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357" r:id="rId2"/>
    <p:sldId id="356" r:id="rId3"/>
    <p:sldId id="358" r:id="rId4"/>
    <p:sldId id="360" r:id="rId5"/>
    <p:sldId id="359" r:id="rId6"/>
    <p:sldId id="362" r:id="rId7"/>
    <p:sldId id="363" r:id="rId8"/>
    <p:sldId id="364" r:id="rId9"/>
    <p:sldId id="365" r:id="rId10"/>
    <p:sldId id="361" r:id="rId11"/>
    <p:sldId id="355" r:id="rId12"/>
  </p:sldIdLst>
  <p:sldSz cx="10972800" cy="109728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456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22A35"/>
    <a:srgbClr val="3A3C48"/>
    <a:srgbClr val="60C0AE"/>
    <a:srgbClr val="359D9D"/>
    <a:srgbClr val="2A6867"/>
    <a:srgbClr val="2DBDC1"/>
    <a:srgbClr val="EDE6E2"/>
    <a:srgbClr val="2E303A"/>
    <a:srgbClr val="12191D"/>
    <a:srgbClr val="E0E0E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133" autoAdjust="0"/>
    <p:restoredTop sz="94660"/>
  </p:normalViewPr>
  <p:slideViewPr>
    <p:cSldViewPr snapToGrid="0">
      <p:cViewPr>
        <p:scale>
          <a:sx n="25" d="100"/>
          <a:sy n="25" d="100"/>
        </p:scale>
        <p:origin x="1656" y="1464"/>
      </p:cViewPr>
      <p:guideLst>
        <p:guide orient="horz" pos="3456"/>
        <p:guide pos="345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2960" y="1795781"/>
            <a:ext cx="9326880" cy="3820160"/>
          </a:xfrm>
        </p:spPr>
        <p:txBody>
          <a:bodyPr anchor="b"/>
          <a:lstStyle>
            <a:lvl1pPr algn="ctr"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5763261"/>
            <a:ext cx="8229600" cy="2649219"/>
          </a:xfrm>
        </p:spPr>
        <p:txBody>
          <a:bodyPr/>
          <a:lstStyle>
            <a:lvl1pPr marL="0" indent="0" algn="ctr">
              <a:buNone/>
              <a:defRPr sz="2880"/>
            </a:lvl1pPr>
            <a:lvl2pPr marL="548640" indent="0" algn="ctr">
              <a:buNone/>
              <a:defRPr sz="2400"/>
            </a:lvl2pPr>
            <a:lvl3pPr marL="1097280" indent="0" algn="ctr">
              <a:buNone/>
              <a:defRPr sz="2160"/>
            </a:lvl3pPr>
            <a:lvl4pPr marL="1645920" indent="0" algn="ctr">
              <a:buNone/>
              <a:defRPr sz="1920"/>
            </a:lvl4pPr>
            <a:lvl5pPr marL="2194560" indent="0" algn="ctr">
              <a:buNone/>
              <a:defRPr sz="1920"/>
            </a:lvl5pPr>
            <a:lvl6pPr marL="2743200" indent="0" algn="ctr">
              <a:buNone/>
              <a:defRPr sz="1920"/>
            </a:lvl6pPr>
            <a:lvl7pPr marL="3291840" indent="0" algn="ctr">
              <a:buNone/>
              <a:defRPr sz="1920"/>
            </a:lvl7pPr>
            <a:lvl8pPr marL="3840480" indent="0" algn="ctr">
              <a:buNone/>
              <a:defRPr sz="1920"/>
            </a:lvl8pPr>
            <a:lvl9pPr marL="4389120" indent="0" algn="ctr">
              <a:buNone/>
              <a:defRPr sz="192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576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0943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852411" y="584200"/>
            <a:ext cx="2366010" cy="929894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54381" y="584200"/>
            <a:ext cx="6960870" cy="929894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8470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291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8666" y="2735583"/>
            <a:ext cx="9464040" cy="4564379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8666" y="7343143"/>
            <a:ext cx="9464040" cy="2400299"/>
          </a:xfrm>
        </p:spPr>
        <p:txBody>
          <a:bodyPr/>
          <a:lstStyle>
            <a:lvl1pPr marL="0" indent="0">
              <a:buNone/>
              <a:defRPr sz="2880">
                <a:solidFill>
                  <a:schemeClr val="tx1"/>
                </a:solidFill>
              </a:defRPr>
            </a:lvl1pPr>
            <a:lvl2pPr marL="54864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097280" indent="0">
              <a:buNone/>
              <a:defRPr sz="2160">
                <a:solidFill>
                  <a:schemeClr val="tx1">
                    <a:tint val="75000"/>
                  </a:schemeClr>
                </a:solidFill>
              </a:defRPr>
            </a:lvl3pPr>
            <a:lvl4pPr marL="1645920" indent="0">
              <a:buNone/>
              <a:defRPr sz="1920">
                <a:solidFill>
                  <a:schemeClr val="tx1">
                    <a:tint val="75000"/>
                  </a:schemeClr>
                </a:solidFill>
              </a:defRPr>
            </a:lvl4pPr>
            <a:lvl5pPr marL="2194560" indent="0">
              <a:buNone/>
              <a:defRPr sz="1920">
                <a:solidFill>
                  <a:schemeClr val="tx1">
                    <a:tint val="75000"/>
                  </a:schemeClr>
                </a:solidFill>
              </a:defRPr>
            </a:lvl5pPr>
            <a:lvl6pPr marL="2743200" indent="0">
              <a:buNone/>
              <a:defRPr sz="1920">
                <a:solidFill>
                  <a:schemeClr val="tx1">
                    <a:tint val="75000"/>
                  </a:schemeClr>
                </a:solidFill>
              </a:defRPr>
            </a:lvl6pPr>
            <a:lvl7pPr marL="3291840" indent="0">
              <a:buNone/>
              <a:defRPr sz="1920">
                <a:solidFill>
                  <a:schemeClr val="tx1">
                    <a:tint val="75000"/>
                  </a:schemeClr>
                </a:solidFill>
              </a:defRPr>
            </a:lvl7pPr>
            <a:lvl8pPr marL="3840480" indent="0">
              <a:buNone/>
              <a:defRPr sz="1920">
                <a:solidFill>
                  <a:schemeClr val="tx1">
                    <a:tint val="75000"/>
                  </a:schemeClr>
                </a:solidFill>
              </a:defRPr>
            </a:lvl8pPr>
            <a:lvl9pPr marL="4389120" indent="0">
              <a:buNone/>
              <a:defRPr sz="192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1952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54380" y="2921000"/>
            <a:ext cx="4663440" cy="69621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54980" y="2921000"/>
            <a:ext cx="4663440" cy="69621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3013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809" y="584202"/>
            <a:ext cx="9464040" cy="212090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5810" y="2689861"/>
            <a:ext cx="4642008" cy="1318259"/>
          </a:xfrm>
        </p:spPr>
        <p:txBody>
          <a:bodyPr anchor="b"/>
          <a:lstStyle>
            <a:lvl1pPr marL="0" indent="0">
              <a:buNone/>
              <a:defRPr sz="2880" b="1"/>
            </a:lvl1pPr>
            <a:lvl2pPr marL="548640" indent="0">
              <a:buNone/>
              <a:defRPr sz="2400" b="1"/>
            </a:lvl2pPr>
            <a:lvl3pPr marL="1097280" indent="0">
              <a:buNone/>
              <a:defRPr sz="2160" b="1"/>
            </a:lvl3pPr>
            <a:lvl4pPr marL="1645920" indent="0">
              <a:buNone/>
              <a:defRPr sz="1920" b="1"/>
            </a:lvl4pPr>
            <a:lvl5pPr marL="2194560" indent="0">
              <a:buNone/>
              <a:defRPr sz="1920" b="1"/>
            </a:lvl5pPr>
            <a:lvl6pPr marL="2743200" indent="0">
              <a:buNone/>
              <a:defRPr sz="1920" b="1"/>
            </a:lvl6pPr>
            <a:lvl7pPr marL="3291840" indent="0">
              <a:buNone/>
              <a:defRPr sz="1920" b="1"/>
            </a:lvl7pPr>
            <a:lvl8pPr marL="3840480" indent="0">
              <a:buNone/>
              <a:defRPr sz="1920" b="1"/>
            </a:lvl8pPr>
            <a:lvl9pPr marL="4389120" indent="0">
              <a:buNone/>
              <a:defRPr sz="192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5810" y="4008120"/>
            <a:ext cx="4642008" cy="58953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54981" y="2689861"/>
            <a:ext cx="4664869" cy="1318259"/>
          </a:xfrm>
        </p:spPr>
        <p:txBody>
          <a:bodyPr anchor="b"/>
          <a:lstStyle>
            <a:lvl1pPr marL="0" indent="0">
              <a:buNone/>
              <a:defRPr sz="2880" b="1"/>
            </a:lvl1pPr>
            <a:lvl2pPr marL="548640" indent="0">
              <a:buNone/>
              <a:defRPr sz="2400" b="1"/>
            </a:lvl2pPr>
            <a:lvl3pPr marL="1097280" indent="0">
              <a:buNone/>
              <a:defRPr sz="2160" b="1"/>
            </a:lvl3pPr>
            <a:lvl4pPr marL="1645920" indent="0">
              <a:buNone/>
              <a:defRPr sz="1920" b="1"/>
            </a:lvl4pPr>
            <a:lvl5pPr marL="2194560" indent="0">
              <a:buNone/>
              <a:defRPr sz="1920" b="1"/>
            </a:lvl5pPr>
            <a:lvl6pPr marL="2743200" indent="0">
              <a:buNone/>
              <a:defRPr sz="1920" b="1"/>
            </a:lvl6pPr>
            <a:lvl7pPr marL="3291840" indent="0">
              <a:buNone/>
              <a:defRPr sz="1920" b="1"/>
            </a:lvl7pPr>
            <a:lvl8pPr marL="3840480" indent="0">
              <a:buNone/>
              <a:defRPr sz="1920" b="1"/>
            </a:lvl8pPr>
            <a:lvl9pPr marL="4389120" indent="0">
              <a:buNone/>
              <a:defRPr sz="192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54981" y="4008120"/>
            <a:ext cx="4664869" cy="58953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2476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6651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1669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809" y="731520"/>
            <a:ext cx="3539014" cy="2560320"/>
          </a:xfrm>
        </p:spPr>
        <p:txBody>
          <a:bodyPr anchor="b"/>
          <a:lstStyle>
            <a:lvl1pPr>
              <a:defRPr sz="384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64869" y="1579882"/>
            <a:ext cx="5554980" cy="7797800"/>
          </a:xfrm>
        </p:spPr>
        <p:txBody>
          <a:bodyPr/>
          <a:lstStyle>
            <a:lvl1pPr>
              <a:defRPr sz="3840"/>
            </a:lvl1pPr>
            <a:lvl2pPr>
              <a:defRPr sz="3360"/>
            </a:lvl2pPr>
            <a:lvl3pPr>
              <a:defRPr sz="288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809" y="3291840"/>
            <a:ext cx="3539014" cy="6098541"/>
          </a:xfrm>
        </p:spPr>
        <p:txBody>
          <a:bodyPr/>
          <a:lstStyle>
            <a:lvl1pPr marL="0" indent="0">
              <a:buNone/>
              <a:defRPr sz="1920"/>
            </a:lvl1pPr>
            <a:lvl2pPr marL="548640" indent="0">
              <a:buNone/>
              <a:defRPr sz="1680"/>
            </a:lvl2pPr>
            <a:lvl3pPr marL="1097280" indent="0">
              <a:buNone/>
              <a:defRPr sz="1440"/>
            </a:lvl3pPr>
            <a:lvl4pPr marL="1645920" indent="0">
              <a:buNone/>
              <a:defRPr sz="1200"/>
            </a:lvl4pPr>
            <a:lvl5pPr marL="2194560" indent="0">
              <a:buNone/>
              <a:defRPr sz="1200"/>
            </a:lvl5pPr>
            <a:lvl6pPr marL="2743200" indent="0">
              <a:buNone/>
              <a:defRPr sz="1200"/>
            </a:lvl6pPr>
            <a:lvl7pPr marL="3291840" indent="0">
              <a:buNone/>
              <a:defRPr sz="1200"/>
            </a:lvl7pPr>
            <a:lvl8pPr marL="3840480" indent="0">
              <a:buNone/>
              <a:defRPr sz="1200"/>
            </a:lvl8pPr>
            <a:lvl9pPr marL="438912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235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809" y="731520"/>
            <a:ext cx="3539014" cy="2560320"/>
          </a:xfrm>
        </p:spPr>
        <p:txBody>
          <a:bodyPr anchor="b"/>
          <a:lstStyle>
            <a:lvl1pPr>
              <a:defRPr sz="384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664869" y="1579882"/>
            <a:ext cx="5554980" cy="7797800"/>
          </a:xfrm>
        </p:spPr>
        <p:txBody>
          <a:bodyPr anchor="t"/>
          <a:lstStyle>
            <a:lvl1pPr marL="0" indent="0">
              <a:buNone/>
              <a:defRPr sz="3840"/>
            </a:lvl1pPr>
            <a:lvl2pPr marL="548640" indent="0">
              <a:buNone/>
              <a:defRPr sz="3360"/>
            </a:lvl2pPr>
            <a:lvl3pPr marL="1097280" indent="0">
              <a:buNone/>
              <a:defRPr sz="2880"/>
            </a:lvl3pPr>
            <a:lvl4pPr marL="1645920" indent="0">
              <a:buNone/>
              <a:defRPr sz="2400"/>
            </a:lvl4pPr>
            <a:lvl5pPr marL="2194560" indent="0">
              <a:buNone/>
              <a:defRPr sz="2400"/>
            </a:lvl5pPr>
            <a:lvl6pPr marL="2743200" indent="0">
              <a:buNone/>
              <a:defRPr sz="2400"/>
            </a:lvl6pPr>
            <a:lvl7pPr marL="3291840" indent="0">
              <a:buNone/>
              <a:defRPr sz="2400"/>
            </a:lvl7pPr>
            <a:lvl8pPr marL="3840480" indent="0">
              <a:buNone/>
              <a:defRPr sz="2400"/>
            </a:lvl8pPr>
            <a:lvl9pPr marL="4389120" indent="0">
              <a:buNone/>
              <a:defRPr sz="24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809" y="3291840"/>
            <a:ext cx="3539014" cy="6098541"/>
          </a:xfrm>
        </p:spPr>
        <p:txBody>
          <a:bodyPr/>
          <a:lstStyle>
            <a:lvl1pPr marL="0" indent="0">
              <a:buNone/>
              <a:defRPr sz="1920"/>
            </a:lvl1pPr>
            <a:lvl2pPr marL="548640" indent="0">
              <a:buNone/>
              <a:defRPr sz="1680"/>
            </a:lvl2pPr>
            <a:lvl3pPr marL="1097280" indent="0">
              <a:buNone/>
              <a:defRPr sz="1440"/>
            </a:lvl3pPr>
            <a:lvl4pPr marL="1645920" indent="0">
              <a:buNone/>
              <a:defRPr sz="1200"/>
            </a:lvl4pPr>
            <a:lvl5pPr marL="2194560" indent="0">
              <a:buNone/>
              <a:defRPr sz="1200"/>
            </a:lvl5pPr>
            <a:lvl6pPr marL="2743200" indent="0">
              <a:buNone/>
              <a:defRPr sz="1200"/>
            </a:lvl6pPr>
            <a:lvl7pPr marL="3291840" indent="0">
              <a:buNone/>
              <a:defRPr sz="1200"/>
            </a:lvl7pPr>
            <a:lvl8pPr marL="3840480" indent="0">
              <a:buNone/>
              <a:defRPr sz="1200"/>
            </a:lvl8pPr>
            <a:lvl9pPr marL="438912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4678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54380" y="584202"/>
            <a:ext cx="9464040" cy="21209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4380" y="2921000"/>
            <a:ext cx="9464040" cy="69621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4380" y="10170162"/>
            <a:ext cx="246888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4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B8B9F33-82C5-4FC2-AE6F-8E683CBEF29B}" type="datetimeFigureOut">
              <a:rPr lang="en-US" smtClean="0"/>
              <a:t>01-Apr-21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34740" y="10170162"/>
            <a:ext cx="370332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4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749540" y="10170162"/>
            <a:ext cx="246888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4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C5A7BD-D76E-4D11-A97B-5283FAF251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907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  <p:txStyles>
    <p:titleStyle>
      <a:lvl1pPr algn="l" defTabSz="1097280" rtl="0" eaLnBrk="1" latinLnBrk="0" hangingPunct="1">
        <a:lnSpc>
          <a:spcPct val="90000"/>
        </a:lnSpc>
        <a:spcBef>
          <a:spcPct val="0"/>
        </a:spcBef>
        <a:buNone/>
        <a:defRPr sz="528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4320" indent="-274320" algn="l" defTabSz="1097280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3360" kern="1200">
          <a:solidFill>
            <a:schemeClr val="tx1"/>
          </a:solidFill>
          <a:latin typeface="+mn-lt"/>
          <a:ea typeface="+mn-ea"/>
          <a:cs typeface="+mn-cs"/>
        </a:defRPr>
      </a:lvl1pPr>
      <a:lvl2pPr marL="822960" indent="-274320" algn="l" defTabSz="109728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indent="-274320" algn="l" defTabSz="109728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920240" indent="-274320" algn="l" defTabSz="109728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4pPr>
      <a:lvl5pPr marL="2468880" indent="-274320" algn="l" defTabSz="109728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5pPr>
      <a:lvl6pPr marL="3017520" indent="-274320" algn="l" defTabSz="109728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6pPr>
      <a:lvl7pPr marL="3566160" indent="-274320" algn="l" defTabSz="109728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7pPr>
      <a:lvl8pPr marL="4114800" indent="-274320" algn="l" defTabSz="109728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8pPr>
      <a:lvl9pPr marL="4663440" indent="-274320" algn="l" defTabSz="109728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97280" rtl="0" eaLnBrk="1" latinLnBrk="0" hangingPunct="1">
        <a:defRPr sz="216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algn="l" defTabSz="1097280" rtl="0" eaLnBrk="1" latinLnBrk="0" hangingPunct="1">
        <a:defRPr sz="2160" kern="1200">
          <a:solidFill>
            <a:schemeClr val="tx1"/>
          </a:solidFill>
          <a:latin typeface="+mn-lt"/>
          <a:ea typeface="+mn-ea"/>
          <a:cs typeface="+mn-cs"/>
        </a:defRPr>
      </a:lvl2pPr>
      <a:lvl3pPr marL="1097280" algn="l" defTabSz="1097280" rtl="0" eaLnBrk="1" latinLnBrk="0" hangingPunct="1">
        <a:defRPr sz="2160" kern="1200">
          <a:solidFill>
            <a:schemeClr val="tx1"/>
          </a:solidFill>
          <a:latin typeface="+mn-lt"/>
          <a:ea typeface="+mn-ea"/>
          <a:cs typeface="+mn-cs"/>
        </a:defRPr>
      </a:lvl3pPr>
      <a:lvl4pPr marL="1645920" algn="l" defTabSz="1097280" rtl="0" eaLnBrk="1" latinLnBrk="0" hangingPunct="1">
        <a:defRPr sz="2160" kern="1200">
          <a:solidFill>
            <a:schemeClr val="tx1"/>
          </a:solidFill>
          <a:latin typeface="+mn-lt"/>
          <a:ea typeface="+mn-ea"/>
          <a:cs typeface="+mn-cs"/>
        </a:defRPr>
      </a:lvl4pPr>
      <a:lvl5pPr marL="2194560" algn="l" defTabSz="1097280" rtl="0" eaLnBrk="1" latinLnBrk="0" hangingPunct="1">
        <a:defRPr sz="2160" kern="1200">
          <a:solidFill>
            <a:schemeClr val="tx1"/>
          </a:solidFill>
          <a:latin typeface="+mn-lt"/>
          <a:ea typeface="+mn-ea"/>
          <a:cs typeface="+mn-cs"/>
        </a:defRPr>
      </a:lvl5pPr>
      <a:lvl6pPr marL="2743200" algn="l" defTabSz="1097280" rtl="0" eaLnBrk="1" latinLnBrk="0" hangingPunct="1">
        <a:defRPr sz="2160" kern="1200">
          <a:solidFill>
            <a:schemeClr val="tx1"/>
          </a:solidFill>
          <a:latin typeface="+mn-lt"/>
          <a:ea typeface="+mn-ea"/>
          <a:cs typeface="+mn-cs"/>
        </a:defRPr>
      </a:lvl6pPr>
      <a:lvl7pPr marL="3291840" algn="l" defTabSz="1097280" rtl="0" eaLnBrk="1" latinLnBrk="0" hangingPunct="1">
        <a:defRPr sz="2160" kern="1200">
          <a:solidFill>
            <a:schemeClr val="tx1"/>
          </a:solidFill>
          <a:latin typeface="+mn-lt"/>
          <a:ea typeface="+mn-ea"/>
          <a:cs typeface="+mn-cs"/>
        </a:defRPr>
      </a:lvl7pPr>
      <a:lvl8pPr marL="3840480" algn="l" defTabSz="1097280" rtl="0" eaLnBrk="1" latinLnBrk="0" hangingPunct="1">
        <a:defRPr sz="2160" kern="1200">
          <a:solidFill>
            <a:schemeClr val="tx1"/>
          </a:solidFill>
          <a:latin typeface="+mn-lt"/>
          <a:ea typeface="+mn-ea"/>
          <a:cs typeface="+mn-cs"/>
        </a:defRPr>
      </a:lvl8pPr>
      <a:lvl9pPr marL="4389120" algn="l" defTabSz="1097280" rtl="0" eaLnBrk="1" latinLnBrk="0" hangingPunct="1">
        <a:defRPr sz="216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sv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">
            <a:extLst>
              <a:ext uri="{FF2B5EF4-FFF2-40B4-BE49-F238E27FC236}">
                <a16:creationId xmlns:a16="http://schemas.microsoft.com/office/drawing/2014/main" id="{32179602-B8C4-4A42-AF1F-9189A564A7F1}"/>
              </a:ext>
            </a:extLst>
          </p:cNvPr>
          <p:cNvSpPr/>
          <p:nvPr/>
        </p:nvSpPr>
        <p:spPr>
          <a:xfrm>
            <a:off x="-217102" y="1"/>
            <a:ext cx="11189901" cy="10972799"/>
          </a:xfrm>
          <a:prstGeom prst="rect">
            <a:avLst/>
          </a:prstGeom>
          <a:blipFill>
            <a:blip r:embed="rId4"/>
            <a:srcRect/>
            <a:stretch>
              <a:fillRect l="-30409" r="-4395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CB3465A-942E-45F2-BB02-CA6142936120}"/>
              </a:ext>
            </a:extLst>
          </p:cNvPr>
          <p:cNvSpPr/>
          <p:nvPr/>
        </p:nvSpPr>
        <p:spPr>
          <a:xfrm>
            <a:off x="-7808155" y="3077679"/>
            <a:ext cx="26589109" cy="4817442"/>
          </a:xfrm>
          <a:custGeom>
            <a:avLst/>
            <a:gdLst>
              <a:gd name="connsiteX0" fmla="*/ 1324609 w 26589109"/>
              <a:gd name="connsiteY0" fmla="*/ 6980219 h 7514867"/>
              <a:gd name="connsiteX1" fmla="*/ 1356917 w 26589109"/>
              <a:gd name="connsiteY1" fmla="*/ 6980219 h 7514867"/>
              <a:gd name="connsiteX2" fmla="*/ 1340763 w 26589109"/>
              <a:gd name="connsiteY2" fmla="*/ 7012527 h 7514867"/>
              <a:gd name="connsiteX3" fmla="*/ 1324609 w 26589109"/>
              <a:gd name="connsiteY3" fmla="*/ 6996372 h 7514867"/>
              <a:gd name="connsiteX4" fmla="*/ 1324609 w 26589109"/>
              <a:gd name="connsiteY4" fmla="*/ 6980219 h 7514867"/>
              <a:gd name="connsiteX5" fmla="*/ 4591962 w 26589109"/>
              <a:gd name="connsiteY5" fmla="*/ 6908789 h 7514867"/>
              <a:gd name="connsiteX6" fmla="*/ 4426133 w 26589109"/>
              <a:gd name="connsiteY6" fmla="*/ 6915604 h 7514867"/>
              <a:gd name="connsiteX7" fmla="*/ 4409980 w 26589109"/>
              <a:gd name="connsiteY7" fmla="*/ 6931758 h 7514867"/>
              <a:gd name="connsiteX8" fmla="*/ 4426133 w 26589109"/>
              <a:gd name="connsiteY8" fmla="*/ 6947911 h 7514867"/>
              <a:gd name="connsiteX9" fmla="*/ 4636133 w 26589109"/>
              <a:gd name="connsiteY9" fmla="*/ 7012527 h 7514867"/>
              <a:gd name="connsiteX10" fmla="*/ 4652286 w 26589109"/>
              <a:gd name="connsiteY10" fmla="*/ 6964065 h 7514867"/>
              <a:gd name="connsiteX11" fmla="*/ 4652286 w 26589109"/>
              <a:gd name="connsiteY11" fmla="*/ 6915604 h 7514867"/>
              <a:gd name="connsiteX12" fmla="*/ 4591962 w 26589109"/>
              <a:gd name="connsiteY12" fmla="*/ 6908789 h 7514867"/>
              <a:gd name="connsiteX13" fmla="*/ 2180759 w 26589109"/>
              <a:gd name="connsiteY13" fmla="*/ 6867142 h 7514867"/>
              <a:gd name="connsiteX14" fmla="*/ 2196913 w 26589109"/>
              <a:gd name="connsiteY14" fmla="*/ 6883296 h 7514867"/>
              <a:gd name="connsiteX15" fmla="*/ 2196913 w 26589109"/>
              <a:gd name="connsiteY15" fmla="*/ 6964065 h 7514867"/>
              <a:gd name="connsiteX16" fmla="*/ 2148452 w 26589109"/>
              <a:gd name="connsiteY16" fmla="*/ 6899450 h 7514867"/>
              <a:gd name="connsiteX17" fmla="*/ 2180759 w 26589109"/>
              <a:gd name="connsiteY17" fmla="*/ 6867142 h 7514867"/>
              <a:gd name="connsiteX18" fmla="*/ 6316124 w 26589109"/>
              <a:gd name="connsiteY18" fmla="*/ 6786374 h 7514867"/>
              <a:gd name="connsiteX19" fmla="*/ 6348432 w 26589109"/>
              <a:gd name="connsiteY19" fmla="*/ 6818681 h 7514867"/>
              <a:gd name="connsiteX20" fmla="*/ 6299971 w 26589109"/>
              <a:gd name="connsiteY20" fmla="*/ 6834835 h 7514867"/>
              <a:gd name="connsiteX21" fmla="*/ 6267663 w 26589109"/>
              <a:gd name="connsiteY21" fmla="*/ 6802527 h 7514867"/>
              <a:gd name="connsiteX22" fmla="*/ 6316124 w 26589109"/>
              <a:gd name="connsiteY22" fmla="*/ 6786374 h 7514867"/>
              <a:gd name="connsiteX23" fmla="*/ 21322978 w 26589109"/>
              <a:gd name="connsiteY23" fmla="*/ 6737913 h 7514867"/>
              <a:gd name="connsiteX24" fmla="*/ 21355284 w 26589109"/>
              <a:gd name="connsiteY24" fmla="*/ 6737913 h 7514867"/>
              <a:gd name="connsiteX25" fmla="*/ 21355284 w 26589109"/>
              <a:gd name="connsiteY25" fmla="*/ 6754066 h 7514867"/>
              <a:gd name="connsiteX26" fmla="*/ 21322978 w 26589109"/>
              <a:gd name="connsiteY26" fmla="*/ 6737913 h 7514867"/>
              <a:gd name="connsiteX27" fmla="*/ 6929968 w 26589109"/>
              <a:gd name="connsiteY27" fmla="*/ 6721758 h 7514867"/>
              <a:gd name="connsiteX28" fmla="*/ 6946122 w 26589109"/>
              <a:gd name="connsiteY28" fmla="*/ 6737913 h 7514867"/>
              <a:gd name="connsiteX29" fmla="*/ 6946122 w 26589109"/>
              <a:gd name="connsiteY29" fmla="*/ 6754066 h 7514867"/>
              <a:gd name="connsiteX30" fmla="*/ 6913814 w 26589109"/>
              <a:gd name="connsiteY30" fmla="*/ 6737913 h 7514867"/>
              <a:gd name="connsiteX31" fmla="*/ 6929968 w 26589109"/>
              <a:gd name="connsiteY31" fmla="*/ 6721758 h 7514867"/>
              <a:gd name="connsiteX32" fmla="*/ 4813824 w 26589109"/>
              <a:gd name="connsiteY32" fmla="*/ 6721758 h 7514867"/>
              <a:gd name="connsiteX33" fmla="*/ 4765363 w 26589109"/>
              <a:gd name="connsiteY33" fmla="*/ 6737913 h 7514867"/>
              <a:gd name="connsiteX34" fmla="*/ 4813824 w 26589109"/>
              <a:gd name="connsiteY34" fmla="*/ 6899450 h 7514867"/>
              <a:gd name="connsiteX35" fmla="*/ 4846132 w 26589109"/>
              <a:gd name="connsiteY35" fmla="*/ 6931758 h 7514867"/>
              <a:gd name="connsiteX36" fmla="*/ 4975362 w 26589109"/>
              <a:gd name="connsiteY36" fmla="*/ 6867142 h 7514867"/>
              <a:gd name="connsiteX37" fmla="*/ 4991515 w 26589109"/>
              <a:gd name="connsiteY37" fmla="*/ 6818681 h 7514867"/>
              <a:gd name="connsiteX38" fmla="*/ 4813824 w 26589109"/>
              <a:gd name="connsiteY38" fmla="*/ 6721758 h 7514867"/>
              <a:gd name="connsiteX39" fmla="*/ 23891426 w 26589109"/>
              <a:gd name="connsiteY39" fmla="*/ 6673297 h 7514867"/>
              <a:gd name="connsiteX40" fmla="*/ 23907580 w 26589109"/>
              <a:gd name="connsiteY40" fmla="*/ 6689451 h 7514867"/>
              <a:gd name="connsiteX41" fmla="*/ 23875274 w 26589109"/>
              <a:gd name="connsiteY41" fmla="*/ 6705605 h 7514867"/>
              <a:gd name="connsiteX42" fmla="*/ 23891426 w 26589109"/>
              <a:gd name="connsiteY42" fmla="*/ 6673297 h 7514867"/>
              <a:gd name="connsiteX43" fmla="*/ 22776816 w 26589109"/>
              <a:gd name="connsiteY43" fmla="*/ 6608683 h 7514867"/>
              <a:gd name="connsiteX44" fmla="*/ 22851528 w 26589109"/>
              <a:gd name="connsiteY44" fmla="*/ 6608683 h 7514867"/>
              <a:gd name="connsiteX45" fmla="*/ 22857586 w 26589109"/>
              <a:gd name="connsiteY45" fmla="*/ 6608683 h 7514867"/>
              <a:gd name="connsiteX46" fmla="*/ 22776816 w 26589109"/>
              <a:gd name="connsiteY46" fmla="*/ 6657144 h 7514867"/>
              <a:gd name="connsiteX47" fmla="*/ 22760662 w 26589109"/>
              <a:gd name="connsiteY47" fmla="*/ 6640990 h 7514867"/>
              <a:gd name="connsiteX48" fmla="*/ 22776816 w 26589109"/>
              <a:gd name="connsiteY48" fmla="*/ 6608683 h 7514867"/>
              <a:gd name="connsiteX49" fmla="*/ 22389128 w 26589109"/>
              <a:gd name="connsiteY49" fmla="*/ 6608683 h 7514867"/>
              <a:gd name="connsiteX50" fmla="*/ 22421434 w 26589109"/>
              <a:gd name="connsiteY50" fmla="*/ 6640990 h 7514867"/>
              <a:gd name="connsiteX51" fmla="*/ 22372972 w 26589109"/>
              <a:gd name="connsiteY51" fmla="*/ 6657144 h 7514867"/>
              <a:gd name="connsiteX52" fmla="*/ 22340666 w 26589109"/>
              <a:gd name="connsiteY52" fmla="*/ 6624836 h 7514867"/>
              <a:gd name="connsiteX53" fmla="*/ 22389128 w 26589109"/>
              <a:gd name="connsiteY53" fmla="*/ 6608683 h 7514867"/>
              <a:gd name="connsiteX54" fmla="*/ 23729888 w 26589109"/>
              <a:gd name="connsiteY54" fmla="*/ 6592528 h 7514867"/>
              <a:gd name="connsiteX55" fmla="*/ 23729888 w 26589109"/>
              <a:gd name="connsiteY55" fmla="*/ 6673297 h 7514867"/>
              <a:gd name="connsiteX56" fmla="*/ 23665274 w 26589109"/>
              <a:gd name="connsiteY56" fmla="*/ 6705605 h 7514867"/>
              <a:gd name="connsiteX57" fmla="*/ 23019124 w 26589109"/>
              <a:gd name="connsiteY57" fmla="*/ 6705605 h 7514867"/>
              <a:gd name="connsiteX58" fmla="*/ 22986816 w 26589109"/>
              <a:gd name="connsiteY58" fmla="*/ 6640990 h 7514867"/>
              <a:gd name="connsiteX59" fmla="*/ 23019124 w 26589109"/>
              <a:gd name="connsiteY59" fmla="*/ 6608683 h 7514867"/>
              <a:gd name="connsiteX60" fmla="*/ 23132200 w 26589109"/>
              <a:gd name="connsiteY60" fmla="*/ 6624836 h 7514867"/>
              <a:gd name="connsiteX61" fmla="*/ 23406814 w 26589109"/>
              <a:gd name="connsiteY61" fmla="*/ 6624836 h 7514867"/>
              <a:gd name="connsiteX62" fmla="*/ 23487582 w 26589109"/>
              <a:gd name="connsiteY62" fmla="*/ 6624836 h 7514867"/>
              <a:gd name="connsiteX63" fmla="*/ 23729888 w 26589109"/>
              <a:gd name="connsiteY63" fmla="*/ 6592528 h 7514867"/>
              <a:gd name="connsiteX64" fmla="*/ 23972196 w 26589109"/>
              <a:gd name="connsiteY64" fmla="*/ 6544067 h 7514867"/>
              <a:gd name="connsiteX65" fmla="*/ 24020656 w 26589109"/>
              <a:gd name="connsiteY65" fmla="*/ 6560221 h 7514867"/>
              <a:gd name="connsiteX66" fmla="*/ 23988350 w 26589109"/>
              <a:gd name="connsiteY66" fmla="*/ 6592528 h 7514867"/>
              <a:gd name="connsiteX67" fmla="*/ 23939888 w 26589109"/>
              <a:gd name="connsiteY67" fmla="*/ 6576375 h 7514867"/>
              <a:gd name="connsiteX68" fmla="*/ 23972196 w 26589109"/>
              <a:gd name="connsiteY68" fmla="*/ 6544067 h 7514867"/>
              <a:gd name="connsiteX69" fmla="*/ 23780118 w 26589109"/>
              <a:gd name="connsiteY69" fmla="*/ 6540281 h 7514867"/>
              <a:gd name="connsiteX70" fmla="*/ 23810658 w 26589109"/>
              <a:gd name="connsiteY70" fmla="*/ 6544067 h 7514867"/>
              <a:gd name="connsiteX71" fmla="*/ 23842966 w 26589109"/>
              <a:gd name="connsiteY71" fmla="*/ 6576375 h 7514867"/>
              <a:gd name="connsiteX72" fmla="*/ 23826812 w 26589109"/>
              <a:gd name="connsiteY72" fmla="*/ 6592528 h 7514867"/>
              <a:gd name="connsiteX73" fmla="*/ 23746044 w 26589109"/>
              <a:gd name="connsiteY73" fmla="*/ 6592528 h 7514867"/>
              <a:gd name="connsiteX74" fmla="*/ 23780118 w 26589109"/>
              <a:gd name="connsiteY74" fmla="*/ 6540281 h 7514867"/>
              <a:gd name="connsiteX75" fmla="*/ 22889892 w 26589109"/>
              <a:gd name="connsiteY75" fmla="*/ 6511760 h 7514867"/>
              <a:gd name="connsiteX76" fmla="*/ 22906048 w 26589109"/>
              <a:gd name="connsiteY76" fmla="*/ 6527914 h 7514867"/>
              <a:gd name="connsiteX77" fmla="*/ 22857586 w 26589109"/>
              <a:gd name="connsiteY77" fmla="*/ 6608683 h 7514867"/>
              <a:gd name="connsiteX78" fmla="*/ 22857586 w 26589109"/>
              <a:gd name="connsiteY78" fmla="*/ 6602625 h 7514867"/>
              <a:gd name="connsiteX79" fmla="*/ 22857586 w 26589109"/>
              <a:gd name="connsiteY79" fmla="*/ 6601868 h 7514867"/>
              <a:gd name="connsiteX80" fmla="*/ 22857586 w 26589109"/>
              <a:gd name="connsiteY80" fmla="*/ 6562240 h 7514867"/>
              <a:gd name="connsiteX81" fmla="*/ 22857586 w 26589109"/>
              <a:gd name="connsiteY81" fmla="*/ 6527914 h 7514867"/>
              <a:gd name="connsiteX82" fmla="*/ 22889892 w 26589109"/>
              <a:gd name="connsiteY82" fmla="*/ 6511760 h 7514867"/>
              <a:gd name="connsiteX83" fmla="*/ 22679894 w 26589109"/>
              <a:gd name="connsiteY83" fmla="*/ 6495606 h 7514867"/>
              <a:gd name="connsiteX84" fmla="*/ 22712202 w 26589109"/>
              <a:gd name="connsiteY84" fmla="*/ 6527914 h 7514867"/>
              <a:gd name="connsiteX85" fmla="*/ 22663742 w 26589109"/>
              <a:gd name="connsiteY85" fmla="*/ 6544067 h 7514867"/>
              <a:gd name="connsiteX86" fmla="*/ 22631434 w 26589109"/>
              <a:gd name="connsiteY86" fmla="*/ 6511760 h 7514867"/>
              <a:gd name="connsiteX87" fmla="*/ 22679894 w 26589109"/>
              <a:gd name="connsiteY87" fmla="*/ 6495606 h 7514867"/>
              <a:gd name="connsiteX88" fmla="*/ 4878439 w 26589109"/>
              <a:gd name="connsiteY88" fmla="*/ 6495606 h 7514867"/>
              <a:gd name="connsiteX89" fmla="*/ 4862285 w 26589109"/>
              <a:gd name="connsiteY89" fmla="*/ 6527914 h 7514867"/>
              <a:gd name="connsiteX90" fmla="*/ 4852989 w 26589109"/>
              <a:gd name="connsiteY90" fmla="*/ 6502159 h 7514867"/>
              <a:gd name="connsiteX91" fmla="*/ 4856228 w 26589109"/>
              <a:gd name="connsiteY91" fmla="*/ 6497625 h 7514867"/>
              <a:gd name="connsiteX92" fmla="*/ 4878439 w 26589109"/>
              <a:gd name="connsiteY92" fmla="*/ 6495606 h 7514867"/>
              <a:gd name="connsiteX93" fmla="*/ 4313057 w 26589109"/>
              <a:gd name="connsiteY93" fmla="*/ 6495606 h 7514867"/>
              <a:gd name="connsiteX94" fmla="*/ 4329211 w 26589109"/>
              <a:gd name="connsiteY94" fmla="*/ 6495606 h 7514867"/>
              <a:gd name="connsiteX95" fmla="*/ 4313057 w 26589109"/>
              <a:gd name="connsiteY95" fmla="*/ 6527914 h 7514867"/>
              <a:gd name="connsiteX96" fmla="*/ 4296903 w 26589109"/>
              <a:gd name="connsiteY96" fmla="*/ 6511760 h 7514867"/>
              <a:gd name="connsiteX97" fmla="*/ 4313057 w 26589109"/>
              <a:gd name="connsiteY97" fmla="*/ 6495606 h 7514867"/>
              <a:gd name="connsiteX98" fmla="*/ 3069217 w 26589109"/>
              <a:gd name="connsiteY98" fmla="*/ 6382530 h 7514867"/>
              <a:gd name="connsiteX99" fmla="*/ 3085370 w 26589109"/>
              <a:gd name="connsiteY99" fmla="*/ 6430991 h 7514867"/>
              <a:gd name="connsiteX100" fmla="*/ 3020755 w 26589109"/>
              <a:gd name="connsiteY100" fmla="*/ 6479452 h 7514867"/>
              <a:gd name="connsiteX101" fmla="*/ 3004602 w 26589109"/>
              <a:gd name="connsiteY101" fmla="*/ 6479452 h 7514867"/>
              <a:gd name="connsiteX102" fmla="*/ 3004602 w 26589109"/>
              <a:gd name="connsiteY102" fmla="*/ 6430991 h 7514867"/>
              <a:gd name="connsiteX103" fmla="*/ 3053063 w 26589109"/>
              <a:gd name="connsiteY103" fmla="*/ 6398683 h 7514867"/>
              <a:gd name="connsiteX104" fmla="*/ 3069217 w 26589109"/>
              <a:gd name="connsiteY104" fmla="*/ 6382530 h 7514867"/>
              <a:gd name="connsiteX105" fmla="*/ 4716901 w 26589109"/>
              <a:gd name="connsiteY105" fmla="*/ 6317914 h 7514867"/>
              <a:gd name="connsiteX106" fmla="*/ 4749209 w 26589109"/>
              <a:gd name="connsiteY106" fmla="*/ 6350222 h 7514867"/>
              <a:gd name="connsiteX107" fmla="*/ 4716901 w 26589109"/>
              <a:gd name="connsiteY107" fmla="*/ 6334068 h 7514867"/>
              <a:gd name="connsiteX108" fmla="*/ 4716901 w 26589109"/>
              <a:gd name="connsiteY108" fmla="*/ 6317914 h 7514867"/>
              <a:gd name="connsiteX109" fmla="*/ 4377672 w 26589109"/>
              <a:gd name="connsiteY109" fmla="*/ 6317914 h 7514867"/>
              <a:gd name="connsiteX110" fmla="*/ 4393826 w 26589109"/>
              <a:gd name="connsiteY110" fmla="*/ 6334068 h 7514867"/>
              <a:gd name="connsiteX111" fmla="*/ 4377672 w 26589109"/>
              <a:gd name="connsiteY111" fmla="*/ 6350222 h 7514867"/>
              <a:gd name="connsiteX112" fmla="*/ 4377672 w 26589109"/>
              <a:gd name="connsiteY112" fmla="*/ 6317914 h 7514867"/>
              <a:gd name="connsiteX113" fmla="*/ 4248442 w 26589109"/>
              <a:gd name="connsiteY113" fmla="*/ 6317914 h 7514867"/>
              <a:gd name="connsiteX114" fmla="*/ 4264596 w 26589109"/>
              <a:gd name="connsiteY114" fmla="*/ 6334068 h 7514867"/>
              <a:gd name="connsiteX115" fmla="*/ 4264596 w 26589109"/>
              <a:gd name="connsiteY115" fmla="*/ 6398683 h 7514867"/>
              <a:gd name="connsiteX116" fmla="*/ 4232288 w 26589109"/>
              <a:gd name="connsiteY116" fmla="*/ 6382530 h 7514867"/>
              <a:gd name="connsiteX117" fmla="*/ 4248442 w 26589109"/>
              <a:gd name="connsiteY117" fmla="*/ 6317914 h 7514867"/>
              <a:gd name="connsiteX118" fmla="*/ 4959208 w 26589109"/>
              <a:gd name="connsiteY118" fmla="*/ 6301761 h 7514867"/>
              <a:gd name="connsiteX119" fmla="*/ 5056130 w 26589109"/>
              <a:gd name="connsiteY119" fmla="*/ 6350222 h 7514867"/>
              <a:gd name="connsiteX120" fmla="*/ 5104592 w 26589109"/>
              <a:gd name="connsiteY120" fmla="*/ 6366376 h 7514867"/>
              <a:gd name="connsiteX121" fmla="*/ 5039977 w 26589109"/>
              <a:gd name="connsiteY121" fmla="*/ 6463298 h 7514867"/>
              <a:gd name="connsiteX122" fmla="*/ 4926900 w 26589109"/>
              <a:gd name="connsiteY122" fmla="*/ 6463298 h 7514867"/>
              <a:gd name="connsiteX123" fmla="*/ 4910747 w 26589109"/>
              <a:gd name="connsiteY123" fmla="*/ 6366376 h 7514867"/>
              <a:gd name="connsiteX124" fmla="*/ 4959208 w 26589109"/>
              <a:gd name="connsiteY124" fmla="*/ 6301761 h 7514867"/>
              <a:gd name="connsiteX125" fmla="*/ 25797573 w 26589109"/>
              <a:gd name="connsiteY125" fmla="*/ 6269453 h 7514867"/>
              <a:gd name="connsiteX126" fmla="*/ 25829877 w 26589109"/>
              <a:gd name="connsiteY126" fmla="*/ 6334068 h 7514867"/>
              <a:gd name="connsiteX127" fmla="*/ 25829877 w 26589109"/>
              <a:gd name="connsiteY127" fmla="*/ 6398683 h 7514867"/>
              <a:gd name="connsiteX128" fmla="*/ 25732957 w 26589109"/>
              <a:gd name="connsiteY128" fmla="*/ 6414837 h 7514867"/>
              <a:gd name="connsiteX129" fmla="*/ 25716801 w 26589109"/>
              <a:gd name="connsiteY129" fmla="*/ 6334068 h 7514867"/>
              <a:gd name="connsiteX130" fmla="*/ 25797573 w 26589109"/>
              <a:gd name="connsiteY130" fmla="*/ 6269453 h 7514867"/>
              <a:gd name="connsiteX131" fmla="*/ 5193058 w 26589109"/>
              <a:gd name="connsiteY131" fmla="*/ 6253300 h 7514867"/>
              <a:gd name="connsiteX132" fmla="*/ 5217668 w 26589109"/>
              <a:gd name="connsiteY132" fmla="*/ 6253300 h 7514867"/>
              <a:gd name="connsiteX133" fmla="*/ 5233822 w 26589109"/>
              <a:gd name="connsiteY133" fmla="*/ 6285607 h 7514867"/>
              <a:gd name="connsiteX134" fmla="*/ 5233822 w 26589109"/>
              <a:gd name="connsiteY134" fmla="*/ 6317915 h 7514867"/>
              <a:gd name="connsiteX135" fmla="*/ 5233822 w 26589109"/>
              <a:gd name="connsiteY135" fmla="*/ 6382530 h 7514867"/>
              <a:gd name="connsiteX136" fmla="*/ 5185360 w 26589109"/>
              <a:gd name="connsiteY136" fmla="*/ 6398683 h 7514867"/>
              <a:gd name="connsiteX137" fmla="*/ 5120746 w 26589109"/>
              <a:gd name="connsiteY137" fmla="*/ 6366376 h 7514867"/>
              <a:gd name="connsiteX138" fmla="*/ 5144977 w 26589109"/>
              <a:gd name="connsiteY138" fmla="*/ 6309838 h 7514867"/>
              <a:gd name="connsiteX139" fmla="*/ 5154968 w 26589109"/>
              <a:gd name="connsiteY139" fmla="*/ 6286524 h 7514867"/>
              <a:gd name="connsiteX140" fmla="*/ 5169207 w 26589109"/>
              <a:gd name="connsiteY140" fmla="*/ 6285607 h 7514867"/>
              <a:gd name="connsiteX141" fmla="*/ 5187380 w 26589109"/>
              <a:gd name="connsiteY141" fmla="*/ 6257338 h 7514867"/>
              <a:gd name="connsiteX142" fmla="*/ 4490748 w 26589109"/>
              <a:gd name="connsiteY142" fmla="*/ 6253300 h 7514867"/>
              <a:gd name="connsiteX143" fmla="*/ 4506902 w 26589109"/>
              <a:gd name="connsiteY143" fmla="*/ 6285607 h 7514867"/>
              <a:gd name="connsiteX144" fmla="*/ 4490748 w 26589109"/>
              <a:gd name="connsiteY144" fmla="*/ 6301761 h 7514867"/>
              <a:gd name="connsiteX145" fmla="*/ 4474595 w 26589109"/>
              <a:gd name="connsiteY145" fmla="*/ 6285607 h 7514867"/>
              <a:gd name="connsiteX146" fmla="*/ 4490748 w 26589109"/>
              <a:gd name="connsiteY146" fmla="*/ 6253300 h 7514867"/>
              <a:gd name="connsiteX147" fmla="*/ 6068266 w 26589109"/>
              <a:gd name="connsiteY147" fmla="*/ 6122808 h 7514867"/>
              <a:gd name="connsiteX148" fmla="*/ 6025357 w 26589109"/>
              <a:gd name="connsiteY148" fmla="*/ 6124070 h 7514867"/>
              <a:gd name="connsiteX149" fmla="*/ 5847665 w 26589109"/>
              <a:gd name="connsiteY149" fmla="*/ 6204839 h 7514867"/>
              <a:gd name="connsiteX150" fmla="*/ 5863819 w 26589109"/>
              <a:gd name="connsiteY150" fmla="*/ 6237146 h 7514867"/>
              <a:gd name="connsiteX151" fmla="*/ 5944589 w 26589109"/>
              <a:gd name="connsiteY151" fmla="*/ 6301761 h 7514867"/>
              <a:gd name="connsiteX152" fmla="*/ 5912280 w 26589109"/>
              <a:gd name="connsiteY152" fmla="*/ 6317914 h 7514867"/>
              <a:gd name="connsiteX153" fmla="*/ 5928434 w 26589109"/>
              <a:gd name="connsiteY153" fmla="*/ 6334068 h 7514867"/>
              <a:gd name="connsiteX154" fmla="*/ 5944589 w 26589109"/>
              <a:gd name="connsiteY154" fmla="*/ 6301761 h 7514867"/>
              <a:gd name="connsiteX155" fmla="*/ 6154587 w 26589109"/>
              <a:gd name="connsiteY155" fmla="*/ 6237146 h 7514867"/>
              <a:gd name="connsiteX156" fmla="*/ 6154587 w 26589109"/>
              <a:gd name="connsiteY156" fmla="*/ 6188684 h 7514867"/>
              <a:gd name="connsiteX157" fmla="*/ 6068266 w 26589109"/>
              <a:gd name="connsiteY157" fmla="*/ 6122808 h 7514867"/>
              <a:gd name="connsiteX158" fmla="*/ 3101524 w 26589109"/>
              <a:gd name="connsiteY158" fmla="*/ 6091762 h 7514867"/>
              <a:gd name="connsiteX159" fmla="*/ 3149985 w 26589109"/>
              <a:gd name="connsiteY159" fmla="*/ 6124070 h 7514867"/>
              <a:gd name="connsiteX160" fmla="*/ 3117678 w 26589109"/>
              <a:gd name="connsiteY160" fmla="*/ 6091762 h 7514867"/>
              <a:gd name="connsiteX161" fmla="*/ 3101524 w 26589109"/>
              <a:gd name="connsiteY161" fmla="*/ 6091762 h 7514867"/>
              <a:gd name="connsiteX162" fmla="*/ 25329113 w 26589109"/>
              <a:gd name="connsiteY162" fmla="*/ 6010993 h 7514867"/>
              <a:gd name="connsiteX163" fmla="*/ 25409881 w 26589109"/>
              <a:gd name="connsiteY163" fmla="*/ 6027147 h 7514867"/>
              <a:gd name="connsiteX164" fmla="*/ 25409881 w 26589109"/>
              <a:gd name="connsiteY164" fmla="*/ 6107916 h 7514867"/>
              <a:gd name="connsiteX165" fmla="*/ 25329113 w 26589109"/>
              <a:gd name="connsiteY165" fmla="*/ 6107916 h 7514867"/>
              <a:gd name="connsiteX166" fmla="*/ 25296805 w 26589109"/>
              <a:gd name="connsiteY166" fmla="*/ 6043301 h 7514867"/>
              <a:gd name="connsiteX167" fmla="*/ 25329113 w 26589109"/>
              <a:gd name="connsiteY167" fmla="*/ 6010993 h 7514867"/>
              <a:gd name="connsiteX168" fmla="*/ 21254576 w 26589109"/>
              <a:gd name="connsiteY168" fmla="*/ 5965561 h 7514867"/>
              <a:gd name="connsiteX169" fmla="*/ 21161440 w 26589109"/>
              <a:gd name="connsiteY169" fmla="*/ 6010993 h 7514867"/>
              <a:gd name="connsiteX170" fmla="*/ 21129132 w 26589109"/>
              <a:gd name="connsiteY170" fmla="*/ 6059454 h 7514867"/>
              <a:gd name="connsiteX171" fmla="*/ 21145286 w 26589109"/>
              <a:gd name="connsiteY171" fmla="*/ 6075608 h 7514867"/>
              <a:gd name="connsiteX172" fmla="*/ 21258364 w 26589109"/>
              <a:gd name="connsiteY172" fmla="*/ 6075608 h 7514867"/>
              <a:gd name="connsiteX173" fmla="*/ 21339132 w 26589109"/>
              <a:gd name="connsiteY173" fmla="*/ 6075608 h 7514867"/>
              <a:gd name="connsiteX174" fmla="*/ 21419902 w 26589109"/>
              <a:gd name="connsiteY174" fmla="*/ 6043301 h 7514867"/>
              <a:gd name="connsiteX175" fmla="*/ 21371440 w 26589109"/>
              <a:gd name="connsiteY175" fmla="*/ 6010993 h 7514867"/>
              <a:gd name="connsiteX176" fmla="*/ 21290670 w 26589109"/>
              <a:gd name="connsiteY176" fmla="*/ 5978686 h 7514867"/>
              <a:gd name="connsiteX177" fmla="*/ 21254576 w 26589109"/>
              <a:gd name="connsiteY177" fmla="*/ 5965561 h 7514867"/>
              <a:gd name="connsiteX178" fmla="*/ 22130666 w 26589109"/>
              <a:gd name="connsiteY178" fmla="*/ 5962532 h 7514867"/>
              <a:gd name="connsiteX179" fmla="*/ 22017590 w 26589109"/>
              <a:gd name="connsiteY179" fmla="*/ 6043301 h 7514867"/>
              <a:gd name="connsiteX180" fmla="*/ 22033742 w 26589109"/>
              <a:gd name="connsiteY180" fmla="*/ 6124070 h 7514867"/>
              <a:gd name="connsiteX181" fmla="*/ 22114512 w 26589109"/>
              <a:gd name="connsiteY181" fmla="*/ 6107916 h 7514867"/>
              <a:gd name="connsiteX182" fmla="*/ 22162974 w 26589109"/>
              <a:gd name="connsiteY182" fmla="*/ 6010993 h 7514867"/>
              <a:gd name="connsiteX183" fmla="*/ 22162974 w 26589109"/>
              <a:gd name="connsiteY183" fmla="*/ 5962532 h 7514867"/>
              <a:gd name="connsiteX184" fmla="*/ 22130666 w 26589109"/>
              <a:gd name="connsiteY184" fmla="*/ 5962532 h 7514867"/>
              <a:gd name="connsiteX185" fmla="*/ 21742976 w 26589109"/>
              <a:gd name="connsiteY185" fmla="*/ 5946378 h 7514867"/>
              <a:gd name="connsiteX186" fmla="*/ 21742976 w 26589109"/>
              <a:gd name="connsiteY186" fmla="*/ 5962532 h 7514867"/>
              <a:gd name="connsiteX187" fmla="*/ 21532978 w 26589109"/>
              <a:gd name="connsiteY187" fmla="*/ 5962532 h 7514867"/>
              <a:gd name="connsiteX188" fmla="*/ 21500670 w 26589109"/>
              <a:gd name="connsiteY188" fmla="*/ 5994839 h 7514867"/>
              <a:gd name="connsiteX189" fmla="*/ 21532978 w 26589109"/>
              <a:gd name="connsiteY189" fmla="*/ 6059454 h 7514867"/>
              <a:gd name="connsiteX190" fmla="*/ 21856052 w 26589109"/>
              <a:gd name="connsiteY190" fmla="*/ 6059454 h 7514867"/>
              <a:gd name="connsiteX191" fmla="*/ 21952974 w 26589109"/>
              <a:gd name="connsiteY191" fmla="*/ 5994839 h 7514867"/>
              <a:gd name="connsiteX192" fmla="*/ 21952974 w 26589109"/>
              <a:gd name="connsiteY192" fmla="*/ 5978686 h 7514867"/>
              <a:gd name="connsiteX193" fmla="*/ 21936822 w 26589109"/>
              <a:gd name="connsiteY193" fmla="*/ 5962532 h 7514867"/>
              <a:gd name="connsiteX194" fmla="*/ 21742976 w 26589109"/>
              <a:gd name="connsiteY194" fmla="*/ 5946378 h 7514867"/>
              <a:gd name="connsiteX195" fmla="*/ 22812468 w 26589109"/>
              <a:gd name="connsiteY195" fmla="*/ 5767488 h 7514867"/>
              <a:gd name="connsiteX196" fmla="*/ 22776816 w 26589109"/>
              <a:gd name="connsiteY196" fmla="*/ 5768687 h 7514867"/>
              <a:gd name="connsiteX197" fmla="*/ 22469896 w 26589109"/>
              <a:gd name="connsiteY197" fmla="*/ 5881763 h 7514867"/>
              <a:gd name="connsiteX198" fmla="*/ 22469896 w 26589109"/>
              <a:gd name="connsiteY198" fmla="*/ 5930224 h 7514867"/>
              <a:gd name="connsiteX199" fmla="*/ 22906048 w 26589109"/>
              <a:gd name="connsiteY199" fmla="*/ 6107916 h 7514867"/>
              <a:gd name="connsiteX200" fmla="*/ 22954510 w 26589109"/>
              <a:gd name="connsiteY200" fmla="*/ 6091762 h 7514867"/>
              <a:gd name="connsiteX201" fmla="*/ 23067586 w 26589109"/>
              <a:gd name="connsiteY201" fmla="*/ 5865609 h 7514867"/>
              <a:gd name="connsiteX202" fmla="*/ 23051430 w 26589109"/>
              <a:gd name="connsiteY202" fmla="*/ 5833302 h 7514867"/>
              <a:gd name="connsiteX203" fmla="*/ 22812468 w 26589109"/>
              <a:gd name="connsiteY203" fmla="*/ 5767488 h 7514867"/>
              <a:gd name="connsiteX204" fmla="*/ 3602291 w 26589109"/>
              <a:gd name="connsiteY204" fmla="*/ 5542534 h 7514867"/>
              <a:gd name="connsiteX205" fmla="*/ 3586137 w 26589109"/>
              <a:gd name="connsiteY205" fmla="*/ 5558688 h 7514867"/>
              <a:gd name="connsiteX206" fmla="*/ 3602291 w 26589109"/>
              <a:gd name="connsiteY206" fmla="*/ 5574842 h 7514867"/>
              <a:gd name="connsiteX207" fmla="*/ 3618445 w 26589109"/>
              <a:gd name="connsiteY207" fmla="*/ 5558688 h 7514867"/>
              <a:gd name="connsiteX208" fmla="*/ 3602291 w 26589109"/>
              <a:gd name="connsiteY208" fmla="*/ 5542534 h 7514867"/>
              <a:gd name="connsiteX209" fmla="*/ 2826910 w 26589109"/>
              <a:gd name="connsiteY209" fmla="*/ 5364843 h 7514867"/>
              <a:gd name="connsiteX210" fmla="*/ 2843064 w 26589109"/>
              <a:gd name="connsiteY210" fmla="*/ 5380996 h 7514867"/>
              <a:gd name="connsiteX211" fmla="*/ 2843064 w 26589109"/>
              <a:gd name="connsiteY211" fmla="*/ 5397150 h 7514867"/>
              <a:gd name="connsiteX212" fmla="*/ 2810756 w 26589109"/>
              <a:gd name="connsiteY212" fmla="*/ 5380996 h 7514867"/>
              <a:gd name="connsiteX213" fmla="*/ 2826910 w 26589109"/>
              <a:gd name="connsiteY213" fmla="*/ 5364843 h 7514867"/>
              <a:gd name="connsiteX214" fmla="*/ 1243840 w 26589109"/>
              <a:gd name="connsiteY214" fmla="*/ 5364843 h 7514867"/>
              <a:gd name="connsiteX215" fmla="*/ 1356917 w 26589109"/>
              <a:gd name="connsiteY215" fmla="*/ 5364843 h 7514867"/>
              <a:gd name="connsiteX216" fmla="*/ 1437686 w 26589109"/>
              <a:gd name="connsiteY216" fmla="*/ 5364843 h 7514867"/>
              <a:gd name="connsiteX217" fmla="*/ 1469993 w 26589109"/>
              <a:gd name="connsiteY217" fmla="*/ 5397150 h 7514867"/>
              <a:gd name="connsiteX218" fmla="*/ 1453839 w 26589109"/>
              <a:gd name="connsiteY218" fmla="*/ 5413304 h 7514867"/>
              <a:gd name="connsiteX219" fmla="*/ 1227687 w 26589109"/>
              <a:gd name="connsiteY219" fmla="*/ 5461765 h 7514867"/>
              <a:gd name="connsiteX220" fmla="*/ 1211533 w 26589109"/>
              <a:gd name="connsiteY220" fmla="*/ 5413304 h 7514867"/>
              <a:gd name="connsiteX221" fmla="*/ 1243840 w 26589109"/>
              <a:gd name="connsiteY221" fmla="*/ 5364843 h 7514867"/>
              <a:gd name="connsiteX222" fmla="*/ 25700649 w 26589109"/>
              <a:gd name="connsiteY222" fmla="*/ 5300228 h 7514867"/>
              <a:gd name="connsiteX223" fmla="*/ 25749109 w 26589109"/>
              <a:gd name="connsiteY223" fmla="*/ 5332535 h 7514867"/>
              <a:gd name="connsiteX224" fmla="*/ 25700649 w 26589109"/>
              <a:gd name="connsiteY224" fmla="*/ 5348689 h 7514867"/>
              <a:gd name="connsiteX225" fmla="*/ 25652189 w 26589109"/>
              <a:gd name="connsiteY225" fmla="*/ 5316382 h 7514867"/>
              <a:gd name="connsiteX226" fmla="*/ 25700649 w 26589109"/>
              <a:gd name="connsiteY226" fmla="*/ 5300228 h 7514867"/>
              <a:gd name="connsiteX227" fmla="*/ 1615377 w 26589109"/>
              <a:gd name="connsiteY227" fmla="*/ 5251766 h 7514867"/>
              <a:gd name="connsiteX228" fmla="*/ 1647685 w 26589109"/>
              <a:gd name="connsiteY228" fmla="*/ 5300228 h 7514867"/>
              <a:gd name="connsiteX229" fmla="*/ 1647685 w 26589109"/>
              <a:gd name="connsiteY229" fmla="*/ 5332535 h 7514867"/>
              <a:gd name="connsiteX230" fmla="*/ 1647685 w 26589109"/>
              <a:gd name="connsiteY230" fmla="*/ 5380996 h 7514867"/>
              <a:gd name="connsiteX231" fmla="*/ 1615377 w 26589109"/>
              <a:gd name="connsiteY231" fmla="*/ 5397150 h 7514867"/>
              <a:gd name="connsiteX232" fmla="*/ 1583070 w 26589109"/>
              <a:gd name="connsiteY232" fmla="*/ 5380996 h 7514867"/>
              <a:gd name="connsiteX233" fmla="*/ 1583070 w 26589109"/>
              <a:gd name="connsiteY233" fmla="*/ 5300228 h 7514867"/>
              <a:gd name="connsiteX234" fmla="*/ 1615377 w 26589109"/>
              <a:gd name="connsiteY234" fmla="*/ 5251766 h 7514867"/>
              <a:gd name="connsiteX235" fmla="*/ 3036909 w 26589109"/>
              <a:gd name="connsiteY235" fmla="*/ 5235613 h 7514867"/>
              <a:gd name="connsiteX236" fmla="*/ 3053063 w 26589109"/>
              <a:gd name="connsiteY236" fmla="*/ 5267920 h 7514867"/>
              <a:gd name="connsiteX237" fmla="*/ 3069217 w 26589109"/>
              <a:gd name="connsiteY237" fmla="*/ 5251766 h 7514867"/>
              <a:gd name="connsiteX238" fmla="*/ 3036909 w 26589109"/>
              <a:gd name="connsiteY238" fmla="*/ 5235613 h 7514867"/>
              <a:gd name="connsiteX239" fmla="*/ 24295270 w 26589109"/>
              <a:gd name="connsiteY239" fmla="*/ 5138690 h 7514867"/>
              <a:gd name="connsiteX240" fmla="*/ 24327580 w 26589109"/>
              <a:gd name="connsiteY240" fmla="*/ 5138690 h 7514867"/>
              <a:gd name="connsiteX241" fmla="*/ 24327580 w 26589109"/>
              <a:gd name="connsiteY241" fmla="*/ 5154844 h 7514867"/>
              <a:gd name="connsiteX242" fmla="*/ 24311426 w 26589109"/>
              <a:gd name="connsiteY242" fmla="*/ 5154844 h 7514867"/>
              <a:gd name="connsiteX243" fmla="*/ 24295270 w 26589109"/>
              <a:gd name="connsiteY243" fmla="*/ 5138690 h 7514867"/>
              <a:gd name="connsiteX244" fmla="*/ 3246908 w 26589109"/>
              <a:gd name="connsiteY244" fmla="*/ 5122536 h 7514867"/>
              <a:gd name="connsiteX245" fmla="*/ 3214600 w 26589109"/>
              <a:gd name="connsiteY245" fmla="*/ 5170998 h 7514867"/>
              <a:gd name="connsiteX246" fmla="*/ 3230754 w 26589109"/>
              <a:gd name="connsiteY246" fmla="*/ 5219459 h 7514867"/>
              <a:gd name="connsiteX247" fmla="*/ 3263062 w 26589109"/>
              <a:gd name="connsiteY247" fmla="*/ 5203305 h 7514867"/>
              <a:gd name="connsiteX248" fmla="*/ 3246908 w 26589109"/>
              <a:gd name="connsiteY248" fmla="*/ 5122536 h 7514867"/>
              <a:gd name="connsiteX249" fmla="*/ 24765499 w 26589109"/>
              <a:gd name="connsiteY249" fmla="*/ 5115722 h 7514867"/>
              <a:gd name="connsiteX250" fmla="*/ 24779885 w 26589109"/>
              <a:gd name="connsiteY250" fmla="*/ 5122536 h 7514867"/>
              <a:gd name="connsiteX251" fmla="*/ 24796037 w 26589109"/>
              <a:gd name="connsiteY251" fmla="*/ 5203305 h 7514867"/>
              <a:gd name="connsiteX252" fmla="*/ 24763733 w 26589109"/>
              <a:gd name="connsiteY252" fmla="*/ 5219459 h 7514867"/>
              <a:gd name="connsiteX253" fmla="*/ 24634501 w 26589109"/>
              <a:gd name="connsiteY253" fmla="*/ 5170998 h 7514867"/>
              <a:gd name="connsiteX254" fmla="*/ 24586038 w 26589109"/>
              <a:gd name="connsiteY254" fmla="*/ 5154844 h 7514867"/>
              <a:gd name="connsiteX255" fmla="*/ 24634501 w 26589109"/>
              <a:gd name="connsiteY255" fmla="*/ 5122536 h 7514867"/>
              <a:gd name="connsiteX256" fmla="*/ 24731425 w 26589109"/>
              <a:gd name="connsiteY256" fmla="*/ 5122536 h 7514867"/>
              <a:gd name="connsiteX257" fmla="*/ 24765499 w 26589109"/>
              <a:gd name="connsiteY257" fmla="*/ 5115722 h 7514867"/>
              <a:gd name="connsiteX258" fmla="*/ 25859411 w 26589109"/>
              <a:gd name="connsiteY258" fmla="*/ 4843884 h 7514867"/>
              <a:gd name="connsiteX259" fmla="*/ 25862189 w 26589109"/>
              <a:gd name="connsiteY259" fmla="*/ 4847922 h 7514867"/>
              <a:gd name="connsiteX260" fmla="*/ 25910649 w 26589109"/>
              <a:gd name="connsiteY260" fmla="*/ 4880230 h 7514867"/>
              <a:gd name="connsiteX261" fmla="*/ 25926801 w 26589109"/>
              <a:gd name="connsiteY261" fmla="*/ 4928691 h 7514867"/>
              <a:gd name="connsiteX262" fmla="*/ 25846033 w 26589109"/>
              <a:gd name="connsiteY262" fmla="*/ 4928691 h 7514867"/>
              <a:gd name="connsiteX263" fmla="*/ 25829877 w 26589109"/>
              <a:gd name="connsiteY263" fmla="*/ 4880230 h 7514867"/>
              <a:gd name="connsiteX264" fmla="*/ 25859411 w 26589109"/>
              <a:gd name="connsiteY264" fmla="*/ 4843884 h 7514867"/>
              <a:gd name="connsiteX265" fmla="*/ 21129132 w 26589109"/>
              <a:gd name="connsiteY265" fmla="*/ 4815615 h 7514867"/>
              <a:gd name="connsiteX266" fmla="*/ 21096826 w 26589109"/>
              <a:gd name="connsiteY266" fmla="*/ 4847922 h 7514867"/>
              <a:gd name="connsiteX267" fmla="*/ 21112978 w 26589109"/>
              <a:gd name="connsiteY267" fmla="*/ 4847922 h 7514867"/>
              <a:gd name="connsiteX268" fmla="*/ 21129132 w 26589109"/>
              <a:gd name="connsiteY268" fmla="*/ 4815615 h 7514867"/>
              <a:gd name="connsiteX269" fmla="*/ 2439220 w 26589109"/>
              <a:gd name="connsiteY269" fmla="*/ 4460232 h 7514867"/>
              <a:gd name="connsiteX270" fmla="*/ 2455373 w 26589109"/>
              <a:gd name="connsiteY270" fmla="*/ 4492540 h 7514867"/>
              <a:gd name="connsiteX271" fmla="*/ 2471527 w 26589109"/>
              <a:gd name="connsiteY271" fmla="*/ 4476386 h 7514867"/>
              <a:gd name="connsiteX272" fmla="*/ 2439220 w 26589109"/>
              <a:gd name="connsiteY272" fmla="*/ 4460232 h 7514867"/>
              <a:gd name="connsiteX273" fmla="*/ 2826910 w 26589109"/>
              <a:gd name="connsiteY273" fmla="*/ 4427925 h 7514867"/>
              <a:gd name="connsiteX274" fmla="*/ 2794602 w 26589109"/>
              <a:gd name="connsiteY274" fmla="*/ 4476386 h 7514867"/>
              <a:gd name="connsiteX275" fmla="*/ 2810756 w 26589109"/>
              <a:gd name="connsiteY275" fmla="*/ 4524847 h 7514867"/>
              <a:gd name="connsiteX276" fmla="*/ 2843064 w 26589109"/>
              <a:gd name="connsiteY276" fmla="*/ 4460232 h 7514867"/>
              <a:gd name="connsiteX277" fmla="*/ 2826910 w 26589109"/>
              <a:gd name="connsiteY277" fmla="*/ 4427925 h 7514867"/>
              <a:gd name="connsiteX278" fmla="*/ 533075 w 26589109"/>
              <a:gd name="connsiteY278" fmla="*/ 4230042 h 7514867"/>
              <a:gd name="connsiteX279" fmla="*/ 565382 w 26589109"/>
              <a:gd name="connsiteY279" fmla="*/ 4250233 h 7514867"/>
              <a:gd name="connsiteX280" fmla="*/ 549228 w 26589109"/>
              <a:gd name="connsiteY280" fmla="*/ 4282541 h 7514867"/>
              <a:gd name="connsiteX281" fmla="*/ 484613 w 26589109"/>
              <a:gd name="connsiteY281" fmla="*/ 4250233 h 7514867"/>
              <a:gd name="connsiteX282" fmla="*/ 500767 w 26589109"/>
              <a:gd name="connsiteY282" fmla="*/ 4234080 h 7514867"/>
              <a:gd name="connsiteX283" fmla="*/ 533075 w 26589109"/>
              <a:gd name="connsiteY283" fmla="*/ 4230042 h 7514867"/>
              <a:gd name="connsiteX284" fmla="*/ 1275390 w 26589109"/>
              <a:gd name="connsiteY284" fmla="*/ 4140186 h 7514867"/>
              <a:gd name="connsiteX285" fmla="*/ 1373071 w 26589109"/>
              <a:gd name="connsiteY285" fmla="*/ 4185618 h 7514867"/>
              <a:gd name="connsiteX286" fmla="*/ 1453839 w 26589109"/>
              <a:gd name="connsiteY286" fmla="*/ 4250233 h 7514867"/>
              <a:gd name="connsiteX287" fmla="*/ 1793069 w 26589109"/>
              <a:gd name="connsiteY287" fmla="*/ 4201772 h 7514867"/>
              <a:gd name="connsiteX288" fmla="*/ 1841530 w 26589109"/>
              <a:gd name="connsiteY288" fmla="*/ 4217926 h 7514867"/>
              <a:gd name="connsiteX289" fmla="*/ 1841530 w 26589109"/>
              <a:gd name="connsiteY289" fmla="*/ 4234080 h 7514867"/>
              <a:gd name="connsiteX290" fmla="*/ 1712300 w 26589109"/>
              <a:gd name="connsiteY290" fmla="*/ 4347156 h 7514867"/>
              <a:gd name="connsiteX291" fmla="*/ 1631531 w 26589109"/>
              <a:gd name="connsiteY291" fmla="*/ 4331002 h 7514867"/>
              <a:gd name="connsiteX292" fmla="*/ 1550762 w 26589109"/>
              <a:gd name="connsiteY292" fmla="*/ 4331002 h 7514867"/>
              <a:gd name="connsiteX293" fmla="*/ 1453839 w 26589109"/>
              <a:gd name="connsiteY293" fmla="*/ 4395617 h 7514867"/>
              <a:gd name="connsiteX294" fmla="*/ 1243840 w 26589109"/>
              <a:gd name="connsiteY294" fmla="*/ 4411771 h 7514867"/>
              <a:gd name="connsiteX295" fmla="*/ 872304 w 26589109"/>
              <a:gd name="connsiteY295" fmla="*/ 4379463 h 7514867"/>
              <a:gd name="connsiteX296" fmla="*/ 872304 w 26589109"/>
              <a:gd name="connsiteY296" fmla="*/ 4314848 h 7514867"/>
              <a:gd name="connsiteX297" fmla="*/ 920765 w 26589109"/>
              <a:gd name="connsiteY297" fmla="*/ 4282541 h 7514867"/>
              <a:gd name="connsiteX298" fmla="*/ 1243840 w 26589109"/>
              <a:gd name="connsiteY298" fmla="*/ 4153311 h 7514867"/>
              <a:gd name="connsiteX299" fmla="*/ 1275390 w 26589109"/>
              <a:gd name="connsiteY299" fmla="*/ 4140186 h 7514867"/>
              <a:gd name="connsiteX300" fmla="*/ 24682961 w 26589109"/>
              <a:gd name="connsiteY300" fmla="*/ 3927158 h 7514867"/>
              <a:gd name="connsiteX301" fmla="*/ 24674885 w 26589109"/>
              <a:gd name="connsiteY301" fmla="*/ 3937254 h 7514867"/>
              <a:gd name="connsiteX302" fmla="*/ 24671079 w 26589109"/>
              <a:gd name="connsiteY302" fmla="*/ 3947723 h 7514867"/>
              <a:gd name="connsiteX303" fmla="*/ 24652297 w 26589109"/>
              <a:gd name="connsiteY303" fmla="*/ 3948431 h 7514867"/>
              <a:gd name="connsiteX304" fmla="*/ 24653433 w 26589109"/>
              <a:gd name="connsiteY304" fmla="*/ 3940788 h 7514867"/>
              <a:gd name="connsiteX305" fmla="*/ 24682961 w 26589109"/>
              <a:gd name="connsiteY305" fmla="*/ 3927158 h 7514867"/>
              <a:gd name="connsiteX306" fmla="*/ 516921 w 26589109"/>
              <a:gd name="connsiteY306" fmla="*/ 3878697 h 7514867"/>
              <a:gd name="connsiteX307" fmla="*/ 500767 w 26589109"/>
              <a:gd name="connsiteY307" fmla="*/ 3911004 h 7514867"/>
              <a:gd name="connsiteX308" fmla="*/ 484613 w 26589109"/>
              <a:gd name="connsiteY308" fmla="*/ 3911004 h 7514867"/>
              <a:gd name="connsiteX309" fmla="*/ 516921 w 26589109"/>
              <a:gd name="connsiteY309" fmla="*/ 3878697 h 7514867"/>
              <a:gd name="connsiteX310" fmla="*/ 3957674 w 26589109"/>
              <a:gd name="connsiteY310" fmla="*/ 3830235 h 7514867"/>
              <a:gd name="connsiteX311" fmla="*/ 3941520 w 26589109"/>
              <a:gd name="connsiteY311" fmla="*/ 3846389 h 7514867"/>
              <a:gd name="connsiteX312" fmla="*/ 3957674 w 26589109"/>
              <a:gd name="connsiteY312" fmla="*/ 3862543 h 7514867"/>
              <a:gd name="connsiteX313" fmla="*/ 3973828 w 26589109"/>
              <a:gd name="connsiteY313" fmla="*/ 3846389 h 7514867"/>
              <a:gd name="connsiteX314" fmla="*/ 3957674 w 26589109"/>
              <a:gd name="connsiteY314" fmla="*/ 3830235 h 7514867"/>
              <a:gd name="connsiteX315" fmla="*/ 113076 w 26589109"/>
              <a:gd name="connsiteY315" fmla="*/ 3814082 h 7514867"/>
              <a:gd name="connsiteX316" fmla="*/ 96923 w 26589109"/>
              <a:gd name="connsiteY316" fmla="*/ 3846389 h 7514867"/>
              <a:gd name="connsiteX317" fmla="*/ 80769 w 26589109"/>
              <a:gd name="connsiteY317" fmla="*/ 3846389 h 7514867"/>
              <a:gd name="connsiteX318" fmla="*/ 113076 w 26589109"/>
              <a:gd name="connsiteY318" fmla="*/ 3814082 h 7514867"/>
              <a:gd name="connsiteX319" fmla="*/ 339229 w 26589109"/>
              <a:gd name="connsiteY319" fmla="*/ 3684851 h 7514867"/>
              <a:gd name="connsiteX320" fmla="*/ 242307 w 26589109"/>
              <a:gd name="connsiteY320" fmla="*/ 3797928 h 7514867"/>
              <a:gd name="connsiteX321" fmla="*/ 113076 w 26589109"/>
              <a:gd name="connsiteY321" fmla="*/ 3797928 h 7514867"/>
              <a:gd name="connsiteX322" fmla="*/ 161538 w 26589109"/>
              <a:gd name="connsiteY322" fmla="*/ 3749467 h 7514867"/>
              <a:gd name="connsiteX323" fmla="*/ 339229 w 26589109"/>
              <a:gd name="connsiteY323" fmla="*/ 3684851 h 7514867"/>
              <a:gd name="connsiteX324" fmla="*/ 856150 w 26589109"/>
              <a:gd name="connsiteY324" fmla="*/ 3587929 h 7514867"/>
              <a:gd name="connsiteX325" fmla="*/ 839996 w 26589109"/>
              <a:gd name="connsiteY325" fmla="*/ 3604083 h 7514867"/>
              <a:gd name="connsiteX326" fmla="*/ 872304 w 26589109"/>
              <a:gd name="connsiteY326" fmla="*/ 3604083 h 7514867"/>
              <a:gd name="connsiteX327" fmla="*/ 856150 w 26589109"/>
              <a:gd name="connsiteY327" fmla="*/ 3587929 h 7514867"/>
              <a:gd name="connsiteX328" fmla="*/ 1534608 w 26589109"/>
              <a:gd name="connsiteY328" fmla="*/ 3458699 h 7514867"/>
              <a:gd name="connsiteX329" fmla="*/ 1486147 w 26589109"/>
              <a:gd name="connsiteY329" fmla="*/ 3507160 h 7514867"/>
              <a:gd name="connsiteX330" fmla="*/ 1486147 w 26589109"/>
              <a:gd name="connsiteY330" fmla="*/ 3523314 h 7514867"/>
              <a:gd name="connsiteX331" fmla="*/ 1534608 w 26589109"/>
              <a:gd name="connsiteY331" fmla="*/ 3539468 h 7514867"/>
              <a:gd name="connsiteX332" fmla="*/ 1583070 w 26589109"/>
              <a:gd name="connsiteY332" fmla="*/ 3507160 h 7514867"/>
              <a:gd name="connsiteX333" fmla="*/ 1583070 w 26589109"/>
              <a:gd name="connsiteY333" fmla="*/ 3474853 h 7514867"/>
              <a:gd name="connsiteX334" fmla="*/ 1534608 w 26589109"/>
              <a:gd name="connsiteY334" fmla="*/ 3458699 h 7514867"/>
              <a:gd name="connsiteX335" fmla="*/ 4846132 w 26589109"/>
              <a:gd name="connsiteY335" fmla="*/ 3410238 h 7514867"/>
              <a:gd name="connsiteX336" fmla="*/ 4829978 w 26589109"/>
              <a:gd name="connsiteY336" fmla="*/ 3426391 h 7514867"/>
              <a:gd name="connsiteX337" fmla="*/ 4846132 w 26589109"/>
              <a:gd name="connsiteY337" fmla="*/ 3442545 h 7514867"/>
              <a:gd name="connsiteX338" fmla="*/ 4862285 w 26589109"/>
              <a:gd name="connsiteY338" fmla="*/ 3426391 h 7514867"/>
              <a:gd name="connsiteX339" fmla="*/ 4846132 w 26589109"/>
              <a:gd name="connsiteY339" fmla="*/ 3410238 h 7514867"/>
              <a:gd name="connsiteX340" fmla="*/ 5039977 w 26589109"/>
              <a:gd name="connsiteY340" fmla="*/ 3377930 h 7514867"/>
              <a:gd name="connsiteX341" fmla="*/ 5007669 w 26589109"/>
              <a:gd name="connsiteY341" fmla="*/ 3410238 h 7514867"/>
              <a:gd name="connsiteX342" fmla="*/ 5023823 w 26589109"/>
              <a:gd name="connsiteY342" fmla="*/ 3410238 h 7514867"/>
              <a:gd name="connsiteX343" fmla="*/ 5039977 w 26589109"/>
              <a:gd name="connsiteY343" fmla="*/ 3377930 h 7514867"/>
              <a:gd name="connsiteX344" fmla="*/ 5072284 w 26589109"/>
              <a:gd name="connsiteY344" fmla="*/ 3345623 h 7514867"/>
              <a:gd name="connsiteX345" fmla="*/ 5058149 w 26589109"/>
              <a:gd name="connsiteY345" fmla="*/ 3355719 h 7514867"/>
              <a:gd name="connsiteX346" fmla="*/ 5057611 w 26589109"/>
              <a:gd name="connsiteY346" fmla="*/ 3361642 h 7514867"/>
              <a:gd name="connsiteX347" fmla="*/ 5056130 w 26589109"/>
              <a:gd name="connsiteY347" fmla="*/ 3361776 h 7514867"/>
              <a:gd name="connsiteX348" fmla="*/ 5056130 w 26589109"/>
              <a:gd name="connsiteY348" fmla="*/ 3377930 h 7514867"/>
              <a:gd name="connsiteX349" fmla="*/ 5057611 w 26589109"/>
              <a:gd name="connsiteY349" fmla="*/ 3361642 h 7514867"/>
              <a:gd name="connsiteX350" fmla="*/ 5078342 w 26589109"/>
              <a:gd name="connsiteY350" fmla="*/ 3359757 h 7514867"/>
              <a:gd name="connsiteX351" fmla="*/ 5085588 w 26589109"/>
              <a:gd name="connsiteY351" fmla="*/ 3349614 h 7514867"/>
              <a:gd name="connsiteX352" fmla="*/ 5092477 w 26589109"/>
              <a:gd name="connsiteY352" fmla="*/ 3351681 h 7514867"/>
              <a:gd name="connsiteX353" fmla="*/ 5088438 w 26589109"/>
              <a:gd name="connsiteY353" fmla="*/ 3345623 h 7514867"/>
              <a:gd name="connsiteX354" fmla="*/ 5085588 w 26589109"/>
              <a:gd name="connsiteY354" fmla="*/ 3349614 h 7514867"/>
              <a:gd name="connsiteX355" fmla="*/ 850092 w 26589109"/>
              <a:gd name="connsiteY355" fmla="*/ 3276969 h 7514867"/>
              <a:gd name="connsiteX356" fmla="*/ 791535 w 26589109"/>
              <a:gd name="connsiteY356" fmla="*/ 3297161 h 7514867"/>
              <a:gd name="connsiteX357" fmla="*/ 775381 w 26589109"/>
              <a:gd name="connsiteY357" fmla="*/ 3345623 h 7514867"/>
              <a:gd name="connsiteX358" fmla="*/ 807689 w 26589109"/>
              <a:gd name="connsiteY358" fmla="*/ 3377930 h 7514867"/>
              <a:gd name="connsiteX359" fmla="*/ 920765 w 26589109"/>
              <a:gd name="connsiteY359" fmla="*/ 3313315 h 7514867"/>
              <a:gd name="connsiteX360" fmla="*/ 936919 w 26589109"/>
              <a:gd name="connsiteY360" fmla="*/ 3297161 h 7514867"/>
              <a:gd name="connsiteX361" fmla="*/ 920765 w 26589109"/>
              <a:gd name="connsiteY361" fmla="*/ 3281007 h 7514867"/>
              <a:gd name="connsiteX362" fmla="*/ 850092 w 26589109"/>
              <a:gd name="connsiteY362" fmla="*/ 3276969 h 7514867"/>
              <a:gd name="connsiteX363" fmla="*/ 5476129 w 26589109"/>
              <a:gd name="connsiteY363" fmla="*/ 3264854 h 7514867"/>
              <a:gd name="connsiteX364" fmla="*/ 5411514 w 26589109"/>
              <a:gd name="connsiteY364" fmla="*/ 3345623 h 7514867"/>
              <a:gd name="connsiteX365" fmla="*/ 5459975 w 26589109"/>
              <a:gd name="connsiteY365" fmla="*/ 3361776 h 7514867"/>
              <a:gd name="connsiteX366" fmla="*/ 5508436 w 26589109"/>
              <a:gd name="connsiteY366" fmla="*/ 3329469 h 7514867"/>
              <a:gd name="connsiteX367" fmla="*/ 5508436 w 26589109"/>
              <a:gd name="connsiteY367" fmla="*/ 3281007 h 7514867"/>
              <a:gd name="connsiteX368" fmla="*/ 5476129 w 26589109"/>
              <a:gd name="connsiteY368" fmla="*/ 3264854 h 7514867"/>
              <a:gd name="connsiteX369" fmla="*/ 26572953 w 26589109"/>
              <a:gd name="connsiteY369" fmla="*/ 3232546 h 7514867"/>
              <a:gd name="connsiteX370" fmla="*/ 26589109 w 26589109"/>
              <a:gd name="connsiteY370" fmla="*/ 3281007 h 7514867"/>
              <a:gd name="connsiteX371" fmla="*/ 26589109 w 26589109"/>
              <a:gd name="connsiteY371" fmla="*/ 3361776 h 7514867"/>
              <a:gd name="connsiteX372" fmla="*/ 26572953 w 26589109"/>
              <a:gd name="connsiteY372" fmla="*/ 3426391 h 7514867"/>
              <a:gd name="connsiteX373" fmla="*/ 26556797 w 26589109"/>
              <a:gd name="connsiteY373" fmla="*/ 3442545 h 7514867"/>
              <a:gd name="connsiteX374" fmla="*/ 26540645 w 26589109"/>
              <a:gd name="connsiteY374" fmla="*/ 3426391 h 7514867"/>
              <a:gd name="connsiteX375" fmla="*/ 26540645 w 26589109"/>
              <a:gd name="connsiteY375" fmla="*/ 3281007 h 7514867"/>
              <a:gd name="connsiteX376" fmla="*/ 26572953 w 26589109"/>
              <a:gd name="connsiteY376" fmla="*/ 3232546 h 7514867"/>
              <a:gd name="connsiteX377" fmla="*/ 26104493 w 26589109"/>
              <a:gd name="connsiteY377" fmla="*/ 3232546 h 7514867"/>
              <a:gd name="connsiteX378" fmla="*/ 26120649 w 26589109"/>
              <a:gd name="connsiteY378" fmla="*/ 3281007 h 7514867"/>
              <a:gd name="connsiteX379" fmla="*/ 26088341 w 26589109"/>
              <a:gd name="connsiteY379" fmla="*/ 3313315 h 7514867"/>
              <a:gd name="connsiteX380" fmla="*/ 26072185 w 26589109"/>
              <a:gd name="connsiteY380" fmla="*/ 3248700 h 7514867"/>
              <a:gd name="connsiteX381" fmla="*/ 26104493 w 26589109"/>
              <a:gd name="connsiteY381" fmla="*/ 3232546 h 7514867"/>
              <a:gd name="connsiteX382" fmla="*/ 1643142 w 26589109"/>
              <a:gd name="connsiteY382" fmla="*/ 3225984 h 7514867"/>
              <a:gd name="connsiteX383" fmla="*/ 1647685 w 26589109"/>
              <a:gd name="connsiteY383" fmla="*/ 3248700 h 7514867"/>
              <a:gd name="connsiteX384" fmla="*/ 1615377 w 26589109"/>
              <a:gd name="connsiteY384" fmla="*/ 3264854 h 7514867"/>
              <a:gd name="connsiteX385" fmla="*/ 1631531 w 26589109"/>
              <a:gd name="connsiteY385" fmla="*/ 3232546 h 7514867"/>
              <a:gd name="connsiteX386" fmla="*/ 1643142 w 26589109"/>
              <a:gd name="connsiteY386" fmla="*/ 3225984 h 7514867"/>
              <a:gd name="connsiteX387" fmla="*/ 6295933 w 26589109"/>
              <a:gd name="connsiteY387" fmla="*/ 3225731 h 7514867"/>
              <a:gd name="connsiteX388" fmla="*/ 6283817 w 26589109"/>
              <a:gd name="connsiteY388" fmla="*/ 3232546 h 7514867"/>
              <a:gd name="connsiteX389" fmla="*/ 6203049 w 26589109"/>
              <a:gd name="connsiteY389" fmla="*/ 3264854 h 7514867"/>
              <a:gd name="connsiteX390" fmla="*/ 6267663 w 26589109"/>
              <a:gd name="connsiteY390" fmla="*/ 3297161 h 7514867"/>
              <a:gd name="connsiteX391" fmla="*/ 6332279 w 26589109"/>
              <a:gd name="connsiteY391" fmla="*/ 3281007 h 7514867"/>
              <a:gd name="connsiteX392" fmla="*/ 6348432 w 26589109"/>
              <a:gd name="connsiteY392" fmla="*/ 3248700 h 7514867"/>
              <a:gd name="connsiteX393" fmla="*/ 6332279 w 26589109"/>
              <a:gd name="connsiteY393" fmla="*/ 3232546 h 7514867"/>
              <a:gd name="connsiteX394" fmla="*/ 6295933 w 26589109"/>
              <a:gd name="connsiteY394" fmla="*/ 3225731 h 7514867"/>
              <a:gd name="connsiteX395" fmla="*/ 3053063 w 26589109"/>
              <a:gd name="connsiteY395" fmla="*/ 3216392 h 7514867"/>
              <a:gd name="connsiteX396" fmla="*/ 3069217 w 26589109"/>
              <a:gd name="connsiteY396" fmla="*/ 3248700 h 7514867"/>
              <a:gd name="connsiteX397" fmla="*/ 3036909 w 26589109"/>
              <a:gd name="connsiteY397" fmla="*/ 3232546 h 7514867"/>
              <a:gd name="connsiteX398" fmla="*/ 3053063 w 26589109"/>
              <a:gd name="connsiteY398" fmla="*/ 3216392 h 7514867"/>
              <a:gd name="connsiteX399" fmla="*/ 3053063 w 26589109"/>
              <a:gd name="connsiteY399" fmla="*/ 3216392 h 7514867"/>
              <a:gd name="connsiteX400" fmla="*/ 3053063 w 26589109"/>
              <a:gd name="connsiteY400" fmla="*/ 3216392 h 7514867"/>
              <a:gd name="connsiteX401" fmla="*/ 26383147 w 26589109"/>
              <a:gd name="connsiteY401" fmla="*/ 3165912 h 7514867"/>
              <a:gd name="connsiteX402" fmla="*/ 26395261 w 26589109"/>
              <a:gd name="connsiteY402" fmla="*/ 3184085 h 7514867"/>
              <a:gd name="connsiteX403" fmla="*/ 26476029 w 26589109"/>
              <a:gd name="connsiteY403" fmla="*/ 3361776 h 7514867"/>
              <a:gd name="connsiteX404" fmla="*/ 26411417 w 26589109"/>
              <a:gd name="connsiteY404" fmla="*/ 3442545 h 7514867"/>
              <a:gd name="connsiteX405" fmla="*/ 26330645 w 26589109"/>
              <a:gd name="connsiteY405" fmla="*/ 3442545 h 7514867"/>
              <a:gd name="connsiteX406" fmla="*/ 26249877 w 26589109"/>
              <a:gd name="connsiteY406" fmla="*/ 3410238 h 7514867"/>
              <a:gd name="connsiteX407" fmla="*/ 26201417 w 26589109"/>
              <a:gd name="connsiteY407" fmla="*/ 3345623 h 7514867"/>
              <a:gd name="connsiteX408" fmla="*/ 26201417 w 26589109"/>
              <a:gd name="connsiteY408" fmla="*/ 3281007 h 7514867"/>
              <a:gd name="connsiteX409" fmla="*/ 26346801 w 26589109"/>
              <a:gd name="connsiteY409" fmla="*/ 3184085 h 7514867"/>
              <a:gd name="connsiteX410" fmla="*/ 26383147 w 26589109"/>
              <a:gd name="connsiteY410" fmla="*/ 3165912 h 7514867"/>
              <a:gd name="connsiteX411" fmla="*/ 3736065 w 26589109"/>
              <a:gd name="connsiteY411" fmla="*/ 3112908 h 7514867"/>
              <a:gd name="connsiteX412" fmla="*/ 3731521 w 26589109"/>
              <a:gd name="connsiteY412" fmla="*/ 3135624 h 7514867"/>
              <a:gd name="connsiteX413" fmla="*/ 3763829 w 26589109"/>
              <a:gd name="connsiteY413" fmla="*/ 3151777 h 7514867"/>
              <a:gd name="connsiteX414" fmla="*/ 3796136 w 26589109"/>
              <a:gd name="connsiteY414" fmla="*/ 3184085 h 7514867"/>
              <a:gd name="connsiteX415" fmla="*/ 3796136 w 26589109"/>
              <a:gd name="connsiteY415" fmla="*/ 3182066 h 7514867"/>
              <a:gd name="connsiteX416" fmla="*/ 3796136 w 26589109"/>
              <a:gd name="connsiteY416" fmla="*/ 3167931 h 7514867"/>
              <a:gd name="connsiteX417" fmla="*/ 3763829 w 26589109"/>
              <a:gd name="connsiteY417" fmla="*/ 3151777 h 7514867"/>
              <a:gd name="connsiteX418" fmla="*/ 3747675 w 26589109"/>
              <a:gd name="connsiteY418" fmla="*/ 3119470 h 7514867"/>
              <a:gd name="connsiteX419" fmla="*/ 3736065 w 26589109"/>
              <a:gd name="connsiteY419" fmla="*/ 3112908 h 7514867"/>
              <a:gd name="connsiteX420" fmla="*/ 775381 w 26589109"/>
              <a:gd name="connsiteY420" fmla="*/ 3103316 h 7514867"/>
              <a:gd name="connsiteX421" fmla="*/ 726920 w 26589109"/>
              <a:gd name="connsiteY421" fmla="*/ 3135624 h 7514867"/>
              <a:gd name="connsiteX422" fmla="*/ 775381 w 26589109"/>
              <a:gd name="connsiteY422" fmla="*/ 3167931 h 7514867"/>
              <a:gd name="connsiteX423" fmla="*/ 904611 w 26589109"/>
              <a:gd name="connsiteY423" fmla="*/ 3200239 h 7514867"/>
              <a:gd name="connsiteX424" fmla="*/ 953073 w 26589109"/>
              <a:gd name="connsiteY424" fmla="*/ 3200239 h 7514867"/>
              <a:gd name="connsiteX425" fmla="*/ 936919 w 26589109"/>
              <a:gd name="connsiteY425" fmla="*/ 3135624 h 7514867"/>
              <a:gd name="connsiteX426" fmla="*/ 904611 w 26589109"/>
              <a:gd name="connsiteY426" fmla="*/ 3103316 h 7514867"/>
              <a:gd name="connsiteX427" fmla="*/ 823842 w 26589109"/>
              <a:gd name="connsiteY427" fmla="*/ 3103316 h 7514867"/>
              <a:gd name="connsiteX428" fmla="*/ 775381 w 26589109"/>
              <a:gd name="connsiteY428" fmla="*/ 3103316 h 7514867"/>
              <a:gd name="connsiteX429" fmla="*/ 2665372 w 26589109"/>
              <a:gd name="connsiteY429" fmla="*/ 3038701 h 7514867"/>
              <a:gd name="connsiteX430" fmla="*/ 2616911 w 26589109"/>
              <a:gd name="connsiteY430" fmla="*/ 3054855 h 7514867"/>
              <a:gd name="connsiteX431" fmla="*/ 2665372 w 26589109"/>
              <a:gd name="connsiteY431" fmla="*/ 3087162 h 7514867"/>
              <a:gd name="connsiteX432" fmla="*/ 2713834 w 26589109"/>
              <a:gd name="connsiteY432" fmla="*/ 3071009 h 7514867"/>
              <a:gd name="connsiteX433" fmla="*/ 2665372 w 26589109"/>
              <a:gd name="connsiteY433" fmla="*/ 3038701 h 7514867"/>
              <a:gd name="connsiteX434" fmla="*/ 2497777 w 26589109"/>
              <a:gd name="connsiteY434" fmla="*/ 3032139 h 7514867"/>
              <a:gd name="connsiteX435" fmla="*/ 2471527 w 26589109"/>
              <a:gd name="connsiteY435" fmla="*/ 3038701 h 7514867"/>
              <a:gd name="connsiteX436" fmla="*/ 2309989 w 26589109"/>
              <a:gd name="connsiteY436" fmla="*/ 3087162 h 7514867"/>
              <a:gd name="connsiteX437" fmla="*/ 2099990 w 26589109"/>
              <a:gd name="connsiteY437" fmla="*/ 3103316 h 7514867"/>
              <a:gd name="connsiteX438" fmla="*/ 2083836 w 26589109"/>
              <a:gd name="connsiteY438" fmla="*/ 3151777 h 7514867"/>
              <a:gd name="connsiteX439" fmla="*/ 2003068 w 26589109"/>
              <a:gd name="connsiteY439" fmla="*/ 3151777 h 7514867"/>
              <a:gd name="connsiteX440" fmla="*/ 2019221 w 26589109"/>
              <a:gd name="connsiteY440" fmla="*/ 3248700 h 7514867"/>
              <a:gd name="connsiteX441" fmla="*/ 1986914 w 26589109"/>
              <a:gd name="connsiteY441" fmla="*/ 3313315 h 7514867"/>
              <a:gd name="connsiteX442" fmla="*/ 1809222 w 26589109"/>
              <a:gd name="connsiteY442" fmla="*/ 3313315 h 7514867"/>
              <a:gd name="connsiteX443" fmla="*/ 1793069 w 26589109"/>
              <a:gd name="connsiteY443" fmla="*/ 3232546 h 7514867"/>
              <a:gd name="connsiteX444" fmla="*/ 1873838 w 26589109"/>
              <a:gd name="connsiteY444" fmla="*/ 3200239 h 7514867"/>
              <a:gd name="connsiteX445" fmla="*/ 1889991 w 26589109"/>
              <a:gd name="connsiteY445" fmla="*/ 3119470 h 7514867"/>
              <a:gd name="connsiteX446" fmla="*/ 1841530 w 26589109"/>
              <a:gd name="connsiteY446" fmla="*/ 3087162 h 7514867"/>
              <a:gd name="connsiteX447" fmla="*/ 1809222 w 26589109"/>
              <a:gd name="connsiteY447" fmla="*/ 3087162 h 7514867"/>
              <a:gd name="connsiteX448" fmla="*/ 1696146 w 26589109"/>
              <a:gd name="connsiteY448" fmla="*/ 3119470 h 7514867"/>
              <a:gd name="connsiteX449" fmla="*/ 1566916 w 26589109"/>
              <a:gd name="connsiteY449" fmla="*/ 3087162 h 7514867"/>
              <a:gd name="connsiteX450" fmla="*/ 1453839 w 26589109"/>
              <a:gd name="connsiteY450" fmla="*/ 3087162 h 7514867"/>
              <a:gd name="connsiteX451" fmla="*/ 1146918 w 26589109"/>
              <a:gd name="connsiteY451" fmla="*/ 3087162 h 7514867"/>
              <a:gd name="connsiteX452" fmla="*/ 1033841 w 26589109"/>
              <a:gd name="connsiteY452" fmla="*/ 3087162 h 7514867"/>
              <a:gd name="connsiteX453" fmla="*/ 1017688 w 26589109"/>
              <a:gd name="connsiteY453" fmla="*/ 3103316 h 7514867"/>
              <a:gd name="connsiteX454" fmla="*/ 1033841 w 26589109"/>
              <a:gd name="connsiteY454" fmla="*/ 3119470 h 7514867"/>
              <a:gd name="connsiteX455" fmla="*/ 1130764 w 26589109"/>
              <a:gd name="connsiteY455" fmla="*/ 3264854 h 7514867"/>
              <a:gd name="connsiteX456" fmla="*/ 1211533 w 26589109"/>
              <a:gd name="connsiteY456" fmla="*/ 3329469 h 7514867"/>
              <a:gd name="connsiteX457" fmla="*/ 1509115 w 26589109"/>
              <a:gd name="connsiteY457" fmla="*/ 3277221 h 7514867"/>
              <a:gd name="connsiteX458" fmla="*/ 1599223 w 26589109"/>
              <a:gd name="connsiteY458" fmla="*/ 3280432 h 7514867"/>
              <a:gd name="connsiteX459" fmla="*/ 1615377 w 26589109"/>
              <a:gd name="connsiteY459" fmla="*/ 3281007 h 7514867"/>
              <a:gd name="connsiteX460" fmla="*/ 1663838 w 26589109"/>
              <a:gd name="connsiteY460" fmla="*/ 3377930 h 7514867"/>
              <a:gd name="connsiteX461" fmla="*/ 1760761 w 26589109"/>
              <a:gd name="connsiteY461" fmla="*/ 3458699 h 7514867"/>
              <a:gd name="connsiteX462" fmla="*/ 2019221 w 26589109"/>
              <a:gd name="connsiteY462" fmla="*/ 3394084 h 7514867"/>
              <a:gd name="connsiteX463" fmla="*/ 2116144 w 26589109"/>
              <a:gd name="connsiteY463" fmla="*/ 3329469 h 7514867"/>
              <a:gd name="connsiteX464" fmla="*/ 2196913 w 26589109"/>
              <a:gd name="connsiteY464" fmla="*/ 3361776 h 7514867"/>
              <a:gd name="connsiteX465" fmla="*/ 2374604 w 26589109"/>
              <a:gd name="connsiteY465" fmla="*/ 3442545 h 7514867"/>
              <a:gd name="connsiteX466" fmla="*/ 2713834 w 26589109"/>
              <a:gd name="connsiteY466" fmla="*/ 3394084 h 7514867"/>
              <a:gd name="connsiteX467" fmla="*/ 2859218 w 26589109"/>
              <a:gd name="connsiteY467" fmla="*/ 3394084 h 7514867"/>
              <a:gd name="connsiteX468" fmla="*/ 2907679 w 26589109"/>
              <a:gd name="connsiteY468" fmla="*/ 3361776 h 7514867"/>
              <a:gd name="connsiteX469" fmla="*/ 2988448 w 26589109"/>
              <a:gd name="connsiteY469" fmla="*/ 3329469 h 7514867"/>
              <a:gd name="connsiteX470" fmla="*/ 3117678 w 26589109"/>
              <a:gd name="connsiteY470" fmla="*/ 3329469 h 7514867"/>
              <a:gd name="connsiteX471" fmla="*/ 3214600 w 26589109"/>
              <a:gd name="connsiteY471" fmla="*/ 3313315 h 7514867"/>
              <a:gd name="connsiteX472" fmla="*/ 3343831 w 26589109"/>
              <a:gd name="connsiteY472" fmla="*/ 3313315 h 7514867"/>
              <a:gd name="connsiteX473" fmla="*/ 3473061 w 26589109"/>
              <a:gd name="connsiteY473" fmla="*/ 3313315 h 7514867"/>
              <a:gd name="connsiteX474" fmla="*/ 3553830 w 26589109"/>
              <a:gd name="connsiteY474" fmla="*/ 3281007 h 7514867"/>
              <a:gd name="connsiteX475" fmla="*/ 3602291 w 26589109"/>
              <a:gd name="connsiteY475" fmla="*/ 3184085 h 7514867"/>
              <a:gd name="connsiteX476" fmla="*/ 3569984 w 26589109"/>
              <a:gd name="connsiteY476" fmla="*/ 3151777 h 7514867"/>
              <a:gd name="connsiteX477" fmla="*/ 3279215 w 26589109"/>
              <a:gd name="connsiteY477" fmla="*/ 3167931 h 7514867"/>
              <a:gd name="connsiteX478" fmla="*/ 3182293 w 26589109"/>
              <a:gd name="connsiteY478" fmla="*/ 3167931 h 7514867"/>
              <a:gd name="connsiteX479" fmla="*/ 2778449 w 26589109"/>
              <a:gd name="connsiteY479" fmla="*/ 3151777 h 7514867"/>
              <a:gd name="connsiteX480" fmla="*/ 2536142 w 26589109"/>
              <a:gd name="connsiteY480" fmla="*/ 3216392 h 7514867"/>
              <a:gd name="connsiteX481" fmla="*/ 2277682 w 26589109"/>
              <a:gd name="connsiteY481" fmla="*/ 3264854 h 7514867"/>
              <a:gd name="connsiteX482" fmla="*/ 2196913 w 26589109"/>
              <a:gd name="connsiteY482" fmla="*/ 3264854 h 7514867"/>
              <a:gd name="connsiteX483" fmla="*/ 2099990 w 26589109"/>
              <a:gd name="connsiteY483" fmla="*/ 3232546 h 7514867"/>
              <a:gd name="connsiteX484" fmla="*/ 2099990 w 26589109"/>
              <a:gd name="connsiteY484" fmla="*/ 3151777 h 7514867"/>
              <a:gd name="connsiteX485" fmla="*/ 2423066 w 26589109"/>
              <a:gd name="connsiteY485" fmla="*/ 3151777 h 7514867"/>
              <a:gd name="connsiteX486" fmla="*/ 2519988 w 26589109"/>
              <a:gd name="connsiteY486" fmla="*/ 3103316 h 7514867"/>
              <a:gd name="connsiteX487" fmla="*/ 2552296 w 26589109"/>
              <a:gd name="connsiteY487" fmla="*/ 3054855 h 7514867"/>
              <a:gd name="connsiteX488" fmla="*/ 2497777 w 26589109"/>
              <a:gd name="connsiteY488" fmla="*/ 3032139 h 7514867"/>
              <a:gd name="connsiteX489" fmla="*/ 387691 w 26589109"/>
              <a:gd name="connsiteY489" fmla="*/ 2699472 h 7514867"/>
              <a:gd name="connsiteX490" fmla="*/ 403844 w 26589109"/>
              <a:gd name="connsiteY490" fmla="*/ 2715626 h 7514867"/>
              <a:gd name="connsiteX491" fmla="*/ 387691 w 26589109"/>
              <a:gd name="connsiteY491" fmla="*/ 2731780 h 7514867"/>
              <a:gd name="connsiteX492" fmla="*/ 371537 w 26589109"/>
              <a:gd name="connsiteY492" fmla="*/ 2715626 h 7514867"/>
              <a:gd name="connsiteX493" fmla="*/ 387691 w 26589109"/>
              <a:gd name="connsiteY493" fmla="*/ 2699472 h 7514867"/>
              <a:gd name="connsiteX494" fmla="*/ 646151 w 26589109"/>
              <a:gd name="connsiteY494" fmla="*/ 2683318 h 7514867"/>
              <a:gd name="connsiteX495" fmla="*/ 629997 w 26589109"/>
              <a:gd name="connsiteY495" fmla="*/ 2715626 h 7514867"/>
              <a:gd name="connsiteX496" fmla="*/ 613843 w 26589109"/>
              <a:gd name="connsiteY496" fmla="*/ 2699472 h 7514867"/>
              <a:gd name="connsiteX497" fmla="*/ 646151 w 26589109"/>
              <a:gd name="connsiteY497" fmla="*/ 2683318 h 7514867"/>
              <a:gd name="connsiteX498" fmla="*/ 24489118 w 26589109"/>
              <a:gd name="connsiteY498" fmla="*/ 2327935 h 7514867"/>
              <a:gd name="connsiteX499" fmla="*/ 24472962 w 26589109"/>
              <a:gd name="connsiteY499" fmla="*/ 2344089 h 7514867"/>
              <a:gd name="connsiteX500" fmla="*/ 24505270 w 26589109"/>
              <a:gd name="connsiteY500" fmla="*/ 2360243 h 7514867"/>
              <a:gd name="connsiteX501" fmla="*/ 24505270 w 26589109"/>
              <a:gd name="connsiteY501" fmla="*/ 2344089 h 7514867"/>
              <a:gd name="connsiteX502" fmla="*/ 24489118 w 26589109"/>
              <a:gd name="connsiteY502" fmla="*/ 2327935 h 7514867"/>
              <a:gd name="connsiteX503" fmla="*/ 23462595 w 26589109"/>
              <a:gd name="connsiteY503" fmla="*/ 2322130 h 7514867"/>
              <a:gd name="connsiteX504" fmla="*/ 23439122 w 26589109"/>
              <a:gd name="connsiteY504" fmla="*/ 2327935 h 7514867"/>
              <a:gd name="connsiteX505" fmla="*/ 23406814 w 26589109"/>
              <a:gd name="connsiteY505" fmla="*/ 2360243 h 7514867"/>
              <a:gd name="connsiteX506" fmla="*/ 23422968 w 26589109"/>
              <a:gd name="connsiteY506" fmla="*/ 2376397 h 7514867"/>
              <a:gd name="connsiteX507" fmla="*/ 23489126 w 26589109"/>
              <a:gd name="connsiteY507" fmla="*/ 2376397 h 7514867"/>
              <a:gd name="connsiteX508" fmla="*/ 23487582 w 26589109"/>
              <a:gd name="connsiteY508" fmla="*/ 2392551 h 7514867"/>
              <a:gd name="connsiteX509" fmla="*/ 23509121 w 26589109"/>
              <a:gd name="connsiteY509" fmla="*/ 2392551 h 7514867"/>
              <a:gd name="connsiteX510" fmla="*/ 23513833 w 26589109"/>
              <a:gd name="connsiteY510" fmla="*/ 2406686 h 7514867"/>
              <a:gd name="connsiteX511" fmla="*/ 23536044 w 26589109"/>
              <a:gd name="connsiteY511" fmla="*/ 2424858 h 7514867"/>
              <a:gd name="connsiteX512" fmla="*/ 23939888 w 26589109"/>
              <a:gd name="connsiteY512" fmla="*/ 2441012 h 7514867"/>
              <a:gd name="connsiteX513" fmla="*/ 24069118 w 26589109"/>
              <a:gd name="connsiteY513" fmla="*/ 2392551 h 7514867"/>
              <a:gd name="connsiteX514" fmla="*/ 24182194 w 26589109"/>
              <a:gd name="connsiteY514" fmla="*/ 2392551 h 7514867"/>
              <a:gd name="connsiteX515" fmla="*/ 24279118 w 26589109"/>
              <a:gd name="connsiteY515" fmla="*/ 2473319 h 7514867"/>
              <a:gd name="connsiteX516" fmla="*/ 24295270 w 26589109"/>
              <a:gd name="connsiteY516" fmla="*/ 2489473 h 7514867"/>
              <a:gd name="connsiteX517" fmla="*/ 24311426 w 26589109"/>
              <a:gd name="connsiteY517" fmla="*/ 2473319 h 7514867"/>
              <a:gd name="connsiteX518" fmla="*/ 24246812 w 26589109"/>
              <a:gd name="connsiteY518" fmla="*/ 2327935 h 7514867"/>
              <a:gd name="connsiteX519" fmla="*/ 24004504 w 26589109"/>
              <a:gd name="connsiteY519" fmla="*/ 2327935 h 7514867"/>
              <a:gd name="connsiteX520" fmla="*/ 23794506 w 26589109"/>
              <a:gd name="connsiteY520" fmla="*/ 2327935 h 7514867"/>
              <a:gd name="connsiteX521" fmla="*/ 23568350 w 26589109"/>
              <a:gd name="connsiteY521" fmla="*/ 2392551 h 7514867"/>
              <a:gd name="connsiteX522" fmla="*/ 23509121 w 26589109"/>
              <a:gd name="connsiteY522" fmla="*/ 2392551 h 7514867"/>
              <a:gd name="connsiteX523" fmla="*/ 23503736 w 26589109"/>
              <a:gd name="connsiteY523" fmla="*/ 2376397 h 7514867"/>
              <a:gd name="connsiteX524" fmla="*/ 23489126 w 26589109"/>
              <a:gd name="connsiteY524" fmla="*/ 2376397 h 7514867"/>
              <a:gd name="connsiteX525" fmla="*/ 23491368 w 26589109"/>
              <a:gd name="connsiteY525" fmla="*/ 2352924 h 7514867"/>
              <a:gd name="connsiteX526" fmla="*/ 23462595 w 26589109"/>
              <a:gd name="connsiteY526" fmla="*/ 2322130 h 7514867"/>
              <a:gd name="connsiteX527" fmla="*/ 23536044 w 26589109"/>
              <a:gd name="connsiteY527" fmla="*/ 2166398 h 7514867"/>
              <a:gd name="connsiteX528" fmla="*/ 23519892 w 26589109"/>
              <a:gd name="connsiteY528" fmla="*/ 2182552 h 7514867"/>
              <a:gd name="connsiteX529" fmla="*/ 23536044 w 26589109"/>
              <a:gd name="connsiteY529" fmla="*/ 2198706 h 7514867"/>
              <a:gd name="connsiteX530" fmla="*/ 23552198 w 26589109"/>
              <a:gd name="connsiteY530" fmla="*/ 2182552 h 7514867"/>
              <a:gd name="connsiteX531" fmla="*/ 23536044 w 26589109"/>
              <a:gd name="connsiteY531" fmla="*/ 2166398 h 7514867"/>
              <a:gd name="connsiteX532" fmla="*/ 985380 w 26589109"/>
              <a:gd name="connsiteY532" fmla="*/ 2150244 h 7514867"/>
              <a:gd name="connsiteX533" fmla="*/ 953073 w 26589109"/>
              <a:gd name="connsiteY533" fmla="*/ 2166398 h 7514867"/>
              <a:gd name="connsiteX534" fmla="*/ 969226 w 26589109"/>
              <a:gd name="connsiteY534" fmla="*/ 2231013 h 7514867"/>
              <a:gd name="connsiteX535" fmla="*/ 1001534 w 26589109"/>
              <a:gd name="connsiteY535" fmla="*/ 2198706 h 7514867"/>
              <a:gd name="connsiteX536" fmla="*/ 985380 w 26589109"/>
              <a:gd name="connsiteY536" fmla="*/ 2150244 h 7514867"/>
              <a:gd name="connsiteX537" fmla="*/ 23374506 w 26589109"/>
              <a:gd name="connsiteY537" fmla="*/ 2085629 h 7514867"/>
              <a:gd name="connsiteX538" fmla="*/ 23326044 w 26589109"/>
              <a:gd name="connsiteY538" fmla="*/ 2134090 h 7514867"/>
              <a:gd name="connsiteX539" fmla="*/ 23326044 w 26589109"/>
              <a:gd name="connsiteY539" fmla="*/ 2166398 h 7514867"/>
              <a:gd name="connsiteX540" fmla="*/ 23342198 w 26589109"/>
              <a:gd name="connsiteY540" fmla="*/ 2182552 h 7514867"/>
              <a:gd name="connsiteX541" fmla="*/ 23422968 w 26589109"/>
              <a:gd name="connsiteY541" fmla="*/ 2117937 h 7514867"/>
              <a:gd name="connsiteX542" fmla="*/ 23374506 w 26589109"/>
              <a:gd name="connsiteY542" fmla="*/ 2085629 h 7514867"/>
              <a:gd name="connsiteX543" fmla="*/ 1389224 w 26589109"/>
              <a:gd name="connsiteY543" fmla="*/ 2037168 h 7514867"/>
              <a:gd name="connsiteX544" fmla="*/ 1373071 w 26589109"/>
              <a:gd name="connsiteY544" fmla="*/ 2053322 h 7514867"/>
              <a:gd name="connsiteX545" fmla="*/ 1389224 w 26589109"/>
              <a:gd name="connsiteY545" fmla="*/ 2069475 h 7514867"/>
              <a:gd name="connsiteX546" fmla="*/ 1405378 w 26589109"/>
              <a:gd name="connsiteY546" fmla="*/ 2053322 h 7514867"/>
              <a:gd name="connsiteX547" fmla="*/ 1389224 w 26589109"/>
              <a:gd name="connsiteY547" fmla="*/ 2037168 h 7514867"/>
              <a:gd name="connsiteX548" fmla="*/ 1696146 w 26589109"/>
              <a:gd name="connsiteY548" fmla="*/ 1972553 h 7514867"/>
              <a:gd name="connsiteX549" fmla="*/ 1663838 w 26589109"/>
              <a:gd name="connsiteY549" fmla="*/ 2004860 h 7514867"/>
              <a:gd name="connsiteX550" fmla="*/ 1712300 w 26589109"/>
              <a:gd name="connsiteY550" fmla="*/ 2069475 h 7514867"/>
              <a:gd name="connsiteX551" fmla="*/ 1728454 w 26589109"/>
              <a:gd name="connsiteY551" fmla="*/ 2069475 h 7514867"/>
              <a:gd name="connsiteX552" fmla="*/ 1744607 w 26589109"/>
              <a:gd name="connsiteY552" fmla="*/ 2101783 h 7514867"/>
              <a:gd name="connsiteX553" fmla="*/ 1760761 w 26589109"/>
              <a:gd name="connsiteY553" fmla="*/ 2101783 h 7514867"/>
              <a:gd name="connsiteX554" fmla="*/ 1728454 w 26589109"/>
              <a:gd name="connsiteY554" fmla="*/ 2069475 h 7514867"/>
              <a:gd name="connsiteX555" fmla="*/ 1728454 w 26589109"/>
              <a:gd name="connsiteY555" fmla="*/ 1988707 h 7514867"/>
              <a:gd name="connsiteX556" fmla="*/ 1696146 w 26589109"/>
              <a:gd name="connsiteY556" fmla="*/ 1972553 h 7514867"/>
              <a:gd name="connsiteX557" fmla="*/ 1922299 w 26589109"/>
              <a:gd name="connsiteY557" fmla="*/ 1956399 h 7514867"/>
              <a:gd name="connsiteX558" fmla="*/ 1906145 w 26589109"/>
              <a:gd name="connsiteY558" fmla="*/ 2037168 h 7514867"/>
              <a:gd name="connsiteX559" fmla="*/ 1938453 w 26589109"/>
              <a:gd name="connsiteY559" fmla="*/ 2053322 h 7514867"/>
              <a:gd name="connsiteX560" fmla="*/ 1954606 w 26589109"/>
              <a:gd name="connsiteY560" fmla="*/ 2004860 h 7514867"/>
              <a:gd name="connsiteX561" fmla="*/ 1922299 w 26589109"/>
              <a:gd name="connsiteY561" fmla="*/ 1956399 h 7514867"/>
              <a:gd name="connsiteX562" fmla="*/ 22001436 w 26589109"/>
              <a:gd name="connsiteY562" fmla="*/ 1794861 h 7514867"/>
              <a:gd name="connsiteX563" fmla="*/ 21969128 w 26589109"/>
              <a:gd name="connsiteY563" fmla="*/ 1811015 h 7514867"/>
              <a:gd name="connsiteX564" fmla="*/ 21985284 w 26589109"/>
              <a:gd name="connsiteY564" fmla="*/ 1827169 h 7514867"/>
              <a:gd name="connsiteX565" fmla="*/ 22001436 w 26589109"/>
              <a:gd name="connsiteY565" fmla="*/ 1794861 h 7514867"/>
              <a:gd name="connsiteX566" fmla="*/ 21581438 w 26589109"/>
              <a:gd name="connsiteY566" fmla="*/ 1794861 h 7514867"/>
              <a:gd name="connsiteX567" fmla="*/ 21565284 w 26589109"/>
              <a:gd name="connsiteY567" fmla="*/ 1811015 h 7514867"/>
              <a:gd name="connsiteX568" fmla="*/ 21581438 w 26589109"/>
              <a:gd name="connsiteY568" fmla="*/ 1827169 h 7514867"/>
              <a:gd name="connsiteX569" fmla="*/ 21597592 w 26589109"/>
              <a:gd name="connsiteY569" fmla="*/ 1811015 h 7514867"/>
              <a:gd name="connsiteX570" fmla="*/ 21581438 w 26589109"/>
              <a:gd name="connsiteY570" fmla="*/ 1794861 h 7514867"/>
              <a:gd name="connsiteX571" fmla="*/ 40890 w 26589109"/>
              <a:gd name="connsiteY571" fmla="*/ 1788552 h 7514867"/>
              <a:gd name="connsiteX572" fmla="*/ 64615 w 26589109"/>
              <a:gd name="connsiteY572" fmla="*/ 1794861 h 7514867"/>
              <a:gd name="connsiteX573" fmla="*/ 177691 w 26589109"/>
              <a:gd name="connsiteY573" fmla="*/ 1875630 h 7514867"/>
              <a:gd name="connsiteX574" fmla="*/ 242307 w 26589109"/>
              <a:gd name="connsiteY574" fmla="*/ 1859476 h 7514867"/>
              <a:gd name="connsiteX575" fmla="*/ 274614 w 26589109"/>
              <a:gd name="connsiteY575" fmla="*/ 1891784 h 7514867"/>
              <a:gd name="connsiteX576" fmla="*/ 242307 w 26589109"/>
              <a:gd name="connsiteY576" fmla="*/ 1956399 h 7514867"/>
              <a:gd name="connsiteX577" fmla="*/ 193845 w 26589109"/>
              <a:gd name="connsiteY577" fmla="*/ 1956399 h 7514867"/>
              <a:gd name="connsiteX578" fmla="*/ 16154 w 26589109"/>
              <a:gd name="connsiteY578" fmla="*/ 1875630 h 7514867"/>
              <a:gd name="connsiteX579" fmla="*/ 0 w 26589109"/>
              <a:gd name="connsiteY579" fmla="*/ 1827169 h 7514867"/>
              <a:gd name="connsiteX580" fmla="*/ 40890 w 26589109"/>
              <a:gd name="connsiteY580" fmla="*/ 1788552 h 7514867"/>
              <a:gd name="connsiteX581" fmla="*/ 22324510 w 26589109"/>
              <a:gd name="connsiteY581" fmla="*/ 1778708 h 7514867"/>
              <a:gd name="connsiteX582" fmla="*/ 22259896 w 26589109"/>
              <a:gd name="connsiteY582" fmla="*/ 1811015 h 7514867"/>
              <a:gd name="connsiteX583" fmla="*/ 22340666 w 26589109"/>
              <a:gd name="connsiteY583" fmla="*/ 1843323 h 7514867"/>
              <a:gd name="connsiteX584" fmla="*/ 22372972 w 26589109"/>
              <a:gd name="connsiteY584" fmla="*/ 1843323 h 7514867"/>
              <a:gd name="connsiteX585" fmla="*/ 22421434 w 26589109"/>
              <a:gd name="connsiteY585" fmla="*/ 1811015 h 7514867"/>
              <a:gd name="connsiteX586" fmla="*/ 22372972 w 26589109"/>
              <a:gd name="connsiteY586" fmla="*/ 1778708 h 7514867"/>
              <a:gd name="connsiteX587" fmla="*/ 22324510 w 26589109"/>
              <a:gd name="connsiteY587" fmla="*/ 1778708 h 7514867"/>
              <a:gd name="connsiteX588" fmla="*/ 21678360 w 26589109"/>
              <a:gd name="connsiteY588" fmla="*/ 1746400 h 7514867"/>
              <a:gd name="connsiteX589" fmla="*/ 21662208 w 26589109"/>
              <a:gd name="connsiteY589" fmla="*/ 1778708 h 7514867"/>
              <a:gd name="connsiteX590" fmla="*/ 21775284 w 26589109"/>
              <a:gd name="connsiteY590" fmla="*/ 1891784 h 7514867"/>
              <a:gd name="connsiteX591" fmla="*/ 21888360 w 26589109"/>
              <a:gd name="connsiteY591" fmla="*/ 1811015 h 7514867"/>
              <a:gd name="connsiteX592" fmla="*/ 21888360 w 26589109"/>
              <a:gd name="connsiteY592" fmla="*/ 1794861 h 7514867"/>
              <a:gd name="connsiteX593" fmla="*/ 21678360 w 26589109"/>
              <a:gd name="connsiteY593" fmla="*/ 1746400 h 7514867"/>
              <a:gd name="connsiteX594" fmla="*/ 2382943 w 26589109"/>
              <a:gd name="connsiteY594" fmla="*/ 1710067 h 7514867"/>
              <a:gd name="connsiteX595" fmla="*/ 2386972 w 26589109"/>
              <a:gd name="connsiteY595" fmla="*/ 1712074 h 7514867"/>
              <a:gd name="connsiteX596" fmla="*/ 2439220 w 26589109"/>
              <a:gd name="connsiteY596" fmla="*/ 1875630 h 7514867"/>
              <a:gd name="connsiteX597" fmla="*/ 2423066 w 26589109"/>
              <a:gd name="connsiteY597" fmla="*/ 1891784 h 7514867"/>
              <a:gd name="connsiteX598" fmla="*/ 2374604 w 26589109"/>
              <a:gd name="connsiteY598" fmla="*/ 1875630 h 7514867"/>
              <a:gd name="connsiteX599" fmla="*/ 2330687 w 26589109"/>
              <a:gd name="connsiteY599" fmla="*/ 1833984 h 7514867"/>
              <a:gd name="connsiteX600" fmla="*/ 2324590 w 26589109"/>
              <a:gd name="connsiteY600" fmla="*/ 1815973 h 7514867"/>
              <a:gd name="connsiteX601" fmla="*/ 2326143 w 26589109"/>
              <a:gd name="connsiteY601" fmla="*/ 1778708 h 7514867"/>
              <a:gd name="connsiteX602" fmla="*/ 2374604 w 26589109"/>
              <a:gd name="connsiteY602" fmla="*/ 1730246 h 7514867"/>
              <a:gd name="connsiteX603" fmla="*/ 1033841 w 26589109"/>
              <a:gd name="connsiteY603" fmla="*/ 1617170 h 7514867"/>
              <a:gd name="connsiteX604" fmla="*/ 1049995 w 26589109"/>
              <a:gd name="connsiteY604" fmla="*/ 1633324 h 7514867"/>
              <a:gd name="connsiteX605" fmla="*/ 1033841 w 26589109"/>
              <a:gd name="connsiteY605" fmla="*/ 1649478 h 7514867"/>
              <a:gd name="connsiteX606" fmla="*/ 1017688 w 26589109"/>
              <a:gd name="connsiteY606" fmla="*/ 1633324 h 7514867"/>
              <a:gd name="connsiteX607" fmla="*/ 1033841 w 26589109"/>
              <a:gd name="connsiteY607" fmla="*/ 1617170 h 7514867"/>
              <a:gd name="connsiteX608" fmla="*/ 24069118 w 26589109"/>
              <a:gd name="connsiteY608" fmla="*/ 1601016 h 7514867"/>
              <a:gd name="connsiteX609" fmla="*/ 24214502 w 26589109"/>
              <a:gd name="connsiteY609" fmla="*/ 1601016 h 7514867"/>
              <a:gd name="connsiteX610" fmla="*/ 24230656 w 26589109"/>
              <a:gd name="connsiteY610" fmla="*/ 1617170 h 7514867"/>
              <a:gd name="connsiteX611" fmla="*/ 24198350 w 26589109"/>
              <a:gd name="connsiteY611" fmla="*/ 1649478 h 7514867"/>
              <a:gd name="connsiteX612" fmla="*/ 24069118 w 26589109"/>
              <a:gd name="connsiteY612" fmla="*/ 1649478 h 7514867"/>
              <a:gd name="connsiteX613" fmla="*/ 24020656 w 26589109"/>
              <a:gd name="connsiteY613" fmla="*/ 1633324 h 7514867"/>
              <a:gd name="connsiteX614" fmla="*/ 24069118 w 26589109"/>
              <a:gd name="connsiteY614" fmla="*/ 1601016 h 7514867"/>
              <a:gd name="connsiteX615" fmla="*/ 25028247 w 26589109"/>
              <a:gd name="connsiteY615" fmla="*/ 1556593 h 7514867"/>
              <a:gd name="connsiteX616" fmla="*/ 25038345 w 26589109"/>
              <a:gd name="connsiteY616" fmla="*/ 1568709 h 7514867"/>
              <a:gd name="connsiteX617" fmla="*/ 25022189 w 26589109"/>
              <a:gd name="connsiteY617" fmla="*/ 1584863 h 7514867"/>
              <a:gd name="connsiteX618" fmla="*/ 25006037 w 26589109"/>
              <a:gd name="connsiteY618" fmla="*/ 1568709 h 7514867"/>
              <a:gd name="connsiteX619" fmla="*/ 25028247 w 26589109"/>
              <a:gd name="connsiteY619" fmla="*/ 1556593 h 7514867"/>
              <a:gd name="connsiteX620" fmla="*/ 2459917 w 26589109"/>
              <a:gd name="connsiteY620" fmla="*/ 1497531 h 7514867"/>
              <a:gd name="connsiteX621" fmla="*/ 2455373 w 26589109"/>
              <a:gd name="connsiteY621" fmla="*/ 1520247 h 7514867"/>
              <a:gd name="connsiteX622" fmla="*/ 2487681 w 26589109"/>
              <a:gd name="connsiteY622" fmla="*/ 1536401 h 7514867"/>
              <a:gd name="connsiteX623" fmla="*/ 2471527 w 26589109"/>
              <a:gd name="connsiteY623" fmla="*/ 1504094 h 7514867"/>
              <a:gd name="connsiteX624" fmla="*/ 2459917 w 26589109"/>
              <a:gd name="connsiteY624" fmla="*/ 1497531 h 7514867"/>
              <a:gd name="connsiteX625" fmla="*/ 24828345 w 26589109"/>
              <a:gd name="connsiteY625" fmla="*/ 1487940 h 7514867"/>
              <a:gd name="connsiteX626" fmla="*/ 24844501 w 26589109"/>
              <a:gd name="connsiteY626" fmla="*/ 1536401 h 7514867"/>
              <a:gd name="connsiteX627" fmla="*/ 24796037 w 26589109"/>
              <a:gd name="connsiteY627" fmla="*/ 1633324 h 7514867"/>
              <a:gd name="connsiteX628" fmla="*/ 24779885 w 26589109"/>
              <a:gd name="connsiteY628" fmla="*/ 1633324 h 7514867"/>
              <a:gd name="connsiteX629" fmla="*/ 24763733 w 26589109"/>
              <a:gd name="connsiteY629" fmla="*/ 1520247 h 7514867"/>
              <a:gd name="connsiteX630" fmla="*/ 24828345 w 26589109"/>
              <a:gd name="connsiteY630" fmla="*/ 1487940 h 7514867"/>
              <a:gd name="connsiteX631" fmla="*/ 209999 w 26589109"/>
              <a:gd name="connsiteY631" fmla="*/ 1483901 h 7514867"/>
              <a:gd name="connsiteX632" fmla="*/ 290768 w 26589109"/>
              <a:gd name="connsiteY632" fmla="*/ 1487940 h 7514867"/>
              <a:gd name="connsiteX633" fmla="*/ 177691 w 26589109"/>
              <a:gd name="connsiteY633" fmla="*/ 1584863 h 7514867"/>
              <a:gd name="connsiteX634" fmla="*/ 113076 w 26589109"/>
              <a:gd name="connsiteY634" fmla="*/ 1633324 h 7514867"/>
              <a:gd name="connsiteX635" fmla="*/ 80769 w 26589109"/>
              <a:gd name="connsiteY635" fmla="*/ 1584863 h 7514867"/>
              <a:gd name="connsiteX636" fmla="*/ 129230 w 26589109"/>
              <a:gd name="connsiteY636" fmla="*/ 1504094 h 7514867"/>
              <a:gd name="connsiteX637" fmla="*/ 209999 w 26589109"/>
              <a:gd name="connsiteY637" fmla="*/ 1483901 h 7514867"/>
              <a:gd name="connsiteX638" fmla="*/ 24666809 w 26589109"/>
              <a:gd name="connsiteY638" fmla="*/ 1455632 h 7514867"/>
              <a:gd name="connsiteX639" fmla="*/ 24699113 w 26589109"/>
              <a:gd name="connsiteY639" fmla="*/ 1471786 h 7514867"/>
              <a:gd name="connsiteX640" fmla="*/ 24666809 w 26589109"/>
              <a:gd name="connsiteY640" fmla="*/ 1536401 h 7514867"/>
              <a:gd name="connsiteX641" fmla="*/ 24650657 w 26589109"/>
              <a:gd name="connsiteY641" fmla="*/ 1520247 h 7514867"/>
              <a:gd name="connsiteX642" fmla="*/ 24666809 w 26589109"/>
              <a:gd name="connsiteY642" fmla="*/ 1455632 h 7514867"/>
              <a:gd name="connsiteX643" fmla="*/ 306922 w 26589109"/>
              <a:gd name="connsiteY643" fmla="*/ 1455632 h 7514867"/>
              <a:gd name="connsiteX644" fmla="*/ 323075 w 26589109"/>
              <a:gd name="connsiteY644" fmla="*/ 1455632 h 7514867"/>
              <a:gd name="connsiteX645" fmla="*/ 290768 w 26589109"/>
              <a:gd name="connsiteY645" fmla="*/ 1487940 h 7514867"/>
              <a:gd name="connsiteX646" fmla="*/ 306922 w 26589109"/>
              <a:gd name="connsiteY646" fmla="*/ 1455632 h 7514867"/>
              <a:gd name="connsiteX647" fmla="*/ 24392194 w 26589109"/>
              <a:gd name="connsiteY647" fmla="*/ 1439479 h 7514867"/>
              <a:gd name="connsiteX648" fmla="*/ 24472962 w 26589109"/>
              <a:gd name="connsiteY648" fmla="*/ 1439479 h 7514867"/>
              <a:gd name="connsiteX649" fmla="*/ 24489118 w 26589109"/>
              <a:gd name="connsiteY649" fmla="*/ 1487940 h 7514867"/>
              <a:gd name="connsiteX650" fmla="*/ 24408348 w 26589109"/>
              <a:gd name="connsiteY650" fmla="*/ 1536401 h 7514867"/>
              <a:gd name="connsiteX651" fmla="*/ 24359888 w 26589109"/>
              <a:gd name="connsiteY651" fmla="*/ 1504094 h 7514867"/>
              <a:gd name="connsiteX652" fmla="*/ 24392194 w 26589109"/>
              <a:gd name="connsiteY652" fmla="*/ 1439479 h 7514867"/>
              <a:gd name="connsiteX653" fmla="*/ 1259994 w 26589109"/>
              <a:gd name="connsiteY653" fmla="*/ 1407171 h 7514867"/>
              <a:gd name="connsiteX654" fmla="*/ 1340763 w 26589109"/>
              <a:gd name="connsiteY654" fmla="*/ 1520247 h 7514867"/>
              <a:gd name="connsiteX655" fmla="*/ 1259994 w 26589109"/>
              <a:gd name="connsiteY655" fmla="*/ 1584863 h 7514867"/>
              <a:gd name="connsiteX656" fmla="*/ 1195379 w 26589109"/>
              <a:gd name="connsiteY656" fmla="*/ 1504094 h 7514867"/>
              <a:gd name="connsiteX657" fmla="*/ 1259994 w 26589109"/>
              <a:gd name="connsiteY657" fmla="*/ 1407171 h 7514867"/>
              <a:gd name="connsiteX658" fmla="*/ 23037296 w 26589109"/>
              <a:gd name="connsiteY658" fmla="*/ 1382941 h 7514867"/>
              <a:gd name="connsiteX659" fmla="*/ 23099892 w 26589109"/>
              <a:gd name="connsiteY659" fmla="*/ 1439479 h 7514867"/>
              <a:gd name="connsiteX660" fmla="*/ 23212968 w 26589109"/>
              <a:gd name="connsiteY660" fmla="*/ 1439479 h 7514867"/>
              <a:gd name="connsiteX661" fmla="*/ 23245276 w 26589109"/>
              <a:gd name="connsiteY661" fmla="*/ 1391017 h 7514867"/>
              <a:gd name="connsiteX662" fmla="*/ 23277584 w 26589109"/>
              <a:gd name="connsiteY662" fmla="*/ 1439479 h 7514867"/>
              <a:gd name="connsiteX663" fmla="*/ 23326044 w 26589109"/>
              <a:gd name="connsiteY663" fmla="*/ 1487940 h 7514867"/>
              <a:gd name="connsiteX664" fmla="*/ 23245276 w 26589109"/>
              <a:gd name="connsiteY664" fmla="*/ 1584863 h 7514867"/>
              <a:gd name="connsiteX665" fmla="*/ 23116048 w 26589109"/>
              <a:gd name="connsiteY665" fmla="*/ 1584863 h 7514867"/>
              <a:gd name="connsiteX666" fmla="*/ 22857586 w 26589109"/>
              <a:gd name="connsiteY666" fmla="*/ 1617170 h 7514867"/>
              <a:gd name="connsiteX667" fmla="*/ 22857586 w 26589109"/>
              <a:gd name="connsiteY667" fmla="*/ 1601016 h 7514867"/>
              <a:gd name="connsiteX668" fmla="*/ 22857586 w 26589109"/>
              <a:gd name="connsiteY668" fmla="*/ 1548516 h 7514867"/>
              <a:gd name="connsiteX669" fmla="*/ 22906048 w 26589109"/>
              <a:gd name="connsiteY669" fmla="*/ 1504094 h 7514867"/>
              <a:gd name="connsiteX670" fmla="*/ 22986816 w 26589109"/>
              <a:gd name="connsiteY670" fmla="*/ 1423325 h 7514867"/>
              <a:gd name="connsiteX671" fmla="*/ 23037296 w 26589109"/>
              <a:gd name="connsiteY671" fmla="*/ 1382941 h 7514867"/>
              <a:gd name="connsiteX672" fmla="*/ 710766 w 26589109"/>
              <a:gd name="connsiteY672" fmla="*/ 1374864 h 7514867"/>
              <a:gd name="connsiteX673" fmla="*/ 759227 w 26589109"/>
              <a:gd name="connsiteY673" fmla="*/ 1374864 h 7514867"/>
              <a:gd name="connsiteX674" fmla="*/ 759227 w 26589109"/>
              <a:gd name="connsiteY674" fmla="*/ 1407171 h 7514867"/>
              <a:gd name="connsiteX675" fmla="*/ 629997 w 26589109"/>
              <a:gd name="connsiteY675" fmla="*/ 1568709 h 7514867"/>
              <a:gd name="connsiteX676" fmla="*/ 581536 w 26589109"/>
              <a:gd name="connsiteY676" fmla="*/ 1584863 h 7514867"/>
              <a:gd name="connsiteX677" fmla="*/ 452306 w 26589109"/>
              <a:gd name="connsiteY677" fmla="*/ 1536401 h 7514867"/>
              <a:gd name="connsiteX678" fmla="*/ 452306 w 26589109"/>
              <a:gd name="connsiteY678" fmla="*/ 1471786 h 7514867"/>
              <a:gd name="connsiteX679" fmla="*/ 710766 w 26589109"/>
              <a:gd name="connsiteY679" fmla="*/ 1374864 h 7514867"/>
              <a:gd name="connsiteX680" fmla="*/ 1685293 w 26589109"/>
              <a:gd name="connsiteY680" fmla="*/ 1370825 h 7514867"/>
              <a:gd name="connsiteX681" fmla="*/ 1728454 w 26589109"/>
              <a:gd name="connsiteY681" fmla="*/ 1407171 h 7514867"/>
              <a:gd name="connsiteX682" fmla="*/ 1696146 w 26589109"/>
              <a:gd name="connsiteY682" fmla="*/ 1471786 h 7514867"/>
              <a:gd name="connsiteX683" fmla="*/ 1615377 w 26589109"/>
              <a:gd name="connsiteY683" fmla="*/ 1423325 h 7514867"/>
              <a:gd name="connsiteX684" fmla="*/ 1663838 w 26589109"/>
              <a:gd name="connsiteY684" fmla="*/ 1374864 h 7514867"/>
              <a:gd name="connsiteX685" fmla="*/ 1685293 w 26589109"/>
              <a:gd name="connsiteY685" fmla="*/ 1370825 h 7514867"/>
              <a:gd name="connsiteX686" fmla="*/ 23552198 w 26589109"/>
              <a:gd name="connsiteY686" fmla="*/ 1358710 h 7514867"/>
              <a:gd name="connsiteX687" fmla="*/ 23729888 w 26589109"/>
              <a:gd name="connsiteY687" fmla="*/ 1358710 h 7514867"/>
              <a:gd name="connsiteX688" fmla="*/ 24246812 w 26589109"/>
              <a:gd name="connsiteY688" fmla="*/ 1487940 h 7514867"/>
              <a:gd name="connsiteX689" fmla="*/ 24262964 w 26589109"/>
              <a:gd name="connsiteY689" fmla="*/ 1504094 h 7514867"/>
              <a:gd name="connsiteX690" fmla="*/ 24214502 w 26589109"/>
              <a:gd name="connsiteY690" fmla="*/ 1536401 h 7514867"/>
              <a:gd name="connsiteX691" fmla="*/ 23778350 w 26589109"/>
              <a:gd name="connsiteY691" fmla="*/ 1552555 h 7514867"/>
              <a:gd name="connsiteX692" fmla="*/ 23390660 w 26589109"/>
              <a:gd name="connsiteY692" fmla="*/ 1487940 h 7514867"/>
              <a:gd name="connsiteX693" fmla="*/ 23326044 w 26589109"/>
              <a:gd name="connsiteY693" fmla="*/ 1455632 h 7514867"/>
              <a:gd name="connsiteX694" fmla="*/ 23406814 w 26589109"/>
              <a:gd name="connsiteY694" fmla="*/ 1407171 h 7514867"/>
              <a:gd name="connsiteX695" fmla="*/ 23713736 w 26589109"/>
              <a:gd name="connsiteY695" fmla="*/ 1455632 h 7514867"/>
              <a:gd name="connsiteX696" fmla="*/ 23729888 w 26589109"/>
              <a:gd name="connsiteY696" fmla="*/ 1439479 h 7514867"/>
              <a:gd name="connsiteX697" fmla="*/ 23713736 w 26589109"/>
              <a:gd name="connsiteY697" fmla="*/ 1423325 h 7514867"/>
              <a:gd name="connsiteX698" fmla="*/ 23536044 w 26589109"/>
              <a:gd name="connsiteY698" fmla="*/ 1407171 h 7514867"/>
              <a:gd name="connsiteX699" fmla="*/ 23519892 w 26589109"/>
              <a:gd name="connsiteY699" fmla="*/ 1391017 h 7514867"/>
              <a:gd name="connsiteX700" fmla="*/ 23552198 w 26589109"/>
              <a:gd name="connsiteY700" fmla="*/ 1358710 h 7514867"/>
              <a:gd name="connsiteX701" fmla="*/ 1922299 w 26589109"/>
              <a:gd name="connsiteY701" fmla="*/ 1326402 h 7514867"/>
              <a:gd name="connsiteX702" fmla="*/ 1922299 w 26589109"/>
              <a:gd name="connsiteY702" fmla="*/ 1326402 h 7514867"/>
              <a:gd name="connsiteX703" fmla="*/ 1922299 w 26589109"/>
              <a:gd name="connsiteY703" fmla="*/ 1326402 h 7514867"/>
              <a:gd name="connsiteX704" fmla="*/ 1938453 w 26589109"/>
              <a:gd name="connsiteY704" fmla="*/ 1326402 h 7514867"/>
              <a:gd name="connsiteX705" fmla="*/ 1922299 w 26589109"/>
              <a:gd name="connsiteY705" fmla="*/ 1358710 h 7514867"/>
              <a:gd name="connsiteX706" fmla="*/ 1922299 w 26589109"/>
              <a:gd name="connsiteY706" fmla="*/ 1326402 h 7514867"/>
              <a:gd name="connsiteX707" fmla="*/ 11873022 w 26589109"/>
              <a:gd name="connsiteY707" fmla="*/ 1310249 h 7514867"/>
              <a:gd name="connsiteX708" fmla="*/ 11856869 w 26589109"/>
              <a:gd name="connsiteY708" fmla="*/ 1326402 h 7514867"/>
              <a:gd name="connsiteX709" fmla="*/ 11889175 w 26589109"/>
              <a:gd name="connsiteY709" fmla="*/ 1326402 h 7514867"/>
              <a:gd name="connsiteX710" fmla="*/ 11873022 w 26589109"/>
              <a:gd name="connsiteY710" fmla="*/ 1310249 h 7514867"/>
              <a:gd name="connsiteX711" fmla="*/ 13530803 w 26589109"/>
              <a:gd name="connsiteY711" fmla="*/ 1304191 h 7514867"/>
              <a:gd name="connsiteX712" fmla="*/ 13456092 w 26589109"/>
              <a:gd name="connsiteY712" fmla="*/ 1342556 h 7514867"/>
              <a:gd name="connsiteX713" fmla="*/ 13472245 w 26589109"/>
              <a:gd name="connsiteY713" fmla="*/ 1407171 h 7514867"/>
              <a:gd name="connsiteX714" fmla="*/ 13601475 w 26589109"/>
              <a:gd name="connsiteY714" fmla="*/ 1407171 h 7514867"/>
              <a:gd name="connsiteX715" fmla="*/ 13617629 w 26589109"/>
              <a:gd name="connsiteY715" fmla="*/ 1358710 h 7514867"/>
              <a:gd name="connsiteX716" fmla="*/ 13617629 w 26589109"/>
              <a:gd name="connsiteY716" fmla="*/ 1351895 h 7514867"/>
              <a:gd name="connsiteX717" fmla="*/ 13617629 w 26589109"/>
              <a:gd name="connsiteY717" fmla="*/ 1342556 h 7514867"/>
              <a:gd name="connsiteX718" fmla="*/ 13617629 w 26589109"/>
              <a:gd name="connsiteY718" fmla="*/ 1326402 h 7514867"/>
              <a:gd name="connsiteX719" fmla="*/ 13530803 w 26589109"/>
              <a:gd name="connsiteY719" fmla="*/ 1304191 h 7514867"/>
              <a:gd name="connsiteX720" fmla="*/ 21952974 w 26589109"/>
              <a:gd name="connsiteY720" fmla="*/ 1261787 h 7514867"/>
              <a:gd name="connsiteX721" fmla="*/ 21920666 w 26589109"/>
              <a:gd name="connsiteY721" fmla="*/ 1277941 h 7514867"/>
              <a:gd name="connsiteX722" fmla="*/ 21936822 w 26589109"/>
              <a:gd name="connsiteY722" fmla="*/ 1294095 h 7514867"/>
              <a:gd name="connsiteX723" fmla="*/ 21952974 w 26589109"/>
              <a:gd name="connsiteY723" fmla="*/ 1261787 h 7514867"/>
              <a:gd name="connsiteX724" fmla="*/ 12939171 w 26589109"/>
              <a:gd name="connsiteY724" fmla="*/ 1261787 h 7514867"/>
              <a:gd name="connsiteX725" fmla="*/ 12923018 w 26589109"/>
              <a:gd name="connsiteY725" fmla="*/ 1294095 h 7514867"/>
              <a:gd name="connsiteX726" fmla="*/ 12939171 w 26589109"/>
              <a:gd name="connsiteY726" fmla="*/ 1294095 h 7514867"/>
              <a:gd name="connsiteX727" fmla="*/ 12955324 w 26589109"/>
              <a:gd name="connsiteY727" fmla="*/ 1294095 h 7514867"/>
              <a:gd name="connsiteX728" fmla="*/ 12955324 w 26589109"/>
              <a:gd name="connsiteY728" fmla="*/ 1277941 h 7514867"/>
              <a:gd name="connsiteX729" fmla="*/ 12939171 w 26589109"/>
              <a:gd name="connsiteY729" fmla="*/ 1261787 h 7514867"/>
              <a:gd name="connsiteX730" fmla="*/ 12389943 w 26589109"/>
              <a:gd name="connsiteY730" fmla="*/ 1261787 h 7514867"/>
              <a:gd name="connsiteX731" fmla="*/ 12389943 w 26589109"/>
              <a:gd name="connsiteY731" fmla="*/ 1326402 h 7514867"/>
              <a:gd name="connsiteX732" fmla="*/ 12470712 w 26589109"/>
              <a:gd name="connsiteY732" fmla="*/ 1358710 h 7514867"/>
              <a:gd name="connsiteX733" fmla="*/ 12503019 w 26589109"/>
              <a:gd name="connsiteY733" fmla="*/ 1342556 h 7514867"/>
              <a:gd name="connsiteX734" fmla="*/ 12438405 w 26589109"/>
              <a:gd name="connsiteY734" fmla="*/ 1277941 h 7514867"/>
              <a:gd name="connsiteX735" fmla="*/ 12389943 w 26589109"/>
              <a:gd name="connsiteY735" fmla="*/ 1261787 h 7514867"/>
              <a:gd name="connsiteX736" fmla="*/ 2519988 w 26589109"/>
              <a:gd name="connsiteY736" fmla="*/ 1261787 h 7514867"/>
              <a:gd name="connsiteX737" fmla="*/ 2552296 w 26589109"/>
              <a:gd name="connsiteY737" fmla="*/ 1261787 h 7514867"/>
              <a:gd name="connsiteX738" fmla="*/ 2536142 w 26589109"/>
              <a:gd name="connsiteY738" fmla="*/ 1294095 h 7514867"/>
              <a:gd name="connsiteX739" fmla="*/ 2519988 w 26589109"/>
              <a:gd name="connsiteY739" fmla="*/ 1277941 h 7514867"/>
              <a:gd name="connsiteX740" fmla="*/ 2519988 w 26589109"/>
              <a:gd name="connsiteY740" fmla="*/ 1261787 h 7514867"/>
              <a:gd name="connsiteX741" fmla="*/ 3077041 w 26589109"/>
              <a:gd name="connsiteY741" fmla="*/ 1260777 h 7514867"/>
              <a:gd name="connsiteX742" fmla="*/ 3117678 w 26589109"/>
              <a:gd name="connsiteY742" fmla="*/ 1261787 h 7514867"/>
              <a:gd name="connsiteX743" fmla="*/ 3133832 w 26589109"/>
              <a:gd name="connsiteY743" fmla="*/ 1277941 h 7514867"/>
              <a:gd name="connsiteX744" fmla="*/ 3004602 w 26589109"/>
              <a:gd name="connsiteY744" fmla="*/ 1358710 h 7514867"/>
              <a:gd name="connsiteX745" fmla="*/ 2988448 w 26589109"/>
              <a:gd name="connsiteY745" fmla="*/ 1342556 h 7514867"/>
              <a:gd name="connsiteX746" fmla="*/ 3077041 w 26589109"/>
              <a:gd name="connsiteY746" fmla="*/ 1260777 h 7514867"/>
              <a:gd name="connsiteX747" fmla="*/ 3997554 w 26589109"/>
              <a:gd name="connsiteY747" fmla="*/ 1255729 h 7514867"/>
              <a:gd name="connsiteX748" fmla="*/ 3973828 w 26589109"/>
              <a:gd name="connsiteY748" fmla="*/ 1261787 h 7514867"/>
              <a:gd name="connsiteX749" fmla="*/ 3941520 w 26589109"/>
              <a:gd name="connsiteY749" fmla="*/ 1294095 h 7514867"/>
              <a:gd name="connsiteX750" fmla="*/ 3957674 w 26589109"/>
              <a:gd name="connsiteY750" fmla="*/ 1310249 h 7514867"/>
              <a:gd name="connsiteX751" fmla="*/ 4038443 w 26589109"/>
              <a:gd name="connsiteY751" fmla="*/ 1310249 h 7514867"/>
              <a:gd name="connsiteX752" fmla="*/ 4054597 w 26589109"/>
              <a:gd name="connsiteY752" fmla="*/ 1358710 h 7514867"/>
              <a:gd name="connsiteX753" fmla="*/ 4086904 w 26589109"/>
              <a:gd name="connsiteY753" fmla="*/ 1326402 h 7514867"/>
              <a:gd name="connsiteX754" fmla="*/ 4038443 w 26589109"/>
              <a:gd name="connsiteY754" fmla="*/ 1310249 h 7514867"/>
              <a:gd name="connsiteX755" fmla="*/ 3997554 w 26589109"/>
              <a:gd name="connsiteY755" fmla="*/ 1255729 h 7514867"/>
              <a:gd name="connsiteX756" fmla="*/ 10919950 w 26589109"/>
              <a:gd name="connsiteY756" fmla="*/ 1197172 h 7514867"/>
              <a:gd name="connsiteX757" fmla="*/ 10903795 w 26589109"/>
              <a:gd name="connsiteY757" fmla="*/ 1213326 h 7514867"/>
              <a:gd name="connsiteX758" fmla="*/ 10855334 w 26589109"/>
              <a:gd name="connsiteY758" fmla="*/ 1310249 h 7514867"/>
              <a:gd name="connsiteX759" fmla="*/ 10871489 w 26589109"/>
              <a:gd name="connsiteY759" fmla="*/ 1342556 h 7514867"/>
              <a:gd name="connsiteX760" fmla="*/ 10919950 w 26589109"/>
              <a:gd name="connsiteY760" fmla="*/ 1326402 h 7514867"/>
              <a:gd name="connsiteX761" fmla="*/ 10952258 w 26589109"/>
              <a:gd name="connsiteY761" fmla="*/ 1294095 h 7514867"/>
              <a:gd name="connsiteX762" fmla="*/ 10952258 w 26589109"/>
              <a:gd name="connsiteY762" fmla="*/ 1245633 h 7514867"/>
              <a:gd name="connsiteX763" fmla="*/ 10919950 w 26589109"/>
              <a:gd name="connsiteY763" fmla="*/ 1197172 h 7514867"/>
              <a:gd name="connsiteX764" fmla="*/ 10096108 w 26589109"/>
              <a:gd name="connsiteY764" fmla="*/ 1197172 h 7514867"/>
              <a:gd name="connsiteX765" fmla="*/ 10096108 w 26589109"/>
              <a:gd name="connsiteY765" fmla="*/ 1229480 h 7514867"/>
              <a:gd name="connsiteX766" fmla="*/ 10112261 w 26589109"/>
              <a:gd name="connsiteY766" fmla="*/ 1213326 h 7514867"/>
              <a:gd name="connsiteX767" fmla="*/ 10096108 w 26589109"/>
              <a:gd name="connsiteY767" fmla="*/ 1197172 h 7514867"/>
              <a:gd name="connsiteX768" fmla="*/ 3376138 w 26589109"/>
              <a:gd name="connsiteY768" fmla="*/ 1197172 h 7514867"/>
              <a:gd name="connsiteX769" fmla="*/ 3359984 w 26589109"/>
              <a:gd name="connsiteY769" fmla="*/ 1229480 h 7514867"/>
              <a:gd name="connsiteX770" fmla="*/ 3343831 w 26589109"/>
              <a:gd name="connsiteY770" fmla="*/ 1213326 h 7514867"/>
              <a:gd name="connsiteX771" fmla="*/ 3376138 w 26589109"/>
              <a:gd name="connsiteY771" fmla="*/ 1197172 h 7514867"/>
              <a:gd name="connsiteX772" fmla="*/ 3385225 w 26589109"/>
              <a:gd name="connsiteY772" fmla="*/ 1190357 h 7514867"/>
              <a:gd name="connsiteX773" fmla="*/ 3376138 w 26589109"/>
              <a:gd name="connsiteY773" fmla="*/ 1197172 h 7514867"/>
              <a:gd name="connsiteX774" fmla="*/ 3385225 w 26589109"/>
              <a:gd name="connsiteY774" fmla="*/ 1190357 h 7514867"/>
              <a:gd name="connsiteX775" fmla="*/ 2956140 w 26589109"/>
              <a:gd name="connsiteY775" fmla="*/ 1132557 h 7514867"/>
              <a:gd name="connsiteX776" fmla="*/ 2972294 w 26589109"/>
              <a:gd name="connsiteY776" fmla="*/ 1148711 h 7514867"/>
              <a:gd name="connsiteX777" fmla="*/ 2956140 w 26589109"/>
              <a:gd name="connsiteY777" fmla="*/ 1164865 h 7514867"/>
              <a:gd name="connsiteX778" fmla="*/ 2923833 w 26589109"/>
              <a:gd name="connsiteY778" fmla="*/ 1148711 h 7514867"/>
              <a:gd name="connsiteX779" fmla="*/ 2956140 w 26589109"/>
              <a:gd name="connsiteY779" fmla="*/ 1132557 h 7514867"/>
              <a:gd name="connsiteX780" fmla="*/ 2762295 w 26589109"/>
              <a:gd name="connsiteY780" fmla="*/ 1132557 h 7514867"/>
              <a:gd name="connsiteX781" fmla="*/ 2794602 w 26589109"/>
              <a:gd name="connsiteY781" fmla="*/ 1197172 h 7514867"/>
              <a:gd name="connsiteX782" fmla="*/ 2778449 w 26589109"/>
              <a:gd name="connsiteY782" fmla="*/ 1455632 h 7514867"/>
              <a:gd name="connsiteX783" fmla="*/ 2746141 w 26589109"/>
              <a:gd name="connsiteY783" fmla="*/ 1471786 h 7514867"/>
              <a:gd name="connsiteX784" fmla="*/ 2713834 w 26589109"/>
              <a:gd name="connsiteY784" fmla="*/ 1471786 h 7514867"/>
              <a:gd name="connsiteX785" fmla="*/ 2633065 w 26589109"/>
              <a:gd name="connsiteY785" fmla="*/ 1358710 h 7514867"/>
              <a:gd name="connsiteX786" fmla="*/ 2665372 w 26589109"/>
              <a:gd name="connsiteY786" fmla="*/ 1261787 h 7514867"/>
              <a:gd name="connsiteX787" fmla="*/ 2729987 w 26589109"/>
              <a:gd name="connsiteY787" fmla="*/ 1148711 h 7514867"/>
              <a:gd name="connsiteX788" fmla="*/ 2762295 w 26589109"/>
              <a:gd name="connsiteY788" fmla="*/ 1132557 h 7514867"/>
              <a:gd name="connsiteX789" fmla="*/ 3446811 w 26589109"/>
              <a:gd name="connsiteY789" fmla="*/ 1126500 h 7514867"/>
              <a:gd name="connsiteX790" fmla="*/ 3537676 w 26589109"/>
              <a:gd name="connsiteY790" fmla="*/ 1132557 h 7514867"/>
              <a:gd name="connsiteX791" fmla="*/ 3537676 w 26589109"/>
              <a:gd name="connsiteY791" fmla="*/ 1164865 h 7514867"/>
              <a:gd name="connsiteX792" fmla="*/ 3456907 w 26589109"/>
              <a:gd name="connsiteY792" fmla="*/ 1213326 h 7514867"/>
              <a:gd name="connsiteX793" fmla="*/ 3392292 w 26589109"/>
              <a:gd name="connsiteY793" fmla="*/ 1181018 h 7514867"/>
              <a:gd name="connsiteX794" fmla="*/ 3446811 w 26589109"/>
              <a:gd name="connsiteY794" fmla="*/ 1126500 h 7514867"/>
              <a:gd name="connsiteX795" fmla="*/ 22663742 w 26589109"/>
              <a:gd name="connsiteY795" fmla="*/ 1116403 h 7514867"/>
              <a:gd name="connsiteX796" fmla="*/ 22712202 w 26589109"/>
              <a:gd name="connsiteY796" fmla="*/ 1132557 h 7514867"/>
              <a:gd name="connsiteX797" fmla="*/ 22696048 w 26589109"/>
              <a:gd name="connsiteY797" fmla="*/ 1164865 h 7514867"/>
              <a:gd name="connsiteX798" fmla="*/ 22631434 w 26589109"/>
              <a:gd name="connsiteY798" fmla="*/ 1148711 h 7514867"/>
              <a:gd name="connsiteX799" fmla="*/ 22663742 w 26589109"/>
              <a:gd name="connsiteY799" fmla="*/ 1116403 h 7514867"/>
              <a:gd name="connsiteX800" fmla="*/ 4135366 w 26589109"/>
              <a:gd name="connsiteY800" fmla="*/ 1035635 h 7514867"/>
              <a:gd name="connsiteX801" fmla="*/ 4151519 w 26589109"/>
              <a:gd name="connsiteY801" fmla="*/ 1035635 h 7514867"/>
              <a:gd name="connsiteX802" fmla="*/ 4135366 w 26589109"/>
              <a:gd name="connsiteY802" fmla="*/ 1067942 h 7514867"/>
              <a:gd name="connsiteX803" fmla="*/ 4119212 w 26589109"/>
              <a:gd name="connsiteY803" fmla="*/ 1051788 h 7514867"/>
              <a:gd name="connsiteX804" fmla="*/ 4135366 w 26589109"/>
              <a:gd name="connsiteY804" fmla="*/ 1035635 h 7514867"/>
              <a:gd name="connsiteX805" fmla="*/ 5492282 w 26589109"/>
              <a:gd name="connsiteY805" fmla="*/ 857943 h 7514867"/>
              <a:gd name="connsiteX806" fmla="*/ 5508436 w 26589109"/>
              <a:gd name="connsiteY806" fmla="*/ 857943 h 7514867"/>
              <a:gd name="connsiteX807" fmla="*/ 5476129 w 26589109"/>
              <a:gd name="connsiteY807" fmla="*/ 890251 h 7514867"/>
              <a:gd name="connsiteX808" fmla="*/ 5492282 w 26589109"/>
              <a:gd name="connsiteY808" fmla="*/ 857943 h 7514867"/>
              <a:gd name="connsiteX809" fmla="*/ 5314591 w 26589109"/>
              <a:gd name="connsiteY809" fmla="*/ 841789 h 7514867"/>
              <a:gd name="connsiteX810" fmla="*/ 5330745 w 26589109"/>
              <a:gd name="connsiteY810" fmla="*/ 857943 h 7514867"/>
              <a:gd name="connsiteX811" fmla="*/ 5298437 w 26589109"/>
              <a:gd name="connsiteY811" fmla="*/ 874097 h 7514867"/>
              <a:gd name="connsiteX812" fmla="*/ 5314591 w 26589109"/>
              <a:gd name="connsiteY812" fmla="*/ 841789 h 7514867"/>
              <a:gd name="connsiteX813" fmla="*/ 4781517 w 26589109"/>
              <a:gd name="connsiteY813" fmla="*/ 841789 h 7514867"/>
              <a:gd name="connsiteX814" fmla="*/ 4797670 w 26589109"/>
              <a:gd name="connsiteY814" fmla="*/ 857943 h 7514867"/>
              <a:gd name="connsiteX815" fmla="*/ 4797670 w 26589109"/>
              <a:gd name="connsiteY815" fmla="*/ 874097 h 7514867"/>
              <a:gd name="connsiteX816" fmla="*/ 4765363 w 26589109"/>
              <a:gd name="connsiteY816" fmla="*/ 857943 h 7514867"/>
              <a:gd name="connsiteX817" fmla="*/ 4781517 w 26589109"/>
              <a:gd name="connsiteY817" fmla="*/ 841789 h 7514867"/>
              <a:gd name="connsiteX818" fmla="*/ 20854520 w 26589109"/>
              <a:gd name="connsiteY818" fmla="*/ 728713 h 7514867"/>
              <a:gd name="connsiteX819" fmla="*/ 20870672 w 26589109"/>
              <a:gd name="connsiteY819" fmla="*/ 744867 h 7514867"/>
              <a:gd name="connsiteX820" fmla="*/ 20870672 w 26589109"/>
              <a:gd name="connsiteY820" fmla="*/ 761021 h 7514867"/>
              <a:gd name="connsiteX821" fmla="*/ 20838364 w 26589109"/>
              <a:gd name="connsiteY821" fmla="*/ 744867 h 7514867"/>
              <a:gd name="connsiteX822" fmla="*/ 20854520 w 26589109"/>
              <a:gd name="connsiteY822" fmla="*/ 728713 h 7514867"/>
              <a:gd name="connsiteX823" fmla="*/ 4135366 w 26589109"/>
              <a:gd name="connsiteY823" fmla="*/ 728713 h 7514867"/>
              <a:gd name="connsiteX824" fmla="*/ 4151519 w 26589109"/>
              <a:gd name="connsiteY824" fmla="*/ 744867 h 7514867"/>
              <a:gd name="connsiteX825" fmla="*/ 4151519 w 26589109"/>
              <a:gd name="connsiteY825" fmla="*/ 761021 h 7514867"/>
              <a:gd name="connsiteX826" fmla="*/ 4119212 w 26589109"/>
              <a:gd name="connsiteY826" fmla="*/ 744867 h 7514867"/>
              <a:gd name="connsiteX827" fmla="*/ 4135366 w 26589109"/>
              <a:gd name="connsiteY827" fmla="*/ 728713 h 7514867"/>
              <a:gd name="connsiteX828" fmla="*/ 20103873 w 26589109"/>
              <a:gd name="connsiteY828" fmla="*/ 708773 h 7514867"/>
              <a:gd name="connsiteX829" fmla="*/ 20062982 w 26589109"/>
              <a:gd name="connsiteY829" fmla="*/ 761021 h 7514867"/>
              <a:gd name="connsiteX830" fmla="*/ 20111444 w 26589109"/>
              <a:gd name="connsiteY830" fmla="*/ 809482 h 7514867"/>
              <a:gd name="connsiteX831" fmla="*/ 20176060 w 26589109"/>
              <a:gd name="connsiteY831" fmla="*/ 777174 h 7514867"/>
              <a:gd name="connsiteX832" fmla="*/ 20127598 w 26589109"/>
              <a:gd name="connsiteY832" fmla="*/ 712559 h 7514867"/>
              <a:gd name="connsiteX833" fmla="*/ 20103873 w 26589109"/>
              <a:gd name="connsiteY833" fmla="*/ 708773 h 7514867"/>
              <a:gd name="connsiteX834" fmla="*/ 5233822 w 26589109"/>
              <a:gd name="connsiteY834" fmla="*/ 696406 h 7514867"/>
              <a:gd name="connsiteX835" fmla="*/ 5282283 w 26589109"/>
              <a:gd name="connsiteY835" fmla="*/ 728713 h 7514867"/>
              <a:gd name="connsiteX836" fmla="*/ 5217668 w 26589109"/>
              <a:gd name="connsiteY836" fmla="*/ 761021 h 7514867"/>
              <a:gd name="connsiteX837" fmla="*/ 5201515 w 26589109"/>
              <a:gd name="connsiteY837" fmla="*/ 744867 h 7514867"/>
              <a:gd name="connsiteX838" fmla="*/ 5233822 w 26589109"/>
              <a:gd name="connsiteY838" fmla="*/ 696406 h 7514867"/>
              <a:gd name="connsiteX839" fmla="*/ 17316842 w 26589109"/>
              <a:gd name="connsiteY839" fmla="*/ 680252 h 7514867"/>
              <a:gd name="connsiteX840" fmla="*/ 17307277 w 26589109"/>
              <a:gd name="connsiteY840" fmla="*/ 686947 h 7514867"/>
              <a:gd name="connsiteX841" fmla="*/ 17304727 w 26589109"/>
              <a:gd name="connsiteY841" fmla="*/ 686310 h 7514867"/>
              <a:gd name="connsiteX842" fmla="*/ 17316842 w 26589109"/>
              <a:gd name="connsiteY842" fmla="*/ 680252 h 7514867"/>
              <a:gd name="connsiteX843" fmla="*/ 20434520 w 26589109"/>
              <a:gd name="connsiteY843" fmla="*/ 664098 h 7514867"/>
              <a:gd name="connsiteX844" fmla="*/ 20450674 w 26589109"/>
              <a:gd name="connsiteY844" fmla="*/ 680252 h 7514867"/>
              <a:gd name="connsiteX845" fmla="*/ 20434520 w 26589109"/>
              <a:gd name="connsiteY845" fmla="*/ 696406 h 7514867"/>
              <a:gd name="connsiteX846" fmla="*/ 20434520 w 26589109"/>
              <a:gd name="connsiteY846" fmla="*/ 664098 h 7514867"/>
              <a:gd name="connsiteX847" fmla="*/ 17300688 w 26589109"/>
              <a:gd name="connsiteY847" fmla="*/ 664098 h 7514867"/>
              <a:gd name="connsiteX848" fmla="*/ 17276459 w 26589109"/>
              <a:gd name="connsiteY848" fmla="*/ 680252 h 7514867"/>
              <a:gd name="connsiteX849" fmla="*/ 17297142 w 26589109"/>
              <a:gd name="connsiteY849" fmla="*/ 694042 h 7514867"/>
              <a:gd name="connsiteX850" fmla="*/ 17296650 w 26589109"/>
              <a:gd name="connsiteY850" fmla="*/ 694387 h 7514867"/>
              <a:gd name="connsiteX851" fmla="*/ 17300688 w 26589109"/>
              <a:gd name="connsiteY851" fmla="*/ 696406 h 7514867"/>
              <a:gd name="connsiteX852" fmla="*/ 17297142 w 26589109"/>
              <a:gd name="connsiteY852" fmla="*/ 694042 h 7514867"/>
              <a:gd name="connsiteX853" fmla="*/ 17307277 w 26589109"/>
              <a:gd name="connsiteY853" fmla="*/ 686947 h 7514867"/>
              <a:gd name="connsiteX854" fmla="*/ 17307755 w 26589109"/>
              <a:gd name="connsiteY854" fmla="*/ 687067 h 7514867"/>
              <a:gd name="connsiteX855" fmla="*/ 17316842 w 26589109"/>
              <a:gd name="connsiteY855" fmla="*/ 680252 h 7514867"/>
              <a:gd name="connsiteX856" fmla="*/ 17300688 w 26589109"/>
              <a:gd name="connsiteY856" fmla="*/ 664098 h 7514867"/>
              <a:gd name="connsiteX857" fmla="*/ 6994583 w 26589109"/>
              <a:gd name="connsiteY857" fmla="*/ 664098 h 7514867"/>
              <a:gd name="connsiteX858" fmla="*/ 6994583 w 26589109"/>
              <a:gd name="connsiteY858" fmla="*/ 696406 h 7514867"/>
              <a:gd name="connsiteX859" fmla="*/ 7010738 w 26589109"/>
              <a:gd name="connsiteY859" fmla="*/ 680252 h 7514867"/>
              <a:gd name="connsiteX860" fmla="*/ 6994583 w 26589109"/>
              <a:gd name="connsiteY860" fmla="*/ 664098 h 7514867"/>
              <a:gd name="connsiteX861" fmla="*/ 6752276 w 26589109"/>
              <a:gd name="connsiteY861" fmla="*/ 664098 h 7514867"/>
              <a:gd name="connsiteX862" fmla="*/ 6736123 w 26589109"/>
              <a:gd name="connsiteY862" fmla="*/ 696406 h 7514867"/>
              <a:gd name="connsiteX863" fmla="*/ 6752276 w 26589109"/>
              <a:gd name="connsiteY863" fmla="*/ 712559 h 7514867"/>
              <a:gd name="connsiteX864" fmla="*/ 6768431 w 26589109"/>
              <a:gd name="connsiteY864" fmla="*/ 680252 h 7514867"/>
              <a:gd name="connsiteX865" fmla="*/ 6752276 w 26589109"/>
              <a:gd name="connsiteY865" fmla="*/ 664098 h 7514867"/>
              <a:gd name="connsiteX866" fmla="*/ 5863819 w 26589109"/>
              <a:gd name="connsiteY866" fmla="*/ 664098 h 7514867"/>
              <a:gd name="connsiteX867" fmla="*/ 5879973 w 26589109"/>
              <a:gd name="connsiteY867" fmla="*/ 680252 h 7514867"/>
              <a:gd name="connsiteX868" fmla="*/ 5879973 w 26589109"/>
              <a:gd name="connsiteY868" fmla="*/ 696406 h 7514867"/>
              <a:gd name="connsiteX869" fmla="*/ 5847665 w 26589109"/>
              <a:gd name="connsiteY869" fmla="*/ 680252 h 7514867"/>
              <a:gd name="connsiteX870" fmla="*/ 5863819 w 26589109"/>
              <a:gd name="connsiteY870" fmla="*/ 664098 h 7514867"/>
              <a:gd name="connsiteX871" fmla="*/ 4716901 w 26589109"/>
              <a:gd name="connsiteY871" fmla="*/ 664098 h 7514867"/>
              <a:gd name="connsiteX872" fmla="*/ 4700748 w 26589109"/>
              <a:gd name="connsiteY872" fmla="*/ 696406 h 7514867"/>
              <a:gd name="connsiteX873" fmla="*/ 4684594 w 26589109"/>
              <a:gd name="connsiteY873" fmla="*/ 696406 h 7514867"/>
              <a:gd name="connsiteX874" fmla="*/ 4733055 w 26589109"/>
              <a:gd name="connsiteY874" fmla="*/ 664098 h 7514867"/>
              <a:gd name="connsiteX875" fmla="*/ 4716901 w 26589109"/>
              <a:gd name="connsiteY875" fmla="*/ 664098 h 7514867"/>
              <a:gd name="connsiteX876" fmla="*/ 17446072 w 26589109"/>
              <a:gd name="connsiteY876" fmla="*/ 647944 h 7514867"/>
              <a:gd name="connsiteX877" fmla="*/ 17397610 w 26589109"/>
              <a:gd name="connsiteY877" fmla="*/ 680252 h 7514867"/>
              <a:gd name="connsiteX878" fmla="*/ 17446072 w 26589109"/>
              <a:gd name="connsiteY878" fmla="*/ 696406 h 7514867"/>
              <a:gd name="connsiteX879" fmla="*/ 17494534 w 26589109"/>
              <a:gd name="connsiteY879" fmla="*/ 680252 h 7514867"/>
              <a:gd name="connsiteX880" fmla="*/ 17446072 w 26589109"/>
              <a:gd name="connsiteY880" fmla="*/ 647944 h 7514867"/>
              <a:gd name="connsiteX881" fmla="*/ 7091506 w 26589109"/>
              <a:gd name="connsiteY881" fmla="*/ 647944 h 7514867"/>
              <a:gd name="connsiteX882" fmla="*/ 7075352 w 26589109"/>
              <a:gd name="connsiteY882" fmla="*/ 664098 h 7514867"/>
              <a:gd name="connsiteX883" fmla="*/ 7091506 w 26589109"/>
              <a:gd name="connsiteY883" fmla="*/ 680252 h 7514867"/>
              <a:gd name="connsiteX884" fmla="*/ 7107659 w 26589109"/>
              <a:gd name="connsiteY884" fmla="*/ 696406 h 7514867"/>
              <a:gd name="connsiteX885" fmla="*/ 7172275 w 26589109"/>
              <a:gd name="connsiteY885" fmla="*/ 647944 h 7514867"/>
              <a:gd name="connsiteX886" fmla="*/ 7107659 w 26589109"/>
              <a:gd name="connsiteY886" fmla="*/ 647944 h 7514867"/>
              <a:gd name="connsiteX887" fmla="*/ 7091506 w 26589109"/>
              <a:gd name="connsiteY887" fmla="*/ 647944 h 7514867"/>
              <a:gd name="connsiteX888" fmla="*/ 6267663 w 26589109"/>
              <a:gd name="connsiteY888" fmla="*/ 647944 h 7514867"/>
              <a:gd name="connsiteX889" fmla="*/ 6186894 w 26589109"/>
              <a:gd name="connsiteY889" fmla="*/ 712559 h 7514867"/>
              <a:gd name="connsiteX890" fmla="*/ 6154587 w 26589109"/>
              <a:gd name="connsiteY890" fmla="*/ 728713 h 7514867"/>
              <a:gd name="connsiteX891" fmla="*/ 6170741 w 26589109"/>
              <a:gd name="connsiteY891" fmla="*/ 744867 h 7514867"/>
              <a:gd name="connsiteX892" fmla="*/ 6186894 w 26589109"/>
              <a:gd name="connsiteY892" fmla="*/ 712559 h 7514867"/>
              <a:gd name="connsiteX893" fmla="*/ 6267663 w 26589109"/>
              <a:gd name="connsiteY893" fmla="*/ 696406 h 7514867"/>
              <a:gd name="connsiteX894" fmla="*/ 6283817 w 26589109"/>
              <a:gd name="connsiteY894" fmla="*/ 664098 h 7514867"/>
              <a:gd name="connsiteX895" fmla="*/ 6267663 w 26589109"/>
              <a:gd name="connsiteY895" fmla="*/ 647944 h 7514867"/>
              <a:gd name="connsiteX896" fmla="*/ 4967285 w 26589109"/>
              <a:gd name="connsiteY896" fmla="*/ 603521 h 7514867"/>
              <a:gd name="connsiteX897" fmla="*/ 4991515 w 26589109"/>
              <a:gd name="connsiteY897" fmla="*/ 615637 h 7514867"/>
              <a:gd name="connsiteX898" fmla="*/ 5039977 w 26589109"/>
              <a:gd name="connsiteY898" fmla="*/ 680252 h 7514867"/>
              <a:gd name="connsiteX899" fmla="*/ 4959208 w 26589109"/>
              <a:gd name="connsiteY899" fmla="*/ 712559 h 7514867"/>
              <a:gd name="connsiteX900" fmla="*/ 4878439 w 26589109"/>
              <a:gd name="connsiteY900" fmla="*/ 680252 h 7514867"/>
              <a:gd name="connsiteX901" fmla="*/ 4943054 w 26589109"/>
              <a:gd name="connsiteY901" fmla="*/ 615637 h 7514867"/>
              <a:gd name="connsiteX902" fmla="*/ 4967285 w 26589109"/>
              <a:gd name="connsiteY902" fmla="*/ 603521 h 7514867"/>
              <a:gd name="connsiteX903" fmla="*/ 7269198 w 26589109"/>
              <a:gd name="connsiteY903" fmla="*/ 599483 h 7514867"/>
              <a:gd name="connsiteX904" fmla="*/ 7188428 w 26589109"/>
              <a:gd name="connsiteY904" fmla="*/ 647944 h 7514867"/>
              <a:gd name="connsiteX905" fmla="*/ 7301506 w 26589109"/>
              <a:gd name="connsiteY905" fmla="*/ 647944 h 7514867"/>
              <a:gd name="connsiteX906" fmla="*/ 7349966 w 26589109"/>
              <a:gd name="connsiteY906" fmla="*/ 615637 h 7514867"/>
              <a:gd name="connsiteX907" fmla="*/ 7349966 w 26589109"/>
              <a:gd name="connsiteY907" fmla="*/ 615637 h 7514867"/>
              <a:gd name="connsiteX908" fmla="*/ 7269198 w 26589109"/>
              <a:gd name="connsiteY908" fmla="*/ 599483 h 7514867"/>
              <a:gd name="connsiteX909" fmla="*/ 6590739 w 26589109"/>
              <a:gd name="connsiteY909" fmla="*/ 599483 h 7514867"/>
              <a:gd name="connsiteX910" fmla="*/ 6445355 w 26589109"/>
              <a:gd name="connsiteY910" fmla="*/ 647944 h 7514867"/>
              <a:gd name="connsiteX911" fmla="*/ 6429201 w 26589109"/>
              <a:gd name="connsiteY911" fmla="*/ 647944 h 7514867"/>
              <a:gd name="connsiteX912" fmla="*/ 6413047 w 26589109"/>
              <a:gd name="connsiteY912" fmla="*/ 615637 h 7514867"/>
              <a:gd name="connsiteX913" fmla="*/ 6396894 w 26589109"/>
              <a:gd name="connsiteY913" fmla="*/ 615637 h 7514867"/>
              <a:gd name="connsiteX914" fmla="*/ 6413047 w 26589109"/>
              <a:gd name="connsiteY914" fmla="*/ 647944 h 7514867"/>
              <a:gd name="connsiteX915" fmla="*/ 6429201 w 26589109"/>
              <a:gd name="connsiteY915" fmla="*/ 647944 h 7514867"/>
              <a:gd name="connsiteX916" fmla="*/ 6445355 w 26589109"/>
              <a:gd name="connsiteY916" fmla="*/ 680252 h 7514867"/>
              <a:gd name="connsiteX917" fmla="*/ 6606893 w 26589109"/>
              <a:gd name="connsiteY917" fmla="*/ 664098 h 7514867"/>
              <a:gd name="connsiteX918" fmla="*/ 6639200 w 26589109"/>
              <a:gd name="connsiteY918" fmla="*/ 615637 h 7514867"/>
              <a:gd name="connsiteX919" fmla="*/ 6590739 w 26589109"/>
              <a:gd name="connsiteY919" fmla="*/ 599483 h 7514867"/>
              <a:gd name="connsiteX920" fmla="*/ 5508436 w 26589109"/>
              <a:gd name="connsiteY920" fmla="*/ 599483 h 7514867"/>
              <a:gd name="connsiteX921" fmla="*/ 5508436 w 26589109"/>
              <a:gd name="connsiteY921" fmla="*/ 631791 h 7514867"/>
              <a:gd name="connsiteX922" fmla="*/ 5492282 w 26589109"/>
              <a:gd name="connsiteY922" fmla="*/ 647944 h 7514867"/>
              <a:gd name="connsiteX923" fmla="*/ 5492282 w 26589109"/>
              <a:gd name="connsiteY923" fmla="*/ 615637 h 7514867"/>
              <a:gd name="connsiteX924" fmla="*/ 5508436 w 26589109"/>
              <a:gd name="connsiteY924" fmla="*/ 599483 h 7514867"/>
              <a:gd name="connsiteX925" fmla="*/ 4771168 w 26589109"/>
              <a:gd name="connsiteY925" fmla="*/ 589892 h 7514867"/>
              <a:gd name="connsiteX926" fmla="*/ 4846132 w 26589109"/>
              <a:gd name="connsiteY926" fmla="*/ 712559 h 7514867"/>
              <a:gd name="connsiteX927" fmla="*/ 4781517 w 26589109"/>
              <a:gd name="connsiteY927" fmla="*/ 761021 h 7514867"/>
              <a:gd name="connsiteX928" fmla="*/ 4700748 w 26589109"/>
              <a:gd name="connsiteY928" fmla="*/ 712559 h 7514867"/>
              <a:gd name="connsiteX929" fmla="*/ 4636133 w 26589109"/>
              <a:gd name="connsiteY929" fmla="*/ 793328 h 7514867"/>
              <a:gd name="connsiteX930" fmla="*/ 4619979 w 26589109"/>
              <a:gd name="connsiteY930" fmla="*/ 874097 h 7514867"/>
              <a:gd name="connsiteX931" fmla="*/ 4571517 w 26589109"/>
              <a:gd name="connsiteY931" fmla="*/ 890251 h 7514867"/>
              <a:gd name="connsiteX932" fmla="*/ 4474595 w 26589109"/>
              <a:gd name="connsiteY932" fmla="*/ 696406 h 7514867"/>
              <a:gd name="connsiteX933" fmla="*/ 4555364 w 26589109"/>
              <a:gd name="connsiteY933" fmla="*/ 647944 h 7514867"/>
              <a:gd name="connsiteX934" fmla="*/ 4636133 w 26589109"/>
              <a:gd name="connsiteY934" fmla="*/ 647944 h 7514867"/>
              <a:gd name="connsiteX935" fmla="*/ 4716901 w 26589109"/>
              <a:gd name="connsiteY935" fmla="*/ 599483 h 7514867"/>
              <a:gd name="connsiteX936" fmla="*/ 4771168 w 26589109"/>
              <a:gd name="connsiteY936" fmla="*/ 589892 h 7514867"/>
              <a:gd name="connsiteX937" fmla="*/ 5346898 w 26589109"/>
              <a:gd name="connsiteY937" fmla="*/ 551022 h 7514867"/>
              <a:gd name="connsiteX938" fmla="*/ 5395360 w 26589109"/>
              <a:gd name="connsiteY938" fmla="*/ 567176 h 7514867"/>
              <a:gd name="connsiteX939" fmla="*/ 5346898 w 26589109"/>
              <a:gd name="connsiteY939" fmla="*/ 599483 h 7514867"/>
              <a:gd name="connsiteX940" fmla="*/ 5298437 w 26589109"/>
              <a:gd name="connsiteY940" fmla="*/ 567176 h 7514867"/>
              <a:gd name="connsiteX941" fmla="*/ 5346898 w 26589109"/>
              <a:gd name="connsiteY941" fmla="*/ 551022 h 7514867"/>
              <a:gd name="connsiteX942" fmla="*/ 19778779 w 26589109"/>
              <a:gd name="connsiteY942" fmla="*/ 544207 h 7514867"/>
              <a:gd name="connsiteX943" fmla="*/ 19836832 w 26589109"/>
              <a:gd name="connsiteY943" fmla="*/ 551022 h 7514867"/>
              <a:gd name="connsiteX944" fmla="*/ 19836832 w 26589109"/>
              <a:gd name="connsiteY944" fmla="*/ 599483 h 7514867"/>
              <a:gd name="connsiteX945" fmla="*/ 19820676 w 26589109"/>
              <a:gd name="connsiteY945" fmla="*/ 647944 h 7514867"/>
              <a:gd name="connsiteX946" fmla="*/ 19610678 w 26589109"/>
              <a:gd name="connsiteY946" fmla="*/ 583329 h 7514867"/>
              <a:gd name="connsiteX947" fmla="*/ 19594524 w 26589109"/>
              <a:gd name="connsiteY947" fmla="*/ 567176 h 7514867"/>
              <a:gd name="connsiteX948" fmla="*/ 19610678 w 26589109"/>
              <a:gd name="connsiteY948" fmla="*/ 551022 h 7514867"/>
              <a:gd name="connsiteX949" fmla="*/ 19778779 w 26589109"/>
              <a:gd name="connsiteY949" fmla="*/ 544207 h 7514867"/>
              <a:gd name="connsiteX950" fmla="*/ 5960742 w 26589109"/>
              <a:gd name="connsiteY950" fmla="*/ 518714 h 7514867"/>
              <a:gd name="connsiteX951" fmla="*/ 5993049 w 26589109"/>
              <a:gd name="connsiteY951" fmla="*/ 551022 h 7514867"/>
              <a:gd name="connsiteX952" fmla="*/ 5928434 w 26589109"/>
              <a:gd name="connsiteY952" fmla="*/ 583329 h 7514867"/>
              <a:gd name="connsiteX953" fmla="*/ 5912280 w 26589109"/>
              <a:gd name="connsiteY953" fmla="*/ 567176 h 7514867"/>
              <a:gd name="connsiteX954" fmla="*/ 5960742 w 26589109"/>
              <a:gd name="connsiteY954" fmla="*/ 518714 h 7514867"/>
              <a:gd name="connsiteX955" fmla="*/ 15572235 w 26589109"/>
              <a:gd name="connsiteY955" fmla="*/ 486407 h 7514867"/>
              <a:gd name="connsiteX956" fmla="*/ 15556082 w 26589109"/>
              <a:gd name="connsiteY956" fmla="*/ 534868 h 7514867"/>
              <a:gd name="connsiteX957" fmla="*/ 15588389 w 26589109"/>
              <a:gd name="connsiteY957" fmla="*/ 583329 h 7514867"/>
              <a:gd name="connsiteX958" fmla="*/ 15733773 w 26589109"/>
              <a:gd name="connsiteY958" fmla="*/ 599483 h 7514867"/>
              <a:gd name="connsiteX959" fmla="*/ 15830695 w 26589109"/>
              <a:gd name="connsiteY959" fmla="*/ 599483 h 7514867"/>
              <a:gd name="connsiteX960" fmla="*/ 15895311 w 26589109"/>
              <a:gd name="connsiteY960" fmla="*/ 599483 h 7514867"/>
              <a:gd name="connsiteX961" fmla="*/ 15879157 w 26589109"/>
              <a:gd name="connsiteY961" fmla="*/ 567176 h 7514867"/>
              <a:gd name="connsiteX962" fmla="*/ 15846849 w 26589109"/>
              <a:gd name="connsiteY962" fmla="*/ 534868 h 7514867"/>
              <a:gd name="connsiteX963" fmla="*/ 15572235 w 26589109"/>
              <a:gd name="connsiteY963" fmla="*/ 486407 h 7514867"/>
              <a:gd name="connsiteX964" fmla="*/ 15265314 w 26589109"/>
              <a:gd name="connsiteY964" fmla="*/ 486407 h 7514867"/>
              <a:gd name="connsiteX965" fmla="*/ 15249160 w 26589109"/>
              <a:gd name="connsiteY965" fmla="*/ 502560 h 7514867"/>
              <a:gd name="connsiteX966" fmla="*/ 15265314 w 26589109"/>
              <a:gd name="connsiteY966" fmla="*/ 518714 h 7514867"/>
              <a:gd name="connsiteX967" fmla="*/ 15281467 w 26589109"/>
              <a:gd name="connsiteY967" fmla="*/ 502560 h 7514867"/>
              <a:gd name="connsiteX968" fmla="*/ 15265314 w 26589109"/>
              <a:gd name="connsiteY968" fmla="*/ 486407 h 7514867"/>
              <a:gd name="connsiteX969" fmla="*/ 13989165 w 26589109"/>
              <a:gd name="connsiteY969" fmla="*/ 470253 h 7514867"/>
              <a:gd name="connsiteX970" fmla="*/ 13940705 w 26589109"/>
              <a:gd name="connsiteY970" fmla="*/ 486407 h 7514867"/>
              <a:gd name="connsiteX971" fmla="*/ 13940705 w 26589109"/>
              <a:gd name="connsiteY971" fmla="*/ 502560 h 7514867"/>
              <a:gd name="connsiteX972" fmla="*/ 14005319 w 26589109"/>
              <a:gd name="connsiteY972" fmla="*/ 518714 h 7514867"/>
              <a:gd name="connsiteX973" fmla="*/ 14037627 w 26589109"/>
              <a:gd name="connsiteY973" fmla="*/ 502560 h 7514867"/>
              <a:gd name="connsiteX974" fmla="*/ 13989165 w 26589109"/>
              <a:gd name="connsiteY974" fmla="*/ 470253 h 7514867"/>
              <a:gd name="connsiteX975" fmla="*/ 17814075 w 26589109"/>
              <a:gd name="connsiteY975" fmla="*/ 468739 h 7514867"/>
              <a:gd name="connsiteX976" fmla="*/ 17736840 w 26589109"/>
              <a:gd name="connsiteY976" fmla="*/ 518714 h 7514867"/>
              <a:gd name="connsiteX977" fmla="*/ 17672226 w 26589109"/>
              <a:gd name="connsiteY977" fmla="*/ 551022 h 7514867"/>
              <a:gd name="connsiteX978" fmla="*/ 17688380 w 26589109"/>
              <a:gd name="connsiteY978" fmla="*/ 664098 h 7514867"/>
              <a:gd name="connsiteX979" fmla="*/ 17736840 w 26589109"/>
              <a:gd name="connsiteY979" fmla="*/ 647944 h 7514867"/>
              <a:gd name="connsiteX980" fmla="*/ 17752994 w 26589109"/>
              <a:gd name="connsiteY980" fmla="*/ 502560 h 7514867"/>
              <a:gd name="connsiteX981" fmla="*/ 17849916 w 26589109"/>
              <a:gd name="connsiteY981" fmla="*/ 470253 h 7514867"/>
              <a:gd name="connsiteX982" fmla="*/ 17814075 w 26589109"/>
              <a:gd name="connsiteY982" fmla="*/ 468739 h 7514867"/>
              <a:gd name="connsiteX983" fmla="*/ 13536861 w 26589109"/>
              <a:gd name="connsiteY983" fmla="*/ 421792 h 7514867"/>
              <a:gd name="connsiteX984" fmla="*/ 13520706 w 26589109"/>
              <a:gd name="connsiteY984" fmla="*/ 454099 h 7514867"/>
              <a:gd name="connsiteX985" fmla="*/ 13536861 w 26589109"/>
              <a:gd name="connsiteY985" fmla="*/ 454099 h 7514867"/>
              <a:gd name="connsiteX986" fmla="*/ 13553014 w 26589109"/>
              <a:gd name="connsiteY986" fmla="*/ 437945 h 7514867"/>
              <a:gd name="connsiteX987" fmla="*/ 13536861 w 26589109"/>
              <a:gd name="connsiteY987" fmla="*/ 421792 h 7514867"/>
              <a:gd name="connsiteX988" fmla="*/ 13019940 w 26589109"/>
              <a:gd name="connsiteY988" fmla="*/ 421792 h 7514867"/>
              <a:gd name="connsiteX989" fmla="*/ 12987633 w 26589109"/>
              <a:gd name="connsiteY989" fmla="*/ 454099 h 7514867"/>
              <a:gd name="connsiteX990" fmla="*/ 13036094 w 26589109"/>
              <a:gd name="connsiteY990" fmla="*/ 470253 h 7514867"/>
              <a:gd name="connsiteX991" fmla="*/ 13068402 w 26589109"/>
              <a:gd name="connsiteY991" fmla="*/ 437945 h 7514867"/>
              <a:gd name="connsiteX992" fmla="*/ 13019940 w 26589109"/>
              <a:gd name="connsiteY992" fmla="*/ 421792 h 7514867"/>
              <a:gd name="connsiteX993" fmla="*/ 11501484 w 26589109"/>
              <a:gd name="connsiteY993" fmla="*/ 308715 h 7514867"/>
              <a:gd name="connsiteX994" fmla="*/ 11517639 w 26589109"/>
              <a:gd name="connsiteY994" fmla="*/ 308715 h 7514867"/>
              <a:gd name="connsiteX995" fmla="*/ 11519659 w 26589109"/>
              <a:gd name="connsiteY995" fmla="*/ 336985 h 7514867"/>
              <a:gd name="connsiteX996" fmla="*/ 11492516 w 26589109"/>
              <a:gd name="connsiteY996" fmla="*/ 340178 h 7514867"/>
              <a:gd name="connsiteX997" fmla="*/ 11486464 w 26589109"/>
              <a:gd name="connsiteY997" fmla="*/ 339607 h 7514867"/>
              <a:gd name="connsiteX998" fmla="*/ 11493408 w 26589109"/>
              <a:gd name="connsiteY998" fmla="*/ 330927 h 7514867"/>
              <a:gd name="connsiteX999" fmla="*/ 11501484 w 26589109"/>
              <a:gd name="connsiteY999" fmla="*/ 308715 h 7514867"/>
              <a:gd name="connsiteX1000" fmla="*/ 16153771 w 26589109"/>
              <a:gd name="connsiteY1000" fmla="*/ 260254 h 7514867"/>
              <a:gd name="connsiteX1001" fmla="*/ 16169924 w 26589109"/>
              <a:gd name="connsiteY1001" fmla="*/ 260254 h 7514867"/>
              <a:gd name="connsiteX1002" fmla="*/ 16137617 w 26589109"/>
              <a:gd name="connsiteY1002" fmla="*/ 308715 h 7514867"/>
              <a:gd name="connsiteX1003" fmla="*/ 16153771 w 26589109"/>
              <a:gd name="connsiteY1003" fmla="*/ 260254 h 7514867"/>
              <a:gd name="connsiteX1004" fmla="*/ 16283002 w 26589109"/>
              <a:gd name="connsiteY1004" fmla="*/ 244100 h 7514867"/>
              <a:gd name="connsiteX1005" fmla="*/ 16299155 w 26589109"/>
              <a:gd name="connsiteY1005" fmla="*/ 260254 h 7514867"/>
              <a:gd name="connsiteX1006" fmla="*/ 16283002 w 26589109"/>
              <a:gd name="connsiteY1006" fmla="*/ 276408 h 7514867"/>
              <a:gd name="connsiteX1007" fmla="*/ 16266847 w 26589109"/>
              <a:gd name="connsiteY1007" fmla="*/ 260254 h 7514867"/>
              <a:gd name="connsiteX1008" fmla="*/ 16283002 w 26589109"/>
              <a:gd name="connsiteY1008" fmla="*/ 244100 h 7514867"/>
              <a:gd name="connsiteX1009" fmla="*/ 9724570 w 26589109"/>
              <a:gd name="connsiteY1009" fmla="*/ 244100 h 7514867"/>
              <a:gd name="connsiteX1010" fmla="*/ 9740725 w 26589109"/>
              <a:gd name="connsiteY1010" fmla="*/ 260254 h 7514867"/>
              <a:gd name="connsiteX1011" fmla="*/ 9708416 w 26589109"/>
              <a:gd name="connsiteY1011" fmla="*/ 260254 h 7514867"/>
              <a:gd name="connsiteX1012" fmla="*/ 9724570 w 26589109"/>
              <a:gd name="connsiteY1012" fmla="*/ 244100 h 7514867"/>
              <a:gd name="connsiteX1013" fmla="*/ 13488399 w 26589109"/>
              <a:gd name="connsiteY1013" fmla="*/ 114870 h 7514867"/>
              <a:gd name="connsiteX1014" fmla="*/ 13569168 w 26589109"/>
              <a:gd name="connsiteY1014" fmla="*/ 163331 h 7514867"/>
              <a:gd name="connsiteX1015" fmla="*/ 13488399 w 26589109"/>
              <a:gd name="connsiteY1015" fmla="*/ 163331 h 7514867"/>
              <a:gd name="connsiteX1016" fmla="*/ 13472245 w 26589109"/>
              <a:gd name="connsiteY1016" fmla="*/ 131024 h 7514867"/>
              <a:gd name="connsiteX1017" fmla="*/ 13488399 w 26589109"/>
              <a:gd name="connsiteY1017" fmla="*/ 114870 h 7514867"/>
              <a:gd name="connsiteX1018" fmla="*/ 14498010 w 26589109"/>
              <a:gd name="connsiteY1018" fmla="*/ 106793 h 7514867"/>
              <a:gd name="connsiteX1019" fmla="*/ 14376856 w 26589109"/>
              <a:gd name="connsiteY1019" fmla="*/ 131024 h 7514867"/>
              <a:gd name="connsiteX1020" fmla="*/ 14376856 w 26589109"/>
              <a:gd name="connsiteY1020" fmla="*/ 147178 h 7514867"/>
              <a:gd name="connsiteX1021" fmla="*/ 14457625 w 26589109"/>
              <a:gd name="connsiteY1021" fmla="*/ 211793 h 7514867"/>
              <a:gd name="connsiteX1022" fmla="*/ 14619163 w 26589109"/>
              <a:gd name="connsiteY1022" fmla="*/ 163331 h 7514867"/>
              <a:gd name="connsiteX1023" fmla="*/ 14635316 w 26589109"/>
              <a:gd name="connsiteY1023" fmla="*/ 147178 h 7514867"/>
              <a:gd name="connsiteX1024" fmla="*/ 14619163 w 26589109"/>
              <a:gd name="connsiteY1024" fmla="*/ 131024 h 7514867"/>
              <a:gd name="connsiteX1025" fmla="*/ 14498010 w 26589109"/>
              <a:gd name="connsiteY1025" fmla="*/ 106793 h 7514867"/>
              <a:gd name="connsiteX1026" fmla="*/ 13326862 w 26589109"/>
              <a:gd name="connsiteY1026" fmla="*/ 62370 h 7514867"/>
              <a:gd name="connsiteX1027" fmla="*/ 13359168 w 26589109"/>
              <a:gd name="connsiteY1027" fmla="*/ 82563 h 7514867"/>
              <a:gd name="connsiteX1028" fmla="*/ 13343015 w 26589109"/>
              <a:gd name="connsiteY1028" fmla="*/ 114870 h 7514867"/>
              <a:gd name="connsiteX1029" fmla="*/ 13278400 w 26589109"/>
              <a:gd name="connsiteY1029" fmla="*/ 82563 h 7514867"/>
              <a:gd name="connsiteX1030" fmla="*/ 13294555 w 26589109"/>
              <a:gd name="connsiteY1030" fmla="*/ 66409 h 7514867"/>
              <a:gd name="connsiteX1031" fmla="*/ 13326862 w 26589109"/>
              <a:gd name="connsiteY1031" fmla="*/ 62370 h 7514867"/>
              <a:gd name="connsiteX1032" fmla="*/ 14183011 w 26589109"/>
              <a:gd name="connsiteY1032" fmla="*/ 50255 h 7514867"/>
              <a:gd name="connsiteX1033" fmla="*/ 14134550 w 26589109"/>
              <a:gd name="connsiteY1033" fmla="*/ 66409 h 7514867"/>
              <a:gd name="connsiteX1034" fmla="*/ 14183011 w 26589109"/>
              <a:gd name="connsiteY1034" fmla="*/ 98716 h 7514867"/>
              <a:gd name="connsiteX1035" fmla="*/ 14215318 w 26589109"/>
              <a:gd name="connsiteY1035" fmla="*/ 82563 h 7514867"/>
              <a:gd name="connsiteX1036" fmla="*/ 14199165 w 26589109"/>
              <a:gd name="connsiteY1036" fmla="*/ 66409 h 7514867"/>
              <a:gd name="connsiteX1037" fmla="*/ 14183011 w 26589109"/>
              <a:gd name="connsiteY1037" fmla="*/ 50255 h 7514867"/>
              <a:gd name="connsiteX1038" fmla="*/ 14223395 w 26589109"/>
              <a:gd name="connsiteY1038" fmla="*/ 280 h 7514867"/>
              <a:gd name="connsiteX1039" fmla="*/ 14441471 w 26589109"/>
              <a:gd name="connsiteY1039" fmla="*/ 50255 h 7514867"/>
              <a:gd name="connsiteX1040" fmla="*/ 14651470 w 26589109"/>
              <a:gd name="connsiteY1040" fmla="*/ 66409 h 7514867"/>
              <a:gd name="connsiteX1041" fmla="*/ 14716085 w 26589109"/>
              <a:gd name="connsiteY1041" fmla="*/ 179485 h 7514867"/>
              <a:gd name="connsiteX1042" fmla="*/ 14764547 w 26589109"/>
              <a:gd name="connsiteY1042" fmla="*/ 244100 h 7514867"/>
              <a:gd name="connsiteX1043" fmla="*/ 14796854 w 26589109"/>
              <a:gd name="connsiteY1043" fmla="*/ 244100 h 7514867"/>
              <a:gd name="connsiteX1044" fmla="*/ 14958392 w 26589109"/>
              <a:gd name="connsiteY1044" fmla="*/ 211793 h 7514867"/>
              <a:gd name="connsiteX1045" fmla="*/ 15136083 w 26589109"/>
              <a:gd name="connsiteY1045" fmla="*/ 244100 h 7514867"/>
              <a:gd name="connsiteX1046" fmla="*/ 15281467 w 26589109"/>
              <a:gd name="connsiteY1046" fmla="*/ 244100 h 7514867"/>
              <a:gd name="connsiteX1047" fmla="*/ 15459158 w 26589109"/>
              <a:gd name="connsiteY1047" fmla="*/ 244100 h 7514867"/>
              <a:gd name="connsiteX1048" fmla="*/ 15475313 w 26589109"/>
              <a:gd name="connsiteY1048" fmla="*/ 308715 h 7514867"/>
              <a:gd name="connsiteX1049" fmla="*/ 15459158 w 26589109"/>
              <a:gd name="connsiteY1049" fmla="*/ 341023 h 7514867"/>
              <a:gd name="connsiteX1050" fmla="*/ 15620696 w 26589109"/>
              <a:gd name="connsiteY1050" fmla="*/ 341023 h 7514867"/>
              <a:gd name="connsiteX1051" fmla="*/ 15588389 w 26589109"/>
              <a:gd name="connsiteY1051" fmla="*/ 276408 h 7514867"/>
              <a:gd name="connsiteX1052" fmla="*/ 15798388 w 26589109"/>
              <a:gd name="connsiteY1052" fmla="*/ 195639 h 7514867"/>
              <a:gd name="connsiteX1053" fmla="*/ 15830695 w 26589109"/>
              <a:gd name="connsiteY1053" fmla="*/ 260254 h 7514867"/>
              <a:gd name="connsiteX1054" fmla="*/ 15846849 w 26589109"/>
              <a:gd name="connsiteY1054" fmla="*/ 308715 h 7514867"/>
              <a:gd name="connsiteX1055" fmla="*/ 15927618 w 26589109"/>
              <a:gd name="connsiteY1055" fmla="*/ 308715 h 7514867"/>
              <a:gd name="connsiteX1056" fmla="*/ 16105309 w 26589109"/>
              <a:gd name="connsiteY1056" fmla="*/ 308715 h 7514867"/>
              <a:gd name="connsiteX1057" fmla="*/ 16137617 w 26589109"/>
              <a:gd name="connsiteY1057" fmla="*/ 308715 h 7514867"/>
              <a:gd name="connsiteX1058" fmla="*/ 16153771 w 26589109"/>
              <a:gd name="connsiteY1058" fmla="*/ 308715 h 7514867"/>
              <a:gd name="connsiteX1059" fmla="*/ 16234540 w 26589109"/>
              <a:gd name="connsiteY1059" fmla="*/ 421792 h 7514867"/>
              <a:gd name="connsiteX1060" fmla="*/ 16622231 w 26589109"/>
              <a:gd name="connsiteY1060" fmla="*/ 341023 h 7514867"/>
              <a:gd name="connsiteX1061" fmla="*/ 16864538 w 26589109"/>
              <a:gd name="connsiteY1061" fmla="*/ 341023 h 7514867"/>
              <a:gd name="connsiteX1062" fmla="*/ 16912998 w 26589109"/>
              <a:gd name="connsiteY1062" fmla="*/ 357177 h 7514867"/>
              <a:gd name="connsiteX1063" fmla="*/ 17139150 w 26589109"/>
              <a:gd name="connsiteY1063" fmla="*/ 389484 h 7514867"/>
              <a:gd name="connsiteX1064" fmla="*/ 17381458 w 26589109"/>
              <a:gd name="connsiteY1064" fmla="*/ 389484 h 7514867"/>
              <a:gd name="connsiteX1065" fmla="*/ 17478380 w 26589109"/>
              <a:gd name="connsiteY1065" fmla="*/ 373330 h 7514867"/>
              <a:gd name="connsiteX1066" fmla="*/ 17575304 w 26589109"/>
              <a:gd name="connsiteY1066" fmla="*/ 373330 h 7514867"/>
              <a:gd name="connsiteX1067" fmla="*/ 17720686 w 26589109"/>
              <a:gd name="connsiteY1067" fmla="*/ 357177 h 7514867"/>
              <a:gd name="connsiteX1068" fmla="*/ 17785302 w 26589109"/>
              <a:gd name="connsiteY1068" fmla="*/ 357177 h 7514867"/>
              <a:gd name="connsiteX1069" fmla="*/ 17866070 w 26589109"/>
              <a:gd name="connsiteY1069" fmla="*/ 470253 h 7514867"/>
              <a:gd name="connsiteX1070" fmla="*/ 18043762 w 26589109"/>
              <a:gd name="connsiteY1070" fmla="*/ 421792 h 7514867"/>
              <a:gd name="connsiteX1071" fmla="*/ 18092224 w 26589109"/>
              <a:gd name="connsiteY1071" fmla="*/ 454099 h 7514867"/>
              <a:gd name="connsiteX1072" fmla="*/ 18076070 w 26589109"/>
              <a:gd name="connsiteY1072" fmla="*/ 470253 h 7514867"/>
              <a:gd name="connsiteX1073" fmla="*/ 18011454 w 26589109"/>
              <a:gd name="connsiteY1073" fmla="*/ 518714 h 7514867"/>
              <a:gd name="connsiteX1074" fmla="*/ 17898378 w 26589109"/>
              <a:gd name="connsiteY1074" fmla="*/ 647944 h 7514867"/>
              <a:gd name="connsiteX1075" fmla="*/ 17882224 w 26589109"/>
              <a:gd name="connsiteY1075" fmla="*/ 696406 h 7514867"/>
              <a:gd name="connsiteX1076" fmla="*/ 17930686 w 26589109"/>
              <a:gd name="connsiteY1076" fmla="*/ 712559 h 7514867"/>
              <a:gd name="connsiteX1077" fmla="*/ 18205300 w 26589109"/>
              <a:gd name="connsiteY1077" fmla="*/ 664098 h 7514867"/>
              <a:gd name="connsiteX1078" fmla="*/ 18463760 w 26589109"/>
              <a:gd name="connsiteY1078" fmla="*/ 551022 h 7514867"/>
              <a:gd name="connsiteX1079" fmla="*/ 18496068 w 26589109"/>
              <a:gd name="connsiteY1079" fmla="*/ 470253 h 7514867"/>
              <a:gd name="connsiteX1080" fmla="*/ 18431452 w 26589109"/>
              <a:gd name="connsiteY1080" fmla="*/ 421792 h 7514867"/>
              <a:gd name="connsiteX1081" fmla="*/ 18286068 w 26589109"/>
              <a:gd name="connsiteY1081" fmla="*/ 405638 h 7514867"/>
              <a:gd name="connsiteX1082" fmla="*/ 18269914 w 26589109"/>
              <a:gd name="connsiteY1082" fmla="*/ 357177 h 7514867"/>
              <a:gd name="connsiteX1083" fmla="*/ 18302222 w 26589109"/>
              <a:gd name="connsiteY1083" fmla="*/ 308715 h 7514867"/>
              <a:gd name="connsiteX1084" fmla="*/ 18673758 w 26589109"/>
              <a:gd name="connsiteY1084" fmla="*/ 373330 h 7514867"/>
              <a:gd name="connsiteX1085" fmla="*/ 18689912 w 26589109"/>
              <a:gd name="connsiteY1085" fmla="*/ 454099 h 7514867"/>
              <a:gd name="connsiteX1086" fmla="*/ 18641452 w 26589109"/>
              <a:gd name="connsiteY1086" fmla="*/ 486407 h 7514867"/>
              <a:gd name="connsiteX1087" fmla="*/ 18592990 w 26589109"/>
              <a:gd name="connsiteY1087" fmla="*/ 567176 h 7514867"/>
              <a:gd name="connsiteX1088" fmla="*/ 18673758 w 26589109"/>
              <a:gd name="connsiteY1088" fmla="*/ 599483 h 7514867"/>
              <a:gd name="connsiteX1089" fmla="*/ 18948374 w 26589109"/>
              <a:gd name="connsiteY1089" fmla="*/ 421792 h 7514867"/>
              <a:gd name="connsiteX1090" fmla="*/ 19061450 w 26589109"/>
              <a:gd name="connsiteY1090" fmla="*/ 437945 h 7514867"/>
              <a:gd name="connsiteX1091" fmla="*/ 19126066 w 26589109"/>
              <a:gd name="connsiteY1091" fmla="*/ 486407 h 7514867"/>
              <a:gd name="connsiteX1092" fmla="*/ 19239140 w 26589109"/>
              <a:gd name="connsiteY1092" fmla="*/ 518714 h 7514867"/>
              <a:gd name="connsiteX1093" fmla="*/ 19142218 w 26589109"/>
              <a:gd name="connsiteY1093" fmla="*/ 567176 h 7514867"/>
              <a:gd name="connsiteX1094" fmla="*/ 19045296 w 26589109"/>
              <a:gd name="connsiteY1094" fmla="*/ 615637 h 7514867"/>
              <a:gd name="connsiteX1095" fmla="*/ 19061450 w 26589109"/>
              <a:gd name="connsiteY1095" fmla="*/ 664098 h 7514867"/>
              <a:gd name="connsiteX1096" fmla="*/ 19190680 w 26589109"/>
              <a:gd name="connsiteY1096" fmla="*/ 728713 h 7514867"/>
              <a:gd name="connsiteX1097" fmla="*/ 19255294 w 26589109"/>
              <a:gd name="connsiteY1097" fmla="*/ 680252 h 7514867"/>
              <a:gd name="connsiteX1098" fmla="*/ 19352218 w 26589109"/>
              <a:gd name="connsiteY1098" fmla="*/ 631791 h 7514867"/>
              <a:gd name="connsiteX1099" fmla="*/ 19804522 w 26589109"/>
              <a:gd name="connsiteY1099" fmla="*/ 728713 h 7514867"/>
              <a:gd name="connsiteX1100" fmla="*/ 19852984 w 26589109"/>
              <a:gd name="connsiteY1100" fmla="*/ 680252 h 7514867"/>
              <a:gd name="connsiteX1101" fmla="*/ 19966060 w 26589109"/>
              <a:gd name="connsiteY1101" fmla="*/ 647944 h 7514867"/>
              <a:gd name="connsiteX1102" fmla="*/ 20046830 w 26589109"/>
              <a:gd name="connsiteY1102" fmla="*/ 615637 h 7514867"/>
              <a:gd name="connsiteX1103" fmla="*/ 20305290 w 26589109"/>
              <a:gd name="connsiteY1103" fmla="*/ 680252 h 7514867"/>
              <a:gd name="connsiteX1104" fmla="*/ 20402214 w 26589109"/>
              <a:gd name="connsiteY1104" fmla="*/ 777174 h 7514867"/>
              <a:gd name="connsiteX1105" fmla="*/ 20531442 w 26589109"/>
              <a:gd name="connsiteY1105" fmla="*/ 841789 h 7514867"/>
              <a:gd name="connsiteX1106" fmla="*/ 20709134 w 26589109"/>
              <a:gd name="connsiteY1106" fmla="*/ 825636 h 7514867"/>
              <a:gd name="connsiteX1107" fmla="*/ 21145286 w 26589109"/>
              <a:gd name="connsiteY1107" fmla="*/ 793328 h 7514867"/>
              <a:gd name="connsiteX1108" fmla="*/ 21193746 w 26589109"/>
              <a:gd name="connsiteY1108" fmla="*/ 793328 h 7514867"/>
              <a:gd name="connsiteX1109" fmla="*/ 21339132 w 26589109"/>
              <a:gd name="connsiteY1109" fmla="*/ 761021 h 7514867"/>
              <a:gd name="connsiteX1110" fmla="*/ 21403746 w 26589109"/>
              <a:gd name="connsiteY1110" fmla="*/ 761021 h 7514867"/>
              <a:gd name="connsiteX1111" fmla="*/ 21565284 w 26589109"/>
              <a:gd name="connsiteY1111" fmla="*/ 825636 h 7514867"/>
              <a:gd name="connsiteX1112" fmla="*/ 21662208 w 26589109"/>
              <a:gd name="connsiteY1112" fmla="*/ 857943 h 7514867"/>
              <a:gd name="connsiteX1113" fmla="*/ 21759128 w 26589109"/>
              <a:gd name="connsiteY1113" fmla="*/ 874097 h 7514867"/>
              <a:gd name="connsiteX1114" fmla="*/ 21888360 w 26589109"/>
              <a:gd name="connsiteY1114" fmla="*/ 874097 h 7514867"/>
              <a:gd name="connsiteX1115" fmla="*/ 21936822 w 26589109"/>
              <a:gd name="connsiteY1115" fmla="*/ 890251 h 7514867"/>
              <a:gd name="connsiteX1116" fmla="*/ 22276050 w 26589109"/>
              <a:gd name="connsiteY1116" fmla="*/ 857943 h 7514867"/>
              <a:gd name="connsiteX1117" fmla="*/ 22292204 w 26589109"/>
              <a:gd name="connsiteY1117" fmla="*/ 874097 h 7514867"/>
              <a:gd name="connsiteX1118" fmla="*/ 22276050 w 26589109"/>
              <a:gd name="connsiteY1118" fmla="*/ 890251 h 7514867"/>
              <a:gd name="connsiteX1119" fmla="*/ 22049898 w 26589109"/>
              <a:gd name="connsiteY1119" fmla="*/ 906404 h 7514867"/>
              <a:gd name="connsiteX1120" fmla="*/ 22033742 w 26589109"/>
              <a:gd name="connsiteY1120" fmla="*/ 922558 h 7514867"/>
              <a:gd name="connsiteX1121" fmla="*/ 22066052 w 26589109"/>
              <a:gd name="connsiteY1121" fmla="*/ 954866 h 7514867"/>
              <a:gd name="connsiteX1122" fmla="*/ 22372972 w 26589109"/>
              <a:gd name="connsiteY1122" fmla="*/ 1019481 h 7514867"/>
              <a:gd name="connsiteX1123" fmla="*/ 22502204 w 26589109"/>
              <a:gd name="connsiteY1123" fmla="*/ 987173 h 7514867"/>
              <a:gd name="connsiteX1124" fmla="*/ 22631434 w 26589109"/>
              <a:gd name="connsiteY1124" fmla="*/ 1019481 h 7514867"/>
              <a:gd name="connsiteX1125" fmla="*/ 22647586 w 26589109"/>
              <a:gd name="connsiteY1125" fmla="*/ 1100250 h 7514867"/>
              <a:gd name="connsiteX1126" fmla="*/ 22389128 w 26589109"/>
              <a:gd name="connsiteY1126" fmla="*/ 1181018 h 7514867"/>
              <a:gd name="connsiteX1127" fmla="*/ 22162974 w 26589109"/>
              <a:gd name="connsiteY1127" fmla="*/ 1148711 h 7514867"/>
              <a:gd name="connsiteX1128" fmla="*/ 22017590 w 26589109"/>
              <a:gd name="connsiteY1128" fmla="*/ 1277941 h 7514867"/>
              <a:gd name="connsiteX1129" fmla="*/ 22340666 w 26589109"/>
              <a:gd name="connsiteY1129" fmla="*/ 1374864 h 7514867"/>
              <a:gd name="connsiteX1130" fmla="*/ 22405280 w 26589109"/>
              <a:gd name="connsiteY1130" fmla="*/ 1342556 h 7514867"/>
              <a:gd name="connsiteX1131" fmla="*/ 22647586 w 26589109"/>
              <a:gd name="connsiteY1131" fmla="*/ 1326402 h 7514867"/>
              <a:gd name="connsiteX1132" fmla="*/ 22728356 w 26589109"/>
              <a:gd name="connsiteY1132" fmla="*/ 1294095 h 7514867"/>
              <a:gd name="connsiteX1133" fmla="*/ 22776816 w 26589109"/>
              <a:gd name="connsiteY1133" fmla="*/ 1310249 h 7514867"/>
              <a:gd name="connsiteX1134" fmla="*/ 22744510 w 26589109"/>
              <a:gd name="connsiteY1134" fmla="*/ 1358710 h 7514867"/>
              <a:gd name="connsiteX1135" fmla="*/ 22792972 w 26589109"/>
              <a:gd name="connsiteY1135" fmla="*/ 1471786 h 7514867"/>
              <a:gd name="connsiteX1136" fmla="*/ 22825278 w 26589109"/>
              <a:gd name="connsiteY1136" fmla="*/ 1520247 h 7514867"/>
              <a:gd name="connsiteX1137" fmla="*/ 22906048 w 26589109"/>
              <a:gd name="connsiteY1137" fmla="*/ 1649478 h 7514867"/>
              <a:gd name="connsiteX1138" fmla="*/ 22809124 w 26589109"/>
              <a:gd name="connsiteY1138" fmla="*/ 1859476 h 7514867"/>
              <a:gd name="connsiteX1139" fmla="*/ 22825278 w 26589109"/>
              <a:gd name="connsiteY1139" fmla="*/ 1940245 h 7514867"/>
              <a:gd name="connsiteX1140" fmla="*/ 22906048 w 26589109"/>
              <a:gd name="connsiteY1140" fmla="*/ 1940245 h 7514867"/>
              <a:gd name="connsiteX1141" fmla="*/ 22986816 w 26589109"/>
              <a:gd name="connsiteY1141" fmla="*/ 1907938 h 7514867"/>
              <a:gd name="connsiteX1142" fmla="*/ 23390660 w 26589109"/>
              <a:gd name="connsiteY1142" fmla="*/ 1956399 h 7514867"/>
              <a:gd name="connsiteX1143" fmla="*/ 23568350 w 26589109"/>
              <a:gd name="connsiteY1143" fmla="*/ 1956399 h 7514867"/>
              <a:gd name="connsiteX1144" fmla="*/ 23762198 w 26589109"/>
              <a:gd name="connsiteY1144" fmla="*/ 2101783 h 7514867"/>
              <a:gd name="connsiteX1145" fmla="*/ 23794506 w 26589109"/>
              <a:gd name="connsiteY1145" fmla="*/ 2182552 h 7514867"/>
              <a:gd name="connsiteX1146" fmla="*/ 23826812 w 26589109"/>
              <a:gd name="connsiteY1146" fmla="*/ 2263321 h 7514867"/>
              <a:gd name="connsiteX1147" fmla="*/ 24069118 w 26589109"/>
              <a:gd name="connsiteY1147" fmla="*/ 2263321 h 7514867"/>
              <a:gd name="connsiteX1148" fmla="*/ 24925269 w 26589109"/>
              <a:gd name="connsiteY1148" fmla="*/ 2263321 h 7514867"/>
              <a:gd name="connsiteX1149" fmla="*/ 24973729 w 26589109"/>
              <a:gd name="connsiteY1149" fmla="*/ 2295628 h 7514867"/>
              <a:gd name="connsiteX1150" fmla="*/ 25022189 w 26589109"/>
              <a:gd name="connsiteY1150" fmla="*/ 2376397 h 7514867"/>
              <a:gd name="connsiteX1151" fmla="*/ 25070653 w 26589109"/>
              <a:gd name="connsiteY1151" fmla="*/ 2392551 h 7514867"/>
              <a:gd name="connsiteX1152" fmla="*/ 25086805 w 26589109"/>
              <a:gd name="connsiteY1152" fmla="*/ 2408704 h 7514867"/>
              <a:gd name="connsiteX1153" fmla="*/ 25070653 w 26589109"/>
              <a:gd name="connsiteY1153" fmla="*/ 2424858 h 7514867"/>
              <a:gd name="connsiteX1154" fmla="*/ 24876809 w 26589109"/>
              <a:gd name="connsiteY1154" fmla="*/ 2473319 h 7514867"/>
              <a:gd name="connsiteX1155" fmla="*/ 24731425 w 26589109"/>
              <a:gd name="connsiteY1155" fmla="*/ 2457166 h 7514867"/>
              <a:gd name="connsiteX1156" fmla="*/ 24521424 w 26589109"/>
              <a:gd name="connsiteY1156" fmla="*/ 2505627 h 7514867"/>
              <a:gd name="connsiteX1157" fmla="*/ 24505270 w 26589109"/>
              <a:gd name="connsiteY1157" fmla="*/ 2586396 h 7514867"/>
              <a:gd name="connsiteX1158" fmla="*/ 24537578 w 26589109"/>
              <a:gd name="connsiteY1158" fmla="*/ 2667165 h 7514867"/>
              <a:gd name="connsiteX1159" fmla="*/ 25054501 w 26589109"/>
              <a:gd name="connsiteY1159" fmla="*/ 2634857 h 7514867"/>
              <a:gd name="connsiteX1160" fmla="*/ 25361421 w 26589109"/>
              <a:gd name="connsiteY1160" fmla="*/ 2570242 h 7514867"/>
              <a:gd name="connsiteX1161" fmla="*/ 25539113 w 26589109"/>
              <a:gd name="connsiteY1161" fmla="*/ 2570242 h 7514867"/>
              <a:gd name="connsiteX1162" fmla="*/ 25700649 w 26589109"/>
              <a:gd name="connsiteY1162" fmla="*/ 2618703 h 7514867"/>
              <a:gd name="connsiteX1163" fmla="*/ 25732957 w 26589109"/>
              <a:gd name="connsiteY1163" fmla="*/ 2651011 h 7514867"/>
              <a:gd name="connsiteX1164" fmla="*/ 25700649 w 26589109"/>
              <a:gd name="connsiteY1164" fmla="*/ 2731780 h 7514867"/>
              <a:gd name="connsiteX1165" fmla="*/ 25296805 w 26589109"/>
              <a:gd name="connsiteY1165" fmla="*/ 2796394 h 7514867"/>
              <a:gd name="connsiteX1166" fmla="*/ 24989885 w 26589109"/>
              <a:gd name="connsiteY1166" fmla="*/ 2747933 h 7514867"/>
              <a:gd name="connsiteX1167" fmla="*/ 24909113 w 26589109"/>
              <a:gd name="connsiteY1167" fmla="*/ 2812548 h 7514867"/>
              <a:gd name="connsiteX1168" fmla="*/ 24957577 w 26589109"/>
              <a:gd name="connsiteY1168" fmla="*/ 2877163 h 7514867"/>
              <a:gd name="connsiteX1169" fmla="*/ 25022189 w 26589109"/>
              <a:gd name="connsiteY1169" fmla="*/ 2957932 h 7514867"/>
              <a:gd name="connsiteX1170" fmla="*/ 24973729 w 26589109"/>
              <a:gd name="connsiteY1170" fmla="*/ 3038701 h 7514867"/>
              <a:gd name="connsiteX1171" fmla="*/ 24650657 w 26589109"/>
              <a:gd name="connsiteY1171" fmla="*/ 3038701 h 7514867"/>
              <a:gd name="connsiteX1172" fmla="*/ 24553732 w 26589109"/>
              <a:gd name="connsiteY1172" fmla="*/ 3103316 h 7514867"/>
              <a:gd name="connsiteX1173" fmla="*/ 24505270 w 26589109"/>
              <a:gd name="connsiteY1173" fmla="*/ 3151777 h 7514867"/>
              <a:gd name="connsiteX1174" fmla="*/ 24489118 w 26589109"/>
              <a:gd name="connsiteY1174" fmla="*/ 3103316 h 7514867"/>
              <a:gd name="connsiteX1175" fmla="*/ 24456808 w 26589109"/>
              <a:gd name="connsiteY1175" fmla="*/ 3087162 h 7514867"/>
              <a:gd name="connsiteX1176" fmla="*/ 24440656 w 26589109"/>
              <a:gd name="connsiteY1176" fmla="*/ 3103316 h 7514867"/>
              <a:gd name="connsiteX1177" fmla="*/ 24440656 w 26589109"/>
              <a:gd name="connsiteY1177" fmla="*/ 3184085 h 7514867"/>
              <a:gd name="connsiteX1178" fmla="*/ 24489118 w 26589109"/>
              <a:gd name="connsiteY1178" fmla="*/ 3377930 h 7514867"/>
              <a:gd name="connsiteX1179" fmla="*/ 24553732 w 26589109"/>
              <a:gd name="connsiteY1179" fmla="*/ 3458699 h 7514867"/>
              <a:gd name="connsiteX1180" fmla="*/ 24666809 w 26589109"/>
              <a:gd name="connsiteY1180" fmla="*/ 3442545 h 7514867"/>
              <a:gd name="connsiteX1181" fmla="*/ 24747577 w 26589109"/>
              <a:gd name="connsiteY1181" fmla="*/ 3361776 h 7514867"/>
              <a:gd name="connsiteX1182" fmla="*/ 24989885 w 26589109"/>
              <a:gd name="connsiteY1182" fmla="*/ 3426391 h 7514867"/>
              <a:gd name="connsiteX1183" fmla="*/ 24989885 w 26589109"/>
              <a:gd name="connsiteY1183" fmla="*/ 3474853 h 7514867"/>
              <a:gd name="connsiteX1184" fmla="*/ 24989885 w 26589109"/>
              <a:gd name="connsiteY1184" fmla="*/ 3523314 h 7514867"/>
              <a:gd name="connsiteX1185" fmla="*/ 25167577 w 26589109"/>
              <a:gd name="connsiteY1185" fmla="*/ 3539468 h 7514867"/>
              <a:gd name="connsiteX1186" fmla="*/ 25199881 w 26589109"/>
              <a:gd name="connsiteY1186" fmla="*/ 3587929 h 7514867"/>
              <a:gd name="connsiteX1187" fmla="*/ 25183729 w 26589109"/>
              <a:gd name="connsiteY1187" fmla="*/ 3636390 h 7514867"/>
              <a:gd name="connsiteX1188" fmla="*/ 24909113 w 26589109"/>
              <a:gd name="connsiteY1188" fmla="*/ 3701005 h 7514867"/>
              <a:gd name="connsiteX1189" fmla="*/ 24796037 w 26589109"/>
              <a:gd name="connsiteY1189" fmla="*/ 3684851 h 7514867"/>
              <a:gd name="connsiteX1190" fmla="*/ 24634501 w 26589109"/>
              <a:gd name="connsiteY1190" fmla="*/ 3668698 h 7514867"/>
              <a:gd name="connsiteX1191" fmla="*/ 24472962 w 26589109"/>
              <a:gd name="connsiteY1191" fmla="*/ 3765620 h 7514867"/>
              <a:gd name="connsiteX1192" fmla="*/ 24376040 w 26589109"/>
              <a:gd name="connsiteY1192" fmla="*/ 3830235 h 7514867"/>
              <a:gd name="connsiteX1193" fmla="*/ 24376040 w 26589109"/>
              <a:gd name="connsiteY1193" fmla="*/ 3894850 h 7514867"/>
              <a:gd name="connsiteX1194" fmla="*/ 24472962 w 26589109"/>
              <a:gd name="connsiteY1194" fmla="*/ 3959465 h 7514867"/>
              <a:gd name="connsiteX1195" fmla="*/ 24602194 w 26589109"/>
              <a:gd name="connsiteY1195" fmla="*/ 3959465 h 7514867"/>
              <a:gd name="connsiteX1196" fmla="*/ 24640813 w 26589109"/>
              <a:gd name="connsiteY1196" fmla="*/ 3948865 h 7514867"/>
              <a:gd name="connsiteX1197" fmla="*/ 24652297 w 26589109"/>
              <a:gd name="connsiteY1197" fmla="*/ 3948431 h 7514867"/>
              <a:gd name="connsiteX1198" fmla="*/ 24650657 w 26589109"/>
              <a:gd name="connsiteY1198" fmla="*/ 3959465 h 7514867"/>
              <a:gd name="connsiteX1199" fmla="*/ 24666809 w 26589109"/>
              <a:gd name="connsiteY1199" fmla="*/ 3959465 h 7514867"/>
              <a:gd name="connsiteX1200" fmla="*/ 24671079 w 26589109"/>
              <a:gd name="connsiteY1200" fmla="*/ 3947723 h 7514867"/>
              <a:gd name="connsiteX1201" fmla="*/ 24680943 w 26589109"/>
              <a:gd name="connsiteY1201" fmla="*/ 3947350 h 7514867"/>
              <a:gd name="connsiteX1202" fmla="*/ 24747577 w 26589109"/>
              <a:gd name="connsiteY1202" fmla="*/ 4007927 h 7514867"/>
              <a:gd name="connsiteX1203" fmla="*/ 24779885 w 26589109"/>
              <a:gd name="connsiteY1203" fmla="*/ 4007927 h 7514867"/>
              <a:gd name="connsiteX1204" fmla="*/ 24812193 w 26589109"/>
              <a:gd name="connsiteY1204" fmla="*/ 4088695 h 7514867"/>
              <a:gd name="connsiteX1205" fmla="*/ 24763733 w 26589109"/>
              <a:gd name="connsiteY1205" fmla="*/ 4121003 h 7514867"/>
              <a:gd name="connsiteX1206" fmla="*/ 24521424 w 26589109"/>
              <a:gd name="connsiteY1206" fmla="*/ 4121003 h 7514867"/>
              <a:gd name="connsiteX1207" fmla="*/ 24456808 w 26589109"/>
              <a:gd name="connsiteY1207" fmla="*/ 4185618 h 7514867"/>
              <a:gd name="connsiteX1208" fmla="*/ 24424502 w 26589109"/>
              <a:gd name="connsiteY1208" fmla="*/ 4298695 h 7514867"/>
              <a:gd name="connsiteX1209" fmla="*/ 24456808 w 26589109"/>
              <a:gd name="connsiteY1209" fmla="*/ 4347156 h 7514867"/>
              <a:gd name="connsiteX1210" fmla="*/ 25490649 w 26589109"/>
              <a:gd name="connsiteY1210" fmla="*/ 4347156 h 7514867"/>
              <a:gd name="connsiteX1211" fmla="*/ 25797573 w 26589109"/>
              <a:gd name="connsiteY1211" fmla="*/ 4395617 h 7514867"/>
              <a:gd name="connsiteX1212" fmla="*/ 25862189 w 26589109"/>
              <a:gd name="connsiteY1212" fmla="*/ 4395617 h 7514867"/>
              <a:gd name="connsiteX1213" fmla="*/ 26120649 w 26589109"/>
              <a:gd name="connsiteY1213" fmla="*/ 4427925 h 7514867"/>
              <a:gd name="connsiteX1214" fmla="*/ 26379109 w 26589109"/>
              <a:gd name="connsiteY1214" fmla="*/ 4460232 h 7514867"/>
              <a:gd name="connsiteX1215" fmla="*/ 26395261 w 26589109"/>
              <a:gd name="connsiteY1215" fmla="*/ 4476386 h 7514867"/>
              <a:gd name="connsiteX1216" fmla="*/ 26362953 w 26589109"/>
              <a:gd name="connsiteY1216" fmla="*/ 4508693 h 7514867"/>
              <a:gd name="connsiteX1217" fmla="*/ 26217569 w 26589109"/>
              <a:gd name="connsiteY1217" fmla="*/ 4524847 h 7514867"/>
              <a:gd name="connsiteX1218" fmla="*/ 26088341 w 26589109"/>
              <a:gd name="connsiteY1218" fmla="*/ 4524847 h 7514867"/>
              <a:gd name="connsiteX1219" fmla="*/ 25910649 w 26589109"/>
              <a:gd name="connsiteY1219" fmla="*/ 4621770 h 7514867"/>
              <a:gd name="connsiteX1220" fmla="*/ 25862189 w 26589109"/>
              <a:gd name="connsiteY1220" fmla="*/ 4589462 h 7514867"/>
              <a:gd name="connsiteX1221" fmla="*/ 25636033 w 26589109"/>
              <a:gd name="connsiteY1221" fmla="*/ 4541001 h 7514867"/>
              <a:gd name="connsiteX1222" fmla="*/ 25539113 w 26589109"/>
              <a:gd name="connsiteY1222" fmla="*/ 4573308 h 7514867"/>
              <a:gd name="connsiteX1223" fmla="*/ 25312957 w 26589109"/>
              <a:gd name="connsiteY1223" fmla="*/ 4589462 h 7514867"/>
              <a:gd name="connsiteX1224" fmla="*/ 25296805 w 26589109"/>
              <a:gd name="connsiteY1224" fmla="*/ 4605616 h 7514867"/>
              <a:gd name="connsiteX1225" fmla="*/ 25312957 w 26589109"/>
              <a:gd name="connsiteY1225" fmla="*/ 4621770 h 7514867"/>
              <a:gd name="connsiteX1226" fmla="*/ 25345265 w 26589109"/>
              <a:gd name="connsiteY1226" fmla="*/ 4637924 h 7514867"/>
              <a:gd name="connsiteX1227" fmla="*/ 25393729 w 26589109"/>
              <a:gd name="connsiteY1227" fmla="*/ 4718692 h 7514867"/>
              <a:gd name="connsiteX1228" fmla="*/ 25280653 w 26589109"/>
              <a:gd name="connsiteY1228" fmla="*/ 4783307 h 7514867"/>
              <a:gd name="connsiteX1229" fmla="*/ 25167577 w 26589109"/>
              <a:gd name="connsiteY1229" fmla="*/ 4767154 h 7514867"/>
              <a:gd name="connsiteX1230" fmla="*/ 24941421 w 26589109"/>
              <a:gd name="connsiteY1230" fmla="*/ 4751000 h 7514867"/>
              <a:gd name="connsiteX1231" fmla="*/ 24860653 w 26589109"/>
              <a:gd name="connsiteY1231" fmla="*/ 4767154 h 7514867"/>
              <a:gd name="connsiteX1232" fmla="*/ 24796037 w 26589109"/>
              <a:gd name="connsiteY1232" fmla="*/ 4767154 h 7514867"/>
              <a:gd name="connsiteX1233" fmla="*/ 24796037 w 26589109"/>
              <a:gd name="connsiteY1233" fmla="*/ 4718692 h 7514867"/>
              <a:gd name="connsiteX1234" fmla="*/ 24812193 w 26589109"/>
              <a:gd name="connsiteY1234" fmla="*/ 4621770 h 7514867"/>
              <a:gd name="connsiteX1235" fmla="*/ 24715269 w 26589109"/>
              <a:gd name="connsiteY1235" fmla="*/ 4605616 h 7514867"/>
              <a:gd name="connsiteX1236" fmla="*/ 24634501 w 26589109"/>
              <a:gd name="connsiteY1236" fmla="*/ 4605616 h 7514867"/>
              <a:gd name="connsiteX1237" fmla="*/ 24537578 w 26589109"/>
              <a:gd name="connsiteY1237" fmla="*/ 4605616 h 7514867"/>
              <a:gd name="connsiteX1238" fmla="*/ 24505270 w 26589109"/>
              <a:gd name="connsiteY1238" fmla="*/ 4654077 h 7514867"/>
              <a:gd name="connsiteX1239" fmla="*/ 24279118 w 26589109"/>
              <a:gd name="connsiteY1239" fmla="*/ 4799461 h 7514867"/>
              <a:gd name="connsiteX1240" fmla="*/ 24117580 w 26589109"/>
              <a:gd name="connsiteY1240" fmla="*/ 4831769 h 7514867"/>
              <a:gd name="connsiteX1241" fmla="*/ 24036812 w 26589109"/>
              <a:gd name="connsiteY1241" fmla="*/ 4847922 h 7514867"/>
              <a:gd name="connsiteX1242" fmla="*/ 23439122 w 26589109"/>
              <a:gd name="connsiteY1242" fmla="*/ 4847922 h 7514867"/>
              <a:gd name="connsiteX1243" fmla="*/ 22954510 w 26589109"/>
              <a:gd name="connsiteY1243" fmla="*/ 4799461 h 7514867"/>
              <a:gd name="connsiteX1244" fmla="*/ 22873740 w 26589109"/>
              <a:gd name="connsiteY1244" fmla="*/ 4783307 h 7514867"/>
              <a:gd name="connsiteX1245" fmla="*/ 22760662 w 26589109"/>
              <a:gd name="connsiteY1245" fmla="*/ 4799461 h 7514867"/>
              <a:gd name="connsiteX1246" fmla="*/ 22663742 w 26589109"/>
              <a:gd name="connsiteY1246" fmla="*/ 4815615 h 7514867"/>
              <a:gd name="connsiteX1247" fmla="*/ 22582972 w 26589109"/>
              <a:gd name="connsiteY1247" fmla="*/ 4783307 h 7514867"/>
              <a:gd name="connsiteX1248" fmla="*/ 21242208 w 26589109"/>
              <a:gd name="connsiteY1248" fmla="*/ 4783307 h 7514867"/>
              <a:gd name="connsiteX1249" fmla="*/ 21193746 w 26589109"/>
              <a:gd name="connsiteY1249" fmla="*/ 4831769 h 7514867"/>
              <a:gd name="connsiteX1250" fmla="*/ 21306822 w 26589109"/>
              <a:gd name="connsiteY1250" fmla="*/ 4831769 h 7514867"/>
              <a:gd name="connsiteX1251" fmla="*/ 21436054 w 26589109"/>
              <a:gd name="connsiteY1251" fmla="*/ 4880230 h 7514867"/>
              <a:gd name="connsiteX1252" fmla="*/ 21646054 w 26589109"/>
              <a:gd name="connsiteY1252" fmla="*/ 4960999 h 7514867"/>
              <a:gd name="connsiteX1253" fmla="*/ 22082204 w 26589109"/>
              <a:gd name="connsiteY1253" fmla="*/ 4912537 h 7514867"/>
              <a:gd name="connsiteX1254" fmla="*/ 22437586 w 26589109"/>
              <a:gd name="connsiteY1254" fmla="*/ 4912537 h 7514867"/>
              <a:gd name="connsiteX1255" fmla="*/ 22744510 w 26589109"/>
              <a:gd name="connsiteY1255" fmla="*/ 4977152 h 7514867"/>
              <a:gd name="connsiteX1256" fmla="*/ 22970662 w 26589109"/>
              <a:gd name="connsiteY1256" fmla="*/ 5025614 h 7514867"/>
              <a:gd name="connsiteX1257" fmla="*/ 23261430 w 26589109"/>
              <a:gd name="connsiteY1257" fmla="*/ 5025614 h 7514867"/>
              <a:gd name="connsiteX1258" fmla="*/ 23342198 w 26589109"/>
              <a:gd name="connsiteY1258" fmla="*/ 5025614 h 7514867"/>
              <a:gd name="connsiteX1259" fmla="*/ 23697582 w 26589109"/>
              <a:gd name="connsiteY1259" fmla="*/ 5041768 h 7514867"/>
              <a:gd name="connsiteX1260" fmla="*/ 23956042 w 26589109"/>
              <a:gd name="connsiteY1260" fmla="*/ 5090229 h 7514867"/>
              <a:gd name="connsiteX1261" fmla="*/ 24004504 w 26589109"/>
              <a:gd name="connsiteY1261" fmla="*/ 5122536 h 7514867"/>
              <a:gd name="connsiteX1262" fmla="*/ 23956042 w 26589109"/>
              <a:gd name="connsiteY1262" fmla="*/ 5138690 h 7514867"/>
              <a:gd name="connsiteX1263" fmla="*/ 23939888 w 26589109"/>
              <a:gd name="connsiteY1263" fmla="*/ 5203305 h 7514867"/>
              <a:gd name="connsiteX1264" fmla="*/ 23939888 w 26589109"/>
              <a:gd name="connsiteY1264" fmla="*/ 5251766 h 7514867"/>
              <a:gd name="connsiteX1265" fmla="*/ 23762198 w 26589109"/>
              <a:gd name="connsiteY1265" fmla="*/ 5267920 h 7514867"/>
              <a:gd name="connsiteX1266" fmla="*/ 23665274 w 26589109"/>
              <a:gd name="connsiteY1266" fmla="*/ 5316382 h 7514867"/>
              <a:gd name="connsiteX1267" fmla="*/ 23649120 w 26589109"/>
              <a:gd name="connsiteY1267" fmla="*/ 5380996 h 7514867"/>
              <a:gd name="connsiteX1268" fmla="*/ 23713736 w 26589109"/>
              <a:gd name="connsiteY1268" fmla="*/ 5429458 h 7514867"/>
              <a:gd name="connsiteX1269" fmla="*/ 24133732 w 26589109"/>
              <a:gd name="connsiteY1269" fmla="*/ 5332535 h 7514867"/>
              <a:gd name="connsiteX1270" fmla="*/ 24230656 w 26589109"/>
              <a:gd name="connsiteY1270" fmla="*/ 5380996 h 7514867"/>
              <a:gd name="connsiteX1271" fmla="*/ 24311426 w 26589109"/>
              <a:gd name="connsiteY1271" fmla="*/ 5494073 h 7514867"/>
              <a:gd name="connsiteX1272" fmla="*/ 24537578 w 26589109"/>
              <a:gd name="connsiteY1272" fmla="*/ 5558688 h 7514867"/>
              <a:gd name="connsiteX1273" fmla="*/ 25167577 w 26589109"/>
              <a:gd name="connsiteY1273" fmla="*/ 5558688 h 7514867"/>
              <a:gd name="connsiteX1274" fmla="*/ 25248345 w 26589109"/>
              <a:gd name="connsiteY1274" fmla="*/ 5526380 h 7514867"/>
              <a:gd name="connsiteX1275" fmla="*/ 25409881 w 26589109"/>
              <a:gd name="connsiteY1275" fmla="*/ 5590995 h 7514867"/>
              <a:gd name="connsiteX1276" fmla="*/ 25619881 w 26589109"/>
              <a:gd name="connsiteY1276" fmla="*/ 5720226 h 7514867"/>
              <a:gd name="connsiteX1277" fmla="*/ 25846033 w 26589109"/>
              <a:gd name="connsiteY1277" fmla="*/ 5655610 h 7514867"/>
              <a:gd name="connsiteX1278" fmla="*/ 26152953 w 26589109"/>
              <a:gd name="connsiteY1278" fmla="*/ 5574842 h 7514867"/>
              <a:gd name="connsiteX1279" fmla="*/ 26330645 w 26589109"/>
              <a:gd name="connsiteY1279" fmla="*/ 5574842 h 7514867"/>
              <a:gd name="connsiteX1280" fmla="*/ 26492185 w 26589109"/>
              <a:gd name="connsiteY1280" fmla="*/ 5639457 h 7514867"/>
              <a:gd name="connsiteX1281" fmla="*/ 26492185 w 26589109"/>
              <a:gd name="connsiteY1281" fmla="*/ 5784840 h 7514867"/>
              <a:gd name="connsiteX1282" fmla="*/ 26346801 w 26589109"/>
              <a:gd name="connsiteY1282" fmla="*/ 5865609 h 7514867"/>
              <a:gd name="connsiteX1283" fmla="*/ 26249877 w 26589109"/>
              <a:gd name="connsiteY1283" fmla="*/ 5833302 h 7514867"/>
              <a:gd name="connsiteX1284" fmla="*/ 25862189 w 26589109"/>
              <a:gd name="connsiteY1284" fmla="*/ 5946378 h 7514867"/>
              <a:gd name="connsiteX1285" fmla="*/ 25862189 w 26589109"/>
              <a:gd name="connsiteY1285" fmla="*/ 6010993 h 7514867"/>
              <a:gd name="connsiteX1286" fmla="*/ 25813725 w 26589109"/>
              <a:gd name="connsiteY1286" fmla="*/ 6059454 h 7514867"/>
              <a:gd name="connsiteX1287" fmla="*/ 25668341 w 26589109"/>
              <a:gd name="connsiteY1287" fmla="*/ 6059454 h 7514867"/>
              <a:gd name="connsiteX1288" fmla="*/ 25539113 w 26589109"/>
              <a:gd name="connsiteY1288" fmla="*/ 6140223 h 7514867"/>
              <a:gd name="connsiteX1289" fmla="*/ 25555265 w 26589109"/>
              <a:gd name="connsiteY1289" fmla="*/ 6172531 h 7514867"/>
              <a:gd name="connsiteX1290" fmla="*/ 25636033 w 26589109"/>
              <a:gd name="connsiteY1290" fmla="*/ 6269453 h 7514867"/>
              <a:gd name="connsiteX1291" fmla="*/ 25636033 w 26589109"/>
              <a:gd name="connsiteY1291" fmla="*/ 6414837 h 7514867"/>
              <a:gd name="connsiteX1292" fmla="*/ 25555265 w 26589109"/>
              <a:gd name="connsiteY1292" fmla="*/ 6463298 h 7514867"/>
              <a:gd name="connsiteX1293" fmla="*/ 25442189 w 26589109"/>
              <a:gd name="connsiteY1293" fmla="*/ 6430991 h 7514867"/>
              <a:gd name="connsiteX1294" fmla="*/ 25264497 w 26589109"/>
              <a:gd name="connsiteY1294" fmla="*/ 6414837 h 7514867"/>
              <a:gd name="connsiteX1295" fmla="*/ 25232189 w 26589109"/>
              <a:gd name="connsiteY1295" fmla="*/ 6350222 h 7514867"/>
              <a:gd name="connsiteX1296" fmla="*/ 25296805 w 26589109"/>
              <a:gd name="connsiteY1296" fmla="*/ 6220992 h 7514867"/>
              <a:gd name="connsiteX1297" fmla="*/ 25361421 w 26589109"/>
              <a:gd name="connsiteY1297" fmla="*/ 6220992 h 7514867"/>
              <a:gd name="connsiteX1298" fmla="*/ 25409881 w 26589109"/>
              <a:gd name="connsiteY1298" fmla="*/ 6204839 h 7514867"/>
              <a:gd name="connsiteX1299" fmla="*/ 25409881 w 26589109"/>
              <a:gd name="connsiteY1299" fmla="*/ 6124070 h 7514867"/>
              <a:gd name="connsiteX1300" fmla="*/ 25539113 w 26589109"/>
              <a:gd name="connsiteY1300" fmla="*/ 5994839 h 7514867"/>
              <a:gd name="connsiteX1301" fmla="*/ 25555265 w 26589109"/>
              <a:gd name="connsiteY1301" fmla="*/ 5962532 h 7514867"/>
              <a:gd name="connsiteX1302" fmla="*/ 25539113 w 26589109"/>
              <a:gd name="connsiteY1302" fmla="*/ 5946378 h 7514867"/>
              <a:gd name="connsiteX1303" fmla="*/ 25264497 w 26589109"/>
              <a:gd name="connsiteY1303" fmla="*/ 5881763 h 7514867"/>
              <a:gd name="connsiteX1304" fmla="*/ 25183729 w 26589109"/>
              <a:gd name="connsiteY1304" fmla="*/ 5962532 h 7514867"/>
              <a:gd name="connsiteX1305" fmla="*/ 25232189 w 26589109"/>
              <a:gd name="connsiteY1305" fmla="*/ 6091762 h 7514867"/>
              <a:gd name="connsiteX1306" fmla="*/ 24973729 w 26589109"/>
              <a:gd name="connsiteY1306" fmla="*/ 6334068 h 7514867"/>
              <a:gd name="connsiteX1307" fmla="*/ 24860653 w 26589109"/>
              <a:gd name="connsiteY1307" fmla="*/ 6350222 h 7514867"/>
              <a:gd name="connsiteX1308" fmla="*/ 24860653 w 26589109"/>
              <a:gd name="connsiteY1308" fmla="*/ 6430991 h 7514867"/>
              <a:gd name="connsiteX1309" fmla="*/ 24715269 w 26589109"/>
              <a:gd name="connsiteY1309" fmla="*/ 6430991 h 7514867"/>
              <a:gd name="connsiteX1310" fmla="*/ 24650657 w 26589109"/>
              <a:gd name="connsiteY1310" fmla="*/ 6414837 h 7514867"/>
              <a:gd name="connsiteX1311" fmla="*/ 24440656 w 26589109"/>
              <a:gd name="connsiteY1311" fmla="*/ 6350222 h 7514867"/>
              <a:gd name="connsiteX1312" fmla="*/ 24311426 w 26589109"/>
              <a:gd name="connsiteY1312" fmla="*/ 6350222 h 7514867"/>
              <a:gd name="connsiteX1313" fmla="*/ 24149888 w 26589109"/>
              <a:gd name="connsiteY1313" fmla="*/ 6382530 h 7514867"/>
              <a:gd name="connsiteX1314" fmla="*/ 23810658 w 26589109"/>
              <a:gd name="connsiteY1314" fmla="*/ 6350222 h 7514867"/>
              <a:gd name="connsiteX1315" fmla="*/ 23729888 w 26589109"/>
              <a:gd name="connsiteY1315" fmla="*/ 6350222 h 7514867"/>
              <a:gd name="connsiteX1316" fmla="*/ 23212968 w 26589109"/>
              <a:gd name="connsiteY1316" fmla="*/ 6350222 h 7514867"/>
              <a:gd name="connsiteX1317" fmla="*/ 22906048 w 26589109"/>
              <a:gd name="connsiteY1317" fmla="*/ 6269453 h 7514867"/>
              <a:gd name="connsiteX1318" fmla="*/ 22728356 w 26589109"/>
              <a:gd name="connsiteY1318" fmla="*/ 6317914 h 7514867"/>
              <a:gd name="connsiteX1319" fmla="*/ 22550666 w 26589109"/>
              <a:gd name="connsiteY1319" fmla="*/ 6366376 h 7514867"/>
              <a:gd name="connsiteX1320" fmla="*/ 22372972 w 26589109"/>
              <a:gd name="connsiteY1320" fmla="*/ 6366376 h 7514867"/>
              <a:gd name="connsiteX1321" fmla="*/ 22243742 w 26589109"/>
              <a:gd name="connsiteY1321" fmla="*/ 6447145 h 7514867"/>
              <a:gd name="connsiteX1322" fmla="*/ 22114512 w 26589109"/>
              <a:gd name="connsiteY1322" fmla="*/ 6495606 h 7514867"/>
              <a:gd name="connsiteX1323" fmla="*/ 21516822 w 26589109"/>
              <a:gd name="connsiteY1323" fmla="*/ 6495606 h 7514867"/>
              <a:gd name="connsiteX1324" fmla="*/ 21177594 w 26589109"/>
              <a:gd name="connsiteY1324" fmla="*/ 6430991 h 7514867"/>
              <a:gd name="connsiteX1325" fmla="*/ 20951440 w 26589109"/>
              <a:gd name="connsiteY1325" fmla="*/ 6382530 h 7514867"/>
              <a:gd name="connsiteX1326" fmla="*/ 20806058 w 26589109"/>
              <a:gd name="connsiteY1326" fmla="*/ 6495606 h 7514867"/>
              <a:gd name="connsiteX1327" fmla="*/ 20321444 w 26589109"/>
              <a:gd name="connsiteY1327" fmla="*/ 6544067 h 7514867"/>
              <a:gd name="connsiteX1328" fmla="*/ 19885292 w 26589109"/>
              <a:gd name="connsiteY1328" fmla="*/ 6495606 h 7514867"/>
              <a:gd name="connsiteX1329" fmla="*/ 19626832 w 26589109"/>
              <a:gd name="connsiteY1329" fmla="*/ 6447145 h 7514867"/>
              <a:gd name="connsiteX1330" fmla="*/ 19546062 w 26589109"/>
              <a:gd name="connsiteY1330" fmla="*/ 6447145 h 7514867"/>
              <a:gd name="connsiteX1331" fmla="*/ 19271450 w 26589109"/>
              <a:gd name="connsiteY1331" fmla="*/ 6527914 h 7514867"/>
              <a:gd name="connsiteX1332" fmla="*/ 19012988 w 26589109"/>
              <a:gd name="connsiteY1332" fmla="*/ 6527914 h 7514867"/>
              <a:gd name="connsiteX1333" fmla="*/ 18899912 w 26589109"/>
              <a:gd name="connsiteY1333" fmla="*/ 6495606 h 7514867"/>
              <a:gd name="connsiteX1334" fmla="*/ 18609144 w 26589109"/>
              <a:gd name="connsiteY1334" fmla="*/ 6463298 h 7514867"/>
              <a:gd name="connsiteX1335" fmla="*/ 18382992 w 26589109"/>
              <a:gd name="connsiteY1335" fmla="*/ 6430991 h 7514867"/>
              <a:gd name="connsiteX1336" fmla="*/ 18059916 w 26589109"/>
              <a:gd name="connsiteY1336" fmla="*/ 6430991 h 7514867"/>
              <a:gd name="connsiteX1337" fmla="*/ 17736840 w 26589109"/>
              <a:gd name="connsiteY1337" fmla="*/ 6479452 h 7514867"/>
              <a:gd name="connsiteX1338" fmla="*/ 17429920 w 26589109"/>
              <a:gd name="connsiteY1338" fmla="*/ 6544067 h 7514867"/>
              <a:gd name="connsiteX1339" fmla="*/ 17397610 w 26589109"/>
              <a:gd name="connsiteY1339" fmla="*/ 6544067 h 7514867"/>
              <a:gd name="connsiteX1340" fmla="*/ 16993766 w 26589109"/>
              <a:gd name="connsiteY1340" fmla="*/ 6495606 h 7514867"/>
              <a:gd name="connsiteX1341" fmla="*/ 16799922 w 26589109"/>
              <a:gd name="connsiteY1341" fmla="*/ 6527914 h 7514867"/>
              <a:gd name="connsiteX1342" fmla="*/ 16476846 w 26589109"/>
              <a:gd name="connsiteY1342" fmla="*/ 6527914 h 7514867"/>
              <a:gd name="connsiteX1343" fmla="*/ 16073002 w 26589109"/>
              <a:gd name="connsiteY1343" fmla="*/ 6511760 h 7514867"/>
              <a:gd name="connsiteX1344" fmla="*/ 15943771 w 26589109"/>
              <a:gd name="connsiteY1344" fmla="*/ 6495606 h 7514867"/>
              <a:gd name="connsiteX1345" fmla="*/ 15701465 w 26589109"/>
              <a:gd name="connsiteY1345" fmla="*/ 6495606 h 7514867"/>
              <a:gd name="connsiteX1346" fmla="*/ 15281467 w 26589109"/>
              <a:gd name="connsiteY1346" fmla="*/ 6479452 h 7514867"/>
              <a:gd name="connsiteX1347" fmla="*/ 15216852 w 26589109"/>
              <a:gd name="connsiteY1347" fmla="*/ 6479452 h 7514867"/>
              <a:gd name="connsiteX1348" fmla="*/ 15023007 w 26589109"/>
              <a:gd name="connsiteY1348" fmla="*/ 6479452 h 7514867"/>
              <a:gd name="connsiteX1349" fmla="*/ 14845316 w 26589109"/>
              <a:gd name="connsiteY1349" fmla="*/ 6463298 h 7514867"/>
              <a:gd name="connsiteX1350" fmla="*/ 14699932 w 26589109"/>
              <a:gd name="connsiteY1350" fmla="*/ 6430991 h 7514867"/>
              <a:gd name="connsiteX1351" fmla="*/ 14263780 w 26589109"/>
              <a:gd name="connsiteY1351" fmla="*/ 6430991 h 7514867"/>
              <a:gd name="connsiteX1352" fmla="*/ 13795321 w 26589109"/>
              <a:gd name="connsiteY1352" fmla="*/ 6463298 h 7514867"/>
              <a:gd name="connsiteX1353" fmla="*/ 13585321 w 26589109"/>
              <a:gd name="connsiteY1353" fmla="*/ 6463298 h 7514867"/>
              <a:gd name="connsiteX1354" fmla="*/ 13343015 w 26589109"/>
              <a:gd name="connsiteY1354" fmla="*/ 6447145 h 7514867"/>
              <a:gd name="connsiteX1355" fmla="*/ 13133017 w 26589109"/>
              <a:gd name="connsiteY1355" fmla="*/ 6447145 h 7514867"/>
              <a:gd name="connsiteX1356" fmla="*/ 12890711 w 26589109"/>
              <a:gd name="connsiteY1356" fmla="*/ 6447145 h 7514867"/>
              <a:gd name="connsiteX1357" fmla="*/ 12583789 w 26589109"/>
              <a:gd name="connsiteY1357" fmla="*/ 6495606 h 7514867"/>
              <a:gd name="connsiteX1358" fmla="*/ 12293020 w 26589109"/>
              <a:gd name="connsiteY1358" fmla="*/ 6495606 h 7514867"/>
              <a:gd name="connsiteX1359" fmla="*/ 12212251 w 26589109"/>
              <a:gd name="connsiteY1359" fmla="*/ 6511760 h 7514867"/>
              <a:gd name="connsiteX1360" fmla="*/ 11953791 w 26589109"/>
              <a:gd name="connsiteY1360" fmla="*/ 6544067 h 7514867"/>
              <a:gd name="connsiteX1361" fmla="*/ 11646870 w 26589109"/>
              <a:gd name="connsiteY1361" fmla="*/ 6495606 h 7514867"/>
              <a:gd name="connsiteX1362" fmla="*/ 11356102 w 26589109"/>
              <a:gd name="connsiteY1362" fmla="*/ 6544067 h 7514867"/>
              <a:gd name="connsiteX1363" fmla="*/ 11049181 w 26589109"/>
              <a:gd name="connsiteY1363" fmla="*/ 6560221 h 7514867"/>
              <a:gd name="connsiteX1364" fmla="*/ 10936103 w 26589109"/>
              <a:gd name="connsiteY1364" fmla="*/ 6527914 h 7514867"/>
              <a:gd name="connsiteX1365" fmla="*/ 10839181 w 26589109"/>
              <a:gd name="connsiteY1365" fmla="*/ 6479452 h 7514867"/>
              <a:gd name="connsiteX1366" fmla="*/ 10806874 w 26589109"/>
              <a:gd name="connsiteY1366" fmla="*/ 6640990 h 7514867"/>
              <a:gd name="connsiteX1367" fmla="*/ 10629182 w 26589109"/>
              <a:gd name="connsiteY1367" fmla="*/ 6754066 h 7514867"/>
              <a:gd name="connsiteX1368" fmla="*/ 10580721 w 26589109"/>
              <a:gd name="connsiteY1368" fmla="*/ 6721758 h 7514867"/>
              <a:gd name="connsiteX1369" fmla="*/ 10516105 w 26589109"/>
              <a:gd name="connsiteY1369" fmla="*/ 6737913 h 7514867"/>
              <a:gd name="connsiteX1370" fmla="*/ 10419182 w 26589109"/>
              <a:gd name="connsiteY1370" fmla="*/ 6754066 h 7514867"/>
              <a:gd name="connsiteX1371" fmla="*/ 10209184 w 26589109"/>
              <a:gd name="connsiteY1371" fmla="*/ 6624836 h 7514867"/>
              <a:gd name="connsiteX1372" fmla="*/ 10160722 w 26589109"/>
              <a:gd name="connsiteY1372" fmla="*/ 6657144 h 7514867"/>
              <a:gd name="connsiteX1373" fmla="*/ 10112261 w 26589109"/>
              <a:gd name="connsiteY1373" fmla="*/ 6640990 h 7514867"/>
              <a:gd name="connsiteX1374" fmla="*/ 10015338 w 26589109"/>
              <a:gd name="connsiteY1374" fmla="*/ 6560221 h 7514867"/>
              <a:gd name="connsiteX1375" fmla="*/ 9724570 w 26589109"/>
              <a:gd name="connsiteY1375" fmla="*/ 6673297 h 7514867"/>
              <a:gd name="connsiteX1376" fmla="*/ 9724570 w 26589109"/>
              <a:gd name="connsiteY1376" fmla="*/ 6737913 h 7514867"/>
              <a:gd name="connsiteX1377" fmla="*/ 9740725 w 26589109"/>
              <a:gd name="connsiteY1377" fmla="*/ 6770220 h 7514867"/>
              <a:gd name="connsiteX1378" fmla="*/ 9595340 w 26589109"/>
              <a:gd name="connsiteY1378" fmla="*/ 6786374 h 7514867"/>
              <a:gd name="connsiteX1379" fmla="*/ 9563033 w 26589109"/>
              <a:gd name="connsiteY1379" fmla="*/ 6705605 h 7514867"/>
              <a:gd name="connsiteX1380" fmla="*/ 9595340 w 26589109"/>
              <a:gd name="connsiteY1380" fmla="*/ 6657144 h 7514867"/>
              <a:gd name="connsiteX1381" fmla="*/ 9579186 w 26589109"/>
              <a:gd name="connsiteY1381" fmla="*/ 6608683 h 7514867"/>
              <a:gd name="connsiteX1382" fmla="*/ 9530725 w 26589109"/>
              <a:gd name="connsiteY1382" fmla="*/ 6624836 h 7514867"/>
              <a:gd name="connsiteX1383" fmla="*/ 9514571 w 26589109"/>
              <a:gd name="connsiteY1383" fmla="*/ 6673297 h 7514867"/>
              <a:gd name="connsiteX1384" fmla="*/ 9514571 w 26589109"/>
              <a:gd name="connsiteY1384" fmla="*/ 6737913 h 7514867"/>
              <a:gd name="connsiteX1385" fmla="*/ 9482264 w 26589109"/>
              <a:gd name="connsiteY1385" fmla="*/ 6834835 h 7514867"/>
              <a:gd name="connsiteX1386" fmla="*/ 9466110 w 26589109"/>
              <a:gd name="connsiteY1386" fmla="*/ 6754066 h 7514867"/>
              <a:gd name="connsiteX1387" fmla="*/ 9466110 w 26589109"/>
              <a:gd name="connsiteY1387" fmla="*/ 6689451 h 7514867"/>
              <a:gd name="connsiteX1388" fmla="*/ 9401495 w 26589109"/>
              <a:gd name="connsiteY1388" fmla="*/ 6608683 h 7514867"/>
              <a:gd name="connsiteX1389" fmla="*/ 9288418 w 26589109"/>
              <a:gd name="connsiteY1389" fmla="*/ 6576375 h 7514867"/>
              <a:gd name="connsiteX1390" fmla="*/ 9159188 w 26589109"/>
              <a:gd name="connsiteY1390" fmla="*/ 6576375 h 7514867"/>
              <a:gd name="connsiteX1391" fmla="*/ 8916882 w 26589109"/>
              <a:gd name="connsiteY1391" fmla="*/ 6608683 h 7514867"/>
              <a:gd name="connsiteX1392" fmla="*/ 8771497 w 26589109"/>
              <a:gd name="connsiteY1392" fmla="*/ 6608683 h 7514867"/>
              <a:gd name="connsiteX1393" fmla="*/ 8448422 w 26589109"/>
              <a:gd name="connsiteY1393" fmla="*/ 6608683 h 7514867"/>
              <a:gd name="connsiteX1394" fmla="*/ 8367653 w 26589109"/>
              <a:gd name="connsiteY1394" fmla="*/ 6640990 h 7514867"/>
              <a:gd name="connsiteX1395" fmla="*/ 8044579 w 26589109"/>
              <a:gd name="connsiteY1395" fmla="*/ 6689451 h 7514867"/>
              <a:gd name="connsiteX1396" fmla="*/ 7673041 w 26589109"/>
              <a:gd name="connsiteY1396" fmla="*/ 6657144 h 7514867"/>
              <a:gd name="connsiteX1397" fmla="*/ 7495350 w 26589109"/>
              <a:gd name="connsiteY1397" fmla="*/ 6802527 h 7514867"/>
              <a:gd name="connsiteX1398" fmla="*/ 7430735 w 26589109"/>
              <a:gd name="connsiteY1398" fmla="*/ 6786374 h 7514867"/>
              <a:gd name="connsiteX1399" fmla="*/ 7446888 w 26589109"/>
              <a:gd name="connsiteY1399" fmla="*/ 6705605 h 7514867"/>
              <a:gd name="connsiteX1400" fmla="*/ 7463043 w 26589109"/>
              <a:gd name="connsiteY1400" fmla="*/ 6576375 h 7514867"/>
              <a:gd name="connsiteX1401" fmla="*/ 7398427 w 26589109"/>
              <a:gd name="connsiteY1401" fmla="*/ 6560221 h 7514867"/>
              <a:gd name="connsiteX1402" fmla="*/ 7269198 w 26589109"/>
              <a:gd name="connsiteY1402" fmla="*/ 6689451 h 7514867"/>
              <a:gd name="connsiteX1403" fmla="*/ 7156122 w 26589109"/>
              <a:gd name="connsiteY1403" fmla="*/ 6689451 h 7514867"/>
              <a:gd name="connsiteX1404" fmla="*/ 6946122 w 26589109"/>
              <a:gd name="connsiteY1404" fmla="*/ 6608683 h 7514867"/>
              <a:gd name="connsiteX1405" fmla="*/ 6865353 w 26589109"/>
              <a:gd name="connsiteY1405" fmla="*/ 6624836 h 7514867"/>
              <a:gd name="connsiteX1406" fmla="*/ 6493816 w 26589109"/>
              <a:gd name="connsiteY1406" fmla="*/ 6640990 h 7514867"/>
              <a:gd name="connsiteX1407" fmla="*/ 6445355 w 26589109"/>
              <a:gd name="connsiteY1407" fmla="*/ 6624836 h 7514867"/>
              <a:gd name="connsiteX1408" fmla="*/ 6380740 w 26589109"/>
              <a:gd name="connsiteY1408" fmla="*/ 6673297 h 7514867"/>
              <a:gd name="connsiteX1409" fmla="*/ 6251510 w 26589109"/>
              <a:gd name="connsiteY1409" fmla="*/ 6705605 h 7514867"/>
              <a:gd name="connsiteX1410" fmla="*/ 6170741 w 26589109"/>
              <a:gd name="connsiteY1410" fmla="*/ 6689451 h 7514867"/>
              <a:gd name="connsiteX1411" fmla="*/ 6170741 w 26589109"/>
              <a:gd name="connsiteY1411" fmla="*/ 6737913 h 7514867"/>
              <a:gd name="connsiteX1412" fmla="*/ 6186894 w 26589109"/>
              <a:gd name="connsiteY1412" fmla="*/ 6786374 h 7514867"/>
              <a:gd name="connsiteX1413" fmla="*/ 6138433 w 26589109"/>
              <a:gd name="connsiteY1413" fmla="*/ 6802527 h 7514867"/>
              <a:gd name="connsiteX1414" fmla="*/ 5879973 w 26589109"/>
              <a:gd name="connsiteY1414" fmla="*/ 6754066 h 7514867"/>
              <a:gd name="connsiteX1415" fmla="*/ 5863819 w 26589109"/>
              <a:gd name="connsiteY1415" fmla="*/ 6802527 h 7514867"/>
              <a:gd name="connsiteX1416" fmla="*/ 5928434 w 26589109"/>
              <a:gd name="connsiteY1416" fmla="*/ 6867142 h 7514867"/>
              <a:gd name="connsiteX1417" fmla="*/ 5944589 w 26589109"/>
              <a:gd name="connsiteY1417" fmla="*/ 6915604 h 7514867"/>
              <a:gd name="connsiteX1418" fmla="*/ 5912280 w 26589109"/>
              <a:gd name="connsiteY1418" fmla="*/ 6931758 h 7514867"/>
              <a:gd name="connsiteX1419" fmla="*/ 5879973 w 26589109"/>
              <a:gd name="connsiteY1419" fmla="*/ 6931758 h 7514867"/>
              <a:gd name="connsiteX1420" fmla="*/ 5686128 w 26589109"/>
              <a:gd name="connsiteY1420" fmla="*/ 6883296 h 7514867"/>
              <a:gd name="connsiteX1421" fmla="*/ 5379206 w 26589109"/>
              <a:gd name="connsiteY1421" fmla="*/ 6834835 h 7514867"/>
              <a:gd name="connsiteX1422" fmla="*/ 5363052 w 26589109"/>
              <a:gd name="connsiteY1422" fmla="*/ 6850989 h 7514867"/>
              <a:gd name="connsiteX1423" fmla="*/ 5379206 w 26589109"/>
              <a:gd name="connsiteY1423" fmla="*/ 6867142 h 7514867"/>
              <a:gd name="connsiteX1424" fmla="*/ 5556898 w 26589109"/>
              <a:gd name="connsiteY1424" fmla="*/ 6947911 h 7514867"/>
              <a:gd name="connsiteX1425" fmla="*/ 5540744 w 26589109"/>
              <a:gd name="connsiteY1425" fmla="*/ 6980219 h 7514867"/>
              <a:gd name="connsiteX1426" fmla="*/ 5363052 w 26589109"/>
              <a:gd name="connsiteY1426" fmla="*/ 6996372 h 7514867"/>
              <a:gd name="connsiteX1427" fmla="*/ 5072284 w 26589109"/>
              <a:gd name="connsiteY1427" fmla="*/ 6996372 h 7514867"/>
              <a:gd name="connsiteX1428" fmla="*/ 5039977 w 26589109"/>
              <a:gd name="connsiteY1428" fmla="*/ 7044834 h 7514867"/>
              <a:gd name="connsiteX1429" fmla="*/ 4959208 w 26589109"/>
              <a:gd name="connsiteY1429" fmla="*/ 7109449 h 7514867"/>
              <a:gd name="connsiteX1430" fmla="*/ 4797670 w 26589109"/>
              <a:gd name="connsiteY1430" fmla="*/ 7077141 h 7514867"/>
              <a:gd name="connsiteX1431" fmla="*/ 4636133 w 26589109"/>
              <a:gd name="connsiteY1431" fmla="*/ 7060988 h 7514867"/>
              <a:gd name="connsiteX1432" fmla="*/ 4555364 w 26589109"/>
              <a:gd name="connsiteY1432" fmla="*/ 7109449 h 7514867"/>
              <a:gd name="connsiteX1433" fmla="*/ 4442287 w 26589109"/>
              <a:gd name="connsiteY1433" fmla="*/ 7109449 h 7514867"/>
              <a:gd name="connsiteX1434" fmla="*/ 4296903 w 26589109"/>
              <a:gd name="connsiteY1434" fmla="*/ 7174064 h 7514867"/>
              <a:gd name="connsiteX1435" fmla="*/ 4167673 w 26589109"/>
              <a:gd name="connsiteY1435" fmla="*/ 7206371 h 7514867"/>
              <a:gd name="connsiteX1436" fmla="*/ 4070751 w 26589109"/>
              <a:gd name="connsiteY1436" fmla="*/ 7206371 h 7514867"/>
              <a:gd name="connsiteX1437" fmla="*/ 3973828 w 26589109"/>
              <a:gd name="connsiteY1437" fmla="*/ 7190218 h 7514867"/>
              <a:gd name="connsiteX1438" fmla="*/ 3505369 w 26589109"/>
              <a:gd name="connsiteY1438" fmla="*/ 7270987 h 7514867"/>
              <a:gd name="connsiteX1439" fmla="*/ 3408446 w 26589109"/>
              <a:gd name="connsiteY1439" fmla="*/ 7319448 h 7514867"/>
              <a:gd name="connsiteX1440" fmla="*/ 3295369 w 26589109"/>
              <a:gd name="connsiteY1440" fmla="*/ 7384063 h 7514867"/>
              <a:gd name="connsiteX1441" fmla="*/ 3214600 w 26589109"/>
              <a:gd name="connsiteY1441" fmla="*/ 7400216 h 7514867"/>
              <a:gd name="connsiteX1442" fmla="*/ 2923833 w 26589109"/>
              <a:gd name="connsiteY1442" fmla="*/ 7513293 h 7514867"/>
              <a:gd name="connsiteX1443" fmla="*/ 2633065 w 26589109"/>
              <a:gd name="connsiteY1443" fmla="*/ 7367909 h 7514867"/>
              <a:gd name="connsiteX1444" fmla="*/ 2536142 w 26589109"/>
              <a:gd name="connsiteY1444" fmla="*/ 7319448 h 7514867"/>
              <a:gd name="connsiteX1445" fmla="*/ 2487681 w 26589109"/>
              <a:gd name="connsiteY1445" fmla="*/ 7319448 h 7514867"/>
              <a:gd name="connsiteX1446" fmla="*/ 2342297 w 26589109"/>
              <a:gd name="connsiteY1446" fmla="*/ 7400216 h 7514867"/>
              <a:gd name="connsiteX1447" fmla="*/ 2196913 w 26589109"/>
              <a:gd name="connsiteY1447" fmla="*/ 7432524 h 7514867"/>
              <a:gd name="connsiteX1448" fmla="*/ 2051529 w 26589109"/>
              <a:gd name="connsiteY1448" fmla="*/ 7432524 h 7514867"/>
              <a:gd name="connsiteX1449" fmla="*/ 1906145 w 26589109"/>
              <a:gd name="connsiteY1449" fmla="*/ 7432524 h 7514867"/>
              <a:gd name="connsiteX1450" fmla="*/ 1599223 w 26589109"/>
              <a:gd name="connsiteY1450" fmla="*/ 7351755 h 7514867"/>
              <a:gd name="connsiteX1451" fmla="*/ 1486147 w 26589109"/>
              <a:gd name="connsiteY1451" fmla="*/ 7319448 h 7514867"/>
              <a:gd name="connsiteX1452" fmla="*/ 1421532 w 26589109"/>
              <a:gd name="connsiteY1452" fmla="*/ 7206371 h 7514867"/>
              <a:gd name="connsiteX1453" fmla="*/ 1453839 w 26589109"/>
              <a:gd name="connsiteY1453" fmla="*/ 7157910 h 7514867"/>
              <a:gd name="connsiteX1454" fmla="*/ 1663838 w 26589109"/>
              <a:gd name="connsiteY1454" fmla="*/ 7157910 h 7514867"/>
              <a:gd name="connsiteX1455" fmla="*/ 1857684 w 26589109"/>
              <a:gd name="connsiteY1455" fmla="*/ 7157910 h 7514867"/>
              <a:gd name="connsiteX1456" fmla="*/ 1970760 w 26589109"/>
              <a:gd name="connsiteY1456" fmla="*/ 7206371 h 7514867"/>
              <a:gd name="connsiteX1457" fmla="*/ 2051529 w 26589109"/>
              <a:gd name="connsiteY1457" fmla="*/ 7190218 h 7514867"/>
              <a:gd name="connsiteX1458" fmla="*/ 2180759 w 26589109"/>
              <a:gd name="connsiteY1458" fmla="*/ 6980219 h 7514867"/>
              <a:gd name="connsiteX1459" fmla="*/ 2293836 w 26589109"/>
              <a:gd name="connsiteY1459" fmla="*/ 6947911 h 7514867"/>
              <a:gd name="connsiteX1460" fmla="*/ 2358451 w 26589109"/>
              <a:gd name="connsiteY1460" fmla="*/ 6931758 h 7514867"/>
              <a:gd name="connsiteX1461" fmla="*/ 2519988 w 26589109"/>
              <a:gd name="connsiteY1461" fmla="*/ 6947911 h 7514867"/>
              <a:gd name="connsiteX1462" fmla="*/ 2826910 w 26589109"/>
              <a:gd name="connsiteY1462" fmla="*/ 6947911 h 7514867"/>
              <a:gd name="connsiteX1463" fmla="*/ 2988448 w 26589109"/>
              <a:gd name="connsiteY1463" fmla="*/ 6915604 h 7514867"/>
              <a:gd name="connsiteX1464" fmla="*/ 3101524 w 26589109"/>
              <a:gd name="connsiteY1464" fmla="*/ 6899450 h 7514867"/>
              <a:gd name="connsiteX1465" fmla="*/ 3182293 w 26589109"/>
              <a:gd name="connsiteY1465" fmla="*/ 6883296 h 7514867"/>
              <a:gd name="connsiteX1466" fmla="*/ 3440753 w 26589109"/>
              <a:gd name="connsiteY1466" fmla="*/ 6754066 h 7514867"/>
              <a:gd name="connsiteX1467" fmla="*/ 3715367 w 26589109"/>
              <a:gd name="connsiteY1467" fmla="*/ 6770220 h 7514867"/>
              <a:gd name="connsiteX1468" fmla="*/ 3973828 w 26589109"/>
              <a:gd name="connsiteY1468" fmla="*/ 6786374 h 7514867"/>
              <a:gd name="connsiteX1469" fmla="*/ 4313057 w 26589109"/>
              <a:gd name="connsiteY1469" fmla="*/ 6705605 h 7514867"/>
              <a:gd name="connsiteX1470" fmla="*/ 4523056 w 26589109"/>
              <a:gd name="connsiteY1470" fmla="*/ 6705605 h 7514867"/>
              <a:gd name="connsiteX1471" fmla="*/ 4636133 w 26589109"/>
              <a:gd name="connsiteY1471" fmla="*/ 6721758 h 7514867"/>
              <a:gd name="connsiteX1472" fmla="*/ 4733055 w 26589109"/>
              <a:gd name="connsiteY1472" fmla="*/ 6592528 h 7514867"/>
              <a:gd name="connsiteX1473" fmla="*/ 4700748 w 26589109"/>
              <a:gd name="connsiteY1473" fmla="*/ 6560221 h 7514867"/>
              <a:gd name="connsiteX1474" fmla="*/ 4619979 w 26589109"/>
              <a:gd name="connsiteY1474" fmla="*/ 6560221 h 7514867"/>
              <a:gd name="connsiteX1475" fmla="*/ 4587671 w 26589109"/>
              <a:gd name="connsiteY1475" fmla="*/ 6495606 h 7514867"/>
              <a:gd name="connsiteX1476" fmla="*/ 4619979 w 26589109"/>
              <a:gd name="connsiteY1476" fmla="*/ 6463298 h 7514867"/>
              <a:gd name="connsiteX1477" fmla="*/ 4700748 w 26589109"/>
              <a:gd name="connsiteY1477" fmla="*/ 6463298 h 7514867"/>
              <a:gd name="connsiteX1478" fmla="*/ 4749209 w 26589109"/>
              <a:gd name="connsiteY1478" fmla="*/ 6414837 h 7514867"/>
              <a:gd name="connsiteX1479" fmla="*/ 4846889 w 26589109"/>
              <a:gd name="connsiteY1479" fmla="*/ 6485257 h 7514867"/>
              <a:gd name="connsiteX1480" fmla="*/ 4852989 w 26589109"/>
              <a:gd name="connsiteY1480" fmla="*/ 6502159 h 7514867"/>
              <a:gd name="connsiteX1481" fmla="*/ 4846132 w 26589109"/>
              <a:gd name="connsiteY1481" fmla="*/ 6511760 h 7514867"/>
              <a:gd name="connsiteX1482" fmla="*/ 4862285 w 26589109"/>
              <a:gd name="connsiteY1482" fmla="*/ 6527914 h 7514867"/>
              <a:gd name="connsiteX1483" fmla="*/ 4926900 w 26589109"/>
              <a:gd name="connsiteY1483" fmla="*/ 6527914 h 7514867"/>
              <a:gd name="connsiteX1484" fmla="*/ 5039977 w 26589109"/>
              <a:gd name="connsiteY1484" fmla="*/ 6527914 h 7514867"/>
              <a:gd name="connsiteX1485" fmla="*/ 5072284 w 26589109"/>
              <a:gd name="connsiteY1485" fmla="*/ 6527914 h 7514867"/>
              <a:gd name="connsiteX1486" fmla="*/ 5217668 w 26589109"/>
              <a:gd name="connsiteY1486" fmla="*/ 6527914 h 7514867"/>
              <a:gd name="connsiteX1487" fmla="*/ 5298437 w 26589109"/>
              <a:gd name="connsiteY1487" fmla="*/ 6430991 h 7514867"/>
              <a:gd name="connsiteX1488" fmla="*/ 5379206 w 26589109"/>
              <a:gd name="connsiteY1488" fmla="*/ 6430991 h 7514867"/>
              <a:gd name="connsiteX1489" fmla="*/ 5476129 w 26589109"/>
              <a:gd name="connsiteY1489" fmla="*/ 6414837 h 7514867"/>
              <a:gd name="connsiteX1490" fmla="*/ 5621512 w 26589109"/>
              <a:gd name="connsiteY1490" fmla="*/ 6398683 h 7514867"/>
              <a:gd name="connsiteX1491" fmla="*/ 5702281 w 26589109"/>
              <a:gd name="connsiteY1491" fmla="*/ 6398683 h 7514867"/>
              <a:gd name="connsiteX1492" fmla="*/ 5750742 w 26589109"/>
              <a:gd name="connsiteY1492" fmla="*/ 6366376 h 7514867"/>
              <a:gd name="connsiteX1493" fmla="*/ 5637667 w 26589109"/>
              <a:gd name="connsiteY1493" fmla="*/ 6237146 h 7514867"/>
              <a:gd name="connsiteX1494" fmla="*/ 5492282 w 26589109"/>
              <a:gd name="connsiteY1494" fmla="*/ 6237146 h 7514867"/>
              <a:gd name="connsiteX1495" fmla="*/ 5411514 w 26589109"/>
              <a:gd name="connsiteY1495" fmla="*/ 6317914 h 7514867"/>
              <a:gd name="connsiteX1496" fmla="*/ 5282283 w 26589109"/>
              <a:gd name="connsiteY1496" fmla="*/ 6301761 h 7514867"/>
              <a:gd name="connsiteX1497" fmla="*/ 5233822 w 26589109"/>
              <a:gd name="connsiteY1497" fmla="*/ 6285607 h 7514867"/>
              <a:gd name="connsiteX1498" fmla="*/ 5233822 w 26589109"/>
              <a:gd name="connsiteY1498" fmla="*/ 6253300 h 7514867"/>
              <a:gd name="connsiteX1499" fmla="*/ 5217668 w 26589109"/>
              <a:gd name="connsiteY1499" fmla="*/ 6253300 h 7514867"/>
              <a:gd name="connsiteX1500" fmla="*/ 5198738 w 26589109"/>
              <a:gd name="connsiteY1500" fmla="*/ 6249262 h 7514867"/>
              <a:gd name="connsiteX1501" fmla="*/ 5193058 w 26589109"/>
              <a:gd name="connsiteY1501" fmla="*/ 6253300 h 7514867"/>
              <a:gd name="connsiteX1502" fmla="*/ 5169207 w 26589109"/>
              <a:gd name="connsiteY1502" fmla="*/ 6253300 h 7514867"/>
              <a:gd name="connsiteX1503" fmla="*/ 5154968 w 26589109"/>
              <a:gd name="connsiteY1503" fmla="*/ 6286524 h 7514867"/>
              <a:gd name="connsiteX1504" fmla="*/ 5140307 w 26589109"/>
              <a:gd name="connsiteY1504" fmla="*/ 6287469 h 7514867"/>
              <a:gd name="connsiteX1505" fmla="*/ 4959208 w 26589109"/>
              <a:gd name="connsiteY1505" fmla="*/ 6220992 h 7514867"/>
              <a:gd name="connsiteX1506" fmla="*/ 4749209 w 26589109"/>
              <a:gd name="connsiteY1506" fmla="*/ 6220992 h 7514867"/>
              <a:gd name="connsiteX1507" fmla="*/ 4474595 w 26589109"/>
              <a:gd name="connsiteY1507" fmla="*/ 6237146 h 7514867"/>
              <a:gd name="connsiteX1508" fmla="*/ 4183827 w 26589109"/>
              <a:gd name="connsiteY1508" fmla="*/ 6269453 h 7514867"/>
              <a:gd name="connsiteX1509" fmla="*/ 3989982 w 26589109"/>
              <a:gd name="connsiteY1509" fmla="*/ 6285607 h 7514867"/>
              <a:gd name="connsiteX1510" fmla="*/ 3763829 w 26589109"/>
              <a:gd name="connsiteY1510" fmla="*/ 6334068 h 7514867"/>
              <a:gd name="connsiteX1511" fmla="*/ 3505369 w 26589109"/>
              <a:gd name="connsiteY1511" fmla="*/ 6253300 h 7514867"/>
              <a:gd name="connsiteX1512" fmla="*/ 3408446 w 26589109"/>
              <a:gd name="connsiteY1512" fmla="*/ 6172531 h 7514867"/>
              <a:gd name="connsiteX1513" fmla="*/ 3149985 w 26589109"/>
              <a:gd name="connsiteY1513" fmla="*/ 6172531 h 7514867"/>
              <a:gd name="connsiteX1514" fmla="*/ 2939987 w 26589109"/>
              <a:gd name="connsiteY1514" fmla="*/ 6285607 h 7514867"/>
              <a:gd name="connsiteX1515" fmla="*/ 2907679 w 26589109"/>
              <a:gd name="connsiteY1515" fmla="*/ 6237146 h 7514867"/>
              <a:gd name="connsiteX1516" fmla="*/ 2859218 w 26589109"/>
              <a:gd name="connsiteY1516" fmla="*/ 6188684 h 7514867"/>
              <a:gd name="connsiteX1517" fmla="*/ 2616911 w 26589109"/>
              <a:gd name="connsiteY1517" fmla="*/ 6188684 h 7514867"/>
              <a:gd name="connsiteX1518" fmla="*/ 2568450 w 26589109"/>
              <a:gd name="connsiteY1518" fmla="*/ 6188684 h 7514867"/>
              <a:gd name="connsiteX1519" fmla="*/ 2326143 w 26589109"/>
              <a:gd name="connsiteY1519" fmla="*/ 6172531 h 7514867"/>
              <a:gd name="connsiteX1520" fmla="*/ 2132298 w 26589109"/>
              <a:gd name="connsiteY1520" fmla="*/ 6269453 h 7514867"/>
              <a:gd name="connsiteX1521" fmla="*/ 1825376 w 26589109"/>
              <a:gd name="connsiteY1521" fmla="*/ 6334068 h 7514867"/>
              <a:gd name="connsiteX1522" fmla="*/ 1502301 w 26589109"/>
              <a:gd name="connsiteY1522" fmla="*/ 6334068 h 7514867"/>
              <a:gd name="connsiteX1523" fmla="*/ 1243840 w 26589109"/>
              <a:gd name="connsiteY1523" fmla="*/ 6237146 h 7514867"/>
              <a:gd name="connsiteX1524" fmla="*/ 1098457 w 26589109"/>
              <a:gd name="connsiteY1524" fmla="*/ 6075608 h 7514867"/>
              <a:gd name="connsiteX1525" fmla="*/ 1130764 w 26589109"/>
              <a:gd name="connsiteY1525" fmla="*/ 5978686 h 7514867"/>
              <a:gd name="connsiteX1526" fmla="*/ 1292302 w 26589109"/>
              <a:gd name="connsiteY1526" fmla="*/ 5930224 h 7514867"/>
              <a:gd name="connsiteX1527" fmla="*/ 1437686 w 26589109"/>
              <a:gd name="connsiteY1527" fmla="*/ 5930224 h 7514867"/>
              <a:gd name="connsiteX1528" fmla="*/ 1663838 w 26589109"/>
              <a:gd name="connsiteY1528" fmla="*/ 5946378 h 7514867"/>
              <a:gd name="connsiteX1529" fmla="*/ 2083836 w 26589109"/>
              <a:gd name="connsiteY1529" fmla="*/ 5946378 h 7514867"/>
              <a:gd name="connsiteX1530" fmla="*/ 2245374 w 26589109"/>
              <a:gd name="connsiteY1530" fmla="*/ 5865609 h 7514867"/>
              <a:gd name="connsiteX1531" fmla="*/ 2293836 w 26589109"/>
              <a:gd name="connsiteY1531" fmla="*/ 5865609 h 7514867"/>
              <a:gd name="connsiteX1532" fmla="*/ 2326143 w 26589109"/>
              <a:gd name="connsiteY1532" fmla="*/ 5930224 h 7514867"/>
              <a:gd name="connsiteX1533" fmla="*/ 2358451 w 26589109"/>
              <a:gd name="connsiteY1533" fmla="*/ 5881763 h 7514867"/>
              <a:gd name="connsiteX1534" fmla="*/ 2471527 w 26589109"/>
              <a:gd name="connsiteY1534" fmla="*/ 5800995 h 7514867"/>
              <a:gd name="connsiteX1535" fmla="*/ 2568450 w 26589109"/>
              <a:gd name="connsiteY1535" fmla="*/ 5817148 h 7514867"/>
              <a:gd name="connsiteX1536" fmla="*/ 2649218 w 26589109"/>
              <a:gd name="connsiteY1536" fmla="*/ 5800995 h 7514867"/>
              <a:gd name="connsiteX1537" fmla="*/ 2713834 w 26589109"/>
              <a:gd name="connsiteY1537" fmla="*/ 5736379 h 7514867"/>
              <a:gd name="connsiteX1538" fmla="*/ 2778449 w 26589109"/>
              <a:gd name="connsiteY1538" fmla="*/ 5752533 h 7514867"/>
              <a:gd name="connsiteX1539" fmla="*/ 2859218 w 26589109"/>
              <a:gd name="connsiteY1539" fmla="*/ 5817148 h 7514867"/>
              <a:gd name="connsiteX1540" fmla="*/ 2972294 w 26589109"/>
              <a:gd name="connsiteY1540" fmla="*/ 5784840 h 7514867"/>
              <a:gd name="connsiteX1541" fmla="*/ 3036909 w 26589109"/>
              <a:gd name="connsiteY1541" fmla="*/ 5687918 h 7514867"/>
              <a:gd name="connsiteX1542" fmla="*/ 3069217 w 26589109"/>
              <a:gd name="connsiteY1542" fmla="*/ 5655610 h 7514867"/>
              <a:gd name="connsiteX1543" fmla="*/ 3133832 w 26589109"/>
              <a:gd name="connsiteY1543" fmla="*/ 5623303 h 7514867"/>
              <a:gd name="connsiteX1544" fmla="*/ 3101524 w 26589109"/>
              <a:gd name="connsiteY1544" fmla="*/ 5574842 h 7514867"/>
              <a:gd name="connsiteX1545" fmla="*/ 3020755 w 26589109"/>
              <a:gd name="connsiteY1545" fmla="*/ 5542534 h 7514867"/>
              <a:gd name="connsiteX1546" fmla="*/ 2923833 w 26589109"/>
              <a:gd name="connsiteY1546" fmla="*/ 5510226 h 7514867"/>
              <a:gd name="connsiteX1547" fmla="*/ 2939987 w 26589109"/>
              <a:gd name="connsiteY1547" fmla="*/ 5316382 h 7514867"/>
              <a:gd name="connsiteX1548" fmla="*/ 3020755 w 26589109"/>
              <a:gd name="connsiteY1548" fmla="*/ 5251766 h 7514867"/>
              <a:gd name="connsiteX1549" fmla="*/ 3085370 w 26589109"/>
              <a:gd name="connsiteY1549" fmla="*/ 5122536 h 7514867"/>
              <a:gd name="connsiteX1550" fmla="*/ 3069217 w 26589109"/>
              <a:gd name="connsiteY1550" fmla="*/ 5090229 h 7514867"/>
              <a:gd name="connsiteX1551" fmla="*/ 3053063 w 26589109"/>
              <a:gd name="connsiteY1551" fmla="*/ 5074075 h 7514867"/>
              <a:gd name="connsiteX1552" fmla="*/ 2956140 w 26589109"/>
              <a:gd name="connsiteY1552" fmla="*/ 5154844 h 7514867"/>
              <a:gd name="connsiteX1553" fmla="*/ 2843064 w 26589109"/>
              <a:gd name="connsiteY1553" fmla="*/ 5154844 h 7514867"/>
              <a:gd name="connsiteX1554" fmla="*/ 2778449 w 26589109"/>
              <a:gd name="connsiteY1554" fmla="*/ 5154844 h 7514867"/>
              <a:gd name="connsiteX1555" fmla="*/ 2568450 w 26589109"/>
              <a:gd name="connsiteY1555" fmla="*/ 5235613 h 7514867"/>
              <a:gd name="connsiteX1556" fmla="*/ 2342297 w 26589109"/>
              <a:gd name="connsiteY1556" fmla="*/ 5267920 h 7514867"/>
              <a:gd name="connsiteX1557" fmla="*/ 2067683 w 26589109"/>
              <a:gd name="connsiteY1557" fmla="*/ 5203305 h 7514867"/>
              <a:gd name="connsiteX1558" fmla="*/ 1938453 w 26589109"/>
              <a:gd name="connsiteY1558" fmla="*/ 5138690 h 7514867"/>
              <a:gd name="connsiteX1559" fmla="*/ 1712300 w 26589109"/>
              <a:gd name="connsiteY1559" fmla="*/ 5106383 h 7514867"/>
              <a:gd name="connsiteX1560" fmla="*/ 1663838 w 26589109"/>
              <a:gd name="connsiteY1560" fmla="*/ 5090229 h 7514867"/>
              <a:gd name="connsiteX1561" fmla="*/ 1502301 w 26589109"/>
              <a:gd name="connsiteY1561" fmla="*/ 5074075 h 7514867"/>
              <a:gd name="connsiteX1562" fmla="*/ 1179225 w 26589109"/>
              <a:gd name="connsiteY1562" fmla="*/ 5106383 h 7514867"/>
              <a:gd name="connsiteX1563" fmla="*/ 1098457 w 26589109"/>
              <a:gd name="connsiteY1563" fmla="*/ 5057921 h 7514867"/>
              <a:gd name="connsiteX1564" fmla="*/ 823842 w 26589109"/>
              <a:gd name="connsiteY1564" fmla="*/ 5009460 h 7514867"/>
              <a:gd name="connsiteX1565" fmla="*/ 629997 w 26589109"/>
              <a:gd name="connsiteY1565" fmla="*/ 4880230 h 7514867"/>
              <a:gd name="connsiteX1566" fmla="*/ 710766 w 26589109"/>
              <a:gd name="connsiteY1566" fmla="*/ 4767154 h 7514867"/>
              <a:gd name="connsiteX1567" fmla="*/ 904611 w 26589109"/>
              <a:gd name="connsiteY1567" fmla="*/ 4702539 h 7514867"/>
              <a:gd name="connsiteX1568" fmla="*/ 1082303 w 26589109"/>
              <a:gd name="connsiteY1568" fmla="*/ 4702539 h 7514867"/>
              <a:gd name="connsiteX1569" fmla="*/ 1308456 w 26589109"/>
              <a:gd name="connsiteY1569" fmla="*/ 4654077 h 7514867"/>
              <a:gd name="connsiteX1570" fmla="*/ 1421532 w 26589109"/>
              <a:gd name="connsiteY1570" fmla="*/ 4637924 h 7514867"/>
              <a:gd name="connsiteX1571" fmla="*/ 1583070 w 26589109"/>
              <a:gd name="connsiteY1571" fmla="*/ 4670231 h 7514867"/>
              <a:gd name="connsiteX1572" fmla="*/ 1760761 w 26589109"/>
              <a:gd name="connsiteY1572" fmla="*/ 4637924 h 7514867"/>
              <a:gd name="connsiteX1573" fmla="*/ 2099990 w 26589109"/>
              <a:gd name="connsiteY1573" fmla="*/ 4589462 h 7514867"/>
              <a:gd name="connsiteX1574" fmla="*/ 2423066 w 26589109"/>
              <a:gd name="connsiteY1574" fmla="*/ 4460232 h 7514867"/>
              <a:gd name="connsiteX1575" fmla="*/ 2374604 w 26589109"/>
              <a:gd name="connsiteY1575" fmla="*/ 4395617 h 7514867"/>
              <a:gd name="connsiteX1576" fmla="*/ 2229221 w 26589109"/>
              <a:gd name="connsiteY1576" fmla="*/ 4395617 h 7514867"/>
              <a:gd name="connsiteX1577" fmla="*/ 2213067 w 26589109"/>
              <a:gd name="connsiteY1577" fmla="*/ 4363310 h 7514867"/>
              <a:gd name="connsiteX1578" fmla="*/ 2326143 w 26589109"/>
              <a:gd name="connsiteY1578" fmla="*/ 4201772 h 7514867"/>
              <a:gd name="connsiteX1579" fmla="*/ 2600757 w 26589109"/>
              <a:gd name="connsiteY1579" fmla="*/ 4121003 h 7514867"/>
              <a:gd name="connsiteX1580" fmla="*/ 2810756 w 26589109"/>
              <a:gd name="connsiteY1580" fmla="*/ 4121003 h 7514867"/>
              <a:gd name="connsiteX1581" fmla="*/ 2972294 w 26589109"/>
              <a:gd name="connsiteY1581" fmla="*/ 4282541 h 7514867"/>
              <a:gd name="connsiteX1582" fmla="*/ 3053063 w 26589109"/>
              <a:gd name="connsiteY1582" fmla="*/ 4347156 h 7514867"/>
              <a:gd name="connsiteX1583" fmla="*/ 3166139 w 26589109"/>
              <a:gd name="connsiteY1583" fmla="*/ 4347156 h 7514867"/>
              <a:gd name="connsiteX1584" fmla="*/ 3198447 w 26589109"/>
              <a:gd name="connsiteY1584" fmla="*/ 4314848 h 7514867"/>
              <a:gd name="connsiteX1585" fmla="*/ 3182293 w 26589109"/>
              <a:gd name="connsiteY1585" fmla="*/ 4298695 h 7514867"/>
              <a:gd name="connsiteX1586" fmla="*/ 3101524 w 26589109"/>
              <a:gd name="connsiteY1586" fmla="*/ 4298695 h 7514867"/>
              <a:gd name="connsiteX1587" fmla="*/ 3069217 w 26589109"/>
              <a:gd name="connsiteY1587" fmla="*/ 4266387 h 7514867"/>
              <a:gd name="connsiteX1588" fmla="*/ 3085370 w 26589109"/>
              <a:gd name="connsiteY1588" fmla="*/ 4250233 h 7514867"/>
              <a:gd name="connsiteX1589" fmla="*/ 3230754 w 26589109"/>
              <a:gd name="connsiteY1589" fmla="*/ 4234080 h 7514867"/>
              <a:gd name="connsiteX1590" fmla="*/ 3263062 w 26589109"/>
              <a:gd name="connsiteY1590" fmla="*/ 4185618 h 7514867"/>
              <a:gd name="connsiteX1591" fmla="*/ 3295369 w 26589109"/>
              <a:gd name="connsiteY1591" fmla="*/ 4072542 h 7514867"/>
              <a:gd name="connsiteX1592" fmla="*/ 3553830 w 26589109"/>
              <a:gd name="connsiteY1592" fmla="*/ 4007927 h 7514867"/>
              <a:gd name="connsiteX1593" fmla="*/ 3779982 w 26589109"/>
              <a:gd name="connsiteY1593" fmla="*/ 3943312 h 7514867"/>
              <a:gd name="connsiteX1594" fmla="*/ 3860751 w 26589109"/>
              <a:gd name="connsiteY1594" fmla="*/ 3911004 h 7514867"/>
              <a:gd name="connsiteX1595" fmla="*/ 3747675 w 26589109"/>
              <a:gd name="connsiteY1595" fmla="*/ 3894850 h 7514867"/>
              <a:gd name="connsiteX1596" fmla="*/ 3602291 w 26589109"/>
              <a:gd name="connsiteY1596" fmla="*/ 3894850 h 7514867"/>
              <a:gd name="connsiteX1597" fmla="*/ 3263062 w 26589109"/>
              <a:gd name="connsiteY1597" fmla="*/ 3943312 h 7514867"/>
              <a:gd name="connsiteX1598" fmla="*/ 3149985 w 26589109"/>
              <a:gd name="connsiteY1598" fmla="*/ 3975619 h 7514867"/>
              <a:gd name="connsiteX1599" fmla="*/ 3053063 w 26589109"/>
              <a:gd name="connsiteY1599" fmla="*/ 3943312 h 7514867"/>
              <a:gd name="connsiteX1600" fmla="*/ 2972294 w 26589109"/>
              <a:gd name="connsiteY1600" fmla="*/ 3975619 h 7514867"/>
              <a:gd name="connsiteX1601" fmla="*/ 2891525 w 26589109"/>
              <a:gd name="connsiteY1601" fmla="*/ 3991773 h 7514867"/>
              <a:gd name="connsiteX1602" fmla="*/ 2681526 w 26589109"/>
              <a:gd name="connsiteY1602" fmla="*/ 3975619 h 7514867"/>
              <a:gd name="connsiteX1603" fmla="*/ 2455373 w 26589109"/>
              <a:gd name="connsiteY1603" fmla="*/ 3991773 h 7514867"/>
              <a:gd name="connsiteX1604" fmla="*/ 2277682 w 26589109"/>
              <a:gd name="connsiteY1604" fmla="*/ 4104849 h 7514867"/>
              <a:gd name="connsiteX1605" fmla="*/ 2099990 w 26589109"/>
              <a:gd name="connsiteY1605" fmla="*/ 4072542 h 7514867"/>
              <a:gd name="connsiteX1606" fmla="*/ 2083836 w 26589109"/>
              <a:gd name="connsiteY1606" fmla="*/ 4056388 h 7514867"/>
              <a:gd name="connsiteX1607" fmla="*/ 2051529 w 26589109"/>
              <a:gd name="connsiteY1607" fmla="*/ 4088695 h 7514867"/>
              <a:gd name="connsiteX1608" fmla="*/ 2051529 w 26589109"/>
              <a:gd name="connsiteY1608" fmla="*/ 4169464 h 7514867"/>
              <a:gd name="connsiteX1609" fmla="*/ 1970760 w 26589109"/>
              <a:gd name="connsiteY1609" fmla="*/ 4201772 h 7514867"/>
              <a:gd name="connsiteX1610" fmla="*/ 1793069 w 26589109"/>
              <a:gd name="connsiteY1610" fmla="*/ 4104849 h 7514867"/>
              <a:gd name="connsiteX1611" fmla="*/ 1712300 w 26589109"/>
              <a:gd name="connsiteY1611" fmla="*/ 4104849 h 7514867"/>
              <a:gd name="connsiteX1612" fmla="*/ 1663838 w 26589109"/>
              <a:gd name="connsiteY1612" fmla="*/ 4072542 h 7514867"/>
              <a:gd name="connsiteX1613" fmla="*/ 1712300 w 26589109"/>
              <a:gd name="connsiteY1613" fmla="*/ 4040234 h 7514867"/>
              <a:gd name="connsiteX1614" fmla="*/ 1760761 w 26589109"/>
              <a:gd name="connsiteY1614" fmla="*/ 3991773 h 7514867"/>
              <a:gd name="connsiteX1615" fmla="*/ 1744607 w 26589109"/>
              <a:gd name="connsiteY1615" fmla="*/ 3943312 h 7514867"/>
              <a:gd name="connsiteX1616" fmla="*/ 1469993 w 26589109"/>
              <a:gd name="connsiteY1616" fmla="*/ 4024080 h 7514867"/>
              <a:gd name="connsiteX1617" fmla="*/ 1405378 w 26589109"/>
              <a:gd name="connsiteY1617" fmla="*/ 3975619 h 7514867"/>
              <a:gd name="connsiteX1618" fmla="*/ 1324609 w 26589109"/>
              <a:gd name="connsiteY1618" fmla="*/ 3878697 h 7514867"/>
              <a:gd name="connsiteX1619" fmla="*/ 1146918 w 26589109"/>
              <a:gd name="connsiteY1619" fmla="*/ 3878697 h 7514867"/>
              <a:gd name="connsiteX1620" fmla="*/ 1017688 w 26589109"/>
              <a:gd name="connsiteY1620" fmla="*/ 3830235 h 7514867"/>
              <a:gd name="connsiteX1621" fmla="*/ 807689 w 26589109"/>
              <a:gd name="connsiteY1621" fmla="*/ 3797928 h 7514867"/>
              <a:gd name="connsiteX1622" fmla="*/ 565382 w 26589109"/>
              <a:gd name="connsiteY1622" fmla="*/ 3894850 h 7514867"/>
              <a:gd name="connsiteX1623" fmla="*/ 468459 w 26589109"/>
              <a:gd name="connsiteY1623" fmla="*/ 3765620 h 7514867"/>
              <a:gd name="connsiteX1624" fmla="*/ 387691 w 26589109"/>
              <a:gd name="connsiteY1624" fmla="*/ 3717159 h 7514867"/>
              <a:gd name="connsiteX1625" fmla="*/ 371537 w 26589109"/>
              <a:gd name="connsiteY1625" fmla="*/ 3668698 h 7514867"/>
              <a:gd name="connsiteX1626" fmla="*/ 371537 w 26589109"/>
              <a:gd name="connsiteY1626" fmla="*/ 3604083 h 7514867"/>
              <a:gd name="connsiteX1627" fmla="*/ 452306 w 26589109"/>
              <a:gd name="connsiteY1627" fmla="*/ 3604083 h 7514867"/>
              <a:gd name="connsiteX1628" fmla="*/ 581536 w 26589109"/>
              <a:gd name="connsiteY1628" fmla="*/ 3523314 h 7514867"/>
              <a:gd name="connsiteX1629" fmla="*/ 678458 w 26589109"/>
              <a:gd name="connsiteY1629" fmla="*/ 3410238 h 7514867"/>
              <a:gd name="connsiteX1630" fmla="*/ 662305 w 26589109"/>
              <a:gd name="connsiteY1630" fmla="*/ 3377930 h 7514867"/>
              <a:gd name="connsiteX1631" fmla="*/ 274614 w 26589109"/>
              <a:gd name="connsiteY1631" fmla="*/ 3377930 h 7514867"/>
              <a:gd name="connsiteX1632" fmla="*/ 242307 w 26589109"/>
              <a:gd name="connsiteY1632" fmla="*/ 3345623 h 7514867"/>
              <a:gd name="connsiteX1633" fmla="*/ 258460 w 26589109"/>
              <a:gd name="connsiteY1633" fmla="*/ 3329469 h 7514867"/>
              <a:gd name="connsiteX1634" fmla="*/ 468459 w 26589109"/>
              <a:gd name="connsiteY1634" fmla="*/ 3248700 h 7514867"/>
              <a:gd name="connsiteX1635" fmla="*/ 565382 w 26589109"/>
              <a:gd name="connsiteY1635" fmla="*/ 3200239 h 7514867"/>
              <a:gd name="connsiteX1636" fmla="*/ 629997 w 26589109"/>
              <a:gd name="connsiteY1636" fmla="*/ 3103316 h 7514867"/>
              <a:gd name="connsiteX1637" fmla="*/ 726920 w 26589109"/>
              <a:gd name="connsiteY1637" fmla="*/ 3006394 h 7514867"/>
              <a:gd name="connsiteX1638" fmla="*/ 743073 w 26589109"/>
              <a:gd name="connsiteY1638" fmla="*/ 2861010 h 7514867"/>
              <a:gd name="connsiteX1639" fmla="*/ 726920 w 26589109"/>
              <a:gd name="connsiteY1639" fmla="*/ 2747933 h 7514867"/>
              <a:gd name="connsiteX1640" fmla="*/ 678458 w 26589109"/>
              <a:gd name="connsiteY1640" fmla="*/ 2715626 h 7514867"/>
              <a:gd name="connsiteX1641" fmla="*/ 597690 w 26589109"/>
              <a:gd name="connsiteY1641" fmla="*/ 2602550 h 7514867"/>
              <a:gd name="connsiteX1642" fmla="*/ 452306 w 26589109"/>
              <a:gd name="connsiteY1642" fmla="*/ 2602550 h 7514867"/>
              <a:gd name="connsiteX1643" fmla="*/ 403844 w 26589109"/>
              <a:gd name="connsiteY1643" fmla="*/ 2586396 h 7514867"/>
              <a:gd name="connsiteX1644" fmla="*/ 436152 w 26589109"/>
              <a:gd name="connsiteY1644" fmla="*/ 2537934 h 7514867"/>
              <a:gd name="connsiteX1645" fmla="*/ 613843 w 26589109"/>
              <a:gd name="connsiteY1645" fmla="*/ 2441012 h 7514867"/>
              <a:gd name="connsiteX1646" fmla="*/ 743073 w 26589109"/>
              <a:gd name="connsiteY1646" fmla="*/ 2182552 h 7514867"/>
              <a:gd name="connsiteX1647" fmla="*/ 710766 w 26589109"/>
              <a:gd name="connsiteY1647" fmla="*/ 2150244 h 7514867"/>
              <a:gd name="connsiteX1648" fmla="*/ 694612 w 26589109"/>
              <a:gd name="connsiteY1648" fmla="*/ 2166398 h 7514867"/>
              <a:gd name="connsiteX1649" fmla="*/ 646151 w 26589109"/>
              <a:gd name="connsiteY1649" fmla="*/ 2263321 h 7514867"/>
              <a:gd name="connsiteX1650" fmla="*/ 581536 w 26589109"/>
              <a:gd name="connsiteY1650" fmla="*/ 2263321 h 7514867"/>
              <a:gd name="connsiteX1651" fmla="*/ 549228 w 26589109"/>
              <a:gd name="connsiteY1651" fmla="*/ 2198706 h 7514867"/>
              <a:gd name="connsiteX1652" fmla="*/ 581536 w 26589109"/>
              <a:gd name="connsiteY1652" fmla="*/ 2004860 h 7514867"/>
              <a:gd name="connsiteX1653" fmla="*/ 710766 w 26589109"/>
              <a:gd name="connsiteY1653" fmla="*/ 1827169 h 7514867"/>
              <a:gd name="connsiteX1654" fmla="*/ 839996 w 26589109"/>
              <a:gd name="connsiteY1654" fmla="*/ 1762554 h 7514867"/>
              <a:gd name="connsiteX1655" fmla="*/ 1066149 w 26589109"/>
              <a:gd name="connsiteY1655" fmla="*/ 1794861 h 7514867"/>
              <a:gd name="connsiteX1656" fmla="*/ 1195379 w 26589109"/>
              <a:gd name="connsiteY1656" fmla="*/ 1794861 h 7514867"/>
              <a:gd name="connsiteX1657" fmla="*/ 1259994 w 26589109"/>
              <a:gd name="connsiteY1657" fmla="*/ 1746400 h 7514867"/>
              <a:gd name="connsiteX1658" fmla="*/ 1373071 w 26589109"/>
              <a:gd name="connsiteY1658" fmla="*/ 1730246 h 7514867"/>
              <a:gd name="connsiteX1659" fmla="*/ 1922299 w 26589109"/>
              <a:gd name="connsiteY1659" fmla="*/ 1681785 h 7514867"/>
              <a:gd name="connsiteX1660" fmla="*/ 1970760 w 26589109"/>
              <a:gd name="connsiteY1660" fmla="*/ 1665631 h 7514867"/>
              <a:gd name="connsiteX1661" fmla="*/ 2083836 w 26589109"/>
              <a:gd name="connsiteY1661" fmla="*/ 1536401 h 7514867"/>
              <a:gd name="connsiteX1662" fmla="*/ 2148452 w 26589109"/>
              <a:gd name="connsiteY1662" fmla="*/ 1504094 h 7514867"/>
              <a:gd name="connsiteX1663" fmla="*/ 2196913 w 26589109"/>
              <a:gd name="connsiteY1663" fmla="*/ 1536401 h 7514867"/>
              <a:gd name="connsiteX1664" fmla="*/ 2196913 w 26589109"/>
              <a:gd name="connsiteY1664" fmla="*/ 1601016 h 7514867"/>
              <a:gd name="connsiteX1665" fmla="*/ 2245374 w 26589109"/>
              <a:gd name="connsiteY1665" fmla="*/ 1665631 h 7514867"/>
              <a:gd name="connsiteX1666" fmla="*/ 2342297 w 26589109"/>
              <a:gd name="connsiteY1666" fmla="*/ 1617170 h 7514867"/>
              <a:gd name="connsiteX1667" fmla="*/ 2406912 w 26589109"/>
              <a:gd name="connsiteY1667" fmla="*/ 1487940 h 7514867"/>
              <a:gd name="connsiteX1668" fmla="*/ 2536142 w 26589109"/>
              <a:gd name="connsiteY1668" fmla="*/ 1423325 h 7514867"/>
              <a:gd name="connsiteX1669" fmla="*/ 2616911 w 26589109"/>
              <a:gd name="connsiteY1669" fmla="*/ 1487940 h 7514867"/>
              <a:gd name="connsiteX1670" fmla="*/ 2568450 w 26589109"/>
              <a:gd name="connsiteY1670" fmla="*/ 1601016 h 7514867"/>
              <a:gd name="connsiteX1671" fmla="*/ 2455373 w 26589109"/>
              <a:gd name="connsiteY1671" fmla="*/ 1665631 h 7514867"/>
              <a:gd name="connsiteX1672" fmla="*/ 2387224 w 26589109"/>
              <a:gd name="connsiteY1672" fmla="*/ 1699705 h 7514867"/>
              <a:gd name="connsiteX1673" fmla="*/ 2382943 w 26589109"/>
              <a:gd name="connsiteY1673" fmla="*/ 1710067 h 7514867"/>
              <a:gd name="connsiteX1674" fmla="*/ 2326143 w 26589109"/>
              <a:gd name="connsiteY1674" fmla="*/ 1681785 h 7514867"/>
              <a:gd name="connsiteX1675" fmla="*/ 2314028 w 26589109"/>
              <a:gd name="connsiteY1675" fmla="*/ 1784765 h 7514867"/>
              <a:gd name="connsiteX1676" fmla="*/ 2324590 w 26589109"/>
              <a:gd name="connsiteY1676" fmla="*/ 1815973 h 7514867"/>
              <a:gd name="connsiteX1677" fmla="*/ 2320086 w 26589109"/>
              <a:gd name="connsiteY1677" fmla="*/ 1924092 h 7514867"/>
              <a:gd name="connsiteX1678" fmla="*/ 2277682 w 26589109"/>
              <a:gd name="connsiteY1678" fmla="*/ 2069475 h 7514867"/>
              <a:gd name="connsiteX1679" fmla="*/ 2390758 w 26589109"/>
              <a:gd name="connsiteY1679" fmla="*/ 2198706 h 7514867"/>
              <a:gd name="connsiteX1680" fmla="*/ 2600757 w 26589109"/>
              <a:gd name="connsiteY1680" fmla="*/ 2198706 h 7514867"/>
              <a:gd name="connsiteX1681" fmla="*/ 2907679 w 26589109"/>
              <a:gd name="connsiteY1681" fmla="*/ 2150244 h 7514867"/>
              <a:gd name="connsiteX1682" fmla="*/ 3198447 w 26589109"/>
              <a:gd name="connsiteY1682" fmla="*/ 2004860 h 7514867"/>
              <a:gd name="connsiteX1683" fmla="*/ 3327677 w 26589109"/>
              <a:gd name="connsiteY1683" fmla="*/ 1940245 h 7514867"/>
              <a:gd name="connsiteX1684" fmla="*/ 3618445 w 26589109"/>
              <a:gd name="connsiteY1684" fmla="*/ 1891784 h 7514867"/>
              <a:gd name="connsiteX1685" fmla="*/ 3650752 w 26589109"/>
              <a:gd name="connsiteY1685" fmla="*/ 1875630 h 7514867"/>
              <a:gd name="connsiteX1686" fmla="*/ 4296903 w 26589109"/>
              <a:gd name="connsiteY1686" fmla="*/ 1746400 h 7514867"/>
              <a:gd name="connsiteX1687" fmla="*/ 4603825 w 26589109"/>
              <a:gd name="connsiteY1687" fmla="*/ 1665631 h 7514867"/>
              <a:gd name="connsiteX1688" fmla="*/ 4619979 w 26589109"/>
              <a:gd name="connsiteY1688" fmla="*/ 1617170 h 7514867"/>
              <a:gd name="connsiteX1689" fmla="*/ 4587671 w 26589109"/>
              <a:gd name="connsiteY1689" fmla="*/ 1601016 h 7514867"/>
              <a:gd name="connsiteX1690" fmla="*/ 4539210 w 26589109"/>
              <a:gd name="connsiteY1690" fmla="*/ 1633324 h 7514867"/>
              <a:gd name="connsiteX1691" fmla="*/ 4329211 w 26589109"/>
              <a:gd name="connsiteY1691" fmla="*/ 1601016 h 7514867"/>
              <a:gd name="connsiteX1692" fmla="*/ 4103058 w 26589109"/>
              <a:gd name="connsiteY1692" fmla="*/ 1633324 h 7514867"/>
              <a:gd name="connsiteX1693" fmla="*/ 4070751 w 26589109"/>
              <a:gd name="connsiteY1693" fmla="*/ 1633324 h 7514867"/>
              <a:gd name="connsiteX1694" fmla="*/ 4070751 w 26589109"/>
              <a:gd name="connsiteY1694" fmla="*/ 1568709 h 7514867"/>
              <a:gd name="connsiteX1695" fmla="*/ 4054597 w 26589109"/>
              <a:gd name="connsiteY1695" fmla="*/ 1536401 h 7514867"/>
              <a:gd name="connsiteX1696" fmla="*/ 3812290 w 26589109"/>
              <a:gd name="connsiteY1696" fmla="*/ 1374864 h 7514867"/>
              <a:gd name="connsiteX1697" fmla="*/ 3828444 w 26589109"/>
              <a:gd name="connsiteY1697" fmla="*/ 1294095 h 7514867"/>
              <a:gd name="connsiteX1698" fmla="*/ 4006135 w 26589109"/>
              <a:gd name="connsiteY1698" fmla="*/ 1181018 h 7514867"/>
              <a:gd name="connsiteX1699" fmla="*/ 4135366 w 26589109"/>
              <a:gd name="connsiteY1699" fmla="*/ 1181018 h 7514867"/>
              <a:gd name="connsiteX1700" fmla="*/ 4393826 w 26589109"/>
              <a:gd name="connsiteY1700" fmla="*/ 1374864 h 7514867"/>
              <a:gd name="connsiteX1701" fmla="*/ 4442287 w 26589109"/>
              <a:gd name="connsiteY1701" fmla="*/ 1391017 h 7514867"/>
              <a:gd name="connsiteX1702" fmla="*/ 4539210 w 26589109"/>
              <a:gd name="connsiteY1702" fmla="*/ 1342556 h 7514867"/>
              <a:gd name="connsiteX1703" fmla="*/ 4716901 w 26589109"/>
              <a:gd name="connsiteY1703" fmla="*/ 1084096 h 7514867"/>
              <a:gd name="connsiteX1704" fmla="*/ 4991515 w 26589109"/>
              <a:gd name="connsiteY1704" fmla="*/ 1003327 h 7514867"/>
              <a:gd name="connsiteX1705" fmla="*/ 5298437 w 26589109"/>
              <a:gd name="connsiteY1705" fmla="*/ 890251 h 7514867"/>
              <a:gd name="connsiteX1706" fmla="*/ 5379206 w 26589109"/>
              <a:gd name="connsiteY1706" fmla="*/ 938712 h 7514867"/>
              <a:gd name="connsiteX1707" fmla="*/ 5476129 w 26589109"/>
              <a:gd name="connsiteY1707" fmla="*/ 890251 h 7514867"/>
              <a:gd name="connsiteX1708" fmla="*/ 5556898 w 26589109"/>
              <a:gd name="connsiteY1708" fmla="*/ 987173 h 7514867"/>
              <a:gd name="connsiteX1709" fmla="*/ 5702281 w 26589109"/>
              <a:gd name="connsiteY1709" fmla="*/ 906404 h 7514867"/>
              <a:gd name="connsiteX1710" fmla="*/ 5653820 w 26589109"/>
              <a:gd name="connsiteY1710" fmla="*/ 874097 h 7514867"/>
              <a:gd name="connsiteX1711" fmla="*/ 5605359 w 26589109"/>
              <a:gd name="connsiteY1711" fmla="*/ 841789 h 7514867"/>
              <a:gd name="connsiteX1712" fmla="*/ 5621512 w 26589109"/>
              <a:gd name="connsiteY1712" fmla="*/ 825636 h 7514867"/>
              <a:gd name="connsiteX1713" fmla="*/ 5815358 w 26589109"/>
              <a:gd name="connsiteY1713" fmla="*/ 761021 h 7514867"/>
              <a:gd name="connsiteX1714" fmla="*/ 5912280 w 26589109"/>
              <a:gd name="connsiteY1714" fmla="*/ 793328 h 7514867"/>
              <a:gd name="connsiteX1715" fmla="*/ 5993049 w 26589109"/>
              <a:gd name="connsiteY1715" fmla="*/ 761021 h 7514867"/>
              <a:gd name="connsiteX1716" fmla="*/ 6057664 w 26589109"/>
              <a:gd name="connsiteY1716" fmla="*/ 567176 h 7514867"/>
              <a:gd name="connsiteX1717" fmla="*/ 6138433 w 26589109"/>
              <a:gd name="connsiteY1717" fmla="*/ 551022 h 7514867"/>
              <a:gd name="connsiteX1718" fmla="*/ 6170741 w 26589109"/>
              <a:gd name="connsiteY1718" fmla="*/ 534868 h 7514867"/>
              <a:gd name="connsiteX1719" fmla="*/ 6267663 w 26589109"/>
              <a:gd name="connsiteY1719" fmla="*/ 454099 h 7514867"/>
              <a:gd name="connsiteX1720" fmla="*/ 6509970 w 26589109"/>
              <a:gd name="connsiteY1720" fmla="*/ 454099 h 7514867"/>
              <a:gd name="connsiteX1721" fmla="*/ 6671508 w 26589109"/>
              <a:gd name="connsiteY1721" fmla="*/ 405638 h 7514867"/>
              <a:gd name="connsiteX1722" fmla="*/ 6719969 w 26589109"/>
              <a:gd name="connsiteY1722" fmla="*/ 389484 h 7514867"/>
              <a:gd name="connsiteX1723" fmla="*/ 6929968 w 26589109"/>
              <a:gd name="connsiteY1723" fmla="*/ 405638 h 7514867"/>
              <a:gd name="connsiteX1724" fmla="*/ 7204582 w 26589109"/>
              <a:gd name="connsiteY1724" fmla="*/ 405638 h 7514867"/>
              <a:gd name="connsiteX1725" fmla="*/ 7366120 w 26589109"/>
              <a:gd name="connsiteY1725" fmla="*/ 421792 h 7514867"/>
              <a:gd name="connsiteX1726" fmla="*/ 7495350 w 26589109"/>
              <a:gd name="connsiteY1726" fmla="*/ 551022 h 7514867"/>
              <a:gd name="connsiteX1727" fmla="*/ 7495350 w 26589109"/>
              <a:gd name="connsiteY1727" fmla="*/ 615637 h 7514867"/>
              <a:gd name="connsiteX1728" fmla="*/ 7527657 w 26589109"/>
              <a:gd name="connsiteY1728" fmla="*/ 647944 h 7514867"/>
              <a:gd name="connsiteX1729" fmla="*/ 7592274 w 26589109"/>
              <a:gd name="connsiteY1729" fmla="*/ 615637 h 7514867"/>
              <a:gd name="connsiteX1730" fmla="*/ 7640734 w 26589109"/>
              <a:gd name="connsiteY1730" fmla="*/ 486407 h 7514867"/>
              <a:gd name="connsiteX1731" fmla="*/ 7737658 w 26589109"/>
              <a:gd name="connsiteY1731" fmla="*/ 470253 h 7514867"/>
              <a:gd name="connsiteX1732" fmla="*/ 7850733 w 26589109"/>
              <a:gd name="connsiteY1732" fmla="*/ 470253 h 7514867"/>
              <a:gd name="connsiteX1733" fmla="*/ 7979963 w 26589109"/>
              <a:gd name="connsiteY1733" fmla="*/ 454099 h 7514867"/>
              <a:gd name="connsiteX1734" fmla="*/ 8012271 w 26589109"/>
              <a:gd name="connsiteY1734" fmla="*/ 486407 h 7514867"/>
              <a:gd name="connsiteX1735" fmla="*/ 8012271 w 26589109"/>
              <a:gd name="connsiteY1735" fmla="*/ 518714 h 7514867"/>
              <a:gd name="connsiteX1736" fmla="*/ 8028426 w 26589109"/>
              <a:gd name="connsiteY1736" fmla="*/ 599483 h 7514867"/>
              <a:gd name="connsiteX1737" fmla="*/ 8109193 w 26589109"/>
              <a:gd name="connsiteY1737" fmla="*/ 551022 h 7514867"/>
              <a:gd name="connsiteX1738" fmla="*/ 8206116 w 26589109"/>
              <a:gd name="connsiteY1738" fmla="*/ 551022 h 7514867"/>
              <a:gd name="connsiteX1739" fmla="*/ 8286885 w 26589109"/>
              <a:gd name="connsiteY1739" fmla="*/ 486407 h 7514867"/>
              <a:gd name="connsiteX1740" fmla="*/ 8222271 w 26589109"/>
              <a:gd name="connsiteY1740" fmla="*/ 454099 h 7514867"/>
              <a:gd name="connsiteX1741" fmla="*/ 8206116 w 26589109"/>
              <a:gd name="connsiteY1741" fmla="*/ 437945 h 7514867"/>
              <a:gd name="connsiteX1742" fmla="*/ 8222271 w 26589109"/>
              <a:gd name="connsiteY1742" fmla="*/ 421792 h 7514867"/>
              <a:gd name="connsiteX1743" fmla="*/ 8254577 w 26589109"/>
              <a:gd name="connsiteY1743" fmla="*/ 405638 h 7514867"/>
              <a:gd name="connsiteX1744" fmla="*/ 8658421 w 26589109"/>
              <a:gd name="connsiteY1744" fmla="*/ 341023 h 7514867"/>
              <a:gd name="connsiteX1745" fmla="*/ 8933035 w 26589109"/>
              <a:gd name="connsiteY1745" fmla="*/ 341023 h 7514867"/>
              <a:gd name="connsiteX1746" fmla="*/ 9046112 w 26589109"/>
              <a:gd name="connsiteY1746" fmla="*/ 373330 h 7514867"/>
              <a:gd name="connsiteX1747" fmla="*/ 9304572 w 26589109"/>
              <a:gd name="connsiteY1747" fmla="*/ 405638 h 7514867"/>
              <a:gd name="connsiteX1748" fmla="*/ 9563033 w 26589109"/>
              <a:gd name="connsiteY1748" fmla="*/ 341023 h 7514867"/>
              <a:gd name="connsiteX1749" fmla="*/ 9643801 w 26589109"/>
              <a:gd name="connsiteY1749" fmla="*/ 341023 h 7514867"/>
              <a:gd name="connsiteX1750" fmla="*/ 9611494 w 26589109"/>
              <a:gd name="connsiteY1750" fmla="*/ 421792 h 7514867"/>
              <a:gd name="connsiteX1751" fmla="*/ 9611494 w 26589109"/>
              <a:gd name="connsiteY1751" fmla="*/ 470253 h 7514867"/>
              <a:gd name="connsiteX1752" fmla="*/ 9821493 w 26589109"/>
              <a:gd name="connsiteY1752" fmla="*/ 470253 h 7514867"/>
              <a:gd name="connsiteX1753" fmla="*/ 9999185 w 26589109"/>
              <a:gd name="connsiteY1753" fmla="*/ 470253 h 7514867"/>
              <a:gd name="connsiteX1754" fmla="*/ 10144569 w 26589109"/>
              <a:gd name="connsiteY1754" fmla="*/ 454099 h 7514867"/>
              <a:gd name="connsiteX1755" fmla="*/ 10306106 w 26589109"/>
              <a:gd name="connsiteY1755" fmla="*/ 421792 h 7514867"/>
              <a:gd name="connsiteX1756" fmla="*/ 10386876 w 26589109"/>
              <a:gd name="connsiteY1756" fmla="*/ 421792 h 7514867"/>
              <a:gd name="connsiteX1757" fmla="*/ 10548413 w 26589109"/>
              <a:gd name="connsiteY1757" fmla="*/ 454099 h 7514867"/>
              <a:gd name="connsiteX1758" fmla="*/ 10774566 w 26589109"/>
              <a:gd name="connsiteY1758" fmla="*/ 308715 h 7514867"/>
              <a:gd name="connsiteX1759" fmla="*/ 10790720 w 26589109"/>
              <a:gd name="connsiteY1759" fmla="*/ 292562 h 7514867"/>
              <a:gd name="connsiteX1760" fmla="*/ 10823028 w 26589109"/>
              <a:gd name="connsiteY1760" fmla="*/ 292562 h 7514867"/>
              <a:gd name="connsiteX1761" fmla="*/ 10806874 w 26589109"/>
              <a:gd name="connsiteY1761" fmla="*/ 405638 h 7514867"/>
              <a:gd name="connsiteX1762" fmla="*/ 10790720 w 26589109"/>
              <a:gd name="connsiteY1762" fmla="*/ 454099 h 7514867"/>
              <a:gd name="connsiteX1763" fmla="*/ 10871489 w 26589109"/>
              <a:gd name="connsiteY1763" fmla="*/ 454099 h 7514867"/>
              <a:gd name="connsiteX1764" fmla="*/ 10984565 w 26589109"/>
              <a:gd name="connsiteY1764" fmla="*/ 405638 h 7514867"/>
              <a:gd name="connsiteX1765" fmla="*/ 11323794 w 26589109"/>
              <a:gd name="connsiteY1765" fmla="*/ 341023 h 7514867"/>
              <a:gd name="connsiteX1766" fmla="*/ 11453276 w 26589109"/>
              <a:gd name="connsiteY1766" fmla="*/ 336480 h 7514867"/>
              <a:gd name="connsiteX1767" fmla="*/ 11486464 w 26589109"/>
              <a:gd name="connsiteY1767" fmla="*/ 339607 h 7514867"/>
              <a:gd name="connsiteX1768" fmla="*/ 11485331 w 26589109"/>
              <a:gd name="connsiteY1768" fmla="*/ 341023 h 7514867"/>
              <a:gd name="connsiteX1769" fmla="*/ 11492516 w 26589109"/>
              <a:gd name="connsiteY1769" fmla="*/ 340178 h 7514867"/>
              <a:gd name="connsiteX1770" fmla="*/ 11501484 w 26589109"/>
              <a:gd name="connsiteY1770" fmla="*/ 341023 h 7514867"/>
              <a:gd name="connsiteX1771" fmla="*/ 11549947 w 26589109"/>
              <a:gd name="connsiteY1771" fmla="*/ 389484 h 7514867"/>
              <a:gd name="connsiteX1772" fmla="*/ 11792254 w 26589109"/>
              <a:gd name="connsiteY1772" fmla="*/ 389484 h 7514867"/>
              <a:gd name="connsiteX1773" fmla="*/ 12083022 w 26589109"/>
              <a:gd name="connsiteY1773" fmla="*/ 437945 h 7514867"/>
              <a:gd name="connsiteX1774" fmla="*/ 12389943 w 26589109"/>
              <a:gd name="connsiteY1774" fmla="*/ 389484 h 7514867"/>
              <a:gd name="connsiteX1775" fmla="*/ 12567635 w 26589109"/>
              <a:gd name="connsiteY1775" fmla="*/ 389484 h 7514867"/>
              <a:gd name="connsiteX1776" fmla="*/ 12680711 w 26589109"/>
              <a:gd name="connsiteY1776" fmla="*/ 373330 h 7514867"/>
              <a:gd name="connsiteX1777" fmla="*/ 12874556 w 26589109"/>
              <a:gd name="connsiteY1777" fmla="*/ 405638 h 7514867"/>
              <a:gd name="connsiteX1778" fmla="*/ 12939171 w 26589109"/>
              <a:gd name="connsiteY1778" fmla="*/ 373330 h 7514867"/>
              <a:gd name="connsiteX1779" fmla="*/ 12971479 w 26589109"/>
              <a:gd name="connsiteY1779" fmla="*/ 324869 h 7514867"/>
              <a:gd name="connsiteX1780" fmla="*/ 13116862 w 26589109"/>
              <a:gd name="connsiteY1780" fmla="*/ 244100 h 7514867"/>
              <a:gd name="connsiteX1781" fmla="*/ 13213786 w 26589109"/>
              <a:gd name="connsiteY1781" fmla="*/ 195639 h 7514867"/>
              <a:gd name="connsiteX1782" fmla="*/ 13407630 w 26589109"/>
              <a:gd name="connsiteY1782" fmla="*/ 227947 h 7514867"/>
              <a:gd name="connsiteX1783" fmla="*/ 13553014 w 26589109"/>
              <a:gd name="connsiteY1783" fmla="*/ 211793 h 7514867"/>
              <a:gd name="connsiteX1784" fmla="*/ 13553014 w 26589109"/>
              <a:gd name="connsiteY1784" fmla="*/ 179485 h 7514867"/>
              <a:gd name="connsiteX1785" fmla="*/ 13698398 w 26589109"/>
              <a:gd name="connsiteY1785" fmla="*/ 114870 h 7514867"/>
              <a:gd name="connsiteX1786" fmla="*/ 13843781 w 26589109"/>
              <a:gd name="connsiteY1786" fmla="*/ 195639 h 7514867"/>
              <a:gd name="connsiteX1787" fmla="*/ 13843781 w 26589109"/>
              <a:gd name="connsiteY1787" fmla="*/ 260254 h 7514867"/>
              <a:gd name="connsiteX1788" fmla="*/ 13859936 w 26589109"/>
              <a:gd name="connsiteY1788" fmla="*/ 276408 h 7514867"/>
              <a:gd name="connsiteX1789" fmla="*/ 13908397 w 26589109"/>
              <a:gd name="connsiteY1789" fmla="*/ 260254 h 7514867"/>
              <a:gd name="connsiteX1790" fmla="*/ 13956858 w 26589109"/>
              <a:gd name="connsiteY1790" fmla="*/ 163331 h 7514867"/>
              <a:gd name="connsiteX1791" fmla="*/ 13989165 w 26589109"/>
              <a:gd name="connsiteY1791" fmla="*/ 34101 h 7514867"/>
              <a:gd name="connsiteX1792" fmla="*/ 14150703 w 26589109"/>
              <a:gd name="connsiteY1792" fmla="*/ 1794 h 7514867"/>
              <a:gd name="connsiteX1793" fmla="*/ 14223395 w 26589109"/>
              <a:gd name="connsiteY1793" fmla="*/ 280 h 7514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</a:cxnLst>
            <a:rect l="l" t="t" r="r" b="b"/>
            <a:pathLst>
              <a:path w="26589109" h="7514867">
                <a:moveTo>
                  <a:pt x="1324609" y="6980219"/>
                </a:moveTo>
                <a:cubicBezTo>
                  <a:pt x="1324609" y="6980219"/>
                  <a:pt x="1340763" y="6980219"/>
                  <a:pt x="1356917" y="6980219"/>
                </a:cubicBezTo>
                <a:cubicBezTo>
                  <a:pt x="1340763" y="6996372"/>
                  <a:pt x="1340763" y="6996372"/>
                  <a:pt x="1340763" y="7012527"/>
                </a:cubicBezTo>
                <a:cubicBezTo>
                  <a:pt x="1340763" y="7012527"/>
                  <a:pt x="1324609" y="6996372"/>
                  <a:pt x="1324609" y="6996372"/>
                </a:cubicBezTo>
                <a:cubicBezTo>
                  <a:pt x="1308456" y="6996372"/>
                  <a:pt x="1324609" y="6980219"/>
                  <a:pt x="1324609" y="6980219"/>
                </a:cubicBezTo>
                <a:close/>
                <a:moveTo>
                  <a:pt x="4591962" y="6908789"/>
                </a:moveTo>
                <a:cubicBezTo>
                  <a:pt x="4532142" y="6906517"/>
                  <a:pt x="4474594" y="6915604"/>
                  <a:pt x="4426133" y="6915604"/>
                </a:cubicBezTo>
                <a:cubicBezTo>
                  <a:pt x="4426133" y="6915604"/>
                  <a:pt x="4409980" y="6931758"/>
                  <a:pt x="4409980" y="6931758"/>
                </a:cubicBezTo>
                <a:cubicBezTo>
                  <a:pt x="4409980" y="6931758"/>
                  <a:pt x="4426133" y="6947911"/>
                  <a:pt x="4426133" y="6947911"/>
                </a:cubicBezTo>
                <a:cubicBezTo>
                  <a:pt x="4506902" y="6947911"/>
                  <a:pt x="4571517" y="6980219"/>
                  <a:pt x="4636133" y="7012527"/>
                </a:cubicBezTo>
                <a:cubicBezTo>
                  <a:pt x="4636133" y="6996372"/>
                  <a:pt x="4652286" y="6980219"/>
                  <a:pt x="4652286" y="6964065"/>
                </a:cubicBezTo>
                <a:cubicBezTo>
                  <a:pt x="4668440" y="6947911"/>
                  <a:pt x="4700748" y="6915604"/>
                  <a:pt x="4652286" y="6915604"/>
                </a:cubicBezTo>
                <a:cubicBezTo>
                  <a:pt x="4632094" y="6911565"/>
                  <a:pt x="4611902" y="6909546"/>
                  <a:pt x="4591962" y="6908789"/>
                </a:cubicBezTo>
                <a:close/>
                <a:moveTo>
                  <a:pt x="2180759" y="6867142"/>
                </a:moveTo>
                <a:cubicBezTo>
                  <a:pt x="2180759" y="6867142"/>
                  <a:pt x="2196913" y="6867142"/>
                  <a:pt x="2196913" y="6883296"/>
                </a:cubicBezTo>
                <a:cubicBezTo>
                  <a:pt x="2196913" y="6915604"/>
                  <a:pt x="2196913" y="6931758"/>
                  <a:pt x="2196913" y="6964065"/>
                </a:cubicBezTo>
                <a:cubicBezTo>
                  <a:pt x="2164605" y="6964065"/>
                  <a:pt x="2148452" y="6947911"/>
                  <a:pt x="2148452" y="6899450"/>
                </a:cubicBezTo>
                <a:cubicBezTo>
                  <a:pt x="2148452" y="6883296"/>
                  <a:pt x="2164605" y="6867142"/>
                  <a:pt x="2180759" y="6867142"/>
                </a:cubicBezTo>
                <a:close/>
                <a:moveTo>
                  <a:pt x="6316124" y="6786374"/>
                </a:moveTo>
                <a:cubicBezTo>
                  <a:pt x="6332279" y="6786374"/>
                  <a:pt x="6332279" y="6802527"/>
                  <a:pt x="6348432" y="6818681"/>
                </a:cubicBezTo>
                <a:cubicBezTo>
                  <a:pt x="6332279" y="6834835"/>
                  <a:pt x="6316124" y="6834835"/>
                  <a:pt x="6299971" y="6834835"/>
                </a:cubicBezTo>
                <a:cubicBezTo>
                  <a:pt x="6283817" y="6834835"/>
                  <a:pt x="6283817" y="6818681"/>
                  <a:pt x="6267663" y="6802527"/>
                </a:cubicBezTo>
                <a:cubicBezTo>
                  <a:pt x="6283817" y="6802527"/>
                  <a:pt x="6299971" y="6786374"/>
                  <a:pt x="6316124" y="6786374"/>
                </a:cubicBezTo>
                <a:close/>
                <a:moveTo>
                  <a:pt x="21322978" y="6737913"/>
                </a:moveTo>
                <a:cubicBezTo>
                  <a:pt x="21322978" y="6737913"/>
                  <a:pt x="21339132" y="6737913"/>
                  <a:pt x="21355284" y="6737913"/>
                </a:cubicBezTo>
                <a:cubicBezTo>
                  <a:pt x="21355284" y="6754066"/>
                  <a:pt x="21355284" y="6754066"/>
                  <a:pt x="21355284" y="6754066"/>
                </a:cubicBezTo>
                <a:cubicBezTo>
                  <a:pt x="21339132" y="6770220"/>
                  <a:pt x="21339132" y="6754066"/>
                  <a:pt x="21322978" y="6737913"/>
                </a:cubicBezTo>
                <a:close/>
                <a:moveTo>
                  <a:pt x="6929968" y="6721758"/>
                </a:moveTo>
                <a:cubicBezTo>
                  <a:pt x="6929968" y="6721758"/>
                  <a:pt x="6946122" y="6737913"/>
                  <a:pt x="6946122" y="6737913"/>
                </a:cubicBezTo>
                <a:cubicBezTo>
                  <a:pt x="6946122" y="6754066"/>
                  <a:pt x="6946122" y="6754066"/>
                  <a:pt x="6946122" y="6754066"/>
                </a:cubicBezTo>
                <a:cubicBezTo>
                  <a:pt x="6929968" y="6770220"/>
                  <a:pt x="6929968" y="6754066"/>
                  <a:pt x="6913814" y="6737913"/>
                </a:cubicBezTo>
                <a:cubicBezTo>
                  <a:pt x="6913814" y="6737913"/>
                  <a:pt x="6929968" y="6721758"/>
                  <a:pt x="6929968" y="6721758"/>
                </a:cubicBezTo>
                <a:close/>
                <a:moveTo>
                  <a:pt x="4813824" y="6721758"/>
                </a:moveTo>
                <a:cubicBezTo>
                  <a:pt x="4797670" y="6721758"/>
                  <a:pt x="4781517" y="6737913"/>
                  <a:pt x="4765363" y="6737913"/>
                </a:cubicBezTo>
                <a:cubicBezTo>
                  <a:pt x="4813824" y="6786374"/>
                  <a:pt x="4813824" y="6834835"/>
                  <a:pt x="4813824" y="6899450"/>
                </a:cubicBezTo>
                <a:cubicBezTo>
                  <a:pt x="4813824" y="6915604"/>
                  <a:pt x="4829978" y="6915604"/>
                  <a:pt x="4846132" y="6931758"/>
                </a:cubicBezTo>
                <a:cubicBezTo>
                  <a:pt x="4894593" y="6915604"/>
                  <a:pt x="4943054" y="6883296"/>
                  <a:pt x="4975362" y="6867142"/>
                </a:cubicBezTo>
                <a:cubicBezTo>
                  <a:pt x="4991515" y="6867142"/>
                  <a:pt x="4991515" y="6834835"/>
                  <a:pt x="4991515" y="6818681"/>
                </a:cubicBezTo>
                <a:cubicBezTo>
                  <a:pt x="4943054" y="6786374"/>
                  <a:pt x="4878439" y="6754066"/>
                  <a:pt x="4813824" y="6721758"/>
                </a:cubicBezTo>
                <a:close/>
                <a:moveTo>
                  <a:pt x="23891426" y="6673297"/>
                </a:moveTo>
                <a:cubicBezTo>
                  <a:pt x="23891426" y="6673297"/>
                  <a:pt x="23907580" y="6689451"/>
                  <a:pt x="23907580" y="6689451"/>
                </a:cubicBezTo>
                <a:cubicBezTo>
                  <a:pt x="23907580" y="6705605"/>
                  <a:pt x="23891426" y="6705605"/>
                  <a:pt x="23875274" y="6705605"/>
                </a:cubicBezTo>
                <a:cubicBezTo>
                  <a:pt x="23891426" y="6689451"/>
                  <a:pt x="23891426" y="6689451"/>
                  <a:pt x="23891426" y="6673297"/>
                </a:cubicBezTo>
                <a:close/>
                <a:moveTo>
                  <a:pt x="22776816" y="6608683"/>
                </a:moveTo>
                <a:lnTo>
                  <a:pt x="22851528" y="6608683"/>
                </a:lnTo>
                <a:lnTo>
                  <a:pt x="22857586" y="6608683"/>
                </a:lnTo>
                <a:cubicBezTo>
                  <a:pt x="22841432" y="6640990"/>
                  <a:pt x="22825278" y="6657144"/>
                  <a:pt x="22776816" y="6657144"/>
                </a:cubicBezTo>
                <a:cubicBezTo>
                  <a:pt x="22776816" y="6657144"/>
                  <a:pt x="22760662" y="6640990"/>
                  <a:pt x="22760662" y="6640990"/>
                </a:cubicBezTo>
                <a:cubicBezTo>
                  <a:pt x="22760662" y="6624836"/>
                  <a:pt x="22776816" y="6608683"/>
                  <a:pt x="22776816" y="6608683"/>
                </a:cubicBezTo>
                <a:close/>
                <a:moveTo>
                  <a:pt x="22389128" y="6608683"/>
                </a:moveTo>
                <a:cubicBezTo>
                  <a:pt x="22405280" y="6608683"/>
                  <a:pt x="22405280" y="6624836"/>
                  <a:pt x="22421434" y="6640990"/>
                </a:cubicBezTo>
                <a:cubicBezTo>
                  <a:pt x="22405280" y="6640990"/>
                  <a:pt x="22389128" y="6657144"/>
                  <a:pt x="22372972" y="6657144"/>
                </a:cubicBezTo>
                <a:cubicBezTo>
                  <a:pt x="22356818" y="6657144"/>
                  <a:pt x="22340666" y="6640990"/>
                  <a:pt x="22340666" y="6624836"/>
                </a:cubicBezTo>
                <a:cubicBezTo>
                  <a:pt x="22356818" y="6624836"/>
                  <a:pt x="22372972" y="6608683"/>
                  <a:pt x="22389128" y="6608683"/>
                </a:cubicBezTo>
                <a:close/>
                <a:moveTo>
                  <a:pt x="23729888" y="6592528"/>
                </a:moveTo>
                <a:cubicBezTo>
                  <a:pt x="23729888" y="6624836"/>
                  <a:pt x="23746044" y="6657144"/>
                  <a:pt x="23729888" y="6673297"/>
                </a:cubicBezTo>
                <a:cubicBezTo>
                  <a:pt x="23729888" y="6689451"/>
                  <a:pt x="23697582" y="6705605"/>
                  <a:pt x="23665274" y="6705605"/>
                </a:cubicBezTo>
                <a:cubicBezTo>
                  <a:pt x="23455274" y="6705605"/>
                  <a:pt x="23229124" y="6705605"/>
                  <a:pt x="23019124" y="6705605"/>
                </a:cubicBezTo>
                <a:cubicBezTo>
                  <a:pt x="23002968" y="6705605"/>
                  <a:pt x="22970662" y="6657144"/>
                  <a:pt x="22986816" y="6640990"/>
                </a:cubicBezTo>
                <a:cubicBezTo>
                  <a:pt x="22986816" y="6624836"/>
                  <a:pt x="23002968" y="6608683"/>
                  <a:pt x="23019124" y="6608683"/>
                </a:cubicBezTo>
                <a:cubicBezTo>
                  <a:pt x="23051430" y="6608683"/>
                  <a:pt x="23099892" y="6608683"/>
                  <a:pt x="23132200" y="6624836"/>
                </a:cubicBezTo>
                <a:cubicBezTo>
                  <a:pt x="23229124" y="6673297"/>
                  <a:pt x="23309892" y="6673297"/>
                  <a:pt x="23406814" y="6624836"/>
                </a:cubicBezTo>
                <a:cubicBezTo>
                  <a:pt x="23422968" y="6624836"/>
                  <a:pt x="23471430" y="6608683"/>
                  <a:pt x="23487582" y="6624836"/>
                </a:cubicBezTo>
                <a:cubicBezTo>
                  <a:pt x="23584506" y="6705605"/>
                  <a:pt x="23665274" y="6657144"/>
                  <a:pt x="23729888" y="6592528"/>
                </a:cubicBezTo>
                <a:close/>
                <a:moveTo>
                  <a:pt x="23972196" y="6544067"/>
                </a:moveTo>
                <a:cubicBezTo>
                  <a:pt x="23988350" y="6544067"/>
                  <a:pt x="24004504" y="6560221"/>
                  <a:pt x="24020656" y="6560221"/>
                </a:cubicBezTo>
                <a:cubicBezTo>
                  <a:pt x="24004504" y="6576375"/>
                  <a:pt x="24004504" y="6592528"/>
                  <a:pt x="23988350" y="6592528"/>
                </a:cubicBezTo>
                <a:cubicBezTo>
                  <a:pt x="23972196" y="6592528"/>
                  <a:pt x="23956042" y="6576375"/>
                  <a:pt x="23939888" y="6576375"/>
                </a:cubicBezTo>
                <a:cubicBezTo>
                  <a:pt x="23956042" y="6576375"/>
                  <a:pt x="23972196" y="6560221"/>
                  <a:pt x="23972196" y="6544067"/>
                </a:cubicBezTo>
                <a:close/>
                <a:moveTo>
                  <a:pt x="23780118" y="6540281"/>
                </a:moveTo>
                <a:cubicBezTo>
                  <a:pt x="23788447" y="6539019"/>
                  <a:pt x="23798543" y="6540029"/>
                  <a:pt x="23810658" y="6544067"/>
                </a:cubicBezTo>
                <a:cubicBezTo>
                  <a:pt x="23826812" y="6544067"/>
                  <a:pt x="23842966" y="6576375"/>
                  <a:pt x="23842966" y="6576375"/>
                </a:cubicBezTo>
                <a:cubicBezTo>
                  <a:pt x="23842966" y="6576375"/>
                  <a:pt x="23826812" y="6592528"/>
                  <a:pt x="23826812" y="6592528"/>
                </a:cubicBezTo>
                <a:cubicBezTo>
                  <a:pt x="23794506" y="6592528"/>
                  <a:pt x="23778350" y="6592528"/>
                  <a:pt x="23746044" y="6592528"/>
                </a:cubicBezTo>
                <a:cubicBezTo>
                  <a:pt x="23746044" y="6568298"/>
                  <a:pt x="23755131" y="6544067"/>
                  <a:pt x="23780118" y="6540281"/>
                </a:cubicBezTo>
                <a:close/>
                <a:moveTo>
                  <a:pt x="22889892" y="6511760"/>
                </a:moveTo>
                <a:cubicBezTo>
                  <a:pt x="22889892" y="6511760"/>
                  <a:pt x="22906048" y="6527914"/>
                  <a:pt x="22906048" y="6527914"/>
                </a:cubicBezTo>
                <a:cubicBezTo>
                  <a:pt x="22906048" y="6576375"/>
                  <a:pt x="22889892" y="6592528"/>
                  <a:pt x="22857586" y="6608683"/>
                </a:cubicBezTo>
                <a:lnTo>
                  <a:pt x="22857586" y="6602625"/>
                </a:lnTo>
                <a:cubicBezTo>
                  <a:pt x="22857586" y="6601615"/>
                  <a:pt x="22857586" y="6601110"/>
                  <a:pt x="22857586" y="6601868"/>
                </a:cubicBezTo>
                <a:lnTo>
                  <a:pt x="22857586" y="6562240"/>
                </a:lnTo>
                <a:cubicBezTo>
                  <a:pt x="22857586" y="6548106"/>
                  <a:pt x="22857586" y="6535991"/>
                  <a:pt x="22857586" y="6527914"/>
                </a:cubicBezTo>
                <a:cubicBezTo>
                  <a:pt x="22857586" y="6527914"/>
                  <a:pt x="22873740" y="6511760"/>
                  <a:pt x="22889892" y="6511760"/>
                </a:cubicBezTo>
                <a:close/>
                <a:moveTo>
                  <a:pt x="22679894" y="6495606"/>
                </a:moveTo>
                <a:cubicBezTo>
                  <a:pt x="22696048" y="6495606"/>
                  <a:pt x="22696048" y="6511760"/>
                  <a:pt x="22712202" y="6527914"/>
                </a:cubicBezTo>
                <a:cubicBezTo>
                  <a:pt x="22696048" y="6527914"/>
                  <a:pt x="22679894" y="6544067"/>
                  <a:pt x="22663742" y="6544067"/>
                </a:cubicBezTo>
                <a:cubicBezTo>
                  <a:pt x="22647586" y="6544067"/>
                  <a:pt x="22647586" y="6527914"/>
                  <a:pt x="22631434" y="6511760"/>
                </a:cubicBezTo>
                <a:cubicBezTo>
                  <a:pt x="22647586" y="6511760"/>
                  <a:pt x="22663742" y="6495606"/>
                  <a:pt x="22679894" y="6495606"/>
                </a:cubicBezTo>
                <a:close/>
                <a:moveTo>
                  <a:pt x="4878439" y="6495606"/>
                </a:moveTo>
                <a:cubicBezTo>
                  <a:pt x="4878439" y="6511760"/>
                  <a:pt x="4878439" y="6527914"/>
                  <a:pt x="4862285" y="6527914"/>
                </a:cubicBezTo>
                <a:lnTo>
                  <a:pt x="4852989" y="6502159"/>
                </a:lnTo>
                <a:lnTo>
                  <a:pt x="4856228" y="6497625"/>
                </a:lnTo>
                <a:cubicBezTo>
                  <a:pt x="4862286" y="6495606"/>
                  <a:pt x="4870362" y="6495606"/>
                  <a:pt x="4878439" y="6495606"/>
                </a:cubicBezTo>
                <a:close/>
                <a:moveTo>
                  <a:pt x="4313057" y="6495606"/>
                </a:moveTo>
                <a:cubicBezTo>
                  <a:pt x="4313057" y="6495606"/>
                  <a:pt x="4329211" y="6495606"/>
                  <a:pt x="4329211" y="6495606"/>
                </a:cubicBezTo>
                <a:cubicBezTo>
                  <a:pt x="4329211" y="6511760"/>
                  <a:pt x="4329211" y="6527914"/>
                  <a:pt x="4313057" y="6527914"/>
                </a:cubicBezTo>
                <a:cubicBezTo>
                  <a:pt x="4313057" y="6527914"/>
                  <a:pt x="4296903" y="6511760"/>
                  <a:pt x="4296903" y="6511760"/>
                </a:cubicBezTo>
                <a:cubicBezTo>
                  <a:pt x="4296903" y="6511760"/>
                  <a:pt x="4313057" y="6495606"/>
                  <a:pt x="4313057" y="6495606"/>
                </a:cubicBezTo>
                <a:close/>
                <a:moveTo>
                  <a:pt x="3069217" y="6382530"/>
                </a:moveTo>
                <a:cubicBezTo>
                  <a:pt x="3069217" y="6398683"/>
                  <a:pt x="3085370" y="6414837"/>
                  <a:pt x="3085370" y="6430991"/>
                </a:cubicBezTo>
                <a:cubicBezTo>
                  <a:pt x="3069217" y="6463298"/>
                  <a:pt x="3053063" y="6479452"/>
                  <a:pt x="3020755" y="6479452"/>
                </a:cubicBezTo>
                <a:cubicBezTo>
                  <a:pt x="3020755" y="6479452"/>
                  <a:pt x="3004602" y="6479452"/>
                  <a:pt x="3004602" y="6479452"/>
                </a:cubicBezTo>
                <a:cubicBezTo>
                  <a:pt x="2988448" y="6463298"/>
                  <a:pt x="2988448" y="6447145"/>
                  <a:pt x="3004602" y="6430991"/>
                </a:cubicBezTo>
                <a:cubicBezTo>
                  <a:pt x="3020755" y="6430991"/>
                  <a:pt x="3036909" y="6414837"/>
                  <a:pt x="3053063" y="6398683"/>
                </a:cubicBezTo>
                <a:cubicBezTo>
                  <a:pt x="3053063" y="6382530"/>
                  <a:pt x="3069217" y="6382530"/>
                  <a:pt x="3069217" y="6382530"/>
                </a:cubicBezTo>
                <a:close/>
                <a:moveTo>
                  <a:pt x="4716901" y="6317914"/>
                </a:moveTo>
                <a:cubicBezTo>
                  <a:pt x="4749209" y="6317914"/>
                  <a:pt x="4749209" y="6334068"/>
                  <a:pt x="4749209" y="6350222"/>
                </a:cubicBezTo>
                <a:cubicBezTo>
                  <a:pt x="4749209" y="6350222"/>
                  <a:pt x="4733055" y="6334068"/>
                  <a:pt x="4716901" y="6334068"/>
                </a:cubicBezTo>
                <a:cubicBezTo>
                  <a:pt x="4716901" y="6334068"/>
                  <a:pt x="4716901" y="6317914"/>
                  <a:pt x="4716901" y="6317914"/>
                </a:cubicBezTo>
                <a:close/>
                <a:moveTo>
                  <a:pt x="4377672" y="6317914"/>
                </a:moveTo>
                <a:cubicBezTo>
                  <a:pt x="4377672" y="6317914"/>
                  <a:pt x="4393826" y="6334068"/>
                  <a:pt x="4393826" y="6334068"/>
                </a:cubicBezTo>
                <a:cubicBezTo>
                  <a:pt x="4377672" y="6350222"/>
                  <a:pt x="4377672" y="6350222"/>
                  <a:pt x="4377672" y="6350222"/>
                </a:cubicBezTo>
                <a:cubicBezTo>
                  <a:pt x="4345365" y="6350222"/>
                  <a:pt x="4345365" y="6334068"/>
                  <a:pt x="4377672" y="6317914"/>
                </a:cubicBezTo>
                <a:close/>
                <a:moveTo>
                  <a:pt x="4248442" y="6317914"/>
                </a:moveTo>
                <a:cubicBezTo>
                  <a:pt x="4248442" y="6317914"/>
                  <a:pt x="4264596" y="6334068"/>
                  <a:pt x="4264596" y="6334068"/>
                </a:cubicBezTo>
                <a:cubicBezTo>
                  <a:pt x="4280750" y="6366376"/>
                  <a:pt x="4296903" y="6382530"/>
                  <a:pt x="4264596" y="6398683"/>
                </a:cubicBezTo>
                <a:cubicBezTo>
                  <a:pt x="4248442" y="6398683"/>
                  <a:pt x="4232288" y="6382530"/>
                  <a:pt x="4232288" y="6382530"/>
                </a:cubicBezTo>
                <a:cubicBezTo>
                  <a:pt x="4232288" y="6366376"/>
                  <a:pt x="4232288" y="6334068"/>
                  <a:pt x="4248442" y="6317914"/>
                </a:cubicBezTo>
                <a:close/>
                <a:moveTo>
                  <a:pt x="4959208" y="6301761"/>
                </a:moveTo>
                <a:cubicBezTo>
                  <a:pt x="5007669" y="6301761"/>
                  <a:pt x="5039977" y="6317914"/>
                  <a:pt x="5056130" y="6350222"/>
                </a:cubicBezTo>
                <a:cubicBezTo>
                  <a:pt x="5072284" y="6350222"/>
                  <a:pt x="5088438" y="6366376"/>
                  <a:pt x="5104592" y="6366376"/>
                </a:cubicBezTo>
                <a:cubicBezTo>
                  <a:pt x="5088438" y="6398683"/>
                  <a:pt x="5072284" y="6447145"/>
                  <a:pt x="5039977" y="6463298"/>
                </a:cubicBezTo>
                <a:cubicBezTo>
                  <a:pt x="5007669" y="6463298"/>
                  <a:pt x="4959208" y="6463298"/>
                  <a:pt x="4926900" y="6463298"/>
                </a:cubicBezTo>
                <a:cubicBezTo>
                  <a:pt x="4926900" y="6430991"/>
                  <a:pt x="4926900" y="6398683"/>
                  <a:pt x="4910747" y="6366376"/>
                </a:cubicBezTo>
                <a:cubicBezTo>
                  <a:pt x="4894593" y="6317914"/>
                  <a:pt x="4894593" y="6301761"/>
                  <a:pt x="4959208" y="6301761"/>
                </a:cubicBezTo>
                <a:close/>
                <a:moveTo>
                  <a:pt x="25797573" y="6269453"/>
                </a:moveTo>
                <a:cubicBezTo>
                  <a:pt x="25813725" y="6301761"/>
                  <a:pt x="25829877" y="6317914"/>
                  <a:pt x="25829877" y="6334068"/>
                </a:cubicBezTo>
                <a:cubicBezTo>
                  <a:pt x="25829877" y="6366376"/>
                  <a:pt x="25829877" y="6382530"/>
                  <a:pt x="25829877" y="6398683"/>
                </a:cubicBezTo>
                <a:cubicBezTo>
                  <a:pt x="25813725" y="6430991"/>
                  <a:pt x="25765265" y="6430991"/>
                  <a:pt x="25732957" y="6414837"/>
                </a:cubicBezTo>
                <a:cubicBezTo>
                  <a:pt x="25700649" y="6382530"/>
                  <a:pt x="25700649" y="6350222"/>
                  <a:pt x="25716801" y="6334068"/>
                </a:cubicBezTo>
                <a:cubicBezTo>
                  <a:pt x="25749109" y="6301761"/>
                  <a:pt x="25781421" y="6285607"/>
                  <a:pt x="25797573" y="6269453"/>
                </a:cubicBezTo>
                <a:close/>
                <a:moveTo>
                  <a:pt x="5193058" y="6253300"/>
                </a:moveTo>
                <a:lnTo>
                  <a:pt x="5217668" y="6253300"/>
                </a:lnTo>
                <a:cubicBezTo>
                  <a:pt x="5217668" y="6253300"/>
                  <a:pt x="5233822" y="6269453"/>
                  <a:pt x="5233822" y="6285607"/>
                </a:cubicBezTo>
                <a:lnTo>
                  <a:pt x="5233822" y="6317915"/>
                </a:lnTo>
                <a:cubicBezTo>
                  <a:pt x="5233822" y="6338107"/>
                  <a:pt x="5233822" y="6358299"/>
                  <a:pt x="5233822" y="6382530"/>
                </a:cubicBezTo>
                <a:cubicBezTo>
                  <a:pt x="5233822" y="6398683"/>
                  <a:pt x="5217668" y="6430991"/>
                  <a:pt x="5185360" y="6398683"/>
                </a:cubicBezTo>
                <a:cubicBezTo>
                  <a:pt x="5169207" y="6382530"/>
                  <a:pt x="5136899" y="6382530"/>
                  <a:pt x="5120746" y="6366376"/>
                </a:cubicBezTo>
                <a:cubicBezTo>
                  <a:pt x="5128823" y="6350222"/>
                  <a:pt x="5136900" y="6330030"/>
                  <a:pt x="5144977" y="6309838"/>
                </a:cubicBezTo>
                <a:lnTo>
                  <a:pt x="5154968" y="6286524"/>
                </a:lnTo>
                <a:lnTo>
                  <a:pt x="5169207" y="6285607"/>
                </a:lnTo>
                <a:cubicBezTo>
                  <a:pt x="5177284" y="6277530"/>
                  <a:pt x="5181322" y="6265415"/>
                  <a:pt x="5187380" y="6257338"/>
                </a:cubicBezTo>
                <a:close/>
                <a:moveTo>
                  <a:pt x="4490748" y="6253300"/>
                </a:moveTo>
                <a:cubicBezTo>
                  <a:pt x="4506902" y="6269453"/>
                  <a:pt x="4506902" y="6269453"/>
                  <a:pt x="4506902" y="6285607"/>
                </a:cubicBezTo>
                <a:cubicBezTo>
                  <a:pt x="4506902" y="6285607"/>
                  <a:pt x="4490748" y="6301761"/>
                  <a:pt x="4490748" y="6301761"/>
                </a:cubicBezTo>
                <a:cubicBezTo>
                  <a:pt x="4490748" y="6285607"/>
                  <a:pt x="4474595" y="6285607"/>
                  <a:pt x="4474595" y="6285607"/>
                </a:cubicBezTo>
                <a:cubicBezTo>
                  <a:pt x="4474595" y="6269453"/>
                  <a:pt x="4490748" y="6269453"/>
                  <a:pt x="4490748" y="6253300"/>
                </a:cubicBezTo>
                <a:close/>
                <a:moveTo>
                  <a:pt x="6068266" y="6122808"/>
                </a:moveTo>
                <a:cubicBezTo>
                  <a:pt x="6055646" y="6120032"/>
                  <a:pt x="6041511" y="6120032"/>
                  <a:pt x="6025357" y="6124070"/>
                </a:cubicBezTo>
                <a:cubicBezTo>
                  <a:pt x="5960742" y="6140223"/>
                  <a:pt x="5896127" y="6172531"/>
                  <a:pt x="5847665" y="6204839"/>
                </a:cubicBezTo>
                <a:cubicBezTo>
                  <a:pt x="5831511" y="6204839"/>
                  <a:pt x="5831511" y="6237146"/>
                  <a:pt x="5863819" y="6237146"/>
                </a:cubicBezTo>
                <a:cubicBezTo>
                  <a:pt x="5896127" y="6253300"/>
                  <a:pt x="5928434" y="6253300"/>
                  <a:pt x="5944589" y="6301761"/>
                </a:cubicBezTo>
                <a:cubicBezTo>
                  <a:pt x="5928434" y="6301761"/>
                  <a:pt x="5912280" y="6301761"/>
                  <a:pt x="5912280" y="6317914"/>
                </a:cubicBezTo>
                <a:cubicBezTo>
                  <a:pt x="5896127" y="6334068"/>
                  <a:pt x="5912280" y="6350222"/>
                  <a:pt x="5928434" y="6334068"/>
                </a:cubicBezTo>
                <a:cubicBezTo>
                  <a:pt x="5944589" y="6334068"/>
                  <a:pt x="5944589" y="6317914"/>
                  <a:pt x="5944589" y="6301761"/>
                </a:cubicBezTo>
                <a:cubicBezTo>
                  <a:pt x="6025357" y="6317914"/>
                  <a:pt x="6089973" y="6253300"/>
                  <a:pt x="6154587" y="6237146"/>
                </a:cubicBezTo>
                <a:cubicBezTo>
                  <a:pt x="6186894" y="6237146"/>
                  <a:pt x="6170741" y="6204839"/>
                  <a:pt x="6154587" y="6188684"/>
                </a:cubicBezTo>
                <a:cubicBezTo>
                  <a:pt x="6130357" y="6164454"/>
                  <a:pt x="6106126" y="6131137"/>
                  <a:pt x="6068266" y="6122808"/>
                </a:cubicBezTo>
                <a:close/>
                <a:moveTo>
                  <a:pt x="3101524" y="6091762"/>
                </a:moveTo>
                <a:cubicBezTo>
                  <a:pt x="3101524" y="6124070"/>
                  <a:pt x="3117678" y="6124070"/>
                  <a:pt x="3149985" y="6124070"/>
                </a:cubicBezTo>
                <a:cubicBezTo>
                  <a:pt x="3133832" y="6107916"/>
                  <a:pt x="3133832" y="6091762"/>
                  <a:pt x="3117678" y="6091762"/>
                </a:cubicBezTo>
                <a:cubicBezTo>
                  <a:pt x="3117678" y="6091762"/>
                  <a:pt x="3101524" y="6091762"/>
                  <a:pt x="3101524" y="6091762"/>
                </a:cubicBezTo>
                <a:close/>
                <a:moveTo>
                  <a:pt x="25329113" y="6010993"/>
                </a:moveTo>
                <a:cubicBezTo>
                  <a:pt x="25361421" y="6010993"/>
                  <a:pt x="25393729" y="6010993"/>
                  <a:pt x="25409881" y="6027147"/>
                </a:cubicBezTo>
                <a:cubicBezTo>
                  <a:pt x="25409881" y="6059454"/>
                  <a:pt x="25409881" y="6075608"/>
                  <a:pt x="25409881" y="6107916"/>
                </a:cubicBezTo>
                <a:cubicBezTo>
                  <a:pt x="25377577" y="6107916"/>
                  <a:pt x="25361421" y="6107916"/>
                  <a:pt x="25329113" y="6107916"/>
                </a:cubicBezTo>
                <a:cubicBezTo>
                  <a:pt x="25296805" y="6107916"/>
                  <a:pt x="25296805" y="6075608"/>
                  <a:pt x="25296805" y="6043301"/>
                </a:cubicBezTo>
                <a:cubicBezTo>
                  <a:pt x="25296805" y="6027147"/>
                  <a:pt x="25312957" y="6010993"/>
                  <a:pt x="25329113" y="6010993"/>
                </a:cubicBezTo>
                <a:close/>
                <a:moveTo>
                  <a:pt x="21254576" y="5965561"/>
                </a:moveTo>
                <a:cubicBezTo>
                  <a:pt x="21218987" y="5962532"/>
                  <a:pt x="21185669" y="5986763"/>
                  <a:pt x="21161440" y="6010993"/>
                </a:cubicBezTo>
                <a:cubicBezTo>
                  <a:pt x="21145286" y="6027147"/>
                  <a:pt x="21145286" y="6043301"/>
                  <a:pt x="21129132" y="6059454"/>
                </a:cubicBezTo>
                <a:cubicBezTo>
                  <a:pt x="21129132" y="6059454"/>
                  <a:pt x="21145286" y="6075608"/>
                  <a:pt x="21145286" y="6075608"/>
                </a:cubicBezTo>
                <a:cubicBezTo>
                  <a:pt x="21177594" y="6075608"/>
                  <a:pt x="21226054" y="6075608"/>
                  <a:pt x="21258364" y="6075608"/>
                </a:cubicBezTo>
                <a:cubicBezTo>
                  <a:pt x="21290670" y="6075608"/>
                  <a:pt x="21322978" y="6075608"/>
                  <a:pt x="21339132" y="6075608"/>
                </a:cubicBezTo>
                <a:cubicBezTo>
                  <a:pt x="21387592" y="6059454"/>
                  <a:pt x="21403746" y="6043301"/>
                  <a:pt x="21419902" y="6043301"/>
                </a:cubicBezTo>
                <a:cubicBezTo>
                  <a:pt x="21403746" y="6027147"/>
                  <a:pt x="21387592" y="6027147"/>
                  <a:pt x="21371440" y="6010993"/>
                </a:cubicBezTo>
                <a:cubicBezTo>
                  <a:pt x="21339132" y="5994839"/>
                  <a:pt x="21322978" y="5994839"/>
                  <a:pt x="21290670" y="5978686"/>
                </a:cubicBezTo>
                <a:cubicBezTo>
                  <a:pt x="21278555" y="5970609"/>
                  <a:pt x="21266439" y="5966571"/>
                  <a:pt x="21254576" y="5965561"/>
                </a:cubicBezTo>
                <a:close/>
                <a:moveTo>
                  <a:pt x="22130666" y="5962532"/>
                </a:moveTo>
                <a:cubicBezTo>
                  <a:pt x="22082204" y="5962532"/>
                  <a:pt x="22049898" y="6010993"/>
                  <a:pt x="22017590" y="6043301"/>
                </a:cubicBezTo>
                <a:cubicBezTo>
                  <a:pt x="22001436" y="6059454"/>
                  <a:pt x="22001436" y="6107916"/>
                  <a:pt x="22033742" y="6124070"/>
                </a:cubicBezTo>
                <a:cubicBezTo>
                  <a:pt x="22066052" y="6140223"/>
                  <a:pt x="22098360" y="6140223"/>
                  <a:pt x="22114512" y="6107916"/>
                </a:cubicBezTo>
                <a:cubicBezTo>
                  <a:pt x="22130666" y="6075608"/>
                  <a:pt x="22146820" y="6043301"/>
                  <a:pt x="22162974" y="6010993"/>
                </a:cubicBezTo>
                <a:cubicBezTo>
                  <a:pt x="22195280" y="5978686"/>
                  <a:pt x="22195280" y="5962532"/>
                  <a:pt x="22162974" y="5962532"/>
                </a:cubicBezTo>
                <a:cubicBezTo>
                  <a:pt x="22146820" y="5962532"/>
                  <a:pt x="22146820" y="5962532"/>
                  <a:pt x="22130666" y="5962532"/>
                </a:cubicBezTo>
                <a:close/>
                <a:moveTo>
                  <a:pt x="21742976" y="5946378"/>
                </a:moveTo>
                <a:cubicBezTo>
                  <a:pt x="21742976" y="5946378"/>
                  <a:pt x="21742976" y="5946378"/>
                  <a:pt x="21742976" y="5962532"/>
                </a:cubicBezTo>
                <a:cubicBezTo>
                  <a:pt x="21678360" y="5962532"/>
                  <a:pt x="21613746" y="5962532"/>
                  <a:pt x="21532978" y="5962532"/>
                </a:cubicBezTo>
                <a:cubicBezTo>
                  <a:pt x="21516822" y="5962532"/>
                  <a:pt x="21500670" y="5978686"/>
                  <a:pt x="21500670" y="5994839"/>
                </a:cubicBezTo>
                <a:cubicBezTo>
                  <a:pt x="21484516" y="6010993"/>
                  <a:pt x="21516822" y="6059454"/>
                  <a:pt x="21532978" y="6059454"/>
                </a:cubicBezTo>
                <a:cubicBezTo>
                  <a:pt x="21646054" y="6059454"/>
                  <a:pt x="21742976" y="6059454"/>
                  <a:pt x="21856052" y="6059454"/>
                </a:cubicBezTo>
                <a:cubicBezTo>
                  <a:pt x="21888360" y="6059454"/>
                  <a:pt x="21920666" y="6010993"/>
                  <a:pt x="21952974" y="5994839"/>
                </a:cubicBezTo>
                <a:cubicBezTo>
                  <a:pt x="21936822" y="5994839"/>
                  <a:pt x="21952974" y="5978686"/>
                  <a:pt x="21952974" y="5978686"/>
                </a:cubicBezTo>
                <a:cubicBezTo>
                  <a:pt x="21952974" y="5978686"/>
                  <a:pt x="21936822" y="5962532"/>
                  <a:pt x="21936822" y="5962532"/>
                </a:cubicBezTo>
                <a:cubicBezTo>
                  <a:pt x="21872204" y="5962532"/>
                  <a:pt x="21807590" y="5946378"/>
                  <a:pt x="21742976" y="5946378"/>
                </a:cubicBezTo>
                <a:close/>
                <a:moveTo>
                  <a:pt x="22812468" y="5767488"/>
                </a:moveTo>
                <a:cubicBezTo>
                  <a:pt x="22800795" y="5766416"/>
                  <a:pt x="22788931" y="5766668"/>
                  <a:pt x="22776816" y="5768687"/>
                </a:cubicBezTo>
                <a:cubicBezTo>
                  <a:pt x="22663742" y="5768687"/>
                  <a:pt x="22566818" y="5800995"/>
                  <a:pt x="22469896" y="5881763"/>
                </a:cubicBezTo>
                <a:cubicBezTo>
                  <a:pt x="22453742" y="5897917"/>
                  <a:pt x="22437586" y="5914070"/>
                  <a:pt x="22469896" y="5930224"/>
                </a:cubicBezTo>
                <a:cubicBezTo>
                  <a:pt x="22615280" y="6010993"/>
                  <a:pt x="22760662" y="6059454"/>
                  <a:pt x="22906048" y="6107916"/>
                </a:cubicBezTo>
                <a:cubicBezTo>
                  <a:pt x="22922200" y="6107916"/>
                  <a:pt x="22954510" y="6091762"/>
                  <a:pt x="22954510" y="6091762"/>
                </a:cubicBezTo>
                <a:cubicBezTo>
                  <a:pt x="22970662" y="5994839"/>
                  <a:pt x="23002968" y="5930224"/>
                  <a:pt x="23067586" y="5865609"/>
                </a:cubicBezTo>
                <a:cubicBezTo>
                  <a:pt x="23083738" y="5865609"/>
                  <a:pt x="23083738" y="5833302"/>
                  <a:pt x="23051430" y="5833302"/>
                </a:cubicBezTo>
                <a:cubicBezTo>
                  <a:pt x="22966625" y="5847437"/>
                  <a:pt x="22894185" y="5774997"/>
                  <a:pt x="22812468" y="5767488"/>
                </a:cubicBezTo>
                <a:close/>
                <a:moveTo>
                  <a:pt x="3602291" y="5542534"/>
                </a:moveTo>
                <a:cubicBezTo>
                  <a:pt x="3602291" y="5542534"/>
                  <a:pt x="3586137" y="5558688"/>
                  <a:pt x="3586137" y="5558688"/>
                </a:cubicBezTo>
                <a:cubicBezTo>
                  <a:pt x="3586137" y="5558688"/>
                  <a:pt x="3602291" y="5574842"/>
                  <a:pt x="3602291" y="5574842"/>
                </a:cubicBezTo>
                <a:cubicBezTo>
                  <a:pt x="3602291" y="5574842"/>
                  <a:pt x="3602291" y="5574842"/>
                  <a:pt x="3618445" y="5558688"/>
                </a:cubicBezTo>
                <a:cubicBezTo>
                  <a:pt x="3618445" y="5558688"/>
                  <a:pt x="3602291" y="5542534"/>
                  <a:pt x="3602291" y="5542534"/>
                </a:cubicBezTo>
                <a:close/>
                <a:moveTo>
                  <a:pt x="2826910" y="5364843"/>
                </a:moveTo>
                <a:cubicBezTo>
                  <a:pt x="2826910" y="5364843"/>
                  <a:pt x="2843064" y="5380996"/>
                  <a:pt x="2843064" y="5380996"/>
                </a:cubicBezTo>
                <a:cubicBezTo>
                  <a:pt x="2843064" y="5380996"/>
                  <a:pt x="2843064" y="5397150"/>
                  <a:pt x="2843064" y="5397150"/>
                </a:cubicBezTo>
                <a:cubicBezTo>
                  <a:pt x="2826910" y="5397150"/>
                  <a:pt x="2826910" y="5380996"/>
                  <a:pt x="2810756" y="5380996"/>
                </a:cubicBezTo>
                <a:cubicBezTo>
                  <a:pt x="2810756" y="5380996"/>
                  <a:pt x="2826910" y="5364843"/>
                  <a:pt x="2826910" y="5364843"/>
                </a:cubicBezTo>
                <a:close/>
                <a:moveTo>
                  <a:pt x="1243840" y="5364843"/>
                </a:moveTo>
                <a:cubicBezTo>
                  <a:pt x="1276148" y="5364843"/>
                  <a:pt x="1324609" y="5364843"/>
                  <a:pt x="1356917" y="5364843"/>
                </a:cubicBezTo>
                <a:cubicBezTo>
                  <a:pt x="1373071" y="5364843"/>
                  <a:pt x="1405378" y="5364843"/>
                  <a:pt x="1437686" y="5364843"/>
                </a:cubicBezTo>
                <a:cubicBezTo>
                  <a:pt x="1453839" y="5364843"/>
                  <a:pt x="1469993" y="5380996"/>
                  <a:pt x="1469993" y="5397150"/>
                </a:cubicBezTo>
                <a:cubicBezTo>
                  <a:pt x="1469993" y="5397150"/>
                  <a:pt x="1453839" y="5413304"/>
                  <a:pt x="1453839" y="5413304"/>
                </a:cubicBezTo>
                <a:cubicBezTo>
                  <a:pt x="1373071" y="5494073"/>
                  <a:pt x="1292302" y="5477919"/>
                  <a:pt x="1227687" y="5461765"/>
                </a:cubicBezTo>
                <a:cubicBezTo>
                  <a:pt x="1211533" y="5461765"/>
                  <a:pt x="1211533" y="5429458"/>
                  <a:pt x="1211533" y="5413304"/>
                </a:cubicBezTo>
                <a:cubicBezTo>
                  <a:pt x="1211533" y="5397150"/>
                  <a:pt x="1227687" y="5364843"/>
                  <a:pt x="1243840" y="5364843"/>
                </a:cubicBezTo>
                <a:close/>
                <a:moveTo>
                  <a:pt x="25700649" y="5300228"/>
                </a:moveTo>
                <a:cubicBezTo>
                  <a:pt x="25732957" y="5300228"/>
                  <a:pt x="25765265" y="5316382"/>
                  <a:pt x="25749109" y="5332535"/>
                </a:cubicBezTo>
                <a:cubicBezTo>
                  <a:pt x="25732957" y="5348689"/>
                  <a:pt x="25716801" y="5348689"/>
                  <a:pt x="25700649" y="5348689"/>
                </a:cubicBezTo>
                <a:cubicBezTo>
                  <a:pt x="25684497" y="5348689"/>
                  <a:pt x="25668341" y="5332535"/>
                  <a:pt x="25652189" y="5316382"/>
                </a:cubicBezTo>
                <a:cubicBezTo>
                  <a:pt x="25668341" y="5316382"/>
                  <a:pt x="25684497" y="5300228"/>
                  <a:pt x="25700649" y="5300228"/>
                </a:cubicBezTo>
                <a:close/>
                <a:moveTo>
                  <a:pt x="1615377" y="5251766"/>
                </a:moveTo>
                <a:cubicBezTo>
                  <a:pt x="1631531" y="5267920"/>
                  <a:pt x="1647685" y="5284074"/>
                  <a:pt x="1647685" y="5300228"/>
                </a:cubicBezTo>
                <a:cubicBezTo>
                  <a:pt x="1647685" y="5316382"/>
                  <a:pt x="1647685" y="5316382"/>
                  <a:pt x="1647685" y="5332535"/>
                </a:cubicBezTo>
                <a:cubicBezTo>
                  <a:pt x="1647685" y="5348689"/>
                  <a:pt x="1647685" y="5364843"/>
                  <a:pt x="1647685" y="5380996"/>
                </a:cubicBezTo>
                <a:cubicBezTo>
                  <a:pt x="1647685" y="5380996"/>
                  <a:pt x="1631531" y="5397150"/>
                  <a:pt x="1615377" y="5397150"/>
                </a:cubicBezTo>
                <a:cubicBezTo>
                  <a:pt x="1615377" y="5397150"/>
                  <a:pt x="1599223" y="5380996"/>
                  <a:pt x="1583070" y="5380996"/>
                </a:cubicBezTo>
                <a:cubicBezTo>
                  <a:pt x="1583070" y="5348689"/>
                  <a:pt x="1583070" y="5332535"/>
                  <a:pt x="1583070" y="5300228"/>
                </a:cubicBezTo>
                <a:cubicBezTo>
                  <a:pt x="1583070" y="5284074"/>
                  <a:pt x="1599223" y="5267920"/>
                  <a:pt x="1615377" y="5251766"/>
                </a:cubicBezTo>
                <a:close/>
                <a:moveTo>
                  <a:pt x="3036909" y="5235613"/>
                </a:moveTo>
                <a:cubicBezTo>
                  <a:pt x="3036909" y="5251766"/>
                  <a:pt x="3053063" y="5267920"/>
                  <a:pt x="3053063" y="5267920"/>
                </a:cubicBezTo>
                <a:cubicBezTo>
                  <a:pt x="3069217" y="5284074"/>
                  <a:pt x="3085370" y="5267920"/>
                  <a:pt x="3069217" y="5251766"/>
                </a:cubicBezTo>
                <a:cubicBezTo>
                  <a:pt x="3069217" y="5235613"/>
                  <a:pt x="3053063" y="5235613"/>
                  <a:pt x="3036909" y="5235613"/>
                </a:cubicBezTo>
                <a:close/>
                <a:moveTo>
                  <a:pt x="24295270" y="5138690"/>
                </a:moveTo>
                <a:cubicBezTo>
                  <a:pt x="24311426" y="5138690"/>
                  <a:pt x="24311426" y="5138690"/>
                  <a:pt x="24327580" y="5138690"/>
                </a:cubicBezTo>
                <a:cubicBezTo>
                  <a:pt x="24327580" y="5138690"/>
                  <a:pt x="24327580" y="5154844"/>
                  <a:pt x="24327580" y="5154844"/>
                </a:cubicBezTo>
                <a:cubicBezTo>
                  <a:pt x="24327580" y="5154844"/>
                  <a:pt x="24311426" y="5154844"/>
                  <a:pt x="24311426" y="5154844"/>
                </a:cubicBezTo>
                <a:cubicBezTo>
                  <a:pt x="24295270" y="5154844"/>
                  <a:pt x="24295270" y="5154844"/>
                  <a:pt x="24295270" y="5138690"/>
                </a:cubicBezTo>
                <a:close/>
                <a:moveTo>
                  <a:pt x="3246908" y="5122536"/>
                </a:moveTo>
                <a:cubicBezTo>
                  <a:pt x="3230754" y="5138690"/>
                  <a:pt x="3214600" y="5154844"/>
                  <a:pt x="3214600" y="5170998"/>
                </a:cubicBezTo>
                <a:cubicBezTo>
                  <a:pt x="3214600" y="5187151"/>
                  <a:pt x="3230754" y="5203305"/>
                  <a:pt x="3230754" y="5219459"/>
                </a:cubicBezTo>
                <a:cubicBezTo>
                  <a:pt x="3246908" y="5203305"/>
                  <a:pt x="3263062" y="5203305"/>
                  <a:pt x="3263062" y="5203305"/>
                </a:cubicBezTo>
                <a:cubicBezTo>
                  <a:pt x="3263062" y="5187151"/>
                  <a:pt x="3246908" y="5154844"/>
                  <a:pt x="3246908" y="5122536"/>
                </a:cubicBezTo>
                <a:close/>
                <a:moveTo>
                  <a:pt x="24765499" y="5115722"/>
                </a:moveTo>
                <a:cubicBezTo>
                  <a:pt x="24770799" y="5116479"/>
                  <a:pt x="24775847" y="5118498"/>
                  <a:pt x="24779885" y="5122536"/>
                </a:cubicBezTo>
                <a:cubicBezTo>
                  <a:pt x="24796037" y="5138690"/>
                  <a:pt x="24812193" y="5170998"/>
                  <a:pt x="24796037" y="5203305"/>
                </a:cubicBezTo>
                <a:cubicBezTo>
                  <a:pt x="24796037" y="5219459"/>
                  <a:pt x="24779885" y="5235613"/>
                  <a:pt x="24763733" y="5219459"/>
                </a:cubicBezTo>
                <a:cubicBezTo>
                  <a:pt x="24731425" y="5187151"/>
                  <a:pt x="24682961" y="5170998"/>
                  <a:pt x="24634501" y="5170998"/>
                </a:cubicBezTo>
                <a:cubicBezTo>
                  <a:pt x="24618345" y="5170998"/>
                  <a:pt x="24602194" y="5170998"/>
                  <a:pt x="24586038" y="5154844"/>
                </a:cubicBezTo>
                <a:cubicBezTo>
                  <a:pt x="24602194" y="5138690"/>
                  <a:pt x="24618345" y="5122536"/>
                  <a:pt x="24634501" y="5122536"/>
                </a:cubicBezTo>
                <a:cubicBezTo>
                  <a:pt x="24666809" y="5122536"/>
                  <a:pt x="24682961" y="5122536"/>
                  <a:pt x="24731425" y="5122536"/>
                </a:cubicBezTo>
                <a:cubicBezTo>
                  <a:pt x="24731425" y="5122536"/>
                  <a:pt x="24749599" y="5113450"/>
                  <a:pt x="24765499" y="5115722"/>
                </a:cubicBezTo>
                <a:close/>
                <a:moveTo>
                  <a:pt x="25859411" y="4843884"/>
                </a:moveTo>
                <a:cubicBezTo>
                  <a:pt x="25861179" y="4842874"/>
                  <a:pt x="25862189" y="4843884"/>
                  <a:pt x="25862189" y="4847922"/>
                </a:cubicBezTo>
                <a:cubicBezTo>
                  <a:pt x="25878341" y="4847922"/>
                  <a:pt x="25894497" y="4864076"/>
                  <a:pt x="25910649" y="4880230"/>
                </a:cubicBezTo>
                <a:cubicBezTo>
                  <a:pt x="25910649" y="4896384"/>
                  <a:pt x="25926801" y="4912537"/>
                  <a:pt x="25926801" y="4928691"/>
                </a:cubicBezTo>
                <a:cubicBezTo>
                  <a:pt x="25926801" y="4944845"/>
                  <a:pt x="25878341" y="4944845"/>
                  <a:pt x="25846033" y="4928691"/>
                </a:cubicBezTo>
                <a:cubicBezTo>
                  <a:pt x="25829877" y="4912537"/>
                  <a:pt x="25813725" y="4896384"/>
                  <a:pt x="25829877" y="4880230"/>
                </a:cubicBezTo>
                <a:cubicBezTo>
                  <a:pt x="25841993" y="4868115"/>
                  <a:pt x="25854111" y="4846913"/>
                  <a:pt x="25859411" y="4843884"/>
                </a:cubicBezTo>
                <a:close/>
                <a:moveTo>
                  <a:pt x="21129132" y="4815615"/>
                </a:moveTo>
                <a:cubicBezTo>
                  <a:pt x="21112978" y="4815615"/>
                  <a:pt x="21080672" y="4815615"/>
                  <a:pt x="21096826" y="4847922"/>
                </a:cubicBezTo>
                <a:cubicBezTo>
                  <a:pt x="21096826" y="4847922"/>
                  <a:pt x="21112978" y="4847922"/>
                  <a:pt x="21112978" y="4847922"/>
                </a:cubicBezTo>
                <a:cubicBezTo>
                  <a:pt x="21112978" y="4847922"/>
                  <a:pt x="21112978" y="4831769"/>
                  <a:pt x="21129132" y="4815615"/>
                </a:cubicBezTo>
                <a:close/>
                <a:moveTo>
                  <a:pt x="2439220" y="4460232"/>
                </a:moveTo>
                <a:cubicBezTo>
                  <a:pt x="2439220" y="4476386"/>
                  <a:pt x="2439220" y="4492540"/>
                  <a:pt x="2455373" y="4492540"/>
                </a:cubicBezTo>
                <a:cubicBezTo>
                  <a:pt x="2471527" y="4508693"/>
                  <a:pt x="2487681" y="4492540"/>
                  <a:pt x="2471527" y="4476386"/>
                </a:cubicBezTo>
                <a:cubicBezTo>
                  <a:pt x="2471527" y="4460232"/>
                  <a:pt x="2455373" y="4460232"/>
                  <a:pt x="2439220" y="4460232"/>
                </a:cubicBezTo>
                <a:close/>
                <a:moveTo>
                  <a:pt x="2826910" y="4427925"/>
                </a:moveTo>
                <a:cubicBezTo>
                  <a:pt x="2810756" y="4444078"/>
                  <a:pt x="2794602" y="4460232"/>
                  <a:pt x="2794602" y="4476386"/>
                </a:cubicBezTo>
                <a:cubicBezTo>
                  <a:pt x="2794602" y="4492540"/>
                  <a:pt x="2810756" y="4524847"/>
                  <a:pt x="2810756" y="4524847"/>
                </a:cubicBezTo>
                <a:cubicBezTo>
                  <a:pt x="2843064" y="4508693"/>
                  <a:pt x="2843064" y="4476386"/>
                  <a:pt x="2843064" y="4460232"/>
                </a:cubicBezTo>
                <a:cubicBezTo>
                  <a:pt x="2843064" y="4444078"/>
                  <a:pt x="2826910" y="4427925"/>
                  <a:pt x="2826910" y="4427925"/>
                </a:cubicBezTo>
                <a:close/>
                <a:moveTo>
                  <a:pt x="533075" y="4230042"/>
                </a:moveTo>
                <a:cubicBezTo>
                  <a:pt x="545190" y="4230042"/>
                  <a:pt x="557305" y="4234080"/>
                  <a:pt x="565382" y="4250233"/>
                </a:cubicBezTo>
                <a:cubicBezTo>
                  <a:pt x="565382" y="4250233"/>
                  <a:pt x="549228" y="4282541"/>
                  <a:pt x="549228" y="4282541"/>
                </a:cubicBezTo>
                <a:cubicBezTo>
                  <a:pt x="533074" y="4266387"/>
                  <a:pt x="500767" y="4266387"/>
                  <a:pt x="484613" y="4250233"/>
                </a:cubicBezTo>
                <a:cubicBezTo>
                  <a:pt x="484613" y="4250233"/>
                  <a:pt x="484613" y="4234080"/>
                  <a:pt x="500767" y="4234080"/>
                </a:cubicBezTo>
                <a:cubicBezTo>
                  <a:pt x="508844" y="4234080"/>
                  <a:pt x="520959" y="4230042"/>
                  <a:pt x="533075" y="4230042"/>
                </a:cubicBezTo>
                <a:close/>
                <a:moveTo>
                  <a:pt x="1275390" y="4140186"/>
                </a:moveTo>
                <a:cubicBezTo>
                  <a:pt x="1312494" y="4137157"/>
                  <a:pt x="1360956" y="4161388"/>
                  <a:pt x="1373071" y="4185618"/>
                </a:cubicBezTo>
                <a:cubicBezTo>
                  <a:pt x="1389224" y="4217926"/>
                  <a:pt x="1405378" y="4250233"/>
                  <a:pt x="1453839" y="4250233"/>
                </a:cubicBezTo>
                <a:cubicBezTo>
                  <a:pt x="1566916" y="4250233"/>
                  <a:pt x="1679992" y="4282541"/>
                  <a:pt x="1793069" y="4201772"/>
                </a:cubicBezTo>
                <a:cubicBezTo>
                  <a:pt x="1793069" y="4201772"/>
                  <a:pt x="1825376" y="4217926"/>
                  <a:pt x="1841530" y="4217926"/>
                </a:cubicBezTo>
                <a:cubicBezTo>
                  <a:pt x="1841530" y="4217926"/>
                  <a:pt x="1841530" y="4234080"/>
                  <a:pt x="1841530" y="4234080"/>
                </a:cubicBezTo>
                <a:cubicBezTo>
                  <a:pt x="1793069" y="4266387"/>
                  <a:pt x="1760761" y="4314848"/>
                  <a:pt x="1712300" y="4347156"/>
                </a:cubicBezTo>
                <a:cubicBezTo>
                  <a:pt x="1696146" y="4347156"/>
                  <a:pt x="1647685" y="4347156"/>
                  <a:pt x="1631531" y="4331002"/>
                </a:cubicBezTo>
                <a:cubicBezTo>
                  <a:pt x="1599223" y="4314848"/>
                  <a:pt x="1583070" y="4314848"/>
                  <a:pt x="1550762" y="4331002"/>
                </a:cubicBezTo>
                <a:cubicBezTo>
                  <a:pt x="1518454" y="4347156"/>
                  <a:pt x="1486147" y="4379463"/>
                  <a:pt x="1453839" y="4395617"/>
                </a:cubicBezTo>
                <a:cubicBezTo>
                  <a:pt x="1373071" y="4314848"/>
                  <a:pt x="1324609" y="4411771"/>
                  <a:pt x="1243840" y="4411771"/>
                </a:cubicBezTo>
                <a:cubicBezTo>
                  <a:pt x="1114610" y="4395617"/>
                  <a:pt x="985380" y="4411771"/>
                  <a:pt x="872304" y="4379463"/>
                </a:cubicBezTo>
                <a:cubicBezTo>
                  <a:pt x="856150" y="4363310"/>
                  <a:pt x="839996" y="4331002"/>
                  <a:pt x="872304" y="4314848"/>
                </a:cubicBezTo>
                <a:cubicBezTo>
                  <a:pt x="888457" y="4314848"/>
                  <a:pt x="904611" y="4282541"/>
                  <a:pt x="920765" y="4282541"/>
                </a:cubicBezTo>
                <a:cubicBezTo>
                  <a:pt x="1049995" y="4266387"/>
                  <a:pt x="1146918" y="4217926"/>
                  <a:pt x="1243840" y="4153311"/>
                </a:cubicBezTo>
                <a:cubicBezTo>
                  <a:pt x="1251917" y="4145234"/>
                  <a:pt x="1263023" y="4141196"/>
                  <a:pt x="1275390" y="4140186"/>
                </a:cubicBezTo>
                <a:close/>
                <a:moveTo>
                  <a:pt x="24682961" y="3927158"/>
                </a:moveTo>
                <a:cubicBezTo>
                  <a:pt x="24682961" y="3927158"/>
                  <a:pt x="24678923" y="3931197"/>
                  <a:pt x="24674885" y="3937254"/>
                </a:cubicBezTo>
                <a:lnTo>
                  <a:pt x="24671079" y="3947723"/>
                </a:lnTo>
                <a:lnTo>
                  <a:pt x="24652297" y="3948431"/>
                </a:lnTo>
                <a:lnTo>
                  <a:pt x="24653433" y="3940788"/>
                </a:lnTo>
                <a:cubicBezTo>
                  <a:pt x="24658733" y="3927158"/>
                  <a:pt x="24670847" y="3927158"/>
                  <a:pt x="24682961" y="3927158"/>
                </a:cubicBezTo>
                <a:close/>
                <a:moveTo>
                  <a:pt x="516921" y="3878697"/>
                </a:moveTo>
                <a:cubicBezTo>
                  <a:pt x="516921" y="3878697"/>
                  <a:pt x="500767" y="3894850"/>
                  <a:pt x="500767" y="3911004"/>
                </a:cubicBezTo>
                <a:cubicBezTo>
                  <a:pt x="500767" y="3911004"/>
                  <a:pt x="484613" y="3911004"/>
                  <a:pt x="484613" y="3911004"/>
                </a:cubicBezTo>
                <a:cubicBezTo>
                  <a:pt x="484613" y="3878697"/>
                  <a:pt x="500767" y="3878697"/>
                  <a:pt x="516921" y="3878697"/>
                </a:cubicBezTo>
                <a:close/>
                <a:moveTo>
                  <a:pt x="3957674" y="3830235"/>
                </a:moveTo>
                <a:cubicBezTo>
                  <a:pt x="3957674" y="3830235"/>
                  <a:pt x="3941520" y="3846389"/>
                  <a:pt x="3941520" y="3846389"/>
                </a:cubicBezTo>
                <a:cubicBezTo>
                  <a:pt x="3941520" y="3846389"/>
                  <a:pt x="3957674" y="3862543"/>
                  <a:pt x="3957674" y="3862543"/>
                </a:cubicBezTo>
                <a:cubicBezTo>
                  <a:pt x="3957674" y="3846389"/>
                  <a:pt x="3973828" y="3846389"/>
                  <a:pt x="3973828" y="3846389"/>
                </a:cubicBezTo>
                <a:cubicBezTo>
                  <a:pt x="3973828" y="3846389"/>
                  <a:pt x="3957674" y="3830235"/>
                  <a:pt x="3957674" y="3830235"/>
                </a:cubicBezTo>
                <a:close/>
                <a:moveTo>
                  <a:pt x="113076" y="3814082"/>
                </a:moveTo>
                <a:cubicBezTo>
                  <a:pt x="113076" y="3814082"/>
                  <a:pt x="96923" y="3830235"/>
                  <a:pt x="96923" y="3846389"/>
                </a:cubicBezTo>
                <a:cubicBezTo>
                  <a:pt x="96923" y="3846389"/>
                  <a:pt x="80769" y="3846389"/>
                  <a:pt x="80769" y="3846389"/>
                </a:cubicBezTo>
                <a:cubicBezTo>
                  <a:pt x="64615" y="3814082"/>
                  <a:pt x="96923" y="3814082"/>
                  <a:pt x="113076" y="3814082"/>
                </a:cubicBezTo>
                <a:close/>
                <a:moveTo>
                  <a:pt x="339229" y="3684851"/>
                </a:moveTo>
                <a:cubicBezTo>
                  <a:pt x="339229" y="3797928"/>
                  <a:pt x="323075" y="3797928"/>
                  <a:pt x="242307" y="3797928"/>
                </a:cubicBezTo>
                <a:cubicBezTo>
                  <a:pt x="209999" y="3797928"/>
                  <a:pt x="161538" y="3797928"/>
                  <a:pt x="113076" y="3797928"/>
                </a:cubicBezTo>
                <a:cubicBezTo>
                  <a:pt x="113076" y="3765620"/>
                  <a:pt x="129230" y="3749467"/>
                  <a:pt x="161538" y="3749467"/>
                </a:cubicBezTo>
                <a:cubicBezTo>
                  <a:pt x="242307" y="3765620"/>
                  <a:pt x="290768" y="3701005"/>
                  <a:pt x="339229" y="3684851"/>
                </a:cubicBezTo>
                <a:close/>
                <a:moveTo>
                  <a:pt x="856150" y="3587929"/>
                </a:moveTo>
                <a:cubicBezTo>
                  <a:pt x="856150" y="3587929"/>
                  <a:pt x="839996" y="3604083"/>
                  <a:pt x="839996" y="3604083"/>
                </a:cubicBezTo>
                <a:cubicBezTo>
                  <a:pt x="856150" y="3604083"/>
                  <a:pt x="856150" y="3604083"/>
                  <a:pt x="872304" y="3604083"/>
                </a:cubicBezTo>
                <a:cubicBezTo>
                  <a:pt x="872304" y="3604083"/>
                  <a:pt x="856150" y="3587929"/>
                  <a:pt x="856150" y="3587929"/>
                </a:cubicBezTo>
                <a:close/>
                <a:moveTo>
                  <a:pt x="1534608" y="3458699"/>
                </a:moveTo>
                <a:cubicBezTo>
                  <a:pt x="1502301" y="3458699"/>
                  <a:pt x="1486147" y="3474853"/>
                  <a:pt x="1486147" y="3507160"/>
                </a:cubicBezTo>
                <a:cubicBezTo>
                  <a:pt x="1486147" y="3507160"/>
                  <a:pt x="1486147" y="3523314"/>
                  <a:pt x="1486147" y="3523314"/>
                </a:cubicBezTo>
                <a:cubicBezTo>
                  <a:pt x="1502301" y="3555621"/>
                  <a:pt x="1502301" y="3555621"/>
                  <a:pt x="1534608" y="3539468"/>
                </a:cubicBezTo>
                <a:cubicBezTo>
                  <a:pt x="1550762" y="3523314"/>
                  <a:pt x="1566916" y="3523314"/>
                  <a:pt x="1583070" y="3507160"/>
                </a:cubicBezTo>
                <a:cubicBezTo>
                  <a:pt x="1583070" y="3491006"/>
                  <a:pt x="1583070" y="3474853"/>
                  <a:pt x="1583070" y="3474853"/>
                </a:cubicBezTo>
                <a:cubicBezTo>
                  <a:pt x="1566916" y="3474853"/>
                  <a:pt x="1550762" y="3458699"/>
                  <a:pt x="1534608" y="3458699"/>
                </a:cubicBezTo>
                <a:close/>
                <a:moveTo>
                  <a:pt x="4846132" y="3410238"/>
                </a:moveTo>
                <a:cubicBezTo>
                  <a:pt x="4846132" y="3410238"/>
                  <a:pt x="4829978" y="3426391"/>
                  <a:pt x="4829978" y="3426391"/>
                </a:cubicBezTo>
                <a:cubicBezTo>
                  <a:pt x="4829978" y="3426391"/>
                  <a:pt x="4846132" y="3442545"/>
                  <a:pt x="4846132" y="3442545"/>
                </a:cubicBezTo>
                <a:cubicBezTo>
                  <a:pt x="4846132" y="3442545"/>
                  <a:pt x="4862285" y="3426391"/>
                  <a:pt x="4862285" y="3426391"/>
                </a:cubicBezTo>
                <a:cubicBezTo>
                  <a:pt x="4862285" y="3426391"/>
                  <a:pt x="4846132" y="3410238"/>
                  <a:pt x="4846132" y="3410238"/>
                </a:cubicBezTo>
                <a:close/>
                <a:moveTo>
                  <a:pt x="5039977" y="3377930"/>
                </a:moveTo>
                <a:cubicBezTo>
                  <a:pt x="5023823" y="3377930"/>
                  <a:pt x="5007669" y="3377930"/>
                  <a:pt x="5007669" y="3410238"/>
                </a:cubicBezTo>
                <a:cubicBezTo>
                  <a:pt x="5007669" y="3410238"/>
                  <a:pt x="5023823" y="3410238"/>
                  <a:pt x="5023823" y="3410238"/>
                </a:cubicBezTo>
                <a:cubicBezTo>
                  <a:pt x="5023823" y="3394084"/>
                  <a:pt x="5039977" y="3377930"/>
                  <a:pt x="5039977" y="3377930"/>
                </a:cubicBezTo>
                <a:close/>
                <a:moveTo>
                  <a:pt x="5072284" y="3345623"/>
                </a:moveTo>
                <a:cubicBezTo>
                  <a:pt x="5064207" y="3345623"/>
                  <a:pt x="5060169" y="3349662"/>
                  <a:pt x="5058149" y="3355719"/>
                </a:cubicBezTo>
                <a:lnTo>
                  <a:pt x="5057611" y="3361642"/>
                </a:lnTo>
                <a:lnTo>
                  <a:pt x="5056130" y="3361776"/>
                </a:lnTo>
                <a:cubicBezTo>
                  <a:pt x="5056130" y="3377930"/>
                  <a:pt x="5056130" y="3377930"/>
                  <a:pt x="5056130" y="3377930"/>
                </a:cubicBezTo>
                <a:lnTo>
                  <a:pt x="5057611" y="3361642"/>
                </a:lnTo>
                <a:lnTo>
                  <a:pt x="5078342" y="3359757"/>
                </a:lnTo>
                <a:lnTo>
                  <a:pt x="5085588" y="3349614"/>
                </a:lnTo>
                <a:lnTo>
                  <a:pt x="5092477" y="3351681"/>
                </a:lnTo>
                <a:cubicBezTo>
                  <a:pt x="5096515" y="3353700"/>
                  <a:pt x="5096515" y="3353700"/>
                  <a:pt x="5088438" y="3345623"/>
                </a:cubicBezTo>
                <a:lnTo>
                  <a:pt x="5085588" y="3349614"/>
                </a:lnTo>
                <a:close/>
                <a:moveTo>
                  <a:pt x="850092" y="3276969"/>
                </a:moveTo>
                <a:cubicBezTo>
                  <a:pt x="827881" y="3276969"/>
                  <a:pt x="807689" y="3281008"/>
                  <a:pt x="791535" y="3297161"/>
                </a:cubicBezTo>
                <a:cubicBezTo>
                  <a:pt x="775381" y="3313315"/>
                  <a:pt x="775381" y="3329469"/>
                  <a:pt x="775381" y="3345623"/>
                </a:cubicBezTo>
                <a:cubicBezTo>
                  <a:pt x="775381" y="3361776"/>
                  <a:pt x="791535" y="3377930"/>
                  <a:pt x="807689" y="3377930"/>
                </a:cubicBezTo>
                <a:cubicBezTo>
                  <a:pt x="856150" y="3377930"/>
                  <a:pt x="888457" y="3345623"/>
                  <a:pt x="920765" y="3313315"/>
                </a:cubicBezTo>
                <a:cubicBezTo>
                  <a:pt x="936919" y="3313315"/>
                  <a:pt x="936919" y="3297161"/>
                  <a:pt x="936919" y="3297161"/>
                </a:cubicBezTo>
                <a:cubicBezTo>
                  <a:pt x="936919" y="3297161"/>
                  <a:pt x="920765" y="3281007"/>
                  <a:pt x="920765" y="3281007"/>
                </a:cubicBezTo>
                <a:cubicBezTo>
                  <a:pt x="896535" y="3281007"/>
                  <a:pt x="872304" y="3276969"/>
                  <a:pt x="850092" y="3276969"/>
                </a:cubicBezTo>
                <a:close/>
                <a:moveTo>
                  <a:pt x="5476129" y="3264854"/>
                </a:moveTo>
                <a:cubicBezTo>
                  <a:pt x="5427667" y="3264854"/>
                  <a:pt x="5411514" y="3297161"/>
                  <a:pt x="5411514" y="3345623"/>
                </a:cubicBezTo>
                <a:cubicBezTo>
                  <a:pt x="5411514" y="3377930"/>
                  <a:pt x="5427667" y="3377930"/>
                  <a:pt x="5459975" y="3361776"/>
                </a:cubicBezTo>
                <a:cubicBezTo>
                  <a:pt x="5476129" y="3345623"/>
                  <a:pt x="5492282" y="3329469"/>
                  <a:pt x="5508436" y="3329469"/>
                </a:cubicBezTo>
                <a:cubicBezTo>
                  <a:pt x="5524590" y="3313315"/>
                  <a:pt x="5524590" y="3297161"/>
                  <a:pt x="5508436" y="3281007"/>
                </a:cubicBezTo>
                <a:cubicBezTo>
                  <a:pt x="5508436" y="3281007"/>
                  <a:pt x="5492282" y="3281007"/>
                  <a:pt x="5476129" y="3264854"/>
                </a:cubicBezTo>
                <a:close/>
                <a:moveTo>
                  <a:pt x="26572953" y="3232546"/>
                </a:moveTo>
                <a:cubicBezTo>
                  <a:pt x="26589109" y="3248700"/>
                  <a:pt x="26589109" y="3264854"/>
                  <a:pt x="26589109" y="3281007"/>
                </a:cubicBezTo>
                <a:cubicBezTo>
                  <a:pt x="26589109" y="3297161"/>
                  <a:pt x="26589109" y="3329469"/>
                  <a:pt x="26589109" y="3361776"/>
                </a:cubicBezTo>
                <a:cubicBezTo>
                  <a:pt x="26589109" y="3377930"/>
                  <a:pt x="26572953" y="3394084"/>
                  <a:pt x="26572953" y="3426391"/>
                </a:cubicBezTo>
                <a:cubicBezTo>
                  <a:pt x="26572953" y="3426391"/>
                  <a:pt x="26556797" y="3442545"/>
                  <a:pt x="26556797" y="3442545"/>
                </a:cubicBezTo>
                <a:cubicBezTo>
                  <a:pt x="26556797" y="3442545"/>
                  <a:pt x="26540645" y="3426391"/>
                  <a:pt x="26540645" y="3426391"/>
                </a:cubicBezTo>
                <a:cubicBezTo>
                  <a:pt x="26540645" y="3377930"/>
                  <a:pt x="26540645" y="3329469"/>
                  <a:pt x="26540645" y="3281007"/>
                </a:cubicBezTo>
                <a:cubicBezTo>
                  <a:pt x="26540645" y="3264854"/>
                  <a:pt x="26556797" y="3248700"/>
                  <a:pt x="26572953" y="3232546"/>
                </a:cubicBezTo>
                <a:close/>
                <a:moveTo>
                  <a:pt x="26104493" y="3232546"/>
                </a:moveTo>
                <a:cubicBezTo>
                  <a:pt x="26104493" y="3248700"/>
                  <a:pt x="26120649" y="3264854"/>
                  <a:pt x="26120649" y="3281007"/>
                </a:cubicBezTo>
                <a:cubicBezTo>
                  <a:pt x="26120649" y="3297161"/>
                  <a:pt x="26104493" y="3313315"/>
                  <a:pt x="26088341" y="3313315"/>
                </a:cubicBezTo>
                <a:cubicBezTo>
                  <a:pt x="26088341" y="3297161"/>
                  <a:pt x="26072185" y="3264854"/>
                  <a:pt x="26072185" y="3248700"/>
                </a:cubicBezTo>
                <a:cubicBezTo>
                  <a:pt x="26072185" y="3248700"/>
                  <a:pt x="26088341" y="3232546"/>
                  <a:pt x="26104493" y="3232546"/>
                </a:cubicBezTo>
                <a:close/>
                <a:moveTo>
                  <a:pt x="1643142" y="3225984"/>
                </a:moveTo>
                <a:cubicBezTo>
                  <a:pt x="1653742" y="3224469"/>
                  <a:pt x="1659800" y="3236585"/>
                  <a:pt x="1647685" y="3248700"/>
                </a:cubicBezTo>
                <a:cubicBezTo>
                  <a:pt x="1647685" y="3248700"/>
                  <a:pt x="1631531" y="3264854"/>
                  <a:pt x="1615377" y="3264854"/>
                </a:cubicBezTo>
                <a:cubicBezTo>
                  <a:pt x="1615377" y="3248700"/>
                  <a:pt x="1615377" y="3232546"/>
                  <a:pt x="1631531" y="3232546"/>
                </a:cubicBezTo>
                <a:cubicBezTo>
                  <a:pt x="1635570" y="3228508"/>
                  <a:pt x="1639608" y="3226489"/>
                  <a:pt x="1643142" y="3225984"/>
                </a:cubicBezTo>
                <a:close/>
                <a:moveTo>
                  <a:pt x="6295933" y="3225731"/>
                </a:moveTo>
                <a:cubicBezTo>
                  <a:pt x="6291894" y="3226489"/>
                  <a:pt x="6287856" y="3228508"/>
                  <a:pt x="6283817" y="3232546"/>
                </a:cubicBezTo>
                <a:cubicBezTo>
                  <a:pt x="6251510" y="3232546"/>
                  <a:pt x="6235357" y="3248700"/>
                  <a:pt x="6203049" y="3264854"/>
                </a:cubicBezTo>
                <a:cubicBezTo>
                  <a:pt x="6235357" y="3281007"/>
                  <a:pt x="6251510" y="3281007"/>
                  <a:pt x="6267663" y="3297161"/>
                </a:cubicBezTo>
                <a:cubicBezTo>
                  <a:pt x="6299971" y="3297161"/>
                  <a:pt x="6316124" y="3297161"/>
                  <a:pt x="6332279" y="3281007"/>
                </a:cubicBezTo>
                <a:cubicBezTo>
                  <a:pt x="6332279" y="3264854"/>
                  <a:pt x="6348432" y="3248700"/>
                  <a:pt x="6348432" y="3248700"/>
                </a:cubicBezTo>
                <a:cubicBezTo>
                  <a:pt x="6348432" y="3248700"/>
                  <a:pt x="6332279" y="3232546"/>
                  <a:pt x="6332279" y="3232546"/>
                </a:cubicBezTo>
                <a:cubicBezTo>
                  <a:pt x="6320163" y="3232546"/>
                  <a:pt x="6308048" y="3223460"/>
                  <a:pt x="6295933" y="3225731"/>
                </a:cubicBezTo>
                <a:close/>
                <a:moveTo>
                  <a:pt x="3053063" y="3216392"/>
                </a:moveTo>
                <a:cubicBezTo>
                  <a:pt x="3069217" y="3232546"/>
                  <a:pt x="3069217" y="3248700"/>
                  <a:pt x="3069217" y="3248700"/>
                </a:cubicBezTo>
                <a:cubicBezTo>
                  <a:pt x="3053063" y="3264854"/>
                  <a:pt x="3053063" y="3248700"/>
                  <a:pt x="3036909" y="3232546"/>
                </a:cubicBezTo>
                <a:cubicBezTo>
                  <a:pt x="3036909" y="3232546"/>
                  <a:pt x="3053063" y="3216392"/>
                  <a:pt x="3053063" y="3216392"/>
                </a:cubicBezTo>
                <a:close/>
                <a:moveTo>
                  <a:pt x="3053063" y="3216392"/>
                </a:moveTo>
                <a:cubicBezTo>
                  <a:pt x="3069217" y="3216392"/>
                  <a:pt x="3069217" y="3232546"/>
                  <a:pt x="3053063" y="3216392"/>
                </a:cubicBezTo>
                <a:close/>
                <a:moveTo>
                  <a:pt x="26383147" y="3165912"/>
                </a:moveTo>
                <a:cubicBezTo>
                  <a:pt x="26391223" y="3163893"/>
                  <a:pt x="26395261" y="3167931"/>
                  <a:pt x="26395261" y="3184085"/>
                </a:cubicBezTo>
                <a:cubicBezTo>
                  <a:pt x="26411417" y="3248700"/>
                  <a:pt x="26492185" y="3281007"/>
                  <a:pt x="26476029" y="3361776"/>
                </a:cubicBezTo>
                <a:cubicBezTo>
                  <a:pt x="26476029" y="3410238"/>
                  <a:pt x="26459877" y="3442545"/>
                  <a:pt x="26411417" y="3442545"/>
                </a:cubicBezTo>
                <a:cubicBezTo>
                  <a:pt x="26395261" y="3442545"/>
                  <a:pt x="26362953" y="3442545"/>
                  <a:pt x="26330645" y="3442545"/>
                </a:cubicBezTo>
                <a:cubicBezTo>
                  <a:pt x="26298341" y="3442545"/>
                  <a:pt x="26266033" y="3426391"/>
                  <a:pt x="26249877" y="3410238"/>
                </a:cubicBezTo>
                <a:cubicBezTo>
                  <a:pt x="26233721" y="3377930"/>
                  <a:pt x="26233721" y="3345623"/>
                  <a:pt x="26201417" y="3345623"/>
                </a:cubicBezTo>
                <a:cubicBezTo>
                  <a:pt x="26169109" y="3297161"/>
                  <a:pt x="26169109" y="3281007"/>
                  <a:pt x="26201417" y="3281007"/>
                </a:cubicBezTo>
                <a:cubicBezTo>
                  <a:pt x="26266033" y="3264854"/>
                  <a:pt x="26298341" y="3216392"/>
                  <a:pt x="26346801" y="3184085"/>
                </a:cubicBezTo>
                <a:cubicBezTo>
                  <a:pt x="26362955" y="3176008"/>
                  <a:pt x="26375069" y="3167931"/>
                  <a:pt x="26383147" y="3165912"/>
                </a:cubicBezTo>
                <a:close/>
                <a:moveTo>
                  <a:pt x="3736065" y="3112908"/>
                </a:moveTo>
                <a:cubicBezTo>
                  <a:pt x="3725464" y="3111393"/>
                  <a:pt x="3719406" y="3123509"/>
                  <a:pt x="3731521" y="3135624"/>
                </a:cubicBezTo>
                <a:cubicBezTo>
                  <a:pt x="3731521" y="3151777"/>
                  <a:pt x="3763829" y="3151777"/>
                  <a:pt x="3763829" y="3151777"/>
                </a:cubicBezTo>
                <a:cubicBezTo>
                  <a:pt x="3763829" y="3167931"/>
                  <a:pt x="3763829" y="3200239"/>
                  <a:pt x="3796136" y="3184085"/>
                </a:cubicBezTo>
                <a:lnTo>
                  <a:pt x="3796136" y="3182066"/>
                </a:lnTo>
                <a:cubicBezTo>
                  <a:pt x="3796136" y="3176008"/>
                  <a:pt x="3796136" y="3167931"/>
                  <a:pt x="3796136" y="3167931"/>
                </a:cubicBezTo>
                <a:cubicBezTo>
                  <a:pt x="3779982" y="3167931"/>
                  <a:pt x="3763829" y="3151777"/>
                  <a:pt x="3763829" y="3151777"/>
                </a:cubicBezTo>
                <a:cubicBezTo>
                  <a:pt x="3763829" y="3135624"/>
                  <a:pt x="3763829" y="3119470"/>
                  <a:pt x="3747675" y="3119470"/>
                </a:cubicBezTo>
                <a:cubicBezTo>
                  <a:pt x="3743637" y="3115432"/>
                  <a:pt x="3739598" y="3113413"/>
                  <a:pt x="3736065" y="3112908"/>
                </a:cubicBezTo>
                <a:close/>
                <a:moveTo>
                  <a:pt x="775381" y="3103316"/>
                </a:moveTo>
                <a:cubicBezTo>
                  <a:pt x="759227" y="3103316"/>
                  <a:pt x="743073" y="3119470"/>
                  <a:pt x="726920" y="3135624"/>
                </a:cubicBezTo>
                <a:cubicBezTo>
                  <a:pt x="743073" y="3151777"/>
                  <a:pt x="759227" y="3167931"/>
                  <a:pt x="775381" y="3167931"/>
                </a:cubicBezTo>
                <a:cubicBezTo>
                  <a:pt x="823842" y="3167931"/>
                  <a:pt x="872304" y="3167931"/>
                  <a:pt x="904611" y="3200239"/>
                </a:cubicBezTo>
                <a:cubicBezTo>
                  <a:pt x="920765" y="3216392"/>
                  <a:pt x="936919" y="3216392"/>
                  <a:pt x="953073" y="3200239"/>
                </a:cubicBezTo>
                <a:cubicBezTo>
                  <a:pt x="936919" y="3167931"/>
                  <a:pt x="953073" y="3151777"/>
                  <a:pt x="936919" y="3135624"/>
                </a:cubicBezTo>
                <a:cubicBezTo>
                  <a:pt x="936919" y="3119470"/>
                  <a:pt x="920765" y="3103316"/>
                  <a:pt x="904611" y="3103316"/>
                </a:cubicBezTo>
                <a:cubicBezTo>
                  <a:pt x="872304" y="3103316"/>
                  <a:pt x="856150" y="3103316"/>
                  <a:pt x="823842" y="3103316"/>
                </a:cubicBezTo>
                <a:cubicBezTo>
                  <a:pt x="807689" y="3103316"/>
                  <a:pt x="791535" y="3103316"/>
                  <a:pt x="775381" y="3103316"/>
                </a:cubicBezTo>
                <a:close/>
                <a:moveTo>
                  <a:pt x="2665372" y="3038701"/>
                </a:moveTo>
                <a:cubicBezTo>
                  <a:pt x="2649218" y="3038701"/>
                  <a:pt x="2633065" y="3054855"/>
                  <a:pt x="2616911" y="3054855"/>
                </a:cubicBezTo>
                <a:cubicBezTo>
                  <a:pt x="2633065" y="3071009"/>
                  <a:pt x="2649218" y="3087162"/>
                  <a:pt x="2665372" y="3087162"/>
                </a:cubicBezTo>
                <a:cubicBezTo>
                  <a:pt x="2681526" y="3087162"/>
                  <a:pt x="2697680" y="3087162"/>
                  <a:pt x="2713834" y="3071009"/>
                </a:cubicBezTo>
                <a:cubicBezTo>
                  <a:pt x="2729987" y="3054855"/>
                  <a:pt x="2697680" y="3038701"/>
                  <a:pt x="2665372" y="3038701"/>
                </a:cubicBezTo>
                <a:close/>
                <a:moveTo>
                  <a:pt x="2497777" y="3032139"/>
                </a:moveTo>
                <a:cubicBezTo>
                  <a:pt x="2488691" y="3032644"/>
                  <a:pt x="2479604" y="3034663"/>
                  <a:pt x="2471527" y="3038701"/>
                </a:cubicBezTo>
                <a:cubicBezTo>
                  <a:pt x="2423066" y="3071009"/>
                  <a:pt x="2374604" y="3087162"/>
                  <a:pt x="2309989" y="3087162"/>
                </a:cubicBezTo>
                <a:cubicBezTo>
                  <a:pt x="2245374" y="3087162"/>
                  <a:pt x="2180759" y="3087162"/>
                  <a:pt x="2099990" y="3103316"/>
                </a:cubicBezTo>
                <a:cubicBezTo>
                  <a:pt x="2099990" y="3103316"/>
                  <a:pt x="2083836" y="3135624"/>
                  <a:pt x="2083836" y="3151777"/>
                </a:cubicBezTo>
                <a:cubicBezTo>
                  <a:pt x="2051529" y="3151777"/>
                  <a:pt x="2019221" y="3151777"/>
                  <a:pt x="2003068" y="3151777"/>
                </a:cubicBezTo>
                <a:cubicBezTo>
                  <a:pt x="1954606" y="3184085"/>
                  <a:pt x="2019221" y="3216392"/>
                  <a:pt x="2019221" y="3248700"/>
                </a:cubicBezTo>
                <a:cubicBezTo>
                  <a:pt x="2019221" y="3281007"/>
                  <a:pt x="2019221" y="3313315"/>
                  <a:pt x="1986914" y="3313315"/>
                </a:cubicBezTo>
                <a:cubicBezTo>
                  <a:pt x="1922299" y="3313315"/>
                  <a:pt x="1873838" y="3313315"/>
                  <a:pt x="1809222" y="3313315"/>
                </a:cubicBezTo>
                <a:cubicBezTo>
                  <a:pt x="1793069" y="3313315"/>
                  <a:pt x="1776915" y="3248700"/>
                  <a:pt x="1793069" y="3232546"/>
                </a:cubicBezTo>
                <a:cubicBezTo>
                  <a:pt x="1809222" y="3216392"/>
                  <a:pt x="1841530" y="3216392"/>
                  <a:pt x="1873838" y="3200239"/>
                </a:cubicBezTo>
                <a:cubicBezTo>
                  <a:pt x="1906145" y="3184085"/>
                  <a:pt x="1906145" y="3151777"/>
                  <a:pt x="1889991" y="3119470"/>
                </a:cubicBezTo>
                <a:cubicBezTo>
                  <a:pt x="1889991" y="3103316"/>
                  <a:pt x="1857684" y="3103316"/>
                  <a:pt x="1841530" y="3087162"/>
                </a:cubicBezTo>
                <a:cubicBezTo>
                  <a:pt x="1825376" y="3087162"/>
                  <a:pt x="1825376" y="3087162"/>
                  <a:pt x="1809222" y="3087162"/>
                </a:cubicBezTo>
                <a:cubicBezTo>
                  <a:pt x="1776915" y="3103316"/>
                  <a:pt x="1744607" y="3119470"/>
                  <a:pt x="1696146" y="3119470"/>
                </a:cubicBezTo>
                <a:cubicBezTo>
                  <a:pt x="1647685" y="3119470"/>
                  <a:pt x="1615377" y="3087162"/>
                  <a:pt x="1566916" y="3087162"/>
                </a:cubicBezTo>
                <a:cubicBezTo>
                  <a:pt x="1534608" y="3087162"/>
                  <a:pt x="1486147" y="3087162"/>
                  <a:pt x="1453839" y="3087162"/>
                </a:cubicBezTo>
                <a:cubicBezTo>
                  <a:pt x="1405378" y="3103316"/>
                  <a:pt x="1195379" y="3103316"/>
                  <a:pt x="1146918" y="3087162"/>
                </a:cubicBezTo>
                <a:cubicBezTo>
                  <a:pt x="1114610" y="3087162"/>
                  <a:pt x="1066149" y="3087162"/>
                  <a:pt x="1033841" y="3087162"/>
                </a:cubicBezTo>
                <a:cubicBezTo>
                  <a:pt x="1017688" y="3087162"/>
                  <a:pt x="1017688" y="3103316"/>
                  <a:pt x="1017688" y="3103316"/>
                </a:cubicBezTo>
                <a:cubicBezTo>
                  <a:pt x="1017688" y="3103316"/>
                  <a:pt x="1033841" y="3119470"/>
                  <a:pt x="1033841" y="3119470"/>
                </a:cubicBezTo>
                <a:cubicBezTo>
                  <a:pt x="1098457" y="3151777"/>
                  <a:pt x="1130764" y="3184085"/>
                  <a:pt x="1130764" y="3264854"/>
                </a:cubicBezTo>
                <a:cubicBezTo>
                  <a:pt x="1130764" y="3313315"/>
                  <a:pt x="1179225" y="3345623"/>
                  <a:pt x="1211533" y="3329469"/>
                </a:cubicBezTo>
                <a:cubicBezTo>
                  <a:pt x="1308456" y="3268893"/>
                  <a:pt x="1405378" y="3271921"/>
                  <a:pt x="1509115" y="3277221"/>
                </a:cubicBezTo>
                <a:lnTo>
                  <a:pt x="1599223" y="3280432"/>
                </a:lnTo>
                <a:lnTo>
                  <a:pt x="1615377" y="3281007"/>
                </a:lnTo>
                <a:cubicBezTo>
                  <a:pt x="1631531" y="3313315"/>
                  <a:pt x="1663838" y="3345623"/>
                  <a:pt x="1663838" y="3377930"/>
                </a:cubicBezTo>
                <a:cubicBezTo>
                  <a:pt x="1679992" y="3442545"/>
                  <a:pt x="1712300" y="3458699"/>
                  <a:pt x="1760761" y="3458699"/>
                </a:cubicBezTo>
                <a:cubicBezTo>
                  <a:pt x="1841530" y="3458699"/>
                  <a:pt x="1938453" y="3458699"/>
                  <a:pt x="2019221" y="3394084"/>
                </a:cubicBezTo>
                <a:cubicBezTo>
                  <a:pt x="2051529" y="3361776"/>
                  <a:pt x="2083836" y="3345623"/>
                  <a:pt x="2116144" y="3329469"/>
                </a:cubicBezTo>
                <a:cubicBezTo>
                  <a:pt x="2148452" y="3313315"/>
                  <a:pt x="2180759" y="3329469"/>
                  <a:pt x="2196913" y="3361776"/>
                </a:cubicBezTo>
                <a:cubicBezTo>
                  <a:pt x="2213067" y="3491006"/>
                  <a:pt x="2326143" y="3474853"/>
                  <a:pt x="2374604" y="3442545"/>
                </a:cubicBezTo>
                <a:cubicBezTo>
                  <a:pt x="2487681" y="3377930"/>
                  <a:pt x="2600757" y="3394084"/>
                  <a:pt x="2713834" y="3394084"/>
                </a:cubicBezTo>
                <a:cubicBezTo>
                  <a:pt x="2762295" y="3394084"/>
                  <a:pt x="2810756" y="3394084"/>
                  <a:pt x="2859218" y="3394084"/>
                </a:cubicBezTo>
                <a:cubicBezTo>
                  <a:pt x="2875371" y="3394084"/>
                  <a:pt x="2891525" y="3377930"/>
                  <a:pt x="2907679" y="3361776"/>
                </a:cubicBezTo>
                <a:cubicBezTo>
                  <a:pt x="2923833" y="3297161"/>
                  <a:pt x="2939987" y="3281007"/>
                  <a:pt x="2988448" y="3329469"/>
                </a:cubicBezTo>
                <a:cubicBezTo>
                  <a:pt x="3053063" y="3394084"/>
                  <a:pt x="3053063" y="3394084"/>
                  <a:pt x="3117678" y="3329469"/>
                </a:cubicBezTo>
                <a:cubicBezTo>
                  <a:pt x="3149985" y="3297161"/>
                  <a:pt x="3166139" y="3281007"/>
                  <a:pt x="3214600" y="3313315"/>
                </a:cubicBezTo>
                <a:cubicBezTo>
                  <a:pt x="3263062" y="3345623"/>
                  <a:pt x="3311523" y="3345623"/>
                  <a:pt x="3343831" y="3313315"/>
                </a:cubicBezTo>
                <a:cubicBezTo>
                  <a:pt x="3392292" y="3264854"/>
                  <a:pt x="3424600" y="3297161"/>
                  <a:pt x="3473061" y="3313315"/>
                </a:cubicBezTo>
                <a:cubicBezTo>
                  <a:pt x="3489215" y="3329469"/>
                  <a:pt x="3537676" y="3313315"/>
                  <a:pt x="3553830" y="3281007"/>
                </a:cubicBezTo>
                <a:cubicBezTo>
                  <a:pt x="3586137" y="3264854"/>
                  <a:pt x="3602291" y="3232546"/>
                  <a:pt x="3602291" y="3184085"/>
                </a:cubicBezTo>
                <a:cubicBezTo>
                  <a:pt x="3602291" y="3167931"/>
                  <a:pt x="3586137" y="3151777"/>
                  <a:pt x="3569984" y="3151777"/>
                </a:cubicBezTo>
                <a:cubicBezTo>
                  <a:pt x="3473061" y="3151777"/>
                  <a:pt x="3376138" y="3151777"/>
                  <a:pt x="3279215" y="3167931"/>
                </a:cubicBezTo>
                <a:cubicBezTo>
                  <a:pt x="3246908" y="3167931"/>
                  <a:pt x="3214600" y="3167931"/>
                  <a:pt x="3182293" y="3167931"/>
                </a:cubicBezTo>
                <a:cubicBezTo>
                  <a:pt x="3053063" y="3151777"/>
                  <a:pt x="2907679" y="3151777"/>
                  <a:pt x="2778449" y="3151777"/>
                </a:cubicBezTo>
                <a:cubicBezTo>
                  <a:pt x="2713834" y="3232546"/>
                  <a:pt x="2616911" y="3216392"/>
                  <a:pt x="2536142" y="3216392"/>
                </a:cubicBezTo>
                <a:cubicBezTo>
                  <a:pt x="2455373" y="3216392"/>
                  <a:pt x="2358451" y="3200239"/>
                  <a:pt x="2277682" y="3264854"/>
                </a:cubicBezTo>
                <a:cubicBezTo>
                  <a:pt x="2261528" y="3281007"/>
                  <a:pt x="2213067" y="3264854"/>
                  <a:pt x="2196913" y="3264854"/>
                </a:cubicBezTo>
                <a:cubicBezTo>
                  <a:pt x="2164605" y="3264854"/>
                  <a:pt x="2116144" y="3264854"/>
                  <a:pt x="2099990" y="3232546"/>
                </a:cubicBezTo>
                <a:cubicBezTo>
                  <a:pt x="2083836" y="3216392"/>
                  <a:pt x="2099990" y="3184085"/>
                  <a:pt x="2099990" y="3151777"/>
                </a:cubicBezTo>
                <a:cubicBezTo>
                  <a:pt x="2213067" y="3151777"/>
                  <a:pt x="2309989" y="3151777"/>
                  <a:pt x="2423066" y="3151777"/>
                </a:cubicBezTo>
                <a:cubicBezTo>
                  <a:pt x="2471527" y="3151777"/>
                  <a:pt x="2503835" y="3135624"/>
                  <a:pt x="2519988" y="3103316"/>
                </a:cubicBezTo>
                <a:cubicBezTo>
                  <a:pt x="2536142" y="3087162"/>
                  <a:pt x="2552296" y="3071009"/>
                  <a:pt x="2552296" y="3054855"/>
                </a:cubicBezTo>
                <a:cubicBezTo>
                  <a:pt x="2552296" y="3042740"/>
                  <a:pt x="2525037" y="3030624"/>
                  <a:pt x="2497777" y="3032139"/>
                </a:cubicBezTo>
                <a:close/>
                <a:moveTo>
                  <a:pt x="387691" y="2699472"/>
                </a:moveTo>
                <a:cubicBezTo>
                  <a:pt x="387691" y="2699472"/>
                  <a:pt x="403844" y="2715626"/>
                  <a:pt x="403844" y="2715626"/>
                </a:cubicBezTo>
                <a:cubicBezTo>
                  <a:pt x="387691" y="2715626"/>
                  <a:pt x="387691" y="2715626"/>
                  <a:pt x="387691" y="2731780"/>
                </a:cubicBezTo>
                <a:cubicBezTo>
                  <a:pt x="387691" y="2731780"/>
                  <a:pt x="371537" y="2715626"/>
                  <a:pt x="371537" y="2715626"/>
                </a:cubicBezTo>
                <a:cubicBezTo>
                  <a:pt x="371537" y="2715626"/>
                  <a:pt x="387691" y="2699472"/>
                  <a:pt x="387691" y="2699472"/>
                </a:cubicBezTo>
                <a:close/>
                <a:moveTo>
                  <a:pt x="646151" y="2683318"/>
                </a:moveTo>
                <a:cubicBezTo>
                  <a:pt x="646151" y="2699472"/>
                  <a:pt x="646151" y="2715626"/>
                  <a:pt x="629997" y="2715626"/>
                </a:cubicBezTo>
                <a:cubicBezTo>
                  <a:pt x="613843" y="2731780"/>
                  <a:pt x="597690" y="2715626"/>
                  <a:pt x="613843" y="2699472"/>
                </a:cubicBezTo>
                <a:cubicBezTo>
                  <a:pt x="613843" y="2683318"/>
                  <a:pt x="629997" y="2683318"/>
                  <a:pt x="646151" y="2683318"/>
                </a:cubicBezTo>
                <a:close/>
                <a:moveTo>
                  <a:pt x="24489118" y="2327935"/>
                </a:moveTo>
                <a:cubicBezTo>
                  <a:pt x="24472962" y="2327935"/>
                  <a:pt x="24472962" y="2344089"/>
                  <a:pt x="24472962" y="2344089"/>
                </a:cubicBezTo>
                <a:cubicBezTo>
                  <a:pt x="24489118" y="2344089"/>
                  <a:pt x="24489118" y="2344089"/>
                  <a:pt x="24505270" y="2360243"/>
                </a:cubicBezTo>
                <a:cubicBezTo>
                  <a:pt x="24505270" y="2360243"/>
                  <a:pt x="24505270" y="2344089"/>
                  <a:pt x="24505270" y="2344089"/>
                </a:cubicBezTo>
                <a:cubicBezTo>
                  <a:pt x="24505270" y="2344089"/>
                  <a:pt x="24489118" y="2327935"/>
                  <a:pt x="24489118" y="2327935"/>
                </a:cubicBezTo>
                <a:close/>
                <a:moveTo>
                  <a:pt x="23462595" y="2322130"/>
                </a:moveTo>
                <a:cubicBezTo>
                  <a:pt x="23455276" y="2321878"/>
                  <a:pt x="23447199" y="2323897"/>
                  <a:pt x="23439122" y="2327935"/>
                </a:cubicBezTo>
                <a:cubicBezTo>
                  <a:pt x="23422968" y="2327935"/>
                  <a:pt x="23422968" y="2344089"/>
                  <a:pt x="23406814" y="2360243"/>
                </a:cubicBezTo>
                <a:cubicBezTo>
                  <a:pt x="23406814" y="2360243"/>
                  <a:pt x="23422968" y="2376397"/>
                  <a:pt x="23422968" y="2376397"/>
                </a:cubicBezTo>
                <a:lnTo>
                  <a:pt x="23489126" y="2376397"/>
                </a:lnTo>
                <a:lnTo>
                  <a:pt x="23487582" y="2392551"/>
                </a:lnTo>
                <a:lnTo>
                  <a:pt x="23509121" y="2392551"/>
                </a:lnTo>
                <a:lnTo>
                  <a:pt x="23513833" y="2406686"/>
                </a:lnTo>
                <a:cubicBezTo>
                  <a:pt x="23519891" y="2416782"/>
                  <a:pt x="23527968" y="2424858"/>
                  <a:pt x="23536044" y="2424858"/>
                </a:cubicBezTo>
                <a:cubicBezTo>
                  <a:pt x="23665274" y="2424858"/>
                  <a:pt x="23810658" y="2424858"/>
                  <a:pt x="23939888" y="2441012"/>
                </a:cubicBezTo>
                <a:cubicBezTo>
                  <a:pt x="23988350" y="2441012"/>
                  <a:pt x="24036812" y="2408704"/>
                  <a:pt x="24069118" y="2392551"/>
                </a:cubicBezTo>
                <a:cubicBezTo>
                  <a:pt x="24101426" y="2376397"/>
                  <a:pt x="24149888" y="2392551"/>
                  <a:pt x="24182194" y="2392551"/>
                </a:cubicBezTo>
                <a:cubicBezTo>
                  <a:pt x="24246812" y="2392551"/>
                  <a:pt x="24262964" y="2424858"/>
                  <a:pt x="24279118" y="2473319"/>
                </a:cubicBezTo>
                <a:cubicBezTo>
                  <a:pt x="24279118" y="2473319"/>
                  <a:pt x="24295270" y="2489473"/>
                  <a:pt x="24295270" y="2489473"/>
                </a:cubicBezTo>
                <a:cubicBezTo>
                  <a:pt x="24295270" y="2489473"/>
                  <a:pt x="24311426" y="2473319"/>
                  <a:pt x="24311426" y="2473319"/>
                </a:cubicBezTo>
                <a:cubicBezTo>
                  <a:pt x="24343732" y="2392551"/>
                  <a:pt x="24311426" y="2327935"/>
                  <a:pt x="24246812" y="2327935"/>
                </a:cubicBezTo>
                <a:cubicBezTo>
                  <a:pt x="24166042" y="2327935"/>
                  <a:pt x="24085274" y="2327935"/>
                  <a:pt x="24004504" y="2327935"/>
                </a:cubicBezTo>
                <a:cubicBezTo>
                  <a:pt x="23939888" y="2327935"/>
                  <a:pt x="23859120" y="2344089"/>
                  <a:pt x="23794506" y="2327935"/>
                </a:cubicBezTo>
                <a:cubicBezTo>
                  <a:pt x="23697582" y="2311782"/>
                  <a:pt x="23649120" y="2392551"/>
                  <a:pt x="23568350" y="2392551"/>
                </a:cubicBezTo>
                <a:lnTo>
                  <a:pt x="23509121" y="2392551"/>
                </a:lnTo>
                <a:lnTo>
                  <a:pt x="23503736" y="2376397"/>
                </a:lnTo>
                <a:lnTo>
                  <a:pt x="23489126" y="2376397"/>
                </a:lnTo>
                <a:lnTo>
                  <a:pt x="23491368" y="2352924"/>
                </a:lnTo>
                <a:cubicBezTo>
                  <a:pt x="23488845" y="2332227"/>
                  <a:pt x="23477235" y="2322635"/>
                  <a:pt x="23462595" y="2322130"/>
                </a:cubicBezTo>
                <a:close/>
                <a:moveTo>
                  <a:pt x="23536044" y="2166398"/>
                </a:moveTo>
                <a:cubicBezTo>
                  <a:pt x="23536044" y="2166398"/>
                  <a:pt x="23536044" y="2166398"/>
                  <a:pt x="23519892" y="2182552"/>
                </a:cubicBezTo>
                <a:cubicBezTo>
                  <a:pt x="23519892" y="2182552"/>
                  <a:pt x="23536044" y="2182552"/>
                  <a:pt x="23536044" y="2198706"/>
                </a:cubicBezTo>
                <a:cubicBezTo>
                  <a:pt x="23536044" y="2198706"/>
                  <a:pt x="23552198" y="2182552"/>
                  <a:pt x="23552198" y="2182552"/>
                </a:cubicBezTo>
                <a:cubicBezTo>
                  <a:pt x="23552198" y="2182552"/>
                  <a:pt x="23536044" y="2166398"/>
                  <a:pt x="23536044" y="2166398"/>
                </a:cubicBezTo>
                <a:close/>
                <a:moveTo>
                  <a:pt x="985380" y="2150244"/>
                </a:moveTo>
                <a:cubicBezTo>
                  <a:pt x="969226" y="2150244"/>
                  <a:pt x="953073" y="2166398"/>
                  <a:pt x="953073" y="2166398"/>
                </a:cubicBezTo>
                <a:cubicBezTo>
                  <a:pt x="953073" y="2198706"/>
                  <a:pt x="969226" y="2214859"/>
                  <a:pt x="969226" y="2231013"/>
                </a:cubicBezTo>
                <a:cubicBezTo>
                  <a:pt x="985380" y="2231013"/>
                  <a:pt x="1001534" y="2214859"/>
                  <a:pt x="1001534" y="2198706"/>
                </a:cubicBezTo>
                <a:cubicBezTo>
                  <a:pt x="1001534" y="2182552"/>
                  <a:pt x="985380" y="2166398"/>
                  <a:pt x="985380" y="2150244"/>
                </a:cubicBezTo>
                <a:close/>
                <a:moveTo>
                  <a:pt x="23374506" y="2085629"/>
                </a:moveTo>
                <a:cubicBezTo>
                  <a:pt x="23358354" y="2085629"/>
                  <a:pt x="23342198" y="2101783"/>
                  <a:pt x="23326044" y="2134090"/>
                </a:cubicBezTo>
                <a:cubicBezTo>
                  <a:pt x="23326044" y="2150244"/>
                  <a:pt x="23326044" y="2150244"/>
                  <a:pt x="23326044" y="2166398"/>
                </a:cubicBezTo>
                <a:cubicBezTo>
                  <a:pt x="23326044" y="2182552"/>
                  <a:pt x="23342198" y="2182552"/>
                  <a:pt x="23342198" y="2182552"/>
                </a:cubicBezTo>
                <a:cubicBezTo>
                  <a:pt x="23374506" y="2166398"/>
                  <a:pt x="23406814" y="2134090"/>
                  <a:pt x="23422968" y="2117937"/>
                </a:cubicBezTo>
                <a:cubicBezTo>
                  <a:pt x="23406814" y="2101783"/>
                  <a:pt x="23390660" y="2101783"/>
                  <a:pt x="23374506" y="2085629"/>
                </a:cubicBezTo>
                <a:close/>
                <a:moveTo>
                  <a:pt x="1389224" y="2037168"/>
                </a:moveTo>
                <a:cubicBezTo>
                  <a:pt x="1389224" y="2037168"/>
                  <a:pt x="1373071" y="2037168"/>
                  <a:pt x="1373071" y="2053322"/>
                </a:cubicBezTo>
                <a:cubicBezTo>
                  <a:pt x="1373071" y="2053322"/>
                  <a:pt x="1389224" y="2069475"/>
                  <a:pt x="1389224" y="2069475"/>
                </a:cubicBezTo>
                <a:cubicBezTo>
                  <a:pt x="1389224" y="2069475"/>
                  <a:pt x="1405378" y="2053322"/>
                  <a:pt x="1405378" y="2053322"/>
                </a:cubicBezTo>
                <a:cubicBezTo>
                  <a:pt x="1405378" y="2053322"/>
                  <a:pt x="1389224" y="2037168"/>
                  <a:pt x="1389224" y="2037168"/>
                </a:cubicBezTo>
                <a:close/>
                <a:moveTo>
                  <a:pt x="1696146" y="1972553"/>
                </a:moveTo>
                <a:cubicBezTo>
                  <a:pt x="1679992" y="1988707"/>
                  <a:pt x="1663838" y="2004860"/>
                  <a:pt x="1663838" y="2004860"/>
                </a:cubicBezTo>
                <a:cubicBezTo>
                  <a:pt x="1663838" y="2053322"/>
                  <a:pt x="1679992" y="2069475"/>
                  <a:pt x="1712300" y="2069475"/>
                </a:cubicBezTo>
                <a:cubicBezTo>
                  <a:pt x="1712300" y="2069475"/>
                  <a:pt x="1712300" y="2069475"/>
                  <a:pt x="1728454" y="2069475"/>
                </a:cubicBezTo>
                <a:cubicBezTo>
                  <a:pt x="1728454" y="2085629"/>
                  <a:pt x="1744607" y="2101783"/>
                  <a:pt x="1744607" y="2101783"/>
                </a:cubicBezTo>
                <a:cubicBezTo>
                  <a:pt x="1744607" y="2101783"/>
                  <a:pt x="1760761" y="2101783"/>
                  <a:pt x="1760761" y="2101783"/>
                </a:cubicBezTo>
                <a:cubicBezTo>
                  <a:pt x="1760761" y="2069475"/>
                  <a:pt x="1744607" y="2069475"/>
                  <a:pt x="1728454" y="2069475"/>
                </a:cubicBezTo>
                <a:cubicBezTo>
                  <a:pt x="1728454" y="2037168"/>
                  <a:pt x="1728454" y="2021014"/>
                  <a:pt x="1728454" y="1988707"/>
                </a:cubicBezTo>
                <a:cubicBezTo>
                  <a:pt x="1728454" y="1988707"/>
                  <a:pt x="1712300" y="1972553"/>
                  <a:pt x="1696146" y="1972553"/>
                </a:cubicBezTo>
                <a:close/>
                <a:moveTo>
                  <a:pt x="1922299" y="1956399"/>
                </a:moveTo>
                <a:cubicBezTo>
                  <a:pt x="1922299" y="1988707"/>
                  <a:pt x="1906145" y="2021014"/>
                  <a:pt x="1906145" y="2037168"/>
                </a:cubicBezTo>
                <a:cubicBezTo>
                  <a:pt x="1906145" y="2037168"/>
                  <a:pt x="1922299" y="2053322"/>
                  <a:pt x="1938453" y="2053322"/>
                </a:cubicBezTo>
                <a:cubicBezTo>
                  <a:pt x="1938453" y="2037168"/>
                  <a:pt x="1954606" y="2021014"/>
                  <a:pt x="1954606" y="2004860"/>
                </a:cubicBezTo>
                <a:cubicBezTo>
                  <a:pt x="1938453" y="1988707"/>
                  <a:pt x="1938453" y="1972553"/>
                  <a:pt x="1922299" y="1956399"/>
                </a:cubicBezTo>
                <a:close/>
                <a:moveTo>
                  <a:pt x="22001436" y="1794861"/>
                </a:moveTo>
                <a:cubicBezTo>
                  <a:pt x="22001436" y="1794861"/>
                  <a:pt x="21985284" y="1794861"/>
                  <a:pt x="21969128" y="1811015"/>
                </a:cubicBezTo>
                <a:cubicBezTo>
                  <a:pt x="21969128" y="1811015"/>
                  <a:pt x="21985284" y="1827169"/>
                  <a:pt x="21985284" y="1827169"/>
                </a:cubicBezTo>
                <a:cubicBezTo>
                  <a:pt x="22001436" y="1811015"/>
                  <a:pt x="22017590" y="1811015"/>
                  <a:pt x="22001436" y="1794861"/>
                </a:cubicBezTo>
                <a:close/>
                <a:moveTo>
                  <a:pt x="21581438" y="1794861"/>
                </a:moveTo>
                <a:cubicBezTo>
                  <a:pt x="21565284" y="1811015"/>
                  <a:pt x="21565284" y="1811015"/>
                  <a:pt x="21565284" y="1811015"/>
                </a:cubicBezTo>
                <a:cubicBezTo>
                  <a:pt x="21565284" y="1811015"/>
                  <a:pt x="21581438" y="1811015"/>
                  <a:pt x="21581438" y="1827169"/>
                </a:cubicBezTo>
                <a:cubicBezTo>
                  <a:pt x="21581438" y="1827169"/>
                  <a:pt x="21597592" y="1811015"/>
                  <a:pt x="21597592" y="1811015"/>
                </a:cubicBezTo>
                <a:cubicBezTo>
                  <a:pt x="21597592" y="1811015"/>
                  <a:pt x="21581438" y="1794861"/>
                  <a:pt x="21581438" y="1794861"/>
                </a:cubicBezTo>
                <a:close/>
                <a:moveTo>
                  <a:pt x="40890" y="1788552"/>
                </a:moveTo>
                <a:cubicBezTo>
                  <a:pt x="48462" y="1788804"/>
                  <a:pt x="56538" y="1790823"/>
                  <a:pt x="64615" y="1794861"/>
                </a:cubicBezTo>
                <a:cubicBezTo>
                  <a:pt x="113076" y="1811015"/>
                  <a:pt x="145384" y="1843323"/>
                  <a:pt x="177691" y="1875630"/>
                </a:cubicBezTo>
                <a:cubicBezTo>
                  <a:pt x="209999" y="1907938"/>
                  <a:pt x="226153" y="1859476"/>
                  <a:pt x="242307" y="1859476"/>
                </a:cubicBezTo>
                <a:cubicBezTo>
                  <a:pt x="258460" y="1859476"/>
                  <a:pt x="258460" y="1875630"/>
                  <a:pt x="274614" y="1891784"/>
                </a:cubicBezTo>
                <a:cubicBezTo>
                  <a:pt x="290768" y="1924091"/>
                  <a:pt x="274614" y="1940245"/>
                  <a:pt x="242307" y="1956399"/>
                </a:cubicBezTo>
                <a:cubicBezTo>
                  <a:pt x="226153" y="1972553"/>
                  <a:pt x="209999" y="1972553"/>
                  <a:pt x="193845" y="1956399"/>
                </a:cubicBezTo>
                <a:cubicBezTo>
                  <a:pt x="129230" y="1940245"/>
                  <a:pt x="80769" y="1907938"/>
                  <a:pt x="16154" y="1875630"/>
                </a:cubicBezTo>
                <a:cubicBezTo>
                  <a:pt x="0" y="1875630"/>
                  <a:pt x="0" y="1843323"/>
                  <a:pt x="0" y="1827169"/>
                </a:cubicBezTo>
                <a:cubicBezTo>
                  <a:pt x="0" y="1802938"/>
                  <a:pt x="18173" y="1787794"/>
                  <a:pt x="40890" y="1788552"/>
                </a:cubicBezTo>
                <a:close/>
                <a:moveTo>
                  <a:pt x="22324510" y="1778708"/>
                </a:moveTo>
                <a:cubicBezTo>
                  <a:pt x="22324510" y="1794861"/>
                  <a:pt x="22292204" y="1794861"/>
                  <a:pt x="22259896" y="1811015"/>
                </a:cubicBezTo>
                <a:cubicBezTo>
                  <a:pt x="22292204" y="1827169"/>
                  <a:pt x="22308358" y="1827169"/>
                  <a:pt x="22340666" y="1843323"/>
                </a:cubicBezTo>
                <a:cubicBezTo>
                  <a:pt x="22356818" y="1843323"/>
                  <a:pt x="22356818" y="1843323"/>
                  <a:pt x="22372972" y="1843323"/>
                </a:cubicBezTo>
                <a:cubicBezTo>
                  <a:pt x="22389128" y="1843323"/>
                  <a:pt x="22405280" y="1827169"/>
                  <a:pt x="22421434" y="1811015"/>
                </a:cubicBezTo>
                <a:cubicBezTo>
                  <a:pt x="22405280" y="1794861"/>
                  <a:pt x="22389128" y="1794861"/>
                  <a:pt x="22372972" y="1778708"/>
                </a:cubicBezTo>
                <a:cubicBezTo>
                  <a:pt x="22356818" y="1778708"/>
                  <a:pt x="22356818" y="1778708"/>
                  <a:pt x="22324510" y="1778708"/>
                </a:cubicBezTo>
                <a:close/>
                <a:moveTo>
                  <a:pt x="21678360" y="1746400"/>
                </a:moveTo>
                <a:cubicBezTo>
                  <a:pt x="21678360" y="1762554"/>
                  <a:pt x="21662208" y="1762554"/>
                  <a:pt x="21662208" y="1778708"/>
                </a:cubicBezTo>
                <a:cubicBezTo>
                  <a:pt x="21662208" y="1827169"/>
                  <a:pt x="21710668" y="1891784"/>
                  <a:pt x="21775284" y="1891784"/>
                </a:cubicBezTo>
                <a:cubicBezTo>
                  <a:pt x="21807590" y="1891784"/>
                  <a:pt x="21888360" y="1843323"/>
                  <a:pt x="21888360" y="1811015"/>
                </a:cubicBezTo>
                <a:cubicBezTo>
                  <a:pt x="21888360" y="1811015"/>
                  <a:pt x="21888360" y="1794861"/>
                  <a:pt x="21888360" y="1794861"/>
                </a:cubicBezTo>
                <a:cubicBezTo>
                  <a:pt x="21888360" y="1794861"/>
                  <a:pt x="21678360" y="1746400"/>
                  <a:pt x="21678360" y="1746400"/>
                </a:cubicBezTo>
                <a:close/>
                <a:moveTo>
                  <a:pt x="2382943" y="1710067"/>
                </a:moveTo>
                <a:lnTo>
                  <a:pt x="2386972" y="1712074"/>
                </a:lnTo>
                <a:cubicBezTo>
                  <a:pt x="2436191" y="1748420"/>
                  <a:pt x="2451335" y="1802939"/>
                  <a:pt x="2439220" y="1875630"/>
                </a:cubicBezTo>
                <a:cubicBezTo>
                  <a:pt x="2439220" y="1875630"/>
                  <a:pt x="2423066" y="1891784"/>
                  <a:pt x="2423066" y="1891784"/>
                </a:cubicBezTo>
                <a:cubicBezTo>
                  <a:pt x="2406912" y="1891784"/>
                  <a:pt x="2390758" y="1891784"/>
                  <a:pt x="2374604" y="1875630"/>
                </a:cubicBezTo>
                <a:cubicBezTo>
                  <a:pt x="2354412" y="1863515"/>
                  <a:pt x="2340278" y="1849380"/>
                  <a:pt x="2330687" y="1833984"/>
                </a:cubicBezTo>
                <a:lnTo>
                  <a:pt x="2324590" y="1815973"/>
                </a:lnTo>
                <a:lnTo>
                  <a:pt x="2326143" y="1778708"/>
                </a:lnTo>
                <a:cubicBezTo>
                  <a:pt x="2326143" y="1746400"/>
                  <a:pt x="2342297" y="1730246"/>
                  <a:pt x="2374604" y="1730246"/>
                </a:cubicBezTo>
                <a:close/>
                <a:moveTo>
                  <a:pt x="1033841" y="1617170"/>
                </a:moveTo>
                <a:cubicBezTo>
                  <a:pt x="1033841" y="1617170"/>
                  <a:pt x="1049995" y="1633324"/>
                  <a:pt x="1049995" y="1633324"/>
                </a:cubicBezTo>
                <a:cubicBezTo>
                  <a:pt x="1049995" y="1633324"/>
                  <a:pt x="1033841" y="1649478"/>
                  <a:pt x="1033841" y="1649478"/>
                </a:cubicBezTo>
                <a:cubicBezTo>
                  <a:pt x="1033841" y="1649478"/>
                  <a:pt x="1017688" y="1649478"/>
                  <a:pt x="1017688" y="1633324"/>
                </a:cubicBezTo>
                <a:cubicBezTo>
                  <a:pt x="1017688" y="1633324"/>
                  <a:pt x="1033841" y="1617170"/>
                  <a:pt x="1033841" y="1617170"/>
                </a:cubicBezTo>
                <a:close/>
                <a:moveTo>
                  <a:pt x="24069118" y="1601016"/>
                </a:moveTo>
                <a:cubicBezTo>
                  <a:pt x="24101426" y="1601016"/>
                  <a:pt x="24149888" y="1601016"/>
                  <a:pt x="24214502" y="1601016"/>
                </a:cubicBezTo>
                <a:cubicBezTo>
                  <a:pt x="24214502" y="1601016"/>
                  <a:pt x="24230656" y="1617170"/>
                  <a:pt x="24230656" y="1617170"/>
                </a:cubicBezTo>
                <a:cubicBezTo>
                  <a:pt x="24214502" y="1633324"/>
                  <a:pt x="24214502" y="1649478"/>
                  <a:pt x="24198350" y="1649478"/>
                </a:cubicBezTo>
                <a:cubicBezTo>
                  <a:pt x="24149888" y="1649478"/>
                  <a:pt x="24117580" y="1649478"/>
                  <a:pt x="24069118" y="1649478"/>
                </a:cubicBezTo>
                <a:cubicBezTo>
                  <a:pt x="24052964" y="1649478"/>
                  <a:pt x="24036812" y="1649478"/>
                  <a:pt x="24020656" y="1633324"/>
                </a:cubicBezTo>
                <a:cubicBezTo>
                  <a:pt x="23988350" y="1633324"/>
                  <a:pt x="24036812" y="1601016"/>
                  <a:pt x="24069118" y="1601016"/>
                </a:cubicBezTo>
                <a:close/>
                <a:moveTo>
                  <a:pt x="25028247" y="1556593"/>
                </a:moveTo>
                <a:cubicBezTo>
                  <a:pt x="25034305" y="1556593"/>
                  <a:pt x="25038345" y="1560632"/>
                  <a:pt x="25038345" y="1568709"/>
                </a:cubicBezTo>
                <a:cubicBezTo>
                  <a:pt x="25038345" y="1568709"/>
                  <a:pt x="25022189" y="1584863"/>
                  <a:pt x="25022189" y="1584863"/>
                </a:cubicBezTo>
                <a:cubicBezTo>
                  <a:pt x="25022189" y="1584863"/>
                  <a:pt x="25006037" y="1568709"/>
                  <a:pt x="25006037" y="1568709"/>
                </a:cubicBezTo>
                <a:cubicBezTo>
                  <a:pt x="25014113" y="1560632"/>
                  <a:pt x="25022191" y="1556593"/>
                  <a:pt x="25028247" y="1556593"/>
                </a:cubicBezTo>
                <a:close/>
                <a:moveTo>
                  <a:pt x="2459917" y="1497531"/>
                </a:moveTo>
                <a:cubicBezTo>
                  <a:pt x="2449316" y="1496017"/>
                  <a:pt x="2443258" y="1508132"/>
                  <a:pt x="2455373" y="1520247"/>
                </a:cubicBezTo>
                <a:cubicBezTo>
                  <a:pt x="2455373" y="1536401"/>
                  <a:pt x="2471527" y="1536401"/>
                  <a:pt x="2487681" y="1536401"/>
                </a:cubicBezTo>
                <a:cubicBezTo>
                  <a:pt x="2487681" y="1520247"/>
                  <a:pt x="2487681" y="1504094"/>
                  <a:pt x="2471527" y="1504094"/>
                </a:cubicBezTo>
                <a:cubicBezTo>
                  <a:pt x="2467489" y="1500055"/>
                  <a:pt x="2463450" y="1498036"/>
                  <a:pt x="2459917" y="1497531"/>
                </a:cubicBezTo>
                <a:close/>
                <a:moveTo>
                  <a:pt x="24828345" y="1487940"/>
                </a:moveTo>
                <a:cubicBezTo>
                  <a:pt x="24860653" y="1487940"/>
                  <a:pt x="24860653" y="1504094"/>
                  <a:pt x="24844501" y="1536401"/>
                </a:cubicBezTo>
                <a:cubicBezTo>
                  <a:pt x="24828345" y="1568709"/>
                  <a:pt x="24812193" y="1601016"/>
                  <a:pt x="24796037" y="1633324"/>
                </a:cubicBezTo>
                <a:cubicBezTo>
                  <a:pt x="24796037" y="1633324"/>
                  <a:pt x="24779885" y="1633324"/>
                  <a:pt x="24779885" y="1633324"/>
                </a:cubicBezTo>
                <a:cubicBezTo>
                  <a:pt x="24763733" y="1601016"/>
                  <a:pt x="24763733" y="1552555"/>
                  <a:pt x="24763733" y="1520247"/>
                </a:cubicBezTo>
                <a:cubicBezTo>
                  <a:pt x="24763733" y="1504094"/>
                  <a:pt x="24812193" y="1487940"/>
                  <a:pt x="24828345" y="1487940"/>
                </a:cubicBezTo>
                <a:close/>
                <a:moveTo>
                  <a:pt x="209999" y="1483901"/>
                </a:moveTo>
                <a:cubicBezTo>
                  <a:pt x="238268" y="1483902"/>
                  <a:pt x="266538" y="1487940"/>
                  <a:pt x="290768" y="1487940"/>
                </a:cubicBezTo>
                <a:cubicBezTo>
                  <a:pt x="290768" y="1568709"/>
                  <a:pt x="193845" y="1520247"/>
                  <a:pt x="177691" y="1584863"/>
                </a:cubicBezTo>
                <a:cubicBezTo>
                  <a:pt x="161538" y="1617170"/>
                  <a:pt x="177691" y="1665631"/>
                  <a:pt x="113076" y="1633324"/>
                </a:cubicBezTo>
                <a:cubicBezTo>
                  <a:pt x="96923" y="1617170"/>
                  <a:pt x="80769" y="1601016"/>
                  <a:pt x="80769" y="1584863"/>
                </a:cubicBezTo>
                <a:cubicBezTo>
                  <a:pt x="64615" y="1536401"/>
                  <a:pt x="113076" y="1520247"/>
                  <a:pt x="129230" y="1504094"/>
                </a:cubicBezTo>
                <a:cubicBezTo>
                  <a:pt x="153461" y="1487940"/>
                  <a:pt x="181730" y="1483901"/>
                  <a:pt x="209999" y="1483901"/>
                </a:cubicBezTo>
                <a:close/>
                <a:moveTo>
                  <a:pt x="24666809" y="1455632"/>
                </a:moveTo>
                <a:cubicBezTo>
                  <a:pt x="24682961" y="1455632"/>
                  <a:pt x="24699113" y="1471786"/>
                  <a:pt x="24699113" y="1471786"/>
                </a:cubicBezTo>
                <a:cubicBezTo>
                  <a:pt x="24682961" y="1487940"/>
                  <a:pt x="24682961" y="1520247"/>
                  <a:pt x="24666809" y="1536401"/>
                </a:cubicBezTo>
                <a:cubicBezTo>
                  <a:pt x="24666809" y="1536401"/>
                  <a:pt x="24650657" y="1520247"/>
                  <a:pt x="24650657" y="1520247"/>
                </a:cubicBezTo>
                <a:cubicBezTo>
                  <a:pt x="24634501" y="1487940"/>
                  <a:pt x="24618345" y="1455632"/>
                  <a:pt x="24666809" y="1455632"/>
                </a:cubicBezTo>
                <a:close/>
                <a:moveTo>
                  <a:pt x="306922" y="1455632"/>
                </a:moveTo>
                <a:cubicBezTo>
                  <a:pt x="306922" y="1455632"/>
                  <a:pt x="323075" y="1455632"/>
                  <a:pt x="323075" y="1455632"/>
                </a:cubicBezTo>
                <a:cubicBezTo>
                  <a:pt x="339229" y="1487940"/>
                  <a:pt x="306922" y="1487940"/>
                  <a:pt x="290768" y="1487940"/>
                </a:cubicBezTo>
                <a:cubicBezTo>
                  <a:pt x="306922" y="1471786"/>
                  <a:pt x="306922" y="1455632"/>
                  <a:pt x="306922" y="1455632"/>
                </a:cubicBezTo>
                <a:close/>
                <a:moveTo>
                  <a:pt x="24392194" y="1439479"/>
                </a:moveTo>
                <a:cubicBezTo>
                  <a:pt x="24408348" y="1439479"/>
                  <a:pt x="24440656" y="1439479"/>
                  <a:pt x="24472962" y="1439479"/>
                </a:cubicBezTo>
                <a:cubicBezTo>
                  <a:pt x="24505270" y="1439479"/>
                  <a:pt x="24505270" y="1455632"/>
                  <a:pt x="24489118" y="1487940"/>
                </a:cubicBezTo>
                <a:cubicBezTo>
                  <a:pt x="24472962" y="1504094"/>
                  <a:pt x="24440656" y="1520247"/>
                  <a:pt x="24408348" y="1536401"/>
                </a:cubicBezTo>
                <a:cubicBezTo>
                  <a:pt x="24392194" y="1552555"/>
                  <a:pt x="24359888" y="1536401"/>
                  <a:pt x="24359888" y="1504094"/>
                </a:cubicBezTo>
                <a:cubicBezTo>
                  <a:pt x="24343732" y="1471786"/>
                  <a:pt x="24359888" y="1439479"/>
                  <a:pt x="24392194" y="1439479"/>
                </a:cubicBezTo>
                <a:close/>
                <a:moveTo>
                  <a:pt x="1259994" y="1407171"/>
                </a:moveTo>
                <a:cubicBezTo>
                  <a:pt x="1308456" y="1455632"/>
                  <a:pt x="1340763" y="1487940"/>
                  <a:pt x="1340763" y="1520247"/>
                </a:cubicBezTo>
                <a:cubicBezTo>
                  <a:pt x="1340763" y="1552555"/>
                  <a:pt x="1292302" y="1584863"/>
                  <a:pt x="1259994" y="1584863"/>
                </a:cubicBezTo>
                <a:cubicBezTo>
                  <a:pt x="1243840" y="1584863"/>
                  <a:pt x="1195379" y="1536401"/>
                  <a:pt x="1195379" y="1504094"/>
                </a:cubicBezTo>
                <a:cubicBezTo>
                  <a:pt x="1195379" y="1471786"/>
                  <a:pt x="1243840" y="1439479"/>
                  <a:pt x="1259994" y="1407171"/>
                </a:cubicBezTo>
                <a:close/>
                <a:moveTo>
                  <a:pt x="23037296" y="1382941"/>
                </a:moveTo>
                <a:cubicBezTo>
                  <a:pt x="23055469" y="1386979"/>
                  <a:pt x="23075661" y="1407171"/>
                  <a:pt x="23099892" y="1439479"/>
                </a:cubicBezTo>
                <a:cubicBezTo>
                  <a:pt x="23148354" y="1504094"/>
                  <a:pt x="23180662" y="1504094"/>
                  <a:pt x="23212968" y="1439479"/>
                </a:cubicBezTo>
                <a:cubicBezTo>
                  <a:pt x="23229124" y="1423325"/>
                  <a:pt x="23229124" y="1391017"/>
                  <a:pt x="23245276" y="1391017"/>
                </a:cubicBezTo>
                <a:cubicBezTo>
                  <a:pt x="23277584" y="1391017"/>
                  <a:pt x="23277584" y="1407171"/>
                  <a:pt x="23277584" y="1439479"/>
                </a:cubicBezTo>
                <a:cubicBezTo>
                  <a:pt x="23277584" y="1471786"/>
                  <a:pt x="23293738" y="1487940"/>
                  <a:pt x="23326044" y="1487940"/>
                </a:cubicBezTo>
                <a:cubicBezTo>
                  <a:pt x="23326044" y="1536401"/>
                  <a:pt x="23277584" y="1568709"/>
                  <a:pt x="23245276" y="1584863"/>
                </a:cubicBezTo>
                <a:cubicBezTo>
                  <a:pt x="23212968" y="1617170"/>
                  <a:pt x="23164506" y="1617170"/>
                  <a:pt x="23116048" y="1584863"/>
                </a:cubicBezTo>
                <a:cubicBezTo>
                  <a:pt x="23019124" y="1504094"/>
                  <a:pt x="22938354" y="1552555"/>
                  <a:pt x="22857586" y="1617170"/>
                </a:cubicBezTo>
                <a:lnTo>
                  <a:pt x="22857586" y="1601016"/>
                </a:lnTo>
                <a:lnTo>
                  <a:pt x="22857586" y="1548516"/>
                </a:lnTo>
                <a:cubicBezTo>
                  <a:pt x="22861625" y="1528324"/>
                  <a:pt x="22873740" y="1512170"/>
                  <a:pt x="22906048" y="1504094"/>
                </a:cubicBezTo>
                <a:cubicBezTo>
                  <a:pt x="22954510" y="1487940"/>
                  <a:pt x="22970662" y="1455632"/>
                  <a:pt x="22986816" y="1423325"/>
                </a:cubicBezTo>
                <a:cubicBezTo>
                  <a:pt x="23002970" y="1391017"/>
                  <a:pt x="23019124" y="1378902"/>
                  <a:pt x="23037296" y="1382941"/>
                </a:cubicBezTo>
                <a:close/>
                <a:moveTo>
                  <a:pt x="710766" y="1374864"/>
                </a:moveTo>
                <a:cubicBezTo>
                  <a:pt x="726920" y="1374864"/>
                  <a:pt x="743073" y="1391017"/>
                  <a:pt x="759227" y="1374864"/>
                </a:cubicBezTo>
                <a:cubicBezTo>
                  <a:pt x="759227" y="1374864"/>
                  <a:pt x="759227" y="1391017"/>
                  <a:pt x="759227" y="1407171"/>
                </a:cubicBezTo>
                <a:cubicBezTo>
                  <a:pt x="743073" y="1487940"/>
                  <a:pt x="678458" y="1520247"/>
                  <a:pt x="629997" y="1568709"/>
                </a:cubicBezTo>
                <a:cubicBezTo>
                  <a:pt x="613843" y="1584863"/>
                  <a:pt x="597690" y="1584863"/>
                  <a:pt x="581536" y="1584863"/>
                </a:cubicBezTo>
                <a:cubicBezTo>
                  <a:pt x="533074" y="1568709"/>
                  <a:pt x="500767" y="1552555"/>
                  <a:pt x="452306" y="1536401"/>
                </a:cubicBezTo>
                <a:cubicBezTo>
                  <a:pt x="419998" y="1520247"/>
                  <a:pt x="419998" y="1487940"/>
                  <a:pt x="452306" y="1471786"/>
                </a:cubicBezTo>
                <a:cubicBezTo>
                  <a:pt x="533074" y="1407171"/>
                  <a:pt x="629997" y="1423325"/>
                  <a:pt x="710766" y="1374864"/>
                </a:cubicBezTo>
                <a:close/>
                <a:moveTo>
                  <a:pt x="1685293" y="1370825"/>
                </a:moveTo>
                <a:cubicBezTo>
                  <a:pt x="1704223" y="1373854"/>
                  <a:pt x="1716339" y="1395055"/>
                  <a:pt x="1728454" y="1407171"/>
                </a:cubicBezTo>
                <a:cubicBezTo>
                  <a:pt x="1744607" y="1439479"/>
                  <a:pt x="1728454" y="1455632"/>
                  <a:pt x="1696146" y="1471786"/>
                </a:cubicBezTo>
                <a:cubicBezTo>
                  <a:pt x="1647685" y="1487940"/>
                  <a:pt x="1615377" y="1455632"/>
                  <a:pt x="1615377" y="1423325"/>
                </a:cubicBezTo>
                <a:cubicBezTo>
                  <a:pt x="1615377" y="1391017"/>
                  <a:pt x="1631531" y="1374864"/>
                  <a:pt x="1663838" y="1374864"/>
                </a:cubicBezTo>
                <a:cubicBezTo>
                  <a:pt x="1671915" y="1370825"/>
                  <a:pt x="1678982" y="1369816"/>
                  <a:pt x="1685293" y="1370825"/>
                </a:cubicBezTo>
                <a:close/>
                <a:moveTo>
                  <a:pt x="23552198" y="1358710"/>
                </a:moveTo>
                <a:cubicBezTo>
                  <a:pt x="23616812" y="1358710"/>
                  <a:pt x="23665274" y="1358710"/>
                  <a:pt x="23729888" y="1358710"/>
                </a:cubicBezTo>
                <a:cubicBezTo>
                  <a:pt x="24004504" y="1358710"/>
                  <a:pt x="24004504" y="1358710"/>
                  <a:pt x="24246812" y="1487940"/>
                </a:cubicBezTo>
                <a:cubicBezTo>
                  <a:pt x="24246812" y="1487940"/>
                  <a:pt x="24262964" y="1504094"/>
                  <a:pt x="24262964" y="1504094"/>
                </a:cubicBezTo>
                <a:cubicBezTo>
                  <a:pt x="24246812" y="1520247"/>
                  <a:pt x="24230656" y="1536401"/>
                  <a:pt x="24214502" y="1536401"/>
                </a:cubicBezTo>
                <a:cubicBezTo>
                  <a:pt x="24069118" y="1552555"/>
                  <a:pt x="23923736" y="1552555"/>
                  <a:pt x="23778350" y="1552555"/>
                </a:cubicBezTo>
                <a:cubicBezTo>
                  <a:pt x="23713736" y="1552555"/>
                  <a:pt x="23455274" y="1536401"/>
                  <a:pt x="23390660" y="1487940"/>
                </a:cubicBezTo>
                <a:cubicBezTo>
                  <a:pt x="23374506" y="1487940"/>
                  <a:pt x="23342198" y="1471786"/>
                  <a:pt x="23326044" y="1455632"/>
                </a:cubicBezTo>
                <a:cubicBezTo>
                  <a:pt x="23342198" y="1407171"/>
                  <a:pt x="23374506" y="1391017"/>
                  <a:pt x="23406814" y="1407171"/>
                </a:cubicBezTo>
                <a:cubicBezTo>
                  <a:pt x="23503736" y="1487940"/>
                  <a:pt x="23616812" y="1471786"/>
                  <a:pt x="23713736" y="1455632"/>
                </a:cubicBezTo>
                <a:cubicBezTo>
                  <a:pt x="23713736" y="1455632"/>
                  <a:pt x="23729888" y="1439479"/>
                  <a:pt x="23729888" y="1439479"/>
                </a:cubicBezTo>
                <a:cubicBezTo>
                  <a:pt x="23729888" y="1439479"/>
                  <a:pt x="23713736" y="1423325"/>
                  <a:pt x="23713736" y="1423325"/>
                </a:cubicBezTo>
                <a:cubicBezTo>
                  <a:pt x="23649120" y="1423325"/>
                  <a:pt x="23600660" y="1407171"/>
                  <a:pt x="23536044" y="1407171"/>
                </a:cubicBezTo>
                <a:cubicBezTo>
                  <a:pt x="23536044" y="1407171"/>
                  <a:pt x="23519892" y="1391017"/>
                  <a:pt x="23519892" y="1391017"/>
                </a:cubicBezTo>
                <a:cubicBezTo>
                  <a:pt x="23536044" y="1374864"/>
                  <a:pt x="23536044" y="1358710"/>
                  <a:pt x="23552198" y="1358710"/>
                </a:cubicBezTo>
                <a:close/>
                <a:moveTo>
                  <a:pt x="1922299" y="1326402"/>
                </a:moveTo>
                <a:cubicBezTo>
                  <a:pt x="1922299" y="1326402"/>
                  <a:pt x="1906145" y="1342556"/>
                  <a:pt x="1922299" y="1326402"/>
                </a:cubicBezTo>
                <a:close/>
                <a:moveTo>
                  <a:pt x="1922299" y="1326402"/>
                </a:moveTo>
                <a:cubicBezTo>
                  <a:pt x="1922299" y="1326402"/>
                  <a:pt x="1938453" y="1326402"/>
                  <a:pt x="1938453" y="1326402"/>
                </a:cubicBezTo>
                <a:cubicBezTo>
                  <a:pt x="1954606" y="1342556"/>
                  <a:pt x="1938453" y="1342556"/>
                  <a:pt x="1922299" y="1358710"/>
                </a:cubicBezTo>
                <a:cubicBezTo>
                  <a:pt x="1922299" y="1358710"/>
                  <a:pt x="1922299" y="1342556"/>
                  <a:pt x="1922299" y="1326402"/>
                </a:cubicBezTo>
                <a:close/>
                <a:moveTo>
                  <a:pt x="11873022" y="1310249"/>
                </a:moveTo>
                <a:cubicBezTo>
                  <a:pt x="11873022" y="1310249"/>
                  <a:pt x="11856869" y="1326402"/>
                  <a:pt x="11856869" y="1326402"/>
                </a:cubicBezTo>
                <a:cubicBezTo>
                  <a:pt x="11856869" y="1342556"/>
                  <a:pt x="11873022" y="1342556"/>
                  <a:pt x="11889175" y="1326402"/>
                </a:cubicBezTo>
                <a:cubicBezTo>
                  <a:pt x="11889175" y="1326402"/>
                  <a:pt x="11873022" y="1310249"/>
                  <a:pt x="11873022" y="1310249"/>
                </a:cubicBezTo>
                <a:close/>
                <a:moveTo>
                  <a:pt x="13530803" y="1304191"/>
                </a:moveTo>
                <a:cubicBezTo>
                  <a:pt x="13500515" y="1306210"/>
                  <a:pt x="13472246" y="1318325"/>
                  <a:pt x="13456092" y="1342556"/>
                </a:cubicBezTo>
                <a:cubicBezTo>
                  <a:pt x="13439937" y="1358710"/>
                  <a:pt x="13456092" y="1407171"/>
                  <a:pt x="13472245" y="1407171"/>
                </a:cubicBezTo>
                <a:cubicBezTo>
                  <a:pt x="13504552" y="1439479"/>
                  <a:pt x="13553014" y="1439479"/>
                  <a:pt x="13601475" y="1407171"/>
                </a:cubicBezTo>
                <a:cubicBezTo>
                  <a:pt x="13617629" y="1391017"/>
                  <a:pt x="13617629" y="1374864"/>
                  <a:pt x="13617629" y="1358710"/>
                </a:cubicBezTo>
                <a:cubicBezTo>
                  <a:pt x="13617629" y="1358710"/>
                  <a:pt x="13617629" y="1349623"/>
                  <a:pt x="13617629" y="1351895"/>
                </a:cubicBezTo>
                <a:lnTo>
                  <a:pt x="13617629" y="1342556"/>
                </a:lnTo>
                <a:cubicBezTo>
                  <a:pt x="13617629" y="1338517"/>
                  <a:pt x="13617629" y="1334479"/>
                  <a:pt x="13617629" y="1326402"/>
                </a:cubicBezTo>
                <a:cubicBezTo>
                  <a:pt x="13593399" y="1310249"/>
                  <a:pt x="13561091" y="1302172"/>
                  <a:pt x="13530803" y="1304191"/>
                </a:cubicBezTo>
                <a:close/>
                <a:moveTo>
                  <a:pt x="21952974" y="1261787"/>
                </a:moveTo>
                <a:cubicBezTo>
                  <a:pt x="21936822" y="1261787"/>
                  <a:pt x="21920666" y="1261787"/>
                  <a:pt x="21920666" y="1277941"/>
                </a:cubicBezTo>
                <a:cubicBezTo>
                  <a:pt x="21904514" y="1277941"/>
                  <a:pt x="21920666" y="1294095"/>
                  <a:pt x="21936822" y="1294095"/>
                </a:cubicBezTo>
                <a:cubicBezTo>
                  <a:pt x="21952974" y="1294095"/>
                  <a:pt x="21952974" y="1277941"/>
                  <a:pt x="21952974" y="1261787"/>
                </a:cubicBezTo>
                <a:close/>
                <a:moveTo>
                  <a:pt x="12939171" y="1261787"/>
                </a:moveTo>
                <a:cubicBezTo>
                  <a:pt x="12939171" y="1277941"/>
                  <a:pt x="12923018" y="1277941"/>
                  <a:pt x="12923018" y="1294095"/>
                </a:cubicBezTo>
                <a:cubicBezTo>
                  <a:pt x="12923018" y="1294095"/>
                  <a:pt x="12923018" y="1294095"/>
                  <a:pt x="12939171" y="1294095"/>
                </a:cubicBezTo>
                <a:cubicBezTo>
                  <a:pt x="12939171" y="1294095"/>
                  <a:pt x="12939171" y="1294095"/>
                  <a:pt x="12955324" y="1294095"/>
                </a:cubicBezTo>
                <a:cubicBezTo>
                  <a:pt x="12955324" y="1294095"/>
                  <a:pt x="12955324" y="1277941"/>
                  <a:pt x="12955324" y="1277941"/>
                </a:cubicBezTo>
                <a:cubicBezTo>
                  <a:pt x="12955324" y="1277941"/>
                  <a:pt x="12939171" y="1261787"/>
                  <a:pt x="12939171" y="1261787"/>
                </a:cubicBezTo>
                <a:close/>
                <a:moveTo>
                  <a:pt x="12389943" y="1261787"/>
                </a:moveTo>
                <a:cubicBezTo>
                  <a:pt x="12389943" y="1277941"/>
                  <a:pt x="12373789" y="1310249"/>
                  <a:pt x="12389943" y="1326402"/>
                </a:cubicBezTo>
                <a:cubicBezTo>
                  <a:pt x="12389943" y="1358710"/>
                  <a:pt x="12438405" y="1374864"/>
                  <a:pt x="12470712" y="1358710"/>
                </a:cubicBezTo>
                <a:cubicBezTo>
                  <a:pt x="12486866" y="1358710"/>
                  <a:pt x="12486866" y="1342556"/>
                  <a:pt x="12503019" y="1342556"/>
                </a:cubicBezTo>
                <a:cubicBezTo>
                  <a:pt x="12470712" y="1326402"/>
                  <a:pt x="12454558" y="1294095"/>
                  <a:pt x="12438405" y="1277941"/>
                </a:cubicBezTo>
                <a:cubicBezTo>
                  <a:pt x="12422251" y="1261787"/>
                  <a:pt x="12406098" y="1261787"/>
                  <a:pt x="12389943" y="1261787"/>
                </a:cubicBezTo>
                <a:close/>
                <a:moveTo>
                  <a:pt x="2519988" y="1261787"/>
                </a:moveTo>
                <a:cubicBezTo>
                  <a:pt x="2519988" y="1261787"/>
                  <a:pt x="2536142" y="1261787"/>
                  <a:pt x="2552296" y="1261787"/>
                </a:cubicBezTo>
                <a:cubicBezTo>
                  <a:pt x="2568450" y="1261787"/>
                  <a:pt x="2552296" y="1277941"/>
                  <a:pt x="2536142" y="1294095"/>
                </a:cubicBezTo>
                <a:cubicBezTo>
                  <a:pt x="2536142" y="1294095"/>
                  <a:pt x="2519988" y="1277941"/>
                  <a:pt x="2519988" y="1277941"/>
                </a:cubicBezTo>
                <a:cubicBezTo>
                  <a:pt x="2503835" y="1277941"/>
                  <a:pt x="2519988" y="1261787"/>
                  <a:pt x="2519988" y="1261787"/>
                </a:cubicBezTo>
                <a:close/>
                <a:moveTo>
                  <a:pt x="3077041" y="1260777"/>
                </a:moveTo>
                <a:cubicBezTo>
                  <a:pt x="3091428" y="1257749"/>
                  <a:pt x="3105563" y="1257749"/>
                  <a:pt x="3117678" y="1261787"/>
                </a:cubicBezTo>
                <a:cubicBezTo>
                  <a:pt x="3117678" y="1261787"/>
                  <a:pt x="3133832" y="1277941"/>
                  <a:pt x="3133832" y="1277941"/>
                </a:cubicBezTo>
                <a:cubicBezTo>
                  <a:pt x="3133832" y="1326402"/>
                  <a:pt x="3053063" y="1374864"/>
                  <a:pt x="3004602" y="1358710"/>
                </a:cubicBezTo>
                <a:cubicBezTo>
                  <a:pt x="3004602" y="1358710"/>
                  <a:pt x="2988448" y="1342556"/>
                  <a:pt x="2988448" y="1342556"/>
                </a:cubicBezTo>
                <a:cubicBezTo>
                  <a:pt x="2988448" y="1306210"/>
                  <a:pt x="3033881" y="1269864"/>
                  <a:pt x="3077041" y="1260777"/>
                </a:cubicBezTo>
                <a:close/>
                <a:moveTo>
                  <a:pt x="3997554" y="1255729"/>
                </a:moveTo>
                <a:cubicBezTo>
                  <a:pt x="3989982" y="1255729"/>
                  <a:pt x="3981905" y="1257749"/>
                  <a:pt x="3973828" y="1261787"/>
                </a:cubicBezTo>
                <a:cubicBezTo>
                  <a:pt x="3957674" y="1261787"/>
                  <a:pt x="3957674" y="1277941"/>
                  <a:pt x="3941520" y="1294095"/>
                </a:cubicBezTo>
                <a:cubicBezTo>
                  <a:pt x="3941520" y="1294095"/>
                  <a:pt x="3957674" y="1310249"/>
                  <a:pt x="3957674" y="1310249"/>
                </a:cubicBezTo>
                <a:cubicBezTo>
                  <a:pt x="3989982" y="1310249"/>
                  <a:pt x="4006135" y="1310249"/>
                  <a:pt x="4038443" y="1310249"/>
                </a:cubicBezTo>
                <a:cubicBezTo>
                  <a:pt x="4038443" y="1326402"/>
                  <a:pt x="4054597" y="1342556"/>
                  <a:pt x="4054597" y="1358710"/>
                </a:cubicBezTo>
                <a:cubicBezTo>
                  <a:pt x="4086904" y="1358710"/>
                  <a:pt x="4103058" y="1342556"/>
                  <a:pt x="4086904" y="1326402"/>
                </a:cubicBezTo>
                <a:cubicBezTo>
                  <a:pt x="4086904" y="1310249"/>
                  <a:pt x="4054597" y="1310249"/>
                  <a:pt x="4038443" y="1310249"/>
                </a:cubicBezTo>
                <a:cubicBezTo>
                  <a:pt x="4038443" y="1273903"/>
                  <a:pt x="4020270" y="1255729"/>
                  <a:pt x="3997554" y="1255729"/>
                </a:cubicBezTo>
                <a:close/>
                <a:moveTo>
                  <a:pt x="10919950" y="1197172"/>
                </a:moveTo>
                <a:cubicBezTo>
                  <a:pt x="10919950" y="1197172"/>
                  <a:pt x="10903795" y="1213326"/>
                  <a:pt x="10903795" y="1213326"/>
                </a:cubicBezTo>
                <a:cubicBezTo>
                  <a:pt x="10887642" y="1245633"/>
                  <a:pt x="10871489" y="1277941"/>
                  <a:pt x="10855334" y="1310249"/>
                </a:cubicBezTo>
                <a:cubicBezTo>
                  <a:pt x="10839181" y="1326402"/>
                  <a:pt x="10839181" y="1342556"/>
                  <a:pt x="10871489" y="1342556"/>
                </a:cubicBezTo>
                <a:cubicBezTo>
                  <a:pt x="10887642" y="1342556"/>
                  <a:pt x="10919950" y="1342556"/>
                  <a:pt x="10919950" y="1326402"/>
                </a:cubicBezTo>
                <a:cubicBezTo>
                  <a:pt x="10936103" y="1326402"/>
                  <a:pt x="10936103" y="1294095"/>
                  <a:pt x="10952258" y="1294095"/>
                </a:cubicBezTo>
                <a:cubicBezTo>
                  <a:pt x="10952258" y="1261787"/>
                  <a:pt x="10952258" y="1261787"/>
                  <a:pt x="10952258" y="1245633"/>
                </a:cubicBezTo>
                <a:cubicBezTo>
                  <a:pt x="10952258" y="1229480"/>
                  <a:pt x="10936103" y="1213326"/>
                  <a:pt x="10919950" y="1197172"/>
                </a:cubicBezTo>
                <a:close/>
                <a:moveTo>
                  <a:pt x="10096108" y="1197172"/>
                </a:moveTo>
                <a:cubicBezTo>
                  <a:pt x="10063800" y="1213326"/>
                  <a:pt x="10063800" y="1213326"/>
                  <a:pt x="10096108" y="1229480"/>
                </a:cubicBezTo>
                <a:cubicBezTo>
                  <a:pt x="10096108" y="1229480"/>
                  <a:pt x="10096108" y="1229480"/>
                  <a:pt x="10112261" y="1213326"/>
                </a:cubicBezTo>
                <a:cubicBezTo>
                  <a:pt x="10112261" y="1213326"/>
                  <a:pt x="10096108" y="1197172"/>
                  <a:pt x="10096108" y="1197172"/>
                </a:cubicBezTo>
                <a:close/>
                <a:moveTo>
                  <a:pt x="3376138" y="1197172"/>
                </a:moveTo>
                <a:cubicBezTo>
                  <a:pt x="3376138" y="1213326"/>
                  <a:pt x="3376138" y="1229480"/>
                  <a:pt x="3359984" y="1229480"/>
                </a:cubicBezTo>
                <a:cubicBezTo>
                  <a:pt x="3359984" y="1245633"/>
                  <a:pt x="3343831" y="1229480"/>
                  <a:pt x="3343831" y="1213326"/>
                </a:cubicBezTo>
                <a:cubicBezTo>
                  <a:pt x="3343831" y="1213326"/>
                  <a:pt x="3359984" y="1197172"/>
                  <a:pt x="3376138" y="1197172"/>
                </a:cubicBezTo>
                <a:close/>
                <a:moveTo>
                  <a:pt x="3385225" y="1190357"/>
                </a:moveTo>
                <a:cubicBezTo>
                  <a:pt x="3391283" y="1188085"/>
                  <a:pt x="3388254" y="1197172"/>
                  <a:pt x="3376138" y="1197172"/>
                </a:cubicBezTo>
                <a:cubicBezTo>
                  <a:pt x="3380177" y="1193133"/>
                  <a:pt x="3383205" y="1191114"/>
                  <a:pt x="3385225" y="1190357"/>
                </a:cubicBezTo>
                <a:close/>
                <a:moveTo>
                  <a:pt x="2956140" y="1132557"/>
                </a:moveTo>
                <a:cubicBezTo>
                  <a:pt x="2956140" y="1132557"/>
                  <a:pt x="2972294" y="1148711"/>
                  <a:pt x="2972294" y="1148711"/>
                </a:cubicBezTo>
                <a:cubicBezTo>
                  <a:pt x="2956140" y="1148711"/>
                  <a:pt x="2956140" y="1164865"/>
                  <a:pt x="2956140" y="1164865"/>
                </a:cubicBezTo>
                <a:cubicBezTo>
                  <a:pt x="2939987" y="1164865"/>
                  <a:pt x="2939987" y="1148711"/>
                  <a:pt x="2923833" y="1148711"/>
                </a:cubicBezTo>
                <a:cubicBezTo>
                  <a:pt x="2923833" y="1148711"/>
                  <a:pt x="2939987" y="1132557"/>
                  <a:pt x="2956140" y="1132557"/>
                </a:cubicBezTo>
                <a:close/>
                <a:moveTo>
                  <a:pt x="2762295" y="1132557"/>
                </a:moveTo>
                <a:cubicBezTo>
                  <a:pt x="2778449" y="1148711"/>
                  <a:pt x="2794602" y="1181018"/>
                  <a:pt x="2794602" y="1197172"/>
                </a:cubicBezTo>
                <a:cubicBezTo>
                  <a:pt x="2746141" y="1277941"/>
                  <a:pt x="2697680" y="1358710"/>
                  <a:pt x="2778449" y="1455632"/>
                </a:cubicBezTo>
                <a:cubicBezTo>
                  <a:pt x="2762295" y="1455632"/>
                  <a:pt x="2746141" y="1471786"/>
                  <a:pt x="2746141" y="1471786"/>
                </a:cubicBezTo>
                <a:cubicBezTo>
                  <a:pt x="2729987" y="1471786"/>
                  <a:pt x="2713834" y="1471786"/>
                  <a:pt x="2713834" y="1471786"/>
                </a:cubicBezTo>
                <a:cubicBezTo>
                  <a:pt x="2681526" y="1439479"/>
                  <a:pt x="2665372" y="1391017"/>
                  <a:pt x="2633065" y="1358710"/>
                </a:cubicBezTo>
                <a:cubicBezTo>
                  <a:pt x="2600757" y="1310249"/>
                  <a:pt x="2665372" y="1294095"/>
                  <a:pt x="2665372" y="1261787"/>
                </a:cubicBezTo>
                <a:cubicBezTo>
                  <a:pt x="2665372" y="1213326"/>
                  <a:pt x="2681526" y="1181018"/>
                  <a:pt x="2729987" y="1148711"/>
                </a:cubicBezTo>
                <a:cubicBezTo>
                  <a:pt x="2746141" y="1148711"/>
                  <a:pt x="2746141" y="1132557"/>
                  <a:pt x="2762295" y="1132557"/>
                </a:cubicBezTo>
                <a:close/>
                <a:moveTo>
                  <a:pt x="3446811" y="1126500"/>
                </a:moveTo>
                <a:cubicBezTo>
                  <a:pt x="3473061" y="1124480"/>
                  <a:pt x="3505369" y="1132557"/>
                  <a:pt x="3537676" y="1132557"/>
                </a:cubicBezTo>
                <a:cubicBezTo>
                  <a:pt x="3553830" y="1132557"/>
                  <a:pt x="3569984" y="1164865"/>
                  <a:pt x="3537676" y="1164865"/>
                </a:cubicBezTo>
                <a:cubicBezTo>
                  <a:pt x="3521522" y="1181018"/>
                  <a:pt x="3505369" y="1229480"/>
                  <a:pt x="3456907" y="1213326"/>
                </a:cubicBezTo>
                <a:cubicBezTo>
                  <a:pt x="3440753" y="1213326"/>
                  <a:pt x="3408446" y="1197172"/>
                  <a:pt x="3392292" y="1181018"/>
                </a:cubicBezTo>
                <a:cubicBezTo>
                  <a:pt x="3400369" y="1140634"/>
                  <a:pt x="3420561" y="1128519"/>
                  <a:pt x="3446811" y="1126500"/>
                </a:cubicBezTo>
                <a:close/>
                <a:moveTo>
                  <a:pt x="22663742" y="1116403"/>
                </a:moveTo>
                <a:cubicBezTo>
                  <a:pt x="22679894" y="1116403"/>
                  <a:pt x="22696048" y="1132557"/>
                  <a:pt x="22712202" y="1132557"/>
                </a:cubicBezTo>
                <a:cubicBezTo>
                  <a:pt x="22712202" y="1148711"/>
                  <a:pt x="22696048" y="1164865"/>
                  <a:pt x="22696048" y="1164865"/>
                </a:cubicBezTo>
                <a:cubicBezTo>
                  <a:pt x="22679894" y="1164865"/>
                  <a:pt x="22647586" y="1164865"/>
                  <a:pt x="22631434" y="1148711"/>
                </a:cubicBezTo>
                <a:cubicBezTo>
                  <a:pt x="22631434" y="1148711"/>
                  <a:pt x="22647586" y="1132557"/>
                  <a:pt x="22663742" y="1116403"/>
                </a:cubicBezTo>
                <a:close/>
                <a:moveTo>
                  <a:pt x="4135366" y="1035635"/>
                </a:moveTo>
                <a:cubicBezTo>
                  <a:pt x="4135366" y="1035635"/>
                  <a:pt x="4151519" y="1035635"/>
                  <a:pt x="4151519" y="1035635"/>
                </a:cubicBezTo>
                <a:cubicBezTo>
                  <a:pt x="4167673" y="1035635"/>
                  <a:pt x="4151519" y="1051788"/>
                  <a:pt x="4135366" y="1067942"/>
                </a:cubicBezTo>
                <a:cubicBezTo>
                  <a:pt x="4135366" y="1067942"/>
                  <a:pt x="4119212" y="1051788"/>
                  <a:pt x="4119212" y="1051788"/>
                </a:cubicBezTo>
                <a:cubicBezTo>
                  <a:pt x="4119212" y="1051788"/>
                  <a:pt x="4135366" y="1035635"/>
                  <a:pt x="4135366" y="1035635"/>
                </a:cubicBezTo>
                <a:close/>
                <a:moveTo>
                  <a:pt x="5492282" y="857943"/>
                </a:moveTo>
                <a:cubicBezTo>
                  <a:pt x="5492282" y="857943"/>
                  <a:pt x="5508436" y="857943"/>
                  <a:pt x="5508436" y="857943"/>
                </a:cubicBezTo>
                <a:cubicBezTo>
                  <a:pt x="5524590" y="874097"/>
                  <a:pt x="5492282" y="890251"/>
                  <a:pt x="5476129" y="890251"/>
                </a:cubicBezTo>
                <a:cubicBezTo>
                  <a:pt x="5476129" y="890251"/>
                  <a:pt x="5492282" y="874097"/>
                  <a:pt x="5492282" y="857943"/>
                </a:cubicBezTo>
                <a:close/>
                <a:moveTo>
                  <a:pt x="5314591" y="841789"/>
                </a:moveTo>
                <a:cubicBezTo>
                  <a:pt x="5330745" y="841789"/>
                  <a:pt x="5346898" y="857943"/>
                  <a:pt x="5330745" y="857943"/>
                </a:cubicBezTo>
                <a:cubicBezTo>
                  <a:pt x="5330745" y="874097"/>
                  <a:pt x="5314591" y="874097"/>
                  <a:pt x="5298437" y="874097"/>
                </a:cubicBezTo>
                <a:cubicBezTo>
                  <a:pt x="5298437" y="857943"/>
                  <a:pt x="5298437" y="841789"/>
                  <a:pt x="5314591" y="841789"/>
                </a:cubicBezTo>
                <a:close/>
                <a:moveTo>
                  <a:pt x="4781517" y="841789"/>
                </a:moveTo>
                <a:cubicBezTo>
                  <a:pt x="4781517" y="841789"/>
                  <a:pt x="4797670" y="857943"/>
                  <a:pt x="4797670" y="857943"/>
                </a:cubicBezTo>
                <a:cubicBezTo>
                  <a:pt x="4797670" y="857943"/>
                  <a:pt x="4797670" y="874097"/>
                  <a:pt x="4797670" y="874097"/>
                </a:cubicBezTo>
                <a:cubicBezTo>
                  <a:pt x="4781517" y="890251"/>
                  <a:pt x="4781517" y="874097"/>
                  <a:pt x="4765363" y="857943"/>
                </a:cubicBezTo>
                <a:cubicBezTo>
                  <a:pt x="4765363" y="857943"/>
                  <a:pt x="4781517" y="841789"/>
                  <a:pt x="4781517" y="841789"/>
                </a:cubicBezTo>
                <a:close/>
                <a:moveTo>
                  <a:pt x="20854520" y="728713"/>
                </a:moveTo>
                <a:cubicBezTo>
                  <a:pt x="20854520" y="728713"/>
                  <a:pt x="20870672" y="744867"/>
                  <a:pt x="20870672" y="744867"/>
                </a:cubicBezTo>
                <a:cubicBezTo>
                  <a:pt x="20870672" y="744867"/>
                  <a:pt x="20870672" y="761021"/>
                  <a:pt x="20870672" y="761021"/>
                </a:cubicBezTo>
                <a:cubicBezTo>
                  <a:pt x="20854520" y="777174"/>
                  <a:pt x="20854520" y="761021"/>
                  <a:pt x="20838364" y="744867"/>
                </a:cubicBezTo>
                <a:cubicBezTo>
                  <a:pt x="20838364" y="744867"/>
                  <a:pt x="20854520" y="728713"/>
                  <a:pt x="20854520" y="728713"/>
                </a:cubicBezTo>
                <a:close/>
                <a:moveTo>
                  <a:pt x="4135366" y="728713"/>
                </a:moveTo>
                <a:cubicBezTo>
                  <a:pt x="4135366" y="728713"/>
                  <a:pt x="4151519" y="744867"/>
                  <a:pt x="4151519" y="744867"/>
                </a:cubicBezTo>
                <a:cubicBezTo>
                  <a:pt x="4151519" y="744867"/>
                  <a:pt x="4151519" y="744867"/>
                  <a:pt x="4151519" y="761021"/>
                </a:cubicBezTo>
                <a:cubicBezTo>
                  <a:pt x="4135366" y="761021"/>
                  <a:pt x="4135366" y="744867"/>
                  <a:pt x="4119212" y="744867"/>
                </a:cubicBezTo>
                <a:cubicBezTo>
                  <a:pt x="4119212" y="744867"/>
                  <a:pt x="4135366" y="728713"/>
                  <a:pt x="4135366" y="728713"/>
                </a:cubicBezTo>
                <a:close/>
                <a:moveTo>
                  <a:pt x="20103873" y="708773"/>
                </a:moveTo>
                <a:cubicBezTo>
                  <a:pt x="20081156" y="712560"/>
                  <a:pt x="20062982" y="736790"/>
                  <a:pt x="20062982" y="761021"/>
                </a:cubicBezTo>
                <a:cubicBezTo>
                  <a:pt x="20062982" y="793328"/>
                  <a:pt x="20079138" y="809482"/>
                  <a:pt x="20111444" y="809482"/>
                </a:cubicBezTo>
                <a:cubicBezTo>
                  <a:pt x="20143752" y="809482"/>
                  <a:pt x="20159906" y="793328"/>
                  <a:pt x="20176060" y="777174"/>
                </a:cubicBezTo>
                <a:cubicBezTo>
                  <a:pt x="20176060" y="744867"/>
                  <a:pt x="20159906" y="728713"/>
                  <a:pt x="20127598" y="712559"/>
                </a:cubicBezTo>
                <a:cubicBezTo>
                  <a:pt x="20119522" y="708521"/>
                  <a:pt x="20111445" y="707511"/>
                  <a:pt x="20103873" y="708773"/>
                </a:cubicBezTo>
                <a:close/>
                <a:moveTo>
                  <a:pt x="5233822" y="696406"/>
                </a:moveTo>
                <a:cubicBezTo>
                  <a:pt x="5249976" y="712559"/>
                  <a:pt x="5266129" y="712559"/>
                  <a:pt x="5282283" y="728713"/>
                </a:cubicBezTo>
                <a:cubicBezTo>
                  <a:pt x="5266129" y="744867"/>
                  <a:pt x="5249976" y="761021"/>
                  <a:pt x="5217668" y="761021"/>
                </a:cubicBezTo>
                <a:cubicBezTo>
                  <a:pt x="5217668" y="761021"/>
                  <a:pt x="5201515" y="744867"/>
                  <a:pt x="5201515" y="744867"/>
                </a:cubicBezTo>
                <a:cubicBezTo>
                  <a:pt x="5185360" y="712559"/>
                  <a:pt x="5217668" y="712559"/>
                  <a:pt x="5233822" y="696406"/>
                </a:cubicBezTo>
                <a:close/>
                <a:moveTo>
                  <a:pt x="17316842" y="680252"/>
                </a:moveTo>
                <a:lnTo>
                  <a:pt x="17307277" y="686947"/>
                </a:lnTo>
                <a:lnTo>
                  <a:pt x="17304727" y="686310"/>
                </a:lnTo>
                <a:cubicBezTo>
                  <a:pt x="17304727" y="684290"/>
                  <a:pt x="17308765" y="680252"/>
                  <a:pt x="17316842" y="680252"/>
                </a:cubicBezTo>
                <a:close/>
                <a:moveTo>
                  <a:pt x="20434520" y="664098"/>
                </a:moveTo>
                <a:cubicBezTo>
                  <a:pt x="20434520" y="664098"/>
                  <a:pt x="20450674" y="680252"/>
                  <a:pt x="20450674" y="680252"/>
                </a:cubicBezTo>
                <a:cubicBezTo>
                  <a:pt x="20450674" y="680252"/>
                  <a:pt x="20434520" y="696406"/>
                  <a:pt x="20434520" y="696406"/>
                </a:cubicBezTo>
                <a:cubicBezTo>
                  <a:pt x="20418366" y="696406"/>
                  <a:pt x="20418366" y="680252"/>
                  <a:pt x="20434520" y="664098"/>
                </a:cubicBezTo>
                <a:close/>
                <a:moveTo>
                  <a:pt x="17300688" y="664098"/>
                </a:moveTo>
                <a:cubicBezTo>
                  <a:pt x="17284535" y="672175"/>
                  <a:pt x="17276459" y="676214"/>
                  <a:pt x="17276459" y="680252"/>
                </a:cubicBezTo>
                <a:lnTo>
                  <a:pt x="17297142" y="694042"/>
                </a:lnTo>
                <a:lnTo>
                  <a:pt x="17296650" y="694387"/>
                </a:lnTo>
                <a:cubicBezTo>
                  <a:pt x="17292611" y="696406"/>
                  <a:pt x="17292611" y="696406"/>
                  <a:pt x="17300688" y="696406"/>
                </a:cubicBezTo>
                <a:lnTo>
                  <a:pt x="17297142" y="694042"/>
                </a:lnTo>
                <a:lnTo>
                  <a:pt x="17307277" y="686947"/>
                </a:lnTo>
                <a:lnTo>
                  <a:pt x="17307755" y="687067"/>
                </a:lnTo>
                <a:cubicBezTo>
                  <a:pt x="17309775" y="686310"/>
                  <a:pt x="17312804" y="684290"/>
                  <a:pt x="17316842" y="680252"/>
                </a:cubicBezTo>
                <a:cubicBezTo>
                  <a:pt x="17316842" y="680252"/>
                  <a:pt x="17300688" y="664098"/>
                  <a:pt x="17300688" y="664098"/>
                </a:cubicBezTo>
                <a:close/>
                <a:moveTo>
                  <a:pt x="6994583" y="664098"/>
                </a:moveTo>
                <a:cubicBezTo>
                  <a:pt x="6962275" y="680252"/>
                  <a:pt x="6962275" y="680252"/>
                  <a:pt x="6994583" y="696406"/>
                </a:cubicBezTo>
                <a:cubicBezTo>
                  <a:pt x="6994583" y="696406"/>
                  <a:pt x="6994583" y="696406"/>
                  <a:pt x="7010738" y="680252"/>
                </a:cubicBezTo>
                <a:cubicBezTo>
                  <a:pt x="7010738" y="680252"/>
                  <a:pt x="6994583" y="664098"/>
                  <a:pt x="6994583" y="664098"/>
                </a:cubicBezTo>
                <a:close/>
                <a:moveTo>
                  <a:pt x="6752276" y="664098"/>
                </a:moveTo>
                <a:cubicBezTo>
                  <a:pt x="6752276" y="680252"/>
                  <a:pt x="6736123" y="680252"/>
                  <a:pt x="6736123" y="696406"/>
                </a:cubicBezTo>
                <a:cubicBezTo>
                  <a:pt x="6736123" y="696406"/>
                  <a:pt x="6752276" y="696406"/>
                  <a:pt x="6752276" y="712559"/>
                </a:cubicBezTo>
                <a:cubicBezTo>
                  <a:pt x="6752276" y="696406"/>
                  <a:pt x="6768431" y="696406"/>
                  <a:pt x="6768431" y="680252"/>
                </a:cubicBezTo>
                <a:cubicBezTo>
                  <a:pt x="6768431" y="680252"/>
                  <a:pt x="6752276" y="664098"/>
                  <a:pt x="6752276" y="664098"/>
                </a:cubicBezTo>
                <a:close/>
                <a:moveTo>
                  <a:pt x="5863819" y="664098"/>
                </a:moveTo>
                <a:cubicBezTo>
                  <a:pt x="5863819" y="664098"/>
                  <a:pt x="5879973" y="680252"/>
                  <a:pt x="5879973" y="680252"/>
                </a:cubicBezTo>
                <a:cubicBezTo>
                  <a:pt x="5879973" y="680252"/>
                  <a:pt x="5863819" y="696406"/>
                  <a:pt x="5879973" y="696406"/>
                </a:cubicBezTo>
                <a:cubicBezTo>
                  <a:pt x="5863819" y="696406"/>
                  <a:pt x="5863819" y="680252"/>
                  <a:pt x="5847665" y="680252"/>
                </a:cubicBezTo>
                <a:cubicBezTo>
                  <a:pt x="5847665" y="680252"/>
                  <a:pt x="5863819" y="664098"/>
                  <a:pt x="5863819" y="664098"/>
                </a:cubicBezTo>
                <a:close/>
                <a:moveTo>
                  <a:pt x="4716901" y="664098"/>
                </a:moveTo>
                <a:cubicBezTo>
                  <a:pt x="4716901" y="680252"/>
                  <a:pt x="4700748" y="696406"/>
                  <a:pt x="4700748" y="696406"/>
                </a:cubicBezTo>
                <a:cubicBezTo>
                  <a:pt x="4700748" y="696406"/>
                  <a:pt x="4700748" y="696406"/>
                  <a:pt x="4684594" y="696406"/>
                </a:cubicBezTo>
                <a:cubicBezTo>
                  <a:pt x="4716901" y="712559"/>
                  <a:pt x="4749209" y="696406"/>
                  <a:pt x="4733055" y="664098"/>
                </a:cubicBezTo>
                <a:cubicBezTo>
                  <a:pt x="4733055" y="664098"/>
                  <a:pt x="4716901" y="664098"/>
                  <a:pt x="4716901" y="664098"/>
                </a:cubicBezTo>
                <a:close/>
                <a:moveTo>
                  <a:pt x="17446072" y="647944"/>
                </a:moveTo>
                <a:cubicBezTo>
                  <a:pt x="17429920" y="647944"/>
                  <a:pt x="17397610" y="647944"/>
                  <a:pt x="17397610" y="680252"/>
                </a:cubicBezTo>
                <a:cubicBezTo>
                  <a:pt x="17397610" y="696406"/>
                  <a:pt x="17429920" y="696406"/>
                  <a:pt x="17446072" y="696406"/>
                </a:cubicBezTo>
                <a:cubicBezTo>
                  <a:pt x="17462226" y="712559"/>
                  <a:pt x="17478380" y="696406"/>
                  <a:pt x="17494534" y="680252"/>
                </a:cubicBezTo>
                <a:cubicBezTo>
                  <a:pt x="17478380" y="664098"/>
                  <a:pt x="17462226" y="664098"/>
                  <a:pt x="17446072" y="647944"/>
                </a:cubicBezTo>
                <a:close/>
                <a:moveTo>
                  <a:pt x="7091506" y="647944"/>
                </a:moveTo>
                <a:cubicBezTo>
                  <a:pt x="7091506" y="647944"/>
                  <a:pt x="7091506" y="647944"/>
                  <a:pt x="7075352" y="664098"/>
                </a:cubicBezTo>
                <a:cubicBezTo>
                  <a:pt x="7075352" y="664098"/>
                  <a:pt x="7091506" y="680252"/>
                  <a:pt x="7091506" y="680252"/>
                </a:cubicBezTo>
                <a:cubicBezTo>
                  <a:pt x="7091506" y="680252"/>
                  <a:pt x="7107659" y="696406"/>
                  <a:pt x="7107659" y="696406"/>
                </a:cubicBezTo>
                <a:cubicBezTo>
                  <a:pt x="7156122" y="696406"/>
                  <a:pt x="7172275" y="696406"/>
                  <a:pt x="7172275" y="647944"/>
                </a:cubicBezTo>
                <a:lnTo>
                  <a:pt x="7107659" y="647944"/>
                </a:lnTo>
                <a:cubicBezTo>
                  <a:pt x="7107659" y="647944"/>
                  <a:pt x="7107659" y="647944"/>
                  <a:pt x="7091506" y="647944"/>
                </a:cubicBezTo>
                <a:close/>
                <a:moveTo>
                  <a:pt x="6267663" y="647944"/>
                </a:moveTo>
                <a:cubicBezTo>
                  <a:pt x="6219202" y="647944"/>
                  <a:pt x="6186894" y="664098"/>
                  <a:pt x="6186894" y="712559"/>
                </a:cubicBezTo>
                <a:cubicBezTo>
                  <a:pt x="6170741" y="712559"/>
                  <a:pt x="6154587" y="728713"/>
                  <a:pt x="6154587" y="728713"/>
                </a:cubicBezTo>
                <a:cubicBezTo>
                  <a:pt x="6138433" y="744867"/>
                  <a:pt x="6154587" y="761021"/>
                  <a:pt x="6170741" y="744867"/>
                </a:cubicBezTo>
                <a:cubicBezTo>
                  <a:pt x="6170741" y="744867"/>
                  <a:pt x="6170741" y="728713"/>
                  <a:pt x="6186894" y="712559"/>
                </a:cubicBezTo>
                <a:cubicBezTo>
                  <a:pt x="6219202" y="712559"/>
                  <a:pt x="6251510" y="712559"/>
                  <a:pt x="6267663" y="696406"/>
                </a:cubicBezTo>
                <a:cubicBezTo>
                  <a:pt x="6267663" y="696406"/>
                  <a:pt x="6283817" y="680252"/>
                  <a:pt x="6283817" y="664098"/>
                </a:cubicBezTo>
                <a:cubicBezTo>
                  <a:pt x="6283817" y="664098"/>
                  <a:pt x="6267663" y="647944"/>
                  <a:pt x="6267663" y="647944"/>
                </a:cubicBezTo>
                <a:close/>
                <a:moveTo>
                  <a:pt x="4967285" y="603521"/>
                </a:moveTo>
                <a:cubicBezTo>
                  <a:pt x="4975362" y="603521"/>
                  <a:pt x="4983439" y="607560"/>
                  <a:pt x="4991515" y="615637"/>
                </a:cubicBezTo>
                <a:cubicBezTo>
                  <a:pt x="5007669" y="647944"/>
                  <a:pt x="5023823" y="664098"/>
                  <a:pt x="5039977" y="680252"/>
                </a:cubicBezTo>
                <a:cubicBezTo>
                  <a:pt x="5007669" y="696406"/>
                  <a:pt x="4991515" y="696406"/>
                  <a:pt x="4959208" y="712559"/>
                </a:cubicBezTo>
                <a:cubicBezTo>
                  <a:pt x="4926900" y="696406"/>
                  <a:pt x="4910747" y="696406"/>
                  <a:pt x="4878439" y="680252"/>
                </a:cubicBezTo>
                <a:cubicBezTo>
                  <a:pt x="4910747" y="664098"/>
                  <a:pt x="4926900" y="631791"/>
                  <a:pt x="4943054" y="615637"/>
                </a:cubicBezTo>
                <a:cubicBezTo>
                  <a:pt x="4951131" y="607560"/>
                  <a:pt x="4959208" y="603521"/>
                  <a:pt x="4967285" y="603521"/>
                </a:cubicBezTo>
                <a:close/>
                <a:moveTo>
                  <a:pt x="7269198" y="599483"/>
                </a:moveTo>
                <a:cubicBezTo>
                  <a:pt x="7220736" y="599483"/>
                  <a:pt x="7204582" y="615637"/>
                  <a:pt x="7188428" y="647944"/>
                </a:cubicBezTo>
                <a:lnTo>
                  <a:pt x="7301506" y="647944"/>
                </a:lnTo>
                <a:cubicBezTo>
                  <a:pt x="7349966" y="647944"/>
                  <a:pt x="7349966" y="631791"/>
                  <a:pt x="7349966" y="615637"/>
                </a:cubicBezTo>
                <a:cubicBezTo>
                  <a:pt x="7366120" y="631791"/>
                  <a:pt x="7349966" y="615637"/>
                  <a:pt x="7349966" y="615637"/>
                </a:cubicBezTo>
                <a:cubicBezTo>
                  <a:pt x="7317658" y="615637"/>
                  <a:pt x="7301506" y="599483"/>
                  <a:pt x="7269198" y="599483"/>
                </a:cubicBezTo>
                <a:close/>
                <a:moveTo>
                  <a:pt x="6590739" y="599483"/>
                </a:moveTo>
                <a:cubicBezTo>
                  <a:pt x="6542278" y="631791"/>
                  <a:pt x="6493816" y="664098"/>
                  <a:pt x="6445355" y="647944"/>
                </a:cubicBezTo>
                <a:cubicBezTo>
                  <a:pt x="6445355" y="647944"/>
                  <a:pt x="6445355" y="647944"/>
                  <a:pt x="6429201" y="647944"/>
                </a:cubicBezTo>
                <a:cubicBezTo>
                  <a:pt x="6429201" y="631791"/>
                  <a:pt x="6413047" y="615637"/>
                  <a:pt x="6413047" y="615637"/>
                </a:cubicBezTo>
                <a:cubicBezTo>
                  <a:pt x="6413047" y="615637"/>
                  <a:pt x="6396894" y="615637"/>
                  <a:pt x="6396894" y="615637"/>
                </a:cubicBezTo>
                <a:cubicBezTo>
                  <a:pt x="6380740" y="647944"/>
                  <a:pt x="6396894" y="647944"/>
                  <a:pt x="6413047" y="647944"/>
                </a:cubicBezTo>
                <a:cubicBezTo>
                  <a:pt x="6413047" y="647944"/>
                  <a:pt x="6413047" y="647944"/>
                  <a:pt x="6429201" y="647944"/>
                </a:cubicBezTo>
                <a:cubicBezTo>
                  <a:pt x="6429201" y="664098"/>
                  <a:pt x="6445355" y="680252"/>
                  <a:pt x="6445355" y="680252"/>
                </a:cubicBezTo>
                <a:cubicBezTo>
                  <a:pt x="6493816" y="712559"/>
                  <a:pt x="6558431" y="712559"/>
                  <a:pt x="6606893" y="664098"/>
                </a:cubicBezTo>
                <a:cubicBezTo>
                  <a:pt x="6623046" y="664098"/>
                  <a:pt x="6655354" y="631791"/>
                  <a:pt x="6639200" y="615637"/>
                </a:cubicBezTo>
                <a:cubicBezTo>
                  <a:pt x="6623046" y="599483"/>
                  <a:pt x="6590739" y="599483"/>
                  <a:pt x="6590739" y="599483"/>
                </a:cubicBezTo>
                <a:close/>
                <a:moveTo>
                  <a:pt x="5508436" y="599483"/>
                </a:moveTo>
                <a:cubicBezTo>
                  <a:pt x="5508436" y="599483"/>
                  <a:pt x="5508436" y="615637"/>
                  <a:pt x="5508436" y="631791"/>
                </a:cubicBezTo>
                <a:cubicBezTo>
                  <a:pt x="5508436" y="631791"/>
                  <a:pt x="5492282" y="647944"/>
                  <a:pt x="5492282" y="647944"/>
                </a:cubicBezTo>
                <a:cubicBezTo>
                  <a:pt x="5492282" y="631791"/>
                  <a:pt x="5492282" y="631791"/>
                  <a:pt x="5492282" y="615637"/>
                </a:cubicBezTo>
                <a:cubicBezTo>
                  <a:pt x="5492282" y="615637"/>
                  <a:pt x="5508436" y="599483"/>
                  <a:pt x="5508436" y="599483"/>
                </a:cubicBezTo>
                <a:close/>
                <a:moveTo>
                  <a:pt x="4771168" y="589892"/>
                </a:moveTo>
                <a:cubicBezTo>
                  <a:pt x="4818872" y="594435"/>
                  <a:pt x="4846132" y="639867"/>
                  <a:pt x="4846132" y="712559"/>
                </a:cubicBezTo>
                <a:cubicBezTo>
                  <a:pt x="4813824" y="728713"/>
                  <a:pt x="4797670" y="761021"/>
                  <a:pt x="4781517" y="761021"/>
                </a:cubicBezTo>
                <a:cubicBezTo>
                  <a:pt x="4733055" y="777174"/>
                  <a:pt x="4716901" y="744867"/>
                  <a:pt x="4700748" y="712559"/>
                </a:cubicBezTo>
                <a:cubicBezTo>
                  <a:pt x="4652286" y="712559"/>
                  <a:pt x="4636133" y="744867"/>
                  <a:pt x="4636133" y="793328"/>
                </a:cubicBezTo>
                <a:cubicBezTo>
                  <a:pt x="4636133" y="825636"/>
                  <a:pt x="4619979" y="857943"/>
                  <a:pt x="4619979" y="874097"/>
                </a:cubicBezTo>
                <a:cubicBezTo>
                  <a:pt x="4619979" y="890251"/>
                  <a:pt x="4571517" y="890251"/>
                  <a:pt x="4571517" y="890251"/>
                </a:cubicBezTo>
                <a:cubicBezTo>
                  <a:pt x="4523056" y="825636"/>
                  <a:pt x="4474595" y="777174"/>
                  <a:pt x="4474595" y="696406"/>
                </a:cubicBezTo>
                <a:cubicBezTo>
                  <a:pt x="4474595" y="647944"/>
                  <a:pt x="4490748" y="631791"/>
                  <a:pt x="4555364" y="647944"/>
                </a:cubicBezTo>
                <a:cubicBezTo>
                  <a:pt x="4587671" y="664098"/>
                  <a:pt x="4603825" y="664098"/>
                  <a:pt x="4636133" y="647944"/>
                </a:cubicBezTo>
                <a:cubicBezTo>
                  <a:pt x="4668440" y="631791"/>
                  <a:pt x="4684594" y="615637"/>
                  <a:pt x="4716901" y="599483"/>
                </a:cubicBezTo>
                <a:cubicBezTo>
                  <a:pt x="4737094" y="591406"/>
                  <a:pt x="4755267" y="588378"/>
                  <a:pt x="4771168" y="589892"/>
                </a:cubicBezTo>
                <a:close/>
                <a:moveTo>
                  <a:pt x="5346898" y="551022"/>
                </a:moveTo>
                <a:cubicBezTo>
                  <a:pt x="5363052" y="551022"/>
                  <a:pt x="5379206" y="551022"/>
                  <a:pt x="5395360" y="567176"/>
                </a:cubicBezTo>
                <a:cubicBezTo>
                  <a:pt x="5379206" y="567176"/>
                  <a:pt x="5363052" y="583329"/>
                  <a:pt x="5346898" y="599483"/>
                </a:cubicBezTo>
                <a:cubicBezTo>
                  <a:pt x="5330745" y="599483"/>
                  <a:pt x="5314591" y="583329"/>
                  <a:pt x="5298437" y="567176"/>
                </a:cubicBezTo>
                <a:cubicBezTo>
                  <a:pt x="5314591" y="567176"/>
                  <a:pt x="5330745" y="551022"/>
                  <a:pt x="5346898" y="551022"/>
                </a:cubicBezTo>
                <a:close/>
                <a:moveTo>
                  <a:pt x="19778779" y="544207"/>
                </a:moveTo>
                <a:cubicBezTo>
                  <a:pt x="19797457" y="544964"/>
                  <a:pt x="19816640" y="546983"/>
                  <a:pt x="19836832" y="551022"/>
                </a:cubicBezTo>
                <a:cubicBezTo>
                  <a:pt x="19885292" y="551022"/>
                  <a:pt x="19852984" y="583329"/>
                  <a:pt x="19836832" y="599483"/>
                </a:cubicBezTo>
                <a:cubicBezTo>
                  <a:pt x="19836832" y="615637"/>
                  <a:pt x="19820676" y="631791"/>
                  <a:pt x="19820676" y="647944"/>
                </a:cubicBezTo>
                <a:cubicBezTo>
                  <a:pt x="19739908" y="680252"/>
                  <a:pt x="19691446" y="583329"/>
                  <a:pt x="19610678" y="583329"/>
                </a:cubicBezTo>
                <a:cubicBezTo>
                  <a:pt x="19610678" y="583329"/>
                  <a:pt x="19594524" y="567176"/>
                  <a:pt x="19594524" y="567176"/>
                </a:cubicBezTo>
                <a:cubicBezTo>
                  <a:pt x="19594524" y="567176"/>
                  <a:pt x="19610678" y="551022"/>
                  <a:pt x="19610678" y="551022"/>
                </a:cubicBezTo>
                <a:cubicBezTo>
                  <a:pt x="19671254" y="551022"/>
                  <a:pt x="19722745" y="541935"/>
                  <a:pt x="19778779" y="544207"/>
                </a:cubicBezTo>
                <a:close/>
                <a:moveTo>
                  <a:pt x="5960742" y="518714"/>
                </a:moveTo>
                <a:cubicBezTo>
                  <a:pt x="5960742" y="534868"/>
                  <a:pt x="5976895" y="534868"/>
                  <a:pt x="5993049" y="551022"/>
                </a:cubicBezTo>
                <a:cubicBezTo>
                  <a:pt x="5976895" y="567176"/>
                  <a:pt x="5960742" y="583329"/>
                  <a:pt x="5928434" y="583329"/>
                </a:cubicBezTo>
                <a:cubicBezTo>
                  <a:pt x="5928434" y="583329"/>
                  <a:pt x="5912280" y="567176"/>
                  <a:pt x="5912280" y="567176"/>
                </a:cubicBezTo>
                <a:cubicBezTo>
                  <a:pt x="5912280" y="534868"/>
                  <a:pt x="5944589" y="534868"/>
                  <a:pt x="5960742" y="518714"/>
                </a:cubicBezTo>
                <a:close/>
                <a:moveTo>
                  <a:pt x="15572235" y="486407"/>
                </a:moveTo>
                <a:cubicBezTo>
                  <a:pt x="15572235" y="502560"/>
                  <a:pt x="15556082" y="518714"/>
                  <a:pt x="15556082" y="534868"/>
                </a:cubicBezTo>
                <a:cubicBezTo>
                  <a:pt x="15556082" y="551022"/>
                  <a:pt x="15572235" y="583329"/>
                  <a:pt x="15588389" y="583329"/>
                </a:cubicBezTo>
                <a:cubicBezTo>
                  <a:pt x="15636851" y="599483"/>
                  <a:pt x="15685311" y="599483"/>
                  <a:pt x="15733773" y="599483"/>
                </a:cubicBezTo>
                <a:cubicBezTo>
                  <a:pt x="15766080" y="599483"/>
                  <a:pt x="15798388" y="599483"/>
                  <a:pt x="15830695" y="599483"/>
                </a:cubicBezTo>
                <a:cubicBezTo>
                  <a:pt x="15846849" y="599483"/>
                  <a:pt x="15863003" y="599483"/>
                  <a:pt x="15895311" y="599483"/>
                </a:cubicBezTo>
                <a:cubicBezTo>
                  <a:pt x="15863003" y="583329"/>
                  <a:pt x="15863003" y="567176"/>
                  <a:pt x="15879157" y="567176"/>
                </a:cubicBezTo>
                <a:cubicBezTo>
                  <a:pt x="15863003" y="551022"/>
                  <a:pt x="15863003" y="534868"/>
                  <a:pt x="15846849" y="534868"/>
                </a:cubicBezTo>
                <a:cubicBezTo>
                  <a:pt x="15749927" y="518714"/>
                  <a:pt x="15653004" y="567176"/>
                  <a:pt x="15572235" y="486407"/>
                </a:cubicBezTo>
                <a:close/>
                <a:moveTo>
                  <a:pt x="15265314" y="486407"/>
                </a:moveTo>
                <a:cubicBezTo>
                  <a:pt x="15265314" y="486407"/>
                  <a:pt x="15249160" y="502560"/>
                  <a:pt x="15249160" y="502560"/>
                </a:cubicBezTo>
                <a:cubicBezTo>
                  <a:pt x="15249160" y="502560"/>
                  <a:pt x="15265314" y="518714"/>
                  <a:pt x="15265314" y="518714"/>
                </a:cubicBezTo>
                <a:cubicBezTo>
                  <a:pt x="15265314" y="518714"/>
                  <a:pt x="15281467" y="502560"/>
                  <a:pt x="15281467" y="502560"/>
                </a:cubicBezTo>
                <a:cubicBezTo>
                  <a:pt x="15281467" y="502560"/>
                  <a:pt x="15265314" y="486407"/>
                  <a:pt x="15265314" y="486407"/>
                </a:cubicBezTo>
                <a:close/>
                <a:moveTo>
                  <a:pt x="13989165" y="470253"/>
                </a:moveTo>
                <a:cubicBezTo>
                  <a:pt x="13973012" y="486407"/>
                  <a:pt x="13956858" y="486407"/>
                  <a:pt x="13940705" y="486407"/>
                </a:cubicBezTo>
                <a:cubicBezTo>
                  <a:pt x="13940705" y="486407"/>
                  <a:pt x="13940705" y="502560"/>
                  <a:pt x="13940705" y="502560"/>
                </a:cubicBezTo>
                <a:cubicBezTo>
                  <a:pt x="13956858" y="534868"/>
                  <a:pt x="13989165" y="518714"/>
                  <a:pt x="14005319" y="518714"/>
                </a:cubicBezTo>
                <a:cubicBezTo>
                  <a:pt x="14021474" y="518714"/>
                  <a:pt x="14021474" y="502560"/>
                  <a:pt x="14037627" y="502560"/>
                </a:cubicBezTo>
                <a:cubicBezTo>
                  <a:pt x="14021474" y="486407"/>
                  <a:pt x="14005319" y="486407"/>
                  <a:pt x="13989165" y="470253"/>
                </a:cubicBezTo>
                <a:close/>
                <a:moveTo>
                  <a:pt x="17814075" y="468739"/>
                </a:moveTo>
                <a:cubicBezTo>
                  <a:pt x="17779244" y="467224"/>
                  <a:pt x="17748955" y="470253"/>
                  <a:pt x="17736840" y="518714"/>
                </a:cubicBezTo>
                <a:cubicBezTo>
                  <a:pt x="17720686" y="534868"/>
                  <a:pt x="17688380" y="534868"/>
                  <a:pt x="17672226" y="551022"/>
                </a:cubicBezTo>
                <a:cubicBezTo>
                  <a:pt x="17623764" y="599483"/>
                  <a:pt x="17623764" y="615637"/>
                  <a:pt x="17688380" y="664098"/>
                </a:cubicBezTo>
                <a:cubicBezTo>
                  <a:pt x="17704532" y="680252"/>
                  <a:pt x="17720686" y="680252"/>
                  <a:pt x="17736840" y="647944"/>
                </a:cubicBezTo>
                <a:cubicBezTo>
                  <a:pt x="17736840" y="599483"/>
                  <a:pt x="17736840" y="551022"/>
                  <a:pt x="17752994" y="502560"/>
                </a:cubicBezTo>
                <a:cubicBezTo>
                  <a:pt x="17785302" y="534868"/>
                  <a:pt x="17849916" y="551022"/>
                  <a:pt x="17849916" y="470253"/>
                </a:cubicBezTo>
                <a:cubicBezTo>
                  <a:pt x="17837801" y="470253"/>
                  <a:pt x="17825686" y="469243"/>
                  <a:pt x="17814075" y="468739"/>
                </a:cubicBezTo>
                <a:close/>
                <a:moveTo>
                  <a:pt x="13536861" y="421792"/>
                </a:moveTo>
                <a:cubicBezTo>
                  <a:pt x="13536861" y="437945"/>
                  <a:pt x="13536861" y="437945"/>
                  <a:pt x="13520706" y="454099"/>
                </a:cubicBezTo>
                <a:cubicBezTo>
                  <a:pt x="13520706" y="454099"/>
                  <a:pt x="13536861" y="454099"/>
                  <a:pt x="13536861" y="454099"/>
                </a:cubicBezTo>
                <a:cubicBezTo>
                  <a:pt x="13536861" y="454099"/>
                  <a:pt x="13553014" y="437945"/>
                  <a:pt x="13553014" y="437945"/>
                </a:cubicBezTo>
                <a:cubicBezTo>
                  <a:pt x="13553014" y="437945"/>
                  <a:pt x="13536861" y="421792"/>
                  <a:pt x="13536861" y="421792"/>
                </a:cubicBezTo>
                <a:close/>
                <a:moveTo>
                  <a:pt x="13019940" y="421792"/>
                </a:moveTo>
                <a:cubicBezTo>
                  <a:pt x="13003787" y="421792"/>
                  <a:pt x="13003787" y="437945"/>
                  <a:pt x="12987633" y="454099"/>
                </a:cubicBezTo>
                <a:cubicBezTo>
                  <a:pt x="13003787" y="454099"/>
                  <a:pt x="13019940" y="470253"/>
                  <a:pt x="13036094" y="470253"/>
                </a:cubicBezTo>
                <a:cubicBezTo>
                  <a:pt x="13052248" y="470253"/>
                  <a:pt x="13068402" y="454099"/>
                  <a:pt x="13068402" y="437945"/>
                </a:cubicBezTo>
                <a:cubicBezTo>
                  <a:pt x="13052248" y="437945"/>
                  <a:pt x="13036094" y="421792"/>
                  <a:pt x="13019940" y="421792"/>
                </a:cubicBezTo>
                <a:close/>
                <a:moveTo>
                  <a:pt x="11501484" y="308715"/>
                </a:moveTo>
                <a:cubicBezTo>
                  <a:pt x="11501484" y="308715"/>
                  <a:pt x="11517639" y="308715"/>
                  <a:pt x="11517639" y="308715"/>
                </a:cubicBezTo>
                <a:cubicBezTo>
                  <a:pt x="11525717" y="324869"/>
                  <a:pt x="11525717" y="332946"/>
                  <a:pt x="11519659" y="336985"/>
                </a:cubicBezTo>
                <a:lnTo>
                  <a:pt x="11492516" y="340178"/>
                </a:lnTo>
                <a:lnTo>
                  <a:pt x="11486464" y="339607"/>
                </a:lnTo>
                <a:lnTo>
                  <a:pt x="11493408" y="330927"/>
                </a:lnTo>
                <a:cubicBezTo>
                  <a:pt x="11497446" y="324869"/>
                  <a:pt x="11501484" y="316792"/>
                  <a:pt x="11501484" y="308715"/>
                </a:cubicBezTo>
                <a:close/>
                <a:moveTo>
                  <a:pt x="16153771" y="260254"/>
                </a:moveTo>
                <a:cubicBezTo>
                  <a:pt x="16153771" y="260254"/>
                  <a:pt x="16169924" y="260254"/>
                  <a:pt x="16169924" y="260254"/>
                </a:cubicBezTo>
                <a:cubicBezTo>
                  <a:pt x="16169924" y="292562"/>
                  <a:pt x="16153771" y="292562"/>
                  <a:pt x="16137617" y="308715"/>
                </a:cubicBezTo>
                <a:cubicBezTo>
                  <a:pt x="16137617" y="292562"/>
                  <a:pt x="16153771" y="276408"/>
                  <a:pt x="16153771" y="260254"/>
                </a:cubicBezTo>
                <a:close/>
                <a:moveTo>
                  <a:pt x="16283002" y="244100"/>
                </a:moveTo>
                <a:cubicBezTo>
                  <a:pt x="16283002" y="244100"/>
                  <a:pt x="16299155" y="260254"/>
                  <a:pt x="16299155" y="260254"/>
                </a:cubicBezTo>
                <a:cubicBezTo>
                  <a:pt x="16299155" y="260254"/>
                  <a:pt x="16283002" y="276408"/>
                  <a:pt x="16283002" y="276408"/>
                </a:cubicBezTo>
                <a:cubicBezTo>
                  <a:pt x="16266847" y="276408"/>
                  <a:pt x="16266847" y="276408"/>
                  <a:pt x="16266847" y="260254"/>
                </a:cubicBezTo>
                <a:cubicBezTo>
                  <a:pt x="16266847" y="260254"/>
                  <a:pt x="16283002" y="244100"/>
                  <a:pt x="16283002" y="244100"/>
                </a:cubicBezTo>
                <a:close/>
                <a:moveTo>
                  <a:pt x="9724570" y="244100"/>
                </a:moveTo>
                <a:cubicBezTo>
                  <a:pt x="9724570" y="244100"/>
                  <a:pt x="9740725" y="260254"/>
                  <a:pt x="9740725" y="260254"/>
                </a:cubicBezTo>
                <a:cubicBezTo>
                  <a:pt x="9724570" y="292562"/>
                  <a:pt x="9724570" y="292562"/>
                  <a:pt x="9708416" y="260254"/>
                </a:cubicBezTo>
                <a:cubicBezTo>
                  <a:pt x="9708416" y="260254"/>
                  <a:pt x="9724570" y="260254"/>
                  <a:pt x="9724570" y="244100"/>
                </a:cubicBezTo>
                <a:close/>
                <a:moveTo>
                  <a:pt x="13488399" y="114870"/>
                </a:moveTo>
                <a:cubicBezTo>
                  <a:pt x="13536861" y="114870"/>
                  <a:pt x="13553014" y="131024"/>
                  <a:pt x="13569168" y="163331"/>
                </a:cubicBezTo>
                <a:cubicBezTo>
                  <a:pt x="13536861" y="163331"/>
                  <a:pt x="13520706" y="163331"/>
                  <a:pt x="13488399" y="163331"/>
                </a:cubicBezTo>
                <a:cubicBezTo>
                  <a:pt x="13488399" y="163331"/>
                  <a:pt x="13472245" y="147178"/>
                  <a:pt x="13472245" y="131024"/>
                </a:cubicBezTo>
                <a:cubicBezTo>
                  <a:pt x="13472245" y="131024"/>
                  <a:pt x="13488399" y="114870"/>
                  <a:pt x="13488399" y="114870"/>
                </a:cubicBezTo>
                <a:close/>
                <a:moveTo>
                  <a:pt x="14498010" y="106793"/>
                </a:moveTo>
                <a:cubicBezTo>
                  <a:pt x="14457625" y="106793"/>
                  <a:pt x="14417241" y="114870"/>
                  <a:pt x="14376856" y="131024"/>
                </a:cubicBezTo>
                <a:cubicBezTo>
                  <a:pt x="14376856" y="131024"/>
                  <a:pt x="14376856" y="147178"/>
                  <a:pt x="14376856" y="147178"/>
                </a:cubicBezTo>
                <a:cubicBezTo>
                  <a:pt x="14376856" y="179485"/>
                  <a:pt x="14441471" y="211793"/>
                  <a:pt x="14457625" y="211793"/>
                </a:cubicBezTo>
                <a:cubicBezTo>
                  <a:pt x="14506087" y="163331"/>
                  <a:pt x="14570701" y="179485"/>
                  <a:pt x="14619163" y="163331"/>
                </a:cubicBezTo>
                <a:cubicBezTo>
                  <a:pt x="14603009" y="163331"/>
                  <a:pt x="14619163" y="163331"/>
                  <a:pt x="14635316" y="147178"/>
                </a:cubicBezTo>
                <a:cubicBezTo>
                  <a:pt x="14619163" y="131024"/>
                  <a:pt x="14619163" y="131024"/>
                  <a:pt x="14619163" y="131024"/>
                </a:cubicBezTo>
                <a:cubicBezTo>
                  <a:pt x="14578779" y="114870"/>
                  <a:pt x="14538394" y="106793"/>
                  <a:pt x="14498010" y="106793"/>
                </a:cubicBezTo>
                <a:close/>
                <a:moveTo>
                  <a:pt x="13326862" y="62370"/>
                </a:moveTo>
                <a:cubicBezTo>
                  <a:pt x="13338977" y="62370"/>
                  <a:pt x="13351092" y="66409"/>
                  <a:pt x="13359168" y="82563"/>
                </a:cubicBezTo>
                <a:cubicBezTo>
                  <a:pt x="13359168" y="98716"/>
                  <a:pt x="13343015" y="114870"/>
                  <a:pt x="13343015" y="114870"/>
                </a:cubicBezTo>
                <a:cubicBezTo>
                  <a:pt x="13326861" y="98716"/>
                  <a:pt x="13294555" y="98716"/>
                  <a:pt x="13278400" y="82563"/>
                </a:cubicBezTo>
                <a:cubicBezTo>
                  <a:pt x="13278400" y="82563"/>
                  <a:pt x="13294555" y="66409"/>
                  <a:pt x="13294555" y="66409"/>
                </a:cubicBezTo>
                <a:cubicBezTo>
                  <a:pt x="13302631" y="66409"/>
                  <a:pt x="13314746" y="62370"/>
                  <a:pt x="13326862" y="62370"/>
                </a:cubicBezTo>
                <a:close/>
                <a:moveTo>
                  <a:pt x="14183011" y="50255"/>
                </a:moveTo>
                <a:cubicBezTo>
                  <a:pt x="14166857" y="50255"/>
                  <a:pt x="14150703" y="50255"/>
                  <a:pt x="14134550" y="66409"/>
                </a:cubicBezTo>
                <a:cubicBezTo>
                  <a:pt x="14118396" y="82563"/>
                  <a:pt x="14150703" y="114870"/>
                  <a:pt x="14183011" y="98716"/>
                </a:cubicBezTo>
                <a:cubicBezTo>
                  <a:pt x="14183011" y="114870"/>
                  <a:pt x="14199165" y="98716"/>
                  <a:pt x="14215318" y="82563"/>
                </a:cubicBezTo>
                <a:cubicBezTo>
                  <a:pt x="14215318" y="82563"/>
                  <a:pt x="14199165" y="66409"/>
                  <a:pt x="14199165" y="66409"/>
                </a:cubicBezTo>
                <a:cubicBezTo>
                  <a:pt x="14199165" y="66409"/>
                  <a:pt x="14183011" y="50255"/>
                  <a:pt x="14183011" y="50255"/>
                </a:cubicBezTo>
                <a:close/>
                <a:moveTo>
                  <a:pt x="14223395" y="280"/>
                </a:moveTo>
                <a:cubicBezTo>
                  <a:pt x="14296087" y="-1235"/>
                  <a:pt x="14368780" y="1794"/>
                  <a:pt x="14441471" y="50255"/>
                </a:cubicBezTo>
                <a:cubicBezTo>
                  <a:pt x="14489932" y="82563"/>
                  <a:pt x="14570701" y="66409"/>
                  <a:pt x="14651470" y="66409"/>
                </a:cubicBezTo>
                <a:cubicBezTo>
                  <a:pt x="14716085" y="66409"/>
                  <a:pt x="14716085" y="66409"/>
                  <a:pt x="14716085" y="179485"/>
                </a:cubicBezTo>
                <a:cubicBezTo>
                  <a:pt x="14716085" y="211793"/>
                  <a:pt x="14732239" y="227947"/>
                  <a:pt x="14764547" y="244100"/>
                </a:cubicBezTo>
                <a:cubicBezTo>
                  <a:pt x="14780700" y="244100"/>
                  <a:pt x="14780700" y="244100"/>
                  <a:pt x="14796854" y="244100"/>
                </a:cubicBezTo>
                <a:cubicBezTo>
                  <a:pt x="14861469" y="260254"/>
                  <a:pt x="14893776" y="179485"/>
                  <a:pt x="14958392" y="211793"/>
                </a:cubicBezTo>
                <a:cubicBezTo>
                  <a:pt x="15006853" y="244100"/>
                  <a:pt x="15071469" y="227947"/>
                  <a:pt x="15136083" y="244100"/>
                </a:cubicBezTo>
                <a:cubicBezTo>
                  <a:pt x="15184545" y="244100"/>
                  <a:pt x="15233006" y="244100"/>
                  <a:pt x="15281467" y="244100"/>
                </a:cubicBezTo>
                <a:cubicBezTo>
                  <a:pt x="15346082" y="244100"/>
                  <a:pt x="15394544" y="244100"/>
                  <a:pt x="15459158" y="244100"/>
                </a:cubicBezTo>
                <a:cubicBezTo>
                  <a:pt x="15491467" y="244100"/>
                  <a:pt x="15491467" y="276408"/>
                  <a:pt x="15475313" y="308715"/>
                </a:cubicBezTo>
                <a:cubicBezTo>
                  <a:pt x="15459158" y="341023"/>
                  <a:pt x="15443005" y="292562"/>
                  <a:pt x="15459158" y="341023"/>
                </a:cubicBezTo>
                <a:cubicBezTo>
                  <a:pt x="15475313" y="373330"/>
                  <a:pt x="15588389" y="389484"/>
                  <a:pt x="15620696" y="341023"/>
                </a:cubicBezTo>
                <a:cubicBezTo>
                  <a:pt x="15620696" y="324869"/>
                  <a:pt x="15604542" y="292562"/>
                  <a:pt x="15588389" y="276408"/>
                </a:cubicBezTo>
                <a:cubicBezTo>
                  <a:pt x="15669158" y="260254"/>
                  <a:pt x="15717620" y="195639"/>
                  <a:pt x="15798388" y="195639"/>
                </a:cubicBezTo>
                <a:cubicBezTo>
                  <a:pt x="15863003" y="195639"/>
                  <a:pt x="15863003" y="227947"/>
                  <a:pt x="15830695" y="260254"/>
                </a:cubicBezTo>
                <a:cubicBezTo>
                  <a:pt x="15814542" y="276408"/>
                  <a:pt x="15814542" y="292562"/>
                  <a:pt x="15846849" y="308715"/>
                </a:cubicBezTo>
                <a:cubicBezTo>
                  <a:pt x="15879157" y="308715"/>
                  <a:pt x="15911464" y="308715"/>
                  <a:pt x="15927618" y="308715"/>
                </a:cubicBezTo>
                <a:cubicBezTo>
                  <a:pt x="15943771" y="308715"/>
                  <a:pt x="16089156" y="308715"/>
                  <a:pt x="16105309" y="308715"/>
                </a:cubicBezTo>
                <a:lnTo>
                  <a:pt x="16137617" y="308715"/>
                </a:lnTo>
                <a:lnTo>
                  <a:pt x="16153771" y="308715"/>
                </a:lnTo>
                <a:cubicBezTo>
                  <a:pt x="16169924" y="357177"/>
                  <a:pt x="16202233" y="389484"/>
                  <a:pt x="16234540" y="421792"/>
                </a:cubicBezTo>
                <a:cubicBezTo>
                  <a:pt x="16347616" y="324869"/>
                  <a:pt x="16509153" y="421792"/>
                  <a:pt x="16622231" y="341023"/>
                </a:cubicBezTo>
                <a:cubicBezTo>
                  <a:pt x="16702999" y="292562"/>
                  <a:pt x="16783768" y="292562"/>
                  <a:pt x="16864538" y="341023"/>
                </a:cubicBezTo>
                <a:cubicBezTo>
                  <a:pt x="16880690" y="357177"/>
                  <a:pt x="16912998" y="357177"/>
                  <a:pt x="16912998" y="357177"/>
                </a:cubicBezTo>
                <a:cubicBezTo>
                  <a:pt x="16993766" y="292562"/>
                  <a:pt x="17074536" y="341023"/>
                  <a:pt x="17139150" y="389484"/>
                </a:cubicBezTo>
                <a:cubicBezTo>
                  <a:pt x="17219920" y="437945"/>
                  <a:pt x="17300688" y="437945"/>
                  <a:pt x="17381458" y="389484"/>
                </a:cubicBezTo>
                <a:cubicBezTo>
                  <a:pt x="17413766" y="373330"/>
                  <a:pt x="17446072" y="341023"/>
                  <a:pt x="17478380" y="373330"/>
                </a:cubicBezTo>
                <a:cubicBezTo>
                  <a:pt x="17510688" y="405638"/>
                  <a:pt x="17542994" y="405638"/>
                  <a:pt x="17575304" y="373330"/>
                </a:cubicBezTo>
                <a:cubicBezTo>
                  <a:pt x="17623764" y="308715"/>
                  <a:pt x="17656072" y="308715"/>
                  <a:pt x="17720686" y="357177"/>
                </a:cubicBezTo>
                <a:cubicBezTo>
                  <a:pt x="17736840" y="373330"/>
                  <a:pt x="17752994" y="357177"/>
                  <a:pt x="17785302" y="357177"/>
                </a:cubicBezTo>
                <a:cubicBezTo>
                  <a:pt x="17866070" y="357177"/>
                  <a:pt x="17866070" y="405638"/>
                  <a:pt x="17866070" y="470253"/>
                </a:cubicBezTo>
                <a:cubicBezTo>
                  <a:pt x="17930686" y="454099"/>
                  <a:pt x="17979148" y="389484"/>
                  <a:pt x="18043762" y="421792"/>
                </a:cubicBezTo>
                <a:cubicBezTo>
                  <a:pt x="18059916" y="421792"/>
                  <a:pt x="18076070" y="437945"/>
                  <a:pt x="18092224" y="454099"/>
                </a:cubicBezTo>
                <a:cubicBezTo>
                  <a:pt x="18092224" y="454099"/>
                  <a:pt x="18076070" y="470253"/>
                  <a:pt x="18076070" y="470253"/>
                </a:cubicBezTo>
                <a:cubicBezTo>
                  <a:pt x="18059916" y="486407"/>
                  <a:pt x="18027608" y="518714"/>
                  <a:pt x="18011454" y="518714"/>
                </a:cubicBezTo>
                <a:cubicBezTo>
                  <a:pt x="17930686" y="518714"/>
                  <a:pt x="17930686" y="599483"/>
                  <a:pt x="17898378" y="647944"/>
                </a:cubicBezTo>
                <a:cubicBezTo>
                  <a:pt x="17882224" y="664098"/>
                  <a:pt x="17882224" y="680252"/>
                  <a:pt x="17882224" y="696406"/>
                </a:cubicBezTo>
                <a:cubicBezTo>
                  <a:pt x="17898378" y="696406"/>
                  <a:pt x="17930686" y="712559"/>
                  <a:pt x="17930686" y="712559"/>
                </a:cubicBezTo>
                <a:cubicBezTo>
                  <a:pt x="18011454" y="647944"/>
                  <a:pt x="18124530" y="664098"/>
                  <a:pt x="18205300" y="664098"/>
                </a:cubicBezTo>
                <a:cubicBezTo>
                  <a:pt x="18302222" y="664098"/>
                  <a:pt x="18399146" y="615637"/>
                  <a:pt x="18463760" y="551022"/>
                </a:cubicBezTo>
                <a:cubicBezTo>
                  <a:pt x="18479914" y="534868"/>
                  <a:pt x="18496068" y="502560"/>
                  <a:pt x="18496068" y="470253"/>
                </a:cubicBezTo>
                <a:cubicBezTo>
                  <a:pt x="18496068" y="437945"/>
                  <a:pt x="18463760" y="421792"/>
                  <a:pt x="18431452" y="421792"/>
                </a:cubicBezTo>
                <a:cubicBezTo>
                  <a:pt x="18382992" y="421792"/>
                  <a:pt x="18334530" y="421792"/>
                  <a:pt x="18286068" y="405638"/>
                </a:cubicBezTo>
                <a:cubicBezTo>
                  <a:pt x="18269914" y="405638"/>
                  <a:pt x="18253762" y="373330"/>
                  <a:pt x="18269914" y="357177"/>
                </a:cubicBezTo>
                <a:cubicBezTo>
                  <a:pt x="18269914" y="341023"/>
                  <a:pt x="18286068" y="308715"/>
                  <a:pt x="18302222" y="308715"/>
                </a:cubicBezTo>
                <a:cubicBezTo>
                  <a:pt x="18431452" y="276408"/>
                  <a:pt x="18544530" y="308715"/>
                  <a:pt x="18673758" y="373330"/>
                </a:cubicBezTo>
                <a:cubicBezTo>
                  <a:pt x="18689912" y="389484"/>
                  <a:pt x="18706068" y="437945"/>
                  <a:pt x="18689912" y="454099"/>
                </a:cubicBezTo>
                <a:cubicBezTo>
                  <a:pt x="18673758" y="470253"/>
                  <a:pt x="18657606" y="470253"/>
                  <a:pt x="18641452" y="486407"/>
                </a:cubicBezTo>
                <a:cubicBezTo>
                  <a:pt x="18609144" y="502560"/>
                  <a:pt x="18576836" y="567176"/>
                  <a:pt x="18592990" y="567176"/>
                </a:cubicBezTo>
                <a:cubicBezTo>
                  <a:pt x="18609144" y="583329"/>
                  <a:pt x="18641452" y="599483"/>
                  <a:pt x="18673758" y="599483"/>
                </a:cubicBezTo>
                <a:cubicBezTo>
                  <a:pt x="18786836" y="567176"/>
                  <a:pt x="18899912" y="534868"/>
                  <a:pt x="18948374" y="421792"/>
                </a:cubicBezTo>
                <a:cubicBezTo>
                  <a:pt x="18980680" y="357177"/>
                  <a:pt x="18996834" y="357177"/>
                  <a:pt x="19061450" y="437945"/>
                </a:cubicBezTo>
                <a:cubicBezTo>
                  <a:pt x="19077604" y="470253"/>
                  <a:pt x="19093756" y="486407"/>
                  <a:pt x="19126066" y="486407"/>
                </a:cubicBezTo>
                <a:cubicBezTo>
                  <a:pt x="19158372" y="486407"/>
                  <a:pt x="19206834" y="486407"/>
                  <a:pt x="19239140" y="518714"/>
                </a:cubicBezTo>
                <a:cubicBezTo>
                  <a:pt x="19206834" y="534868"/>
                  <a:pt x="19174526" y="551022"/>
                  <a:pt x="19142218" y="567176"/>
                </a:cubicBezTo>
                <a:cubicBezTo>
                  <a:pt x="19109912" y="583329"/>
                  <a:pt x="19077604" y="599483"/>
                  <a:pt x="19045296" y="615637"/>
                </a:cubicBezTo>
                <a:cubicBezTo>
                  <a:pt x="19029142" y="631791"/>
                  <a:pt x="19029142" y="647944"/>
                  <a:pt x="19061450" y="664098"/>
                </a:cubicBezTo>
                <a:cubicBezTo>
                  <a:pt x="19109912" y="680252"/>
                  <a:pt x="19142218" y="712559"/>
                  <a:pt x="19190680" y="728713"/>
                </a:cubicBezTo>
                <a:cubicBezTo>
                  <a:pt x="19222988" y="744867"/>
                  <a:pt x="19255294" y="712559"/>
                  <a:pt x="19255294" y="680252"/>
                </a:cubicBezTo>
                <a:cubicBezTo>
                  <a:pt x="19271450" y="615637"/>
                  <a:pt x="19303756" y="583329"/>
                  <a:pt x="19352218" y="631791"/>
                </a:cubicBezTo>
                <a:cubicBezTo>
                  <a:pt x="19481448" y="728713"/>
                  <a:pt x="19642986" y="744867"/>
                  <a:pt x="19804522" y="728713"/>
                </a:cubicBezTo>
                <a:cubicBezTo>
                  <a:pt x="19836832" y="728713"/>
                  <a:pt x="19852984" y="696406"/>
                  <a:pt x="19852984" y="680252"/>
                </a:cubicBezTo>
                <a:cubicBezTo>
                  <a:pt x="19885292" y="664098"/>
                  <a:pt x="19917600" y="664098"/>
                  <a:pt x="19966060" y="647944"/>
                </a:cubicBezTo>
                <a:cubicBezTo>
                  <a:pt x="19998368" y="647944"/>
                  <a:pt x="20030676" y="615637"/>
                  <a:pt x="20046830" y="615637"/>
                </a:cubicBezTo>
                <a:cubicBezTo>
                  <a:pt x="20127598" y="680252"/>
                  <a:pt x="20208368" y="647944"/>
                  <a:pt x="20305290" y="680252"/>
                </a:cubicBezTo>
                <a:cubicBezTo>
                  <a:pt x="20337598" y="696406"/>
                  <a:pt x="20369904" y="744867"/>
                  <a:pt x="20402214" y="777174"/>
                </a:cubicBezTo>
                <a:cubicBezTo>
                  <a:pt x="20434520" y="825636"/>
                  <a:pt x="20499136" y="857943"/>
                  <a:pt x="20531442" y="841789"/>
                </a:cubicBezTo>
                <a:cubicBezTo>
                  <a:pt x="20596058" y="809482"/>
                  <a:pt x="20644520" y="761021"/>
                  <a:pt x="20709134" y="825636"/>
                </a:cubicBezTo>
                <a:cubicBezTo>
                  <a:pt x="20854520" y="825636"/>
                  <a:pt x="20999902" y="890251"/>
                  <a:pt x="21145286" y="793328"/>
                </a:cubicBezTo>
                <a:cubicBezTo>
                  <a:pt x="21161440" y="777174"/>
                  <a:pt x="21193746" y="793328"/>
                  <a:pt x="21193746" y="793328"/>
                </a:cubicBezTo>
                <a:cubicBezTo>
                  <a:pt x="21258364" y="857943"/>
                  <a:pt x="21290670" y="793328"/>
                  <a:pt x="21339132" y="761021"/>
                </a:cubicBezTo>
                <a:cubicBezTo>
                  <a:pt x="21355284" y="744867"/>
                  <a:pt x="21371440" y="728713"/>
                  <a:pt x="21403746" y="761021"/>
                </a:cubicBezTo>
                <a:cubicBezTo>
                  <a:pt x="21468360" y="857943"/>
                  <a:pt x="21468360" y="857943"/>
                  <a:pt x="21565284" y="825636"/>
                </a:cubicBezTo>
                <a:cubicBezTo>
                  <a:pt x="21629898" y="793328"/>
                  <a:pt x="21646054" y="793328"/>
                  <a:pt x="21662208" y="857943"/>
                </a:cubicBezTo>
                <a:cubicBezTo>
                  <a:pt x="21678360" y="906404"/>
                  <a:pt x="21726822" y="906404"/>
                  <a:pt x="21759128" y="874097"/>
                </a:cubicBezTo>
                <a:cubicBezTo>
                  <a:pt x="21807590" y="841789"/>
                  <a:pt x="21839898" y="825636"/>
                  <a:pt x="21888360" y="874097"/>
                </a:cubicBezTo>
                <a:cubicBezTo>
                  <a:pt x="21904514" y="890251"/>
                  <a:pt x="21920666" y="890251"/>
                  <a:pt x="21936822" y="890251"/>
                </a:cubicBezTo>
                <a:cubicBezTo>
                  <a:pt x="22049898" y="825636"/>
                  <a:pt x="22162974" y="857943"/>
                  <a:pt x="22276050" y="857943"/>
                </a:cubicBezTo>
                <a:cubicBezTo>
                  <a:pt x="22292204" y="857943"/>
                  <a:pt x="22292204" y="874097"/>
                  <a:pt x="22292204" y="874097"/>
                </a:cubicBezTo>
                <a:cubicBezTo>
                  <a:pt x="22292204" y="874097"/>
                  <a:pt x="22276050" y="890251"/>
                  <a:pt x="22276050" y="890251"/>
                </a:cubicBezTo>
                <a:cubicBezTo>
                  <a:pt x="22195280" y="890251"/>
                  <a:pt x="22114512" y="906404"/>
                  <a:pt x="22049898" y="906404"/>
                </a:cubicBezTo>
                <a:cubicBezTo>
                  <a:pt x="22049898" y="906404"/>
                  <a:pt x="22033742" y="922558"/>
                  <a:pt x="22033742" y="922558"/>
                </a:cubicBezTo>
                <a:cubicBezTo>
                  <a:pt x="22049898" y="938712"/>
                  <a:pt x="22049898" y="954866"/>
                  <a:pt x="22066052" y="954866"/>
                </a:cubicBezTo>
                <a:cubicBezTo>
                  <a:pt x="22179128" y="954866"/>
                  <a:pt x="22276050" y="954866"/>
                  <a:pt x="22372972" y="1019481"/>
                </a:cubicBezTo>
                <a:cubicBezTo>
                  <a:pt x="22405280" y="1051788"/>
                  <a:pt x="22469896" y="1019481"/>
                  <a:pt x="22502204" y="987173"/>
                </a:cubicBezTo>
                <a:cubicBezTo>
                  <a:pt x="22550666" y="938712"/>
                  <a:pt x="22599124" y="987173"/>
                  <a:pt x="22631434" y="1019481"/>
                </a:cubicBezTo>
                <a:cubicBezTo>
                  <a:pt x="22647586" y="1035635"/>
                  <a:pt x="22663742" y="1067942"/>
                  <a:pt x="22647586" y="1100250"/>
                </a:cubicBezTo>
                <a:cubicBezTo>
                  <a:pt x="22582972" y="1229480"/>
                  <a:pt x="22534510" y="1245633"/>
                  <a:pt x="22389128" y="1181018"/>
                </a:cubicBezTo>
                <a:cubicBezTo>
                  <a:pt x="22308358" y="1148711"/>
                  <a:pt x="22243742" y="1148711"/>
                  <a:pt x="22162974" y="1148711"/>
                </a:cubicBezTo>
                <a:cubicBezTo>
                  <a:pt x="22082204" y="1148711"/>
                  <a:pt x="22033742" y="1197172"/>
                  <a:pt x="22017590" y="1277941"/>
                </a:cubicBezTo>
                <a:cubicBezTo>
                  <a:pt x="22114512" y="1358710"/>
                  <a:pt x="22243742" y="1310249"/>
                  <a:pt x="22340666" y="1374864"/>
                </a:cubicBezTo>
                <a:cubicBezTo>
                  <a:pt x="22356818" y="1374864"/>
                  <a:pt x="22389128" y="1342556"/>
                  <a:pt x="22405280" y="1342556"/>
                </a:cubicBezTo>
                <a:cubicBezTo>
                  <a:pt x="22486048" y="1326402"/>
                  <a:pt x="22550666" y="1229480"/>
                  <a:pt x="22647586" y="1326402"/>
                </a:cubicBezTo>
                <a:cubicBezTo>
                  <a:pt x="22647586" y="1326402"/>
                  <a:pt x="22696048" y="1294095"/>
                  <a:pt x="22728356" y="1294095"/>
                </a:cubicBezTo>
                <a:cubicBezTo>
                  <a:pt x="22744510" y="1294095"/>
                  <a:pt x="22760662" y="1310249"/>
                  <a:pt x="22776816" y="1310249"/>
                </a:cubicBezTo>
                <a:cubicBezTo>
                  <a:pt x="22760662" y="1326402"/>
                  <a:pt x="22760662" y="1342556"/>
                  <a:pt x="22744510" y="1358710"/>
                </a:cubicBezTo>
                <a:cubicBezTo>
                  <a:pt x="22712202" y="1423325"/>
                  <a:pt x="22728356" y="1423325"/>
                  <a:pt x="22792972" y="1471786"/>
                </a:cubicBezTo>
                <a:cubicBezTo>
                  <a:pt x="22809124" y="1487940"/>
                  <a:pt x="22841432" y="1471786"/>
                  <a:pt x="22825278" y="1520247"/>
                </a:cubicBezTo>
                <a:cubicBezTo>
                  <a:pt x="22776816" y="1633324"/>
                  <a:pt x="22792972" y="1633324"/>
                  <a:pt x="22906048" y="1649478"/>
                </a:cubicBezTo>
                <a:cubicBezTo>
                  <a:pt x="22873740" y="1714093"/>
                  <a:pt x="22841432" y="1778708"/>
                  <a:pt x="22809124" y="1859476"/>
                </a:cubicBezTo>
                <a:cubicBezTo>
                  <a:pt x="22792972" y="1891784"/>
                  <a:pt x="22792972" y="1924091"/>
                  <a:pt x="22825278" y="1940245"/>
                </a:cubicBezTo>
                <a:cubicBezTo>
                  <a:pt x="22857586" y="1956399"/>
                  <a:pt x="22873740" y="1956399"/>
                  <a:pt x="22906048" y="1940245"/>
                </a:cubicBezTo>
                <a:cubicBezTo>
                  <a:pt x="22922200" y="1924091"/>
                  <a:pt x="22970662" y="1891784"/>
                  <a:pt x="22986816" y="1907938"/>
                </a:cubicBezTo>
                <a:cubicBezTo>
                  <a:pt x="23116048" y="1988707"/>
                  <a:pt x="23261430" y="1956399"/>
                  <a:pt x="23390660" y="1956399"/>
                </a:cubicBezTo>
                <a:cubicBezTo>
                  <a:pt x="23455274" y="1956399"/>
                  <a:pt x="23503736" y="1956399"/>
                  <a:pt x="23568350" y="1956399"/>
                </a:cubicBezTo>
                <a:cubicBezTo>
                  <a:pt x="23665274" y="1956399"/>
                  <a:pt x="23729888" y="1988707"/>
                  <a:pt x="23762198" y="2101783"/>
                </a:cubicBezTo>
                <a:cubicBezTo>
                  <a:pt x="23762198" y="2134090"/>
                  <a:pt x="23810658" y="2166398"/>
                  <a:pt x="23794506" y="2182552"/>
                </a:cubicBezTo>
                <a:cubicBezTo>
                  <a:pt x="23762198" y="2231013"/>
                  <a:pt x="23746044" y="2263321"/>
                  <a:pt x="23826812" y="2263321"/>
                </a:cubicBezTo>
                <a:cubicBezTo>
                  <a:pt x="23907580" y="2263321"/>
                  <a:pt x="23988350" y="2263321"/>
                  <a:pt x="24069118" y="2263321"/>
                </a:cubicBezTo>
                <a:cubicBezTo>
                  <a:pt x="24359888" y="2263321"/>
                  <a:pt x="24650657" y="2263321"/>
                  <a:pt x="24925269" y="2263321"/>
                </a:cubicBezTo>
                <a:cubicBezTo>
                  <a:pt x="24941421" y="2263321"/>
                  <a:pt x="24989885" y="2263321"/>
                  <a:pt x="24973729" y="2295628"/>
                </a:cubicBezTo>
                <a:cubicBezTo>
                  <a:pt x="24925269" y="2376397"/>
                  <a:pt x="24973729" y="2376397"/>
                  <a:pt x="25022189" y="2376397"/>
                </a:cubicBezTo>
                <a:cubicBezTo>
                  <a:pt x="25038345" y="2376397"/>
                  <a:pt x="25054501" y="2376397"/>
                  <a:pt x="25070653" y="2392551"/>
                </a:cubicBezTo>
                <a:cubicBezTo>
                  <a:pt x="25086805" y="2392551"/>
                  <a:pt x="25086805" y="2408704"/>
                  <a:pt x="25086805" y="2408704"/>
                </a:cubicBezTo>
                <a:cubicBezTo>
                  <a:pt x="25086805" y="2408704"/>
                  <a:pt x="25070653" y="2424858"/>
                  <a:pt x="25070653" y="2424858"/>
                </a:cubicBezTo>
                <a:cubicBezTo>
                  <a:pt x="25006037" y="2441012"/>
                  <a:pt x="24941421" y="2457166"/>
                  <a:pt x="24876809" y="2473319"/>
                </a:cubicBezTo>
                <a:cubicBezTo>
                  <a:pt x="24844501" y="2392551"/>
                  <a:pt x="24779885" y="2505627"/>
                  <a:pt x="24731425" y="2457166"/>
                </a:cubicBezTo>
                <a:lnTo>
                  <a:pt x="24521424" y="2505627"/>
                </a:lnTo>
                <a:cubicBezTo>
                  <a:pt x="24489118" y="2521781"/>
                  <a:pt x="24489118" y="2554088"/>
                  <a:pt x="24505270" y="2586396"/>
                </a:cubicBezTo>
                <a:cubicBezTo>
                  <a:pt x="24505270" y="2618703"/>
                  <a:pt x="24521424" y="2651011"/>
                  <a:pt x="24537578" y="2667165"/>
                </a:cubicBezTo>
                <a:cubicBezTo>
                  <a:pt x="24715269" y="2683318"/>
                  <a:pt x="24876809" y="2715626"/>
                  <a:pt x="25054501" y="2634857"/>
                </a:cubicBezTo>
                <a:cubicBezTo>
                  <a:pt x="25151421" y="2602550"/>
                  <a:pt x="25264497" y="2602550"/>
                  <a:pt x="25361421" y="2570242"/>
                </a:cubicBezTo>
                <a:cubicBezTo>
                  <a:pt x="25426033" y="2651011"/>
                  <a:pt x="25490649" y="2537934"/>
                  <a:pt x="25539113" y="2570242"/>
                </a:cubicBezTo>
                <a:cubicBezTo>
                  <a:pt x="25587573" y="2602550"/>
                  <a:pt x="25636033" y="2618703"/>
                  <a:pt x="25700649" y="2618703"/>
                </a:cubicBezTo>
                <a:cubicBezTo>
                  <a:pt x="25716801" y="2618703"/>
                  <a:pt x="25732957" y="2634857"/>
                  <a:pt x="25732957" y="2651011"/>
                </a:cubicBezTo>
                <a:cubicBezTo>
                  <a:pt x="25732957" y="2683318"/>
                  <a:pt x="25732957" y="2715626"/>
                  <a:pt x="25700649" y="2731780"/>
                </a:cubicBezTo>
                <a:cubicBezTo>
                  <a:pt x="25571421" y="2812548"/>
                  <a:pt x="25442189" y="2796394"/>
                  <a:pt x="25296805" y="2796394"/>
                </a:cubicBezTo>
                <a:cubicBezTo>
                  <a:pt x="25199881" y="2699472"/>
                  <a:pt x="25086805" y="2747933"/>
                  <a:pt x="24989885" y="2747933"/>
                </a:cubicBezTo>
                <a:cubicBezTo>
                  <a:pt x="24925269" y="2747933"/>
                  <a:pt x="24909113" y="2764087"/>
                  <a:pt x="24909113" y="2812548"/>
                </a:cubicBezTo>
                <a:cubicBezTo>
                  <a:pt x="24909113" y="2844856"/>
                  <a:pt x="24925269" y="2861010"/>
                  <a:pt x="24957577" y="2877163"/>
                </a:cubicBezTo>
                <a:cubicBezTo>
                  <a:pt x="25006037" y="2893317"/>
                  <a:pt x="25022189" y="2925625"/>
                  <a:pt x="25022189" y="2957932"/>
                </a:cubicBezTo>
                <a:cubicBezTo>
                  <a:pt x="25022189" y="3006394"/>
                  <a:pt x="25006037" y="3038701"/>
                  <a:pt x="24973729" y="3038701"/>
                </a:cubicBezTo>
                <a:cubicBezTo>
                  <a:pt x="24860653" y="3038701"/>
                  <a:pt x="24763733" y="3038701"/>
                  <a:pt x="24650657" y="3038701"/>
                </a:cubicBezTo>
                <a:cubicBezTo>
                  <a:pt x="24618345" y="3038701"/>
                  <a:pt x="24569886" y="3054855"/>
                  <a:pt x="24553732" y="3103316"/>
                </a:cubicBezTo>
                <a:cubicBezTo>
                  <a:pt x="24553732" y="3119470"/>
                  <a:pt x="24553732" y="3167931"/>
                  <a:pt x="24505270" y="3151777"/>
                </a:cubicBezTo>
                <a:cubicBezTo>
                  <a:pt x="24489118" y="3151777"/>
                  <a:pt x="24489118" y="3119470"/>
                  <a:pt x="24489118" y="3103316"/>
                </a:cubicBezTo>
                <a:cubicBezTo>
                  <a:pt x="24472962" y="3071009"/>
                  <a:pt x="24472962" y="3071009"/>
                  <a:pt x="24456808" y="3087162"/>
                </a:cubicBezTo>
                <a:cubicBezTo>
                  <a:pt x="24456808" y="3087162"/>
                  <a:pt x="24440656" y="3103316"/>
                  <a:pt x="24440656" y="3103316"/>
                </a:cubicBezTo>
                <a:cubicBezTo>
                  <a:pt x="24440656" y="3135624"/>
                  <a:pt x="24424502" y="3184085"/>
                  <a:pt x="24440656" y="3184085"/>
                </a:cubicBezTo>
                <a:cubicBezTo>
                  <a:pt x="24521424" y="3232546"/>
                  <a:pt x="24408348" y="3329469"/>
                  <a:pt x="24489118" y="3377930"/>
                </a:cubicBezTo>
                <a:cubicBezTo>
                  <a:pt x="24505270" y="3394084"/>
                  <a:pt x="24505270" y="3458699"/>
                  <a:pt x="24553732" y="3458699"/>
                </a:cubicBezTo>
                <a:cubicBezTo>
                  <a:pt x="24586038" y="3458699"/>
                  <a:pt x="24634501" y="3458699"/>
                  <a:pt x="24666809" y="3442545"/>
                </a:cubicBezTo>
                <a:cubicBezTo>
                  <a:pt x="24699113" y="3410238"/>
                  <a:pt x="24731425" y="3394084"/>
                  <a:pt x="24747577" y="3361776"/>
                </a:cubicBezTo>
                <a:cubicBezTo>
                  <a:pt x="24812193" y="3458699"/>
                  <a:pt x="24925269" y="3377930"/>
                  <a:pt x="24989885" y="3426391"/>
                </a:cubicBezTo>
                <a:cubicBezTo>
                  <a:pt x="25006037" y="3442545"/>
                  <a:pt x="25006037" y="3458699"/>
                  <a:pt x="24989885" y="3474853"/>
                </a:cubicBezTo>
                <a:cubicBezTo>
                  <a:pt x="24973729" y="3491006"/>
                  <a:pt x="24973729" y="3507160"/>
                  <a:pt x="24989885" y="3523314"/>
                </a:cubicBezTo>
                <a:cubicBezTo>
                  <a:pt x="25054501" y="3539468"/>
                  <a:pt x="25102961" y="3539468"/>
                  <a:pt x="25167577" y="3539468"/>
                </a:cubicBezTo>
                <a:cubicBezTo>
                  <a:pt x="25183729" y="3539468"/>
                  <a:pt x="25199881" y="3571775"/>
                  <a:pt x="25199881" y="3587929"/>
                </a:cubicBezTo>
                <a:cubicBezTo>
                  <a:pt x="25199881" y="3604083"/>
                  <a:pt x="25199881" y="3636390"/>
                  <a:pt x="25183729" y="3636390"/>
                </a:cubicBezTo>
                <a:cubicBezTo>
                  <a:pt x="25086805" y="3668698"/>
                  <a:pt x="24989885" y="3652544"/>
                  <a:pt x="24909113" y="3701005"/>
                </a:cubicBezTo>
                <a:cubicBezTo>
                  <a:pt x="24876809" y="3717159"/>
                  <a:pt x="24828345" y="3701005"/>
                  <a:pt x="24796037" y="3684851"/>
                </a:cubicBezTo>
                <a:cubicBezTo>
                  <a:pt x="24731425" y="3652544"/>
                  <a:pt x="24682961" y="3652544"/>
                  <a:pt x="24634501" y="3668698"/>
                </a:cubicBezTo>
                <a:lnTo>
                  <a:pt x="24472962" y="3765620"/>
                </a:lnTo>
                <a:cubicBezTo>
                  <a:pt x="24440656" y="3781774"/>
                  <a:pt x="24408348" y="3814082"/>
                  <a:pt x="24376040" y="3830235"/>
                </a:cubicBezTo>
                <a:cubicBezTo>
                  <a:pt x="24311426" y="3862543"/>
                  <a:pt x="24311426" y="3862543"/>
                  <a:pt x="24376040" y="3894850"/>
                </a:cubicBezTo>
                <a:cubicBezTo>
                  <a:pt x="24408348" y="3911004"/>
                  <a:pt x="24440656" y="3927158"/>
                  <a:pt x="24472962" y="3959465"/>
                </a:cubicBezTo>
                <a:cubicBezTo>
                  <a:pt x="24521424" y="4007927"/>
                  <a:pt x="24553732" y="3975619"/>
                  <a:pt x="24602194" y="3959465"/>
                </a:cubicBezTo>
                <a:cubicBezTo>
                  <a:pt x="24614310" y="3955427"/>
                  <a:pt x="24627435" y="3951389"/>
                  <a:pt x="24640813" y="3948865"/>
                </a:cubicBezTo>
                <a:lnTo>
                  <a:pt x="24652297" y="3948431"/>
                </a:lnTo>
                <a:lnTo>
                  <a:pt x="24650657" y="3959465"/>
                </a:lnTo>
                <a:cubicBezTo>
                  <a:pt x="24650657" y="3959465"/>
                  <a:pt x="24666809" y="3959465"/>
                  <a:pt x="24666809" y="3959465"/>
                </a:cubicBezTo>
                <a:lnTo>
                  <a:pt x="24671079" y="3947723"/>
                </a:lnTo>
                <a:lnTo>
                  <a:pt x="24680943" y="3947350"/>
                </a:lnTo>
                <a:cubicBezTo>
                  <a:pt x="24707193" y="3951389"/>
                  <a:pt x="24731423" y="3967543"/>
                  <a:pt x="24747577" y="4007927"/>
                </a:cubicBezTo>
                <a:cubicBezTo>
                  <a:pt x="24763733" y="4007927"/>
                  <a:pt x="24763733" y="4007927"/>
                  <a:pt x="24779885" y="4007927"/>
                </a:cubicBezTo>
                <a:cubicBezTo>
                  <a:pt x="24796037" y="4040234"/>
                  <a:pt x="24812193" y="4056388"/>
                  <a:pt x="24812193" y="4088695"/>
                </a:cubicBezTo>
                <a:cubicBezTo>
                  <a:pt x="24812193" y="4104849"/>
                  <a:pt x="24779885" y="4121003"/>
                  <a:pt x="24763733" y="4121003"/>
                </a:cubicBezTo>
                <a:cubicBezTo>
                  <a:pt x="24682961" y="4121003"/>
                  <a:pt x="24602194" y="4121003"/>
                  <a:pt x="24521424" y="4121003"/>
                </a:cubicBezTo>
                <a:cubicBezTo>
                  <a:pt x="24472962" y="4121003"/>
                  <a:pt x="24456808" y="4153311"/>
                  <a:pt x="24456808" y="4185618"/>
                </a:cubicBezTo>
                <a:cubicBezTo>
                  <a:pt x="24456808" y="4217926"/>
                  <a:pt x="24440656" y="4266387"/>
                  <a:pt x="24424502" y="4298695"/>
                </a:cubicBezTo>
                <a:cubicBezTo>
                  <a:pt x="24392194" y="4347156"/>
                  <a:pt x="24440656" y="4347156"/>
                  <a:pt x="24456808" y="4347156"/>
                </a:cubicBezTo>
                <a:cubicBezTo>
                  <a:pt x="24796037" y="4347156"/>
                  <a:pt x="25151421" y="4347156"/>
                  <a:pt x="25490649" y="4347156"/>
                </a:cubicBezTo>
                <a:cubicBezTo>
                  <a:pt x="25603725" y="4347156"/>
                  <a:pt x="25716801" y="4314848"/>
                  <a:pt x="25797573" y="4395617"/>
                </a:cubicBezTo>
                <a:cubicBezTo>
                  <a:pt x="25813725" y="4411771"/>
                  <a:pt x="25829877" y="4395617"/>
                  <a:pt x="25862189" y="4395617"/>
                </a:cubicBezTo>
                <a:cubicBezTo>
                  <a:pt x="25942957" y="4411771"/>
                  <a:pt x="26039877" y="4379463"/>
                  <a:pt x="26120649" y="4427925"/>
                </a:cubicBezTo>
                <a:cubicBezTo>
                  <a:pt x="26201417" y="4476386"/>
                  <a:pt x="26298341" y="4444078"/>
                  <a:pt x="26379109" y="4460232"/>
                </a:cubicBezTo>
                <a:cubicBezTo>
                  <a:pt x="26395261" y="4460232"/>
                  <a:pt x="26395261" y="4476386"/>
                  <a:pt x="26395261" y="4476386"/>
                </a:cubicBezTo>
                <a:cubicBezTo>
                  <a:pt x="26379109" y="4492540"/>
                  <a:pt x="26362953" y="4508693"/>
                  <a:pt x="26362953" y="4508693"/>
                </a:cubicBezTo>
                <a:cubicBezTo>
                  <a:pt x="26314493" y="4508693"/>
                  <a:pt x="26266033" y="4508693"/>
                  <a:pt x="26217569" y="4524847"/>
                </a:cubicBezTo>
                <a:cubicBezTo>
                  <a:pt x="26169109" y="4541001"/>
                  <a:pt x="26136801" y="4573308"/>
                  <a:pt x="26088341" y="4524847"/>
                </a:cubicBezTo>
                <a:cubicBezTo>
                  <a:pt x="26023725" y="4557155"/>
                  <a:pt x="25975265" y="4589462"/>
                  <a:pt x="25910649" y="4621770"/>
                </a:cubicBezTo>
                <a:cubicBezTo>
                  <a:pt x="25894497" y="4621770"/>
                  <a:pt x="25878341" y="4605616"/>
                  <a:pt x="25862189" y="4589462"/>
                </a:cubicBezTo>
                <a:cubicBezTo>
                  <a:pt x="25797573" y="4541001"/>
                  <a:pt x="25700649" y="4605616"/>
                  <a:pt x="25636033" y="4541001"/>
                </a:cubicBezTo>
                <a:cubicBezTo>
                  <a:pt x="25587573" y="4492540"/>
                  <a:pt x="25571421" y="4557155"/>
                  <a:pt x="25539113" y="4573308"/>
                </a:cubicBezTo>
                <a:cubicBezTo>
                  <a:pt x="25458345" y="4573308"/>
                  <a:pt x="25377577" y="4589462"/>
                  <a:pt x="25312957" y="4589462"/>
                </a:cubicBezTo>
                <a:cubicBezTo>
                  <a:pt x="25312957" y="4589462"/>
                  <a:pt x="25296805" y="4605616"/>
                  <a:pt x="25296805" y="4605616"/>
                </a:cubicBezTo>
                <a:cubicBezTo>
                  <a:pt x="25296805" y="4621770"/>
                  <a:pt x="25312957" y="4621770"/>
                  <a:pt x="25312957" y="4621770"/>
                </a:cubicBezTo>
                <a:cubicBezTo>
                  <a:pt x="25312957" y="4621770"/>
                  <a:pt x="25329113" y="4637924"/>
                  <a:pt x="25345265" y="4637924"/>
                </a:cubicBezTo>
                <a:cubicBezTo>
                  <a:pt x="25393729" y="4637924"/>
                  <a:pt x="25409881" y="4686385"/>
                  <a:pt x="25393729" y="4718692"/>
                </a:cubicBezTo>
                <a:cubicBezTo>
                  <a:pt x="25377577" y="4767154"/>
                  <a:pt x="25329113" y="4799461"/>
                  <a:pt x="25280653" y="4783307"/>
                </a:cubicBezTo>
                <a:cubicBezTo>
                  <a:pt x="25248345" y="4767154"/>
                  <a:pt x="25216037" y="4751000"/>
                  <a:pt x="25167577" y="4767154"/>
                </a:cubicBezTo>
                <a:lnTo>
                  <a:pt x="24941421" y="4751000"/>
                </a:lnTo>
                <a:cubicBezTo>
                  <a:pt x="24909113" y="4751000"/>
                  <a:pt x="24892961" y="4734846"/>
                  <a:pt x="24860653" y="4767154"/>
                </a:cubicBezTo>
                <a:cubicBezTo>
                  <a:pt x="24844501" y="4783307"/>
                  <a:pt x="24812193" y="4815615"/>
                  <a:pt x="24796037" y="4767154"/>
                </a:cubicBezTo>
                <a:cubicBezTo>
                  <a:pt x="24796037" y="4751000"/>
                  <a:pt x="24796037" y="4718692"/>
                  <a:pt x="24796037" y="4718692"/>
                </a:cubicBezTo>
                <a:cubicBezTo>
                  <a:pt x="24812193" y="4686385"/>
                  <a:pt x="24844501" y="4670231"/>
                  <a:pt x="24812193" y="4621770"/>
                </a:cubicBezTo>
                <a:cubicBezTo>
                  <a:pt x="24779885" y="4589462"/>
                  <a:pt x="24747577" y="4573308"/>
                  <a:pt x="24715269" y="4605616"/>
                </a:cubicBezTo>
                <a:cubicBezTo>
                  <a:pt x="24682961" y="4621770"/>
                  <a:pt x="24666809" y="4621770"/>
                  <a:pt x="24634501" y="4605616"/>
                </a:cubicBezTo>
                <a:cubicBezTo>
                  <a:pt x="24553732" y="4589462"/>
                  <a:pt x="24553732" y="4589462"/>
                  <a:pt x="24537578" y="4605616"/>
                </a:cubicBezTo>
                <a:cubicBezTo>
                  <a:pt x="24521424" y="4621770"/>
                  <a:pt x="24505270" y="4637924"/>
                  <a:pt x="24505270" y="4654077"/>
                </a:cubicBezTo>
                <a:cubicBezTo>
                  <a:pt x="24472962" y="4767154"/>
                  <a:pt x="24392194" y="4799461"/>
                  <a:pt x="24279118" y="4799461"/>
                </a:cubicBezTo>
                <a:cubicBezTo>
                  <a:pt x="24214502" y="4799461"/>
                  <a:pt x="24166042" y="4799461"/>
                  <a:pt x="24117580" y="4831769"/>
                </a:cubicBezTo>
                <a:cubicBezTo>
                  <a:pt x="24101426" y="4847922"/>
                  <a:pt x="24069118" y="4847922"/>
                  <a:pt x="24036812" y="4847922"/>
                </a:cubicBezTo>
                <a:cubicBezTo>
                  <a:pt x="23842966" y="4847922"/>
                  <a:pt x="23632968" y="4847922"/>
                  <a:pt x="23439122" y="4847922"/>
                </a:cubicBezTo>
                <a:cubicBezTo>
                  <a:pt x="23277584" y="4767154"/>
                  <a:pt x="23116048" y="4799461"/>
                  <a:pt x="22954510" y="4799461"/>
                </a:cubicBezTo>
                <a:cubicBezTo>
                  <a:pt x="22922200" y="4799461"/>
                  <a:pt x="22889892" y="4799461"/>
                  <a:pt x="22873740" y="4783307"/>
                </a:cubicBezTo>
                <a:cubicBezTo>
                  <a:pt x="22825278" y="4734846"/>
                  <a:pt x="22792972" y="4767154"/>
                  <a:pt x="22760662" y="4799461"/>
                </a:cubicBezTo>
                <a:cubicBezTo>
                  <a:pt x="22728356" y="4831769"/>
                  <a:pt x="22712202" y="4847922"/>
                  <a:pt x="22663742" y="4815615"/>
                </a:cubicBezTo>
                <a:cubicBezTo>
                  <a:pt x="22647586" y="4799461"/>
                  <a:pt x="22615280" y="4783307"/>
                  <a:pt x="22582972" y="4783307"/>
                </a:cubicBezTo>
                <a:cubicBezTo>
                  <a:pt x="22130666" y="4783307"/>
                  <a:pt x="21694514" y="4783307"/>
                  <a:pt x="21242208" y="4783307"/>
                </a:cubicBezTo>
                <a:cubicBezTo>
                  <a:pt x="21209902" y="4783307"/>
                  <a:pt x="21193746" y="4799461"/>
                  <a:pt x="21193746" y="4831769"/>
                </a:cubicBezTo>
                <a:cubicBezTo>
                  <a:pt x="21226054" y="4831769"/>
                  <a:pt x="21274516" y="4831769"/>
                  <a:pt x="21306822" y="4831769"/>
                </a:cubicBezTo>
                <a:cubicBezTo>
                  <a:pt x="21355284" y="4831769"/>
                  <a:pt x="21403746" y="4831769"/>
                  <a:pt x="21436054" y="4880230"/>
                </a:cubicBezTo>
                <a:cubicBezTo>
                  <a:pt x="21484516" y="4960999"/>
                  <a:pt x="21565284" y="4960999"/>
                  <a:pt x="21646054" y="4960999"/>
                </a:cubicBezTo>
                <a:cubicBezTo>
                  <a:pt x="21791436" y="4944845"/>
                  <a:pt x="21936822" y="4993306"/>
                  <a:pt x="22082204" y="4912537"/>
                </a:cubicBezTo>
                <a:cubicBezTo>
                  <a:pt x="22195280" y="4912537"/>
                  <a:pt x="22324510" y="4912537"/>
                  <a:pt x="22437586" y="4912537"/>
                </a:cubicBezTo>
                <a:cubicBezTo>
                  <a:pt x="22550666" y="4896384"/>
                  <a:pt x="22647586" y="4977152"/>
                  <a:pt x="22744510" y="4977152"/>
                </a:cubicBezTo>
                <a:cubicBezTo>
                  <a:pt x="22809124" y="5041768"/>
                  <a:pt x="22889892" y="5025614"/>
                  <a:pt x="22970662" y="5025614"/>
                </a:cubicBezTo>
                <a:cubicBezTo>
                  <a:pt x="23067586" y="5025614"/>
                  <a:pt x="23164506" y="5025614"/>
                  <a:pt x="23261430" y="5025614"/>
                </a:cubicBezTo>
                <a:cubicBezTo>
                  <a:pt x="23293738" y="5025614"/>
                  <a:pt x="23326044" y="5025614"/>
                  <a:pt x="23342198" y="5025614"/>
                </a:cubicBezTo>
                <a:cubicBezTo>
                  <a:pt x="23471430" y="4928691"/>
                  <a:pt x="23584506" y="4977152"/>
                  <a:pt x="23697582" y="5041768"/>
                </a:cubicBezTo>
                <a:cubicBezTo>
                  <a:pt x="23778350" y="5090229"/>
                  <a:pt x="23859120" y="5090229"/>
                  <a:pt x="23956042" y="5090229"/>
                </a:cubicBezTo>
                <a:cubicBezTo>
                  <a:pt x="23988350" y="5090229"/>
                  <a:pt x="24020656" y="5090229"/>
                  <a:pt x="24004504" y="5122536"/>
                </a:cubicBezTo>
                <a:cubicBezTo>
                  <a:pt x="24004504" y="5122536"/>
                  <a:pt x="23972196" y="5138690"/>
                  <a:pt x="23956042" y="5138690"/>
                </a:cubicBezTo>
                <a:cubicBezTo>
                  <a:pt x="23923736" y="5154844"/>
                  <a:pt x="23923736" y="5170998"/>
                  <a:pt x="23939888" y="5203305"/>
                </a:cubicBezTo>
                <a:cubicBezTo>
                  <a:pt x="23956042" y="5219459"/>
                  <a:pt x="23956042" y="5235613"/>
                  <a:pt x="23939888" y="5251766"/>
                </a:cubicBezTo>
                <a:cubicBezTo>
                  <a:pt x="23875274" y="5251766"/>
                  <a:pt x="23826812" y="5267920"/>
                  <a:pt x="23762198" y="5267920"/>
                </a:cubicBezTo>
                <a:cubicBezTo>
                  <a:pt x="23713736" y="5267920"/>
                  <a:pt x="23681430" y="5284074"/>
                  <a:pt x="23665274" y="5316382"/>
                </a:cubicBezTo>
                <a:cubicBezTo>
                  <a:pt x="23649120" y="5332535"/>
                  <a:pt x="23600660" y="5348689"/>
                  <a:pt x="23649120" y="5380996"/>
                </a:cubicBezTo>
                <a:cubicBezTo>
                  <a:pt x="23665274" y="5397150"/>
                  <a:pt x="23713736" y="5429458"/>
                  <a:pt x="23713736" y="5429458"/>
                </a:cubicBezTo>
                <a:cubicBezTo>
                  <a:pt x="23842966" y="5332535"/>
                  <a:pt x="24004504" y="5445612"/>
                  <a:pt x="24133732" y="5332535"/>
                </a:cubicBezTo>
                <a:cubicBezTo>
                  <a:pt x="24166042" y="5316382"/>
                  <a:pt x="24214502" y="5348689"/>
                  <a:pt x="24230656" y="5380996"/>
                </a:cubicBezTo>
                <a:cubicBezTo>
                  <a:pt x="24262964" y="5413304"/>
                  <a:pt x="24279118" y="5461765"/>
                  <a:pt x="24311426" y="5494073"/>
                </a:cubicBezTo>
                <a:cubicBezTo>
                  <a:pt x="24392194" y="5477919"/>
                  <a:pt x="24456808" y="5558688"/>
                  <a:pt x="24537578" y="5558688"/>
                </a:cubicBezTo>
                <a:cubicBezTo>
                  <a:pt x="24747577" y="5558688"/>
                  <a:pt x="24957577" y="5558688"/>
                  <a:pt x="25167577" y="5558688"/>
                </a:cubicBezTo>
                <a:cubicBezTo>
                  <a:pt x="25199881" y="5558688"/>
                  <a:pt x="25216037" y="5542534"/>
                  <a:pt x="25248345" y="5526380"/>
                </a:cubicBezTo>
                <a:cubicBezTo>
                  <a:pt x="25312957" y="5494073"/>
                  <a:pt x="25377577" y="5526380"/>
                  <a:pt x="25409881" y="5590995"/>
                </a:cubicBezTo>
                <a:cubicBezTo>
                  <a:pt x="25458345" y="5720226"/>
                  <a:pt x="25522957" y="5768687"/>
                  <a:pt x="25619881" y="5720226"/>
                </a:cubicBezTo>
                <a:cubicBezTo>
                  <a:pt x="25684497" y="5687918"/>
                  <a:pt x="25765265" y="5687918"/>
                  <a:pt x="25846033" y="5655610"/>
                </a:cubicBezTo>
                <a:cubicBezTo>
                  <a:pt x="25942957" y="5607149"/>
                  <a:pt x="26056033" y="5607149"/>
                  <a:pt x="26152953" y="5574842"/>
                </a:cubicBezTo>
                <a:cubicBezTo>
                  <a:pt x="26201417" y="5558688"/>
                  <a:pt x="26266033" y="5574842"/>
                  <a:pt x="26330645" y="5574842"/>
                </a:cubicBezTo>
                <a:cubicBezTo>
                  <a:pt x="26346801" y="5542534"/>
                  <a:pt x="26427569" y="5590995"/>
                  <a:pt x="26492185" y="5639457"/>
                </a:cubicBezTo>
                <a:cubicBezTo>
                  <a:pt x="26556797" y="5671764"/>
                  <a:pt x="26556797" y="5752533"/>
                  <a:pt x="26492185" y="5784840"/>
                </a:cubicBezTo>
                <a:cubicBezTo>
                  <a:pt x="26443721" y="5817148"/>
                  <a:pt x="26395261" y="5849456"/>
                  <a:pt x="26346801" y="5865609"/>
                </a:cubicBezTo>
                <a:cubicBezTo>
                  <a:pt x="26314493" y="5881763"/>
                  <a:pt x="26266033" y="5833302"/>
                  <a:pt x="26249877" y="5833302"/>
                </a:cubicBezTo>
                <a:cubicBezTo>
                  <a:pt x="26136801" y="5914070"/>
                  <a:pt x="25975265" y="5865609"/>
                  <a:pt x="25862189" y="5946378"/>
                </a:cubicBezTo>
                <a:cubicBezTo>
                  <a:pt x="25813725" y="5978686"/>
                  <a:pt x="25862189" y="5994839"/>
                  <a:pt x="25862189" y="6010993"/>
                </a:cubicBezTo>
                <a:cubicBezTo>
                  <a:pt x="25862189" y="6043301"/>
                  <a:pt x="25846033" y="6059454"/>
                  <a:pt x="25813725" y="6059454"/>
                </a:cubicBezTo>
                <a:cubicBezTo>
                  <a:pt x="25765265" y="6043301"/>
                  <a:pt x="25716801" y="5994839"/>
                  <a:pt x="25668341" y="6059454"/>
                </a:cubicBezTo>
                <a:cubicBezTo>
                  <a:pt x="25636033" y="6091762"/>
                  <a:pt x="25587573" y="6107916"/>
                  <a:pt x="25539113" y="6140223"/>
                </a:cubicBezTo>
                <a:cubicBezTo>
                  <a:pt x="25522957" y="6156377"/>
                  <a:pt x="25522957" y="6172531"/>
                  <a:pt x="25555265" y="6172531"/>
                </a:cubicBezTo>
                <a:cubicBezTo>
                  <a:pt x="25619881" y="6188684"/>
                  <a:pt x="25636033" y="6204839"/>
                  <a:pt x="25636033" y="6269453"/>
                </a:cubicBezTo>
                <a:cubicBezTo>
                  <a:pt x="25636033" y="6317914"/>
                  <a:pt x="25636033" y="6366376"/>
                  <a:pt x="25636033" y="6414837"/>
                </a:cubicBezTo>
                <a:cubicBezTo>
                  <a:pt x="25636033" y="6447145"/>
                  <a:pt x="25587573" y="6479452"/>
                  <a:pt x="25555265" y="6463298"/>
                </a:cubicBezTo>
                <a:cubicBezTo>
                  <a:pt x="25522957" y="6447145"/>
                  <a:pt x="25490649" y="6430991"/>
                  <a:pt x="25442189" y="6430991"/>
                </a:cubicBezTo>
                <a:cubicBezTo>
                  <a:pt x="25377577" y="6414837"/>
                  <a:pt x="25329113" y="6414837"/>
                  <a:pt x="25264497" y="6414837"/>
                </a:cubicBezTo>
                <a:cubicBezTo>
                  <a:pt x="25232189" y="6414837"/>
                  <a:pt x="25216037" y="6382530"/>
                  <a:pt x="25232189" y="6350222"/>
                </a:cubicBezTo>
                <a:cubicBezTo>
                  <a:pt x="25248345" y="6301761"/>
                  <a:pt x="25264497" y="6269453"/>
                  <a:pt x="25296805" y="6220992"/>
                </a:cubicBezTo>
                <a:cubicBezTo>
                  <a:pt x="25312957" y="6172531"/>
                  <a:pt x="25345265" y="6204839"/>
                  <a:pt x="25361421" y="6220992"/>
                </a:cubicBezTo>
                <a:cubicBezTo>
                  <a:pt x="25377577" y="6237146"/>
                  <a:pt x="25393729" y="6237146"/>
                  <a:pt x="25409881" y="6204839"/>
                </a:cubicBezTo>
                <a:cubicBezTo>
                  <a:pt x="25409881" y="6172531"/>
                  <a:pt x="25409881" y="6156377"/>
                  <a:pt x="25409881" y="6124070"/>
                </a:cubicBezTo>
                <a:cubicBezTo>
                  <a:pt x="25490649" y="6124070"/>
                  <a:pt x="25458345" y="5994839"/>
                  <a:pt x="25539113" y="5994839"/>
                </a:cubicBezTo>
                <a:cubicBezTo>
                  <a:pt x="25555265" y="5994839"/>
                  <a:pt x="25571421" y="5978686"/>
                  <a:pt x="25555265" y="5962532"/>
                </a:cubicBezTo>
                <a:cubicBezTo>
                  <a:pt x="25555265" y="5962532"/>
                  <a:pt x="25539113" y="5946378"/>
                  <a:pt x="25539113" y="5946378"/>
                </a:cubicBezTo>
                <a:cubicBezTo>
                  <a:pt x="25442189" y="5962532"/>
                  <a:pt x="25345265" y="5897917"/>
                  <a:pt x="25264497" y="5881763"/>
                </a:cubicBezTo>
                <a:cubicBezTo>
                  <a:pt x="25216037" y="5865609"/>
                  <a:pt x="25167577" y="5914070"/>
                  <a:pt x="25183729" y="5962532"/>
                </a:cubicBezTo>
                <a:cubicBezTo>
                  <a:pt x="25199881" y="6010993"/>
                  <a:pt x="25216037" y="6043301"/>
                  <a:pt x="25232189" y="6091762"/>
                </a:cubicBezTo>
                <a:cubicBezTo>
                  <a:pt x="25151421" y="6172531"/>
                  <a:pt x="25070653" y="6253300"/>
                  <a:pt x="24973729" y="6334068"/>
                </a:cubicBezTo>
                <a:cubicBezTo>
                  <a:pt x="24941421" y="6350222"/>
                  <a:pt x="24892961" y="6334068"/>
                  <a:pt x="24860653" y="6350222"/>
                </a:cubicBezTo>
                <a:cubicBezTo>
                  <a:pt x="24812193" y="6382530"/>
                  <a:pt x="24892961" y="6414837"/>
                  <a:pt x="24860653" y="6430991"/>
                </a:cubicBezTo>
                <a:cubicBezTo>
                  <a:pt x="24812193" y="6463298"/>
                  <a:pt x="24763733" y="6463298"/>
                  <a:pt x="24715269" y="6430991"/>
                </a:cubicBezTo>
                <a:cubicBezTo>
                  <a:pt x="24699113" y="6414837"/>
                  <a:pt x="24682961" y="6382530"/>
                  <a:pt x="24650657" y="6414837"/>
                </a:cubicBezTo>
                <a:cubicBezTo>
                  <a:pt x="24569886" y="6463298"/>
                  <a:pt x="24489118" y="6479452"/>
                  <a:pt x="24440656" y="6350222"/>
                </a:cubicBezTo>
                <a:cubicBezTo>
                  <a:pt x="24424502" y="6317914"/>
                  <a:pt x="24343732" y="6317914"/>
                  <a:pt x="24311426" y="6350222"/>
                </a:cubicBezTo>
                <a:cubicBezTo>
                  <a:pt x="24262964" y="6398683"/>
                  <a:pt x="24198350" y="6398683"/>
                  <a:pt x="24149888" y="6382530"/>
                </a:cubicBezTo>
                <a:cubicBezTo>
                  <a:pt x="24036812" y="6366376"/>
                  <a:pt x="23907580" y="6430991"/>
                  <a:pt x="23810658" y="6350222"/>
                </a:cubicBezTo>
                <a:cubicBezTo>
                  <a:pt x="23778350" y="6334068"/>
                  <a:pt x="23762198" y="6334068"/>
                  <a:pt x="23729888" y="6350222"/>
                </a:cubicBezTo>
                <a:cubicBezTo>
                  <a:pt x="23503736" y="6414837"/>
                  <a:pt x="23406814" y="6414837"/>
                  <a:pt x="23212968" y="6350222"/>
                </a:cubicBezTo>
                <a:cubicBezTo>
                  <a:pt x="23116048" y="6317914"/>
                  <a:pt x="23002968" y="6317914"/>
                  <a:pt x="22906048" y="6269453"/>
                </a:cubicBezTo>
                <a:cubicBezTo>
                  <a:pt x="22841432" y="6237146"/>
                  <a:pt x="22760662" y="6253300"/>
                  <a:pt x="22728356" y="6317914"/>
                </a:cubicBezTo>
                <a:cubicBezTo>
                  <a:pt x="22679894" y="6382530"/>
                  <a:pt x="22615280" y="6398683"/>
                  <a:pt x="22550666" y="6366376"/>
                </a:cubicBezTo>
                <a:cubicBezTo>
                  <a:pt x="22486048" y="6317914"/>
                  <a:pt x="22437586" y="6334068"/>
                  <a:pt x="22372972" y="6366376"/>
                </a:cubicBezTo>
                <a:cubicBezTo>
                  <a:pt x="22340666" y="6398683"/>
                  <a:pt x="22276050" y="6398683"/>
                  <a:pt x="22243742" y="6447145"/>
                </a:cubicBezTo>
                <a:cubicBezTo>
                  <a:pt x="22211434" y="6495606"/>
                  <a:pt x="22162974" y="6495606"/>
                  <a:pt x="22114512" y="6495606"/>
                </a:cubicBezTo>
                <a:cubicBezTo>
                  <a:pt x="21920666" y="6495606"/>
                  <a:pt x="21710668" y="6495606"/>
                  <a:pt x="21516822" y="6495606"/>
                </a:cubicBezTo>
                <a:cubicBezTo>
                  <a:pt x="21403746" y="6495606"/>
                  <a:pt x="21290670" y="6414837"/>
                  <a:pt x="21177594" y="6430991"/>
                </a:cubicBezTo>
                <a:cubicBezTo>
                  <a:pt x="21096826" y="6447145"/>
                  <a:pt x="21016056" y="6447145"/>
                  <a:pt x="20951440" y="6382530"/>
                </a:cubicBezTo>
                <a:cubicBezTo>
                  <a:pt x="20902978" y="6430991"/>
                  <a:pt x="20886826" y="6511760"/>
                  <a:pt x="20806058" y="6495606"/>
                </a:cubicBezTo>
                <a:cubicBezTo>
                  <a:pt x="20644520" y="6576375"/>
                  <a:pt x="20482982" y="6544067"/>
                  <a:pt x="20321444" y="6544067"/>
                </a:cubicBezTo>
                <a:cubicBezTo>
                  <a:pt x="20192214" y="6447145"/>
                  <a:pt x="20030676" y="6495606"/>
                  <a:pt x="19885292" y="6495606"/>
                </a:cubicBezTo>
                <a:cubicBezTo>
                  <a:pt x="19804522" y="6479452"/>
                  <a:pt x="19707600" y="6511760"/>
                  <a:pt x="19626832" y="6447145"/>
                </a:cubicBezTo>
                <a:cubicBezTo>
                  <a:pt x="19610678" y="6430991"/>
                  <a:pt x="19562216" y="6430991"/>
                  <a:pt x="19546062" y="6447145"/>
                </a:cubicBezTo>
                <a:cubicBezTo>
                  <a:pt x="19465294" y="6527914"/>
                  <a:pt x="19352218" y="6479452"/>
                  <a:pt x="19271450" y="6527914"/>
                </a:cubicBezTo>
                <a:cubicBezTo>
                  <a:pt x="19190680" y="6576375"/>
                  <a:pt x="19109912" y="6576375"/>
                  <a:pt x="19012988" y="6527914"/>
                </a:cubicBezTo>
                <a:cubicBezTo>
                  <a:pt x="18980680" y="6511760"/>
                  <a:pt x="18932220" y="6511760"/>
                  <a:pt x="18899912" y="6495606"/>
                </a:cubicBezTo>
                <a:cubicBezTo>
                  <a:pt x="18802990" y="6479452"/>
                  <a:pt x="18706068" y="6511760"/>
                  <a:pt x="18609144" y="6463298"/>
                </a:cubicBezTo>
                <a:cubicBezTo>
                  <a:pt x="18528374" y="6430991"/>
                  <a:pt x="18447606" y="6527914"/>
                  <a:pt x="18382992" y="6430991"/>
                </a:cubicBezTo>
                <a:cubicBezTo>
                  <a:pt x="18269914" y="6430991"/>
                  <a:pt x="18156838" y="6430991"/>
                  <a:pt x="18059916" y="6430991"/>
                </a:cubicBezTo>
                <a:cubicBezTo>
                  <a:pt x="17946840" y="6430991"/>
                  <a:pt x="17849916" y="6414837"/>
                  <a:pt x="17736840" y="6479452"/>
                </a:cubicBezTo>
                <a:cubicBezTo>
                  <a:pt x="17656072" y="6527914"/>
                  <a:pt x="17526842" y="6463298"/>
                  <a:pt x="17429920" y="6544067"/>
                </a:cubicBezTo>
                <a:cubicBezTo>
                  <a:pt x="17429920" y="6544067"/>
                  <a:pt x="17413766" y="6544067"/>
                  <a:pt x="17397610" y="6544067"/>
                </a:cubicBezTo>
                <a:cubicBezTo>
                  <a:pt x="17268382" y="6463298"/>
                  <a:pt x="17122998" y="6495606"/>
                  <a:pt x="16993766" y="6495606"/>
                </a:cubicBezTo>
                <a:cubicBezTo>
                  <a:pt x="16929152" y="6495606"/>
                  <a:pt x="16864538" y="6495606"/>
                  <a:pt x="16799922" y="6527914"/>
                </a:cubicBezTo>
                <a:cubicBezTo>
                  <a:pt x="16702999" y="6576375"/>
                  <a:pt x="16589922" y="6576375"/>
                  <a:pt x="16476846" y="6527914"/>
                </a:cubicBezTo>
                <a:cubicBezTo>
                  <a:pt x="16347616" y="6479452"/>
                  <a:pt x="16202233" y="6479452"/>
                  <a:pt x="16073002" y="6511760"/>
                </a:cubicBezTo>
                <a:cubicBezTo>
                  <a:pt x="16024540" y="6527914"/>
                  <a:pt x="15992233" y="6527914"/>
                  <a:pt x="15943771" y="6495606"/>
                </a:cubicBezTo>
                <a:cubicBezTo>
                  <a:pt x="15863003" y="6447145"/>
                  <a:pt x="15782234" y="6576375"/>
                  <a:pt x="15701465" y="6495606"/>
                </a:cubicBezTo>
                <a:cubicBezTo>
                  <a:pt x="15475313" y="6544067"/>
                  <a:pt x="15475313" y="6544067"/>
                  <a:pt x="15281467" y="6479452"/>
                </a:cubicBezTo>
                <a:cubicBezTo>
                  <a:pt x="15265314" y="6479452"/>
                  <a:pt x="15249160" y="6479452"/>
                  <a:pt x="15216852" y="6479452"/>
                </a:cubicBezTo>
                <a:cubicBezTo>
                  <a:pt x="15152238" y="6479452"/>
                  <a:pt x="15103776" y="6544067"/>
                  <a:pt x="15023007" y="6479452"/>
                </a:cubicBezTo>
                <a:cubicBezTo>
                  <a:pt x="14990700" y="6447145"/>
                  <a:pt x="14909931" y="6479452"/>
                  <a:pt x="14845316" y="6463298"/>
                </a:cubicBezTo>
                <a:cubicBezTo>
                  <a:pt x="14796854" y="6463298"/>
                  <a:pt x="14748393" y="6447145"/>
                  <a:pt x="14699932" y="6430991"/>
                </a:cubicBezTo>
                <a:cubicBezTo>
                  <a:pt x="14554547" y="6382530"/>
                  <a:pt x="14425318" y="6382530"/>
                  <a:pt x="14263780" y="6430991"/>
                </a:cubicBezTo>
                <a:cubicBezTo>
                  <a:pt x="14118396" y="6479452"/>
                  <a:pt x="13956858" y="6576375"/>
                  <a:pt x="13795321" y="6463298"/>
                </a:cubicBezTo>
                <a:cubicBezTo>
                  <a:pt x="13730705" y="6495606"/>
                  <a:pt x="13666090" y="6495606"/>
                  <a:pt x="13585321" y="6463298"/>
                </a:cubicBezTo>
                <a:cubicBezTo>
                  <a:pt x="13520706" y="6430991"/>
                  <a:pt x="13423783" y="6447145"/>
                  <a:pt x="13343015" y="6447145"/>
                </a:cubicBezTo>
                <a:cubicBezTo>
                  <a:pt x="13278400" y="6447145"/>
                  <a:pt x="13197631" y="6447145"/>
                  <a:pt x="13133017" y="6447145"/>
                </a:cubicBezTo>
                <a:cubicBezTo>
                  <a:pt x="13052248" y="6447145"/>
                  <a:pt x="12971479" y="6447145"/>
                  <a:pt x="12890711" y="6447145"/>
                </a:cubicBezTo>
                <a:cubicBezTo>
                  <a:pt x="12777634" y="6463298"/>
                  <a:pt x="12696865" y="6511760"/>
                  <a:pt x="12583789" y="6495606"/>
                </a:cubicBezTo>
                <a:cubicBezTo>
                  <a:pt x="12486866" y="6479452"/>
                  <a:pt x="12389943" y="6495606"/>
                  <a:pt x="12293020" y="6495606"/>
                </a:cubicBezTo>
                <a:cubicBezTo>
                  <a:pt x="12260713" y="6495606"/>
                  <a:pt x="12228405" y="6511760"/>
                  <a:pt x="12212251" y="6511760"/>
                </a:cubicBezTo>
                <a:cubicBezTo>
                  <a:pt x="12131483" y="6560221"/>
                  <a:pt x="12034559" y="6527914"/>
                  <a:pt x="11953791" y="6544067"/>
                </a:cubicBezTo>
                <a:cubicBezTo>
                  <a:pt x="11856869" y="6463298"/>
                  <a:pt x="11743791" y="6495606"/>
                  <a:pt x="11646870" y="6495606"/>
                </a:cubicBezTo>
                <a:cubicBezTo>
                  <a:pt x="11549947" y="6495606"/>
                  <a:pt x="11453025" y="6463298"/>
                  <a:pt x="11356102" y="6544067"/>
                </a:cubicBezTo>
                <a:cubicBezTo>
                  <a:pt x="11259178" y="6463298"/>
                  <a:pt x="11162255" y="6544067"/>
                  <a:pt x="11049181" y="6560221"/>
                </a:cubicBezTo>
                <a:cubicBezTo>
                  <a:pt x="11000718" y="6560221"/>
                  <a:pt x="10968412" y="6544067"/>
                  <a:pt x="10936103" y="6527914"/>
                </a:cubicBezTo>
                <a:cubicBezTo>
                  <a:pt x="10903795" y="6511760"/>
                  <a:pt x="10887642" y="6463298"/>
                  <a:pt x="10839181" y="6479452"/>
                </a:cubicBezTo>
                <a:cubicBezTo>
                  <a:pt x="10823028" y="6576375"/>
                  <a:pt x="10823028" y="6624836"/>
                  <a:pt x="10806874" y="6640990"/>
                </a:cubicBezTo>
                <a:cubicBezTo>
                  <a:pt x="10774566" y="6705605"/>
                  <a:pt x="10693797" y="6705605"/>
                  <a:pt x="10629182" y="6754066"/>
                </a:cubicBezTo>
                <a:cubicBezTo>
                  <a:pt x="10580721" y="6786374"/>
                  <a:pt x="10596874" y="6737913"/>
                  <a:pt x="10580721" y="6721758"/>
                </a:cubicBezTo>
                <a:cubicBezTo>
                  <a:pt x="10548413" y="6657144"/>
                  <a:pt x="10532258" y="6705605"/>
                  <a:pt x="10516105" y="6737913"/>
                </a:cubicBezTo>
                <a:cubicBezTo>
                  <a:pt x="10483798" y="6802527"/>
                  <a:pt x="10435337" y="6802527"/>
                  <a:pt x="10419182" y="6754066"/>
                </a:cubicBezTo>
                <a:cubicBezTo>
                  <a:pt x="10386876" y="6640990"/>
                  <a:pt x="10273798" y="6657144"/>
                  <a:pt x="10209184" y="6624836"/>
                </a:cubicBezTo>
                <a:cubicBezTo>
                  <a:pt x="10193030" y="6624836"/>
                  <a:pt x="10176877" y="6640990"/>
                  <a:pt x="10160722" y="6657144"/>
                </a:cubicBezTo>
                <a:cubicBezTo>
                  <a:pt x="10144569" y="6673297"/>
                  <a:pt x="10128414" y="6673297"/>
                  <a:pt x="10112261" y="6640990"/>
                </a:cubicBezTo>
                <a:cubicBezTo>
                  <a:pt x="10112261" y="6576375"/>
                  <a:pt x="10063800" y="6560221"/>
                  <a:pt x="10015338" y="6560221"/>
                </a:cubicBezTo>
                <a:cubicBezTo>
                  <a:pt x="9902261" y="6560221"/>
                  <a:pt x="9805340" y="6592528"/>
                  <a:pt x="9724570" y="6673297"/>
                </a:cubicBezTo>
                <a:cubicBezTo>
                  <a:pt x="9692263" y="6705605"/>
                  <a:pt x="9724570" y="6721758"/>
                  <a:pt x="9724570" y="6737913"/>
                </a:cubicBezTo>
                <a:cubicBezTo>
                  <a:pt x="9740725" y="6770220"/>
                  <a:pt x="9756878" y="6737913"/>
                  <a:pt x="9740725" y="6770220"/>
                </a:cubicBezTo>
                <a:cubicBezTo>
                  <a:pt x="9724570" y="6786374"/>
                  <a:pt x="9643801" y="6802527"/>
                  <a:pt x="9595340" y="6786374"/>
                </a:cubicBezTo>
                <a:cubicBezTo>
                  <a:pt x="9563033" y="6770220"/>
                  <a:pt x="9563033" y="6737913"/>
                  <a:pt x="9563033" y="6705605"/>
                </a:cubicBezTo>
                <a:cubicBezTo>
                  <a:pt x="9563033" y="6689451"/>
                  <a:pt x="9579186" y="6673297"/>
                  <a:pt x="9595340" y="6657144"/>
                </a:cubicBezTo>
                <a:cubicBezTo>
                  <a:pt x="9611494" y="6640990"/>
                  <a:pt x="9611494" y="6624836"/>
                  <a:pt x="9579186" y="6608683"/>
                </a:cubicBezTo>
                <a:cubicBezTo>
                  <a:pt x="9563033" y="6608683"/>
                  <a:pt x="9530725" y="6608683"/>
                  <a:pt x="9530725" y="6624836"/>
                </a:cubicBezTo>
                <a:cubicBezTo>
                  <a:pt x="9530725" y="6624836"/>
                  <a:pt x="9530725" y="6657144"/>
                  <a:pt x="9514571" y="6673297"/>
                </a:cubicBezTo>
                <a:cubicBezTo>
                  <a:pt x="9514571" y="6689451"/>
                  <a:pt x="9514571" y="6705605"/>
                  <a:pt x="9514571" y="6737913"/>
                </a:cubicBezTo>
                <a:cubicBezTo>
                  <a:pt x="9514571" y="6770220"/>
                  <a:pt x="9530725" y="6818681"/>
                  <a:pt x="9482264" y="6834835"/>
                </a:cubicBezTo>
                <a:cubicBezTo>
                  <a:pt x="9482264" y="6802527"/>
                  <a:pt x="9466110" y="6786374"/>
                  <a:pt x="9466110" y="6754066"/>
                </a:cubicBezTo>
                <a:cubicBezTo>
                  <a:pt x="9466110" y="6737913"/>
                  <a:pt x="9466110" y="6721758"/>
                  <a:pt x="9466110" y="6689451"/>
                </a:cubicBezTo>
                <a:cubicBezTo>
                  <a:pt x="9466110" y="6640990"/>
                  <a:pt x="9449956" y="6608683"/>
                  <a:pt x="9401495" y="6608683"/>
                </a:cubicBezTo>
                <a:cubicBezTo>
                  <a:pt x="9369187" y="6608683"/>
                  <a:pt x="9320726" y="6608683"/>
                  <a:pt x="9288418" y="6576375"/>
                </a:cubicBezTo>
                <a:cubicBezTo>
                  <a:pt x="9239957" y="6544067"/>
                  <a:pt x="9207649" y="6544067"/>
                  <a:pt x="9159188" y="6576375"/>
                </a:cubicBezTo>
                <a:cubicBezTo>
                  <a:pt x="9094573" y="6624836"/>
                  <a:pt x="9013804" y="6657144"/>
                  <a:pt x="8916882" y="6608683"/>
                </a:cubicBezTo>
                <a:cubicBezTo>
                  <a:pt x="8884574" y="6592528"/>
                  <a:pt x="8819960" y="6673297"/>
                  <a:pt x="8771497" y="6608683"/>
                </a:cubicBezTo>
                <a:cubicBezTo>
                  <a:pt x="8658421" y="6608683"/>
                  <a:pt x="8561499" y="6608683"/>
                  <a:pt x="8448422" y="6608683"/>
                </a:cubicBezTo>
                <a:cubicBezTo>
                  <a:pt x="8416114" y="6608683"/>
                  <a:pt x="8383808" y="6624836"/>
                  <a:pt x="8367653" y="6640990"/>
                </a:cubicBezTo>
                <a:cubicBezTo>
                  <a:pt x="8270731" y="6754066"/>
                  <a:pt x="8141501" y="6737913"/>
                  <a:pt x="8044579" y="6689451"/>
                </a:cubicBezTo>
                <a:cubicBezTo>
                  <a:pt x="7915348" y="6624836"/>
                  <a:pt x="7786118" y="6657144"/>
                  <a:pt x="7673041" y="6657144"/>
                </a:cubicBezTo>
                <a:cubicBezTo>
                  <a:pt x="7592274" y="6657144"/>
                  <a:pt x="7543811" y="6754066"/>
                  <a:pt x="7495350" y="6802527"/>
                </a:cubicBezTo>
                <a:cubicBezTo>
                  <a:pt x="7463043" y="6834835"/>
                  <a:pt x="7446888" y="6802527"/>
                  <a:pt x="7430735" y="6786374"/>
                </a:cubicBezTo>
                <a:cubicBezTo>
                  <a:pt x="7398427" y="6754066"/>
                  <a:pt x="7398427" y="6737913"/>
                  <a:pt x="7446888" y="6705605"/>
                </a:cubicBezTo>
                <a:cubicBezTo>
                  <a:pt x="7527657" y="6673297"/>
                  <a:pt x="7527657" y="6640990"/>
                  <a:pt x="7463043" y="6576375"/>
                </a:cubicBezTo>
                <a:cubicBezTo>
                  <a:pt x="7446888" y="6560221"/>
                  <a:pt x="7430735" y="6527914"/>
                  <a:pt x="7398427" y="6560221"/>
                </a:cubicBezTo>
                <a:cubicBezTo>
                  <a:pt x="7349966" y="6608683"/>
                  <a:pt x="7317658" y="6640990"/>
                  <a:pt x="7269198" y="6689451"/>
                </a:cubicBezTo>
                <a:cubicBezTo>
                  <a:pt x="7236889" y="6721758"/>
                  <a:pt x="7204582" y="6721758"/>
                  <a:pt x="7156122" y="6689451"/>
                </a:cubicBezTo>
                <a:cubicBezTo>
                  <a:pt x="7091506" y="6640990"/>
                  <a:pt x="6994583" y="6673297"/>
                  <a:pt x="6946122" y="6608683"/>
                </a:cubicBezTo>
                <a:cubicBezTo>
                  <a:pt x="6929968" y="6592528"/>
                  <a:pt x="6897661" y="6608683"/>
                  <a:pt x="6865353" y="6624836"/>
                </a:cubicBezTo>
                <a:cubicBezTo>
                  <a:pt x="6752276" y="6689451"/>
                  <a:pt x="6623046" y="6673297"/>
                  <a:pt x="6493816" y="6640990"/>
                </a:cubicBezTo>
                <a:cubicBezTo>
                  <a:pt x="6477662" y="6640990"/>
                  <a:pt x="6461509" y="6624836"/>
                  <a:pt x="6445355" y="6624836"/>
                </a:cubicBezTo>
                <a:cubicBezTo>
                  <a:pt x="6413047" y="6624836"/>
                  <a:pt x="6396894" y="6640990"/>
                  <a:pt x="6380740" y="6673297"/>
                </a:cubicBezTo>
                <a:cubicBezTo>
                  <a:pt x="6332279" y="6737913"/>
                  <a:pt x="6332279" y="6737913"/>
                  <a:pt x="6251510" y="6705605"/>
                </a:cubicBezTo>
                <a:cubicBezTo>
                  <a:pt x="6219202" y="6689451"/>
                  <a:pt x="6203049" y="6689451"/>
                  <a:pt x="6170741" y="6689451"/>
                </a:cubicBezTo>
                <a:cubicBezTo>
                  <a:pt x="6138433" y="6689451"/>
                  <a:pt x="6138433" y="6705605"/>
                  <a:pt x="6170741" y="6737913"/>
                </a:cubicBezTo>
                <a:cubicBezTo>
                  <a:pt x="6186894" y="6754066"/>
                  <a:pt x="6186894" y="6770220"/>
                  <a:pt x="6186894" y="6786374"/>
                </a:cubicBezTo>
                <a:cubicBezTo>
                  <a:pt x="6170741" y="6786374"/>
                  <a:pt x="6138433" y="6802527"/>
                  <a:pt x="6138433" y="6802527"/>
                </a:cubicBezTo>
                <a:cubicBezTo>
                  <a:pt x="6057664" y="6754066"/>
                  <a:pt x="5976895" y="6737913"/>
                  <a:pt x="5879973" y="6754066"/>
                </a:cubicBezTo>
                <a:cubicBezTo>
                  <a:pt x="5847665" y="6754066"/>
                  <a:pt x="5847665" y="6770220"/>
                  <a:pt x="5863819" y="6802527"/>
                </a:cubicBezTo>
                <a:cubicBezTo>
                  <a:pt x="5879973" y="6818681"/>
                  <a:pt x="5912280" y="6850989"/>
                  <a:pt x="5928434" y="6867142"/>
                </a:cubicBezTo>
                <a:cubicBezTo>
                  <a:pt x="5944589" y="6883296"/>
                  <a:pt x="5944589" y="6899450"/>
                  <a:pt x="5944589" y="6915604"/>
                </a:cubicBezTo>
                <a:cubicBezTo>
                  <a:pt x="5944589" y="6915604"/>
                  <a:pt x="5928434" y="6931758"/>
                  <a:pt x="5912280" y="6931758"/>
                </a:cubicBezTo>
                <a:cubicBezTo>
                  <a:pt x="5896127" y="6931758"/>
                  <a:pt x="5896127" y="6931758"/>
                  <a:pt x="5879973" y="6931758"/>
                </a:cubicBezTo>
                <a:cubicBezTo>
                  <a:pt x="5815358" y="6931758"/>
                  <a:pt x="5750742" y="6931758"/>
                  <a:pt x="5686128" y="6883296"/>
                </a:cubicBezTo>
                <a:cubicBezTo>
                  <a:pt x="5605359" y="6786374"/>
                  <a:pt x="5492282" y="6818681"/>
                  <a:pt x="5379206" y="6834835"/>
                </a:cubicBezTo>
                <a:cubicBezTo>
                  <a:pt x="5379206" y="6834835"/>
                  <a:pt x="5363052" y="6850989"/>
                  <a:pt x="5363052" y="6850989"/>
                </a:cubicBezTo>
                <a:cubicBezTo>
                  <a:pt x="5363052" y="6850989"/>
                  <a:pt x="5379206" y="6867142"/>
                  <a:pt x="5379206" y="6867142"/>
                </a:cubicBezTo>
                <a:cubicBezTo>
                  <a:pt x="5443821" y="6899450"/>
                  <a:pt x="5508436" y="6915604"/>
                  <a:pt x="5556898" y="6947911"/>
                </a:cubicBezTo>
                <a:cubicBezTo>
                  <a:pt x="5573051" y="6964065"/>
                  <a:pt x="5573051" y="6980219"/>
                  <a:pt x="5540744" y="6980219"/>
                </a:cubicBezTo>
                <a:cubicBezTo>
                  <a:pt x="5476129" y="6980219"/>
                  <a:pt x="5427667" y="7077141"/>
                  <a:pt x="5363052" y="6996372"/>
                </a:cubicBezTo>
                <a:cubicBezTo>
                  <a:pt x="5266129" y="6996372"/>
                  <a:pt x="5169207" y="6996372"/>
                  <a:pt x="5072284" y="6996372"/>
                </a:cubicBezTo>
                <a:cubicBezTo>
                  <a:pt x="5056130" y="6996372"/>
                  <a:pt x="5039977" y="7028680"/>
                  <a:pt x="5039977" y="7044834"/>
                </a:cubicBezTo>
                <a:cubicBezTo>
                  <a:pt x="5023823" y="7093295"/>
                  <a:pt x="5007669" y="7109449"/>
                  <a:pt x="4959208" y="7109449"/>
                </a:cubicBezTo>
                <a:cubicBezTo>
                  <a:pt x="4894593" y="7109449"/>
                  <a:pt x="4846132" y="7125602"/>
                  <a:pt x="4797670" y="7077141"/>
                </a:cubicBezTo>
                <a:cubicBezTo>
                  <a:pt x="4749209" y="7028680"/>
                  <a:pt x="4684594" y="7060988"/>
                  <a:pt x="4636133" y="7060988"/>
                </a:cubicBezTo>
                <a:cubicBezTo>
                  <a:pt x="4619979" y="7109449"/>
                  <a:pt x="4587671" y="7125602"/>
                  <a:pt x="4555364" y="7109449"/>
                </a:cubicBezTo>
                <a:cubicBezTo>
                  <a:pt x="4506902" y="7093295"/>
                  <a:pt x="4474595" y="7044834"/>
                  <a:pt x="4442287" y="7109449"/>
                </a:cubicBezTo>
                <a:cubicBezTo>
                  <a:pt x="4409980" y="7157910"/>
                  <a:pt x="4361518" y="7190218"/>
                  <a:pt x="4296903" y="7174064"/>
                </a:cubicBezTo>
                <a:cubicBezTo>
                  <a:pt x="4248442" y="7157910"/>
                  <a:pt x="4199981" y="7174064"/>
                  <a:pt x="4167673" y="7206371"/>
                </a:cubicBezTo>
                <a:cubicBezTo>
                  <a:pt x="4135366" y="7238679"/>
                  <a:pt x="4103058" y="7238679"/>
                  <a:pt x="4070751" y="7206371"/>
                </a:cubicBezTo>
                <a:cubicBezTo>
                  <a:pt x="4038443" y="7174064"/>
                  <a:pt x="4006135" y="7174064"/>
                  <a:pt x="3973828" y="7190218"/>
                </a:cubicBezTo>
                <a:cubicBezTo>
                  <a:pt x="3683060" y="7303294"/>
                  <a:pt x="3650752" y="7319448"/>
                  <a:pt x="3505369" y="7270987"/>
                </a:cubicBezTo>
                <a:cubicBezTo>
                  <a:pt x="3440753" y="7254833"/>
                  <a:pt x="3440753" y="7254833"/>
                  <a:pt x="3408446" y="7319448"/>
                </a:cubicBezTo>
                <a:cubicBezTo>
                  <a:pt x="3392292" y="7351755"/>
                  <a:pt x="3327677" y="7367909"/>
                  <a:pt x="3295369" y="7384063"/>
                </a:cubicBezTo>
                <a:cubicBezTo>
                  <a:pt x="3263062" y="7400216"/>
                  <a:pt x="3246908" y="7400216"/>
                  <a:pt x="3214600" y="7400216"/>
                </a:cubicBezTo>
                <a:cubicBezTo>
                  <a:pt x="3101524" y="7416371"/>
                  <a:pt x="3036909" y="7529446"/>
                  <a:pt x="2923833" y="7513293"/>
                </a:cubicBezTo>
                <a:cubicBezTo>
                  <a:pt x="2826910" y="7480985"/>
                  <a:pt x="2729987" y="7416371"/>
                  <a:pt x="2633065" y="7367909"/>
                </a:cubicBezTo>
                <a:cubicBezTo>
                  <a:pt x="2600757" y="7351755"/>
                  <a:pt x="2552296" y="7335602"/>
                  <a:pt x="2536142" y="7319448"/>
                </a:cubicBezTo>
                <a:cubicBezTo>
                  <a:pt x="2519988" y="7303294"/>
                  <a:pt x="2503835" y="7303294"/>
                  <a:pt x="2487681" y="7319448"/>
                </a:cubicBezTo>
                <a:cubicBezTo>
                  <a:pt x="2439220" y="7351755"/>
                  <a:pt x="2390758" y="7367909"/>
                  <a:pt x="2342297" y="7400216"/>
                </a:cubicBezTo>
                <a:cubicBezTo>
                  <a:pt x="2277682" y="7351755"/>
                  <a:pt x="2245374" y="7384063"/>
                  <a:pt x="2196913" y="7432524"/>
                </a:cubicBezTo>
                <a:cubicBezTo>
                  <a:pt x="2132298" y="7416371"/>
                  <a:pt x="2099990" y="7432524"/>
                  <a:pt x="2051529" y="7432524"/>
                </a:cubicBezTo>
                <a:cubicBezTo>
                  <a:pt x="2003068" y="7432524"/>
                  <a:pt x="1938453" y="7448678"/>
                  <a:pt x="1906145" y="7432524"/>
                </a:cubicBezTo>
                <a:cubicBezTo>
                  <a:pt x="1809222" y="7367909"/>
                  <a:pt x="1696146" y="7400216"/>
                  <a:pt x="1599223" y="7351755"/>
                </a:cubicBezTo>
                <a:cubicBezTo>
                  <a:pt x="1566916" y="7335602"/>
                  <a:pt x="1534608" y="7319448"/>
                  <a:pt x="1486147" y="7319448"/>
                </a:cubicBezTo>
                <a:cubicBezTo>
                  <a:pt x="1421532" y="7303294"/>
                  <a:pt x="1421532" y="7254833"/>
                  <a:pt x="1421532" y="7206371"/>
                </a:cubicBezTo>
                <a:cubicBezTo>
                  <a:pt x="1421532" y="7174064"/>
                  <a:pt x="1421532" y="7141757"/>
                  <a:pt x="1453839" y="7157910"/>
                </a:cubicBezTo>
                <a:cubicBezTo>
                  <a:pt x="1534608" y="7206371"/>
                  <a:pt x="1599223" y="7206371"/>
                  <a:pt x="1663838" y="7157910"/>
                </a:cubicBezTo>
                <a:cubicBezTo>
                  <a:pt x="1728454" y="7109449"/>
                  <a:pt x="1793069" y="7141757"/>
                  <a:pt x="1857684" y="7157910"/>
                </a:cubicBezTo>
                <a:cubicBezTo>
                  <a:pt x="1889991" y="7174064"/>
                  <a:pt x="1922299" y="7190218"/>
                  <a:pt x="1970760" y="7206371"/>
                </a:cubicBezTo>
                <a:cubicBezTo>
                  <a:pt x="2003068" y="7206371"/>
                  <a:pt x="2051529" y="7206371"/>
                  <a:pt x="2051529" y="7190218"/>
                </a:cubicBezTo>
                <a:cubicBezTo>
                  <a:pt x="2067683" y="7093295"/>
                  <a:pt x="2164605" y="7060988"/>
                  <a:pt x="2180759" y="6980219"/>
                </a:cubicBezTo>
                <a:cubicBezTo>
                  <a:pt x="2213067" y="6980219"/>
                  <a:pt x="2261528" y="6964065"/>
                  <a:pt x="2293836" y="6947911"/>
                </a:cubicBezTo>
                <a:cubicBezTo>
                  <a:pt x="2326143" y="6931758"/>
                  <a:pt x="2326143" y="6915604"/>
                  <a:pt x="2358451" y="6931758"/>
                </a:cubicBezTo>
                <a:cubicBezTo>
                  <a:pt x="2406912" y="6964065"/>
                  <a:pt x="2471527" y="6980219"/>
                  <a:pt x="2519988" y="6947911"/>
                </a:cubicBezTo>
                <a:cubicBezTo>
                  <a:pt x="2616911" y="6883296"/>
                  <a:pt x="2729987" y="6899450"/>
                  <a:pt x="2826910" y="6947911"/>
                </a:cubicBezTo>
                <a:cubicBezTo>
                  <a:pt x="2891525" y="6980219"/>
                  <a:pt x="2939987" y="6964065"/>
                  <a:pt x="2988448" y="6915604"/>
                </a:cubicBezTo>
                <a:cubicBezTo>
                  <a:pt x="3020755" y="6867142"/>
                  <a:pt x="3053063" y="6867142"/>
                  <a:pt x="3101524" y="6899450"/>
                </a:cubicBezTo>
                <a:cubicBezTo>
                  <a:pt x="3117678" y="6915604"/>
                  <a:pt x="3166139" y="6899450"/>
                  <a:pt x="3182293" y="6883296"/>
                </a:cubicBezTo>
                <a:cubicBezTo>
                  <a:pt x="3246908" y="6786374"/>
                  <a:pt x="3359984" y="6802527"/>
                  <a:pt x="3440753" y="6754066"/>
                </a:cubicBezTo>
                <a:cubicBezTo>
                  <a:pt x="3537676" y="6705605"/>
                  <a:pt x="3618445" y="6737913"/>
                  <a:pt x="3715367" y="6770220"/>
                </a:cubicBezTo>
                <a:cubicBezTo>
                  <a:pt x="3796136" y="6802527"/>
                  <a:pt x="3893059" y="6770220"/>
                  <a:pt x="3973828" y="6786374"/>
                </a:cubicBezTo>
                <a:cubicBezTo>
                  <a:pt x="4103058" y="6802527"/>
                  <a:pt x="4199981" y="6770220"/>
                  <a:pt x="4313057" y="6705605"/>
                </a:cubicBezTo>
                <a:cubicBezTo>
                  <a:pt x="4393826" y="6657144"/>
                  <a:pt x="4458441" y="6657144"/>
                  <a:pt x="4523056" y="6705605"/>
                </a:cubicBezTo>
                <a:cubicBezTo>
                  <a:pt x="4555364" y="6721758"/>
                  <a:pt x="4603825" y="6737913"/>
                  <a:pt x="4636133" y="6721758"/>
                </a:cubicBezTo>
                <a:cubicBezTo>
                  <a:pt x="4700748" y="6705605"/>
                  <a:pt x="4684594" y="6624836"/>
                  <a:pt x="4733055" y="6592528"/>
                </a:cubicBezTo>
                <a:cubicBezTo>
                  <a:pt x="4716901" y="6576375"/>
                  <a:pt x="4716901" y="6560221"/>
                  <a:pt x="4700748" y="6560221"/>
                </a:cubicBezTo>
                <a:cubicBezTo>
                  <a:pt x="4668440" y="6560221"/>
                  <a:pt x="4636133" y="6560221"/>
                  <a:pt x="4619979" y="6560221"/>
                </a:cubicBezTo>
                <a:cubicBezTo>
                  <a:pt x="4587671" y="6544067"/>
                  <a:pt x="4571517" y="6527914"/>
                  <a:pt x="4587671" y="6495606"/>
                </a:cubicBezTo>
                <a:cubicBezTo>
                  <a:pt x="4587671" y="6479452"/>
                  <a:pt x="4603825" y="6463298"/>
                  <a:pt x="4619979" y="6463298"/>
                </a:cubicBezTo>
                <a:cubicBezTo>
                  <a:pt x="4652286" y="6463298"/>
                  <a:pt x="4684594" y="6463298"/>
                  <a:pt x="4700748" y="6463298"/>
                </a:cubicBezTo>
                <a:cubicBezTo>
                  <a:pt x="4733055" y="6463298"/>
                  <a:pt x="4749209" y="6430991"/>
                  <a:pt x="4749209" y="6414837"/>
                </a:cubicBezTo>
                <a:cubicBezTo>
                  <a:pt x="4797670" y="6426953"/>
                  <a:pt x="4827959" y="6448154"/>
                  <a:pt x="4846889" y="6485257"/>
                </a:cubicBezTo>
                <a:lnTo>
                  <a:pt x="4852989" y="6502159"/>
                </a:lnTo>
                <a:lnTo>
                  <a:pt x="4846132" y="6511760"/>
                </a:lnTo>
                <a:cubicBezTo>
                  <a:pt x="4829978" y="6527914"/>
                  <a:pt x="4846132" y="6544067"/>
                  <a:pt x="4862285" y="6527914"/>
                </a:cubicBezTo>
                <a:cubicBezTo>
                  <a:pt x="4878439" y="6527914"/>
                  <a:pt x="4894593" y="6527914"/>
                  <a:pt x="4926900" y="6527914"/>
                </a:cubicBezTo>
                <a:cubicBezTo>
                  <a:pt x="4975362" y="6592528"/>
                  <a:pt x="4991515" y="6592528"/>
                  <a:pt x="5039977" y="6527914"/>
                </a:cubicBezTo>
                <a:cubicBezTo>
                  <a:pt x="5056130" y="6527914"/>
                  <a:pt x="5056130" y="6527914"/>
                  <a:pt x="5072284" y="6527914"/>
                </a:cubicBezTo>
                <a:cubicBezTo>
                  <a:pt x="5120746" y="6527914"/>
                  <a:pt x="5169207" y="6527914"/>
                  <a:pt x="5217668" y="6527914"/>
                </a:cubicBezTo>
                <a:cubicBezTo>
                  <a:pt x="5282283" y="6527914"/>
                  <a:pt x="5266129" y="6447145"/>
                  <a:pt x="5298437" y="6430991"/>
                </a:cubicBezTo>
                <a:cubicBezTo>
                  <a:pt x="5330745" y="6414837"/>
                  <a:pt x="5346898" y="6414837"/>
                  <a:pt x="5379206" y="6430991"/>
                </a:cubicBezTo>
                <a:cubicBezTo>
                  <a:pt x="5411514" y="6463298"/>
                  <a:pt x="5443821" y="6463298"/>
                  <a:pt x="5476129" y="6414837"/>
                </a:cubicBezTo>
                <a:cubicBezTo>
                  <a:pt x="5524590" y="6366376"/>
                  <a:pt x="5556898" y="6334068"/>
                  <a:pt x="5621512" y="6398683"/>
                </a:cubicBezTo>
                <a:cubicBezTo>
                  <a:pt x="5637667" y="6414837"/>
                  <a:pt x="5686128" y="6414837"/>
                  <a:pt x="5702281" y="6398683"/>
                </a:cubicBezTo>
                <a:cubicBezTo>
                  <a:pt x="5718435" y="6398683"/>
                  <a:pt x="5734589" y="6382530"/>
                  <a:pt x="5750742" y="6366376"/>
                </a:cubicBezTo>
                <a:cubicBezTo>
                  <a:pt x="5766897" y="6317914"/>
                  <a:pt x="5686128" y="6220992"/>
                  <a:pt x="5637667" y="6237146"/>
                </a:cubicBezTo>
                <a:cubicBezTo>
                  <a:pt x="5589205" y="6253300"/>
                  <a:pt x="5540744" y="6301761"/>
                  <a:pt x="5492282" y="6237146"/>
                </a:cubicBezTo>
                <a:cubicBezTo>
                  <a:pt x="5459975" y="6269453"/>
                  <a:pt x="5427667" y="6285607"/>
                  <a:pt x="5411514" y="6317914"/>
                </a:cubicBezTo>
                <a:cubicBezTo>
                  <a:pt x="5363052" y="6366376"/>
                  <a:pt x="5330745" y="6350222"/>
                  <a:pt x="5282283" y="6301761"/>
                </a:cubicBezTo>
                <a:cubicBezTo>
                  <a:pt x="5266129" y="6285607"/>
                  <a:pt x="5249976" y="6285607"/>
                  <a:pt x="5233822" y="6285607"/>
                </a:cubicBezTo>
                <a:lnTo>
                  <a:pt x="5233822" y="6253300"/>
                </a:lnTo>
                <a:lnTo>
                  <a:pt x="5217668" y="6253300"/>
                </a:lnTo>
                <a:cubicBezTo>
                  <a:pt x="5209591" y="6249262"/>
                  <a:pt x="5203533" y="6248252"/>
                  <a:pt x="5198738" y="6249262"/>
                </a:cubicBezTo>
                <a:lnTo>
                  <a:pt x="5193058" y="6253300"/>
                </a:lnTo>
                <a:lnTo>
                  <a:pt x="5169207" y="6253300"/>
                </a:lnTo>
                <a:lnTo>
                  <a:pt x="5154968" y="6286524"/>
                </a:lnTo>
                <a:lnTo>
                  <a:pt x="5140307" y="6287469"/>
                </a:lnTo>
                <a:cubicBezTo>
                  <a:pt x="5075818" y="6282831"/>
                  <a:pt x="5029881" y="6220992"/>
                  <a:pt x="4959208" y="6220992"/>
                </a:cubicBezTo>
                <a:cubicBezTo>
                  <a:pt x="4894593" y="6220992"/>
                  <a:pt x="4813824" y="6237146"/>
                  <a:pt x="4749209" y="6220992"/>
                </a:cubicBezTo>
                <a:cubicBezTo>
                  <a:pt x="4652286" y="6156377"/>
                  <a:pt x="4571517" y="6253300"/>
                  <a:pt x="4474595" y="6237146"/>
                </a:cubicBezTo>
                <a:cubicBezTo>
                  <a:pt x="4377672" y="6220992"/>
                  <a:pt x="4280750" y="6220992"/>
                  <a:pt x="4183827" y="6269453"/>
                </a:cubicBezTo>
                <a:cubicBezTo>
                  <a:pt x="4135366" y="6301761"/>
                  <a:pt x="4054597" y="6285607"/>
                  <a:pt x="3989982" y="6285607"/>
                </a:cubicBezTo>
                <a:cubicBezTo>
                  <a:pt x="3909213" y="6285607"/>
                  <a:pt x="3844597" y="6285607"/>
                  <a:pt x="3763829" y="6334068"/>
                </a:cubicBezTo>
                <a:cubicBezTo>
                  <a:pt x="3666906" y="6382530"/>
                  <a:pt x="3586137" y="6301761"/>
                  <a:pt x="3505369" y="6253300"/>
                </a:cubicBezTo>
                <a:cubicBezTo>
                  <a:pt x="3505369" y="6188684"/>
                  <a:pt x="3456907" y="6172531"/>
                  <a:pt x="3408446" y="6172531"/>
                </a:cubicBezTo>
                <a:cubicBezTo>
                  <a:pt x="3327677" y="6172531"/>
                  <a:pt x="3230754" y="6172531"/>
                  <a:pt x="3149985" y="6172531"/>
                </a:cubicBezTo>
                <a:cubicBezTo>
                  <a:pt x="3117678" y="6269453"/>
                  <a:pt x="3020755" y="6253300"/>
                  <a:pt x="2939987" y="6285607"/>
                </a:cubicBezTo>
                <a:cubicBezTo>
                  <a:pt x="2939987" y="6285607"/>
                  <a:pt x="2923833" y="6253300"/>
                  <a:pt x="2907679" y="6237146"/>
                </a:cubicBezTo>
                <a:cubicBezTo>
                  <a:pt x="2891525" y="6220992"/>
                  <a:pt x="2907679" y="6172531"/>
                  <a:pt x="2859218" y="6188684"/>
                </a:cubicBezTo>
                <a:cubicBezTo>
                  <a:pt x="2778449" y="6237146"/>
                  <a:pt x="2697680" y="6237146"/>
                  <a:pt x="2616911" y="6188684"/>
                </a:cubicBezTo>
                <a:cubicBezTo>
                  <a:pt x="2600757" y="6172531"/>
                  <a:pt x="2584603" y="6172531"/>
                  <a:pt x="2568450" y="6188684"/>
                </a:cubicBezTo>
                <a:cubicBezTo>
                  <a:pt x="2487681" y="6269453"/>
                  <a:pt x="2406912" y="6188684"/>
                  <a:pt x="2326143" y="6172531"/>
                </a:cubicBezTo>
                <a:cubicBezTo>
                  <a:pt x="2245374" y="6156377"/>
                  <a:pt x="2213067" y="6285607"/>
                  <a:pt x="2132298" y="6269453"/>
                </a:cubicBezTo>
                <a:cubicBezTo>
                  <a:pt x="2019221" y="6237146"/>
                  <a:pt x="1938453" y="6350222"/>
                  <a:pt x="1825376" y="6334068"/>
                </a:cubicBezTo>
                <a:cubicBezTo>
                  <a:pt x="1712300" y="6317914"/>
                  <a:pt x="1615377" y="6334068"/>
                  <a:pt x="1502301" y="6334068"/>
                </a:cubicBezTo>
                <a:cubicBezTo>
                  <a:pt x="1405378" y="6334068"/>
                  <a:pt x="1308456" y="6317914"/>
                  <a:pt x="1243840" y="6237146"/>
                </a:cubicBezTo>
                <a:cubicBezTo>
                  <a:pt x="1146918" y="6220992"/>
                  <a:pt x="1130764" y="6140223"/>
                  <a:pt x="1098457" y="6075608"/>
                </a:cubicBezTo>
                <a:cubicBezTo>
                  <a:pt x="1066149" y="6043301"/>
                  <a:pt x="1098457" y="5994839"/>
                  <a:pt x="1130764" y="5978686"/>
                </a:cubicBezTo>
                <a:cubicBezTo>
                  <a:pt x="1195379" y="5978686"/>
                  <a:pt x="1243840" y="5962532"/>
                  <a:pt x="1292302" y="5930224"/>
                </a:cubicBezTo>
                <a:cubicBezTo>
                  <a:pt x="1324609" y="5897917"/>
                  <a:pt x="1389224" y="5897917"/>
                  <a:pt x="1437686" y="5930224"/>
                </a:cubicBezTo>
                <a:cubicBezTo>
                  <a:pt x="1502301" y="5978686"/>
                  <a:pt x="1583070" y="5978686"/>
                  <a:pt x="1663838" y="5946378"/>
                </a:cubicBezTo>
                <a:cubicBezTo>
                  <a:pt x="1857684" y="5897917"/>
                  <a:pt x="1857684" y="5897917"/>
                  <a:pt x="2083836" y="5946378"/>
                </a:cubicBezTo>
                <a:cubicBezTo>
                  <a:pt x="2148452" y="5962532"/>
                  <a:pt x="2213067" y="5962532"/>
                  <a:pt x="2245374" y="5865609"/>
                </a:cubicBezTo>
                <a:cubicBezTo>
                  <a:pt x="2245374" y="5833302"/>
                  <a:pt x="2277682" y="5849456"/>
                  <a:pt x="2293836" y="5865609"/>
                </a:cubicBezTo>
                <a:cubicBezTo>
                  <a:pt x="2309989" y="5881763"/>
                  <a:pt x="2326143" y="5914070"/>
                  <a:pt x="2326143" y="5930224"/>
                </a:cubicBezTo>
                <a:cubicBezTo>
                  <a:pt x="2342297" y="5914070"/>
                  <a:pt x="2358451" y="5897917"/>
                  <a:pt x="2358451" y="5881763"/>
                </a:cubicBezTo>
                <a:cubicBezTo>
                  <a:pt x="2374604" y="5817148"/>
                  <a:pt x="2439220" y="5833302"/>
                  <a:pt x="2471527" y="5800995"/>
                </a:cubicBezTo>
                <a:cubicBezTo>
                  <a:pt x="2519988" y="5752533"/>
                  <a:pt x="2536142" y="5817148"/>
                  <a:pt x="2568450" y="5817148"/>
                </a:cubicBezTo>
                <a:cubicBezTo>
                  <a:pt x="2600757" y="5817148"/>
                  <a:pt x="2616911" y="5817148"/>
                  <a:pt x="2649218" y="5800995"/>
                </a:cubicBezTo>
                <a:cubicBezTo>
                  <a:pt x="2681526" y="5784840"/>
                  <a:pt x="2697680" y="5768687"/>
                  <a:pt x="2713834" y="5736379"/>
                </a:cubicBezTo>
                <a:cubicBezTo>
                  <a:pt x="2746141" y="5704072"/>
                  <a:pt x="2762295" y="5720226"/>
                  <a:pt x="2778449" y="5752533"/>
                </a:cubicBezTo>
                <a:cubicBezTo>
                  <a:pt x="2794602" y="5800995"/>
                  <a:pt x="2810756" y="5817148"/>
                  <a:pt x="2859218" y="5817148"/>
                </a:cubicBezTo>
                <a:cubicBezTo>
                  <a:pt x="2907679" y="5817148"/>
                  <a:pt x="2939987" y="5817148"/>
                  <a:pt x="2972294" y="5784840"/>
                </a:cubicBezTo>
                <a:cubicBezTo>
                  <a:pt x="3004602" y="5752533"/>
                  <a:pt x="3020755" y="5736379"/>
                  <a:pt x="3036909" y="5687918"/>
                </a:cubicBezTo>
                <a:cubicBezTo>
                  <a:pt x="2988448" y="5655610"/>
                  <a:pt x="3036909" y="5655610"/>
                  <a:pt x="3069217" y="5655610"/>
                </a:cubicBezTo>
                <a:cubicBezTo>
                  <a:pt x="3101524" y="5655610"/>
                  <a:pt x="3133832" y="5655610"/>
                  <a:pt x="3133832" y="5623303"/>
                </a:cubicBezTo>
                <a:cubicBezTo>
                  <a:pt x="3133832" y="5607149"/>
                  <a:pt x="3117678" y="5590995"/>
                  <a:pt x="3101524" y="5574842"/>
                </a:cubicBezTo>
                <a:cubicBezTo>
                  <a:pt x="3085370" y="5558688"/>
                  <a:pt x="3053063" y="5542534"/>
                  <a:pt x="3020755" y="5542534"/>
                </a:cubicBezTo>
                <a:cubicBezTo>
                  <a:pt x="2988448" y="5542534"/>
                  <a:pt x="2923833" y="5542534"/>
                  <a:pt x="2923833" y="5510226"/>
                </a:cubicBezTo>
                <a:cubicBezTo>
                  <a:pt x="2907679" y="5445612"/>
                  <a:pt x="2891525" y="5364843"/>
                  <a:pt x="2939987" y="5316382"/>
                </a:cubicBezTo>
                <a:cubicBezTo>
                  <a:pt x="2972294" y="5284074"/>
                  <a:pt x="3004602" y="5267920"/>
                  <a:pt x="3020755" y="5251766"/>
                </a:cubicBezTo>
                <a:cubicBezTo>
                  <a:pt x="3036909" y="5203305"/>
                  <a:pt x="3053063" y="5170998"/>
                  <a:pt x="3085370" y="5122536"/>
                </a:cubicBezTo>
                <a:cubicBezTo>
                  <a:pt x="3085370" y="5122536"/>
                  <a:pt x="3085370" y="5106383"/>
                  <a:pt x="3069217" y="5090229"/>
                </a:cubicBezTo>
                <a:cubicBezTo>
                  <a:pt x="3053063" y="5090229"/>
                  <a:pt x="3053063" y="5074075"/>
                  <a:pt x="3053063" y="5074075"/>
                </a:cubicBezTo>
                <a:cubicBezTo>
                  <a:pt x="3020755" y="5090229"/>
                  <a:pt x="2988448" y="5122536"/>
                  <a:pt x="2956140" y="5154844"/>
                </a:cubicBezTo>
                <a:cubicBezTo>
                  <a:pt x="2923833" y="5187151"/>
                  <a:pt x="2891525" y="5187151"/>
                  <a:pt x="2843064" y="5154844"/>
                </a:cubicBezTo>
                <a:cubicBezTo>
                  <a:pt x="2826910" y="5138690"/>
                  <a:pt x="2794602" y="5122536"/>
                  <a:pt x="2778449" y="5154844"/>
                </a:cubicBezTo>
                <a:cubicBezTo>
                  <a:pt x="2729987" y="5219459"/>
                  <a:pt x="2665372" y="5251766"/>
                  <a:pt x="2568450" y="5235613"/>
                </a:cubicBezTo>
                <a:cubicBezTo>
                  <a:pt x="2487681" y="5219459"/>
                  <a:pt x="2406912" y="5219459"/>
                  <a:pt x="2342297" y="5267920"/>
                </a:cubicBezTo>
                <a:cubicBezTo>
                  <a:pt x="2261528" y="5203305"/>
                  <a:pt x="2148452" y="5251766"/>
                  <a:pt x="2067683" y="5203305"/>
                </a:cubicBezTo>
                <a:cubicBezTo>
                  <a:pt x="2019221" y="5187151"/>
                  <a:pt x="1986914" y="5154844"/>
                  <a:pt x="1938453" y="5138690"/>
                </a:cubicBezTo>
                <a:cubicBezTo>
                  <a:pt x="1857684" y="5106383"/>
                  <a:pt x="1793069" y="5041768"/>
                  <a:pt x="1712300" y="5106383"/>
                </a:cubicBezTo>
                <a:cubicBezTo>
                  <a:pt x="1696146" y="5106383"/>
                  <a:pt x="1679992" y="5106383"/>
                  <a:pt x="1663838" y="5090229"/>
                </a:cubicBezTo>
                <a:cubicBezTo>
                  <a:pt x="1615377" y="5057921"/>
                  <a:pt x="1550762" y="5041768"/>
                  <a:pt x="1502301" y="5074075"/>
                </a:cubicBezTo>
                <a:cubicBezTo>
                  <a:pt x="1405378" y="5138690"/>
                  <a:pt x="1292302" y="5106383"/>
                  <a:pt x="1179225" y="5106383"/>
                </a:cubicBezTo>
                <a:cubicBezTo>
                  <a:pt x="1163072" y="5106383"/>
                  <a:pt x="1130764" y="5090229"/>
                  <a:pt x="1098457" y="5057921"/>
                </a:cubicBezTo>
                <a:cubicBezTo>
                  <a:pt x="1017688" y="4977152"/>
                  <a:pt x="920765" y="4977152"/>
                  <a:pt x="823842" y="5009460"/>
                </a:cubicBezTo>
                <a:cubicBezTo>
                  <a:pt x="710766" y="5041768"/>
                  <a:pt x="629997" y="4977152"/>
                  <a:pt x="629997" y="4880230"/>
                </a:cubicBezTo>
                <a:cubicBezTo>
                  <a:pt x="629997" y="4783307"/>
                  <a:pt x="629997" y="4767154"/>
                  <a:pt x="710766" y="4767154"/>
                </a:cubicBezTo>
                <a:cubicBezTo>
                  <a:pt x="791535" y="4767154"/>
                  <a:pt x="823842" y="4686385"/>
                  <a:pt x="904611" y="4702539"/>
                </a:cubicBezTo>
                <a:cubicBezTo>
                  <a:pt x="969226" y="4702539"/>
                  <a:pt x="1017688" y="4702539"/>
                  <a:pt x="1082303" y="4702539"/>
                </a:cubicBezTo>
                <a:cubicBezTo>
                  <a:pt x="1163072" y="4702539"/>
                  <a:pt x="1243840" y="4718692"/>
                  <a:pt x="1308456" y="4654077"/>
                </a:cubicBezTo>
                <a:cubicBezTo>
                  <a:pt x="1340763" y="4637924"/>
                  <a:pt x="1389224" y="4654077"/>
                  <a:pt x="1421532" y="4637924"/>
                </a:cubicBezTo>
                <a:cubicBezTo>
                  <a:pt x="1486147" y="4621770"/>
                  <a:pt x="1518454" y="4702539"/>
                  <a:pt x="1583070" y="4670231"/>
                </a:cubicBezTo>
                <a:cubicBezTo>
                  <a:pt x="1631531" y="4637924"/>
                  <a:pt x="1696146" y="4637924"/>
                  <a:pt x="1760761" y="4637924"/>
                </a:cubicBezTo>
                <a:cubicBezTo>
                  <a:pt x="1873838" y="4654077"/>
                  <a:pt x="1986914" y="4605616"/>
                  <a:pt x="2099990" y="4589462"/>
                </a:cubicBezTo>
                <a:cubicBezTo>
                  <a:pt x="2213067" y="4573308"/>
                  <a:pt x="2309989" y="4508693"/>
                  <a:pt x="2423066" y="4460232"/>
                </a:cubicBezTo>
                <a:cubicBezTo>
                  <a:pt x="2423066" y="4427925"/>
                  <a:pt x="2406912" y="4411771"/>
                  <a:pt x="2374604" y="4395617"/>
                </a:cubicBezTo>
                <a:cubicBezTo>
                  <a:pt x="2326143" y="4395617"/>
                  <a:pt x="2277682" y="4395617"/>
                  <a:pt x="2229221" y="4395617"/>
                </a:cubicBezTo>
                <a:cubicBezTo>
                  <a:pt x="2196913" y="4395617"/>
                  <a:pt x="2196913" y="4379463"/>
                  <a:pt x="2213067" y="4363310"/>
                </a:cubicBezTo>
                <a:cubicBezTo>
                  <a:pt x="2261528" y="4314848"/>
                  <a:pt x="2261528" y="4234080"/>
                  <a:pt x="2326143" y="4201772"/>
                </a:cubicBezTo>
                <a:lnTo>
                  <a:pt x="2600757" y="4121003"/>
                </a:lnTo>
                <a:cubicBezTo>
                  <a:pt x="2665372" y="4121003"/>
                  <a:pt x="2746141" y="4121003"/>
                  <a:pt x="2810756" y="4121003"/>
                </a:cubicBezTo>
                <a:cubicBezTo>
                  <a:pt x="2907679" y="4121003"/>
                  <a:pt x="2939987" y="4153311"/>
                  <a:pt x="2972294" y="4282541"/>
                </a:cubicBezTo>
                <a:cubicBezTo>
                  <a:pt x="2988448" y="4331002"/>
                  <a:pt x="3004602" y="4347156"/>
                  <a:pt x="3053063" y="4347156"/>
                </a:cubicBezTo>
                <a:cubicBezTo>
                  <a:pt x="3085370" y="4347156"/>
                  <a:pt x="3133832" y="4347156"/>
                  <a:pt x="3166139" y="4347156"/>
                </a:cubicBezTo>
                <a:cubicBezTo>
                  <a:pt x="3182293" y="4347156"/>
                  <a:pt x="3182293" y="4331002"/>
                  <a:pt x="3198447" y="4314848"/>
                </a:cubicBezTo>
                <a:cubicBezTo>
                  <a:pt x="3198447" y="4314848"/>
                  <a:pt x="3182293" y="4298695"/>
                  <a:pt x="3182293" y="4298695"/>
                </a:cubicBezTo>
                <a:cubicBezTo>
                  <a:pt x="3149985" y="4298695"/>
                  <a:pt x="3117678" y="4298695"/>
                  <a:pt x="3101524" y="4298695"/>
                </a:cubicBezTo>
                <a:cubicBezTo>
                  <a:pt x="3085370" y="4298695"/>
                  <a:pt x="3085370" y="4282541"/>
                  <a:pt x="3069217" y="4266387"/>
                </a:cubicBezTo>
                <a:cubicBezTo>
                  <a:pt x="3069217" y="4266387"/>
                  <a:pt x="3085370" y="4250233"/>
                  <a:pt x="3085370" y="4250233"/>
                </a:cubicBezTo>
                <a:cubicBezTo>
                  <a:pt x="3133832" y="4250233"/>
                  <a:pt x="3182293" y="4250233"/>
                  <a:pt x="3230754" y="4234080"/>
                </a:cubicBezTo>
                <a:cubicBezTo>
                  <a:pt x="3263062" y="4234080"/>
                  <a:pt x="3279215" y="4217926"/>
                  <a:pt x="3263062" y="4185618"/>
                </a:cubicBezTo>
                <a:cubicBezTo>
                  <a:pt x="3214600" y="4088695"/>
                  <a:pt x="3230754" y="4056388"/>
                  <a:pt x="3295369" y="4072542"/>
                </a:cubicBezTo>
                <a:cubicBezTo>
                  <a:pt x="3392292" y="4072542"/>
                  <a:pt x="3456907" y="4007927"/>
                  <a:pt x="3553830" y="4007927"/>
                </a:cubicBezTo>
                <a:cubicBezTo>
                  <a:pt x="3634599" y="4007927"/>
                  <a:pt x="3699214" y="3959465"/>
                  <a:pt x="3779982" y="3943312"/>
                </a:cubicBezTo>
                <a:cubicBezTo>
                  <a:pt x="3812290" y="3943312"/>
                  <a:pt x="3876905" y="3943312"/>
                  <a:pt x="3860751" y="3911004"/>
                </a:cubicBezTo>
                <a:cubicBezTo>
                  <a:pt x="3860751" y="3878697"/>
                  <a:pt x="3796136" y="3894850"/>
                  <a:pt x="3747675" y="3894850"/>
                </a:cubicBezTo>
                <a:cubicBezTo>
                  <a:pt x="3699214" y="3894850"/>
                  <a:pt x="3650752" y="3894850"/>
                  <a:pt x="3602291" y="3894850"/>
                </a:cubicBezTo>
                <a:cubicBezTo>
                  <a:pt x="3489215" y="3894850"/>
                  <a:pt x="3376138" y="3894850"/>
                  <a:pt x="3263062" y="3943312"/>
                </a:cubicBezTo>
                <a:cubicBezTo>
                  <a:pt x="3230754" y="3959465"/>
                  <a:pt x="3182293" y="3959465"/>
                  <a:pt x="3149985" y="3975619"/>
                </a:cubicBezTo>
                <a:cubicBezTo>
                  <a:pt x="3101524" y="4007927"/>
                  <a:pt x="3085370" y="3943312"/>
                  <a:pt x="3053063" y="3943312"/>
                </a:cubicBezTo>
                <a:cubicBezTo>
                  <a:pt x="3020755" y="3943312"/>
                  <a:pt x="3004602" y="3959465"/>
                  <a:pt x="2972294" y="3975619"/>
                </a:cubicBezTo>
                <a:cubicBezTo>
                  <a:pt x="2939987" y="3991773"/>
                  <a:pt x="2923833" y="3991773"/>
                  <a:pt x="2891525" y="3991773"/>
                </a:cubicBezTo>
                <a:cubicBezTo>
                  <a:pt x="2826910" y="4007927"/>
                  <a:pt x="2762295" y="3894850"/>
                  <a:pt x="2681526" y="3975619"/>
                </a:cubicBezTo>
                <a:cubicBezTo>
                  <a:pt x="2616911" y="4024080"/>
                  <a:pt x="2536142" y="3991773"/>
                  <a:pt x="2455373" y="3991773"/>
                </a:cubicBezTo>
                <a:cubicBezTo>
                  <a:pt x="2358451" y="3991773"/>
                  <a:pt x="2309989" y="4024080"/>
                  <a:pt x="2277682" y="4104849"/>
                </a:cubicBezTo>
                <a:cubicBezTo>
                  <a:pt x="2229221" y="4201772"/>
                  <a:pt x="2164605" y="4185618"/>
                  <a:pt x="2099990" y="4072542"/>
                </a:cubicBezTo>
                <a:cubicBezTo>
                  <a:pt x="2099990" y="4056388"/>
                  <a:pt x="2083836" y="4056388"/>
                  <a:pt x="2083836" y="4056388"/>
                </a:cubicBezTo>
                <a:cubicBezTo>
                  <a:pt x="2067683" y="4056388"/>
                  <a:pt x="2051529" y="4072542"/>
                  <a:pt x="2051529" y="4088695"/>
                </a:cubicBezTo>
                <a:cubicBezTo>
                  <a:pt x="2051529" y="4121003"/>
                  <a:pt x="2051529" y="4153311"/>
                  <a:pt x="2051529" y="4169464"/>
                </a:cubicBezTo>
                <a:cubicBezTo>
                  <a:pt x="2035375" y="4217926"/>
                  <a:pt x="1970760" y="4234080"/>
                  <a:pt x="1970760" y="4201772"/>
                </a:cubicBezTo>
                <a:cubicBezTo>
                  <a:pt x="1938453" y="4121003"/>
                  <a:pt x="1873838" y="4088695"/>
                  <a:pt x="1793069" y="4104849"/>
                </a:cubicBezTo>
                <a:cubicBezTo>
                  <a:pt x="1760761" y="4104849"/>
                  <a:pt x="1728454" y="4104849"/>
                  <a:pt x="1712300" y="4104849"/>
                </a:cubicBezTo>
                <a:cubicBezTo>
                  <a:pt x="1696146" y="4104849"/>
                  <a:pt x="1679992" y="4088695"/>
                  <a:pt x="1663838" y="4072542"/>
                </a:cubicBezTo>
                <a:cubicBezTo>
                  <a:pt x="1679992" y="4056388"/>
                  <a:pt x="1696146" y="4040234"/>
                  <a:pt x="1712300" y="4040234"/>
                </a:cubicBezTo>
                <a:cubicBezTo>
                  <a:pt x="1744607" y="4040234"/>
                  <a:pt x="1760761" y="4024080"/>
                  <a:pt x="1760761" y="3991773"/>
                </a:cubicBezTo>
                <a:cubicBezTo>
                  <a:pt x="1760761" y="3975619"/>
                  <a:pt x="1744607" y="3959465"/>
                  <a:pt x="1744607" y="3943312"/>
                </a:cubicBezTo>
                <a:cubicBezTo>
                  <a:pt x="1663838" y="4040234"/>
                  <a:pt x="1550762" y="3959465"/>
                  <a:pt x="1469993" y="4024080"/>
                </a:cubicBezTo>
                <a:cubicBezTo>
                  <a:pt x="1437686" y="4056388"/>
                  <a:pt x="1421532" y="4040234"/>
                  <a:pt x="1405378" y="3975619"/>
                </a:cubicBezTo>
                <a:cubicBezTo>
                  <a:pt x="1405378" y="3927158"/>
                  <a:pt x="1389224" y="3878697"/>
                  <a:pt x="1324609" y="3878697"/>
                </a:cubicBezTo>
                <a:cubicBezTo>
                  <a:pt x="1259994" y="3878697"/>
                  <a:pt x="1211533" y="3862543"/>
                  <a:pt x="1146918" y="3878697"/>
                </a:cubicBezTo>
                <a:cubicBezTo>
                  <a:pt x="1098457" y="3878697"/>
                  <a:pt x="1049995" y="3862543"/>
                  <a:pt x="1017688" y="3830235"/>
                </a:cubicBezTo>
                <a:cubicBezTo>
                  <a:pt x="953073" y="3749467"/>
                  <a:pt x="888457" y="3749467"/>
                  <a:pt x="807689" y="3797928"/>
                </a:cubicBezTo>
                <a:cubicBezTo>
                  <a:pt x="726920" y="3830235"/>
                  <a:pt x="662305" y="3894850"/>
                  <a:pt x="565382" y="3894850"/>
                </a:cubicBezTo>
                <a:cubicBezTo>
                  <a:pt x="565382" y="3830235"/>
                  <a:pt x="565382" y="3781774"/>
                  <a:pt x="468459" y="3765620"/>
                </a:cubicBezTo>
                <a:cubicBezTo>
                  <a:pt x="436152" y="3765620"/>
                  <a:pt x="403844" y="3733313"/>
                  <a:pt x="387691" y="3717159"/>
                </a:cubicBezTo>
                <a:cubicBezTo>
                  <a:pt x="387691" y="3701005"/>
                  <a:pt x="371537" y="3684851"/>
                  <a:pt x="371537" y="3668698"/>
                </a:cubicBezTo>
                <a:cubicBezTo>
                  <a:pt x="355383" y="3652544"/>
                  <a:pt x="323075" y="3620236"/>
                  <a:pt x="371537" y="3604083"/>
                </a:cubicBezTo>
                <a:cubicBezTo>
                  <a:pt x="403844" y="3587929"/>
                  <a:pt x="436152" y="3587929"/>
                  <a:pt x="452306" y="3604083"/>
                </a:cubicBezTo>
                <a:cubicBezTo>
                  <a:pt x="516921" y="3604083"/>
                  <a:pt x="565382" y="3587929"/>
                  <a:pt x="581536" y="3523314"/>
                </a:cubicBezTo>
                <a:cubicBezTo>
                  <a:pt x="597690" y="3474853"/>
                  <a:pt x="646151" y="3442545"/>
                  <a:pt x="678458" y="3410238"/>
                </a:cubicBezTo>
                <a:cubicBezTo>
                  <a:pt x="678458" y="3410238"/>
                  <a:pt x="662305" y="3377930"/>
                  <a:pt x="662305" y="3377930"/>
                </a:cubicBezTo>
                <a:cubicBezTo>
                  <a:pt x="533074" y="3377930"/>
                  <a:pt x="403844" y="3377930"/>
                  <a:pt x="274614" y="3377930"/>
                </a:cubicBezTo>
                <a:cubicBezTo>
                  <a:pt x="258460" y="3377930"/>
                  <a:pt x="242307" y="3361776"/>
                  <a:pt x="242307" y="3345623"/>
                </a:cubicBezTo>
                <a:cubicBezTo>
                  <a:pt x="242307" y="3345623"/>
                  <a:pt x="258460" y="3329469"/>
                  <a:pt x="258460" y="3329469"/>
                </a:cubicBezTo>
                <a:cubicBezTo>
                  <a:pt x="339229" y="3345623"/>
                  <a:pt x="403844" y="3281007"/>
                  <a:pt x="468459" y="3248700"/>
                </a:cubicBezTo>
                <a:cubicBezTo>
                  <a:pt x="500767" y="3232546"/>
                  <a:pt x="533074" y="3200239"/>
                  <a:pt x="565382" y="3200239"/>
                </a:cubicBezTo>
                <a:cubicBezTo>
                  <a:pt x="629997" y="3184085"/>
                  <a:pt x="710766" y="3200239"/>
                  <a:pt x="629997" y="3103316"/>
                </a:cubicBezTo>
                <a:cubicBezTo>
                  <a:pt x="662305" y="3071009"/>
                  <a:pt x="694612" y="3022547"/>
                  <a:pt x="726920" y="3006394"/>
                </a:cubicBezTo>
                <a:cubicBezTo>
                  <a:pt x="791535" y="2957932"/>
                  <a:pt x="775381" y="2925625"/>
                  <a:pt x="743073" y="2861010"/>
                </a:cubicBezTo>
                <a:cubicBezTo>
                  <a:pt x="726920" y="2828702"/>
                  <a:pt x="726920" y="2780241"/>
                  <a:pt x="726920" y="2747933"/>
                </a:cubicBezTo>
                <a:cubicBezTo>
                  <a:pt x="726920" y="2731780"/>
                  <a:pt x="694612" y="2731780"/>
                  <a:pt x="678458" y="2715626"/>
                </a:cubicBezTo>
                <a:cubicBezTo>
                  <a:pt x="662305" y="2602550"/>
                  <a:pt x="662305" y="2602550"/>
                  <a:pt x="597690" y="2602550"/>
                </a:cubicBezTo>
                <a:cubicBezTo>
                  <a:pt x="549228" y="2602550"/>
                  <a:pt x="500767" y="2602550"/>
                  <a:pt x="452306" y="2602550"/>
                </a:cubicBezTo>
                <a:cubicBezTo>
                  <a:pt x="436152" y="2602550"/>
                  <a:pt x="419998" y="2586396"/>
                  <a:pt x="403844" y="2586396"/>
                </a:cubicBezTo>
                <a:cubicBezTo>
                  <a:pt x="419998" y="2570242"/>
                  <a:pt x="419998" y="2554088"/>
                  <a:pt x="436152" y="2537934"/>
                </a:cubicBezTo>
                <a:cubicBezTo>
                  <a:pt x="500767" y="2505627"/>
                  <a:pt x="549228" y="2473319"/>
                  <a:pt x="613843" y="2441012"/>
                </a:cubicBezTo>
                <a:cubicBezTo>
                  <a:pt x="759227" y="2360243"/>
                  <a:pt x="759227" y="2344089"/>
                  <a:pt x="743073" y="2182552"/>
                </a:cubicBezTo>
                <a:cubicBezTo>
                  <a:pt x="743073" y="2166398"/>
                  <a:pt x="726920" y="2166398"/>
                  <a:pt x="710766" y="2150244"/>
                </a:cubicBezTo>
                <a:cubicBezTo>
                  <a:pt x="710766" y="2150244"/>
                  <a:pt x="694612" y="2166398"/>
                  <a:pt x="694612" y="2166398"/>
                </a:cubicBezTo>
                <a:cubicBezTo>
                  <a:pt x="694612" y="2214859"/>
                  <a:pt x="662305" y="2247167"/>
                  <a:pt x="646151" y="2263321"/>
                </a:cubicBezTo>
                <a:cubicBezTo>
                  <a:pt x="629997" y="2279474"/>
                  <a:pt x="597690" y="2295628"/>
                  <a:pt x="581536" y="2263321"/>
                </a:cubicBezTo>
                <a:cubicBezTo>
                  <a:pt x="565382" y="2247167"/>
                  <a:pt x="516921" y="2231013"/>
                  <a:pt x="549228" y="2198706"/>
                </a:cubicBezTo>
                <a:cubicBezTo>
                  <a:pt x="613843" y="2134090"/>
                  <a:pt x="581536" y="2069475"/>
                  <a:pt x="581536" y="2004860"/>
                </a:cubicBezTo>
                <a:cubicBezTo>
                  <a:pt x="581536" y="1907938"/>
                  <a:pt x="613843" y="1859476"/>
                  <a:pt x="710766" y="1827169"/>
                </a:cubicBezTo>
                <a:cubicBezTo>
                  <a:pt x="759227" y="1811015"/>
                  <a:pt x="807689" y="1794861"/>
                  <a:pt x="839996" y="1762554"/>
                </a:cubicBezTo>
                <a:cubicBezTo>
                  <a:pt x="936919" y="1681785"/>
                  <a:pt x="1001534" y="1714093"/>
                  <a:pt x="1066149" y="1794861"/>
                </a:cubicBezTo>
                <a:cubicBezTo>
                  <a:pt x="1098457" y="1843323"/>
                  <a:pt x="1146918" y="1827169"/>
                  <a:pt x="1195379" y="1794861"/>
                </a:cubicBezTo>
                <a:cubicBezTo>
                  <a:pt x="1211533" y="1778708"/>
                  <a:pt x="1243840" y="1746400"/>
                  <a:pt x="1259994" y="1746400"/>
                </a:cubicBezTo>
                <a:cubicBezTo>
                  <a:pt x="1292302" y="1730246"/>
                  <a:pt x="1340763" y="1714093"/>
                  <a:pt x="1373071" y="1730246"/>
                </a:cubicBezTo>
                <a:cubicBezTo>
                  <a:pt x="1566916" y="1843323"/>
                  <a:pt x="1744607" y="1794861"/>
                  <a:pt x="1922299" y="1681785"/>
                </a:cubicBezTo>
                <a:cubicBezTo>
                  <a:pt x="1938453" y="1665631"/>
                  <a:pt x="1954606" y="1665631"/>
                  <a:pt x="1970760" y="1665631"/>
                </a:cubicBezTo>
                <a:cubicBezTo>
                  <a:pt x="2083836" y="1681785"/>
                  <a:pt x="2067683" y="1601016"/>
                  <a:pt x="2083836" y="1536401"/>
                </a:cubicBezTo>
                <a:cubicBezTo>
                  <a:pt x="2083836" y="1504094"/>
                  <a:pt x="2116144" y="1487940"/>
                  <a:pt x="2148452" y="1504094"/>
                </a:cubicBezTo>
                <a:cubicBezTo>
                  <a:pt x="2164605" y="1504094"/>
                  <a:pt x="2180759" y="1520247"/>
                  <a:pt x="2196913" y="1536401"/>
                </a:cubicBezTo>
                <a:cubicBezTo>
                  <a:pt x="2213067" y="1552555"/>
                  <a:pt x="2196913" y="1568709"/>
                  <a:pt x="2196913" y="1601016"/>
                </a:cubicBezTo>
                <a:cubicBezTo>
                  <a:pt x="2213067" y="1633324"/>
                  <a:pt x="2213067" y="1665631"/>
                  <a:pt x="2245374" y="1665631"/>
                </a:cubicBezTo>
                <a:cubicBezTo>
                  <a:pt x="2277682" y="1681785"/>
                  <a:pt x="2326143" y="1649478"/>
                  <a:pt x="2342297" y="1617170"/>
                </a:cubicBezTo>
                <a:cubicBezTo>
                  <a:pt x="2374604" y="1584863"/>
                  <a:pt x="2390758" y="1536401"/>
                  <a:pt x="2406912" y="1487940"/>
                </a:cubicBezTo>
                <a:cubicBezTo>
                  <a:pt x="2439220" y="1455632"/>
                  <a:pt x="2471527" y="1423325"/>
                  <a:pt x="2536142" y="1423325"/>
                </a:cubicBezTo>
                <a:cubicBezTo>
                  <a:pt x="2584603" y="1423325"/>
                  <a:pt x="2600757" y="1439479"/>
                  <a:pt x="2616911" y="1487940"/>
                </a:cubicBezTo>
                <a:cubicBezTo>
                  <a:pt x="2616911" y="1536401"/>
                  <a:pt x="2633065" y="1584863"/>
                  <a:pt x="2568450" y="1601016"/>
                </a:cubicBezTo>
                <a:cubicBezTo>
                  <a:pt x="2552296" y="1665631"/>
                  <a:pt x="2503835" y="1665631"/>
                  <a:pt x="2455373" y="1665631"/>
                </a:cubicBezTo>
                <a:cubicBezTo>
                  <a:pt x="2419027" y="1665631"/>
                  <a:pt x="2400854" y="1674718"/>
                  <a:pt x="2387224" y="1699705"/>
                </a:cubicBezTo>
                <a:lnTo>
                  <a:pt x="2382943" y="1710067"/>
                </a:lnTo>
                <a:lnTo>
                  <a:pt x="2326143" y="1681785"/>
                </a:lnTo>
                <a:cubicBezTo>
                  <a:pt x="2318066" y="1714093"/>
                  <a:pt x="2309989" y="1750439"/>
                  <a:pt x="2314028" y="1784765"/>
                </a:cubicBezTo>
                <a:lnTo>
                  <a:pt x="2324590" y="1815973"/>
                </a:lnTo>
                <a:lnTo>
                  <a:pt x="2320086" y="1924092"/>
                </a:lnTo>
                <a:cubicBezTo>
                  <a:pt x="2318066" y="1972553"/>
                  <a:pt x="2309990" y="2021014"/>
                  <a:pt x="2277682" y="2069475"/>
                </a:cubicBezTo>
                <a:cubicBezTo>
                  <a:pt x="2245374" y="2117937"/>
                  <a:pt x="2326143" y="2214859"/>
                  <a:pt x="2390758" y="2198706"/>
                </a:cubicBezTo>
                <a:cubicBezTo>
                  <a:pt x="2455373" y="2182552"/>
                  <a:pt x="2519988" y="2101783"/>
                  <a:pt x="2600757" y="2198706"/>
                </a:cubicBezTo>
                <a:cubicBezTo>
                  <a:pt x="2697680" y="2117937"/>
                  <a:pt x="2810756" y="2182552"/>
                  <a:pt x="2907679" y="2150244"/>
                </a:cubicBezTo>
                <a:cubicBezTo>
                  <a:pt x="3004602" y="2117937"/>
                  <a:pt x="3133832" y="2134090"/>
                  <a:pt x="3198447" y="2004860"/>
                </a:cubicBezTo>
                <a:cubicBezTo>
                  <a:pt x="3214600" y="1972553"/>
                  <a:pt x="3279215" y="1956399"/>
                  <a:pt x="3327677" y="1940245"/>
                </a:cubicBezTo>
                <a:cubicBezTo>
                  <a:pt x="3440753" y="2053322"/>
                  <a:pt x="3521522" y="1907938"/>
                  <a:pt x="3618445" y="1891784"/>
                </a:cubicBezTo>
                <a:cubicBezTo>
                  <a:pt x="3634599" y="1891784"/>
                  <a:pt x="3634599" y="1875630"/>
                  <a:pt x="3650752" y="1875630"/>
                </a:cubicBezTo>
                <a:cubicBezTo>
                  <a:pt x="3876905" y="1907938"/>
                  <a:pt x="4070751" y="1730246"/>
                  <a:pt x="4296903" y="1746400"/>
                </a:cubicBezTo>
                <a:cubicBezTo>
                  <a:pt x="4393826" y="1697939"/>
                  <a:pt x="4506902" y="1697939"/>
                  <a:pt x="4603825" y="1665631"/>
                </a:cubicBezTo>
                <a:cubicBezTo>
                  <a:pt x="4619979" y="1665631"/>
                  <a:pt x="4619979" y="1633324"/>
                  <a:pt x="4619979" y="1617170"/>
                </a:cubicBezTo>
                <a:cubicBezTo>
                  <a:pt x="4619979" y="1584863"/>
                  <a:pt x="4603825" y="1584863"/>
                  <a:pt x="4587671" y="1601016"/>
                </a:cubicBezTo>
                <a:cubicBezTo>
                  <a:pt x="4571517" y="1617170"/>
                  <a:pt x="4555364" y="1633324"/>
                  <a:pt x="4539210" y="1633324"/>
                </a:cubicBezTo>
                <a:cubicBezTo>
                  <a:pt x="4458441" y="1665631"/>
                  <a:pt x="4409980" y="1520247"/>
                  <a:pt x="4329211" y="1601016"/>
                </a:cubicBezTo>
                <a:cubicBezTo>
                  <a:pt x="4264596" y="1665631"/>
                  <a:pt x="4183827" y="1617170"/>
                  <a:pt x="4103058" y="1633324"/>
                </a:cubicBezTo>
                <a:cubicBezTo>
                  <a:pt x="4086904" y="1633324"/>
                  <a:pt x="4086904" y="1633324"/>
                  <a:pt x="4070751" y="1633324"/>
                </a:cubicBezTo>
                <a:cubicBezTo>
                  <a:pt x="4022289" y="1617170"/>
                  <a:pt x="4054597" y="1584863"/>
                  <a:pt x="4070751" y="1568709"/>
                </a:cubicBezTo>
                <a:cubicBezTo>
                  <a:pt x="4086904" y="1552555"/>
                  <a:pt x="4086904" y="1520247"/>
                  <a:pt x="4054597" y="1536401"/>
                </a:cubicBezTo>
                <a:cubicBezTo>
                  <a:pt x="3925366" y="1568709"/>
                  <a:pt x="3909213" y="1407171"/>
                  <a:pt x="3812290" y="1374864"/>
                </a:cubicBezTo>
                <a:cubicBezTo>
                  <a:pt x="3812290" y="1342556"/>
                  <a:pt x="3812290" y="1310249"/>
                  <a:pt x="3828444" y="1294095"/>
                </a:cubicBezTo>
                <a:cubicBezTo>
                  <a:pt x="3893059" y="1277941"/>
                  <a:pt x="3973828" y="1277941"/>
                  <a:pt x="4006135" y="1181018"/>
                </a:cubicBezTo>
                <a:cubicBezTo>
                  <a:pt x="4022289" y="1148711"/>
                  <a:pt x="4135366" y="1148711"/>
                  <a:pt x="4135366" y="1181018"/>
                </a:cubicBezTo>
                <a:cubicBezTo>
                  <a:pt x="4167673" y="1310249"/>
                  <a:pt x="4345365" y="1261787"/>
                  <a:pt x="4393826" y="1374864"/>
                </a:cubicBezTo>
                <a:cubicBezTo>
                  <a:pt x="4409980" y="1391017"/>
                  <a:pt x="4426133" y="1391017"/>
                  <a:pt x="4442287" y="1391017"/>
                </a:cubicBezTo>
                <a:cubicBezTo>
                  <a:pt x="4474595" y="1374864"/>
                  <a:pt x="4506902" y="1358710"/>
                  <a:pt x="4539210" y="1342556"/>
                </a:cubicBezTo>
                <a:cubicBezTo>
                  <a:pt x="4523056" y="1181018"/>
                  <a:pt x="4619979" y="1132557"/>
                  <a:pt x="4716901" y="1084096"/>
                </a:cubicBezTo>
                <a:cubicBezTo>
                  <a:pt x="4797670" y="1035635"/>
                  <a:pt x="4910747" y="1084096"/>
                  <a:pt x="4991515" y="1003327"/>
                </a:cubicBezTo>
                <a:cubicBezTo>
                  <a:pt x="5120746" y="1051788"/>
                  <a:pt x="5201515" y="922558"/>
                  <a:pt x="5298437" y="890251"/>
                </a:cubicBezTo>
                <a:cubicBezTo>
                  <a:pt x="5314591" y="938712"/>
                  <a:pt x="5346898" y="954866"/>
                  <a:pt x="5379206" y="938712"/>
                </a:cubicBezTo>
                <a:cubicBezTo>
                  <a:pt x="5411514" y="922558"/>
                  <a:pt x="5443821" y="906404"/>
                  <a:pt x="5476129" y="890251"/>
                </a:cubicBezTo>
                <a:cubicBezTo>
                  <a:pt x="5492282" y="938712"/>
                  <a:pt x="5524590" y="971020"/>
                  <a:pt x="5556898" y="987173"/>
                </a:cubicBezTo>
                <a:cubicBezTo>
                  <a:pt x="5589205" y="1003327"/>
                  <a:pt x="5702281" y="954866"/>
                  <a:pt x="5702281" y="906404"/>
                </a:cubicBezTo>
                <a:cubicBezTo>
                  <a:pt x="5702281" y="890251"/>
                  <a:pt x="5669974" y="890251"/>
                  <a:pt x="5653820" y="874097"/>
                </a:cubicBezTo>
                <a:cubicBezTo>
                  <a:pt x="5637667" y="857943"/>
                  <a:pt x="5621512" y="857943"/>
                  <a:pt x="5605359" y="841789"/>
                </a:cubicBezTo>
                <a:cubicBezTo>
                  <a:pt x="5605359" y="841789"/>
                  <a:pt x="5621512" y="825636"/>
                  <a:pt x="5621512" y="825636"/>
                </a:cubicBezTo>
                <a:cubicBezTo>
                  <a:pt x="5686128" y="809482"/>
                  <a:pt x="5750742" y="809482"/>
                  <a:pt x="5815358" y="761021"/>
                </a:cubicBezTo>
                <a:cubicBezTo>
                  <a:pt x="5847665" y="728713"/>
                  <a:pt x="5879973" y="777174"/>
                  <a:pt x="5912280" y="793328"/>
                </a:cubicBezTo>
                <a:cubicBezTo>
                  <a:pt x="5960742" y="809482"/>
                  <a:pt x="6009203" y="793328"/>
                  <a:pt x="5993049" y="761021"/>
                </a:cubicBezTo>
                <a:cubicBezTo>
                  <a:pt x="5993049" y="680252"/>
                  <a:pt x="6041511" y="631791"/>
                  <a:pt x="6057664" y="567176"/>
                </a:cubicBezTo>
                <a:cubicBezTo>
                  <a:pt x="6073818" y="502560"/>
                  <a:pt x="6106126" y="518714"/>
                  <a:pt x="6138433" y="551022"/>
                </a:cubicBezTo>
                <a:cubicBezTo>
                  <a:pt x="6154587" y="567176"/>
                  <a:pt x="6170741" y="551022"/>
                  <a:pt x="6170741" y="534868"/>
                </a:cubicBezTo>
                <a:cubicBezTo>
                  <a:pt x="6186894" y="470253"/>
                  <a:pt x="6219202" y="454099"/>
                  <a:pt x="6267663" y="454099"/>
                </a:cubicBezTo>
                <a:cubicBezTo>
                  <a:pt x="6348432" y="454099"/>
                  <a:pt x="6429201" y="454099"/>
                  <a:pt x="6509970" y="454099"/>
                </a:cubicBezTo>
                <a:cubicBezTo>
                  <a:pt x="6574585" y="454099"/>
                  <a:pt x="6623046" y="454099"/>
                  <a:pt x="6671508" y="405638"/>
                </a:cubicBezTo>
                <a:cubicBezTo>
                  <a:pt x="6687662" y="389484"/>
                  <a:pt x="6719969" y="389484"/>
                  <a:pt x="6719969" y="389484"/>
                </a:cubicBezTo>
                <a:cubicBezTo>
                  <a:pt x="6784584" y="470253"/>
                  <a:pt x="6865353" y="421792"/>
                  <a:pt x="6929968" y="405638"/>
                </a:cubicBezTo>
                <a:cubicBezTo>
                  <a:pt x="7026891" y="470253"/>
                  <a:pt x="7107659" y="454099"/>
                  <a:pt x="7204582" y="405638"/>
                </a:cubicBezTo>
                <a:cubicBezTo>
                  <a:pt x="7253044" y="373330"/>
                  <a:pt x="7317658" y="389484"/>
                  <a:pt x="7366120" y="421792"/>
                </a:cubicBezTo>
                <a:cubicBezTo>
                  <a:pt x="7479196" y="486407"/>
                  <a:pt x="7495350" y="486407"/>
                  <a:pt x="7495350" y="551022"/>
                </a:cubicBezTo>
                <a:cubicBezTo>
                  <a:pt x="7495350" y="567176"/>
                  <a:pt x="7495350" y="599483"/>
                  <a:pt x="7495350" y="615637"/>
                </a:cubicBezTo>
                <a:cubicBezTo>
                  <a:pt x="7495350" y="631791"/>
                  <a:pt x="7511504" y="647944"/>
                  <a:pt x="7527657" y="647944"/>
                </a:cubicBezTo>
                <a:cubicBezTo>
                  <a:pt x="7559966" y="647944"/>
                  <a:pt x="7592274" y="647944"/>
                  <a:pt x="7592274" y="615637"/>
                </a:cubicBezTo>
                <a:cubicBezTo>
                  <a:pt x="7608427" y="567176"/>
                  <a:pt x="7592274" y="518714"/>
                  <a:pt x="7640734" y="486407"/>
                </a:cubicBezTo>
                <a:cubicBezTo>
                  <a:pt x="7673041" y="454099"/>
                  <a:pt x="7689195" y="421792"/>
                  <a:pt x="7737658" y="470253"/>
                </a:cubicBezTo>
                <a:cubicBezTo>
                  <a:pt x="7769964" y="502560"/>
                  <a:pt x="7802271" y="405638"/>
                  <a:pt x="7850733" y="470253"/>
                </a:cubicBezTo>
                <a:cubicBezTo>
                  <a:pt x="7899195" y="518714"/>
                  <a:pt x="7931502" y="486407"/>
                  <a:pt x="7979963" y="454099"/>
                </a:cubicBezTo>
                <a:cubicBezTo>
                  <a:pt x="7979963" y="454099"/>
                  <a:pt x="8012271" y="470253"/>
                  <a:pt x="8012271" y="486407"/>
                </a:cubicBezTo>
                <a:cubicBezTo>
                  <a:pt x="8012271" y="486407"/>
                  <a:pt x="8012271" y="502560"/>
                  <a:pt x="8012271" y="518714"/>
                </a:cubicBezTo>
                <a:cubicBezTo>
                  <a:pt x="8012271" y="551022"/>
                  <a:pt x="8012271" y="583329"/>
                  <a:pt x="8028426" y="599483"/>
                </a:cubicBezTo>
                <a:cubicBezTo>
                  <a:pt x="8076886" y="615637"/>
                  <a:pt x="8093039" y="567176"/>
                  <a:pt x="8109193" y="551022"/>
                </a:cubicBezTo>
                <a:cubicBezTo>
                  <a:pt x="8141501" y="518714"/>
                  <a:pt x="8157655" y="518714"/>
                  <a:pt x="8206116" y="551022"/>
                </a:cubicBezTo>
                <a:cubicBezTo>
                  <a:pt x="8238423" y="567176"/>
                  <a:pt x="8270731" y="518714"/>
                  <a:pt x="8286885" y="486407"/>
                </a:cubicBezTo>
                <a:cubicBezTo>
                  <a:pt x="8286885" y="454099"/>
                  <a:pt x="8254577" y="454099"/>
                  <a:pt x="8222271" y="454099"/>
                </a:cubicBezTo>
                <a:cubicBezTo>
                  <a:pt x="8206116" y="454099"/>
                  <a:pt x="8206116" y="437945"/>
                  <a:pt x="8206116" y="437945"/>
                </a:cubicBezTo>
                <a:cubicBezTo>
                  <a:pt x="8206116" y="437945"/>
                  <a:pt x="8206116" y="421792"/>
                  <a:pt x="8222271" y="421792"/>
                </a:cubicBezTo>
                <a:cubicBezTo>
                  <a:pt x="8222271" y="421792"/>
                  <a:pt x="8238423" y="405638"/>
                  <a:pt x="8254577" y="405638"/>
                </a:cubicBezTo>
                <a:cubicBezTo>
                  <a:pt x="8399961" y="421792"/>
                  <a:pt x="8513037" y="341023"/>
                  <a:pt x="8658421" y="341023"/>
                </a:cubicBezTo>
                <a:cubicBezTo>
                  <a:pt x="8755344" y="341023"/>
                  <a:pt x="8836113" y="341023"/>
                  <a:pt x="8933035" y="341023"/>
                </a:cubicBezTo>
                <a:cubicBezTo>
                  <a:pt x="8965344" y="341023"/>
                  <a:pt x="9013804" y="341023"/>
                  <a:pt x="9046112" y="373330"/>
                </a:cubicBezTo>
                <a:cubicBezTo>
                  <a:pt x="9126881" y="437945"/>
                  <a:pt x="9223803" y="389484"/>
                  <a:pt x="9304572" y="405638"/>
                </a:cubicBezTo>
                <a:cubicBezTo>
                  <a:pt x="9369187" y="324869"/>
                  <a:pt x="9466110" y="357177"/>
                  <a:pt x="9563033" y="341023"/>
                </a:cubicBezTo>
                <a:cubicBezTo>
                  <a:pt x="9595340" y="341023"/>
                  <a:pt x="9627647" y="276408"/>
                  <a:pt x="9643801" y="341023"/>
                </a:cubicBezTo>
                <a:cubicBezTo>
                  <a:pt x="9643801" y="357177"/>
                  <a:pt x="9627647" y="389484"/>
                  <a:pt x="9611494" y="421792"/>
                </a:cubicBezTo>
                <a:cubicBezTo>
                  <a:pt x="9595340" y="437945"/>
                  <a:pt x="9595340" y="454099"/>
                  <a:pt x="9611494" y="470253"/>
                </a:cubicBezTo>
                <a:cubicBezTo>
                  <a:pt x="9676109" y="470253"/>
                  <a:pt x="9756878" y="486407"/>
                  <a:pt x="9821493" y="470253"/>
                </a:cubicBezTo>
                <a:cubicBezTo>
                  <a:pt x="9886109" y="454099"/>
                  <a:pt x="9934569" y="437945"/>
                  <a:pt x="9999185" y="470253"/>
                </a:cubicBezTo>
                <a:cubicBezTo>
                  <a:pt x="10047647" y="486407"/>
                  <a:pt x="10079953" y="405638"/>
                  <a:pt x="10144569" y="454099"/>
                </a:cubicBezTo>
                <a:cubicBezTo>
                  <a:pt x="10193030" y="486407"/>
                  <a:pt x="10257645" y="470253"/>
                  <a:pt x="10306106" y="421792"/>
                </a:cubicBezTo>
                <a:cubicBezTo>
                  <a:pt x="10322261" y="405638"/>
                  <a:pt x="10370721" y="405638"/>
                  <a:pt x="10386876" y="421792"/>
                </a:cubicBezTo>
                <a:cubicBezTo>
                  <a:pt x="10435337" y="454099"/>
                  <a:pt x="10499952" y="454099"/>
                  <a:pt x="10548413" y="454099"/>
                </a:cubicBezTo>
                <a:cubicBezTo>
                  <a:pt x="10661489" y="470253"/>
                  <a:pt x="10742258" y="437945"/>
                  <a:pt x="10774566" y="308715"/>
                </a:cubicBezTo>
                <a:cubicBezTo>
                  <a:pt x="10774566" y="292562"/>
                  <a:pt x="10790720" y="292562"/>
                  <a:pt x="10790720" y="292562"/>
                </a:cubicBezTo>
                <a:cubicBezTo>
                  <a:pt x="10806874" y="260254"/>
                  <a:pt x="10823028" y="276408"/>
                  <a:pt x="10823028" y="292562"/>
                </a:cubicBezTo>
                <a:cubicBezTo>
                  <a:pt x="10823028" y="324869"/>
                  <a:pt x="10806874" y="373330"/>
                  <a:pt x="10806874" y="405638"/>
                </a:cubicBezTo>
                <a:cubicBezTo>
                  <a:pt x="10806874" y="421792"/>
                  <a:pt x="10774566" y="437945"/>
                  <a:pt x="10790720" y="454099"/>
                </a:cubicBezTo>
                <a:cubicBezTo>
                  <a:pt x="10806874" y="486407"/>
                  <a:pt x="10839181" y="470253"/>
                  <a:pt x="10871489" y="454099"/>
                </a:cubicBezTo>
                <a:cubicBezTo>
                  <a:pt x="10903795" y="437945"/>
                  <a:pt x="10936103" y="421792"/>
                  <a:pt x="10984565" y="405638"/>
                </a:cubicBezTo>
                <a:cubicBezTo>
                  <a:pt x="11097641" y="389484"/>
                  <a:pt x="11210718" y="421792"/>
                  <a:pt x="11323794" y="341023"/>
                </a:cubicBezTo>
                <a:cubicBezTo>
                  <a:pt x="11360140" y="316792"/>
                  <a:pt x="11405572" y="328908"/>
                  <a:pt x="11453276" y="336480"/>
                </a:cubicBezTo>
                <a:lnTo>
                  <a:pt x="11486464" y="339607"/>
                </a:lnTo>
                <a:lnTo>
                  <a:pt x="11485331" y="341023"/>
                </a:lnTo>
                <a:lnTo>
                  <a:pt x="11492516" y="340178"/>
                </a:lnTo>
                <a:lnTo>
                  <a:pt x="11501484" y="341023"/>
                </a:lnTo>
                <a:cubicBezTo>
                  <a:pt x="11501484" y="373330"/>
                  <a:pt x="11517639" y="389484"/>
                  <a:pt x="11549947" y="389484"/>
                </a:cubicBezTo>
                <a:cubicBezTo>
                  <a:pt x="11630715" y="389484"/>
                  <a:pt x="11711485" y="389484"/>
                  <a:pt x="11792254" y="389484"/>
                </a:cubicBezTo>
                <a:cubicBezTo>
                  <a:pt x="11889175" y="389484"/>
                  <a:pt x="11986099" y="389484"/>
                  <a:pt x="12083022" y="437945"/>
                </a:cubicBezTo>
                <a:cubicBezTo>
                  <a:pt x="12179945" y="470253"/>
                  <a:pt x="12293020" y="470253"/>
                  <a:pt x="12389943" y="389484"/>
                </a:cubicBezTo>
                <a:cubicBezTo>
                  <a:pt x="12438405" y="357177"/>
                  <a:pt x="12503019" y="308715"/>
                  <a:pt x="12567635" y="389484"/>
                </a:cubicBezTo>
                <a:cubicBezTo>
                  <a:pt x="12583789" y="405638"/>
                  <a:pt x="12648403" y="405638"/>
                  <a:pt x="12680711" y="373330"/>
                </a:cubicBezTo>
                <a:cubicBezTo>
                  <a:pt x="12761480" y="292562"/>
                  <a:pt x="12826095" y="357177"/>
                  <a:pt x="12874556" y="405638"/>
                </a:cubicBezTo>
                <a:cubicBezTo>
                  <a:pt x="12923018" y="454099"/>
                  <a:pt x="12939171" y="421792"/>
                  <a:pt x="12939171" y="373330"/>
                </a:cubicBezTo>
                <a:cubicBezTo>
                  <a:pt x="12939171" y="357177"/>
                  <a:pt x="12955324" y="324869"/>
                  <a:pt x="12971479" y="324869"/>
                </a:cubicBezTo>
                <a:cubicBezTo>
                  <a:pt x="13036094" y="373330"/>
                  <a:pt x="13084555" y="324869"/>
                  <a:pt x="13116862" y="244100"/>
                </a:cubicBezTo>
                <a:cubicBezTo>
                  <a:pt x="13133017" y="211793"/>
                  <a:pt x="13181478" y="211793"/>
                  <a:pt x="13213786" y="195639"/>
                </a:cubicBezTo>
                <a:cubicBezTo>
                  <a:pt x="13294555" y="163331"/>
                  <a:pt x="13359168" y="163331"/>
                  <a:pt x="13407630" y="227947"/>
                </a:cubicBezTo>
                <a:cubicBezTo>
                  <a:pt x="13472245" y="292562"/>
                  <a:pt x="13488399" y="292562"/>
                  <a:pt x="13553014" y="211793"/>
                </a:cubicBezTo>
                <a:cubicBezTo>
                  <a:pt x="13553014" y="211793"/>
                  <a:pt x="13553014" y="195639"/>
                  <a:pt x="13553014" y="179485"/>
                </a:cubicBezTo>
                <a:cubicBezTo>
                  <a:pt x="13601475" y="163331"/>
                  <a:pt x="13649936" y="131024"/>
                  <a:pt x="13698398" y="114870"/>
                </a:cubicBezTo>
                <a:cubicBezTo>
                  <a:pt x="13827628" y="50255"/>
                  <a:pt x="13827628" y="50255"/>
                  <a:pt x="13843781" y="195639"/>
                </a:cubicBezTo>
                <a:cubicBezTo>
                  <a:pt x="13843781" y="211793"/>
                  <a:pt x="13843781" y="227947"/>
                  <a:pt x="13843781" y="260254"/>
                </a:cubicBezTo>
                <a:cubicBezTo>
                  <a:pt x="13843781" y="276408"/>
                  <a:pt x="13859936" y="276408"/>
                  <a:pt x="13859936" y="276408"/>
                </a:cubicBezTo>
                <a:cubicBezTo>
                  <a:pt x="13876089" y="276408"/>
                  <a:pt x="13892243" y="276408"/>
                  <a:pt x="13908397" y="260254"/>
                </a:cubicBezTo>
                <a:cubicBezTo>
                  <a:pt x="13940705" y="227947"/>
                  <a:pt x="13956858" y="195639"/>
                  <a:pt x="13956858" y="163331"/>
                </a:cubicBezTo>
                <a:cubicBezTo>
                  <a:pt x="13973012" y="114870"/>
                  <a:pt x="13940705" y="50255"/>
                  <a:pt x="13989165" y="34101"/>
                </a:cubicBezTo>
                <a:cubicBezTo>
                  <a:pt x="14053781" y="1794"/>
                  <a:pt x="14102242" y="1794"/>
                  <a:pt x="14150703" y="1794"/>
                </a:cubicBezTo>
                <a:cubicBezTo>
                  <a:pt x="14174934" y="1794"/>
                  <a:pt x="14199164" y="784"/>
                  <a:pt x="14223395" y="280"/>
                </a:cubicBezTo>
                <a:close/>
              </a:path>
            </a:pathLst>
          </a:custGeom>
          <a:gradFill>
            <a:gsLst>
              <a:gs pos="100000">
                <a:schemeClr val="bg1"/>
              </a:gs>
              <a:gs pos="0">
                <a:schemeClr val="bg1"/>
              </a:gs>
              <a:gs pos="32000">
                <a:srgbClr val="FFFFFF"/>
              </a:gs>
              <a:gs pos="67000">
                <a:srgbClr val="FFFFFF"/>
              </a:gs>
              <a:gs pos="47000">
                <a:schemeClr val="bg1">
                  <a:alpha val="80000"/>
                </a:schemeClr>
              </a:gs>
            </a:gsLst>
            <a:lin ang="0" scaled="0"/>
          </a:gradFill>
          <a:ln w="1615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4A7A8A-E41B-495D-9A6C-651ECFA4A2DA}"/>
              </a:ext>
            </a:extLst>
          </p:cNvPr>
          <p:cNvSpPr/>
          <p:nvPr/>
        </p:nvSpPr>
        <p:spPr>
          <a:xfrm rot="16200000">
            <a:off x="1725560" y="1069464"/>
            <a:ext cx="7304576" cy="15248727"/>
          </a:xfrm>
          <a:custGeom>
            <a:avLst/>
            <a:gdLst>
              <a:gd name="connsiteX0" fmla="*/ 7084246 w 7304576"/>
              <a:gd name="connsiteY0" fmla="*/ 6345731 h 15248727"/>
              <a:gd name="connsiteX1" fmla="*/ 5819385 w 7304576"/>
              <a:gd name="connsiteY1" fmla="*/ 7610593 h 15248727"/>
              <a:gd name="connsiteX2" fmla="*/ 7303557 w 7304576"/>
              <a:gd name="connsiteY2" fmla="*/ 9094765 h 15248727"/>
              <a:gd name="connsiteX3" fmla="*/ 7087306 w 7304576"/>
              <a:gd name="connsiteY3" fmla="*/ 9311016 h 15248727"/>
              <a:gd name="connsiteX4" fmla="*/ 7085266 w 7304576"/>
              <a:gd name="connsiteY4" fmla="*/ 9308976 h 15248727"/>
              <a:gd name="connsiteX5" fmla="*/ 5820404 w 7304576"/>
              <a:gd name="connsiteY5" fmla="*/ 10573838 h 15248727"/>
              <a:gd name="connsiteX6" fmla="*/ 7304577 w 7304576"/>
              <a:gd name="connsiteY6" fmla="*/ 12058010 h 15248727"/>
              <a:gd name="connsiteX7" fmla="*/ 7286216 w 7304576"/>
              <a:gd name="connsiteY7" fmla="*/ 12076372 h 15248727"/>
              <a:gd name="connsiteX8" fmla="*/ 7289276 w 7304576"/>
              <a:gd name="connsiteY8" fmla="*/ 12079431 h 15248727"/>
              <a:gd name="connsiteX9" fmla="*/ 5820404 w 7304576"/>
              <a:gd name="connsiteY9" fmla="*/ 13548303 h 15248727"/>
              <a:gd name="connsiteX10" fmla="*/ 7304577 w 7304576"/>
              <a:gd name="connsiteY10" fmla="*/ 15032476 h 15248727"/>
              <a:gd name="connsiteX11" fmla="*/ 7088327 w 7304576"/>
              <a:gd name="connsiteY11" fmla="*/ 15248727 h 15248727"/>
              <a:gd name="connsiteX12" fmla="*/ 5385863 w 7304576"/>
              <a:gd name="connsiteY12" fmla="*/ 13547283 h 15248727"/>
              <a:gd name="connsiteX13" fmla="*/ 6872076 w 7304576"/>
              <a:gd name="connsiteY13" fmla="*/ 12061071 h 15248727"/>
              <a:gd name="connsiteX14" fmla="*/ 5385863 w 7304576"/>
              <a:gd name="connsiteY14" fmla="*/ 10574858 h 15248727"/>
              <a:gd name="connsiteX15" fmla="*/ 6866976 w 7304576"/>
              <a:gd name="connsiteY15" fmla="*/ 9093745 h 15248727"/>
              <a:gd name="connsiteX16" fmla="*/ 5385863 w 7304576"/>
              <a:gd name="connsiteY16" fmla="*/ 7611613 h 15248727"/>
              <a:gd name="connsiteX17" fmla="*/ 6866976 w 7304576"/>
              <a:gd name="connsiteY17" fmla="*/ 6130501 h 15248727"/>
              <a:gd name="connsiteX18" fmla="*/ 5385863 w 7304576"/>
              <a:gd name="connsiteY18" fmla="*/ 4648368 h 15248727"/>
              <a:gd name="connsiteX19" fmla="*/ 6866976 w 7304576"/>
              <a:gd name="connsiteY19" fmla="*/ 3167255 h 15248727"/>
              <a:gd name="connsiteX20" fmla="*/ 5385863 w 7304576"/>
              <a:gd name="connsiteY20" fmla="*/ 1685123 h 15248727"/>
              <a:gd name="connsiteX21" fmla="*/ 7070986 w 7304576"/>
              <a:gd name="connsiteY21" fmla="*/ 0 h 15248727"/>
              <a:gd name="connsiteX22" fmla="*/ 7287236 w 7304576"/>
              <a:gd name="connsiteY22" fmla="*/ 216251 h 15248727"/>
              <a:gd name="connsiteX23" fmla="*/ 5818365 w 7304576"/>
              <a:gd name="connsiteY23" fmla="*/ 1685123 h 15248727"/>
              <a:gd name="connsiteX24" fmla="*/ 7302537 w 7304576"/>
              <a:gd name="connsiteY24" fmla="*/ 3169295 h 15248727"/>
              <a:gd name="connsiteX25" fmla="*/ 7086287 w 7304576"/>
              <a:gd name="connsiteY25" fmla="*/ 3385546 h 15248727"/>
              <a:gd name="connsiteX26" fmla="*/ 7083227 w 7304576"/>
              <a:gd name="connsiteY26" fmla="*/ 3382486 h 15248727"/>
              <a:gd name="connsiteX27" fmla="*/ 5818365 w 7304576"/>
              <a:gd name="connsiteY27" fmla="*/ 4647348 h 15248727"/>
              <a:gd name="connsiteX28" fmla="*/ 7302537 w 7304576"/>
              <a:gd name="connsiteY28" fmla="*/ 6131520 h 15248727"/>
              <a:gd name="connsiteX29" fmla="*/ 7086287 w 7304576"/>
              <a:gd name="connsiteY29" fmla="*/ 6347771 h 15248727"/>
              <a:gd name="connsiteX30" fmla="*/ 7084246 w 7304576"/>
              <a:gd name="connsiteY30" fmla="*/ 6345731 h 15248727"/>
              <a:gd name="connsiteX31" fmla="*/ 5739821 w 7304576"/>
              <a:gd name="connsiteY31" fmla="*/ 6348791 h 15248727"/>
              <a:gd name="connsiteX32" fmla="*/ 5956071 w 7304576"/>
              <a:gd name="connsiteY32" fmla="*/ 6132541 h 15248727"/>
              <a:gd name="connsiteX33" fmla="*/ 4471899 w 7304576"/>
              <a:gd name="connsiteY33" fmla="*/ 4648368 h 15248727"/>
              <a:gd name="connsiteX34" fmla="*/ 5736761 w 7304576"/>
              <a:gd name="connsiteY34" fmla="*/ 3383506 h 15248727"/>
              <a:gd name="connsiteX35" fmla="*/ 5739821 w 7304576"/>
              <a:gd name="connsiteY35" fmla="*/ 3386566 h 15248727"/>
              <a:gd name="connsiteX36" fmla="*/ 5956071 w 7304576"/>
              <a:gd name="connsiteY36" fmla="*/ 3170315 h 15248727"/>
              <a:gd name="connsiteX37" fmla="*/ 4471899 w 7304576"/>
              <a:gd name="connsiteY37" fmla="*/ 1685123 h 15248727"/>
              <a:gd name="connsiteX38" fmla="*/ 5940771 w 7304576"/>
              <a:gd name="connsiteY38" fmla="*/ 216251 h 15248727"/>
              <a:gd name="connsiteX39" fmla="*/ 5724520 w 7304576"/>
              <a:gd name="connsiteY39" fmla="*/ 0 h 15248727"/>
              <a:gd name="connsiteX40" fmla="*/ 4039397 w 7304576"/>
              <a:gd name="connsiteY40" fmla="*/ 1685123 h 15248727"/>
              <a:gd name="connsiteX41" fmla="*/ 5520510 w 7304576"/>
              <a:gd name="connsiteY41" fmla="*/ 3166235 h 15248727"/>
              <a:gd name="connsiteX42" fmla="*/ 4039397 w 7304576"/>
              <a:gd name="connsiteY42" fmla="*/ 4648368 h 15248727"/>
              <a:gd name="connsiteX43" fmla="*/ 5520510 w 7304576"/>
              <a:gd name="connsiteY43" fmla="*/ 6129481 h 15248727"/>
              <a:gd name="connsiteX44" fmla="*/ 4039397 w 7304576"/>
              <a:gd name="connsiteY44" fmla="*/ 7611613 h 15248727"/>
              <a:gd name="connsiteX45" fmla="*/ 5520510 w 7304576"/>
              <a:gd name="connsiteY45" fmla="*/ 9092726 h 15248727"/>
              <a:gd name="connsiteX46" fmla="*/ 4039397 w 7304576"/>
              <a:gd name="connsiteY46" fmla="*/ 10574858 h 15248727"/>
              <a:gd name="connsiteX47" fmla="*/ 5525610 w 7304576"/>
              <a:gd name="connsiteY47" fmla="*/ 12061071 h 15248727"/>
              <a:gd name="connsiteX48" fmla="*/ 4039397 w 7304576"/>
              <a:gd name="connsiteY48" fmla="*/ 13547283 h 15248727"/>
              <a:gd name="connsiteX49" fmla="*/ 5739821 w 7304576"/>
              <a:gd name="connsiteY49" fmla="*/ 15247707 h 15248727"/>
              <a:gd name="connsiteX50" fmla="*/ 5956071 w 7304576"/>
              <a:gd name="connsiteY50" fmla="*/ 15031456 h 15248727"/>
              <a:gd name="connsiteX51" fmla="*/ 4471899 w 7304576"/>
              <a:gd name="connsiteY51" fmla="*/ 13547283 h 15248727"/>
              <a:gd name="connsiteX52" fmla="*/ 5940771 w 7304576"/>
              <a:gd name="connsiteY52" fmla="*/ 12078411 h 15248727"/>
              <a:gd name="connsiteX53" fmla="*/ 5937710 w 7304576"/>
              <a:gd name="connsiteY53" fmla="*/ 12075352 h 15248727"/>
              <a:gd name="connsiteX54" fmla="*/ 5956071 w 7304576"/>
              <a:gd name="connsiteY54" fmla="*/ 12056991 h 15248727"/>
              <a:gd name="connsiteX55" fmla="*/ 4471899 w 7304576"/>
              <a:gd name="connsiteY55" fmla="*/ 10572818 h 15248727"/>
              <a:gd name="connsiteX56" fmla="*/ 5736761 w 7304576"/>
              <a:gd name="connsiteY56" fmla="*/ 9307956 h 15248727"/>
              <a:gd name="connsiteX57" fmla="*/ 5738800 w 7304576"/>
              <a:gd name="connsiteY57" fmla="*/ 9309996 h 15248727"/>
              <a:gd name="connsiteX58" fmla="*/ 5955051 w 7304576"/>
              <a:gd name="connsiteY58" fmla="*/ 9093745 h 15248727"/>
              <a:gd name="connsiteX59" fmla="*/ 4471899 w 7304576"/>
              <a:gd name="connsiteY59" fmla="*/ 7611613 h 15248727"/>
              <a:gd name="connsiteX60" fmla="*/ 5736761 w 7304576"/>
              <a:gd name="connsiteY60" fmla="*/ 6346751 h 15248727"/>
              <a:gd name="connsiteX61" fmla="*/ 5739821 w 7304576"/>
              <a:gd name="connsiteY61" fmla="*/ 6348791 h 15248727"/>
              <a:gd name="connsiteX62" fmla="*/ 4393355 w 7304576"/>
              <a:gd name="connsiteY62" fmla="*/ 6348791 h 15248727"/>
              <a:gd name="connsiteX63" fmla="*/ 4609605 w 7304576"/>
              <a:gd name="connsiteY63" fmla="*/ 6132541 h 15248727"/>
              <a:gd name="connsiteX64" fmla="*/ 3125433 w 7304576"/>
              <a:gd name="connsiteY64" fmla="*/ 4648368 h 15248727"/>
              <a:gd name="connsiteX65" fmla="*/ 4390295 w 7304576"/>
              <a:gd name="connsiteY65" fmla="*/ 3383506 h 15248727"/>
              <a:gd name="connsiteX66" fmla="*/ 4393355 w 7304576"/>
              <a:gd name="connsiteY66" fmla="*/ 3386566 h 15248727"/>
              <a:gd name="connsiteX67" fmla="*/ 4609605 w 7304576"/>
              <a:gd name="connsiteY67" fmla="*/ 3170315 h 15248727"/>
              <a:gd name="connsiteX68" fmla="*/ 3125433 w 7304576"/>
              <a:gd name="connsiteY68" fmla="*/ 1685123 h 15248727"/>
              <a:gd name="connsiteX69" fmla="*/ 4594305 w 7304576"/>
              <a:gd name="connsiteY69" fmla="*/ 216251 h 15248727"/>
              <a:gd name="connsiteX70" fmla="*/ 4378054 w 7304576"/>
              <a:gd name="connsiteY70" fmla="*/ 0 h 15248727"/>
              <a:gd name="connsiteX71" fmla="*/ 2692932 w 7304576"/>
              <a:gd name="connsiteY71" fmla="*/ 1685123 h 15248727"/>
              <a:gd name="connsiteX72" fmla="*/ 4174044 w 7304576"/>
              <a:gd name="connsiteY72" fmla="*/ 3166235 h 15248727"/>
              <a:gd name="connsiteX73" fmla="*/ 2692932 w 7304576"/>
              <a:gd name="connsiteY73" fmla="*/ 4648368 h 15248727"/>
              <a:gd name="connsiteX74" fmla="*/ 4174044 w 7304576"/>
              <a:gd name="connsiteY74" fmla="*/ 6129481 h 15248727"/>
              <a:gd name="connsiteX75" fmla="*/ 2692932 w 7304576"/>
              <a:gd name="connsiteY75" fmla="*/ 7611613 h 15248727"/>
              <a:gd name="connsiteX76" fmla="*/ 4174044 w 7304576"/>
              <a:gd name="connsiteY76" fmla="*/ 9092726 h 15248727"/>
              <a:gd name="connsiteX77" fmla="*/ 2692932 w 7304576"/>
              <a:gd name="connsiteY77" fmla="*/ 10574858 h 15248727"/>
              <a:gd name="connsiteX78" fmla="*/ 4179144 w 7304576"/>
              <a:gd name="connsiteY78" fmla="*/ 12061071 h 15248727"/>
              <a:gd name="connsiteX79" fmla="*/ 2692932 w 7304576"/>
              <a:gd name="connsiteY79" fmla="*/ 13547283 h 15248727"/>
              <a:gd name="connsiteX80" fmla="*/ 4393355 w 7304576"/>
              <a:gd name="connsiteY80" fmla="*/ 15247707 h 15248727"/>
              <a:gd name="connsiteX81" fmla="*/ 4609605 w 7304576"/>
              <a:gd name="connsiteY81" fmla="*/ 15031456 h 15248727"/>
              <a:gd name="connsiteX82" fmla="*/ 3125433 w 7304576"/>
              <a:gd name="connsiteY82" fmla="*/ 13547283 h 15248727"/>
              <a:gd name="connsiteX83" fmla="*/ 4594305 w 7304576"/>
              <a:gd name="connsiteY83" fmla="*/ 12078411 h 15248727"/>
              <a:gd name="connsiteX84" fmla="*/ 4591245 w 7304576"/>
              <a:gd name="connsiteY84" fmla="*/ 12075352 h 15248727"/>
              <a:gd name="connsiteX85" fmla="*/ 4609605 w 7304576"/>
              <a:gd name="connsiteY85" fmla="*/ 12056991 h 15248727"/>
              <a:gd name="connsiteX86" fmla="*/ 3125433 w 7304576"/>
              <a:gd name="connsiteY86" fmla="*/ 10572818 h 15248727"/>
              <a:gd name="connsiteX87" fmla="*/ 4390295 w 7304576"/>
              <a:gd name="connsiteY87" fmla="*/ 9307956 h 15248727"/>
              <a:gd name="connsiteX88" fmla="*/ 4392335 w 7304576"/>
              <a:gd name="connsiteY88" fmla="*/ 9309996 h 15248727"/>
              <a:gd name="connsiteX89" fmla="*/ 4608585 w 7304576"/>
              <a:gd name="connsiteY89" fmla="*/ 9093745 h 15248727"/>
              <a:gd name="connsiteX90" fmla="*/ 3125433 w 7304576"/>
              <a:gd name="connsiteY90" fmla="*/ 7611613 h 15248727"/>
              <a:gd name="connsiteX91" fmla="*/ 4390295 w 7304576"/>
              <a:gd name="connsiteY91" fmla="*/ 6346751 h 15248727"/>
              <a:gd name="connsiteX92" fmla="*/ 4393355 w 7304576"/>
              <a:gd name="connsiteY92" fmla="*/ 6348791 h 15248727"/>
              <a:gd name="connsiteX93" fmla="*/ 3046889 w 7304576"/>
              <a:gd name="connsiteY93" fmla="*/ 6348791 h 15248727"/>
              <a:gd name="connsiteX94" fmla="*/ 3263139 w 7304576"/>
              <a:gd name="connsiteY94" fmla="*/ 6132541 h 15248727"/>
              <a:gd name="connsiteX95" fmla="*/ 1778967 w 7304576"/>
              <a:gd name="connsiteY95" fmla="*/ 4648368 h 15248727"/>
              <a:gd name="connsiteX96" fmla="*/ 3043829 w 7304576"/>
              <a:gd name="connsiteY96" fmla="*/ 3383506 h 15248727"/>
              <a:gd name="connsiteX97" fmla="*/ 3046889 w 7304576"/>
              <a:gd name="connsiteY97" fmla="*/ 3386566 h 15248727"/>
              <a:gd name="connsiteX98" fmla="*/ 3263139 w 7304576"/>
              <a:gd name="connsiteY98" fmla="*/ 3170315 h 15248727"/>
              <a:gd name="connsiteX99" fmla="*/ 1778967 w 7304576"/>
              <a:gd name="connsiteY99" fmla="*/ 1685123 h 15248727"/>
              <a:gd name="connsiteX100" fmla="*/ 3247839 w 7304576"/>
              <a:gd name="connsiteY100" fmla="*/ 216251 h 15248727"/>
              <a:gd name="connsiteX101" fmla="*/ 3031588 w 7304576"/>
              <a:gd name="connsiteY101" fmla="*/ 0 h 15248727"/>
              <a:gd name="connsiteX102" fmla="*/ 1346466 w 7304576"/>
              <a:gd name="connsiteY102" fmla="*/ 1685123 h 15248727"/>
              <a:gd name="connsiteX103" fmla="*/ 2827578 w 7304576"/>
              <a:gd name="connsiteY103" fmla="*/ 3166235 h 15248727"/>
              <a:gd name="connsiteX104" fmla="*/ 1346466 w 7304576"/>
              <a:gd name="connsiteY104" fmla="*/ 4648368 h 15248727"/>
              <a:gd name="connsiteX105" fmla="*/ 2827578 w 7304576"/>
              <a:gd name="connsiteY105" fmla="*/ 6129481 h 15248727"/>
              <a:gd name="connsiteX106" fmla="*/ 1346466 w 7304576"/>
              <a:gd name="connsiteY106" fmla="*/ 7611613 h 15248727"/>
              <a:gd name="connsiteX107" fmla="*/ 2827578 w 7304576"/>
              <a:gd name="connsiteY107" fmla="*/ 9092726 h 15248727"/>
              <a:gd name="connsiteX108" fmla="*/ 1346466 w 7304576"/>
              <a:gd name="connsiteY108" fmla="*/ 10574858 h 15248727"/>
              <a:gd name="connsiteX109" fmla="*/ 2832679 w 7304576"/>
              <a:gd name="connsiteY109" fmla="*/ 12061071 h 15248727"/>
              <a:gd name="connsiteX110" fmla="*/ 1346466 w 7304576"/>
              <a:gd name="connsiteY110" fmla="*/ 13547283 h 15248727"/>
              <a:gd name="connsiteX111" fmla="*/ 3046889 w 7304576"/>
              <a:gd name="connsiteY111" fmla="*/ 15247707 h 15248727"/>
              <a:gd name="connsiteX112" fmla="*/ 3263139 w 7304576"/>
              <a:gd name="connsiteY112" fmla="*/ 15031456 h 15248727"/>
              <a:gd name="connsiteX113" fmla="*/ 1778967 w 7304576"/>
              <a:gd name="connsiteY113" fmla="*/ 13547283 h 15248727"/>
              <a:gd name="connsiteX114" fmla="*/ 3247839 w 7304576"/>
              <a:gd name="connsiteY114" fmla="*/ 12078411 h 15248727"/>
              <a:gd name="connsiteX115" fmla="*/ 3244779 w 7304576"/>
              <a:gd name="connsiteY115" fmla="*/ 12075352 h 15248727"/>
              <a:gd name="connsiteX116" fmla="*/ 3263139 w 7304576"/>
              <a:gd name="connsiteY116" fmla="*/ 12056991 h 15248727"/>
              <a:gd name="connsiteX117" fmla="*/ 1778967 w 7304576"/>
              <a:gd name="connsiteY117" fmla="*/ 10572818 h 15248727"/>
              <a:gd name="connsiteX118" fmla="*/ 3043829 w 7304576"/>
              <a:gd name="connsiteY118" fmla="*/ 9307956 h 15248727"/>
              <a:gd name="connsiteX119" fmla="*/ 3045869 w 7304576"/>
              <a:gd name="connsiteY119" fmla="*/ 9309996 h 15248727"/>
              <a:gd name="connsiteX120" fmla="*/ 3262119 w 7304576"/>
              <a:gd name="connsiteY120" fmla="*/ 9093745 h 15248727"/>
              <a:gd name="connsiteX121" fmla="*/ 1778967 w 7304576"/>
              <a:gd name="connsiteY121" fmla="*/ 7611613 h 15248727"/>
              <a:gd name="connsiteX122" fmla="*/ 3043829 w 7304576"/>
              <a:gd name="connsiteY122" fmla="*/ 6346751 h 15248727"/>
              <a:gd name="connsiteX123" fmla="*/ 3046889 w 7304576"/>
              <a:gd name="connsiteY123" fmla="*/ 6348791 h 15248727"/>
              <a:gd name="connsiteX124" fmla="*/ 1700423 w 7304576"/>
              <a:gd name="connsiteY124" fmla="*/ 6348791 h 15248727"/>
              <a:gd name="connsiteX125" fmla="*/ 1916674 w 7304576"/>
              <a:gd name="connsiteY125" fmla="*/ 6132541 h 15248727"/>
              <a:gd name="connsiteX126" fmla="*/ 432501 w 7304576"/>
              <a:gd name="connsiteY126" fmla="*/ 4648368 h 15248727"/>
              <a:gd name="connsiteX127" fmla="*/ 1697363 w 7304576"/>
              <a:gd name="connsiteY127" fmla="*/ 3383506 h 15248727"/>
              <a:gd name="connsiteX128" fmla="*/ 1700423 w 7304576"/>
              <a:gd name="connsiteY128" fmla="*/ 3386566 h 15248727"/>
              <a:gd name="connsiteX129" fmla="*/ 1916674 w 7304576"/>
              <a:gd name="connsiteY129" fmla="*/ 3170315 h 15248727"/>
              <a:gd name="connsiteX130" fmla="*/ 432501 w 7304576"/>
              <a:gd name="connsiteY130" fmla="*/ 1685123 h 15248727"/>
              <a:gd name="connsiteX131" fmla="*/ 1901373 w 7304576"/>
              <a:gd name="connsiteY131" fmla="*/ 216251 h 15248727"/>
              <a:gd name="connsiteX132" fmla="*/ 1685122 w 7304576"/>
              <a:gd name="connsiteY132" fmla="*/ 0 h 15248727"/>
              <a:gd name="connsiteX133" fmla="*/ 0 w 7304576"/>
              <a:gd name="connsiteY133" fmla="*/ 1685123 h 15248727"/>
              <a:gd name="connsiteX134" fmla="*/ 1481112 w 7304576"/>
              <a:gd name="connsiteY134" fmla="*/ 3166235 h 15248727"/>
              <a:gd name="connsiteX135" fmla="*/ 0 w 7304576"/>
              <a:gd name="connsiteY135" fmla="*/ 4648368 h 15248727"/>
              <a:gd name="connsiteX136" fmla="*/ 1481112 w 7304576"/>
              <a:gd name="connsiteY136" fmla="*/ 6129481 h 15248727"/>
              <a:gd name="connsiteX137" fmla="*/ 0 w 7304576"/>
              <a:gd name="connsiteY137" fmla="*/ 7611613 h 15248727"/>
              <a:gd name="connsiteX138" fmla="*/ 1481112 w 7304576"/>
              <a:gd name="connsiteY138" fmla="*/ 9092726 h 15248727"/>
              <a:gd name="connsiteX139" fmla="*/ 0 w 7304576"/>
              <a:gd name="connsiteY139" fmla="*/ 10574858 h 15248727"/>
              <a:gd name="connsiteX140" fmla="*/ 1486213 w 7304576"/>
              <a:gd name="connsiteY140" fmla="*/ 12061071 h 15248727"/>
              <a:gd name="connsiteX141" fmla="*/ 0 w 7304576"/>
              <a:gd name="connsiteY141" fmla="*/ 13547283 h 15248727"/>
              <a:gd name="connsiteX142" fmla="*/ 1700423 w 7304576"/>
              <a:gd name="connsiteY142" fmla="*/ 15247707 h 15248727"/>
              <a:gd name="connsiteX143" fmla="*/ 1916674 w 7304576"/>
              <a:gd name="connsiteY143" fmla="*/ 15031456 h 15248727"/>
              <a:gd name="connsiteX144" fmla="*/ 432501 w 7304576"/>
              <a:gd name="connsiteY144" fmla="*/ 13547283 h 15248727"/>
              <a:gd name="connsiteX145" fmla="*/ 1901373 w 7304576"/>
              <a:gd name="connsiteY145" fmla="*/ 12078411 h 15248727"/>
              <a:gd name="connsiteX146" fmla="*/ 1898313 w 7304576"/>
              <a:gd name="connsiteY146" fmla="*/ 12075352 h 15248727"/>
              <a:gd name="connsiteX147" fmla="*/ 1916674 w 7304576"/>
              <a:gd name="connsiteY147" fmla="*/ 12056991 h 15248727"/>
              <a:gd name="connsiteX148" fmla="*/ 432501 w 7304576"/>
              <a:gd name="connsiteY148" fmla="*/ 10574858 h 15248727"/>
              <a:gd name="connsiteX149" fmla="*/ 1697363 w 7304576"/>
              <a:gd name="connsiteY149" fmla="*/ 9309996 h 15248727"/>
              <a:gd name="connsiteX150" fmla="*/ 1699403 w 7304576"/>
              <a:gd name="connsiteY150" fmla="*/ 9312036 h 15248727"/>
              <a:gd name="connsiteX151" fmla="*/ 1915654 w 7304576"/>
              <a:gd name="connsiteY151" fmla="*/ 9095786 h 15248727"/>
              <a:gd name="connsiteX152" fmla="*/ 432501 w 7304576"/>
              <a:gd name="connsiteY152" fmla="*/ 7611613 h 15248727"/>
              <a:gd name="connsiteX153" fmla="*/ 1697363 w 7304576"/>
              <a:gd name="connsiteY153" fmla="*/ 6346751 h 15248727"/>
              <a:gd name="connsiteX154" fmla="*/ 1700423 w 7304576"/>
              <a:gd name="connsiteY154" fmla="*/ 6348791 h 15248727"/>
              <a:gd name="connsiteX155" fmla="*/ 6855755 w 7304576"/>
              <a:gd name="connsiteY155" fmla="*/ 1413789 h 15248727"/>
              <a:gd name="connsiteX156" fmla="*/ 6600742 w 7304576"/>
              <a:gd name="connsiteY156" fmla="*/ 1668802 h 15248727"/>
              <a:gd name="connsiteX157" fmla="*/ 6855755 w 7304576"/>
              <a:gd name="connsiteY157" fmla="*/ 1923814 h 15248727"/>
              <a:gd name="connsiteX158" fmla="*/ 7110767 w 7304576"/>
              <a:gd name="connsiteY158" fmla="*/ 1668802 h 15248727"/>
              <a:gd name="connsiteX159" fmla="*/ 6855755 w 7304576"/>
              <a:gd name="connsiteY159" fmla="*/ 1413789 h 15248727"/>
              <a:gd name="connsiteX160" fmla="*/ 6855755 w 7304576"/>
              <a:gd name="connsiteY160" fmla="*/ 4371934 h 15248727"/>
              <a:gd name="connsiteX161" fmla="*/ 6600742 w 7304576"/>
              <a:gd name="connsiteY161" fmla="*/ 4626947 h 15248727"/>
              <a:gd name="connsiteX162" fmla="*/ 6855755 w 7304576"/>
              <a:gd name="connsiteY162" fmla="*/ 4881959 h 15248727"/>
              <a:gd name="connsiteX163" fmla="*/ 7110767 w 7304576"/>
              <a:gd name="connsiteY163" fmla="*/ 4626947 h 15248727"/>
              <a:gd name="connsiteX164" fmla="*/ 6855755 w 7304576"/>
              <a:gd name="connsiteY164" fmla="*/ 4371934 h 15248727"/>
              <a:gd name="connsiteX165" fmla="*/ 6855755 w 7304576"/>
              <a:gd name="connsiteY165" fmla="*/ 7340280 h 15248727"/>
              <a:gd name="connsiteX166" fmla="*/ 6600742 w 7304576"/>
              <a:gd name="connsiteY166" fmla="*/ 7595292 h 15248727"/>
              <a:gd name="connsiteX167" fmla="*/ 6855755 w 7304576"/>
              <a:gd name="connsiteY167" fmla="*/ 7850305 h 15248727"/>
              <a:gd name="connsiteX168" fmla="*/ 7110767 w 7304576"/>
              <a:gd name="connsiteY168" fmla="*/ 7595292 h 15248727"/>
              <a:gd name="connsiteX169" fmla="*/ 6855755 w 7304576"/>
              <a:gd name="connsiteY169" fmla="*/ 7340280 h 15248727"/>
              <a:gd name="connsiteX170" fmla="*/ 6855755 w 7304576"/>
              <a:gd name="connsiteY170" fmla="*/ 10288224 h 15248727"/>
              <a:gd name="connsiteX171" fmla="*/ 6600742 w 7304576"/>
              <a:gd name="connsiteY171" fmla="*/ 10543236 h 15248727"/>
              <a:gd name="connsiteX172" fmla="*/ 6855755 w 7304576"/>
              <a:gd name="connsiteY172" fmla="*/ 10798249 h 15248727"/>
              <a:gd name="connsiteX173" fmla="*/ 7110767 w 7304576"/>
              <a:gd name="connsiteY173" fmla="*/ 10543236 h 15248727"/>
              <a:gd name="connsiteX174" fmla="*/ 6855755 w 7304576"/>
              <a:gd name="connsiteY174" fmla="*/ 10288224 h 15248727"/>
              <a:gd name="connsiteX175" fmla="*/ 6855755 w 7304576"/>
              <a:gd name="connsiteY175" fmla="*/ 13236168 h 15248727"/>
              <a:gd name="connsiteX176" fmla="*/ 6600742 w 7304576"/>
              <a:gd name="connsiteY176" fmla="*/ 13491181 h 15248727"/>
              <a:gd name="connsiteX177" fmla="*/ 6855755 w 7304576"/>
              <a:gd name="connsiteY177" fmla="*/ 13746193 h 15248727"/>
              <a:gd name="connsiteX178" fmla="*/ 7110767 w 7304576"/>
              <a:gd name="connsiteY178" fmla="*/ 13491181 h 15248727"/>
              <a:gd name="connsiteX179" fmla="*/ 6855755 w 7304576"/>
              <a:gd name="connsiteY179" fmla="*/ 13236168 h 1524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7304576" h="15248727">
                <a:moveTo>
                  <a:pt x="7084246" y="6345731"/>
                </a:moveTo>
                <a:lnTo>
                  <a:pt x="5819385" y="7610593"/>
                </a:lnTo>
                <a:lnTo>
                  <a:pt x="7303557" y="9094765"/>
                </a:lnTo>
                <a:lnTo>
                  <a:pt x="7087306" y="9311016"/>
                </a:lnTo>
                <a:lnTo>
                  <a:pt x="7085266" y="9308976"/>
                </a:lnTo>
                <a:lnTo>
                  <a:pt x="5820404" y="10573838"/>
                </a:lnTo>
                <a:lnTo>
                  <a:pt x="7304577" y="12058010"/>
                </a:lnTo>
                <a:lnTo>
                  <a:pt x="7286216" y="12076372"/>
                </a:lnTo>
                <a:lnTo>
                  <a:pt x="7289276" y="12079431"/>
                </a:lnTo>
                <a:lnTo>
                  <a:pt x="5820404" y="13548303"/>
                </a:lnTo>
                <a:lnTo>
                  <a:pt x="7304577" y="15032476"/>
                </a:lnTo>
                <a:lnTo>
                  <a:pt x="7088327" y="15248727"/>
                </a:lnTo>
                <a:lnTo>
                  <a:pt x="5385863" y="13547283"/>
                </a:lnTo>
                <a:lnTo>
                  <a:pt x="6872076" y="12061071"/>
                </a:lnTo>
                <a:lnTo>
                  <a:pt x="5385863" y="10574858"/>
                </a:lnTo>
                <a:lnTo>
                  <a:pt x="6866976" y="9093745"/>
                </a:lnTo>
                <a:lnTo>
                  <a:pt x="5385863" y="7611613"/>
                </a:lnTo>
                <a:lnTo>
                  <a:pt x="6866976" y="6130501"/>
                </a:lnTo>
                <a:lnTo>
                  <a:pt x="5385863" y="4648368"/>
                </a:lnTo>
                <a:lnTo>
                  <a:pt x="6866976" y="3167255"/>
                </a:lnTo>
                <a:lnTo>
                  <a:pt x="5385863" y="1685123"/>
                </a:lnTo>
                <a:lnTo>
                  <a:pt x="7070986" y="0"/>
                </a:lnTo>
                <a:lnTo>
                  <a:pt x="7287236" y="216251"/>
                </a:lnTo>
                <a:lnTo>
                  <a:pt x="5818365" y="1685123"/>
                </a:lnTo>
                <a:lnTo>
                  <a:pt x="7302537" y="3169295"/>
                </a:lnTo>
                <a:lnTo>
                  <a:pt x="7086287" y="3385546"/>
                </a:lnTo>
                <a:lnTo>
                  <a:pt x="7083227" y="3382486"/>
                </a:lnTo>
                <a:lnTo>
                  <a:pt x="5818365" y="4647348"/>
                </a:lnTo>
                <a:lnTo>
                  <a:pt x="7302537" y="6131520"/>
                </a:lnTo>
                <a:lnTo>
                  <a:pt x="7086287" y="6347771"/>
                </a:lnTo>
                <a:lnTo>
                  <a:pt x="7084246" y="6345731"/>
                </a:lnTo>
                <a:close/>
                <a:moveTo>
                  <a:pt x="5739821" y="6348791"/>
                </a:moveTo>
                <a:lnTo>
                  <a:pt x="5956071" y="6132541"/>
                </a:lnTo>
                <a:lnTo>
                  <a:pt x="4471899" y="4648368"/>
                </a:lnTo>
                <a:lnTo>
                  <a:pt x="5736761" y="3383506"/>
                </a:lnTo>
                <a:lnTo>
                  <a:pt x="5739821" y="3386566"/>
                </a:lnTo>
                <a:lnTo>
                  <a:pt x="5956071" y="3170315"/>
                </a:lnTo>
                <a:lnTo>
                  <a:pt x="4471899" y="1685123"/>
                </a:lnTo>
                <a:lnTo>
                  <a:pt x="5940771" y="216251"/>
                </a:lnTo>
                <a:lnTo>
                  <a:pt x="5724520" y="0"/>
                </a:lnTo>
                <a:lnTo>
                  <a:pt x="4039397" y="1685123"/>
                </a:lnTo>
                <a:lnTo>
                  <a:pt x="5520510" y="3166235"/>
                </a:lnTo>
                <a:lnTo>
                  <a:pt x="4039397" y="4648368"/>
                </a:lnTo>
                <a:lnTo>
                  <a:pt x="5520510" y="6129481"/>
                </a:lnTo>
                <a:lnTo>
                  <a:pt x="4039397" y="7611613"/>
                </a:lnTo>
                <a:lnTo>
                  <a:pt x="5520510" y="9092726"/>
                </a:lnTo>
                <a:lnTo>
                  <a:pt x="4039397" y="10574858"/>
                </a:lnTo>
                <a:lnTo>
                  <a:pt x="5525610" y="12061071"/>
                </a:lnTo>
                <a:lnTo>
                  <a:pt x="4039397" y="13547283"/>
                </a:lnTo>
                <a:lnTo>
                  <a:pt x="5739821" y="15247707"/>
                </a:lnTo>
                <a:lnTo>
                  <a:pt x="5956071" y="15031456"/>
                </a:lnTo>
                <a:lnTo>
                  <a:pt x="4471899" y="13547283"/>
                </a:lnTo>
                <a:lnTo>
                  <a:pt x="5940771" y="12078411"/>
                </a:lnTo>
                <a:lnTo>
                  <a:pt x="5937710" y="12075352"/>
                </a:lnTo>
                <a:lnTo>
                  <a:pt x="5956071" y="12056991"/>
                </a:lnTo>
                <a:lnTo>
                  <a:pt x="4471899" y="10572818"/>
                </a:lnTo>
                <a:lnTo>
                  <a:pt x="5736761" y="9307956"/>
                </a:lnTo>
                <a:lnTo>
                  <a:pt x="5738800" y="9309996"/>
                </a:lnTo>
                <a:lnTo>
                  <a:pt x="5955051" y="9093745"/>
                </a:lnTo>
                <a:lnTo>
                  <a:pt x="4471899" y="7611613"/>
                </a:lnTo>
                <a:lnTo>
                  <a:pt x="5736761" y="6346751"/>
                </a:lnTo>
                <a:lnTo>
                  <a:pt x="5739821" y="6348791"/>
                </a:lnTo>
                <a:close/>
                <a:moveTo>
                  <a:pt x="4393355" y="6348791"/>
                </a:moveTo>
                <a:lnTo>
                  <a:pt x="4609605" y="6132541"/>
                </a:lnTo>
                <a:lnTo>
                  <a:pt x="3125433" y="4648368"/>
                </a:lnTo>
                <a:lnTo>
                  <a:pt x="4390295" y="3383506"/>
                </a:lnTo>
                <a:lnTo>
                  <a:pt x="4393355" y="3386566"/>
                </a:lnTo>
                <a:lnTo>
                  <a:pt x="4609605" y="3170315"/>
                </a:lnTo>
                <a:lnTo>
                  <a:pt x="3125433" y="1685123"/>
                </a:lnTo>
                <a:lnTo>
                  <a:pt x="4594305" y="216251"/>
                </a:lnTo>
                <a:lnTo>
                  <a:pt x="4378054" y="0"/>
                </a:lnTo>
                <a:lnTo>
                  <a:pt x="2692932" y="1685123"/>
                </a:lnTo>
                <a:lnTo>
                  <a:pt x="4174044" y="3166235"/>
                </a:lnTo>
                <a:lnTo>
                  <a:pt x="2692932" y="4648368"/>
                </a:lnTo>
                <a:lnTo>
                  <a:pt x="4174044" y="6129481"/>
                </a:lnTo>
                <a:lnTo>
                  <a:pt x="2692932" y="7611613"/>
                </a:lnTo>
                <a:lnTo>
                  <a:pt x="4174044" y="9092726"/>
                </a:lnTo>
                <a:lnTo>
                  <a:pt x="2692932" y="10574858"/>
                </a:lnTo>
                <a:lnTo>
                  <a:pt x="4179144" y="12061071"/>
                </a:lnTo>
                <a:lnTo>
                  <a:pt x="2692932" y="13547283"/>
                </a:lnTo>
                <a:lnTo>
                  <a:pt x="4393355" y="15247707"/>
                </a:lnTo>
                <a:lnTo>
                  <a:pt x="4609605" y="15031456"/>
                </a:lnTo>
                <a:lnTo>
                  <a:pt x="3125433" y="13547283"/>
                </a:lnTo>
                <a:lnTo>
                  <a:pt x="4594305" y="12078411"/>
                </a:lnTo>
                <a:lnTo>
                  <a:pt x="4591245" y="12075352"/>
                </a:lnTo>
                <a:lnTo>
                  <a:pt x="4609605" y="12056991"/>
                </a:lnTo>
                <a:lnTo>
                  <a:pt x="3125433" y="10572818"/>
                </a:lnTo>
                <a:lnTo>
                  <a:pt x="4390295" y="9307956"/>
                </a:lnTo>
                <a:lnTo>
                  <a:pt x="4392335" y="9309996"/>
                </a:lnTo>
                <a:lnTo>
                  <a:pt x="4608585" y="9093745"/>
                </a:lnTo>
                <a:lnTo>
                  <a:pt x="3125433" y="7611613"/>
                </a:lnTo>
                <a:lnTo>
                  <a:pt x="4390295" y="6346751"/>
                </a:lnTo>
                <a:lnTo>
                  <a:pt x="4393355" y="6348791"/>
                </a:lnTo>
                <a:close/>
                <a:moveTo>
                  <a:pt x="3046889" y="6348791"/>
                </a:moveTo>
                <a:lnTo>
                  <a:pt x="3263139" y="6132541"/>
                </a:lnTo>
                <a:lnTo>
                  <a:pt x="1778967" y="4648368"/>
                </a:lnTo>
                <a:lnTo>
                  <a:pt x="3043829" y="3383506"/>
                </a:lnTo>
                <a:lnTo>
                  <a:pt x="3046889" y="3386566"/>
                </a:lnTo>
                <a:lnTo>
                  <a:pt x="3263139" y="3170315"/>
                </a:lnTo>
                <a:lnTo>
                  <a:pt x="1778967" y="1685123"/>
                </a:lnTo>
                <a:lnTo>
                  <a:pt x="3247839" y="216251"/>
                </a:lnTo>
                <a:lnTo>
                  <a:pt x="3031588" y="0"/>
                </a:lnTo>
                <a:lnTo>
                  <a:pt x="1346466" y="1685123"/>
                </a:lnTo>
                <a:lnTo>
                  <a:pt x="2827578" y="3166235"/>
                </a:lnTo>
                <a:lnTo>
                  <a:pt x="1346466" y="4648368"/>
                </a:lnTo>
                <a:lnTo>
                  <a:pt x="2827578" y="6129481"/>
                </a:lnTo>
                <a:lnTo>
                  <a:pt x="1346466" y="7611613"/>
                </a:lnTo>
                <a:lnTo>
                  <a:pt x="2827578" y="9092726"/>
                </a:lnTo>
                <a:lnTo>
                  <a:pt x="1346466" y="10574858"/>
                </a:lnTo>
                <a:lnTo>
                  <a:pt x="2832679" y="12061071"/>
                </a:lnTo>
                <a:lnTo>
                  <a:pt x="1346466" y="13547283"/>
                </a:lnTo>
                <a:lnTo>
                  <a:pt x="3046889" y="15247707"/>
                </a:lnTo>
                <a:lnTo>
                  <a:pt x="3263139" y="15031456"/>
                </a:lnTo>
                <a:lnTo>
                  <a:pt x="1778967" y="13547283"/>
                </a:lnTo>
                <a:lnTo>
                  <a:pt x="3247839" y="12078411"/>
                </a:lnTo>
                <a:lnTo>
                  <a:pt x="3244779" y="12075352"/>
                </a:lnTo>
                <a:lnTo>
                  <a:pt x="3263139" y="12056991"/>
                </a:lnTo>
                <a:lnTo>
                  <a:pt x="1778967" y="10572818"/>
                </a:lnTo>
                <a:lnTo>
                  <a:pt x="3043829" y="9307956"/>
                </a:lnTo>
                <a:lnTo>
                  <a:pt x="3045869" y="9309996"/>
                </a:lnTo>
                <a:lnTo>
                  <a:pt x="3262119" y="9093745"/>
                </a:lnTo>
                <a:lnTo>
                  <a:pt x="1778967" y="7611613"/>
                </a:lnTo>
                <a:lnTo>
                  <a:pt x="3043829" y="6346751"/>
                </a:lnTo>
                <a:lnTo>
                  <a:pt x="3046889" y="6348791"/>
                </a:lnTo>
                <a:close/>
                <a:moveTo>
                  <a:pt x="1700423" y="6348791"/>
                </a:moveTo>
                <a:lnTo>
                  <a:pt x="1916674" y="6132541"/>
                </a:lnTo>
                <a:lnTo>
                  <a:pt x="432501" y="4648368"/>
                </a:lnTo>
                <a:lnTo>
                  <a:pt x="1697363" y="3383506"/>
                </a:lnTo>
                <a:lnTo>
                  <a:pt x="1700423" y="3386566"/>
                </a:lnTo>
                <a:lnTo>
                  <a:pt x="1916674" y="3170315"/>
                </a:lnTo>
                <a:lnTo>
                  <a:pt x="432501" y="1685123"/>
                </a:lnTo>
                <a:lnTo>
                  <a:pt x="1901373" y="216251"/>
                </a:lnTo>
                <a:lnTo>
                  <a:pt x="1685122" y="0"/>
                </a:lnTo>
                <a:lnTo>
                  <a:pt x="0" y="1685123"/>
                </a:lnTo>
                <a:lnTo>
                  <a:pt x="1481112" y="3166235"/>
                </a:lnTo>
                <a:lnTo>
                  <a:pt x="0" y="4648368"/>
                </a:lnTo>
                <a:lnTo>
                  <a:pt x="1481112" y="6129481"/>
                </a:lnTo>
                <a:lnTo>
                  <a:pt x="0" y="7611613"/>
                </a:lnTo>
                <a:lnTo>
                  <a:pt x="1481112" y="9092726"/>
                </a:lnTo>
                <a:lnTo>
                  <a:pt x="0" y="10574858"/>
                </a:lnTo>
                <a:lnTo>
                  <a:pt x="1486213" y="12061071"/>
                </a:lnTo>
                <a:lnTo>
                  <a:pt x="0" y="13547283"/>
                </a:lnTo>
                <a:lnTo>
                  <a:pt x="1700423" y="15247707"/>
                </a:lnTo>
                <a:lnTo>
                  <a:pt x="1916674" y="15031456"/>
                </a:lnTo>
                <a:lnTo>
                  <a:pt x="432501" y="13547283"/>
                </a:lnTo>
                <a:lnTo>
                  <a:pt x="1901373" y="12078411"/>
                </a:lnTo>
                <a:lnTo>
                  <a:pt x="1898313" y="12075352"/>
                </a:lnTo>
                <a:lnTo>
                  <a:pt x="1916674" y="12056991"/>
                </a:lnTo>
                <a:lnTo>
                  <a:pt x="432501" y="10574858"/>
                </a:lnTo>
                <a:lnTo>
                  <a:pt x="1697363" y="9309996"/>
                </a:lnTo>
                <a:lnTo>
                  <a:pt x="1699403" y="9312036"/>
                </a:lnTo>
                <a:lnTo>
                  <a:pt x="1915654" y="9095786"/>
                </a:lnTo>
                <a:lnTo>
                  <a:pt x="432501" y="7611613"/>
                </a:lnTo>
                <a:lnTo>
                  <a:pt x="1697363" y="6346751"/>
                </a:lnTo>
                <a:lnTo>
                  <a:pt x="1700423" y="6348791"/>
                </a:lnTo>
                <a:close/>
                <a:moveTo>
                  <a:pt x="6855755" y="1413789"/>
                </a:moveTo>
                <a:cubicBezTo>
                  <a:pt x="6714988" y="1413789"/>
                  <a:pt x="6600742" y="1528035"/>
                  <a:pt x="6600742" y="1668802"/>
                </a:cubicBezTo>
                <a:cubicBezTo>
                  <a:pt x="6600742" y="1809569"/>
                  <a:pt x="6714988" y="1923814"/>
                  <a:pt x="6855755" y="1923814"/>
                </a:cubicBezTo>
                <a:cubicBezTo>
                  <a:pt x="6996522" y="1923814"/>
                  <a:pt x="7110767" y="1809569"/>
                  <a:pt x="7110767" y="1668802"/>
                </a:cubicBezTo>
                <a:cubicBezTo>
                  <a:pt x="7110767" y="1528035"/>
                  <a:pt x="6996522" y="1413789"/>
                  <a:pt x="6855755" y="1413789"/>
                </a:cubicBezTo>
                <a:close/>
                <a:moveTo>
                  <a:pt x="6855755" y="4371934"/>
                </a:moveTo>
                <a:cubicBezTo>
                  <a:pt x="6714988" y="4371934"/>
                  <a:pt x="6600742" y="4486180"/>
                  <a:pt x="6600742" y="4626947"/>
                </a:cubicBezTo>
                <a:cubicBezTo>
                  <a:pt x="6600742" y="4767714"/>
                  <a:pt x="6714988" y="4881959"/>
                  <a:pt x="6855755" y="4881959"/>
                </a:cubicBezTo>
                <a:cubicBezTo>
                  <a:pt x="6996522" y="4881959"/>
                  <a:pt x="7110767" y="4767714"/>
                  <a:pt x="7110767" y="4626947"/>
                </a:cubicBezTo>
                <a:cubicBezTo>
                  <a:pt x="7110767" y="4486180"/>
                  <a:pt x="6996522" y="4371934"/>
                  <a:pt x="6855755" y="4371934"/>
                </a:cubicBezTo>
                <a:close/>
                <a:moveTo>
                  <a:pt x="6855755" y="7340280"/>
                </a:moveTo>
                <a:cubicBezTo>
                  <a:pt x="6714988" y="7340280"/>
                  <a:pt x="6600742" y="7454525"/>
                  <a:pt x="6600742" y="7595292"/>
                </a:cubicBezTo>
                <a:cubicBezTo>
                  <a:pt x="6600742" y="7736059"/>
                  <a:pt x="6714988" y="7850305"/>
                  <a:pt x="6855755" y="7850305"/>
                </a:cubicBezTo>
                <a:cubicBezTo>
                  <a:pt x="6996522" y="7850305"/>
                  <a:pt x="7110767" y="7736059"/>
                  <a:pt x="7110767" y="7595292"/>
                </a:cubicBezTo>
                <a:cubicBezTo>
                  <a:pt x="7110767" y="7454525"/>
                  <a:pt x="6996522" y="7340280"/>
                  <a:pt x="6855755" y="7340280"/>
                </a:cubicBezTo>
                <a:close/>
                <a:moveTo>
                  <a:pt x="6855755" y="10288224"/>
                </a:moveTo>
                <a:cubicBezTo>
                  <a:pt x="6714988" y="10288224"/>
                  <a:pt x="6600742" y="10402469"/>
                  <a:pt x="6600742" y="10543236"/>
                </a:cubicBezTo>
                <a:cubicBezTo>
                  <a:pt x="6600742" y="10684004"/>
                  <a:pt x="6714988" y="10798249"/>
                  <a:pt x="6855755" y="10798249"/>
                </a:cubicBezTo>
                <a:cubicBezTo>
                  <a:pt x="6996522" y="10798249"/>
                  <a:pt x="7110767" y="10684004"/>
                  <a:pt x="7110767" y="10543236"/>
                </a:cubicBezTo>
                <a:cubicBezTo>
                  <a:pt x="7110767" y="10402469"/>
                  <a:pt x="6996522" y="10288224"/>
                  <a:pt x="6855755" y="10288224"/>
                </a:cubicBezTo>
                <a:close/>
                <a:moveTo>
                  <a:pt x="6855755" y="13236168"/>
                </a:moveTo>
                <a:cubicBezTo>
                  <a:pt x="6714988" y="13236168"/>
                  <a:pt x="6600742" y="13350414"/>
                  <a:pt x="6600742" y="13491181"/>
                </a:cubicBezTo>
                <a:cubicBezTo>
                  <a:pt x="6600742" y="13631948"/>
                  <a:pt x="6714988" y="13746193"/>
                  <a:pt x="6855755" y="13746193"/>
                </a:cubicBezTo>
                <a:cubicBezTo>
                  <a:pt x="6996522" y="13746193"/>
                  <a:pt x="7110767" y="13631948"/>
                  <a:pt x="7110767" y="13491181"/>
                </a:cubicBezTo>
                <a:cubicBezTo>
                  <a:pt x="7110767" y="13350414"/>
                  <a:pt x="6996522" y="13236168"/>
                  <a:pt x="6855755" y="1323616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  <a:alpha val="10000"/>
            </a:schemeClr>
          </a:solidFill>
          <a:ln w="101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Brand New">
            <a:extLst>
              <a:ext uri="{FF2B5EF4-FFF2-40B4-BE49-F238E27FC236}">
                <a16:creationId xmlns:a16="http://schemas.microsoft.com/office/drawing/2014/main" id="{E5F10B5F-AB5A-4737-AD7C-CFABF8BDFD0D}"/>
              </a:ext>
            </a:extLst>
          </p:cNvPr>
          <p:cNvSpPr txBox="1"/>
          <p:nvPr/>
        </p:nvSpPr>
        <p:spPr>
          <a:xfrm>
            <a:off x="2557243" y="3767471"/>
            <a:ext cx="5858314" cy="890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7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Brand New</a:t>
            </a:r>
          </a:p>
        </p:txBody>
      </p:sp>
      <p:sp>
        <p:nvSpPr>
          <p:cNvPr id="12" name="Template">
            <a:extLst>
              <a:ext uri="{FF2B5EF4-FFF2-40B4-BE49-F238E27FC236}">
                <a16:creationId xmlns:a16="http://schemas.microsoft.com/office/drawing/2014/main" id="{C3D37B29-A6E9-427C-BCD3-48CB653355CC}"/>
              </a:ext>
            </a:extLst>
          </p:cNvPr>
          <p:cNvSpPr/>
          <p:nvPr/>
        </p:nvSpPr>
        <p:spPr>
          <a:xfrm>
            <a:off x="3264992" y="4150589"/>
            <a:ext cx="444281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6000" dirty="0">
                <a:solidFill>
                  <a:srgbClr val="0070C0"/>
                </a:solidFill>
                <a:latin typeface="Modern Love" panose="04090805081005020601" pitchFamily="82" charset="0"/>
              </a:rPr>
              <a:t>Template </a:t>
            </a:r>
          </a:p>
        </p:txBody>
      </p:sp>
      <p:sp>
        <p:nvSpPr>
          <p:cNvPr id="13" name="Lorem ipsum koncone sam memet saiki ndue kantor dewe sugih nemen saiki wonge lek ditakoki opo rahasiane yoo dikei wonge uapik enakan lek dijak ngobrol sambil ngopi">
            <a:extLst>
              <a:ext uri="{FF2B5EF4-FFF2-40B4-BE49-F238E27FC236}">
                <a16:creationId xmlns:a16="http://schemas.microsoft.com/office/drawing/2014/main" id="{BE02537A-07FB-4DE3-83B4-6BF3AD5B46A0}"/>
              </a:ext>
            </a:extLst>
          </p:cNvPr>
          <p:cNvSpPr/>
          <p:nvPr/>
        </p:nvSpPr>
        <p:spPr>
          <a:xfrm>
            <a:off x="1232826" y="5242011"/>
            <a:ext cx="850714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Lorem ipsum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koncone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memet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ndue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kantor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dewe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sugih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nemen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ditakoki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opo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rahasiane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yoo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dikei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uapik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enakan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dijak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ngobrol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sambil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ngopi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5F97FA1F-22BA-4FA5-A1B2-AD637DAC521F}"/>
              </a:ext>
            </a:extLst>
          </p:cNvPr>
          <p:cNvSpPr/>
          <p:nvPr/>
        </p:nvSpPr>
        <p:spPr>
          <a:xfrm>
            <a:off x="4238171" y="6405453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BOOK NOW">
            <a:extLst>
              <a:ext uri="{FF2B5EF4-FFF2-40B4-BE49-F238E27FC236}">
                <a16:creationId xmlns:a16="http://schemas.microsoft.com/office/drawing/2014/main" id="{8503322F-3EB1-4089-B365-E5A0DA7EBBD8}"/>
              </a:ext>
            </a:extLst>
          </p:cNvPr>
          <p:cNvSpPr txBox="1"/>
          <p:nvPr/>
        </p:nvSpPr>
        <p:spPr>
          <a:xfrm>
            <a:off x="4667105" y="6504805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sp>
        <p:nvSpPr>
          <p:cNvPr id="16" name="www.yourdomain.com">
            <a:extLst>
              <a:ext uri="{FF2B5EF4-FFF2-40B4-BE49-F238E27FC236}">
                <a16:creationId xmlns:a16="http://schemas.microsoft.com/office/drawing/2014/main" id="{C616B7DD-4423-43B9-9C04-395CDC8C4F59}"/>
              </a:ext>
            </a:extLst>
          </p:cNvPr>
          <p:cNvSpPr/>
          <p:nvPr/>
        </p:nvSpPr>
        <p:spPr>
          <a:xfrm>
            <a:off x="3793666" y="10381018"/>
            <a:ext cx="33854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  <p:grpSp>
        <p:nvGrpSpPr>
          <p:cNvPr id="17" name="Graphic 28">
            <a:extLst>
              <a:ext uri="{FF2B5EF4-FFF2-40B4-BE49-F238E27FC236}">
                <a16:creationId xmlns:a16="http://schemas.microsoft.com/office/drawing/2014/main" id="{A26B33FB-4766-4F23-AC04-F4369A29A2F5}"/>
              </a:ext>
            </a:extLst>
          </p:cNvPr>
          <p:cNvGrpSpPr/>
          <p:nvPr/>
        </p:nvGrpSpPr>
        <p:grpSpPr>
          <a:xfrm>
            <a:off x="4400321" y="9695514"/>
            <a:ext cx="497244" cy="497244"/>
            <a:chOff x="651541" y="12124338"/>
            <a:chExt cx="497244" cy="497244"/>
          </a:xfrm>
          <a:noFill/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2E3EAFF-800C-4974-ACE9-9C77CF1A5E0E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chemeClr val="bg1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D23799E-08C1-4011-85EB-C38CDDEA5545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rgbClr val="222A35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0" name="Graphic 27">
            <a:extLst>
              <a:ext uri="{FF2B5EF4-FFF2-40B4-BE49-F238E27FC236}">
                <a16:creationId xmlns:a16="http://schemas.microsoft.com/office/drawing/2014/main" id="{7696A779-98E9-433C-AC69-C07C4BE0A559}"/>
              </a:ext>
            </a:extLst>
          </p:cNvPr>
          <p:cNvGrpSpPr/>
          <p:nvPr/>
        </p:nvGrpSpPr>
        <p:grpSpPr>
          <a:xfrm>
            <a:off x="6057073" y="9695514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B71581F-DC39-432C-AB66-72A0B8B67832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chemeClr val="bg1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164847E-870D-473D-B882-CBEE138398F7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rgbClr val="222A35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05BD54B-693C-46D4-A331-E8B172023C66}"/>
              </a:ext>
            </a:extLst>
          </p:cNvPr>
          <p:cNvGrpSpPr/>
          <p:nvPr/>
        </p:nvGrpSpPr>
        <p:grpSpPr>
          <a:xfrm>
            <a:off x="5228697" y="9695514"/>
            <a:ext cx="497244" cy="497244"/>
            <a:chOff x="5237778" y="9157148"/>
            <a:chExt cx="497244" cy="497244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77E156D-81E7-4CA6-856D-C80F85320F8A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chemeClr val="bg1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Graphic 35">
              <a:extLst>
                <a:ext uri="{FF2B5EF4-FFF2-40B4-BE49-F238E27FC236}">
                  <a16:creationId xmlns:a16="http://schemas.microsoft.com/office/drawing/2014/main" id="{1107BAC7-B45F-4A3C-9CAB-B00074407982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rgbClr val="222A35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8D20624-5B4F-4BEF-A8F0-DDBF5C235482}"/>
              </a:ext>
            </a:extLst>
          </p:cNvPr>
          <p:cNvSpPr/>
          <p:nvPr/>
        </p:nvSpPr>
        <p:spPr>
          <a:xfrm rot="4225514">
            <a:off x="3128137" y="-2329879"/>
            <a:ext cx="4559536" cy="3365256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26" name="your logo">
            <a:extLst>
              <a:ext uri="{FF2B5EF4-FFF2-40B4-BE49-F238E27FC236}">
                <a16:creationId xmlns:a16="http://schemas.microsoft.com/office/drawing/2014/main" id="{3259FAC8-1AA5-4B95-ACC0-9B1E2FFC91F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998267" y="522416"/>
            <a:ext cx="976266" cy="515252"/>
          </a:xfrm>
          <a:prstGeom prst="rect">
            <a:avLst/>
          </a:prstGeom>
        </p:spPr>
      </p:pic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CEC52F5-B53F-4CCC-8996-8D1623764903}"/>
              </a:ext>
            </a:extLst>
          </p:cNvPr>
          <p:cNvSpPr/>
          <p:nvPr/>
        </p:nvSpPr>
        <p:spPr>
          <a:xfrm rot="5400000" flipH="1">
            <a:off x="965708" y="4390543"/>
            <a:ext cx="26589109" cy="9654694"/>
          </a:xfrm>
          <a:custGeom>
            <a:avLst/>
            <a:gdLst>
              <a:gd name="connsiteX0" fmla="*/ 1324609 w 26589109"/>
              <a:gd name="connsiteY0" fmla="*/ 6980219 h 7514867"/>
              <a:gd name="connsiteX1" fmla="*/ 1356917 w 26589109"/>
              <a:gd name="connsiteY1" fmla="*/ 6980219 h 7514867"/>
              <a:gd name="connsiteX2" fmla="*/ 1340763 w 26589109"/>
              <a:gd name="connsiteY2" fmla="*/ 7012527 h 7514867"/>
              <a:gd name="connsiteX3" fmla="*/ 1324609 w 26589109"/>
              <a:gd name="connsiteY3" fmla="*/ 6996372 h 7514867"/>
              <a:gd name="connsiteX4" fmla="*/ 1324609 w 26589109"/>
              <a:gd name="connsiteY4" fmla="*/ 6980219 h 7514867"/>
              <a:gd name="connsiteX5" fmla="*/ 4591962 w 26589109"/>
              <a:gd name="connsiteY5" fmla="*/ 6908789 h 7514867"/>
              <a:gd name="connsiteX6" fmla="*/ 4426133 w 26589109"/>
              <a:gd name="connsiteY6" fmla="*/ 6915604 h 7514867"/>
              <a:gd name="connsiteX7" fmla="*/ 4409980 w 26589109"/>
              <a:gd name="connsiteY7" fmla="*/ 6931758 h 7514867"/>
              <a:gd name="connsiteX8" fmla="*/ 4426133 w 26589109"/>
              <a:gd name="connsiteY8" fmla="*/ 6947911 h 7514867"/>
              <a:gd name="connsiteX9" fmla="*/ 4636133 w 26589109"/>
              <a:gd name="connsiteY9" fmla="*/ 7012527 h 7514867"/>
              <a:gd name="connsiteX10" fmla="*/ 4652286 w 26589109"/>
              <a:gd name="connsiteY10" fmla="*/ 6964065 h 7514867"/>
              <a:gd name="connsiteX11" fmla="*/ 4652286 w 26589109"/>
              <a:gd name="connsiteY11" fmla="*/ 6915604 h 7514867"/>
              <a:gd name="connsiteX12" fmla="*/ 4591962 w 26589109"/>
              <a:gd name="connsiteY12" fmla="*/ 6908789 h 7514867"/>
              <a:gd name="connsiteX13" fmla="*/ 2180759 w 26589109"/>
              <a:gd name="connsiteY13" fmla="*/ 6867142 h 7514867"/>
              <a:gd name="connsiteX14" fmla="*/ 2196913 w 26589109"/>
              <a:gd name="connsiteY14" fmla="*/ 6883296 h 7514867"/>
              <a:gd name="connsiteX15" fmla="*/ 2196913 w 26589109"/>
              <a:gd name="connsiteY15" fmla="*/ 6964065 h 7514867"/>
              <a:gd name="connsiteX16" fmla="*/ 2148452 w 26589109"/>
              <a:gd name="connsiteY16" fmla="*/ 6899450 h 7514867"/>
              <a:gd name="connsiteX17" fmla="*/ 2180759 w 26589109"/>
              <a:gd name="connsiteY17" fmla="*/ 6867142 h 7514867"/>
              <a:gd name="connsiteX18" fmla="*/ 6316124 w 26589109"/>
              <a:gd name="connsiteY18" fmla="*/ 6786374 h 7514867"/>
              <a:gd name="connsiteX19" fmla="*/ 6348432 w 26589109"/>
              <a:gd name="connsiteY19" fmla="*/ 6818681 h 7514867"/>
              <a:gd name="connsiteX20" fmla="*/ 6299971 w 26589109"/>
              <a:gd name="connsiteY20" fmla="*/ 6834835 h 7514867"/>
              <a:gd name="connsiteX21" fmla="*/ 6267663 w 26589109"/>
              <a:gd name="connsiteY21" fmla="*/ 6802527 h 7514867"/>
              <a:gd name="connsiteX22" fmla="*/ 6316124 w 26589109"/>
              <a:gd name="connsiteY22" fmla="*/ 6786374 h 7514867"/>
              <a:gd name="connsiteX23" fmla="*/ 21322978 w 26589109"/>
              <a:gd name="connsiteY23" fmla="*/ 6737913 h 7514867"/>
              <a:gd name="connsiteX24" fmla="*/ 21355284 w 26589109"/>
              <a:gd name="connsiteY24" fmla="*/ 6737913 h 7514867"/>
              <a:gd name="connsiteX25" fmla="*/ 21355284 w 26589109"/>
              <a:gd name="connsiteY25" fmla="*/ 6754066 h 7514867"/>
              <a:gd name="connsiteX26" fmla="*/ 21322978 w 26589109"/>
              <a:gd name="connsiteY26" fmla="*/ 6737913 h 7514867"/>
              <a:gd name="connsiteX27" fmla="*/ 6929968 w 26589109"/>
              <a:gd name="connsiteY27" fmla="*/ 6721758 h 7514867"/>
              <a:gd name="connsiteX28" fmla="*/ 6946122 w 26589109"/>
              <a:gd name="connsiteY28" fmla="*/ 6737913 h 7514867"/>
              <a:gd name="connsiteX29" fmla="*/ 6946122 w 26589109"/>
              <a:gd name="connsiteY29" fmla="*/ 6754066 h 7514867"/>
              <a:gd name="connsiteX30" fmla="*/ 6913814 w 26589109"/>
              <a:gd name="connsiteY30" fmla="*/ 6737913 h 7514867"/>
              <a:gd name="connsiteX31" fmla="*/ 6929968 w 26589109"/>
              <a:gd name="connsiteY31" fmla="*/ 6721758 h 7514867"/>
              <a:gd name="connsiteX32" fmla="*/ 4813824 w 26589109"/>
              <a:gd name="connsiteY32" fmla="*/ 6721758 h 7514867"/>
              <a:gd name="connsiteX33" fmla="*/ 4765363 w 26589109"/>
              <a:gd name="connsiteY33" fmla="*/ 6737913 h 7514867"/>
              <a:gd name="connsiteX34" fmla="*/ 4813824 w 26589109"/>
              <a:gd name="connsiteY34" fmla="*/ 6899450 h 7514867"/>
              <a:gd name="connsiteX35" fmla="*/ 4846132 w 26589109"/>
              <a:gd name="connsiteY35" fmla="*/ 6931758 h 7514867"/>
              <a:gd name="connsiteX36" fmla="*/ 4975362 w 26589109"/>
              <a:gd name="connsiteY36" fmla="*/ 6867142 h 7514867"/>
              <a:gd name="connsiteX37" fmla="*/ 4991515 w 26589109"/>
              <a:gd name="connsiteY37" fmla="*/ 6818681 h 7514867"/>
              <a:gd name="connsiteX38" fmla="*/ 4813824 w 26589109"/>
              <a:gd name="connsiteY38" fmla="*/ 6721758 h 7514867"/>
              <a:gd name="connsiteX39" fmla="*/ 23891426 w 26589109"/>
              <a:gd name="connsiteY39" fmla="*/ 6673297 h 7514867"/>
              <a:gd name="connsiteX40" fmla="*/ 23907580 w 26589109"/>
              <a:gd name="connsiteY40" fmla="*/ 6689451 h 7514867"/>
              <a:gd name="connsiteX41" fmla="*/ 23875274 w 26589109"/>
              <a:gd name="connsiteY41" fmla="*/ 6705605 h 7514867"/>
              <a:gd name="connsiteX42" fmla="*/ 23891426 w 26589109"/>
              <a:gd name="connsiteY42" fmla="*/ 6673297 h 7514867"/>
              <a:gd name="connsiteX43" fmla="*/ 22776816 w 26589109"/>
              <a:gd name="connsiteY43" fmla="*/ 6608683 h 7514867"/>
              <a:gd name="connsiteX44" fmla="*/ 22851528 w 26589109"/>
              <a:gd name="connsiteY44" fmla="*/ 6608683 h 7514867"/>
              <a:gd name="connsiteX45" fmla="*/ 22857586 w 26589109"/>
              <a:gd name="connsiteY45" fmla="*/ 6608683 h 7514867"/>
              <a:gd name="connsiteX46" fmla="*/ 22776816 w 26589109"/>
              <a:gd name="connsiteY46" fmla="*/ 6657144 h 7514867"/>
              <a:gd name="connsiteX47" fmla="*/ 22760662 w 26589109"/>
              <a:gd name="connsiteY47" fmla="*/ 6640990 h 7514867"/>
              <a:gd name="connsiteX48" fmla="*/ 22776816 w 26589109"/>
              <a:gd name="connsiteY48" fmla="*/ 6608683 h 7514867"/>
              <a:gd name="connsiteX49" fmla="*/ 22389128 w 26589109"/>
              <a:gd name="connsiteY49" fmla="*/ 6608683 h 7514867"/>
              <a:gd name="connsiteX50" fmla="*/ 22421434 w 26589109"/>
              <a:gd name="connsiteY50" fmla="*/ 6640990 h 7514867"/>
              <a:gd name="connsiteX51" fmla="*/ 22372972 w 26589109"/>
              <a:gd name="connsiteY51" fmla="*/ 6657144 h 7514867"/>
              <a:gd name="connsiteX52" fmla="*/ 22340666 w 26589109"/>
              <a:gd name="connsiteY52" fmla="*/ 6624836 h 7514867"/>
              <a:gd name="connsiteX53" fmla="*/ 22389128 w 26589109"/>
              <a:gd name="connsiteY53" fmla="*/ 6608683 h 7514867"/>
              <a:gd name="connsiteX54" fmla="*/ 23729888 w 26589109"/>
              <a:gd name="connsiteY54" fmla="*/ 6592528 h 7514867"/>
              <a:gd name="connsiteX55" fmla="*/ 23729888 w 26589109"/>
              <a:gd name="connsiteY55" fmla="*/ 6673297 h 7514867"/>
              <a:gd name="connsiteX56" fmla="*/ 23665274 w 26589109"/>
              <a:gd name="connsiteY56" fmla="*/ 6705605 h 7514867"/>
              <a:gd name="connsiteX57" fmla="*/ 23019124 w 26589109"/>
              <a:gd name="connsiteY57" fmla="*/ 6705605 h 7514867"/>
              <a:gd name="connsiteX58" fmla="*/ 22986816 w 26589109"/>
              <a:gd name="connsiteY58" fmla="*/ 6640990 h 7514867"/>
              <a:gd name="connsiteX59" fmla="*/ 23019124 w 26589109"/>
              <a:gd name="connsiteY59" fmla="*/ 6608683 h 7514867"/>
              <a:gd name="connsiteX60" fmla="*/ 23132200 w 26589109"/>
              <a:gd name="connsiteY60" fmla="*/ 6624836 h 7514867"/>
              <a:gd name="connsiteX61" fmla="*/ 23406814 w 26589109"/>
              <a:gd name="connsiteY61" fmla="*/ 6624836 h 7514867"/>
              <a:gd name="connsiteX62" fmla="*/ 23487582 w 26589109"/>
              <a:gd name="connsiteY62" fmla="*/ 6624836 h 7514867"/>
              <a:gd name="connsiteX63" fmla="*/ 23729888 w 26589109"/>
              <a:gd name="connsiteY63" fmla="*/ 6592528 h 7514867"/>
              <a:gd name="connsiteX64" fmla="*/ 23972196 w 26589109"/>
              <a:gd name="connsiteY64" fmla="*/ 6544067 h 7514867"/>
              <a:gd name="connsiteX65" fmla="*/ 24020656 w 26589109"/>
              <a:gd name="connsiteY65" fmla="*/ 6560221 h 7514867"/>
              <a:gd name="connsiteX66" fmla="*/ 23988350 w 26589109"/>
              <a:gd name="connsiteY66" fmla="*/ 6592528 h 7514867"/>
              <a:gd name="connsiteX67" fmla="*/ 23939888 w 26589109"/>
              <a:gd name="connsiteY67" fmla="*/ 6576375 h 7514867"/>
              <a:gd name="connsiteX68" fmla="*/ 23972196 w 26589109"/>
              <a:gd name="connsiteY68" fmla="*/ 6544067 h 7514867"/>
              <a:gd name="connsiteX69" fmla="*/ 23780118 w 26589109"/>
              <a:gd name="connsiteY69" fmla="*/ 6540281 h 7514867"/>
              <a:gd name="connsiteX70" fmla="*/ 23810658 w 26589109"/>
              <a:gd name="connsiteY70" fmla="*/ 6544067 h 7514867"/>
              <a:gd name="connsiteX71" fmla="*/ 23842966 w 26589109"/>
              <a:gd name="connsiteY71" fmla="*/ 6576375 h 7514867"/>
              <a:gd name="connsiteX72" fmla="*/ 23826812 w 26589109"/>
              <a:gd name="connsiteY72" fmla="*/ 6592528 h 7514867"/>
              <a:gd name="connsiteX73" fmla="*/ 23746044 w 26589109"/>
              <a:gd name="connsiteY73" fmla="*/ 6592528 h 7514867"/>
              <a:gd name="connsiteX74" fmla="*/ 23780118 w 26589109"/>
              <a:gd name="connsiteY74" fmla="*/ 6540281 h 7514867"/>
              <a:gd name="connsiteX75" fmla="*/ 22889892 w 26589109"/>
              <a:gd name="connsiteY75" fmla="*/ 6511760 h 7514867"/>
              <a:gd name="connsiteX76" fmla="*/ 22906048 w 26589109"/>
              <a:gd name="connsiteY76" fmla="*/ 6527914 h 7514867"/>
              <a:gd name="connsiteX77" fmla="*/ 22857586 w 26589109"/>
              <a:gd name="connsiteY77" fmla="*/ 6608683 h 7514867"/>
              <a:gd name="connsiteX78" fmla="*/ 22857586 w 26589109"/>
              <a:gd name="connsiteY78" fmla="*/ 6602625 h 7514867"/>
              <a:gd name="connsiteX79" fmla="*/ 22857586 w 26589109"/>
              <a:gd name="connsiteY79" fmla="*/ 6601868 h 7514867"/>
              <a:gd name="connsiteX80" fmla="*/ 22857586 w 26589109"/>
              <a:gd name="connsiteY80" fmla="*/ 6562240 h 7514867"/>
              <a:gd name="connsiteX81" fmla="*/ 22857586 w 26589109"/>
              <a:gd name="connsiteY81" fmla="*/ 6527914 h 7514867"/>
              <a:gd name="connsiteX82" fmla="*/ 22889892 w 26589109"/>
              <a:gd name="connsiteY82" fmla="*/ 6511760 h 7514867"/>
              <a:gd name="connsiteX83" fmla="*/ 22679894 w 26589109"/>
              <a:gd name="connsiteY83" fmla="*/ 6495606 h 7514867"/>
              <a:gd name="connsiteX84" fmla="*/ 22712202 w 26589109"/>
              <a:gd name="connsiteY84" fmla="*/ 6527914 h 7514867"/>
              <a:gd name="connsiteX85" fmla="*/ 22663742 w 26589109"/>
              <a:gd name="connsiteY85" fmla="*/ 6544067 h 7514867"/>
              <a:gd name="connsiteX86" fmla="*/ 22631434 w 26589109"/>
              <a:gd name="connsiteY86" fmla="*/ 6511760 h 7514867"/>
              <a:gd name="connsiteX87" fmla="*/ 22679894 w 26589109"/>
              <a:gd name="connsiteY87" fmla="*/ 6495606 h 7514867"/>
              <a:gd name="connsiteX88" fmla="*/ 4878439 w 26589109"/>
              <a:gd name="connsiteY88" fmla="*/ 6495606 h 7514867"/>
              <a:gd name="connsiteX89" fmla="*/ 4862285 w 26589109"/>
              <a:gd name="connsiteY89" fmla="*/ 6527914 h 7514867"/>
              <a:gd name="connsiteX90" fmla="*/ 4852989 w 26589109"/>
              <a:gd name="connsiteY90" fmla="*/ 6502159 h 7514867"/>
              <a:gd name="connsiteX91" fmla="*/ 4856228 w 26589109"/>
              <a:gd name="connsiteY91" fmla="*/ 6497625 h 7514867"/>
              <a:gd name="connsiteX92" fmla="*/ 4878439 w 26589109"/>
              <a:gd name="connsiteY92" fmla="*/ 6495606 h 7514867"/>
              <a:gd name="connsiteX93" fmla="*/ 4313057 w 26589109"/>
              <a:gd name="connsiteY93" fmla="*/ 6495606 h 7514867"/>
              <a:gd name="connsiteX94" fmla="*/ 4329211 w 26589109"/>
              <a:gd name="connsiteY94" fmla="*/ 6495606 h 7514867"/>
              <a:gd name="connsiteX95" fmla="*/ 4313057 w 26589109"/>
              <a:gd name="connsiteY95" fmla="*/ 6527914 h 7514867"/>
              <a:gd name="connsiteX96" fmla="*/ 4296903 w 26589109"/>
              <a:gd name="connsiteY96" fmla="*/ 6511760 h 7514867"/>
              <a:gd name="connsiteX97" fmla="*/ 4313057 w 26589109"/>
              <a:gd name="connsiteY97" fmla="*/ 6495606 h 7514867"/>
              <a:gd name="connsiteX98" fmla="*/ 3069217 w 26589109"/>
              <a:gd name="connsiteY98" fmla="*/ 6382530 h 7514867"/>
              <a:gd name="connsiteX99" fmla="*/ 3085370 w 26589109"/>
              <a:gd name="connsiteY99" fmla="*/ 6430991 h 7514867"/>
              <a:gd name="connsiteX100" fmla="*/ 3020755 w 26589109"/>
              <a:gd name="connsiteY100" fmla="*/ 6479452 h 7514867"/>
              <a:gd name="connsiteX101" fmla="*/ 3004602 w 26589109"/>
              <a:gd name="connsiteY101" fmla="*/ 6479452 h 7514867"/>
              <a:gd name="connsiteX102" fmla="*/ 3004602 w 26589109"/>
              <a:gd name="connsiteY102" fmla="*/ 6430991 h 7514867"/>
              <a:gd name="connsiteX103" fmla="*/ 3053063 w 26589109"/>
              <a:gd name="connsiteY103" fmla="*/ 6398683 h 7514867"/>
              <a:gd name="connsiteX104" fmla="*/ 3069217 w 26589109"/>
              <a:gd name="connsiteY104" fmla="*/ 6382530 h 7514867"/>
              <a:gd name="connsiteX105" fmla="*/ 4716901 w 26589109"/>
              <a:gd name="connsiteY105" fmla="*/ 6317914 h 7514867"/>
              <a:gd name="connsiteX106" fmla="*/ 4749209 w 26589109"/>
              <a:gd name="connsiteY106" fmla="*/ 6350222 h 7514867"/>
              <a:gd name="connsiteX107" fmla="*/ 4716901 w 26589109"/>
              <a:gd name="connsiteY107" fmla="*/ 6334068 h 7514867"/>
              <a:gd name="connsiteX108" fmla="*/ 4716901 w 26589109"/>
              <a:gd name="connsiteY108" fmla="*/ 6317914 h 7514867"/>
              <a:gd name="connsiteX109" fmla="*/ 4377672 w 26589109"/>
              <a:gd name="connsiteY109" fmla="*/ 6317914 h 7514867"/>
              <a:gd name="connsiteX110" fmla="*/ 4393826 w 26589109"/>
              <a:gd name="connsiteY110" fmla="*/ 6334068 h 7514867"/>
              <a:gd name="connsiteX111" fmla="*/ 4377672 w 26589109"/>
              <a:gd name="connsiteY111" fmla="*/ 6350222 h 7514867"/>
              <a:gd name="connsiteX112" fmla="*/ 4377672 w 26589109"/>
              <a:gd name="connsiteY112" fmla="*/ 6317914 h 7514867"/>
              <a:gd name="connsiteX113" fmla="*/ 4248442 w 26589109"/>
              <a:gd name="connsiteY113" fmla="*/ 6317914 h 7514867"/>
              <a:gd name="connsiteX114" fmla="*/ 4264596 w 26589109"/>
              <a:gd name="connsiteY114" fmla="*/ 6334068 h 7514867"/>
              <a:gd name="connsiteX115" fmla="*/ 4264596 w 26589109"/>
              <a:gd name="connsiteY115" fmla="*/ 6398683 h 7514867"/>
              <a:gd name="connsiteX116" fmla="*/ 4232288 w 26589109"/>
              <a:gd name="connsiteY116" fmla="*/ 6382530 h 7514867"/>
              <a:gd name="connsiteX117" fmla="*/ 4248442 w 26589109"/>
              <a:gd name="connsiteY117" fmla="*/ 6317914 h 7514867"/>
              <a:gd name="connsiteX118" fmla="*/ 4959208 w 26589109"/>
              <a:gd name="connsiteY118" fmla="*/ 6301761 h 7514867"/>
              <a:gd name="connsiteX119" fmla="*/ 5056130 w 26589109"/>
              <a:gd name="connsiteY119" fmla="*/ 6350222 h 7514867"/>
              <a:gd name="connsiteX120" fmla="*/ 5104592 w 26589109"/>
              <a:gd name="connsiteY120" fmla="*/ 6366376 h 7514867"/>
              <a:gd name="connsiteX121" fmla="*/ 5039977 w 26589109"/>
              <a:gd name="connsiteY121" fmla="*/ 6463298 h 7514867"/>
              <a:gd name="connsiteX122" fmla="*/ 4926900 w 26589109"/>
              <a:gd name="connsiteY122" fmla="*/ 6463298 h 7514867"/>
              <a:gd name="connsiteX123" fmla="*/ 4910747 w 26589109"/>
              <a:gd name="connsiteY123" fmla="*/ 6366376 h 7514867"/>
              <a:gd name="connsiteX124" fmla="*/ 4959208 w 26589109"/>
              <a:gd name="connsiteY124" fmla="*/ 6301761 h 7514867"/>
              <a:gd name="connsiteX125" fmla="*/ 25797573 w 26589109"/>
              <a:gd name="connsiteY125" fmla="*/ 6269453 h 7514867"/>
              <a:gd name="connsiteX126" fmla="*/ 25829877 w 26589109"/>
              <a:gd name="connsiteY126" fmla="*/ 6334068 h 7514867"/>
              <a:gd name="connsiteX127" fmla="*/ 25829877 w 26589109"/>
              <a:gd name="connsiteY127" fmla="*/ 6398683 h 7514867"/>
              <a:gd name="connsiteX128" fmla="*/ 25732957 w 26589109"/>
              <a:gd name="connsiteY128" fmla="*/ 6414837 h 7514867"/>
              <a:gd name="connsiteX129" fmla="*/ 25716801 w 26589109"/>
              <a:gd name="connsiteY129" fmla="*/ 6334068 h 7514867"/>
              <a:gd name="connsiteX130" fmla="*/ 25797573 w 26589109"/>
              <a:gd name="connsiteY130" fmla="*/ 6269453 h 7514867"/>
              <a:gd name="connsiteX131" fmla="*/ 5193058 w 26589109"/>
              <a:gd name="connsiteY131" fmla="*/ 6253300 h 7514867"/>
              <a:gd name="connsiteX132" fmla="*/ 5217668 w 26589109"/>
              <a:gd name="connsiteY132" fmla="*/ 6253300 h 7514867"/>
              <a:gd name="connsiteX133" fmla="*/ 5233822 w 26589109"/>
              <a:gd name="connsiteY133" fmla="*/ 6285607 h 7514867"/>
              <a:gd name="connsiteX134" fmla="*/ 5233822 w 26589109"/>
              <a:gd name="connsiteY134" fmla="*/ 6317915 h 7514867"/>
              <a:gd name="connsiteX135" fmla="*/ 5233822 w 26589109"/>
              <a:gd name="connsiteY135" fmla="*/ 6382530 h 7514867"/>
              <a:gd name="connsiteX136" fmla="*/ 5185360 w 26589109"/>
              <a:gd name="connsiteY136" fmla="*/ 6398683 h 7514867"/>
              <a:gd name="connsiteX137" fmla="*/ 5120746 w 26589109"/>
              <a:gd name="connsiteY137" fmla="*/ 6366376 h 7514867"/>
              <a:gd name="connsiteX138" fmla="*/ 5144977 w 26589109"/>
              <a:gd name="connsiteY138" fmla="*/ 6309838 h 7514867"/>
              <a:gd name="connsiteX139" fmla="*/ 5154968 w 26589109"/>
              <a:gd name="connsiteY139" fmla="*/ 6286524 h 7514867"/>
              <a:gd name="connsiteX140" fmla="*/ 5169207 w 26589109"/>
              <a:gd name="connsiteY140" fmla="*/ 6285607 h 7514867"/>
              <a:gd name="connsiteX141" fmla="*/ 5187380 w 26589109"/>
              <a:gd name="connsiteY141" fmla="*/ 6257338 h 7514867"/>
              <a:gd name="connsiteX142" fmla="*/ 4490748 w 26589109"/>
              <a:gd name="connsiteY142" fmla="*/ 6253300 h 7514867"/>
              <a:gd name="connsiteX143" fmla="*/ 4506902 w 26589109"/>
              <a:gd name="connsiteY143" fmla="*/ 6285607 h 7514867"/>
              <a:gd name="connsiteX144" fmla="*/ 4490748 w 26589109"/>
              <a:gd name="connsiteY144" fmla="*/ 6301761 h 7514867"/>
              <a:gd name="connsiteX145" fmla="*/ 4474595 w 26589109"/>
              <a:gd name="connsiteY145" fmla="*/ 6285607 h 7514867"/>
              <a:gd name="connsiteX146" fmla="*/ 4490748 w 26589109"/>
              <a:gd name="connsiteY146" fmla="*/ 6253300 h 7514867"/>
              <a:gd name="connsiteX147" fmla="*/ 6068266 w 26589109"/>
              <a:gd name="connsiteY147" fmla="*/ 6122808 h 7514867"/>
              <a:gd name="connsiteX148" fmla="*/ 6025357 w 26589109"/>
              <a:gd name="connsiteY148" fmla="*/ 6124070 h 7514867"/>
              <a:gd name="connsiteX149" fmla="*/ 5847665 w 26589109"/>
              <a:gd name="connsiteY149" fmla="*/ 6204839 h 7514867"/>
              <a:gd name="connsiteX150" fmla="*/ 5863819 w 26589109"/>
              <a:gd name="connsiteY150" fmla="*/ 6237146 h 7514867"/>
              <a:gd name="connsiteX151" fmla="*/ 5944589 w 26589109"/>
              <a:gd name="connsiteY151" fmla="*/ 6301761 h 7514867"/>
              <a:gd name="connsiteX152" fmla="*/ 5912280 w 26589109"/>
              <a:gd name="connsiteY152" fmla="*/ 6317914 h 7514867"/>
              <a:gd name="connsiteX153" fmla="*/ 5928434 w 26589109"/>
              <a:gd name="connsiteY153" fmla="*/ 6334068 h 7514867"/>
              <a:gd name="connsiteX154" fmla="*/ 5944589 w 26589109"/>
              <a:gd name="connsiteY154" fmla="*/ 6301761 h 7514867"/>
              <a:gd name="connsiteX155" fmla="*/ 6154587 w 26589109"/>
              <a:gd name="connsiteY155" fmla="*/ 6237146 h 7514867"/>
              <a:gd name="connsiteX156" fmla="*/ 6154587 w 26589109"/>
              <a:gd name="connsiteY156" fmla="*/ 6188684 h 7514867"/>
              <a:gd name="connsiteX157" fmla="*/ 6068266 w 26589109"/>
              <a:gd name="connsiteY157" fmla="*/ 6122808 h 7514867"/>
              <a:gd name="connsiteX158" fmla="*/ 3101524 w 26589109"/>
              <a:gd name="connsiteY158" fmla="*/ 6091762 h 7514867"/>
              <a:gd name="connsiteX159" fmla="*/ 3149985 w 26589109"/>
              <a:gd name="connsiteY159" fmla="*/ 6124070 h 7514867"/>
              <a:gd name="connsiteX160" fmla="*/ 3117678 w 26589109"/>
              <a:gd name="connsiteY160" fmla="*/ 6091762 h 7514867"/>
              <a:gd name="connsiteX161" fmla="*/ 3101524 w 26589109"/>
              <a:gd name="connsiteY161" fmla="*/ 6091762 h 7514867"/>
              <a:gd name="connsiteX162" fmla="*/ 25329113 w 26589109"/>
              <a:gd name="connsiteY162" fmla="*/ 6010993 h 7514867"/>
              <a:gd name="connsiteX163" fmla="*/ 25409881 w 26589109"/>
              <a:gd name="connsiteY163" fmla="*/ 6027147 h 7514867"/>
              <a:gd name="connsiteX164" fmla="*/ 25409881 w 26589109"/>
              <a:gd name="connsiteY164" fmla="*/ 6107916 h 7514867"/>
              <a:gd name="connsiteX165" fmla="*/ 25329113 w 26589109"/>
              <a:gd name="connsiteY165" fmla="*/ 6107916 h 7514867"/>
              <a:gd name="connsiteX166" fmla="*/ 25296805 w 26589109"/>
              <a:gd name="connsiteY166" fmla="*/ 6043301 h 7514867"/>
              <a:gd name="connsiteX167" fmla="*/ 25329113 w 26589109"/>
              <a:gd name="connsiteY167" fmla="*/ 6010993 h 7514867"/>
              <a:gd name="connsiteX168" fmla="*/ 21254576 w 26589109"/>
              <a:gd name="connsiteY168" fmla="*/ 5965561 h 7514867"/>
              <a:gd name="connsiteX169" fmla="*/ 21161440 w 26589109"/>
              <a:gd name="connsiteY169" fmla="*/ 6010993 h 7514867"/>
              <a:gd name="connsiteX170" fmla="*/ 21129132 w 26589109"/>
              <a:gd name="connsiteY170" fmla="*/ 6059454 h 7514867"/>
              <a:gd name="connsiteX171" fmla="*/ 21145286 w 26589109"/>
              <a:gd name="connsiteY171" fmla="*/ 6075608 h 7514867"/>
              <a:gd name="connsiteX172" fmla="*/ 21258364 w 26589109"/>
              <a:gd name="connsiteY172" fmla="*/ 6075608 h 7514867"/>
              <a:gd name="connsiteX173" fmla="*/ 21339132 w 26589109"/>
              <a:gd name="connsiteY173" fmla="*/ 6075608 h 7514867"/>
              <a:gd name="connsiteX174" fmla="*/ 21419902 w 26589109"/>
              <a:gd name="connsiteY174" fmla="*/ 6043301 h 7514867"/>
              <a:gd name="connsiteX175" fmla="*/ 21371440 w 26589109"/>
              <a:gd name="connsiteY175" fmla="*/ 6010993 h 7514867"/>
              <a:gd name="connsiteX176" fmla="*/ 21290670 w 26589109"/>
              <a:gd name="connsiteY176" fmla="*/ 5978686 h 7514867"/>
              <a:gd name="connsiteX177" fmla="*/ 21254576 w 26589109"/>
              <a:gd name="connsiteY177" fmla="*/ 5965561 h 7514867"/>
              <a:gd name="connsiteX178" fmla="*/ 22130666 w 26589109"/>
              <a:gd name="connsiteY178" fmla="*/ 5962532 h 7514867"/>
              <a:gd name="connsiteX179" fmla="*/ 22017590 w 26589109"/>
              <a:gd name="connsiteY179" fmla="*/ 6043301 h 7514867"/>
              <a:gd name="connsiteX180" fmla="*/ 22033742 w 26589109"/>
              <a:gd name="connsiteY180" fmla="*/ 6124070 h 7514867"/>
              <a:gd name="connsiteX181" fmla="*/ 22114512 w 26589109"/>
              <a:gd name="connsiteY181" fmla="*/ 6107916 h 7514867"/>
              <a:gd name="connsiteX182" fmla="*/ 22162974 w 26589109"/>
              <a:gd name="connsiteY182" fmla="*/ 6010993 h 7514867"/>
              <a:gd name="connsiteX183" fmla="*/ 22162974 w 26589109"/>
              <a:gd name="connsiteY183" fmla="*/ 5962532 h 7514867"/>
              <a:gd name="connsiteX184" fmla="*/ 22130666 w 26589109"/>
              <a:gd name="connsiteY184" fmla="*/ 5962532 h 7514867"/>
              <a:gd name="connsiteX185" fmla="*/ 21742976 w 26589109"/>
              <a:gd name="connsiteY185" fmla="*/ 5946378 h 7514867"/>
              <a:gd name="connsiteX186" fmla="*/ 21742976 w 26589109"/>
              <a:gd name="connsiteY186" fmla="*/ 5962532 h 7514867"/>
              <a:gd name="connsiteX187" fmla="*/ 21532978 w 26589109"/>
              <a:gd name="connsiteY187" fmla="*/ 5962532 h 7514867"/>
              <a:gd name="connsiteX188" fmla="*/ 21500670 w 26589109"/>
              <a:gd name="connsiteY188" fmla="*/ 5994839 h 7514867"/>
              <a:gd name="connsiteX189" fmla="*/ 21532978 w 26589109"/>
              <a:gd name="connsiteY189" fmla="*/ 6059454 h 7514867"/>
              <a:gd name="connsiteX190" fmla="*/ 21856052 w 26589109"/>
              <a:gd name="connsiteY190" fmla="*/ 6059454 h 7514867"/>
              <a:gd name="connsiteX191" fmla="*/ 21952974 w 26589109"/>
              <a:gd name="connsiteY191" fmla="*/ 5994839 h 7514867"/>
              <a:gd name="connsiteX192" fmla="*/ 21952974 w 26589109"/>
              <a:gd name="connsiteY192" fmla="*/ 5978686 h 7514867"/>
              <a:gd name="connsiteX193" fmla="*/ 21936822 w 26589109"/>
              <a:gd name="connsiteY193" fmla="*/ 5962532 h 7514867"/>
              <a:gd name="connsiteX194" fmla="*/ 21742976 w 26589109"/>
              <a:gd name="connsiteY194" fmla="*/ 5946378 h 7514867"/>
              <a:gd name="connsiteX195" fmla="*/ 22812468 w 26589109"/>
              <a:gd name="connsiteY195" fmla="*/ 5767488 h 7514867"/>
              <a:gd name="connsiteX196" fmla="*/ 22776816 w 26589109"/>
              <a:gd name="connsiteY196" fmla="*/ 5768687 h 7514867"/>
              <a:gd name="connsiteX197" fmla="*/ 22469896 w 26589109"/>
              <a:gd name="connsiteY197" fmla="*/ 5881763 h 7514867"/>
              <a:gd name="connsiteX198" fmla="*/ 22469896 w 26589109"/>
              <a:gd name="connsiteY198" fmla="*/ 5930224 h 7514867"/>
              <a:gd name="connsiteX199" fmla="*/ 22906048 w 26589109"/>
              <a:gd name="connsiteY199" fmla="*/ 6107916 h 7514867"/>
              <a:gd name="connsiteX200" fmla="*/ 22954510 w 26589109"/>
              <a:gd name="connsiteY200" fmla="*/ 6091762 h 7514867"/>
              <a:gd name="connsiteX201" fmla="*/ 23067586 w 26589109"/>
              <a:gd name="connsiteY201" fmla="*/ 5865609 h 7514867"/>
              <a:gd name="connsiteX202" fmla="*/ 23051430 w 26589109"/>
              <a:gd name="connsiteY202" fmla="*/ 5833302 h 7514867"/>
              <a:gd name="connsiteX203" fmla="*/ 22812468 w 26589109"/>
              <a:gd name="connsiteY203" fmla="*/ 5767488 h 7514867"/>
              <a:gd name="connsiteX204" fmla="*/ 3602291 w 26589109"/>
              <a:gd name="connsiteY204" fmla="*/ 5542534 h 7514867"/>
              <a:gd name="connsiteX205" fmla="*/ 3586137 w 26589109"/>
              <a:gd name="connsiteY205" fmla="*/ 5558688 h 7514867"/>
              <a:gd name="connsiteX206" fmla="*/ 3602291 w 26589109"/>
              <a:gd name="connsiteY206" fmla="*/ 5574842 h 7514867"/>
              <a:gd name="connsiteX207" fmla="*/ 3618445 w 26589109"/>
              <a:gd name="connsiteY207" fmla="*/ 5558688 h 7514867"/>
              <a:gd name="connsiteX208" fmla="*/ 3602291 w 26589109"/>
              <a:gd name="connsiteY208" fmla="*/ 5542534 h 7514867"/>
              <a:gd name="connsiteX209" fmla="*/ 2826910 w 26589109"/>
              <a:gd name="connsiteY209" fmla="*/ 5364843 h 7514867"/>
              <a:gd name="connsiteX210" fmla="*/ 2843064 w 26589109"/>
              <a:gd name="connsiteY210" fmla="*/ 5380996 h 7514867"/>
              <a:gd name="connsiteX211" fmla="*/ 2843064 w 26589109"/>
              <a:gd name="connsiteY211" fmla="*/ 5397150 h 7514867"/>
              <a:gd name="connsiteX212" fmla="*/ 2810756 w 26589109"/>
              <a:gd name="connsiteY212" fmla="*/ 5380996 h 7514867"/>
              <a:gd name="connsiteX213" fmla="*/ 2826910 w 26589109"/>
              <a:gd name="connsiteY213" fmla="*/ 5364843 h 7514867"/>
              <a:gd name="connsiteX214" fmla="*/ 1243840 w 26589109"/>
              <a:gd name="connsiteY214" fmla="*/ 5364843 h 7514867"/>
              <a:gd name="connsiteX215" fmla="*/ 1356917 w 26589109"/>
              <a:gd name="connsiteY215" fmla="*/ 5364843 h 7514867"/>
              <a:gd name="connsiteX216" fmla="*/ 1437686 w 26589109"/>
              <a:gd name="connsiteY216" fmla="*/ 5364843 h 7514867"/>
              <a:gd name="connsiteX217" fmla="*/ 1469993 w 26589109"/>
              <a:gd name="connsiteY217" fmla="*/ 5397150 h 7514867"/>
              <a:gd name="connsiteX218" fmla="*/ 1453839 w 26589109"/>
              <a:gd name="connsiteY218" fmla="*/ 5413304 h 7514867"/>
              <a:gd name="connsiteX219" fmla="*/ 1227687 w 26589109"/>
              <a:gd name="connsiteY219" fmla="*/ 5461765 h 7514867"/>
              <a:gd name="connsiteX220" fmla="*/ 1211533 w 26589109"/>
              <a:gd name="connsiteY220" fmla="*/ 5413304 h 7514867"/>
              <a:gd name="connsiteX221" fmla="*/ 1243840 w 26589109"/>
              <a:gd name="connsiteY221" fmla="*/ 5364843 h 7514867"/>
              <a:gd name="connsiteX222" fmla="*/ 25700649 w 26589109"/>
              <a:gd name="connsiteY222" fmla="*/ 5300228 h 7514867"/>
              <a:gd name="connsiteX223" fmla="*/ 25749109 w 26589109"/>
              <a:gd name="connsiteY223" fmla="*/ 5332535 h 7514867"/>
              <a:gd name="connsiteX224" fmla="*/ 25700649 w 26589109"/>
              <a:gd name="connsiteY224" fmla="*/ 5348689 h 7514867"/>
              <a:gd name="connsiteX225" fmla="*/ 25652189 w 26589109"/>
              <a:gd name="connsiteY225" fmla="*/ 5316382 h 7514867"/>
              <a:gd name="connsiteX226" fmla="*/ 25700649 w 26589109"/>
              <a:gd name="connsiteY226" fmla="*/ 5300228 h 7514867"/>
              <a:gd name="connsiteX227" fmla="*/ 1615377 w 26589109"/>
              <a:gd name="connsiteY227" fmla="*/ 5251766 h 7514867"/>
              <a:gd name="connsiteX228" fmla="*/ 1647685 w 26589109"/>
              <a:gd name="connsiteY228" fmla="*/ 5300228 h 7514867"/>
              <a:gd name="connsiteX229" fmla="*/ 1647685 w 26589109"/>
              <a:gd name="connsiteY229" fmla="*/ 5332535 h 7514867"/>
              <a:gd name="connsiteX230" fmla="*/ 1647685 w 26589109"/>
              <a:gd name="connsiteY230" fmla="*/ 5380996 h 7514867"/>
              <a:gd name="connsiteX231" fmla="*/ 1615377 w 26589109"/>
              <a:gd name="connsiteY231" fmla="*/ 5397150 h 7514867"/>
              <a:gd name="connsiteX232" fmla="*/ 1583070 w 26589109"/>
              <a:gd name="connsiteY232" fmla="*/ 5380996 h 7514867"/>
              <a:gd name="connsiteX233" fmla="*/ 1583070 w 26589109"/>
              <a:gd name="connsiteY233" fmla="*/ 5300228 h 7514867"/>
              <a:gd name="connsiteX234" fmla="*/ 1615377 w 26589109"/>
              <a:gd name="connsiteY234" fmla="*/ 5251766 h 7514867"/>
              <a:gd name="connsiteX235" fmla="*/ 3036909 w 26589109"/>
              <a:gd name="connsiteY235" fmla="*/ 5235613 h 7514867"/>
              <a:gd name="connsiteX236" fmla="*/ 3053063 w 26589109"/>
              <a:gd name="connsiteY236" fmla="*/ 5267920 h 7514867"/>
              <a:gd name="connsiteX237" fmla="*/ 3069217 w 26589109"/>
              <a:gd name="connsiteY237" fmla="*/ 5251766 h 7514867"/>
              <a:gd name="connsiteX238" fmla="*/ 3036909 w 26589109"/>
              <a:gd name="connsiteY238" fmla="*/ 5235613 h 7514867"/>
              <a:gd name="connsiteX239" fmla="*/ 24295270 w 26589109"/>
              <a:gd name="connsiteY239" fmla="*/ 5138690 h 7514867"/>
              <a:gd name="connsiteX240" fmla="*/ 24327580 w 26589109"/>
              <a:gd name="connsiteY240" fmla="*/ 5138690 h 7514867"/>
              <a:gd name="connsiteX241" fmla="*/ 24327580 w 26589109"/>
              <a:gd name="connsiteY241" fmla="*/ 5154844 h 7514867"/>
              <a:gd name="connsiteX242" fmla="*/ 24311426 w 26589109"/>
              <a:gd name="connsiteY242" fmla="*/ 5154844 h 7514867"/>
              <a:gd name="connsiteX243" fmla="*/ 24295270 w 26589109"/>
              <a:gd name="connsiteY243" fmla="*/ 5138690 h 7514867"/>
              <a:gd name="connsiteX244" fmla="*/ 3246908 w 26589109"/>
              <a:gd name="connsiteY244" fmla="*/ 5122536 h 7514867"/>
              <a:gd name="connsiteX245" fmla="*/ 3214600 w 26589109"/>
              <a:gd name="connsiteY245" fmla="*/ 5170998 h 7514867"/>
              <a:gd name="connsiteX246" fmla="*/ 3230754 w 26589109"/>
              <a:gd name="connsiteY246" fmla="*/ 5219459 h 7514867"/>
              <a:gd name="connsiteX247" fmla="*/ 3263062 w 26589109"/>
              <a:gd name="connsiteY247" fmla="*/ 5203305 h 7514867"/>
              <a:gd name="connsiteX248" fmla="*/ 3246908 w 26589109"/>
              <a:gd name="connsiteY248" fmla="*/ 5122536 h 7514867"/>
              <a:gd name="connsiteX249" fmla="*/ 24765499 w 26589109"/>
              <a:gd name="connsiteY249" fmla="*/ 5115722 h 7514867"/>
              <a:gd name="connsiteX250" fmla="*/ 24779885 w 26589109"/>
              <a:gd name="connsiteY250" fmla="*/ 5122536 h 7514867"/>
              <a:gd name="connsiteX251" fmla="*/ 24796037 w 26589109"/>
              <a:gd name="connsiteY251" fmla="*/ 5203305 h 7514867"/>
              <a:gd name="connsiteX252" fmla="*/ 24763733 w 26589109"/>
              <a:gd name="connsiteY252" fmla="*/ 5219459 h 7514867"/>
              <a:gd name="connsiteX253" fmla="*/ 24634501 w 26589109"/>
              <a:gd name="connsiteY253" fmla="*/ 5170998 h 7514867"/>
              <a:gd name="connsiteX254" fmla="*/ 24586038 w 26589109"/>
              <a:gd name="connsiteY254" fmla="*/ 5154844 h 7514867"/>
              <a:gd name="connsiteX255" fmla="*/ 24634501 w 26589109"/>
              <a:gd name="connsiteY255" fmla="*/ 5122536 h 7514867"/>
              <a:gd name="connsiteX256" fmla="*/ 24731425 w 26589109"/>
              <a:gd name="connsiteY256" fmla="*/ 5122536 h 7514867"/>
              <a:gd name="connsiteX257" fmla="*/ 24765499 w 26589109"/>
              <a:gd name="connsiteY257" fmla="*/ 5115722 h 7514867"/>
              <a:gd name="connsiteX258" fmla="*/ 25859411 w 26589109"/>
              <a:gd name="connsiteY258" fmla="*/ 4843884 h 7514867"/>
              <a:gd name="connsiteX259" fmla="*/ 25862189 w 26589109"/>
              <a:gd name="connsiteY259" fmla="*/ 4847922 h 7514867"/>
              <a:gd name="connsiteX260" fmla="*/ 25910649 w 26589109"/>
              <a:gd name="connsiteY260" fmla="*/ 4880230 h 7514867"/>
              <a:gd name="connsiteX261" fmla="*/ 25926801 w 26589109"/>
              <a:gd name="connsiteY261" fmla="*/ 4928691 h 7514867"/>
              <a:gd name="connsiteX262" fmla="*/ 25846033 w 26589109"/>
              <a:gd name="connsiteY262" fmla="*/ 4928691 h 7514867"/>
              <a:gd name="connsiteX263" fmla="*/ 25829877 w 26589109"/>
              <a:gd name="connsiteY263" fmla="*/ 4880230 h 7514867"/>
              <a:gd name="connsiteX264" fmla="*/ 25859411 w 26589109"/>
              <a:gd name="connsiteY264" fmla="*/ 4843884 h 7514867"/>
              <a:gd name="connsiteX265" fmla="*/ 21129132 w 26589109"/>
              <a:gd name="connsiteY265" fmla="*/ 4815615 h 7514867"/>
              <a:gd name="connsiteX266" fmla="*/ 21096826 w 26589109"/>
              <a:gd name="connsiteY266" fmla="*/ 4847922 h 7514867"/>
              <a:gd name="connsiteX267" fmla="*/ 21112978 w 26589109"/>
              <a:gd name="connsiteY267" fmla="*/ 4847922 h 7514867"/>
              <a:gd name="connsiteX268" fmla="*/ 21129132 w 26589109"/>
              <a:gd name="connsiteY268" fmla="*/ 4815615 h 7514867"/>
              <a:gd name="connsiteX269" fmla="*/ 2439220 w 26589109"/>
              <a:gd name="connsiteY269" fmla="*/ 4460232 h 7514867"/>
              <a:gd name="connsiteX270" fmla="*/ 2455373 w 26589109"/>
              <a:gd name="connsiteY270" fmla="*/ 4492540 h 7514867"/>
              <a:gd name="connsiteX271" fmla="*/ 2471527 w 26589109"/>
              <a:gd name="connsiteY271" fmla="*/ 4476386 h 7514867"/>
              <a:gd name="connsiteX272" fmla="*/ 2439220 w 26589109"/>
              <a:gd name="connsiteY272" fmla="*/ 4460232 h 7514867"/>
              <a:gd name="connsiteX273" fmla="*/ 2826910 w 26589109"/>
              <a:gd name="connsiteY273" fmla="*/ 4427925 h 7514867"/>
              <a:gd name="connsiteX274" fmla="*/ 2794602 w 26589109"/>
              <a:gd name="connsiteY274" fmla="*/ 4476386 h 7514867"/>
              <a:gd name="connsiteX275" fmla="*/ 2810756 w 26589109"/>
              <a:gd name="connsiteY275" fmla="*/ 4524847 h 7514867"/>
              <a:gd name="connsiteX276" fmla="*/ 2843064 w 26589109"/>
              <a:gd name="connsiteY276" fmla="*/ 4460232 h 7514867"/>
              <a:gd name="connsiteX277" fmla="*/ 2826910 w 26589109"/>
              <a:gd name="connsiteY277" fmla="*/ 4427925 h 7514867"/>
              <a:gd name="connsiteX278" fmla="*/ 533075 w 26589109"/>
              <a:gd name="connsiteY278" fmla="*/ 4230042 h 7514867"/>
              <a:gd name="connsiteX279" fmla="*/ 565382 w 26589109"/>
              <a:gd name="connsiteY279" fmla="*/ 4250233 h 7514867"/>
              <a:gd name="connsiteX280" fmla="*/ 549228 w 26589109"/>
              <a:gd name="connsiteY280" fmla="*/ 4282541 h 7514867"/>
              <a:gd name="connsiteX281" fmla="*/ 484613 w 26589109"/>
              <a:gd name="connsiteY281" fmla="*/ 4250233 h 7514867"/>
              <a:gd name="connsiteX282" fmla="*/ 500767 w 26589109"/>
              <a:gd name="connsiteY282" fmla="*/ 4234080 h 7514867"/>
              <a:gd name="connsiteX283" fmla="*/ 533075 w 26589109"/>
              <a:gd name="connsiteY283" fmla="*/ 4230042 h 7514867"/>
              <a:gd name="connsiteX284" fmla="*/ 1275390 w 26589109"/>
              <a:gd name="connsiteY284" fmla="*/ 4140186 h 7514867"/>
              <a:gd name="connsiteX285" fmla="*/ 1373071 w 26589109"/>
              <a:gd name="connsiteY285" fmla="*/ 4185618 h 7514867"/>
              <a:gd name="connsiteX286" fmla="*/ 1453839 w 26589109"/>
              <a:gd name="connsiteY286" fmla="*/ 4250233 h 7514867"/>
              <a:gd name="connsiteX287" fmla="*/ 1793069 w 26589109"/>
              <a:gd name="connsiteY287" fmla="*/ 4201772 h 7514867"/>
              <a:gd name="connsiteX288" fmla="*/ 1841530 w 26589109"/>
              <a:gd name="connsiteY288" fmla="*/ 4217926 h 7514867"/>
              <a:gd name="connsiteX289" fmla="*/ 1841530 w 26589109"/>
              <a:gd name="connsiteY289" fmla="*/ 4234080 h 7514867"/>
              <a:gd name="connsiteX290" fmla="*/ 1712300 w 26589109"/>
              <a:gd name="connsiteY290" fmla="*/ 4347156 h 7514867"/>
              <a:gd name="connsiteX291" fmla="*/ 1631531 w 26589109"/>
              <a:gd name="connsiteY291" fmla="*/ 4331002 h 7514867"/>
              <a:gd name="connsiteX292" fmla="*/ 1550762 w 26589109"/>
              <a:gd name="connsiteY292" fmla="*/ 4331002 h 7514867"/>
              <a:gd name="connsiteX293" fmla="*/ 1453839 w 26589109"/>
              <a:gd name="connsiteY293" fmla="*/ 4395617 h 7514867"/>
              <a:gd name="connsiteX294" fmla="*/ 1243840 w 26589109"/>
              <a:gd name="connsiteY294" fmla="*/ 4411771 h 7514867"/>
              <a:gd name="connsiteX295" fmla="*/ 872304 w 26589109"/>
              <a:gd name="connsiteY295" fmla="*/ 4379463 h 7514867"/>
              <a:gd name="connsiteX296" fmla="*/ 872304 w 26589109"/>
              <a:gd name="connsiteY296" fmla="*/ 4314848 h 7514867"/>
              <a:gd name="connsiteX297" fmla="*/ 920765 w 26589109"/>
              <a:gd name="connsiteY297" fmla="*/ 4282541 h 7514867"/>
              <a:gd name="connsiteX298" fmla="*/ 1243840 w 26589109"/>
              <a:gd name="connsiteY298" fmla="*/ 4153311 h 7514867"/>
              <a:gd name="connsiteX299" fmla="*/ 1275390 w 26589109"/>
              <a:gd name="connsiteY299" fmla="*/ 4140186 h 7514867"/>
              <a:gd name="connsiteX300" fmla="*/ 24682961 w 26589109"/>
              <a:gd name="connsiteY300" fmla="*/ 3927158 h 7514867"/>
              <a:gd name="connsiteX301" fmla="*/ 24674885 w 26589109"/>
              <a:gd name="connsiteY301" fmla="*/ 3937254 h 7514867"/>
              <a:gd name="connsiteX302" fmla="*/ 24671079 w 26589109"/>
              <a:gd name="connsiteY302" fmla="*/ 3947723 h 7514867"/>
              <a:gd name="connsiteX303" fmla="*/ 24652297 w 26589109"/>
              <a:gd name="connsiteY303" fmla="*/ 3948431 h 7514867"/>
              <a:gd name="connsiteX304" fmla="*/ 24653433 w 26589109"/>
              <a:gd name="connsiteY304" fmla="*/ 3940788 h 7514867"/>
              <a:gd name="connsiteX305" fmla="*/ 24682961 w 26589109"/>
              <a:gd name="connsiteY305" fmla="*/ 3927158 h 7514867"/>
              <a:gd name="connsiteX306" fmla="*/ 516921 w 26589109"/>
              <a:gd name="connsiteY306" fmla="*/ 3878697 h 7514867"/>
              <a:gd name="connsiteX307" fmla="*/ 500767 w 26589109"/>
              <a:gd name="connsiteY307" fmla="*/ 3911004 h 7514867"/>
              <a:gd name="connsiteX308" fmla="*/ 484613 w 26589109"/>
              <a:gd name="connsiteY308" fmla="*/ 3911004 h 7514867"/>
              <a:gd name="connsiteX309" fmla="*/ 516921 w 26589109"/>
              <a:gd name="connsiteY309" fmla="*/ 3878697 h 7514867"/>
              <a:gd name="connsiteX310" fmla="*/ 3957674 w 26589109"/>
              <a:gd name="connsiteY310" fmla="*/ 3830235 h 7514867"/>
              <a:gd name="connsiteX311" fmla="*/ 3941520 w 26589109"/>
              <a:gd name="connsiteY311" fmla="*/ 3846389 h 7514867"/>
              <a:gd name="connsiteX312" fmla="*/ 3957674 w 26589109"/>
              <a:gd name="connsiteY312" fmla="*/ 3862543 h 7514867"/>
              <a:gd name="connsiteX313" fmla="*/ 3973828 w 26589109"/>
              <a:gd name="connsiteY313" fmla="*/ 3846389 h 7514867"/>
              <a:gd name="connsiteX314" fmla="*/ 3957674 w 26589109"/>
              <a:gd name="connsiteY314" fmla="*/ 3830235 h 7514867"/>
              <a:gd name="connsiteX315" fmla="*/ 113076 w 26589109"/>
              <a:gd name="connsiteY315" fmla="*/ 3814082 h 7514867"/>
              <a:gd name="connsiteX316" fmla="*/ 96923 w 26589109"/>
              <a:gd name="connsiteY316" fmla="*/ 3846389 h 7514867"/>
              <a:gd name="connsiteX317" fmla="*/ 80769 w 26589109"/>
              <a:gd name="connsiteY317" fmla="*/ 3846389 h 7514867"/>
              <a:gd name="connsiteX318" fmla="*/ 113076 w 26589109"/>
              <a:gd name="connsiteY318" fmla="*/ 3814082 h 7514867"/>
              <a:gd name="connsiteX319" fmla="*/ 339229 w 26589109"/>
              <a:gd name="connsiteY319" fmla="*/ 3684851 h 7514867"/>
              <a:gd name="connsiteX320" fmla="*/ 242307 w 26589109"/>
              <a:gd name="connsiteY320" fmla="*/ 3797928 h 7514867"/>
              <a:gd name="connsiteX321" fmla="*/ 113076 w 26589109"/>
              <a:gd name="connsiteY321" fmla="*/ 3797928 h 7514867"/>
              <a:gd name="connsiteX322" fmla="*/ 161538 w 26589109"/>
              <a:gd name="connsiteY322" fmla="*/ 3749467 h 7514867"/>
              <a:gd name="connsiteX323" fmla="*/ 339229 w 26589109"/>
              <a:gd name="connsiteY323" fmla="*/ 3684851 h 7514867"/>
              <a:gd name="connsiteX324" fmla="*/ 856150 w 26589109"/>
              <a:gd name="connsiteY324" fmla="*/ 3587929 h 7514867"/>
              <a:gd name="connsiteX325" fmla="*/ 839996 w 26589109"/>
              <a:gd name="connsiteY325" fmla="*/ 3604083 h 7514867"/>
              <a:gd name="connsiteX326" fmla="*/ 872304 w 26589109"/>
              <a:gd name="connsiteY326" fmla="*/ 3604083 h 7514867"/>
              <a:gd name="connsiteX327" fmla="*/ 856150 w 26589109"/>
              <a:gd name="connsiteY327" fmla="*/ 3587929 h 7514867"/>
              <a:gd name="connsiteX328" fmla="*/ 1534608 w 26589109"/>
              <a:gd name="connsiteY328" fmla="*/ 3458699 h 7514867"/>
              <a:gd name="connsiteX329" fmla="*/ 1486147 w 26589109"/>
              <a:gd name="connsiteY329" fmla="*/ 3507160 h 7514867"/>
              <a:gd name="connsiteX330" fmla="*/ 1486147 w 26589109"/>
              <a:gd name="connsiteY330" fmla="*/ 3523314 h 7514867"/>
              <a:gd name="connsiteX331" fmla="*/ 1534608 w 26589109"/>
              <a:gd name="connsiteY331" fmla="*/ 3539468 h 7514867"/>
              <a:gd name="connsiteX332" fmla="*/ 1583070 w 26589109"/>
              <a:gd name="connsiteY332" fmla="*/ 3507160 h 7514867"/>
              <a:gd name="connsiteX333" fmla="*/ 1583070 w 26589109"/>
              <a:gd name="connsiteY333" fmla="*/ 3474853 h 7514867"/>
              <a:gd name="connsiteX334" fmla="*/ 1534608 w 26589109"/>
              <a:gd name="connsiteY334" fmla="*/ 3458699 h 7514867"/>
              <a:gd name="connsiteX335" fmla="*/ 4846132 w 26589109"/>
              <a:gd name="connsiteY335" fmla="*/ 3410238 h 7514867"/>
              <a:gd name="connsiteX336" fmla="*/ 4829978 w 26589109"/>
              <a:gd name="connsiteY336" fmla="*/ 3426391 h 7514867"/>
              <a:gd name="connsiteX337" fmla="*/ 4846132 w 26589109"/>
              <a:gd name="connsiteY337" fmla="*/ 3442545 h 7514867"/>
              <a:gd name="connsiteX338" fmla="*/ 4862285 w 26589109"/>
              <a:gd name="connsiteY338" fmla="*/ 3426391 h 7514867"/>
              <a:gd name="connsiteX339" fmla="*/ 4846132 w 26589109"/>
              <a:gd name="connsiteY339" fmla="*/ 3410238 h 7514867"/>
              <a:gd name="connsiteX340" fmla="*/ 5039977 w 26589109"/>
              <a:gd name="connsiteY340" fmla="*/ 3377930 h 7514867"/>
              <a:gd name="connsiteX341" fmla="*/ 5007669 w 26589109"/>
              <a:gd name="connsiteY341" fmla="*/ 3410238 h 7514867"/>
              <a:gd name="connsiteX342" fmla="*/ 5023823 w 26589109"/>
              <a:gd name="connsiteY342" fmla="*/ 3410238 h 7514867"/>
              <a:gd name="connsiteX343" fmla="*/ 5039977 w 26589109"/>
              <a:gd name="connsiteY343" fmla="*/ 3377930 h 7514867"/>
              <a:gd name="connsiteX344" fmla="*/ 5072284 w 26589109"/>
              <a:gd name="connsiteY344" fmla="*/ 3345623 h 7514867"/>
              <a:gd name="connsiteX345" fmla="*/ 5058149 w 26589109"/>
              <a:gd name="connsiteY345" fmla="*/ 3355719 h 7514867"/>
              <a:gd name="connsiteX346" fmla="*/ 5057611 w 26589109"/>
              <a:gd name="connsiteY346" fmla="*/ 3361642 h 7514867"/>
              <a:gd name="connsiteX347" fmla="*/ 5056130 w 26589109"/>
              <a:gd name="connsiteY347" fmla="*/ 3361776 h 7514867"/>
              <a:gd name="connsiteX348" fmla="*/ 5056130 w 26589109"/>
              <a:gd name="connsiteY348" fmla="*/ 3377930 h 7514867"/>
              <a:gd name="connsiteX349" fmla="*/ 5057611 w 26589109"/>
              <a:gd name="connsiteY349" fmla="*/ 3361642 h 7514867"/>
              <a:gd name="connsiteX350" fmla="*/ 5078342 w 26589109"/>
              <a:gd name="connsiteY350" fmla="*/ 3359757 h 7514867"/>
              <a:gd name="connsiteX351" fmla="*/ 5085588 w 26589109"/>
              <a:gd name="connsiteY351" fmla="*/ 3349614 h 7514867"/>
              <a:gd name="connsiteX352" fmla="*/ 5092477 w 26589109"/>
              <a:gd name="connsiteY352" fmla="*/ 3351681 h 7514867"/>
              <a:gd name="connsiteX353" fmla="*/ 5088438 w 26589109"/>
              <a:gd name="connsiteY353" fmla="*/ 3345623 h 7514867"/>
              <a:gd name="connsiteX354" fmla="*/ 5085588 w 26589109"/>
              <a:gd name="connsiteY354" fmla="*/ 3349614 h 7514867"/>
              <a:gd name="connsiteX355" fmla="*/ 850092 w 26589109"/>
              <a:gd name="connsiteY355" fmla="*/ 3276969 h 7514867"/>
              <a:gd name="connsiteX356" fmla="*/ 791535 w 26589109"/>
              <a:gd name="connsiteY356" fmla="*/ 3297161 h 7514867"/>
              <a:gd name="connsiteX357" fmla="*/ 775381 w 26589109"/>
              <a:gd name="connsiteY357" fmla="*/ 3345623 h 7514867"/>
              <a:gd name="connsiteX358" fmla="*/ 807689 w 26589109"/>
              <a:gd name="connsiteY358" fmla="*/ 3377930 h 7514867"/>
              <a:gd name="connsiteX359" fmla="*/ 920765 w 26589109"/>
              <a:gd name="connsiteY359" fmla="*/ 3313315 h 7514867"/>
              <a:gd name="connsiteX360" fmla="*/ 936919 w 26589109"/>
              <a:gd name="connsiteY360" fmla="*/ 3297161 h 7514867"/>
              <a:gd name="connsiteX361" fmla="*/ 920765 w 26589109"/>
              <a:gd name="connsiteY361" fmla="*/ 3281007 h 7514867"/>
              <a:gd name="connsiteX362" fmla="*/ 850092 w 26589109"/>
              <a:gd name="connsiteY362" fmla="*/ 3276969 h 7514867"/>
              <a:gd name="connsiteX363" fmla="*/ 5476129 w 26589109"/>
              <a:gd name="connsiteY363" fmla="*/ 3264854 h 7514867"/>
              <a:gd name="connsiteX364" fmla="*/ 5411514 w 26589109"/>
              <a:gd name="connsiteY364" fmla="*/ 3345623 h 7514867"/>
              <a:gd name="connsiteX365" fmla="*/ 5459975 w 26589109"/>
              <a:gd name="connsiteY365" fmla="*/ 3361776 h 7514867"/>
              <a:gd name="connsiteX366" fmla="*/ 5508436 w 26589109"/>
              <a:gd name="connsiteY366" fmla="*/ 3329469 h 7514867"/>
              <a:gd name="connsiteX367" fmla="*/ 5508436 w 26589109"/>
              <a:gd name="connsiteY367" fmla="*/ 3281007 h 7514867"/>
              <a:gd name="connsiteX368" fmla="*/ 5476129 w 26589109"/>
              <a:gd name="connsiteY368" fmla="*/ 3264854 h 7514867"/>
              <a:gd name="connsiteX369" fmla="*/ 26572953 w 26589109"/>
              <a:gd name="connsiteY369" fmla="*/ 3232546 h 7514867"/>
              <a:gd name="connsiteX370" fmla="*/ 26589109 w 26589109"/>
              <a:gd name="connsiteY370" fmla="*/ 3281007 h 7514867"/>
              <a:gd name="connsiteX371" fmla="*/ 26589109 w 26589109"/>
              <a:gd name="connsiteY371" fmla="*/ 3361776 h 7514867"/>
              <a:gd name="connsiteX372" fmla="*/ 26572953 w 26589109"/>
              <a:gd name="connsiteY372" fmla="*/ 3426391 h 7514867"/>
              <a:gd name="connsiteX373" fmla="*/ 26556797 w 26589109"/>
              <a:gd name="connsiteY373" fmla="*/ 3442545 h 7514867"/>
              <a:gd name="connsiteX374" fmla="*/ 26540645 w 26589109"/>
              <a:gd name="connsiteY374" fmla="*/ 3426391 h 7514867"/>
              <a:gd name="connsiteX375" fmla="*/ 26540645 w 26589109"/>
              <a:gd name="connsiteY375" fmla="*/ 3281007 h 7514867"/>
              <a:gd name="connsiteX376" fmla="*/ 26572953 w 26589109"/>
              <a:gd name="connsiteY376" fmla="*/ 3232546 h 7514867"/>
              <a:gd name="connsiteX377" fmla="*/ 26104493 w 26589109"/>
              <a:gd name="connsiteY377" fmla="*/ 3232546 h 7514867"/>
              <a:gd name="connsiteX378" fmla="*/ 26120649 w 26589109"/>
              <a:gd name="connsiteY378" fmla="*/ 3281007 h 7514867"/>
              <a:gd name="connsiteX379" fmla="*/ 26088341 w 26589109"/>
              <a:gd name="connsiteY379" fmla="*/ 3313315 h 7514867"/>
              <a:gd name="connsiteX380" fmla="*/ 26072185 w 26589109"/>
              <a:gd name="connsiteY380" fmla="*/ 3248700 h 7514867"/>
              <a:gd name="connsiteX381" fmla="*/ 26104493 w 26589109"/>
              <a:gd name="connsiteY381" fmla="*/ 3232546 h 7514867"/>
              <a:gd name="connsiteX382" fmla="*/ 1643142 w 26589109"/>
              <a:gd name="connsiteY382" fmla="*/ 3225984 h 7514867"/>
              <a:gd name="connsiteX383" fmla="*/ 1647685 w 26589109"/>
              <a:gd name="connsiteY383" fmla="*/ 3248700 h 7514867"/>
              <a:gd name="connsiteX384" fmla="*/ 1615377 w 26589109"/>
              <a:gd name="connsiteY384" fmla="*/ 3264854 h 7514867"/>
              <a:gd name="connsiteX385" fmla="*/ 1631531 w 26589109"/>
              <a:gd name="connsiteY385" fmla="*/ 3232546 h 7514867"/>
              <a:gd name="connsiteX386" fmla="*/ 1643142 w 26589109"/>
              <a:gd name="connsiteY386" fmla="*/ 3225984 h 7514867"/>
              <a:gd name="connsiteX387" fmla="*/ 6295933 w 26589109"/>
              <a:gd name="connsiteY387" fmla="*/ 3225731 h 7514867"/>
              <a:gd name="connsiteX388" fmla="*/ 6283817 w 26589109"/>
              <a:gd name="connsiteY388" fmla="*/ 3232546 h 7514867"/>
              <a:gd name="connsiteX389" fmla="*/ 6203049 w 26589109"/>
              <a:gd name="connsiteY389" fmla="*/ 3264854 h 7514867"/>
              <a:gd name="connsiteX390" fmla="*/ 6267663 w 26589109"/>
              <a:gd name="connsiteY390" fmla="*/ 3297161 h 7514867"/>
              <a:gd name="connsiteX391" fmla="*/ 6332279 w 26589109"/>
              <a:gd name="connsiteY391" fmla="*/ 3281007 h 7514867"/>
              <a:gd name="connsiteX392" fmla="*/ 6348432 w 26589109"/>
              <a:gd name="connsiteY392" fmla="*/ 3248700 h 7514867"/>
              <a:gd name="connsiteX393" fmla="*/ 6332279 w 26589109"/>
              <a:gd name="connsiteY393" fmla="*/ 3232546 h 7514867"/>
              <a:gd name="connsiteX394" fmla="*/ 6295933 w 26589109"/>
              <a:gd name="connsiteY394" fmla="*/ 3225731 h 7514867"/>
              <a:gd name="connsiteX395" fmla="*/ 3053063 w 26589109"/>
              <a:gd name="connsiteY395" fmla="*/ 3216392 h 7514867"/>
              <a:gd name="connsiteX396" fmla="*/ 3069217 w 26589109"/>
              <a:gd name="connsiteY396" fmla="*/ 3248700 h 7514867"/>
              <a:gd name="connsiteX397" fmla="*/ 3036909 w 26589109"/>
              <a:gd name="connsiteY397" fmla="*/ 3232546 h 7514867"/>
              <a:gd name="connsiteX398" fmla="*/ 3053063 w 26589109"/>
              <a:gd name="connsiteY398" fmla="*/ 3216392 h 7514867"/>
              <a:gd name="connsiteX399" fmla="*/ 3053063 w 26589109"/>
              <a:gd name="connsiteY399" fmla="*/ 3216392 h 7514867"/>
              <a:gd name="connsiteX400" fmla="*/ 3053063 w 26589109"/>
              <a:gd name="connsiteY400" fmla="*/ 3216392 h 7514867"/>
              <a:gd name="connsiteX401" fmla="*/ 26383147 w 26589109"/>
              <a:gd name="connsiteY401" fmla="*/ 3165912 h 7514867"/>
              <a:gd name="connsiteX402" fmla="*/ 26395261 w 26589109"/>
              <a:gd name="connsiteY402" fmla="*/ 3184085 h 7514867"/>
              <a:gd name="connsiteX403" fmla="*/ 26476029 w 26589109"/>
              <a:gd name="connsiteY403" fmla="*/ 3361776 h 7514867"/>
              <a:gd name="connsiteX404" fmla="*/ 26411417 w 26589109"/>
              <a:gd name="connsiteY404" fmla="*/ 3442545 h 7514867"/>
              <a:gd name="connsiteX405" fmla="*/ 26330645 w 26589109"/>
              <a:gd name="connsiteY405" fmla="*/ 3442545 h 7514867"/>
              <a:gd name="connsiteX406" fmla="*/ 26249877 w 26589109"/>
              <a:gd name="connsiteY406" fmla="*/ 3410238 h 7514867"/>
              <a:gd name="connsiteX407" fmla="*/ 26201417 w 26589109"/>
              <a:gd name="connsiteY407" fmla="*/ 3345623 h 7514867"/>
              <a:gd name="connsiteX408" fmla="*/ 26201417 w 26589109"/>
              <a:gd name="connsiteY408" fmla="*/ 3281007 h 7514867"/>
              <a:gd name="connsiteX409" fmla="*/ 26346801 w 26589109"/>
              <a:gd name="connsiteY409" fmla="*/ 3184085 h 7514867"/>
              <a:gd name="connsiteX410" fmla="*/ 26383147 w 26589109"/>
              <a:gd name="connsiteY410" fmla="*/ 3165912 h 7514867"/>
              <a:gd name="connsiteX411" fmla="*/ 3736065 w 26589109"/>
              <a:gd name="connsiteY411" fmla="*/ 3112908 h 7514867"/>
              <a:gd name="connsiteX412" fmla="*/ 3731521 w 26589109"/>
              <a:gd name="connsiteY412" fmla="*/ 3135624 h 7514867"/>
              <a:gd name="connsiteX413" fmla="*/ 3763829 w 26589109"/>
              <a:gd name="connsiteY413" fmla="*/ 3151777 h 7514867"/>
              <a:gd name="connsiteX414" fmla="*/ 3796136 w 26589109"/>
              <a:gd name="connsiteY414" fmla="*/ 3184085 h 7514867"/>
              <a:gd name="connsiteX415" fmla="*/ 3796136 w 26589109"/>
              <a:gd name="connsiteY415" fmla="*/ 3182066 h 7514867"/>
              <a:gd name="connsiteX416" fmla="*/ 3796136 w 26589109"/>
              <a:gd name="connsiteY416" fmla="*/ 3167931 h 7514867"/>
              <a:gd name="connsiteX417" fmla="*/ 3763829 w 26589109"/>
              <a:gd name="connsiteY417" fmla="*/ 3151777 h 7514867"/>
              <a:gd name="connsiteX418" fmla="*/ 3747675 w 26589109"/>
              <a:gd name="connsiteY418" fmla="*/ 3119470 h 7514867"/>
              <a:gd name="connsiteX419" fmla="*/ 3736065 w 26589109"/>
              <a:gd name="connsiteY419" fmla="*/ 3112908 h 7514867"/>
              <a:gd name="connsiteX420" fmla="*/ 775381 w 26589109"/>
              <a:gd name="connsiteY420" fmla="*/ 3103316 h 7514867"/>
              <a:gd name="connsiteX421" fmla="*/ 726920 w 26589109"/>
              <a:gd name="connsiteY421" fmla="*/ 3135624 h 7514867"/>
              <a:gd name="connsiteX422" fmla="*/ 775381 w 26589109"/>
              <a:gd name="connsiteY422" fmla="*/ 3167931 h 7514867"/>
              <a:gd name="connsiteX423" fmla="*/ 904611 w 26589109"/>
              <a:gd name="connsiteY423" fmla="*/ 3200239 h 7514867"/>
              <a:gd name="connsiteX424" fmla="*/ 953073 w 26589109"/>
              <a:gd name="connsiteY424" fmla="*/ 3200239 h 7514867"/>
              <a:gd name="connsiteX425" fmla="*/ 936919 w 26589109"/>
              <a:gd name="connsiteY425" fmla="*/ 3135624 h 7514867"/>
              <a:gd name="connsiteX426" fmla="*/ 904611 w 26589109"/>
              <a:gd name="connsiteY426" fmla="*/ 3103316 h 7514867"/>
              <a:gd name="connsiteX427" fmla="*/ 823842 w 26589109"/>
              <a:gd name="connsiteY427" fmla="*/ 3103316 h 7514867"/>
              <a:gd name="connsiteX428" fmla="*/ 775381 w 26589109"/>
              <a:gd name="connsiteY428" fmla="*/ 3103316 h 7514867"/>
              <a:gd name="connsiteX429" fmla="*/ 2665372 w 26589109"/>
              <a:gd name="connsiteY429" fmla="*/ 3038701 h 7514867"/>
              <a:gd name="connsiteX430" fmla="*/ 2616911 w 26589109"/>
              <a:gd name="connsiteY430" fmla="*/ 3054855 h 7514867"/>
              <a:gd name="connsiteX431" fmla="*/ 2665372 w 26589109"/>
              <a:gd name="connsiteY431" fmla="*/ 3087162 h 7514867"/>
              <a:gd name="connsiteX432" fmla="*/ 2713834 w 26589109"/>
              <a:gd name="connsiteY432" fmla="*/ 3071009 h 7514867"/>
              <a:gd name="connsiteX433" fmla="*/ 2665372 w 26589109"/>
              <a:gd name="connsiteY433" fmla="*/ 3038701 h 7514867"/>
              <a:gd name="connsiteX434" fmla="*/ 2497777 w 26589109"/>
              <a:gd name="connsiteY434" fmla="*/ 3032139 h 7514867"/>
              <a:gd name="connsiteX435" fmla="*/ 2471527 w 26589109"/>
              <a:gd name="connsiteY435" fmla="*/ 3038701 h 7514867"/>
              <a:gd name="connsiteX436" fmla="*/ 2309989 w 26589109"/>
              <a:gd name="connsiteY436" fmla="*/ 3087162 h 7514867"/>
              <a:gd name="connsiteX437" fmla="*/ 2099990 w 26589109"/>
              <a:gd name="connsiteY437" fmla="*/ 3103316 h 7514867"/>
              <a:gd name="connsiteX438" fmla="*/ 2083836 w 26589109"/>
              <a:gd name="connsiteY438" fmla="*/ 3151777 h 7514867"/>
              <a:gd name="connsiteX439" fmla="*/ 2003068 w 26589109"/>
              <a:gd name="connsiteY439" fmla="*/ 3151777 h 7514867"/>
              <a:gd name="connsiteX440" fmla="*/ 2019221 w 26589109"/>
              <a:gd name="connsiteY440" fmla="*/ 3248700 h 7514867"/>
              <a:gd name="connsiteX441" fmla="*/ 1986914 w 26589109"/>
              <a:gd name="connsiteY441" fmla="*/ 3313315 h 7514867"/>
              <a:gd name="connsiteX442" fmla="*/ 1809222 w 26589109"/>
              <a:gd name="connsiteY442" fmla="*/ 3313315 h 7514867"/>
              <a:gd name="connsiteX443" fmla="*/ 1793069 w 26589109"/>
              <a:gd name="connsiteY443" fmla="*/ 3232546 h 7514867"/>
              <a:gd name="connsiteX444" fmla="*/ 1873838 w 26589109"/>
              <a:gd name="connsiteY444" fmla="*/ 3200239 h 7514867"/>
              <a:gd name="connsiteX445" fmla="*/ 1889991 w 26589109"/>
              <a:gd name="connsiteY445" fmla="*/ 3119470 h 7514867"/>
              <a:gd name="connsiteX446" fmla="*/ 1841530 w 26589109"/>
              <a:gd name="connsiteY446" fmla="*/ 3087162 h 7514867"/>
              <a:gd name="connsiteX447" fmla="*/ 1809222 w 26589109"/>
              <a:gd name="connsiteY447" fmla="*/ 3087162 h 7514867"/>
              <a:gd name="connsiteX448" fmla="*/ 1696146 w 26589109"/>
              <a:gd name="connsiteY448" fmla="*/ 3119470 h 7514867"/>
              <a:gd name="connsiteX449" fmla="*/ 1566916 w 26589109"/>
              <a:gd name="connsiteY449" fmla="*/ 3087162 h 7514867"/>
              <a:gd name="connsiteX450" fmla="*/ 1453839 w 26589109"/>
              <a:gd name="connsiteY450" fmla="*/ 3087162 h 7514867"/>
              <a:gd name="connsiteX451" fmla="*/ 1146918 w 26589109"/>
              <a:gd name="connsiteY451" fmla="*/ 3087162 h 7514867"/>
              <a:gd name="connsiteX452" fmla="*/ 1033841 w 26589109"/>
              <a:gd name="connsiteY452" fmla="*/ 3087162 h 7514867"/>
              <a:gd name="connsiteX453" fmla="*/ 1017688 w 26589109"/>
              <a:gd name="connsiteY453" fmla="*/ 3103316 h 7514867"/>
              <a:gd name="connsiteX454" fmla="*/ 1033841 w 26589109"/>
              <a:gd name="connsiteY454" fmla="*/ 3119470 h 7514867"/>
              <a:gd name="connsiteX455" fmla="*/ 1130764 w 26589109"/>
              <a:gd name="connsiteY455" fmla="*/ 3264854 h 7514867"/>
              <a:gd name="connsiteX456" fmla="*/ 1211533 w 26589109"/>
              <a:gd name="connsiteY456" fmla="*/ 3329469 h 7514867"/>
              <a:gd name="connsiteX457" fmla="*/ 1509115 w 26589109"/>
              <a:gd name="connsiteY457" fmla="*/ 3277221 h 7514867"/>
              <a:gd name="connsiteX458" fmla="*/ 1599223 w 26589109"/>
              <a:gd name="connsiteY458" fmla="*/ 3280432 h 7514867"/>
              <a:gd name="connsiteX459" fmla="*/ 1615377 w 26589109"/>
              <a:gd name="connsiteY459" fmla="*/ 3281007 h 7514867"/>
              <a:gd name="connsiteX460" fmla="*/ 1663838 w 26589109"/>
              <a:gd name="connsiteY460" fmla="*/ 3377930 h 7514867"/>
              <a:gd name="connsiteX461" fmla="*/ 1760761 w 26589109"/>
              <a:gd name="connsiteY461" fmla="*/ 3458699 h 7514867"/>
              <a:gd name="connsiteX462" fmla="*/ 2019221 w 26589109"/>
              <a:gd name="connsiteY462" fmla="*/ 3394084 h 7514867"/>
              <a:gd name="connsiteX463" fmla="*/ 2116144 w 26589109"/>
              <a:gd name="connsiteY463" fmla="*/ 3329469 h 7514867"/>
              <a:gd name="connsiteX464" fmla="*/ 2196913 w 26589109"/>
              <a:gd name="connsiteY464" fmla="*/ 3361776 h 7514867"/>
              <a:gd name="connsiteX465" fmla="*/ 2374604 w 26589109"/>
              <a:gd name="connsiteY465" fmla="*/ 3442545 h 7514867"/>
              <a:gd name="connsiteX466" fmla="*/ 2713834 w 26589109"/>
              <a:gd name="connsiteY466" fmla="*/ 3394084 h 7514867"/>
              <a:gd name="connsiteX467" fmla="*/ 2859218 w 26589109"/>
              <a:gd name="connsiteY467" fmla="*/ 3394084 h 7514867"/>
              <a:gd name="connsiteX468" fmla="*/ 2907679 w 26589109"/>
              <a:gd name="connsiteY468" fmla="*/ 3361776 h 7514867"/>
              <a:gd name="connsiteX469" fmla="*/ 2988448 w 26589109"/>
              <a:gd name="connsiteY469" fmla="*/ 3329469 h 7514867"/>
              <a:gd name="connsiteX470" fmla="*/ 3117678 w 26589109"/>
              <a:gd name="connsiteY470" fmla="*/ 3329469 h 7514867"/>
              <a:gd name="connsiteX471" fmla="*/ 3214600 w 26589109"/>
              <a:gd name="connsiteY471" fmla="*/ 3313315 h 7514867"/>
              <a:gd name="connsiteX472" fmla="*/ 3343831 w 26589109"/>
              <a:gd name="connsiteY472" fmla="*/ 3313315 h 7514867"/>
              <a:gd name="connsiteX473" fmla="*/ 3473061 w 26589109"/>
              <a:gd name="connsiteY473" fmla="*/ 3313315 h 7514867"/>
              <a:gd name="connsiteX474" fmla="*/ 3553830 w 26589109"/>
              <a:gd name="connsiteY474" fmla="*/ 3281007 h 7514867"/>
              <a:gd name="connsiteX475" fmla="*/ 3602291 w 26589109"/>
              <a:gd name="connsiteY475" fmla="*/ 3184085 h 7514867"/>
              <a:gd name="connsiteX476" fmla="*/ 3569984 w 26589109"/>
              <a:gd name="connsiteY476" fmla="*/ 3151777 h 7514867"/>
              <a:gd name="connsiteX477" fmla="*/ 3279215 w 26589109"/>
              <a:gd name="connsiteY477" fmla="*/ 3167931 h 7514867"/>
              <a:gd name="connsiteX478" fmla="*/ 3182293 w 26589109"/>
              <a:gd name="connsiteY478" fmla="*/ 3167931 h 7514867"/>
              <a:gd name="connsiteX479" fmla="*/ 2778449 w 26589109"/>
              <a:gd name="connsiteY479" fmla="*/ 3151777 h 7514867"/>
              <a:gd name="connsiteX480" fmla="*/ 2536142 w 26589109"/>
              <a:gd name="connsiteY480" fmla="*/ 3216392 h 7514867"/>
              <a:gd name="connsiteX481" fmla="*/ 2277682 w 26589109"/>
              <a:gd name="connsiteY481" fmla="*/ 3264854 h 7514867"/>
              <a:gd name="connsiteX482" fmla="*/ 2196913 w 26589109"/>
              <a:gd name="connsiteY482" fmla="*/ 3264854 h 7514867"/>
              <a:gd name="connsiteX483" fmla="*/ 2099990 w 26589109"/>
              <a:gd name="connsiteY483" fmla="*/ 3232546 h 7514867"/>
              <a:gd name="connsiteX484" fmla="*/ 2099990 w 26589109"/>
              <a:gd name="connsiteY484" fmla="*/ 3151777 h 7514867"/>
              <a:gd name="connsiteX485" fmla="*/ 2423066 w 26589109"/>
              <a:gd name="connsiteY485" fmla="*/ 3151777 h 7514867"/>
              <a:gd name="connsiteX486" fmla="*/ 2519988 w 26589109"/>
              <a:gd name="connsiteY486" fmla="*/ 3103316 h 7514867"/>
              <a:gd name="connsiteX487" fmla="*/ 2552296 w 26589109"/>
              <a:gd name="connsiteY487" fmla="*/ 3054855 h 7514867"/>
              <a:gd name="connsiteX488" fmla="*/ 2497777 w 26589109"/>
              <a:gd name="connsiteY488" fmla="*/ 3032139 h 7514867"/>
              <a:gd name="connsiteX489" fmla="*/ 387691 w 26589109"/>
              <a:gd name="connsiteY489" fmla="*/ 2699472 h 7514867"/>
              <a:gd name="connsiteX490" fmla="*/ 403844 w 26589109"/>
              <a:gd name="connsiteY490" fmla="*/ 2715626 h 7514867"/>
              <a:gd name="connsiteX491" fmla="*/ 387691 w 26589109"/>
              <a:gd name="connsiteY491" fmla="*/ 2731780 h 7514867"/>
              <a:gd name="connsiteX492" fmla="*/ 371537 w 26589109"/>
              <a:gd name="connsiteY492" fmla="*/ 2715626 h 7514867"/>
              <a:gd name="connsiteX493" fmla="*/ 387691 w 26589109"/>
              <a:gd name="connsiteY493" fmla="*/ 2699472 h 7514867"/>
              <a:gd name="connsiteX494" fmla="*/ 646151 w 26589109"/>
              <a:gd name="connsiteY494" fmla="*/ 2683318 h 7514867"/>
              <a:gd name="connsiteX495" fmla="*/ 629997 w 26589109"/>
              <a:gd name="connsiteY495" fmla="*/ 2715626 h 7514867"/>
              <a:gd name="connsiteX496" fmla="*/ 613843 w 26589109"/>
              <a:gd name="connsiteY496" fmla="*/ 2699472 h 7514867"/>
              <a:gd name="connsiteX497" fmla="*/ 646151 w 26589109"/>
              <a:gd name="connsiteY497" fmla="*/ 2683318 h 7514867"/>
              <a:gd name="connsiteX498" fmla="*/ 24489118 w 26589109"/>
              <a:gd name="connsiteY498" fmla="*/ 2327935 h 7514867"/>
              <a:gd name="connsiteX499" fmla="*/ 24472962 w 26589109"/>
              <a:gd name="connsiteY499" fmla="*/ 2344089 h 7514867"/>
              <a:gd name="connsiteX500" fmla="*/ 24505270 w 26589109"/>
              <a:gd name="connsiteY500" fmla="*/ 2360243 h 7514867"/>
              <a:gd name="connsiteX501" fmla="*/ 24505270 w 26589109"/>
              <a:gd name="connsiteY501" fmla="*/ 2344089 h 7514867"/>
              <a:gd name="connsiteX502" fmla="*/ 24489118 w 26589109"/>
              <a:gd name="connsiteY502" fmla="*/ 2327935 h 7514867"/>
              <a:gd name="connsiteX503" fmla="*/ 23462595 w 26589109"/>
              <a:gd name="connsiteY503" fmla="*/ 2322130 h 7514867"/>
              <a:gd name="connsiteX504" fmla="*/ 23439122 w 26589109"/>
              <a:gd name="connsiteY504" fmla="*/ 2327935 h 7514867"/>
              <a:gd name="connsiteX505" fmla="*/ 23406814 w 26589109"/>
              <a:gd name="connsiteY505" fmla="*/ 2360243 h 7514867"/>
              <a:gd name="connsiteX506" fmla="*/ 23422968 w 26589109"/>
              <a:gd name="connsiteY506" fmla="*/ 2376397 h 7514867"/>
              <a:gd name="connsiteX507" fmla="*/ 23489126 w 26589109"/>
              <a:gd name="connsiteY507" fmla="*/ 2376397 h 7514867"/>
              <a:gd name="connsiteX508" fmla="*/ 23487582 w 26589109"/>
              <a:gd name="connsiteY508" fmla="*/ 2392551 h 7514867"/>
              <a:gd name="connsiteX509" fmla="*/ 23509121 w 26589109"/>
              <a:gd name="connsiteY509" fmla="*/ 2392551 h 7514867"/>
              <a:gd name="connsiteX510" fmla="*/ 23513833 w 26589109"/>
              <a:gd name="connsiteY510" fmla="*/ 2406686 h 7514867"/>
              <a:gd name="connsiteX511" fmla="*/ 23536044 w 26589109"/>
              <a:gd name="connsiteY511" fmla="*/ 2424858 h 7514867"/>
              <a:gd name="connsiteX512" fmla="*/ 23939888 w 26589109"/>
              <a:gd name="connsiteY512" fmla="*/ 2441012 h 7514867"/>
              <a:gd name="connsiteX513" fmla="*/ 24069118 w 26589109"/>
              <a:gd name="connsiteY513" fmla="*/ 2392551 h 7514867"/>
              <a:gd name="connsiteX514" fmla="*/ 24182194 w 26589109"/>
              <a:gd name="connsiteY514" fmla="*/ 2392551 h 7514867"/>
              <a:gd name="connsiteX515" fmla="*/ 24279118 w 26589109"/>
              <a:gd name="connsiteY515" fmla="*/ 2473319 h 7514867"/>
              <a:gd name="connsiteX516" fmla="*/ 24295270 w 26589109"/>
              <a:gd name="connsiteY516" fmla="*/ 2489473 h 7514867"/>
              <a:gd name="connsiteX517" fmla="*/ 24311426 w 26589109"/>
              <a:gd name="connsiteY517" fmla="*/ 2473319 h 7514867"/>
              <a:gd name="connsiteX518" fmla="*/ 24246812 w 26589109"/>
              <a:gd name="connsiteY518" fmla="*/ 2327935 h 7514867"/>
              <a:gd name="connsiteX519" fmla="*/ 24004504 w 26589109"/>
              <a:gd name="connsiteY519" fmla="*/ 2327935 h 7514867"/>
              <a:gd name="connsiteX520" fmla="*/ 23794506 w 26589109"/>
              <a:gd name="connsiteY520" fmla="*/ 2327935 h 7514867"/>
              <a:gd name="connsiteX521" fmla="*/ 23568350 w 26589109"/>
              <a:gd name="connsiteY521" fmla="*/ 2392551 h 7514867"/>
              <a:gd name="connsiteX522" fmla="*/ 23509121 w 26589109"/>
              <a:gd name="connsiteY522" fmla="*/ 2392551 h 7514867"/>
              <a:gd name="connsiteX523" fmla="*/ 23503736 w 26589109"/>
              <a:gd name="connsiteY523" fmla="*/ 2376397 h 7514867"/>
              <a:gd name="connsiteX524" fmla="*/ 23489126 w 26589109"/>
              <a:gd name="connsiteY524" fmla="*/ 2376397 h 7514867"/>
              <a:gd name="connsiteX525" fmla="*/ 23491368 w 26589109"/>
              <a:gd name="connsiteY525" fmla="*/ 2352924 h 7514867"/>
              <a:gd name="connsiteX526" fmla="*/ 23462595 w 26589109"/>
              <a:gd name="connsiteY526" fmla="*/ 2322130 h 7514867"/>
              <a:gd name="connsiteX527" fmla="*/ 23536044 w 26589109"/>
              <a:gd name="connsiteY527" fmla="*/ 2166398 h 7514867"/>
              <a:gd name="connsiteX528" fmla="*/ 23519892 w 26589109"/>
              <a:gd name="connsiteY528" fmla="*/ 2182552 h 7514867"/>
              <a:gd name="connsiteX529" fmla="*/ 23536044 w 26589109"/>
              <a:gd name="connsiteY529" fmla="*/ 2198706 h 7514867"/>
              <a:gd name="connsiteX530" fmla="*/ 23552198 w 26589109"/>
              <a:gd name="connsiteY530" fmla="*/ 2182552 h 7514867"/>
              <a:gd name="connsiteX531" fmla="*/ 23536044 w 26589109"/>
              <a:gd name="connsiteY531" fmla="*/ 2166398 h 7514867"/>
              <a:gd name="connsiteX532" fmla="*/ 985380 w 26589109"/>
              <a:gd name="connsiteY532" fmla="*/ 2150244 h 7514867"/>
              <a:gd name="connsiteX533" fmla="*/ 953073 w 26589109"/>
              <a:gd name="connsiteY533" fmla="*/ 2166398 h 7514867"/>
              <a:gd name="connsiteX534" fmla="*/ 969226 w 26589109"/>
              <a:gd name="connsiteY534" fmla="*/ 2231013 h 7514867"/>
              <a:gd name="connsiteX535" fmla="*/ 1001534 w 26589109"/>
              <a:gd name="connsiteY535" fmla="*/ 2198706 h 7514867"/>
              <a:gd name="connsiteX536" fmla="*/ 985380 w 26589109"/>
              <a:gd name="connsiteY536" fmla="*/ 2150244 h 7514867"/>
              <a:gd name="connsiteX537" fmla="*/ 23374506 w 26589109"/>
              <a:gd name="connsiteY537" fmla="*/ 2085629 h 7514867"/>
              <a:gd name="connsiteX538" fmla="*/ 23326044 w 26589109"/>
              <a:gd name="connsiteY538" fmla="*/ 2134090 h 7514867"/>
              <a:gd name="connsiteX539" fmla="*/ 23326044 w 26589109"/>
              <a:gd name="connsiteY539" fmla="*/ 2166398 h 7514867"/>
              <a:gd name="connsiteX540" fmla="*/ 23342198 w 26589109"/>
              <a:gd name="connsiteY540" fmla="*/ 2182552 h 7514867"/>
              <a:gd name="connsiteX541" fmla="*/ 23422968 w 26589109"/>
              <a:gd name="connsiteY541" fmla="*/ 2117937 h 7514867"/>
              <a:gd name="connsiteX542" fmla="*/ 23374506 w 26589109"/>
              <a:gd name="connsiteY542" fmla="*/ 2085629 h 7514867"/>
              <a:gd name="connsiteX543" fmla="*/ 1389224 w 26589109"/>
              <a:gd name="connsiteY543" fmla="*/ 2037168 h 7514867"/>
              <a:gd name="connsiteX544" fmla="*/ 1373071 w 26589109"/>
              <a:gd name="connsiteY544" fmla="*/ 2053322 h 7514867"/>
              <a:gd name="connsiteX545" fmla="*/ 1389224 w 26589109"/>
              <a:gd name="connsiteY545" fmla="*/ 2069475 h 7514867"/>
              <a:gd name="connsiteX546" fmla="*/ 1405378 w 26589109"/>
              <a:gd name="connsiteY546" fmla="*/ 2053322 h 7514867"/>
              <a:gd name="connsiteX547" fmla="*/ 1389224 w 26589109"/>
              <a:gd name="connsiteY547" fmla="*/ 2037168 h 7514867"/>
              <a:gd name="connsiteX548" fmla="*/ 1696146 w 26589109"/>
              <a:gd name="connsiteY548" fmla="*/ 1972553 h 7514867"/>
              <a:gd name="connsiteX549" fmla="*/ 1663838 w 26589109"/>
              <a:gd name="connsiteY549" fmla="*/ 2004860 h 7514867"/>
              <a:gd name="connsiteX550" fmla="*/ 1712300 w 26589109"/>
              <a:gd name="connsiteY550" fmla="*/ 2069475 h 7514867"/>
              <a:gd name="connsiteX551" fmla="*/ 1728454 w 26589109"/>
              <a:gd name="connsiteY551" fmla="*/ 2069475 h 7514867"/>
              <a:gd name="connsiteX552" fmla="*/ 1744607 w 26589109"/>
              <a:gd name="connsiteY552" fmla="*/ 2101783 h 7514867"/>
              <a:gd name="connsiteX553" fmla="*/ 1760761 w 26589109"/>
              <a:gd name="connsiteY553" fmla="*/ 2101783 h 7514867"/>
              <a:gd name="connsiteX554" fmla="*/ 1728454 w 26589109"/>
              <a:gd name="connsiteY554" fmla="*/ 2069475 h 7514867"/>
              <a:gd name="connsiteX555" fmla="*/ 1728454 w 26589109"/>
              <a:gd name="connsiteY555" fmla="*/ 1988707 h 7514867"/>
              <a:gd name="connsiteX556" fmla="*/ 1696146 w 26589109"/>
              <a:gd name="connsiteY556" fmla="*/ 1972553 h 7514867"/>
              <a:gd name="connsiteX557" fmla="*/ 1922299 w 26589109"/>
              <a:gd name="connsiteY557" fmla="*/ 1956399 h 7514867"/>
              <a:gd name="connsiteX558" fmla="*/ 1906145 w 26589109"/>
              <a:gd name="connsiteY558" fmla="*/ 2037168 h 7514867"/>
              <a:gd name="connsiteX559" fmla="*/ 1938453 w 26589109"/>
              <a:gd name="connsiteY559" fmla="*/ 2053322 h 7514867"/>
              <a:gd name="connsiteX560" fmla="*/ 1954606 w 26589109"/>
              <a:gd name="connsiteY560" fmla="*/ 2004860 h 7514867"/>
              <a:gd name="connsiteX561" fmla="*/ 1922299 w 26589109"/>
              <a:gd name="connsiteY561" fmla="*/ 1956399 h 7514867"/>
              <a:gd name="connsiteX562" fmla="*/ 22001436 w 26589109"/>
              <a:gd name="connsiteY562" fmla="*/ 1794861 h 7514867"/>
              <a:gd name="connsiteX563" fmla="*/ 21969128 w 26589109"/>
              <a:gd name="connsiteY563" fmla="*/ 1811015 h 7514867"/>
              <a:gd name="connsiteX564" fmla="*/ 21985284 w 26589109"/>
              <a:gd name="connsiteY564" fmla="*/ 1827169 h 7514867"/>
              <a:gd name="connsiteX565" fmla="*/ 22001436 w 26589109"/>
              <a:gd name="connsiteY565" fmla="*/ 1794861 h 7514867"/>
              <a:gd name="connsiteX566" fmla="*/ 21581438 w 26589109"/>
              <a:gd name="connsiteY566" fmla="*/ 1794861 h 7514867"/>
              <a:gd name="connsiteX567" fmla="*/ 21565284 w 26589109"/>
              <a:gd name="connsiteY567" fmla="*/ 1811015 h 7514867"/>
              <a:gd name="connsiteX568" fmla="*/ 21581438 w 26589109"/>
              <a:gd name="connsiteY568" fmla="*/ 1827169 h 7514867"/>
              <a:gd name="connsiteX569" fmla="*/ 21597592 w 26589109"/>
              <a:gd name="connsiteY569" fmla="*/ 1811015 h 7514867"/>
              <a:gd name="connsiteX570" fmla="*/ 21581438 w 26589109"/>
              <a:gd name="connsiteY570" fmla="*/ 1794861 h 7514867"/>
              <a:gd name="connsiteX571" fmla="*/ 40890 w 26589109"/>
              <a:gd name="connsiteY571" fmla="*/ 1788552 h 7514867"/>
              <a:gd name="connsiteX572" fmla="*/ 64615 w 26589109"/>
              <a:gd name="connsiteY572" fmla="*/ 1794861 h 7514867"/>
              <a:gd name="connsiteX573" fmla="*/ 177691 w 26589109"/>
              <a:gd name="connsiteY573" fmla="*/ 1875630 h 7514867"/>
              <a:gd name="connsiteX574" fmla="*/ 242307 w 26589109"/>
              <a:gd name="connsiteY574" fmla="*/ 1859476 h 7514867"/>
              <a:gd name="connsiteX575" fmla="*/ 274614 w 26589109"/>
              <a:gd name="connsiteY575" fmla="*/ 1891784 h 7514867"/>
              <a:gd name="connsiteX576" fmla="*/ 242307 w 26589109"/>
              <a:gd name="connsiteY576" fmla="*/ 1956399 h 7514867"/>
              <a:gd name="connsiteX577" fmla="*/ 193845 w 26589109"/>
              <a:gd name="connsiteY577" fmla="*/ 1956399 h 7514867"/>
              <a:gd name="connsiteX578" fmla="*/ 16154 w 26589109"/>
              <a:gd name="connsiteY578" fmla="*/ 1875630 h 7514867"/>
              <a:gd name="connsiteX579" fmla="*/ 0 w 26589109"/>
              <a:gd name="connsiteY579" fmla="*/ 1827169 h 7514867"/>
              <a:gd name="connsiteX580" fmla="*/ 40890 w 26589109"/>
              <a:gd name="connsiteY580" fmla="*/ 1788552 h 7514867"/>
              <a:gd name="connsiteX581" fmla="*/ 22324510 w 26589109"/>
              <a:gd name="connsiteY581" fmla="*/ 1778708 h 7514867"/>
              <a:gd name="connsiteX582" fmla="*/ 22259896 w 26589109"/>
              <a:gd name="connsiteY582" fmla="*/ 1811015 h 7514867"/>
              <a:gd name="connsiteX583" fmla="*/ 22340666 w 26589109"/>
              <a:gd name="connsiteY583" fmla="*/ 1843323 h 7514867"/>
              <a:gd name="connsiteX584" fmla="*/ 22372972 w 26589109"/>
              <a:gd name="connsiteY584" fmla="*/ 1843323 h 7514867"/>
              <a:gd name="connsiteX585" fmla="*/ 22421434 w 26589109"/>
              <a:gd name="connsiteY585" fmla="*/ 1811015 h 7514867"/>
              <a:gd name="connsiteX586" fmla="*/ 22372972 w 26589109"/>
              <a:gd name="connsiteY586" fmla="*/ 1778708 h 7514867"/>
              <a:gd name="connsiteX587" fmla="*/ 22324510 w 26589109"/>
              <a:gd name="connsiteY587" fmla="*/ 1778708 h 7514867"/>
              <a:gd name="connsiteX588" fmla="*/ 21678360 w 26589109"/>
              <a:gd name="connsiteY588" fmla="*/ 1746400 h 7514867"/>
              <a:gd name="connsiteX589" fmla="*/ 21662208 w 26589109"/>
              <a:gd name="connsiteY589" fmla="*/ 1778708 h 7514867"/>
              <a:gd name="connsiteX590" fmla="*/ 21775284 w 26589109"/>
              <a:gd name="connsiteY590" fmla="*/ 1891784 h 7514867"/>
              <a:gd name="connsiteX591" fmla="*/ 21888360 w 26589109"/>
              <a:gd name="connsiteY591" fmla="*/ 1811015 h 7514867"/>
              <a:gd name="connsiteX592" fmla="*/ 21888360 w 26589109"/>
              <a:gd name="connsiteY592" fmla="*/ 1794861 h 7514867"/>
              <a:gd name="connsiteX593" fmla="*/ 21678360 w 26589109"/>
              <a:gd name="connsiteY593" fmla="*/ 1746400 h 7514867"/>
              <a:gd name="connsiteX594" fmla="*/ 2382943 w 26589109"/>
              <a:gd name="connsiteY594" fmla="*/ 1710067 h 7514867"/>
              <a:gd name="connsiteX595" fmla="*/ 2386972 w 26589109"/>
              <a:gd name="connsiteY595" fmla="*/ 1712074 h 7514867"/>
              <a:gd name="connsiteX596" fmla="*/ 2439220 w 26589109"/>
              <a:gd name="connsiteY596" fmla="*/ 1875630 h 7514867"/>
              <a:gd name="connsiteX597" fmla="*/ 2423066 w 26589109"/>
              <a:gd name="connsiteY597" fmla="*/ 1891784 h 7514867"/>
              <a:gd name="connsiteX598" fmla="*/ 2374604 w 26589109"/>
              <a:gd name="connsiteY598" fmla="*/ 1875630 h 7514867"/>
              <a:gd name="connsiteX599" fmla="*/ 2330687 w 26589109"/>
              <a:gd name="connsiteY599" fmla="*/ 1833984 h 7514867"/>
              <a:gd name="connsiteX600" fmla="*/ 2324590 w 26589109"/>
              <a:gd name="connsiteY600" fmla="*/ 1815973 h 7514867"/>
              <a:gd name="connsiteX601" fmla="*/ 2326143 w 26589109"/>
              <a:gd name="connsiteY601" fmla="*/ 1778708 h 7514867"/>
              <a:gd name="connsiteX602" fmla="*/ 2374604 w 26589109"/>
              <a:gd name="connsiteY602" fmla="*/ 1730246 h 7514867"/>
              <a:gd name="connsiteX603" fmla="*/ 1033841 w 26589109"/>
              <a:gd name="connsiteY603" fmla="*/ 1617170 h 7514867"/>
              <a:gd name="connsiteX604" fmla="*/ 1049995 w 26589109"/>
              <a:gd name="connsiteY604" fmla="*/ 1633324 h 7514867"/>
              <a:gd name="connsiteX605" fmla="*/ 1033841 w 26589109"/>
              <a:gd name="connsiteY605" fmla="*/ 1649478 h 7514867"/>
              <a:gd name="connsiteX606" fmla="*/ 1017688 w 26589109"/>
              <a:gd name="connsiteY606" fmla="*/ 1633324 h 7514867"/>
              <a:gd name="connsiteX607" fmla="*/ 1033841 w 26589109"/>
              <a:gd name="connsiteY607" fmla="*/ 1617170 h 7514867"/>
              <a:gd name="connsiteX608" fmla="*/ 24069118 w 26589109"/>
              <a:gd name="connsiteY608" fmla="*/ 1601016 h 7514867"/>
              <a:gd name="connsiteX609" fmla="*/ 24214502 w 26589109"/>
              <a:gd name="connsiteY609" fmla="*/ 1601016 h 7514867"/>
              <a:gd name="connsiteX610" fmla="*/ 24230656 w 26589109"/>
              <a:gd name="connsiteY610" fmla="*/ 1617170 h 7514867"/>
              <a:gd name="connsiteX611" fmla="*/ 24198350 w 26589109"/>
              <a:gd name="connsiteY611" fmla="*/ 1649478 h 7514867"/>
              <a:gd name="connsiteX612" fmla="*/ 24069118 w 26589109"/>
              <a:gd name="connsiteY612" fmla="*/ 1649478 h 7514867"/>
              <a:gd name="connsiteX613" fmla="*/ 24020656 w 26589109"/>
              <a:gd name="connsiteY613" fmla="*/ 1633324 h 7514867"/>
              <a:gd name="connsiteX614" fmla="*/ 24069118 w 26589109"/>
              <a:gd name="connsiteY614" fmla="*/ 1601016 h 7514867"/>
              <a:gd name="connsiteX615" fmla="*/ 25028247 w 26589109"/>
              <a:gd name="connsiteY615" fmla="*/ 1556593 h 7514867"/>
              <a:gd name="connsiteX616" fmla="*/ 25038345 w 26589109"/>
              <a:gd name="connsiteY616" fmla="*/ 1568709 h 7514867"/>
              <a:gd name="connsiteX617" fmla="*/ 25022189 w 26589109"/>
              <a:gd name="connsiteY617" fmla="*/ 1584863 h 7514867"/>
              <a:gd name="connsiteX618" fmla="*/ 25006037 w 26589109"/>
              <a:gd name="connsiteY618" fmla="*/ 1568709 h 7514867"/>
              <a:gd name="connsiteX619" fmla="*/ 25028247 w 26589109"/>
              <a:gd name="connsiteY619" fmla="*/ 1556593 h 7514867"/>
              <a:gd name="connsiteX620" fmla="*/ 2459917 w 26589109"/>
              <a:gd name="connsiteY620" fmla="*/ 1497531 h 7514867"/>
              <a:gd name="connsiteX621" fmla="*/ 2455373 w 26589109"/>
              <a:gd name="connsiteY621" fmla="*/ 1520247 h 7514867"/>
              <a:gd name="connsiteX622" fmla="*/ 2487681 w 26589109"/>
              <a:gd name="connsiteY622" fmla="*/ 1536401 h 7514867"/>
              <a:gd name="connsiteX623" fmla="*/ 2471527 w 26589109"/>
              <a:gd name="connsiteY623" fmla="*/ 1504094 h 7514867"/>
              <a:gd name="connsiteX624" fmla="*/ 2459917 w 26589109"/>
              <a:gd name="connsiteY624" fmla="*/ 1497531 h 7514867"/>
              <a:gd name="connsiteX625" fmla="*/ 24828345 w 26589109"/>
              <a:gd name="connsiteY625" fmla="*/ 1487940 h 7514867"/>
              <a:gd name="connsiteX626" fmla="*/ 24844501 w 26589109"/>
              <a:gd name="connsiteY626" fmla="*/ 1536401 h 7514867"/>
              <a:gd name="connsiteX627" fmla="*/ 24796037 w 26589109"/>
              <a:gd name="connsiteY627" fmla="*/ 1633324 h 7514867"/>
              <a:gd name="connsiteX628" fmla="*/ 24779885 w 26589109"/>
              <a:gd name="connsiteY628" fmla="*/ 1633324 h 7514867"/>
              <a:gd name="connsiteX629" fmla="*/ 24763733 w 26589109"/>
              <a:gd name="connsiteY629" fmla="*/ 1520247 h 7514867"/>
              <a:gd name="connsiteX630" fmla="*/ 24828345 w 26589109"/>
              <a:gd name="connsiteY630" fmla="*/ 1487940 h 7514867"/>
              <a:gd name="connsiteX631" fmla="*/ 209999 w 26589109"/>
              <a:gd name="connsiteY631" fmla="*/ 1483901 h 7514867"/>
              <a:gd name="connsiteX632" fmla="*/ 290768 w 26589109"/>
              <a:gd name="connsiteY632" fmla="*/ 1487940 h 7514867"/>
              <a:gd name="connsiteX633" fmla="*/ 177691 w 26589109"/>
              <a:gd name="connsiteY633" fmla="*/ 1584863 h 7514867"/>
              <a:gd name="connsiteX634" fmla="*/ 113076 w 26589109"/>
              <a:gd name="connsiteY634" fmla="*/ 1633324 h 7514867"/>
              <a:gd name="connsiteX635" fmla="*/ 80769 w 26589109"/>
              <a:gd name="connsiteY635" fmla="*/ 1584863 h 7514867"/>
              <a:gd name="connsiteX636" fmla="*/ 129230 w 26589109"/>
              <a:gd name="connsiteY636" fmla="*/ 1504094 h 7514867"/>
              <a:gd name="connsiteX637" fmla="*/ 209999 w 26589109"/>
              <a:gd name="connsiteY637" fmla="*/ 1483901 h 7514867"/>
              <a:gd name="connsiteX638" fmla="*/ 24666809 w 26589109"/>
              <a:gd name="connsiteY638" fmla="*/ 1455632 h 7514867"/>
              <a:gd name="connsiteX639" fmla="*/ 24699113 w 26589109"/>
              <a:gd name="connsiteY639" fmla="*/ 1471786 h 7514867"/>
              <a:gd name="connsiteX640" fmla="*/ 24666809 w 26589109"/>
              <a:gd name="connsiteY640" fmla="*/ 1536401 h 7514867"/>
              <a:gd name="connsiteX641" fmla="*/ 24650657 w 26589109"/>
              <a:gd name="connsiteY641" fmla="*/ 1520247 h 7514867"/>
              <a:gd name="connsiteX642" fmla="*/ 24666809 w 26589109"/>
              <a:gd name="connsiteY642" fmla="*/ 1455632 h 7514867"/>
              <a:gd name="connsiteX643" fmla="*/ 306922 w 26589109"/>
              <a:gd name="connsiteY643" fmla="*/ 1455632 h 7514867"/>
              <a:gd name="connsiteX644" fmla="*/ 323075 w 26589109"/>
              <a:gd name="connsiteY644" fmla="*/ 1455632 h 7514867"/>
              <a:gd name="connsiteX645" fmla="*/ 290768 w 26589109"/>
              <a:gd name="connsiteY645" fmla="*/ 1487940 h 7514867"/>
              <a:gd name="connsiteX646" fmla="*/ 306922 w 26589109"/>
              <a:gd name="connsiteY646" fmla="*/ 1455632 h 7514867"/>
              <a:gd name="connsiteX647" fmla="*/ 24392194 w 26589109"/>
              <a:gd name="connsiteY647" fmla="*/ 1439479 h 7514867"/>
              <a:gd name="connsiteX648" fmla="*/ 24472962 w 26589109"/>
              <a:gd name="connsiteY648" fmla="*/ 1439479 h 7514867"/>
              <a:gd name="connsiteX649" fmla="*/ 24489118 w 26589109"/>
              <a:gd name="connsiteY649" fmla="*/ 1487940 h 7514867"/>
              <a:gd name="connsiteX650" fmla="*/ 24408348 w 26589109"/>
              <a:gd name="connsiteY650" fmla="*/ 1536401 h 7514867"/>
              <a:gd name="connsiteX651" fmla="*/ 24359888 w 26589109"/>
              <a:gd name="connsiteY651" fmla="*/ 1504094 h 7514867"/>
              <a:gd name="connsiteX652" fmla="*/ 24392194 w 26589109"/>
              <a:gd name="connsiteY652" fmla="*/ 1439479 h 7514867"/>
              <a:gd name="connsiteX653" fmla="*/ 1259994 w 26589109"/>
              <a:gd name="connsiteY653" fmla="*/ 1407171 h 7514867"/>
              <a:gd name="connsiteX654" fmla="*/ 1340763 w 26589109"/>
              <a:gd name="connsiteY654" fmla="*/ 1520247 h 7514867"/>
              <a:gd name="connsiteX655" fmla="*/ 1259994 w 26589109"/>
              <a:gd name="connsiteY655" fmla="*/ 1584863 h 7514867"/>
              <a:gd name="connsiteX656" fmla="*/ 1195379 w 26589109"/>
              <a:gd name="connsiteY656" fmla="*/ 1504094 h 7514867"/>
              <a:gd name="connsiteX657" fmla="*/ 1259994 w 26589109"/>
              <a:gd name="connsiteY657" fmla="*/ 1407171 h 7514867"/>
              <a:gd name="connsiteX658" fmla="*/ 23037296 w 26589109"/>
              <a:gd name="connsiteY658" fmla="*/ 1382941 h 7514867"/>
              <a:gd name="connsiteX659" fmla="*/ 23099892 w 26589109"/>
              <a:gd name="connsiteY659" fmla="*/ 1439479 h 7514867"/>
              <a:gd name="connsiteX660" fmla="*/ 23212968 w 26589109"/>
              <a:gd name="connsiteY660" fmla="*/ 1439479 h 7514867"/>
              <a:gd name="connsiteX661" fmla="*/ 23245276 w 26589109"/>
              <a:gd name="connsiteY661" fmla="*/ 1391017 h 7514867"/>
              <a:gd name="connsiteX662" fmla="*/ 23277584 w 26589109"/>
              <a:gd name="connsiteY662" fmla="*/ 1439479 h 7514867"/>
              <a:gd name="connsiteX663" fmla="*/ 23326044 w 26589109"/>
              <a:gd name="connsiteY663" fmla="*/ 1487940 h 7514867"/>
              <a:gd name="connsiteX664" fmla="*/ 23245276 w 26589109"/>
              <a:gd name="connsiteY664" fmla="*/ 1584863 h 7514867"/>
              <a:gd name="connsiteX665" fmla="*/ 23116048 w 26589109"/>
              <a:gd name="connsiteY665" fmla="*/ 1584863 h 7514867"/>
              <a:gd name="connsiteX666" fmla="*/ 22857586 w 26589109"/>
              <a:gd name="connsiteY666" fmla="*/ 1617170 h 7514867"/>
              <a:gd name="connsiteX667" fmla="*/ 22857586 w 26589109"/>
              <a:gd name="connsiteY667" fmla="*/ 1601016 h 7514867"/>
              <a:gd name="connsiteX668" fmla="*/ 22857586 w 26589109"/>
              <a:gd name="connsiteY668" fmla="*/ 1548516 h 7514867"/>
              <a:gd name="connsiteX669" fmla="*/ 22906048 w 26589109"/>
              <a:gd name="connsiteY669" fmla="*/ 1504094 h 7514867"/>
              <a:gd name="connsiteX670" fmla="*/ 22986816 w 26589109"/>
              <a:gd name="connsiteY670" fmla="*/ 1423325 h 7514867"/>
              <a:gd name="connsiteX671" fmla="*/ 23037296 w 26589109"/>
              <a:gd name="connsiteY671" fmla="*/ 1382941 h 7514867"/>
              <a:gd name="connsiteX672" fmla="*/ 710766 w 26589109"/>
              <a:gd name="connsiteY672" fmla="*/ 1374864 h 7514867"/>
              <a:gd name="connsiteX673" fmla="*/ 759227 w 26589109"/>
              <a:gd name="connsiteY673" fmla="*/ 1374864 h 7514867"/>
              <a:gd name="connsiteX674" fmla="*/ 759227 w 26589109"/>
              <a:gd name="connsiteY674" fmla="*/ 1407171 h 7514867"/>
              <a:gd name="connsiteX675" fmla="*/ 629997 w 26589109"/>
              <a:gd name="connsiteY675" fmla="*/ 1568709 h 7514867"/>
              <a:gd name="connsiteX676" fmla="*/ 581536 w 26589109"/>
              <a:gd name="connsiteY676" fmla="*/ 1584863 h 7514867"/>
              <a:gd name="connsiteX677" fmla="*/ 452306 w 26589109"/>
              <a:gd name="connsiteY677" fmla="*/ 1536401 h 7514867"/>
              <a:gd name="connsiteX678" fmla="*/ 452306 w 26589109"/>
              <a:gd name="connsiteY678" fmla="*/ 1471786 h 7514867"/>
              <a:gd name="connsiteX679" fmla="*/ 710766 w 26589109"/>
              <a:gd name="connsiteY679" fmla="*/ 1374864 h 7514867"/>
              <a:gd name="connsiteX680" fmla="*/ 1685293 w 26589109"/>
              <a:gd name="connsiteY680" fmla="*/ 1370825 h 7514867"/>
              <a:gd name="connsiteX681" fmla="*/ 1728454 w 26589109"/>
              <a:gd name="connsiteY681" fmla="*/ 1407171 h 7514867"/>
              <a:gd name="connsiteX682" fmla="*/ 1696146 w 26589109"/>
              <a:gd name="connsiteY682" fmla="*/ 1471786 h 7514867"/>
              <a:gd name="connsiteX683" fmla="*/ 1615377 w 26589109"/>
              <a:gd name="connsiteY683" fmla="*/ 1423325 h 7514867"/>
              <a:gd name="connsiteX684" fmla="*/ 1663838 w 26589109"/>
              <a:gd name="connsiteY684" fmla="*/ 1374864 h 7514867"/>
              <a:gd name="connsiteX685" fmla="*/ 1685293 w 26589109"/>
              <a:gd name="connsiteY685" fmla="*/ 1370825 h 7514867"/>
              <a:gd name="connsiteX686" fmla="*/ 23552198 w 26589109"/>
              <a:gd name="connsiteY686" fmla="*/ 1358710 h 7514867"/>
              <a:gd name="connsiteX687" fmla="*/ 23729888 w 26589109"/>
              <a:gd name="connsiteY687" fmla="*/ 1358710 h 7514867"/>
              <a:gd name="connsiteX688" fmla="*/ 24246812 w 26589109"/>
              <a:gd name="connsiteY688" fmla="*/ 1487940 h 7514867"/>
              <a:gd name="connsiteX689" fmla="*/ 24262964 w 26589109"/>
              <a:gd name="connsiteY689" fmla="*/ 1504094 h 7514867"/>
              <a:gd name="connsiteX690" fmla="*/ 24214502 w 26589109"/>
              <a:gd name="connsiteY690" fmla="*/ 1536401 h 7514867"/>
              <a:gd name="connsiteX691" fmla="*/ 23778350 w 26589109"/>
              <a:gd name="connsiteY691" fmla="*/ 1552555 h 7514867"/>
              <a:gd name="connsiteX692" fmla="*/ 23390660 w 26589109"/>
              <a:gd name="connsiteY692" fmla="*/ 1487940 h 7514867"/>
              <a:gd name="connsiteX693" fmla="*/ 23326044 w 26589109"/>
              <a:gd name="connsiteY693" fmla="*/ 1455632 h 7514867"/>
              <a:gd name="connsiteX694" fmla="*/ 23406814 w 26589109"/>
              <a:gd name="connsiteY694" fmla="*/ 1407171 h 7514867"/>
              <a:gd name="connsiteX695" fmla="*/ 23713736 w 26589109"/>
              <a:gd name="connsiteY695" fmla="*/ 1455632 h 7514867"/>
              <a:gd name="connsiteX696" fmla="*/ 23729888 w 26589109"/>
              <a:gd name="connsiteY696" fmla="*/ 1439479 h 7514867"/>
              <a:gd name="connsiteX697" fmla="*/ 23713736 w 26589109"/>
              <a:gd name="connsiteY697" fmla="*/ 1423325 h 7514867"/>
              <a:gd name="connsiteX698" fmla="*/ 23536044 w 26589109"/>
              <a:gd name="connsiteY698" fmla="*/ 1407171 h 7514867"/>
              <a:gd name="connsiteX699" fmla="*/ 23519892 w 26589109"/>
              <a:gd name="connsiteY699" fmla="*/ 1391017 h 7514867"/>
              <a:gd name="connsiteX700" fmla="*/ 23552198 w 26589109"/>
              <a:gd name="connsiteY700" fmla="*/ 1358710 h 7514867"/>
              <a:gd name="connsiteX701" fmla="*/ 1922299 w 26589109"/>
              <a:gd name="connsiteY701" fmla="*/ 1326402 h 7514867"/>
              <a:gd name="connsiteX702" fmla="*/ 1922299 w 26589109"/>
              <a:gd name="connsiteY702" fmla="*/ 1326402 h 7514867"/>
              <a:gd name="connsiteX703" fmla="*/ 1922299 w 26589109"/>
              <a:gd name="connsiteY703" fmla="*/ 1326402 h 7514867"/>
              <a:gd name="connsiteX704" fmla="*/ 1938453 w 26589109"/>
              <a:gd name="connsiteY704" fmla="*/ 1326402 h 7514867"/>
              <a:gd name="connsiteX705" fmla="*/ 1922299 w 26589109"/>
              <a:gd name="connsiteY705" fmla="*/ 1358710 h 7514867"/>
              <a:gd name="connsiteX706" fmla="*/ 1922299 w 26589109"/>
              <a:gd name="connsiteY706" fmla="*/ 1326402 h 7514867"/>
              <a:gd name="connsiteX707" fmla="*/ 11873022 w 26589109"/>
              <a:gd name="connsiteY707" fmla="*/ 1310249 h 7514867"/>
              <a:gd name="connsiteX708" fmla="*/ 11856869 w 26589109"/>
              <a:gd name="connsiteY708" fmla="*/ 1326402 h 7514867"/>
              <a:gd name="connsiteX709" fmla="*/ 11889175 w 26589109"/>
              <a:gd name="connsiteY709" fmla="*/ 1326402 h 7514867"/>
              <a:gd name="connsiteX710" fmla="*/ 11873022 w 26589109"/>
              <a:gd name="connsiteY710" fmla="*/ 1310249 h 7514867"/>
              <a:gd name="connsiteX711" fmla="*/ 13530803 w 26589109"/>
              <a:gd name="connsiteY711" fmla="*/ 1304191 h 7514867"/>
              <a:gd name="connsiteX712" fmla="*/ 13456092 w 26589109"/>
              <a:gd name="connsiteY712" fmla="*/ 1342556 h 7514867"/>
              <a:gd name="connsiteX713" fmla="*/ 13472245 w 26589109"/>
              <a:gd name="connsiteY713" fmla="*/ 1407171 h 7514867"/>
              <a:gd name="connsiteX714" fmla="*/ 13601475 w 26589109"/>
              <a:gd name="connsiteY714" fmla="*/ 1407171 h 7514867"/>
              <a:gd name="connsiteX715" fmla="*/ 13617629 w 26589109"/>
              <a:gd name="connsiteY715" fmla="*/ 1358710 h 7514867"/>
              <a:gd name="connsiteX716" fmla="*/ 13617629 w 26589109"/>
              <a:gd name="connsiteY716" fmla="*/ 1351895 h 7514867"/>
              <a:gd name="connsiteX717" fmla="*/ 13617629 w 26589109"/>
              <a:gd name="connsiteY717" fmla="*/ 1342556 h 7514867"/>
              <a:gd name="connsiteX718" fmla="*/ 13617629 w 26589109"/>
              <a:gd name="connsiteY718" fmla="*/ 1326402 h 7514867"/>
              <a:gd name="connsiteX719" fmla="*/ 13530803 w 26589109"/>
              <a:gd name="connsiteY719" fmla="*/ 1304191 h 7514867"/>
              <a:gd name="connsiteX720" fmla="*/ 21952974 w 26589109"/>
              <a:gd name="connsiteY720" fmla="*/ 1261787 h 7514867"/>
              <a:gd name="connsiteX721" fmla="*/ 21920666 w 26589109"/>
              <a:gd name="connsiteY721" fmla="*/ 1277941 h 7514867"/>
              <a:gd name="connsiteX722" fmla="*/ 21936822 w 26589109"/>
              <a:gd name="connsiteY722" fmla="*/ 1294095 h 7514867"/>
              <a:gd name="connsiteX723" fmla="*/ 21952974 w 26589109"/>
              <a:gd name="connsiteY723" fmla="*/ 1261787 h 7514867"/>
              <a:gd name="connsiteX724" fmla="*/ 12939171 w 26589109"/>
              <a:gd name="connsiteY724" fmla="*/ 1261787 h 7514867"/>
              <a:gd name="connsiteX725" fmla="*/ 12923018 w 26589109"/>
              <a:gd name="connsiteY725" fmla="*/ 1294095 h 7514867"/>
              <a:gd name="connsiteX726" fmla="*/ 12939171 w 26589109"/>
              <a:gd name="connsiteY726" fmla="*/ 1294095 h 7514867"/>
              <a:gd name="connsiteX727" fmla="*/ 12955324 w 26589109"/>
              <a:gd name="connsiteY727" fmla="*/ 1294095 h 7514867"/>
              <a:gd name="connsiteX728" fmla="*/ 12955324 w 26589109"/>
              <a:gd name="connsiteY728" fmla="*/ 1277941 h 7514867"/>
              <a:gd name="connsiteX729" fmla="*/ 12939171 w 26589109"/>
              <a:gd name="connsiteY729" fmla="*/ 1261787 h 7514867"/>
              <a:gd name="connsiteX730" fmla="*/ 12389943 w 26589109"/>
              <a:gd name="connsiteY730" fmla="*/ 1261787 h 7514867"/>
              <a:gd name="connsiteX731" fmla="*/ 12389943 w 26589109"/>
              <a:gd name="connsiteY731" fmla="*/ 1326402 h 7514867"/>
              <a:gd name="connsiteX732" fmla="*/ 12470712 w 26589109"/>
              <a:gd name="connsiteY732" fmla="*/ 1358710 h 7514867"/>
              <a:gd name="connsiteX733" fmla="*/ 12503019 w 26589109"/>
              <a:gd name="connsiteY733" fmla="*/ 1342556 h 7514867"/>
              <a:gd name="connsiteX734" fmla="*/ 12438405 w 26589109"/>
              <a:gd name="connsiteY734" fmla="*/ 1277941 h 7514867"/>
              <a:gd name="connsiteX735" fmla="*/ 12389943 w 26589109"/>
              <a:gd name="connsiteY735" fmla="*/ 1261787 h 7514867"/>
              <a:gd name="connsiteX736" fmla="*/ 2519988 w 26589109"/>
              <a:gd name="connsiteY736" fmla="*/ 1261787 h 7514867"/>
              <a:gd name="connsiteX737" fmla="*/ 2552296 w 26589109"/>
              <a:gd name="connsiteY737" fmla="*/ 1261787 h 7514867"/>
              <a:gd name="connsiteX738" fmla="*/ 2536142 w 26589109"/>
              <a:gd name="connsiteY738" fmla="*/ 1294095 h 7514867"/>
              <a:gd name="connsiteX739" fmla="*/ 2519988 w 26589109"/>
              <a:gd name="connsiteY739" fmla="*/ 1277941 h 7514867"/>
              <a:gd name="connsiteX740" fmla="*/ 2519988 w 26589109"/>
              <a:gd name="connsiteY740" fmla="*/ 1261787 h 7514867"/>
              <a:gd name="connsiteX741" fmla="*/ 3077041 w 26589109"/>
              <a:gd name="connsiteY741" fmla="*/ 1260777 h 7514867"/>
              <a:gd name="connsiteX742" fmla="*/ 3117678 w 26589109"/>
              <a:gd name="connsiteY742" fmla="*/ 1261787 h 7514867"/>
              <a:gd name="connsiteX743" fmla="*/ 3133832 w 26589109"/>
              <a:gd name="connsiteY743" fmla="*/ 1277941 h 7514867"/>
              <a:gd name="connsiteX744" fmla="*/ 3004602 w 26589109"/>
              <a:gd name="connsiteY744" fmla="*/ 1358710 h 7514867"/>
              <a:gd name="connsiteX745" fmla="*/ 2988448 w 26589109"/>
              <a:gd name="connsiteY745" fmla="*/ 1342556 h 7514867"/>
              <a:gd name="connsiteX746" fmla="*/ 3077041 w 26589109"/>
              <a:gd name="connsiteY746" fmla="*/ 1260777 h 7514867"/>
              <a:gd name="connsiteX747" fmla="*/ 3997554 w 26589109"/>
              <a:gd name="connsiteY747" fmla="*/ 1255729 h 7514867"/>
              <a:gd name="connsiteX748" fmla="*/ 3973828 w 26589109"/>
              <a:gd name="connsiteY748" fmla="*/ 1261787 h 7514867"/>
              <a:gd name="connsiteX749" fmla="*/ 3941520 w 26589109"/>
              <a:gd name="connsiteY749" fmla="*/ 1294095 h 7514867"/>
              <a:gd name="connsiteX750" fmla="*/ 3957674 w 26589109"/>
              <a:gd name="connsiteY750" fmla="*/ 1310249 h 7514867"/>
              <a:gd name="connsiteX751" fmla="*/ 4038443 w 26589109"/>
              <a:gd name="connsiteY751" fmla="*/ 1310249 h 7514867"/>
              <a:gd name="connsiteX752" fmla="*/ 4054597 w 26589109"/>
              <a:gd name="connsiteY752" fmla="*/ 1358710 h 7514867"/>
              <a:gd name="connsiteX753" fmla="*/ 4086904 w 26589109"/>
              <a:gd name="connsiteY753" fmla="*/ 1326402 h 7514867"/>
              <a:gd name="connsiteX754" fmla="*/ 4038443 w 26589109"/>
              <a:gd name="connsiteY754" fmla="*/ 1310249 h 7514867"/>
              <a:gd name="connsiteX755" fmla="*/ 3997554 w 26589109"/>
              <a:gd name="connsiteY755" fmla="*/ 1255729 h 7514867"/>
              <a:gd name="connsiteX756" fmla="*/ 10919950 w 26589109"/>
              <a:gd name="connsiteY756" fmla="*/ 1197172 h 7514867"/>
              <a:gd name="connsiteX757" fmla="*/ 10903795 w 26589109"/>
              <a:gd name="connsiteY757" fmla="*/ 1213326 h 7514867"/>
              <a:gd name="connsiteX758" fmla="*/ 10855334 w 26589109"/>
              <a:gd name="connsiteY758" fmla="*/ 1310249 h 7514867"/>
              <a:gd name="connsiteX759" fmla="*/ 10871489 w 26589109"/>
              <a:gd name="connsiteY759" fmla="*/ 1342556 h 7514867"/>
              <a:gd name="connsiteX760" fmla="*/ 10919950 w 26589109"/>
              <a:gd name="connsiteY760" fmla="*/ 1326402 h 7514867"/>
              <a:gd name="connsiteX761" fmla="*/ 10952258 w 26589109"/>
              <a:gd name="connsiteY761" fmla="*/ 1294095 h 7514867"/>
              <a:gd name="connsiteX762" fmla="*/ 10952258 w 26589109"/>
              <a:gd name="connsiteY762" fmla="*/ 1245633 h 7514867"/>
              <a:gd name="connsiteX763" fmla="*/ 10919950 w 26589109"/>
              <a:gd name="connsiteY763" fmla="*/ 1197172 h 7514867"/>
              <a:gd name="connsiteX764" fmla="*/ 10096108 w 26589109"/>
              <a:gd name="connsiteY764" fmla="*/ 1197172 h 7514867"/>
              <a:gd name="connsiteX765" fmla="*/ 10096108 w 26589109"/>
              <a:gd name="connsiteY765" fmla="*/ 1229480 h 7514867"/>
              <a:gd name="connsiteX766" fmla="*/ 10112261 w 26589109"/>
              <a:gd name="connsiteY766" fmla="*/ 1213326 h 7514867"/>
              <a:gd name="connsiteX767" fmla="*/ 10096108 w 26589109"/>
              <a:gd name="connsiteY767" fmla="*/ 1197172 h 7514867"/>
              <a:gd name="connsiteX768" fmla="*/ 3376138 w 26589109"/>
              <a:gd name="connsiteY768" fmla="*/ 1197172 h 7514867"/>
              <a:gd name="connsiteX769" fmla="*/ 3359984 w 26589109"/>
              <a:gd name="connsiteY769" fmla="*/ 1229480 h 7514867"/>
              <a:gd name="connsiteX770" fmla="*/ 3343831 w 26589109"/>
              <a:gd name="connsiteY770" fmla="*/ 1213326 h 7514867"/>
              <a:gd name="connsiteX771" fmla="*/ 3376138 w 26589109"/>
              <a:gd name="connsiteY771" fmla="*/ 1197172 h 7514867"/>
              <a:gd name="connsiteX772" fmla="*/ 3385225 w 26589109"/>
              <a:gd name="connsiteY772" fmla="*/ 1190357 h 7514867"/>
              <a:gd name="connsiteX773" fmla="*/ 3376138 w 26589109"/>
              <a:gd name="connsiteY773" fmla="*/ 1197172 h 7514867"/>
              <a:gd name="connsiteX774" fmla="*/ 3385225 w 26589109"/>
              <a:gd name="connsiteY774" fmla="*/ 1190357 h 7514867"/>
              <a:gd name="connsiteX775" fmla="*/ 2956140 w 26589109"/>
              <a:gd name="connsiteY775" fmla="*/ 1132557 h 7514867"/>
              <a:gd name="connsiteX776" fmla="*/ 2972294 w 26589109"/>
              <a:gd name="connsiteY776" fmla="*/ 1148711 h 7514867"/>
              <a:gd name="connsiteX777" fmla="*/ 2956140 w 26589109"/>
              <a:gd name="connsiteY777" fmla="*/ 1164865 h 7514867"/>
              <a:gd name="connsiteX778" fmla="*/ 2923833 w 26589109"/>
              <a:gd name="connsiteY778" fmla="*/ 1148711 h 7514867"/>
              <a:gd name="connsiteX779" fmla="*/ 2956140 w 26589109"/>
              <a:gd name="connsiteY779" fmla="*/ 1132557 h 7514867"/>
              <a:gd name="connsiteX780" fmla="*/ 2762295 w 26589109"/>
              <a:gd name="connsiteY780" fmla="*/ 1132557 h 7514867"/>
              <a:gd name="connsiteX781" fmla="*/ 2794602 w 26589109"/>
              <a:gd name="connsiteY781" fmla="*/ 1197172 h 7514867"/>
              <a:gd name="connsiteX782" fmla="*/ 2778449 w 26589109"/>
              <a:gd name="connsiteY782" fmla="*/ 1455632 h 7514867"/>
              <a:gd name="connsiteX783" fmla="*/ 2746141 w 26589109"/>
              <a:gd name="connsiteY783" fmla="*/ 1471786 h 7514867"/>
              <a:gd name="connsiteX784" fmla="*/ 2713834 w 26589109"/>
              <a:gd name="connsiteY784" fmla="*/ 1471786 h 7514867"/>
              <a:gd name="connsiteX785" fmla="*/ 2633065 w 26589109"/>
              <a:gd name="connsiteY785" fmla="*/ 1358710 h 7514867"/>
              <a:gd name="connsiteX786" fmla="*/ 2665372 w 26589109"/>
              <a:gd name="connsiteY786" fmla="*/ 1261787 h 7514867"/>
              <a:gd name="connsiteX787" fmla="*/ 2729987 w 26589109"/>
              <a:gd name="connsiteY787" fmla="*/ 1148711 h 7514867"/>
              <a:gd name="connsiteX788" fmla="*/ 2762295 w 26589109"/>
              <a:gd name="connsiteY788" fmla="*/ 1132557 h 7514867"/>
              <a:gd name="connsiteX789" fmla="*/ 3446811 w 26589109"/>
              <a:gd name="connsiteY789" fmla="*/ 1126500 h 7514867"/>
              <a:gd name="connsiteX790" fmla="*/ 3537676 w 26589109"/>
              <a:gd name="connsiteY790" fmla="*/ 1132557 h 7514867"/>
              <a:gd name="connsiteX791" fmla="*/ 3537676 w 26589109"/>
              <a:gd name="connsiteY791" fmla="*/ 1164865 h 7514867"/>
              <a:gd name="connsiteX792" fmla="*/ 3456907 w 26589109"/>
              <a:gd name="connsiteY792" fmla="*/ 1213326 h 7514867"/>
              <a:gd name="connsiteX793" fmla="*/ 3392292 w 26589109"/>
              <a:gd name="connsiteY793" fmla="*/ 1181018 h 7514867"/>
              <a:gd name="connsiteX794" fmla="*/ 3446811 w 26589109"/>
              <a:gd name="connsiteY794" fmla="*/ 1126500 h 7514867"/>
              <a:gd name="connsiteX795" fmla="*/ 22663742 w 26589109"/>
              <a:gd name="connsiteY795" fmla="*/ 1116403 h 7514867"/>
              <a:gd name="connsiteX796" fmla="*/ 22712202 w 26589109"/>
              <a:gd name="connsiteY796" fmla="*/ 1132557 h 7514867"/>
              <a:gd name="connsiteX797" fmla="*/ 22696048 w 26589109"/>
              <a:gd name="connsiteY797" fmla="*/ 1164865 h 7514867"/>
              <a:gd name="connsiteX798" fmla="*/ 22631434 w 26589109"/>
              <a:gd name="connsiteY798" fmla="*/ 1148711 h 7514867"/>
              <a:gd name="connsiteX799" fmla="*/ 22663742 w 26589109"/>
              <a:gd name="connsiteY799" fmla="*/ 1116403 h 7514867"/>
              <a:gd name="connsiteX800" fmla="*/ 4135366 w 26589109"/>
              <a:gd name="connsiteY800" fmla="*/ 1035635 h 7514867"/>
              <a:gd name="connsiteX801" fmla="*/ 4151519 w 26589109"/>
              <a:gd name="connsiteY801" fmla="*/ 1035635 h 7514867"/>
              <a:gd name="connsiteX802" fmla="*/ 4135366 w 26589109"/>
              <a:gd name="connsiteY802" fmla="*/ 1067942 h 7514867"/>
              <a:gd name="connsiteX803" fmla="*/ 4119212 w 26589109"/>
              <a:gd name="connsiteY803" fmla="*/ 1051788 h 7514867"/>
              <a:gd name="connsiteX804" fmla="*/ 4135366 w 26589109"/>
              <a:gd name="connsiteY804" fmla="*/ 1035635 h 7514867"/>
              <a:gd name="connsiteX805" fmla="*/ 5492282 w 26589109"/>
              <a:gd name="connsiteY805" fmla="*/ 857943 h 7514867"/>
              <a:gd name="connsiteX806" fmla="*/ 5508436 w 26589109"/>
              <a:gd name="connsiteY806" fmla="*/ 857943 h 7514867"/>
              <a:gd name="connsiteX807" fmla="*/ 5476129 w 26589109"/>
              <a:gd name="connsiteY807" fmla="*/ 890251 h 7514867"/>
              <a:gd name="connsiteX808" fmla="*/ 5492282 w 26589109"/>
              <a:gd name="connsiteY808" fmla="*/ 857943 h 7514867"/>
              <a:gd name="connsiteX809" fmla="*/ 5314591 w 26589109"/>
              <a:gd name="connsiteY809" fmla="*/ 841789 h 7514867"/>
              <a:gd name="connsiteX810" fmla="*/ 5330745 w 26589109"/>
              <a:gd name="connsiteY810" fmla="*/ 857943 h 7514867"/>
              <a:gd name="connsiteX811" fmla="*/ 5298437 w 26589109"/>
              <a:gd name="connsiteY811" fmla="*/ 874097 h 7514867"/>
              <a:gd name="connsiteX812" fmla="*/ 5314591 w 26589109"/>
              <a:gd name="connsiteY812" fmla="*/ 841789 h 7514867"/>
              <a:gd name="connsiteX813" fmla="*/ 4781517 w 26589109"/>
              <a:gd name="connsiteY813" fmla="*/ 841789 h 7514867"/>
              <a:gd name="connsiteX814" fmla="*/ 4797670 w 26589109"/>
              <a:gd name="connsiteY814" fmla="*/ 857943 h 7514867"/>
              <a:gd name="connsiteX815" fmla="*/ 4797670 w 26589109"/>
              <a:gd name="connsiteY815" fmla="*/ 874097 h 7514867"/>
              <a:gd name="connsiteX816" fmla="*/ 4765363 w 26589109"/>
              <a:gd name="connsiteY816" fmla="*/ 857943 h 7514867"/>
              <a:gd name="connsiteX817" fmla="*/ 4781517 w 26589109"/>
              <a:gd name="connsiteY817" fmla="*/ 841789 h 7514867"/>
              <a:gd name="connsiteX818" fmla="*/ 20854520 w 26589109"/>
              <a:gd name="connsiteY818" fmla="*/ 728713 h 7514867"/>
              <a:gd name="connsiteX819" fmla="*/ 20870672 w 26589109"/>
              <a:gd name="connsiteY819" fmla="*/ 744867 h 7514867"/>
              <a:gd name="connsiteX820" fmla="*/ 20870672 w 26589109"/>
              <a:gd name="connsiteY820" fmla="*/ 761021 h 7514867"/>
              <a:gd name="connsiteX821" fmla="*/ 20838364 w 26589109"/>
              <a:gd name="connsiteY821" fmla="*/ 744867 h 7514867"/>
              <a:gd name="connsiteX822" fmla="*/ 20854520 w 26589109"/>
              <a:gd name="connsiteY822" fmla="*/ 728713 h 7514867"/>
              <a:gd name="connsiteX823" fmla="*/ 4135366 w 26589109"/>
              <a:gd name="connsiteY823" fmla="*/ 728713 h 7514867"/>
              <a:gd name="connsiteX824" fmla="*/ 4151519 w 26589109"/>
              <a:gd name="connsiteY824" fmla="*/ 744867 h 7514867"/>
              <a:gd name="connsiteX825" fmla="*/ 4151519 w 26589109"/>
              <a:gd name="connsiteY825" fmla="*/ 761021 h 7514867"/>
              <a:gd name="connsiteX826" fmla="*/ 4119212 w 26589109"/>
              <a:gd name="connsiteY826" fmla="*/ 744867 h 7514867"/>
              <a:gd name="connsiteX827" fmla="*/ 4135366 w 26589109"/>
              <a:gd name="connsiteY827" fmla="*/ 728713 h 7514867"/>
              <a:gd name="connsiteX828" fmla="*/ 20103873 w 26589109"/>
              <a:gd name="connsiteY828" fmla="*/ 708773 h 7514867"/>
              <a:gd name="connsiteX829" fmla="*/ 20062982 w 26589109"/>
              <a:gd name="connsiteY829" fmla="*/ 761021 h 7514867"/>
              <a:gd name="connsiteX830" fmla="*/ 20111444 w 26589109"/>
              <a:gd name="connsiteY830" fmla="*/ 809482 h 7514867"/>
              <a:gd name="connsiteX831" fmla="*/ 20176060 w 26589109"/>
              <a:gd name="connsiteY831" fmla="*/ 777174 h 7514867"/>
              <a:gd name="connsiteX832" fmla="*/ 20127598 w 26589109"/>
              <a:gd name="connsiteY832" fmla="*/ 712559 h 7514867"/>
              <a:gd name="connsiteX833" fmla="*/ 20103873 w 26589109"/>
              <a:gd name="connsiteY833" fmla="*/ 708773 h 7514867"/>
              <a:gd name="connsiteX834" fmla="*/ 5233822 w 26589109"/>
              <a:gd name="connsiteY834" fmla="*/ 696406 h 7514867"/>
              <a:gd name="connsiteX835" fmla="*/ 5282283 w 26589109"/>
              <a:gd name="connsiteY835" fmla="*/ 728713 h 7514867"/>
              <a:gd name="connsiteX836" fmla="*/ 5217668 w 26589109"/>
              <a:gd name="connsiteY836" fmla="*/ 761021 h 7514867"/>
              <a:gd name="connsiteX837" fmla="*/ 5201515 w 26589109"/>
              <a:gd name="connsiteY837" fmla="*/ 744867 h 7514867"/>
              <a:gd name="connsiteX838" fmla="*/ 5233822 w 26589109"/>
              <a:gd name="connsiteY838" fmla="*/ 696406 h 7514867"/>
              <a:gd name="connsiteX839" fmla="*/ 17316842 w 26589109"/>
              <a:gd name="connsiteY839" fmla="*/ 680252 h 7514867"/>
              <a:gd name="connsiteX840" fmla="*/ 17307277 w 26589109"/>
              <a:gd name="connsiteY840" fmla="*/ 686947 h 7514867"/>
              <a:gd name="connsiteX841" fmla="*/ 17304727 w 26589109"/>
              <a:gd name="connsiteY841" fmla="*/ 686310 h 7514867"/>
              <a:gd name="connsiteX842" fmla="*/ 17316842 w 26589109"/>
              <a:gd name="connsiteY842" fmla="*/ 680252 h 7514867"/>
              <a:gd name="connsiteX843" fmla="*/ 20434520 w 26589109"/>
              <a:gd name="connsiteY843" fmla="*/ 664098 h 7514867"/>
              <a:gd name="connsiteX844" fmla="*/ 20450674 w 26589109"/>
              <a:gd name="connsiteY844" fmla="*/ 680252 h 7514867"/>
              <a:gd name="connsiteX845" fmla="*/ 20434520 w 26589109"/>
              <a:gd name="connsiteY845" fmla="*/ 696406 h 7514867"/>
              <a:gd name="connsiteX846" fmla="*/ 20434520 w 26589109"/>
              <a:gd name="connsiteY846" fmla="*/ 664098 h 7514867"/>
              <a:gd name="connsiteX847" fmla="*/ 17300688 w 26589109"/>
              <a:gd name="connsiteY847" fmla="*/ 664098 h 7514867"/>
              <a:gd name="connsiteX848" fmla="*/ 17276459 w 26589109"/>
              <a:gd name="connsiteY848" fmla="*/ 680252 h 7514867"/>
              <a:gd name="connsiteX849" fmla="*/ 17297142 w 26589109"/>
              <a:gd name="connsiteY849" fmla="*/ 694042 h 7514867"/>
              <a:gd name="connsiteX850" fmla="*/ 17296650 w 26589109"/>
              <a:gd name="connsiteY850" fmla="*/ 694387 h 7514867"/>
              <a:gd name="connsiteX851" fmla="*/ 17300688 w 26589109"/>
              <a:gd name="connsiteY851" fmla="*/ 696406 h 7514867"/>
              <a:gd name="connsiteX852" fmla="*/ 17297142 w 26589109"/>
              <a:gd name="connsiteY852" fmla="*/ 694042 h 7514867"/>
              <a:gd name="connsiteX853" fmla="*/ 17307277 w 26589109"/>
              <a:gd name="connsiteY853" fmla="*/ 686947 h 7514867"/>
              <a:gd name="connsiteX854" fmla="*/ 17307755 w 26589109"/>
              <a:gd name="connsiteY854" fmla="*/ 687067 h 7514867"/>
              <a:gd name="connsiteX855" fmla="*/ 17316842 w 26589109"/>
              <a:gd name="connsiteY855" fmla="*/ 680252 h 7514867"/>
              <a:gd name="connsiteX856" fmla="*/ 17300688 w 26589109"/>
              <a:gd name="connsiteY856" fmla="*/ 664098 h 7514867"/>
              <a:gd name="connsiteX857" fmla="*/ 6994583 w 26589109"/>
              <a:gd name="connsiteY857" fmla="*/ 664098 h 7514867"/>
              <a:gd name="connsiteX858" fmla="*/ 6994583 w 26589109"/>
              <a:gd name="connsiteY858" fmla="*/ 696406 h 7514867"/>
              <a:gd name="connsiteX859" fmla="*/ 7010738 w 26589109"/>
              <a:gd name="connsiteY859" fmla="*/ 680252 h 7514867"/>
              <a:gd name="connsiteX860" fmla="*/ 6994583 w 26589109"/>
              <a:gd name="connsiteY860" fmla="*/ 664098 h 7514867"/>
              <a:gd name="connsiteX861" fmla="*/ 6752276 w 26589109"/>
              <a:gd name="connsiteY861" fmla="*/ 664098 h 7514867"/>
              <a:gd name="connsiteX862" fmla="*/ 6736123 w 26589109"/>
              <a:gd name="connsiteY862" fmla="*/ 696406 h 7514867"/>
              <a:gd name="connsiteX863" fmla="*/ 6752276 w 26589109"/>
              <a:gd name="connsiteY863" fmla="*/ 712559 h 7514867"/>
              <a:gd name="connsiteX864" fmla="*/ 6768431 w 26589109"/>
              <a:gd name="connsiteY864" fmla="*/ 680252 h 7514867"/>
              <a:gd name="connsiteX865" fmla="*/ 6752276 w 26589109"/>
              <a:gd name="connsiteY865" fmla="*/ 664098 h 7514867"/>
              <a:gd name="connsiteX866" fmla="*/ 5863819 w 26589109"/>
              <a:gd name="connsiteY866" fmla="*/ 664098 h 7514867"/>
              <a:gd name="connsiteX867" fmla="*/ 5879973 w 26589109"/>
              <a:gd name="connsiteY867" fmla="*/ 680252 h 7514867"/>
              <a:gd name="connsiteX868" fmla="*/ 5879973 w 26589109"/>
              <a:gd name="connsiteY868" fmla="*/ 696406 h 7514867"/>
              <a:gd name="connsiteX869" fmla="*/ 5847665 w 26589109"/>
              <a:gd name="connsiteY869" fmla="*/ 680252 h 7514867"/>
              <a:gd name="connsiteX870" fmla="*/ 5863819 w 26589109"/>
              <a:gd name="connsiteY870" fmla="*/ 664098 h 7514867"/>
              <a:gd name="connsiteX871" fmla="*/ 4716901 w 26589109"/>
              <a:gd name="connsiteY871" fmla="*/ 664098 h 7514867"/>
              <a:gd name="connsiteX872" fmla="*/ 4700748 w 26589109"/>
              <a:gd name="connsiteY872" fmla="*/ 696406 h 7514867"/>
              <a:gd name="connsiteX873" fmla="*/ 4684594 w 26589109"/>
              <a:gd name="connsiteY873" fmla="*/ 696406 h 7514867"/>
              <a:gd name="connsiteX874" fmla="*/ 4733055 w 26589109"/>
              <a:gd name="connsiteY874" fmla="*/ 664098 h 7514867"/>
              <a:gd name="connsiteX875" fmla="*/ 4716901 w 26589109"/>
              <a:gd name="connsiteY875" fmla="*/ 664098 h 7514867"/>
              <a:gd name="connsiteX876" fmla="*/ 17446072 w 26589109"/>
              <a:gd name="connsiteY876" fmla="*/ 647944 h 7514867"/>
              <a:gd name="connsiteX877" fmla="*/ 17397610 w 26589109"/>
              <a:gd name="connsiteY877" fmla="*/ 680252 h 7514867"/>
              <a:gd name="connsiteX878" fmla="*/ 17446072 w 26589109"/>
              <a:gd name="connsiteY878" fmla="*/ 696406 h 7514867"/>
              <a:gd name="connsiteX879" fmla="*/ 17494534 w 26589109"/>
              <a:gd name="connsiteY879" fmla="*/ 680252 h 7514867"/>
              <a:gd name="connsiteX880" fmla="*/ 17446072 w 26589109"/>
              <a:gd name="connsiteY880" fmla="*/ 647944 h 7514867"/>
              <a:gd name="connsiteX881" fmla="*/ 7091506 w 26589109"/>
              <a:gd name="connsiteY881" fmla="*/ 647944 h 7514867"/>
              <a:gd name="connsiteX882" fmla="*/ 7075352 w 26589109"/>
              <a:gd name="connsiteY882" fmla="*/ 664098 h 7514867"/>
              <a:gd name="connsiteX883" fmla="*/ 7091506 w 26589109"/>
              <a:gd name="connsiteY883" fmla="*/ 680252 h 7514867"/>
              <a:gd name="connsiteX884" fmla="*/ 7107659 w 26589109"/>
              <a:gd name="connsiteY884" fmla="*/ 696406 h 7514867"/>
              <a:gd name="connsiteX885" fmla="*/ 7172275 w 26589109"/>
              <a:gd name="connsiteY885" fmla="*/ 647944 h 7514867"/>
              <a:gd name="connsiteX886" fmla="*/ 7107659 w 26589109"/>
              <a:gd name="connsiteY886" fmla="*/ 647944 h 7514867"/>
              <a:gd name="connsiteX887" fmla="*/ 7091506 w 26589109"/>
              <a:gd name="connsiteY887" fmla="*/ 647944 h 7514867"/>
              <a:gd name="connsiteX888" fmla="*/ 6267663 w 26589109"/>
              <a:gd name="connsiteY888" fmla="*/ 647944 h 7514867"/>
              <a:gd name="connsiteX889" fmla="*/ 6186894 w 26589109"/>
              <a:gd name="connsiteY889" fmla="*/ 712559 h 7514867"/>
              <a:gd name="connsiteX890" fmla="*/ 6154587 w 26589109"/>
              <a:gd name="connsiteY890" fmla="*/ 728713 h 7514867"/>
              <a:gd name="connsiteX891" fmla="*/ 6170741 w 26589109"/>
              <a:gd name="connsiteY891" fmla="*/ 744867 h 7514867"/>
              <a:gd name="connsiteX892" fmla="*/ 6186894 w 26589109"/>
              <a:gd name="connsiteY892" fmla="*/ 712559 h 7514867"/>
              <a:gd name="connsiteX893" fmla="*/ 6267663 w 26589109"/>
              <a:gd name="connsiteY893" fmla="*/ 696406 h 7514867"/>
              <a:gd name="connsiteX894" fmla="*/ 6283817 w 26589109"/>
              <a:gd name="connsiteY894" fmla="*/ 664098 h 7514867"/>
              <a:gd name="connsiteX895" fmla="*/ 6267663 w 26589109"/>
              <a:gd name="connsiteY895" fmla="*/ 647944 h 7514867"/>
              <a:gd name="connsiteX896" fmla="*/ 4967285 w 26589109"/>
              <a:gd name="connsiteY896" fmla="*/ 603521 h 7514867"/>
              <a:gd name="connsiteX897" fmla="*/ 4991515 w 26589109"/>
              <a:gd name="connsiteY897" fmla="*/ 615637 h 7514867"/>
              <a:gd name="connsiteX898" fmla="*/ 5039977 w 26589109"/>
              <a:gd name="connsiteY898" fmla="*/ 680252 h 7514867"/>
              <a:gd name="connsiteX899" fmla="*/ 4959208 w 26589109"/>
              <a:gd name="connsiteY899" fmla="*/ 712559 h 7514867"/>
              <a:gd name="connsiteX900" fmla="*/ 4878439 w 26589109"/>
              <a:gd name="connsiteY900" fmla="*/ 680252 h 7514867"/>
              <a:gd name="connsiteX901" fmla="*/ 4943054 w 26589109"/>
              <a:gd name="connsiteY901" fmla="*/ 615637 h 7514867"/>
              <a:gd name="connsiteX902" fmla="*/ 4967285 w 26589109"/>
              <a:gd name="connsiteY902" fmla="*/ 603521 h 7514867"/>
              <a:gd name="connsiteX903" fmla="*/ 7269198 w 26589109"/>
              <a:gd name="connsiteY903" fmla="*/ 599483 h 7514867"/>
              <a:gd name="connsiteX904" fmla="*/ 7188428 w 26589109"/>
              <a:gd name="connsiteY904" fmla="*/ 647944 h 7514867"/>
              <a:gd name="connsiteX905" fmla="*/ 7301506 w 26589109"/>
              <a:gd name="connsiteY905" fmla="*/ 647944 h 7514867"/>
              <a:gd name="connsiteX906" fmla="*/ 7349966 w 26589109"/>
              <a:gd name="connsiteY906" fmla="*/ 615637 h 7514867"/>
              <a:gd name="connsiteX907" fmla="*/ 7349966 w 26589109"/>
              <a:gd name="connsiteY907" fmla="*/ 615637 h 7514867"/>
              <a:gd name="connsiteX908" fmla="*/ 7269198 w 26589109"/>
              <a:gd name="connsiteY908" fmla="*/ 599483 h 7514867"/>
              <a:gd name="connsiteX909" fmla="*/ 6590739 w 26589109"/>
              <a:gd name="connsiteY909" fmla="*/ 599483 h 7514867"/>
              <a:gd name="connsiteX910" fmla="*/ 6445355 w 26589109"/>
              <a:gd name="connsiteY910" fmla="*/ 647944 h 7514867"/>
              <a:gd name="connsiteX911" fmla="*/ 6429201 w 26589109"/>
              <a:gd name="connsiteY911" fmla="*/ 647944 h 7514867"/>
              <a:gd name="connsiteX912" fmla="*/ 6413047 w 26589109"/>
              <a:gd name="connsiteY912" fmla="*/ 615637 h 7514867"/>
              <a:gd name="connsiteX913" fmla="*/ 6396894 w 26589109"/>
              <a:gd name="connsiteY913" fmla="*/ 615637 h 7514867"/>
              <a:gd name="connsiteX914" fmla="*/ 6413047 w 26589109"/>
              <a:gd name="connsiteY914" fmla="*/ 647944 h 7514867"/>
              <a:gd name="connsiteX915" fmla="*/ 6429201 w 26589109"/>
              <a:gd name="connsiteY915" fmla="*/ 647944 h 7514867"/>
              <a:gd name="connsiteX916" fmla="*/ 6445355 w 26589109"/>
              <a:gd name="connsiteY916" fmla="*/ 680252 h 7514867"/>
              <a:gd name="connsiteX917" fmla="*/ 6606893 w 26589109"/>
              <a:gd name="connsiteY917" fmla="*/ 664098 h 7514867"/>
              <a:gd name="connsiteX918" fmla="*/ 6639200 w 26589109"/>
              <a:gd name="connsiteY918" fmla="*/ 615637 h 7514867"/>
              <a:gd name="connsiteX919" fmla="*/ 6590739 w 26589109"/>
              <a:gd name="connsiteY919" fmla="*/ 599483 h 7514867"/>
              <a:gd name="connsiteX920" fmla="*/ 5508436 w 26589109"/>
              <a:gd name="connsiteY920" fmla="*/ 599483 h 7514867"/>
              <a:gd name="connsiteX921" fmla="*/ 5508436 w 26589109"/>
              <a:gd name="connsiteY921" fmla="*/ 631791 h 7514867"/>
              <a:gd name="connsiteX922" fmla="*/ 5492282 w 26589109"/>
              <a:gd name="connsiteY922" fmla="*/ 647944 h 7514867"/>
              <a:gd name="connsiteX923" fmla="*/ 5492282 w 26589109"/>
              <a:gd name="connsiteY923" fmla="*/ 615637 h 7514867"/>
              <a:gd name="connsiteX924" fmla="*/ 5508436 w 26589109"/>
              <a:gd name="connsiteY924" fmla="*/ 599483 h 7514867"/>
              <a:gd name="connsiteX925" fmla="*/ 4771168 w 26589109"/>
              <a:gd name="connsiteY925" fmla="*/ 589892 h 7514867"/>
              <a:gd name="connsiteX926" fmla="*/ 4846132 w 26589109"/>
              <a:gd name="connsiteY926" fmla="*/ 712559 h 7514867"/>
              <a:gd name="connsiteX927" fmla="*/ 4781517 w 26589109"/>
              <a:gd name="connsiteY927" fmla="*/ 761021 h 7514867"/>
              <a:gd name="connsiteX928" fmla="*/ 4700748 w 26589109"/>
              <a:gd name="connsiteY928" fmla="*/ 712559 h 7514867"/>
              <a:gd name="connsiteX929" fmla="*/ 4636133 w 26589109"/>
              <a:gd name="connsiteY929" fmla="*/ 793328 h 7514867"/>
              <a:gd name="connsiteX930" fmla="*/ 4619979 w 26589109"/>
              <a:gd name="connsiteY930" fmla="*/ 874097 h 7514867"/>
              <a:gd name="connsiteX931" fmla="*/ 4571517 w 26589109"/>
              <a:gd name="connsiteY931" fmla="*/ 890251 h 7514867"/>
              <a:gd name="connsiteX932" fmla="*/ 4474595 w 26589109"/>
              <a:gd name="connsiteY932" fmla="*/ 696406 h 7514867"/>
              <a:gd name="connsiteX933" fmla="*/ 4555364 w 26589109"/>
              <a:gd name="connsiteY933" fmla="*/ 647944 h 7514867"/>
              <a:gd name="connsiteX934" fmla="*/ 4636133 w 26589109"/>
              <a:gd name="connsiteY934" fmla="*/ 647944 h 7514867"/>
              <a:gd name="connsiteX935" fmla="*/ 4716901 w 26589109"/>
              <a:gd name="connsiteY935" fmla="*/ 599483 h 7514867"/>
              <a:gd name="connsiteX936" fmla="*/ 4771168 w 26589109"/>
              <a:gd name="connsiteY936" fmla="*/ 589892 h 7514867"/>
              <a:gd name="connsiteX937" fmla="*/ 5346898 w 26589109"/>
              <a:gd name="connsiteY937" fmla="*/ 551022 h 7514867"/>
              <a:gd name="connsiteX938" fmla="*/ 5395360 w 26589109"/>
              <a:gd name="connsiteY938" fmla="*/ 567176 h 7514867"/>
              <a:gd name="connsiteX939" fmla="*/ 5346898 w 26589109"/>
              <a:gd name="connsiteY939" fmla="*/ 599483 h 7514867"/>
              <a:gd name="connsiteX940" fmla="*/ 5298437 w 26589109"/>
              <a:gd name="connsiteY940" fmla="*/ 567176 h 7514867"/>
              <a:gd name="connsiteX941" fmla="*/ 5346898 w 26589109"/>
              <a:gd name="connsiteY941" fmla="*/ 551022 h 7514867"/>
              <a:gd name="connsiteX942" fmla="*/ 19778779 w 26589109"/>
              <a:gd name="connsiteY942" fmla="*/ 544207 h 7514867"/>
              <a:gd name="connsiteX943" fmla="*/ 19836832 w 26589109"/>
              <a:gd name="connsiteY943" fmla="*/ 551022 h 7514867"/>
              <a:gd name="connsiteX944" fmla="*/ 19836832 w 26589109"/>
              <a:gd name="connsiteY944" fmla="*/ 599483 h 7514867"/>
              <a:gd name="connsiteX945" fmla="*/ 19820676 w 26589109"/>
              <a:gd name="connsiteY945" fmla="*/ 647944 h 7514867"/>
              <a:gd name="connsiteX946" fmla="*/ 19610678 w 26589109"/>
              <a:gd name="connsiteY946" fmla="*/ 583329 h 7514867"/>
              <a:gd name="connsiteX947" fmla="*/ 19594524 w 26589109"/>
              <a:gd name="connsiteY947" fmla="*/ 567176 h 7514867"/>
              <a:gd name="connsiteX948" fmla="*/ 19610678 w 26589109"/>
              <a:gd name="connsiteY948" fmla="*/ 551022 h 7514867"/>
              <a:gd name="connsiteX949" fmla="*/ 19778779 w 26589109"/>
              <a:gd name="connsiteY949" fmla="*/ 544207 h 7514867"/>
              <a:gd name="connsiteX950" fmla="*/ 5960742 w 26589109"/>
              <a:gd name="connsiteY950" fmla="*/ 518714 h 7514867"/>
              <a:gd name="connsiteX951" fmla="*/ 5993049 w 26589109"/>
              <a:gd name="connsiteY951" fmla="*/ 551022 h 7514867"/>
              <a:gd name="connsiteX952" fmla="*/ 5928434 w 26589109"/>
              <a:gd name="connsiteY952" fmla="*/ 583329 h 7514867"/>
              <a:gd name="connsiteX953" fmla="*/ 5912280 w 26589109"/>
              <a:gd name="connsiteY953" fmla="*/ 567176 h 7514867"/>
              <a:gd name="connsiteX954" fmla="*/ 5960742 w 26589109"/>
              <a:gd name="connsiteY954" fmla="*/ 518714 h 7514867"/>
              <a:gd name="connsiteX955" fmla="*/ 15572235 w 26589109"/>
              <a:gd name="connsiteY955" fmla="*/ 486407 h 7514867"/>
              <a:gd name="connsiteX956" fmla="*/ 15556082 w 26589109"/>
              <a:gd name="connsiteY956" fmla="*/ 534868 h 7514867"/>
              <a:gd name="connsiteX957" fmla="*/ 15588389 w 26589109"/>
              <a:gd name="connsiteY957" fmla="*/ 583329 h 7514867"/>
              <a:gd name="connsiteX958" fmla="*/ 15733773 w 26589109"/>
              <a:gd name="connsiteY958" fmla="*/ 599483 h 7514867"/>
              <a:gd name="connsiteX959" fmla="*/ 15830695 w 26589109"/>
              <a:gd name="connsiteY959" fmla="*/ 599483 h 7514867"/>
              <a:gd name="connsiteX960" fmla="*/ 15895311 w 26589109"/>
              <a:gd name="connsiteY960" fmla="*/ 599483 h 7514867"/>
              <a:gd name="connsiteX961" fmla="*/ 15879157 w 26589109"/>
              <a:gd name="connsiteY961" fmla="*/ 567176 h 7514867"/>
              <a:gd name="connsiteX962" fmla="*/ 15846849 w 26589109"/>
              <a:gd name="connsiteY962" fmla="*/ 534868 h 7514867"/>
              <a:gd name="connsiteX963" fmla="*/ 15572235 w 26589109"/>
              <a:gd name="connsiteY963" fmla="*/ 486407 h 7514867"/>
              <a:gd name="connsiteX964" fmla="*/ 15265314 w 26589109"/>
              <a:gd name="connsiteY964" fmla="*/ 486407 h 7514867"/>
              <a:gd name="connsiteX965" fmla="*/ 15249160 w 26589109"/>
              <a:gd name="connsiteY965" fmla="*/ 502560 h 7514867"/>
              <a:gd name="connsiteX966" fmla="*/ 15265314 w 26589109"/>
              <a:gd name="connsiteY966" fmla="*/ 518714 h 7514867"/>
              <a:gd name="connsiteX967" fmla="*/ 15281467 w 26589109"/>
              <a:gd name="connsiteY967" fmla="*/ 502560 h 7514867"/>
              <a:gd name="connsiteX968" fmla="*/ 15265314 w 26589109"/>
              <a:gd name="connsiteY968" fmla="*/ 486407 h 7514867"/>
              <a:gd name="connsiteX969" fmla="*/ 13989165 w 26589109"/>
              <a:gd name="connsiteY969" fmla="*/ 470253 h 7514867"/>
              <a:gd name="connsiteX970" fmla="*/ 13940705 w 26589109"/>
              <a:gd name="connsiteY970" fmla="*/ 486407 h 7514867"/>
              <a:gd name="connsiteX971" fmla="*/ 13940705 w 26589109"/>
              <a:gd name="connsiteY971" fmla="*/ 502560 h 7514867"/>
              <a:gd name="connsiteX972" fmla="*/ 14005319 w 26589109"/>
              <a:gd name="connsiteY972" fmla="*/ 518714 h 7514867"/>
              <a:gd name="connsiteX973" fmla="*/ 14037627 w 26589109"/>
              <a:gd name="connsiteY973" fmla="*/ 502560 h 7514867"/>
              <a:gd name="connsiteX974" fmla="*/ 13989165 w 26589109"/>
              <a:gd name="connsiteY974" fmla="*/ 470253 h 7514867"/>
              <a:gd name="connsiteX975" fmla="*/ 17814075 w 26589109"/>
              <a:gd name="connsiteY975" fmla="*/ 468739 h 7514867"/>
              <a:gd name="connsiteX976" fmla="*/ 17736840 w 26589109"/>
              <a:gd name="connsiteY976" fmla="*/ 518714 h 7514867"/>
              <a:gd name="connsiteX977" fmla="*/ 17672226 w 26589109"/>
              <a:gd name="connsiteY977" fmla="*/ 551022 h 7514867"/>
              <a:gd name="connsiteX978" fmla="*/ 17688380 w 26589109"/>
              <a:gd name="connsiteY978" fmla="*/ 664098 h 7514867"/>
              <a:gd name="connsiteX979" fmla="*/ 17736840 w 26589109"/>
              <a:gd name="connsiteY979" fmla="*/ 647944 h 7514867"/>
              <a:gd name="connsiteX980" fmla="*/ 17752994 w 26589109"/>
              <a:gd name="connsiteY980" fmla="*/ 502560 h 7514867"/>
              <a:gd name="connsiteX981" fmla="*/ 17849916 w 26589109"/>
              <a:gd name="connsiteY981" fmla="*/ 470253 h 7514867"/>
              <a:gd name="connsiteX982" fmla="*/ 17814075 w 26589109"/>
              <a:gd name="connsiteY982" fmla="*/ 468739 h 7514867"/>
              <a:gd name="connsiteX983" fmla="*/ 13536861 w 26589109"/>
              <a:gd name="connsiteY983" fmla="*/ 421792 h 7514867"/>
              <a:gd name="connsiteX984" fmla="*/ 13520706 w 26589109"/>
              <a:gd name="connsiteY984" fmla="*/ 454099 h 7514867"/>
              <a:gd name="connsiteX985" fmla="*/ 13536861 w 26589109"/>
              <a:gd name="connsiteY985" fmla="*/ 454099 h 7514867"/>
              <a:gd name="connsiteX986" fmla="*/ 13553014 w 26589109"/>
              <a:gd name="connsiteY986" fmla="*/ 437945 h 7514867"/>
              <a:gd name="connsiteX987" fmla="*/ 13536861 w 26589109"/>
              <a:gd name="connsiteY987" fmla="*/ 421792 h 7514867"/>
              <a:gd name="connsiteX988" fmla="*/ 13019940 w 26589109"/>
              <a:gd name="connsiteY988" fmla="*/ 421792 h 7514867"/>
              <a:gd name="connsiteX989" fmla="*/ 12987633 w 26589109"/>
              <a:gd name="connsiteY989" fmla="*/ 454099 h 7514867"/>
              <a:gd name="connsiteX990" fmla="*/ 13036094 w 26589109"/>
              <a:gd name="connsiteY990" fmla="*/ 470253 h 7514867"/>
              <a:gd name="connsiteX991" fmla="*/ 13068402 w 26589109"/>
              <a:gd name="connsiteY991" fmla="*/ 437945 h 7514867"/>
              <a:gd name="connsiteX992" fmla="*/ 13019940 w 26589109"/>
              <a:gd name="connsiteY992" fmla="*/ 421792 h 7514867"/>
              <a:gd name="connsiteX993" fmla="*/ 11501484 w 26589109"/>
              <a:gd name="connsiteY993" fmla="*/ 308715 h 7514867"/>
              <a:gd name="connsiteX994" fmla="*/ 11517639 w 26589109"/>
              <a:gd name="connsiteY994" fmla="*/ 308715 h 7514867"/>
              <a:gd name="connsiteX995" fmla="*/ 11519659 w 26589109"/>
              <a:gd name="connsiteY995" fmla="*/ 336985 h 7514867"/>
              <a:gd name="connsiteX996" fmla="*/ 11492516 w 26589109"/>
              <a:gd name="connsiteY996" fmla="*/ 340178 h 7514867"/>
              <a:gd name="connsiteX997" fmla="*/ 11486464 w 26589109"/>
              <a:gd name="connsiteY997" fmla="*/ 339607 h 7514867"/>
              <a:gd name="connsiteX998" fmla="*/ 11493408 w 26589109"/>
              <a:gd name="connsiteY998" fmla="*/ 330927 h 7514867"/>
              <a:gd name="connsiteX999" fmla="*/ 11501484 w 26589109"/>
              <a:gd name="connsiteY999" fmla="*/ 308715 h 7514867"/>
              <a:gd name="connsiteX1000" fmla="*/ 16153771 w 26589109"/>
              <a:gd name="connsiteY1000" fmla="*/ 260254 h 7514867"/>
              <a:gd name="connsiteX1001" fmla="*/ 16169924 w 26589109"/>
              <a:gd name="connsiteY1001" fmla="*/ 260254 h 7514867"/>
              <a:gd name="connsiteX1002" fmla="*/ 16137617 w 26589109"/>
              <a:gd name="connsiteY1002" fmla="*/ 308715 h 7514867"/>
              <a:gd name="connsiteX1003" fmla="*/ 16153771 w 26589109"/>
              <a:gd name="connsiteY1003" fmla="*/ 260254 h 7514867"/>
              <a:gd name="connsiteX1004" fmla="*/ 16283002 w 26589109"/>
              <a:gd name="connsiteY1004" fmla="*/ 244100 h 7514867"/>
              <a:gd name="connsiteX1005" fmla="*/ 16299155 w 26589109"/>
              <a:gd name="connsiteY1005" fmla="*/ 260254 h 7514867"/>
              <a:gd name="connsiteX1006" fmla="*/ 16283002 w 26589109"/>
              <a:gd name="connsiteY1006" fmla="*/ 276408 h 7514867"/>
              <a:gd name="connsiteX1007" fmla="*/ 16266847 w 26589109"/>
              <a:gd name="connsiteY1007" fmla="*/ 260254 h 7514867"/>
              <a:gd name="connsiteX1008" fmla="*/ 16283002 w 26589109"/>
              <a:gd name="connsiteY1008" fmla="*/ 244100 h 7514867"/>
              <a:gd name="connsiteX1009" fmla="*/ 9724570 w 26589109"/>
              <a:gd name="connsiteY1009" fmla="*/ 244100 h 7514867"/>
              <a:gd name="connsiteX1010" fmla="*/ 9740725 w 26589109"/>
              <a:gd name="connsiteY1010" fmla="*/ 260254 h 7514867"/>
              <a:gd name="connsiteX1011" fmla="*/ 9708416 w 26589109"/>
              <a:gd name="connsiteY1011" fmla="*/ 260254 h 7514867"/>
              <a:gd name="connsiteX1012" fmla="*/ 9724570 w 26589109"/>
              <a:gd name="connsiteY1012" fmla="*/ 244100 h 7514867"/>
              <a:gd name="connsiteX1013" fmla="*/ 13488399 w 26589109"/>
              <a:gd name="connsiteY1013" fmla="*/ 114870 h 7514867"/>
              <a:gd name="connsiteX1014" fmla="*/ 13569168 w 26589109"/>
              <a:gd name="connsiteY1014" fmla="*/ 163331 h 7514867"/>
              <a:gd name="connsiteX1015" fmla="*/ 13488399 w 26589109"/>
              <a:gd name="connsiteY1015" fmla="*/ 163331 h 7514867"/>
              <a:gd name="connsiteX1016" fmla="*/ 13472245 w 26589109"/>
              <a:gd name="connsiteY1016" fmla="*/ 131024 h 7514867"/>
              <a:gd name="connsiteX1017" fmla="*/ 13488399 w 26589109"/>
              <a:gd name="connsiteY1017" fmla="*/ 114870 h 7514867"/>
              <a:gd name="connsiteX1018" fmla="*/ 14498010 w 26589109"/>
              <a:gd name="connsiteY1018" fmla="*/ 106793 h 7514867"/>
              <a:gd name="connsiteX1019" fmla="*/ 14376856 w 26589109"/>
              <a:gd name="connsiteY1019" fmla="*/ 131024 h 7514867"/>
              <a:gd name="connsiteX1020" fmla="*/ 14376856 w 26589109"/>
              <a:gd name="connsiteY1020" fmla="*/ 147178 h 7514867"/>
              <a:gd name="connsiteX1021" fmla="*/ 14457625 w 26589109"/>
              <a:gd name="connsiteY1021" fmla="*/ 211793 h 7514867"/>
              <a:gd name="connsiteX1022" fmla="*/ 14619163 w 26589109"/>
              <a:gd name="connsiteY1022" fmla="*/ 163331 h 7514867"/>
              <a:gd name="connsiteX1023" fmla="*/ 14635316 w 26589109"/>
              <a:gd name="connsiteY1023" fmla="*/ 147178 h 7514867"/>
              <a:gd name="connsiteX1024" fmla="*/ 14619163 w 26589109"/>
              <a:gd name="connsiteY1024" fmla="*/ 131024 h 7514867"/>
              <a:gd name="connsiteX1025" fmla="*/ 14498010 w 26589109"/>
              <a:gd name="connsiteY1025" fmla="*/ 106793 h 7514867"/>
              <a:gd name="connsiteX1026" fmla="*/ 13326862 w 26589109"/>
              <a:gd name="connsiteY1026" fmla="*/ 62370 h 7514867"/>
              <a:gd name="connsiteX1027" fmla="*/ 13359168 w 26589109"/>
              <a:gd name="connsiteY1027" fmla="*/ 82563 h 7514867"/>
              <a:gd name="connsiteX1028" fmla="*/ 13343015 w 26589109"/>
              <a:gd name="connsiteY1028" fmla="*/ 114870 h 7514867"/>
              <a:gd name="connsiteX1029" fmla="*/ 13278400 w 26589109"/>
              <a:gd name="connsiteY1029" fmla="*/ 82563 h 7514867"/>
              <a:gd name="connsiteX1030" fmla="*/ 13294555 w 26589109"/>
              <a:gd name="connsiteY1030" fmla="*/ 66409 h 7514867"/>
              <a:gd name="connsiteX1031" fmla="*/ 13326862 w 26589109"/>
              <a:gd name="connsiteY1031" fmla="*/ 62370 h 7514867"/>
              <a:gd name="connsiteX1032" fmla="*/ 14183011 w 26589109"/>
              <a:gd name="connsiteY1032" fmla="*/ 50255 h 7514867"/>
              <a:gd name="connsiteX1033" fmla="*/ 14134550 w 26589109"/>
              <a:gd name="connsiteY1033" fmla="*/ 66409 h 7514867"/>
              <a:gd name="connsiteX1034" fmla="*/ 14183011 w 26589109"/>
              <a:gd name="connsiteY1034" fmla="*/ 98716 h 7514867"/>
              <a:gd name="connsiteX1035" fmla="*/ 14215318 w 26589109"/>
              <a:gd name="connsiteY1035" fmla="*/ 82563 h 7514867"/>
              <a:gd name="connsiteX1036" fmla="*/ 14199165 w 26589109"/>
              <a:gd name="connsiteY1036" fmla="*/ 66409 h 7514867"/>
              <a:gd name="connsiteX1037" fmla="*/ 14183011 w 26589109"/>
              <a:gd name="connsiteY1037" fmla="*/ 50255 h 7514867"/>
              <a:gd name="connsiteX1038" fmla="*/ 14223395 w 26589109"/>
              <a:gd name="connsiteY1038" fmla="*/ 280 h 7514867"/>
              <a:gd name="connsiteX1039" fmla="*/ 14441471 w 26589109"/>
              <a:gd name="connsiteY1039" fmla="*/ 50255 h 7514867"/>
              <a:gd name="connsiteX1040" fmla="*/ 14651470 w 26589109"/>
              <a:gd name="connsiteY1040" fmla="*/ 66409 h 7514867"/>
              <a:gd name="connsiteX1041" fmla="*/ 14716085 w 26589109"/>
              <a:gd name="connsiteY1041" fmla="*/ 179485 h 7514867"/>
              <a:gd name="connsiteX1042" fmla="*/ 14764547 w 26589109"/>
              <a:gd name="connsiteY1042" fmla="*/ 244100 h 7514867"/>
              <a:gd name="connsiteX1043" fmla="*/ 14796854 w 26589109"/>
              <a:gd name="connsiteY1043" fmla="*/ 244100 h 7514867"/>
              <a:gd name="connsiteX1044" fmla="*/ 14958392 w 26589109"/>
              <a:gd name="connsiteY1044" fmla="*/ 211793 h 7514867"/>
              <a:gd name="connsiteX1045" fmla="*/ 15136083 w 26589109"/>
              <a:gd name="connsiteY1045" fmla="*/ 244100 h 7514867"/>
              <a:gd name="connsiteX1046" fmla="*/ 15281467 w 26589109"/>
              <a:gd name="connsiteY1046" fmla="*/ 244100 h 7514867"/>
              <a:gd name="connsiteX1047" fmla="*/ 15459158 w 26589109"/>
              <a:gd name="connsiteY1047" fmla="*/ 244100 h 7514867"/>
              <a:gd name="connsiteX1048" fmla="*/ 15475313 w 26589109"/>
              <a:gd name="connsiteY1048" fmla="*/ 308715 h 7514867"/>
              <a:gd name="connsiteX1049" fmla="*/ 15459158 w 26589109"/>
              <a:gd name="connsiteY1049" fmla="*/ 341023 h 7514867"/>
              <a:gd name="connsiteX1050" fmla="*/ 15620696 w 26589109"/>
              <a:gd name="connsiteY1050" fmla="*/ 341023 h 7514867"/>
              <a:gd name="connsiteX1051" fmla="*/ 15588389 w 26589109"/>
              <a:gd name="connsiteY1051" fmla="*/ 276408 h 7514867"/>
              <a:gd name="connsiteX1052" fmla="*/ 15798388 w 26589109"/>
              <a:gd name="connsiteY1052" fmla="*/ 195639 h 7514867"/>
              <a:gd name="connsiteX1053" fmla="*/ 15830695 w 26589109"/>
              <a:gd name="connsiteY1053" fmla="*/ 260254 h 7514867"/>
              <a:gd name="connsiteX1054" fmla="*/ 15846849 w 26589109"/>
              <a:gd name="connsiteY1054" fmla="*/ 308715 h 7514867"/>
              <a:gd name="connsiteX1055" fmla="*/ 15927618 w 26589109"/>
              <a:gd name="connsiteY1055" fmla="*/ 308715 h 7514867"/>
              <a:gd name="connsiteX1056" fmla="*/ 16105309 w 26589109"/>
              <a:gd name="connsiteY1056" fmla="*/ 308715 h 7514867"/>
              <a:gd name="connsiteX1057" fmla="*/ 16137617 w 26589109"/>
              <a:gd name="connsiteY1057" fmla="*/ 308715 h 7514867"/>
              <a:gd name="connsiteX1058" fmla="*/ 16153771 w 26589109"/>
              <a:gd name="connsiteY1058" fmla="*/ 308715 h 7514867"/>
              <a:gd name="connsiteX1059" fmla="*/ 16234540 w 26589109"/>
              <a:gd name="connsiteY1059" fmla="*/ 421792 h 7514867"/>
              <a:gd name="connsiteX1060" fmla="*/ 16622231 w 26589109"/>
              <a:gd name="connsiteY1060" fmla="*/ 341023 h 7514867"/>
              <a:gd name="connsiteX1061" fmla="*/ 16864538 w 26589109"/>
              <a:gd name="connsiteY1061" fmla="*/ 341023 h 7514867"/>
              <a:gd name="connsiteX1062" fmla="*/ 16912998 w 26589109"/>
              <a:gd name="connsiteY1062" fmla="*/ 357177 h 7514867"/>
              <a:gd name="connsiteX1063" fmla="*/ 17139150 w 26589109"/>
              <a:gd name="connsiteY1063" fmla="*/ 389484 h 7514867"/>
              <a:gd name="connsiteX1064" fmla="*/ 17381458 w 26589109"/>
              <a:gd name="connsiteY1064" fmla="*/ 389484 h 7514867"/>
              <a:gd name="connsiteX1065" fmla="*/ 17478380 w 26589109"/>
              <a:gd name="connsiteY1065" fmla="*/ 373330 h 7514867"/>
              <a:gd name="connsiteX1066" fmla="*/ 17575304 w 26589109"/>
              <a:gd name="connsiteY1066" fmla="*/ 373330 h 7514867"/>
              <a:gd name="connsiteX1067" fmla="*/ 17720686 w 26589109"/>
              <a:gd name="connsiteY1067" fmla="*/ 357177 h 7514867"/>
              <a:gd name="connsiteX1068" fmla="*/ 17785302 w 26589109"/>
              <a:gd name="connsiteY1068" fmla="*/ 357177 h 7514867"/>
              <a:gd name="connsiteX1069" fmla="*/ 17866070 w 26589109"/>
              <a:gd name="connsiteY1069" fmla="*/ 470253 h 7514867"/>
              <a:gd name="connsiteX1070" fmla="*/ 18043762 w 26589109"/>
              <a:gd name="connsiteY1070" fmla="*/ 421792 h 7514867"/>
              <a:gd name="connsiteX1071" fmla="*/ 18092224 w 26589109"/>
              <a:gd name="connsiteY1071" fmla="*/ 454099 h 7514867"/>
              <a:gd name="connsiteX1072" fmla="*/ 18076070 w 26589109"/>
              <a:gd name="connsiteY1072" fmla="*/ 470253 h 7514867"/>
              <a:gd name="connsiteX1073" fmla="*/ 18011454 w 26589109"/>
              <a:gd name="connsiteY1073" fmla="*/ 518714 h 7514867"/>
              <a:gd name="connsiteX1074" fmla="*/ 17898378 w 26589109"/>
              <a:gd name="connsiteY1074" fmla="*/ 647944 h 7514867"/>
              <a:gd name="connsiteX1075" fmla="*/ 17882224 w 26589109"/>
              <a:gd name="connsiteY1075" fmla="*/ 696406 h 7514867"/>
              <a:gd name="connsiteX1076" fmla="*/ 17930686 w 26589109"/>
              <a:gd name="connsiteY1076" fmla="*/ 712559 h 7514867"/>
              <a:gd name="connsiteX1077" fmla="*/ 18205300 w 26589109"/>
              <a:gd name="connsiteY1077" fmla="*/ 664098 h 7514867"/>
              <a:gd name="connsiteX1078" fmla="*/ 18463760 w 26589109"/>
              <a:gd name="connsiteY1078" fmla="*/ 551022 h 7514867"/>
              <a:gd name="connsiteX1079" fmla="*/ 18496068 w 26589109"/>
              <a:gd name="connsiteY1079" fmla="*/ 470253 h 7514867"/>
              <a:gd name="connsiteX1080" fmla="*/ 18431452 w 26589109"/>
              <a:gd name="connsiteY1080" fmla="*/ 421792 h 7514867"/>
              <a:gd name="connsiteX1081" fmla="*/ 18286068 w 26589109"/>
              <a:gd name="connsiteY1081" fmla="*/ 405638 h 7514867"/>
              <a:gd name="connsiteX1082" fmla="*/ 18269914 w 26589109"/>
              <a:gd name="connsiteY1082" fmla="*/ 357177 h 7514867"/>
              <a:gd name="connsiteX1083" fmla="*/ 18302222 w 26589109"/>
              <a:gd name="connsiteY1083" fmla="*/ 308715 h 7514867"/>
              <a:gd name="connsiteX1084" fmla="*/ 18673758 w 26589109"/>
              <a:gd name="connsiteY1084" fmla="*/ 373330 h 7514867"/>
              <a:gd name="connsiteX1085" fmla="*/ 18689912 w 26589109"/>
              <a:gd name="connsiteY1085" fmla="*/ 454099 h 7514867"/>
              <a:gd name="connsiteX1086" fmla="*/ 18641452 w 26589109"/>
              <a:gd name="connsiteY1086" fmla="*/ 486407 h 7514867"/>
              <a:gd name="connsiteX1087" fmla="*/ 18592990 w 26589109"/>
              <a:gd name="connsiteY1087" fmla="*/ 567176 h 7514867"/>
              <a:gd name="connsiteX1088" fmla="*/ 18673758 w 26589109"/>
              <a:gd name="connsiteY1088" fmla="*/ 599483 h 7514867"/>
              <a:gd name="connsiteX1089" fmla="*/ 18948374 w 26589109"/>
              <a:gd name="connsiteY1089" fmla="*/ 421792 h 7514867"/>
              <a:gd name="connsiteX1090" fmla="*/ 19061450 w 26589109"/>
              <a:gd name="connsiteY1090" fmla="*/ 437945 h 7514867"/>
              <a:gd name="connsiteX1091" fmla="*/ 19126066 w 26589109"/>
              <a:gd name="connsiteY1091" fmla="*/ 486407 h 7514867"/>
              <a:gd name="connsiteX1092" fmla="*/ 19239140 w 26589109"/>
              <a:gd name="connsiteY1092" fmla="*/ 518714 h 7514867"/>
              <a:gd name="connsiteX1093" fmla="*/ 19142218 w 26589109"/>
              <a:gd name="connsiteY1093" fmla="*/ 567176 h 7514867"/>
              <a:gd name="connsiteX1094" fmla="*/ 19045296 w 26589109"/>
              <a:gd name="connsiteY1094" fmla="*/ 615637 h 7514867"/>
              <a:gd name="connsiteX1095" fmla="*/ 19061450 w 26589109"/>
              <a:gd name="connsiteY1095" fmla="*/ 664098 h 7514867"/>
              <a:gd name="connsiteX1096" fmla="*/ 19190680 w 26589109"/>
              <a:gd name="connsiteY1096" fmla="*/ 728713 h 7514867"/>
              <a:gd name="connsiteX1097" fmla="*/ 19255294 w 26589109"/>
              <a:gd name="connsiteY1097" fmla="*/ 680252 h 7514867"/>
              <a:gd name="connsiteX1098" fmla="*/ 19352218 w 26589109"/>
              <a:gd name="connsiteY1098" fmla="*/ 631791 h 7514867"/>
              <a:gd name="connsiteX1099" fmla="*/ 19804522 w 26589109"/>
              <a:gd name="connsiteY1099" fmla="*/ 728713 h 7514867"/>
              <a:gd name="connsiteX1100" fmla="*/ 19852984 w 26589109"/>
              <a:gd name="connsiteY1100" fmla="*/ 680252 h 7514867"/>
              <a:gd name="connsiteX1101" fmla="*/ 19966060 w 26589109"/>
              <a:gd name="connsiteY1101" fmla="*/ 647944 h 7514867"/>
              <a:gd name="connsiteX1102" fmla="*/ 20046830 w 26589109"/>
              <a:gd name="connsiteY1102" fmla="*/ 615637 h 7514867"/>
              <a:gd name="connsiteX1103" fmla="*/ 20305290 w 26589109"/>
              <a:gd name="connsiteY1103" fmla="*/ 680252 h 7514867"/>
              <a:gd name="connsiteX1104" fmla="*/ 20402214 w 26589109"/>
              <a:gd name="connsiteY1104" fmla="*/ 777174 h 7514867"/>
              <a:gd name="connsiteX1105" fmla="*/ 20531442 w 26589109"/>
              <a:gd name="connsiteY1105" fmla="*/ 841789 h 7514867"/>
              <a:gd name="connsiteX1106" fmla="*/ 20709134 w 26589109"/>
              <a:gd name="connsiteY1106" fmla="*/ 825636 h 7514867"/>
              <a:gd name="connsiteX1107" fmla="*/ 21145286 w 26589109"/>
              <a:gd name="connsiteY1107" fmla="*/ 793328 h 7514867"/>
              <a:gd name="connsiteX1108" fmla="*/ 21193746 w 26589109"/>
              <a:gd name="connsiteY1108" fmla="*/ 793328 h 7514867"/>
              <a:gd name="connsiteX1109" fmla="*/ 21339132 w 26589109"/>
              <a:gd name="connsiteY1109" fmla="*/ 761021 h 7514867"/>
              <a:gd name="connsiteX1110" fmla="*/ 21403746 w 26589109"/>
              <a:gd name="connsiteY1110" fmla="*/ 761021 h 7514867"/>
              <a:gd name="connsiteX1111" fmla="*/ 21565284 w 26589109"/>
              <a:gd name="connsiteY1111" fmla="*/ 825636 h 7514867"/>
              <a:gd name="connsiteX1112" fmla="*/ 21662208 w 26589109"/>
              <a:gd name="connsiteY1112" fmla="*/ 857943 h 7514867"/>
              <a:gd name="connsiteX1113" fmla="*/ 21759128 w 26589109"/>
              <a:gd name="connsiteY1113" fmla="*/ 874097 h 7514867"/>
              <a:gd name="connsiteX1114" fmla="*/ 21888360 w 26589109"/>
              <a:gd name="connsiteY1114" fmla="*/ 874097 h 7514867"/>
              <a:gd name="connsiteX1115" fmla="*/ 21936822 w 26589109"/>
              <a:gd name="connsiteY1115" fmla="*/ 890251 h 7514867"/>
              <a:gd name="connsiteX1116" fmla="*/ 22276050 w 26589109"/>
              <a:gd name="connsiteY1116" fmla="*/ 857943 h 7514867"/>
              <a:gd name="connsiteX1117" fmla="*/ 22292204 w 26589109"/>
              <a:gd name="connsiteY1117" fmla="*/ 874097 h 7514867"/>
              <a:gd name="connsiteX1118" fmla="*/ 22276050 w 26589109"/>
              <a:gd name="connsiteY1118" fmla="*/ 890251 h 7514867"/>
              <a:gd name="connsiteX1119" fmla="*/ 22049898 w 26589109"/>
              <a:gd name="connsiteY1119" fmla="*/ 906404 h 7514867"/>
              <a:gd name="connsiteX1120" fmla="*/ 22033742 w 26589109"/>
              <a:gd name="connsiteY1120" fmla="*/ 922558 h 7514867"/>
              <a:gd name="connsiteX1121" fmla="*/ 22066052 w 26589109"/>
              <a:gd name="connsiteY1121" fmla="*/ 954866 h 7514867"/>
              <a:gd name="connsiteX1122" fmla="*/ 22372972 w 26589109"/>
              <a:gd name="connsiteY1122" fmla="*/ 1019481 h 7514867"/>
              <a:gd name="connsiteX1123" fmla="*/ 22502204 w 26589109"/>
              <a:gd name="connsiteY1123" fmla="*/ 987173 h 7514867"/>
              <a:gd name="connsiteX1124" fmla="*/ 22631434 w 26589109"/>
              <a:gd name="connsiteY1124" fmla="*/ 1019481 h 7514867"/>
              <a:gd name="connsiteX1125" fmla="*/ 22647586 w 26589109"/>
              <a:gd name="connsiteY1125" fmla="*/ 1100250 h 7514867"/>
              <a:gd name="connsiteX1126" fmla="*/ 22389128 w 26589109"/>
              <a:gd name="connsiteY1126" fmla="*/ 1181018 h 7514867"/>
              <a:gd name="connsiteX1127" fmla="*/ 22162974 w 26589109"/>
              <a:gd name="connsiteY1127" fmla="*/ 1148711 h 7514867"/>
              <a:gd name="connsiteX1128" fmla="*/ 22017590 w 26589109"/>
              <a:gd name="connsiteY1128" fmla="*/ 1277941 h 7514867"/>
              <a:gd name="connsiteX1129" fmla="*/ 22340666 w 26589109"/>
              <a:gd name="connsiteY1129" fmla="*/ 1374864 h 7514867"/>
              <a:gd name="connsiteX1130" fmla="*/ 22405280 w 26589109"/>
              <a:gd name="connsiteY1130" fmla="*/ 1342556 h 7514867"/>
              <a:gd name="connsiteX1131" fmla="*/ 22647586 w 26589109"/>
              <a:gd name="connsiteY1131" fmla="*/ 1326402 h 7514867"/>
              <a:gd name="connsiteX1132" fmla="*/ 22728356 w 26589109"/>
              <a:gd name="connsiteY1132" fmla="*/ 1294095 h 7514867"/>
              <a:gd name="connsiteX1133" fmla="*/ 22776816 w 26589109"/>
              <a:gd name="connsiteY1133" fmla="*/ 1310249 h 7514867"/>
              <a:gd name="connsiteX1134" fmla="*/ 22744510 w 26589109"/>
              <a:gd name="connsiteY1134" fmla="*/ 1358710 h 7514867"/>
              <a:gd name="connsiteX1135" fmla="*/ 22792972 w 26589109"/>
              <a:gd name="connsiteY1135" fmla="*/ 1471786 h 7514867"/>
              <a:gd name="connsiteX1136" fmla="*/ 22825278 w 26589109"/>
              <a:gd name="connsiteY1136" fmla="*/ 1520247 h 7514867"/>
              <a:gd name="connsiteX1137" fmla="*/ 22906048 w 26589109"/>
              <a:gd name="connsiteY1137" fmla="*/ 1649478 h 7514867"/>
              <a:gd name="connsiteX1138" fmla="*/ 22809124 w 26589109"/>
              <a:gd name="connsiteY1138" fmla="*/ 1859476 h 7514867"/>
              <a:gd name="connsiteX1139" fmla="*/ 22825278 w 26589109"/>
              <a:gd name="connsiteY1139" fmla="*/ 1940245 h 7514867"/>
              <a:gd name="connsiteX1140" fmla="*/ 22906048 w 26589109"/>
              <a:gd name="connsiteY1140" fmla="*/ 1940245 h 7514867"/>
              <a:gd name="connsiteX1141" fmla="*/ 22986816 w 26589109"/>
              <a:gd name="connsiteY1141" fmla="*/ 1907938 h 7514867"/>
              <a:gd name="connsiteX1142" fmla="*/ 23390660 w 26589109"/>
              <a:gd name="connsiteY1142" fmla="*/ 1956399 h 7514867"/>
              <a:gd name="connsiteX1143" fmla="*/ 23568350 w 26589109"/>
              <a:gd name="connsiteY1143" fmla="*/ 1956399 h 7514867"/>
              <a:gd name="connsiteX1144" fmla="*/ 23762198 w 26589109"/>
              <a:gd name="connsiteY1144" fmla="*/ 2101783 h 7514867"/>
              <a:gd name="connsiteX1145" fmla="*/ 23794506 w 26589109"/>
              <a:gd name="connsiteY1145" fmla="*/ 2182552 h 7514867"/>
              <a:gd name="connsiteX1146" fmla="*/ 23826812 w 26589109"/>
              <a:gd name="connsiteY1146" fmla="*/ 2263321 h 7514867"/>
              <a:gd name="connsiteX1147" fmla="*/ 24069118 w 26589109"/>
              <a:gd name="connsiteY1147" fmla="*/ 2263321 h 7514867"/>
              <a:gd name="connsiteX1148" fmla="*/ 24925269 w 26589109"/>
              <a:gd name="connsiteY1148" fmla="*/ 2263321 h 7514867"/>
              <a:gd name="connsiteX1149" fmla="*/ 24973729 w 26589109"/>
              <a:gd name="connsiteY1149" fmla="*/ 2295628 h 7514867"/>
              <a:gd name="connsiteX1150" fmla="*/ 25022189 w 26589109"/>
              <a:gd name="connsiteY1150" fmla="*/ 2376397 h 7514867"/>
              <a:gd name="connsiteX1151" fmla="*/ 25070653 w 26589109"/>
              <a:gd name="connsiteY1151" fmla="*/ 2392551 h 7514867"/>
              <a:gd name="connsiteX1152" fmla="*/ 25086805 w 26589109"/>
              <a:gd name="connsiteY1152" fmla="*/ 2408704 h 7514867"/>
              <a:gd name="connsiteX1153" fmla="*/ 25070653 w 26589109"/>
              <a:gd name="connsiteY1153" fmla="*/ 2424858 h 7514867"/>
              <a:gd name="connsiteX1154" fmla="*/ 24876809 w 26589109"/>
              <a:gd name="connsiteY1154" fmla="*/ 2473319 h 7514867"/>
              <a:gd name="connsiteX1155" fmla="*/ 24731425 w 26589109"/>
              <a:gd name="connsiteY1155" fmla="*/ 2457166 h 7514867"/>
              <a:gd name="connsiteX1156" fmla="*/ 24521424 w 26589109"/>
              <a:gd name="connsiteY1156" fmla="*/ 2505627 h 7514867"/>
              <a:gd name="connsiteX1157" fmla="*/ 24505270 w 26589109"/>
              <a:gd name="connsiteY1157" fmla="*/ 2586396 h 7514867"/>
              <a:gd name="connsiteX1158" fmla="*/ 24537578 w 26589109"/>
              <a:gd name="connsiteY1158" fmla="*/ 2667165 h 7514867"/>
              <a:gd name="connsiteX1159" fmla="*/ 25054501 w 26589109"/>
              <a:gd name="connsiteY1159" fmla="*/ 2634857 h 7514867"/>
              <a:gd name="connsiteX1160" fmla="*/ 25361421 w 26589109"/>
              <a:gd name="connsiteY1160" fmla="*/ 2570242 h 7514867"/>
              <a:gd name="connsiteX1161" fmla="*/ 25539113 w 26589109"/>
              <a:gd name="connsiteY1161" fmla="*/ 2570242 h 7514867"/>
              <a:gd name="connsiteX1162" fmla="*/ 25700649 w 26589109"/>
              <a:gd name="connsiteY1162" fmla="*/ 2618703 h 7514867"/>
              <a:gd name="connsiteX1163" fmla="*/ 25732957 w 26589109"/>
              <a:gd name="connsiteY1163" fmla="*/ 2651011 h 7514867"/>
              <a:gd name="connsiteX1164" fmla="*/ 25700649 w 26589109"/>
              <a:gd name="connsiteY1164" fmla="*/ 2731780 h 7514867"/>
              <a:gd name="connsiteX1165" fmla="*/ 25296805 w 26589109"/>
              <a:gd name="connsiteY1165" fmla="*/ 2796394 h 7514867"/>
              <a:gd name="connsiteX1166" fmla="*/ 24989885 w 26589109"/>
              <a:gd name="connsiteY1166" fmla="*/ 2747933 h 7514867"/>
              <a:gd name="connsiteX1167" fmla="*/ 24909113 w 26589109"/>
              <a:gd name="connsiteY1167" fmla="*/ 2812548 h 7514867"/>
              <a:gd name="connsiteX1168" fmla="*/ 24957577 w 26589109"/>
              <a:gd name="connsiteY1168" fmla="*/ 2877163 h 7514867"/>
              <a:gd name="connsiteX1169" fmla="*/ 25022189 w 26589109"/>
              <a:gd name="connsiteY1169" fmla="*/ 2957932 h 7514867"/>
              <a:gd name="connsiteX1170" fmla="*/ 24973729 w 26589109"/>
              <a:gd name="connsiteY1170" fmla="*/ 3038701 h 7514867"/>
              <a:gd name="connsiteX1171" fmla="*/ 24650657 w 26589109"/>
              <a:gd name="connsiteY1171" fmla="*/ 3038701 h 7514867"/>
              <a:gd name="connsiteX1172" fmla="*/ 24553732 w 26589109"/>
              <a:gd name="connsiteY1172" fmla="*/ 3103316 h 7514867"/>
              <a:gd name="connsiteX1173" fmla="*/ 24505270 w 26589109"/>
              <a:gd name="connsiteY1173" fmla="*/ 3151777 h 7514867"/>
              <a:gd name="connsiteX1174" fmla="*/ 24489118 w 26589109"/>
              <a:gd name="connsiteY1174" fmla="*/ 3103316 h 7514867"/>
              <a:gd name="connsiteX1175" fmla="*/ 24456808 w 26589109"/>
              <a:gd name="connsiteY1175" fmla="*/ 3087162 h 7514867"/>
              <a:gd name="connsiteX1176" fmla="*/ 24440656 w 26589109"/>
              <a:gd name="connsiteY1176" fmla="*/ 3103316 h 7514867"/>
              <a:gd name="connsiteX1177" fmla="*/ 24440656 w 26589109"/>
              <a:gd name="connsiteY1177" fmla="*/ 3184085 h 7514867"/>
              <a:gd name="connsiteX1178" fmla="*/ 24489118 w 26589109"/>
              <a:gd name="connsiteY1178" fmla="*/ 3377930 h 7514867"/>
              <a:gd name="connsiteX1179" fmla="*/ 24553732 w 26589109"/>
              <a:gd name="connsiteY1179" fmla="*/ 3458699 h 7514867"/>
              <a:gd name="connsiteX1180" fmla="*/ 24666809 w 26589109"/>
              <a:gd name="connsiteY1180" fmla="*/ 3442545 h 7514867"/>
              <a:gd name="connsiteX1181" fmla="*/ 24747577 w 26589109"/>
              <a:gd name="connsiteY1181" fmla="*/ 3361776 h 7514867"/>
              <a:gd name="connsiteX1182" fmla="*/ 24989885 w 26589109"/>
              <a:gd name="connsiteY1182" fmla="*/ 3426391 h 7514867"/>
              <a:gd name="connsiteX1183" fmla="*/ 24989885 w 26589109"/>
              <a:gd name="connsiteY1183" fmla="*/ 3474853 h 7514867"/>
              <a:gd name="connsiteX1184" fmla="*/ 24989885 w 26589109"/>
              <a:gd name="connsiteY1184" fmla="*/ 3523314 h 7514867"/>
              <a:gd name="connsiteX1185" fmla="*/ 25167577 w 26589109"/>
              <a:gd name="connsiteY1185" fmla="*/ 3539468 h 7514867"/>
              <a:gd name="connsiteX1186" fmla="*/ 25199881 w 26589109"/>
              <a:gd name="connsiteY1186" fmla="*/ 3587929 h 7514867"/>
              <a:gd name="connsiteX1187" fmla="*/ 25183729 w 26589109"/>
              <a:gd name="connsiteY1187" fmla="*/ 3636390 h 7514867"/>
              <a:gd name="connsiteX1188" fmla="*/ 24909113 w 26589109"/>
              <a:gd name="connsiteY1188" fmla="*/ 3701005 h 7514867"/>
              <a:gd name="connsiteX1189" fmla="*/ 24796037 w 26589109"/>
              <a:gd name="connsiteY1189" fmla="*/ 3684851 h 7514867"/>
              <a:gd name="connsiteX1190" fmla="*/ 24634501 w 26589109"/>
              <a:gd name="connsiteY1190" fmla="*/ 3668698 h 7514867"/>
              <a:gd name="connsiteX1191" fmla="*/ 24472962 w 26589109"/>
              <a:gd name="connsiteY1191" fmla="*/ 3765620 h 7514867"/>
              <a:gd name="connsiteX1192" fmla="*/ 24376040 w 26589109"/>
              <a:gd name="connsiteY1192" fmla="*/ 3830235 h 7514867"/>
              <a:gd name="connsiteX1193" fmla="*/ 24376040 w 26589109"/>
              <a:gd name="connsiteY1193" fmla="*/ 3894850 h 7514867"/>
              <a:gd name="connsiteX1194" fmla="*/ 24472962 w 26589109"/>
              <a:gd name="connsiteY1194" fmla="*/ 3959465 h 7514867"/>
              <a:gd name="connsiteX1195" fmla="*/ 24602194 w 26589109"/>
              <a:gd name="connsiteY1195" fmla="*/ 3959465 h 7514867"/>
              <a:gd name="connsiteX1196" fmla="*/ 24640813 w 26589109"/>
              <a:gd name="connsiteY1196" fmla="*/ 3948865 h 7514867"/>
              <a:gd name="connsiteX1197" fmla="*/ 24652297 w 26589109"/>
              <a:gd name="connsiteY1197" fmla="*/ 3948431 h 7514867"/>
              <a:gd name="connsiteX1198" fmla="*/ 24650657 w 26589109"/>
              <a:gd name="connsiteY1198" fmla="*/ 3959465 h 7514867"/>
              <a:gd name="connsiteX1199" fmla="*/ 24666809 w 26589109"/>
              <a:gd name="connsiteY1199" fmla="*/ 3959465 h 7514867"/>
              <a:gd name="connsiteX1200" fmla="*/ 24671079 w 26589109"/>
              <a:gd name="connsiteY1200" fmla="*/ 3947723 h 7514867"/>
              <a:gd name="connsiteX1201" fmla="*/ 24680943 w 26589109"/>
              <a:gd name="connsiteY1201" fmla="*/ 3947350 h 7514867"/>
              <a:gd name="connsiteX1202" fmla="*/ 24747577 w 26589109"/>
              <a:gd name="connsiteY1202" fmla="*/ 4007927 h 7514867"/>
              <a:gd name="connsiteX1203" fmla="*/ 24779885 w 26589109"/>
              <a:gd name="connsiteY1203" fmla="*/ 4007927 h 7514867"/>
              <a:gd name="connsiteX1204" fmla="*/ 24812193 w 26589109"/>
              <a:gd name="connsiteY1204" fmla="*/ 4088695 h 7514867"/>
              <a:gd name="connsiteX1205" fmla="*/ 24763733 w 26589109"/>
              <a:gd name="connsiteY1205" fmla="*/ 4121003 h 7514867"/>
              <a:gd name="connsiteX1206" fmla="*/ 24521424 w 26589109"/>
              <a:gd name="connsiteY1206" fmla="*/ 4121003 h 7514867"/>
              <a:gd name="connsiteX1207" fmla="*/ 24456808 w 26589109"/>
              <a:gd name="connsiteY1207" fmla="*/ 4185618 h 7514867"/>
              <a:gd name="connsiteX1208" fmla="*/ 24424502 w 26589109"/>
              <a:gd name="connsiteY1208" fmla="*/ 4298695 h 7514867"/>
              <a:gd name="connsiteX1209" fmla="*/ 24456808 w 26589109"/>
              <a:gd name="connsiteY1209" fmla="*/ 4347156 h 7514867"/>
              <a:gd name="connsiteX1210" fmla="*/ 25490649 w 26589109"/>
              <a:gd name="connsiteY1210" fmla="*/ 4347156 h 7514867"/>
              <a:gd name="connsiteX1211" fmla="*/ 25797573 w 26589109"/>
              <a:gd name="connsiteY1211" fmla="*/ 4395617 h 7514867"/>
              <a:gd name="connsiteX1212" fmla="*/ 25862189 w 26589109"/>
              <a:gd name="connsiteY1212" fmla="*/ 4395617 h 7514867"/>
              <a:gd name="connsiteX1213" fmla="*/ 26120649 w 26589109"/>
              <a:gd name="connsiteY1213" fmla="*/ 4427925 h 7514867"/>
              <a:gd name="connsiteX1214" fmla="*/ 26379109 w 26589109"/>
              <a:gd name="connsiteY1214" fmla="*/ 4460232 h 7514867"/>
              <a:gd name="connsiteX1215" fmla="*/ 26395261 w 26589109"/>
              <a:gd name="connsiteY1215" fmla="*/ 4476386 h 7514867"/>
              <a:gd name="connsiteX1216" fmla="*/ 26362953 w 26589109"/>
              <a:gd name="connsiteY1216" fmla="*/ 4508693 h 7514867"/>
              <a:gd name="connsiteX1217" fmla="*/ 26217569 w 26589109"/>
              <a:gd name="connsiteY1217" fmla="*/ 4524847 h 7514867"/>
              <a:gd name="connsiteX1218" fmla="*/ 26088341 w 26589109"/>
              <a:gd name="connsiteY1218" fmla="*/ 4524847 h 7514867"/>
              <a:gd name="connsiteX1219" fmla="*/ 25910649 w 26589109"/>
              <a:gd name="connsiteY1219" fmla="*/ 4621770 h 7514867"/>
              <a:gd name="connsiteX1220" fmla="*/ 25862189 w 26589109"/>
              <a:gd name="connsiteY1220" fmla="*/ 4589462 h 7514867"/>
              <a:gd name="connsiteX1221" fmla="*/ 25636033 w 26589109"/>
              <a:gd name="connsiteY1221" fmla="*/ 4541001 h 7514867"/>
              <a:gd name="connsiteX1222" fmla="*/ 25539113 w 26589109"/>
              <a:gd name="connsiteY1222" fmla="*/ 4573308 h 7514867"/>
              <a:gd name="connsiteX1223" fmla="*/ 25312957 w 26589109"/>
              <a:gd name="connsiteY1223" fmla="*/ 4589462 h 7514867"/>
              <a:gd name="connsiteX1224" fmla="*/ 25296805 w 26589109"/>
              <a:gd name="connsiteY1224" fmla="*/ 4605616 h 7514867"/>
              <a:gd name="connsiteX1225" fmla="*/ 25312957 w 26589109"/>
              <a:gd name="connsiteY1225" fmla="*/ 4621770 h 7514867"/>
              <a:gd name="connsiteX1226" fmla="*/ 25345265 w 26589109"/>
              <a:gd name="connsiteY1226" fmla="*/ 4637924 h 7514867"/>
              <a:gd name="connsiteX1227" fmla="*/ 25393729 w 26589109"/>
              <a:gd name="connsiteY1227" fmla="*/ 4718692 h 7514867"/>
              <a:gd name="connsiteX1228" fmla="*/ 25280653 w 26589109"/>
              <a:gd name="connsiteY1228" fmla="*/ 4783307 h 7514867"/>
              <a:gd name="connsiteX1229" fmla="*/ 25167577 w 26589109"/>
              <a:gd name="connsiteY1229" fmla="*/ 4767154 h 7514867"/>
              <a:gd name="connsiteX1230" fmla="*/ 24941421 w 26589109"/>
              <a:gd name="connsiteY1230" fmla="*/ 4751000 h 7514867"/>
              <a:gd name="connsiteX1231" fmla="*/ 24860653 w 26589109"/>
              <a:gd name="connsiteY1231" fmla="*/ 4767154 h 7514867"/>
              <a:gd name="connsiteX1232" fmla="*/ 24796037 w 26589109"/>
              <a:gd name="connsiteY1232" fmla="*/ 4767154 h 7514867"/>
              <a:gd name="connsiteX1233" fmla="*/ 24796037 w 26589109"/>
              <a:gd name="connsiteY1233" fmla="*/ 4718692 h 7514867"/>
              <a:gd name="connsiteX1234" fmla="*/ 24812193 w 26589109"/>
              <a:gd name="connsiteY1234" fmla="*/ 4621770 h 7514867"/>
              <a:gd name="connsiteX1235" fmla="*/ 24715269 w 26589109"/>
              <a:gd name="connsiteY1235" fmla="*/ 4605616 h 7514867"/>
              <a:gd name="connsiteX1236" fmla="*/ 24634501 w 26589109"/>
              <a:gd name="connsiteY1236" fmla="*/ 4605616 h 7514867"/>
              <a:gd name="connsiteX1237" fmla="*/ 24537578 w 26589109"/>
              <a:gd name="connsiteY1237" fmla="*/ 4605616 h 7514867"/>
              <a:gd name="connsiteX1238" fmla="*/ 24505270 w 26589109"/>
              <a:gd name="connsiteY1238" fmla="*/ 4654077 h 7514867"/>
              <a:gd name="connsiteX1239" fmla="*/ 24279118 w 26589109"/>
              <a:gd name="connsiteY1239" fmla="*/ 4799461 h 7514867"/>
              <a:gd name="connsiteX1240" fmla="*/ 24117580 w 26589109"/>
              <a:gd name="connsiteY1240" fmla="*/ 4831769 h 7514867"/>
              <a:gd name="connsiteX1241" fmla="*/ 24036812 w 26589109"/>
              <a:gd name="connsiteY1241" fmla="*/ 4847922 h 7514867"/>
              <a:gd name="connsiteX1242" fmla="*/ 23439122 w 26589109"/>
              <a:gd name="connsiteY1242" fmla="*/ 4847922 h 7514867"/>
              <a:gd name="connsiteX1243" fmla="*/ 22954510 w 26589109"/>
              <a:gd name="connsiteY1243" fmla="*/ 4799461 h 7514867"/>
              <a:gd name="connsiteX1244" fmla="*/ 22873740 w 26589109"/>
              <a:gd name="connsiteY1244" fmla="*/ 4783307 h 7514867"/>
              <a:gd name="connsiteX1245" fmla="*/ 22760662 w 26589109"/>
              <a:gd name="connsiteY1245" fmla="*/ 4799461 h 7514867"/>
              <a:gd name="connsiteX1246" fmla="*/ 22663742 w 26589109"/>
              <a:gd name="connsiteY1246" fmla="*/ 4815615 h 7514867"/>
              <a:gd name="connsiteX1247" fmla="*/ 22582972 w 26589109"/>
              <a:gd name="connsiteY1247" fmla="*/ 4783307 h 7514867"/>
              <a:gd name="connsiteX1248" fmla="*/ 21242208 w 26589109"/>
              <a:gd name="connsiteY1248" fmla="*/ 4783307 h 7514867"/>
              <a:gd name="connsiteX1249" fmla="*/ 21193746 w 26589109"/>
              <a:gd name="connsiteY1249" fmla="*/ 4831769 h 7514867"/>
              <a:gd name="connsiteX1250" fmla="*/ 21306822 w 26589109"/>
              <a:gd name="connsiteY1250" fmla="*/ 4831769 h 7514867"/>
              <a:gd name="connsiteX1251" fmla="*/ 21436054 w 26589109"/>
              <a:gd name="connsiteY1251" fmla="*/ 4880230 h 7514867"/>
              <a:gd name="connsiteX1252" fmla="*/ 21646054 w 26589109"/>
              <a:gd name="connsiteY1252" fmla="*/ 4960999 h 7514867"/>
              <a:gd name="connsiteX1253" fmla="*/ 22082204 w 26589109"/>
              <a:gd name="connsiteY1253" fmla="*/ 4912537 h 7514867"/>
              <a:gd name="connsiteX1254" fmla="*/ 22437586 w 26589109"/>
              <a:gd name="connsiteY1254" fmla="*/ 4912537 h 7514867"/>
              <a:gd name="connsiteX1255" fmla="*/ 22744510 w 26589109"/>
              <a:gd name="connsiteY1255" fmla="*/ 4977152 h 7514867"/>
              <a:gd name="connsiteX1256" fmla="*/ 22970662 w 26589109"/>
              <a:gd name="connsiteY1256" fmla="*/ 5025614 h 7514867"/>
              <a:gd name="connsiteX1257" fmla="*/ 23261430 w 26589109"/>
              <a:gd name="connsiteY1257" fmla="*/ 5025614 h 7514867"/>
              <a:gd name="connsiteX1258" fmla="*/ 23342198 w 26589109"/>
              <a:gd name="connsiteY1258" fmla="*/ 5025614 h 7514867"/>
              <a:gd name="connsiteX1259" fmla="*/ 23697582 w 26589109"/>
              <a:gd name="connsiteY1259" fmla="*/ 5041768 h 7514867"/>
              <a:gd name="connsiteX1260" fmla="*/ 23956042 w 26589109"/>
              <a:gd name="connsiteY1260" fmla="*/ 5090229 h 7514867"/>
              <a:gd name="connsiteX1261" fmla="*/ 24004504 w 26589109"/>
              <a:gd name="connsiteY1261" fmla="*/ 5122536 h 7514867"/>
              <a:gd name="connsiteX1262" fmla="*/ 23956042 w 26589109"/>
              <a:gd name="connsiteY1262" fmla="*/ 5138690 h 7514867"/>
              <a:gd name="connsiteX1263" fmla="*/ 23939888 w 26589109"/>
              <a:gd name="connsiteY1263" fmla="*/ 5203305 h 7514867"/>
              <a:gd name="connsiteX1264" fmla="*/ 23939888 w 26589109"/>
              <a:gd name="connsiteY1264" fmla="*/ 5251766 h 7514867"/>
              <a:gd name="connsiteX1265" fmla="*/ 23762198 w 26589109"/>
              <a:gd name="connsiteY1265" fmla="*/ 5267920 h 7514867"/>
              <a:gd name="connsiteX1266" fmla="*/ 23665274 w 26589109"/>
              <a:gd name="connsiteY1266" fmla="*/ 5316382 h 7514867"/>
              <a:gd name="connsiteX1267" fmla="*/ 23649120 w 26589109"/>
              <a:gd name="connsiteY1267" fmla="*/ 5380996 h 7514867"/>
              <a:gd name="connsiteX1268" fmla="*/ 23713736 w 26589109"/>
              <a:gd name="connsiteY1268" fmla="*/ 5429458 h 7514867"/>
              <a:gd name="connsiteX1269" fmla="*/ 24133732 w 26589109"/>
              <a:gd name="connsiteY1269" fmla="*/ 5332535 h 7514867"/>
              <a:gd name="connsiteX1270" fmla="*/ 24230656 w 26589109"/>
              <a:gd name="connsiteY1270" fmla="*/ 5380996 h 7514867"/>
              <a:gd name="connsiteX1271" fmla="*/ 24311426 w 26589109"/>
              <a:gd name="connsiteY1271" fmla="*/ 5494073 h 7514867"/>
              <a:gd name="connsiteX1272" fmla="*/ 24537578 w 26589109"/>
              <a:gd name="connsiteY1272" fmla="*/ 5558688 h 7514867"/>
              <a:gd name="connsiteX1273" fmla="*/ 25167577 w 26589109"/>
              <a:gd name="connsiteY1273" fmla="*/ 5558688 h 7514867"/>
              <a:gd name="connsiteX1274" fmla="*/ 25248345 w 26589109"/>
              <a:gd name="connsiteY1274" fmla="*/ 5526380 h 7514867"/>
              <a:gd name="connsiteX1275" fmla="*/ 25409881 w 26589109"/>
              <a:gd name="connsiteY1275" fmla="*/ 5590995 h 7514867"/>
              <a:gd name="connsiteX1276" fmla="*/ 25619881 w 26589109"/>
              <a:gd name="connsiteY1276" fmla="*/ 5720226 h 7514867"/>
              <a:gd name="connsiteX1277" fmla="*/ 25846033 w 26589109"/>
              <a:gd name="connsiteY1277" fmla="*/ 5655610 h 7514867"/>
              <a:gd name="connsiteX1278" fmla="*/ 26152953 w 26589109"/>
              <a:gd name="connsiteY1278" fmla="*/ 5574842 h 7514867"/>
              <a:gd name="connsiteX1279" fmla="*/ 26330645 w 26589109"/>
              <a:gd name="connsiteY1279" fmla="*/ 5574842 h 7514867"/>
              <a:gd name="connsiteX1280" fmla="*/ 26492185 w 26589109"/>
              <a:gd name="connsiteY1280" fmla="*/ 5639457 h 7514867"/>
              <a:gd name="connsiteX1281" fmla="*/ 26492185 w 26589109"/>
              <a:gd name="connsiteY1281" fmla="*/ 5784840 h 7514867"/>
              <a:gd name="connsiteX1282" fmla="*/ 26346801 w 26589109"/>
              <a:gd name="connsiteY1282" fmla="*/ 5865609 h 7514867"/>
              <a:gd name="connsiteX1283" fmla="*/ 26249877 w 26589109"/>
              <a:gd name="connsiteY1283" fmla="*/ 5833302 h 7514867"/>
              <a:gd name="connsiteX1284" fmla="*/ 25862189 w 26589109"/>
              <a:gd name="connsiteY1284" fmla="*/ 5946378 h 7514867"/>
              <a:gd name="connsiteX1285" fmla="*/ 25862189 w 26589109"/>
              <a:gd name="connsiteY1285" fmla="*/ 6010993 h 7514867"/>
              <a:gd name="connsiteX1286" fmla="*/ 25813725 w 26589109"/>
              <a:gd name="connsiteY1286" fmla="*/ 6059454 h 7514867"/>
              <a:gd name="connsiteX1287" fmla="*/ 25668341 w 26589109"/>
              <a:gd name="connsiteY1287" fmla="*/ 6059454 h 7514867"/>
              <a:gd name="connsiteX1288" fmla="*/ 25539113 w 26589109"/>
              <a:gd name="connsiteY1288" fmla="*/ 6140223 h 7514867"/>
              <a:gd name="connsiteX1289" fmla="*/ 25555265 w 26589109"/>
              <a:gd name="connsiteY1289" fmla="*/ 6172531 h 7514867"/>
              <a:gd name="connsiteX1290" fmla="*/ 25636033 w 26589109"/>
              <a:gd name="connsiteY1290" fmla="*/ 6269453 h 7514867"/>
              <a:gd name="connsiteX1291" fmla="*/ 25636033 w 26589109"/>
              <a:gd name="connsiteY1291" fmla="*/ 6414837 h 7514867"/>
              <a:gd name="connsiteX1292" fmla="*/ 25555265 w 26589109"/>
              <a:gd name="connsiteY1292" fmla="*/ 6463298 h 7514867"/>
              <a:gd name="connsiteX1293" fmla="*/ 25442189 w 26589109"/>
              <a:gd name="connsiteY1293" fmla="*/ 6430991 h 7514867"/>
              <a:gd name="connsiteX1294" fmla="*/ 25264497 w 26589109"/>
              <a:gd name="connsiteY1294" fmla="*/ 6414837 h 7514867"/>
              <a:gd name="connsiteX1295" fmla="*/ 25232189 w 26589109"/>
              <a:gd name="connsiteY1295" fmla="*/ 6350222 h 7514867"/>
              <a:gd name="connsiteX1296" fmla="*/ 25296805 w 26589109"/>
              <a:gd name="connsiteY1296" fmla="*/ 6220992 h 7514867"/>
              <a:gd name="connsiteX1297" fmla="*/ 25361421 w 26589109"/>
              <a:gd name="connsiteY1297" fmla="*/ 6220992 h 7514867"/>
              <a:gd name="connsiteX1298" fmla="*/ 25409881 w 26589109"/>
              <a:gd name="connsiteY1298" fmla="*/ 6204839 h 7514867"/>
              <a:gd name="connsiteX1299" fmla="*/ 25409881 w 26589109"/>
              <a:gd name="connsiteY1299" fmla="*/ 6124070 h 7514867"/>
              <a:gd name="connsiteX1300" fmla="*/ 25539113 w 26589109"/>
              <a:gd name="connsiteY1300" fmla="*/ 5994839 h 7514867"/>
              <a:gd name="connsiteX1301" fmla="*/ 25555265 w 26589109"/>
              <a:gd name="connsiteY1301" fmla="*/ 5962532 h 7514867"/>
              <a:gd name="connsiteX1302" fmla="*/ 25539113 w 26589109"/>
              <a:gd name="connsiteY1302" fmla="*/ 5946378 h 7514867"/>
              <a:gd name="connsiteX1303" fmla="*/ 25264497 w 26589109"/>
              <a:gd name="connsiteY1303" fmla="*/ 5881763 h 7514867"/>
              <a:gd name="connsiteX1304" fmla="*/ 25183729 w 26589109"/>
              <a:gd name="connsiteY1304" fmla="*/ 5962532 h 7514867"/>
              <a:gd name="connsiteX1305" fmla="*/ 25232189 w 26589109"/>
              <a:gd name="connsiteY1305" fmla="*/ 6091762 h 7514867"/>
              <a:gd name="connsiteX1306" fmla="*/ 24973729 w 26589109"/>
              <a:gd name="connsiteY1306" fmla="*/ 6334068 h 7514867"/>
              <a:gd name="connsiteX1307" fmla="*/ 24860653 w 26589109"/>
              <a:gd name="connsiteY1307" fmla="*/ 6350222 h 7514867"/>
              <a:gd name="connsiteX1308" fmla="*/ 24860653 w 26589109"/>
              <a:gd name="connsiteY1308" fmla="*/ 6430991 h 7514867"/>
              <a:gd name="connsiteX1309" fmla="*/ 24715269 w 26589109"/>
              <a:gd name="connsiteY1309" fmla="*/ 6430991 h 7514867"/>
              <a:gd name="connsiteX1310" fmla="*/ 24650657 w 26589109"/>
              <a:gd name="connsiteY1310" fmla="*/ 6414837 h 7514867"/>
              <a:gd name="connsiteX1311" fmla="*/ 24440656 w 26589109"/>
              <a:gd name="connsiteY1311" fmla="*/ 6350222 h 7514867"/>
              <a:gd name="connsiteX1312" fmla="*/ 24311426 w 26589109"/>
              <a:gd name="connsiteY1312" fmla="*/ 6350222 h 7514867"/>
              <a:gd name="connsiteX1313" fmla="*/ 24149888 w 26589109"/>
              <a:gd name="connsiteY1313" fmla="*/ 6382530 h 7514867"/>
              <a:gd name="connsiteX1314" fmla="*/ 23810658 w 26589109"/>
              <a:gd name="connsiteY1314" fmla="*/ 6350222 h 7514867"/>
              <a:gd name="connsiteX1315" fmla="*/ 23729888 w 26589109"/>
              <a:gd name="connsiteY1315" fmla="*/ 6350222 h 7514867"/>
              <a:gd name="connsiteX1316" fmla="*/ 23212968 w 26589109"/>
              <a:gd name="connsiteY1316" fmla="*/ 6350222 h 7514867"/>
              <a:gd name="connsiteX1317" fmla="*/ 22906048 w 26589109"/>
              <a:gd name="connsiteY1317" fmla="*/ 6269453 h 7514867"/>
              <a:gd name="connsiteX1318" fmla="*/ 22728356 w 26589109"/>
              <a:gd name="connsiteY1318" fmla="*/ 6317914 h 7514867"/>
              <a:gd name="connsiteX1319" fmla="*/ 22550666 w 26589109"/>
              <a:gd name="connsiteY1319" fmla="*/ 6366376 h 7514867"/>
              <a:gd name="connsiteX1320" fmla="*/ 22372972 w 26589109"/>
              <a:gd name="connsiteY1320" fmla="*/ 6366376 h 7514867"/>
              <a:gd name="connsiteX1321" fmla="*/ 22243742 w 26589109"/>
              <a:gd name="connsiteY1321" fmla="*/ 6447145 h 7514867"/>
              <a:gd name="connsiteX1322" fmla="*/ 22114512 w 26589109"/>
              <a:gd name="connsiteY1322" fmla="*/ 6495606 h 7514867"/>
              <a:gd name="connsiteX1323" fmla="*/ 21516822 w 26589109"/>
              <a:gd name="connsiteY1323" fmla="*/ 6495606 h 7514867"/>
              <a:gd name="connsiteX1324" fmla="*/ 21177594 w 26589109"/>
              <a:gd name="connsiteY1324" fmla="*/ 6430991 h 7514867"/>
              <a:gd name="connsiteX1325" fmla="*/ 20951440 w 26589109"/>
              <a:gd name="connsiteY1325" fmla="*/ 6382530 h 7514867"/>
              <a:gd name="connsiteX1326" fmla="*/ 20806058 w 26589109"/>
              <a:gd name="connsiteY1326" fmla="*/ 6495606 h 7514867"/>
              <a:gd name="connsiteX1327" fmla="*/ 20321444 w 26589109"/>
              <a:gd name="connsiteY1327" fmla="*/ 6544067 h 7514867"/>
              <a:gd name="connsiteX1328" fmla="*/ 19885292 w 26589109"/>
              <a:gd name="connsiteY1328" fmla="*/ 6495606 h 7514867"/>
              <a:gd name="connsiteX1329" fmla="*/ 19626832 w 26589109"/>
              <a:gd name="connsiteY1329" fmla="*/ 6447145 h 7514867"/>
              <a:gd name="connsiteX1330" fmla="*/ 19546062 w 26589109"/>
              <a:gd name="connsiteY1330" fmla="*/ 6447145 h 7514867"/>
              <a:gd name="connsiteX1331" fmla="*/ 19271450 w 26589109"/>
              <a:gd name="connsiteY1331" fmla="*/ 6527914 h 7514867"/>
              <a:gd name="connsiteX1332" fmla="*/ 19012988 w 26589109"/>
              <a:gd name="connsiteY1332" fmla="*/ 6527914 h 7514867"/>
              <a:gd name="connsiteX1333" fmla="*/ 18899912 w 26589109"/>
              <a:gd name="connsiteY1333" fmla="*/ 6495606 h 7514867"/>
              <a:gd name="connsiteX1334" fmla="*/ 18609144 w 26589109"/>
              <a:gd name="connsiteY1334" fmla="*/ 6463298 h 7514867"/>
              <a:gd name="connsiteX1335" fmla="*/ 18382992 w 26589109"/>
              <a:gd name="connsiteY1335" fmla="*/ 6430991 h 7514867"/>
              <a:gd name="connsiteX1336" fmla="*/ 18059916 w 26589109"/>
              <a:gd name="connsiteY1336" fmla="*/ 6430991 h 7514867"/>
              <a:gd name="connsiteX1337" fmla="*/ 17736840 w 26589109"/>
              <a:gd name="connsiteY1337" fmla="*/ 6479452 h 7514867"/>
              <a:gd name="connsiteX1338" fmla="*/ 17429920 w 26589109"/>
              <a:gd name="connsiteY1338" fmla="*/ 6544067 h 7514867"/>
              <a:gd name="connsiteX1339" fmla="*/ 17397610 w 26589109"/>
              <a:gd name="connsiteY1339" fmla="*/ 6544067 h 7514867"/>
              <a:gd name="connsiteX1340" fmla="*/ 16993766 w 26589109"/>
              <a:gd name="connsiteY1340" fmla="*/ 6495606 h 7514867"/>
              <a:gd name="connsiteX1341" fmla="*/ 16799922 w 26589109"/>
              <a:gd name="connsiteY1341" fmla="*/ 6527914 h 7514867"/>
              <a:gd name="connsiteX1342" fmla="*/ 16476846 w 26589109"/>
              <a:gd name="connsiteY1342" fmla="*/ 6527914 h 7514867"/>
              <a:gd name="connsiteX1343" fmla="*/ 16073002 w 26589109"/>
              <a:gd name="connsiteY1343" fmla="*/ 6511760 h 7514867"/>
              <a:gd name="connsiteX1344" fmla="*/ 15943771 w 26589109"/>
              <a:gd name="connsiteY1344" fmla="*/ 6495606 h 7514867"/>
              <a:gd name="connsiteX1345" fmla="*/ 15701465 w 26589109"/>
              <a:gd name="connsiteY1345" fmla="*/ 6495606 h 7514867"/>
              <a:gd name="connsiteX1346" fmla="*/ 15281467 w 26589109"/>
              <a:gd name="connsiteY1346" fmla="*/ 6479452 h 7514867"/>
              <a:gd name="connsiteX1347" fmla="*/ 15216852 w 26589109"/>
              <a:gd name="connsiteY1347" fmla="*/ 6479452 h 7514867"/>
              <a:gd name="connsiteX1348" fmla="*/ 15023007 w 26589109"/>
              <a:gd name="connsiteY1348" fmla="*/ 6479452 h 7514867"/>
              <a:gd name="connsiteX1349" fmla="*/ 14845316 w 26589109"/>
              <a:gd name="connsiteY1349" fmla="*/ 6463298 h 7514867"/>
              <a:gd name="connsiteX1350" fmla="*/ 14699932 w 26589109"/>
              <a:gd name="connsiteY1350" fmla="*/ 6430991 h 7514867"/>
              <a:gd name="connsiteX1351" fmla="*/ 14263780 w 26589109"/>
              <a:gd name="connsiteY1351" fmla="*/ 6430991 h 7514867"/>
              <a:gd name="connsiteX1352" fmla="*/ 13795321 w 26589109"/>
              <a:gd name="connsiteY1352" fmla="*/ 6463298 h 7514867"/>
              <a:gd name="connsiteX1353" fmla="*/ 13585321 w 26589109"/>
              <a:gd name="connsiteY1353" fmla="*/ 6463298 h 7514867"/>
              <a:gd name="connsiteX1354" fmla="*/ 13343015 w 26589109"/>
              <a:gd name="connsiteY1354" fmla="*/ 6447145 h 7514867"/>
              <a:gd name="connsiteX1355" fmla="*/ 13133017 w 26589109"/>
              <a:gd name="connsiteY1355" fmla="*/ 6447145 h 7514867"/>
              <a:gd name="connsiteX1356" fmla="*/ 12890711 w 26589109"/>
              <a:gd name="connsiteY1356" fmla="*/ 6447145 h 7514867"/>
              <a:gd name="connsiteX1357" fmla="*/ 12583789 w 26589109"/>
              <a:gd name="connsiteY1357" fmla="*/ 6495606 h 7514867"/>
              <a:gd name="connsiteX1358" fmla="*/ 12293020 w 26589109"/>
              <a:gd name="connsiteY1358" fmla="*/ 6495606 h 7514867"/>
              <a:gd name="connsiteX1359" fmla="*/ 12212251 w 26589109"/>
              <a:gd name="connsiteY1359" fmla="*/ 6511760 h 7514867"/>
              <a:gd name="connsiteX1360" fmla="*/ 11953791 w 26589109"/>
              <a:gd name="connsiteY1360" fmla="*/ 6544067 h 7514867"/>
              <a:gd name="connsiteX1361" fmla="*/ 11646870 w 26589109"/>
              <a:gd name="connsiteY1361" fmla="*/ 6495606 h 7514867"/>
              <a:gd name="connsiteX1362" fmla="*/ 11356102 w 26589109"/>
              <a:gd name="connsiteY1362" fmla="*/ 6544067 h 7514867"/>
              <a:gd name="connsiteX1363" fmla="*/ 11049181 w 26589109"/>
              <a:gd name="connsiteY1363" fmla="*/ 6560221 h 7514867"/>
              <a:gd name="connsiteX1364" fmla="*/ 10936103 w 26589109"/>
              <a:gd name="connsiteY1364" fmla="*/ 6527914 h 7514867"/>
              <a:gd name="connsiteX1365" fmla="*/ 10839181 w 26589109"/>
              <a:gd name="connsiteY1365" fmla="*/ 6479452 h 7514867"/>
              <a:gd name="connsiteX1366" fmla="*/ 10806874 w 26589109"/>
              <a:gd name="connsiteY1366" fmla="*/ 6640990 h 7514867"/>
              <a:gd name="connsiteX1367" fmla="*/ 10629182 w 26589109"/>
              <a:gd name="connsiteY1367" fmla="*/ 6754066 h 7514867"/>
              <a:gd name="connsiteX1368" fmla="*/ 10580721 w 26589109"/>
              <a:gd name="connsiteY1368" fmla="*/ 6721758 h 7514867"/>
              <a:gd name="connsiteX1369" fmla="*/ 10516105 w 26589109"/>
              <a:gd name="connsiteY1369" fmla="*/ 6737913 h 7514867"/>
              <a:gd name="connsiteX1370" fmla="*/ 10419182 w 26589109"/>
              <a:gd name="connsiteY1370" fmla="*/ 6754066 h 7514867"/>
              <a:gd name="connsiteX1371" fmla="*/ 10209184 w 26589109"/>
              <a:gd name="connsiteY1371" fmla="*/ 6624836 h 7514867"/>
              <a:gd name="connsiteX1372" fmla="*/ 10160722 w 26589109"/>
              <a:gd name="connsiteY1372" fmla="*/ 6657144 h 7514867"/>
              <a:gd name="connsiteX1373" fmla="*/ 10112261 w 26589109"/>
              <a:gd name="connsiteY1373" fmla="*/ 6640990 h 7514867"/>
              <a:gd name="connsiteX1374" fmla="*/ 10015338 w 26589109"/>
              <a:gd name="connsiteY1374" fmla="*/ 6560221 h 7514867"/>
              <a:gd name="connsiteX1375" fmla="*/ 9724570 w 26589109"/>
              <a:gd name="connsiteY1375" fmla="*/ 6673297 h 7514867"/>
              <a:gd name="connsiteX1376" fmla="*/ 9724570 w 26589109"/>
              <a:gd name="connsiteY1376" fmla="*/ 6737913 h 7514867"/>
              <a:gd name="connsiteX1377" fmla="*/ 9740725 w 26589109"/>
              <a:gd name="connsiteY1377" fmla="*/ 6770220 h 7514867"/>
              <a:gd name="connsiteX1378" fmla="*/ 9595340 w 26589109"/>
              <a:gd name="connsiteY1378" fmla="*/ 6786374 h 7514867"/>
              <a:gd name="connsiteX1379" fmla="*/ 9563033 w 26589109"/>
              <a:gd name="connsiteY1379" fmla="*/ 6705605 h 7514867"/>
              <a:gd name="connsiteX1380" fmla="*/ 9595340 w 26589109"/>
              <a:gd name="connsiteY1380" fmla="*/ 6657144 h 7514867"/>
              <a:gd name="connsiteX1381" fmla="*/ 9579186 w 26589109"/>
              <a:gd name="connsiteY1381" fmla="*/ 6608683 h 7514867"/>
              <a:gd name="connsiteX1382" fmla="*/ 9530725 w 26589109"/>
              <a:gd name="connsiteY1382" fmla="*/ 6624836 h 7514867"/>
              <a:gd name="connsiteX1383" fmla="*/ 9514571 w 26589109"/>
              <a:gd name="connsiteY1383" fmla="*/ 6673297 h 7514867"/>
              <a:gd name="connsiteX1384" fmla="*/ 9514571 w 26589109"/>
              <a:gd name="connsiteY1384" fmla="*/ 6737913 h 7514867"/>
              <a:gd name="connsiteX1385" fmla="*/ 9482264 w 26589109"/>
              <a:gd name="connsiteY1385" fmla="*/ 6834835 h 7514867"/>
              <a:gd name="connsiteX1386" fmla="*/ 9466110 w 26589109"/>
              <a:gd name="connsiteY1386" fmla="*/ 6754066 h 7514867"/>
              <a:gd name="connsiteX1387" fmla="*/ 9466110 w 26589109"/>
              <a:gd name="connsiteY1387" fmla="*/ 6689451 h 7514867"/>
              <a:gd name="connsiteX1388" fmla="*/ 9401495 w 26589109"/>
              <a:gd name="connsiteY1388" fmla="*/ 6608683 h 7514867"/>
              <a:gd name="connsiteX1389" fmla="*/ 9288418 w 26589109"/>
              <a:gd name="connsiteY1389" fmla="*/ 6576375 h 7514867"/>
              <a:gd name="connsiteX1390" fmla="*/ 9159188 w 26589109"/>
              <a:gd name="connsiteY1390" fmla="*/ 6576375 h 7514867"/>
              <a:gd name="connsiteX1391" fmla="*/ 8916882 w 26589109"/>
              <a:gd name="connsiteY1391" fmla="*/ 6608683 h 7514867"/>
              <a:gd name="connsiteX1392" fmla="*/ 8771497 w 26589109"/>
              <a:gd name="connsiteY1392" fmla="*/ 6608683 h 7514867"/>
              <a:gd name="connsiteX1393" fmla="*/ 8448422 w 26589109"/>
              <a:gd name="connsiteY1393" fmla="*/ 6608683 h 7514867"/>
              <a:gd name="connsiteX1394" fmla="*/ 8367653 w 26589109"/>
              <a:gd name="connsiteY1394" fmla="*/ 6640990 h 7514867"/>
              <a:gd name="connsiteX1395" fmla="*/ 8044579 w 26589109"/>
              <a:gd name="connsiteY1395" fmla="*/ 6689451 h 7514867"/>
              <a:gd name="connsiteX1396" fmla="*/ 7673041 w 26589109"/>
              <a:gd name="connsiteY1396" fmla="*/ 6657144 h 7514867"/>
              <a:gd name="connsiteX1397" fmla="*/ 7495350 w 26589109"/>
              <a:gd name="connsiteY1397" fmla="*/ 6802527 h 7514867"/>
              <a:gd name="connsiteX1398" fmla="*/ 7430735 w 26589109"/>
              <a:gd name="connsiteY1398" fmla="*/ 6786374 h 7514867"/>
              <a:gd name="connsiteX1399" fmla="*/ 7446888 w 26589109"/>
              <a:gd name="connsiteY1399" fmla="*/ 6705605 h 7514867"/>
              <a:gd name="connsiteX1400" fmla="*/ 7463043 w 26589109"/>
              <a:gd name="connsiteY1400" fmla="*/ 6576375 h 7514867"/>
              <a:gd name="connsiteX1401" fmla="*/ 7398427 w 26589109"/>
              <a:gd name="connsiteY1401" fmla="*/ 6560221 h 7514867"/>
              <a:gd name="connsiteX1402" fmla="*/ 7269198 w 26589109"/>
              <a:gd name="connsiteY1402" fmla="*/ 6689451 h 7514867"/>
              <a:gd name="connsiteX1403" fmla="*/ 7156122 w 26589109"/>
              <a:gd name="connsiteY1403" fmla="*/ 6689451 h 7514867"/>
              <a:gd name="connsiteX1404" fmla="*/ 6946122 w 26589109"/>
              <a:gd name="connsiteY1404" fmla="*/ 6608683 h 7514867"/>
              <a:gd name="connsiteX1405" fmla="*/ 6865353 w 26589109"/>
              <a:gd name="connsiteY1405" fmla="*/ 6624836 h 7514867"/>
              <a:gd name="connsiteX1406" fmla="*/ 6493816 w 26589109"/>
              <a:gd name="connsiteY1406" fmla="*/ 6640990 h 7514867"/>
              <a:gd name="connsiteX1407" fmla="*/ 6445355 w 26589109"/>
              <a:gd name="connsiteY1407" fmla="*/ 6624836 h 7514867"/>
              <a:gd name="connsiteX1408" fmla="*/ 6380740 w 26589109"/>
              <a:gd name="connsiteY1408" fmla="*/ 6673297 h 7514867"/>
              <a:gd name="connsiteX1409" fmla="*/ 6251510 w 26589109"/>
              <a:gd name="connsiteY1409" fmla="*/ 6705605 h 7514867"/>
              <a:gd name="connsiteX1410" fmla="*/ 6170741 w 26589109"/>
              <a:gd name="connsiteY1410" fmla="*/ 6689451 h 7514867"/>
              <a:gd name="connsiteX1411" fmla="*/ 6170741 w 26589109"/>
              <a:gd name="connsiteY1411" fmla="*/ 6737913 h 7514867"/>
              <a:gd name="connsiteX1412" fmla="*/ 6186894 w 26589109"/>
              <a:gd name="connsiteY1412" fmla="*/ 6786374 h 7514867"/>
              <a:gd name="connsiteX1413" fmla="*/ 6138433 w 26589109"/>
              <a:gd name="connsiteY1413" fmla="*/ 6802527 h 7514867"/>
              <a:gd name="connsiteX1414" fmla="*/ 5879973 w 26589109"/>
              <a:gd name="connsiteY1414" fmla="*/ 6754066 h 7514867"/>
              <a:gd name="connsiteX1415" fmla="*/ 5863819 w 26589109"/>
              <a:gd name="connsiteY1415" fmla="*/ 6802527 h 7514867"/>
              <a:gd name="connsiteX1416" fmla="*/ 5928434 w 26589109"/>
              <a:gd name="connsiteY1416" fmla="*/ 6867142 h 7514867"/>
              <a:gd name="connsiteX1417" fmla="*/ 5944589 w 26589109"/>
              <a:gd name="connsiteY1417" fmla="*/ 6915604 h 7514867"/>
              <a:gd name="connsiteX1418" fmla="*/ 5912280 w 26589109"/>
              <a:gd name="connsiteY1418" fmla="*/ 6931758 h 7514867"/>
              <a:gd name="connsiteX1419" fmla="*/ 5879973 w 26589109"/>
              <a:gd name="connsiteY1419" fmla="*/ 6931758 h 7514867"/>
              <a:gd name="connsiteX1420" fmla="*/ 5686128 w 26589109"/>
              <a:gd name="connsiteY1420" fmla="*/ 6883296 h 7514867"/>
              <a:gd name="connsiteX1421" fmla="*/ 5379206 w 26589109"/>
              <a:gd name="connsiteY1421" fmla="*/ 6834835 h 7514867"/>
              <a:gd name="connsiteX1422" fmla="*/ 5363052 w 26589109"/>
              <a:gd name="connsiteY1422" fmla="*/ 6850989 h 7514867"/>
              <a:gd name="connsiteX1423" fmla="*/ 5379206 w 26589109"/>
              <a:gd name="connsiteY1423" fmla="*/ 6867142 h 7514867"/>
              <a:gd name="connsiteX1424" fmla="*/ 5556898 w 26589109"/>
              <a:gd name="connsiteY1424" fmla="*/ 6947911 h 7514867"/>
              <a:gd name="connsiteX1425" fmla="*/ 5540744 w 26589109"/>
              <a:gd name="connsiteY1425" fmla="*/ 6980219 h 7514867"/>
              <a:gd name="connsiteX1426" fmla="*/ 5363052 w 26589109"/>
              <a:gd name="connsiteY1426" fmla="*/ 6996372 h 7514867"/>
              <a:gd name="connsiteX1427" fmla="*/ 5072284 w 26589109"/>
              <a:gd name="connsiteY1427" fmla="*/ 6996372 h 7514867"/>
              <a:gd name="connsiteX1428" fmla="*/ 5039977 w 26589109"/>
              <a:gd name="connsiteY1428" fmla="*/ 7044834 h 7514867"/>
              <a:gd name="connsiteX1429" fmla="*/ 4959208 w 26589109"/>
              <a:gd name="connsiteY1429" fmla="*/ 7109449 h 7514867"/>
              <a:gd name="connsiteX1430" fmla="*/ 4797670 w 26589109"/>
              <a:gd name="connsiteY1430" fmla="*/ 7077141 h 7514867"/>
              <a:gd name="connsiteX1431" fmla="*/ 4636133 w 26589109"/>
              <a:gd name="connsiteY1431" fmla="*/ 7060988 h 7514867"/>
              <a:gd name="connsiteX1432" fmla="*/ 4555364 w 26589109"/>
              <a:gd name="connsiteY1432" fmla="*/ 7109449 h 7514867"/>
              <a:gd name="connsiteX1433" fmla="*/ 4442287 w 26589109"/>
              <a:gd name="connsiteY1433" fmla="*/ 7109449 h 7514867"/>
              <a:gd name="connsiteX1434" fmla="*/ 4296903 w 26589109"/>
              <a:gd name="connsiteY1434" fmla="*/ 7174064 h 7514867"/>
              <a:gd name="connsiteX1435" fmla="*/ 4167673 w 26589109"/>
              <a:gd name="connsiteY1435" fmla="*/ 7206371 h 7514867"/>
              <a:gd name="connsiteX1436" fmla="*/ 4070751 w 26589109"/>
              <a:gd name="connsiteY1436" fmla="*/ 7206371 h 7514867"/>
              <a:gd name="connsiteX1437" fmla="*/ 3973828 w 26589109"/>
              <a:gd name="connsiteY1437" fmla="*/ 7190218 h 7514867"/>
              <a:gd name="connsiteX1438" fmla="*/ 3505369 w 26589109"/>
              <a:gd name="connsiteY1438" fmla="*/ 7270987 h 7514867"/>
              <a:gd name="connsiteX1439" fmla="*/ 3408446 w 26589109"/>
              <a:gd name="connsiteY1439" fmla="*/ 7319448 h 7514867"/>
              <a:gd name="connsiteX1440" fmla="*/ 3295369 w 26589109"/>
              <a:gd name="connsiteY1440" fmla="*/ 7384063 h 7514867"/>
              <a:gd name="connsiteX1441" fmla="*/ 3214600 w 26589109"/>
              <a:gd name="connsiteY1441" fmla="*/ 7400216 h 7514867"/>
              <a:gd name="connsiteX1442" fmla="*/ 2923833 w 26589109"/>
              <a:gd name="connsiteY1442" fmla="*/ 7513293 h 7514867"/>
              <a:gd name="connsiteX1443" fmla="*/ 2633065 w 26589109"/>
              <a:gd name="connsiteY1443" fmla="*/ 7367909 h 7514867"/>
              <a:gd name="connsiteX1444" fmla="*/ 2536142 w 26589109"/>
              <a:gd name="connsiteY1444" fmla="*/ 7319448 h 7514867"/>
              <a:gd name="connsiteX1445" fmla="*/ 2487681 w 26589109"/>
              <a:gd name="connsiteY1445" fmla="*/ 7319448 h 7514867"/>
              <a:gd name="connsiteX1446" fmla="*/ 2342297 w 26589109"/>
              <a:gd name="connsiteY1446" fmla="*/ 7400216 h 7514867"/>
              <a:gd name="connsiteX1447" fmla="*/ 2196913 w 26589109"/>
              <a:gd name="connsiteY1447" fmla="*/ 7432524 h 7514867"/>
              <a:gd name="connsiteX1448" fmla="*/ 2051529 w 26589109"/>
              <a:gd name="connsiteY1448" fmla="*/ 7432524 h 7514867"/>
              <a:gd name="connsiteX1449" fmla="*/ 1906145 w 26589109"/>
              <a:gd name="connsiteY1449" fmla="*/ 7432524 h 7514867"/>
              <a:gd name="connsiteX1450" fmla="*/ 1599223 w 26589109"/>
              <a:gd name="connsiteY1450" fmla="*/ 7351755 h 7514867"/>
              <a:gd name="connsiteX1451" fmla="*/ 1486147 w 26589109"/>
              <a:gd name="connsiteY1451" fmla="*/ 7319448 h 7514867"/>
              <a:gd name="connsiteX1452" fmla="*/ 1421532 w 26589109"/>
              <a:gd name="connsiteY1452" fmla="*/ 7206371 h 7514867"/>
              <a:gd name="connsiteX1453" fmla="*/ 1453839 w 26589109"/>
              <a:gd name="connsiteY1453" fmla="*/ 7157910 h 7514867"/>
              <a:gd name="connsiteX1454" fmla="*/ 1663838 w 26589109"/>
              <a:gd name="connsiteY1454" fmla="*/ 7157910 h 7514867"/>
              <a:gd name="connsiteX1455" fmla="*/ 1857684 w 26589109"/>
              <a:gd name="connsiteY1455" fmla="*/ 7157910 h 7514867"/>
              <a:gd name="connsiteX1456" fmla="*/ 1970760 w 26589109"/>
              <a:gd name="connsiteY1456" fmla="*/ 7206371 h 7514867"/>
              <a:gd name="connsiteX1457" fmla="*/ 2051529 w 26589109"/>
              <a:gd name="connsiteY1457" fmla="*/ 7190218 h 7514867"/>
              <a:gd name="connsiteX1458" fmla="*/ 2180759 w 26589109"/>
              <a:gd name="connsiteY1458" fmla="*/ 6980219 h 7514867"/>
              <a:gd name="connsiteX1459" fmla="*/ 2293836 w 26589109"/>
              <a:gd name="connsiteY1459" fmla="*/ 6947911 h 7514867"/>
              <a:gd name="connsiteX1460" fmla="*/ 2358451 w 26589109"/>
              <a:gd name="connsiteY1460" fmla="*/ 6931758 h 7514867"/>
              <a:gd name="connsiteX1461" fmla="*/ 2519988 w 26589109"/>
              <a:gd name="connsiteY1461" fmla="*/ 6947911 h 7514867"/>
              <a:gd name="connsiteX1462" fmla="*/ 2826910 w 26589109"/>
              <a:gd name="connsiteY1462" fmla="*/ 6947911 h 7514867"/>
              <a:gd name="connsiteX1463" fmla="*/ 2988448 w 26589109"/>
              <a:gd name="connsiteY1463" fmla="*/ 6915604 h 7514867"/>
              <a:gd name="connsiteX1464" fmla="*/ 3101524 w 26589109"/>
              <a:gd name="connsiteY1464" fmla="*/ 6899450 h 7514867"/>
              <a:gd name="connsiteX1465" fmla="*/ 3182293 w 26589109"/>
              <a:gd name="connsiteY1465" fmla="*/ 6883296 h 7514867"/>
              <a:gd name="connsiteX1466" fmla="*/ 3440753 w 26589109"/>
              <a:gd name="connsiteY1466" fmla="*/ 6754066 h 7514867"/>
              <a:gd name="connsiteX1467" fmla="*/ 3715367 w 26589109"/>
              <a:gd name="connsiteY1467" fmla="*/ 6770220 h 7514867"/>
              <a:gd name="connsiteX1468" fmla="*/ 3973828 w 26589109"/>
              <a:gd name="connsiteY1468" fmla="*/ 6786374 h 7514867"/>
              <a:gd name="connsiteX1469" fmla="*/ 4313057 w 26589109"/>
              <a:gd name="connsiteY1469" fmla="*/ 6705605 h 7514867"/>
              <a:gd name="connsiteX1470" fmla="*/ 4523056 w 26589109"/>
              <a:gd name="connsiteY1470" fmla="*/ 6705605 h 7514867"/>
              <a:gd name="connsiteX1471" fmla="*/ 4636133 w 26589109"/>
              <a:gd name="connsiteY1471" fmla="*/ 6721758 h 7514867"/>
              <a:gd name="connsiteX1472" fmla="*/ 4733055 w 26589109"/>
              <a:gd name="connsiteY1472" fmla="*/ 6592528 h 7514867"/>
              <a:gd name="connsiteX1473" fmla="*/ 4700748 w 26589109"/>
              <a:gd name="connsiteY1473" fmla="*/ 6560221 h 7514867"/>
              <a:gd name="connsiteX1474" fmla="*/ 4619979 w 26589109"/>
              <a:gd name="connsiteY1474" fmla="*/ 6560221 h 7514867"/>
              <a:gd name="connsiteX1475" fmla="*/ 4587671 w 26589109"/>
              <a:gd name="connsiteY1475" fmla="*/ 6495606 h 7514867"/>
              <a:gd name="connsiteX1476" fmla="*/ 4619979 w 26589109"/>
              <a:gd name="connsiteY1476" fmla="*/ 6463298 h 7514867"/>
              <a:gd name="connsiteX1477" fmla="*/ 4700748 w 26589109"/>
              <a:gd name="connsiteY1477" fmla="*/ 6463298 h 7514867"/>
              <a:gd name="connsiteX1478" fmla="*/ 4749209 w 26589109"/>
              <a:gd name="connsiteY1478" fmla="*/ 6414837 h 7514867"/>
              <a:gd name="connsiteX1479" fmla="*/ 4846889 w 26589109"/>
              <a:gd name="connsiteY1479" fmla="*/ 6485257 h 7514867"/>
              <a:gd name="connsiteX1480" fmla="*/ 4852989 w 26589109"/>
              <a:gd name="connsiteY1480" fmla="*/ 6502159 h 7514867"/>
              <a:gd name="connsiteX1481" fmla="*/ 4846132 w 26589109"/>
              <a:gd name="connsiteY1481" fmla="*/ 6511760 h 7514867"/>
              <a:gd name="connsiteX1482" fmla="*/ 4862285 w 26589109"/>
              <a:gd name="connsiteY1482" fmla="*/ 6527914 h 7514867"/>
              <a:gd name="connsiteX1483" fmla="*/ 4926900 w 26589109"/>
              <a:gd name="connsiteY1483" fmla="*/ 6527914 h 7514867"/>
              <a:gd name="connsiteX1484" fmla="*/ 5039977 w 26589109"/>
              <a:gd name="connsiteY1484" fmla="*/ 6527914 h 7514867"/>
              <a:gd name="connsiteX1485" fmla="*/ 5072284 w 26589109"/>
              <a:gd name="connsiteY1485" fmla="*/ 6527914 h 7514867"/>
              <a:gd name="connsiteX1486" fmla="*/ 5217668 w 26589109"/>
              <a:gd name="connsiteY1486" fmla="*/ 6527914 h 7514867"/>
              <a:gd name="connsiteX1487" fmla="*/ 5298437 w 26589109"/>
              <a:gd name="connsiteY1487" fmla="*/ 6430991 h 7514867"/>
              <a:gd name="connsiteX1488" fmla="*/ 5379206 w 26589109"/>
              <a:gd name="connsiteY1488" fmla="*/ 6430991 h 7514867"/>
              <a:gd name="connsiteX1489" fmla="*/ 5476129 w 26589109"/>
              <a:gd name="connsiteY1489" fmla="*/ 6414837 h 7514867"/>
              <a:gd name="connsiteX1490" fmla="*/ 5621512 w 26589109"/>
              <a:gd name="connsiteY1490" fmla="*/ 6398683 h 7514867"/>
              <a:gd name="connsiteX1491" fmla="*/ 5702281 w 26589109"/>
              <a:gd name="connsiteY1491" fmla="*/ 6398683 h 7514867"/>
              <a:gd name="connsiteX1492" fmla="*/ 5750742 w 26589109"/>
              <a:gd name="connsiteY1492" fmla="*/ 6366376 h 7514867"/>
              <a:gd name="connsiteX1493" fmla="*/ 5637667 w 26589109"/>
              <a:gd name="connsiteY1493" fmla="*/ 6237146 h 7514867"/>
              <a:gd name="connsiteX1494" fmla="*/ 5492282 w 26589109"/>
              <a:gd name="connsiteY1494" fmla="*/ 6237146 h 7514867"/>
              <a:gd name="connsiteX1495" fmla="*/ 5411514 w 26589109"/>
              <a:gd name="connsiteY1495" fmla="*/ 6317914 h 7514867"/>
              <a:gd name="connsiteX1496" fmla="*/ 5282283 w 26589109"/>
              <a:gd name="connsiteY1496" fmla="*/ 6301761 h 7514867"/>
              <a:gd name="connsiteX1497" fmla="*/ 5233822 w 26589109"/>
              <a:gd name="connsiteY1497" fmla="*/ 6285607 h 7514867"/>
              <a:gd name="connsiteX1498" fmla="*/ 5233822 w 26589109"/>
              <a:gd name="connsiteY1498" fmla="*/ 6253300 h 7514867"/>
              <a:gd name="connsiteX1499" fmla="*/ 5217668 w 26589109"/>
              <a:gd name="connsiteY1499" fmla="*/ 6253300 h 7514867"/>
              <a:gd name="connsiteX1500" fmla="*/ 5198738 w 26589109"/>
              <a:gd name="connsiteY1500" fmla="*/ 6249262 h 7514867"/>
              <a:gd name="connsiteX1501" fmla="*/ 5193058 w 26589109"/>
              <a:gd name="connsiteY1501" fmla="*/ 6253300 h 7514867"/>
              <a:gd name="connsiteX1502" fmla="*/ 5169207 w 26589109"/>
              <a:gd name="connsiteY1502" fmla="*/ 6253300 h 7514867"/>
              <a:gd name="connsiteX1503" fmla="*/ 5154968 w 26589109"/>
              <a:gd name="connsiteY1503" fmla="*/ 6286524 h 7514867"/>
              <a:gd name="connsiteX1504" fmla="*/ 5140307 w 26589109"/>
              <a:gd name="connsiteY1504" fmla="*/ 6287469 h 7514867"/>
              <a:gd name="connsiteX1505" fmla="*/ 4959208 w 26589109"/>
              <a:gd name="connsiteY1505" fmla="*/ 6220992 h 7514867"/>
              <a:gd name="connsiteX1506" fmla="*/ 4749209 w 26589109"/>
              <a:gd name="connsiteY1506" fmla="*/ 6220992 h 7514867"/>
              <a:gd name="connsiteX1507" fmla="*/ 4474595 w 26589109"/>
              <a:gd name="connsiteY1507" fmla="*/ 6237146 h 7514867"/>
              <a:gd name="connsiteX1508" fmla="*/ 4183827 w 26589109"/>
              <a:gd name="connsiteY1508" fmla="*/ 6269453 h 7514867"/>
              <a:gd name="connsiteX1509" fmla="*/ 3989982 w 26589109"/>
              <a:gd name="connsiteY1509" fmla="*/ 6285607 h 7514867"/>
              <a:gd name="connsiteX1510" fmla="*/ 3763829 w 26589109"/>
              <a:gd name="connsiteY1510" fmla="*/ 6334068 h 7514867"/>
              <a:gd name="connsiteX1511" fmla="*/ 3505369 w 26589109"/>
              <a:gd name="connsiteY1511" fmla="*/ 6253300 h 7514867"/>
              <a:gd name="connsiteX1512" fmla="*/ 3408446 w 26589109"/>
              <a:gd name="connsiteY1512" fmla="*/ 6172531 h 7514867"/>
              <a:gd name="connsiteX1513" fmla="*/ 3149985 w 26589109"/>
              <a:gd name="connsiteY1513" fmla="*/ 6172531 h 7514867"/>
              <a:gd name="connsiteX1514" fmla="*/ 2939987 w 26589109"/>
              <a:gd name="connsiteY1514" fmla="*/ 6285607 h 7514867"/>
              <a:gd name="connsiteX1515" fmla="*/ 2907679 w 26589109"/>
              <a:gd name="connsiteY1515" fmla="*/ 6237146 h 7514867"/>
              <a:gd name="connsiteX1516" fmla="*/ 2859218 w 26589109"/>
              <a:gd name="connsiteY1516" fmla="*/ 6188684 h 7514867"/>
              <a:gd name="connsiteX1517" fmla="*/ 2616911 w 26589109"/>
              <a:gd name="connsiteY1517" fmla="*/ 6188684 h 7514867"/>
              <a:gd name="connsiteX1518" fmla="*/ 2568450 w 26589109"/>
              <a:gd name="connsiteY1518" fmla="*/ 6188684 h 7514867"/>
              <a:gd name="connsiteX1519" fmla="*/ 2326143 w 26589109"/>
              <a:gd name="connsiteY1519" fmla="*/ 6172531 h 7514867"/>
              <a:gd name="connsiteX1520" fmla="*/ 2132298 w 26589109"/>
              <a:gd name="connsiteY1520" fmla="*/ 6269453 h 7514867"/>
              <a:gd name="connsiteX1521" fmla="*/ 1825376 w 26589109"/>
              <a:gd name="connsiteY1521" fmla="*/ 6334068 h 7514867"/>
              <a:gd name="connsiteX1522" fmla="*/ 1502301 w 26589109"/>
              <a:gd name="connsiteY1522" fmla="*/ 6334068 h 7514867"/>
              <a:gd name="connsiteX1523" fmla="*/ 1243840 w 26589109"/>
              <a:gd name="connsiteY1523" fmla="*/ 6237146 h 7514867"/>
              <a:gd name="connsiteX1524" fmla="*/ 1098457 w 26589109"/>
              <a:gd name="connsiteY1524" fmla="*/ 6075608 h 7514867"/>
              <a:gd name="connsiteX1525" fmla="*/ 1130764 w 26589109"/>
              <a:gd name="connsiteY1525" fmla="*/ 5978686 h 7514867"/>
              <a:gd name="connsiteX1526" fmla="*/ 1292302 w 26589109"/>
              <a:gd name="connsiteY1526" fmla="*/ 5930224 h 7514867"/>
              <a:gd name="connsiteX1527" fmla="*/ 1437686 w 26589109"/>
              <a:gd name="connsiteY1527" fmla="*/ 5930224 h 7514867"/>
              <a:gd name="connsiteX1528" fmla="*/ 1663838 w 26589109"/>
              <a:gd name="connsiteY1528" fmla="*/ 5946378 h 7514867"/>
              <a:gd name="connsiteX1529" fmla="*/ 2083836 w 26589109"/>
              <a:gd name="connsiteY1529" fmla="*/ 5946378 h 7514867"/>
              <a:gd name="connsiteX1530" fmla="*/ 2245374 w 26589109"/>
              <a:gd name="connsiteY1530" fmla="*/ 5865609 h 7514867"/>
              <a:gd name="connsiteX1531" fmla="*/ 2293836 w 26589109"/>
              <a:gd name="connsiteY1531" fmla="*/ 5865609 h 7514867"/>
              <a:gd name="connsiteX1532" fmla="*/ 2326143 w 26589109"/>
              <a:gd name="connsiteY1532" fmla="*/ 5930224 h 7514867"/>
              <a:gd name="connsiteX1533" fmla="*/ 2358451 w 26589109"/>
              <a:gd name="connsiteY1533" fmla="*/ 5881763 h 7514867"/>
              <a:gd name="connsiteX1534" fmla="*/ 2471527 w 26589109"/>
              <a:gd name="connsiteY1534" fmla="*/ 5800995 h 7514867"/>
              <a:gd name="connsiteX1535" fmla="*/ 2568450 w 26589109"/>
              <a:gd name="connsiteY1535" fmla="*/ 5817148 h 7514867"/>
              <a:gd name="connsiteX1536" fmla="*/ 2649218 w 26589109"/>
              <a:gd name="connsiteY1536" fmla="*/ 5800995 h 7514867"/>
              <a:gd name="connsiteX1537" fmla="*/ 2713834 w 26589109"/>
              <a:gd name="connsiteY1537" fmla="*/ 5736379 h 7514867"/>
              <a:gd name="connsiteX1538" fmla="*/ 2778449 w 26589109"/>
              <a:gd name="connsiteY1538" fmla="*/ 5752533 h 7514867"/>
              <a:gd name="connsiteX1539" fmla="*/ 2859218 w 26589109"/>
              <a:gd name="connsiteY1539" fmla="*/ 5817148 h 7514867"/>
              <a:gd name="connsiteX1540" fmla="*/ 2972294 w 26589109"/>
              <a:gd name="connsiteY1540" fmla="*/ 5784840 h 7514867"/>
              <a:gd name="connsiteX1541" fmla="*/ 3036909 w 26589109"/>
              <a:gd name="connsiteY1541" fmla="*/ 5687918 h 7514867"/>
              <a:gd name="connsiteX1542" fmla="*/ 3069217 w 26589109"/>
              <a:gd name="connsiteY1542" fmla="*/ 5655610 h 7514867"/>
              <a:gd name="connsiteX1543" fmla="*/ 3133832 w 26589109"/>
              <a:gd name="connsiteY1543" fmla="*/ 5623303 h 7514867"/>
              <a:gd name="connsiteX1544" fmla="*/ 3101524 w 26589109"/>
              <a:gd name="connsiteY1544" fmla="*/ 5574842 h 7514867"/>
              <a:gd name="connsiteX1545" fmla="*/ 3020755 w 26589109"/>
              <a:gd name="connsiteY1545" fmla="*/ 5542534 h 7514867"/>
              <a:gd name="connsiteX1546" fmla="*/ 2923833 w 26589109"/>
              <a:gd name="connsiteY1546" fmla="*/ 5510226 h 7514867"/>
              <a:gd name="connsiteX1547" fmla="*/ 2939987 w 26589109"/>
              <a:gd name="connsiteY1547" fmla="*/ 5316382 h 7514867"/>
              <a:gd name="connsiteX1548" fmla="*/ 3020755 w 26589109"/>
              <a:gd name="connsiteY1548" fmla="*/ 5251766 h 7514867"/>
              <a:gd name="connsiteX1549" fmla="*/ 3085370 w 26589109"/>
              <a:gd name="connsiteY1549" fmla="*/ 5122536 h 7514867"/>
              <a:gd name="connsiteX1550" fmla="*/ 3069217 w 26589109"/>
              <a:gd name="connsiteY1550" fmla="*/ 5090229 h 7514867"/>
              <a:gd name="connsiteX1551" fmla="*/ 3053063 w 26589109"/>
              <a:gd name="connsiteY1551" fmla="*/ 5074075 h 7514867"/>
              <a:gd name="connsiteX1552" fmla="*/ 2956140 w 26589109"/>
              <a:gd name="connsiteY1552" fmla="*/ 5154844 h 7514867"/>
              <a:gd name="connsiteX1553" fmla="*/ 2843064 w 26589109"/>
              <a:gd name="connsiteY1553" fmla="*/ 5154844 h 7514867"/>
              <a:gd name="connsiteX1554" fmla="*/ 2778449 w 26589109"/>
              <a:gd name="connsiteY1554" fmla="*/ 5154844 h 7514867"/>
              <a:gd name="connsiteX1555" fmla="*/ 2568450 w 26589109"/>
              <a:gd name="connsiteY1555" fmla="*/ 5235613 h 7514867"/>
              <a:gd name="connsiteX1556" fmla="*/ 2342297 w 26589109"/>
              <a:gd name="connsiteY1556" fmla="*/ 5267920 h 7514867"/>
              <a:gd name="connsiteX1557" fmla="*/ 2067683 w 26589109"/>
              <a:gd name="connsiteY1557" fmla="*/ 5203305 h 7514867"/>
              <a:gd name="connsiteX1558" fmla="*/ 1938453 w 26589109"/>
              <a:gd name="connsiteY1558" fmla="*/ 5138690 h 7514867"/>
              <a:gd name="connsiteX1559" fmla="*/ 1712300 w 26589109"/>
              <a:gd name="connsiteY1559" fmla="*/ 5106383 h 7514867"/>
              <a:gd name="connsiteX1560" fmla="*/ 1663838 w 26589109"/>
              <a:gd name="connsiteY1560" fmla="*/ 5090229 h 7514867"/>
              <a:gd name="connsiteX1561" fmla="*/ 1502301 w 26589109"/>
              <a:gd name="connsiteY1561" fmla="*/ 5074075 h 7514867"/>
              <a:gd name="connsiteX1562" fmla="*/ 1179225 w 26589109"/>
              <a:gd name="connsiteY1562" fmla="*/ 5106383 h 7514867"/>
              <a:gd name="connsiteX1563" fmla="*/ 1098457 w 26589109"/>
              <a:gd name="connsiteY1563" fmla="*/ 5057921 h 7514867"/>
              <a:gd name="connsiteX1564" fmla="*/ 823842 w 26589109"/>
              <a:gd name="connsiteY1564" fmla="*/ 5009460 h 7514867"/>
              <a:gd name="connsiteX1565" fmla="*/ 629997 w 26589109"/>
              <a:gd name="connsiteY1565" fmla="*/ 4880230 h 7514867"/>
              <a:gd name="connsiteX1566" fmla="*/ 710766 w 26589109"/>
              <a:gd name="connsiteY1566" fmla="*/ 4767154 h 7514867"/>
              <a:gd name="connsiteX1567" fmla="*/ 904611 w 26589109"/>
              <a:gd name="connsiteY1567" fmla="*/ 4702539 h 7514867"/>
              <a:gd name="connsiteX1568" fmla="*/ 1082303 w 26589109"/>
              <a:gd name="connsiteY1568" fmla="*/ 4702539 h 7514867"/>
              <a:gd name="connsiteX1569" fmla="*/ 1308456 w 26589109"/>
              <a:gd name="connsiteY1569" fmla="*/ 4654077 h 7514867"/>
              <a:gd name="connsiteX1570" fmla="*/ 1421532 w 26589109"/>
              <a:gd name="connsiteY1570" fmla="*/ 4637924 h 7514867"/>
              <a:gd name="connsiteX1571" fmla="*/ 1583070 w 26589109"/>
              <a:gd name="connsiteY1571" fmla="*/ 4670231 h 7514867"/>
              <a:gd name="connsiteX1572" fmla="*/ 1760761 w 26589109"/>
              <a:gd name="connsiteY1572" fmla="*/ 4637924 h 7514867"/>
              <a:gd name="connsiteX1573" fmla="*/ 2099990 w 26589109"/>
              <a:gd name="connsiteY1573" fmla="*/ 4589462 h 7514867"/>
              <a:gd name="connsiteX1574" fmla="*/ 2423066 w 26589109"/>
              <a:gd name="connsiteY1574" fmla="*/ 4460232 h 7514867"/>
              <a:gd name="connsiteX1575" fmla="*/ 2374604 w 26589109"/>
              <a:gd name="connsiteY1575" fmla="*/ 4395617 h 7514867"/>
              <a:gd name="connsiteX1576" fmla="*/ 2229221 w 26589109"/>
              <a:gd name="connsiteY1576" fmla="*/ 4395617 h 7514867"/>
              <a:gd name="connsiteX1577" fmla="*/ 2213067 w 26589109"/>
              <a:gd name="connsiteY1577" fmla="*/ 4363310 h 7514867"/>
              <a:gd name="connsiteX1578" fmla="*/ 2326143 w 26589109"/>
              <a:gd name="connsiteY1578" fmla="*/ 4201772 h 7514867"/>
              <a:gd name="connsiteX1579" fmla="*/ 2600757 w 26589109"/>
              <a:gd name="connsiteY1579" fmla="*/ 4121003 h 7514867"/>
              <a:gd name="connsiteX1580" fmla="*/ 2810756 w 26589109"/>
              <a:gd name="connsiteY1580" fmla="*/ 4121003 h 7514867"/>
              <a:gd name="connsiteX1581" fmla="*/ 2972294 w 26589109"/>
              <a:gd name="connsiteY1581" fmla="*/ 4282541 h 7514867"/>
              <a:gd name="connsiteX1582" fmla="*/ 3053063 w 26589109"/>
              <a:gd name="connsiteY1582" fmla="*/ 4347156 h 7514867"/>
              <a:gd name="connsiteX1583" fmla="*/ 3166139 w 26589109"/>
              <a:gd name="connsiteY1583" fmla="*/ 4347156 h 7514867"/>
              <a:gd name="connsiteX1584" fmla="*/ 3198447 w 26589109"/>
              <a:gd name="connsiteY1584" fmla="*/ 4314848 h 7514867"/>
              <a:gd name="connsiteX1585" fmla="*/ 3182293 w 26589109"/>
              <a:gd name="connsiteY1585" fmla="*/ 4298695 h 7514867"/>
              <a:gd name="connsiteX1586" fmla="*/ 3101524 w 26589109"/>
              <a:gd name="connsiteY1586" fmla="*/ 4298695 h 7514867"/>
              <a:gd name="connsiteX1587" fmla="*/ 3069217 w 26589109"/>
              <a:gd name="connsiteY1587" fmla="*/ 4266387 h 7514867"/>
              <a:gd name="connsiteX1588" fmla="*/ 3085370 w 26589109"/>
              <a:gd name="connsiteY1588" fmla="*/ 4250233 h 7514867"/>
              <a:gd name="connsiteX1589" fmla="*/ 3230754 w 26589109"/>
              <a:gd name="connsiteY1589" fmla="*/ 4234080 h 7514867"/>
              <a:gd name="connsiteX1590" fmla="*/ 3263062 w 26589109"/>
              <a:gd name="connsiteY1590" fmla="*/ 4185618 h 7514867"/>
              <a:gd name="connsiteX1591" fmla="*/ 3295369 w 26589109"/>
              <a:gd name="connsiteY1591" fmla="*/ 4072542 h 7514867"/>
              <a:gd name="connsiteX1592" fmla="*/ 3553830 w 26589109"/>
              <a:gd name="connsiteY1592" fmla="*/ 4007927 h 7514867"/>
              <a:gd name="connsiteX1593" fmla="*/ 3779982 w 26589109"/>
              <a:gd name="connsiteY1593" fmla="*/ 3943312 h 7514867"/>
              <a:gd name="connsiteX1594" fmla="*/ 3860751 w 26589109"/>
              <a:gd name="connsiteY1594" fmla="*/ 3911004 h 7514867"/>
              <a:gd name="connsiteX1595" fmla="*/ 3747675 w 26589109"/>
              <a:gd name="connsiteY1595" fmla="*/ 3894850 h 7514867"/>
              <a:gd name="connsiteX1596" fmla="*/ 3602291 w 26589109"/>
              <a:gd name="connsiteY1596" fmla="*/ 3894850 h 7514867"/>
              <a:gd name="connsiteX1597" fmla="*/ 3263062 w 26589109"/>
              <a:gd name="connsiteY1597" fmla="*/ 3943312 h 7514867"/>
              <a:gd name="connsiteX1598" fmla="*/ 3149985 w 26589109"/>
              <a:gd name="connsiteY1598" fmla="*/ 3975619 h 7514867"/>
              <a:gd name="connsiteX1599" fmla="*/ 3053063 w 26589109"/>
              <a:gd name="connsiteY1599" fmla="*/ 3943312 h 7514867"/>
              <a:gd name="connsiteX1600" fmla="*/ 2972294 w 26589109"/>
              <a:gd name="connsiteY1600" fmla="*/ 3975619 h 7514867"/>
              <a:gd name="connsiteX1601" fmla="*/ 2891525 w 26589109"/>
              <a:gd name="connsiteY1601" fmla="*/ 3991773 h 7514867"/>
              <a:gd name="connsiteX1602" fmla="*/ 2681526 w 26589109"/>
              <a:gd name="connsiteY1602" fmla="*/ 3975619 h 7514867"/>
              <a:gd name="connsiteX1603" fmla="*/ 2455373 w 26589109"/>
              <a:gd name="connsiteY1603" fmla="*/ 3991773 h 7514867"/>
              <a:gd name="connsiteX1604" fmla="*/ 2277682 w 26589109"/>
              <a:gd name="connsiteY1604" fmla="*/ 4104849 h 7514867"/>
              <a:gd name="connsiteX1605" fmla="*/ 2099990 w 26589109"/>
              <a:gd name="connsiteY1605" fmla="*/ 4072542 h 7514867"/>
              <a:gd name="connsiteX1606" fmla="*/ 2083836 w 26589109"/>
              <a:gd name="connsiteY1606" fmla="*/ 4056388 h 7514867"/>
              <a:gd name="connsiteX1607" fmla="*/ 2051529 w 26589109"/>
              <a:gd name="connsiteY1607" fmla="*/ 4088695 h 7514867"/>
              <a:gd name="connsiteX1608" fmla="*/ 2051529 w 26589109"/>
              <a:gd name="connsiteY1608" fmla="*/ 4169464 h 7514867"/>
              <a:gd name="connsiteX1609" fmla="*/ 1970760 w 26589109"/>
              <a:gd name="connsiteY1609" fmla="*/ 4201772 h 7514867"/>
              <a:gd name="connsiteX1610" fmla="*/ 1793069 w 26589109"/>
              <a:gd name="connsiteY1610" fmla="*/ 4104849 h 7514867"/>
              <a:gd name="connsiteX1611" fmla="*/ 1712300 w 26589109"/>
              <a:gd name="connsiteY1611" fmla="*/ 4104849 h 7514867"/>
              <a:gd name="connsiteX1612" fmla="*/ 1663838 w 26589109"/>
              <a:gd name="connsiteY1612" fmla="*/ 4072542 h 7514867"/>
              <a:gd name="connsiteX1613" fmla="*/ 1712300 w 26589109"/>
              <a:gd name="connsiteY1613" fmla="*/ 4040234 h 7514867"/>
              <a:gd name="connsiteX1614" fmla="*/ 1760761 w 26589109"/>
              <a:gd name="connsiteY1614" fmla="*/ 3991773 h 7514867"/>
              <a:gd name="connsiteX1615" fmla="*/ 1744607 w 26589109"/>
              <a:gd name="connsiteY1615" fmla="*/ 3943312 h 7514867"/>
              <a:gd name="connsiteX1616" fmla="*/ 1469993 w 26589109"/>
              <a:gd name="connsiteY1616" fmla="*/ 4024080 h 7514867"/>
              <a:gd name="connsiteX1617" fmla="*/ 1405378 w 26589109"/>
              <a:gd name="connsiteY1617" fmla="*/ 3975619 h 7514867"/>
              <a:gd name="connsiteX1618" fmla="*/ 1324609 w 26589109"/>
              <a:gd name="connsiteY1618" fmla="*/ 3878697 h 7514867"/>
              <a:gd name="connsiteX1619" fmla="*/ 1146918 w 26589109"/>
              <a:gd name="connsiteY1619" fmla="*/ 3878697 h 7514867"/>
              <a:gd name="connsiteX1620" fmla="*/ 1017688 w 26589109"/>
              <a:gd name="connsiteY1620" fmla="*/ 3830235 h 7514867"/>
              <a:gd name="connsiteX1621" fmla="*/ 807689 w 26589109"/>
              <a:gd name="connsiteY1621" fmla="*/ 3797928 h 7514867"/>
              <a:gd name="connsiteX1622" fmla="*/ 565382 w 26589109"/>
              <a:gd name="connsiteY1622" fmla="*/ 3894850 h 7514867"/>
              <a:gd name="connsiteX1623" fmla="*/ 468459 w 26589109"/>
              <a:gd name="connsiteY1623" fmla="*/ 3765620 h 7514867"/>
              <a:gd name="connsiteX1624" fmla="*/ 387691 w 26589109"/>
              <a:gd name="connsiteY1624" fmla="*/ 3717159 h 7514867"/>
              <a:gd name="connsiteX1625" fmla="*/ 371537 w 26589109"/>
              <a:gd name="connsiteY1625" fmla="*/ 3668698 h 7514867"/>
              <a:gd name="connsiteX1626" fmla="*/ 371537 w 26589109"/>
              <a:gd name="connsiteY1626" fmla="*/ 3604083 h 7514867"/>
              <a:gd name="connsiteX1627" fmla="*/ 452306 w 26589109"/>
              <a:gd name="connsiteY1627" fmla="*/ 3604083 h 7514867"/>
              <a:gd name="connsiteX1628" fmla="*/ 581536 w 26589109"/>
              <a:gd name="connsiteY1628" fmla="*/ 3523314 h 7514867"/>
              <a:gd name="connsiteX1629" fmla="*/ 678458 w 26589109"/>
              <a:gd name="connsiteY1629" fmla="*/ 3410238 h 7514867"/>
              <a:gd name="connsiteX1630" fmla="*/ 662305 w 26589109"/>
              <a:gd name="connsiteY1630" fmla="*/ 3377930 h 7514867"/>
              <a:gd name="connsiteX1631" fmla="*/ 274614 w 26589109"/>
              <a:gd name="connsiteY1631" fmla="*/ 3377930 h 7514867"/>
              <a:gd name="connsiteX1632" fmla="*/ 242307 w 26589109"/>
              <a:gd name="connsiteY1632" fmla="*/ 3345623 h 7514867"/>
              <a:gd name="connsiteX1633" fmla="*/ 258460 w 26589109"/>
              <a:gd name="connsiteY1633" fmla="*/ 3329469 h 7514867"/>
              <a:gd name="connsiteX1634" fmla="*/ 468459 w 26589109"/>
              <a:gd name="connsiteY1634" fmla="*/ 3248700 h 7514867"/>
              <a:gd name="connsiteX1635" fmla="*/ 565382 w 26589109"/>
              <a:gd name="connsiteY1635" fmla="*/ 3200239 h 7514867"/>
              <a:gd name="connsiteX1636" fmla="*/ 629997 w 26589109"/>
              <a:gd name="connsiteY1636" fmla="*/ 3103316 h 7514867"/>
              <a:gd name="connsiteX1637" fmla="*/ 726920 w 26589109"/>
              <a:gd name="connsiteY1637" fmla="*/ 3006394 h 7514867"/>
              <a:gd name="connsiteX1638" fmla="*/ 743073 w 26589109"/>
              <a:gd name="connsiteY1638" fmla="*/ 2861010 h 7514867"/>
              <a:gd name="connsiteX1639" fmla="*/ 726920 w 26589109"/>
              <a:gd name="connsiteY1639" fmla="*/ 2747933 h 7514867"/>
              <a:gd name="connsiteX1640" fmla="*/ 678458 w 26589109"/>
              <a:gd name="connsiteY1640" fmla="*/ 2715626 h 7514867"/>
              <a:gd name="connsiteX1641" fmla="*/ 597690 w 26589109"/>
              <a:gd name="connsiteY1641" fmla="*/ 2602550 h 7514867"/>
              <a:gd name="connsiteX1642" fmla="*/ 452306 w 26589109"/>
              <a:gd name="connsiteY1642" fmla="*/ 2602550 h 7514867"/>
              <a:gd name="connsiteX1643" fmla="*/ 403844 w 26589109"/>
              <a:gd name="connsiteY1643" fmla="*/ 2586396 h 7514867"/>
              <a:gd name="connsiteX1644" fmla="*/ 436152 w 26589109"/>
              <a:gd name="connsiteY1644" fmla="*/ 2537934 h 7514867"/>
              <a:gd name="connsiteX1645" fmla="*/ 613843 w 26589109"/>
              <a:gd name="connsiteY1645" fmla="*/ 2441012 h 7514867"/>
              <a:gd name="connsiteX1646" fmla="*/ 743073 w 26589109"/>
              <a:gd name="connsiteY1646" fmla="*/ 2182552 h 7514867"/>
              <a:gd name="connsiteX1647" fmla="*/ 710766 w 26589109"/>
              <a:gd name="connsiteY1647" fmla="*/ 2150244 h 7514867"/>
              <a:gd name="connsiteX1648" fmla="*/ 694612 w 26589109"/>
              <a:gd name="connsiteY1648" fmla="*/ 2166398 h 7514867"/>
              <a:gd name="connsiteX1649" fmla="*/ 646151 w 26589109"/>
              <a:gd name="connsiteY1649" fmla="*/ 2263321 h 7514867"/>
              <a:gd name="connsiteX1650" fmla="*/ 581536 w 26589109"/>
              <a:gd name="connsiteY1650" fmla="*/ 2263321 h 7514867"/>
              <a:gd name="connsiteX1651" fmla="*/ 549228 w 26589109"/>
              <a:gd name="connsiteY1651" fmla="*/ 2198706 h 7514867"/>
              <a:gd name="connsiteX1652" fmla="*/ 581536 w 26589109"/>
              <a:gd name="connsiteY1652" fmla="*/ 2004860 h 7514867"/>
              <a:gd name="connsiteX1653" fmla="*/ 710766 w 26589109"/>
              <a:gd name="connsiteY1653" fmla="*/ 1827169 h 7514867"/>
              <a:gd name="connsiteX1654" fmla="*/ 839996 w 26589109"/>
              <a:gd name="connsiteY1654" fmla="*/ 1762554 h 7514867"/>
              <a:gd name="connsiteX1655" fmla="*/ 1066149 w 26589109"/>
              <a:gd name="connsiteY1655" fmla="*/ 1794861 h 7514867"/>
              <a:gd name="connsiteX1656" fmla="*/ 1195379 w 26589109"/>
              <a:gd name="connsiteY1656" fmla="*/ 1794861 h 7514867"/>
              <a:gd name="connsiteX1657" fmla="*/ 1259994 w 26589109"/>
              <a:gd name="connsiteY1657" fmla="*/ 1746400 h 7514867"/>
              <a:gd name="connsiteX1658" fmla="*/ 1373071 w 26589109"/>
              <a:gd name="connsiteY1658" fmla="*/ 1730246 h 7514867"/>
              <a:gd name="connsiteX1659" fmla="*/ 1922299 w 26589109"/>
              <a:gd name="connsiteY1659" fmla="*/ 1681785 h 7514867"/>
              <a:gd name="connsiteX1660" fmla="*/ 1970760 w 26589109"/>
              <a:gd name="connsiteY1660" fmla="*/ 1665631 h 7514867"/>
              <a:gd name="connsiteX1661" fmla="*/ 2083836 w 26589109"/>
              <a:gd name="connsiteY1661" fmla="*/ 1536401 h 7514867"/>
              <a:gd name="connsiteX1662" fmla="*/ 2148452 w 26589109"/>
              <a:gd name="connsiteY1662" fmla="*/ 1504094 h 7514867"/>
              <a:gd name="connsiteX1663" fmla="*/ 2196913 w 26589109"/>
              <a:gd name="connsiteY1663" fmla="*/ 1536401 h 7514867"/>
              <a:gd name="connsiteX1664" fmla="*/ 2196913 w 26589109"/>
              <a:gd name="connsiteY1664" fmla="*/ 1601016 h 7514867"/>
              <a:gd name="connsiteX1665" fmla="*/ 2245374 w 26589109"/>
              <a:gd name="connsiteY1665" fmla="*/ 1665631 h 7514867"/>
              <a:gd name="connsiteX1666" fmla="*/ 2342297 w 26589109"/>
              <a:gd name="connsiteY1666" fmla="*/ 1617170 h 7514867"/>
              <a:gd name="connsiteX1667" fmla="*/ 2406912 w 26589109"/>
              <a:gd name="connsiteY1667" fmla="*/ 1487940 h 7514867"/>
              <a:gd name="connsiteX1668" fmla="*/ 2536142 w 26589109"/>
              <a:gd name="connsiteY1668" fmla="*/ 1423325 h 7514867"/>
              <a:gd name="connsiteX1669" fmla="*/ 2616911 w 26589109"/>
              <a:gd name="connsiteY1669" fmla="*/ 1487940 h 7514867"/>
              <a:gd name="connsiteX1670" fmla="*/ 2568450 w 26589109"/>
              <a:gd name="connsiteY1670" fmla="*/ 1601016 h 7514867"/>
              <a:gd name="connsiteX1671" fmla="*/ 2455373 w 26589109"/>
              <a:gd name="connsiteY1671" fmla="*/ 1665631 h 7514867"/>
              <a:gd name="connsiteX1672" fmla="*/ 2387224 w 26589109"/>
              <a:gd name="connsiteY1672" fmla="*/ 1699705 h 7514867"/>
              <a:gd name="connsiteX1673" fmla="*/ 2382943 w 26589109"/>
              <a:gd name="connsiteY1673" fmla="*/ 1710067 h 7514867"/>
              <a:gd name="connsiteX1674" fmla="*/ 2326143 w 26589109"/>
              <a:gd name="connsiteY1674" fmla="*/ 1681785 h 7514867"/>
              <a:gd name="connsiteX1675" fmla="*/ 2314028 w 26589109"/>
              <a:gd name="connsiteY1675" fmla="*/ 1784765 h 7514867"/>
              <a:gd name="connsiteX1676" fmla="*/ 2324590 w 26589109"/>
              <a:gd name="connsiteY1676" fmla="*/ 1815973 h 7514867"/>
              <a:gd name="connsiteX1677" fmla="*/ 2320086 w 26589109"/>
              <a:gd name="connsiteY1677" fmla="*/ 1924092 h 7514867"/>
              <a:gd name="connsiteX1678" fmla="*/ 2277682 w 26589109"/>
              <a:gd name="connsiteY1678" fmla="*/ 2069475 h 7514867"/>
              <a:gd name="connsiteX1679" fmla="*/ 2390758 w 26589109"/>
              <a:gd name="connsiteY1679" fmla="*/ 2198706 h 7514867"/>
              <a:gd name="connsiteX1680" fmla="*/ 2600757 w 26589109"/>
              <a:gd name="connsiteY1680" fmla="*/ 2198706 h 7514867"/>
              <a:gd name="connsiteX1681" fmla="*/ 2907679 w 26589109"/>
              <a:gd name="connsiteY1681" fmla="*/ 2150244 h 7514867"/>
              <a:gd name="connsiteX1682" fmla="*/ 3198447 w 26589109"/>
              <a:gd name="connsiteY1682" fmla="*/ 2004860 h 7514867"/>
              <a:gd name="connsiteX1683" fmla="*/ 3327677 w 26589109"/>
              <a:gd name="connsiteY1683" fmla="*/ 1940245 h 7514867"/>
              <a:gd name="connsiteX1684" fmla="*/ 3618445 w 26589109"/>
              <a:gd name="connsiteY1684" fmla="*/ 1891784 h 7514867"/>
              <a:gd name="connsiteX1685" fmla="*/ 3650752 w 26589109"/>
              <a:gd name="connsiteY1685" fmla="*/ 1875630 h 7514867"/>
              <a:gd name="connsiteX1686" fmla="*/ 4296903 w 26589109"/>
              <a:gd name="connsiteY1686" fmla="*/ 1746400 h 7514867"/>
              <a:gd name="connsiteX1687" fmla="*/ 4603825 w 26589109"/>
              <a:gd name="connsiteY1687" fmla="*/ 1665631 h 7514867"/>
              <a:gd name="connsiteX1688" fmla="*/ 4619979 w 26589109"/>
              <a:gd name="connsiteY1688" fmla="*/ 1617170 h 7514867"/>
              <a:gd name="connsiteX1689" fmla="*/ 4587671 w 26589109"/>
              <a:gd name="connsiteY1689" fmla="*/ 1601016 h 7514867"/>
              <a:gd name="connsiteX1690" fmla="*/ 4539210 w 26589109"/>
              <a:gd name="connsiteY1690" fmla="*/ 1633324 h 7514867"/>
              <a:gd name="connsiteX1691" fmla="*/ 4329211 w 26589109"/>
              <a:gd name="connsiteY1691" fmla="*/ 1601016 h 7514867"/>
              <a:gd name="connsiteX1692" fmla="*/ 4103058 w 26589109"/>
              <a:gd name="connsiteY1692" fmla="*/ 1633324 h 7514867"/>
              <a:gd name="connsiteX1693" fmla="*/ 4070751 w 26589109"/>
              <a:gd name="connsiteY1693" fmla="*/ 1633324 h 7514867"/>
              <a:gd name="connsiteX1694" fmla="*/ 4070751 w 26589109"/>
              <a:gd name="connsiteY1694" fmla="*/ 1568709 h 7514867"/>
              <a:gd name="connsiteX1695" fmla="*/ 4054597 w 26589109"/>
              <a:gd name="connsiteY1695" fmla="*/ 1536401 h 7514867"/>
              <a:gd name="connsiteX1696" fmla="*/ 3812290 w 26589109"/>
              <a:gd name="connsiteY1696" fmla="*/ 1374864 h 7514867"/>
              <a:gd name="connsiteX1697" fmla="*/ 3828444 w 26589109"/>
              <a:gd name="connsiteY1697" fmla="*/ 1294095 h 7514867"/>
              <a:gd name="connsiteX1698" fmla="*/ 4006135 w 26589109"/>
              <a:gd name="connsiteY1698" fmla="*/ 1181018 h 7514867"/>
              <a:gd name="connsiteX1699" fmla="*/ 4135366 w 26589109"/>
              <a:gd name="connsiteY1699" fmla="*/ 1181018 h 7514867"/>
              <a:gd name="connsiteX1700" fmla="*/ 4393826 w 26589109"/>
              <a:gd name="connsiteY1700" fmla="*/ 1374864 h 7514867"/>
              <a:gd name="connsiteX1701" fmla="*/ 4442287 w 26589109"/>
              <a:gd name="connsiteY1701" fmla="*/ 1391017 h 7514867"/>
              <a:gd name="connsiteX1702" fmla="*/ 4539210 w 26589109"/>
              <a:gd name="connsiteY1702" fmla="*/ 1342556 h 7514867"/>
              <a:gd name="connsiteX1703" fmla="*/ 4716901 w 26589109"/>
              <a:gd name="connsiteY1703" fmla="*/ 1084096 h 7514867"/>
              <a:gd name="connsiteX1704" fmla="*/ 4991515 w 26589109"/>
              <a:gd name="connsiteY1704" fmla="*/ 1003327 h 7514867"/>
              <a:gd name="connsiteX1705" fmla="*/ 5298437 w 26589109"/>
              <a:gd name="connsiteY1705" fmla="*/ 890251 h 7514867"/>
              <a:gd name="connsiteX1706" fmla="*/ 5379206 w 26589109"/>
              <a:gd name="connsiteY1706" fmla="*/ 938712 h 7514867"/>
              <a:gd name="connsiteX1707" fmla="*/ 5476129 w 26589109"/>
              <a:gd name="connsiteY1707" fmla="*/ 890251 h 7514867"/>
              <a:gd name="connsiteX1708" fmla="*/ 5556898 w 26589109"/>
              <a:gd name="connsiteY1708" fmla="*/ 987173 h 7514867"/>
              <a:gd name="connsiteX1709" fmla="*/ 5702281 w 26589109"/>
              <a:gd name="connsiteY1709" fmla="*/ 906404 h 7514867"/>
              <a:gd name="connsiteX1710" fmla="*/ 5653820 w 26589109"/>
              <a:gd name="connsiteY1710" fmla="*/ 874097 h 7514867"/>
              <a:gd name="connsiteX1711" fmla="*/ 5605359 w 26589109"/>
              <a:gd name="connsiteY1711" fmla="*/ 841789 h 7514867"/>
              <a:gd name="connsiteX1712" fmla="*/ 5621512 w 26589109"/>
              <a:gd name="connsiteY1712" fmla="*/ 825636 h 7514867"/>
              <a:gd name="connsiteX1713" fmla="*/ 5815358 w 26589109"/>
              <a:gd name="connsiteY1713" fmla="*/ 761021 h 7514867"/>
              <a:gd name="connsiteX1714" fmla="*/ 5912280 w 26589109"/>
              <a:gd name="connsiteY1714" fmla="*/ 793328 h 7514867"/>
              <a:gd name="connsiteX1715" fmla="*/ 5993049 w 26589109"/>
              <a:gd name="connsiteY1715" fmla="*/ 761021 h 7514867"/>
              <a:gd name="connsiteX1716" fmla="*/ 6057664 w 26589109"/>
              <a:gd name="connsiteY1716" fmla="*/ 567176 h 7514867"/>
              <a:gd name="connsiteX1717" fmla="*/ 6138433 w 26589109"/>
              <a:gd name="connsiteY1717" fmla="*/ 551022 h 7514867"/>
              <a:gd name="connsiteX1718" fmla="*/ 6170741 w 26589109"/>
              <a:gd name="connsiteY1718" fmla="*/ 534868 h 7514867"/>
              <a:gd name="connsiteX1719" fmla="*/ 6267663 w 26589109"/>
              <a:gd name="connsiteY1719" fmla="*/ 454099 h 7514867"/>
              <a:gd name="connsiteX1720" fmla="*/ 6509970 w 26589109"/>
              <a:gd name="connsiteY1720" fmla="*/ 454099 h 7514867"/>
              <a:gd name="connsiteX1721" fmla="*/ 6671508 w 26589109"/>
              <a:gd name="connsiteY1721" fmla="*/ 405638 h 7514867"/>
              <a:gd name="connsiteX1722" fmla="*/ 6719969 w 26589109"/>
              <a:gd name="connsiteY1722" fmla="*/ 389484 h 7514867"/>
              <a:gd name="connsiteX1723" fmla="*/ 6929968 w 26589109"/>
              <a:gd name="connsiteY1723" fmla="*/ 405638 h 7514867"/>
              <a:gd name="connsiteX1724" fmla="*/ 7204582 w 26589109"/>
              <a:gd name="connsiteY1724" fmla="*/ 405638 h 7514867"/>
              <a:gd name="connsiteX1725" fmla="*/ 7366120 w 26589109"/>
              <a:gd name="connsiteY1725" fmla="*/ 421792 h 7514867"/>
              <a:gd name="connsiteX1726" fmla="*/ 7495350 w 26589109"/>
              <a:gd name="connsiteY1726" fmla="*/ 551022 h 7514867"/>
              <a:gd name="connsiteX1727" fmla="*/ 7495350 w 26589109"/>
              <a:gd name="connsiteY1727" fmla="*/ 615637 h 7514867"/>
              <a:gd name="connsiteX1728" fmla="*/ 7527657 w 26589109"/>
              <a:gd name="connsiteY1728" fmla="*/ 647944 h 7514867"/>
              <a:gd name="connsiteX1729" fmla="*/ 7592274 w 26589109"/>
              <a:gd name="connsiteY1729" fmla="*/ 615637 h 7514867"/>
              <a:gd name="connsiteX1730" fmla="*/ 7640734 w 26589109"/>
              <a:gd name="connsiteY1730" fmla="*/ 486407 h 7514867"/>
              <a:gd name="connsiteX1731" fmla="*/ 7737658 w 26589109"/>
              <a:gd name="connsiteY1731" fmla="*/ 470253 h 7514867"/>
              <a:gd name="connsiteX1732" fmla="*/ 7850733 w 26589109"/>
              <a:gd name="connsiteY1732" fmla="*/ 470253 h 7514867"/>
              <a:gd name="connsiteX1733" fmla="*/ 7979963 w 26589109"/>
              <a:gd name="connsiteY1733" fmla="*/ 454099 h 7514867"/>
              <a:gd name="connsiteX1734" fmla="*/ 8012271 w 26589109"/>
              <a:gd name="connsiteY1734" fmla="*/ 486407 h 7514867"/>
              <a:gd name="connsiteX1735" fmla="*/ 8012271 w 26589109"/>
              <a:gd name="connsiteY1735" fmla="*/ 518714 h 7514867"/>
              <a:gd name="connsiteX1736" fmla="*/ 8028426 w 26589109"/>
              <a:gd name="connsiteY1736" fmla="*/ 599483 h 7514867"/>
              <a:gd name="connsiteX1737" fmla="*/ 8109193 w 26589109"/>
              <a:gd name="connsiteY1737" fmla="*/ 551022 h 7514867"/>
              <a:gd name="connsiteX1738" fmla="*/ 8206116 w 26589109"/>
              <a:gd name="connsiteY1738" fmla="*/ 551022 h 7514867"/>
              <a:gd name="connsiteX1739" fmla="*/ 8286885 w 26589109"/>
              <a:gd name="connsiteY1739" fmla="*/ 486407 h 7514867"/>
              <a:gd name="connsiteX1740" fmla="*/ 8222271 w 26589109"/>
              <a:gd name="connsiteY1740" fmla="*/ 454099 h 7514867"/>
              <a:gd name="connsiteX1741" fmla="*/ 8206116 w 26589109"/>
              <a:gd name="connsiteY1741" fmla="*/ 437945 h 7514867"/>
              <a:gd name="connsiteX1742" fmla="*/ 8222271 w 26589109"/>
              <a:gd name="connsiteY1742" fmla="*/ 421792 h 7514867"/>
              <a:gd name="connsiteX1743" fmla="*/ 8254577 w 26589109"/>
              <a:gd name="connsiteY1743" fmla="*/ 405638 h 7514867"/>
              <a:gd name="connsiteX1744" fmla="*/ 8658421 w 26589109"/>
              <a:gd name="connsiteY1744" fmla="*/ 341023 h 7514867"/>
              <a:gd name="connsiteX1745" fmla="*/ 8933035 w 26589109"/>
              <a:gd name="connsiteY1745" fmla="*/ 341023 h 7514867"/>
              <a:gd name="connsiteX1746" fmla="*/ 9046112 w 26589109"/>
              <a:gd name="connsiteY1746" fmla="*/ 373330 h 7514867"/>
              <a:gd name="connsiteX1747" fmla="*/ 9304572 w 26589109"/>
              <a:gd name="connsiteY1747" fmla="*/ 405638 h 7514867"/>
              <a:gd name="connsiteX1748" fmla="*/ 9563033 w 26589109"/>
              <a:gd name="connsiteY1748" fmla="*/ 341023 h 7514867"/>
              <a:gd name="connsiteX1749" fmla="*/ 9643801 w 26589109"/>
              <a:gd name="connsiteY1749" fmla="*/ 341023 h 7514867"/>
              <a:gd name="connsiteX1750" fmla="*/ 9611494 w 26589109"/>
              <a:gd name="connsiteY1750" fmla="*/ 421792 h 7514867"/>
              <a:gd name="connsiteX1751" fmla="*/ 9611494 w 26589109"/>
              <a:gd name="connsiteY1751" fmla="*/ 470253 h 7514867"/>
              <a:gd name="connsiteX1752" fmla="*/ 9821493 w 26589109"/>
              <a:gd name="connsiteY1752" fmla="*/ 470253 h 7514867"/>
              <a:gd name="connsiteX1753" fmla="*/ 9999185 w 26589109"/>
              <a:gd name="connsiteY1753" fmla="*/ 470253 h 7514867"/>
              <a:gd name="connsiteX1754" fmla="*/ 10144569 w 26589109"/>
              <a:gd name="connsiteY1754" fmla="*/ 454099 h 7514867"/>
              <a:gd name="connsiteX1755" fmla="*/ 10306106 w 26589109"/>
              <a:gd name="connsiteY1755" fmla="*/ 421792 h 7514867"/>
              <a:gd name="connsiteX1756" fmla="*/ 10386876 w 26589109"/>
              <a:gd name="connsiteY1756" fmla="*/ 421792 h 7514867"/>
              <a:gd name="connsiteX1757" fmla="*/ 10548413 w 26589109"/>
              <a:gd name="connsiteY1757" fmla="*/ 454099 h 7514867"/>
              <a:gd name="connsiteX1758" fmla="*/ 10774566 w 26589109"/>
              <a:gd name="connsiteY1758" fmla="*/ 308715 h 7514867"/>
              <a:gd name="connsiteX1759" fmla="*/ 10790720 w 26589109"/>
              <a:gd name="connsiteY1759" fmla="*/ 292562 h 7514867"/>
              <a:gd name="connsiteX1760" fmla="*/ 10823028 w 26589109"/>
              <a:gd name="connsiteY1760" fmla="*/ 292562 h 7514867"/>
              <a:gd name="connsiteX1761" fmla="*/ 10806874 w 26589109"/>
              <a:gd name="connsiteY1761" fmla="*/ 405638 h 7514867"/>
              <a:gd name="connsiteX1762" fmla="*/ 10790720 w 26589109"/>
              <a:gd name="connsiteY1762" fmla="*/ 454099 h 7514867"/>
              <a:gd name="connsiteX1763" fmla="*/ 10871489 w 26589109"/>
              <a:gd name="connsiteY1763" fmla="*/ 454099 h 7514867"/>
              <a:gd name="connsiteX1764" fmla="*/ 10984565 w 26589109"/>
              <a:gd name="connsiteY1764" fmla="*/ 405638 h 7514867"/>
              <a:gd name="connsiteX1765" fmla="*/ 11323794 w 26589109"/>
              <a:gd name="connsiteY1765" fmla="*/ 341023 h 7514867"/>
              <a:gd name="connsiteX1766" fmla="*/ 11453276 w 26589109"/>
              <a:gd name="connsiteY1766" fmla="*/ 336480 h 7514867"/>
              <a:gd name="connsiteX1767" fmla="*/ 11486464 w 26589109"/>
              <a:gd name="connsiteY1767" fmla="*/ 339607 h 7514867"/>
              <a:gd name="connsiteX1768" fmla="*/ 11485331 w 26589109"/>
              <a:gd name="connsiteY1768" fmla="*/ 341023 h 7514867"/>
              <a:gd name="connsiteX1769" fmla="*/ 11492516 w 26589109"/>
              <a:gd name="connsiteY1769" fmla="*/ 340178 h 7514867"/>
              <a:gd name="connsiteX1770" fmla="*/ 11501484 w 26589109"/>
              <a:gd name="connsiteY1770" fmla="*/ 341023 h 7514867"/>
              <a:gd name="connsiteX1771" fmla="*/ 11549947 w 26589109"/>
              <a:gd name="connsiteY1771" fmla="*/ 389484 h 7514867"/>
              <a:gd name="connsiteX1772" fmla="*/ 11792254 w 26589109"/>
              <a:gd name="connsiteY1772" fmla="*/ 389484 h 7514867"/>
              <a:gd name="connsiteX1773" fmla="*/ 12083022 w 26589109"/>
              <a:gd name="connsiteY1773" fmla="*/ 437945 h 7514867"/>
              <a:gd name="connsiteX1774" fmla="*/ 12389943 w 26589109"/>
              <a:gd name="connsiteY1774" fmla="*/ 389484 h 7514867"/>
              <a:gd name="connsiteX1775" fmla="*/ 12567635 w 26589109"/>
              <a:gd name="connsiteY1775" fmla="*/ 389484 h 7514867"/>
              <a:gd name="connsiteX1776" fmla="*/ 12680711 w 26589109"/>
              <a:gd name="connsiteY1776" fmla="*/ 373330 h 7514867"/>
              <a:gd name="connsiteX1777" fmla="*/ 12874556 w 26589109"/>
              <a:gd name="connsiteY1777" fmla="*/ 405638 h 7514867"/>
              <a:gd name="connsiteX1778" fmla="*/ 12939171 w 26589109"/>
              <a:gd name="connsiteY1778" fmla="*/ 373330 h 7514867"/>
              <a:gd name="connsiteX1779" fmla="*/ 12971479 w 26589109"/>
              <a:gd name="connsiteY1779" fmla="*/ 324869 h 7514867"/>
              <a:gd name="connsiteX1780" fmla="*/ 13116862 w 26589109"/>
              <a:gd name="connsiteY1780" fmla="*/ 244100 h 7514867"/>
              <a:gd name="connsiteX1781" fmla="*/ 13213786 w 26589109"/>
              <a:gd name="connsiteY1781" fmla="*/ 195639 h 7514867"/>
              <a:gd name="connsiteX1782" fmla="*/ 13407630 w 26589109"/>
              <a:gd name="connsiteY1782" fmla="*/ 227947 h 7514867"/>
              <a:gd name="connsiteX1783" fmla="*/ 13553014 w 26589109"/>
              <a:gd name="connsiteY1783" fmla="*/ 211793 h 7514867"/>
              <a:gd name="connsiteX1784" fmla="*/ 13553014 w 26589109"/>
              <a:gd name="connsiteY1784" fmla="*/ 179485 h 7514867"/>
              <a:gd name="connsiteX1785" fmla="*/ 13698398 w 26589109"/>
              <a:gd name="connsiteY1785" fmla="*/ 114870 h 7514867"/>
              <a:gd name="connsiteX1786" fmla="*/ 13843781 w 26589109"/>
              <a:gd name="connsiteY1786" fmla="*/ 195639 h 7514867"/>
              <a:gd name="connsiteX1787" fmla="*/ 13843781 w 26589109"/>
              <a:gd name="connsiteY1787" fmla="*/ 260254 h 7514867"/>
              <a:gd name="connsiteX1788" fmla="*/ 13859936 w 26589109"/>
              <a:gd name="connsiteY1788" fmla="*/ 276408 h 7514867"/>
              <a:gd name="connsiteX1789" fmla="*/ 13908397 w 26589109"/>
              <a:gd name="connsiteY1789" fmla="*/ 260254 h 7514867"/>
              <a:gd name="connsiteX1790" fmla="*/ 13956858 w 26589109"/>
              <a:gd name="connsiteY1790" fmla="*/ 163331 h 7514867"/>
              <a:gd name="connsiteX1791" fmla="*/ 13989165 w 26589109"/>
              <a:gd name="connsiteY1791" fmla="*/ 34101 h 7514867"/>
              <a:gd name="connsiteX1792" fmla="*/ 14150703 w 26589109"/>
              <a:gd name="connsiteY1792" fmla="*/ 1794 h 7514867"/>
              <a:gd name="connsiteX1793" fmla="*/ 14223395 w 26589109"/>
              <a:gd name="connsiteY1793" fmla="*/ 280 h 7514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</a:cxnLst>
            <a:rect l="l" t="t" r="r" b="b"/>
            <a:pathLst>
              <a:path w="26589109" h="7514867">
                <a:moveTo>
                  <a:pt x="1324609" y="6980219"/>
                </a:moveTo>
                <a:cubicBezTo>
                  <a:pt x="1324609" y="6980219"/>
                  <a:pt x="1340763" y="6980219"/>
                  <a:pt x="1356917" y="6980219"/>
                </a:cubicBezTo>
                <a:cubicBezTo>
                  <a:pt x="1340763" y="6996372"/>
                  <a:pt x="1340763" y="6996372"/>
                  <a:pt x="1340763" y="7012527"/>
                </a:cubicBezTo>
                <a:cubicBezTo>
                  <a:pt x="1340763" y="7012527"/>
                  <a:pt x="1324609" y="6996372"/>
                  <a:pt x="1324609" y="6996372"/>
                </a:cubicBezTo>
                <a:cubicBezTo>
                  <a:pt x="1308456" y="6996372"/>
                  <a:pt x="1324609" y="6980219"/>
                  <a:pt x="1324609" y="6980219"/>
                </a:cubicBezTo>
                <a:close/>
                <a:moveTo>
                  <a:pt x="4591962" y="6908789"/>
                </a:moveTo>
                <a:cubicBezTo>
                  <a:pt x="4532142" y="6906517"/>
                  <a:pt x="4474594" y="6915604"/>
                  <a:pt x="4426133" y="6915604"/>
                </a:cubicBezTo>
                <a:cubicBezTo>
                  <a:pt x="4426133" y="6915604"/>
                  <a:pt x="4409980" y="6931758"/>
                  <a:pt x="4409980" y="6931758"/>
                </a:cubicBezTo>
                <a:cubicBezTo>
                  <a:pt x="4409980" y="6931758"/>
                  <a:pt x="4426133" y="6947911"/>
                  <a:pt x="4426133" y="6947911"/>
                </a:cubicBezTo>
                <a:cubicBezTo>
                  <a:pt x="4506902" y="6947911"/>
                  <a:pt x="4571517" y="6980219"/>
                  <a:pt x="4636133" y="7012527"/>
                </a:cubicBezTo>
                <a:cubicBezTo>
                  <a:pt x="4636133" y="6996372"/>
                  <a:pt x="4652286" y="6980219"/>
                  <a:pt x="4652286" y="6964065"/>
                </a:cubicBezTo>
                <a:cubicBezTo>
                  <a:pt x="4668440" y="6947911"/>
                  <a:pt x="4700748" y="6915604"/>
                  <a:pt x="4652286" y="6915604"/>
                </a:cubicBezTo>
                <a:cubicBezTo>
                  <a:pt x="4632094" y="6911565"/>
                  <a:pt x="4611902" y="6909546"/>
                  <a:pt x="4591962" y="6908789"/>
                </a:cubicBezTo>
                <a:close/>
                <a:moveTo>
                  <a:pt x="2180759" y="6867142"/>
                </a:moveTo>
                <a:cubicBezTo>
                  <a:pt x="2180759" y="6867142"/>
                  <a:pt x="2196913" y="6867142"/>
                  <a:pt x="2196913" y="6883296"/>
                </a:cubicBezTo>
                <a:cubicBezTo>
                  <a:pt x="2196913" y="6915604"/>
                  <a:pt x="2196913" y="6931758"/>
                  <a:pt x="2196913" y="6964065"/>
                </a:cubicBezTo>
                <a:cubicBezTo>
                  <a:pt x="2164605" y="6964065"/>
                  <a:pt x="2148452" y="6947911"/>
                  <a:pt x="2148452" y="6899450"/>
                </a:cubicBezTo>
                <a:cubicBezTo>
                  <a:pt x="2148452" y="6883296"/>
                  <a:pt x="2164605" y="6867142"/>
                  <a:pt x="2180759" y="6867142"/>
                </a:cubicBezTo>
                <a:close/>
                <a:moveTo>
                  <a:pt x="6316124" y="6786374"/>
                </a:moveTo>
                <a:cubicBezTo>
                  <a:pt x="6332279" y="6786374"/>
                  <a:pt x="6332279" y="6802527"/>
                  <a:pt x="6348432" y="6818681"/>
                </a:cubicBezTo>
                <a:cubicBezTo>
                  <a:pt x="6332279" y="6834835"/>
                  <a:pt x="6316124" y="6834835"/>
                  <a:pt x="6299971" y="6834835"/>
                </a:cubicBezTo>
                <a:cubicBezTo>
                  <a:pt x="6283817" y="6834835"/>
                  <a:pt x="6283817" y="6818681"/>
                  <a:pt x="6267663" y="6802527"/>
                </a:cubicBezTo>
                <a:cubicBezTo>
                  <a:pt x="6283817" y="6802527"/>
                  <a:pt x="6299971" y="6786374"/>
                  <a:pt x="6316124" y="6786374"/>
                </a:cubicBezTo>
                <a:close/>
                <a:moveTo>
                  <a:pt x="21322978" y="6737913"/>
                </a:moveTo>
                <a:cubicBezTo>
                  <a:pt x="21322978" y="6737913"/>
                  <a:pt x="21339132" y="6737913"/>
                  <a:pt x="21355284" y="6737913"/>
                </a:cubicBezTo>
                <a:cubicBezTo>
                  <a:pt x="21355284" y="6754066"/>
                  <a:pt x="21355284" y="6754066"/>
                  <a:pt x="21355284" y="6754066"/>
                </a:cubicBezTo>
                <a:cubicBezTo>
                  <a:pt x="21339132" y="6770220"/>
                  <a:pt x="21339132" y="6754066"/>
                  <a:pt x="21322978" y="6737913"/>
                </a:cubicBezTo>
                <a:close/>
                <a:moveTo>
                  <a:pt x="6929968" y="6721758"/>
                </a:moveTo>
                <a:cubicBezTo>
                  <a:pt x="6929968" y="6721758"/>
                  <a:pt x="6946122" y="6737913"/>
                  <a:pt x="6946122" y="6737913"/>
                </a:cubicBezTo>
                <a:cubicBezTo>
                  <a:pt x="6946122" y="6754066"/>
                  <a:pt x="6946122" y="6754066"/>
                  <a:pt x="6946122" y="6754066"/>
                </a:cubicBezTo>
                <a:cubicBezTo>
                  <a:pt x="6929968" y="6770220"/>
                  <a:pt x="6929968" y="6754066"/>
                  <a:pt x="6913814" y="6737913"/>
                </a:cubicBezTo>
                <a:cubicBezTo>
                  <a:pt x="6913814" y="6737913"/>
                  <a:pt x="6929968" y="6721758"/>
                  <a:pt x="6929968" y="6721758"/>
                </a:cubicBezTo>
                <a:close/>
                <a:moveTo>
                  <a:pt x="4813824" y="6721758"/>
                </a:moveTo>
                <a:cubicBezTo>
                  <a:pt x="4797670" y="6721758"/>
                  <a:pt x="4781517" y="6737913"/>
                  <a:pt x="4765363" y="6737913"/>
                </a:cubicBezTo>
                <a:cubicBezTo>
                  <a:pt x="4813824" y="6786374"/>
                  <a:pt x="4813824" y="6834835"/>
                  <a:pt x="4813824" y="6899450"/>
                </a:cubicBezTo>
                <a:cubicBezTo>
                  <a:pt x="4813824" y="6915604"/>
                  <a:pt x="4829978" y="6915604"/>
                  <a:pt x="4846132" y="6931758"/>
                </a:cubicBezTo>
                <a:cubicBezTo>
                  <a:pt x="4894593" y="6915604"/>
                  <a:pt x="4943054" y="6883296"/>
                  <a:pt x="4975362" y="6867142"/>
                </a:cubicBezTo>
                <a:cubicBezTo>
                  <a:pt x="4991515" y="6867142"/>
                  <a:pt x="4991515" y="6834835"/>
                  <a:pt x="4991515" y="6818681"/>
                </a:cubicBezTo>
                <a:cubicBezTo>
                  <a:pt x="4943054" y="6786374"/>
                  <a:pt x="4878439" y="6754066"/>
                  <a:pt x="4813824" y="6721758"/>
                </a:cubicBezTo>
                <a:close/>
                <a:moveTo>
                  <a:pt x="23891426" y="6673297"/>
                </a:moveTo>
                <a:cubicBezTo>
                  <a:pt x="23891426" y="6673297"/>
                  <a:pt x="23907580" y="6689451"/>
                  <a:pt x="23907580" y="6689451"/>
                </a:cubicBezTo>
                <a:cubicBezTo>
                  <a:pt x="23907580" y="6705605"/>
                  <a:pt x="23891426" y="6705605"/>
                  <a:pt x="23875274" y="6705605"/>
                </a:cubicBezTo>
                <a:cubicBezTo>
                  <a:pt x="23891426" y="6689451"/>
                  <a:pt x="23891426" y="6689451"/>
                  <a:pt x="23891426" y="6673297"/>
                </a:cubicBezTo>
                <a:close/>
                <a:moveTo>
                  <a:pt x="22776816" y="6608683"/>
                </a:moveTo>
                <a:lnTo>
                  <a:pt x="22851528" y="6608683"/>
                </a:lnTo>
                <a:lnTo>
                  <a:pt x="22857586" y="6608683"/>
                </a:lnTo>
                <a:cubicBezTo>
                  <a:pt x="22841432" y="6640990"/>
                  <a:pt x="22825278" y="6657144"/>
                  <a:pt x="22776816" y="6657144"/>
                </a:cubicBezTo>
                <a:cubicBezTo>
                  <a:pt x="22776816" y="6657144"/>
                  <a:pt x="22760662" y="6640990"/>
                  <a:pt x="22760662" y="6640990"/>
                </a:cubicBezTo>
                <a:cubicBezTo>
                  <a:pt x="22760662" y="6624836"/>
                  <a:pt x="22776816" y="6608683"/>
                  <a:pt x="22776816" y="6608683"/>
                </a:cubicBezTo>
                <a:close/>
                <a:moveTo>
                  <a:pt x="22389128" y="6608683"/>
                </a:moveTo>
                <a:cubicBezTo>
                  <a:pt x="22405280" y="6608683"/>
                  <a:pt x="22405280" y="6624836"/>
                  <a:pt x="22421434" y="6640990"/>
                </a:cubicBezTo>
                <a:cubicBezTo>
                  <a:pt x="22405280" y="6640990"/>
                  <a:pt x="22389128" y="6657144"/>
                  <a:pt x="22372972" y="6657144"/>
                </a:cubicBezTo>
                <a:cubicBezTo>
                  <a:pt x="22356818" y="6657144"/>
                  <a:pt x="22340666" y="6640990"/>
                  <a:pt x="22340666" y="6624836"/>
                </a:cubicBezTo>
                <a:cubicBezTo>
                  <a:pt x="22356818" y="6624836"/>
                  <a:pt x="22372972" y="6608683"/>
                  <a:pt x="22389128" y="6608683"/>
                </a:cubicBezTo>
                <a:close/>
                <a:moveTo>
                  <a:pt x="23729888" y="6592528"/>
                </a:moveTo>
                <a:cubicBezTo>
                  <a:pt x="23729888" y="6624836"/>
                  <a:pt x="23746044" y="6657144"/>
                  <a:pt x="23729888" y="6673297"/>
                </a:cubicBezTo>
                <a:cubicBezTo>
                  <a:pt x="23729888" y="6689451"/>
                  <a:pt x="23697582" y="6705605"/>
                  <a:pt x="23665274" y="6705605"/>
                </a:cubicBezTo>
                <a:cubicBezTo>
                  <a:pt x="23455274" y="6705605"/>
                  <a:pt x="23229124" y="6705605"/>
                  <a:pt x="23019124" y="6705605"/>
                </a:cubicBezTo>
                <a:cubicBezTo>
                  <a:pt x="23002968" y="6705605"/>
                  <a:pt x="22970662" y="6657144"/>
                  <a:pt x="22986816" y="6640990"/>
                </a:cubicBezTo>
                <a:cubicBezTo>
                  <a:pt x="22986816" y="6624836"/>
                  <a:pt x="23002968" y="6608683"/>
                  <a:pt x="23019124" y="6608683"/>
                </a:cubicBezTo>
                <a:cubicBezTo>
                  <a:pt x="23051430" y="6608683"/>
                  <a:pt x="23099892" y="6608683"/>
                  <a:pt x="23132200" y="6624836"/>
                </a:cubicBezTo>
                <a:cubicBezTo>
                  <a:pt x="23229124" y="6673297"/>
                  <a:pt x="23309892" y="6673297"/>
                  <a:pt x="23406814" y="6624836"/>
                </a:cubicBezTo>
                <a:cubicBezTo>
                  <a:pt x="23422968" y="6624836"/>
                  <a:pt x="23471430" y="6608683"/>
                  <a:pt x="23487582" y="6624836"/>
                </a:cubicBezTo>
                <a:cubicBezTo>
                  <a:pt x="23584506" y="6705605"/>
                  <a:pt x="23665274" y="6657144"/>
                  <a:pt x="23729888" y="6592528"/>
                </a:cubicBezTo>
                <a:close/>
                <a:moveTo>
                  <a:pt x="23972196" y="6544067"/>
                </a:moveTo>
                <a:cubicBezTo>
                  <a:pt x="23988350" y="6544067"/>
                  <a:pt x="24004504" y="6560221"/>
                  <a:pt x="24020656" y="6560221"/>
                </a:cubicBezTo>
                <a:cubicBezTo>
                  <a:pt x="24004504" y="6576375"/>
                  <a:pt x="24004504" y="6592528"/>
                  <a:pt x="23988350" y="6592528"/>
                </a:cubicBezTo>
                <a:cubicBezTo>
                  <a:pt x="23972196" y="6592528"/>
                  <a:pt x="23956042" y="6576375"/>
                  <a:pt x="23939888" y="6576375"/>
                </a:cubicBezTo>
                <a:cubicBezTo>
                  <a:pt x="23956042" y="6576375"/>
                  <a:pt x="23972196" y="6560221"/>
                  <a:pt x="23972196" y="6544067"/>
                </a:cubicBezTo>
                <a:close/>
                <a:moveTo>
                  <a:pt x="23780118" y="6540281"/>
                </a:moveTo>
                <a:cubicBezTo>
                  <a:pt x="23788447" y="6539019"/>
                  <a:pt x="23798543" y="6540029"/>
                  <a:pt x="23810658" y="6544067"/>
                </a:cubicBezTo>
                <a:cubicBezTo>
                  <a:pt x="23826812" y="6544067"/>
                  <a:pt x="23842966" y="6576375"/>
                  <a:pt x="23842966" y="6576375"/>
                </a:cubicBezTo>
                <a:cubicBezTo>
                  <a:pt x="23842966" y="6576375"/>
                  <a:pt x="23826812" y="6592528"/>
                  <a:pt x="23826812" y="6592528"/>
                </a:cubicBezTo>
                <a:cubicBezTo>
                  <a:pt x="23794506" y="6592528"/>
                  <a:pt x="23778350" y="6592528"/>
                  <a:pt x="23746044" y="6592528"/>
                </a:cubicBezTo>
                <a:cubicBezTo>
                  <a:pt x="23746044" y="6568298"/>
                  <a:pt x="23755131" y="6544067"/>
                  <a:pt x="23780118" y="6540281"/>
                </a:cubicBezTo>
                <a:close/>
                <a:moveTo>
                  <a:pt x="22889892" y="6511760"/>
                </a:moveTo>
                <a:cubicBezTo>
                  <a:pt x="22889892" y="6511760"/>
                  <a:pt x="22906048" y="6527914"/>
                  <a:pt x="22906048" y="6527914"/>
                </a:cubicBezTo>
                <a:cubicBezTo>
                  <a:pt x="22906048" y="6576375"/>
                  <a:pt x="22889892" y="6592528"/>
                  <a:pt x="22857586" y="6608683"/>
                </a:cubicBezTo>
                <a:lnTo>
                  <a:pt x="22857586" y="6602625"/>
                </a:lnTo>
                <a:cubicBezTo>
                  <a:pt x="22857586" y="6601615"/>
                  <a:pt x="22857586" y="6601110"/>
                  <a:pt x="22857586" y="6601868"/>
                </a:cubicBezTo>
                <a:lnTo>
                  <a:pt x="22857586" y="6562240"/>
                </a:lnTo>
                <a:cubicBezTo>
                  <a:pt x="22857586" y="6548106"/>
                  <a:pt x="22857586" y="6535991"/>
                  <a:pt x="22857586" y="6527914"/>
                </a:cubicBezTo>
                <a:cubicBezTo>
                  <a:pt x="22857586" y="6527914"/>
                  <a:pt x="22873740" y="6511760"/>
                  <a:pt x="22889892" y="6511760"/>
                </a:cubicBezTo>
                <a:close/>
                <a:moveTo>
                  <a:pt x="22679894" y="6495606"/>
                </a:moveTo>
                <a:cubicBezTo>
                  <a:pt x="22696048" y="6495606"/>
                  <a:pt x="22696048" y="6511760"/>
                  <a:pt x="22712202" y="6527914"/>
                </a:cubicBezTo>
                <a:cubicBezTo>
                  <a:pt x="22696048" y="6527914"/>
                  <a:pt x="22679894" y="6544067"/>
                  <a:pt x="22663742" y="6544067"/>
                </a:cubicBezTo>
                <a:cubicBezTo>
                  <a:pt x="22647586" y="6544067"/>
                  <a:pt x="22647586" y="6527914"/>
                  <a:pt x="22631434" y="6511760"/>
                </a:cubicBezTo>
                <a:cubicBezTo>
                  <a:pt x="22647586" y="6511760"/>
                  <a:pt x="22663742" y="6495606"/>
                  <a:pt x="22679894" y="6495606"/>
                </a:cubicBezTo>
                <a:close/>
                <a:moveTo>
                  <a:pt x="4878439" y="6495606"/>
                </a:moveTo>
                <a:cubicBezTo>
                  <a:pt x="4878439" y="6511760"/>
                  <a:pt x="4878439" y="6527914"/>
                  <a:pt x="4862285" y="6527914"/>
                </a:cubicBezTo>
                <a:lnTo>
                  <a:pt x="4852989" y="6502159"/>
                </a:lnTo>
                <a:lnTo>
                  <a:pt x="4856228" y="6497625"/>
                </a:lnTo>
                <a:cubicBezTo>
                  <a:pt x="4862286" y="6495606"/>
                  <a:pt x="4870362" y="6495606"/>
                  <a:pt x="4878439" y="6495606"/>
                </a:cubicBezTo>
                <a:close/>
                <a:moveTo>
                  <a:pt x="4313057" y="6495606"/>
                </a:moveTo>
                <a:cubicBezTo>
                  <a:pt x="4313057" y="6495606"/>
                  <a:pt x="4329211" y="6495606"/>
                  <a:pt x="4329211" y="6495606"/>
                </a:cubicBezTo>
                <a:cubicBezTo>
                  <a:pt x="4329211" y="6511760"/>
                  <a:pt x="4329211" y="6527914"/>
                  <a:pt x="4313057" y="6527914"/>
                </a:cubicBezTo>
                <a:cubicBezTo>
                  <a:pt x="4313057" y="6527914"/>
                  <a:pt x="4296903" y="6511760"/>
                  <a:pt x="4296903" y="6511760"/>
                </a:cubicBezTo>
                <a:cubicBezTo>
                  <a:pt x="4296903" y="6511760"/>
                  <a:pt x="4313057" y="6495606"/>
                  <a:pt x="4313057" y="6495606"/>
                </a:cubicBezTo>
                <a:close/>
                <a:moveTo>
                  <a:pt x="3069217" y="6382530"/>
                </a:moveTo>
                <a:cubicBezTo>
                  <a:pt x="3069217" y="6398683"/>
                  <a:pt x="3085370" y="6414837"/>
                  <a:pt x="3085370" y="6430991"/>
                </a:cubicBezTo>
                <a:cubicBezTo>
                  <a:pt x="3069217" y="6463298"/>
                  <a:pt x="3053063" y="6479452"/>
                  <a:pt x="3020755" y="6479452"/>
                </a:cubicBezTo>
                <a:cubicBezTo>
                  <a:pt x="3020755" y="6479452"/>
                  <a:pt x="3004602" y="6479452"/>
                  <a:pt x="3004602" y="6479452"/>
                </a:cubicBezTo>
                <a:cubicBezTo>
                  <a:pt x="2988448" y="6463298"/>
                  <a:pt x="2988448" y="6447145"/>
                  <a:pt x="3004602" y="6430991"/>
                </a:cubicBezTo>
                <a:cubicBezTo>
                  <a:pt x="3020755" y="6430991"/>
                  <a:pt x="3036909" y="6414837"/>
                  <a:pt x="3053063" y="6398683"/>
                </a:cubicBezTo>
                <a:cubicBezTo>
                  <a:pt x="3053063" y="6382530"/>
                  <a:pt x="3069217" y="6382530"/>
                  <a:pt x="3069217" y="6382530"/>
                </a:cubicBezTo>
                <a:close/>
                <a:moveTo>
                  <a:pt x="4716901" y="6317914"/>
                </a:moveTo>
                <a:cubicBezTo>
                  <a:pt x="4749209" y="6317914"/>
                  <a:pt x="4749209" y="6334068"/>
                  <a:pt x="4749209" y="6350222"/>
                </a:cubicBezTo>
                <a:cubicBezTo>
                  <a:pt x="4749209" y="6350222"/>
                  <a:pt x="4733055" y="6334068"/>
                  <a:pt x="4716901" y="6334068"/>
                </a:cubicBezTo>
                <a:cubicBezTo>
                  <a:pt x="4716901" y="6334068"/>
                  <a:pt x="4716901" y="6317914"/>
                  <a:pt x="4716901" y="6317914"/>
                </a:cubicBezTo>
                <a:close/>
                <a:moveTo>
                  <a:pt x="4377672" y="6317914"/>
                </a:moveTo>
                <a:cubicBezTo>
                  <a:pt x="4377672" y="6317914"/>
                  <a:pt x="4393826" y="6334068"/>
                  <a:pt x="4393826" y="6334068"/>
                </a:cubicBezTo>
                <a:cubicBezTo>
                  <a:pt x="4377672" y="6350222"/>
                  <a:pt x="4377672" y="6350222"/>
                  <a:pt x="4377672" y="6350222"/>
                </a:cubicBezTo>
                <a:cubicBezTo>
                  <a:pt x="4345365" y="6350222"/>
                  <a:pt x="4345365" y="6334068"/>
                  <a:pt x="4377672" y="6317914"/>
                </a:cubicBezTo>
                <a:close/>
                <a:moveTo>
                  <a:pt x="4248442" y="6317914"/>
                </a:moveTo>
                <a:cubicBezTo>
                  <a:pt x="4248442" y="6317914"/>
                  <a:pt x="4264596" y="6334068"/>
                  <a:pt x="4264596" y="6334068"/>
                </a:cubicBezTo>
                <a:cubicBezTo>
                  <a:pt x="4280750" y="6366376"/>
                  <a:pt x="4296903" y="6382530"/>
                  <a:pt x="4264596" y="6398683"/>
                </a:cubicBezTo>
                <a:cubicBezTo>
                  <a:pt x="4248442" y="6398683"/>
                  <a:pt x="4232288" y="6382530"/>
                  <a:pt x="4232288" y="6382530"/>
                </a:cubicBezTo>
                <a:cubicBezTo>
                  <a:pt x="4232288" y="6366376"/>
                  <a:pt x="4232288" y="6334068"/>
                  <a:pt x="4248442" y="6317914"/>
                </a:cubicBezTo>
                <a:close/>
                <a:moveTo>
                  <a:pt x="4959208" y="6301761"/>
                </a:moveTo>
                <a:cubicBezTo>
                  <a:pt x="5007669" y="6301761"/>
                  <a:pt x="5039977" y="6317914"/>
                  <a:pt x="5056130" y="6350222"/>
                </a:cubicBezTo>
                <a:cubicBezTo>
                  <a:pt x="5072284" y="6350222"/>
                  <a:pt x="5088438" y="6366376"/>
                  <a:pt x="5104592" y="6366376"/>
                </a:cubicBezTo>
                <a:cubicBezTo>
                  <a:pt x="5088438" y="6398683"/>
                  <a:pt x="5072284" y="6447145"/>
                  <a:pt x="5039977" y="6463298"/>
                </a:cubicBezTo>
                <a:cubicBezTo>
                  <a:pt x="5007669" y="6463298"/>
                  <a:pt x="4959208" y="6463298"/>
                  <a:pt x="4926900" y="6463298"/>
                </a:cubicBezTo>
                <a:cubicBezTo>
                  <a:pt x="4926900" y="6430991"/>
                  <a:pt x="4926900" y="6398683"/>
                  <a:pt x="4910747" y="6366376"/>
                </a:cubicBezTo>
                <a:cubicBezTo>
                  <a:pt x="4894593" y="6317914"/>
                  <a:pt x="4894593" y="6301761"/>
                  <a:pt x="4959208" y="6301761"/>
                </a:cubicBezTo>
                <a:close/>
                <a:moveTo>
                  <a:pt x="25797573" y="6269453"/>
                </a:moveTo>
                <a:cubicBezTo>
                  <a:pt x="25813725" y="6301761"/>
                  <a:pt x="25829877" y="6317914"/>
                  <a:pt x="25829877" y="6334068"/>
                </a:cubicBezTo>
                <a:cubicBezTo>
                  <a:pt x="25829877" y="6366376"/>
                  <a:pt x="25829877" y="6382530"/>
                  <a:pt x="25829877" y="6398683"/>
                </a:cubicBezTo>
                <a:cubicBezTo>
                  <a:pt x="25813725" y="6430991"/>
                  <a:pt x="25765265" y="6430991"/>
                  <a:pt x="25732957" y="6414837"/>
                </a:cubicBezTo>
                <a:cubicBezTo>
                  <a:pt x="25700649" y="6382530"/>
                  <a:pt x="25700649" y="6350222"/>
                  <a:pt x="25716801" y="6334068"/>
                </a:cubicBezTo>
                <a:cubicBezTo>
                  <a:pt x="25749109" y="6301761"/>
                  <a:pt x="25781421" y="6285607"/>
                  <a:pt x="25797573" y="6269453"/>
                </a:cubicBezTo>
                <a:close/>
                <a:moveTo>
                  <a:pt x="5193058" y="6253300"/>
                </a:moveTo>
                <a:lnTo>
                  <a:pt x="5217668" y="6253300"/>
                </a:lnTo>
                <a:cubicBezTo>
                  <a:pt x="5217668" y="6253300"/>
                  <a:pt x="5233822" y="6269453"/>
                  <a:pt x="5233822" y="6285607"/>
                </a:cubicBezTo>
                <a:lnTo>
                  <a:pt x="5233822" y="6317915"/>
                </a:lnTo>
                <a:cubicBezTo>
                  <a:pt x="5233822" y="6338107"/>
                  <a:pt x="5233822" y="6358299"/>
                  <a:pt x="5233822" y="6382530"/>
                </a:cubicBezTo>
                <a:cubicBezTo>
                  <a:pt x="5233822" y="6398683"/>
                  <a:pt x="5217668" y="6430991"/>
                  <a:pt x="5185360" y="6398683"/>
                </a:cubicBezTo>
                <a:cubicBezTo>
                  <a:pt x="5169207" y="6382530"/>
                  <a:pt x="5136899" y="6382530"/>
                  <a:pt x="5120746" y="6366376"/>
                </a:cubicBezTo>
                <a:cubicBezTo>
                  <a:pt x="5128823" y="6350222"/>
                  <a:pt x="5136900" y="6330030"/>
                  <a:pt x="5144977" y="6309838"/>
                </a:cubicBezTo>
                <a:lnTo>
                  <a:pt x="5154968" y="6286524"/>
                </a:lnTo>
                <a:lnTo>
                  <a:pt x="5169207" y="6285607"/>
                </a:lnTo>
                <a:cubicBezTo>
                  <a:pt x="5177284" y="6277530"/>
                  <a:pt x="5181322" y="6265415"/>
                  <a:pt x="5187380" y="6257338"/>
                </a:cubicBezTo>
                <a:close/>
                <a:moveTo>
                  <a:pt x="4490748" y="6253300"/>
                </a:moveTo>
                <a:cubicBezTo>
                  <a:pt x="4506902" y="6269453"/>
                  <a:pt x="4506902" y="6269453"/>
                  <a:pt x="4506902" y="6285607"/>
                </a:cubicBezTo>
                <a:cubicBezTo>
                  <a:pt x="4506902" y="6285607"/>
                  <a:pt x="4490748" y="6301761"/>
                  <a:pt x="4490748" y="6301761"/>
                </a:cubicBezTo>
                <a:cubicBezTo>
                  <a:pt x="4490748" y="6285607"/>
                  <a:pt x="4474595" y="6285607"/>
                  <a:pt x="4474595" y="6285607"/>
                </a:cubicBezTo>
                <a:cubicBezTo>
                  <a:pt x="4474595" y="6269453"/>
                  <a:pt x="4490748" y="6269453"/>
                  <a:pt x="4490748" y="6253300"/>
                </a:cubicBezTo>
                <a:close/>
                <a:moveTo>
                  <a:pt x="6068266" y="6122808"/>
                </a:moveTo>
                <a:cubicBezTo>
                  <a:pt x="6055646" y="6120032"/>
                  <a:pt x="6041511" y="6120032"/>
                  <a:pt x="6025357" y="6124070"/>
                </a:cubicBezTo>
                <a:cubicBezTo>
                  <a:pt x="5960742" y="6140223"/>
                  <a:pt x="5896127" y="6172531"/>
                  <a:pt x="5847665" y="6204839"/>
                </a:cubicBezTo>
                <a:cubicBezTo>
                  <a:pt x="5831511" y="6204839"/>
                  <a:pt x="5831511" y="6237146"/>
                  <a:pt x="5863819" y="6237146"/>
                </a:cubicBezTo>
                <a:cubicBezTo>
                  <a:pt x="5896127" y="6253300"/>
                  <a:pt x="5928434" y="6253300"/>
                  <a:pt x="5944589" y="6301761"/>
                </a:cubicBezTo>
                <a:cubicBezTo>
                  <a:pt x="5928434" y="6301761"/>
                  <a:pt x="5912280" y="6301761"/>
                  <a:pt x="5912280" y="6317914"/>
                </a:cubicBezTo>
                <a:cubicBezTo>
                  <a:pt x="5896127" y="6334068"/>
                  <a:pt x="5912280" y="6350222"/>
                  <a:pt x="5928434" y="6334068"/>
                </a:cubicBezTo>
                <a:cubicBezTo>
                  <a:pt x="5944589" y="6334068"/>
                  <a:pt x="5944589" y="6317914"/>
                  <a:pt x="5944589" y="6301761"/>
                </a:cubicBezTo>
                <a:cubicBezTo>
                  <a:pt x="6025357" y="6317914"/>
                  <a:pt x="6089973" y="6253300"/>
                  <a:pt x="6154587" y="6237146"/>
                </a:cubicBezTo>
                <a:cubicBezTo>
                  <a:pt x="6186894" y="6237146"/>
                  <a:pt x="6170741" y="6204839"/>
                  <a:pt x="6154587" y="6188684"/>
                </a:cubicBezTo>
                <a:cubicBezTo>
                  <a:pt x="6130357" y="6164454"/>
                  <a:pt x="6106126" y="6131137"/>
                  <a:pt x="6068266" y="6122808"/>
                </a:cubicBezTo>
                <a:close/>
                <a:moveTo>
                  <a:pt x="3101524" y="6091762"/>
                </a:moveTo>
                <a:cubicBezTo>
                  <a:pt x="3101524" y="6124070"/>
                  <a:pt x="3117678" y="6124070"/>
                  <a:pt x="3149985" y="6124070"/>
                </a:cubicBezTo>
                <a:cubicBezTo>
                  <a:pt x="3133832" y="6107916"/>
                  <a:pt x="3133832" y="6091762"/>
                  <a:pt x="3117678" y="6091762"/>
                </a:cubicBezTo>
                <a:cubicBezTo>
                  <a:pt x="3117678" y="6091762"/>
                  <a:pt x="3101524" y="6091762"/>
                  <a:pt x="3101524" y="6091762"/>
                </a:cubicBezTo>
                <a:close/>
                <a:moveTo>
                  <a:pt x="25329113" y="6010993"/>
                </a:moveTo>
                <a:cubicBezTo>
                  <a:pt x="25361421" y="6010993"/>
                  <a:pt x="25393729" y="6010993"/>
                  <a:pt x="25409881" y="6027147"/>
                </a:cubicBezTo>
                <a:cubicBezTo>
                  <a:pt x="25409881" y="6059454"/>
                  <a:pt x="25409881" y="6075608"/>
                  <a:pt x="25409881" y="6107916"/>
                </a:cubicBezTo>
                <a:cubicBezTo>
                  <a:pt x="25377577" y="6107916"/>
                  <a:pt x="25361421" y="6107916"/>
                  <a:pt x="25329113" y="6107916"/>
                </a:cubicBezTo>
                <a:cubicBezTo>
                  <a:pt x="25296805" y="6107916"/>
                  <a:pt x="25296805" y="6075608"/>
                  <a:pt x="25296805" y="6043301"/>
                </a:cubicBezTo>
                <a:cubicBezTo>
                  <a:pt x="25296805" y="6027147"/>
                  <a:pt x="25312957" y="6010993"/>
                  <a:pt x="25329113" y="6010993"/>
                </a:cubicBezTo>
                <a:close/>
                <a:moveTo>
                  <a:pt x="21254576" y="5965561"/>
                </a:moveTo>
                <a:cubicBezTo>
                  <a:pt x="21218987" y="5962532"/>
                  <a:pt x="21185669" y="5986763"/>
                  <a:pt x="21161440" y="6010993"/>
                </a:cubicBezTo>
                <a:cubicBezTo>
                  <a:pt x="21145286" y="6027147"/>
                  <a:pt x="21145286" y="6043301"/>
                  <a:pt x="21129132" y="6059454"/>
                </a:cubicBezTo>
                <a:cubicBezTo>
                  <a:pt x="21129132" y="6059454"/>
                  <a:pt x="21145286" y="6075608"/>
                  <a:pt x="21145286" y="6075608"/>
                </a:cubicBezTo>
                <a:cubicBezTo>
                  <a:pt x="21177594" y="6075608"/>
                  <a:pt x="21226054" y="6075608"/>
                  <a:pt x="21258364" y="6075608"/>
                </a:cubicBezTo>
                <a:cubicBezTo>
                  <a:pt x="21290670" y="6075608"/>
                  <a:pt x="21322978" y="6075608"/>
                  <a:pt x="21339132" y="6075608"/>
                </a:cubicBezTo>
                <a:cubicBezTo>
                  <a:pt x="21387592" y="6059454"/>
                  <a:pt x="21403746" y="6043301"/>
                  <a:pt x="21419902" y="6043301"/>
                </a:cubicBezTo>
                <a:cubicBezTo>
                  <a:pt x="21403746" y="6027147"/>
                  <a:pt x="21387592" y="6027147"/>
                  <a:pt x="21371440" y="6010993"/>
                </a:cubicBezTo>
                <a:cubicBezTo>
                  <a:pt x="21339132" y="5994839"/>
                  <a:pt x="21322978" y="5994839"/>
                  <a:pt x="21290670" y="5978686"/>
                </a:cubicBezTo>
                <a:cubicBezTo>
                  <a:pt x="21278555" y="5970609"/>
                  <a:pt x="21266439" y="5966571"/>
                  <a:pt x="21254576" y="5965561"/>
                </a:cubicBezTo>
                <a:close/>
                <a:moveTo>
                  <a:pt x="22130666" y="5962532"/>
                </a:moveTo>
                <a:cubicBezTo>
                  <a:pt x="22082204" y="5962532"/>
                  <a:pt x="22049898" y="6010993"/>
                  <a:pt x="22017590" y="6043301"/>
                </a:cubicBezTo>
                <a:cubicBezTo>
                  <a:pt x="22001436" y="6059454"/>
                  <a:pt x="22001436" y="6107916"/>
                  <a:pt x="22033742" y="6124070"/>
                </a:cubicBezTo>
                <a:cubicBezTo>
                  <a:pt x="22066052" y="6140223"/>
                  <a:pt x="22098360" y="6140223"/>
                  <a:pt x="22114512" y="6107916"/>
                </a:cubicBezTo>
                <a:cubicBezTo>
                  <a:pt x="22130666" y="6075608"/>
                  <a:pt x="22146820" y="6043301"/>
                  <a:pt x="22162974" y="6010993"/>
                </a:cubicBezTo>
                <a:cubicBezTo>
                  <a:pt x="22195280" y="5978686"/>
                  <a:pt x="22195280" y="5962532"/>
                  <a:pt x="22162974" y="5962532"/>
                </a:cubicBezTo>
                <a:cubicBezTo>
                  <a:pt x="22146820" y="5962532"/>
                  <a:pt x="22146820" y="5962532"/>
                  <a:pt x="22130666" y="5962532"/>
                </a:cubicBezTo>
                <a:close/>
                <a:moveTo>
                  <a:pt x="21742976" y="5946378"/>
                </a:moveTo>
                <a:cubicBezTo>
                  <a:pt x="21742976" y="5946378"/>
                  <a:pt x="21742976" y="5946378"/>
                  <a:pt x="21742976" y="5962532"/>
                </a:cubicBezTo>
                <a:cubicBezTo>
                  <a:pt x="21678360" y="5962532"/>
                  <a:pt x="21613746" y="5962532"/>
                  <a:pt x="21532978" y="5962532"/>
                </a:cubicBezTo>
                <a:cubicBezTo>
                  <a:pt x="21516822" y="5962532"/>
                  <a:pt x="21500670" y="5978686"/>
                  <a:pt x="21500670" y="5994839"/>
                </a:cubicBezTo>
                <a:cubicBezTo>
                  <a:pt x="21484516" y="6010993"/>
                  <a:pt x="21516822" y="6059454"/>
                  <a:pt x="21532978" y="6059454"/>
                </a:cubicBezTo>
                <a:cubicBezTo>
                  <a:pt x="21646054" y="6059454"/>
                  <a:pt x="21742976" y="6059454"/>
                  <a:pt x="21856052" y="6059454"/>
                </a:cubicBezTo>
                <a:cubicBezTo>
                  <a:pt x="21888360" y="6059454"/>
                  <a:pt x="21920666" y="6010993"/>
                  <a:pt x="21952974" y="5994839"/>
                </a:cubicBezTo>
                <a:cubicBezTo>
                  <a:pt x="21936822" y="5994839"/>
                  <a:pt x="21952974" y="5978686"/>
                  <a:pt x="21952974" y="5978686"/>
                </a:cubicBezTo>
                <a:cubicBezTo>
                  <a:pt x="21952974" y="5978686"/>
                  <a:pt x="21936822" y="5962532"/>
                  <a:pt x="21936822" y="5962532"/>
                </a:cubicBezTo>
                <a:cubicBezTo>
                  <a:pt x="21872204" y="5962532"/>
                  <a:pt x="21807590" y="5946378"/>
                  <a:pt x="21742976" y="5946378"/>
                </a:cubicBezTo>
                <a:close/>
                <a:moveTo>
                  <a:pt x="22812468" y="5767488"/>
                </a:moveTo>
                <a:cubicBezTo>
                  <a:pt x="22800795" y="5766416"/>
                  <a:pt x="22788931" y="5766668"/>
                  <a:pt x="22776816" y="5768687"/>
                </a:cubicBezTo>
                <a:cubicBezTo>
                  <a:pt x="22663742" y="5768687"/>
                  <a:pt x="22566818" y="5800995"/>
                  <a:pt x="22469896" y="5881763"/>
                </a:cubicBezTo>
                <a:cubicBezTo>
                  <a:pt x="22453742" y="5897917"/>
                  <a:pt x="22437586" y="5914070"/>
                  <a:pt x="22469896" y="5930224"/>
                </a:cubicBezTo>
                <a:cubicBezTo>
                  <a:pt x="22615280" y="6010993"/>
                  <a:pt x="22760662" y="6059454"/>
                  <a:pt x="22906048" y="6107916"/>
                </a:cubicBezTo>
                <a:cubicBezTo>
                  <a:pt x="22922200" y="6107916"/>
                  <a:pt x="22954510" y="6091762"/>
                  <a:pt x="22954510" y="6091762"/>
                </a:cubicBezTo>
                <a:cubicBezTo>
                  <a:pt x="22970662" y="5994839"/>
                  <a:pt x="23002968" y="5930224"/>
                  <a:pt x="23067586" y="5865609"/>
                </a:cubicBezTo>
                <a:cubicBezTo>
                  <a:pt x="23083738" y="5865609"/>
                  <a:pt x="23083738" y="5833302"/>
                  <a:pt x="23051430" y="5833302"/>
                </a:cubicBezTo>
                <a:cubicBezTo>
                  <a:pt x="22966625" y="5847437"/>
                  <a:pt x="22894185" y="5774997"/>
                  <a:pt x="22812468" y="5767488"/>
                </a:cubicBezTo>
                <a:close/>
                <a:moveTo>
                  <a:pt x="3602291" y="5542534"/>
                </a:moveTo>
                <a:cubicBezTo>
                  <a:pt x="3602291" y="5542534"/>
                  <a:pt x="3586137" y="5558688"/>
                  <a:pt x="3586137" y="5558688"/>
                </a:cubicBezTo>
                <a:cubicBezTo>
                  <a:pt x="3586137" y="5558688"/>
                  <a:pt x="3602291" y="5574842"/>
                  <a:pt x="3602291" y="5574842"/>
                </a:cubicBezTo>
                <a:cubicBezTo>
                  <a:pt x="3602291" y="5574842"/>
                  <a:pt x="3602291" y="5574842"/>
                  <a:pt x="3618445" y="5558688"/>
                </a:cubicBezTo>
                <a:cubicBezTo>
                  <a:pt x="3618445" y="5558688"/>
                  <a:pt x="3602291" y="5542534"/>
                  <a:pt x="3602291" y="5542534"/>
                </a:cubicBezTo>
                <a:close/>
                <a:moveTo>
                  <a:pt x="2826910" y="5364843"/>
                </a:moveTo>
                <a:cubicBezTo>
                  <a:pt x="2826910" y="5364843"/>
                  <a:pt x="2843064" y="5380996"/>
                  <a:pt x="2843064" y="5380996"/>
                </a:cubicBezTo>
                <a:cubicBezTo>
                  <a:pt x="2843064" y="5380996"/>
                  <a:pt x="2843064" y="5397150"/>
                  <a:pt x="2843064" y="5397150"/>
                </a:cubicBezTo>
                <a:cubicBezTo>
                  <a:pt x="2826910" y="5397150"/>
                  <a:pt x="2826910" y="5380996"/>
                  <a:pt x="2810756" y="5380996"/>
                </a:cubicBezTo>
                <a:cubicBezTo>
                  <a:pt x="2810756" y="5380996"/>
                  <a:pt x="2826910" y="5364843"/>
                  <a:pt x="2826910" y="5364843"/>
                </a:cubicBezTo>
                <a:close/>
                <a:moveTo>
                  <a:pt x="1243840" y="5364843"/>
                </a:moveTo>
                <a:cubicBezTo>
                  <a:pt x="1276148" y="5364843"/>
                  <a:pt x="1324609" y="5364843"/>
                  <a:pt x="1356917" y="5364843"/>
                </a:cubicBezTo>
                <a:cubicBezTo>
                  <a:pt x="1373071" y="5364843"/>
                  <a:pt x="1405378" y="5364843"/>
                  <a:pt x="1437686" y="5364843"/>
                </a:cubicBezTo>
                <a:cubicBezTo>
                  <a:pt x="1453839" y="5364843"/>
                  <a:pt x="1469993" y="5380996"/>
                  <a:pt x="1469993" y="5397150"/>
                </a:cubicBezTo>
                <a:cubicBezTo>
                  <a:pt x="1469993" y="5397150"/>
                  <a:pt x="1453839" y="5413304"/>
                  <a:pt x="1453839" y="5413304"/>
                </a:cubicBezTo>
                <a:cubicBezTo>
                  <a:pt x="1373071" y="5494073"/>
                  <a:pt x="1292302" y="5477919"/>
                  <a:pt x="1227687" y="5461765"/>
                </a:cubicBezTo>
                <a:cubicBezTo>
                  <a:pt x="1211533" y="5461765"/>
                  <a:pt x="1211533" y="5429458"/>
                  <a:pt x="1211533" y="5413304"/>
                </a:cubicBezTo>
                <a:cubicBezTo>
                  <a:pt x="1211533" y="5397150"/>
                  <a:pt x="1227687" y="5364843"/>
                  <a:pt x="1243840" y="5364843"/>
                </a:cubicBezTo>
                <a:close/>
                <a:moveTo>
                  <a:pt x="25700649" y="5300228"/>
                </a:moveTo>
                <a:cubicBezTo>
                  <a:pt x="25732957" y="5300228"/>
                  <a:pt x="25765265" y="5316382"/>
                  <a:pt x="25749109" y="5332535"/>
                </a:cubicBezTo>
                <a:cubicBezTo>
                  <a:pt x="25732957" y="5348689"/>
                  <a:pt x="25716801" y="5348689"/>
                  <a:pt x="25700649" y="5348689"/>
                </a:cubicBezTo>
                <a:cubicBezTo>
                  <a:pt x="25684497" y="5348689"/>
                  <a:pt x="25668341" y="5332535"/>
                  <a:pt x="25652189" y="5316382"/>
                </a:cubicBezTo>
                <a:cubicBezTo>
                  <a:pt x="25668341" y="5316382"/>
                  <a:pt x="25684497" y="5300228"/>
                  <a:pt x="25700649" y="5300228"/>
                </a:cubicBezTo>
                <a:close/>
                <a:moveTo>
                  <a:pt x="1615377" y="5251766"/>
                </a:moveTo>
                <a:cubicBezTo>
                  <a:pt x="1631531" y="5267920"/>
                  <a:pt x="1647685" y="5284074"/>
                  <a:pt x="1647685" y="5300228"/>
                </a:cubicBezTo>
                <a:cubicBezTo>
                  <a:pt x="1647685" y="5316382"/>
                  <a:pt x="1647685" y="5316382"/>
                  <a:pt x="1647685" y="5332535"/>
                </a:cubicBezTo>
                <a:cubicBezTo>
                  <a:pt x="1647685" y="5348689"/>
                  <a:pt x="1647685" y="5364843"/>
                  <a:pt x="1647685" y="5380996"/>
                </a:cubicBezTo>
                <a:cubicBezTo>
                  <a:pt x="1647685" y="5380996"/>
                  <a:pt x="1631531" y="5397150"/>
                  <a:pt x="1615377" y="5397150"/>
                </a:cubicBezTo>
                <a:cubicBezTo>
                  <a:pt x="1615377" y="5397150"/>
                  <a:pt x="1599223" y="5380996"/>
                  <a:pt x="1583070" y="5380996"/>
                </a:cubicBezTo>
                <a:cubicBezTo>
                  <a:pt x="1583070" y="5348689"/>
                  <a:pt x="1583070" y="5332535"/>
                  <a:pt x="1583070" y="5300228"/>
                </a:cubicBezTo>
                <a:cubicBezTo>
                  <a:pt x="1583070" y="5284074"/>
                  <a:pt x="1599223" y="5267920"/>
                  <a:pt x="1615377" y="5251766"/>
                </a:cubicBezTo>
                <a:close/>
                <a:moveTo>
                  <a:pt x="3036909" y="5235613"/>
                </a:moveTo>
                <a:cubicBezTo>
                  <a:pt x="3036909" y="5251766"/>
                  <a:pt x="3053063" y="5267920"/>
                  <a:pt x="3053063" y="5267920"/>
                </a:cubicBezTo>
                <a:cubicBezTo>
                  <a:pt x="3069217" y="5284074"/>
                  <a:pt x="3085370" y="5267920"/>
                  <a:pt x="3069217" y="5251766"/>
                </a:cubicBezTo>
                <a:cubicBezTo>
                  <a:pt x="3069217" y="5235613"/>
                  <a:pt x="3053063" y="5235613"/>
                  <a:pt x="3036909" y="5235613"/>
                </a:cubicBezTo>
                <a:close/>
                <a:moveTo>
                  <a:pt x="24295270" y="5138690"/>
                </a:moveTo>
                <a:cubicBezTo>
                  <a:pt x="24311426" y="5138690"/>
                  <a:pt x="24311426" y="5138690"/>
                  <a:pt x="24327580" y="5138690"/>
                </a:cubicBezTo>
                <a:cubicBezTo>
                  <a:pt x="24327580" y="5138690"/>
                  <a:pt x="24327580" y="5154844"/>
                  <a:pt x="24327580" y="5154844"/>
                </a:cubicBezTo>
                <a:cubicBezTo>
                  <a:pt x="24327580" y="5154844"/>
                  <a:pt x="24311426" y="5154844"/>
                  <a:pt x="24311426" y="5154844"/>
                </a:cubicBezTo>
                <a:cubicBezTo>
                  <a:pt x="24295270" y="5154844"/>
                  <a:pt x="24295270" y="5154844"/>
                  <a:pt x="24295270" y="5138690"/>
                </a:cubicBezTo>
                <a:close/>
                <a:moveTo>
                  <a:pt x="3246908" y="5122536"/>
                </a:moveTo>
                <a:cubicBezTo>
                  <a:pt x="3230754" y="5138690"/>
                  <a:pt x="3214600" y="5154844"/>
                  <a:pt x="3214600" y="5170998"/>
                </a:cubicBezTo>
                <a:cubicBezTo>
                  <a:pt x="3214600" y="5187151"/>
                  <a:pt x="3230754" y="5203305"/>
                  <a:pt x="3230754" y="5219459"/>
                </a:cubicBezTo>
                <a:cubicBezTo>
                  <a:pt x="3246908" y="5203305"/>
                  <a:pt x="3263062" y="5203305"/>
                  <a:pt x="3263062" y="5203305"/>
                </a:cubicBezTo>
                <a:cubicBezTo>
                  <a:pt x="3263062" y="5187151"/>
                  <a:pt x="3246908" y="5154844"/>
                  <a:pt x="3246908" y="5122536"/>
                </a:cubicBezTo>
                <a:close/>
                <a:moveTo>
                  <a:pt x="24765499" y="5115722"/>
                </a:moveTo>
                <a:cubicBezTo>
                  <a:pt x="24770799" y="5116479"/>
                  <a:pt x="24775847" y="5118498"/>
                  <a:pt x="24779885" y="5122536"/>
                </a:cubicBezTo>
                <a:cubicBezTo>
                  <a:pt x="24796037" y="5138690"/>
                  <a:pt x="24812193" y="5170998"/>
                  <a:pt x="24796037" y="5203305"/>
                </a:cubicBezTo>
                <a:cubicBezTo>
                  <a:pt x="24796037" y="5219459"/>
                  <a:pt x="24779885" y="5235613"/>
                  <a:pt x="24763733" y="5219459"/>
                </a:cubicBezTo>
                <a:cubicBezTo>
                  <a:pt x="24731425" y="5187151"/>
                  <a:pt x="24682961" y="5170998"/>
                  <a:pt x="24634501" y="5170998"/>
                </a:cubicBezTo>
                <a:cubicBezTo>
                  <a:pt x="24618345" y="5170998"/>
                  <a:pt x="24602194" y="5170998"/>
                  <a:pt x="24586038" y="5154844"/>
                </a:cubicBezTo>
                <a:cubicBezTo>
                  <a:pt x="24602194" y="5138690"/>
                  <a:pt x="24618345" y="5122536"/>
                  <a:pt x="24634501" y="5122536"/>
                </a:cubicBezTo>
                <a:cubicBezTo>
                  <a:pt x="24666809" y="5122536"/>
                  <a:pt x="24682961" y="5122536"/>
                  <a:pt x="24731425" y="5122536"/>
                </a:cubicBezTo>
                <a:cubicBezTo>
                  <a:pt x="24731425" y="5122536"/>
                  <a:pt x="24749599" y="5113450"/>
                  <a:pt x="24765499" y="5115722"/>
                </a:cubicBezTo>
                <a:close/>
                <a:moveTo>
                  <a:pt x="25859411" y="4843884"/>
                </a:moveTo>
                <a:cubicBezTo>
                  <a:pt x="25861179" y="4842874"/>
                  <a:pt x="25862189" y="4843884"/>
                  <a:pt x="25862189" y="4847922"/>
                </a:cubicBezTo>
                <a:cubicBezTo>
                  <a:pt x="25878341" y="4847922"/>
                  <a:pt x="25894497" y="4864076"/>
                  <a:pt x="25910649" y="4880230"/>
                </a:cubicBezTo>
                <a:cubicBezTo>
                  <a:pt x="25910649" y="4896384"/>
                  <a:pt x="25926801" y="4912537"/>
                  <a:pt x="25926801" y="4928691"/>
                </a:cubicBezTo>
                <a:cubicBezTo>
                  <a:pt x="25926801" y="4944845"/>
                  <a:pt x="25878341" y="4944845"/>
                  <a:pt x="25846033" y="4928691"/>
                </a:cubicBezTo>
                <a:cubicBezTo>
                  <a:pt x="25829877" y="4912537"/>
                  <a:pt x="25813725" y="4896384"/>
                  <a:pt x="25829877" y="4880230"/>
                </a:cubicBezTo>
                <a:cubicBezTo>
                  <a:pt x="25841993" y="4868115"/>
                  <a:pt x="25854111" y="4846913"/>
                  <a:pt x="25859411" y="4843884"/>
                </a:cubicBezTo>
                <a:close/>
                <a:moveTo>
                  <a:pt x="21129132" y="4815615"/>
                </a:moveTo>
                <a:cubicBezTo>
                  <a:pt x="21112978" y="4815615"/>
                  <a:pt x="21080672" y="4815615"/>
                  <a:pt x="21096826" y="4847922"/>
                </a:cubicBezTo>
                <a:cubicBezTo>
                  <a:pt x="21096826" y="4847922"/>
                  <a:pt x="21112978" y="4847922"/>
                  <a:pt x="21112978" y="4847922"/>
                </a:cubicBezTo>
                <a:cubicBezTo>
                  <a:pt x="21112978" y="4847922"/>
                  <a:pt x="21112978" y="4831769"/>
                  <a:pt x="21129132" y="4815615"/>
                </a:cubicBezTo>
                <a:close/>
                <a:moveTo>
                  <a:pt x="2439220" y="4460232"/>
                </a:moveTo>
                <a:cubicBezTo>
                  <a:pt x="2439220" y="4476386"/>
                  <a:pt x="2439220" y="4492540"/>
                  <a:pt x="2455373" y="4492540"/>
                </a:cubicBezTo>
                <a:cubicBezTo>
                  <a:pt x="2471527" y="4508693"/>
                  <a:pt x="2487681" y="4492540"/>
                  <a:pt x="2471527" y="4476386"/>
                </a:cubicBezTo>
                <a:cubicBezTo>
                  <a:pt x="2471527" y="4460232"/>
                  <a:pt x="2455373" y="4460232"/>
                  <a:pt x="2439220" y="4460232"/>
                </a:cubicBezTo>
                <a:close/>
                <a:moveTo>
                  <a:pt x="2826910" y="4427925"/>
                </a:moveTo>
                <a:cubicBezTo>
                  <a:pt x="2810756" y="4444078"/>
                  <a:pt x="2794602" y="4460232"/>
                  <a:pt x="2794602" y="4476386"/>
                </a:cubicBezTo>
                <a:cubicBezTo>
                  <a:pt x="2794602" y="4492540"/>
                  <a:pt x="2810756" y="4524847"/>
                  <a:pt x="2810756" y="4524847"/>
                </a:cubicBezTo>
                <a:cubicBezTo>
                  <a:pt x="2843064" y="4508693"/>
                  <a:pt x="2843064" y="4476386"/>
                  <a:pt x="2843064" y="4460232"/>
                </a:cubicBezTo>
                <a:cubicBezTo>
                  <a:pt x="2843064" y="4444078"/>
                  <a:pt x="2826910" y="4427925"/>
                  <a:pt x="2826910" y="4427925"/>
                </a:cubicBezTo>
                <a:close/>
                <a:moveTo>
                  <a:pt x="533075" y="4230042"/>
                </a:moveTo>
                <a:cubicBezTo>
                  <a:pt x="545190" y="4230042"/>
                  <a:pt x="557305" y="4234080"/>
                  <a:pt x="565382" y="4250233"/>
                </a:cubicBezTo>
                <a:cubicBezTo>
                  <a:pt x="565382" y="4250233"/>
                  <a:pt x="549228" y="4282541"/>
                  <a:pt x="549228" y="4282541"/>
                </a:cubicBezTo>
                <a:cubicBezTo>
                  <a:pt x="533074" y="4266387"/>
                  <a:pt x="500767" y="4266387"/>
                  <a:pt x="484613" y="4250233"/>
                </a:cubicBezTo>
                <a:cubicBezTo>
                  <a:pt x="484613" y="4250233"/>
                  <a:pt x="484613" y="4234080"/>
                  <a:pt x="500767" y="4234080"/>
                </a:cubicBezTo>
                <a:cubicBezTo>
                  <a:pt x="508844" y="4234080"/>
                  <a:pt x="520959" y="4230042"/>
                  <a:pt x="533075" y="4230042"/>
                </a:cubicBezTo>
                <a:close/>
                <a:moveTo>
                  <a:pt x="1275390" y="4140186"/>
                </a:moveTo>
                <a:cubicBezTo>
                  <a:pt x="1312494" y="4137157"/>
                  <a:pt x="1360956" y="4161388"/>
                  <a:pt x="1373071" y="4185618"/>
                </a:cubicBezTo>
                <a:cubicBezTo>
                  <a:pt x="1389224" y="4217926"/>
                  <a:pt x="1405378" y="4250233"/>
                  <a:pt x="1453839" y="4250233"/>
                </a:cubicBezTo>
                <a:cubicBezTo>
                  <a:pt x="1566916" y="4250233"/>
                  <a:pt x="1679992" y="4282541"/>
                  <a:pt x="1793069" y="4201772"/>
                </a:cubicBezTo>
                <a:cubicBezTo>
                  <a:pt x="1793069" y="4201772"/>
                  <a:pt x="1825376" y="4217926"/>
                  <a:pt x="1841530" y="4217926"/>
                </a:cubicBezTo>
                <a:cubicBezTo>
                  <a:pt x="1841530" y="4217926"/>
                  <a:pt x="1841530" y="4234080"/>
                  <a:pt x="1841530" y="4234080"/>
                </a:cubicBezTo>
                <a:cubicBezTo>
                  <a:pt x="1793069" y="4266387"/>
                  <a:pt x="1760761" y="4314848"/>
                  <a:pt x="1712300" y="4347156"/>
                </a:cubicBezTo>
                <a:cubicBezTo>
                  <a:pt x="1696146" y="4347156"/>
                  <a:pt x="1647685" y="4347156"/>
                  <a:pt x="1631531" y="4331002"/>
                </a:cubicBezTo>
                <a:cubicBezTo>
                  <a:pt x="1599223" y="4314848"/>
                  <a:pt x="1583070" y="4314848"/>
                  <a:pt x="1550762" y="4331002"/>
                </a:cubicBezTo>
                <a:cubicBezTo>
                  <a:pt x="1518454" y="4347156"/>
                  <a:pt x="1486147" y="4379463"/>
                  <a:pt x="1453839" y="4395617"/>
                </a:cubicBezTo>
                <a:cubicBezTo>
                  <a:pt x="1373071" y="4314848"/>
                  <a:pt x="1324609" y="4411771"/>
                  <a:pt x="1243840" y="4411771"/>
                </a:cubicBezTo>
                <a:cubicBezTo>
                  <a:pt x="1114610" y="4395617"/>
                  <a:pt x="985380" y="4411771"/>
                  <a:pt x="872304" y="4379463"/>
                </a:cubicBezTo>
                <a:cubicBezTo>
                  <a:pt x="856150" y="4363310"/>
                  <a:pt x="839996" y="4331002"/>
                  <a:pt x="872304" y="4314848"/>
                </a:cubicBezTo>
                <a:cubicBezTo>
                  <a:pt x="888457" y="4314848"/>
                  <a:pt x="904611" y="4282541"/>
                  <a:pt x="920765" y="4282541"/>
                </a:cubicBezTo>
                <a:cubicBezTo>
                  <a:pt x="1049995" y="4266387"/>
                  <a:pt x="1146918" y="4217926"/>
                  <a:pt x="1243840" y="4153311"/>
                </a:cubicBezTo>
                <a:cubicBezTo>
                  <a:pt x="1251917" y="4145234"/>
                  <a:pt x="1263023" y="4141196"/>
                  <a:pt x="1275390" y="4140186"/>
                </a:cubicBezTo>
                <a:close/>
                <a:moveTo>
                  <a:pt x="24682961" y="3927158"/>
                </a:moveTo>
                <a:cubicBezTo>
                  <a:pt x="24682961" y="3927158"/>
                  <a:pt x="24678923" y="3931197"/>
                  <a:pt x="24674885" y="3937254"/>
                </a:cubicBezTo>
                <a:lnTo>
                  <a:pt x="24671079" y="3947723"/>
                </a:lnTo>
                <a:lnTo>
                  <a:pt x="24652297" y="3948431"/>
                </a:lnTo>
                <a:lnTo>
                  <a:pt x="24653433" y="3940788"/>
                </a:lnTo>
                <a:cubicBezTo>
                  <a:pt x="24658733" y="3927158"/>
                  <a:pt x="24670847" y="3927158"/>
                  <a:pt x="24682961" y="3927158"/>
                </a:cubicBezTo>
                <a:close/>
                <a:moveTo>
                  <a:pt x="516921" y="3878697"/>
                </a:moveTo>
                <a:cubicBezTo>
                  <a:pt x="516921" y="3878697"/>
                  <a:pt x="500767" y="3894850"/>
                  <a:pt x="500767" y="3911004"/>
                </a:cubicBezTo>
                <a:cubicBezTo>
                  <a:pt x="500767" y="3911004"/>
                  <a:pt x="484613" y="3911004"/>
                  <a:pt x="484613" y="3911004"/>
                </a:cubicBezTo>
                <a:cubicBezTo>
                  <a:pt x="484613" y="3878697"/>
                  <a:pt x="500767" y="3878697"/>
                  <a:pt x="516921" y="3878697"/>
                </a:cubicBezTo>
                <a:close/>
                <a:moveTo>
                  <a:pt x="3957674" y="3830235"/>
                </a:moveTo>
                <a:cubicBezTo>
                  <a:pt x="3957674" y="3830235"/>
                  <a:pt x="3941520" y="3846389"/>
                  <a:pt x="3941520" y="3846389"/>
                </a:cubicBezTo>
                <a:cubicBezTo>
                  <a:pt x="3941520" y="3846389"/>
                  <a:pt x="3957674" y="3862543"/>
                  <a:pt x="3957674" y="3862543"/>
                </a:cubicBezTo>
                <a:cubicBezTo>
                  <a:pt x="3957674" y="3846389"/>
                  <a:pt x="3973828" y="3846389"/>
                  <a:pt x="3973828" y="3846389"/>
                </a:cubicBezTo>
                <a:cubicBezTo>
                  <a:pt x="3973828" y="3846389"/>
                  <a:pt x="3957674" y="3830235"/>
                  <a:pt x="3957674" y="3830235"/>
                </a:cubicBezTo>
                <a:close/>
                <a:moveTo>
                  <a:pt x="113076" y="3814082"/>
                </a:moveTo>
                <a:cubicBezTo>
                  <a:pt x="113076" y="3814082"/>
                  <a:pt x="96923" y="3830235"/>
                  <a:pt x="96923" y="3846389"/>
                </a:cubicBezTo>
                <a:cubicBezTo>
                  <a:pt x="96923" y="3846389"/>
                  <a:pt x="80769" y="3846389"/>
                  <a:pt x="80769" y="3846389"/>
                </a:cubicBezTo>
                <a:cubicBezTo>
                  <a:pt x="64615" y="3814082"/>
                  <a:pt x="96923" y="3814082"/>
                  <a:pt x="113076" y="3814082"/>
                </a:cubicBezTo>
                <a:close/>
                <a:moveTo>
                  <a:pt x="339229" y="3684851"/>
                </a:moveTo>
                <a:cubicBezTo>
                  <a:pt x="339229" y="3797928"/>
                  <a:pt x="323075" y="3797928"/>
                  <a:pt x="242307" y="3797928"/>
                </a:cubicBezTo>
                <a:cubicBezTo>
                  <a:pt x="209999" y="3797928"/>
                  <a:pt x="161538" y="3797928"/>
                  <a:pt x="113076" y="3797928"/>
                </a:cubicBezTo>
                <a:cubicBezTo>
                  <a:pt x="113076" y="3765620"/>
                  <a:pt x="129230" y="3749467"/>
                  <a:pt x="161538" y="3749467"/>
                </a:cubicBezTo>
                <a:cubicBezTo>
                  <a:pt x="242307" y="3765620"/>
                  <a:pt x="290768" y="3701005"/>
                  <a:pt x="339229" y="3684851"/>
                </a:cubicBezTo>
                <a:close/>
                <a:moveTo>
                  <a:pt x="856150" y="3587929"/>
                </a:moveTo>
                <a:cubicBezTo>
                  <a:pt x="856150" y="3587929"/>
                  <a:pt x="839996" y="3604083"/>
                  <a:pt x="839996" y="3604083"/>
                </a:cubicBezTo>
                <a:cubicBezTo>
                  <a:pt x="856150" y="3604083"/>
                  <a:pt x="856150" y="3604083"/>
                  <a:pt x="872304" y="3604083"/>
                </a:cubicBezTo>
                <a:cubicBezTo>
                  <a:pt x="872304" y="3604083"/>
                  <a:pt x="856150" y="3587929"/>
                  <a:pt x="856150" y="3587929"/>
                </a:cubicBezTo>
                <a:close/>
                <a:moveTo>
                  <a:pt x="1534608" y="3458699"/>
                </a:moveTo>
                <a:cubicBezTo>
                  <a:pt x="1502301" y="3458699"/>
                  <a:pt x="1486147" y="3474853"/>
                  <a:pt x="1486147" y="3507160"/>
                </a:cubicBezTo>
                <a:cubicBezTo>
                  <a:pt x="1486147" y="3507160"/>
                  <a:pt x="1486147" y="3523314"/>
                  <a:pt x="1486147" y="3523314"/>
                </a:cubicBezTo>
                <a:cubicBezTo>
                  <a:pt x="1502301" y="3555621"/>
                  <a:pt x="1502301" y="3555621"/>
                  <a:pt x="1534608" y="3539468"/>
                </a:cubicBezTo>
                <a:cubicBezTo>
                  <a:pt x="1550762" y="3523314"/>
                  <a:pt x="1566916" y="3523314"/>
                  <a:pt x="1583070" y="3507160"/>
                </a:cubicBezTo>
                <a:cubicBezTo>
                  <a:pt x="1583070" y="3491006"/>
                  <a:pt x="1583070" y="3474853"/>
                  <a:pt x="1583070" y="3474853"/>
                </a:cubicBezTo>
                <a:cubicBezTo>
                  <a:pt x="1566916" y="3474853"/>
                  <a:pt x="1550762" y="3458699"/>
                  <a:pt x="1534608" y="3458699"/>
                </a:cubicBezTo>
                <a:close/>
                <a:moveTo>
                  <a:pt x="4846132" y="3410238"/>
                </a:moveTo>
                <a:cubicBezTo>
                  <a:pt x="4846132" y="3410238"/>
                  <a:pt x="4829978" y="3426391"/>
                  <a:pt x="4829978" y="3426391"/>
                </a:cubicBezTo>
                <a:cubicBezTo>
                  <a:pt x="4829978" y="3426391"/>
                  <a:pt x="4846132" y="3442545"/>
                  <a:pt x="4846132" y="3442545"/>
                </a:cubicBezTo>
                <a:cubicBezTo>
                  <a:pt x="4846132" y="3442545"/>
                  <a:pt x="4862285" y="3426391"/>
                  <a:pt x="4862285" y="3426391"/>
                </a:cubicBezTo>
                <a:cubicBezTo>
                  <a:pt x="4862285" y="3426391"/>
                  <a:pt x="4846132" y="3410238"/>
                  <a:pt x="4846132" y="3410238"/>
                </a:cubicBezTo>
                <a:close/>
                <a:moveTo>
                  <a:pt x="5039977" y="3377930"/>
                </a:moveTo>
                <a:cubicBezTo>
                  <a:pt x="5023823" y="3377930"/>
                  <a:pt x="5007669" y="3377930"/>
                  <a:pt x="5007669" y="3410238"/>
                </a:cubicBezTo>
                <a:cubicBezTo>
                  <a:pt x="5007669" y="3410238"/>
                  <a:pt x="5023823" y="3410238"/>
                  <a:pt x="5023823" y="3410238"/>
                </a:cubicBezTo>
                <a:cubicBezTo>
                  <a:pt x="5023823" y="3394084"/>
                  <a:pt x="5039977" y="3377930"/>
                  <a:pt x="5039977" y="3377930"/>
                </a:cubicBezTo>
                <a:close/>
                <a:moveTo>
                  <a:pt x="5072284" y="3345623"/>
                </a:moveTo>
                <a:cubicBezTo>
                  <a:pt x="5064207" y="3345623"/>
                  <a:pt x="5060169" y="3349662"/>
                  <a:pt x="5058149" y="3355719"/>
                </a:cubicBezTo>
                <a:lnTo>
                  <a:pt x="5057611" y="3361642"/>
                </a:lnTo>
                <a:lnTo>
                  <a:pt x="5056130" y="3361776"/>
                </a:lnTo>
                <a:cubicBezTo>
                  <a:pt x="5056130" y="3377930"/>
                  <a:pt x="5056130" y="3377930"/>
                  <a:pt x="5056130" y="3377930"/>
                </a:cubicBezTo>
                <a:lnTo>
                  <a:pt x="5057611" y="3361642"/>
                </a:lnTo>
                <a:lnTo>
                  <a:pt x="5078342" y="3359757"/>
                </a:lnTo>
                <a:lnTo>
                  <a:pt x="5085588" y="3349614"/>
                </a:lnTo>
                <a:lnTo>
                  <a:pt x="5092477" y="3351681"/>
                </a:lnTo>
                <a:cubicBezTo>
                  <a:pt x="5096515" y="3353700"/>
                  <a:pt x="5096515" y="3353700"/>
                  <a:pt x="5088438" y="3345623"/>
                </a:cubicBezTo>
                <a:lnTo>
                  <a:pt x="5085588" y="3349614"/>
                </a:lnTo>
                <a:close/>
                <a:moveTo>
                  <a:pt x="850092" y="3276969"/>
                </a:moveTo>
                <a:cubicBezTo>
                  <a:pt x="827881" y="3276969"/>
                  <a:pt x="807689" y="3281008"/>
                  <a:pt x="791535" y="3297161"/>
                </a:cubicBezTo>
                <a:cubicBezTo>
                  <a:pt x="775381" y="3313315"/>
                  <a:pt x="775381" y="3329469"/>
                  <a:pt x="775381" y="3345623"/>
                </a:cubicBezTo>
                <a:cubicBezTo>
                  <a:pt x="775381" y="3361776"/>
                  <a:pt x="791535" y="3377930"/>
                  <a:pt x="807689" y="3377930"/>
                </a:cubicBezTo>
                <a:cubicBezTo>
                  <a:pt x="856150" y="3377930"/>
                  <a:pt x="888457" y="3345623"/>
                  <a:pt x="920765" y="3313315"/>
                </a:cubicBezTo>
                <a:cubicBezTo>
                  <a:pt x="936919" y="3313315"/>
                  <a:pt x="936919" y="3297161"/>
                  <a:pt x="936919" y="3297161"/>
                </a:cubicBezTo>
                <a:cubicBezTo>
                  <a:pt x="936919" y="3297161"/>
                  <a:pt x="920765" y="3281007"/>
                  <a:pt x="920765" y="3281007"/>
                </a:cubicBezTo>
                <a:cubicBezTo>
                  <a:pt x="896535" y="3281007"/>
                  <a:pt x="872304" y="3276969"/>
                  <a:pt x="850092" y="3276969"/>
                </a:cubicBezTo>
                <a:close/>
                <a:moveTo>
                  <a:pt x="5476129" y="3264854"/>
                </a:moveTo>
                <a:cubicBezTo>
                  <a:pt x="5427667" y="3264854"/>
                  <a:pt x="5411514" y="3297161"/>
                  <a:pt x="5411514" y="3345623"/>
                </a:cubicBezTo>
                <a:cubicBezTo>
                  <a:pt x="5411514" y="3377930"/>
                  <a:pt x="5427667" y="3377930"/>
                  <a:pt x="5459975" y="3361776"/>
                </a:cubicBezTo>
                <a:cubicBezTo>
                  <a:pt x="5476129" y="3345623"/>
                  <a:pt x="5492282" y="3329469"/>
                  <a:pt x="5508436" y="3329469"/>
                </a:cubicBezTo>
                <a:cubicBezTo>
                  <a:pt x="5524590" y="3313315"/>
                  <a:pt x="5524590" y="3297161"/>
                  <a:pt x="5508436" y="3281007"/>
                </a:cubicBezTo>
                <a:cubicBezTo>
                  <a:pt x="5508436" y="3281007"/>
                  <a:pt x="5492282" y="3281007"/>
                  <a:pt x="5476129" y="3264854"/>
                </a:cubicBezTo>
                <a:close/>
                <a:moveTo>
                  <a:pt x="26572953" y="3232546"/>
                </a:moveTo>
                <a:cubicBezTo>
                  <a:pt x="26589109" y="3248700"/>
                  <a:pt x="26589109" y="3264854"/>
                  <a:pt x="26589109" y="3281007"/>
                </a:cubicBezTo>
                <a:cubicBezTo>
                  <a:pt x="26589109" y="3297161"/>
                  <a:pt x="26589109" y="3329469"/>
                  <a:pt x="26589109" y="3361776"/>
                </a:cubicBezTo>
                <a:cubicBezTo>
                  <a:pt x="26589109" y="3377930"/>
                  <a:pt x="26572953" y="3394084"/>
                  <a:pt x="26572953" y="3426391"/>
                </a:cubicBezTo>
                <a:cubicBezTo>
                  <a:pt x="26572953" y="3426391"/>
                  <a:pt x="26556797" y="3442545"/>
                  <a:pt x="26556797" y="3442545"/>
                </a:cubicBezTo>
                <a:cubicBezTo>
                  <a:pt x="26556797" y="3442545"/>
                  <a:pt x="26540645" y="3426391"/>
                  <a:pt x="26540645" y="3426391"/>
                </a:cubicBezTo>
                <a:cubicBezTo>
                  <a:pt x="26540645" y="3377930"/>
                  <a:pt x="26540645" y="3329469"/>
                  <a:pt x="26540645" y="3281007"/>
                </a:cubicBezTo>
                <a:cubicBezTo>
                  <a:pt x="26540645" y="3264854"/>
                  <a:pt x="26556797" y="3248700"/>
                  <a:pt x="26572953" y="3232546"/>
                </a:cubicBezTo>
                <a:close/>
                <a:moveTo>
                  <a:pt x="26104493" y="3232546"/>
                </a:moveTo>
                <a:cubicBezTo>
                  <a:pt x="26104493" y="3248700"/>
                  <a:pt x="26120649" y="3264854"/>
                  <a:pt x="26120649" y="3281007"/>
                </a:cubicBezTo>
                <a:cubicBezTo>
                  <a:pt x="26120649" y="3297161"/>
                  <a:pt x="26104493" y="3313315"/>
                  <a:pt x="26088341" y="3313315"/>
                </a:cubicBezTo>
                <a:cubicBezTo>
                  <a:pt x="26088341" y="3297161"/>
                  <a:pt x="26072185" y="3264854"/>
                  <a:pt x="26072185" y="3248700"/>
                </a:cubicBezTo>
                <a:cubicBezTo>
                  <a:pt x="26072185" y="3248700"/>
                  <a:pt x="26088341" y="3232546"/>
                  <a:pt x="26104493" y="3232546"/>
                </a:cubicBezTo>
                <a:close/>
                <a:moveTo>
                  <a:pt x="1643142" y="3225984"/>
                </a:moveTo>
                <a:cubicBezTo>
                  <a:pt x="1653742" y="3224469"/>
                  <a:pt x="1659800" y="3236585"/>
                  <a:pt x="1647685" y="3248700"/>
                </a:cubicBezTo>
                <a:cubicBezTo>
                  <a:pt x="1647685" y="3248700"/>
                  <a:pt x="1631531" y="3264854"/>
                  <a:pt x="1615377" y="3264854"/>
                </a:cubicBezTo>
                <a:cubicBezTo>
                  <a:pt x="1615377" y="3248700"/>
                  <a:pt x="1615377" y="3232546"/>
                  <a:pt x="1631531" y="3232546"/>
                </a:cubicBezTo>
                <a:cubicBezTo>
                  <a:pt x="1635570" y="3228508"/>
                  <a:pt x="1639608" y="3226489"/>
                  <a:pt x="1643142" y="3225984"/>
                </a:cubicBezTo>
                <a:close/>
                <a:moveTo>
                  <a:pt x="6295933" y="3225731"/>
                </a:moveTo>
                <a:cubicBezTo>
                  <a:pt x="6291894" y="3226489"/>
                  <a:pt x="6287856" y="3228508"/>
                  <a:pt x="6283817" y="3232546"/>
                </a:cubicBezTo>
                <a:cubicBezTo>
                  <a:pt x="6251510" y="3232546"/>
                  <a:pt x="6235357" y="3248700"/>
                  <a:pt x="6203049" y="3264854"/>
                </a:cubicBezTo>
                <a:cubicBezTo>
                  <a:pt x="6235357" y="3281007"/>
                  <a:pt x="6251510" y="3281007"/>
                  <a:pt x="6267663" y="3297161"/>
                </a:cubicBezTo>
                <a:cubicBezTo>
                  <a:pt x="6299971" y="3297161"/>
                  <a:pt x="6316124" y="3297161"/>
                  <a:pt x="6332279" y="3281007"/>
                </a:cubicBezTo>
                <a:cubicBezTo>
                  <a:pt x="6332279" y="3264854"/>
                  <a:pt x="6348432" y="3248700"/>
                  <a:pt x="6348432" y="3248700"/>
                </a:cubicBezTo>
                <a:cubicBezTo>
                  <a:pt x="6348432" y="3248700"/>
                  <a:pt x="6332279" y="3232546"/>
                  <a:pt x="6332279" y="3232546"/>
                </a:cubicBezTo>
                <a:cubicBezTo>
                  <a:pt x="6320163" y="3232546"/>
                  <a:pt x="6308048" y="3223460"/>
                  <a:pt x="6295933" y="3225731"/>
                </a:cubicBezTo>
                <a:close/>
                <a:moveTo>
                  <a:pt x="3053063" y="3216392"/>
                </a:moveTo>
                <a:cubicBezTo>
                  <a:pt x="3069217" y="3232546"/>
                  <a:pt x="3069217" y="3248700"/>
                  <a:pt x="3069217" y="3248700"/>
                </a:cubicBezTo>
                <a:cubicBezTo>
                  <a:pt x="3053063" y="3264854"/>
                  <a:pt x="3053063" y="3248700"/>
                  <a:pt x="3036909" y="3232546"/>
                </a:cubicBezTo>
                <a:cubicBezTo>
                  <a:pt x="3036909" y="3232546"/>
                  <a:pt x="3053063" y="3216392"/>
                  <a:pt x="3053063" y="3216392"/>
                </a:cubicBezTo>
                <a:close/>
                <a:moveTo>
                  <a:pt x="3053063" y="3216392"/>
                </a:moveTo>
                <a:cubicBezTo>
                  <a:pt x="3069217" y="3216392"/>
                  <a:pt x="3069217" y="3232546"/>
                  <a:pt x="3053063" y="3216392"/>
                </a:cubicBezTo>
                <a:close/>
                <a:moveTo>
                  <a:pt x="26383147" y="3165912"/>
                </a:moveTo>
                <a:cubicBezTo>
                  <a:pt x="26391223" y="3163893"/>
                  <a:pt x="26395261" y="3167931"/>
                  <a:pt x="26395261" y="3184085"/>
                </a:cubicBezTo>
                <a:cubicBezTo>
                  <a:pt x="26411417" y="3248700"/>
                  <a:pt x="26492185" y="3281007"/>
                  <a:pt x="26476029" y="3361776"/>
                </a:cubicBezTo>
                <a:cubicBezTo>
                  <a:pt x="26476029" y="3410238"/>
                  <a:pt x="26459877" y="3442545"/>
                  <a:pt x="26411417" y="3442545"/>
                </a:cubicBezTo>
                <a:cubicBezTo>
                  <a:pt x="26395261" y="3442545"/>
                  <a:pt x="26362953" y="3442545"/>
                  <a:pt x="26330645" y="3442545"/>
                </a:cubicBezTo>
                <a:cubicBezTo>
                  <a:pt x="26298341" y="3442545"/>
                  <a:pt x="26266033" y="3426391"/>
                  <a:pt x="26249877" y="3410238"/>
                </a:cubicBezTo>
                <a:cubicBezTo>
                  <a:pt x="26233721" y="3377930"/>
                  <a:pt x="26233721" y="3345623"/>
                  <a:pt x="26201417" y="3345623"/>
                </a:cubicBezTo>
                <a:cubicBezTo>
                  <a:pt x="26169109" y="3297161"/>
                  <a:pt x="26169109" y="3281007"/>
                  <a:pt x="26201417" y="3281007"/>
                </a:cubicBezTo>
                <a:cubicBezTo>
                  <a:pt x="26266033" y="3264854"/>
                  <a:pt x="26298341" y="3216392"/>
                  <a:pt x="26346801" y="3184085"/>
                </a:cubicBezTo>
                <a:cubicBezTo>
                  <a:pt x="26362955" y="3176008"/>
                  <a:pt x="26375069" y="3167931"/>
                  <a:pt x="26383147" y="3165912"/>
                </a:cubicBezTo>
                <a:close/>
                <a:moveTo>
                  <a:pt x="3736065" y="3112908"/>
                </a:moveTo>
                <a:cubicBezTo>
                  <a:pt x="3725464" y="3111393"/>
                  <a:pt x="3719406" y="3123509"/>
                  <a:pt x="3731521" y="3135624"/>
                </a:cubicBezTo>
                <a:cubicBezTo>
                  <a:pt x="3731521" y="3151777"/>
                  <a:pt x="3763829" y="3151777"/>
                  <a:pt x="3763829" y="3151777"/>
                </a:cubicBezTo>
                <a:cubicBezTo>
                  <a:pt x="3763829" y="3167931"/>
                  <a:pt x="3763829" y="3200239"/>
                  <a:pt x="3796136" y="3184085"/>
                </a:cubicBezTo>
                <a:lnTo>
                  <a:pt x="3796136" y="3182066"/>
                </a:lnTo>
                <a:cubicBezTo>
                  <a:pt x="3796136" y="3176008"/>
                  <a:pt x="3796136" y="3167931"/>
                  <a:pt x="3796136" y="3167931"/>
                </a:cubicBezTo>
                <a:cubicBezTo>
                  <a:pt x="3779982" y="3167931"/>
                  <a:pt x="3763829" y="3151777"/>
                  <a:pt x="3763829" y="3151777"/>
                </a:cubicBezTo>
                <a:cubicBezTo>
                  <a:pt x="3763829" y="3135624"/>
                  <a:pt x="3763829" y="3119470"/>
                  <a:pt x="3747675" y="3119470"/>
                </a:cubicBezTo>
                <a:cubicBezTo>
                  <a:pt x="3743637" y="3115432"/>
                  <a:pt x="3739598" y="3113413"/>
                  <a:pt x="3736065" y="3112908"/>
                </a:cubicBezTo>
                <a:close/>
                <a:moveTo>
                  <a:pt x="775381" y="3103316"/>
                </a:moveTo>
                <a:cubicBezTo>
                  <a:pt x="759227" y="3103316"/>
                  <a:pt x="743073" y="3119470"/>
                  <a:pt x="726920" y="3135624"/>
                </a:cubicBezTo>
                <a:cubicBezTo>
                  <a:pt x="743073" y="3151777"/>
                  <a:pt x="759227" y="3167931"/>
                  <a:pt x="775381" y="3167931"/>
                </a:cubicBezTo>
                <a:cubicBezTo>
                  <a:pt x="823842" y="3167931"/>
                  <a:pt x="872304" y="3167931"/>
                  <a:pt x="904611" y="3200239"/>
                </a:cubicBezTo>
                <a:cubicBezTo>
                  <a:pt x="920765" y="3216392"/>
                  <a:pt x="936919" y="3216392"/>
                  <a:pt x="953073" y="3200239"/>
                </a:cubicBezTo>
                <a:cubicBezTo>
                  <a:pt x="936919" y="3167931"/>
                  <a:pt x="953073" y="3151777"/>
                  <a:pt x="936919" y="3135624"/>
                </a:cubicBezTo>
                <a:cubicBezTo>
                  <a:pt x="936919" y="3119470"/>
                  <a:pt x="920765" y="3103316"/>
                  <a:pt x="904611" y="3103316"/>
                </a:cubicBezTo>
                <a:cubicBezTo>
                  <a:pt x="872304" y="3103316"/>
                  <a:pt x="856150" y="3103316"/>
                  <a:pt x="823842" y="3103316"/>
                </a:cubicBezTo>
                <a:cubicBezTo>
                  <a:pt x="807689" y="3103316"/>
                  <a:pt x="791535" y="3103316"/>
                  <a:pt x="775381" y="3103316"/>
                </a:cubicBezTo>
                <a:close/>
                <a:moveTo>
                  <a:pt x="2665372" y="3038701"/>
                </a:moveTo>
                <a:cubicBezTo>
                  <a:pt x="2649218" y="3038701"/>
                  <a:pt x="2633065" y="3054855"/>
                  <a:pt x="2616911" y="3054855"/>
                </a:cubicBezTo>
                <a:cubicBezTo>
                  <a:pt x="2633065" y="3071009"/>
                  <a:pt x="2649218" y="3087162"/>
                  <a:pt x="2665372" y="3087162"/>
                </a:cubicBezTo>
                <a:cubicBezTo>
                  <a:pt x="2681526" y="3087162"/>
                  <a:pt x="2697680" y="3087162"/>
                  <a:pt x="2713834" y="3071009"/>
                </a:cubicBezTo>
                <a:cubicBezTo>
                  <a:pt x="2729987" y="3054855"/>
                  <a:pt x="2697680" y="3038701"/>
                  <a:pt x="2665372" y="3038701"/>
                </a:cubicBezTo>
                <a:close/>
                <a:moveTo>
                  <a:pt x="2497777" y="3032139"/>
                </a:moveTo>
                <a:cubicBezTo>
                  <a:pt x="2488691" y="3032644"/>
                  <a:pt x="2479604" y="3034663"/>
                  <a:pt x="2471527" y="3038701"/>
                </a:cubicBezTo>
                <a:cubicBezTo>
                  <a:pt x="2423066" y="3071009"/>
                  <a:pt x="2374604" y="3087162"/>
                  <a:pt x="2309989" y="3087162"/>
                </a:cubicBezTo>
                <a:cubicBezTo>
                  <a:pt x="2245374" y="3087162"/>
                  <a:pt x="2180759" y="3087162"/>
                  <a:pt x="2099990" y="3103316"/>
                </a:cubicBezTo>
                <a:cubicBezTo>
                  <a:pt x="2099990" y="3103316"/>
                  <a:pt x="2083836" y="3135624"/>
                  <a:pt x="2083836" y="3151777"/>
                </a:cubicBezTo>
                <a:cubicBezTo>
                  <a:pt x="2051529" y="3151777"/>
                  <a:pt x="2019221" y="3151777"/>
                  <a:pt x="2003068" y="3151777"/>
                </a:cubicBezTo>
                <a:cubicBezTo>
                  <a:pt x="1954606" y="3184085"/>
                  <a:pt x="2019221" y="3216392"/>
                  <a:pt x="2019221" y="3248700"/>
                </a:cubicBezTo>
                <a:cubicBezTo>
                  <a:pt x="2019221" y="3281007"/>
                  <a:pt x="2019221" y="3313315"/>
                  <a:pt x="1986914" y="3313315"/>
                </a:cubicBezTo>
                <a:cubicBezTo>
                  <a:pt x="1922299" y="3313315"/>
                  <a:pt x="1873838" y="3313315"/>
                  <a:pt x="1809222" y="3313315"/>
                </a:cubicBezTo>
                <a:cubicBezTo>
                  <a:pt x="1793069" y="3313315"/>
                  <a:pt x="1776915" y="3248700"/>
                  <a:pt x="1793069" y="3232546"/>
                </a:cubicBezTo>
                <a:cubicBezTo>
                  <a:pt x="1809222" y="3216392"/>
                  <a:pt x="1841530" y="3216392"/>
                  <a:pt x="1873838" y="3200239"/>
                </a:cubicBezTo>
                <a:cubicBezTo>
                  <a:pt x="1906145" y="3184085"/>
                  <a:pt x="1906145" y="3151777"/>
                  <a:pt x="1889991" y="3119470"/>
                </a:cubicBezTo>
                <a:cubicBezTo>
                  <a:pt x="1889991" y="3103316"/>
                  <a:pt x="1857684" y="3103316"/>
                  <a:pt x="1841530" y="3087162"/>
                </a:cubicBezTo>
                <a:cubicBezTo>
                  <a:pt x="1825376" y="3087162"/>
                  <a:pt x="1825376" y="3087162"/>
                  <a:pt x="1809222" y="3087162"/>
                </a:cubicBezTo>
                <a:cubicBezTo>
                  <a:pt x="1776915" y="3103316"/>
                  <a:pt x="1744607" y="3119470"/>
                  <a:pt x="1696146" y="3119470"/>
                </a:cubicBezTo>
                <a:cubicBezTo>
                  <a:pt x="1647685" y="3119470"/>
                  <a:pt x="1615377" y="3087162"/>
                  <a:pt x="1566916" y="3087162"/>
                </a:cubicBezTo>
                <a:cubicBezTo>
                  <a:pt x="1534608" y="3087162"/>
                  <a:pt x="1486147" y="3087162"/>
                  <a:pt x="1453839" y="3087162"/>
                </a:cubicBezTo>
                <a:cubicBezTo>
                  <a:pt x="1405378" y="3103316"/>
                  <a:pt x="1195379" y="3103316"/>
                  <a:pt x="1146918" y="3087162"/>
                </a:cubicBezTo>
                <a:cubicBezTo>
                  <a:pt x="1114610" y="3087162"/>
                  <a:pt x="1066149" y="3087162"/>
                  <a:pt x="1033841" y="3087162"/>
                </a:cubicBezTo>
                <a:cubicBezTo>
                  <a:pt x="1017688" y="3087162"/>
                  <a:pt x="1017688" y="3103316"/>
                  <a:pt x="1017688" y="3103316"/>
                </a:cubicBezTo>
                <a:cubicBezTo>
                  <a:pt x="1017688" y="3103316"/>
                  <a:pt x="1033841" y="3119470"/>
                  <a:pt x="1033841" y="3119470"/>
                </a:cubicBezTo>
                <a:cubicBezTo>
                  <a:pt x="1098457" y="3151777"/>
                  <a:pt x="1130764" y="3184085"/>
                  <a:pt x="1130764" y="3264854"/>
                </a:cubicBezTo>
                <a:cubicBezTo>
                  <a:pt x="1130764" y="3313315"/>
                  <a:pt x="1179225" y="3345623"/>
                  <a:pt x="1211533" y="3329469"/>
                </a:cubicBezTo>
                <a:cubicBezTo>
                  <a:pt x="1308456" y="3268893"/>
                  <a:pt x="1405378" y="3271921"/>
                  <a:pt x="1509115" y="3277221"/>
                </a:cubicBezTo>
                <a:lnTo>
                  <a:pt x="1599223" y="3280432"/>
                </a:lnTo>
                <a:lnTo>
                  <a:pt x="1615377" y="3281007"/>
                </a:lnTo>
                <a:cubicBezTo>
                  <a:pt x="1631531" y="3313315"/>
                  <a:pt x="1663838" y="3345623"/>
                  <a:pt x="1663838" y="3377930"/>
                </a:cubicBezTo>
                <a:cubicBezTo>
                  <a:pt x="1679992" y="3442545"/>
                  <a:pt x="1712300" y="3458699"/>
                  <a:pt x="1760761" y="3458699"/>
                </a:cubicBezTo>
                <a:cubicBezTo>
                  <a:pt x="1841530" y="3458699"/>
                  <a:pt x="1938453" y="3458699"/>
                  <a:pt x="2019221" y="3394084"/>
                </a:cubicBezTo>
                <a:cubicBezTo>
                  <a:pt x="2051529" y="3361776"/>
                  <a:pt x="2083836" y="3345623"/>
                  <a:pt x="2116144" y="3329469"/>
                </a:cubicBezTo>
                <a:cubicBezTo>
                  <a:pt x="2148452" y="3313315"/>
                  <a:pt x="2180759" y="3329469"/>
                  <a:pt x="2196913" y="3361776"/>
                </a:cubicBezTo>
                <a:cubicBezTo>
                  <a:pt x="2213067" y="3491006"/>
                  <a:pt x="2326143" y="3474853"/>
                  <a:pt x="2374604" y="3442545"/>
                </a:cubicBezTo>
                <a:cubicBezTo>
                  <a:pt x="2487681" y="3377930"/>
                  <a:pt x="2600757" y="3394084"/>
                  <a:pt x="2713834" y="3394084"/>
                </a:cubicBezTo>
                <a:cubicBezTo>
                  <a:pt x="2762295" y="3394084"/>
                  <a:pt x="2810756" y="3394084"/>
                  <a:pt x="2859218" y="3394084"/>
                </a:cubicBezTo>
                <a:cubicBezTo>
                  <a:pt x="2875371" y="3394084"/>
                  <a:pt x="2891525" y="3377930"/>
                  <a:pt x="2907679" y="3361776"/>
                </a:cubicBezTo>
                <a:cubicBezTo>
                  <a:pt x="2923833" y="3297161"/>
                  <a:pt x="2939987" y="3281007"/>
                  <a:pt x="2988448" y="3329469"/>
                </a:cubicBezTo>
                <a:cubicBezTo>
                  <a:pt x="3053063" y="3394084"/>
                  <a:pt x="3053063" y="3394084"/>
                  <a:pt x="3117678" y="3329469"/>
                </a:cubicBezTo>
                <a:cubicBezTo>
                  <a:pt x="3149985" y="3297161"/>
                  <a:pt x="3166139" y="3281007"/>
                  <a:pt x="3214600" y="3313315"/>
                </a:cubicBezTo>
                <a:cubicBezTo>
                  <a:pt x="3263062" y="3345623"/>
                  <a:pt x="3311523" y="3345623"/>
                  <a:pt x="3343831" y="3313315"/>
                </a:cubicBezTo>
                <a:cubicBezTo>
                  <a:pt x="3392292" y="3264854"/>
                  <a:pt x="3424600" y="3297161"/>
                  <a:pt x="3473061" y="3313315"/>
                </a:cubicBezTo>
                <a:cubicBezTo>
                  <a:pt x="3489215" y="3329469"/>
                  <a:pt x="3537676" y="3313315"/>
                  <a:pt x="3553830" y="3281007"/>
                </a:cubicBezTo>
                <a:cubicBezTo>
                  <a:pt x="3586137" y="3264854"/>
                  <a:pt x="3602291" y="3232546"/>
                  <a:pt x="3602291" y="3184085"/>
                </a:cubicBezTo>
                <a:cubicBezTo>
                  <a:pt x="3602291" y="3167931"/>
                  <a:pt x="3586137" y="3151777"/>
                  <a:pt x="3569984" y="3151777"/>
                </a:cubicBezTo>
                <a:cubicBezTo>
                  <a:pt x="3473061" y="3151777"/>
                  <a:pt x="3376138" y="3151777"/>
                  <a:pt x="3279215" y="3167931"/>
                </a:cubicBezTo>
                <a:cubicBezTo>
                  <a:pt x="3246908" y="3167931"/>
                  <a:pt x="3214600" y="3167931"/>
                  <a:pt x="3182293" y="3167931"/>
                </a:cubicBezTo>
                <a:cubicBezTo>
                  <a:pt x="3053063" y="3151777"/>
                  <a:pt x="2907679" y="3151777"/>
                  <a:pt x="2778449" y="3151777"/>
                </a:cubicBezTo>
                <a:cubicBezTo>
                  <a:pt x="2713834" y="3232546"/>
                  <a:pt x="2616911" y="3216392"/>
                  <a:pt x="2536142" y="3216392"/>
                </a:cubicBezTo>
                <a:cubicBezTo>
                  <a:pt x="2455373" y="3216392"/>
                  <a:pt x="2358451" y="3200239"/>
                  <a:pt x="2277682" y="3264854"/>
                </a:cubicBezTo>
                <a:cubicBezTo>
                  <a:pt x="2261528" y="3281007"/>
                  <a:pt x="2213067" y="3264854"/>
                  <a:pt x="2196913" y="3264854"/>
                </a:cubicBezTo>
                <a:cubicBezTo>
                  <a:pt x="2164605" y="3264854"/>
                  <a:pt x="2116144" y="3264854"/>
                  <a:pt x="2099990" y="3232546"/>
                </a:cubicBezTo>
                <a:cubicBezTo>
                  <a:pt x="2083836" y="3216392"/>
                  <a:pt x="2099990" y="3184085"/>
                  <a:pt x="2099990" y="3151777"/>
                </a:cubicBezTo>
                <a:cubicBezTo>
                  <a:pt x="2213067" y="3151777"/>
                  <a:pt x="2309989" y="3151777"/>
                  <a:pt x="2423066" y="3151777"/>
                </a:cubicBezTo>
                <a:cubicBezTo>
                  <a:pt x="2471527" y="3151777"/>
                  <a:pt x="2503835" y="3135624"/>
                  <a:pt x="2519988" y="3103316"/>
                </a:cubicBezTo>
                <a:cubicBezTo>
                  <a:pt x="2536142" y="3087162"/>
                  <a:pt x="2552296" y="3071009"/>
                  <a:pt x="2552296" y="3054855"/>
                </a:cubicBezTo>
                <a:cubicBezTo>
                  <a:pt x="2552296" y="3042740"/>
                  <a:pt x="2525037" y="3030624"/>
                  <a:pt x="2497777" y="3032139"/>
                </a:cubicBezTo>
                <a:close/>
                <a:moveTo>
                  <a:pt x="387691" y="2699472"/>
                </a:moveTo>
                <a:cubicBezTo>
                  <a:pt x="387691" y="2699472"/>
                  <a:pt x="403844" y="2715626"/>
                  <a:pt x="403844" y="2715626"/>
                </a:cubicBezTo>
                <a:cubicBezTo>
                  <a:pt x="387691" y="2715626"/>
                  <a:pt x="387691" y="2715626"/>
                  <a:pt x="387691" y="2731780"/>
                </a:cubicBezTo>
                <a:cubicBezTo>
                  <a:pt x="387691" y="2731780"/>
                  <a:pt x="371537" y="2715626"/>
                  <a:pt x="371537" y="2715626"/>
                </a:cubicBezTo>
                <a:cubicBezTo>
                  <a:pt x="371537" y="2715626"/>
                  <a:pt x="387691" y="2699472"/>
                  <a:pt x="387691" y="2699472"/>
                </a:cubicBezTo>
                <a:close/>
                <a:moveTo>
                  <a:pt x="646151" y="2683318"/>
                </a:moveTo>
                <a:cubicBezTo>
                  <a:pt x="646151" y="2699472"/>
                  <a:pt x="646151" y="2715626"/>
                  <a:pt x="629997" y="2715626"/>
                </a:cubicBezTo>
                <a:cubicBezTo>
                  <a:pt x="613843" y="2731780"/>
                  <a:pt x="597690" y="2715626"/>
                  <a:pt x="613843" y="2699472"/>
                </a:cubicBezTo>
                <a:cubicBezTo>
                  <a:pt x="613843" y="2683318"/>
                  <a:pt x="629997" y="2683318"/>
                  <a:pt x="646151" y="2683318"/>
                </a:cubicBezTo>
                <a:close/>
                <a:moveTo>
                  <a:pt x="24489118" y="2327935"/>
                </a:moveTo>
                <a:cubicBezTo>
                  <a:pt x="24472962" y="2327935"/>
                  <a:pt x="24472962" y="2344089"/>
                  <a:pt x="24472962" y="2344089"/>
                </a:cubicBezTo>
                <a:cubicBezTo>
                  <a:pt x="24489118" y="2344089"/>
                  <a:pt x="24489118" y="2344089"/>
                  <a:pt x="24505270" y="2360243"/>
                </a:cubicBezTo>
                <a:cubicBezTo>
                  <a:pt x="24505270" y="2360243"/>
                  <a:pt x="24505270" y="2344089"/>
                  <a:pt x="24505270" y="2344089"/>
                </a:cubicBezTo>
                <a:cubicBezTo>
                  <a:pt x="24505270" y="2344089"/>
                  <a:pt x="24489118" y="2327935"/>
                  <a:pt x="24489118" y="2327935"/>
                </a:cubicBezTo>
                <a:close/>
                <a:moveTo>
                  <a:pt x="23462595" y="2322130"/>
                </a:moveTo>
                <a:cubicBezTo>
                  <a:pt x="23455276" y="2321878"/>
                  <a:pt x="23447199" y="2323897"/>
                  <a:pt x="23439122" y="2327935"/>
                </a:cubicBezTo>
                <a:cubicBezTo>
                  <a:pt x="23422968" y="2327935"/>
                  <a:pt x="23422968" y="2344089"/>
                  <a:pt x="23406814" y="2360243"/>
                </a:cubicBezTo>
                <a:cubicBezTo>
                  <a:pt x="23406814" y="2360243"/>
                  <a:pt x="23422968" y="2376397"/>
                  <a:pt x="23422968" y="2376397"/>
                </a:cubicBezTo>
                <a:lnTo>
                  <a:pt x="23489126" y="2376397"/>
                </a:lnTo>
                <a:lnTo>
                  <a:pt x="23487582" y="2392551"/>
                </a:lnTo>
                <a:lnTo>
                  <a:pt x="23509121" y="2392551"/>
                </a:lnTo>
                <a:lnTo>
                  <a:pt x="23513833" y="2406686"/>
                </a:lnTo>
                <a:cubicBezTo>
                  <a:pt x="23519891" y="2416782"/>
                  <a:pt x="23527968" y="2424858"/>
                  <a:pt x="23536044" y="2424858"/>
                </a:cubicBezTo>
                <a:cubicBezTo>
                  <a:pt x="23665274" y="2424858"/>
                  <a:pt x="23810658" y="2424858"/>
                  <a:pt x="23939888" y="2441012"/>
                </a:cubicBezTo>
                <a:cubicBezTo>
                  <a:pt x="23988350" y="2441012"/>
                  <a:pt x="24036812" y="2408704"/>
                  <a:pt x="24069118" y="2392551"/>
                </a:cubicBezTo>
                <a:cubicBezTo>
                  <a:pt x="24101426" y="2376397"/>
                  <a:pt x="24149888" y="2392551"/>
                  <a:pt x="24182194" y="2392551"/>
                </a:cubicBezTo>
                <a:cubicBezTo>
                  <a:pt x="24246812" y="2392551"/>
                  <a:pt x="24262964" y="2424858"/>
                  <a:pt x="24279118" y="2473319"/>
                </a:cubicBezTo>
                <a:cubicBezTo>
                  <a:pt x="24279118" y="2473319"/>
                  <a:pt x="24295270" y="2489473"/>
                  <a:pt x="24295270" y="2489473"/>
                </a:cubicBezTo>
                <a:cubicBezTo>
                  <a:pt x="24295270" y="2489473"/>
                  <a:pt x="24311426" y="2473319"/>
                  <a:pt x="24311426" y="2473319"/>
                </a:cubicBezTo>
                <a:cubicBezTo>
                  <a:pt x="24343732" y="2392551"/>
                  <a:pt x="24311426" y="2327935"/>
                  <a:pt x="24246812" y="2327935"/>
                </a:cubicBezTo>
                <a:cubicBezTo>
                  <a:pt x="24166042" y="2327935"/>
                  <a:pt x="24085274" y="2327935"/>
                  <a:pt x="24004504" y="2327935"/>
                </a:cubicBezTo>
                <a:cubicBezTo>
                  <a:pt x="23939888" y="2327935"/>
                  <a:pt x="23859120" y="2344089"/>
                  <a:pt x="23794506" y="2327935"/>
                </a:cubicBezTo>
                <a:cubicBezTo>
                  <a:pt x="23697582" y="2311782"/>
                  <a:pt x="23649120" y="2392551"/>
                  <a:pt x="23568350" y="2392551"/>
                </a:cubicBezTo>
                <a:lnTo>
                  <a:pt x="23509121" y="2392551"/>
                </a:lnTo>
                <a:lnTo>
                  <a:pt x="23503736" y="2376397"/>
                </a:lnTo>
                <a:lnTo>
                  <a:pt x="23489126" y="2376397"/>
                </a:lnTo>
                <a:lnTo>
                  <a:pt x="23491368" y="2352924"/>
                </a:lnTo>
                <a:cubicBezTo>
                  <a:pt x="23488845" y="2332227"/>
                  <a:pt x="23477235" y="2322635"/>
                  <a:pt x="23462595" y="2322130"/>
                </a:cubicBezTo>
                <a:close/>
                <a:moveTo>
                  <a:pt x="23536044" y="2166398"/>
                </a:moveTo>
                <a:cubicBezTo>
                  <a:pt x="23536044" y="2166398"/>
                  <a:pt x="23536044" y="2166398"/>
                  <a:pt x="23519892" y="2182552"/>
                </a:cubicBezTo>
                <a:cubicBezTo>
                  <a:pt x="23519892" y="2182552"/>
                  <a:pt x="23536044" y="2182552"/>
                  <a:pt x="23536044" y="2198706"/>
                </a:cubicBezTo>
                <a:cubicBezTo>
                  <a:pt x="23536044" y="2198706"/>
                  <a:pt x="23552198" y="2182552"/>
                  <a:pt x="23552198" y="2182552"/>
                </a:cubicBezTo>
                <a:cubicBezTo>
                  <a:pt x="23552198" y="2182552"/>
                  <a:pt x="23536044" y="2166398"/>
                  <a:pt x="23536044" y="2166398"/>
                </a:cubicBezTo>
                <a:close/>
                <a:moveTo>
                  <a:pt x="985380" y="2150244"/>
                </a:moveTo>
                <a:cubicBezTo>
                  <a:pt x="969226" y="2150244"/>
                  <a:pt x="953073" y="2166398"/>
                  <a:pt x="953073" y="2166398"/>
                </a:cubicBezTo>
                <a:cubicBezTo>
                  <a:pt x="953073" y="2198706"/>
                  <a:pt x="969226" y="2214859"/>
                  <a:pt x="969226" y="2231013"/>
                </a:cubicBezTo>
                <a:cubicBezTo>
                  <a:pt x="985380" y="2231013"/>
                  <a:pt x="1001534" y="2214859"/>
                  <a:pt x="1001534" y="2198706"/>
                </a:cubicBezTo>
                <a:cubicBezTo>
                  <a:pt x="1001534" y="2182552"/>
                  <a:pt x="985380" y="2166398"/>
                  <a:pt x="985380" y="2150244"/>
                </a:cubicBezTo>
                <a:close/>
                <a:moveTo>
                  <a:pt x="23374506" y="2085629"/>
                </a:moveTo>
                <a:cubicBezTo>
                  <a:pt x="23358354" y="2085629"/>
                  <a:pt x="23342198" y="2101783"/>
                  <a:pt x="23326044" y="2134090"/>
                </a:cubicBezTo>
                <a:cubicBezTo>
                  <a:pt x="23326044" y="2150244"/>
                  <a:pt x="23326044" y="2150244"/>
                  <a:pt x="23326044" y="2166398"/>
                </a:cubicBezTo>
                <a:cubicBezTo>
                  <a:pt x="23326044" y="2182552"/>
                  <a:pt x="23342198" y="2182552"/>
                  <a:pt x="23342198" y="2182552"/>
                </a:cubicBezTo>
                <a:cubicBezTo>
                  <a:pt x="23374506" y="2166398"/>
                  <a:pt x="23406814" y="2134090"/>
                  <a:pt x="23422968" y="2117937"/>
                </a:cubicBezTo>
                <a:cubicBezTo>
                  <a:pt x="23406814" y="2101783"/>
                  <a:pt x="23390660" y="2101783"/>
                  <a:pt x="23374506" y="2085629"/>
                </a:cubicBezTo>
                <a:close/>
                <a:moveTo>
                  <a:pt x="1389224" y="2037168"/>
                </a:moveTo>
                <a:cubicBezTo>
                  <a:pt x="1389224" y="2037168"/>
                  <a:pt x="1373071" y="2037168"/>
                  <a:pt x="1373071" y="2053322"/>
                </a:cubicBezTo>
                <a:cubicBezTo>
                  <a:pt x="1373071" y="2053322"/>
                  <a:pt x="1389224" y="2069475"/>
                  <a:pt x="1389224" y="2069475"/>
                </a:cubicBezTo>
                <a:cubicBezTo>
                  <a:pt x="1389224" y="2069475"/>
                  <a:pt x="1405378" y="2053322"/>
                  <a:pt x="1405378" y="2053322"/>
                </a:cubicBezTo>
                <a:cubicBezTo>
                  <a:pt x="1405378" y="2053322"/>
                  <a:pt x="1389224" y="2037168"/>
                  <a:pt x="1389224" y="2037168"/>
                </a:cubicBezTo>
                <a:close/>
                <a:moveTo>
                  <a:pt x="1696146" y="1972553"/>
                </a:moveTo>
                <a:cubicBezTo>
                  <a:pt x="1679992" y="1988707"/>
                  <a:pt x="1663838" y="2004860"/>
                  <a:pt x="1663838" y="2004860"/>
                </a:cubicBezTo>
                <a:cubicBezTo>
                  <a:pt x="1663838" y="2053322"/>
                  <a:pt x="1679992" y="2069475"/>
                  <a:pt x="1712300" y="2069475"/>
                </a:cubicBezTo>
                <a:cubicBezTo>
                  <a:pt x="1712300" y="2069475"/>
                  <a:pt x="1712300" y="2069475"/>
                  <a:pt x="1728454" y="2069475"/>
                </a:cubicBezTo>
                <a:cubicBezTo>
                  <a:pt x="1728454" y="2085629"/>
                  <a:pt x="1744607" y="2101783"/>
                  <a:pt x="1744607" y="2101783"/>
                </a:cubicBezTo>
                <a:cubicBezTo>
                  <a:pt x="1744607" y="2101783"/>
                  <a:pt x="1760761" y="2101783"/>
                  <a:pt x="1760761" y="2101783"/>
                </a:cubicBezTo>
                <a:cubicBezTo>
                  <a:pt x="1760761" y="2069475"/>
                  <a:pt x="1744607" y="2069475"/>
                  <a:pt x="1728454" y="2069475"/>
                </a:cubicBezTo>
                <a:cubicBezTo>
                  <a:pt x="1728454" y="2037168"/>
                  <a:pt x="1728454" y="2021014"/>
                  <a:pt x="1728454" y="1988707"/>
                </a:cubicBezTo>
                <a:cubicBezTo>
                  <a:pt x="1728454" y="1988707"/>
                  <a:pt x="1712300" y="1972553"/>
                  <a:pt x="1696146" y="1972553"/>
                </a:cubicBezTo>
                <a:close/>
                <a:moveTo>
                  <a:pt x="1922299" y="1956399"/>
                </a:moveTo>
                <a:cubicBezTo>
                  <a:pt x="1922299" y="1988707"/>
                  <a:pt x="1906145" y="2021014"/>
                  <a:pt x="1906145" y="2037168"/>
                </a:cubicBezTo>
                <a:cubicBezTo>
                  <a:pt x="1906145" y="2037168"/>
                  <a:pt x="1922299" y="2053322"/>
                  <a:pt x="1938453" y="2053322"/>
                </a:cubicBezTo>
                <a:cubicBezTo>
                  <a:pt x="1938453" y="2037168"/>
                  <a:pt x="1954606" y="2021014"/>
                  <a:pt x="1954606" y="2004860"/>
                </a:cubicBezTo>
                <a:cubicBezTo>
                  <a:pt x="1938453" y="1988707"/>
                  <a:pt x="1938453" y="1972553"/>
                  <a:pt x="1922299" y="1956399"/>
                </a:cubicBezTo>
                <a:close/>
                <a:moveTo>
                  <a:pt x="22001436" y="1794861"/>
                </a:moveTo>
                <a:cubicBezTo>
                  <a:pt x="22001436" y="1794861"/>
                  <a:pt x="21985284" y="1794861"/>
                  <a:pt x="21969128" y="1811015"/>
                </a:cubicBezTo>
                <a:cubicBezTo>
                  <a:pt x="21969128" y="1811015"/>
                  <a:pt x="21985284" y="1827169"/>
                  <a:pt x="21985284" y="1827169"/>
                </a:cubicBezTo>
                <a:cubicBezTo>
                  <a:pt x="22001436" y="1811015"/>
                  <a:pt x="22017590" y="1811015"/>
                  <a:pt x="22001436" y="1794861"/>
                </a:cubicBezTo>
                <a:close/>
                <a:moveTo>
                  <a:pt x="21581438" y="1794861"/>
                </a:moveTo>
                <a:cubicBezTo>
                  <a:pt x="21565284" y="1811015"/>
                  <a:pt x="21565284" y="1811015"/>
                  <a:pt x="21565284" y="1811015"/>
                </a:cubicBezTo>
                <a:cubicBezTo>
                  <a:pt x="21565284" y="1811015"/>
                  <a:pt x="21581438" y="1811015"/>
                  <a:pt x="21581438" y="1827169"/>
                </a:cubicBezTo>
                <a:cubicBezTo>
                  <a:pt x="21581438" y="1827169"/>
                  <a:pt x="21597592" y="1811015"/>
                  <a:pt x="21597592" y="1811015"/>
                </a:cubicBezTo>
                <a:cubicBezTo>
                  <a:pt x="21597592" y="1811015"/>
                  <a:pt x="21581438" y="1794861"/>
                  <a:pt x="21581438" y="1794861"/>
                </a:cubicBezTo>
                <a:close/>
                <a:moveTo>
                  <a:pt x="40890" y="1788552"/>
                </a:moveTo>
                <a:cubicBezTo>
                  <a:pt x="48462" y="1788804"/>
                  <a:pt x="56538" y="1790823"/>
                  <a:pt x="64615" y="1794861"/>
                </a:cubicBezTo>
                <a:cubicBezTo>
                  <a:pt x="113076" y="1811015"/>
                  <a:pt x="145384" y="1843323"/>
                  <a:pt x="177691" y="1875630"/>
                </a:cubicBezTo>
                <a:cubicBezTo>
                  <a:pt x="209999" y="1907938"/>
                  <a:pt x="226153" y="1859476"/>
                  <a:pt x="242307" y="1859476"/>
                </a:cubicBezTo>
                <a:cubicBezTo>
                  <a:pt x="258460" y="1859476"/>
                  <a:pt x="258460" y="1875630"/>
                  <a:pt x="274614" y="1891784"/>
                </a:cubicBezTo>
                <a:cubicBezTo>
                  <a:pt x="290768" y="1924091"/>
                  <a:pt x="274614" y="1940245"/>
                  <a:pt x="242307" y="1956399"/>
                </a:cubicBezTo>
                <a:cubicBezTo>
                  <a:pt x="226153" y="1972553"/>
                  <a:pt x="209999" y="1972553"/>
                  <a:pt x="193845" y="1956399"/>
                </a:cubicBezTo>
                <a:cubicBezTo>
                  <a:pt x="129230" y="1940245"/>
                  <a:pt x="80769" y="1907938"/>
                  <a:pt x="16154" y="1875630"/>
                </a:cubicBezTo>
                <a:cubicBezTo>
                  <a:pt x="0" y="1875630"/>
                  <a:pt x="0" y="1843323"/>
                  <a:pt x="0" y="1827169"/>
                </a:cubicBezTo>
                <a:cubicBezTo>
                  <a:pt x="0" y="1802938"/>
                  <a:pt x="18173" y="1787794"/>
                  <a:pt x="40890" y="1788552"/>
                </a:cubicBezTo>
                <a:close/>
                <a:moveTo>
                  <a:pt x="22324510" y="1778708"/>
                </a:moveTo>
                <a:cubicBezTo>
                  <a:pt x="22324510" y="1794861"/>
                  <a:pt x="22292204" y="1794861"/>
                  <a:pt x="22259896" y="1811015"/>
                </a:cubicBezTo>
                <a:cubicBezTo>
                  <a:pt x="22292204" y="1827169"/>
                  <a:pt x="22308358" y="1827169"/>
                  <a:pt x="22340666" y="1843323"/>
                </a:cubicBezTo>
                <a:cubicBezTo>
                  <a:pt x="22356818" y="1843323"/>
                  <a:pt x="22356818" y="1843323"/>
                  <a:pt x="22372972" y="1843323"/>
                </a:cubicBezTo>
                <a:cubicBezTo>
                  <a:pt x="22389128" y="1843323"/>
                  <a:pt x="22405280" y="1827169"/>
                  <a:pt x="22421434" y="1811015"/>
                </a:cubicBezTo>
                <a:cubicBezTo>
                  <a:pt x="22405280" y="1794861"/>
                  <a:pt x="22389128" y="1794861"/>
                  <a:pt x="22372972" y="1778708"/>
                </a:cubicBezTo>
                <a:cubicBezTo>
                  <a:pt x="22356818" y="1778708"/>
                  <a:pt x="22356818" y="1778708"/>
                  <a:pt x="22324510" y="1778708"/>
                </a:cubicBezTo>
                <a:close/>
                <a:moveTo>
                  <a:pt x="21678360" y="1746400"/>
                </a:moveTo>
                <a:cubicBezTo>
                  <a:pt x="21678360" y="1762554"/>
                  <a:pt x="21662208" y="1762554"/>
                  <a:pt x="21662208" y="1778708"/>
                </a:cubicBezTo>
                <a:cubicBezTo>
                  <a:pt x="21662208" y="1827169"/>
                  <a:pt x="21710668" y="1891784"/>
                  <a:pt x="21775284" y="1891784"/>
                </a:cubicBezTo>
                <a:cubicBezTo>
                  <a:pt x="21807590" y="1891784"/>
                  <a:pt x="21888360" y="1843323"/>
                  <a:pt x="21888360" y="1811015"/>
                </a:cubicBezTo>
                <a:cubicBezTo>
                  <a:pt x="21888360" y="1811015"/>
                  <a:pt x="21888360" y="1794861"/>
                  <a:pt x="21888360" y="1794861"/>
                </a:cubicBezTo>
                <a:cubicBezTo>
                  <a:pt x="21888360" y="1794861"/>
                  <a:pt x="21678360" y="1746400"/>
                  <a:pt x="21678360" y="1746400"/>
                </a:cubicBezTo>
                <a:close/>
                <a:moveTo>
                  <a:pt x="2382943" y="1710067"/>
                </a:moveTo>
                <a:lnTo>
                  <a:pt x="2386972" y="1712074"/>
                </a:lnTo>
                <a:cubicBezTo>
                  <a:pt x="2436191" y="1748420"/>
                  <a:pt x="2451335" y="1802939"/>
                  <a:pt x="2439220" y="1875630"/>
                </a:cubicBezTo>
                <a:cubicBezTo>
                  <a:pt x="2439220" y="1875630"/>
                  <a:pt x="2423066" y="1891784"/>
                  <a:pt x="2423066" y="1891784"/>
                </a:cubicBezTo>
                <a:cubicBezTo>
                  <a:pt x="2406912" y="1891784"/>
                  <a:pt x="2390758" y="1891784"/>
                  <a:pt x="2374604" y="1875630"/>
                </a:cubicBezTo>
                <a:cubicBezTo>
                  <a:pt x="2354412" y="1863515"/>
                  <a:pt x="2340278" y="1849380"/>
                  <a:pt x="2330687" y="1833984"/>
                </a:cubicBezTo>
                <a:lnTo>
                  <a:pt x="2324590" y="1815973"/>
                </a:lnTo>
                <a:lnTo>
                  <a:pt x="2326143" y="1778708"/>
                </a:lnTo>
                <a:cubicBezTo>
                  <a:pt x="2326143" y="1746400"/>
                  <a:pt x="2342297" y="1730246"/>
                  <a:pt x="2374604" y="1730246"/>
                </a:cubicBezTo>
                <a:close/>
                <a:moveTo>
                  <a:pt x="1033841" y="1617170"/>
                </a:moveTo>
                <a:cubicBezTo>
                  <a:pt x="1033841" y="1617170"/>
                  <a:pt x="1049995" y="1633324"/>
                  <a:pt x="1049995" y="1633324"/>
                </a:cubicBezTo>
                <a:cubicBezTo>
                  <a:pt x="1049995" y="1633324"/>
                  <a:pt x="1033841" y="1649478"/>
                  <a:pt x="1033841" y="1649478"/>
                </a:cubicBezTo>
                <a:cubicBezTo>
                  <a:pt x="1033841" y="1649478"/>
                  <a:pt x="1017688" y="1649478"/>
                  <a:pt x="1017688" y="1633324"/>
                </a:cubicBezTo>
                <a:cubicBezTo>
                  <a:pt x="1017688" y="1633324"/>
                  <a:pt x="1033841" y="1617170"/>
                  <a:pt x="1033841" y="1617170"/>
                </a:cubicBezTo>
                <a:close/>
                <a:moveTo>
                  <a:pt x="24069118" y="1601016"/>
                </a:moveTo>
                <a:cubicBezTo>
                  <a:pt x="24101426" y="1601016"/>
                  <a:pt x="24149888" y="1601016"/>
                  <a:pt x="24214502" y="1601016"/>
                </a:cubicBezTo>
                <a:cubicBezTo>
                  <a:pt x="24214502" y="1601016"/>
                  <a:pt x="24230656" y="1617170"/>
                  <a:pt x="24230656" y="1617170"/>
                </a:cubicBezTo>
                <a:cubicBezTo>
                  <a:pt x="24214502" y="1633324"/>
                  <a:pt x="24214502" y="1649478"/>
                  <a:pt x="24198350" y="1649478"/>
                </a:cubicBezTo>
                <a:cubicBezTo>
                  <a:pt x="24149888" y="1649478"/>
                  <a:pt x="24117580" y="1649478"/>
                  <a:pt x="24069118" y="1649478"/>
                </a:cubicBezTo>
                <a:cubicBezTo>
                  <a:pt x="24052964" y="1649478"/>
                  <a:pt x="24036812" y="1649478"/>
                  <a:pt x="24020656" y="1633324"/>
                </a:cubicBezTo>
                <a:cubicBezTo>
                  <a:pt x="23988350" y="1633324"/>
                  <a:pt x="24036812" y="1601016"/>
                  <a:pt x="24069118" y="1601016"/>
                </a:cubicBezTo>
                <a:close/>
                <a:moveTo>
                  <a:pt x="25028247" y="1556593"/>
                </a:moveTo>
                <a:cubicBezTo>
                  <a:pt x="25034305" y="1556593"/>
                  <a:pt x="25038345" y="1560632"/>
                  <a:pt x="25038345" y="1568709"/>
                </a:cubicBezTo>
                <a:cubicBezTo>
                  <a:pt x="25038345" y="1568709"/>
                  <a:pt x="25022189" y="1584863"/>
                  <a:pt x="25022189" y="1584863"/>
                </a:cubicBezTo>
                <a:cubicBezTo>
                  <a:pt x="25022189" y="1584863"/>
                  <a:pt x="25006037" y="1568709"/>
                  <a:pt x="25006037" y="1568709"/>
                </a:cubicBezTo>
                <a:cubicBezTo>
                  <a:pt x="25014113" y="1560632"/>
                  <a:pt x="25022191" y="1556593"/>
                  <a:pt x="25028247" y="1556593"/>
                </a:cubicBezTo>
                <a:close/>
                <a:moveTo>
                  <a:pt x="2459917" y="1497531"/>
                </a:moveTo>
                <a:cubicBezTo>
                  <a:pt x="2449316" y="1496017"/>
                  <a:pt x="2443258" y="1508132"/>
                  <a:pt x="2455373" y="1520247"/>
                </a:cubicBezTo>
                <a:cubicBezTo>
                  <a:pt x="2455373" y="1536401"/>
                  <a:pt x="2471527" y="1536401"/>
                  <a:pt x="2487681" y="1536401"/>
                </a:cubicBezTo>
                <a:cubicBezTo>
                  <a:pt x="2487681" y="1520247"/>
                  <a:pt x="2487681" y="1504094"/>
                  <a:pt x="2471527" y="1504094"/>
                </a:cubicBezTo>
                <a:cubicBezTo>
                  <a:pt x="2467489" y="1500055"/>
                  <a:pt x="2463450" y="1498036"/>
                  <a:pt x="2459917" y="1497531"/>
                </a:cubicBezTo>
                <a:close/>
                <a:moveTo>
                  <a:pt x="24828345" y="1487940"/>
                </a:moveTo>
                <a:cubicBezTo>
                  <a:pt x="24860653" y="1487940"/>
                  <a:pt x="24860653" y="1504094"/>
                  <a:pt x="24844501" y="1536401"/>
                </a:cubicBezTo>
                <a:cubicBezTo>
                  <a:pt x="24828345" y="1568709"/>
                  <a:pt x="24812193" y="1601016"/>
                  <a:pt x="24796037" y="1633324"/>
                </a:cubicBezTo>
                <a:cubicBezTo>
                  <a:pt x="24796037" y="1633324"/>
                  <a:pt x="24779885" y="1633324"/>
                  <a:pt x="24779885" y="1633324"/>
                </a:cubicBezTo>
                <a:cubicBezTo>
                  <a:pt x="24763733" y="1601016"/>
                  <a:pt x="24763733" y="1552555"/>
                  <a:pt x="24763733" y="1520247"/>
                </a:cubicBezTo>
                <a:cubicBezTo>
                  <a:pt x="24763733" y="1504094"/>
                  <a:pt x="24812193" y="1487940"/>
                  <a:pt x="24828345" y="1487940"/>
                </a:cubicBezTo>
                <a:close/>
                <a:moveTo>
                  <a:pt x="209999" y="1483901"/>
                </a:moveTo>
                <a:cubicBezTo>
                  <a:pt x="238268" y="1483902"/>
                  <a:pt x="266538" y="1487940"/>
                  <a:pt x="290768" y="1487940"/>
                </a:cubicBezTo>
                <a:cubicBezTo>
                  <a:pt x="290768" y="1568709"/>
                  <a:pt x="193845" y="1520247"/>
                  <a:pt x="177691" y="1584863"/>
                </a:cubicBezTo>
                <a:cubicBezTo>
                  <a:pt x="161538" y="1617170"/>
                  <a:pt x="177691" y="1665631"/>
                  <a:pt x="113076" y="1633324"/>
                </a:cubicBezTo>
                <a:cubicBezTo>
                  <a:pt x="96923" y="1617170"/>
                  <a:pt x="80769" y="1601016"/>
                  <a:pt x="80769" y="1584863"/>
                </a:cubicBezTo>
                <a:cubicBezTo>
                  <a:pt x="64615" y="1536401"/>
                  <a:pt x="113076" y="1520247"/>
                  <a:pt x="129230" y="1504094"/>
                </a:cubicBezTo>
                <a:cubicBezTo>
                  <a:pt x="153461" y="1487940"/>
                  <a:pt x="181730" y="1483901"/>
                  <a:pt x="209999" y="1483901"/>
                </a:cubicBezTo>
                <a:close/>
                <a:moveTo>
                  <a:pt x="24666809" y="1455632"/>
                </a:moveTo>
                <a:cubicBezTo>
                  <a:pt x="24682961" y="1455632"/>
                  <a:pt x="24699113" y="1471786"/>
                  <a:pt x="24699113" y="1471786"/>
                </a:cubicBezTo>
                <a:cubicBezTo>
                  <a:pt x="24682961" y="1487940"/>
                  <a:pt x="24682961" y="1520247"/>
                  <a:pt x="24666809" y="1536401"/>
                </a:cubicBezTo>
                <a:cubicBezTo>
                  <a:pt x="24666809" y="1536401"/>
                  <a:pt x="24650657" y="1520247"/>
                  <a:pt x="24650657" y="1520247"/>
                </a:cubicBezTo>
                <a:cubicBezTo>
                  <a:pt x="24634501" y="1487940"/>
                  <a:pt x="24618345" y="1455632"/>
                  <a:pt x="24666809" y="1455632"/>
                </a:cubicBezTo>
                <a:close/>
                <a:moveTo>
                  <a:pt x="306922" y="1455632"/>
                </a:moveTo>
                <a:cubicBezTo>
                  <a:pt x="306922" y="1455632"/>
                  <a:pt x="323075" y="1455632"/>
                  <a:pt x="323075" y="1455632"/>
                </a:cubicBezTo>
                <a:cubicBezTo>
                  <a:pt x="339229" y="1487940"/>
                  <a:pt x="306922" y="1487940"/>
                  <a:pt x="290768" y="1487940"/>
                </a:cubicBezTo>
                <a:cubicBezTo>
                  <a:pt x="306922" y="1471786"/>
                  <a:pt x="306922" y="1455632"/>
                  <a:pt x="306922" y="1455632"/>
                </a:cubicBezTo>
                <a:close/>
                <a:moveTo>
                  <a:pt x="24392194" y="1439479"/>
                </a:moveTo>
                <a:cubicBezTo>
                  <a:pt x="24408348" y="1439479"/>
                  <a:pt x="24440656" y="1439479"/>
                  <a:pt x="24472962" y="1439479"/>
                </a:cubicBezTo>
                <a:cubicBezTo>
                  <a:pt x="24505270" y="1439479"/>
                  <a:pt x="24505270" y="1455632"/>
                  <a:pt x="24489118" y="1487940"/>
                </a:cubicBezTo>
                <a:cubicBezTo>
                  <a:pt x="24472962" y="1504094"/>
                  <a:pt x="24440656" y="1520247"/>
                  <a:pt x="24408348" y="1536401"/>
                </a:cubicBezTo>
                <a:cubicBezTo>
                  <a:pt x="24392194" y="1552555"/>
                  <a:pt x="24359888" y="1536401"/>
                  <a:pt x="24359888" y="1504094"/>
                </a:cubicBezTo>
                <a:cubicBezTo>
                  <a:pt x="24343732" y="1471786"/>
                  <a:pt x="24359888" y="1439479"/>
                  <a:pt x="24392194" y="1439479"/>
                </a:cubicBezTo>
                <a:close/>
                <a:moveTo>
                  <a:pt x="1259994" y="1407171"/>
                </a:moveTo>
                <a:cubicBezTo>
                  <a:pt x="1308456" y="1455632"/>
                  <a:pt x="1340763" y="1487940"/>
                  <a:pt x="1340763" y="1520247"/>
                </a:cubicBezTo>
                <a:cubicBezTo>
                  <a:pt x="1340763" y="1552555"/>
                  <a:pt x="1292302" y="1584863"/>
                  <a:pt x="1259994" y="1584863"/>
                </a:cubicBezTo>
                <a:cubicBezTo>
                  <a:pt x="1243840" y="1584863"/>
                  <a:pt x="1195379" y="1536401"/>
                  <a:pt x="1195379" y="1504094"/>
                </a:cubicBezTo>
                <a:cubicBezTo>
                  <a:pt x="1195379" y="1471786"/>
                  <a:pt x="1243840" y="1439479"/>
                  <a:pt x="1259994" y="1407171"/>
                </a:cubicBezTo>
                <a:close/>
                <a:moveTo>
                  <a:pt x="23037296" y="1382941"/>
                </a:moveTo>
                <a:cubicBezTo>
                  <a:pt x="23055469" y="1386979"/>
                  <a:pt x="23075661" y="1407171"/>
                  <a:pt x="23099892" y="1439479"/>
                </a:cubicBezTo>
                <a:cubicBezTo>
                  <a:pt x="23148354" y="1504094"/>
                  <a:pt x="23180662" y="1504094"/>
                  <a:pt x="23212968" y="1439479"/>
                </a:cubicBezTo>
                <a:cubicBezTo>
                  <a:pt x="23229124" y="1423325"/>
                  <a:pt x="23229124" y="1391017"/>
                  <a:pt x="23245276" y="1391017"/>
                </a:cubicBezTo>
                <a:cubicBezTo>
                  <a:pt x="23277584" y="1391017"/>
                  <a:pt x="23277584" y="1407171"/>
                  <a:pt x="23277584" y="1439479"/>
                </a:cubicBezTo>
                <a:cubicBezTo>
                  <a:pt x="23277584" y="1471786"/>
                  <a:pt x="23293738" y="1487940"/>
                  <a:pt x="23326044" y="1487940"/>
                </a:cubicBezTo>
                <a:cubicBezTo>
                  <a:pt x="23326044" y="1536401"/>
                  <a:pt x="23277584" y="1568709"/>
                  <a:pt x="23245276" y="1584863"/>
                </a:cubicBezTo>
                <a:cubicBezTo>
                  <a:pt x="23212968" y="1617170"/>
                  <a:pt x="23164506" y="1617170"/>
                  <a:pt x="23116048" y="1584863"/>
                </a:cubicBezTo>
                <a:cubicBezTo>
                  <a:pt x="23019124" y="1504094"/>
                  <a:pt x="22938354" y="1552555"/>
                  <a:pt x="22857586" y="1617170"/>
                </a:cubicBezTo>
                <a:lnTo>
                  <a:pt x="22857586" y="1601016"/>
                </a:lnTo>
                <a:lnTo>
                  <a:pt x="22857586" y="1548516"/>
                </a:lnTo>
                <a:cubicBezTo>
                  <a:pt x="22861625" y="1528324"/>
                  <a:pt x="22873740" y="1512170"/>
                  <a:pt x="22906048" y="1504094"/>
                </a:cubicBezTo>
                <a:cubicBezTo>
                  <a:pt x="22954510" y="1487940"/>
                  <a:pt x="22970662" y="1455632"/>
                  <a:pt x="22986816" y="1423325"/>
                </a:cubicBezTo>
                <a:cubicBezTo>
                  <a:pt x="23002970" y="1391017"/>
                  <a:pt x="23019124" y="1378902"/>
                  <a:pt x="23037296" y="1382941"/>
                </a:cubicBezTo>
                <a:close/>
                <a:moveTo>
                  <a:pt x="710766" y="1374864"/>
                </a:moveTo>
                <a:cubicBezTo>
                  <a:pt x="726920" y="1374864"/>
                  <a:pt x="743073" y="1391017"/>
                  <a:pt x="759227" y="1374864"/>
                </a:cubicBezTo>
                <a:cubicBezTo>
                  <a:pt x="759227" y="1374864"/>
                  <a:pt x="759227" y="1391017"/>
                  <a:pt x="759227" y="1407171"/>
                </a:cubicBezTo>
                <a:cubicBezTo>
                  <a:pt x="743073" y="1487940"/>
                  <a:pt x="678458" y="1520247"/>
                  <a:pt x="629997" y="1568709"/>
                </a:cubicBezTo>
                <a:cubicBezTo>
                  <a:pt x="613843" y="1584863"/>
                  <a:pt x="597690" y="1584863"/>
                  <a:pt x="581536" y="1584863"/>
                </a:cubicBezTo>
                <a:cubicBezTo>
                  <a:pt x="533074" y="1568709"/>
                  <a:pt x="500767" y="1552555"/>
                  <a:pt x="452306" y="1536401"/>
                </a:cubicBezTo>
                <a:cubicBezTo>
                  <a:pt x="419998" y="1520247"/>
                  <a:pt x="419998" y="1487940"/>
                  <a:pt x="452306" y="1471786"/>
                </a:cubicBezTo>
                <a:cubicBezTo>
                  <a:pt x="533074" y="1407171"/>
                  <a:pt x="629997" y="1423325"/>
                  <a:pt x="710766" y="1374864"/>
                </a:cubicBezTo>
                <a:close/>
                <a:moveTo>
                  <a:pt x="1685293" y="1370825"/>
                </a:moveTo>
                <a:cubicBezTo>
                  <a:pt x="1704223" y="1373854"/>
                  <a:pt x="1716339" y="1395055"/>
                  <a:pt x="1728454" y="1407171"/>
                </a:cubicBezTo>
                <a:cubicBezTo>
                  <a:pt x="1744607" y="1439479"/>
                  <a:pt x="1728454" y="1455632"/>
                  <a:pt x="1696146" y="1471786"/>
                </a:cubicBezTo>
                <a:cubicBezTo>
                  <a:pt x="1647685" y="1487940"/>
                  <a:pt x="1615377" y="1455632"/>
                  <a:pt x="1615377" y="1423325"/>
                </a:cubicBezTo>
                <a:cubicBezTo>
                  <a:pt x="1615377" y="1391017"/>
                  <a:pt x="1631531" y="1374864"/>
                  <a:pt x="1663838" y="1374864"/>
                </a:cubicBezTo>
                <a:cubicBezTo>
                  <a:pt x="1671915" y="1370825"/>
                  <a:pt x="1678982" y="1369816"/>
                  <a:pt x="1685293" y="1370825"/>
                </a:cubicBezTo>
                <a:close/>
                <a:moveTo>
                  <a:pt x="23552198" y="1358710"/>
                </a:moveTo>
                <a:cubicBezTo>
                  <a:pt x="23616812" y="1358710"/>
                  <a:pt x="23665274" y="1358710"/>
                  <a:pt x="23729888" y="1358710"/>
                </a:cubicBezTo>
                <a:cubicBezTo>
                  <a:pt x="24004504" y="1358710"/>
                  <a:pt x="24004504" y="1358710"/>
                  <a:pt x="24246812" y="1487940"/>
                </a:cubicBezTo>
                <a:cubicBezTo>
                  <a:pt x="24246812" y="1487940"/>
                  <a:pt x="24262964" y="1504094"/>
                  <a:pt x="24262964" y="1504094"/>
                </a:cubicBezTo>
                <a:cubicBezTo>
                  <a:pt x="24246812" y="1520247"/>
                  <a:pt x="24230656" y="1536401"/>
                  <a:pt x="24214502" y="1536401"/>
                </a:cubicBezTo>
                <a:cubicBezTo>
                  <a:pt x="24069118" y="1552555"/>
                  <a:pt x="23923736" y="1552555"/>
                  <a:pt x="23778350" y="1552555"/>
                </a:cubicBezTo>
                <a:cubicBezTo>
                  <a:pt x="23713736" y="1552555"/>
                  <a:pt x="23455274" y="1536401"/>
                  <a:pt x="23390660" y="1487940"/>
                </a:cubicBezTo>
                <a:cubicBezTo>
                  <a:pt x="23374506" y="1487940"/>
                  <a:pt x="23342198" y="1471786"/>
                  <a:pt x="23326044" y="1455632"/>
                </a:cubicBezTo>
                <a:cubicBezTo>
                  <a:pt x="23342198" y="1407171"/>
                  <a:pt x="23374506" y="1391017"/>
                  <a:pt x="23406814" y="1407171"/>
                </a:cubicBezTo>
                <a:cubicBezTo>
                  <a:pt x="23503736" y="1487940"/>
                  <a:pt x="23616812" y="1471786"/>
                  <a:pt x="23713736" y="1455632"/>
                </a:cubicBezTo>
                <a:cubicBezTo>
                  <a:pt x="23713736" y="1455632"/>
                  <a:pt x="23729888" y="1439479"/>
                  <a:pt x="23729888" y="1439479"/>
                </a:cubicBezTo>
                <a:cubicBezTo>
                  <a:pt x="23729888" y="1439479"/>
                  <a:pt x="23713736" y="1423325"/>
                  <a:pt x="23713736" y="1423325"/>
                </a:cubicBezTo>
                <a:cubicBezTo>
                  <a:pt x="23649120" y="1423325"/>
                  <a:pt x="23600660" y="1407171"/>
                  <a:pt x="23536044" y="1407171"/>
                </a:cubicBezTo>
                <a:cubicBezTo>
                  <a:pt x="23536044" y="1407171"/>
                  <a:pt x="23519892" y="1391017"/>
                  <a:pt x="23519892" y="1391017"/>
                </a:cubicBezTo>
                <a:cubicBezTo>
                  <a:pt x="23536044" y="1374864"/>
                  <a:pt x="23536044" y="1358710"/>
                  <a:pt x="23552198" y="1358710"/>
                </a:cubicBezTo>
                <a:close/>
                <a:moveTo>
                  <a:pt x="1922299" y="1326402"/>
                </a:moveTo>
                <a:cubicBezTo>
                  <a:pt x="1922299" y="1326402"/>
                  <a:pt x="1906145" y="1342556"/>
                  <a:pt x="1922299" y="1326402"/>
                </a:cubicBezTo>
                <a:close/>
                <a:moveTo>
                  <a:pt x="1922299" y="1326402"/>
                </a:moveTo>
                <a:cubicBezTo>
                  <a:pt x="1922299" y="1326402"/>
                  <a:pt x="1938453" y="1326402"/>
                  <a:pt x="1938453" y="1326402"/>
                </a:cubicBezTo>
                <a:cubicBezTo>
                  <a:pt x="1954606" y="1342556"/>
                  <a:pt x="1938453" y="1342556"/>
                  <a:pt x="1922299" y="1358710"/>
                </a:cubicBezTo>
                <a:cubicBezTo>
                  <a:pt x="1922299" y="1358710"/>
                  <a:pt x="1922299" y="1342556"/>
                  <a:pt x="1922299" y="1326402"/>
                </a:cubicBezTo>
                <a:close/>
                <a:moveTo>
                  <a:pt x="11873022" y="1310249"/>
                </a:moveTo>
                <a:cubicBezTo>
                  <a:pt x="11873022" y="1310249"/>
                  <a:pt x="11856869" y="1326402"/>
                  <a:pt x="11856869" y="1326402"/>
                </a:cubicBezTo>
                <a:cubicBezTo>
                  <a:pt x="11856869" y="1342556"/>
                  <a:pt x="11873022" y="1342556"/>
                  <a:pt x="11889175" y="1326402"/>
                </a:cubicBezTo>
                <a:cubicBezTo>
                  <a:pt x="11889175" y="1326402"/>
                  <a:pt x="11873022" y="1310249"/>
                  <a:pt x="11873022" y="1310249"/>
                </a:cubicBezTo>
                <a:close/>
                <a:moveTo>
                  <a:pt x="13530803" y="1304191"/>
                </a:moveTo>
                <a:cubicBezTo>
                  <a:pt x="13500515" y="1306210"/>
                  <a:pt x="13472246" y="1318325"/>
                  <a:pt x="13456092" y="1342556"/>
                </a:cubicBezTo>
                <a:cubicBezTo>
                  <a:pt x="13439937" y="1358710"/>
                  <a:pt x="13456092" y="1407171"/>
                  <a:pt x="13472245" y="1407171"/>
                </a:cubicBezTo>
                <a:cubicBezTo>
                  <a:pt x="13504552" y="1439479"/>
                  <a:pt x="13553014" y="1439479"/>
                  <a:pt x="13601475" y="1407171"/>
                </a:cubicBezTo>
                <a:cubicBezTo>
                  <a:pt x="13617629" y="1391017"/>
                  <a:pt x="13617629" y="1374864"/>
                  <a:pt x="13617629" y="1358710"/>
                </a:cubicBezTo>
                <a:cubicBezTo>
                  <a:pt x="13617629" y="1358710"/>
                  <a:pt x="13617629" y="1349623"/>
                  <a:pt x="13617629" y="1351895"/>
                </a:cubicBezTo>
                <a:lnTo>
                  <a:pt x="13617629" y="1342556"/>
                </a:lnTo>
                <a:cubicBezTo>
                  <a:pt x="13617629" y="1338517"/>
                  <a:pt x="13617629" y="1334479"/>
                  <a:pt x="13617629" y="1326402"/>
                </a:cubicBezTo>
                <a:cubicBezTo>
                  <a:pt x="13593399" y="1310249"/>
                  <a:pt x="13561091" y="1302172"/>
                  <a:pt x="13530803" y="1304191"/>
                </a:cubicBezTo>
                <a:close/>
                <a:moveTo>
                  <a:pt x="21952974" y="1261787"/>
                </a:moveTo>
                <a:cubicBezTo>
                  <a:pt x="21936822" y="1261787"/>
                  <a:pt x="21920666" y="1261787"/>
                  <a:pt x="21920666" y="1277941"/>
                </a:cubicBezTo>
                <a:cubicBezTo>
                  <a:pt x="21904514" y="1277941"/>
                  <a:pt x="21920666" y="1294095"/>
                  <a:pt x="21936822" y="1294095"/>
                </a:cubicBezTo>
                <a:cubicBezTo>
                  <a:pt x="21952974" y="1294095"/>
                  <a:pt x="21952974" y="1277941"/>
                  <a:pt x="21952974" y="1261787"/>
                </a:cubicBezTo>
                <a:close/>
                <a:moveTo>
                  <a:pt x="12939171" y="1261787"/>
                </a:moveTo>
                <a:cubicBezTo>
                  <a:pt x="12939171" y="1277941"/>
                  <a:pt x="12923018" y="1277941"/>
                  <a:pt x="12923018" y="1294095"/>
                </a:cubicBezTo>
                <a:cubicBezTo>
                  <a:pt x="12923018" y="1294095"/>
                  <a:pt x="12923018" y="1294095"/>
                  <a:pt x="12939171" y="1294095"/>
                </a:cubicBezTo>
                <a:cubicBezTo>
                  <a:pt x="12939171" y="1294095"/>
                  <a:pt x="12939171" y="1294095"/>
                  <a:pt x="12955324" y="1294095"/>
                </a:cubicBezTo>
                <a:cubicBezTo>
                  <a:pt x="12955324" y="1294095"/>
                  <a:pt x="12955324" y="1277941"/>
                  <a:pt x="12955324" y="1277941"/>
                </a:cubicBezTo>
                <a:cubicBezTo>
                  <a:pt x="12955324" y="1277941"/>
                  <a:pt x="12939171" y="1261787"/>
                  <a:pt x="12939171" y="1261787"/>
                </a:cubicBezTo>
                <a:close/>
                <a:moveTo>
                  <a:pt x="12389943" y="1261787"/>
                </a:moveTo>
                <a:cubicBezTo>
                  <a:pt x="12389943" y="1277941"/>
                  <a:pt x="12373789" y="1310249"/>
                  <a:pt x="12389943" y="1326402"/>
                </a:cubicBezTo>
                <a:cubicBezTo>
                  <a:pt x="12389943" y="1358710"/>
                  <a:pt x="12438405" y="1374864"/>
                  <a:pt x="12470712" y="1358710"/>
                </a:cubicBezTo>
                <a:cubicBezTo>
                  <a:pt x="12486866" y="1358710"/>
                  <a:pt x="12486866" y="1342556"/>
                  <a:pt x="12503019" y="1342556"/>
                </a:cubicBezTo>
                <a:cubicBezTo>
                  <a:pt x="12470712" y="1326402"/>
                  <a:pt x="12454558" y="1294095"/>
                  <a:pt x="12438405" y="1277941"/>
                </a:cubicBezTo>
                <a:cubicBezTo>
                  <a:pt x="12422251" y="1261787"/>
                  <a:pt x="12406098" y="1261787"/>
                  <a:pt x="12389943" y="1261787"/>
                </a:cubicBezTo>
                <a:close/>
                <a:moveTo>
                  <a:pt x="2519988" y="1261787"/>
                </a:moveTo>
                <a:cubicBezTo>
                  <a:pt x="2519988" y="1261787"/>
                  <a:pt x="2536142" y="1261787"/>
                  <a:pt x="2552296" y="1261787"/>
                </a:cubicBezTo>
                <a:cubicBezTo>
                  <a:pt x="2568450" y="1261787"/>
                  <a:pt x="2552296" y="1277941"/>
                  <a:pt x="2536142" y="1294095"/>
                </a:cubicBezTo>
                <a:cubicBezTo>
                  <a:pt x="2536142" y="1294095"/>
                  <a:pt x="2519988" y="1277941"/>
                  <a:pt x="2519988" y="1277941"/>
                </a:cubicBezTo>
                <a:cubicBezTo>
                  <a:pt x="2503835" y="1277941"/>
                  <a:pt x="2519988" y="1261787"/>
                  <a:pt x="2519988" y="1261787"/>
                </a:cubicBezTo>
                <a:close/>
                <a:moveTo>
                  <a:pt x="3077041" y="1260777"/>
                </a:moveTo>
                <a:cubicBezTo>
                  <a:pt x="3091428" y="1257749"/>
                  <a:pt x="3105563" y="1257749"/>
                  <a:pt x="3117678" y="1261787"/>
                </a:cubicBezTo>
                <a:cubicBezTo>
                  <a:pt x="3117678" y="1261787"/>
                  <a:pt x="3133832" y="1277941"/>
                  <a:pt x="3133832" y="1277941"/>
                </a:cubicBezTo>
                <a:cubicBezTo>
                  <a:pt x="3133832" y="1326402"/>
                  <a:pt x="3053063" y="1374864"/>
                  <a:pt x="3004602" y="1358710"/>
                </a:cubicBezTo>
                <a:cubicBezTo>
                  <a:pt x="3004602" y="1358710"/>
                  <a:pt x="2988448" y="1342556"/>
                  <a:pt x="2988448" y="1342556"/>
                </a:cubicBezTo>
                <a:cubicBezTo>
                  <a:pt x="2988448" y="1306210"/>
                  <a:pt x="3033881" y="1269864"/>
                  <a:pt x="3077041" y="1260777"/>
                </a:cubicBezTo>
                <a:close/>
                <a:moveTo>
                  <a:pt x="3997554" y="1255729"/>
                </a:moveTo>
                <a:cubicBezTo>
                  <a:pt x="3989982" y="1255729"/>
                  <a:pt x="3981905" y="1257749"/>
                  <a:pt x="3973828" y="1261787"/>
                </a:cubicBezTo>
                <a:cubicBezTo>
                  <a:pt x="3957674" y="1261787"/>
                  <a:pt x="3957674" y="1277941"/>
                  <a:pt x="3941520" y="1294095"/>
                </a:cubicBezTo>
                <a:cubicBezTo>
                  <a:pt x="3941520" y="1294095"/>
                  <a:pt x="3957674" y="1310249"/>
                  <a:pt x="3957674" y="1310249"/>
                </a:cubicBezTo>
                <a:cubicBezTo>
                  <a:pt x="3989982" y="1310249"/>
                  <a:pt x="4006135" y="1310249"/>
                  <a:pt x="4038443" y="1310249"/>
                </a:cubicBezTo>
                <a:cubicBezTo>
                  <a:pt x="4038443" y="1326402"/>
                  <a:pt x="4054597" y="1342556"/>
                  <a:pt x="4054597" y="1358710"/>
                </a:cubicBezTo>
                <a:cubicBezTo>
                  <a:pt x="4086904" y="1358710"/>
                  <a:pt x="4103058" y="1342556"/>
                  <a:pt x="4086904" y="1326402"/>
                </a:cubicBezTo>
                <a:cubicBezTo>
                  <a:pt x="4086904" y="1310249"/>
                  <a:pt x="4054597" y="1310249"/>
                  <a:pt x="4038443" y="1310249"/>
                </a:cubicBezTo>
                <a:cubicBezTo>
                  <a:pt x="4038443" y="1273903"/>
                  <a:pt x="4020270" y="1255729"/>
                  <a:pt x="3997554" y="1255729"/>
                </a:cubicBezTo>
                <a:close/>
                <a:moveTo>
                  <a:pt x="10919950" y="1197172"/>
                </a:moveTo>
                <a:cubicBezTo>
                  <a:pt x="10919950" y="1197172"/>
                  <a:pt x="10903795" y="1213326"/>
                  <a:pt x="10903795" y="1213326"/>
                </a:cubicBezTo>
                <a:cubicBezTo>
                  <a:pt x="10887642" y="1245633"/>
                  <a:pt x="10871489" y="1277941"/>
                  <a:pt x="10855334" y="1310249"/>
                </a:cubicBezTo>
                <a:cubicBezTo>
                  <a:pt x="10839181" y="1326402"/>
                  <a:pt x="10839181" y="1342556"/>
                  <a:pt x="10871489" y="1342556"/>
                </a:cubicBezTo>
                <a:cubicBezTo>
                  <a:pt x="10887642" y="1342556"/>
                  <a:pt x="10919950" y="1342556"/>
                  <a:pt x="10919950" y="1326402"/>
                </a:cubicBezTo>
                <a:cubicBezTo>
                  <a:pt x="10936103" y="1326402"/>
                  <a:pt x="10936103" y="1294095"/>
                  <a:pt x="10952258" y="1294095"/>
                </a:cubicBezTo>
                <a:cubicBezTo>
                  <a:pt x="10952258" y="1261787"/>
                  <a:pt x="10952258" y="1261787"/>
                  <a:pt x="10952258" y="1245633"/>
                </a:cubicBezTo>
                <a:cubicBezTo>
                  <a:pt x="10952258" y="1229480"/>
                  <a:pt x="10936103" y="1213326"/>
                  <a:pt x="10919950" y="1197172"/>
                </a:cubicBezTo>
                <a:close/>
                <a:moveTo>
                  <a:pt x="10096108" y="1197172"/>
                </a:moveTo>
                <a:cubicBezTo>
                  <a:pt x="10063800" y="1213326"/>
                  <a:pt x="10063800" y="1213326"/>
                  <a:pt x="10096108" y="1229480"/>
                </a:cubicBezTo>
                <a:cubicBezTo>
                  <a:pt x="10096108" y="1229480"/>
                  <a:pt x="10096108" y="1229480"/>
                  <a:pt x="10112261" y="1213326"/>
                </a:cubicBezTo>
                <a:cubicBezTo>
                  <a:pt x="10112261" y="1213326"/>
                  <a:pt x="10096108" y="1197172"/>
                  <a:pt x="10096108" y="1197172"/>
                </a:cubicBezTo>
                <a:close/>
                <a:moveTo>
                  <a:pt x="3376138" y="1197172"/>
                </a:moveTo>
                <a:cubicBezTo>
                  <a:pt x="3376138" y="1213326"/>
                  <a:pt x="3376138" y="1229480"/>
                  <a:pt x="3359984" y="1229480"/>
                </a:cubicBezTo>
                <a:cubicBezTo>
                  <a:pt x="3359984" y="1245633"/>
                  <a:pt x="3343831" y="1229480"/>
                  <a:pt x="3343831" y="1213326"/>
                </a:cubicBezTo>
                <a:cubicBezTo>
                  <a:pt x="3343831" y="1213326"/>
                  <a:pt x="3359984" y="1197172"/>
                  <a:pt x="3376138" y="1197172"/>
                </a:cubicBezTo>
                <a:close/>
                <a:moveTo>
                  <a:pt x="3385225" y="1190357"/>
                </a:moveTo>
                <a:cubicBezTo>
                  <a:pt x="3391283" y="1188085"/>
                  <a:pt x="3388254" y="1197172"/>
                  <a:pt x="3376138" y="1197172"/>
                </a:cubicBezTo>
                <a:cubicBezTo>
                  <a:pt x="3380177" y="1193133"/>
                  <a:pt x="3383205" y="1191114"/>
                  <a:pt x="3385225" y="1190357"/>
                </a:cubicBezTo>
                <a:close/>
                <a:moveTo>
                  <a:pt x="2956140" y="1132557"/>
                </a:moveTo>
                <a:cubicBezTo>
                  <a:pt x="2956140" y="1132557"/>
                  <a:pt x="2972294" y="1148711"/>
                  <a:pt x="2972294" y="1148711"/>
                </a:cubicBezTo>
                <a:cubicBezTo>
                  <a:pt x="2956140" y="1148711"/>
                  <a:pt x="2956140" y="1164865"/>
                  <a:pt x="2956140" y="1164865"/>
                </a:cubicBezTo>
                <a:cubicBezTo>
                  <a:pt x="2939987" y="1164865"/>
                  <a:pt x="2939987" y="1148711"/>
                  <a:pt x="2923833" y="1148711"/>
                </a:cubicBezTo>
                <a:cubicBezTo>
                  <a:pt x="2923833" y="1148711"/>
                  <a:pt x="2939987" y="1132557"/>
                  <a:pt x="2956140" y="1132557"/>
                </a:cubicBezTo>
                <a:close/>
                <a:moveTo>
                  <a:pt x="2762295" y="1132557"/>
                </a:moveTo>
                <a:cubicBezTo>
                  <a:pt x="2778449" y="1148711"/>
                  <a:pt x="2794602" y="1181018"/>
                  <a:pt x="2794602" y="1197172"/>
                </a:cubicBezTo>
                <a:cubicBezTo>
                  <a:pt x="2746141" y="1277941"/>
                  <a:pt x="2697680" y="1358710"/>
                  <a:pt x="2778449" y="1455632"/>
                </a:cubicBezTo>
                <a:cubicBezTo>
                  <a:pt x="2762295" y="1455632"/>
                  <a:pt x="2746141" y="1471786"/>
                  <a:pt x="2746141" y="1471786"/>
                </a:cubicBezTo>
                <a:cubicBezTo>
                  <a:pt x="2729987" y="1471786"/>
                  <a:pt x="2713834" y="1471786"/>
                  <a:pt x="2713834" y="1471786"/>
                </a:cubicBezTo>
                <a:cubicBezTo>
                  <a:pt x="2681526" y="1439479"/>
                  <a:pt x="2665372" y="1391017"/>
                  <a:pt x="2633065" y="1358710"/>
                </a:cubicBezTo>
                <a:cubicBezTo>
                  <a:pt x="2600757" y="1310249"/>
                  <a:pt x="2665372" y="1294095"/>
                  <a:pt x="2665372" y="1261787"/>
                </a:cubicBezTo>
                <a:cubicBezTo>
                  <a:pt x="2665372" y="1213326"/>
                  <a:pt x="2681526" y="1181018"/>
                  <a:pt x="2729987" y="1148711"/>
                </a:cubicBezTo>
                <a:cubicBezTo>
                  <a:pt x="2746141" y="1148711"/>
                  <a:pt x="2746141" y="1132557"/>
                  <a:pt x="2762295" y="1132557"/>
                </a:cubicBezTo>
                <a:close/>
                <a:moveTo>
                  <a:pt x="3446811" y="1126500"/>
                </a:moveTo>
                <a:cubicBezTo>
                  <a:pt x="3473061" y="1124480"/>
                  <a:pt x="3505369" y="1132557"/>
                  <a:pt x="3537676" y="1132557"/>
                </a:cubicBezTo>
                <a:cubicBezTo>
                  <a:pt x="3553830" y="1132557"/>
                  <a:pt x="3569984" y="1164865"/>
                  <a:pt x="3537676" y="1164865"/>
                </a:cubicBezTo>
                <a:cubicBezTo>
                  <a:pt x="3521522" y="1181018"/>
                  <a:pt x="3505369" y="1229480"/>
                  <a:pt x="3456907" y="1213326"/>
                </a:cubicBezTo>
                <a:cubicBezTo>
                  <a:pt x="3440753" y="1213326"/>
                  <a:pt x="3408446" y="1197172"/>
                  <a:pt x="3392292" y="1181018"/>
                </a:cubicBezTo>
                <a:cubicBezTo>
                  <a:pt x="3400369" y="1140634"/>
                  <a:pt x="3420561" y="1128519"/>
                  <a:pt x="3446811" y="1126500"/>
                </a:cubicBezTo>
                <a:close/>
                <a:moveTo>
                  <a:pt x="22663742" y="1116403"/>
                </a:moveTo>
                <a:cubicBezTo>
                  <a:pt x="22679894" y="1116403"/>
                  <a:pt x="22696048" y="1132557"/>
                  <a:pt x="22712202" y="1132557"/>
                </a:cubicBezTo>
                <a:cubicBezTo>
                  <a:pt x="22712202" y="1148711"/>
                  <a:pt x="22696048" y="1164865"/>
                  <a:pt x="22696048" y="1164865"/>
                </a:cubicBezTo>
                <a:cubicBezTo>
                  <a:pt x="22679894" y="1164865"/>
                  <a:pt x="22647586" y="1164865"/>
                  <a:pt x="22631434" y="1148711"/>
                </a:cubicBezTo>
                <a:cubicBezTo>
                  <a:pt x="22631434" y="1148711"/>
                  <a:pt x="22647586" y="1132557"/>
                  <a:pt x="22663742" y="1116403"/>
                </a:cubicBezTo>
                <a:close/>
                <a:moveTo>
                  <a:pt x="4135366" y="1035635"/>
                </a:moveTo>
                <a:cubicBezTo>
                  <a:pt x="4135366" y="1035635"/>
                  <a:pt x="4151519" y="1035635"/>
                  <a:pt x="4151519" y="1035635"/>
                </a:cubicBezTo>
                <a:cubicBezTo>
                  <a:pt x="4167673" y="1035635"/>
                  <a:pt x="4151519" y="1051788"/>
                  <a:pt x="4135366" y="1067942"/>
                </a:cubicBezTo>
                <a:cubicBezTo>
                  <a:pt x="4135366" y="1067942"/>
                  <a:pt x="4119212" y="1051788"/>
                  <a:pt x="4119212" y="1051788"/>
                </a:cubicBezTo>
                <a:cubicBezTo>
                  <a:pt x="4119212" y="1051788"/>
                  <a:pt x="4135366" y="1035635"/>
                  <a:pt x="4135366" y="1035635"/>
                </a:cubicBezTo>
                <a:close/>
                <a:moveTo>
                  <a:pt x="5492282" y="857943"/>
                </a:moveTo>
                <a:cubicBezTo>
                  <a:pt x="5492282" y="857943"/>
                  <a:pt x="5508436" y="857943"/>
                  <a:pt x="5508436" y="857943"/>
                </a:cubicBezTo>
                <a:cubicBezTo>
                  <a:pt x="5524590" y="874097"/>
                  <a:pt x="5492282" y="890251"/>
                  <a:pt x="5476129" y="890251"/>
                </a:cubicBezTo>
                <a:cubicBezTo>
                  <a:pt x="5476129" y="890251"/>
                  <a:pt x="5492282" y="874097"/>
                  <a:pt x="5492282" y="857943"/>
                </a:cubicBezTo>
                <a:close/>
                <a:moveTo>
                  <a:pt x="5314591" y="841789"/>
                </a:moveTo>
                <a:cubicBezTo>
                  <a:pt x="5330745" y="841789"/>
                  <a:pt x="5346898" y="857943"/>
                  <a:pt x="5330745" y="857943"/>
                </a:cubicBezTo>
                <a:cubicBezTo>
                  <a:pt x="5330745" y="874097"/>
                  <a:pt x="5314591" y="874097"/>
                  <a:pt x="5298437" y="874097"/>
                </a:cubicBezTo>
                <a:cubicBezTo>
                  <a:pt x="5298437" y="857943"/>
                  <a:pt x="5298437" y="841789"/>
                  <a:pt x="5314591" y="841789"/>
                </a:cubicBezTo>
                <a:close/>
                <a:moveTo>
                  <a:pt x="4781517" y="841789"/>
                </a:moveTo>
                <a:cubicBezTo>
                  <a:pt x="4781517" y="841789"/>
                  <a:pt x="4797670" y="857943"/>
                  <a:pt x="4797670" y="857943"/>
                </a:cubicBezTo>
                <a:cubicBezTo>
                  <a:pt x="4797670" y="857943"/>
                  <a:pt x="4797670" y="874097"/>
                  <a:pt x="4797670" y="874097"/>
                </a:cubicBezTo>
                <a:cubicBezTo>
                  <a:pt x="4781517" y="890251"/>
                  <a:pt x="4781517" y="874097"/>
                  <a:pt x="4765363" y="857943"/>
                </a:cubicBezTo>
                <a:cubicBezTo>
                  <a:pt x="4765363" y="857943"/>
                  <a:pt x="4781517" y="841789"/>
                  <a:pt x="4781517" y="841789"/>
                </a:cubicBezTo>
                <a:close/>
                <a:moveTo>
                  <a:pt x="20854520" y="728713"/>
                </a:moveTo>
                <a:cubicBezTo>
                  <a:pt x="20854520" y="728713"/>
                  <a:pt x="20870672" y="744867"/>
                  <a:pt x="20870672" y="744867"/>
                </a:cubicBezTo>
                <a:cubicBezTo>
                  <a:pt x="20870672" y="744867"/>
                  <a:pt x="20870672" y="761021"/>
                  <a:pt x="20870672" y="761021"/>
                </a:cubicBezTo>
                <a:cubicBezTo>
                  <a:pt x="20854520" y="777174"/>
                  <a:pt x="20854520" y="761021"/>
                  <a:pt x="20838364" y="744867"/>
                </a:cubicBezTo>
                <a:cubicBezTo>
                  <a:pt x="20838364" y="744867"/>
                  <a:pt x="20854520" y="728713"/>
                  <a:pt x="20854520" y="728713"/>
                </a:cubicBezTo>
                <a:close/>
                <a:moveTo>
                  <a:pt x="4135366" y="728713"/>
                </a:moveTo>
                <a:cubicBezTo>
                  <a:pt x="4135366" y="728713"/>
                  <a:pt x="4151519" y="744867"/>
                  <a:pt x="4151519" y="744867"/>
                </a:cubicBezTo>
                <a:cubicBezTo>
                  <a:pt x="4151519" y="744867"/>
                  <a:pt x="4151519" y="744867"/>
                  <a:pt x="4151519" y="761021"/>
                </a:cubicBezTo>
                <a:cubicBezTo>
                  <a:pt x="4135366" y="761021"/>
                  <a:pt x="4135366" y="744867"/>
                  <a:pt x="4119212" y="744867"/>
                </a:cubicBezTo>
                <a:cubicBezTo>
                  <a:pt x="4119212" y="744867"/>
                  <a:pt x="4135366" y="728713"/>
                  <a:pt x="4135366" y="728713"/>
                </a:cubicBezTo>
                <a:close/>
                <a:moveTo>
                  <a:pt x="20103873" y="708773"/>
                </a:moveTo>
                <a:cubicBezTo>
                  <a:pt x="20081156" y="712560"/>
                  <a:pt x="20062982" y="736790"/>
                  <a:pt x="20062982" y="761021"/>
                </a:cubicBezTo>
                <a:cubicBezTo>
                  <a:pt x="20062982" y="793328"/>
                  <a:pt x="20079138" y="809482"/>
                  <a:pt x="20111444" y="809482"/>
                </a:cubicBezTo>
                <a:cubicBezTo>
                  <a:pt x="20143752" y="809482"/>
                  <a:pt x="20159906" y="793328"/>
                  <a:pt x="20176060" y="777174"/>
                </a:cubicBezTo>
                <a:cubicBezTo>
                  <a:pt x="20176060" y="744867"/>
                  <a:pt x="20159906" y="728713"/>
                  <a:pt x="20127598" y="712559"/>
                </a:cubicBezTo>
                <a:cubicBezTo>
                  <a:pt x="20119522" y="708521"/>
                  <a:pt x="20111445" y="707511"/>
                  <a:pt x="20103873" y="708773"/>
                </a:cubicBezTo>
                <a:close/>
                <a:moveTo>
                  <a:pt x="5233822" y="696406"/>
                </a:moveTo>
                <a:cubicBezTo>
                  <a:pt x="5249976" y="712559"/>
                  <a:pt x="5266129" y="712559"/>
                  <a:pt x="5282283" y="728713"/>
                </a:cubicBezTo>
                <a:cubicBezTo>
                  <a:pt x="5266129" y="744867"/>
                  <a:pt x="5249976" y="761021"/>
                  <a:pt x="5217668" y="761021"/>
                </a:cubicBezTo>
                <a:cubicBezTo>
                  <a:pt x="5217668" y="761021"/>
                  <a:pt x="5201515" y="744867"/>
                  <a:pt x="5201515" y="744867"/>
                </a:cubicBezTo>
                <a:cubicBezTo>
                  <a:pt x="5185360" y="712559"/>
                  <a:pt x="5217668" y="712559"/>
                  <a:pt x="5233822" y="696406"/>
                </a:cubicBezTo>
                <a:close/>
                <a:moveTo>
                  <a:pt x="17316842" y="680252"/>
                </a:moveTo>
                <a:lnTo>
                  <a:pt x="17307277" y="686947"/>
                </a:lnTo>
                <a:lnTo>
                  <a:pt x="17304727" y="686310"/>
                </a:lnTo>
                <a:cubicBezTo>
                  <a:pt x="17304727" y="684290"/>
                  <a:pt x="17308765" y="680252"/>
                  <a:pt x="17316842" y="680252"/>
                </a:cubicBezTo>
                <a:close/>
                <a:moveTo>
                  <a:pt x="20434520" y="664098"/>
                </a:moveTo>
                <a:cubicBezTo>
                  <a:pt x="20434520" y="664098"/>
                  <a:pt x="20450674" y="680252"/>
                  <a:pt x="20450674" y="680252"/>
                </a:cubicBezTo>
                <a:cubicBezTo>
                  <a:pt x="20450674" y="680252"/>
                  <a:pt x="20434520" y="696406"/>
                  <a:pt x="20434520" y="696406"/>
                </a:cubicBezTo>
                <a:cubicBezTo>
                  <a:pt x="20418366" y="696406"/>
                  <a:pt x="20418366" y="680252"/>
                  <a:pt x="20434520" y="664098"/>
                </a:cubicBezTo>
                <a:close/>
                <a:moveTo>
                  <a:pt x="17300688" y="664098"/>
                </a:moveTo>
                <a:cubicBezTo>
                  <a:pt x="17284535" y="672175"/>
                  <a:pt x="17276459" y="676214"/>
                  <a:pt x="17276459" y="680252"/>
                </a:cubicBezTo>
                <a:lnTo>
                  <a:pt x="17297142" y="694042"/>
                </a:lnTo>
                <a:lnTo>
                  <a:pt x="17296650" y="694387"/>
                </a:lnTo>
                <a:cubicBezTo>
                  <a:pt x="17292611" y="696406"/>
                  <a:pt x="17292611" y="696406"/>
                  <a:pt x="17300688" y="696406"/>
                </a:cubicBezTo>
                <a:lnTo>
                  <a:pt x="17297142" y="694042"/>
                </a:lnTo>
                <a:lnTo>
                  <a:pt x="17307277" y="686947"/>
                </a:lnTo>
                <a:lnTo>
                  <a:pt x="17307755" y="687067"/>
                </a:lnTo>
                <a:cubicBezTo>
                  <a:pt x="17309775" y="686310"/>
                  <a:pt x="17312804" y="684290"/>
                  <a:pt x="17316842" y="680252"/>
                </a:cubicBezTo>
                <a:cubicBezTo>
                  <a:pt x="17316842" y="680252"/>
                  <a:pt x="17300688" y="664098"/>
                  <a:pt x="17300688" y="664098"/>
                </a:cubicBezTo>
                <a:close/>
                <a:moveTo>
                  <a:pt x="6994583" y="664098"/>
                </a:moveTo>
                <a:cubicBezTo>
                  <a:pt x="6962275" y="680252"/>
                  <a:pt x="6962275" y="680252"/>
                  <a:pt x="6994583" y="696406"/>
                </a:cubicBezTo>
                <a:cubicBezTo>
                  <a:pt x="6994583" y="696406"/>
                  <a:pt x="6994583" y="696406"/>
                  <a:pt x="7010738" y="680252"/>
                </a:cubicBezTo>
                <a:cubicBezTo>
                  <a:pt x="7010738" y="680252"/>
                  <a:pt x="6994583" y="664098"/>
                  <a:pt x="6994583" y="664098"/>
                </a:cubicBezTo>
                <a:close/>
                <a:moveTo>
                  <a:pt x="6752276" y="664098"/>
                </a:moveTo>
                <a:cubicBezTo>
                  <a:pt x="6752276" y="680252"/>
                  <a:pt x="6736123" y="680252"/>
                  <a:pt x="6736123" y="696406"/>
                </a:cubicBezTo>
                <a:cubicBezTo>
                  <a:pt x="6736123" y="696406"/>
                  <a:pt x="6752276" y="696406"/>
                  <a:pt x="6752276" y="712559"/>
                </a:cubicBezTo>
                <a:cubicBezTo>
                  <a:pt x="6752276" y="696406"/>
                  <a:pt x="6768431" y="696406"/>
                  <a:pt x="6768431" y="680252"/>
                </a:cubicBezTo>
                <a:cubicBezTo>
                  <a:pt x="6768431" y="680252"/>
                  <a:pt x="6752276" y="664098"/>
                  <a:pt x="6752276" y="664098"/>
                </a:cubicBezTo>
                <a:close/>
                <a:moveTo>
                  <a:pt x="5863819" y="664098"/>
                </a:moveTo>
                <a:cubicBezTo>
                  <a:pt x="5863819" y="664098"/>
                  <a:pt x="5879973" y="680252"/>
                  <a:pt x="5879973" y="680252"/>
                </a:cubicBezTo>
                <a:cubicBezTo>
                  <a:pt x="5879973" y="680252"/>
                  <a:pt x="5863819" y="696406"/>
                  <a:pt x="5879973" y="696406"/>
                </a:cubicBezTo>
                <a:cubicBezTo>
                  <a:pt x="5863819" y="696406"/>
                  <a:pt x="5863819" y="680252"/>
                  <a:pt x="5847665" y="680252"/>
                </a:cubicBezTo>
                <a:cubicBezTo>
                  <a:pt x="5847665" y="680252"/>
                  <a:pt x="5863819" y="664098"/>
                  <a:pt x="5863819" y="664098"/>
                </a:cubicBezTo>
                <a:close/>
                <a:moveTo>
                  <a:pt x="4716901" y="664098"/>
                </a:moveTo>
                <a:cubicBezTo>
                  <a:pt x="4716901" y="680252"/>
                  <a:pt x="4700748" y="696406"/>
                  <a:pt x="4700748" y="696406"/>
                </a:cubicBezTo>
                <a:cubicBezTo>
                  <a:pt x="4700748" y="696406"/>
                  <a:pt x="4700748" y="696406"/>
                  <a:pt x="4684594" y="696406"/>
                </a:cubicBezTo>
                <a:cubicBezTo>
                  <a:pt x="4716901" y="712559"/>
                  <a:pt x="4749209" y="696406"/>
                  <a:pt x="4733055" y="664098"/>
                </a:cubicBezTo>
                <a:cubicBezTo>
                  <a:pt x="4733055" y="664098"/>
                  <a:pt x="4716901" y="664098"/>
                  <a:pt x="4716901" y="664098"/>
                </a:cubicBezTo>
                <a:close/>
                <a:moveTo>
                  <a:pt x="17446072" y="647944"/>
                </a:moveTo>
                <a:cubicBezTo>
                  <a:pt x="17429920" y="647944"/>
                  <a:pt x="17397610" y="647944"/>
                  <a:pt x="17397610" y="680252"/>
                </a:cubicBezTo>
                <a:cubicBezTo>
                  <a:pt x="17397610" y="696406"/>
                  <a:pt x="17429920" y="696406"/>
                  <a:pt x="17446072" y="696406"/>
                </a:cubicBezTo>
                <a:cubicBezTo>
                  <a:pt x="17462226" y="712559"/>
                  <a:pt x="17478380" y="696406"/>
                  <a:pt x="17494534" y="680252"/>
                </a:cubicBezTo>
                <a:cubicBezTo>
                  <a:pt x="17478380" y="664098"/>
                  <a:pt x="17462226" y="664098"/>
                  <a:pt x="17446072" y="647944"/>
                </a:cubicBezTo>
                <a:close/>
                <a:moveTo>
                  <a:pt x="7091506" y="647944"/>
                </a:moveTo>
                <a:cubicBezTo>
                  <a:pt x="7091506" y="647944"/>
                  <a:pt x="7091506" y="647944"/>
                  <a:pt x="7075352" y="664098"/>
                </a:cubicBezTo>
                <a:cubicBezTo>
                  <a:pt x="7075352" y="664098"/>
                  <a:pt x="7091506" y="680252"/>
                  <a:pt x="7091506" y="680252"/>
                </a:cubicBezTo>
                <a:cubicBezTo>
                  <a:pt x="7091506" y="680252"/>
                  <a:pt x="7107659" y="696406"/>
                  <a:pt x="7107659" y="696406"/>
                </a:cubicBezTo>
                <a:cubicBezTo>
                  <a:pt x="7156122" y="696406"/>
                  <a:pt x="7172275" y="696406"/>
                  <a:pt x="7172275" y="647944"/>
                </a:cubicBezTo>
                <a:lnTo>
                  <a:pt x="7107659" y="647944"/>
                </a:lnTo>
                <a:cubicBezTo>
                  <a:pt x="7107659" y="647944"/>
                  <a:pt x="7107659" y="647944"/>
                  <a:pt x="7091506" y="647944"/>
                </a:cubicBezTo>
                <a:close/>
                <a:moveTo>
                  <a:pt x="6267663" y="647944"/>
                </a:moveTo>
                <a:cubicBezTo>
                  <a:pt x="6219202" y="647944"/>
                  <a:pt x="6186894" y="664098"/>
                  <a:pt x="6186894" y="712559"/>
                </a:cubicBezTo>
                <a:cubicBezTo>
                  <a:pt x="6170741" y="712559"/>
                  <a:pt x="6154587" y="728713"/>
                  <a:pt x="6154587" y="728713"/>
                </a:cubicBezTo>
                <a:cubicBezTo>
                  <a:pt x="6138433" y="744867"/>
                  <a:pt x="6154587" y="761021"/>
                  <a:pt x="6170741" y="744867"/>
                </a:cubicBezTo>
                <a:cubicBezTo>
                  <a:pt x="6170741" y="744867"/>
                  <a:pt x="6170741" y="728713"/>
                  <a:pt x="6186894" y="712559"/>
                </a:cubicBezTo>
                <a:cubicBezTo>
                  <a:pt x="6219202" y="712559"/>
                  <a:pt x="6251510" y="712559"/>
                  <a:pt x="6267663" y="696406"/>
                </a:cubicBezTo>
                <a:cubicBezTo>
                  <a:pt x="6267663" y="696406"/>
                  <a:pt x="6283817" y="680252"/>
                  <a:pt x="6283817" y="664098"/>
                </a:cubicBezTo>
                <a:cubicBezTo>
                  <a:pt x="6283817" y="664098"/>
                  <a:pt x="6267663" y="647944"/>
                  <a:pt x="6267663" y="647944"/>
                </a:cubicBezTo>
                <a:close/>
                <a:moveTo>
                  <a:pt x="4967285" y="603521"/>
                </a:moveTo>
                <a:cubicBezTo>
                  <a:pt x="4975362" y="603521"/>
                  <a:pt x="4983439" y="607560"/>
                  <a:pt x="4991515" y="615637"/>
                </a:cubicBezTo>
                <a:cubicBezTo>
                  <a:pt x="5007669" y="647944"/>
                  <a:pt x="5023823" y="664098"/>
                  <a:pt x="5039977" y="680252"/>
                </a:cubicBezTo>
                <a:cubicBezTo>
                  <a:pt x="5007669" y="696406"/>
                  <a:pt x="4991515" y="696406"/>
                  <a:pt x="4959208" y="712559"/>
                </a:cubicBezTo>
                <a:cubicBezTo>
                  <a:pt x="4926900" y="696406"/>
                  <a:pt x="4910747" y="696406"/>
                  <a:pt x="4878439" y="680252"/>
                </a:cubicBezTo>
                <a:cubicBezTo>
                  <a:pt x="4910747" y="664098"/>
                  <a:pt x="4926900" y="631791"/>
                  <a:pt x="4943054" y="615637"/>
                </a:cubicBezTo>
                <a:cubicBezTo>
                  <a:pt x="4951131" y="607560"/>
                  <a:pt x="4959208" y="603521"/>
                  <a:pt x="4967285" y="603521"/>
                </a:cubicBezTo>
                <a:close/>
                <a:moveTo>
                  <a:pt x="7269198" y="599483"/>
                </a:moveTo>
                <a:cubicBezTo>
                  <a:pt x="7220736" y="599483"/>
                  <a:pt x="7204582" y="615637"/>
                  <a:pt x="7188428" y="647944"/>
                </a:cubicBezTo>
                <a:lnTo>
                  <a:pt x="7301506" y="647944"/>
                </a:lnTo>
                <a:cubicBezTo>
                  <a:pt x="7349966" y="647944"/>
                  <a:pt x="7349966" y="631791"/>
                  <a:pt x="7349966" y="615637"/>
                </a:cubicBezTo>
                <a:cubicBezTo>
                  <a:pt x="7366120" y="631791"/>
                  <a:pt x="7349966" y="615637"/>
                  <a:pt x="7349966" y="615637"/>
                </a:cubicBezTo>
                <a:cubicBezTo>
                  <a:pt x="7317658" y="615637"/>
                  <a:pt x="7301506" y="599483"/>
                  <a:pt x="7269198" y="599483"/>
                </a:cubicBezTo>
                <a:close/>
                <a:moveTo>
                  <a:pt x="6590739" y="599483"/>
                </a:moveTo>
                <a:cubicBezTo>
                  <a:pt x="6542278" y="631791"/>
                  <a:pt x="6493816" y="664098"/>
                  <a:pt x="6445355" y="647944"/>
                </a:cubicBezTo>
                <a:cubicBezTo>
                  <a:pt x="6445355" y="647944"/>
                  <a:pt x="6445355" y="647944"/>
                  <a:pt x="6429201" y="647944"/>
                </a:cubicBezTo>
                <a:cubicBezTo>
                  <a:pt x="6429201" y="631791"/>
                  <a:pt x="6413047" y="615637"/>
                  <a:pt x="6413047" y="615637"/>
                </a:cubicBezTo>
                <a:cubicBezTo>
                  <a:pt x="6413047" y="615637"/>
                  <a:pt x="6396894" y="615637"/>
                  <a:pt x="6396894" y="615637"/>
                </a:cubicBezTo>
                <a:cubicBezTo>
                  <a:pt x="6380740" y="647944"/>
                  <a:pt x="6396894" y="647944"/>
                  <a:pt x="6413047" y="647944"/>
                </a:cubicBezTo>
                <a:cubicBezTo>
                  <a:pt x="6413047" y="647944"/>
                  <a:pt x="6413047" y="647944"/>
                  <a:pt x="6429201" y="647944"/>
                </a:cubicBezTo>
                <a:cubicBezTo>
                  <a:pt x="6429201" y="664098"/>
                  <a:pt x="6445355" y="680252"/>
                  <a:pt x="6445355" y="680252"/>
                </a:cubicBezTo>
                <a:cubicBezTo>
                  <a:pt x="6493816" y="712559"/>
                  <a:pt x="6558431" y="712559"/>
                  <a:pt x="6606893" y="664098"/>
                </a:cubicBezTo>
                <a:cubicBezTo>
                  <a:pt x="6623046" y="664098"/>
                  <a:pt x="6655354" y="631791"/>
                  <a:pt x="6639200" y="615637"/>
                </a:cubicBezTo>
                <a:cubicBezTo>
                  <a:pt x="6623046" y="599483"/>
                  <a:pt x="6590739" y="599483"/>
                  <a:pt x="6590739" y="599483"/>
                </a:cubicBezTo>
                <a:close/>
                <a:moveTo>
                  <a:pt x="5508436" y="599483"/>
                </a:moveTo>
                <a:cubicBezTo>
                  <a:pt x="5508436" y="599483"/>
                  <a:pt x="5508436" y="615637"/>
                  <a:pt x="5508436" y="631791"/>
                </a:cubicBezTo>
                <a:cubicBezTo>
                  <a:pt x="5508436" y="631791"/>
                  <a:pt x="5492282" y="647944"/>
                  <a:pt x="5492282" y="647944"/>
                </a:cubicBezTo>
                <a:cubicBezTo>
                  <a:pt x="5492282" y="631791"/>
                  <a:pt x="5492282" y="631791"/>
                  <a:pt x="5492282" y="615637"/>
                </a:cubicBezTo>
                <a:cubicBezTo>
                  <a:pt x="5492282" y="615637"/>
                  <a:pt x="5508436" y="599483"/>
                  <a:pt x="5508436" y="599483"/>
                </a:cubicBezTo>
                <a:close/>
                <a:moveTo>
                  <a:pt x="4771168" y="589892"/>
                </a:moveTo>
                <a:cubicBezTo>
                  <a:pt x="4818872" y="594435"/>
                  <a:pt x="4846132" y="639867"/>
                  <a:pt x="4846132" y="712559"/>
                </a:cubicBezTo>
                <a:cubicBezTo>
                  <a:pt x="4813824" y="728713"/>
                  <a:pt x="4797670" y="761021"/>
                  <a:pt x="4781517" y="761021"/>
                </a:cubicBezTo>
                <a:cubicBezTo>
                  <a:pt x="4733055" y="777174"/>
                  <a:pt x="4716901" y="744867"/>
                  <a:pt x="4700748" y="712559"/>
                </a:cubicBezTo>
                <a:cubicBezTo>
                  <a:pt x="4652286" y="712559"/>
                  <a:pt x="4636133" y="744867"/>
                  <a:pt x="4636133" y="793328"/>
                </a:cubicBezTo>
                <a:cubicBezTo>
                  <a:pt x="4636133" y="825636"/>
                  <a:pt x="4619979" y="857943"/>
                  <a:pt x="4619979" y="874097"/>
                </a:cubicBezTo>
                <a:cubicBezTo>
                  <a:pt x="4619979" y="890251"/>
                  <a:pt x="4571517" y="890251"/>
                  <a:pt x="4571517" y="890251"/>
                </a:cubicBezTo>
                <a:cubicBezTo>
                  <a:pt x="4523056" y="825636"/>
                  <a:pt x="4474595" y="777174"/>
                  <a:pt x="4474595" y="696406"/>
                </a:cubicBezTo>
                <a:cubicBezTo>
                  <a:pt x="4474595" y="647944"/>
                  <a:pt x="4490748" y="631791"/>
                  <a:pt x="4555364" y="647944"/>
                </a:cubicBezTo>
                <a:cubicBezTo>
                  <a:pt x="4587671" y="664098"/>
                  <a:pt x="4603825" y="664098"/>
                  <a:pt x="4636133" y="647944"/>
                </a:cubicBezTo>
                <a:cubicBezTo>
                  <a:pt x="4668440" y="631791"/>
                  <a:pt x="4684594" y="615637"/>
                  <a:pt x="4716901" y="599483"/>
                </a:cubicBezTo>
                <a:cubicBezTo>
                  <a:pt x="4737094" y="591406"/>
                  <a:pt x="4755267" y="588378"/>
                  <a:pt x="4771168" y="589892"/>
                </a:cubicBezTo>
                <a:close/>
                <a:moveTo>
                  <a:pt x="5346898" y="551022"/>
                </a:moveTo>
                <a:cubicBezTo>
                  <a:pt x="5363052" y="551022"/>
                  <a:pt x="5379206" y="551022"/>
                  <a:pt x="5395360" y="567176"/>
                </a:cubicBezTo>
                <a:cubicBezTo>
                  <a:pt x="5379206" y="567176"/>
                  <a:pt x="5363052" y="583329"/>
                  <a:pt x="5346898" y="599483"/>
                </a:cubicBezTo>
                <a:cubicBezTo>
                  <a:pt x="5330745" y="599483"/>
                  <a:pt x="5314591" y="583329"/>
                  <a:pt x="5298437" y="567176"/>
                </a:cubicBezTo>
                <a:cubicBezTo>
                  <a:pt x="5314591" y="567176"/>
                  <a:pt x="5330745" y="551022"/>
                  <a:pt x="5346898" y="551022"/>
                </a:cubicBezTo>
                <a:close/>
                <a:moveTo>
                  <a:pt x="19778779" y="544207"/>
                </a:moveTo>
                <a:cubicBezTo>
                  <a:pt x="19797457" y="544964"/>
                  <a:pt x="19816640" y="546983"/>
                  <a:pt x="19836832" y="551022"/>
                </a:cubicBezTo>
                <a:cubicBezTo>
                  <a:pt x="19885292" y="551022"/>
                  <a:pt x="19852984" y="583329"/>
                  <a:pt x="19836832" y="599483"/>
                </a:cubicBezTo>
                <a:cubicBezTo>
                  <a:pt x="19836832" y="615637"/>
                  <a:pt x="19820676" y="631791"/>
                  <a:pt x="19820676" y="647944"/>
                </a:cubicBezTo>
                <a:cubicBezTo>
                  <a:pt x="19739908" y="680252"/>
                  <a:pt x="19691446" y="583329"/>
                  <a:pt x="19610678" y="583329"/>
                </a:cubicBezTo>
                <a:cubicBezTo>
                  <a:pt x="19610678" y="583329"/>
                  <a:pt x="19594524" y="567176"/>
                  <a:pt x="19594524" y="567176"/>
                </a:cubicBezTo>
                <a:cubicBezTo>
                  <a:pt x="19594524" y="567176"/>
                  <a:pt x="19610678" y="551022"/>
                  <a:pt x="19610678" y="551022"/>
                </a:cubicBezTo>
                <a:cubicBezTo>
                  <a:pt x="19671254" y="551022"/>
                  <a:pt x="19722745" y="541935"/>
                  <a:pt x="19778779" y="544207"/>
                </a:cubicBezTo>
                <a:close/>
                <a:moveTo>
                  <a:pt x="5960742" y="518714"/>
                </a:moveTo>
                <a:cubicBezTo>
                  <a:pt x="5960742" y="534868"/>
                  <a:pt x="5976895" y="534868"/>
                  <a:pt x="5993049" y="551022"/>
                </a:cubicBezTo>
                <a:cubicBezTo>
                  <a:pt x="5976895" y="567176"/>
                  <a:pt x="5960742" y="583329"/>
                  <a:pt x="5928434" y="583329"/>
                </a:cubicBezTo>
                <a:cubicBezTo>
                  <a:pt x="5928434" y="583329"/>
                  <a:pt x="5912280" y="567176"/>
                  <a:pt x="5912280" y="567176"/>
                </a:cubicBezTo>
                <a:cubicBezTo>
                  <a:pt x="5912280" y="534868"/>
                  <a:pt x="5944589" y="534868"/>
                  <a:pt x="5960742" y="518714"/>
                </a:cubicBezTo>
                <a:close/>
                <a:moveTo>
                  <a:pt x="15572235" y="486407"/>
                </a:moveTo>
                <a:cubicBezTo>
                  <a:pt x="15572235" y="502560"/>
                  <a:pt x="15556082" y="518714"/>
                  <a:pt x="15556082" y="534868"/>
                </a:cubicBezTo>
                <a:cubicBezTo>
                  <a:pt x="15556082" y="551022"/>
                  <a:pt x="15572235" y="583329"/>
                  <a:pt x="15588389" y="583329"/>
                </a:cubicBezTo>
                <a:cubicBezTo>
                  <a:pt x="15636851" y="599483"/>
                  <a:pt x="15685311" y="599483"/>
                  <a:pt x="15733773" y="599483"/>
                </a:cubicBezTo>
                <a:cubicBezTo>
                  <a:pt x="15766080" y="599483"/>
                  <a:pt x="15798388" y="599483"/>
                  <a:pt x="15830695" y="599483"/>
                </a:cubicBezTo>
                <a:cubicBezTo>
                  <a:pt x="15846849" y="599483"/>
                  <a:pt x="15863003" y="599483"/>
                  <a:pt x="15895311" y="599483"/>
                </a:cubicBezTo>
                <a:cubicBezTo>
                  <a:pt x="15863003" y="583329"/>
                  <a:pt x="15863003" y="567176"/>
                  <a:pt x="15879157" y="567176"/>
                </a:cubicBezTo>
                <a:cubicBezTo>
                  <a:pt x="15863003" y="551022"/>
                  <a:pt x="15863003" y="534868"/>
                  <a:pt x="15846849" y="534868"/>
                </a:cubicBezTo>
                <a:cubicBezTo>
                  <a:pt x="15749927" y="518714"/>
                  <a:pt x="15653004" y="567176"/>
                  <a:pt x="15572235" y="486407"/>
                </a:cubicBezTo>
                <a:close/>
                <a:moveTo>
                  <a:pt x="15265314" y="486407"/>
                </a:moveTo>
                <a:cubicBezTo>
                  <a:pt x="15265314" y="486407"/>
                  <a:pt x="15249160" y="502560"/>
                  <a:pt x="15249160" y="502560"/>
                </a:cubicBezTo>
                <a:cubicBezTo>
                  <a:pt x="15249160" y="502560"/>
                  <a:pt x="15265314" y="518714"/>
                  <a:pt x="15265314" y="518714"/>
                </a:cubicBezTo>
                <a:cubicBezTo>
                  <a:pt x="15265314" y="518714"/>
                  <a:pt x="15281467" y="502560"/>
                  <a:pt x="15281467" y="502560"/>
                </a:cubicBezTo>
                <a:cubicBezTo>
                  <a:pt x="15281467" y="502560"/>
                  <a:pt x="15265314" y="486407"/>
                  <a:pt x="15265314" y="486407"/>
                </a:cubicBezTo>
                <a:close/>
                <a:moveTo>
                  <a:pt x="13989165" y="470253"/>
                </a:moveTo>
                <a:cubicBezTo>
                  <a:pt x="13973012" y="486407"/>
                  <a:pt x="13956858" y="486407"/>
                  <a:pt x="13940705" y="486407"/>
                </a:cubicBezTo>
                <a:cubicBezTo>
                  <a:pt x="13940705" y="486407"/>
                  <a:pt x="13940705" y="502560"/>
                  <a:pt x="13940705" y="502560"/>
                </a:cubicBezTo>
                <a:cubicBezTo>
                  <a:pt x="13956858" y="534868"/>
                  <a:pt x="13989165" y="518714"/>
                  <a:pt x="14005319" y="518714"/>
                </a:cubicBezTo>
                <a:cubicBezTo>
                  <a:pt x="14021474" y="518714"/>
                  <a:pt x="14021474" y="502560"/>
                  <a:pt x="14037627" y="502560"/>
                </a:cubicBezTo>
                <a:cubicBezTo>
                  <a:pt x="14021474" y="486407"/>
                  <a:pt x="14005319" y="486407"/>
                  <a:pt x="13989165" y="470253"/>
                </a:cubicBezTo>
                <a:close/>
                <a:moveTo>
                  <a:pt x="17814075" y="468739"/>
                </a:moveTo>
                <a:cubicBezTo>
                  <a:pt x="17779244" y="467224"/>
                  <a:pt x="17748955" y="470253"/>
                  <a:pt x="17736840" y="518714"/>
                </a:cubicBezTo>
                <a:cubicBezTo>
                  <a:pt x="17720686" y="534868"/>
                  <a:pt x="17688380" y="534868"/>
                  <a:pt x="17672226" y="551022"/>
                </a:cubicBezTo>
                <a:cubicBezTo>
                  <a:pt x="17623764" y="599483"/>
                  <a:pt x="17623764" y="615637"/>
                  <a:pt x="17688380" y="664098"/>
                </a:cubicBezTo>
                <a:cubicBezTo>
                  <a:pt x="17704532" y="680252"/>
                  <a:pt x="17720686" y="680252"/>
                  <a:pt x="17736840" y="647944"/>
                </a:cubicBezTo>
                <a:cubicBezTo>
                  <a:pt x="17736840" y="599483"/>
                  <a:pt x="17736840" y="551022"/>
                  <a:pt x="17752994" y="502560"/>
                </a:cubicBezTo>
                <a:cubicBezTo>
                  <a:pt x="17785302" y="534868"/>
                  <a:pt x="17849916" y="551022"/>
                  <a:pt x="17849916" y="470253"/>
                </a:cubicBezTo>
                <a:cubicBezTo>
                  <a:pt x="17837801" y="470253"/>
                  <a:pt x="17825686" y="469243"/>
                  <a:pt x="17814075" y="468739"/>
                </a:cubicBezTo>
                <a:close/>
                <a:moveTo>
                  <a:pt x="13536861" y="421792"/>
                </a:moveTo>
                <a:cubicBezTo>
                  <a:pt x="13536861" y="437945"/>
                  <a:pt x="13536861" y="437945"/>
                  <a:pt x="13520706" y="454099"/>
                </a:cubicBezTo>
                <a:cubicBezTo>
                  <a:pt x="13520706" y="454099"/>
                  <a:pt x="13536861" y="454099"/>
                  <a:pt x="13536861" y="454099"/>
                </a:cubicBezTo>
                <a:cubicBezTo>
                  <a:pt x="13536861" y="454099"/>
                  <a:pt x="13553014" y="437945"/>
                  <a:pt x="13553014" y="437945"/>
                </a:cubicBezTo>
                <a:cubicBezTo>
                  <a:pt x="13553014" y="437945"/>
                  <a:pt x="13536861" y="421792"/>
                  <a:pt x="13536861" y="421792"/>
                </a:cubicBezTo>
                <a:close/>
                <a:moveTo>
                  <a:pt x="13019940" y="421792"/>
                </a:moveTo>
                <a:cubicBezTo>
                  <a:pt x="13003787" y="421792"/>
                  <a:pt x="13003787" y="437945"/>
                  <a:pt x="12987633" y="454099"/>
                </a:cubicBezTo>
                <a:cubicBezTo>
                  <a:pt x="13003787" y="454099"/>
                  <a:pt x="13019940" y="470253"/>
                  <a:pt x="13036094" y="470253"/>
                </a:cubicBezTo>
                <a:cubicBezTo>
                  <a:pt x="13052248" y="470253"/>
                  <a:pt x="13068402" y="454099"/>
                  <a:pt x="13068402" y="437945"/>
                </a:cubicBezTo>
                <a:cubicBezTo>
                  <a:pt x="13052248" y="437945"/>
                  <a:pt x="13036094" y="421792"/>
                  <a:pt x="13019940" y="421792"/>
                </a:cubicBezTo>
                <a:close/>
                <a:moveTo>
                  <a:pt x="11501484" y="308715"/>
                </a:moveTo>
                <a:cubicBezTo>
                  <a:pt x="11501484" y="308715"/>
                  <a:pt x="11517639" y="308715"/>
                  <a:pt x="11517639" y="308715"/>
                </a:cubicBezTo>
                <a:cubicBezTo>
                  <a:pt x="11525717" y="324869"/>
                  <a:pt x="11525717" y="332946"/>
                  <a:pt x="11519659" y="336985"/>
                </a:cubicBezTo>
                <a:lnTo>
                  <a:pt x="11492516" y="340178"/>
                </a:lnTo>
                <a:lnTo>
                  <a:pt x="11486464" y="339607"/>
                </a:lnTo>
                <a:lnTo>
                  <a:pt x="11493408" y="330927"/>
                </a:lnTo>
                <a:cubicBezTo>
                  <a:pt x="11497446" y="324869"/>
                  <a:pt x="11501484" y="316792"/>
                  <a:pt x="11501484" y="308715"/>
                </a:cubicBezTo>
                <a:close/>
                <a:moveTo>
                  <a:pt x="16153771" y="260254"/>
                </a:moveTo>
                <a:cubicBezTo>
                  <a:pt x="16153771" y="260254"/>
                  <a:pt x="16169924" y="260254"/>
                  <a:pt x="16169924" y="260254"/>
                </a:cubicBezTo>
                <a:cubicBezTo>
                  <a:pt x="16169924" y="292562"/>
                  <a:pt x="16153771" y="292562"/>
                  <a:pt x="16137617" y="308715"/>
                </a:cubicBezTo>
                <a:cubicBezTo>
                  <a:pt x="16137617" y="292562"/>
                  <a:pt x="16153771" y="276408"/>
                  <a:pt x="16153771" y="260254"/>
                </a:cubicBezTo>
                <a:close/>
                <a:moveTo>
                  <a:pt x="16283002" y="244100"/>
                </a:moveTo>
                <a:cubicBezTo>
                  <a:pt x="16283002" y="244100"/>
                  <a:pt x="16299155" y="260254"/>
                  <a:pt x="16299155" y="260254"/>
                </a:cubicBezTo>
                <a:cubicBezTo>
                  <a:pt x="16299155" y="260254"/>
                  <a:pt x="16283002" y="276408"/>
                  <a:pt x="16283002" y="276408"/>
                </a:cubicBezTo>
                <a:cubicBezTo>
                  <a:pt x="16266847" y="276408"/>
                  <a:pt x="16266847" y="276408"/>
                  <a:pt x="16266847" y="260254"/>
                </a:cubicBezTo>
                <a:cubicBezTo>
                  <a:pt x="16266847" y="260254"/>
                  <a:pt x="16283002" y="244100"/>
                  <a:pt x="16283002" y="244100"/>
                </a:cubicBezTo>
                <a:close/>
                <a:moveTo>
                  <a:pt x="9724570" y="244100"/>
                </a:moveTo>
                <a:cubicBezTo>
                  <a:pt x="9724570" y="244100"/>
                  <a:pt x="9740725" y="260254"/>
                  <a:pt x="9740725" y="260254"/>
                </a:cubicBezTo>
                <a:cubicBezTo>
                  <a:pt x="9724570" y="292562"/>
                  <a:pt x="9724570" y="292562"/>
                  <a:pt x="9708416" y="260254"/>
                </a:cubicBezTo>
                <a:cubicBezTo>
                  <a:pt x="9708416" y="260254"/>
                  <a:pt x="9724570" y="260254"/>
                  <a:pt x="9724570" y="244100"/>
                </a:cubicBezTo>
                <a:close/>
                <a:moveTo>
                  <a:pt x="13488399" y="114870"/>
                </a:moveTo>
                <a:cubicBezTo>
                  <a:pt x="13536861" y="114870"/>
                  <a:pt x="13553014" y="131024"/>
                  <a:pt x="13569168" y="163331"/>
                </a:cubicBezTo>
                <a:cubicBezTo>
                  <a:pt x="13536861" y="163331"/>
                  <a:pt x="13520706" y="163331"/>
                  <a:pt x="13488399" y="163331"/>
                </a:cubicBezTo>
                <a:cubicBezTo>
                  <a:pt x="13488399" y="163331"/>
                  <a:pt x="13472245" y="147178"/>
                  <a:pt x="13472245" y="131024"/>
                </a:cubicBezTo>
                <a:cubicBezTo>
                  <a:pt x="13472245" y="131024"/>
                  <a:pt x="13488399" y="114870"/>
                  <a:pt x="13488399" y="114870"/>
                </a:cubicBezTo>
                <a:close/>
                <a:moveTo>
                  <a:pt x="14498010" y="106793"/>
                </a:moveTo>
                <a:cubicBezTo>
                  <a:pt x="14457625" y="106793"/>
                  <a:pt x="14417241" y="114870"/>
                  <a:pt x="14376856" y="131024"/>
                </a:cubicBezTo>
                <a:cubicBezTo>
                  <a:pt x="14376856" y="131024"/>
                  <a:pt x="14376856" y="147178"/>
                  <a:pt x="14376856" y="147178"/>
                </a:cubicBezTo>
                <a:cubicBezTo>
                  <a:pt x="14376856" y="179485"/>
                  <a:pt x="14441471" y="211793"/>
                  <a:pt x="14457625" y="211793"/>
                </a:cubicBezTo>
                <a:cubicBezTo>
                  <a:pt x="14506087" y="163331"/>
                  <a:pt x="14570701" y="179485"/>
                  <a:pt x="14619163" y="163331"/>
                </a:cubicBezTo>
                <a:cubicBezTo>
                  <a:pt x="14603009" y="163331"/>
                  <a:pt x="14619163" y="163331"/>
                  <a:pt x="14635316" y="147178"/>
                </a:cubicBezTo>
                <a:cubicBezTo>
                  <a:pt x="14619163" y="131024"/>
                  <a:pt x="14619163" y="131024"/>
                  <a:pt x="14619163" y="131024"/>
                </a:cubicBezTo>
                <a:cubicBezTo>
                  <a:pt x="14578779" y="114870"/>
                  <a:pt x="14538394" y="106793"/>
                  <a:pt x="14498010" y="106793"/>
                </a:cubicBezTo>
                <a:close/>
                <a:moveTo>
                  <a:pt x="13326862" y="62370"/>
                </a:moveTo>
                <a:cubicBezTo>
                  <a:pt x="13338977" y="62370"/>
                  <a:pt x="13351092" y="66409"/>
                  <a:pt x="13359168" y="82563"/>
                </a:cubicBezTo>
                <a:cubicBezTo>
                  <a:pt x="13359168" y="98716"/>
                  <a:pt x="13343015" y="114870"/>
                  <a:pt x="13343015" y="114870"/>
                </a:cubicBezTo>
                <a:cubicBezTo>
                  <a:pt x="13326861" y="98716"/>
                  <a:pt x="13294555" y="98716"/>
                  <a:pt x="13278400" y="82563"/>
                </a:cubicBezTo>
                <a:cubicBezTo>
                  <a:pt x="13278400" y="82563"/>
                  <a:pt x="13294555" y="66409"/>
                  <a:pt x="13294555" y="66409"/>
                </a:cubicBezTo>
                <a:cubicBezTo>
                  <a:pt x="13302631" y="66409"/>
                  <a:pt x="13314746" y="62370"/>
                  <a:pt x="13326862" y="62370"/>
                </a:cubicBezTo>
                <a:close/>
                <a:moveTo>
                  <a:pt x="14183011" y="50255"/>
                </a:moveTo>
                <a:cubicBezTo>
                  <a:pt x="14166857" y="50255"/>
                  <a:pt x="14150703" y="50255"/>
                  <a:pt x="14134550" y="66409"/>
                </a:cubicBezTo>
                <a:cubicBezTo>
                  <a:pt x="14118396" y="82563"/>
                  <a:pt x="14150703" y="114870"/>
                  <a:pt x="14183011" y="98716"/>
                </a:cubicBezTo>
                <a:cubicBezTo>
                  <a:pt x="14183011" y="114870"/>
                  <a:pt x="14199165" y="98716"/>
                  <a:pt x="14215318" y="82563"/>
                </a:cubicBezTo>
                <a:cubicBezTo>
                  <a:pt x="14215318" y="82563"/>
                  <a:pt x="14199165" y="66409"/>
                  <a:pt x="14199165" y="66409"/>
                </a:cubicBezTo>
                <a:cubicBezTo>
                  <a:pt x="14199165" y="66409"/>
                  <a:pt x="14183011" y="50255"/>
                  <a:pt x="14183011" y="50255"/>
                </a:cubicBezTo>
                <a:close/>
                <a:moveTo>
                  <a:pt x="14223395" y="280"/>
                </a:moveTo>
                <a:cubicBezTo>
                  <a:pt x="14296087" y="-1235"/>
                  <a:pt x="14368780" y="1794"/>
                  <a:pt x="14441471" y="50255"/>
                </a:cubicBezTo>
                <a:cubicBezTo>
                  <a:pt x="14489932" y="82563"/>
                  <a:pt x="14570701" y="66409"/>
                  <a:pt x="14651470" y="66409"/>
                </a:cubicBezTo>
                <a:cubicBezTo>
                  <a:pt x="14716085" y="66409"/>
                  <a:pt x="14716085" y="66409"/>
                  <a:pt x="14716085" y="179485"/>
                </a:cubicBezTo>
                <a:cubicBezTo>
                  <a:pt x="14716085" y="211793"/>
                  <a:pt x="14732239" y="227947"/>
                  <a:pt x="14764547" y="244100"/>
                </a:cubicBezTo>
                <a:cubicBezTo>
                  <a:pt x="14780700" y="244100"/>
                  <a:pt x="14780700" y="244100"/>
                  <a:pt x="14796854" y="244100"/>
                </a:cubicBezTo>
                <a:cubicBezTo>
                  <a:pt x="14861469" y="260254"/>
                  <a:pt x="14893776" y="179485"/>
                  <a:pt x="14958392" y="211793"/>
                </a:cubicBezTo>
                <a:cubicBezTo>
                  <a:pt x="15006853" y="244100"/>
                  <a:pt x="15071469" y="227947"/>
                  <a:pt x="15136083" y="244100"/>
                </a:cubicBezTo>
                <a:cubicBezTo>
                  <a:pt x="15184545" y="244100"/>
                  <a:pt x="15233006" y="244100"/>
                  <a:pt x="15281467" y="244100"/>
                </a:cubicBezTo>
                <a:cubicBezTo>
                  <a:pt x="15346082" y="244100"/>
                  <a:pt x="15394544" y="244100"/>
                  <a:pt x="15459158" y="244100"/>
                </a:cubicBezTo>
                <a:cubicBezTo>
                  <a:pt x="15491467" y="244100"/>
                  <a:pt x="15491467" y="276408"/>
                  <a:pt x="15475313" y="308715"/>
                </a:cubicBezTo>
                <a:cubicBezTo>
                  <a:pt x="15459158" y="341023"/>
                  <a:pt x="15443005" y="292562"/>
                  <a:pt x="15459158" y="341023"/>
                </a:cubicBezTo>
                <a:cubicBezTo>
                  <a:pt x="15475313" y="373330"/>
                  <a:pt x="15588389" y="389484"/>
                  <a:pt x="15620696" y="341023"/>
                </a:cubicBezTo>
                <a:cubicBezTo>
                  <a:pt x="15620696" y="324869"/>
                  <a:pt x="15604542" y="292562"/>
                  <a:pt x="15588389" y="276408"/>
                </a:cubicBezTo>
                <a:cubicBezTo>
                  <a:pt x="15669158" y="260254"/>
                  <a:pt x="15717620" y="195639"/>
                  <a:pt x="15798388" y="195639"/>
                </a:cubicBezTo>
                <a:cubicBezTo>
                  <a:pt x="15863003" y="195639"/>
                  <a:pt x="15863003" y="227947"/>
                  <a:pt x="15830695" y="260254"/>
                </a:cubicBezTo>
                <a:cubicBezTo>
                  <a:pt x="15814542" y="276408"/>
                  <a:pt x="15814542" y="292562"/>
                  <a:pt x="15846849" y="308715"/>
                </a:cubicBezTo>
                <a:cubicBezTo>
                  <a:pt x="15879157" y="308715"/>
                  <a:pt x="15911464" y="308715"/>
                  <a:pt x="15927618" y="308715"/>
                </a:cubicBezTo>
                <a:cubicBezTo>
                  <a:pt x="15943771" y="308715"/>
                  <a:pt x="16089156" y="308715"/>
                  <a:pt x="16105309" y="308715"/>
                </a:cubicBezTo>
                <a:lnTo>
                  <a:pt x="16137617" y="308715"/>
                </a:lnTo>
                <a:lnTo>
                  <a:pt x="16153771" y="308715"/>
                </a:lnTo>
                <a:cubicBezTo>
                  <a:pt x="16169924" y="357177"/>
                  <a:pt x="16202233" y="389484"/>
                  <a:pt x="16234540" y="421792"/>
                </a:cubicBezTo>
                <a:cubicBezTo>
                  <a:pt x="16347616" y="324869"/>
                  <a:pt x="16509153" y="421792"/>
                  <a:pt x="16622231" y="341023"/>
                </a:cubicBezTo>
                <a:cubicBezTo>
                  <a:pt x="16702999" y="292562"/>
                  <a:pt x="16783768" y="292562"/>
                  <a:pt x="16864538" y="341023"/>
                </a:cubicBezTo>
                <a:cubicBezTo>
                  <a:pt x="16880690" y="357177"/>
                  <a:pt x="16912998" y="357177"/>
                  <a:pt x="16912998" y="357177"/>
                </a:cubicBezTo>
                <a:cubicBezTo>
                  <a:pt x="16993766" y="292562"/>
                  <a:pt x="17074536" y="341023"/>
                  <a:pt x="17139150" y="389484"/>
                </a:cubicBezTo>
                <a:cubicBezTo>
                  <a:pt x="17219920" y="437945"/>
                  <a:pt x="17300688" y="437945"/>
                  <a:pt x="17381458" y="389484"/>
                </a:cubicBezTo>
                <a:cubicBezTo>
                  <a:pt x="17413766" y="373330"/>
                  <a:pt x="17446072" y="341023"/>
                  <a:pt x="17478380" y="373330"/>
                </a:cubicBezTo>
                <a:cubicBezTo>
                  <a:pt x="17510688" y="405638"/>
                  <a:pt x="17542994" y="405638"/>
                  <a:pt x="17575304" y="373330"/>
                </a:cubicBezTo>
                <a:cubicBezTo>
                  <a:pt x="17623764" y="308715"/>
                  <a:pt x="17656072" y="308715"/>
                  <a:pt x="17720686" y="357177"/>
                </a:cubicBezTo>
                <a:cubicBezTo>
                  <a:pt x="17736840" y="373330"/>
                  <a:pt x="17752994" y="357177"/>
                  <a:pt x="17785302" y="357177"/>
                </a:cubicBezTo>
                <a:cubicBezTo>
                  <a:pt x="17866070" y="357177"/>
                  <a:pt x="17866070" y="405638"/>
                  <a:pt x="17866070" y="470253"/>
                </a:cubicBezTo>
                <a:cubicBezTo>
                  <a:pt x="17930686" y="454099"/>
                  <a:pt x="17979148" y="389484"/>
                  <a:pt x="18043762" y="421792"/>
                </a:cubicBezTo>
                <a:cubicBezTo>
                  <a:pt x="18059916" y="421792"/>
                  <a:pt x="18076070" y="437945"/>
                  <a:pt x="18092224" y="454099"/>
                </a:cubicBezTo>
                <a:cubicBezTo>
                  <a:pt x="18092224" y="454099"/>
                  <a:pt x="18076070" y="470253"/>
                  <a:pt x="18076070" y="470253"/>
                </a:cubicBezTo>
                <a:cubicBezTo>
                  <a:pt x="18059916" y="486407"/>
                  <a:pt x="18027608" y="518714"/>
                  <a:pt x="18011454" y="518714"/>
                </a:cubicBezTo>
                <a:cubicBezTo>
                  <a:pt x="17930686" y="518714"/>
                  <a:pt x="17930686" y="599483"/>
                  <a:pt x="17898378" y="647944"/>
                </a:cubicBezTo>
                <a:cubicBezTo>
                  <a:pt x="17882224" y="664098"/>
                  <a:pt x="17882224" y="680252"/>
                  <a:pt x="17882224" y="696406"/>
                </a:cubicBezTo>
                <a:cubicBezTo>
                  <a:pt x="17898378" y="696406"/>
                  <a:pt x="17930686" y="712559"/>
                  <a:pt x="17930686" y="712559"/>
                </a:cubicBezTo>
                <a:cubicBezTo>
                  <a:pt x="18011454" y="647944"/>
                  <a:pt x="18124530" y="664098"/>
                  <a:pt x="18205300" y="664098"/>
                </a:cubicBezTo>
                <a:cubicBezTo>
                  <a:pt x="18302222" y="664098"/>
                  <a:pt x="18399146" y="615637"/>
                  <a:pt x="18463760" y="551022"/>
                </a:cubicBezTo>
                <a:cubicBezTo>
                  <a:pt x="18479914" y="534868"/>
                  <a:pt x="18496068" y="502560"/>
                  <a:pt x="18496068" y="470253"/>
                </a:cubicBezTo>
                <a:cubicBezTo>
                  <a:pt x="18496068" y="437945"/>
                  <a:pt x="18463760" y="421792"/>
                  <a:pt x="18431452" y="421792"/>
                </a:cubicBezTo>
                <a:cubicBezTo>
                  <a:pt x="18382992" y="421792"/>
                  <a:pt x="18334530" y="421792"/>
                  <a:pt x="18286068" y="405638"/>
                </a:cubicBezTo>
                <a:cubicBezTo>
                  <a:pt x="18269914" y="405638"/>
                  <a:pt x="18253762" y="373330"/>
                  <a:pt x="18269914" y="357177"/>
                </a:cubicBezTo>
                <a:cubicBezTo>
                  <a:pt x="18269914" y="341023"/>
                  <a:pt x="18286068" y="308715"/>
                  <a:pt x="18302222" y="308715"/>
                </a:cubicBezTo>
                <a:cubicBezTo>
                  <a:pt x="18431452" y="276408"/>
                  <a:pt x="18544530" y="308715"/>
                  <a:pt x="18673758" y="373330"/>
                </a:cubicBezTo>
                <a:cubicBezTo>
                  <a:pt x="18689912" y="389484"/>
                  <a:pt x="18706068" y="437945"/>
                  <a:pt x="18689912" y="454099"/>
                </a:cubicBezTo>
                <a:cubicBezTo>
                  <a:pt x="18673758" y="470253"/>
                  <a:pt x="18657606" y="470253"/>
                  <a:pt x="18641452" y="486407"/>
                </a:cubicBezTo>
                <a:cubicBezTo>
                  <a:pt x="18609144" y="502560"/>
                  <a:pt x="18576836" y="567176"/>
                  <a:pt x="18592990" y="567176"/>
                </a:cubicBezTo>
                <a:cubicBezTo>
                  <a:pt x="18609144" y="583329"/>
                  <a:pt x="18641452" y="599483"/>
                  <a:pt x="18673758" y="599483"/>
                </a:cubicBezTo>
                <a:cubicBezTo>
                  <a:pt x="18786836" y="567176"/>
                  <a:pt x="18899912" y="534868"/>
                  <a:pt x="18948374" y="421792"/>
                </a:cubicBezTo>
                <a:cubicBezTo>
                  <a:pt x="18980680" y="357177"/>
                  <a:pt x="18996834" y="357177"/>
                  <a:pt x="19061450" y="437945"/>
                </a:cubicBezTo>
                <a:cubicBezTo>
                  <a:pt x="19077604" y="470253"/>
                  <a:pt x="19093756" y="486407"/>
                  <a:pt x="19126066" y="486407"/>
                </a:cubicBezTo>
                <a:cubicBezTo>
                  <a:pt x="19158372" y="486407"/>
                  <a:pt x="19206834" y="486407"/>
                  <a:pt x="19239140" y="518714"/>
                </a:cubicBezTo>
                <a:cubicBezTo>
                  <a:pt x="19206834" y="534868"/>
                  <a:pt x="19174526" y="551022"/>
                  <a:pt x="19142218" y="567176"/>
                </a:cubicBezTo>
                <a:cubicBezTo>
                  <a:pt x="19109912" y="583329"/>
                  <a:pt x="19077604" y="599483"/>
                  <a:pt x="19045296" y="615637"/>
                </a:cubicBezTo>
                <a:cubicBezTo>
                  <a:pt x="19029142" y="631791"/>
                  <a:pt x="19029142" y="647944"/>
                  <a:pt x="19061450" y="664098"/>
                </a:cubicBezTo>
                <a:cubicBezTo>
                  <a:pt x="19109912" y="680252"/>
                  <a:pt x="19142218" y="712559"/>
                  <a:pt x="19190680" y="728713"/>
                </a:cubicBezTo>
                <a:cubicBezTo>
                  <a:pt x="19222988" y="744867"/>
                  <a:pt x="19255294" y="712559"/>
                  <a:pt x="19255294" y="680252"/>
                </a:cubicBezTo>
                <a:cubicBezTo>
                  <a:pt x="19271450" y="615637"/>
                  <a:pt x="19303756" y="583329"/>
                  <a:pt x="19352218" y="631791"/>
                </a:cubicBezTo>
                <a:cubicBezTo>
                  <a:pt x="19481448" y="728713"/>
                  <a:pt x="19642986" y="744867"/>
                  <a:pt x="19804522" y="728713"/>
                </a:cubicBezTo>
                <a:cubicBezTo>
                  <a:pt x="19836832" y="728713"/>
                  <a:pt x="19852984" y="696406"/>
                  <a:pt x="19852984" y="680252"/>
                </a:cubicBezTo>
                <a:cubicBezTo>
                  <a:pt x="19885292" y="664098"/>
                  <a:pt x="19917600" y="664098"/>
                  <a:pt x="19966060" y="647944"/>
                </a:cubicBezTo>
                <a:cubicBezTo>
                  <a:pt x="19998368" y="647944"/>
                  <a:pt x="20030676" y="615637"/>
                  <a:pt x="20046830" y="615637"/>
                </a:cubicBezTo>
                <a:cubicBezTo>
                  <a:pt x="20127598" y="680252"/>
                  <a:pt x="20208368" y="647944"/>
                  <a:pt x="20305290" y="680252"/>
                </a:cubicBezTo>
                <a:cubicBezTo>
                  <a:pt x="20337598" y="696406"/>
                  <a:pt x="20369904" y="744867"/>
                  <a:pt x="20402214" y="777174"/>
                </a:cubicBezTo>
                <a:cubicBezTo>
                  <a:pt x="20434520" y="825636"/>
                  <a:pt x="20499136" y="857943"/>
                  <a:pt x="20531442" y="841789"/>
                </a:cubicBezTo>
                <a:cubicBezTo>
                  <a:pt x="20596058" y="809482"/>
                  <a:pt x="20644520" y="761021"/>
                  <a:pt x="20709134" y="825636"/>
                </a:cubicBezTo>
                <a:cubicBezTo>
                  <a:pt x="20854520" y="825636"/>
                  <a:pt x="20999902" y="890251"/>
                  <a:pt x="21145286" y="793328"/>
                </a:cubicBezTo>
                <a:cubicBezTo>
                  <a:pt x="21161440" y="777174"/>
                  <a:pt x="21193746" y="793328"/>
                  <a:pt x="21193746" y="793328"/>
                </a:cubicBezTo>
                <a:cubicBezTo>
                  <a:pt x="21258364" y="857943"/>
                  <a:pt x="21290670" y="793328"/>
                  <a:pt x="21339132" y="761021"/>
                </a:cubicBezTo>
                <a:cubicBezTo>
                  <a:pt x="21355284" y="744867"/>
                  <a:pt x="21371440" y="728713"/>
                  <a:pt x="21403746" y="761021"/>
                </a:cubicBezTo>
                <a:cubicBezTo>
                  <a:pt x="21468360" y="857943"/>
                  <a:pt x="21468360" y="857943"/>
                  <a:pt x="21565284" y="825636"/>
                </a:cubicBezTo>
                <a:cubicBezTo>
                  <a:pt x="21629898" y="793328"/>
                  <a:pt x="21646054" y="793328"/>
                  <a:pt x="21662208" y="857943"/>
                </a:cubicBezTo>
                <a:cubicBezTo>
                  <a:pt x="21678360" y="906404"/>
                  <a:pt x="21726822" y="906404"/>
                  <a:pt x="21759128" y="874097"/>
                </a:cubicBezTo>
                <a:cubicBezTo>
                  <a:pt x="21807590" y="841789"/>
                  <a:pt x="21839898" y="825636"/>
                  <a:pt x="21888360" y="874097"/>
                </a:cubicBezTo>
                <a:cubicBezTo>
                  <a:pt x="21904514" y="890251"/>
                  <a:pt x="21920666" y="890251"/>
                  <a:pt x="21936822" y="890251"/>
                </a:cubicBezTo>
                <a:cubicBezTo>
                  <a:pt x="22049898" y="825636"/>
                  <a:pt x="22162974" y="857943"/>
                  <a:pt x="22276050" y="857943"/>
                </a:cubicBezTo>
                <a:cubicBezTo>
                  <a:pt x="22292204" y="857943"/>
                  <a:pt x="22292204" y="874097"/>
                  <a:pt x="22292204" y="874097"/>
                </a:cubicBezTo>
                <a:cubicBezTo>
                  <a:pt x="22292204" y="874097"/>
                  <a:pt x="22276050" y="890251"/>
                  <a:pt x="22276050" y="890251"/>
                </a:cubicBezTo>
                <a:cubicBezTo>
                  <a:pt x="22195280" y="890251"/>
                  <a:pt x="22114512" y="906404"/>
                  <a:pt x="22049898" y="906404"/>
                </a:cubicBezTo>
                <a:cubicBezTo>
                  <a:pt x="22049898" y="906404"/>
                  <a:pt x="22033742" y="922558"/>
                  <a:pt x="22033742" y="922558"/>
                </a:cubicBezTo>
                <a:cubicBezTo>
                  <a:pt x="22049898" y="938712"/>
                  <a:pt x="22049898" y="954866"/>
                  <a:pt x="22066052" y="954866"/>
                </a:cubicBezTo>
                <a:cubicBezTo>
                  <a:pt x="22179128" y="954866"/>
                  <a:pt x="22276050" y="954866"/>
                  <a:pt x="22372972" y="1019481"/>
                </a:cubicBezTo>
                <a:cubicBezTo>
                  <a:pt x="22405280" y="1051788"/>
                  <a:pt x="22469896" y="1019481"/>
                  <a:pt x="22502204" y="987173"/>
                </a:cubicBezTo>
                <a:cubicBezTo>
                  <a:pt x="22550666" y="938712"/>
                  <a:pt x="22599124" y="987173"/>
                  <a:pt x="22631434" y="1019481"/>
                </a:cubicBezTo>
                <a:cubicBezTo>
                  <a:pt x="22647586" y="1035635"/>
                  <a:pt x="22663742" y="1067942"/>
                  <a:pt x="22647586" y="1100250"/>
                </a:cubicBezTo>
                <a:cubicBezTo>
                  <a:pt x="22582972" y="1229480"/>
                  <a:pt x="22534510" y="1245633"/>
                  <a:pt x="22389128" y="1181018"/>
                </a:cubicBezTo>
                <a:cubicBezTo>
                  <a:pt x="22308358" y="1148711"/>
                  <a:pt x="22243742" y="1148711"/>
                  <a:pt x="22162974" y="1148711"/>
                </a:cubicBezTo>
                <a:cubicBezTo>
                  <a:pt x="22082204" y="1148711"/>
                  <a:pt x="22033742" y="1197172"/>
                  <a:pt x="22017590" y="1277941"/>
                </a:cubicBezTo>
                <a:cubicBezTo>
                  <a:pt x="22114512" y="1358710"/>
                  <a:pt x="22243742" y="1310249"/>
                  <a:pt x="22340666" y="1374864"/>
                </a:cubicBezTo>
                <a:cubicBezTo>
                  <a:pt x="22356818" y="1374864"/>
                  <a:pt x="22389128" y="1342556"/>
                  <a:pt x="22405280" y="1342556"/>
                </a:cubicBezTo>
                <a:cubicBezTo>
                  <a:pt x="22486048" y="1326402"/>
                  <a:pt x="22550666" y="1229480"/>
                  <a:pt x="22647586" y="1326402"/>
                </a:cubicBezTo>
                <a:cubicBezTo>
                  <a:pt x="22647586" y="1326402"/>
                  <a:pt x="22696048" y="1294095"/>
                  <a:pt x="22728356" y="1294095"/>
                </a:cubicBezTo>
                <a:cubicBezTo>
                  <a:pt x="22744510" y="1294095"/>
                  <a:pt x="22760662" y="1310249"/>
                  <a:pt x="22776816" y="1310249"/>
                </a:cubicBezTo>
                <a:cubicBezTo>
                  <a:pt x="22760662" y="1326402"/>
                  <a:pt x="22760662" y="1342556"/>
                  <a:pt x="22744510" y="1358710"/>
                </a:cubicBezTo>
                <a:cubicBezTo>
                  <a:pt x="22712202" y="1423325"/>
                  <a:pt x="22728356" y="1423325"/>
                  <a:pt x="22792972" y="1471786"/>
                </a:cubicBezTo>
                <a:cubicBezTo>
                  <a:pt x="22809124" y="1487940"/>
                  <a:pt x="22841432" y="1471786"/>
                  <a:pt x="22825278" y="1520247"/>
                </a:cubicBezTo>
                <a:cubicBezTo>
                  <a:pt x="22776816" y="1633324"/>
                  <a:pt x="22792972" y="1633324"/>
                  <a:pt x="22906048" y="1649478"/>
                </a:cubicBezTo>
                <a:cubicBezTo>
                  <a:pt x="22873740" y="1714093"/>
                  <a:pt x="22841432" y="1778708"/>
                  <a:pt x="22809124" y="1859476"/>
                </a:cubicBezTo>
                <a:cubicBezTo>
                  <a:pt x="22792972" y="1891784"/>
                  <a:pt x="22792972" y="1924091"/>
                  <a:pt x="22825278" y="1940245"/>
                </a:cubicBezTo>
                <a:cubicBezTo>
                  <a:pt x="22857586" y="1956399"/>
                  <a:pt x="22873740" y="1956399"/>
                  <a:pt x="22906048" y="1940245"/>
                </a:cubicBezTo>
                <a:cubicBezTo>
                  <a:pt x="22922200" y="1924091"/>
                  <a:pt x="22970662" y="1891784"/>
                  <a:pt x="22986816" y="1907938"/>
                </a:cubicBezTo>
                <a:cubicBezTo>
                  <a:pt x="23116048" y="1988707"/>
                  <a:pt x="23261430" y="1956399"/>
                  <a:pt x="23390660" y="1956399"/>
                </a:cubicBezTo>
                <a:cubicBezTo>
                  <a:pt x="23455274" y="1956399"/>
                  <a:pt x="23503736" y="1956399"/>
                  <a:pt x="23568350" y="1956399"/>
                </a:cubicBezTo>
                <a:cubicBezTo>
                  <a:pt x="23665274" y="1956399"/>
                  <a:pt x="23729888" y="1988707"/>
                  <a:pt x="23762198" y="2101783"/>
                </a:cubicBezTo>
                <a:cubicBezTo>
                  <a:pt x="23762198" y="2134090"/>
                  <a:pt x="23810658" y="2166398"/>
                  <a:pt x="23794506" y="2182552"/>
                </a:cubicBezTo>
                <a:cubicBezTo>
                  <a:pt x="23762198" y="2231013"/>
                  <a:pt x="23746044" y="2263321"/>
                  <a:pt x="23826812" y="2263321"/>
                </a:cubicBezTo>
                <a:cubicBezTo>
                  <a:pt x="23907580" y="2263321"/>
                  <a:pt x="23988350" y="2263321"/>
                  <a:pt x="24069118" y="2263321"/>
                </a:cubicBezTo>
                <a:cubicBezTo>
                  <a:pt x="24359888" y="2263321"/>
                  <a:pt x="24650657" y="2263321"/>
                  <a:pt x="24925269" y="2263321"/>
                </a:cubicBezTo>
                <a:cubicBezTo>
                  <a:pt x="24941421" y="2263321"/>
                  <a:pt x="24989885" y="2263321"/>
                  <a:pt x="24973729" y="2295628"/>
                </a:cubicBezTo>
                <a:cubicBezTo>
                  <a:pt x="24925269" y="2376397"/>
                  <a:pt x="24973729" y="2376397"/>
                  <a:pt x="25022189" y="2376397"/>
                </a:cubicBezTo>
                <a:cubicBezTo>
                  <a:pt x="25038345" y="2376397"/>
                  <a:pt x="25054501" y="2376397"/>
                  <a:pt x="25070653" y="2392551"/>
                </a:cubicBezTo>
                <a:cubicBezTo>
                  <a:pt x="25086805" y="2392551"/>
                  <a:pt x="25086805" y="2408704"/>
                  <a:pt x="25086805" y="2408704"/>
                </a:cubicBezTo>
                <a:cubicBezTo>
                  <a:pt x="25086805" y="2408704"/>
                  <a:pt x="25070653" y="2424858"/>
                  <a:pt x="25070653" y="2424858"/>
                </a:cubicBezTo>
                <a:cubicBezTo>
                  <a:pt x="25006037" y="2441012"/>
                  <a:pt x="24941421" y="2457166"/>
                  <a:pt x="24876809" y="2473319"/>
                </a:cubicBezTo>
                <a:cubicBezTo>
                  <a:pt x="24844501" y="2392551"/>
                  <a:pt x="24779885" y="2505627"/>
                  <a:pt x="24731425" y="2457166"/>
                </a:cubicBezTo>
                <a:lnTo>
                  <a:pt x="24521424" y="2505627"/>
                </a:lnTo>
                <a:cubicBezTo>
                  <a:pt x="24489118" y="2521781"/>
                  <a:pt x="24489118" y="2554088"/>
                  <a:pt x="24505270" y="2586396"/>
                </a:cubicBezTo>
                <a:cubicBezTo>
                  <a:pt x="24505270" y="2618703"/>
                  <a:pt x="24521424" y="2651011"/>
                  <a:pt x="24537578" y="2667165"/>
                </a:cubicBezTo>
                <a:cubicBezTo>
                  <a:pt x="24715269" y="2683318"/>
                  <a:pt x="24876809" y="2715626"/>
                  <a:pt x="25054501" y="2634857"/>
                </a:cubicBezTo>
                <a:cubicBezTo>
                  <a:pt x="25151421" y="2602550"/>
                  <a:pt x="25264497" y="2602550"/>
                  <a:pt x="25361421" y="2570242"/>
                </a:cubicBezTo>
                <a:cubicBezTo>
                  <a:pt x="25426033" y="2651011"/>
                  <a:pt x="25490649" y="2537934"/>
                  <a:pt x="25539113" y="2570242"/>
                </a:cubicBezTo>
                <a:cubicBezTo>
                  <a:pt x="25587573" y="2602550"/>
                  <a:pt x="25636033" y="2618703"/>
                  <a:pt x="25700649" y="2618703"/>
                </a:cubicBezTo>
                <a:cubicBezTo>
                  <a:pt x="25716801" y="2618703"/>
                  <a:pt x="25732957" y="2634857"/>
                  <a:pt x="25732957" y="2651011"/>
                </a:cubicBezTo>
                <a:cubicBezTo>
                  <a:pt x="25732957" y="2683318"/>
                  <a:pt x="25732957" y="2715626"/>
                  <a:pt x="25700649" y="2731780"/>
                </a:cubicBezTo>
                <a:cubicBezTo>
                  <a:pt x="25571421" y="2812548"/>
                  <a:pt x="25442189" y="2796394"/>
                  <a:pt x="25296805" y="2796394"/>
                </a:cubicBezTo>
                <a:cubicBezTo>
                  <a:pt x="25199881" y="2699472"/>
                  <a:pt x="25086805" y="2747933"/>
                  <a:pt x="24989885" y="2747933"/>
                </a:cubicBezTo>
                <a:cubicBezTo>
                  <a:pt x="24925269" y="2747933"/>
                  <a:pt x="24909113" y="2764087"/>
                  <a:pt x="24909113" y="2812548"/>
                </a:cubicBezTo>
                <a:cubicBezTo>
                  <a:pt x="24909113" y="2844856"/>
                  <a:pt x="24925269" y="2861010"/>
                  <a:pt x="24957577" y="2877163"/>
                </a:cubicBezTo>
                <a:cubicBezTo>
                  <a:pt x="25006037" y="2893317"/>
                  <a:pt x="25022189" y="2925625"/>
                  <a:pt x="25022189" y="2957932"/>
                </a:cubicBezTo>
                <a:cubicBezTo>
                  <a:pt x="25022189" y="3006394"/>
                  <a:pt x="25006037" y="3038701"/>
                  <a:pt x="24973729" y="3038701"/>
                </a:cubicBezTo>
                <a:cubicBezTo>
                  <a:pt x="24860653" y="3038701"/>
                  <a:pt x="24763733" y="3038701"/>
                  <a:pt x="24650657" y="3038701"/>
                </a:cubicBezTo>
                <a:cubicBezTo>
                  <a:pt x="24618345" y="3038701"/>
                  <a:pt x="24569886" y="3054855"/>
                  <a:pt x="24553732" y="3103316"/>
                </a:cubicBezTo>
                <a:cubicBezTo>
                  <a:pt x="24553732" y="3119470"/>
                  <a:pt x="24553732" y="3167931"/>
                  <a:pt x="24505270" y="3151777"/>
                </a:cubicBezTo>
                <a:cubicBezTo>
                  <a:pt x="24489118" y="3151777"/>
                  <a:pt x="24489118" y="3119470"/>
                  <a:pt x="24489118" y="3103316"/>
                </a:cubicBezTo>
                <a:cubicBezTo>
                  <a:pt x="24472962" y="3071009"/>
                  <a:pt x="24472962" y="3071009"/>
                  <a:pt x="24456808" y="3087162"/>
                </a:cubicBezTo>
                <a:cubicBezTo>
                  <a:pt x="24456808" y="3087162"/>
                  <a:pt x="24440656" y="3103316"/>
                  <a:pt x="24440656" y="3103316"/>
                </a:cubicBezTo>
                <a:cubicBezTo>
                  <a:pt x="24440656" y="3135624"/>
                  <a:pt x="24424502" y="3184085"/>
                  <a:pt x="24440656" y="3184085"/>
                </a:cubicBezTo>
                <a:cubicBezTo>
                  <a:pt x="24521424" y="3232546"/>
                  <a:pt x="24408348" y="3329469"/>
                  <a:pt x="24489118" y="3377930"/>
                </a:cubicBezTo>
                <a:cubicBezTo>
                  <a:pt x="24505270" y="3394084"/>
                  <a:pt x="24505270" y="3458699"/>
                  <a:pt x="24553732" y="3458699"/>
                </a:cubicBezTo>
                <a:cubicBezTo>
                  <a:pt x="24586038" y="3458699"/>
                  <a:pt x="24634501" y="3458699"/>
                  <a:pt x="24666809" y="3442545"/>
                </a:cubicBezTo>
                <a:cubicBezTo>
                  <a:pt x="24699113" y="3410238"/>
                  <a:pt x="24731425" y="3394084"/>
                  <a:pt x="24747577" y="3361776"/>
                </a:cubicBezTo>
                <a:cubicBezTo>
                  <a:pt x="24812193" y="3458699"/>
                  <a:pt x="24925269" y="3377930"/>
                  <a:pt x="24989885" y="3426391"/>
                </a:cubicBezTo>
                <a:cubicBezTo>
                  <a:pt x="25006037" y="3442545"/>
                  <a:pt x="25006037" y="3458699"/>
                  <a:pt x="24989885" y="3474853"/>
                </a:cubicBezTo>
                <a:cubicBezTo>
                  <a:pt x="24973729" y="3491006"/>
                  <a:pt x="24973729" y="3507160"/>
                  <a:pt x="24989885" y="3523314"/>
                </a:cubicBezTo>
                <a:cubicBezTo>
                  <a:pt x="25054501" y="3539468"/>
                  <a:pt x="25102961" y="3539468"/>
                  <a:pt x="25167577" y="3539468"/>
                </a:cubicBezTo>
                <a:cubicBezTo>
                  <a:pt x="25183729" y="3539468"/>
                  <a:pt x="25199881" y="3571775"/>
                  <a:pt x="25199881" y="3587929"/>
                </a:cubicBezTo>
                <a:cubicBezTo>
                  <a:pt x="25199881" y="3604083"/>
                  <a:pt x="25199881" y="3636390"/>
                  <a:pt x="25183729" y="3636390"/>
                </a:cubicBezTo>
                <a:cubicBezTo>
                  <a:pt x="25086805" y="3668698"/>
                  <a:pt x="24989885" y="3652544"/>
                  <a:pt x="24909113" y="3701005"/>
                </a:cubicBezTo>
                <a:cubicBezTo>
                  <a:pt x="24876809" y="3717159"/>
                  <a:pt x="24828345" y="3701005"/>
                  <a:pt x="24796037" y="3684851"/>
                </a:cubicBezTo>
                <a:cubicBezTo>
                  <a:pt x="24731425" y="3652544"/>
                  <a:pt x="24682961" y="3652544"/>
                  <a:pt x="24634501" y="3668698"/>
                </a:cubicBezTo>
                <a:lnTo>
                  <a:pt x="24472962" y="3765620"/>
                </a:lnTo>
                <a:cubicBezTo>
                  <a:pt x="24440656" y="3781774"/>
                  <a:pt x="24408348" y="3814082"/>
                  <a:pt x="24376040" y="3830235"/>
                </a:cubicBezTo>
                <a:cubicBezTo>
                  <a:pt x="24311426" y="3862543"/>
                  <a:pt x="24311426" y="3862543"/>
                  <a:pt x="24376040" y="3894850"/>
                </a:cubicBezTo>
                <a:cubicBezTo>
                  <a:pt x="24408348" y="3911004"/>
                  <a:pt x="24440656" y="3927158"/>
                  <a:pt x="24472962" y="3959465"/>
                </a:cubicBezTo>
                <a:cubicBezTo>
                  <a:pt x="24521424" y="4007927"/>
                  <a:pt x="24553732" y="3975619"/>
                  <a:pt x="24602194" y="3959465"/>
                </a:cubicBezTo>
                <a:cubicBezTo>
                  <a:pt x="24614310" y="3955427"/>
                  <a:pt x="24627435" y="3951389"/>
                  <a:pt x="24640813" y="3948865"/>
                </a:cubicBezTo>
                <a:lnTo>
                  <a:pt x="24652297" y="3948431"/>
                </a:lnTo>
                <a:lnTo>
                  <a:pt x="24650657" y="3959465"/>
                </a:lnTo>
                <a:cubicBezTo>
                  <a:pt x="24650657" y="3959465"/>
                  <a:pt x="24666809" y="3959465"/>
                  <a:pt x="24666809" y="3959465"/>
                </a:cubicBezTo>
                <a:lnTo>
                  <a:pt x="24671079" y="3947723"/>
                </a:lnTo>
                <a:lnTo>
                  <a:pt x="24680943" y="3947350"/>
                </a:lnTo>
                <a:cubicBezTo>
                  <a:pt x="24707193" y="3951389"/>
                  <a:pt x="24731423" y="3967543"/>
                  <a:pt x="24747577" y="4007927"/>
                </a:cubicBezTo>
                <a:cubicBezTo>
                  <a:pt x="24763733" y="4007927"/>
                  <a:pt x="24763733" y="4007927"/>
                  <a:pt x="24779885" y="4007927"/>
                </a:cubicBezTo>
                <a:cubicBezTo>
                  <a:pt x="24796037" y="4040234"/>
                  <a:pt x="24812193" y="4056388"/>
                  <a:pt x="24812193" y="4088695"/>
                </a:cubicBezTo>
                <a:cubicBezTo>
                  <a:pt x="24812193" y="4104849"/>
                  <a:pt x="24779885" y="4121003"/>
                  <a:pt x="24763733" y="4121003"/>
                </a:cubicBezTo>
                <a:cubicBezTo>
                  <a:pt x="24682961" y="4121003"/>
                  <a:pt x="24602194" y="4121003"/>
                  <a:pt x="24521424" y="4121003"/>
                </a:cubicBezTo>
                <a:cubicBezTo>
                  <a:pt x="24472962" y="4121003"/>
                  <a:pt x="24456808" y="4153311"/>
                  <a:pt x="24456808" y="4185618"/>
                </a:cubicBezTo>
                <a:cubicBezTo>
                  <a:pt x="24456808" y="4217926"/>
                  <a:pt x="24440656" y="4266387"/>
                  <a:pt x="24424502" y="4298695"/>
                </a:cubicBezTo>
                <a:cubicBezTo>
                  <a:pt x="24392194" y="4347156"/>
                  <a:pt x="24440656" y="4347156"/>
                  <a:pt x="24456808" y="4347156"/>
                </a:cubicBezTo>
                <a:cubicBezTo>
                  <a:pt x="24796037" y="4347156"/>
                  <a:pt x="25151421" y="4347156"/>
                  <a:pt x="25490649" y="4347156"/>
                </a:cubicBezTo>
                <a:cubicBezTo>
                  <a:pt x="25603725" y="4347156"/>
                  <a:pt x="25716801" y="4314848"/>
                  <a:pt x="25797573" y="4395617"/>
                </a:cubicBezTo>
                <a:cubicBezTo>
                  <a:pt x="25813725" y="4411771"/>
                  <a:pt x="25829877" y="4395617"/>
                  <a:pt x="25862189" y="4395617"/>
                </a:cubicBezTo>
                <a:cubicBezTo>
                  <a:pt x="25942957" y="4411771"/>
                  <a:pt x="26039877" y="4379463"/>
                  <a:pt x="26120649" y="4427925"/>
                </a:cubicBezTo>
                <a:cubicBezTo>
                  <a:pt x="26201417" y="4476386"/>
                  <a:pt x="26298341" y="4444078"/>
                  <a:pt x="26379109" y="4460232"/>
                </a:cubicBezTo>
                <a:cubicBezTo>
                  <a:pt x="26395261" y="4460232"/>
                  <a:pt x="26395261" y="4476386"/>
                  <a:pt x="26395261" y="4476386"/>
                </a:cubicBezTo>
                <a:cubicBezTo>
                  <a:pt x="26379109" y="4492540"/>
                  <a:pt x="26362953" y="4508693"/>
                  <a:pt x="26362953" y="4508693"/>
                </a:cubicBezTo>
                <a:cubicBezTo>
                  <a:pt x="26314493" y="4508693"/>
                  <a:pt x="26266033" y="4508693"/>
                  <a:pt x="26217569" y="4524847"/>
                </a:cubicBezTo>
                <a:cubicBezTo>
                  <a:pt x="26169109" y="4541001"/>
                  <a:pt x="26136801" y="4573308"/>
                  <a:pt x="26088341" y="4524847"/>
                </a:cubicBezTo>
                <a:cubicBezTo>
                  <a:pt x="26023725" y="4557155"/>
                  <a:pt x="25975265" y="4589462"/>
                  <a:pt x="25910649" y="4621770"/>
                </a:cubicBezTo>
                <a:cubicBezTo>
                  <a:pt x="25894497" y="4621770"/>
                  <a:pt x="25878341" y="4605616"/>
                  <a:pt x="25862189" y="4589462"/>
                </a:cubicBezTo>
                <a:cubicBezTo>
                  <a:pt x="25797573" y="4541001"/>
                  <a:pt x="25700649" y="4605616"/>
                  <a:pt x="25636033" y="4541001"/>
                </a:cubicBezTo>
                <a:cubicBezTo>
                  <a:pt x="25587573" y="4492540"/>
                  <a:pt x="25571421" y="4557155"/>
                  <a:pt x="25539113" y="4573308"/>
                </a:cubicBezTo>
                <a:cubicBezTo>
                  <a:pt x="25458345" y="4573308"/>
                  <a:pt x="25377577" y="4589462"/>
                  <a:pt x="25312957" y="4589462"/>
                </a:cubicBezTo>
                <a:cubicBezTo>
                  <a:pt x="25312957" y="4589462"/>
                  <a:pt x="25296805" y="4605616"/>
                  <a:pt x="25296805" y="4605616"/>
                </a:cubicBezTo>
                <a:cubicBezTo>
                  <a:pt x="25296805" y="4621770"/>
                  <a:pt x="25312957" y="4621770"/>
                  <a:pt x="25312957" y="4621770"/>
                </a:cubicBezTo>
                <a:cubicBezTo>
                  <a:pt x="25312957" y="4621770"/>
                  <a:pt x="25329113" y="4637924"/>
                  <a:pt x="25345265" y="4637924"/>
                </a:cubicBezTo>
                <a:cubicBezTo>
                  <a:pt x="25393729" y="4637924"/>
                  <a:pt x="25409881" y="4686385"/>
                  <a:pt x="25393729" y="4718692"/>
                </a:cubicBezTo>
                <a:cubicBezTo>
                  <a:pt x="25377577" y="4767154"/>
                  <a:pt x="25329113" y="4799461"/>
                  <a:pt x="25280653" y="4783307"/>
                </a:cubicBezTo>
                <a:cubicBezTo>
                  <a:pt x="25248345" y="4767154"/>
                  <a:pt x="25216037" y="4751000"/>
                  <a:pt x="25167577" y="4767154"/>
                </a:cubicBezTo>
                <a:lnTo>
                  <a:pt x="24941421" y="4751000"/>
                </a:lnTo>
                <a:cubicBezTo>
                  <a:pt x="24909113" y="4751000"/>
                  <a:pt x="24892961" y="4734846"/>
                  <a:pt x="24860653" y="4767154"/>
                </a:cubicBezTo>
                <a:cubicBezTo>
                  <a:pt x="24844501" y="4783307"/>
                  <a:pt x="24812193" y="4815615"/>
                  <a:pt x="24796037" y="4767154"/>
                </a:cubicBezTo>
                <a:cubicBezTo>
                  <a:pt x="24796037" y="4751000"/>
                  <a:pt x="24796037" y="4718692"/>
                  <a:pt x="24796037" y="4718692"/>
                </a:cubicBezTo>
                <a:cubicBezTo>
                  <a:pt x="24812193" y="4686385"/>
                  <a:pt x="24844501" y="4670231"/>
                  <a:pt x="24812193" y="4621770"/>
                </a:cubicBezTo>
                <a:cubicBezTo>
                  <a:pt x="24779885" y="4589462"/>
                  <a:pt x="24747577" y="4573308"/>
                  <a:pt x="24715269" y="4605616"/>
                </a:cubicBezTo>
                <a:cubicBezTo>
                  <a:pt x="24682961" y="4621770"/>
                  <a:pt x="24666809" y="4621770"/>
                  <a:pt x="24634501" y="4605616"/>
                </a:cubicBezTo>
                <a:cubicBezTo>
                  <a:pt x="24553732" y="4589462"/>
                  <a:pt x="24553732" y="4589462"/>
                  <a:pt x="24537578" y="4605616"/>
                </a:cubicBezTo>
                <a:cubicBezTo>
                  <a:pt x="24521424" y="4621770"/>
                  <a:pt x="24505270" y="4637924"/>
                  <a:pt x="24505270" y="4654077"/>
                </a:cubicBezTo>
                <a:cubicBezTo>
                  <a:pt x="24472962" y="4767154"/>
                  <a:pt x="24392194" y="4799461"/>
                  <a:pt x="24279118" y="4799461"/>
                </a:cubicBezTo>
                <a:cubicBezTo>
                  <a:pt x="24214502" y="4799461"/>
                  <a:pt x="24166042" y="4799461"/>
                  <a:pt x="24117580" y="4831769"/>
                </a:cubicBezTo>
                <a:cubicBezTo>
                  <a:pt x="24101426" y="4847922"/>
                  <a:pt x="24069118" y="4847922"/>
                  <a:pt x="24036812" y="4847922"/>
                </a:cubicBezTo>
                <a:cubicBezTo>
                  <a:pt x="23842966" y="4847922"/>
                  <a:pt x="23632968" y="4847922"/>
                  <a:pt x="23439122" y="4847922"/>
                </a:cubicBezTo>
                <a:cubicBezTo>
                  <a:pt x="23277584" y="4767154"/>
                  <a:pt x="23116048" y="4799461"/>
                  <a:pt x="22954510" y="4799461"/>
                </a:cubicBezTo>
                <a:cubicBezTo>
                  <a:pt x="22922200" y="4799461"/>
                  <a:pt x="22889892" y="4799461"/>
                  <a:pt x="22873740" y="4783307"/>
                </a:cubicBezTo>
                <a:cubicBezTo>
                  <a:pt x="22825278" y="4734846"/>
                  <a:pt x="22792972" y="4767154"/>
                  <a:pt x="22760662" y="4799461"/>
                </a:cubicBezTo>
                <a:cubicBezTo>
                  <a:pt x="22728356" y="4831769"/>
                  <a:pt x="22712202" y="4847922"/>
                  <a:pt x="22663742" y="4815615"/>
                </a:cubicBezTo>
                <a:cubicBezTo>
                  <a:pt x="22647586" y="4799461"/>
                  <a:pt x="22615280" y="4783307"/>
                  <a:pt x="22582972" y="4783307"/>
                </a:cubicBezTo>
                <a:cubicBezTo>
                  <a:pt x="22130666" y="4783307"/>
                  <a:pt x="21694514" y="4783307"/>
                  <a:pt x="21242208" y="4783307"/>
                </a:cubicBezTo>
                <a:cubicBezTo>
                  <a:pt x="21209902" y="4783307"/>
                  <a:pt x="21193746" y="4799461"/>
                  <a:pt x="21193746" y="4831769"/>
                </a:cubicBezTo>
                <a:cubicBezTo>
                  <a:pt x="21226054" y="4831769"/>
                  <a:pt x="21274516" y="4831769"/>
                  <a:pt x="21306822" y="4831769"/>
                </a:cubicBezTo>
                <a:cubicBezTo>
                  <a:pt x="21355284" y="4831769"/>
                  <a:pt x="21403746" y="4831769"/>
                  <a:pt x="21436054" y="4880230"/>
                </a:cubicBezTo>
                <a:cubicBezTo>
                  <a:pt x="21484516" y="4960999"/>
                  <a:pt x="21565284" y="4960999"/>
                  <a:pt x="21646054" y="4960999"/>
                </a:cubicBezTo>
                <a:cubicBezTo>
                  <a:pt x="21791436" y="4944845"/>
                  <a:pt x="21936822" y="4993306"/>
                  <a:pt x="22082204" y="4912537"/>
                </a:cubicBezTo>
                <a:cubicBezTo>
                  <a:pt x="22195280" y="4912537"/>
                  <a:pt x="22324510" y="4912537"/>
                  <a:pt x="22437586" y="4912537"/>
                </a:cubicBezTo>
                <a:cubicBezTo>
                  <a:pt x="22550666" y="4896384"/>
                  <a:pt x="22647586" y="4977152"/>
                  <a:pt x="22744510" y="4977152"/>
                </a:cubicBezTo>
                <a:cubicBezTo>
                  <a:pt x="22809124" y="5041768"/>
                  <a:pt x="22889892" y="5025614"/>
                  <a:pt x="22970662" y="5025614"/>
                </a:cubicBezTo>
                <a:cubicBezTo>
                  <a:pt x="23067586" y="5025614"/>
                  <a:pt x="23164506" y="5025614"/>
                  <a:pt x="23261430" y="5025614"/>
                </a:cubicBezTo>
                <a:cubicBezTo>
                  <a:pt x="23293738" y="5025614"/>
                  <a:pt x="23326044" y="5025614"/>
                  <a:pt x="23342198" y="5025614"/>
                </a:cubicBezTo>
                <a:cubicBezTo>
                  <a:pt x="23471430" y="4928691"/>
                  <a:pt x="23584506" y="4977152"/>
                  <a:pt x="23697582" y="5041768"/>
                </a:cubicBezTo>
                <a:cubicBezTo>
                  <a:pt x="23778350" y="5090229"/>
                  <a:pt x="23859120" y="5090229"/>
                  <a:pt x="23956042" y="5090229"/>
                </a:cubicBezTo>
                <a:cubicBezTo>
                  <a:pt x="23988350" y="5090229"/>
                  <a:pt x="24020656" y="5090229"/>
                  <a:pt x="24004504" y="5122536"/>
                </a:cubicBezTo>
                <a:cubicBezTo>
                  <a:pt x="24004504" y="5122536"/>
                  <a:pt x="23972196" y="5138690"/>
                  <a:pt x="23956042" y="5138690"/>
                </a:cubicBezTo>
                <a:cubicBezTo>
                  <a:pt x="23923736" y="5154844"/>
                  <a:pt x="23923736" y="5170998"/>
                  <a:pt x="23939888" y="5203305"/>
                </a:cubicBezTo>
                <a:cubicBezTo>
                  <a:pt x="23956042" y="5219459"/>
                  <a:pt x="23956042" y="5235613"/>
                  <a:pt x="23939888" y="5251766"/>
                </a:cubicBezTo>
                <a:cubicBezTo>
                  <a:pt x="23875274" y="5251766"/>
                  <a:pt x="23826812" y="5267920"/>
                  <a:pt x="23762198" y="5267920"/>
                </a:cubicBezTo>
                <a:cubicBezTo>
                  <a:pt x="23713736" y="5267920"/>
                  <a:pt x="23681430" y="5284074"/>
                  <a:pt x="23665274" y="5316382"/>
                </a:cubicBezTo>
                <a:cubicBezTo>
                  <a:pt x="23649120" y="5332535"/>
                  <a:pt x="23600660" y="5348689"/>
                  <a:pt x="23649120" y="5380996"/>
                </a:cubicBezTo>
                <a:cubicBezTo>
                  <a:pt x="23665274" y="5397150"/>
                  <a:pt x="23713736" y="5429458"/>
                  <a:pt x="23713736" y="5429458"/>
                </a:cubicBezTo>
                <a:cubicBezTo>
                  <a:pt x="23842966" y="5332535"/>
                  <a:pt x="24004504" y="5445612"/>
                  <a:pt x="24133732" y="5332535"/>
                </a:cubicBezTo>
                <a:cubicBezTo>
                  <a:pt x="24166042" y="5316382"/>
                  <a:pt x="24214502" y="5348689"/>
                  <a:pt x="24230656" y="5380996"/>
                </a:cubicBezTo>
                <a:cubicBezTo>
                  <a:pt x="24262964" y="5413304"/>
                  <a:pt x="24279118" y="5461765"/>
                  <a:pt x="24311426" y="5494073"/>
                </a:cubicBezTo>
                <a:cubicBezTo>
                  <a:pt x="24392194" y="5477919"/>
                  <a:pt x="24456808" y="5558688"/>
                  <a:pt x="24537578" y="5558688"/>
                </a:cubicBezTo>
                <a:cubicBezTo>
                  <a:pt x="24747577" y="5558688"/>
                  <a:pt x="24957577" y="5558688"/>
                  <a:pt x="25167577" y="5558688"/>
                </a:cubicBezTo>
                <a:cubicBezTo>
                  <a:pt x="25199881" y="5558688"/>
                  <a:pt x="25216037" y="5542534"/>
                  <a:pt x="25248345" y="5526380"/>
                </a:cubicBezTo>
                <a:cubicBezTo>
                  <a:pt x="25312957" y="5494073"/>
                  <a:pt x="25377577" y="5526380"/>
                  <a:pt x="25409881" y="5590995"/>
                </a:cubicBezTo>
                <a:cubicBezTo>
                  <a:pt x="25458345" y="5720226"/>
                  <a:pt x="25522957" y="5768687"/>
                  <a:pt x="25619881" y="5720226"/>
                </a:cubicBezTo>
                <a:cubicBezTo>
                  <a:pt x="25684497" y="5687918"/>
                  <a:pt x="25765265" y="5687918"/>
                  <a:pt x="25846033" y="5655610"/>
                </a:cubicBezTo>
                <a:cubicBezTo>
                  <a:pt x="25942957" y="5607149"/>
                  <a:pt x="26056033" y="5607149"/>
                  <a:pt x="26152953" y="5574842"/>
                </a:cubicBezTo>
                <a:cubicBezTo>
                  <a:pt x="26201417" y="5558688"/>
                  <a:pt x="26266033" y="5574842"/>
                  <a:pt x="26330645" y="5574842"/>
                </a:cubicBezTo>
                <a:cubicBezTo>
                  <a:pt x="26346801" y="5542534"/>
                  <a:pt x="26427569" y="5590995"/>
                  <a:pt x="26492185" y="5639457"/>
                </a:cubicBezTo>
                <a:cubicBezTo>
                  <a:pt x="26556797" y="5671764"/>
                  <a:pt x="26556797" y="5752533"/>
                  <a:pt x="26492185" y="5784840"/>
                </a:cubicBezTo>
                <a:cubicBezTo>
                  <a:pt x="26443721" y="5817148"/>
                  <a:pt x="26395261" y="5849456"/>
                  <a:pt x="26346801" y="5865609"/>
                </a:cubicBezTo>
                <a:cubicBezTo>
                  <a:pt x="26314493" y="5881763"/>
                  <a:pt x="26266033" y="5833302"/>
                  <a:pt x="26249877" y="5833302"/>
                </a:cubicBezTo>
                <a:cubicBezTo>
                  <a:pt x="26136801" y="5914070"/>
                  <a:pt x="25975265" y="5865609"/>
                  <a:pt x="25862189" y="5946378"/>
                </a:cubicBezTo>
                <a:cubicBezTo>
                  <a:pt x="25813725" y="5978686"/>
                  <a:pt x="25862189" y="5994839"/>
                  <a:pt x="25862189" y="6010993"/>
                </a:cubicBezTo>
                <a:cubicBezTo>
                  <a:pt x="25862189" y="6043301"/>
                  <a:pt x="25846033" y="6059454"/>
                  <a:pt x="25813725" y="6059454"/>
                </a:cubicBezTo>
                <a:cubicBezTo>
                  <a:pt x="25765265" y="6043301"/>
                  <a:pt x="25716801" y="5994839"/>
                  <a:pt x="25668341" y="6059454"/>
                </a:cubicBezTo>
                <a:cubicBezTo>
                  <a:pt x="25636033" y="6091762"/>
                  <a:pt x="25587573" y="6107916"/>
                  <a:pt x="25539113" y="6140223"/>
                </a:cubicBezTo>
                <a:cubicBezTo>
                  <a:pt x="25522957" y="6156377"/>
                  <a:pt x="25522957" y="6172531"/>
                  <a:pt x="25555265" y="6172531"/>
                </a:cubicBezTo>
                <a:cubicBezTo>
                  <a:pt x="25619881" y="6188684"/>
                  <a:pt x="25636033" y="6204839"/>
                  <a:pt x="25636033" y="6269453"/>
                </a:cubicBezTo>
                <a:cubicBezTo>
                  <a:pt x="25636033" y="6317914"/>
                  <a:pt x="25636033" y="6366376"/>
                  <a:pt x="25636033" y="6414837"/>
                </a:cubicBezTo>
                <a:cubicBezTo>
                  <a:pt x="25636033" y="6447145"/>
                  <a:pt x="25587573" y="6479452"/>
                  <a:pt x="25555265" y="6463298"/>
                </a:cubicBezTo>
                <a:cubicBezTo>
                  <a:pt x="25522957" y="6447145"/>
                  <a:pt x="25490649" y="6430991"/>
                  <a:pt x="25442189" y="6430991"/>
                </a:cubicBezTo>
                <a:cubicBezTo>
                  <a:pt x="25377577" y="6414837"/>
                  <a:pt x="25329113" y="6414837"/>
                  <a:pt x="25264497" y="6414837"/>
                </a:cubicBezTo>
                <a:cubicBezTo>
                  <a:pt x="25232189" y="6414837"/>
                  <a:pt x="25216037" y="6382530"/>
                  <a:pt x="25232189" y="6350222"/>
                </a:cubicBezTo>
                <a:cubicBezTo>
                  <a:pt x="25248345" y="6301761"/>
                  <a:pt x="25264497" y="6269453"/>
                  <a:pt x="25296805" y="6220992"/>
                </a:cubicBezTo>
                <a:cubicBezTo>
                  <a:pt x="25312957" y="6172531"/>
                  <a:pt x="25345265" y="6204839"/>
                  <a:pt x="25361421" y="6220992"/>
                </a:cubicBezTo>
                <a:cubicBezTo>
                  <a:pt x="25377577" y="6237146"/>
                  <a:pt x="25393729" y="6237146"/>
                  <a:pt x="25409881" y="6204839"/>
                </a:cubicBezTo>
                <a:cubicBezTo>
                  <a:pt x="25409881" y="6172531"/>
                  <a:pt x="25409881" y="6156377"/>
                  <a:pt x="25409881" y="6124070"/>
                </a:cubicBezTo>
                <a:cubicBezTo>
                  <a:pt x="25490649" y="6124070"/>
                  <a:pt x="25458345" y="5994839"/>
                  <a:pt x="25539113" y="5994839"/>
                </a:cubicBezTo>
                <a:cubicBezTo>
                  <a:pt x="25555265" y="5994839"/>
                  <a:pt x="25571421" y="5978686"/>
                  <a:pt x="25555265" y="5962532"/>
                </a:cubicBezTo>
                <a:cubicBezTo>
                  <a:pt x="25555265" y="5962532"/>
                  <a:pt x="25539113" y="5946378"/>
                  <a:pt x="25539113" y="5946378"/>
                </a:cubicBezTo>
                <a:cubicBezTo>
                  <a:pt x="25442189" y="5962532"/>
                  <a:pt x="25345265" y="5897917"/>
                  <a:pt x="25264497" y="5881763"/>
                </a:cubicBezTo>
                <a:cubicBezTo>
                  <a:pt x="25216037" y="5865609"/>
                  <a:pt x="25167577" y="5914070"/>
                  <a:pt x="25183729" y="5962532"/>
                </a:cubicBezTo>
                <a:cubicBezTo>
                  <a:pt x="25199881" y="6010993"/>
                  <a:pt x="25216037" y="6043301"/>
                  <a:pt x="25232189" y="6091762"/>
                </a:cubicBezTo>
                <a:cubicBezTo>
                  <a:pt x="25151421" y="6172531"/>
                  <a:pt x="25070653" y="6253300"/>
                  <a:pt x="24973729" y="6334068"/>
                </a:cubicBezTo>
                <a:cubicBezTo>
                  <a:pt x="24941421" y="6350222"/>
                  <a:pt x="24892961" y="6334068"/>
                  <a:pt x="24860653" y="6350222"/>
                </a:cubicBezTo>
                <a:cubicBezTo>
                  <a:pt x="24812193" y="6382530"/>
                  <a:pt x="24892961" y="6414837"/>
                  <a:pt x="24860653" y="6430991"/>
                </a:cubicBezTo>
                <a:cubicBezTo>
                  <a:pt x="24812193" y="6463298"/>
                  <a:pt x="24763733" y="6463298"/>
                  <a:pt x="24715269" y="6430991"/>
                </a:cubicBezTo>
                <a:cubicBezTo>
                  <a:pt x="24699113" y="6414837"/>
                  <a:pt x="24682961" y="6382530"/>
                  <a:pt x="24650657" y="6414837"/>
                </a:cubicBezTo>
                <a:cubicBezTo>
                  <a:pt x="24569886" y="6463298"/>
                  <a:pt x="24489118" y="6479452"/>
                  <a:pt x="24440656" y="6350222"/>
                </a:cubicBezTo>
                <a:cubicBezTo>
                  <a:pt x="24424502" y="6317914"/>
                  <a:pt x="24343732" y="6317914"/>
                  <a:pt x="24311426" y="6350222"/>
                </a:cubicBezTo>
                <a:cubicBezTo>
                  <a:pt x="24262964" y="6398683"/>
                  <a:pt x="24198350" y="6398683"/>
                  <a:pt x="24149888" y="6382530"/>
                </a:cubicBezTo>
                <a:cubicBezTo>
                  <a:pt x="24036812" y="6366376"/>
                  <a:pt x="23907580" y="6430991"/>
                  <a:pt x="23810658" y="6350222"/>
                </a:cubicBezTo>
                <a:cubicBezTo>
                  <a:pt x="23778350" y="6334068"/>
                  <a:pt x="23762198" y="6334068"/>
                  <a:pt x="23729888" y="6350222"/>
                </a:cubicBezTo>
                <a:cubicBezTo>
                  <a:pt x="23503736" y="6414837"/>
                  <a:pt x="23406814" y="6414837"/>
                  <a:pt x="23212968" y="6350222"/>
                </a:cubicBezTo>
                <a:cubicBezTo>
                  <a:pt x="23116048" y="6317914"/>
                  <a:pt x="23002968" y="6317914"/>
                  <a:pt x="22906048" y="6269453"/>
                </a:cubicBezTo>
                <a:cubicBezTo>
                  <a:pt x="22841432" y="6237146"/>
                  <a:pt x="22760662" y="6253300"/>
                  <a:pt x="22728356" y="6317914"/>
                </a:cubicBezTo>
                <a:cubicBezTo>
                  <a:pt x="22679894" y="6382530"/>
                  <a:pt x="22615280" y="6398683"/>
                  <a:pt x="22550666" y="6366376"/>
                </a:cubicBezTo>
                <a:cubicBezTo>
                  <a:pt x="22486048" y="6317914"/>
                  <a:pt x="22437586" y="6334068"/>
                  <a:pt x="22372972" y="6366376"/>
                </a:cubicBezTo>
                <a:cubicBezTo>
                  <a:pt x="22340666" y="6398683"/>
                  <a:pt x="22276050" y="6398683"/>
                  <a:pt x="22243742" y="6447145"/>
                </a:cubicBezTo>
                <a:cubicBezTo>
                  <a:pt x="22211434" y="6495606"/>
                  <a:pt x="22162974" y="6495606"/>
                  <a:pt x="22114512" y="6495606"/>
                </a:cubicBezTo>
                <a:cubicBezTo>
                  <a:pt x="21920666" y="6495606"/>
                  <a:pt x="21710668" y="6495606"/>
                  <a:pt x="21516822" y="6495606"/>
                </a:cubicBezTo>
                <a:cubicBezTo>
                  <a:pt x="21403746" y="6495606"/>
                  <a:pt x="21290670" y="6414837"/>
                  <a:pt x="21177594" y="6430991"/>
                </a:cubicBezTo>
                <a:cubicBezTo>
                  <a:pt x="21096826" y="6447145"/>
                  <a:pt x="21016056" y="6447145"/>
                  <a:pt x="20951440" y="6382530"/>
                </a:cubicBezTo>
                <a:cubicBezTo>
                  <a:pt x="20902978" y="6430991"/>
                  <a:pt x="20886826" y="6511760"/>
                  <a:pt x="20806058" y="6495606"/>
                </a:cubicBezTo>
                <a:cubicBezTo>
                  <a:pt x="20644520" y="6576375"/>
                  <a:pt x="20482982" y="6544067"/>
                  <a:pt x="20321444" y="6544067"/>
                </a:cubicBezTo>
                <a:cubicBezTo>
                  <a:pt x="20192214" y="6447145"/>
                  <a:pt x="20030676" y="6495606"/>
                  <a:pt x="19885292" y="6495606"/>
                </a:cubicBezTo>
                <a:cubicBezTo>
                  <a:pt x="19804522" y="6479452"/>
                  <a:pt x="19707600" y="6511760"/>
                  <a:pt x="19626832" y="6447145"/>
                </a:cubicBezTo>
                <a:cubicBezTo>
                  <a:pt x="19610678" y="6430991"/>
                  <a:pt x="19562216" y="6430991"/>
                  <a:pt x="19546062" y="6447145"/>
                </a:cubicBezTo>
                <a:cubicBezTo>
                  <a:pt x="19465294" y="6527914"/>
                  <a:pt x="19352218" y="6479452"/>
                  <a:pt x="19271450" y="6527914"/>
                </a:cubicBezTo>
                <a:cubicBezTo>
                  <a:pt x="19190680" y="6576375"/>
                  <a:pt x="19109912" y="6576375"/>
                  <a:pt x="19012988" y="6527914"/>
                </a:cubicBezTo>
                <a:cubicBezTo>
                  <a:pt x="18980680" y="6511760"/>
                  <a:pt x="18932220" y="6511760"/>
                  <a:pt x="18899912" y="6495606"/>
                </a:cubicBezTo>
                <a:cubicBezTo>
                  <a:pt x="18802990" y="6479452"/>
                  <a:pt x="18706068" y="6511760"/>
                  <a:pt x="18609144" y="6463298"/>
                </a:cubicBezTo>
                <a:cubicBezTo>
                  <a:pt x="18528374" y="6430991"/>
                  <a:pt x="18447606" y="6527914"/>
                  <a:pt x="18382992" y="6430991"/>
                </a:cubicBezTo>
                <a:cubicBezTo>
                  <a:pt x="18269914" y="6430991"/>
                  <a:pt x="18156838" y="6430991"/>
                  <a:pt x="18059916" y="6430991"/>
                </a:cubicBezTo>
                <a:cubicBezTo>
                  <a:pt x="17946840" y="6430991"/>
                  <a:pt x="17849916" y="6414837"/>
                  <a:pt x="17736840" y="6479452"/>
                </a:cubicBezTo>
                <a:cubicBezTo>
                  <a:pt x="17656072" y="6527914"/>
                  <a:pt x="17526842" y="6463298"/>
                  <a:pt x="17429920" y="6544067"/>
                </a:cubicBezTo>
                <a:cubicBezTo>
                  <a:pt x="17429920" y="6544067"/>
                  <a:pt x="17413766" y="6544067"/>
                  <a:pt x="17397610" y="6544067"/>
                </a:cubicBezTo>
                <a:cubicBezTo>
                  <a:pt x="17268382" y="6463298"/>
                  <a:pt x="17122998" y="6495606"/>
                  <a:pt x="16993766" y="6495606"/>
                </a:cubicBezTo>
                <a:cubicBezTo>
                  <a:pt x="16929152" y="6495606"/>
                  <a:pt x="16864538" y="6495606"/>
                  <a:pt x="16799922" y="6527914"/>
                </a:cubicBezTo>
                <a:cubicBezTo>
                  <a:pt x="16702999" y="6576375"/>
                  <a:pt x="16589922" y="6576375"/>
                  <a:pt x="16476846" y="6527914"/>
                </a:cubicBezTo>
                <a:cubicBezTo>
                  <a:pt x="16347616" y="6479452"/>
                  <a:pt x="16202233" y="6479452"/>
                  <a:pt x="16073002" y="6511760"/>
                </a:cubicBezTo>
                <a:cubicBezTo>
                  <a:pt x="16024540" y="6527914"/>
                  <a:pt x="15992233" y="6527914"/>
                  <a:pt x="15943771" y="6495606"/>
                </a:cubicBezTo>
                <a:cubicBezTo>
                  <a:pt x="15863003" y="6447145"/>
                  <a:pt x="15782234" y="6576375"/>
                  <a:pt x="15701465" y="6495606"/>
                </a:cubicBezTo>
                <a:cubicBezTo>
                  <a:pt x="15475313" y="6544067"/>
                  <a:pt x="15475313" y="6544067"/>
                  <a:pt x="15281467" y="6479452"/>
                </a:cubicBezTo>
                <a:cubicBezTo>
                  <a:pt x="15265314" y="6479452"/>
                  <a:pt x="15249160" y="6479452"/>
                  <a:pt x="15216852" y="6479452"/>
                </a:cubicBezTo>
                <a:cubicBezTo>
                  <a:pt x="15152238" y="6479452"/>
                  <a:pt x="15103776" y="6544067"/>
                  <a:pt x="15023007" y="6479452"/>
                </a:cubicBezTo>
                <a:cubicBezTo>
                  <a:pt x="14990700" y="6447145"/>
                  <a:pt x="14909931" y="6479452"/>
                  <a:pt x="14845316" y="6463298"/>
                </a:cubicBezTo>
                <a:cubicBezTo>
                  <a:pt x="14796854" y="6463298"/>
                  <a:pt x="14748393" y="6447145"/>
                  <a:pt x="14699932" y="6430991"/>
                </a:cubicBezTo>
                <a:cubicBezTo>
                  <a:pt x="14554547" y="6382530"/>
                  <a:pt x="14425318" y="6382530"/>
                  <a:pt x="14263780" y="6430991"/>
                </a:cubicBezTo>
                <a:cubicBezTo>
                  <a:pt x="14118396" y="6479452"/>
                  <a:pt x="13956858" y="6576375"/>
                  <a:pt x="13795321" y="6463298"/>
                </a:cubicBezTo>
                <a:cubicBezTo>
                  <a:pt x="13730705" y="6495606"/>
                  <a:pt x="13666090" y="6495606"/>
                  <a:pt x="13585321" y="6463298"/>
                </a:cubicBezTo>
                <a:cubicBezTo>
                  <a:pt x="13520706" y="6430991"/>
                  <a:pt x="13423783" y="6447145"/>
                  <a:pt x="13343015" y="6447145"/>
                </a:cubicBezTo>
                <a:cubicBezTo>
                  <a:pt x="13278400" y="6447145"/>
                  <a:pt x="13197631" y="6447145"/>
                  <a:pt x="13133017" y="6447145"/>
                </a:cubicBezTo>
                <a:cubicBezTo>
                  <a:pt x="13052248" y="6447145"/>
                  <a:pt x="12971479" y="6447145"/>
                  <a:pt x="12890711" y="6447145"/>
                </a:cubicBezTo>
                <a:cubicBezTo>
                  <a:pt x="12777634" y="6463298"/>
                  <a:pt x="12696865" y="6511760"/>
                  <a:pt x="12583789" y="6495606"/>
                </a:cubicBezTo>
                <a:cubicBezTo>
                  <a:pt x="12486866" y="6479452"/>
                  <a:pt x="12389943" y="6495606"/>
                  <a:pt x="12293020" y="6495606"/>
                </a:cubicBezTo>
                <a:cubicBezTo>
                  <a:pt x="12260713" y="6495606"/>
                  <a:pt x="12228405" y="6511760"/>
                  <a:pt x="12212251" y="6511760"/>
                </a:cubicBezTo>
                <a:cubicBezTo>
                  <a:pt x="12131483" y="6560221"/>
                  <a:pt x="12034559" y="6527914"/>
                  <a:pt x="11953791" y="6544067"/>
                </a:cubicBezTo>
                <a:cubicBezTo>
                  <a:pt x="11856869" y="6463298"/>
                  <a:pt x="11743791" y="6495606"/>
                  <a:pt x="11646870" y="6495606"/>
                </a:cubicBezTo>
                <a:cubicBezTo>
                  <a:pt x="11549947" y="6495606"/>
                  <a:pt x="11453025" y="6463298"/>
                  <a:pt x="11356102" y="6544067"/>
                </a:cubicBezTo>
                <a:cubicBezTo>
                  <a:pt x="11259178" y="6463298"/>
                  <a:pt x="11162255" y="6544067"/>
                  <a:pt x="11049181" y="6560221"/>
                </a:cubicBezTo>
                <a:cubicBezTo>
                  <a:pt x="11000718" y="6560221"/>
                  <a:pt x="10968412" y="6544067"/>
                  <a:pt x="10936103" y="6527914"/>
                </a:cubicBezTo>
                <a:cubicBezTo>
                  <a:pt x="10903795" y="6511760"/>
                  <a:pt x="10887642" y="6463298"/>
                  <a:pt x="10839181" y="6479452"/>
                </a:cubicBezTo>
                <a:cubicBezTo>
                  <a:pt x="10823028" y="6576375"/>
                  <a:pt x="10823028" y="6624836"/>
                  <a:pt x="10806874" y="6640990"/>
                </a:cubicBezTo>
                <a:cubicBezTo>
                  <a:pt x="10774566" y="6705605"/>
                  <a:pt x="10693797" y="6705605"/>
                  <a:pt x="10629182" y="6754066"/>
                </a:cubicBezTo>
                <a:cubicBezTo>
                  <a:pt x="10580721" y="6786374"/>
                  <a:pt x="10596874" y="6737913"/>
                  <a:pt x="10580721" y="6721758"/>
                </a:cubicBezTo>
                <a:cubicBezTo>
                  <a:pt x="10548413" y="6657144"/>
                  <a:pt x="10532258" y="6705605"/>
                  <a:pt x="10516105" y="6737913"/>
                </a:cubicBezTo>
                <a:cubicBezTo>
                  <a:pt x="10483798" y="6802527"/>
                  <a:pt x="10435337" y="6802527"/>
                  <a:pt x="10419182" y="6754066"/>
                </a:cubicBezTo>
                <a:cubicBezTo>
                  <a:pt x="10386876" y="6640990"/>
                  <a:pt x="10273798" y="6657144"/>
                  <a:pt x="10209184" y="6624836"/>
                </a:cubicBezTo>
                <a:cubicBezTo>
                  <a:pt x="10193030" y="6624836"/>
                  <a:pt x="10176877" y="6640990"/>
                  <a:pt x="10160722" y="6657144"/>
                </a:cubicBezTo>
                <a:cubicBezTo>
                  <a:pt x="10144569" y="6673297"/>
                  <a:pt x="10128414" y="6673297"/>
                  <a:pt x="10112261" y="6640990"/>
                </a:cubicBezTo>
                <a:cubicBezTo>
                  <a:pt x="10112261" y="6576375"/>
                  <a:pt x="10063800" y="6560221"/>
                  <a:pt x="10015338" y="6560221"/>
                </a:cubicBezTo>
                <a:cubicBezTo>
                  <a:pt x="9902261" y="6560221"/>
                  <a:pt x="9805340" y="6592528"/>
                  <a:pt x="9724570" y="6673297"/>
                </a:cubicBezTo>
                <a:cubicBezTo>
                  <a:pt x="9692263" y="6705605"/>
                  <a:pt x="9724570" y="6721758"/>
                  <a:pt x="9724570" y="6737913"/>
                </a:cubicBezTo>
                <a:cubicBezTo>
                  <a:pt x="9740725" y="6770220"/>
                  <a:pt x="9756878" y="6737913"/>
                  <a:pt x="9740725" y="6770220"/>
                </a:cubicBezTo>
                <a:cubicBezTo>
                  <a:pt x="9724570" y="6786374"/>
                  <a:pt x="9643801" y="6802527"/>
                  <a:pt x="9595340" y="6786374"/>
                </a:cubicBezTo>
                <a:cubicBezTo>
                  <a:pt x="9563033" y="6770220"/>
                  <a:pt x="9563033" y="6737913"/>
                  <a:pt x="9563033" y="6705605"/>
                </a:cubicBezTo>
                <a:cubicBezTo>
                  <a:pt x="9563033" y="6689451"/>
                  <a:pt x="9579186" y="6673297"/>
                  <a:pt x="9595340" y="6657144"/>
                </a:cubicBezTo>
                <a:cubicBezTo>
                  <a:pt x="9611494" y="6640990"/>
                  <a:pt x="9611494" y="6624836"/>
                  <a:pt x="9579186" y="6608683"/>
                </a:cubicBezTo>
                <a:cubicBezTo>
                  <a:pt x="9563033" y="6608683"/>
                  <a:pt x="9530725" y="6608683"/>
                  <a:pt x="9530725" y="6624836"/>
                </a:cubicBezTo>
                <a:cubicBezTo>
                  <a:pt x="9530725" y="6624836"/>
                  <a:pt x="9530725" y="6657144"/>
                  <a:pt x="9514571" y="6673297"/>
                </a:cubicBezTo>
                <a:cubicBezTo>
                  <a:pt x="9514571" y="6689451"/>
                  <a:pt x="9514571" y="6705605"/>
                  <a:pt x="9514571" y="6737913"/>
                </a:cubicBezTo>
                <a:cubicBezTo>
                  <a:pt x="9514571" y="6770220"/>
                  <a:pt x="9530725" y="6818681"/>
                  <a:pt x="9482264" y="6834835"/>
                </a:cubicBezTo>
                <a:cubicBezTo>
                  <a:pt x="9482264" y="6802527"/>
                  <a:pt x="9466110" y="6786374"/>
                  <a:pt x="9466110" y="6754066"/>
                </a:cubicBezTo>
                <a:cubicBezTo>
                  <a:pt x="9466110" y="6737913"/>
                  <a:pt x="9466110" y="6721758"/>
                  <a:pt x="9466110" y="6689451"/>
                </a:cubicBezTo>
                <a:cubicBezTo>
                  <a:pt x="9466110" y="6640990"/>
                  <a:pt x="9449956" y="6608683"/>
                  <a:pt x="9401495" y="6608683"/>
                </a:cubicBezTo>
                <a:cubicBezTo>
                  <a:pt x="9369187" y="6608683"/>
                  <a:pt x="9320726" y="6608683"/>
                  <a:pt x="9288418" y="6576375"/>
                </a:cubicBezTo>
                <a:cubicBezTo>
                  <a:pt x="9239957" y="6544067"/>
                  <a:pt x="9207649" y="6544067"/>
                  <a:pt x="9159188" y="6576375"/>
                </a:cubicBezTo>
                <a:cubicBezTo>
                  <a:pt x="9094573" y="6624836"/>
                  <a:pt x="9013804" y="6657144"/>
                  <a:pt x="8916882" y="6608683"/>
                </a:cubicBezTo>
                <a:cubicBezTo>
                  <a:pt x="8884574" y="6592528"/>
                  <a:pt x="8819960" y="6673297"/>
                  <a:pt x="8771497" y="6608683"/>
                </a:cubicBezTo>
                <a:cubicBezTo>
                  <a:pt x="8658421" y="6608683"/>
                  <a:pt x="8561499" y="6608683"/>
                  <a:pt x="8448422" y="6608683"/>
                </a:cubicBezTo>
                <a:cubicBezTo>
                  <a:pt x="8416114" y="6608683"/>
                  <a:pt x="8383808" y="6624836"/>
                  <a:pt x="8367653" y="6640990"/>
                </a:cubicBezTo>
                <a:cubicBezTo>
                  <a:pt x="8270731" y="6754066"/>
                  <a:pt x="8141501" y="6737913"/>
                  <a:pt x="8044579" y="6689451"/>
                </a:cubicBezTo>
                <a:cubicBezTo>
                  <a:pt x="7915348" y="6624836"/>
                  <a:pt x="7786118" y="6657144"/>
                  <a:pt x="7673041" y="6657144"/>
                </a:cubicBezTo>
                <a:cubicBezTo>
                  <a:pt x="7592274" y="6657144"/>
                  <a:pt x="7543811" y="6754066"/>
                  <a:pt x="7495350" y="6802527"/>
                </a:cubicBezTo>
                <a:cubicBezTo>
                  <a:pt x="7463043" y="6834835"/>
                  <a:pt x="7446888" y="6802527"/>
                  <a:pt x="7430735" y="6786374"/>
                </a:cubicBezTo>
                <a:cubicBezTo>
                  <a:pt x="7398427" y="6754066"/>
                  <a:pt x="7398427" y="6737913"/>
                  <a:pt x="7446888" y="6705605"/>
                </a:cubicBezTo>
                <a:cubicBezTo>
                  <a:pt x="7527657" y="6673297"/>
                  <a:pt x="7527657" y="6640990"/>
                  <a:pt x="7463043" y="6576375"/>
                </a:cubicBezTo>
                <a:cubicBezTo>
                  <a:pt x="7446888" y="6560221"/>
                  <a:pt x="7430735" y="6527914"/>
                  <a:pt x="7398427" y="6560221"/>
                </a:cubicBezTo>
                <a:cubicBezTo>
                  <a:pt x="7349966" y="6608683"/>
                  <a:pt x="7317658" y="6640990"/>
                  <a:pt x="7269198" y="6689451"/>
                </a:cubicBezTo>
                <a:cubicBezTo>
                  <a:pt x="7236889" y="6721758"/>
                  <a:pt x="7204582" y="6721758"/>
                  <a:pt x="7156122" y="6689451"/>
                </a:cubicBezTo>
                <a:cubicBezTo>
                  <a:pt x="7091506" y="6640990"/>
                  <a:pt x="6994583" y="6673297"/>
                  <a:pt x="6946122" y="6608683"/>
                </a:cubicBezTo>
                <a:cubicBezTo>
                  <a:pt x="6929968" y="6592528"/>
                  <a:pt x="6897661" y="6608683"/>
                  <a:pt x="6865353" y="6624836"/>
                </a:cubicBezTo>
                <a:cubicBezTo>
                  <a:pt x="6752276" y="6689451"/>
                  <a:pt x="6623046" y="6673297"/>
                  <a:pt x="6493816" y="6640990"/>
                </a:cubicBezTo>
                <a:cubicBezTo>
                  <a:pt x="6477662" y="6640990"/>
                  <a:pt x="6461509" y="6624836"/>
                  <a:pt x="6445355" y="6624836"/>
                </a:cubicBezTo>
                <a:cubicBezTo>
                  <a:pt x="6413047" y="6624836"/>
                  <a:pt x="6396894" y="6640990"/>
                  <a:pt x="6380740" y="6673297"/>
                </a:cubicBezTo>
                <a:cubicBezTo>
                  <a:pt x="6332279" y="6737913"/>
                  <a:pt x="6332279" y="6737913"/>
                  <a:pt x="6251510" y="6705605"/>
                </a:cubicBezTo>
                <a:cubicBezTo>
                  <a:pt x="6219202" y="6689451"/>
                  <a:pt x="6203049" y="6689451"/>
                  <a:pt x="6170741" y="6689451"/>
                </a:cubicBezTo>
                <a:cubicBezTo>
                  <a:pt x="6138433" y="6689451"/>
                  <a:pt x="6138433" y="6705605"/>
                  <a:pt x="6170741" y="6737913"/>
                </a:cubicBezTo>
                <a:cubicBezTo>
                  <a:pt x="6186894" y="6754066"/>
                  <a:pt x="6186894" y="6770220"/>
                  <a:pt x="6186894" y="6786374"/>
                </a:cubicBezTo>
                <a:cubicBezTo>
                  <a:pt x="6170741" y="6786374"/>
                  <a:pt x="6138433" y="6802527"/>
                  <a:pt x="6138433" y="6802527"/>
                </a:cubicBezTo>
                <a:cubicBezTo>
                  <a:pt x="6057664" y="6754066"/>
                  <a:pt x="5976895" y="6737913"/>
                  <a:pt x="5879973" y="6754066"/>
                </a:cubicBezTo>
                <a:cubicBezTo>
                  <a:pt x="5847665" y="6754066"/>
                  <a:pt x="5847665" y="6770220"/>
                  <a:pt x="5863819" y="6802527"/>
                </a:cubicBezTo>
                <a:cubicBezTo>
                  <a:pt x="5879973" y="6818681"/>
                  <a:pt x="5912280" y="6850989"/>
                  <a:pt x="5928434" y="6867142"/>
                </a:cubicBezTo>
                <a:cubicBezTo>
                  <a:pt x="5944589" y="6883296"/>
                  <a:pt x="5944589" y="6899450"/>
                  <a:pt x="5944589" y="6915604"/>
                </a:cubicBezTo>
                <a:cubicBezTo>
                  <a:pt x="5944589" y="6915604"/>
                  <a:pt x="5928434" y="6931758"/>
                  <a:pt x="5912280" y="6931758"/>
                </a:cubicBezTo>
                <a:cubicBezTo>
                  <a:pt x="5896127" y="6931758"/>
                  <a:pt x="5896127" y="6931758"/>
                  <a:pt x="5879973" y="6931758"/>
                </a:cubicBezTo>
                <a:cubicBezTo>
                  <a:pt x="5815358" y="6931758"/>
                  <a:pt x="5750742" y="6931758"/>
                  <a:pt x="5686128" y="6883296"/>
                </a:cubicBezTo>
                <a:cubicBezTo>
                  <a:pt x="5605359" y="6786374"/>
                  <a:pt x="5492282" y="6818681"/>
                  <a:pt x="5379206" y="6834835"/>
                </a:cubicBezTo>
                <a:cubicBezTo>
                  <a:pt x="5379206" y="6834835"/>
                  <a:pt x="5363052" y="6850989"/>
                  <a:pt x="5363052" y="6850989"/>
                </a:cubicBezTo>
                <a:cubicBezTo>
                  <a:pt x="5363052" y="6850989"/>
                  <a:pt x="5379206" y="6867142"/>
                  <a:pt x="5379206" y="6867142"/>
                </a:cubicBezTo>
                <a:cubicBezTo>
                  <a:pt x="5443821" y="6899450"/>
                  <a:pt x="5508436" y="6915604"/>
                  <a:pt x="5556898" y="6947911"/>
                </a:cubicBezTo>
                <a:cubicBezTo>
                  <a:pt x="5573051" y="6964065"/>
                  <a:pt x="5573051" y="6980219"/>
                  <a:pt x="5540744" y="6980219"/>
                </a:cubicBezTo>
                <a:cubicBezTo>
                  <a:pt x="5476129" y="6980219"/>
                  <a:pt x="5427667" y="7077141"/>
                  <a:pt x="5363052" y="6996372"/>
                </a:cubicBezTo>
                <a:cubicBezTo>
                  <a:pt x="5266129" y="6996372"/>
                  <a:pt x="5169207" y="6996372"/>
                  <a:pt x="5072284" y="6996372"/>
                </a:cubicBezTo>
                <a:cubicBezTo>
                  <a:pt x="5056130" y="6996372"/>
                  <a:pt x="5039977" y="7028680"/>
                  <a:pt x="5039977" y="7044834"/>
                </a:cubicBezTo>
                <a:cubicBezTo>
                  <a:pt x="5023823" y="7093295"/>
                  <a:pt x="5007669" y="7109449"/>
                  <a:pt x="4959208" y="7109449"/>
                </a:cubicBezTo>
                <a:cubicBezTo>
                  <a:pt x="4894593" y="7109449"/>
                  <a:pt x="4846132" y="7125602"/>
                  <a:pt x="4797670" y="7077141"/>
                </a:cubicBezTo>
                <a:cubicBezTo>
                  <a:pt x="4749209" y="7028680"/>
                  <a:pt x="4684594" y="7060988"/>
                  <a:pt x="4636133" y="7060988"/>
                </a:cubicBezTo>
                <a:cubicBezTo>
                  <a:pt x="4619979" y="7109449"/>
                  <a:pt x="4587671" y="7125602"/>
                  <a:pt x="4555364" y="7109449"/>
                </a:cubicBezTo>
                <a:cubicBezTo>
                  <a:pt x="4506902" y="7093295"/>
                  <a:pt x="4474595" y="7044834"/>
                  <a:pt x="4442287" y="7109449"/>
                </a:cubicBezTo>
                <a:cubicBezTo>
                  <a:pt x="4409980" y="7157910"/>
                  <a:pt x="4361518" y="7190218"/>
                  <a:pt x="4296903" y="7174064"/>
                </a:cubicBezTo>
                <a:cubicBezTo>
                  <a:pt x="4248442" y="7157910"/>
                  <a:pt x="4199981" y="7174064"/>
                  <a:pt x="4167673" y="7206371"/>
                </a:cubicBezTo>
                <a:cubicBezTo>
                  <a:pt x="4135366" y="7238679"/>
                  <a:pt x="4103058" y="7238679"/>
                  <a:pt x="4070751" y="7206371"/>
                </a:cubicBezTo>
                <a:cubicBezTo>
                  <a:pt x="4038443" y="7174064"/>
                  <a:pt x="4006135" y="7174064"/>
                  <a:pt x="3973828" y="7190218"/>
                </a:cubicBezTo>
                <a:cubicBezTo>
                  <a:pt x="3683060" y="7303294"/>
                  <a:pt x="3650752" y="7319448"/>
                  <a:pt x="3505369" y="7270987"/>
                </a:cubicBezTo>
                <a:cubicBezTo>
                  <a:pt x="3440753" y="7254833"/>
                  <a:pt x="3440753" y="7254833"/>
                  <a:pt x="3408446" y="7319448"/>
                </a:cubicBezTo>
                <a:cubicBezTo>
                  <a:pt x="3392292" y="7351755"/>
                  <a:pt x="3327677" y="7367909"/>
                  <a:pt x="3295369" y="7384063"/>
                </a:cubicBezTo>
                <a:cubicBezTo>
                  <a:pt x="3263062" y="7400216"/>
                  <a:pt x="3246908" y="7400216"/>
                  <a:pt x="3214600" y="7400216"/>
                </a:cubicBezTo>
                <a:cubicBezTo>
                  <a:pt x="3101524" y="7416371"/>
                  <a:pt x="3036909" y="7529446"/>
                  <a:pt x="2923833" y="7513293"/>
                </a:cubicBezTo>
                <a:cubicBezTo>
                  <a:pt x="2826910" y="7480985"/>
                  <a:pt x="2729987" y="7416371"/>
                  <a:pt x="2633065" y="7367909"/>
                </a:cubicBezTo>
                <a:cubicBezTo>
                  <a:pt x="2600757" y="7351755"/>
                  <a:pt x="2552296" y="7335602"/>
                  <a:pt x="2536142" y="7319448"/>
                </a:cubicBezTo>
                <a:cubicBezTo>
                  <a:pt x="2519988" y="7303294"/>
                  <a:pt x="2503835" y="7303294"/>
                  <a:pt x="2487681" y="7319448"/>
                </a:cubicBezTo>
                <a:cubicBezTo>
                  <a:pt x="2439220" y="7351755"/>
                  <a:pt x="2390758" y="7367909"/>
                  <a:pt x="2342297" y="7400216"/>
                </a:cubicBezTo>
                <a:cubicBezTo>
                  <a:pt x="2277682" y="7351755"/>
                  <a:pt x="2245374" y="7384063"/>
                  <a:pt x="2196913" y="7432524"/>
                </a:cubicBezTo>
                <a:cubicBezTo>
                  <a:pt x="2132298" y="7416371"/>
                  <a:pt x="2099990" y="7432524"/>
                  <a:pt x="2051529" y="7432524"/>
                </a:cubicBezTo>
                <a:cubicBezTo>
                  <a:pt x="2003068" y="7432524"/>
                  <a:pt x="1938453" y="7448678"/>
                  <a:pt x="1906145" y="7432524"/>
                </a:cubicBezTo>
                <a:cubicBezTo>
                  <a:pt x="1809222" y="7367909"/>
                  <a:pt x="1696146" y="7400216"/>
                  <a:pt x="1599223" y="7351755"/>
                </a:cubicBezTo>
                <a:cubicBezTo>
                  <a:pt x="1566916" y="7335602"/>
                  <a:pt x="1534608" y="7319448"/>
                  <a:pt x="1486147" y="7319448"/>
                </a:cubicBezTo>
                <a:cubicBezTo>
                  <a:pt x="1421532" y="7303294"/>
                  <a:pt x="1421532" y="7254833"/>
                  <a:pt x="1421532" y="7206371"/>
                </a:cubicBezTo>
                <a:cubicBezTo>
                  <a:pt x="1421532" y="7174064"/>
                  <a:pt x="1421532" y="7141757"/>
                  <a:pt x="1453839" y="7157910"/>
                </a:cubicBezTo>
                <a:cubicBezTo>
                  <a:pt x="1534608" y="7206371"/>
                  <a:pt x="1599223" y="7206371"/>
                  <a:pt x="1663838" y="7157910"/>
                </a:cubicBezTo>
                <a:cubicBezTo>
                  <a:pt x="1728454" y="7109449"/>
                  <a:pt x="1793069" y="7141757"/>
                  <a:pt x="1857684" y="7157910"/>
                </a:cubicBezTo>
                <a:cubicBezTo>
                  <a:pt x="1889991" y="7174064"/>
                  <a:pt x="1922299" y="7190218"/>
                  <a:pt x="1970760" y="7206371"/>
                </a:cubicBezTo>
                <a:cubicBezTo>
                  <a:pt x="2003068" y="7206371"/>
                  <a:pt x="2051529" y="7206371"/>
                  <a:pt x="2051529" y="7190218"/>
                </a:cubicBezTo>
                <a:cubicBezTo>
                  <a:pt x="2067683" y="7093295"/>
                  <a:pt x="2164605" y="7060988"/>
                  <a:pt x="2180759" y="6980219"/>
                </a:cubicBezTo>
                <a:cubicBezTo>
                  <a:pt x="2213067" y="6980219"/>
                  <a:pt x="2261528" y="6964065"/>
                  <a:pt x="2293836" y="6947911"/>
                </a:cubicBezTo>
                <a:cubicBezTo>
                  <a:pt x="2326143" y="6931758"/>
                  <a:pt x="2326143" y="6915604"/>
                  <a:pt x="2358451" y="6931758"/>
                </a:cubicBezTo>
                <a:cubicBezTo>
                  <a:pt x="2406912" y="6964065"/>
                  <a:pt x="2471527" y="6980219"/>
                  <a:pt x="2519988" y="6947911"/>
                </a:cubicBezTo>
                <a:cubicBezTo>
                  <a:pt x="2616911" y="6883296"/>
                  <a:pt x="2729987" y="6899450"/>
                  <a:pt x="2826910" y="6947911"/>
                </a:cubicBezTo>
                <a:cubicBezTo>
                  <a:pt x="2891525" y="6980219"/>
                  <a:pt x="2939987" y="6964065"/>
                  <a:pt x="2988448" y="6915604"/>
                </a:cubicBezTo>
                <a:cubicBezTo>
                  <a:pt x="3020755" y="6867142"/>
                  <a:pt x="3053063" y="6867142"/>
                  <a:pt x="3101524" y="6899450"/>
                </a:cubicBezTo>
                <a:cubicBezTo>
                  <a:pt x="3117678" y="6915604"/>
                  <a:pt x="3166139" y="6899450"/>
                  <a:pt x="3182293" y="6883296"/>
                </a:cubicBezTo>
                <a:cubicBezTo>
                  <a:pt x="3246908" y="6786374"/>
                  <a:pt x="3359984" y="6802527"/>
                  <a:pt x="3440753" y="6754066"/>
                </a:cubicBezTo>
                <a:cubicBezTo>
                  <a:pt x="3537676" y="6705605"/>
                  <a:pt x="3618445" y="6737913"/>
                  <a:pt x="3715367" y="6770220"/>
                </a:cubicBezTo>
                <a:cubicBezTo>
                  <a:pt x="3796136" y="6802527"/>
                  <a:pt x="3893059" y="6770220"/>
                  <a:pt x="3973828" y="6786374"/>
                </a:cubicBezTo>
                <a:cubicBezTo>
                  <a:pt x="4103058" y="6802527"/>
                  <a:pt x="4199981" y="6770220"/>
                  <a:pt x="4313057" y="6705605"/>
                </a:cubicBezTo>
                <a:cubicBezTo>
                  <a:pt x="4393826" y="6657144"/>
                  <a:pt x="4458441" y="6657144"/>
                  <a:pt x="4523056" y="6705605"/>
                </a:cubicBezTo>
                <a:cubicBezTo>
                  <a:pt x="4555364" y="6721758"/>
                  <a:pt x="4603825" y="6737913"/>
                  <a:pt x="4636133" y="6721758"/>
                </a:cubicBezTo>
                <a:cubicBezTo>
                  <a:pt x="4700748" y="6705605"/>
                  <a:pt x="4684594" y="6624836"/>
                  <a:pt x="4733055" y="6592528"/>
                </a:cubicBezTo>
                <a:cubicBezTo>
                  <a:pt x="4716901" y="6576375"/>
                  <a:pt x="4716901" y="6560221"/>
                  <a:pt x="4700748" y="6560221"/>
                </a:cubicBezTo>
                <a:cubicBezTo>
                  <a:pt x="4668440" y="6560221"/>
                  <a:pt x="4636133" y="6560221"/>
                  <a:pt x="4619979" y="6560221"/>
                </a:cubicBezTo>
                <a:cubicBezTo>
                  <a:pt x="4587671" y="6544067"/>
                  <a:pt x="4571517" y="6527914"/>
                  <a:pt x="4587671" y="6495606"/>
                </a:cubicBezTo>
                <a:cubicBezTo>
                  <a:pt x="4587671" y="6479452"/>
                  <a:pt x="4603825" y="6463298"/>
                  <a:pt x="4619979" y="6463298"/>
                </a:cubicBezTo>
                <a:cubicBezTo>
                  <a:pt x="4652286" y="6463298"/>
                  <a:pt x="4684594" y="6463298"/>
                  <a:pt x="4700748" y="6463298"/>
                </a:cubicBezTo>
                <a:cubicBezTo>
                  <a:pt x="4733055" y="6463298"/>
                  <a:pt x="4749209" y="6430991"/>
                  <a:pt x="4749209" y="6414837"/>
                </a:cubicBezTo>
                <a:cubicBezTo>
                  <a:pt x="4797670" y="6426953"/>
                  <a:pt x="4827959" y="6448154"/>
                  <a:pt x="4846889" y="6485257"/>
                </a:cubicBezTo>
                <a:lnTo>
                  <a:pt x="4852989" y="6502159"/>
                </a:lnTo>
                <a:lnTo>
                  <a:pt x="4846132" y="6511760"/>
                </a:lnTo>
                <a:cubicBezTo>
                  <a:pt x="4829978" y="6527914"/>
                  <a:pt x="4846132" y="6544067"/>
                  <a:pt x="4862285" y="6527914"/>
                </a:cubicBezTo>
                <a:cubicBezTo>
                  <a:pt x="4878439" y="6527914"/>
                  <a:pt x="4894593" y="6527914"/>
                  <a:pt x="4926900" y="6527914"/>
                </a:cubicBezTo>
                <a:cubicBezTo>
                  <a:pt x="4975362" y="6592528"/>
                  <a:pt x="4991515" y="6592528"/>
                  <a:pt x="5039977" y="6527914"/>
                </a:cubicBezTo>
                <a:cubicBezTo>
                  <a:pt x="5056130" y="6527914"/>
                  <a:pt x="5056130" y="6527914"/>
                  <a:pt x="5072284" y="6527914"/>
                </a:cubicBezTo>
                <a:cubicBezTo>
                  <a:pt x="5120746" y="6527914"/>
                  <a:pt x="5169207" y="6527914"/>
                  <a:pt x="5217668" y="6527914"/>
                </a:cubicBezTo>
                <a:cubicBezTo>
                  <a:pt x="5282283" y="6527914"/>
                  <a:pt x="5266129" y="6447145"/>
                  <a:pt x="5298437" y="6430991"/>
                </a:cubicBezTo>
                <a:cubicBezTo>
                  <a:pt x="5330745" y="6414837"/>
                  <a:pt x="5346898" y="6414837"/>
                  <a:pt x="5379206" y="6430991"/>
                </a:cubicBezTo>
                <a:cubicBezTo>
                  <a:pt x="5411514" y="6463298"/>
                  <a:pt x="5443821" y="6463298"/>
                  <a:pt x="5476129" y="6414837"/>
                </a:cubicBezTo>
                <a:cubicBezTo>
                  <a:pt x="5524590" y="6366376"/>
                  <a:pt x="5556898" y="6334068"/>
                  <a:pt x="5621512" y="6398683"/>
                </a:cubicBezTo>
                <a:cubicBezTo>
                  <a:pt x="5637667" y="6414837"/>
                  <a:pt x="5686128" y="6414837"/>
                  <a:pt x="5702281" y="6398683"/>
                </a:cubicBezTo>
                <a:cubicBezTo>
                  <a:pt x="5718435" y="6398683"/>
                  <a:pt x="5734589" y="6382530"/>
                  <a:pt x="5750742" y="6366376"/>
                </a:cubicBezTo>
                <a:cubicBezTo>
                  <a:pt x="5766897" y="6317914"/>
                  <a:pt x="5686128" y="6220992"/>
                  <a:pt x="5637667" y="6237146"/>
                </a:cubicBezTo>
                <a:cubicBezTo>
                  <a:pt x="5589205" y="6253300"/>
                  <a:pt x="5540744" y="6301761"/>
                  <a:pt x="5492282" y="6237146"/>
                </a:cubicBezTo>
                <a:cubicBezTo>
                  <a:pt x="5459975" y="6269453"/>
                  <a:pt x="5427667" y="6285607"/>
                  <a:pt x="5411514" y="6317914"/>
                </a:cubicBezTo>
                <a:cubicBezTo>
                  <a:pt x="5363052" y="6366376"/>
                  <a:pt x="5330745" y="6350222"/>
                  <a:pt x="5282283" y="6301761"/>
                </a:cubicBezTo>
                <a:cubicBezTo>
                  <a:pt x="5266129" y="6285607"/>
                  <a:pt x="5249976" y="6285607"/>
                  <a:pt x="5233822" y="6285607"/>
                </a:cubicBezTo>
                <a:lnTo>
                  <a:pt x="5233822" y="6253300"/>
                </a:lnTo>
                <a:lnTo>
                  <a:pt x="5217668" y="6253300"/>
                </a:lnTo>
                <a:cubicBezTo>
                  <a:pt x="5209591" y="6249262"/>
                  <a:pt x="5203533" y="6248252"/>
                  <a:pt x="5198738" y="6249262"/>
                </a:cubicBezTo>
                <a:lnTo>
                  <a:pt x="5193058" y="6253300"/>
                </a:lnTo>
                <a:lnTo>
                  <a:pt x="5169207" y="6253300"/>
                </a:lnTo>
                <a:lnTo>
                  <a:pt x="5154968" y="6286524"/>
                </a:lnTo>
                <a:lnTo>
                  <a:pt x="5140307" y="6287469"/>
                </a:lnTo>
                <a:cubicBezTo>
                  <a:pt x="5075818" y="6282831"/>
                  <a:pt x="5029881" y="6220992"/>
                  <a:pt x="4959208" y="6220992"/>
                </a:cubicBezTo>
                <a:cubicBezTo>
                  <a:pt x="4894593" y="6220992"/>
                  <a:pt x="4813824" y="6237146"/>
                  <a:pt x="4749209" y="6220992"/>
                </a:cubicBezTo>
                <a:cubicBezTo>
                  <a:pt x="4652286" y="6156377"/>
                  <a:pt x="4571517" y="6253300"/>
                  <a:pt x="4474595" y="6237146"/>
                </a:cubicBezTo>
                <a:cubicBezTo>
                  <a:pt x="4377672" y="6220992"/>
                  <a:pt x="4280750" y="6220992"/>
                  <a:pt x="4183827" y="6269453"/>
                </a:cubicBezTo>
                <a:cubicBezTo>
                  <a:pt x="4135366" y="6301761"/>
                  <a:pt x="4054597" y="6285607"/>
                  <a:pt x="3989982" y="6285607"/>
                </a:cubicBezTo>
                <a:cubicBezTo>
                  <a:pt x="3909213" y="6285607"/>
                  <a:pt x="3844597" y="6285607"/>
                  <a:pt x="3763829" y="6334068"/>
                </a:cubicBezTo>
                <a:cubicBezTo>
                  <a:pt x="3666906" y="6382530"/>
                  <a:pt x="3586137" y="6301761"/>
                  <a:pt x="3505369" y="6253300"/>
                </a:cubicBezTo>
                <a:cubicBezTo>
                  <a:pt x="3505369" y="6188684"/>
                  <a:pt x="3456907" y="6172531"/>
                  <a:pt x="3408446" y="6172531"/>
                </a:cubicBezTo>
                <a:cubicBezTo>
                  <a:pt x="3327677" y="6172531"/>
                  <a:pt x="3230754" y="6172531"/>
                  <a:pt x="3149985" y="6172531"/>
                </a:cubicBezTo>
                <a:cubicBezTo>
                  <a:pt x="3117678" y="6269453"/>
                  <a:pt x="3020755" y="6253300"/>
                  <a:pt x="2939987" y="6285607"/>
                </a:cubicBezTo>
                <a:cubicBezTo>
                  <a:pt x="2939987" y="6285607"/>
                  <a:pt x="2923833" y="6253300"/>
                  <a:pt x="2907679" y="6237146"/>
                </a:cubicBezTo>
                <a:cubicBezTo>
                  <a:pt x="2891525" y="6220992"/>
                  <a:pt x="2907679" y="6172531"/>
                  <a:pt x="2859218" y="6188684"/>
                </a:cubicBezTo>
                <a:cubicBezTo>
                  <a:pt x="2778449" y="6237146"/>
                  <a:pt x="2697680" y="6237146"/>
                  <a:pt x="2616911" y="6188684"/>
                </a:cubicBezTo>
                <a:cubicBezTo>
                  <a:pt x="2600757" y="6172531"/>
                  <a:pt x="2584603" y="6172531"/>
                  <a:pt x="2568450" y="6188684"/>
                </a:cubicBezTo>
                <a:cubicBezTo>
                  <a:pt x="2487681" y="6269453"/>
                  <a:pt x="2406912" y="6188684"/>
                  <a:pt x="2326143" y="6172531"/>
                </a:cubicBezTo>
                <a:cubicBezTo>
                  <a:pt x="2245374" y="6156377"/>
                  <a:pt x="2213067" y="6285607"/>
                  <a:pt x="2132298" y="6269453"/>
                </a:cubicBezTo>
                <a:cubicBezTo>
                  <a:pt x="2019221" y="6237146"/>
                  <a:pt x="1938453" y="6350222"/>
                  <a:pt x="1825376" y="6334068"/>
                </a:cubicBezTo>
                <a:cubicBezTo>
                  <a:pt x="1712300" y="6317914"/>
                  <a:pt x="1615377" y="6334068"/>
                  <a:pt x="1502301" y="6334068"/>
                </a:cubicBezTo>
                <a:cubicBezTo>
                  <a:pt x="1405378" y="6334068"/>
                  <a:pt x="1308456" y="6317914"/>
                  <a:pt x="1243840" y="6237146"/>
                </a:cubicBezTo>
                <a:cubicBezTo>
                  <a:pt x="1146918" y="6220992"/>
                  <a:pt x="1130764" y="6140223"/>
                  <a:pt x="1098457" y="6075608"/>
                </a:cubicBezTo>
                <a:cubicBezTo>
                  <a:pt x="1066149" y="6043301"/>
                  <a:pt x="1098457" y="5994839"/>
                  <a:pt x="1130764" y="5978686"/>
                </a:cubicBezTo>
                <a:cubicBezTo>
                  <a:pt x="1195379" y="5978686"/>
                  <a:pt x="1243840" y="5962532"/>
                  <a:pt x="1292302" y="5930224"/>
                </a:cubicBezTo>
                <a:cubicBezTo>
                  <a:pt x="1324609" y="5897917"/>
                  <a:pt x="1389224" y="5897917"/>
                  <a:pt x="1437686" y="5930224"/>
                </a:cubicBezTo>
                <a:cubicBezTo>
                  <a:pt x="1502301" y="5978686"/>
                  <a:pt x="1583070" y="5978686"/>
                  <a:pt x="1663838" y="5946378"/>
                </a:cubicBezTo>
                <a:cubicBezTo>
                  <a:pt x="1857684" y="5897917"/>
                  <a:pt x="1857684" y="5897917"/>
                  <a:pt x="2083836" y="5946378"/>
                </a:cubicBezTo>
                <a:cubicBezTo>
                  <a:pt x="2148452" y="5962532"/>
                  <a:pt x="2213067" y="5962532"/>
                  <a:pt x="2245374" y="5865609"/>
                </a:cubicBezTo>
                <a:cubicBezTo>
                  <a:pt x="2245374" y="5833302"/>
                  <a:pt x="2277682" y="5849456"/>
                  <a:pt x="2293836" y="5865609"/>
                </a:cubicBezTo>
                <a:cubicBezTo>
                  <a:pt x="2309989" y="5881763"/>
                  <a:pt x="2326143" y="5914070"/>
                  <a:pt x="2326143" y="5930224"/>
                </a:cubicBezTo>
                <a:cubicBezTo>
                  <a:pt x="2342297" y="5914070"/>
                  <a:pt x="2358451" y="5897917"/>
                  <a:pt x="2358451" y="5881763"/>
                </a:cubicBezTo>
                <a:cubicBezTo>
                  <a:pt x="2374604" y="5817148"/>
                  <a:pt x="2439220" y="5833302"/>
                  <a:pt x="2471527" y="5800995"/>
                </a:cubicBezTo>
                <a:cubicBezTo>
                  <a:pt x="2519988" y="5752533"/>
                  <a:pt x="2536142" y="5817148"/>
                  <a:pt x="2568450" y="5817148"/>
                </a:cubicBezTo>
                <a:cubicBezTo>
                  <a:pt x="2600757" y="5817148"/>
                  <a:pt x="2616911" y="5817148"/>
                  <a:pt x="2649218" y="5800995"/>
                </a:cubicBezTo>
                <a:cubicBezTo>
                  <a:pt x="2681526" y="5784840"/>
                  <a:pt x="2697680" y="5768687"/>
                  <a:pt x="2713834" y="5736379"/>
                </a:cubicBezTo>
                <a:cubicBezTo>
                  <a:pt x="2746141" y="5704072"/>
                  <a:pt x="2762295" y="5720226"/>
                  <a:pt x="2778449" y="5752533"/>
                </a:cubicBezTo>
                <a:cubicBezTo>
                  <a:pt x="2794602" y="5800995"/>
                  <a:pt x="2810756" y="5817148"/>
                  <a:pt x="2859218" y="5817148"/>
                </a:cubicBezTo>
                <a:cubicBezTo>
                  <a:pt x="2907679" y="5817148"/>
                  <a:pt x="2939987" y="5817148"/>
                  <a:pt x="2972294" y="5784840"/>
                </a:cubicBezTo>
                <a:cubicBezTo>
                  <a:pt x="3004602" y="5752533"/>
                  <a:pt x="3020755" y="5736379"/>
                  <a:pt x="3036909" y="5687918"/>
                </a:cubicBezTo>
                <a:cubicBezTo>
                  <a:pt x="2988448" y="5655610"/>
                  <a:pt x="3036909" y="5655610"/>
                  <a:pt x="3069217" y="5655610"/>
                </a:cubicBezTo>
                <a:cubicBezTo>
                  <a:pt x="3101524" y="5655610"/>
                  <a:pt x="3133832" y="5655610"/>
                  <a:pt x="3133832" y="5623303"/>
                </a:cubicBezTo>
                <a:cubicBezTo>
                  <a:pt x="3133832" y="5607149"/>
                  <a:pt x="3117678" y="5590995"/>
                  <a:pt x="3101524" y="5574842"/>
                </a:cubicBezTo>
                <a:cubicBezTo>
                  <a:pt x="3085370" y="5558688"/>
                  <a:pt x="3053063" y="5542534"/>
                  <a:pt x="3020755" y="5542534"/>
                </a:cubicBezTo>
                <a:cubicBezTo>
                  <a:pt x="2988448" y="5542534"/>
                  <a:pt x="2923833" y="5542534"/>
                  <a:pt x="2923833" y="5510226"/>
                </a:cubicBezTo>
                <a:cubicBezTo>
                  <a:pt x="2907679" y="5445612"/>
                  <a:pt x="2891525" y="5364843"/>
                  <a:pt x="2939987" y="5316382"/>
                </a:cubicBezTo>
                <a:cubicBezTo>
                  <a:pt x="2972294" y="5284074"/>
                  <a:pt x="3004602" y="5267920"/>
                  <a:pt x="3020755" y="5251766"/>
                </a:cubicBezTo>
                <a:cubicBezTo>
                  <a:pt x="3036909" y="5203305"/>
                  <a:pt x="3053063" y="5170998"/>
                  <a:pt x="3085370" y="5122536"/>
                </a:cubicBezTo>
                <a:cubicBezTo>
                  <a:pt x="3085370" y="5122536"/>
                  <a:pt x="3085370" y="5106383"/>
                  <a:pt x="3069217" y="5090229"/>
                </a:cubicBezTo>
                <a:cubicBezTo>
                  <a:pt x="3053063" y="5090229"/>
                  <a:pt x="3053063" y="5074075"/>
                  <a:pt x="3053063" y="5074075"/>
                </a:cubicBezTo>
                <a:cubicBezTo>
                  <a:pt x="3020755" y="5090229"/>
                  <a:pt x="2988448" y="5122536"/>
                  <a:pt x="2956140" y="5154844"/>
                </a:cubicBezTo>
                <a:cubicBezTo>
                  <a:pt x="2923833" y="5187151"/>
                  <a:pt x="2891525" y="5187151"/>
                  <a:pt x="2843064" y="5154844"/>
                </a:cubicBezTo>
                <a:cubicBezTo>
                  <a:pt x="2826910" y="5138690"/>
                  <a:pt x="2794602" y="5122536"/>
                  <a:pt x="2778449" y="5154844"/>
                </a:cubicBezTo>
                <a:cubicBezTo>
                  <a:pt x="2729987" y="5219459"/>
                  <a:pt x="2665372" y="5251766"/>
                  <a:pt x="2568450" y="5235613"/>
                </a:cubicBezTo>
                <a:cubicBezTo>
                  <a:pt x="2487681" y="5219459"/>
                  <a:pt x="2406912" y="5219459"/>
                  <a:pt x="2342297" y="5267920"/>
                </a:cubicBezTo>
                <a:cubicBezTo>
                  <a:pt x="2261528" y="5203305"/>
                  <a:pt x="2148452" y="5251766"/>
                  <a:pt x="2067683" y="5203305"/>
                </a:cubicBezTo>
                <a:cubicBezTo>
                  <a:pt x="2019221" y="5187151"/>
                  <a:pt x="1986914" y="5154844"/>
                  <a:pt x="1938453" y="5138690"/>
                </a:cubicBezTo>
                <a:cubicBezTo>
                  <a:pt x="1857684" y="5106383"/>
                  <a:pt x="1793069" y="5041768"/>
                  <a:pt x="1712300" y="5106383"/>
                </a:cubicBezTo>
                <a:cubicBezTo>
                  <a:pt x="1696146" y="5106383"/>
                  <a:pt x="1679992" y="5106383"/>
                  <a:pt x="1663838" y="5090229"/>
                </a:cubicBezTo>
                <a:cubicBezTo>
                  <a:pt x="1615377" y="5057921"/>
                  <a:pt x="1550762" y="5041768"/>
                  <a:pt x="1502301" y="5074075"/>
                </a:cubicBezTo>
                <a:cubicBezTo>
                  <a:pt x="1405378" y="5138690"/>
                  <a:pt x="1292302" y="5106383"/>
                  <a:pt x="1179225" y="5106383"/>
                </a:cubicBezTo>
                <a:cubicBezTo>
                  <a:pt x="1163072" y="5106383"/>
                  <a:pt x="1130764" y="5090229"/>
                  <a:pt x="1098457" y="5057921"/>
                </a:cubicBezTo>
                <a:cubicBezTo>
                  <a:pt x="1017688" y="4977152"/>
                  <a:pt x="920765" y="4977152"/>
                  <a:pt x="823842" y="5009460"/>
                </a:cubicBezTo>
                <a:cubicBezTo>
                  <a:pt x="710766" y="5041768"/>
                  <a:pt x="629997" y="4977152"/>
                  <a:pt x="629997" y="4880230"/>
                </a:cubicBezTo>
                <a:cubicBezTo>
                  <a:pt x="629997" y="4783307"/>
                  <a:pt x="629997" y="4767154"/>
                  <a:pt x="710766" y="4767154"/>
                </a:cubicBezTo>
                <a:cubicBezTo>
                  <a:pt x="791535" y="4767154"/>
                  <a:pt x="823842" y="4686385"/>
                  <a:pt x="904611" y="4702539"/>
                </a:cubicBezTo>
                <a:cubicBezTo>
                  <a:pt x="969226" y="4702539"/>
                  <a:pt x="1017688" y="4702539"/>
                  <a:pt x="1082303" y="4702539"/>
                </a:cubicBezTo>
                <a:cubicBezTo>
                  <a:pt x="1163072" y="4702539"/>
                  <a:pt x="1243840" y="4718692"/>
                  <a:pt x="1308456" y="4654077"/>
                </a:cubicBezTo>
                <a:cubicBezTo>
                  <a:pt x="1340763" y="4637924"/>
                  <a:pt x="1389224" y="4654077"/>
                  <a:pt x="1421532" y="4637924"/>
                </a:cubicBezTo>
                <a:cubicBezTo>
                  <a:pt x="1486147" y="4621770"/>
                  <a:pt x="1518454" y="4702539"/>
                  <a:pt x="1583070" y="4670231"/>
                </a:cubicBezTo>
                <a:cubicBezTo>
                  <a:pt x="1631531" y="4637924"/>
                  <a:pt x="1696146" y="4637924"/>
                  <a:pt x="1760761" y="4637924"/>
                </a:cubicBezTo>
                <a:cubicBezTo>
                  <a:pt x="1873838" y="4654077"/>
                  <a:pt x="1986914" y="4605616"/>
                  <a:pt x="2099990" y="4589462"/>
                </a:cubicBezTo>
                <a:cubicBezTo>
                  <a:pt x="2213067" y="4573308"/>
                  <a:pt x="2309989" y="4508693"/>
                  <a:pt x="2423066" y="4460232"/>
                </a:cubicBezTo>
                <a:cubicBezTo>
                  <a:pt x="2423066" y="4427925"/>
                  <a:pt x="2406912" y="4411771"/>
                  <a:pt x="2374604" y="4395617"/>
                </a:cubicBezTo>
                <a:cubicBezTo>
                  <a:pt x="2326143" y="4395617"/>
                  <a:pt x="2277682" y="4395617"/>
                  <a:pt x="2229221" y="4395617"/>
                </a:cubicBezTo>
                <a:cubicBezTo>
                  <a:pt x="2196913" y="4395617"/>
                  <a:pt x="2196913" y="4379463"/>
                  <a:pt x="2213067" y="4363310"/>
                </a:cubicBezTo>
                <a:cubicBezTo>
                  <a:pt x="2261528" y="4314848"/>
                  <a:pt x="2261528" y="4234080"/>
                  <a:pt x="2326143" y="4201772"/>
                </a:cubicBezTo>
                <a:lnTo>
                  <a:pt x="2600757" y="4121003"/>
                </a:lnTo>
                <a:cubicBezTo>
                  <a:pt x="2665372" y="4121003"/>
                  <a:pt x="2746141" y="4121003"/>
                  <a:pt x="2810756" y="4121003"/>
                </a:cubicBezTo>
                <a:cubicBezTo>
                  <a:pt x="2907679" y="4121003"/>
                  <a:pt x="2939987" y="4153311"/>
                  <a:pt x="2972294" y="4282541"/>
                </a:cubicBezTo>
                <a:cubicBezTo>
                  <a:pt x="2988448" y="4331002"/>
                  <a:pt x="3004602" y="4347156"/>
                  <a:pt x="3053063" y="4347156"/>
                </a:cubicBezTo>
                <a:cubicBezTo>
                  <a:pt x="3085370" y="4347156"/>
                  <a:pt x="3133832" y="4347156"/>
                  <a:pt x="3166139" y="4347156"/>
                </a:cubicBezTo>
                <a:cubicBezTo>
                  <a:pt x="3182293" y="4347156"/>
                  <a:pt x="3182293" y="4331002"/>
                  <a:pt x="3198447" y="4314848"/>
                </a:cubicBezTo>
                <a:cubicBezTo>
                  <a:pt x="3198447" y="4314848"/>
                  <a:pt x="3182293" y="4298695"/>
                  <a:pt x="3182293" y="4298695"/>
                </a:cubicBezTo>
                <a:cubicBezTo>
                  <a:pt x="3149985" y="4298695"/>
                  <a:pt x="3117678" y="4298695"/>
                  <a:pt x="3101524" y="4298695"/>
                </a:cubicBezTo>
                <a:cubicBezTo>
                  <a:pt x="3085370" y="4298695"/>
                  <a:pt x="3085370" y="4282541"/>
                  <a:pt x="3069217" y="4266387"/>
                </a:cubicBezTo>
                <a:cubicBezTo>
                  <a:pt x="3069217" y="4266387"/>
                  <a:pt x="3085370" y="4250233"/>
                  <a:pt x="3085370" y="4250233"/>
                </a:cubicBezTo>
                <a:cubicBezTo>
                  <a:pt x="3133832" y="4250233"/>
                  <a:pt x="3182293" y="4250233"/>
                  <a:pt x="3230754" y="4234080"/>
                </a:cubicBezTo>
                <a:cubicBezTo>
                  <a:pt x="3263062" y="4234080"/>
                  <a:pt x="3279215" y="4217926"/>
                  <a:pt x="3263062" y="4185618"/>
                </a:cubicBezTo>
                <a:cubicBezTo>
                  <a:pt x="3214600" y="4088695"/>
                  <a:pt x="3230754" y="4056388"/>
                  <a:pt x="3295369" y="4072542"/>
                </a:cubicBezTo>
                <a:cubicBezTo>
                  <a:pt x="3392292" y="4072542"/>
                  <a:pt x="3456907" y="4007927"/>
                  <a:pt x="3553830" y="4007927"/>
                </a:cubicBezTo>
                <a:cubicBezTo>
                  <a:pt x="3634599" y="4007927"/>
                  <a:pt x="3699214" y="3959465"/>
                  <a:pt x="3779982" y="3943312"/>
                </a:cubicBezTo>
                <a:cubicBezTo>
                  <a:pt x="3812290" y="3943312"/>
                  <a:pt x="3876905" y="3943312"/>
                  <a:pt x="3860751" y="3911004"/>
                </a:cubicBezTo>
                <a:cubicBezTo>
                  <a:pt x="3860751" y="3878697"/>
                  <a:pt x="3796136" y="3894850"/>
                  <a:pt x="3747675" y="3894850"/>
                </a:cubicBezTo>
                <a:cubicBezTo>
                  <a:pt x="3699214" y="3894850"/>
                  <a:pt x="3650752" y="3894850"/>
                  <a:pt x="3602291" y="3894850"/>
                </a:cubicBezTo>
                <a:cubicBezTo>
                  <a:pt x="3489215" y="3894850"/>
                  <a:pt x="3376138" y="3894850"/>
                  <a:pt x="3263062" y="3943312"/>
                </a:cubicBezTo>
                <a:cubicBezTo>
                  <a:pt x="3230754" y="3959465"/>
                  <a:pt x="3182293" y="3959465"/>
                  <a:pt x="3149985" y="3975619"/>
                </a:cubicBezTo>
                <a:cubicBezTo>
                  <a:pt x="3101524" y="4007927"/>
                  <a:pt x="3085370" y="3943312"/>
                  <a:pt x="3053063" y="3943312"/>
                </a:cubicBezTo>
                <a:cubicBezTo>
                  <a:pt x="3020755" y="3943312"/>
                  <a:pt x="3004602" y="3959465"/>
                  <a:pt x="2972294" y="3975619"/>
                </a:cubicBezTo>
                <a:cubicBezTo>
                  <a:pt x="2939987" y="3991773"/>
                  <a:pt x="2923833" y="3991773"/>
                  <a:pt x="2891525" y="3991773"/>
                </a:cubicBezTo>
                <a:cubicBezTo>
                  <a:pt x="2826910" y="4007927"/>
                  <a:pt x="2762295" y="3894850"/>
                  <a:pt x="2681526" y="3975619"/>
                </a:cubicBezTo>
                <a:cubicBezTo>
                  <a:pt x="2616911" y="4024080"/>
                  <a:pt x="2536142" y="3991773"/>
                  <a:pt x="2455373" y="3991773"/>
                </a:cubicBezTo>
                <a:cubicBezTo>
                  <a:pt x="2358451" y="3991773"/>
                  <a:pt x="2309989" y="4024080"/>
                  <a:pt x="2277682" y="4104849"/>
                </a:cubicBezTo>
                <a:cubicBezTo>
                  <a:pt x="2229221" y="4201772"/>
                  <a:pt x="2164605" y="4185618"/>
                  <a:pt x="2099990" y="4072542"/>
                </a:cubicBezTo>
                <a:cubicBezTo>
                  <a:pt x="2099990" y="4056388"/>
                  <a:pt x="2083836" y="4056388"/>
                  <a:pt x="2083836" y="4056388"/>
                </a:cubicBezTo>
                <a:cubicBezTo>
                  <a:pt x="2067683" y="4056388"/>
                  <a:pt x="2051529" y="4072542"/>
                  <a:pt x="2051529" y="4088695"/>
                </a:cubicBezTo>
                <a:cubicBezTo>
                  <a:pt x="2051529" y="4121003"/>
                  <a:pt x="2051529" y="4153311"/>
                  <a:pt x="2051529" y="4169464"/>
                </a:cubicBezTo>
                <a:cubicBezTo>
                  <a:pt x="2035375" y="4217926"/>
                  <a:pt x="1970760" y="4234080"/>
                  <a:pt x="1970760" y="4201772"/>
                </a:cubicBezTo>
                <a:cubicBezTo>
                  <a:pt x="1938453" y="4121003"/>
                  <a:pt x="1873838" y="4088695"/>
                  <a:pt x="1793069" y="4104849"/>
                </a:cubicBezTo>
                <a:cubicBezTo>
                  <a:pt x="1760761" y="4104849"/>
                  <a:pt x="1728454" y="4104849"/>
                  <a:pt x="1712300" y="4104849"/>
                </a:cubicBezTo>
                <a:cubicBezTo>
                  <a:pt x="1696146" y="4104849"/>
                  <a:pt x="1679992" y="4088695"/>
                  <a:pt x="1663838" y="4072542"/>
                </a:cubicBezTo>
                <a:cubicBezTo>
                  <a:pt x="1679992" y="4056388"/>
                  <a:pt x="1696146" y="4040234"/>
                  <a:pt x="1712300" y="4040234"/>
                </a:cubicBezTo>
                <a:cubicBezTo>
                  <a:pt x="1744607" y="4040234"/>
                  <a:pt x="1760761" y="4024080"/>
                  <a:pt x="1760761" y="3991773"/>
                </a:cubicBezTo>
                <a:cubicBezTo>
                  <a:pt x="1760761" y="3975619"/>
                  <a:pt x="1744607" y="3959465"/>
                  <a:pt x="1744607" y="3943312"/>
                </a:cubicBezTo>
                <a:cubicBezTo>
                  <a:pt x="1663838" y="4040234"/>
                  <a:pt x="1550762" y="3959465"/>
                  <a:pt x="1469993" y="4024080"/>
                </a:cubicBezTo>
                <a:cubicBezTo>
                  <a:pt x="1437686" y="4056388"/>
                  <a:pt x="1421532" y="4040234"/>
                  <a:pt x="1405378" y="3975619"/>
                </a:cubicBezTo>
                <a:cubicBezTo>
                  <a:pt x="1405378" y="3927158"/>
                  <a:pt x="1389224" y="3878697"/>
                  <a:pt x="1324609" y="3878697"/>
                </a:cubicBezTo>
                <a:cubicBezTo>
                  <a:pt x="1259994" y="3878697"/>
                  <a:pt x="1211533" y="3862543"/>
                  <a:pt x="1146918" y="3878697"/>
                </a:cubicBezTo>
                <a:cubicBezTo>
                  <a:pt x="1098457" y="3878697"/>
                  <a:pt x="1049995" y="3862543"/>
                  <a:pt x="1017688" y="3830235"/>
                </a:cubicBezTo>
                <a:cubicBezTo>
                  <a:pt x="953073" y="3749467"/>
                  <a:pt x="888457" y="3749467"/>
                  <a:pt x="807689" y="3797928"/>
                </a:cubicBezTo>
                <a:cubicBezTo>
                  <a:pt x="726920" y="3830235"/>
                  <a:pt x="662305" y="3894850"/>
                  <a:pt x="565382" y="3894850"/>
                </a:cubicBezTo>
                <a:cubicBezTo>
                  <a:pt x="565382" y="3830235"/>
                  <a:pt x="565382" y="3781774"/>
                  <a:pt x="468459" y="3765620"/>
                </a:cubicBezTo>
                <a:cubicBezTo>
                  <a:pt x="436152" y="3765620"/>
                  <a:pt x="403844" y="3733313"/>
                  <a:pt x="387691" y="3717159"/>
                </a:cubicBezTo>
                <a:cubicBezTo>
                  <a:pt x="387691" y="3701005"/>
                  <a:pt x="371537" y="3684851"/>
                  <a:pt x="371537" y="3668698"/>
                </a:cubicBezTo>
                <a:cubicBezTo>
                  <a:pt x="355383" y="3652544"/>
                  <a:pt x="323075" y="3620236"/>
                  <a:pt x="371537" y="3604083"/>
                </a:cubicBezTo>
                <a:cubicBezTo>
                  <a:pt x="403844" y="3587929"/>
                  <a:pt x="436152" y="3587929"/>
                  <a:pt x="452306" y="3604083"/>
                </a:cubicBezTo>
                <a:cubicBezTo>
                  <a:pt x="516921" y="3604083"/>
                  <a:pt x="565382" y="3587929"/>
                  <a:pt x="581536" y="3523314"/>
                </a:cubicBezTo>
                <a:cubicBezTo>
                  <a:pt x="597690" y="3474853"/>
                  <a:pt x="646151" y="3442545"/>
                  <a:pt x="678458" y="3410238"/>
                </a:cubicBezTo>
                <a:cubicBezTo>
                  <a:pt x="678458" y="3410238"/>
                  <a:pt x="662305" y="3377930"/>
                  <a:pt x="662305" y="3377930"/>
                </a:cubicBezTo>
                <a:cubicBezTo>
                  <a:pt x="533074" y="3377930"/>
                  <a:pt x="403844" y="3377930"/>
                  <a:pt x="274614" y="3377930"/>
                </a:cubicBezTo>
                <a:cubicBezTo>
                  <a:pt x="258460" y="3377930"/>
                  <a:pt x="242307" y="3361776"/>
                  <a:pt x="242307" y="3345623"/>
                </a:cubicBezTo>
                <a:cubicBezTo>
                  <a:pt x="242307" y="3345623"/>
                  <a:pt x="258460" y="3329469"/>
                  <a:pt x="258460" y="3329469"/>
                </a:cubicBezTo>
                <a:cubicBezTo>
                  <a:pt x="339229" y="3345623"/>
                  <a:pt x="403844" y="3281007"/>
                  <a:pt x="468459" y="3248700"/>
                </a:cubicBezTo>
                <a:cubicBezTo>
                  <a:pt x="500767" y="3232546"/>
                  <a:pt x="533074" y="3200239"/>
                  <a:pt x="565382" y="3200239"/>
                </a:cubicBezTo>
                <a:cubicBezTo>
                  <a:pt x="629997" y="3184085"/>
                  <a:pt x="710766" y="3200239"/>
                  <a:pt x="629997" y="3103316"/>
                </a:cubicBezTo>
                <a:cubicBezTo>
                  <a:pt x="662305" y="3071009"/>
                  <a:pt x="694612" y="3022547"/>
                  <a:pt x="726920" y="3006394"/>
                </a:cubicBezTo>
                <a:cubicBezTo>
                  <a:pt x="791535" y="2957932"/>
                  <a:pt x="775381" y="2925625"/>
                  <a:pt x="743073" y="2861010"/>
                </a:cubicBezTo>
                <a:cubicBezTo>
                  <a:pt x="726920" y="2828702"/>
                  <a:pt x="726920" y="2780241"/>
                  <a:pt x="726920" y="2747933"/>
                </a:cubicBezTo>
                <a:cubicBezTo>
                  <a:pt x="726920" y="2731780"/>
                  <a:pt x="694612" y="2731780"/>
                  <a:pt x="678458" y="2715626"/>
                </a:cubicBezTo>
                <a:cubicBezTo>
                  <a:pt x="662305" y="2602550"/>
                  <a:pt x="662305" y="2602550"/>
                  <a:pt x="597690" y="2602550"/>
                </a:cubicBezTo>
                <a:cubicBezTo>
                  <a:pt x="549228" y="2602550"/>
                  <a:pt x="500767" y="2602550"/>
                  <a:pt x="452306" y="2602550"/>
                </a:cubicBezTo>
                <a:cubicBezTo>
                  <a:pt x="436152" y="2602550"/>
                  <a:pt x="419998" y="2586396"/>
                  <a:pt x="403844" y="2586396"/>
                </a:cubicBezTo>
                <a:cubicBezTo>
                  <a:pt x="419998" y="2570242"/>
                  <a:pt x="419998" y="2554088"/>
                  <a:pt x="436152" y="2537934"/>
                </a:cubicBezTo>
                <a:cubicBezTo>
                  <a:pt x="500767" y="2505627"/>
                  <a:pt x="549228" y="2473319"/>
                  <a:pt x="613843" y="2441012"/>
                </a:cubicBezTo>
                <a:cubicBezTo>
                  <a:pt x="759227" y="2360243"/>
                  <a:pt x="759227" y="2344089"/>
                  <a:pt x="743073" y="2182552"/>
                </a:cubicBezTo>
                <a:cubicBezTo>
                  <a:pt x="743073" y="2166398"/>
                  <a:pt x="726920" y="2166398"/>
                  <a:pt x="710766" y="2150244"/>
                </a:cubicBezTo>
                <a:cubicBezTo>
                  <a:pt x="710766" y="2150244"/>
                  <a:pt x="694612" y="2166398"/>
                  <a:pt x="694612" y="2166398"/>
                </a:cubicBezTo>
                <a:cubicBezTo>
                  <a:pt x="694612" y="2214859"/>
                  <a:pt x="662305" y="2247167"/>
                  <a:pt x="646151" y="2263321"/>
                </a:cubicBezTo>
                <a:cubicBezTo>
                  <a:pt x="629997" y="2279474"/>
                  <a:pt x="597690" y="2295628"/>
                  <a:pt x="581536" y="2263321"/>
                </a:cubicBezTo>
                <a:cubicBezTo>
                  <a:pt x="565382" y="2247167"/>
                  <a:pt x="516921" y="2231013"/>
                  <a:pt x="549228" y="2198706"/>
                </a:cubicBezTo>
                <a:cubicBezTo>
                  <a:pt x="613843" y="2134090"/>
                  <a:pt x="581536" y="2069475"/>
                  <a:pt x="581536" y="2004860"/>
                </a:cubicBezTo>
                <a:cubicBezTo>
                  <a:pt x="581536" y="1907938"/>
                  <a:pt x="613843" y="1859476"/>
                  <a:pt x="710766" y="1827169"/>
                </a:cubicBezTo>
                <a:cubicBezTo>
                  <a:pt x="759227" y="1811015"/>
                  <a:pt x="807689" y="1794861"/>
                  <a:pt x="839996" y="1762554"/>
                </a:cubicBezTo>
                <a:cubicBezTo>
                  <a:pt x="936919" y="1681785"/>
                  <a:pt x="1001534" y="1714093"/>
                  <a:pt x="1066149" y="1794861"/>
                </a:cubicBezTo>
                <a:cubicBezTo>
                  <a:pt x="1098457" y="1843323"/>
                  <a:pt x="1146918" y="1827169"/>
                  <a:pt x="1195379" y="1794861"/>
                </a:cubicBezTo>
                <a:cubicBezTo>
                  <a:pt x="1211533" y="1778708"/>
                  <a:pt x="1243840" y="1746400"/>
                  <a:pt x="1259994" y="1746400"/>
                </a:cubicBezTo>
                <a:cubicBezTo>
                  <a:pt x="1292302" y="1730246"/>
                  <a:pt x="1340763" y="1714093"/>
                  <a:pt x="1373071" y="1730246"/>
                </a:cubicBezTo>
                <a:cubicBezTo>
                  <a:pt x="1566916" y="1843323"/>
                  <a:pt x="1744607" y="1794861"/>
                  <a:pt x="1922299" y="1681785"/>
                </a:cubicBezTo>
                <a:cubicBezTo>
                  <a:pt x="1938453" y="1665631"/>
                  <a:pt x="1954606" y="1665631"/>
                  <a:pt x="1970760" y="1665631"/>
                </a:cubicBezTo>
                <a:cubicBezTo>
                  <a:pt x="2083836" y="1681785"/>
                  <a:pt x="2067683" y="1601016"/>
                  <a:pt x="2083836" y="1536401"/>
                </a:cubicBezTo>
                <a:cubicBezTo>
                  <a:pt x="2083836" y="1504094"/>
                  <a:pt x="2116144" y="1487940"/>
                  <a:pt x="2148452" y="1504094"/>
                </a:cubicBezTo>
                <a:cubicBezTo>
                  <a:pt x="2164605" y="1504094"/>
                  <a:pt x="2180759" y="1520247"/>
                  <a:pt x="2196913" y="1536401"/>
                </a:cubicBezTo>
                <a:cubicBezTo>
                  <a:pt x="2213067" y="1552555"/>
                  <a:pt x="2196913" y="1568709"/>
                  <a:pt x="2196913" y="1601016"/>
                </a:cubicBezTo>
                <a:cubicBezTo>
                  <a:pt x="2213067" y="1633324"/>
                  <a:pt x="2213067" y="1665631"/>
                  <a:pt x="2245374" y="1665631"/>
                </a:cubicBezTo>
                <a:cubicBezTo>
                  <a:pt x="2277682" y="1681785"/>
                  <a:pt x="2326143" y="1649478"/>
                  <a:pt x="2342297" y="1617170"/>
                </a:cubicBezTo>
                <a:cubicBezTo>
                  <a:pt x="2374604" y="1584863"/>
                  <a:pt x="2390758" y="1536401"/>
                  <a:pt x="2406912" y="1487940"/>
                </a:cubicBezTo>
                <a:cubicBezTo>
                  <a:pt x="2439220" y="1455632"/>
                  <a:pt x="2471527" y="1423325"/>
                  <a:pt x="2536142" y="1423325"/>
                </a:cubicBezTo>
                <a:cubicBezTo>
                  <a:pt x="2584603" y="1423325"/>
                  <a:pt x="2600757" y="1439479"/>
                  <a:pt x="2616911" y="1487940"/>
                </a:cubicBezTo>
                <a:cubicBezTo>
                  <a:pt x="2616911" y="1536401"/>
                  <a:pt x="2633065" y="1584863"/>
                  <a:pt x="2568450" y="1601016"/>
                </a:cubicBezTo>
                <a:cubicBezTo>
                  <a:pt x="2552296" y="1665631"/>
                  <a:pt x="2503835" y="1665631"/>
                  <a:pt x="2455373" y="1665631"/>
                </a:cubicBezTo>
                <a:cubicBezTo>
                  <a:pt x="2419027" y="1665631"/>
                  <a:pt x="2400854" y="1674718"/>
                  <a:pt x="2387224" y="1699705"/>
                </a:cubicBezTo>
                <a:lnTo>
                  <a:pt x="2382943" y="1710067"/>
                </a:lnTo>
                <a:lnTo>
                  <a:pt x="2326143" y="1681785"/>
                </a:lnTo>
                <a:cubicBezTo>
                  <a:pt x="2318066" y="1714093"/>
                  <a:pt x="2309989" y="1750439"/>
                  <a:pt x="2314028" y="1784765"/>
                </a:cubicBezTo>
                <a:lnTo>
                  <a:pt x="2324590" y="1815973"/>
                </a:lnTo>
                <a:lnTo>
                  <a:pt x="2320086" y="1924092"/>
                </a:lnTo>
                <a:cubicBezTo>
                  <a:pt x="2318066" y="1972553"/>
                  <a:pt x="2309990" y="2021014"/>
                  <a:pt x="2277682" y="2069475"/>
                </a:cubicBezTo>
                <a:cubicBezTo>
                  <a:pt x="2245374" y="2117937"/>
                  <a:pt x="2326143" y="2214859"/>
                  <a:pt x="2390758" y="2198706"/>
                </a:cubicBezTo>
                <a:cubicBezTo>
                  <a:pt x="2455373" y="2182552"/>
                  <a:pt x="2519988" y="2101783"/>
                  <a:pt x="2600757" y="2198706"/>
                </a:cubicBezTo>
                <a:cubicBezTo>
                  <a:pt x="2697680" y="2117937"/>
                  <a:pt x="2810756" y="2182552"/>
                  <a:pt x="2907679" y="2150244"/>
                </a:cubicBezTo>
                <a:cubicBezTo>
                  <a:pt x="3004602" y="2117937"/>
                  <a:pt x="3133832" y="2134090"/>
                  <a:pt x="3198447" y="2004860"/>
                </a:cubicBezTo>
                <a:cubicBezTo>
                  <a:pt x="3214600" y="1972553"/>
                  <a:pt x="3279215" y="1956399"/>
                  <a:pt x="3327677" y="1940245"/>
                </a:cubicBezTo>
                <a:cubicBezTo>
                  <a:pt x="3440753" y="2053322"/>
                  <a:pt x="3521522" y="1907938"/>
                  <a:pt x="3618445" y="1891784"/>
                </a:cubicBezTo>
                <a:cubicBezTo>
                  <a:pt x="3634599" y="1891784"/>
                  <a:pt x="3634599" y="1875630"/>
                  <a:pt x="3650752" y="1875630"/>
                </a:cubicBezTo>
                <a:cubicBezTo>
                  <a:pt x="3876905" y="1907938"/>
                  <a:pt x="4070751" y="1730246"/>
                  <a:pt x="4296903" y="1746400"/>
                </a:cubicBezTo>
                <a:cubicBezTo>
                  <a:pt x="4393826" y="1697939"/>
                  <a:pt x="4506902" y="1697939"/>
                  <a:pt x="4603825" y="1665631"/>
                </a:cubicBezTo>
                <a:cubicBezTo>
                  <a:pt x="4619979" y="1665631"/>
                  <a:pt x="4619979" y="1633324"/>
                  <a:pt x="4619979" y="1617170"/>
                </a:cubicBezTo>
                <a:cubicBezTo>
                  <a:pt x="4619979" y="1584863"/>
                  <a:pt x="4603825" y="1584863"/>
                  <a:pt x="4587671" y="1601016"/>
                </a:cubicBezTo>
                <a:cubicBezTo>
                  <a:pt x="4571517" y="1617170"/>
                  <a:pt x="4555364" y="1633324"/>
                  <a:pt x="4539210" y="1633324"/>
                </a:cubicBezTo>
                <a:cubicBezTo>
                  <a:pt x="4458441" y="1665631"/>
                  <a:pt x="4409980" y="1520247"/>
                  <a:pt x="4329211" y="1601016"/>
                </a:cubicBezTo>
                <a:cubicBezTo>
                  <a:pt x="4264596" y="1665631"/>
                  <a:pt x="4183827" y="1617170"/>
                  <a:pt x="4103058" y="1633324"/>
                </a:cubicBezTo>
                <a:cubicBezTo>
                  <a:pt x="4086904" y="1633324"/>
                  <a:pt x="4086904" y="1633324"/>
                  <a:pt x="4070751" y="1633324"/>
                </a:cubicBezTo>
                <a:cubicBezTo>
                  <a:pt x="4022289" y="1617170"/>
                  <a:pt x="4054597" y="1584863"/>
                  <a:pt x="4070751" y="1568709"/>
                </a:cubicBezTo>
                <a:cubicBezTo>
                  <a:pt x="4086904" y="1552555"/>
                  <a:pt x="4086904" y="1520247"/>
                  <a:pt x="4054597" y="1536401"/>
                </a:cubicBezTo>
                <a:cubicBezTo>
                  <a:pt x="3925366" y="1568709"/>
                  <a:pt x="3909213" y="1407171"/>
                  <a:pt x="3812290" y="1374864"/>
                </a:cubicBezTo>
                <a:cubicBezTo>
                  <a:pt x="3812290" y="1342556"/>
                  <a:pt x="3812290" y="1310249"/>
                  <a:pt x="3828444" y="1294095"/>
                </a:cubicBezTo>
                <a:cubicBezTo>
                  <a:pt x="3893059" y="1277941"/>
                  <a:pt x="3973828" y="1277941"/>
                  <a:pt x="4006135" y="1181018"/>
                </a:cubicBezTo>
                <a:cubicBezTo>
                  <a:pt x="4022289" y="1148711"/>
                  <a:pt x="4135366" y="1148711"/>
                  <a:pt x="4135366" y="1181018"/>
                </a:cubicBezTo>
                <a:cubicBezTo>
                  <a:pt x="4167673" y="1310249"/>
                  <a:pt x="4345365" y="1261787"/>
                  <a:pt x="4393826" y="1374864"/>
                </a:cubicBezTo>
                <a:cubicBezTo>
                  <a:pt x="4409980" y="1391017"/>
                  <a:pt x="4426133" y="1391017"/>
                  <a:pt x="4442287" y="1391017"/>
                </a:cubicBezTo>
                <a:cubicBezTo>
                  <a:pt x="4474595" y="1374864"/>
                  <a:pt x="4506902" y="1358710"/>
                  <a:pt x="4539210" y="1342556"/>
                </a:cubicBezTo>
                <a:cubicBezTo>
                  <a:pt x="4523056" y="1181018"/>
                  <a:pt x="4619979" y="1132557"/>
                  <a:pt x="4716901" y="1084096"/>
                </a:cubicBezTo>
                <a:cubicBezTo>
                  <a:pt x="4797670" y="1035635"/>
                  <a:pt x="4910747" y="1084096"/>
                  <a:pt x="4991515" y="1003327"/>
                </a:cubicBezTo>
                <a:cubicBezTo>
                  <a:pt x="5120746" y="1051788"/>
                  <a:pt x="5201515" y="922558"/>
                  <a:pt x="5298437" y="890251"/>
                </a:cubicBezTo>
                <a:cubicBezTo>
                  <a:pt x="5314591" y="938712"/>
                  <a:pt x="5346898" y="954866"/>
                  <a:pt x="5379206" y="938712"/>
                </a:cubicBezTo>
                <a:cubicBezTo>
                  <a:pt x="5411514" y="922558"/>
                  <a:pt x="5443821" y="906404"/>
                  <a:pt x="5476129" y="890251"/>
                </a:cubicBezTo>
                <a:cubicBezTo>
                  <a:pt x="5492282" y="938712"/>
                  <a:pt x="5524590" y="971020"/>
                  <a:pt x="5556898" y="987173"/>
                </a:cubicBezTo>
                <a:cubicBezTo>
                  <a:pt x="5589205" y="1003327"/>
                  <a:pt x="5702281" y="954866"/>
                  <a:pt x="5702281" y="906404"/>
                </a:cubicBezTo>
                <a:cubicBezTo>
                  <a:pt x="5702281" y="890251"/>
                  <a:pt x="5669974" y="890251"/>
                  <a:pt x="5653820" y="874097"/>
                </a:cubicBezTo>
                <a:cubicBezTo>
                  <a:pt x="5637667" y="857943"/>
                  <a:pt x="5621512" y="857943"/>
                  <a:pt x="5605359" y="841789"/>
                </a:cubicBezTo>
                <a:cubicBezTo>
                  <a:pt x="5605359" y="841789"/>
                  <a:pt x="5621512" y="825636"/>
                  <a:pt x="5621512" y="825636"/>
                </a:cubicBezTo>
                <a:cubicBezTo>
                  <a:pt x="5686128" y="809482"/>
                  <a:pt x="5750742" y="809482"/>
                  <a:pt x="5815358" y="761021"/>
                </a:cubicBezTo>
                <a:cubicBezTo>
                  <a:pt x="5847665" y="728713"/>
                  <a:pt x="5879973" y="777174"/>
                  <a:pt x="5912280" y="793328"/>
                </a:cubicBezTo>
                <a:cubicBezTo>
                  <a:pt x="5960742" y="809482"/>
                  <a:pt x="6009203" y="793328"/>
                  <a:pt x="5993049" y="761021"/>
                </a:cubicBezTo>
                <a:cubicBezTo>
                  <a:pt x="5993049" y="680252"/>
                  <a:pt x="6041511" y="631791"/>
                  <a:pt x="6057664" y="567176"/>
                </a:cubicBezTo>
                <a:cubicBezTo>
                  <a:pt x="6073818" y="502560"/>
                  <a:pt x="6106126" y="518714"/>
                  <a:pt x="6138433" y="551022"/>
                </a:cubicBezTo>
                <a:cubicBezTo>
                  <a:pt x="6154587" y="567176"/>
                  <a:pt x="6170741" y="551022"/>
                  <a:pt x="6170741" y="534868"/>
                </a:cubicBezTo>
                <a:cubicBezTo>
                  <a:pt x="6186894" y="470253"/>
                  <a:pt x="6219202" y="454099"/>
                  <a:pt x="6267663" y="454099"/>
                </a:cubicBezTo>
                <a:cubicBezTo>
                  <a:pt x="6348432" y="454099"/>
                  <a:pt x="6429201" y="454099"/>
                  <a:pt x="6509970" y="454099"/>
                </a:cubicBezTo>
                <a:cubicBezTo>
                  <a:pt x="6574585" y="454099"/>
                  <a:pt x="6623046" y="454099"/>
                  <a:pt x="6671508" y="405638"/>
                </a:cubicBezTo>
                <a:cubicBezTo>
                  <a:pt x="6687662" y="389484"/>
                  <a:pt x="6719969" y="389484"/>
                  <a:pt x="6719969" y="389484"/>
                </a:cubicBezTo>
                <a:cubicBezTo>
                  <a:pt x="6784584" y="470253"/>
                  <a:pt x="6865353" y="421792"/>
                  <a:pt x="6929968" y="405638"/>
                </a:cubicBezTo>
                <a:cubicBezTo>
                  <a:pt x="7026891" y="470253"/>
                  <a:pt x="7107659" y="454099"/>
                  <a:pt x="7204582" y="405638"/>
                </a:cubicBezTo>
                <a:cubicBezTo>
                  <a:pt x="7253044" y="373330"/>
                  <a:pt x="7317658" y="389484"/>
                  <a:pt x="7366120" y="421792"/>
                </a:cubicBezTo>
                <a:cubicBezTo>
                  <a:pt x="7479196" y="486407"/>
                  <a:pt x="7495350" y="486407"/>
                  <a:pt x="7495350" y="551022"/>
                </a:cubicBezTo>
                <a:cubicBezTo>
                  <a:pt x="7495350" y="567176"/>
                  <a:pt x="7495350" y="599483"/>
                  <a:pt x="7495350" y="615637"/>
                </a:cubicBezTo>
                <a:cubicBezTo>
                  <a:pt x="7495350" y="631791"/>
                  <a:pt x="7511504" y="647944"/>
                  <a:pt x="7527657" y="647944"/>
                </a:cubicBezTo>
                <a:cubicBezTo>
                  <a:pt x="7559966" y="647944"/>
                  <a:pt x="7592274" y="647944"/>
                  <a:pt x="7592274" y="615637"/>
                </a:cubicBezTo>
                <a:cubicBezTo>
                  <a:pt x="7608427" y="567176"/>
                  <a:pt x="7592274" y="518714"/>
                  <a:pt x="7640734" y="486407"/>
                </a:cubicBezTo>
                <a:cubicBezTo>
                  <a:pt x="7673041" y="454099"/>
                  <a:pt x="7689195" y="421792"/>
                  <a:pt x="7737658" y="470253"/>
                </a:cubicBezTo>
                <a:cubicBezTo>
                  <a:pt x="7769964" y="502560"/>
                  <a:pt x="7802271" y="405638"/>
                  <a:pt x="7850733" y="470253"/>
                </a:cubicBezTo>
                <a:cubicBezTo>
                  <a:pt x="7899195" y="518714"/>
                  <a:pt x="7931502" y="486407"/>
                  <a:pt x="7979963" y="454099"/>
                </a:cubicBezTo>
                <a:cubicBezTo>
                  <a:pt x="7979963" y="454099"/>
                  <a:pt x="8012271" y="470253"/>
                  <a:pt x="8012271" y="486407"/>
                </a:cubicBezTo>
                <a:cubicBezTo>
                  <a:pt x="8012271" y="486407"/>
                  <a:pt x="8012271" y="502560"/>
                  <a:pt x="8012271" y="518714"/>
                </a:cubicBezTo>
                <a:cubicBezTo>
                  <a:pt x="8012271" y="551022"/>
                  <a:pt x="8012271" y="583329"/>
                  <a:pt x="8028426" y="599483"/>
                </a:cubicBezTo>
                <a:cubicBezTo>
                  <a:pt x="8076886" y="615637"/>
                  <a:pt x="8093039" y="567176"/>
                  <a:pt x="8109193" y="551022"/>
                </a:cubicBezTo>
                <a:cubicBezTo>
                  <a:pt x="8141501" y="518714"/>
                  <a:pt x="8157655" y="518714"/>
                  <a:pt x="8206116" y="551022"/>
                </a:cubicBezTo>
                <a:cubicBezTo>
                  <a:pt x="8238423" y="567176"/>
                  <a:pt x="8270731" y="518714"/>
                  <a:pt x="8286885" y="486407"/>
                </a:cubicBezTo>
                <a:cubicBezTo>
                  <a:pt x="8286885" y="454099"/>
                  <a:pt x="8254577" y="454099"/>
                  <a:pt x="8222271" y="454099"/>
                </a:cubicBezTo>
                <a:cubicBezTo>
                  <a:pt x="8206116" y="454099"/>
                  <a:pt x="8206116" y="437945"/>
                  <a:pt x="8206116" y="437945"/>
                </a:cubicBezTo>
                <a:cubicBezTo>
                  <a:pt x="8206116" y="437945"/>
                  <a:pt x="8206116" y="421792"/>
                  <a:pt x="8222271" y="421792"/>
                </a:cubicBezTo>
                <a:cubicBezTo>
                  <a:pt x="8222271" y="421792"/>
                  <a:pt x="8238423" y="405638"/>
                  <a:pt x="8254577" y="405638"/>
                </a:cubicBezTo>
                <a:cubicBezTo>
                  <a:pt x="8399961" y="421792"/>
                  <a:pt x="8513037" y="341023"/>
                  <a:pt x="8658421" y="341023"/>
                </a:cubicBezTo>
                <a:cubicBezTo>
                  <a:pt x="8755344" y="341023"/>
                  <a:pt x="8836113" y="341023"/>
                  <a:pt x="8933035" y="341023"/>
                </a:cubicBezTo>
                <a:cubicBezTo>
                  <a:pt x="8965344" y="341023"/>
                  <a:pt x="9013804" y="341023"/>
                  <a:pt x="9046112" y="373330"/>
                </a:cubicBezTo>
                <a:cubicBezTo>
                  <a:pt x="9126881" y="437945"/>
                  <a:pt x="9223803" y="389484"/>
                  <a:pt x="9304572" y="405638"/>
                </a:cubicBezTo>
                <a:cubicBezTo>
                  <a:pt x="9369187" y="324869"/>
                  <a:pt x="9466110" y="357177"/>
                  <a:pt x="9563033" y="341023"/>
                </a:cubicBezTo>
                <a:cubicBezTo>
                  <a:pt x="9595340" y="341023"/>
                  <a:pt x="9627647" y="276408"/>
                  <a:pt x="9643801" y="341023"/>
                </a:cubicBezTo>
                <a:cubicBezTo>
                  <a:pt x="9643801" y="357177"/>
                  <a:pt x="9627647" y="389484"/>
                  <a:pt x="9611494" y="421792"/>
                </a:cubicBezTo>
                <a:cubicBezTo>
                  <a:pt x="9595340" y="437945"/>
                  <a:pt x="9595340" y="454099"/>
                  <a:pt x="9611494" y="470253"/>
                </a:cubicBezTo>
                <a:cubicBezTo>
                  <a:pt x="9676109" y="470253"/>
                  <a:pt x="9756878" y="486407"/>
                  <a:pt x="9821493" y="470253"/>
                </a:cubicBezTo>
                <a:cubicBezTo>
                  <a:pt x="9886109" y="454099"/>
                  <a:pt x="9934569" y="437945"/>
                  <a:pt x="9999185" y="470253"/>
                </a:cubicBezTo>
                <a:cubicBezTo>
                  <a:pt x="10047647" y="486407"/>
                  <a:pt x="10079953" y="405638"/>
                  <a:pt x="10144569" y="454099"/>
                </a:cubicBezTo>
                <a:cubicBezTo>
                  <a:pt x="10193030" y="486407"/>
                  <a:pt x="10257645" y="470253"/>
                  <a:pt x="10306106" y="421792"/>
                </a:cubicBezTo>
                <a:cubicBezTo>
                  <a:pt x="10322261" y="405638"/>
                  <a:pt x="10370721" y="405638"/>
                  <a:pt x="10386876" y="421792"/>
                </a:cubicBezTo>
                <a:cubicBezTo>
                  <a:pt x="10435337" y="454099"/>
                  <a:pt x="10499952" y="454099"/>
                  <a:pt x="10548413" y="454099"/>
                </a:cubicBezTo>
                <a:cubicBezTo>
                  <a:pt x="10661489" y="470253"/>
                  <a:pt x="10742258" y="437945"/>
                  <a:pt x="10774566" y="308715"/>
                </a:cubicBezTo>
                <a:cubicBezTo>
                  <a:pt x="10774566" y="292562"/>
                  <a:pt x="10790720" y="292562"/>
                  <a:pt x="10790720" y="292562"/>
                </a:cubicBezTo>
                <a:cubicBezTo>
                  <a:pt x="10806874" y="260254"/>
                  <a:pt x="10823028" y="276408"/>
                  <a:pt x="10823028" y="292562"/>
                </a:cubicBezTo>
                <a:cubicBezTo>
                  <a:pt x="10823028" y="324869"/>
                  <a:pt x="10806874" y="373330"/>
                  <a:pt x="10806874" y="405638"/>
                </a:cubicBezTo>
                <a:cubicBezTo>
                  <a:pt x="10806874" y="421792"/>
                  <a:pt x="10774566" y="437945"/>
                  <a:pt x="10790720" y="454099"/>
                </a:cubicBezTo>
                <a:cubicBezTo>
                  <a:pt x="10806874" y="486407"/>
                  <a:pt x="10839181" y="470253"/>
                  <a:pt x="10871489" y="454099"/>
                </a:cubicBezTo>
                <a:cubicBezTo>
                  <a:pt x="10903795" y="437945"/>
                  <a:pt x="10936103" y="421792"/>
                  <a:pt x="10984565" y="405638"/>
                </a:cubicBezTo>
                <a:cubicBezTo>
                  <a:pt x="11097641" y="389484"/>
                  <a:pt x="11210718" y="421792"/>
                  <a:pt x="11323794" y="341023"/>
                </a:cubicBezTo>
                <a:cubicBezTo>
                  <a:pt x="11360140" y="316792"/>
                  <a:pt x="11405572" y="328908"/>
                  <a:pt x="11453276" y="336480"/>
                </a:cubicBezTo>
                <a:lnTo>
                  <a:pt x="11486464" y="339607"/>
                </a:lnTo>
                <a:lnTo>
                  <a:pt x="11485331" y="341023"/>
                </a:lnTo>
                <a:lnTo>
                  <a:pt x="11492516" y="340178"/>
                </a:lnTo>
                <a:lnTo>
                  <a:pt x="11501484" y="341023"/>
                </a:lnTo>
                <a:cubicBezTo>
                  <a:pt x="11501484" y="373330"/>
                  <a:pt x="11517639" y="389484"/>
                  <a:pt x="11549947" y="389484"/>
                </a:cubicBezTo>
                <a:cubicBezTo>
                  <a:pt x="11630715" y="389484"/>
                  <a:pt x="11711485" y="389484"/>
                  <a:pt x="11792254" y="389484"/>
                </a:cubicBezTo>
                <a:cubicBezTo>
                  <a:pt x="11889175" y="389484"/>
                  <a:pt x="11986099" y="389484"/>
                  <a:pt x="12083022" y="437945"/>
                </a:cubicBezTo>
                <a:cubicBezTo>
                  <a:pt x="12179945" y="470253"/>
                  <a:pt x="12293020" y="470253"/>
                  <a:pt x="12389943" y="389484"/>
                </a:cubicBezTo>
                <a:cubicBezTo>
                  <a:pt x="12438405" y="357177"/>
                  <a:pt x="12503019" y="308715"/>
                  <a:pt x="12567635" y="389484"/>
                </a:cubicBezTo>
                <a:cubicBezTo>
                  <a:pt x="12583789" y="405638"/>
                  <a:pt x="12648403" y="405638"/>
                  <a:pt x="12680711" y="373330"/>
                </a:cubicBezTo>
                <a:cubicBezTo>
                  <a:pt x="12761480" y="292562"/>
                  <a:pt x="12826095" y="357177"/>
                  <a:pt x="12874556" y="405638"/>
                </a:cubicBezTo>
                <a:cubicBezTo>
                  <a:pt x="12923018" y="454099"/>
                  <a:pt x="12939171" y="421792"/>
                  <a:pt x="12939171" y="373330"/>
                </a:cubicBezTo>
                <a:cubicBezTo>
                  <a:pt x="12939171" y="357177"/>
                  <a:pt x="12955324" y="324869"/>
                  <a:pt x="12971479" y="324869"/>
                </a:cubicBezTo>
                <a:cubicBezTo>
                  <a:pt x="13036094" y="373330"/>
                  <a:pt x="13084555" y="324869"/>
                  <a:pt x="13116862" y="244100"/>
                </a:cubicBezTo>
                <a:cubicBezTo>
                  <a:pt x="13133017" y="211793"/>
                  <a:pt x="13181478" y="211793"/>
                  <a:pt x="13213786" y="195639"/>
                </a:cubicBezTo>
                <a:cubicBezTo>
                  <a:pt x="13294555" y="163331"/>
                  <a:pt x="13359168" y="163331"/>
                  <a:pt x="13407630" y="227947"/>
                </a:cubicBezTo>
                <a:cubicBezTo>
                  <a:pt x="13472245" y="292562"/>
                  <a:pt x="13488399" y="292562"/>
                  <a:pt x="13553014" y="211793"/>
                </a:cubicBezTo>
                <a:cubicBezTo>
                  <a:pt x="13553014" y="211793"/>
                  <a:pt x="13553014" y="195639"/>
                  <a:pt x="13553014" y="179485"/>
                </a:cubicBezTo>
                <a:cubicBezTo>
                  <a:pt x="13601475" y="163331"/>
                  <a:pt x="13649936" y="131024"/>
                  <a:pt x="13698398" y="114870"/>
                </a:cubicBezTo>
                <a:cubicBezTo>
                  <a:pt x="13827628" y="50255"/>
                  <a:pt x="13827628" y="50255"/>
                  <a:pt x="13843781" y="195639"/>
                </a:cubicBezTo>
                <a:cubicBezTo>
                  <a:pt x="13843781" y="211793"/>
                  <a:pt x="13843781" y="227947"/>
                  <a:pt x="13843781" y="260254"/>
                </a:cubicBezTo>
                <a:cubicBezTo>
                  <a:pt x="13843781" y="276408"/>
                  <a:pt x="13859936" y="276408"/>
                  <a:pt x="13859936" y="276408"/>
                </a:cubicBezTo>
                <a:cubicBezTo>
                  <a:pt x="13876089" y="276408"/>
                  <a:pt x="13892243" y="276408"/>
                  <a:pt x="13908397" y="260254"/>
                </a:cubicBezTo>
                <a:cubicBezTo>
                  <a:pt x="13940705" y="227947"/>
                  <a:pt x="13956858" y="195639"/>
                  <a:pt x="13956858" y="163331"/>
                </a:cubicBezTo>
                <a:cubicBezTo>
                  <a:pt x="13973012" y="114870"/>
                  <a:pt x="13940705" y="50255"/>
                  <a:pt x="13989165" y="34101"/>
                </a:cubicBezTo>
                <a:cubicBezTo>
                  <a:pt x="14053781" y="1794"/>
                  <a:pt x="14102242" y="1794"/>
                  <a:pt x="14150703" y="1794"/>
                </a:cubicBezTo>
                <a:cubicBezTo>
                  <a:pt x="14174934" y="1794"/>
                  <a:pt x="14199164" y="784"/>
                  <a:pt x="14223395" y="280"/>
                </a:cubicBezTo>
                <a:close/>
              </a:path>
            </a:pathLst>
          </a:custGeom>
          <a:solidFill>
            <a:schemeClr val="bg1"/>
          </a:solidFill>
          <a:ln w="1615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228F31A-29A9-43ED-80EF-1A313A8AF718}"/>
              </a:ext>
            </a:extLst>
          </p:cNvPr>
          <p:cNvSpPr/>
          <p:nvPr/>
        </p:nvSpPr>
        <p:spPr>
          <a:xfrm rot="16403177">
            <a:off x="-16651113" y="414664"/>
            <a:ext cx="26589109" cy="9654694"/>
          </a:xfrm>
          <a:custGeom>
            <a:avLst/>
            <a:gdLst>
              <a:gd name="connsiteX0" fmla="*/ 1324609 w 26589109"/>
              <a:gd name="connsiteY0" fmla="*/ 6980219 h 7514867"/>
              <a:gd name="connsiteX1" fmla="*/ 1356917 w 26589109"/>
              <a:gd name="connsiteY1" fmla="*/ 6980219 h 7514867"/>
              <a:gd name="connsiteX2" fmla="*/ 1340763 w 26589109"/>
              <a:gd name="connsiteY2" fmla="*/ 7012527 h 7514867"/>
              <a:gd name="connsiteX3" fmla="*/ 1324609 w 26589109"/>
              <a:gd name="connsiteY3" fmla="*/ 6996372 h 7514867"/>
              <a:gd name="connsiteX4" fmla="*/ 1324609 w 26589109"/>
              <a:gd name="connsiteY4" fmla="*/ 6980219 h 7514867"/>
              <a:gd name="connsiteX5" fmla="*/ 4591962 w 26589109"/>
              <a:gd name="connsiteY5" fmla="*/ 6908789 h 7514867"/>
              <a:gd name="connsiteX6" fmla="*/ 4426133 w 26589109"/>
              <a:gd name="connsiteY6" fmla="*/ 6915604 h 7514867"/>
              <a:gd name="connsiteX7" fmla="*/ 4409980 w 26589109"/>
              <a:gd name="connsiteY7" fmla="*/ 6931758 h 7514867"/>
              <a:gd name="connsiteX8" fmla="*/ 4426133 w 26589109"/>
              <a:gd name="connsiteY8" fmla="*/ 6947911 h 7514867"/>
              <a:gd name="connsiteX9" fmla="*/ 4636133 w 26589109"/>
              <a:gd name="connsiteY9" fmla="*/ 7012527 h 7514867"/>
              <a:gd name="connsiteX10" fmla="*/ 4652286 w 26589109"/>
              <a:gd name="connsiteY10" fmla="*/ 6964065 h 7514867"/>
              <a:gd name="connsiteX11" fmla="*/ 4652286 w 26589109"/>
              <a:gd name="connsiteY11" fmla="*/ 6915604 h 7514867"/>
              <a:gd name="connsiteX12" fmla="*/ 4591962 w 26589109"/>
              <a:gd name="connsiteY12" fmla="*/ 6908789 h 7514867"/>
              <a:gd name="connsiteX13" fmla="*/ 2180759 w 26589109"/>
              <a:gd name="connsiteY13" fmla="*/ 6867142 h 7514867"/>
              <a:gd name="connsiteX14" fmla="*/ 2196913 w 26589109"/>
              <a:gd name="connsiteY14" fmla="*/ 6883296 h 7514867"/>
              <a:gd name="connsiteX15" fmla="*/ 2196913 w 26589109"/>
              <a:gd name="connsiteY15" fmla="*/ 6964065 h 7514867"/>
              <a:gd name="connsiteX16" fmla="*/ 2148452 w 26589109"/>
              <a:gd name="connsiteY16" fmla="*/ 6899450 h 7514867"/>
              <a:gd name="connsiteX17" fmla="*/ 2180759 w 26589109"/>
              <a:gd name="connsiteY17" fmla="*/ 6867142 h 7514867"/>
              <a:gd name="connsiteX18" fmla="*/ 6316124 w 26589109"/>
              <a:gd name="connsiteY18" fmla="*/ 6786374 h 7514867"/>
              <a:gd name="connsiteX19" fmla="*/ 6348432 w 26589109"/>
              <a:gd name="connsiteY19" fmla="*/ 6818681 h 7514867"/>
              <a:gd name="connsiteX20" fmla="*/ 6299971 w 26589109"/>
              <a:gd name="connsiteY20" fmla="*/ 6834835 h 7514867"/>
              <a:gd name="connsiteX21" fmla="*/ 6267663 w 26589109"/>
              <a:gd name="connsiteY21" fmla="*/ 6802527 h 7514867"/>
              <a:gd name="connsiteX22" fmla="*/ 6316124 w 26589109"/>
              <a:gd name="connsiteY22" fmla="*/ 6786374 h 7514867"/>
              <a:gd name="connsiteX23" fmla="*/ 21322978 w 26589109"/>
              <a:gd name="connsiteY23" fmla="*/ 6737913 h 7514867"/>
              <a:gd name="connsiteX24" fmla="*/ 21355284 w 26589109"/>
              <a:gd name="connsiteY24" fmla="*/ 6737913 h 7514867"/>
              <a:gd name="connsiteX25" fmla="*/ 21355284 w 26589109"/>
              <a:gd name="connsiteY25" fmla="*/ 6754066 h 7514867"/>
              <a:gd name="connsiteX26" fmla="*/ 21322978 w 26589109"/>
              <a:gd name="connsiteY26" fmla="*/ 6737913 h 7514867"/>
              <a:gd name="connsiteX27" fmla="*/ 6929968 w 26589109"/>
              <a:gd name="connsiteY27" fmla="*/ 6721758 h 7514867"/>
              <a:gd name="connsiteX28" fmla="*/ 6946122 w 26589109"/>
              <a:gd name="connsiteY28" fmla="*/ 6737913 h 7514867"/>
              <a:gd name="connsiteX29" fmla="*/ 6946122 w 26589109"/>
              <a:gd name="connsiteY29" fmla="*/ 6754066 h 7514867"/>
              <a:gd name="connsiteX30" fmla="*/ 6913814 w 26589109"/>
              <a:gd name="connsiteY30" fmla="*/ 6737913 h 7514867"/>
              <a:gd name="connsiteX31" fmla="*/ 6929968 w 26589109"/>
              <a:gd name="connsiteY31" fmla="*/ 6721758 h 7514867"/>
              <a:gd name="connsiteX32" fmla="*/ 4813824 w 26589109"/>
              <a:gd name="connsiteY32" fmla="*/ 6721758 h 7514867"/>
              <a:gd name="connsiteX33" fmla="*/ 4765363 w 26589109"/>
              <a:gd name="connsiteY33" fmla="*/ 6737913 h 7514867"/>
              <a:gd name="connsiteX34" fmla="*/ 4813824 w 26589109"/>
              <a:gd name="connsiteY34" fmla="*/ 6899450 h 7514867"/>
              <a:gd name="connsiteX35" fmla="*/ 4846132 w 26589109"/>
              <a:gd name="connsiteY35" fmla="*/ 6931758 h 7514867"/>
              <a:gd name="connsiteX36" fmla="*/ 4975362 w 26589109"/>
              <a:gd name="connsiteY36" fmla="*/ 6867142 h 7514867"/>
              <a:gd name="connsiteX37" fmla="*/ 4991515 w 26589109"/>
              <a:gd name="connsiteY37" fmla="*/ 6818681 h 7514867"/>
              <a:gd name="connsiteX38" fmla="*/ 4813824 w 26589109"/>
              <a:gd name="connsiteY38" fmla="*/ 6721758 h 7514867"/>
              <a:gd name="connsiteX39" fmla="*/ 23891426 w 26589109"/>
              <a:gd name="connsiteY39" fmla="*/ 6673297 h 7514867"/>
              <a:gd name="connsiteX40" fmla="*/ 23907580 w 26589109"/>
              <a:gd name="connsiteY40" fmla="*/ 6689451 h 7514867"/>
              <a:gd name="connsiteX41" fmla="*/ 23875274 w 26589109"/>
              <a:gd name="connsiteY41" fmla="*/ 6705605 h 7514867"/>
              <a:gd name="connsiteX42" fmla="*/ 23891426 w 26589109"/>
              <a:gd name="connsiteY42" fmla="*/ 6673297 h 7514867"/>
              <a:gd name="connsiteX43" fmla="*/ 22776816 w 26589109"/>
              <a:gd name="connsiteY43" fmla="*/ 6608683 h 7514867"/>
              <a:gd name="connsiteX44" fmla="*/ 22851528 w 26589109"/>
              <a:gd name="connsiteY44" fmla="*/ 6608683 h 7514867"/>
              <a:gd name="connsiteX45" fmla="*/ 22857586 w 26589109"/>
              <a:gd name="connsiteY45" fmla="*/ 6608683 h 7514867"/>
              <a:gd name="connsiteX46" fmla="*/ 22776816 w 26589109"/>
              <a:gd name="connsiteY46" fmla="*/ 6657144 h 7514867"/>
              <a:gd name="connsiteX47" fmla="*/ 22760662 w 26589109"/>
              <a:gd name="connsiteY47" fmla="*/ 6640990 h 7514867"/>
              <a:gd name="connsiteX48" fmla="*/ 22776816 w 26589109"/>
              <a:gd name="connsiteY48" fmla="*/ 6608683 h 7514867"/>
              <a:gd name="connsiteX49" fmla="*/ 22389128 w 26589109"/>
              <a:gd name="connsiteY49" fmla="*/ 6608683 h 7514867"/>
              <a:gd name="connsiteX50" fmla="*/ 22421434 w 26589109"/>
              <a:gd name="connsiteY50" fmla="*/ 6640990 h 7514867"/>
              <a:gd name="connsiteX51" fmla="*/ 22372972 w 26589109"/>
              <a:gd name="connsiteY51" fmla="*/ 6657144 h 7514867"/>
              <a:gd name="connsiteX52" fmla="*/ 22340666 w 26589109"/>
              <a:gd name="connsiteY52" fmla="*/ 6624836 h 7514867"/>
              <a:gd name="connsiteX53" fmla="*/ 22389128 w 26589109"/>
              <a:gd name="connsiteY53" fmla="*/ 6608683 h 7514867"/>
              <a:gd name="connsiteX54" fmla="*/ 23729888 w 26589109"/>
              <a:gd name="connsiteY54" fmla="*/ 6592528 h 7514867"/>
              <a:gd name="connsiteX55" fmla="*/ 23729888 w 26589109"/>
              <a:gd name="connsiteY55" fmla="*/ 6673297 h 7514867"/>
              <a:gd name="connsiteX56" fmla="*/ 23665274 w 26589109"/>
              <a:gd name="connsiteY56" fmla="*/ 6705605 h 7514867"/>
              <a:gd name="connsiteX57" fmla="*/ 23019124 w 26589109"/>
              <a:gd name="connsiteY57" fmla="*/ 6705605 h 7514867"/>
              <a:gd name="connsiteX58" fmla="*/ 22986816 w 26589109"/>
              <a:gd name="connsiteY58" fmla="*/ 6640990 h 7514867"/>
              <a:gd name="connsiteX59" fmla="*/ 23019124 w 26589109"/>
              <a:gd name="connsiteY59" fmla="*/ 6608683 h 7514867"/>
              <a:gd name="connsiteX60" fmla="*/ 23132200 w 26589109"/>
              <a:gd name="connsiteY60" fmla="*/ 6624836 h 7514867"/>
              <a:gd name="connsiteX61" fmla="*/ 23406814 w 26589109"/>
              <a:gd name="connsiteY61" fmla="*/ 6624836 h 7514867"/>
              <a:gd name="connsiteX62" fmla="*/ 23487582 w 26589109"/>
              <a:gd name="connsiteY62" fmla="*/ 6624836 h 7514867"/>
              <a:gd name="connsiteX63" fmla="*/ 23729888 w 26589109"/>
              <a:gd name="connsiteY63" fmla="*/ 6592528 h 7514867"/>
              <a:gd name="connsiteX64" fmla="*/ 23972196 w 26589109"/>
              <a:gd name="connsiteY64" fmla="*/ 6544067 h 7514867"/>
              <a:gd name="connsiteX65" fmla="*/ 24020656 w 26589109"/>
              <a:gd name="connsiteY65" fmla="*/ 6560221 h 7514867"/>
              <a:gd name="connsiteX66" fmla="*/ 23988350 w 26589109"/>
              <a:gd name="connsiteY66" fmla="*/ 6592528 h 7514867"/>
              <a:gd name="connsiteX67" fmla="*/ 23939888 w 26589109"/>
              <a:gd name="connsiteY67" fmla="*/ 6576375 h 7514867"/>
              <a:gd name="connsiteX68" fmla="*/ 23972196 w 26589109"/>
              <a:gd name="connsiteY68" fmla="*/ 6544067 h 7514867"/>
              <a:gd name="connsiteX69" fmla="*/ 23780118 w 26589109"/>
              <a:gd name="connsiteY69" fmla="*/ 6540281 h 7514867"/>
              <a:gd name="connsiteX70" fmla="*/ 23810658 w 26589109"/>
              <a:gd name="connsiteY70" fmla="*/ 6544067 h 7514867"/>
              <a:gd name="connsiteX71" fmla="*/ 23842966 w 26589109"/>
              <a:gd name="connsiteY71" fmla="*/ 6576375 h 7514867"/>
              <a:gd name="connsiteX72" fmla="*/ 23826812 w 26589109"/>
              <a:gd name="connsiteY72" fmla="*/ 6592528 h 7514867"/>
              <a:gd name="connsiteX73" fmla="*/ 23746044 w 26589109"/>
              <a:gd name="connsiteY73" fmla="*/ 6592528 h 7514867"/>
              <a:gd name="connsiteX74" fmla="*/ 23780118 w 26589109"/>
              <a:gd name="connsiteY74" fmla="*/ 6540281 h 7514867"/>
              <a:gd name="connsiteX75" fmla="*/ 22889892 w 26589109"/>
              <a:gd name="connsiteY75" fmla="*/ 6511760 h 7514867"/>
              <a:gd name="connsiteX76" fmla="*/ 22906048 w 26589109"/>
              <a:gd name="connsiteY76" fmla="*/ 6527914 h 7514867"/>
              <a:gd name="connsiteX77" fmla="*/ 22857586 w 26589109"/>
              <a:gd name="connsiteY77" fmla="*/ 6608683 h 7514867"/>
              <a:gd name="connsiteX78" fmla="*/ 22857586 w 26589109"/>
              <a:gd name="connsiteY78" fmla="*/ 6602625 h 7514867"/>
              <a:gd name="connsiteX79" fmla="*/ 22857586 w 26589109"/>
              <a:gd name="connsiteY79" fmla="*/ 6601868 h 7514867"/>
              <a:gd name="connsiteX80" fmla="*/ 22857586 w 26589109"/>
              <a:gd name="connsiteY80" fmla="*/ 6562240 h 7514867"/>
              <a:gd name="connsiteX81" fmla="*/ 22857586 w 26589109"/>
              <a:gd name="connsiteY81" fmla="*/ 6527914 h 7514867"/>
              <a:gd name="connsiteX82" fmla="*/ 22889892 w 26589109"/>
              <a:gd name="connsiteY82" fmla="*/ 6511760 h 7514867"/>
              <a:gd name="connsiteX83" fmla="*/ 22679894 w 26589109"/>
              <a:gd name="connsiteY83" fmla="*/ 6495606 h 7514867"/>
              <a:gd name="connsiteX84" fmla="*/ 22712202 w 26589109"/>
              <a:gd name="connsiteY84" fmla="*/ 6527914 h 7514867"/>
              <a:gd name="connsiteX85" fmla="*/ 22663742 w 26589109"/>
              <a:gd name="connsiteY85" fmla="*/ 6544067 h 7514867"/>
              <a:gd name="connsiteX86" fmla="*/ 22631434 w 26589109"/>
              <a:gd name="connsiteY86" fmla="*/ 6511760 h 7514867"/>
              <a:gd name="connsiteX87" fmla="*/ 22679894 w 26589109"/>
              <a:gd name="connsiteY87" fmla="*/ 6495606 h 7514867"/>
              <a:gd name="connsiteX88" fmla="*/ 4878439 w 26589109"/>
              <a:gd name="connsiteY88" fmla="*/ 6495606 h 7514867"/>
              <a:gd name="connsiteX89" fmla="*/ 4862285 w 26589109"/>
              <a:gd name="connsiteY89" fmla="*/ 6527914 h 7514867"/>
              <a:gd name="connsiteX90" fmla="*/ 4852989 w 26589109"/>
              <a:gd name="connsiteY90" fmla="*/ 6502159 h 7514867"/>
              <a:gd name="connsiteX91" fmla="*/ 4856228 w 26589109"/>
              <a:gd name="connsiteY91" fmla="*/ 6497625 h 7514867"/>
              <a:gd name="connsiteX92" fmla="*/ 4878439 w 26589109"/>
              <a:gd name="connsiteY92" fmla="*/ 6495606 h 7514867"/>
              <a:gd name="connsiteX93" fmla="*/ 4313057 w 26589109"/>
              <a:gd name="connsiteY93" fmla="*/ 6495606 h 7514867"/>
              <a:gd name="connsiteX94" fmla="*/ 4329211 w 26589109"/>
              <a:gd name="connsiteY94" fmla="*/ 6495606 h 7514867"/>
              <a:gd name="connsiteX95" fmla="*/ 4313057 w 26589109"/>
              <a:gd name="connsiteY95" fmla="*/ 6527914 h 7514867"/>
              <a:gd name="connsiteX96" fmla="*/ 4296903 w 26589109"/>
              <a:gd name="connsiteY96" fmla="*/ 6511760 h 7514867"/>
              <a:gd name="connsiteX97" fmla="*/ 4313057 w 26589109"/>
              <a:gd name="connsiteY97" fmla="*/ 6495606 h 7514867"/>
              <a:gd name="connsiteX98" fmla="*/ 3069217 w 26589109"/>
              <a:gd name="connsiteY98" fmla="*/ 6382530 h 7514867"/>
              <a:gd name="connsiteX99" fmla="*/ 3085370 w 26589109"/>
              <a:gd name="connsiteY99" fmla="*/ 6430991 h 7514867"/>
              <a:gd name="connsiteX100" fmla="*/ 3020755 w 26589109"/>
              <a:gd name="connsiteY100" fmla="*/ 6479452 h 7514867"/>
              <a:gd name="connsiteX101" fmla="*/ 3004602 w 26589109"/>
              <a:gd name="connsiteY101" fmla="*/ 6479452 h 7514867"/>
              <a:gd name="connsiteX102" fmla="*/ 3004602 w 26589109"/>
              <a:gd name="connsiteY102" fmla="*/ 6430991 h 7514867"/>
              <a:gd name="connsiteX103" fmla="*/ 3053063 w 26589109"/>
              <a:gd name="connsiteY103" fmla="*/ 6398683 h 7514867"/>
              <a:gd name="connsiteX104" fmla="*/ 3069217 w 26589109"/>
              <a:gd name="connsiteY104" fmla="*/ 6382530 h 7514867"/>
              <a:gd name="connsiteX105" fmla="*/ 4716901 w 26589109"/>
              <a:gd name="connsiteY105" fmla="*/ 6317914 h 7514867"/>
              <a:gd name="connsiteX106" fmla="*/ 4749209 w 26589109"/>
              <a:gd name="connsiteY106" fmla="*/ 6350222 h 7514867"/>
              <a:gd name="connsiteX107" fmla="*/ 4716901 w 26589109"/>
              <a:gd name="connsiteY107" fmla="*/ 6334068 h 7514867"/>
              <a:gd name="connsiteX108" fmla="*/ 4716901 w 26589109"/>
              <a:gd name="connsiteY108" fmla="*/ 6317914 h 7514867"/>
              <a:gd name="connsiteX109" fmla="*/ 4377672 w 26589109"/>
              <a:gd name="connsiteY109" fmla="*/ 6317914 h 7514867"/>
              <a:gd name="connsiteX110" fmla="*/ 4393826 w 26589109"/>
              <a:gd name="connsiteY110" fmla="*/ 6334068 h 7514867"/>
              <a:gd name="connsiteX111" fmla="*/ 4377672 w 26589109"/>
              <a:gd name="connsiteY111" fmla="*/ 6350222 h 7514867"/>
              <a:gd name="connsiteX112" fmla="*/ 4377672 w 26589109"/>
              <a:gd name="connsiteY112" fmla="*/ 6317914 h 7514867"/>
              <a:gd name="connsiteX113" fmla="*/ 4248442 w 26589109"/>
              <a:gd name="connsiteY113" fmla="*/ 6317914 h 7514867"/>
              <a:gd name="connsiteX114" fmla="*/ 4264596 w 26589109"/>
              <a:gd name="connsiteY114" fmla="*/ 6334068 h 7514867"/>
              <a:gd name="connsiteX115" fmla="*/ 4264596 w 26589109"/>
              <a:gd name="connsiteY115" fmla="*/ 6398683 h 7514867"/>
              <a:gd name="connsiteX116" fmla="*/ 4232288 w 26589109"/>
              <a:gd name="connsiteY116" fmla="*/ 6382530 h 7514867"/>
              <a:gd name="connsiteX117" fmla="*/ 4248442 w 26589109"/>
              <a:gd name="connsiteY117" fmla="*/ 6317914 h 7514867"/>
              <a:gd name="connsiteX118" fmla="*/ 4959208 w 26589109"/>
              <a:gd name="connsiteY118" fmla="*/ 6301761 h 7514867"/>
              <a:gd name="connsiteX119" fmla="*/ 5056130 w 26589109"/>
              <a:gd name="connsiteY119" fmla="*/ 6350222 h 7514867"/>
              <a:gd name="connsiteX120" fmla="*/ 5104592 w 26589109"/>
              <a:gd name="connsiteY120" fmla="*/ 6366376 h 7514867"/>
              <a:gd name="connsiteX121" fmla="*/ 5039977 w 26589109"/>
              <a:gd name="connsiteY121" fmla="*/ 6463298 h 7514867"/>
              <a:gd name="connsiteX122" fmla="*/ 4926900 w 26589109"/>
              <a:gd name="connsiteY122" fmla="*/ 6463298 h 7514867"/>
              <a:gd name="connsiteX123" fmla="*/ 4910747 w 26589109"/>
              <a:gd name="connsiteY123" fmla="*/ 6366376 h 7514867"/>
              <a:gd name="connsiteX124" fmla="*/ 4959208 w 26589109"/>
              <a:gd name="connsiteY124" fmla="*/ 6301761 h 7514867"/>
              <a:gd name="connsiteX125" fmla="*/ 25797573 w 26589109"/>
              <a:gd name="connsiteY125" fmla="*/ 6269453 h 7514867"/>
              <a:gd name="connsiteX126" fmla="*/ 25829877 w 26589109"/>
              <a:gd name="connsiteY126" fmla="*/ 6334068 h 7514867"/>
              <a:gd name="connsiteX127" fmla="*/ 25829877 w 26589109"/>
              <a:gd name="connsiteY127" fmla="*/ 6398683 h 7514867"/>
              <a:gd name="connsiteX128" fmla="*/ 25732957 w 26589109"/>
              <a:gd name="connsiteY128" fmla="*/ 6414837 h 7514867"/>
              <a:gd name="connsiteX129" fmla="*/ 25716801 w 26589109"/>
              <a:gd name="connsiteY129" fmla="*/ 6334068 h 7514867"/>
              <a:gd name="connsiteX130" fmla="*/ 25797573 w 26589109"/>
              <a:gd name="connsiteY130" fmla="*/ 6269453 h 7514867"/>
              <a:gd name="connsiteX131" fmla="*/ 5193058 w 26589109"/>
              <a:gd name="connsiteY131" fmla="*/ 6253300 h 7514867"/>
              <a:gd name="connsiteX132" fmla="*/ 5217668 w 26589109"/>
              <a:gd name="connsiteY132" fmla="*/ 6253300 h 7514867"/>
              <a:gd name="connsiteX133" fmla="*/ 5233822 w 26589109"/>
              <a:gd name="connsiteY133" fmla="*/ 6285607 h 7514867"/>
              <a:gd name="connsiteX134" fmla="*/ 5233822 w 26589109"/>
              <a:gd name="connsiteY134" fmla="*/ 6317915 h 7514867"/>
              <a:gd name="connsiteX135" fmla="*/ 5233822 w 26589109"/>
              <a:gd name="connsiteY135" fmla="*/ 6382530 h 7514867"/>
              <a:gd name="connsiteX136" fmla="*/ 5185360 w 26589109"/>
              <a:gd name="connsiteY136" fmla="*/ 6398683 h 7514867"/>
              <a:gd name="connsiteX137" fmla="*/ 5120746 w 26589109"/>
              <a:gd name="connsiteY137" fmla="*/ 6366376 h 7514867"/>
              <a:gd name="connsiteX138" fmla="*/ 5144977 w 26589109"/>
              <a:gd name="connsiteY138" fmla="*/ 6309838 h 7514867"/>
              <a:gd name="connsiteX139" fmla="*/ 5154968 w 26589109"/>
              <a:gd name="connsiteY139" fmla="*/ 6286524 h 7514867"/>
              <a:gd name="connsiteX140" fmla="*/ 5169207 w 26589109"/>
              <a:gd name="connsiteY140" fmla="*/ 6285607 h 7514867"/>
              <a:gd name="connsiteX141" fmla="*/ 5187380 w 26589109"/>
              <a:gd name="connsiteY141" fmla="*/ 6257338 h 7514867"/>
              <a:gd name="connsiteX142" fmla="*/ 4490748 w 26589109"/>
              <a:gd name="connsiteY142" fmla="*/ 6253300 h 7514867"/>
              <a:gd name="connsiteX143" fmla="*/ 4506902 w 26589109"/>
              <a:gd name="connsiteY143" fmla="*/ 6285607 h 7514867"/>
              <a:gd name="connsiteX144" fmla="*/ 4490748 w 26589109"/>
              <a:gd name="connsiteY144" fmla="*/ 6301761 h 7514867"/>
              <a:gd name="connsiteX145" fmla="*/ 4474595 w 26589109"/>
              <a:gd name="connsiteY145" fmla="*/ 6285607 h 7514867"/>
              <a:gd name="connsiteX146" fmla="*/ 4490748 w 26589109"/>
              <a:gd name="connsiteY146" fmla="*/ 6253300 h 7514867"/>
              <a:gd name="connsiteX147" fmla="*/ 6068266 w 26589109"/>
              <a:gd name="connsiteY147" fmla="*/ 6122808 h 7514867"/>
              <a:gd name="connsiteX148" fmla="*/ 6025357 w 26589109"/>
              <a:gd name="connsiteY148" fmla="*/ 6124070 h 7514867"/>
              <a:gd name="connsiteX149" fmla="*/ 5847665 w 26589109"/>
              <a:gd name="connsiteY149" fmla="*/ 6204839 h 7514867"/>
              <a:gd name="connsiteX150" fmla="*/ 5863819 w 26589109"/>
              <a:gd name="connsiteY150" fmla="*/ 6237146 h 7514867"/>
              <a:gd name="connsiteX151" fmla="*/ 5944589 w 26589109"/>
              <a:gd name="connsiteY151" fmla="*/ 6301761 h 7514867"/>
              <a:gd name="connsiteX152" fmla="*/ 5912280 w 26589109"/>
              <a:gd name="connsiteY152" fmla="*/ 6317914 h 7514867"/>
              <a:gd name="connsiteX153" fmla="*/ 5928434 w 26589109"/>
              <a:gd name="connsiteY153" fmla="*/ 6334068 h 7514867"/>
              <a:gd name="connsiteX154" fmla="*/ 5944589 w 26589109"/>
              <a:gd name="connsiteY154" fmla="*/ 6301761 h 7514867"/>
              <a:gd name="connsiteX155" fmla="*/ 6154587 w 26589109"/>
              <a:gd name="connsiteY155" fmla="*/ 6237146 h 7514867"/>
              <a:gd name="connsiteX156" fmla="*/ 6154587 w 26589109"/>
              <a:gd name="connsiteY156" fmla="*/ 6188684 h 7514867"/>
              <a:gd name="connsiteX157" fmla="*/ 6068266 w 26589109"/>
              <a:gd name="connsiteY157" fmla="*/ 6122808 h 7514867"/>
              <a:gd name="connsiteX158" fmla="*/ 3101524 w 26589109"/>
              <a:gd name="connsiteY158" fmla="*/ 6091762 h 7514867"/>
              <a:gd name="connsiteX159" fmla="*/ 3149985 w 26589109"/>
              <a:gd name="connsiteY159" fmla="*/ 6124070 h 7514867"/>
              <a:gd name="connsiteX160" fmla="*/ 3117678 w 26589109"/>
              <a:gd name="connsiteY160" fmla="*/ 6091762 h 7514867"/>
              <a:gd name="connsiteX161" fmla="*/ 3101524 w 26589109"/>
              <a:gd name="connsiteY161" fmla="*/ 6091762 h 7514867"/>
              <a:gd name="connsiteX162" fmla="*/ 25329113 w 26589109"/>
              <a:gd name="connsiteY162" fmla="*/ 6010993 h 7514867"/>
              <a:gd name="connsiteX163" fmla="*/ 25409881 w 26589109"/>
              <a:gd name="connsiteY163" fmla="*/ 6027147 h 7514867"/>
              <a:gd name="connsiteX164" fmla="*/ 25409881 w 26589109"/>
              <a:gd name="connsiteY164" fmla="*/ 6107916 h 7514867"/>
              <a:gd name="connsiteX165" fmla="*/ 25329113 w 26589109"/>
              <a:gd name="connsiteY165" fmla="*/ 6107916 h 7514867"/>
              <a:gd name="connsiteX166" fmla="*/ 25296805 w 26589109"/>
              <a:gd name="connsiteY166" fmla="*/ 6043301 h 7514867"/>
              <a:gd name="connsiteX167" fmla="*/ 25329113 w 26589109"/>
              <a:gd name="connsiteY167" fmla="*/ 6010993 h 7514867"/>
              <a:gd name="connsiteX168" fmla="*/ 21254576 w 26589109"/>
              <a:gd name="connsiteY168" fmla="*/ 5965561 h 7514867"/>
              <a:gd name="connsiteX169" fmla="*/ 21161440 w 26589109"/>
              <a:gd name="connsiteY169" fmla="*/ 6010993 h 7514867"/>
              <a:gd name="connsiteX170" fmla="*/ 21129132 w 26589109"/>
              <a:gd name="connsiteY170" fmla="*/ 6059454 h 7514867"/>
              <a:gd name="connsiteX171" fmla="*/ 21145286 w 26589109"/>
              <a:gd name="connsiteY171" fmla="*/ 6075608 h 7514867"/>
              <a:gd name="connsiteX172" fmla="*/ 21258364 w 26589109"/>
              <a:gd name="connsiteY172" fmla="*/ 6075608 h 7514867"/>
              <a:gd name="connsiteX173" fmla="*/ 21339132 w 26589109"/>
              <a:gd name="connsiteY173" fmla="*/ 6075608 h 7514867"/>
              <a:gd name="connsiteX174" fmla="*/ 21419902 w 26589109"/>
              <a:gd name="connsiteY174" fmla="*/ 6043301 h 7514867"/>
              <a:gd name="connsiteX175" fmla="*/ 21371440 w 26589109"/>
              <a:gd name="connsiteY175" fmla="*/ 6010993 h 7514867"/>
              <a:gd name="connsiteX176" fmla="*/ 21290670 w 26589109"/>
              <a:gd name="connsiteY176" fmla="*/ 5978686 h 7514867"/>
              <a:gd name="connsiteX177" fmla="*/ 21254576 w 26589109"/>
              <a:gd name="connsiteY177" fmla="*/ 5965561 h 7514867"/>
              <a:gd name="connsiteX178" fmla="*/ 22130666 w 26589109"/>
              <a:gd name="connsiteY178" fmla="*/ 5962532 h 7514867"/>
              <a:gd name="connsiteX179" fmla="*/ 22017590 w 26589109"/>
              <a:gd name="connsiteY179" fmla="*/ 6043301 h 7514867"/>
              <a:gd name="connsiteX180" fmla="*/ 22033742 w 26589109"/>
              <a:gd name="connsiteY180" fmla="*/ 6124070 h 7514867"/>
              <a:gd name="connsiteX181" fmla="*/ 22114512 w 26589109"/>
              <a:gd name="connsiteY181" fmla="*/ 6107916 h 7514867"/>
              <a:gd name="connsiteX182" fmla="*/ 22162974 w 26589109"/>
              <a:gd name="connsiteY182" fmla="*/ 6010993 h 7514867"/>
              <a:gd name="connsiteX183" fmla="*/ 22162974 w 26589109"/>
              <a:gd name="connsiteY183" fmla="*/ 5962532 h 7514867"/>
              <a:gd name="connsiteX184" fmla="*/ 22130666 w 26589109"/>
              <a:gd name="connsiteY184" fmla="*/ 5962532 h 7514867"/>
              <a:gd name="connsiteX185" fmla="*/ 21742976 w 26589109"/>
              <a:gd name="connsiteY185" fmla="*/ 5946378 h 7514867"/>
              <a:gd name="connsiteX186" fmla="*/ 21742976 w 26589109"/>
              <a:gd name="connsiteY186" fmla="*/ 5962532 h 7514867"/>
              <a:gd name="connsiteX187" fmla="*/ 21532978 w 26589109"/>
              <a:gd name="connsiteY187" fmla="*/ 5962532 h 7514867"/>
              <a:gd name="connsiteX188" fmla="*/ 21500670 w 26589109"/>
              <a:gd name="connsiteY188" fmla="*/ 5994839 h 7514867"/>
              <a:gd name="connsiteX189" fmla="*/ 21532978 w 26589109"/>
              <a:gd name="connsiteY189" fmla="*/ 6059454 h 7514867"/>
              <a:gd name="connsiteX190" fmla="*/ 21856052 w 26589109"/>
              <a:gd name="connsiteY190" fmla="*/ 6059454 h 7514867"/>
              <a:gd name="connsiteX191" fmla="*/ 21952974 w 26589109"/>
              <a:gd name="connsiteY191" fmla="*/ 5994839 h 7514867"/>
              <a:gd name="connsiteX192" fmla="*/ 21952974 w 26589109"/>
              <a:gd name="connsiteY192" fmla="*/ 5978686 h 7514867"/>
              <a:gd name="connsiteX193" fmla="*/ 21936822 w 26589109"/>
              <a:gd name="connsiteY193" fmla="*/ 5962532 h 7514867"/>
              <a:gd name="connsiteX194" fmla="*/ 21742976 w 26589109"/>
              <a:gd name="connsiteY194" fmla="*/ 5946378 h 7514867"/>
              <a:gd name="connsiteX195" fmla="*/ 22812468 w 26589109"/>
              <a:gd name="connsiteY195" fmla="*/ 5767488 h 7514867"/>
              <a:gd name="connsiteX196" fmla="*/ 22776816 w 26589109"/>
              <a:gd name="connsiteY196" fmla="*/ 5768687 h 7514867"/>
              <a:gd name="connsiteX197" fmla="*/ 22469896 w 26589109"/>
              <a:gd name="connsiteY197" fmla="*/ 5881763 h 7514867"/>
              <a:gd name="connsiteX198" fmla="*/ 22469896 w 26589109"/>
              <a:gd name="connsiteY198" fmla="*/ 5930224 h 7514867"/>
              <a:gd name="connsiteX199" fmla="*/ 22906048 w 26589109"/>
              <a:gd name="connsiteY199" fmla="*/ 6107916 h 7514867"/>
              <a:gd name="connsiteX200" fmla="*/ 22954510 w 26589109"/>
              <a:gd name="connsiteY200" fmla="*/ 6091762 h 7514867"/>
              <a:gd name="connsiteX201" fmla="*/ 23067586 w 26589109"/>
              <a:gd name="connsiteY201" fmla="*/ 5865609 h 7514867"/>
              <a:gd name="connsiteX202" fmla="*/ 23051430 w 26589109"/>
              <a:gd name="connsiteY202" fmla="*/ 5833302 h 7514867"/>
              <a:gd name="connsiteX203" fmla="*/ 22812468 w 26589109"/>
              <a:gd name="connsiteY203" fmla="*/ 5767488 h 7514867"/>
              <a:gd name="connsiteX204" fmla="*/ 3602291 w 26589109"/>
              <a:gd name="connsiteY204" fmla="*/ 5542534 h 7514867"/>
              <a:gd name="connsiteX205" fmla="*/ 3586137 w 26589109"/>
              <a:gd name="connsiteY205" fmla="*/ 5558688 h 7514867"/>
              <a:gd name="connsiteX206" fmla="*/ 3602291 w 26589109"/>
              <a:gd name="connsiteY206" fmla="*/ 5574842 h 7514867"/>
              <a:gd name="connsiteX207" fmla="*/ 3618445 w 26589109"/>
              <a:gd name="connsiteY207" fmla="*/ 5558688 h 7514867"/>
              <a:gd name="connsiteX208" fmla="*/ 3602291 w 26589109"/>
              <a:gd name="connsiteY208" fmla="*/ 5542534 h 7514867"/>
              <a:gd name="connsiteX209" fmla="*/ 2826910 w 26589109"/>
              <a:gd name="connsiteY209" fmla="*/ 5364843 h 7514867"/>
              <a:gd name="connsiteX210" fmla="*/ 2843064 w 26589109"/>
              <a:gd name="connsiteY210" fmla="*/ 5380996 h 7514867"/>
              <a:gd name="connsiteX211" fmla="*/ 2843064 w 26589109"/>
              <a:gd name="connsiteY211" fmla="*/ 5397150 h 7514867"/>
              <a:gd name="connsiteX212" fmla="*/ 2810756 w 26589109"/>
              <a:gd name="connsiteY212" fmla="*/ 5380996 h 7514867"/>
              <a:gd name="connsiteX213" fmla="*/ 2826910 w 26589109"/>
              <a:gd name="connsiteY213" fmla="*/ 5364843 h 7514867"/>
              <a:gd name="connsiteX214" fmla="*/ 1243840 w 26589109"/>
              <a:gd name="connsiteY214" fmla="*/ 5364843 h 7514867"/>
              <a:gd name="connsiteX215" fmla="*/ 1356917 w 26589109"/>
              <a:gd name="connsiteY215" fmla="*/ 5364843 h 7514867"/>
              <a:gd name="connsiteX216" fmla="*/ 1437686 w 26589109"/>
              <a:gd name="connsiteY216" fmla="*/ 5364843 h 7514867"/>
              <a:gd name="connsiteX217" fmla="*/ 1469993 w 26589109"/>
              <a:gd name="connsiteY217" fmla="*/ 5397150 h 7514867"/>
              <a:gd name="connsiteX218" fmla="*/ 1453839 w 26589109"/>
              <a:gd name="connsiteY218" fmla="*/ 5413304 h 7514867"/>
              <a:gd name="connsiteX219" fmla="*/ 1227687 w 26589109"/>
              <a:gd name="connsiteY219" fmla="*/ 5461765 h 7514867"/>
              <a:gd name="connsiteX220" fmla="*/ 1211533 w 26589109"/>
              <a:gd name="connsiteY220" fmla="*/ 5413304 h 7514867"/>
              <a:gd name="connsiteX221" fmla="*/ 1243840 w 26589109"/>
              <a:gd name="connsiteY221" fmla="*/ 5364843 h 7514867"/>
              <a:gd name="connsiteX222" fmla="*/ 25700649 w 26589109"/>
              <a:gd name="connsiteY222" fmla="*/ 5300228 h 7514867"/>
              <a:gd name="connsiteX223" fmla="*/ 25749109 w 26589109"/>
              <a:gd name="connsiteY223" fmla="*/ 5332535 h 7514867"/>
              <a:gd name="connsiteX224" fmla="*/ 25700649 w 26589109"/>
              <a:gd name="connsiteY224" fmla="*/ 5348689 h 7514867"/>
              <a:gd name="connsiteX225" fmla="*/ 25652189 w 26589109"/>
              <a:gd name="connsiteY225" fmla="*/ 5316382 h 7514867"/>
              <a:gd name="connsiteX226" fmla="*/ 25700649 w 26589109"/>
              <a:gd name="connsiteY226" fmla="*/ 5300228 h 7514867"/>
              <a:gd name="connsiteX227" fmla="*/ 1615377 w 26589109"/>
              <a:gd name="connsiteY227" fmla="*/ 5251766 h 7514867"/>
              <a:gd name="connsiteX228" fmla="*/ 1647685 w 26589109"/>
              <a:gd name="connsiteY228" fmla="*/ 5300228 h 7514867"/>
              <a:gd name="connsiteX229" fmla="*/ 1647685 w 26589109"/>
              <a:gd name="connsiteY229" fmla="*/ 5332535 h 7514867"/>
              <a:gd name="connsiteX230" fmla="*/ 1647685 w 26589109"/>
              <a:gd name="connsiteY230" fmla="*/ 5380996 h 7514867"/>
              <a:gd name="connsiteX231" fmla="*/ 1615377 w 26589109"/>
              <a:gd name="connsiteY231" fmla="*/ 5397150 h 7514867"/>
              <a:gd name="connsiteX232" fmla="*/ 1583070 w 26589109"/>
              <a:gd name="connsiteY232" fmla="*/ 5380996 h 7514867"/>
              <a:gd name="connsiteX233" fmla="*/ 1583070 w 26589109"/>
              <a:gd name="connsiteY233" fmla="*/ 5300228 h 7514867"/>
              <a:gd name="connsiteX234" fmla="*/ 1615377 w 26589109"/>
              <a:gd name="connsiteY234" fmla="*/ 5251766 h 7514867"/>
              <a:gd name="connsiteX235" fmla="*/ 3036909 w 26589109"/>
              <a:gd name="connsiteY235" fmla="*/ 5235613 h 7514867"/>
              <a:gd name="connsiteX236" fmla="*/ 3053063 w 26589109"/>
              <a:gd name="connsiteY236" fmla="*/ 5267920 h 7514867"/>
              <a:gd name="connsiteX237" fmla="*/ 3069217 w 26589109"/>
              <a:gd name="connsiteY237" fmla="*/ 5251766 h 7514867"/>
              <a:gd name="connsiteX238" fmla="*/ 3036909 w 26589109"/>
              <a:gd name="connsiteY238" fmla="*/ 5235613 h 7514867"/>
              <a:gd name="connsiteX239" fmla="*/ 24295270 w 26589109"/>
              <a:gd name="connsiteY239" fmla="*/ 5138690 h 7514867"/>
              <a:gd name="connsiteX240" fmla="*/ 24327580 w 26589109"/>
              <a:gd name="connsiteY240" fmla="*/ 5138690 h 7514867"/>
              <a:gd name="connsiteX241" fmla="*/ 24327580 w 26589109"/>
              <a:gd name="connsiteY241" fmla="*/ 5154844 h 7514867"/>
              <a:gd name="connsiteX242" fmla="*/ 24311426 w 26589109"/>
              <a:gd name="connsiteY242" fmla="*/ 5154844 h 7514867"/>
              <a:gd name="connsiteX243" fmla="*/ 24295270 w 26589109"/>
              <a:gd name="connsiteY243" fmla="*/ 5138690 h 7514867"/>
              <a:gd name="connsiteX244" fmla="*/ 3246908 w 26589109"/>
              <a:gd name="connsiteY244" fmla="*/ 5122536 h 7514867"/>
              <a:gd name="connsiteX245" fmla="*/ 3214600 w 26589109"/>
              <a:gd name="connsiteY245" fmla="*/ 5170998 h 7514867"/>
              <a:gd name="connsiteX246" fmla="*/ 3230754 w 26589109"/>
              <a:gd name="connsiteY246" fmla="*/ 5219459 h 7514867"/>
              <a:gd name="connsiteX247" fmla="*/ 3263062 w 26589109"/>
              <a:gd name="connsiteY247" fmla="*/ 5203305 h 7514867"/>
              <a:gd name="connsiteX248" fmla="*/ 3246908 w 26589109"/>
              <a:gd name="connsiteY248" fmla="*/ 5122536 h 7514867"/>
              <a:gd name="connsiteX249" fmla="*/ 24765499 w 26589109"/>
              <a:gd name="connsiteY249" fmla="*/ 5115722 h 7514867"/>
              <a:gd name="connsiteX250" fmla="*/ 24779885 w 26589109"/>
              <a:gd name="connsiteY250" fmla="*/ 5122536 h 7514867"/>
              <a:gd name="connsiteX251" fmla="*/ 24796037 w 26589109"/>
              <a:gd name="connsiteY251" fmla="*/ 5203305 h 7514867"/>
              <a:gd name="connsiteX252" fmla="*/ 24763733 w 26589109"/>
              <a:gd name="connsiteY252" fmla="*/ 5219459 h 7514867"/>
              <a:gd name="connsiteX253" fmla="*/ 24634501 w 26589109"/>
              <a:gd name="connsiteY253" fmla="*/ 5170998 h 7514867"/>
              <a:gd name="connsiteX254" fmla="*/ 24586038 w 26589109"/>
              <a:gd name="connsiteY254" fmla="*/ 5154844 h 7514867"/>
              <a:gd name="connsiteX255" fmla="*/ 24634501 w 26589109"/>
              <a:gd name="connsiteY255" fmla="*/ 5122536 h 7514867"/>
              <a:gd name="connsiteX256" fmla="*/ 24731425 w 26589109"/>
              <a:gd name="connsiteY256" fmla="*/ 5122536 h 7514867"/>
              <a:gd name="connsiteX257" fmla="*/ 24765499 w 26589109"/>
              <a:gd name="connsiteY257" fmla="*/ 5115722 h 7514867"/>
              <a:gd name="connsiteX258" fmla="*/ 25859411 w 26589109"/>
              <a:gd name="connsiteY258" fmla="*/ 4843884 h 7514867"/>
              <a:gd name="connsiteX259" fmla="*/ 25862189 w 26589109"/>
              <a:gd name="connsiteY259" fmla="*/ 4847922 h 7514867"/>
              <a:gd name="connsiteX260" fmla="*/ 25910649 w 26589109"/>
              <a:gd name="connsiteY260" fmla="*/ 4880230 h 7514867"/>
              <a:gd name="connsiteX261" fmla="*/ 25926801 w 26589109"/>
              <a:gd name="connsiteY261" fmla="*/ 4928691 h 7514867"/>
              <a:gd name="connsiteX262" fmla="*/ 25846033 w 26589109"/>
              <a:gd name="connsiteY262" fmla="*/ 4928691 h 7514867"/>
              <a:gd name="connsiteX263" fmla="*/ 25829877 w 26589109"/>
              <a:gd name="connsiteY263" fmla="*/ 4880230 h 7514867"/>
              <a:gd name="connsiteX264" fmla="*/ 25859411 w 26589109"/>
              <a:gd name="connsiteY264" fmla="*/ 4843884 h 7514867"/>
              <a:gd name="connsiteX265" fmla="*/ 21129132 w 26589109"/>
              <a:gd name="connsiteY265" fmla="*/ 4815615 h 7514867"/>
              <a:gd name="connsiteX266" fmla="*/ 21096826 w 26589109"/>
              <a:gd name="connsiteY266" fmla="*/ 4847922 h 7514867"/>
              <a:gd name="connsiteX267" fmla="*/ 21112978 w 26589109"/>
              <a:gd name="connsiteY267" fmla="*/ 4847922 h 7514867"/>
              <a:gd name="connsiteX268" fmla="*/ 21129132 w 26589109"/>
              <a:gd name="connsiteY268" fmla="*/ 4815615 h 7514867"/>
              <a:gd name="connsiteX269" fmla="*/ 2439220 w 26589109"/>
              <a:gd name="connsiteY269" fmla="*/ 4460232 h 7514867"/>
              <a:gd name="connsiteX270" fmla="*/ 2455373 w 26589109"/>
              <a:gd name="connsiteY270" fmla="*/ 4492540 h 7514867"/>
              <a:gd name="connsiteX271" fmla="*/ 2471527 w 26589109"/>
              <a:gd name="connsiteY271" fmla="*/ 4476386 h 7514867"/>
              <a:gd name="connsiteX272" fmla="*/ 2439220 w 26589109"/>
              <a:gd name="connsiteY272" fmla="*/ 4460232 h 7514867"/>
              <a:gd name="connsiteX273" fmla="*/ 2826910 w 26589109"/>
              <a:gd name="connsiteY273" fmla="*/ 4427925 h 7514867"/>
              <a:gd name="connsiteX274" fmla="*/ 2794602 w 26589109"/>
              <a:gd name="connsiteY274" fmla="*/ 4476386 h 7514867"/>
              <a:gd name="connsiteX275" fmla="*/ 2810756 w 26589109"/>
              <a:gd name="connsiteY275" fmla="*/ 4524847 h 7514867"/>
              <a:gd name="connsiteX276" fmla="*/ 2843064 w 26589109"/>
              <a:gd name="connsiteY276" fmla="*/ 4460232 h 7514867"/>
              <a:gd name="connsiteX277" fmla="*/ 2826910 w 26589109"/>
              <a:gd name="connsiteY277" fmla="*/ 4427925 h 7514867"/>
              <a:gd name="connsiteX278" fmla="*/ 533075 w 26589109"/>
              <a:gd name="connsiteY278" fmla="*/ 4230042 h 7514867"/>
              <a:gd name="connsiteX279" fmla="*/ 565382 w 26589109"/>
              <a:gd name="connsiteY279" fmla="*/ 4250233 h 7514867"/>
              <a:gd name="connsiteX280" fmla="*/ 549228 w 26589109"/>
              <a:gd name="connsiteY280" fmla="*/ 4282541 h 7514867"/>
              <a:gd name="connsiteX281" fmla="*/ 484613 w 26589109"/>
              <a:gd name="connsiteY281" fmla="*/ 4250233 h 7514867"/>
              <a:gd name="connsiteX282" fmla="*/ 500767 w 26589109"/>
              <a:gd name="connsiteY282" fmla="*/ 4234080 h 7514867"/>
              <a:gd name="connsiteX283" fmla="*/ 533075 w 26589109"/>
              <a:gd name="connsiteY283" fmla="*/ 4230042 h 7514867"/>
              <a:gd name="connsiteX284" fmla="*/ 1275390 w 26589109"/>
              <a:gd name="connsiteY284" fmla="*/ 4140186 h 7514867"/>
              <a:gd name="connsiteX285" fmla="*/ 1373071 w 26589109"/>
              <a:gd name="connsiteY285" fmla="*/ 4185618 h 7514867"/>
              <a:gd name="connsiteX286" fmla="*/ 1453839 w 26589109"/>
              <a:gd name="connsiteY286" fmla="*/ 4250233 h 7514867"/>
              <a:gd name="connsiteX287" fmla="*/ 1793069 w 26589109"/>
              <a:gd name="connsiteY287" fmla="*/ 4201772 h 7514867"/>
              <a:gd name="connsiteX288" fmla="*/ 1841530 w 26589109"/>
              <a:gd name="connsiteY288" fmla="*/ 4217926 h 7514867"/>
              <a:gd name="connsiteX289" fmla="*/ 1841530 w 26589109"/>
              <a:gd name="connsiteY289" fmla="*/ 4234080 h 7514867"/>
              <a:gd name="connsiteX290" fmla="*/ 1712300 w 26589109"/>
              <a:gd name="connsiteY290" fmla="*/ 4347156 h 7514867"/>
              <a:gd name="connsiteX291" fmla="*/ 1631531 w 26589109"/>
              <a:gd name="connsiteY291" fmla="*/ 4331002 h 7514867"/>
              <a:gd name="connsiteX292" fmla="*/ 1550762 w 26589109"/>
              <a:gd name="connsiteY292" fmla="*/ 4331002 h 7514867"/>
              <a:gd name="connsiteX293" fmla="*/ 1453839 w 26589109"/>
              <a:gd name="connsiteY293" fmla="*/ 4395617 h 7514867"/>
              <a:gd name="connsiteX294" fmla="*/ 1243840 w 26589109"/>
              <a:gd name="connsiteY294" fmla="*/ 4411771 h 7514867"/>
              <a:gd name="connsiteX295" fmla="*/ 872304 w 26589109"/>
              <a:gd name="connsiteY295" fmla="*/ 4379463 h 7514867"/>
              <a:gd name="connsiteX296" fmla="*/ 872304 w 26589109"/>
              <a:gd name="connsiteY296" fmla="*/ 4314848 h 7514867"/>
              <a:gd name="connsiteX297" fmla="*/ 920765 w 26589109"/>
              <a:gd name="connsiteY297" fmla="*/ 4282541 h 7514867"/>
              <a:gd name="connsiteX298" fmla="*/ 1243840 w 26589109"/>
              <a:gd name="connsiteY298" fmla="*/ 4153311 h 7514867"/>
              <a:gd name="connsiteX299" fmla="*/ 1275390 w 26589109"/>
              <a:gd name="connsiteY299" fmla="*/ 4140186 h 7514867"/>
              <a:gd name="connsiteX300" fmla="*/ 24682961 w 26589109"/>
              <a:gd name="connsiteY300" fmla="*/ 3927158 h 7514867"/>
              <a:gd name="connsiteX301" fmla="*/ 24674885 w 26589109"/>
              <a:gd name="connsiteY301" fmla="*/ 3937254 h 7514867"/>
              <a:gd name="connsiteX302" fmla="*/ 24671079 w 26589109"/>
              <a:gd name="connsiteY302" fmla="*/ 3947723 h 7514867"/>
              <a:gd name="connsiteX303" fmla="*/ 24652297 w 26589109"/>
              <a:gd name="connsiteY303" fmla="*/ 3948431 h 7514867"/>
              <a:gd name="connsiteX304" fmla="*/ 24653433 w 26589109"/>
              <a:gd name="connsiteY304" fmla="*/ 3940788 h 7514867"/>
              <a:gd name="connsiteX305" fmla="*/ 24682961 w 26589109"/>
              <a:gd name="connsiteY305" fmla="*/ 3927158 h 7514867"/>
              <a:gd name="connsiteX306" fmla="*/ 516921 w 26589109"/>
              <a:gd name="connsiteY306" fmla="*/ 3878697 h 7514867"/>
              <a:gd name="connsiteX307" fmla="*/ 500767 w 26589109"/>
              <a:gd name="connsiteY307" fmla="*/ 3911004 h 7514867"/>
              <a:gd name="connsiteX308" fmla="*/ 484613 w 26589109"/>
              <a:gd name="connsiteY308" fmla="*/ 3911004 h 7514867"/>
              <a:gd name="connsiteX309" fmla="*/ 516921 w 26589109"/>
              <a:gd name="connsiteY309" fmla="*/ 3878697 h 7514867"/>
              <a:gd name="connsiteX310" fmla="*/ 3957674 w 26589109"/>
              <a:gd name="connsiteY310" fmla="*/ 3830235 h 7514867"/>
              <a:gd name="connsiteX311" fmla="*/ 3941520 w 26589109"/>
              <a:gd name="connsiteY311" fmla="*/ 3846389 h 7514867"/>
              <a:gd name="connsiteX312" fmla="*/ 3957674 w 26589109"/>
              <a:gd name="connsiteY312" fmla="*/ 3862543 h 7514867"/>
              <a:gd name="connsiteX313" fmla="*/ 3973828 w 26589109"/>
              <a:gd name="connsiteY313" fmla="*/ 3846389 h 7514867"/>
              <a:gd name="connsiteX314" fmla="*/ 3957674 w 26589109"/>
              <a:gd name="connsiteY314" fmla="*/ 3830235 h 7514867"/>
              <a:gd name="connsiteX315" fmla="*/ 113076 w 26589109"/>
              <a:gd name="connsiteY315" fmla="*/ 3814082 h 7514867"/>
              <a:gd name="connsiteX316" fmla="*/ 96923 w 26589109"/>
              <a:gd name="connsiteY316" fmla="*/ 3846389 h 7514867"/>
              <a:gd name="connsiteX317" fmla="*/ 80769 w 26589109"/>
              <a:gd name="connsiteY317" fmla="*/ 3846389 h 7514867"/>
              <a:gd name="connsiteX318" fmla="*/ 113076 w 26589109"/>
              <a:gd name="connsiteY318" fmla="*/ 3814082 h 7514867"/>
              <a:gd name="connsiteX319" fmla="*/ 339229 w 26589109"/>
              <a:gd name="connsiteY319" fmla="*/ 3684851 h 7514867"/>
              <a:gd name="connsiteX320" fmla="*/ 242307 w 26589109"/>
              <a:gd name="connsiteY320" fmla="*/ 3797928 h 7514867"/>
              <a:gd name="connsiteX321" fmla="*/ 113076 w 26589109"/>
              <a:gd name="connsiteY321" fmla="*/ 3797928 h 7514867"/>
              <a:gd name="connsiteX322" fmla="*/ 161538 w 26589109"/>
              <a:gd name="connsiteY322" fmla="*/ 3749467 h 7514867"/>
              <a:gd name="connsiteX323" fmla="*/ 339229 w 26589109"/>
              <a:gd name="connsiteY323" fmla="*/ 3684851 h 7514867"/>
              <a:gd name="connsiteX324" fmla="*/ 856150 w 26589109"/>
              <a:gd name="connsiteY324" fmla="*/ 3587929 h 7514867"/>
              <a:gd name="connsiteX325" fmla="*/ 839996 w 26589109"/>
              <a:gd name="connsiteY325" fmla="*/ 3604083 h 7514867"/>
              <a:gd name="connsiteX326" fmla="*/ 872304 w 26589109"/>
              <a:gd name="connsiteY326" fmla="*/ 3604083 h 7514867"/>
              <a:gd name="connsiteX327" fmla="*/ 856150 w 26589109"/>
              <a:gd name="connsiteY327" fmla="*/ 3587929 h 7514867"/>
              <a:gd name="connsiteX328" fmla="*/ 1534608 w 26589109"/>
              <a:gd name="connsiteY328" fmla="*/ 3458699 h 7514867"/>
              <a:gd name="connsiteX329" fmla="*/ 1486147 w 26589109"/>
              <a:gd name="connsiteY329" fmla="*/ 3507160 h 7514867"/>
              <a:gd name="connsiteX330" fmla="*/ 1486147 w 26589109"/>
              <a:gd name="connsiteY330" fmla="*/ 3523314 h 7514867"/>
              <a:gd name="connsiteX331" fmla="*/ 1534608 w 26589109"/>
              <a:gd name="connsiteY331" fmla="*/ 3539468 h 7514867"/>
              <a:gd name="connsiteX332" fmla="*/ 1583070 w 26589109"/>
              <a:gd name="connsiteY332" fmla="*/ 3507160 h 7514867"/>
              <a:gd name="connsiteX333" fmla="*/ 1583070 w 26589109"/>
              <a:gd name="connsiteY333" fmla="*/ 3474853 h 7514867"/>
              <a:gd name="connsiteX334" fmla="*/ 1534608 w 26589109"/>
              <a:gd name="connsiteY334" fmla="*/ 3458699 h 7514867"/>
              <a:gd name="connsiteX335" fmla="*/ 4846132 w 26589109"/>
              <a:gd name="connsiteY335" fmla="*/ 3410238 h 7514867"/>
              <a:gd name="connsiteX336" fmla="*/ 4829978 w 26589109"/>
              <a:gd name="connsiteY336" fmla="*/ 3426391 h 7514867"/>
              <a:gd name="connsiteX337" fmla="*/ 4846132 w 26589109"/>
              <a:gd name="connsiteY337" fmla="*/ 3442545 h 7514867"/>
              <a:gd name="connsiteX338" fmla="*/ 4862285 w 26589109"/>
              <a:gd name="connsiteY338" fmla="*/ 3426391 h 7514867"/>
              <a:gd name="connsiteX339" fmla="*/ 4846132 w 26589109"/>
              <a:gd name="connsiteY339" fmla="*/ 3410238 h 7514867"/>
              <a:gd name="connsiteX340" fmla="*/ 5039977 w 26589109"/>
              <a:gd name="connsiteY340" fmla="*/ 3377930 h 7514867"/>
              <a:gd name="connsiteX341" fmla="*/ 5007669 w 26589109"/>
              <a:gd name="connsiteY341" fmla="*/ 3410238 h 7514867"/>
              <a:gd name="connsiteX342" fmla="*/ 5023823 w 26589109"/>
              <a:gd name="connsiteY342" fmla="*/ 3410238 h 7514867"/>
              <a:gd name="connsiteX343" fmla="*/ 5039977 w 26589109"/>
              <a:gd name="connsiteY343" fmla="*/ 3377930 h 7514867"/>
              <a:gd name="connsiteX344" fmla="*/ 5072284 w 26589109"/>
              <a:gd name="connsiteY344" fmla="*/ 3345623 h 7514867"/>
              <a:gd name="connsiteX345" fmla="*/ 5058149 w 26589109"/>
              <a:gd name="connsiteY345" fmla="*/ 3355719 h 7514867"/>
              <a:gd name="connsiteX346" fmla="*/ 5057611 w 26589109"/>
              <a:gd name="connsiteY346" fmla="*/ 3361642 h 7514867"/>
              <a:gd name="connsiteX347" fmla="*/ 5056130 w 26589109"/>
              <a:gd name="connsiteY347" fmla="*/ 3361776 h 7514867"/>
              <a:gd name="connsiteX348" fmla="*/ 5056130 w 26589109"/>
              <a:gd name="connsiteY348" fmla="*/ 3377930 h 7514867"/>
              <a:gd name="connsiteX349" fmla="*/ 5057611 w 26589109"/>
              <a:gd name="connsiteY349" fmla="*/ 3361642 h 7514867"/>
              <a:gd name="connsiteX350" fmla="*/ 5078342 w 26589109"/>
              <a:gd name="connsiteY350" fmla="*/ 3359757 h 7514867"/>
              <a:gd name="connsiteX351" fmla="*/ 5085588 w 26589109"/>
              <a:gd name="connsiteY351" fmla="*/ 3349614 h 7514867"/>
              <a:gd name="connsiteX352" fmla="*/ 5092477 w 26589109"/>
              <a:gd name="connsiteY352" fmla="*/ 3351681 h 7514867"/>
              <a:gd name="connsiteX353" fmla="*/ 5088438 w 26589109"/>
              <a:gd name="connsiteY353" fmla="*/ 3345623 h 7514867"/>
              <a:gd name="connsiteX354" fmla="*/ 5085588 w 26589109"/>
              <a:gd name="connsiteY354" fmla="*/ 3349614 h 7514867"/>
              <a:gd name="connsiteX355" fmla="*/ 850092 w 26589109"/>
              <a:gd name="connsiteY355" fmla="*/ 3276969 h 7514867"/>
              <a:gd name="connsiteX356" fmla="*/ 791535 w 26589109"/>
              <a:gd name="connsiteY356" fmla="*/ 3297161 h 7514867"/>
              <a:gd name="connsiteX357" fmla="*/ 775381 w 26589109"/>
              <a:gd name="connsiteY357" fmla="*/ 3345623 h 7514867"/>
              <a:gd name="connsiteX358" fmla="*/ 807689 w 26589109"/>
              <a:gd name="connsiteY358" fmla="*/ 3377930 h 7514867"/>
              <a:gd name="connsiteX359" fmla="*/ 920765 w 26589109"/>
              <a:gd name="connsiteY359" fmla="*/ 3313315 h 7514867"/>
              <a:gd name="connsiteX360" fmla="*/ 936919 w 26589109"/>
              <a:gd name="connsiteY360" fmla="*/ 3297161 h 7514867"/>
              <a:gd name="connsiteX361" fmla="*/ 920765 w 26589109"/>
              <a:gd name="connsiteY361" fmla="*/ 3281007 h 7514867"/>
              <a:gd name="connsiteX362" fmla="*/ 850092 w 26589109"/>
              <a:gd name="connsiteY362" fmla="*/ 3276969 h 7514867"/>
              <a:gd name="connsiteX363" fmla="*/ 5476129 w 26589109"/>
              <a:gd name="connsiteY363" fmla="*/ 3264854 h 7514867"/>
              <a:gd name="connsiteX364" fmla="*/ 5411514 w 26589109"/>
              <a:gd name="connsiteY364" fmla="*/ 3345623 h 7514867"/>
              <a:gd name="connsiteX365" fmla="*/ 5459975 w 26589109"/>
              <a:gd name="connsiteY365" fmla="*/ 3361776 h 7514867"/>
              <a:gd name="connsiteX366" fmla="*/ 5508436 w 26589109"/>
              <a:gd name="connsiteY366" fmla="*/ 3329469 h 7514867"/>
              <a:gd name="connsiteX367" fmla="*/ 5508436 w 26589109"/>
              <a:gd name="connsiteY367" fmla="*/ 3281007 h 7514867"/>
              <a:gd name="connsiteX368" fmla="*/ 5476129 w 26589109"/>
              <a:gd name="connsiteY368" fmla="*/ 3264854 h 7514867"/>
              <a:gd name="connsiteX369" fmla="*/ 26572953 w 26589109"/>
              <a:gd name="connsiteY369" fmla="*/ 3232546 h 7514867"/>
              <a:gd name="connsiteX370" fmla="*/ 26589109 w 26589109"/>
              <a:gd name="connsiteY370" fmla="*/ 3281007 h 7514867"/>
              <a:gd name="connsiteX371" fmla="*/ 26589109 w 26589109"/>
              <a:gd name="connsiteY371" fmla="*/ 3361776 h 7514867"/>
              <a:gd name="connsiteX372" fmla="*/ 26572953 w 26589109"/>
              <a:gd name="connsiteY372" fmla="*/ 3426391 h 7514867"/>
              <a:gd name="connsiteX373" fmla="*/ 26556797 w 26589109"/>
              <a:gd name="connsiteY373" fmla="*/ 3442545 h 7514867"/>
              <a:gd name="connsiteX374" fmla="*/ 26540645 w 26589109"/>
              <a:gd name="connsiteY374" fmla="*/ 3426391 h 7514867"/>
              <a:gd name="connsiteX375" fmla="*/ 26540645 w 26589109"/>
              <a:gd name="connsiteY375" fmla="*/ 3281007 h 7514867"/>
              <a:gd name="connsiteX376" fmla="*/ 26572953 w 26589109"/>
              <a:gd name="connsiteY376" fmla="*/ 3232546 h 7514867"/>
              <a:gd name="connsiteX377" fmla="*/ 26104493 w 26589109"/>
              <a:gd name="connsiteY377" fmla="*/ 3232546 h 7514867"/>
              <a:gd name="connsiteX378" fmla="*/ 26120649 w 26589109"/>
              <a:gd name="connsiteY378" fmla="*/ 3281007 h 7514867"/>
              <a:gd name="connsiteX379" fmla="*/ 26088341 w 26589109"/>
              <a:gd name="connsiteY379" fmla="*/ 3313315 h 7514867"/>
              <a:gd name="connsiteX380" fmla="*/ 26072185 w 26589109"/>
              <a:gd name="connsiteY380" fmla="*/ 3248700 h 7514867"/>
              <a:gd name="connsiteX381" fmla="*/ 26104493 w 26589109"/>
              <a:gd name="connsiteY381" fmla="*/ 3232546 h 7514867"/>
              <a:gd name="connsiteX382" fmla="*/ 1643142 w 26589109"/>
              <a:gd name="connsiteY382" fmla="*/ 3225984 h 7514867"/>
              <a:gd name="connsiteX383" fmla="*/ 1647685 w 26589109"/>
              <a:gd name="connsiteY383" fmla="*/ 3248700 h 7514867"/>
              <a:gd name="connsiteX384" fmla="*/ 1615377 w 26589109"/>
              <a:gd name="connsiteY384" fmla="*/ 3264854 h 7514867"/>
              <a:gd name="connsiteX385" fmla="*/ 1631531 w 26589109"/>
              <a:gd name="connsiteY385" fmla="*/ 3232546 h 7514867"/>
              <a:gd name="connsiteX386" fmla="*/ 1643142 w 26589109"/>
              <a:gd name="connsiteY386" fmla="*/ 3225984 h 7514867"/>
              <a:gd name="connsiteX387" fmla="*/ 6295933 w 26589109"/>
              <a:gd name="connsiteY387" fmla="*/ 3225731 h 7514867"/>
              <a:gd name="connsiteX388" fmla="*/ 6283817 w 26589109"/>
              <a:gd name="connsiteY388" fmla="*/ 3232546 h 7514867"/>
              <a:gd name="connsiteX389" fmla="*/ 6203049 w 26589109"/>
              <a:gd name="connsiteY389" fmla="*/ 3264854 h 7514867"/>
              <a:gd name="connsiteX390" fmla="*/ 6267663 w 26589109"/>
              <a:gd name="connsiteY390" fmla="*/ 3297161 h 7514867"/>
              <a:gd name="connsiteX391" fmla="*/ 6332279 w 26589109"/>
              <a:gd name="connsiteY391" fmla="*/ 3281007 h 7514867"/>
              <a:gd name="connsiteX392" fmla="*/ 6348432 w 26589109"/>
              <a:gd name="connsiteY392" fmla="*/ 3248700 h 7514867"/>
              <a:gd name="connsiteX393" fmla="*/ 6332279 w 26589109"/>
              <a:gd name="connsiteY393" fmla="*/ 3232546 h 7514867"/>
              <a:gd name="connsiteX394" fmla="*/ 6295933 w 26589109"/>
              <a:gd name="connsiteY394" fmla="*/ 3225731 h 7514867"/>
              <a:gd name="connsiteX395" fmla="*/ 3053063 w 26589109"/>
              <a:gd name="connsiteY395" fmla="*/ 3216392 h 7514867"/>
              <a:gd name="connsiteX396" fmla="*/ 3069217 w 26589109"/>
              <a:gd name="connsiteY396" fmla="*/ 3248700 h 7514867"/>
              <a:gd name="connsiteX397" fmla="*/ 3036909 w 26589109"/>
              <a:gd name="connsiteY397" fmla="*/ 3232546 h 7514867"/>
              <a:gd name="connsiteX398" fmla="*/ 3053063 w 26589109"/>
              <a:gd name="connsiteY398" fmla="*/ 3216392 h 7514867"/>
              <a:gd name="connsiteX399" fmla="*/ 3053063 w 26589109"/>
              <a:gd name="connsiteY399" fmla="*/ 3216392 h 7514867"/>
              <a:gd name="connsiteX400" fmla="*/ 3053063 w 26589109"/>
              <a:gd name="connsiteY400" fmla="*/ 3216392 h 7514867"/>
              <a:gd name="connsiteX401" fmla="*/ 26383147 w 26589109"/>
              <a:gd name="connsiteY401" fmla="*/ 3165912 h 7514867"/>
              <a:gd name="connsiteX402" fmla="*/ 26395261 w 26589109"/>
              <a:gd name="connsiteY402" fmla="*/ 3184085 h 7514867"/>
              <a:gd name="connsiteX403" fmla="*/ 26476029 w 26589109"/>
              <a:gd name="connsiteY403" fmla="*/ 3361776 h 7514867"/>
              <a:gd name="connsiteX404" fmla="*/ 26411417 w 26589109"/>
              <a:gd name="connsiteY404" fmla="*/ 3442545 h 7514867"/>
              <a:gd name="connsiteX405" fmla="*/ 26330645 w 26589109"/>
              <a:gd name="connsiteY405" fmla="*/ 3442545 h 7514867"/>
              <a:gd name="connsiteX406" fmla="*/ 26249877 w 26589109"/>
              <a:gd name="connsiteY406" fmla="*/ 3410238 h 7514867"/>
              <a:gd name="connsiteX407" fmla="*/ 26201417 w 26589109"/>
              <a:gd name="connsiteY407" fmla="*/ 3345623 h 7514867"/>
              <a:gd name="connsiteX408" fmla="*/ 26201417 w 26589109"/>
              <a:gd name="connsiteY408" fmla="*/ 3281007 h 7514867"/>
              <a:gd name="connsiteX409" fmla="*/ 26346801 w 26589109"/>
              <a:gd name="connsiteY409" fmla="*/ 3184085 h 7514867"/>
              <a:gd name="connsiteX410" fmla="*/ 26383147 w 26589109"/>
              <a:gd name="connsiteY410" fmla="*/ 3165912 h 7514867"/>
              <a:gd name="connsiteX411" fmla="*/ 3736065 w 26589109"/>
              <a:gd name="connsiteY411" fmla="*/ 3112908 h 7514867"/>
              <a:gd name="connsiteX412" fmla="*/ 3731521 w 26589109"/>
              <a:gd name="connsiteY412" fmla="*/ 3135624 h 7514867"/>
              <a:gd name="connsiteX413" fmla="*/ 3763829 w 26589109"/>
              <a:gd name="connsiteY413" fmla="*/ 3151777 h 7514867"/>
              <a:gd name="connsiteX414" fmla="*/ 3796136 w 26589109"/>
              <a:gd name="connsiteY414" fmla="*/ 3184085 h 7514867"/>
              <a:gd name="connsiteX415" fmla="*/ 3796136 w 26589109"/>
              <a:gd name="connsiteY415" fmla="*/ 3182066 h 7514867"/>
              <a:gd name="connsiteX416" fmla="*/ 3796136 w 26589109"/>
              <a:gd name="connsiteY416" fmla="*/ 3167931 h 7514867"/>
              <a:gd name="connsiteX417" fmla="*/ 3763829 w 26589109"/>
              <a:gd name="connsiteY417" fmla="*/ 3151777 h 7514867"/>
              <a:gd name="connsiteX418" fmla="*/ 3747675 w 26589109"/>
              <a:gd name="connsiteY418" fmla="*/ 3119470 h 7514867"/>
              <a:gd name="connsiteX419" fmla="*/ 3736065 w 26589109"/>
              <a:gd name="connsiteY419" fmla="*/ 3112908 h 7514867"/>
              <a:gd name="connsiteX420" fmla="*/ 775381 w 26589109"/>
              <a:gd name="connsiteY420" fmla="*/ 3103316 h 7514867"/>
              <a:gd name="connsiteX421" fmla="*/ 726920 w 26589109"/>
              <a:gd name="connsiteY421" fmla="*/ 3135624 h 7514867"/>
              <a:gd name="connsiteX422" fmla="*/ 775381 w 26589109"/>
              <a:gd name="connsiteY422" fmla="*/ 3167931 h 7514867"/>
              <a:gd name="connsiteX423" fmla="*/ 904611 w 26589109"/>
              <a:gd name="connsiteY423" fmla="*/ 3200239 h 7514867"/>
              <a:gd name="connsiteX424" fmla="*/ 953073 w 26589109"/>
              <a:gd name="connsiteY424" fmla="*/ 3200239 h 7514867"/>
              <a:gd name="connsiteX425" fmla="*/ 936919 w 26589109"/>
              <a:gd name="connsiteY425" fmla="*/ 3135624 h 7514867"/>
              <a:gd name="connsiteX426" fmla="*/ 904611 w 26589109"/>
              <a:gd name="connsiteY426" fmla="*/ 3103316 h 7514867"/>
              <a:gd name="connsiteX427" fmla="*/ 823842 w 26589109"/>
              <a:gd name="connsiteY427" fmla="*/ 3103316 h 7514867"/>
              <a:gd name="connsiteX428" fmla="*/ 775381 w 26589109"/>
              <a:gd name="connsiteY428" fmla="*/ 3103316 h 7514867"/>
              <a:gd name="connsiteX429" fmla="*/ 2665372 w 26589109"/>
              <a:gd name="connsiteY429" fmla="*/ 3038701 h 7514867"/>
              <a:gd name="connsiteX430" fmla="*/ 2616911 w 26589109"/>
              <a:gd name="connsiteY430" fmla="*/ 3054855 h 7514867"/>
              <a:gd name="connsiteX431" fmla="*/ 2665372 w 26589109"/>
              <a:gd name="connsiteY431" fmla="*/ 3087162 h 7514867"/>
              <a:gd name="connsiteX432" fmla="*/ 2713834 w 26589109"/>
              <a:gd name="connsiteY432" fmla="*/ 3071009 h 7514867"/>
              <a:gd name="connsiteX433" fmla="*/ 2665372 w 26589109"/>
              <a:gd name="connsiteY433" fmla="*/ 3038701 h 7514867"/>
              <a:gd name="connsiteX434" fmla="*/ 2497777 w 26589109"/>
              <a:gd name="connsiteY434" fmla="*/ 3032139 h 7514867"/>
              <a:gd name="connsiteX435" fmla="*/ 2471527 w 26589109"/>
              <a:gd name="connsiteY435" fmla="*/ 3038701 h 7514867"/>
              <a:gd name="connsiteX436" fmla="*/ 2309989 w 26589109"/>
              <a:gd name="connsiteY436" fmla="*/ 3087162 h 7514867"/>
              <a:gd name="connsiteX437" fmla="*/ 2099990 w 26589109"/>
              <a:gd name="connsiteY437" fmla="*/ 3103316 h 7514867"/>
              <a:gd name="connsiteX438" fmla="*/ 2083836 w 26589109"/>
              <a:gd name="connsiteY438" fmla="*/ 3151777 h 7514867"/>
              <a:gd name="connsiteX439" fmla="*/ 2003068 w 26589109"/>
              <a:gd name="connsiteY439" fmla="*/ 3151777 h 7514867"/>
              <a:gd name="connsiteX440" fmla="*/ 2019221 w 26589109"/>
              <a:gd name="connsiteY440" fmla="*/ 3248700 h 7514867"/>
              <a:gd name="connsiteX441" fmla="*/ 1986914 w 26589109"/>
              <a:gd name="connsiteY441" fmla="*/ 3313315 h 7514867"/>
              <a:gd name="connsiteX442" fmla="*/ 1809222 w 26589109"/>
              <a:gd name="connsiteY442" fmla="*/ 3313315 h 7514867"/>
              <a:gd name="connsiteX443" fmla="*/ 1793069 w 26589109"/>
              <a:gd name="connsiteY443" fmla="*/ 3232546 h 7514867"/>
              <a:gd name="connsiteX444" fmla="*/ 1873838 w 26589109"/>
              <a:gd name="connsiteY444" fmla="*/ 3200239 h 7514867"/>
              <a:gd name="connsiteX445" fmla="*/ 1889991 w 26589109"/>
              <a:gd name="connsiteY445" fmla="*/ 3119470 h 7514867"/>
              <a:gd name="connsiteX446" fmla="*/ 1841530 w 26589109"/>
              <a:gd name="connsiteY446" fmla="*/ 3087162 h 7514867"/>
              <a:gd name="connsiteX447" fmla="*/ 1809222 w 26589109"/>
              <a:gd name="connsiteY447" fmla="*/ 3087162 h 7514867"/>
              <a:gd name="connsiteX448" fmla="*/ 1696146 w 26589109"/>
              <a:gd name="connsiteY448" fmla="*/ 3119470 h 7514867"/>
              <a:gd name="connsiteX449" fmla="*/ 1566916 w 26589109"/>
              <a:gd name="connsiteY449" fmla="*/ 3087162 h 7514867"/>
              <a:gd name="connsiteX450" fmla="*/ 1453839 w 26589109"/>
              <a:gd name="connsiteY450" fmla="*/ 3087162 h 7514867"/>
              <a:gd name="connsiteX451" fmla="*/ 1146918 w 26589109"/>
              <a:gd name="connsiteY451" fmla="*/ 3087162 h 7514867"/>
              <a:gd name="connsiteX452" fmla="*/ 1033841 w 26589109"/>
              <a:gd name="connsiteY452" fmla="*/ 3087162 h 7514867"/>
              <a:gd name="connsiteX453" fmla="*/ 1017688 w 26589109"/>
              <a:gd name="connsiteY453" fmla="*/ 3103316 h 7514867"/>
              <a:gd name="connsiteX454" fmla="*/ 1033841 w 26589109"/>
              <a:gd name="connsiteY454" fmla="*/ 3119470 h 7514867"/>
              <a:gd name="connsiteX455" fmla="*/ 1130764 w 26589109"/>
              <a:gd name="connsiteY455" fmla="*/ 3264854 h 7514867"/>
              <a:gd name="connsiteX456" fmla="*/ 1211533 w 26589109"/>
              <a:gd name="connsiteY456" fmla="*/ 3329469 h 7514867"/>
              <a:gd name="connsiteX457" fmla="*/ 1509115 w 26589109"/>
              <a:gd name="connsiteY457" fmla="*/ 3277221 h 7514867"/>
              <a:gd name="connsiteX458" fmla="*/ 1599223 w 26589109"/>
              <a:gd name="connsiteY458" fmla="*/ 3280432 h 7514867"/>
              <a:gd name="connsiteX459" fmla="*/ 1615377 w 26589109"/>
              <a:gd name="connsiteY459" fmla="*/ 3281007 h 7514867"/>
              <a:gd name="connsiteX460" fmla="*/ 1663838 w 26589109"/>
              <a:gd name="connsiteY460" fmla="*/ 3377930 h 7514867"/>
              <a:gd name="connsiteX461" fmla="*/ 1760761 w 26589109"/>
              <a:gd name="connsiteY461" fmla="*/ 3458699 h 7514867"/>
              <a:gd name="connsiteX462" fmla="*/ 2019221 w 26589109"/>
              <a:gd name="connsiteY462" fmla="*/ 3394084 h 7514867"/>
              <a:gd name="connsiteX463" fmla="*/ 2116144 w 26589109"/>
              <a:gd name="connsiteY463" fmla="*/ 3329469 h 7514867"/>
              <a:gd name="connsiteX464" fmla="*/ 2196913 w 26589109"/>
              <a:gd name="connsiteY464" fmla="*/ 3361776 h 7514867"/>
              <a:gd name="connsiteX465" fmla="*/ 2374604 w 26589109"/>
              <a:gd name="connsiteY465" fmla="*/ 3442545 h 7514867"/>
              <a:gd name="connsiteX466" fmla="*/ 2713834 w 26589109"/>
              <a:gd name="connsiteY466" fmla="*/ 3394084 h 7514867"/>
              <a:gd name="connsiteX467" fmla="*/ 2859218 w 26589109"/>
              <a:gd name="connsiteY467" fmla="*/ 3394084 h 7514867"/>
              <a:gd name="connsiteX468" fmla="*/ 2907679 w 26589109"/>
              <a:gd name="connsiteY468" fmla="*/ 3361776 h 7514867"/>
              <a:gd name="connsiteX469" fmla="*/ 2988448 w 26589109"/>
              <a:gd name="connsiteY469" fmla="*/ 3329469 h 7514867"/>
              <a:gd name="connsiteX470" fmla="*/ 3117678 w 26589109"/>
              <a:gd name="connsiteY470" fmla="*/ 3329469 h 7514867"/>
              <a:gd name="connsiteX471" fmla="*/ 3214600 w 26589109"/>
              <a:gd name="connsiteY471" fmla="*/ 3313315 h 7514867"/>
              <a:gd name="connsiteX472" fmla="*/ 3343831 w 26589109"/>
              <a:gd name="connsiteY472" fmla="*/ 3313315 h 7514867"/>
              <a:gd name="connsiteX473" fmla="*/ 3473061 w 26589109"/>
              <a:gd name="connsiteY473" fmla="*/ 3313315 h 7514867"/>
              <a:gd name="connsiteX474" fmla="*/ 3553830 w 26589109"/>
              <a:gd name="connsiteY474" fmla="*/ 3281007 h 7514867"/>
              <a:gd name="connsiteX475" fmla="*/ 3602291 w 26589109"/>
              <a:gd name="connsiteY475" fmla="*/ 3184085 h 7514867"/>
              <a:gd name="connsiteX476" fmla="*/ 3569984 w 26589109"/>
              <a:gd name="connsiteY476" fmla="*/ 3151777 h 7514867"/>
              <a:gd name="connsiteX477" fmla="*/ 3279215 w 26589109"/>
              <a:gd name="connsiteY477" fmla="*/ 3167931 h 7514867"/>
              <a:gd name="connsiteX478" fmla="*/ 3182293 w 26589109"/>
              <a:gd name="connsiteY478" fmla="*/ 3167931 h 7514867"/>
              <a:gd name="connsiteX479" fmla="*/ 2778449 w 26589109"/>
              <a:gd name="connsiteY479" fmla="*/ 3151777 h 7514867"/>
              <a:gd name="connsiteX480" fmla="*/ 2536142 w 26589109"/>
              <a:gd name="connsiteY480" fmla="*/ 3216392 h 7514867"/>
              <a:gd name="connsiteX481" fmla="*/ 2277682 w 26589109"/>
              <a:gd name="connsiteY481" fmla="*/ 3264854 h 7514867"/>
              <a:gd name="connsiteX482" fmla="*/ 2196913 w 26589109"/>
              <a:gd name="connsiteY482" fmla="*/ 3264854 h 7514867"/>
              <a:gd name="connsiteX483" fmla="*/ 2099990 w 26589109"/>
              <a:gd name="connsiteY483" fmla="*/ 3232546 h 7514867"/>
              <a:gd name="connsiteX484" fmla="*/ 2099990 w 26589109"/>
              <a:gd name="connsiteY484" fmla="*/ 3151777 h 7514867"/>
              <a:gd name="connsiteX485" fmla="*/ 2423066 w 26589109"/>
              <a:gd name="connsiteY485" fmla="*/ 3151777 h 7514867"/>
              <a:gd name="connsiteX486" fmla="*/ 2519988 w 26589109"/>
              <a:gd name="connsiteY486" fmla="*/ 3103316 h 7514867"/>
              <a:gd name="connsiteX487" fmla="*/ 2552296 w 26589109"/>
              <a:gd name="connsiteY487" fmla="*/ 3054855 h 7514867"/>
              <a:gd name="connsiteX488" fmla="*/ 2497777 w 26589109"/>
              <a:gd name="connsiteY488" fmla="*/ 3032139 h 7514867"/>
              <a:gd name="connsiteX489" fmla="*/ 387691 w 26589109"/>
              <a:gd name="connsiteY489" fmla="*/ 2699472 h 7514867"/>
              <a:gd name="connsiteX490" fmla="*/ 403844 w 26589109"/>
              <a:gd name="connsiteY490" fmla="*/ 2715626 h 7514867"/>
              <a:gd name="connsiteX491" fmla="*/ 387691 w 26589109"/>
              <a:gd name="connsiteY491" fmla="*/ 2731780 h 7514867"/>
              <a:gd name="connsiteX492" fmla="*/ 371537 w 26589109"/>
              <a:gd name="connsiteY492" fmla="*/ 2715626 h 7514867"/>
              <a:gd name="connsiteX493" fmla="*/ 387691 w 26589109"/>
              <a:gd name="connsiteY493" fmla="*/ 2699472 h 7514867"/>
              <a:gd name="connsiteX494" fmla="*/ 646151 w 26589109"/>
              <a:gd name="connsiteY494" fmla="*/ 2683318 h 7514867"/>
              <a:gd name="connsiteX495" fmla="*/ 629997 w 26589109"/>
              <a:gd name="connsiteY495" fmla="*/ 2715626 h 7514867"/>
              <a:gd name="connsiteX496" fmla="*/ 613843 w 26589109"/>
              <a:gd name="connsiteY496" fmla="*/ 2699472 h 7514867"/>
              <a:gd name="connsiteX497" fmla="*/ 646151 w 26589109"/>
              <a:gd name="connsiteY497" fmla="*/ 2683318 h 7514867"/>
              <a:gd name="connsiteX498" fmla="*/ 24489118 w 26589109"/>
              <a:gd name="connsiteY498" fmla="*/ 2327935 h 7514867"/>
              <a:gd name="connsiteX499" fmla="*/ 24472962 w 26589109"/>
              <a:gd name="connsiteY499" fmla="*/ 2344089 h 7514867"/>
              <a:gd name="connsiteX500" fmla="*/ 24505270 w 26589109"/>
              <a:gd name="connsiteY500" fmla="*/ 2360243 h 7514867"/>
              <a:gd name="connsiteX501" fmla="*/ 24505270 w 26589109"/>
              <a:gd name="connsiteY501" fmla="*/ 2344089 h 7514867"/>
              <a:gd name="connsiteX502" fmla="*/ 24489118 w 26589109"/>
              <a:gd name="connsiteY502" fmla="*/ 2327935 h 7514867"/>
              <a:gd name="connsiteX503" fmla="*/ 23462595 w 26589109"/>
              <a:gd name="connsiteY503" fmla="*/ 2322130 h 7514867"/>
              <a:gd name="connsiteX504" fmla="*/ 23439122 w 26589109"/>
              <a:gd name="connsiteY504" fmla="*/ 2327935 h 7514867"/>
              <a:gd name="connsiteX505" fmla="*/ 23406814 w 26589109"/>
              <a:gd name="connsiteY505" fmla="*/ 2360243 h 7514867"/>
              <a:gd name="connsiteX506" fmla="*/ 23422968 w 26589109"/>
              <a:gd name="connsiteY506" fmla="*/ 2376397 h 7514867"/>
              <a:gd name="connsiteX507" fmla="*/ 23489126 w 26589109"/>
              <a:gd name="connsiteY507" fmla="*/ 2376397 h 7514867"/>
              <a:gd name="connsiteX508" fmla="*/ 23487582 w 26589109"/>
              <a:gd name="connsiteY508" fmla="*/ 2392551 h 7514867"/>
              <a:gd name="connsiteX509" fmla="*/ 23509121 w 26589109"/>
              <a:gd name="connsiteY509" fmla="*/ 2392551 h 7514867"/>
              <a:gd name="connsiteX510" fmla="*/ 23513833 w 26589109"/>
              <a:gd name="connsiteY510" fmla="*/ 2406686 h 7514867"/>
              <a:gd name="connsiteX511" fmla="*/ 23536044 w 26589109"/>
              <a:gd name="connsiteY511" fmla="*/ 2424858 h 7514867"/>
              <a:gd name="connsiteX512" fmla="*/ 23939888 w 26589109"/>
              <a:gd name="connsiteY512" fmla="*/ 2441012 h 7514867"/>
              <a:gd name="connsiteX513" fmla="*/ 24069118 w 26589109"/>
              <a:gd name="connsiteY513" fmla="*/ 2392551 h 7514867"/>
              <a:gd name="connsiteX514" fmla="*/ 24182194 w 26589109"/>
              <a:gd name="connsiteY514" fmla="*/ 2392551 h 7514867"/>
              <a:gd name="connsiteX515" fmla="*/ 24279118 w 26589109"/>
              <a:gd name="connsiteY515" fmla="*/ 2473319 h 7514867"/>
              <a:gd name="connsiteX516" fmla="*/ 24295270 w 26589109"/>
              <a:gd name="connsiteY516" fmla="*/ 2489473 h 7514867"/>
              <a:gd name="connsiteX517" fmla="*/ 24311426 w 26589109"/>
              <a:gd name="connsiteY517" fmla="*/ 2473319 h 7514867"/>
              <a:gd name="connsiteX518" fmla="*/ 24246812 w 26589109"/>
              <a:gd name="connsiteY518" fmla="*/ 2327935 h 7514867"/>
              <a:gd name="connsiteX519" fmla="*/ 24004504 w 26589109"/>
              <a:gd name="connsiteY519" fmla="*/ 2327935 h 7514867"/>
              <a:gd name="connsiteX520" fmla="*/ 23794506 w 26589109"/>
              <a:gd name="connsiteY520" fmla="*/ 2327935 h 7514867"/>
              <a:gd name="connsiteX521" fmla="*/ 23568350 w 26589109"/>
              <a:gd name="connsiteY521" fmla="*/ 2392551 h 7514867"/>
              <a:gd name="connsiteX522" fmla="*/ 23509121 w 26589109"/>
              <a:gd name="connsiteY522" fmla="*/ 2392551 h 7514867"/>
              <a:gd name="connsiteX523" fmla="*/ 23503736 w 26589109"/>
              <a:gd name="connsiteY523" fmla="*/ 2376397 h 7514867"/>
              <a:gd name="connsiteX524" fmla="*/ 23489126 w 26589109"/>
              <a:gd name="connsiteY524" fmla="*/ 2376397 h 7514867"/>
              <a:gd name="connsiteX525" fmla="*/ 23491368 w 26589109"/>
              <a:gd name="connsiteY525" fmla="*/ 2352924 h 7514867"/>
              <a:gd name="connsiteX526" fmla="*/ 23462595 w 26589109"/>
              <a:gd name="connsiteY526" fmla="*/ 2322130 h 7514867"/>
              <a:gd name="connsiteX527" fmla="*/ 23536044 w 26589109"/>
              <a:gd name="connsiteY527" fmla="*/ 2166398 h 7514867"/>
              <a:gd name="connsiteX528" fmla="*/ 23519892 w 26589109"/>
              <a:gd name="connsiteY528" fmla="*/ 2182552 h 7514867"/>
              <a:gd name="connsiteX529" fmla="*/ 23536044 w 26589109"/>
              <a:gd name="connsiteY529" fmla="*/ 2198706 h 7514867"/>
              <a:gd name="connsiteX530" fmla="*/ 23552198 w 26589109"/>
              <a:gd name="connsiteY530" fmla="*/ 2182552 h 7514867"/>
              <a:gd name="connsiteX531" fmla="*/ 23536044 w 26589109"/>
              <a:gd name="connsiteY531" fmla="*/ 2166398 h 7514867"/>
              <a:gd name="connsiteX532" fmla="*/ 985380 w 26589109"/>
              <a:gd name="connsiteY532" fmla="*/ 2150244 h 7514867"/>
              <a:gd name="connsiteX533" fmla="*/ 953073 w 26589109"/>
              <a:gd name="connsiteY533" fmla="*/ 2166398 h 7514867"/>
              <a:gd name="connsiteX534" fmla="*/ 969226 w 26589109"/>
              <a:gd name="connsiteY534" fmla="*/ 2231013 h 7514867"/>
              <a:gd name="connsiteX535" fmla="*/ 1001534 w 26589109"/>
              <a:gd name="connsiteY535" fmla="*/ 2198706 h 7514867"/>
              <a:gd name="connsiteX536" fmla="*/ 985380 w 26589109"/>
              <a:gd name="connsiteY536" fmla="*/ 2150244 h 7514867"/>
              <a:gd name="connsiteX537" fmla="*/ 23374506 w 26589109"/>
              <a:gd name="connsiteY537" fmla="*/ 2085629 h 7514867"/>
              <a:gd name="connsiteX538" fmla="*/ 23326044 w 26589109"/>
              <a:gd name="connsiteY538" fmla="*/ 2134090 h 7514867"/>
              <a:gd name="connsiteX539" fmla="*/ 23326044 w 26589109"/>
              <a:gd name="connsiteY539" fmla="*/ 2166398 h 7514867"/>
              <a:gd name="connsiteX540" fmla="*/ 23342198 w 26589109"/>
              <a:gd name="connsiteY540" fmla="*/ 2182552 h 7514867"/>
              <a:gd name="connsiteX541" fmla="*/ 23422968 w 26589109"/>
              <a:gd name="connsiteY541" fmla="*/ 2117937 h 7514867"/>
              <a:gd name="connsiteX542" fmla="*/ 23374506 w 26589109"/>
              <a:gd name="connsiteY542" fmla="*/ 2085629 h 7514867"/>
              <a:gd name="connsiteX543" fmla="*/ 1389224 w 26589109"/>
              <a:gd name="connsiteY543" fmla="*/ 2037168 h 7514867"/>
              <a:gd name="connsiteX544" fmla="*/ 1373071 w 26589109"/>
              <a:gd name="connsiteY544" fmla="*/ 2053322 h 7514867"/>
              <a:gd name="connsiteX545" fmla="*/ 1389224 w 26589109"/>
              <a:gd name="connsiteY545" fmla="*/ 2069475 h 7514867"/>
              <a:gd name="connsiteX546" fmla="*/ 1405378 w 26589109"/>
              <a:gd name="connsiteY546" fmla="*/ 2053322 h 7514867"/>
              <a:gd name="connsiteX547" fmla="*/ 1389224 w 26589109"/>
              <a:gd name="connsiteY547" fmla="*/ 2037168 h 7514867"/>
              <a:gd name="connsiteX548" fmla="*/ 1696146 w 26589109"/>
              <a:gd name="connsiteY548" fmla="*/ 1972553 h 7514867"/>
              <a:gd name="connsiteX549" fmla="*/ 1663838 w 26589109"/>
              <a:gd name="connsiteY549" fmla="*/ 2004860 h 7514867"/>
              <a:gd name="connsiteX550" fmla="*/ 1712300 w 26589109"/>
              <a:gd name="connsiteY550" fmla="*/ 2069475 h 7514867"/>
              <a:gd name="connsiteX551" fmla="*/ 1728454 w 26589109"/>
              <a:gd name="connsiteY551" fmla="*/ 2069475 h 7514867"/>
              <a:gd name="connsiteX552" fmla="*/ 1744607 w 26589109"/>
              <a:gd name="connsiteY552" fmla="*/ 2101783 h 7514867"/>
              <a:gd name="connsiteX553" fmla="*/ 1760761 w 26589109"/>
              <a:gd name="connsiteY553" fmla="*/ 2101783 h 7514867"/>
              <a:gd name="connsiteX554" fmla="*/ 1728454 w 26589109"/>
              <a:gd name="connsiteY554" fmla="*/ 2069475 h 7514867"/>
              <a:gd name="connsiteX555" fmla="*/ 1728454 w 26589109"/>
              <a:gd name="connsiteY555" fmla="*/ 1988707 h 7514867"/>
              <a:gd name="connsiteX556" fmla="*/ 1696146 w 26589109"/>
              <a:gd name="connsiteY556" fmla="*/ 1972553 h 7514867"/>
              <a:gd name="connsiteX557" fmla="*/ 1922299 w 26589109"/>
              <a:gd name="connsiteY557" fmla="*/ 1956399 h 7514867"/>
              <a:gd name="connsiteX558" fmla="*/ 1906145 w 26589109"/>
              <a:gd name="connsiteY558" fmla="*/ 2037168 h 7514867"/>
              <a:gd name="connsiteX559" fmla="*/ 1938453 w 26589109"/>
              <a:gd name="connsiteY559" fmla="*/ 2053322 h 7514867"/>
              <a:gd name="connsiteX560" fmla="*/ 1954606 w 26589109"/>
              <a:gd name="connsiteY560" fmla="*/ 2004860 h 7514867"/>
              <a:gd name="connsiteX561" fmla="*/ 1922299 w 26589109"/>
              <a:gd name="connsiteY561" fmla="*/ 1956399 h 7514867"/>
              <a:gd name="connsiteX562" fmla="*/ 22001436 w 26589109"/>
              <a:gd name="connsiteY562" fmla="*/ 1794861 h 7514867"/>
              <a:gd name="connsiteX563" fmla="*/ 21969128 w 26589109"/>
              <a:gd name="connsiteY563" fmla="*/ 1811015 h 7514867"/>
              <a:gd name="connsiteX564" fmla="*/ 21985284 w 26589109"/>
              <a:gd name="connsiteY564" fmla="*/ 1827169 h 7514867"/>
              <a:gd name="connsiteX565" fmla="*/ 22001436 w 26589109"/>
              <a:gd name="connsiteY565" fmla="*/ 1794861 h 7514867"/>
              <a:gd name="connsiteX566" fmla="*/ 21581438 w 26589109"/>
              <a:gd name="connsiteY566" fmla="*/ 1794861 h 7514867"/>
              <a:gd name="connsiteX567" fmla="*/ 21565284 w 26589109"/>
              <a:gd name="connsiteY567" fmla="*/ 1811015 h 7514867"/>
              <a:gd name="connsiteX568" fmla="*/ 21581438 w 26589109"/>
              <a:gd name="connsiteY568" fmla="*/ 1827169 h 7514867"/>
              <a:gd name="connsiteX569" fmla="*/ 21597592 w 26589109"/>
              <a:gd name="connsiteY569" fmla="*/ 1811015 h 7514867"/>
              <a:gd name="connsiteX570" fmla="*/ 21581438 w 26589109"/>
              <a:gd name="connsiteY570" fmla="*/ 1794861 h 7514867"/>
              <a:gd name="connsiteX571" fmla="*/ 40890 w 26589109"/>
              <a:gd name="connsiteY571" fmla="*/ 1788552 h 7514867"/>
              <a:gd name="connsiteX572" fmla="*/ 64615 w 26589109"/>
              <a:gd name="connsiteY572" fmla="*/ 1794861 h 7514867"/>
              <a:gd name="connsiteX573" fmla="*/ 177691 w 26589109"/>
              <a:gd name="connsiteY573" fmla="*/ 1875630 h 7514867"/>
              <a:gd name="connsiteX574" fmla="*/ 242307 w 26589109"/>
              <a:gd name="connsiteY574" fmla="*/ 1859476 h 7514867"/>
              <a:gd name="connsiteX575" fmla="*/ 274614 w 26589109"/>
              <a:gd name="connsiteY575" fmla="*/ 1891784 h 7514867"/>
              <a:gd name="connsiteX576" fmla="*/ 242307 w 26589109"/>
              <a:gd name="connsiteY576" fmla="*/ 1956399 h 7514867"/>
              <a:gd name="connsiteX577" fmla="*/ 193845 w 26589109"/>
              <a:gd name="connsiteY577" fmla="*/ 1956399 h 7514867"/>
              <a:gd name="connsiteX578" fmla="*/ 16154 w 26589109"/>
              <a:gd name="connsiteY578" fmla="*/ 1875630 h 7514867"/>
              <a:gd name="connsiteX579" fmla="*/ 0 w 26589109"/>
              <a:gd name="connsiteY579" fmla="*/ 1827169 h 7514867"/>
              <a:gd name="connsiteX580" fmla="*/ 40890 w 26589109"/>
              <a:gd name="connsiteY580" fmla="*/ 1788552 h 7514867"/>
              <a:gd name="connsiteX581" fmla="*/ 22324510 w 26589109"/>
              <a:gd name="connsiteY581" fmla="*/ 1778708 h 7514867"/>
              <a:gd name="connsiteX582" fmla="*/ 22259896 w 26589109"/>
              <a:gd name="connsiteY582" fmla="*/ 1811015 h 7514867"/>
              <a:gd name="connsiteX583" fmla="*/ 22340666 w 26589109"/>
              <a:gd name="connsiteY583" fmla="*/ 1843323 h 7514867"/>
              <a:gd name="connsiteX584" fmla="*/ 22372972 w 26589109"/>
              <a:gd name="connsiteY584" fmla="*/ 1843323 h 7514867"/>
              <a:gd name="connsiteX585" fmla="*/ 22421434 w 26589109"/>
              <a:gd name="connsiteY585" fmla="*/ 1811015 h 7514867"/>
              <a:gd name="connsiteX586" fmla="*/ 22372972 w 26589109"/>
              <a:gd name="connsiteY586" fmla="*/ 1778708 h 7514867"/>
              <a:gd name="connsiteX587" fmla="*/ 22324510 w 26589109"/>
              <a:gd name="connsiteY587" fmla="*/ 1778708 h 7514867"/>
              <a:gd name="connsiteX588" fmla="*/ 21678360 w 26589109"/>
              <a:gd name="connsiteY588" fmla="*/ 1746400 h 7514867"/>
              <a:gd name="connsiteX589" fmla="*/ 21662208 w 26589109"/>
              <a:gd name="connsiteY589" fmla="*/ 1778708 h 7514867"/>
              <a:gd name="connsiteX590" fmla="*/ 21775284 w 26589109"/>
              <a:gd name="connsiteY590" fmla="*/ 1891784 h 7514867"/>
              <a:gd name="connsiteX591" fmla="*/ 21888360 w 26589109"/>
              <a:gd name="connsiteY591" fmla="*/ 1811015 h 7514867"/>
              <a:gd name="connsiteX592" fmla="*/ 21888360 w 26589109"/>
              <a:gd name="connsiteY592" fmla="*/ 1794861 h 7514867"/>
              <a:gd name="connsiteX593" fmla="*/ 21678360 w 26589109"/>
              <a:gd name="connsiteY593" fmla="*/ 1746400 h 7514867"/>
              <a:gd name="connsiteX594" fmla="*/ 2382943 w 26589109"/>
              <a:gd name="connsiteY594" fmla="*/ 1710067 h 7514867"/>
              <a:gd name="connsiteX595" fmla="*/ 2386972 w 26589109"/>
              <a:gd name="connsiteY595" fmla="*/ 1712074 h 7514867"/>
              <a:gd name="connsiteX596" fmla="*/ 2439220 w 26589109"/>
              <a:gd name="connsiteY596" fmla="*/ 1875630 h 7514867"/>
              <a:gd name="connsiteX597" fmla="*/ 2423066 w 26589109"/>
              <a:gd name="connsiteY597" fmla="*/ 1891784 h 7514867"/>
              <a:gd name="connsiteX598" fmla="*/ 2374604 w 26589109"/>
              <a:gd name="connsiteY598" fmla="*/ 1875630 h 7514867"/>
              <a:gd name="connsiteX599" fmla="*/ 2330687 w 26589109"/>
              <a:gd name="connsiteY599" fmla="*/ 1833984 h 7514867"/>
              <a:gd name="connsiteX600" fmla="*/ 2324590 w 26589109"/>
              <a:gd name="connsiteY600" fmla="*/ 1815973 h 7514867"/>
              <a:gd name="connsiteX601" fmla="*/ 2326143 w 26589109"/>
              <a:gd name="connsiteY601" fmla="*/ 1778708 h 7514867"/>
              <a:gd name="connsiteX602" fmla="*/ 2374604 w 26589109"/>
              <a:gd name="connsiteY602" fmla="*/ 1730246 h 7514867"/>
              <a:gd name="connsiteX603" fmla="*/ 1033841 w 26589109"/>
              <a:gd name="connsiteY603" fmla="*/ 1617170 h 7514867"/>
              <a:gd name="connsiteX604" fmla="*/ 1049995 w 26589109"/>
              <a:gd name="connsiteY604" fmla="*/ 1633324 h 7514867"/>
              <a:gd name="connsiteX605" fmla="*/ 1033841 w 26589109"/>
              <a:gd name="connsiteY605" fmla="*/ 1649478 h 7514867"/>
              <a:gd name="connsiteX606" fmla="*/ 1017688 w 26589109"/>
              <a:gd name="connsiteY606" fmla="*/ 1633324 h 7514867"/>
              <a:gd name="connsiteX607" fmla="*/ 1033841 w 26589109"/>
              <a:gd name="connsiteY607" fmla="*/ 1617170 h 7514867"/>
              <a:gd name="connsiteX608" fmla="*/ 24069118 w 26589109"/>
              <a:gd name="connsiteY608" fmla="*/ 1601016 h 7514867"/>
              <a:gd name="connsiteX609" fmla="*/ 24214502 w 26589109"/>
              <a:gd name="connsiteY609" fmla="*/ 1601016 h 7514867"/>
              <a:gd name="connsiteX610" fmla="*/ 24230656 w 26589109"/>
              <a:gd name="connsiteY610" fmla="*/ 1617170 h 7514867"/>
              <a:gd name="connsiteX611" fmla="*/ 24198350 w 26589109"/>
              <a:gd name="connsiteY611" fmla="*/ 1649478 h 7514867"/>
              <a:gd name="connsiteX612" fmla="*/ 24069118 w 26589109"/>
              <a:gd name="connsiteY612" fmla="*/ 1649478 h 7514867"/>
              <a:gd name="connsiteX613" fmla="*/ 24020656 w 26589109"/>
              <a:gd name="connsiteY613" fmla="*/ 1633324 h 7514867"/>
              <a:gd name="connsiteX614" fmla="*/ 24069118 w 26589109"/>
              <a:gd name="connsiteY614" fmla="*/ 1601016 h 7514867"/>
              <a:gd name="connsiteX615" fmla="*/ 25028247 w 26589109"/>
              <a:gd name="connsiteY615" fmla="*/ 1556593 h 7514867"/>
              <a:gd name="connsiteX616" fmla="*/ 25038345 w 26589109"/>
              <a:gd name="connsiteY616" fmla="*/ 1568709 h 7514867"/>
              <a:gd name="connsiteX617" fmla="*/ 25022189 w 26589109"/>
              <a:gd name="connsiteY617" fmla="*/ 1584863 h 7514867"/>
              <a:gd name="connsiteX618" fmla="*/ 25006037 w 26589109"/>
              <a:gd name="connsiteY618" fmla="*/ 1568709 h 7514867"/>
              <a:gd name="connsiteX619" fmla="*/ 25028247 w 26589109"/>
              <a:gd name="connsiteY619" fmla="*/ 1556593 h 7514867"/>
              <a:gd name="connsiteX620" fmla="*/ 2459917 w 26589109"/>
              <a:gd name="connsiteY620" fmla="*/ 1497531 h 7514867"/>
              <a:gd name="connsiteX621" fmla="*/ 2455373 w 26589109"/>
              <a:gd name="connsiteY621" fmla="*/ 1520247 h 7514867"/>
              <a:gd name="connsiteX622" fmla="*/ 2487681 w 26589109"/>
              <a:gd name="connsiteY622" fmla="*/ 1536401 h 7514867"/>
              <a:gd name="connsiteX623" fmla="*/ 2471527 w 26589109"/>
              <a:gd name="connsiteY623" fmla="*/ 1504094 h 7514867"/>
              <a:gd name="connsiteX624" fmla="*/ 2459917 w 26589109"/>
              <a:gd name="connsiteY624" fmla="*/ 1497531 h 7514867"/>
              <a:gd name="connsiteX625" fmla="*/ 24828345 w 26589109"/>
              <a:gd name="connsiteY625" fmla="*/ 1487940 h 7514867"/>
              <a:gd name="connsiteX626" fmla="*/ 24844501 w 26589109"/>
              <a:gd name="connsiteY626" fmla="*/ 1536401 h 7514867"/>
              <a:gd name="connsiteX627" fmla="*/ 24796037 w 26589109"/>
              <a:gd name="connsiteY627" fmla="*/ 1633324 h 7514867"/>
              <a:gd name="connsiteX628" fmla="*/ 24779885 w 26589109"/>
              <a:gd name="connsiteY628" fmla="*/ 1633324 h 7514867"/>
              <a:gd name="connsiteX629" fmla="*/ 24763733 w 26589109"/>
              <a:gd name="connsiteY629" fmla="*/ 1520247 h 7514867"/>
              <a:gd name="connsiteX630" fmla="*/ 24828345 w 26589109"/>
              <a:gd name="connsiteY630" fmla="*/ 1487940 h 7514867"/>
              <a:gd name="connsiteX631" fmla="*/ 209999 w 26589109"/>
              <a:gd name="connsiteY631" fmla="*/ 1483901 h 7514867"/>
              <a:gd name="connsiteX632" fmla="*/ 290768 w 26589109"/>
              <a:gd name="connsiteY632" fmla="*/ 1487940 h 7514867"/>
              <a:gd name="connsiteX633" fmla="*/ 177691 w 26589109"/>
              <a:gd name="connsiteY633" fmla="*/ 1584863 h 7514867"/>
              <a:gd name="connsiteX634" fmla="*/ 113076 w 26589109"/>
              <a:gd name="connsiteY634" fmla="*/ 1633324 h 7514867"/>
              <a:gd name="connsiteX635" fmla="*/ 80769 w 26589109"/>
              <a:gd name="connsiteY635" fmla="*/ 1584863 h 7514867"/>
              <a:gd name="connsiteX636" fmla="*/ 129230 w 26589109"/>
              <a:gd name="connsiteY636" fmla="*/ 1504094 h 7514867"/>
              <a:gd name="connsiteX637" fmla="*/ 209999 w 26589109"/>
              <a:gd name="connsiteY637" fmla="*/ 1483901 h 7514867"/>
              <a:gd name="connsiteX638" fmla="*/ 24666809 w 26589109"/>
              <a:gd name="connsiteY638" fmla="*/ 1455632 h 7514867"/>
              <a:gd name="connsiteX639" fmla="*/ 24699113 w 26589109"/>
              <a:gd name="connsiteY639" fmla="*/ 1471786 h 7514867"/>
              <a:gd name="connsiteX640" fmla="*/ 24666809 w 26589109"/>
              <a:gd name="connsiteY640" fmla="*/ 1536401 h 7514867"/>
              <a:gd name="connsiteX641" fmla="*/ 24650657 w 26589109"/>
              <a:gd name="connsiteY641" fmla="*/ 1520247 h 7514867"/>
              <a:gd name="connsiteX642" fmla="*/ 24666809 w 26589109"/>
              <a:gd name="connsiteY642" fmla="*/ 1455632 h 7514867"/>
              <a:gd name="connsiteX643" fmla="*/ 306922 w 26589109"/>
              <a:gd name="connsiteY643" fmla="*/ 1455632 h 7514867"/>
              <a:gd name="connsiteX644" fmla="*/ 323075 w 26589109"/>
              <a:gd name="connsiteY644" fmla="*/ 1455632 h 7514867"/>
              <a:gd name="connsiteX645" fmla="*/ 290768 w 26589109"/>
              <a:gd name="connsiteY645" fmla="*/ 1487940 h 7514867"/>
              <a:gd name="connsiteX646" fmla="*/ 306922 w 26589109"/>
              <a:gd name="connsiteY646" fmla="*/ 1455632 h 7514867"/>
              <a:gd name="connsiteX647" fmla="*/ 24392194 w 26589109"/>
              <a:gd name="connsiteY647" fmla="*/ 1439479 h 7514867"/>
              <a:gd name="connsiteX648" fmla="*/ 24472962 w 26589109"/>
              <a:gd name="connsiteY648" fmla="*/ 1439479 h 7514867"/>
              <a:gd name="connsiteX649" fmla="*/ 24489118 w 26589109"/>
              <a:gd name="connsiteY649" fmla="*/ 1487940 h 7514867"/>
              <a:gd name="connsiteX650" fmla="*/ 24408348 w 26589109"/>
              <a:gd name="connsiteY650" fmla="*/ 1536401 h 7514867"/>
              <a:gd name="connsiteX651" fmla="*/ 24359888 w 26589109"/>
              <a:gd name="connsiteY651" fmla="*/ 1504094 h 7514867"/>
              <a:gd name="connsiteX652" fmla="*/ 24392194 w 26589109"/>
              <a:gd name="connsiteY652" fmla="*/ 1439479 h 7514867"/>
              <a:gd name="connsiteX653" fmla="*/ 1259994 w 26589109"/>
              <a:gd name="connsiteY653" fmla="*/ 1407171 h 7514867"/>
              <a:gd name="connsiteX654" fmla="*/ 1340763 w 26589109"/>
              <a:gd name="connsiteY654" fmla="*/ 1520247 h 7514867"/>
              <a:gd name="connsiteX655" fmla="*/ 1259994 w 26589109"/>
              <a:gd name="connsiteY655" fmla="*/ 1584863 h 7514867"/>
              <a:gd name="connsiteX656" fmla="*/ 1195379 w 26589109"/>
              <a:gd name="connsiteY656" fmla="*/ 1504094 h 7514867"/>
              <a:gd name="connsiteX657" fmla="*/ 1259994 w 26589109"/>
              <a:gd name="connsiteY657" fmla="*/ 1407171 h 7514867"/>
              <a:gd name="connsiteX658" fmla="*/ 23037296 w 26589109"/>
              <a:gd name="connsiteY658" fmla="*/ 1382941 h 7514867"/>
              <a:gd name="connsiteX659" fmla="*/ 23099892 w 26589109"/>
              <a:gd name="connsiteY659" fmla="*/ 1439479 h 7514867"/>
              <a:gd name="connsiteX660" fmla="*/ 23212968 w 26589109"/>
              <a:gd name="connsiteY660" fmla="*/ 1439479 h 7514867"/>
              <a:gd name="connsiteX661" fmla="*/ 23245276 w 26589109"/>
              <a:gd name="connsiteY661" fmla="*/ 1391017 h 7514867"/>
              <a:gd name="connsiteX662" fmla="*/ 23277584 w 26589109"/>
              <a:gd name="connsiteY662" fmla="*/ 1439479 h 7514867"/>
              <a:gd name="connsiteX663" fmla="*/ 23326044 w 26589109"/>
              <a:gd name="connsiteY663" fmla="*/ 1487940 h 7514867"/>
              <a:gd name="connsiteX664" fmla="*/ 23245276 w 26589109"/>
              <a:gd name="connsiteY664" fmla="*/ 1584863 h 7514867"/>
              <a:gd name="connsiteX665" fmla="*/ 23116048 w 26589109"/>
              <a:gd name="connsiteY665" fmla="*/ 1584863 h 7514867"/>
              <a:gd name="connsiteX666" fmla="*/ 22857586 w 26589109"/>
              <a:gd name="connsiteY666" fmla="*/ 1617170 h 7514867"/>
              <a:gd name="connsiteX667" fmla="*/ 22857586 w 26589109"/>
              <a:gd name="connsiteY667" fmla="*/ 1601016 h 7514867"/>
              <a:gd name="connsiteX668" fmla="*/ 22857586 w 26589109"/>
              <a:gd name="connsiteY668" fmla="*/ 1548516 h 7514867"/>
              <a:gd name="connsiteX669" fmla="*/ 22906048 w 26589109"/>
              <a:gd name="connsiteY669" fmla="*/ 1504094 h 7514867"/>
              <a:gd name="connsiteX670" fmla="*/ 22986816 w 26589109"/>
              <a:gd name="connsiteY670" fmla="*/ 1423325 h 7514867"/>
              <a:gd name="connsiteX671" fmla="*/ 23037296 w 26589109"/>
              <a:gd name="connsiteY671" fmla="*/ 1382941 h 7514867"/>
              <a:gd name="connsiteX672" fmla="*/ 710766 w 26589109"/>
              <a:gd name="connsiteY672" fmla="*/ 1374864 h 7514867"/>
              <a:gd name="connsiteX673" fmla="*/ 759227 w 26589109"/>
              <a:gd name="connsiteY673" fmla="*/ 1374864 h 7514867"/>
              <a:gd name="connsiteX674" fmla="*/ 759227 w 26589109"/>
              <a:gd name="connsiteY674" fmla="*/ 1407171 h 7514867"/>
              <a:gd name="connsiteX675" fmla="*/ 629997 w 26589109"/>
              <a:gd name="connsiteY675" fmla="*/ 1568709 h 7514867"/>
              <a:gd name="connsiteX676" fmla="*/ 581536 w 26589109"/>
              <a:gd name="connsiteY676" fmla="*/ 1584863 h 7514867"/>
              <a:gd name="connsiteX677" fmla="*/ 452306 w 26589109"/>
              <a:gd name="connsiteY677" fmla="*/ 1536401 h 7514867"/>
              <a:gd name="connsiteX678" fmla="*/ 452306 w 26589109"/>
              <a:gd name="connsiteY678" fmla="*/ 1471786 h 7514867"/>
              <a:gd name="connsiteX679" fmla="*/ 710766 w 26589109"/>
              <a:gd name="connsiteY679" fmla="*/ 1374864 h 7514867"/>
              <a:gd name="connsiteX680" fmla="*/ 1685293 w 26589109"/>
              <a:gd name="connsiteY680" fmla="*/ 1370825 h 7514867"/>
              <a:gd name="connsiteX681" fmla="*/ 1728454 w 26589109"/>
              <a:gd name="connsiteY681" fmla="*/ 1407171 h 7514867"/>
              <a:gd name="connsiteX682" fmla="*/ 1696146 w 26589109"/>
              <a:gd name="connsiteY682" fmla="*/ 1471786 h 7514867"/>
              <a:gd name="connsiteX683" fmla="*/ 1615377 w 26589109"/>
              <a:gd name="connsiteY683" fmla="*/ 1423325 h 7514867"/>
              <a:gd name="connsiteX684" fmla="*/ 1663838 w 26589109"/>
              <a:gd name="connsiteY684" fmla="*/ 1374864 h 7514867"/>
              <a:gd name="connsiteX685" fmla="*/ 1685293 w 26589109"/>
              <a:gd name="connsiteY685" fmla="*/ 1370825 h 7514867"/>
              <a:gd name="connsiteX686" fmla="*/ 23552198 w 26589109"/>
              <a:gd name="connsiteY686" fmla="*/ 1358710 h 7514867"/>
              <a:gd name="connsiteX687" fmla="*/ 23729888 w 26589109"/>
              <a:gd name="connsiteY687" fmla="*/ 1358710 h 7514867"/>
              <a:gd name="connsiteX688" fmla="*/ 24246812 w 26589109"/>
              <a:gd name="connsiteY688" fmla="*/ 1487940 h 7514867"/>
              <a:gd name="connsiteX689" fmla="*/ 24262964 w 26589109"/>
              <a:gd name="connsiteY689" fmla="*/ 1504094 h 7514867"/>
              <a:gd name="connsiteX690" fmla="*/ 24214502 w 26589109"/>
              <a:gd name="connsiteY690" fmla="*/ 1536401 h 7514867"/>
              <a:gd name="connsiteX691" fmla="*/ 23778350 w 26589109"/>
              <a:gd name="connsiteY691" fmla="*/ 1552555 h 7514867"/>
              <a:gd name="connsiteX692" fmla="*/ 23390660 w 26589109"/>
              <a:gd name="connsiteY692" fmla="*/ 1487940 h 7514867"/>
              <a:gd name="connsiteX693" fmla="*/ 23326044 w 26589109"/>
              <a:gd name="connsiteY693" fmla="*/ 1455632 h 7514867"/>
              <a:gd name="connsiteX694" fmla="*/ 23406814 w 26589109"/>
              <a:gd name="connsiteY694" fmla="*/ 1407171 h 7514867"/>
              <a:gd name="connsiteX695" fmla="*/ 23713736 w 26589109"/>
              <a:gd name="connsiteY695" fmla="*/ 1455632 h 7514867"/>
              <a:gd name="connsiteX696" fmla="*/ 23729888 w 26589109"/>
              <a:gd name="connsiteY696" fmla="*/ 1439479 h 7514867"/>
              <a:gd name="connsiteX697" fmla="*/ 23713736 w 26589109"/>
              <a:gd name="connsiteY697" fmla="*/ 1423325 h 7514867"/>
              <a:gd name="connsiteX698" fmla="*/ 23536044 w 26589109"/>
              <a:gd name="connsiteY698" fmla="*/ 1407171 h 7514867"/>
              <a:gd name="connsiteX699" fmla="*/ 23519892 w 26589109"/>
              <a:gd name="connsiteY699" fmla="*/ 1391017 h 7514867"/>
              <a:gd name="connsiteX700" fmla="*/ 23552198 w 26589109"/>
              <a:gd name="connsiteY700" fmla="*/ 1358710 h 7514867"/>
              <a:gd name="connsiteX701" fmla="*/ 1922299 w 26589109"/>
              <a:gd name="connsiteY701" fmla="*/ 1326402 h 7514867"/>
              <a:gd name="connsiteX702" fmla="*/ 1922299 w 26589109"/>
              <a:gd name="connsiteY702" fmla="*/ 1326402 h 7514867"/>
              <a:gd name="connsiteX703" fmla="*/ 1922299 w 26589109"/>
              <a:gd name="connsiteY703" fmla="*/ 1326402 h 7514867"/>
              <a:gd name="connsiteX704" fmla="*/ 1938453 w 26589109"/>
              <a:gd name="connsiteY704" fmla="*/ 1326402 h 7514867"/>
              <a:gd name="connsiteX705" fmla="*/ 1922299 w 26589109"/>
              <a:gd name="connsiteY705" fmla="*/ 1358710 h 7514867"/>
              <a:gd name="connsiteX706" fmla="*/ 1922299 w 26589109"/>
              <a:gd name="connsiteY706" fmla="*/ 1326402 h 7514867"/>
              <a:gd name="connsiteX707" fmla="*/ 11873022 w 26589109"/>
              <a:gd name="connsiteY707" fmla="*/ 1310249 h 7514867"/>
              <a:gd name="connsiteX708" fmla="*/ 11856869 w 26589109"/>
              <a:gd name="connsiteY708" fmla="*/ 1326402 h 7514867"/>
              <a:gd name="connsiteX709" fmla="*/ 11889175 w 26589109"/>
              <a:gd name="connsiteY709" fmla="*/ 1326402 h 7514867"/>
              <a:gd name="connsiteX710" fmla="*/ 11873022 w 26589109"/>
              <a:gd name="connsiteY710" fmla="*/ 1310249 h 7514867"/>
              <a:gd name="connsiteX711" fmla="*/ 13530803 w 26589109"/>
              <a:gd name="connsiteY711" fmla="*/ 1304191 h 7514867"/>
              <a:gd name="connsiteX712" fmla="*/ 13456092 w 26589109"/>
              <a:gd name="connsiteY712" fmla="*/ 1342556 h 7514867"/>
              <a:gd name="connsiteX713" fmla="*/ 13472245 w 26589109"/>
              <a:gd name="connsiteY713" fmla="*/ 1407171 h 7514867"/>
              <a:gd name="connsiteX714" fmla="*/ 13601475 w 26589109"/>
              <a:gd name="connsiteY714" fmla="*/ 1407171 h 7514867"/>
              <a:gd name="connsiteX715" fmla="*/ 13617629 w 26589109"/>
              <a:gd name="connsiteY715" fmla="*/ 1358710 h 7514867"/>
              <a:gd name="connsiteX716" fmla="*/ 13617629 w 26589109"/>
              <a:gd name="connsiteY716" fmla="*/ 1351895 h 7514867"/>
              <a:gd name="connsiteX717" fmla="*/ 13617629 w 26589109"/>
              <a:gd name="connsiteY717" fmla="*/ 1342556 h 7514867"/>
              <a:gd name="connsiteX718" fmla="*/ 13617629 w 26589109"/>
              <a:gd name="connsiteY718" fmla="*/ 1326402 h 7514867"/>
              <a:gd name="connsiteX719" fmla="*/ 13530803 w 26589109"/>
              <a:gd name="connsiteY719" fmla="*/ 1304191 h 7514867"/>
              <a:gd name="connsiteX720" fmla="*/ 21952974 w 26589109"/>
              <a:gd name="connsiteY720" fmla="*/ 1261787 h 7514867"/>
              <a:gd name="connsiteX721" fmla="*/ 21920666 w 26589109"/>
              <a:gd name="connsiteY721" fmla="*/ 1277941 h 7514867"/>
              <a:gd name="connsiteX722" fmla="*/ 21936822 w 26589109"/>
              <a:gd name="connsiteY722" fmla="*/ 1294095 h 7514867"/>
              <a:gd name="connsiteX723" fmla="*/ 21952974 w 26589109"/>
              <a:gd name="connsiteY723" fmla="*/ 1261787 h 7514867"/>
              <a:gd name="connsiteX724" fmla="*/ 12939171 w 26589109"/>
              <a:gd name="connsiteY724" fmla="*/ 1261787 h 7514867"/>
              <a:gd name="connsiteX725" fmla="*/ 12923018 w 26589109"/>
              <a:gd name="connsiteY725" fmla="*/ 1294095 h 7514867"/>
              <a:gd name="connsiteX726" fmla="*/ 12939171 w 26589109"/>
              <a:gd name="connsiteY726" fmla="*/ 1294095 h 7514867"/>
              <a:gd name="connsiteX727" fmla="*/ 12955324 w 26589109"/>
              <a:gd name="connsiteY727" fmla="*/ 1294095 h 7514867"/>
              <a:gd name="connsiteX728" fmla="*/ 12955324 w 26589109"/>
              <a:gd name="connsiteY728" fmla="*/ 1277941 h 7514867"/>
              <a:gd name="connsiteX729" fmla="*/ 12939171 w 26589109"/>
              <a:gd name="connsiteY729" fmla="*/ 1261787 h 7514867"/>
              <a:gd name="connsiteX730" fmla="*/ 12389943 w 26589109"/>
              <a:gd name="connsiteY730" fmla="*/ 1261787 h 7514867"/>
              <a:gd name="connsiteX731" fmla="*/ 12389943 w 26589109"/>
              <a:gd name="connsiteY731" fmla="*/ 1326402 h 7514867"/>
              <a:gd name="connsiteX732" fmla="*/ 12470712 w 26589109"/>
              <a:gd name="connsiteY732" fmla="*/ 1358710 h 7514867"/>
              <a:gd name="connsiteX733" fmla="*/ 12503019 w 26589109"/>
              <a:gd name="connsiteY733" fmla="*/ 1342556 h 7514867"/>
              <a:gd name="connsiteX734" fmla="*/ 12438405 w 26589109"/>
              <a:gd name="connsiteY734" fmla="*/ 1277941 h 7514867"/>
              <a:gd name="connsiteX735" fmla="*/ 12389943 w 26589109"/>
              <a:gd name="connsiteY735" fmla="*/ 1261787 h 7514867"/>
              <a:gd name="connsiteX736" fmla="*/ 2519988 w 26589109"/>
              <a:gd name="connsiteY736" fmla="*/ 1261787 h 7514867"/>
              <a:gd name="connsiteX737" fmla="*/ 2552296 w 26589109"/>
              <a:gd name="connsiteY737" fmla="*/ 1261787 h 7514867"/>
              <a:gd name="connsiteX738" fmla="*/ 2536142 w 26589109"/>
              <a:gd name="connsiteY738" fmla="*/ 1294095 h 7514867"/>
              <a:gd name="connsiteX739" fmla="*/ 2519988 w 26589109"/>
              <a:gd name="connsiteY739" fmla="*/ 1277941 h 7514867"/>
              <a:gd name="connsiteX740" fmla="*/ 2519988 w 26589109"/>
              <a:gd name="connsiteY740" fmla="*/ 1261787 h 7514867"/>
              <a:gd name="connsiteX741" fmla="*/ 3077041 w 26589109"/>
              <a:gd name="connsiteY741" fmla="*/ 1260777 h 7514867"/>
              <a:gd name="connsiteX742" fmla="*/ 3117678 w 26589109"/>
              <a:gd name="connsiteY742" fmla="*/ 1261787 h 7514867"/>
              <a:gd name="connsiteX743" fmla="*/ 3133832 w 26589109"/>
              <a:gd name="connsiteY743" fmla="*/ 1277941 h 7514867"/>
              <a:gd name="connsiteX744" fmla="*/ 3004602 w 26589109"/>
              <a:gd name="connsiteY744" fmla="*/ 1358710 h 7514867"/>
              <a:gd name="connsiteX745" fmla="*/ 2988448 w 26589109"/>
              <a:gd name="connsiteY745" fmla="*/ 1342556 h 7514867"/>
              <a:gd name="connsiteX746" fmla="*/ 3077041 w 26589109"/>
              <a:gd name="connsiteY746" fmla="*/ 1260777 h 7514867"/>
              <a:gd name="connsiteX747" fmla="*/ 3997554 w 26589109"/>
              <a:gd name="connsiteY747" fmla="*/ 1255729 h 7514867"/>
              <a:gd name="connsiteX748" fmla="*/ 3973828 w 26589109"/>
              <a:gd name="connsiteY748" fmla="*/ 1261787 h 7514867"/>
              <a:gd name="connsiteX749" fmla="*/ 3941520 w 26589109"/>
              <a:gd name="connsiteY749" fmla="*/ 1294095 h 7514867"/>
              <a:gd name="connsiteX750" fmla="*/ 3957674 w 26589109"/>
              <a:gd name="connsiteY750" fmla="*/ 1310249 h 7514867"/>
              <a:gd name="connsiteX751" fmla="*/ 4038443 w 26589109"/>
              <a:gd name="connsiteY751" fmla="*/ 1310249 h 7514867"/>
              <a:gd name="connsiteX752" fmla="*/ 4054597 w 26589109"/>
              <a:gd name="connsiteY752" fmla="*/ 1358710 h 7514867"/>
              <a:gd name="connsiteX753" fmla="*/ 4086904 w 26589109"/>
              <a:gd name="connsiteY753" fmla="*/ 1326402 h 7514867"/>
              <a:gd name="connsiteX754" fmla="*/ 4038443 w 26589109"/>
              <a:gd name="connsiteY754" fmla="*/ 1310249 h 7514867"/>
              <a:gd name="connsiteX755" fmla="*/ 3997554 w 26589109"/>
              <a:gd name="connsiteY755" fmla="*/ 1255729 h 7514867"/>
              <a:gd name="connsiteX756" fmla="*/ 10919950 w 26589109"/>
              <a:gd name="connsiteY756" fmla="*/ 1197172 h 7514867"/>
              <a:gd name="connsiteX757" fmla="*/ 10903795 w 26589109"/>
              <a:gd name="connsiteY757" fmla="*/ 1213326 h 7514867"/>
              <a:gd name="connsiteX758" fmla="*/ 10855334 w 26589109"/>
              <a:gd name="connsiteY758" fmla="*/ 1310249 h 7514867"/>
              <a:gd name="connsiteX759" fmla="*/ 10871489 w 26589109"/>
              <a:gd name="connsiteY759" fmla="*/ 1342556 h 7514867"/>
              <a:gd name="connsiteX760" fmla="*/ 10919950 w 26589109"/>
              <a:gd name="connsiteY760" fmla="*/ 1326402 h 7514867"/>
              <a:gd name="connsiteX761" fmla="*/ 10952258 w 26589109"/>
              <a:gd name="connsiteY761" fmla="*/ 1294095 h 7514867"/>
              <a:gd name="connsiteX762" fmla="*/ 10952258 w 26589109"/>
              <a:gd name="connsiteY762" fmla="*/ 1245633 h 7514867"/>
              <a:gd name="connsiteX763" fmla="*/ 10919950 w 26589109"/>
              <a:gd name="connsiteY763" fmla="*/ 1197172 h 7514867"/>
              <a:gd name="connsiteX764" fmla="*/ 10096108 w 26589109"/>
              <a:gd name="connsiteY764" fmla="*/ 1197172 h 7514867"/>
              <a:gd name="connsiteX765" fmla="*/ 10096108 w 26589109"/>
              <a:gd name="connsiteY765" fmla="*/ 1229480 h 7514867"/>
              <a:gd name="connsiteX766" fmla="*/ 10112261 w 26589109"/>
              <a:gd name="connsiteY766" fmla="*/ 1213326 h 7514867"/>
              <a:gd name="connsiteX767" fmla="*/ 10096108 w 26589109"/>
              <a:gd name="connsiteY767" fmla="*/ 1197172 h 7514867"/>
              <a:gd name="connsiteX768" fmla="*/ 3376138 w 26589109"/>
              <a:gd name="connsiteY768" fmla="*/ 1197172 h 7514867"/>
              <a:gd name="connsiteX769" fmla="*/ 3359984 w 26589109"/>
              <a:gd name="connsiteY769" fmla="*/ 1229480 h 7514867"/>
              <a:gd name="connsiteX770" fmla="*/ 3343831 w 26589109"/>
              <a:gd name="connsiteY770" fmla="*/ 1213326 h 7514867"/>
              <a:gd name="connsiteX771" fmla="*/ 3376138 w 26589109"/>
              <a:gd name="connsiteY771" fmla="*/ 1197172 h 7514867"/>
              <a:gd name="connsiteX772" fmla="*/ 3385225 w 26589109"/>
              <a:gd name="connsiteY772" fmla="*/ 1190357 h 7514867"/>
              <a:gd name="connsiteX773" fmla="*/ 3376138 w 26589109"/>
              <a:gd name="connsiteY773" fmla="*/ 1197172 h 7514867"/>
              <a:gd name="connsiteX774" fmla="*/ 3385225 w 26589109"/>
              <a:gd name="connsiteY774" fmla="*/ 1190357 h 7514867"/>
              <a:gd name="connsiteX775" fmla="*/ 2956140 w 26589109"/>
              <a:gd name="connsiteY775" fmla="*/ 1132557 h 7514867"/>
              <a:gd name="connsiteX776" fmla="*/ 2972294 w 26589109"/>
              <a:gd name="connsiteY776" fmla="*/ 1148711 h 7514867"/>
              <a:gd name="connsiteX777" fmla="*/ 2956140 w 26589109"/>
              <a:gd name="connsiteY777" fmla="*/ 1164865 h 7514867"/>
              <a:gd name="connsiteX778" fmla="*/ 2923833 w 26589109"/>
              <a:gd name="connsiteY778" fmla="*/ 1148711 h 7514867"/>
              <a:gd name="connsiteX779" fmla="*/ 2956140 w 26589109"/>
              <a:gd name="connsiteY779" fmla="*/ 1132557 h 7514867"/>
              <a:gd name="connsiteX780" fmla="*/ 2762295 w 26589109"/>
              <a:gd name="connsiteY780" fmla="*/ 1132557 h 7514867"/>
              <a:gd name="connsiteX781" fmla="*/ 2794602 w 26589109"/>
              <a:gd name="connsiteY781" fmla="*/ 1197172 h 7514867"/>
              <a:gd name="connsiteX782" fmla="*/ 2778449 w 26589109"/>
              <a:gd name="connsiteY782" fmla="*/ 1455632 h 7514867"/>
              <a:gd name="connsiteX783" fmla="*/ 2746141 w 26589109"/>
              <a:gd name="connsiteY783" fmla="*/ 1471786 h 7514867"/>
              <a:gd name="connsiteX784" fmla="*/ 2713834 w 26589109"/>
              <a:gd name="connsiteY784" fmla="*/ 1471786 h 7514867"/>
              <a:gd name="connsiteX785" fmla="*/ 2633065 w 26589109"/>
              <a:gd name="connsiteY785" fmla="*/ 1358710 h 7514867"/>
              <a:gd name="connsiteX786" fmla="*/ 2665372 w 26589109"/>
              <a:gd name="connsiteY786" fmla="*/ 1261787 h 7514867"/>
              <a:gd name="connsiteX787" fmla="*/ 2729987 w 26589109"/>
              <a:gd name="connsiteY787" fmla="*/ 1148711 h 7514867"/>
              <a:gd name="connsiteX788" fmla="*/ 2762295 w 26589109"/>
              <a:gd name="connsiteY788" fmla="*/ 1132557 h 7514867"/>
              <a:gd name="connsiteX789" fmla="*/ 3446811 w 26589109"/>
              <a:gd name="connsiteY789" fmla="*/ 1126500 h 7514867"/>
              <a:gd name="connsiteX790" fmla="*/ 3537676 w 26589109"/>
              <a:gd name="connsiteY790" fmla="*/ 1132557 h 7514867"/>
              <a:gd name="connsiteX791" fmla="*/ 3537676 w 26589109"/>
              <a:gd name="connsiteY791" fmla="*/ 1164865 h 7514867"/>
              <a:gd name="connsiteX792" fmla="*/ 3456907 w 26589109"/>
              <a:gd name="connsiteY792" fmla="*/ 1213326 h 7514867"/>
              <a:gd name="connsiteX793" fmla="*/ 3392292 w 26589109"/>
              <a:gd name="connsiteY793" fmla="*/ 1181018 h 7514867"/>
              <a:gd name="connsiteX794" fmla="*/ 3446811 w 26589109"/>
              <a:gd name="connsiteY794" fmla="*/ 1126500 h 7514867"/>
              <a:gd name="connsiteX795" fmla="*/ 22663742 w 26589109"/>
              <a:gd name="connsiteY795" fmla="*/ 1116403 h 7514867"/>
              <a:gd name="connsiteX796" fmla="*/ 22712202 w 26589109"/>
              <a:gd name="connsiteY796" fmla="*/ 1132557 h 7514867"/>
              <a:gd name="connsiteX797" fmla="*/ 22696048 w 26589109"/>
              <a:gd name="connsiteY797" fmla="*/ 1164865 h 7514867"/>
              <a:gd name="connsiteX798" fmla="*/ 22631434 w 26589109"/>
              <a:gd name="connsiteY798" fmla="*/ 1148711 h 7514867"/>
              <a:gd name="connsiteX799" fmla="*/ 22663742 w 26589109"/>
              <a:gd name="connsiteY799" fmla="*/ 1116403 h 7514867"/>
              <a:gd name="connsiteX800" fmla="*/ 4135366 w 26589109"/>
              <a:gd name="connsiteY800" fmla="*/ 1035635 h 7514867"/>
              <a:gd name="connsiteX801" fmla="*/ 4151519 w 26589109"/>
              <a:gd name="connsiteY801" fmla="*/ 1035635 h 7514867"/>
              <a:gd name="connsiteX802" fmla="*/ 4135366 w 26589109"/>
              <a:gd name="connsiteY802" fmla="*/ 1067942 h 7514867"/>
              <a:gd name="connsiteX803" fmla="*/ 4119212 w 26589109"/>
              <a:gd name="connsiteY803" fmla="*/ 1051788 h 7514867"/>
              <a:gd name="connsiteX804" fmla="*/ 4135366 w 26589109"/>
              <a:gd name="connsiteY804" fmla="*/ 1035635 h 7514867"/>
              <a:gd name="connsiteX805" fmla="*/ 5492282 w 26589109"/>
              <a:gd name="connsiteY805" fmla="*/ 857943 h 7514867"/>
              <a:gd name="connsiteX806" fmla="*/ 5508436 w 26589109"/>
              <a:gd name="connsiteY806" fmla="*/ 857943 h 7514867"/>
              <a:gd name="connsiteX807" fmla="*/ 5476129 w 26589109"/>
              <a:gd name="connsiteY807" fmla="*/ 890251 h 7514867"/>
              <a:gd name="connsiteX808" fmla="*/ 5492282 w 26589109"/>
              <a:gd name="connsiteY808" fmla="*/ 857943 h 7514867"/>
              <a:gd name="connsiteX809" fmla="*/ 5314591 w 26589109"/>
              <a:gd name="connsiteY809" fmla="*/ 841789 h 7514867"/>
              <a:gd name="connsiteX810" fmla="*/ 5330745 w 26589109"/>
              <a:gd name="connsiteY810" fmla="*/ 857943 h 7514867"/>
              <a:gd name="connsiteX811" fmla="*/ 5298437 w 26589109"/>
              <a:gd name="connsiteY811" fmla="*/ 874097 h 7514867"/>
              <a:gd name="connsiteX812" fmla="*/ 5314591 w 26589109"/>
              <a:gd name="connsiteY812" fmla="*/ 841789 h 7514867"/>
              <a:gd name="connsiteX813" fmla="*/ 4781517 w 26589109"/>
              <a:gd name="connsiteY813" fmla="*/ 841789 h 7514867"/>
              <a:gd name="connsiteX814" fmla="*/ 4797670 w 26589109"/>
              <a:gd name="connsiteY814" fmla="*/ 857943 h 7514867"/>
              <a:gd name="connsiteX815" fmla="*/ 4797670 w 26589109"/>
              <a:gd name="connsiteY815" fmla="*/ 874097 h 7514867"/>
              <a:gd name="connsiteX816" fmla="*/ 4765363 w 26589109"/>
              <a:gd name="connsiteY816" fmla="*/ 857943 h 7514867"/>
              <a:gd name="connsiteX817" fmla="*/ 4781517 w 26589109"/>
              <a:gd name="connsiteY817" fmla="*/ 841789 h 7514867"/>
              <a:gd name="connsiteX818" fmla="*/ 20854520 w 26589109"/>
              <a:gd name="connsiteY818" fmla="*/ 728713 h 7514867"/>
              <a:gd name="connsiteX819" fmla="*/ 20870672 w 26589109"/>
              <a:gd name="connsiteY819" fmla="*/ 744867 h 7514867"/>
              <a:gd name="connsiteX820" fmla="*/ 20870672 w 26589109"/>
              <a:gd name="connsiteY820" fmla="*/ 761021 h 7514867"/>
              <a:gd name="connsiteX821" fmla="*/ 20838364 w 26589109"/>
              <a:gd name="connsiteY821" fmla="*/ 744867 h 7514867"/>
              <a:gd name="connsiteX822" fmla="*/ 20854520 w 26589109"/>
              <a:gd name="connsiteY822" fmla="*/ 728713 h 7514867"/>
              <a:gd name="connsiteX823" fmla="*/ 4135366 w 26589109"/>
              <a:gd name="connsiteY823" fmla="*/ 728713 h 7514867"/>
              <a:gd name="connsiteX824" fmla="*/ 4151519 w 26589109"/>
              <a:gd name="connsiteY824" fmla="*/ 744867 h 7514867"/>
              <a:gd name="connsiteX825" fmla="*/ 4151519 w 26589109"/>
              <a:gd name="connsiteY825" fmla="*/ 761021 h 7514867"/>
              <a:gd name="connsiteX826" fmla="*/ 4119212 w 26589109"/>
              <a:gd name="connsiteY826" fmla="*/ 744867 h 7514867"/>
              <a:gd name="connsiteX827" fmla="*/ 4135366 w 26589109"/>
              <a:gd name="connsiteY827" fmla="*/ 728713 h 7514867"/>
              <a:gd name="connsiteX828" fmla="*/ 20103873 w 26589109"/>
              <a:gd name="connsiteY828" fmla="*/ 708773 h 7514867"/>
              <a:gd name="connsiteX829" fmla="*/ 20062982 w 26589109"/>
              <a:gd name="connsiteY829" fmla="*/ 761021 h 7514867"/>
              <a:gd name="connsiteX830" fmla="*/ 20111444 w 26589109"/>
              <a:gd name="connsiteY830" fmla="*/ 809482 h 7514867"/>
              <a:gd name="connsiteX831" fmla="*/ 20176060 w 26589109"/>
              <a:gd name="connsiteY831" fmla="*/ 777174 h 7514867"/>
              <a:gd name="connsiteX832" fmla="*/ 20127598 w 26589109"/>
              <a:gd name="connsiteY832" fmla="*/ 712559 h 7514867"/>
              <a:gd name="connsiteX833" fmla="*/ 20103873 w 26589109"/>
              <a:gd name="connsiteY833" fmla="*/ 708773 h 7514867"/>
              <a:gd name="connsiteX834" fmla="*/ 5233822 w 26589109"/>
              <a:gd name="connsiteY834" fmla="*/ 696406 h 7514867"/>
              <a:gd name="connsiteX835" fmla="*/ 5282283 w 26589109"/>
              <a:gd name="connsiteY835" fmla="*/ 728713 h 7514867"/>
              <a:gd name="connsiteX836" fmla="*/ 5217668 w 26589109"/>
              <a:gd name="connsiteY836" fmla="*/ 761021 h 7514867"/>
              <a:gd name="connsiteX837" fmla="*/ 5201515 w 26589109"/>
              <a:gd name="connsiteY837" fmla="*/ 744867 h 7514867"/>
              <a:gd name="connsiteX838" fmla="*/ 5233822 w 26589109"/>
              <a:gd name="connsiteY838" fmla="*/ 696406 h 7514867"/>
              <a:gd name="connsiteX839" fmla="*/ 17316842 w 26589109"/>
              <a:gd name="connsiteY839" fmla="*/ 680252 h 7514867"/>
              <a:gd name="connsiteX840" fmla="*/ 17307277 w 26589109"/>
              <a:gd name="connsiteY840" fmla="*/ 686947 h 7514867"/>
              <a:gd name="connsiteX841" fmla="*/ 17304727 w 26589109"/>
              <a:gd name="connsiteY841" fmla="*/ 686310 h 7514867"/>
              <a:gd name="connsiteX842" fmla="*/ 17316842 w 26589109"/>
              <a:gd name="connsiteY842" fmla="*/ 680252 h 7514867"/>
              <a:gd name="connsiteX843" fmla="*/ 20434520 w 26589109"/>
              <a:gd name="connsiteY843" fmla="*/ 664098 h 7514867"/>
              <a:gd name="connsiteX844" fmla="*/ 20450674 w 26589109"/>
              <a:gd name="connsiteY844" fmla="*/ 680252 h 7514867"/>
              <a:gd name="connsiteX845" fmla="*/ 20434520 w 26589109"/>
              <a:gd name="connsiteY845" fmla="*/ 696406 h 7514867"/>
              <a:gd name="connsiteX846" fmla="*/ 20434520 w 26589109"/>
              <a:gd name="connsiteY846" fmla="*/ 664098 h 7514867"/>
              <a:gd name="connsiteX847" fmla="*/ 17300688 w 26589109"/>
              <a:gd name="connsiteY847" fmla="*/ 664098 h 7514867"/>
              <a:gd name="connsiteX848" fmla="*/ 17276459 w 26589109"/>
              <a:gd name="connsiteY848" fmla="*/ 680252 h 7514867"/>
              <a:gd name="connsiteX849" fmla="*/ 17297142 w 26589109"/>
              <a:gd name="connsiteY849" fmla="*/ 694042 h 7514867"/>
              <a:gd name="connsiteX850" fmla="*/ 17296650 w 26589109"/>
              <a:gd name="connsiteY850" fmla="*/ 694387 h 7514867"/>
              <a:gd name="connsiteX851" fmla="*/ 17300688 w 26589109"/>
              <a:gd name="connsiteY851" fmla="*/ 696406 h 7514867"/>
              <a:gd name="connsiteX852" fmla="*/ 17297142 w 26589109"/>
              <a:gd name="connsiteY852" fmla="*/ 694042 h 7514867"/>
              <a:gd name="connsiteX853" fmla="*/ 17307277 w 26589109"/>
              <a:gd name="connsiteY853" fmla="*/ 686947 h 7514867"/>
              <a:gd name="connsiteX854" fmla="*/ 17307755 w 26589109"/>
              <a:gd name="connsiteY854" fmla="*/ 687067 h 7514867"/>
              <a:gd name="connsiteX855" fmla="*/ 17316842 w 26589109"/>
              <a:gd name="connsiteY855" fmla="*/ 680252 h 7514867"/>
              <a:gd name="connsiteX856" fmla="*/ 17300688 w 26589109"/>
              <a:gd name="connsiteY856" fmla="*/ 664098 h 7514867"/>
              <a:gd name="connsiteX857" fmla="*/ 6994583 w 26589109"/>
              <a:gd name="connsiteY857" fmla="*/ 664098 h 7514867"/>
              <a:gd name="connsiteX858" fmla="*/ 6994583 w 26589109"/>
              <a:gd name="connsiteY858" fmla="*/ 696406 h 7514867"/>
              <a:gd name="connsiteX859" fmla="*/ 7010738 w 26589109"/>
              <a:gd name="connsiteY859" fmla="*/ 680252 h 7514867"/>
              <a:gd name="connsiteX860" fmla="*/ 6994583 w 26589109"/>
              <a:gd name="connsiteY860" fmla="*/ 664098 h 7514867"/>
              <a:gd name="connsiteX861" fmla="*/ 6752276 w 26589109"/>
              <a:gd name="connsiteY861" fmla="*/ 664098 h 7514867"/>
              <a:gd name="connsiteX862" fmla="*/ 6736123 w 26589109"/>
              <a:gd name="connsiteY862" fmla="*/ 696406 h 7514867"/>
              <a:gd name="connsiteX863" fmla="*/ 6752276 w 26589109"/>
              <a:gd name="connsiteY863" fmla="*/ 712559 h 7514867"/>
              <a:gd name="connsiteX864" fmla="*/ 6768431 w 26589109"/>
              <a:gd name="connsiteY864" fmla="*/ 680252 h 7514867"/>
              <a:gd name="connsiteX865" fmla="*/ 6752276 w 26589109"/>
              <a:gd name="connsiteY865" fmla="*/ 664098 h 7514867"/>
              <a:gd name="connsiteX866" fmla="*/ 5863819 w 26589109"/>
              <a:gd name="connsiteY866" fmla="*/ 664098 h 7514867"/>
              <a:gd name="connsiteX867" fmla="*/ 5879973 w 26589109"/>
              <a:gd name="connsiteY867" fmla="*/ 680252 h 7514867"/>
              <a:gd name="connsiteX868" fmla="*/ 5879973 w 26589109"/>
              <a:gd name="connsiteY868" fmla="*/ 696406 h 7514867"/>
              <a:gd name="connsiteX869" fmla="*/ 5847665 w 26589109"/>
              <a:gd name="connsiteY869" fmla="*/ 680252 h 7514867"/>
              <a:gd name="connsiteX870" fmla="*/ 5863819 w 26589109"/>
              <a:gd name="connsiteY870" fmla="*/ 664098 h 7514867"/>
              <a:gd name="connsiteX871" fmla="*/ 4716901 w 26589109"/>
              <a:gd name="connsiteY871" fmla="*/ 664098 h 7514867"/>
              <a:gd name="connsiteX872" fmla="*/ 4700748 w 26589109"/>
              <a:gd name="connsiteY872" fmla="*/ 696406 h 7514867"/>
              <a:gd name="connsiteX873" fmla="*/ 4684594 w 26589109"/>
              <a:gd name="connsiteY873" fmla="*/ 696406 h 7514867"/>
              <a:gd name="connsiteX874" fmla="*/ 4733055 w 26589109"/>
              <a:gd name="connsiteY874" fmla="*/ 664098 h 7514867"/>
              <a:gd name="connsiteX875" fmla="*/ 4716901 w 26589109"/>
              <a:gd name="connsiteY875" fmla="*/ 664098 h 7514867"/>
              <a:gd name="connsiteX876" fmla="*/ 17446072 w 26589109"/>
              <a:gd name="connsiteY876" fmla="*/ 647944 h 7514867"/>
              <a:gd name="connsiteX877" fmla="*/ 17397610 w 26589109"/>
              <a:gd name="connsiteY877" fmla="*/ 680252 h 7514867"/>
              <a:gd name="connsiteX878" fmla="*/ 17446072 w 26589109"/>
              <a:gd name="connsiteY878" fmla="*/ 696406 h 7514867"/>
              <a:gd name="connsiteX879" fmla="*/ 17494534 w 26589109"/>
              <a:gd name="connsiteY879" fmla="*/ 680252 h 7514867"/>
              <a:gd name="connsiteX880" fmla="*/ 17446072 w 26589109"/>
              <a:gd name="connsiteY880" fmla="*/ 647944 h 7514867"/>
              <a:gd name="connsiteX881" fmla="*/ 7091506 w 26589109"/>
              <a:gd name="connsiteY881" fmla="*/ 647944 h 7514867"/>
              <a:gd name="connsiteX882" fmla="*/ 7075352 w 26589109"/>
              <a:gd name="connsiteY882" fmla="*/ 664098 h 7514867"/>
              <a:gd name="connsiteX883" fmla="*/ 7091506 w 26589109"/>
              <a:gd name="connsiteY883" fmla="*/ 680252 h 7514867"/>
              <a:gd name="connsiteX884" fmla="*/ 7107659 w 26589109"/>
              <a:gd name="connsiteY884" fmla="*/ 696406 h 7514867"/>
              <a:gd name="connsiteX885" fmla="*/ 7172275 w 26589109"/>
              <a:gd name="connsiteY885" fmla="*/ 647944 h 7514867"/>
              <a:gd name="connsiteX886" fmla="*/ 7107659 w 26589109"/>
              <a:gd name="connsiteY886" fmla="*/ 647944 h 7514867"/>
              <a:gd name="connsiteX887" fmla="*/ 7091506 w 26589109"/>
              <a:gd name="connsiteY887" fmla="*/ 647944 h 7514867"/>
              <a:gd name="connsiteX888" fmla="*/ 6267663 w 26589109"/>
              <a:gd name="connsiteY888" fmla="*/ 647944 h 7514867"/>
              <a:gd name="connsiteX889" fmla="*/ 6186894 w 26589109"/>
              <a:gd name="connsiteY889" fmla="*/ 712559 h 7514867"/>
              <a:gd name="connsiteX890" fmla="*/ 6154587 w 26589109"/>
              <a:gd name="connsiteY890" fmla="*/ 728713 h 7514867"/>
              <a:gd name="connsiteX891" fmla="*/ 6170741 w 26589109"/>
              <a:gd name="connsiteY891" fmla="*/ 744867 h 7514867"/>
              <a:gd name="connsiteX892" fmla="*/ 6186894 w 26589109"/>
              <a:gd name="connsiteY892" fmla="*/ 712559 h 7514867"/>
              <a:gd name="connsiteX893" fmla="*/ 6267663 w 26589109"/>
              <a:gd name="connsiteY893" fmla="*/ 696406 h 7514867"/>
              <a:gd name="connsiteX894" fmla="*/ 6283817 w 26589109"/>
              <a:gd name="connsiteY894" fmla="*/ 664098 h 7514867"/>
              <a:gd name="connsiteX895" fmla="*/ 6267663 w 26589109"/>
              <a:gd name="connsiteY895" fmla="*/ 647944 h 7514867"/>
              <a:gd name="connsiteX896" fmla="*/ 4967285 w 26589109"/>
              <a:gd name="connsiteY896" fmla="*/ 603521 h 7514867"/>
              <a:gd name="connsiteX897" fmla="*/ 4991515 w 26589109"/>
              <a:gd name="connsiteY897" fmla="*/ 615637 h 7514867"/>
              <a:gd name="connsiteX898" fmla="*/ 5039977 w 26589109"/>
              <a:gd name="connsiteY898" fmla="*/ 680252 h 7514867"/>
              <a:gd name="connsiteX899" fmla="*/ 4959208 w 26589109"/>
              <a:gd name="connsiteY899" fmla="*/ 712559 h 7514867"/>
              <a:gd name="connsiteX900" fmla="*/ 4878439 w 26589109"/>
              <a:gd name="connsiteY900" fmla="*/ 680252 h 7514867"/>
              <a:gd name="connsiteX901" fmla="*/ 4943054 w 26589109"/>
              <a:gd name="connsiteY901" fmla="*/ 615637 h 7514867"/>
              <a:gd name="connsiteX902" fmla="*/ 4967285 w 26589109"/>
              <a:gd name="connsiteY902" fmla="*/ 603521 h 7514867"/>
              <a:gd name="connsiteX903" fmla="*/ 7269198 w 26589109"/>
              <a:gd name="connsiteY903" fmla="*/ 599483 h 7514867"/>
              <a:gd name="connsiteX904" fmla="*/ 7188428 w 26589109"/>
              <a:gd name="connsiteY904" fmla="*/ 647944 h 7514867"/>
              <a:gd name="connsiteX905" fmla="*/ 7301506 w 26589109"/>
              <a:gd name="connsiteY905" fmla="*/ 647944 h 7514867"/>
              <a:gd name="connsiteX906" fmla="*/ 7349966 w 26589109"/>
              <a:gd name="connsiteY906" fmla="*/ 615637 h 7514867"/>
              <a:gd name="connsiteX907" fmla="*/ 7349966 w 26589109"/>
              <a:gd name="connsiteY907" fmla="*/ 615637 h 7514867"/>
              <a:gd name="connsiteX908" fmla="*/ 7269198 w 26589109"/>
              <a:gd name="connsiteY908" fmla="*/ 599483 h 7514867"/>
              <a:gd name="connsiteX909" fmla="*/ 6590739 w 26589109"/>
              <a:gd name="connsiteY909" fmla="*/ 599483 h 7514867"/>
              <a:gd name="connsiteX910" fmla="*/ 6445355 w 26589109"/>
              <a:gd name="connsiteY910" fmla="*/ 647944 h 7514867"/>
              <a:gd name="connsiteX911" fmla="*/ 6429201 w 26589109"/>
              <a:gd name="connsiteY911" fmla="*/ 647944 h 7514867"/>
              <a:gd name="connsiteX912" fmla="*/ 6413047 w 26589109"/>
              <a:gd name="connsiteY912" fmla="*/ 615637 h 7514867"/>
              <a:gd name="connsiteX913" fmla="*/ 6396894 w 26589109"/>
              <a:gd name="connsiteY913" fmla="*/ 615637 h 7514867"/>
              <a:gd name="connsiteX914" fmla="*/ 6413047 w 26589109"/>
              <a:gd name="connsiteY914" fmla="*/ 647944 h 7514867"/>
              <a:gd name="connsiteX915" fmla="*/ 6429201 w 26589109"/>
              <a:gd name="connsiteY915" fmla="*/ 647944 h 7514867"/>
              <a:gd name="connsiteX916" fmla="*/ 6445355 w 26589109"/>
              <a:gd name="connsiteY916" fmla="*/ 680252 h 7514867"/>
              <a:gd name="connsiteX917" fmla="*/ 6606893 w 26589109"/>
              <a:gd name="connsiteY917" fmla="*/ 664098 h 7514867"/>
              <a:gd name="connsiteX918" fmla="*/ 6639200 w 26589109"/>
              <a:gd name="connsiteY918" fmla="*/ 615637 h 7514867"/>
              <a:gd name="connsiteX919" fmla="*/ 6590739 w 26589109"/>
              <a:gd name="connsiteY919" fmla="*/ 599483 h 7514867"/>
              <a:gd name="connsiteX920" fmla="*/ 5508436 w 26589109"/>
              <a:gd name="connsiteY920" fmla="*/ 599483 h 7514867"/>
              <a:gd name="connsiteX921" fmla="*/ 5508436 w 26589109"/>
              <a:gd name="connsiteY921" fmla="*/ 631791 h 7514867"/>
              <a:gd name="connsiteX922" fmla="*/ 5492282 w 26589109"/>
              <a:gd name="connsiteY922" fmla="*/ 647944 h 7514867"/>
              <a:gd name="connsiteX923" fmla="*/ 5492282 w 26589109"/>
              <a:gd name="connsiteY923" fmla="*/ 615637 h 7514867"/>
              <a:gd name="connsiteX924" fmla="*/ 5508436 w 26589109"/>
              <a:gd name="connsiteY924" fmla="*/ 599483 h 7514867"/>
              <a:gd name="connsiteX925" fmla="*/ 4771168 w 26589109"/>
              <a:gd name="connsiteY925" fmla="*/ 589892 h 7514867"/>
              <a:gd name="connsiteX926" fmla="*/ 4846132 w 26589109"/>
              <a:gd name="connsiteY926" fmla="*/ 712559 h 7514867"/>
              <a:gd name="connsiteX927" fmla="*/ 4781517 w 26589109"/>
              <a:gd name="connsiteY927" fmla="*/ 761021 h 7514867"/>
              <a:gd name="connsiteX928" fmla="*/ 4700748 w 26589109"/>
              <a:gd name="connsiteY928" fmla="*/ 712559 h 7514867"/>
              <a:gd name="connsiteX929" fmla="*/ 4636133 w 26589109"/>
              <a:gd name="connsiteY929" fmla="*/ 793328 h 7514867"/>
              <a:gd name="connsiteX930" fmla="*/ 4619979 w 26589109"/>
              <a:gd name="connsiteY930" fmla="*/ 874097 h 7514867"/>
              <a:gd name="connsiteX931" fmla="*/ 4571517 w 26589109"/>
              <a:gd name="connsiteY931" fmla="*/ 890251 h 7514867"/>
              <a:gd name="connsiteX932" fmla="*/ 4474595 w 26589109"/>
              <a:gd name="connsiteY932" fmla="*/ 696406 h 7514867"/>
              <a:gd name="connsiteX933" fmla="*/ 4555364 w 26589109"/>
              <a:gd name="connsiteY933" fmla="*/ 647944 h 7514867"/>
              <a:gd name="connsiteX934" fmla="*/ 4636133 w 26589109"/>
              <a:gd name="connsiteY934" fmla="*/ 647944 h 7514867"/>
              <a:gd name="connsiteX935" fmla="*/ 4716901 w 26589109"/>
              <a:gd name="connsiteY935" fmla="*/ 599483 h 7514867"/>
              <a:gd name="connsiteX936" fmla="*/ 4771168 w 26589109"/>
              <a:gd name="connsiteY936" fmla="*/ 589892 h 7514867"/>
              <a:gd name="connsiteX937" fmla="*/ 5346898 w 26589109"/>
              <a:gd name="connsiteY937" fmla="*/ 551022 h 7514867"/>
              <a:gd name="connsiteX938" fmla="*/ 5395360 w 26589109"/>
              <a:gd name="connsiteY938" fmla="*/ 567176 h 7514867"/>
              <a:gd name="connsiteX939" fmla="*/ 5346898 w 26589109"/>
              <a:gd name="connsiteY939" fmla="*/ 599483 h 7514867"/>
              <a:gd name="connsiteX940" fmla="*/ 5298437 w 26589109"/>
              <a:gd name="connsiteY940" fmla="*/ 567176 h 7514867"/>
              <a:gd name="connsiteX941" fmla="*/ 5346898 w 26589109"/>
              <a:gd name="connsiteY941" fmla="*/ 551022 h 7514867"/>
              <a:gd name="connsiteX942" fmla="*/ 19778779 w 26589109"/>
              <a:gd name="connsiteY942" fmla="*/ 544207 h 7514867"/>
              <a:gd name="connsiteX943" fmla="*/ 19836832 w 26589109"/>
              <a:gd name="connsiteY943" fmla="*/ 551022 h 7514867"/>
              <a:gd name="connsiteX944" fmla="*/ 19836832 w 26589109"/>
              <a:gd name="connsiteY944" fmla="*/ 599483 h 7514867"/>
              <a:gd name="connsiteX945" fmla="*/ 19820676 w 26589109"/>
              <a:gd name="connsiteY945" fmla="*/ 647944 h 7514867"/>
              <a:gd name="connsiteX946" fmla="*/ 19610678 w 26589109"/>
              <a:gd name="connsiteY946" fmla="*/ 583329 h 7514867"/>
              <a:gd name="connsiteX947" fmla="*/ 19594524 w 26589109"/>
              <a:gd name="connsiteY947" fmla="*/ 567176 h 7514867"/>
              <a:gd name="connsiteX948" fmla="*/ 19610678 w 26589109"/>
              <a:gd name="connsiteY948" fmla="*/ 551022 h 7514867"/>
              <a:gd name="connsiteX949" fmla="*/ 19778779 w 26589109"/>
              <a:gd name="connsiteY949" fmla="*/ 544207 h 7514867"/>
              <a:gd name="connsiteX950" fmla="*/ 5960742 w 26589109"/>
              <a:gd name="connsiteY950" fmla="*/ 518714 h 7514867"/>
              <a:gd name="connsiteX951" fmla="*/ 5993049 w 26589109"/>
              <a:gd name="connsiteY951" fmla="*/ 551022 h 7514867"/>
              <a:gd name="connsiteX952" fmla="*/ 5928434 w 26589109"/>
              <a:gd name="connsiteY952" fmla="*/ 583329 h 7514867"/>
              <a:gd name="connsiteX953" fmla="*/ 5912280 w 26589109"/>
              <a:gd name="connsiteY953" fmla="*/ 567176 h 7514867"/>
              <a:gd name="connsiteX954" fmla="*/ 5960742 w 26589109"/>
              <a:gd name="connsiteY954" fmla="*/ 518714 h 7514867"/>
              <a:gd name="connsiteX955" fmla="*/ 15572235 w 26589109"/>
              <a:gd name="connsiteY955" fmla="*/ 486407 h 7514867"/>
              <a:gd name="connsiteX956" fmla="*/ 15556082 w 26589109"/>
              <a:gd name="connsiteY956" fmla="*/ 534868 h 7514867"/>
              <a:gd name="connsiteX957" fmla="*/ 15588389 w 26589109"/>
              <a:gd name="connsiteY957" fmla="*/ 583329 h 7514867"/>
              <a:gd name="connsiteX958" fmla="*/ 15733773 w 26589109"/>
              <a:gd name="connsiteY958" fmla="*/ 599483 h 7514867"/>
              <a:gd name="connsiteX959" fmla="*/ 15830695 w 26589109"/>
              <a:gd name="connsiteY959" fmla="*/ 599483 h 7514867"/>
              <a:gd name="connsiteX960" fmla="*/ 15895311 w 26589109"/>
              <a:gd name="connsiteY960" fmla="*/ 599483 h 7514867"/>
              <a:gd name="connsiteX961" fmla="*/ 15879157 w 26589109"/>
              <a:gd name="connsiteY961" fmla="*/ 567176 h 7514867"/>
              <a:gd name="connsiteX962" fmla="*/ 15846849 w 26589109"/>
              <a:gd name="connsiteY962" fmla="*/ 534868 h 7514867"/>
              <a:gd name="connsiteX963" fmla="*/ 15572235 w 26589109"/>
              <a:gd name="connsiteY963" fmla="*/ 486407 h 7514867"/>
              <a:gd name="connsiteX964" fmla="*/ 15265314 w 26589109"/>
              <a:gd name="connsiteY964" fmla="*/ 486407 h 7514867"/>
              <a:gd name="connsiteX965" fmla="*/ 15249160 w 26589109"/>
              <a:gd name="connsiteY965" fmla="*/ 502560 h 7514867"/>
              <a:gd name="connsiteX966" fmla="*/ 15265314 w 26589109"/>
              <a:gd name="connsiteY966" fmla="*/ 518714 h 7514867"/>
              <a:gd name="connsiteX967" fmla="*/ 15281467 w 26589109"/>
              <a:gd name="connsiteY967" fmla="*/ 502560 h 7514867"/>
              <a:gd name="connsiteX968" fmla="*/ 15265314 w 26589109"/>
              <a:gd name="connsiteY968" fmla="*/ 486407 h 7514867"/>
              <a:gd name="connsiteX969" fmla="*/ 13989165 w 26589109"/>
              <a:gd name="connsiteY969" fmla="*/ 470253 h 7514867"/>
              <a:gd name="connsiteX970" fmla="*/ 13940705 w 26589109"/>
              <a:gd name="connsiteY970" fmla="*/ 486407 h 7514867"/>
              <a:gd name="connsiteX971" fmla="*/ 13940705 w 26589109"/>
              <a:gd name="connsiteY971" fmla="*/ 502560 h 7514867"/>
              <a:gd name="connsiteX972" fmla="*/ 14005319 w 26589109"/>
              <a:gd name="connsiteY972" fmla="*/ 518714 h 7514867"/>
              <a:gd name="connsiteX973" fmla="*/ 14037627 w 26589109"/>
              <a:gd name="connsiteY973" fmla="*/ 502560 h 7514867"/>
              <a:gd name="connsiteX974" fmla="*/ 13989165 w 26589109"/>
              <a:gd name="connsiteY974" fmla="*/ 470253 h 7514867"/>
              <a:gd name="connsiteX975" fmla="*/ 17814075 w 26589109"/>
              <a:gd name="connsiteY975" fmla="*/ 468739 h 7514867"/>
              <a:gd name="connsiteX976" fmla="*/ 17736840 w 26589109"/>
              <a:gd name="connsiteY976" fmla="*/ 518714 h 7514867"/>
              <a:gd name="connsiteX977" fmla="*/ 17672226 w 26589109"/>
              <a:gd name="connsiteY977" fmla="*/ 551022 h 7514867"/>
              <a:gd name="connsiteX978" fmla="*/ 17688380 w 26589109"/>
              <a:gd name="connsiteY978" fmla="*/ 664098 h 7514867"/>
              <a:gd name="connsiteX979" fmla="*/ 17736840 w 26589109"/>
              <a:gd name="connsiteY979" fmla="*/ 647944 h 7514867"/>
              <a:gd name="connsiteX980" fmla="*/ 17752994 w 26589109"/>
              <a:gd name="connsiteY980" fmla="*/ 502560 h 7514867"/>
              <a:gd name="connsiteX981" fmla="*/ 17849916 w 26589109"/>
              <a:gd name="connsiteY981" fmla="*/ 470253 h 7514867"/>
              <a:gd name="connsiteX982" fmla="*/ 17814075 w 26589109"/>
              <a:gd name="connsiteY982" fmla="*/ 468739 h 7514867"/>
              <a:gd name="connsiteX983" fmla="*/ 13536861 w 26589109"/>
              <a:gd name="connsiteY983" fmla="*/ 421792 h 7514867"/>
              <a:gd name="connsiteX984" fmla="*/ 13520706 w 26589109"/>
              <a:gd name="connsiteY984" fmla="*/ 454099 h 7514867"/>
              <a:gd name="connsiteX985" fmla="*/ 13536861 w 26589109"/>
              <a:gd name="connsiteY985" fmla="*/ 454099 h 7514867"/>
              <a:gd name="connsiteX986" fmla="*/ 13553014 w 26589109"/>
              <a:gd name="connsiteY986" fmla="*/ 437945 h 7514867"/>
              <a:gd name="connsiteX987" fmla="*/ 13536861 w 26589109"/>
              <a:gd name="connsiteY987" fmla="*/ 421792 h 7514867"/>
              <a:gd name="connsiteX988" fmla="*/ 13019940 w 26589109"/>
              <a:gd name="connsiteY988" fmla="*/ 421792 h 7514867"/>
              <a:gd name="connsiteX989" fmla="*/ 12987633 w 26589109"/>
              <a:gd name="connsiteY989" fmla="*/ 454099 h 7514867"/>
              <a:gd name="connsiteX990" fmla="*/ 13036094 w 26589109"/>
              <a:gd name="connsiteY990" fmla="*/ 470253 h 7514867"/>
              <a:gd name="connsiteX991" fmla="*/ 13068402 w 26589109"/>
              <a:gd name="connsiteY991" fmla="*/ 437945 h 7514867"/>
              <a:gd name="connsiteX992" fmla="*/ 13019940 w 26589109"/>
              <a:gd name="connsiteY992" fmla="*/ 421792 h 7514867"/>
              <a:gd name="connsiteX993" fmla="*/ 11501484 w 26589109"/>
              <a:gd name="connsiteY993" fmla="*/ 308715 h 7514867"/>
              <a:gd name="connsiteX994" fmla="*/ 11517639 w 26589109"/>
              <a:gd name="connsiteY994" fmla="*/ 308715 h 7514867"/>
              <a:gd name="connsiteX995" fmla="*/ 11519659 w 26589109"/>
              <a:gd name="connsiteY995" fmla="*/ 336985 h 7514867"/>
              <a:gd name="connsiteX996" fmla="*/ 11492516 w 26589109"/>
              <a:gd name="connsiteY996" fmla="*/ 340178 h 7514867"/>
              <a:gd name="connsiteX997" fmla="*/ 11486464 w 26589109"/>
              <a:gd name="connsiteY997" fmla="*/ 339607 h 7514867"/>
              <a:gd name="connsiteX998" fmla="*/ 11493408 w 26589109"/>
              <a:gd name="connsiteY998" fmla="*/ 330927 h 7514867"/>
              <a:gd name="connsiteX999" fmla="*/ 11501484 w 26589109"/>
              <a:gd name="connsiteY999" fmla="*/ 308715 h 7514867"/>
              <a:gd name="connsiteX1000" fmla="*/ 16153771 w 26589109"/>
              <a:gd name="connsiteY1000" fmla="*/ 260254 h 7514867"/>
              <a:gd name="connsiteX1001" fmla="*/ 16169924 w 26589109"/>
              <a:gd name="connsiteY1001" fmla="*/ 260254 h 7514867"/>
              <a:gd name="connsiteX1002" fmla="*/ 16137617 w 26589109"/>
              <a:gd name="connsiteY1002" fmla="*/ 308715 h 7514867"/>
              <a:gd name="connsiteX1003" fmla="*/ 16153771 w 26589109"/>
              <a:gd name="connsiteY1003" fmla="*/ 260254 h 7514867"/>
              <a:gd name="connsiteX1004" fmla="*/ 16283002 w 26589109"/>
              <a:gd name="connsiteY1004" fmla="*/ 244100 h 7514867"/>
              <a:gd name="connsiteX1005" fmla="*/ 16299155 w 26589109"/>
              <a:gd name="connsiteY1005" fmla="*/ 260254 h 7514867"/>
              <a:gd name="connsiteX1006" fmla="*/ 16283002 w 26589109"/>
              <a:gd name="connsiteY1006" fmla="*/ 276408 h 7514867"/>
              <a:gd name="connsiteX1007" fmla="*/ 16266847 w 26589109"/>
              <a:gd name="connsiteY1007" fmla="*/ 260254 h 7514867"/>
              <a:gd name="connsiteX1008" fmla="*/ 16283002 w 26589109"/>
              <a:gd name="connsiteY1008" fmla="*/ 244100 h 7514867"/>
              <a:gd name="connsiteX1009" fmla="*/ 9724570 w 26589109"/>
              <a:gd name="connsiteY1009" fmla="*/ 244100 h 7514867"/>
              <a:gd name="connsiteX1010" fmla="*/ 9740725 w 26589109"/>
              <a:gd name="connsiteY1010" fmla="*/ 260254 h 7514867"/>
              <a:gd name="connsiteX1011" fmla="*/ 9708416 w 26589109"/>
              <a:gd name="connsiteY1011" fmla="*/ 260254 h 7514867"/>
              <a:gd name="connsiteX1012" fmla="*/ 9724570 w 26589109"/>
              <a:gd name="connsiteY1012" fmla="*/ 244100 h 7514867"/>
              <a:gd name="connsiteX1013" fmla="*/ 13488399 w 26589109"/>
              <a:gd name="connsiteY1013" fmla="*/ 114870 h 7514867"/>
              <a:gd name="connsiteX1014" fmla="*/ 13569168 w 26589109"/>
              <a:gd name="connsiteY1014" fmla="*/ 163331 h 7514867"/>
              <a:gd name="connsiteX1015" fmla="*/ 13488399 w 26589109"/>
              <a:gd name="connsiteY1015" fmla="*/ 163331 h 7514867"/>
              <a:gd name="connsiteX1016" fmla="*/ 13472245 w 26589109"/>
              <a:gd name="connsiteY1016" fmla="*/ 131024 h 7514867"/>
              <a:gd name="connsiteX1017" fmla="*/ 13488399 w 26589109"/>
              <a:gd name="connsiteY1017" fmla="*/ 114870 h 7514867"/>
              <a:gd name="connsiteX1018" fmla="*/ 14498010 w 26589109"/>
              <a:gd name="connsiteY1018" fmla="*/ 106793 h 7514867"/>
              <a:gd name="connsiteX1019" fmla="*/ 14376856 w 26589109"/>
              <a:gd name="connsiteY1019" fmla="*/ 131024 h 7514867"/>
              <a:gd name="connsiteX1020" fmla="*/ 14376856 w 26589109"/>
              <a:gd name="connsiteY1020" fmla="*/ 147178 h 7514867"/>
              <a:gd name="connsiteX1021" fmla="*/ 14457625 w 26589109"/>
              <a:gd name="connsiteY1021" fmla="*/ 211793 h 7514867"/>
              <a:gd name="connsiteX1022" fmla="*/ 14619163 w 26589109"/>
              <a:gd name="connsiteY1022" fmla="*/ 163331 h 7514867"/>
              <a:gd name="connsiteX1023" fmla="*/ 14635316 w 26589109"/>
              <a:gd name="connsiteY1023" fmla="*/ 147178 h 7514867"/>
              <a:gd name="connsiteX1024" fmla="*/ 14619163 w 26589109"/>
              <a:gd name="connsiteY1024" fmla="*/ 131024 h 7514867"/>
              <a:gd name="connsiteX1025" fmla="*/ 14498010 w 26589109"/>
              <a:gd name="connsiteY1025" fmla="*/ 106793 h 7514867"/>
              <a:gd name="connsiteX1026" fmla="*/ 13326862 w 26589109"/>
              <a:gd name="connsiteY1026" fmla="*/ 62370 h 7514867"/>
              <a:gd name="connsiteX1027" fmla="*/ 13359168 w 26589109"/>
              <a:gd name="connsiteY1027" fmla="*/ 82563 h 7514867"/>
              <a:gd name="connsiteX1028" fmla="*/ 13343015 w 26589109"/>
              <a:gd name="connsiteY1028" fmla="*/ 114870 h 7514867"/>
              <a:gd name="connsiteX1029" fmla="*/ 13278400 w 26589109"/>
              <a:gd name="connsiteY1029" fmla="*/ 82563 h 7514867"/>
              <a:gd name="connsiteX1030" fmla="*/ 13294555 w 26589109"/>
              <a:gd name="connsiteY1030" fmla="*/ 66409 h 7514867"/>
              <a:gd name="connsiteX1031" fmla="*/ 13326862 w 26589109"/>
              <a:gd name="connsiteY1031" fmla="*/ 62370 h 7514867"/>
              <a:gd name="connsiteX1032" fmla="*/ 14183011 w 26589109"/>
              <a:gd name="connsiteY1032" fmla="*/ 50255 h 7514867"/>
              <a:gd name="connsiteX1033" fmla="*/ 14134550 w 26589109"/>
              <a:gd name="connsiteY1033" fmla="*/ 66409 h 7514867"/>
              <a:gd name="connsiteX1034" fmla="*/ 14183011 w 26589109"/>
              <a:gd name="connsiteY1034" fmla="*/ 98716 h 7514867"/>
              <a:gd name="connsiteX1035" fmla="*/ 14215318 w 26589109"/>
              <a:gd name="connsiteY1035" fmla="*/ 82563 h 7514867"/>
              <a:gd name="connsiteX1036" fmla="*/ 14199165 w 26589109"/>
              <a:gd name="connsiteY1036" fmla="*/ 66409 h 7514867"/>
              <a:gd name="connsiteX1037" fmla="*/ 14183011 w 26589109"/>
              <a:gd name="connsiteY1037" fmla="*/ 50255 h 7514867"/>
              <a:gd name="connsiteX1038" fmla="*/ 14223395 w 26589109"/>
              <a:gd name="connsiteY1038" fmla="*/ 280 h 7514867"/>
              <a:gd name="connsiteX1039" fmla="*/ 14441471 w 26589109"/>
              <a:gd name="connsiteY1039" fmla="*/ 50255 h 7514867"/>
              <a:gd name="connsiteX1040" fmla="*/ 14651470 w 26589109"/>
              <a:gd name="connsiteY1040" fmla="*/ 66409 h 7514867"/>
              <a:gd name="connsiteX1041" fmla="*/ 14716085 w 26589109"/>
              <a:gd name="connsiteY1041" fmla="*/ 179485 h 7514867"/>
              <a:gd name="connsiteX1042" fmla="*/ 14764547 w 26589109"/>
              <a:gd name="connsiteY1042" fmla="*/ 244100 h 7514867"/>
              <a:gd name="connsiteX1043" fmla="*/ 14796854 w 26589109"/>
              <a:gd name="connsiteY1043" fmla="*/ 244100 h 7514867"/>
              <a:gd name="connsiteX1044" fmla="*/ 14958392 w 26589109"/>
              <a:gd name="connsiteY1044" fmla="*/ 211793 h 7514867"/>
              <a:gd name="connsiteX1045" fmla="*/ 15136083 w 26589109"/>
              <a:gd name="connsiteY1045" fmla="*/ 244100 h 7514867"/>
              <a:gd name="connsiteX1046" fmla="*/ 15281467 w 26589109"/>
              <a:gd name="connsiteY1046" fmla="*/ 244100 h 7514867"/>
              <a:gd name="connsiteX1047" fmla="*/ 15459158 w 26589109"/>
              <a:gd name="connsiteY1047" fmla="*/ 244100 h 7514867"/>
              <a:gd name="connsiteX1048" fmla="*/ 15475313 w 26589109"/>
              <a:gd name="connsiteY1048" fmla="*/ 308715 h 7514867"/>
              <a:gd name="connsiteX1049" fmla="*/ 15459158 w 26589109"/>
              <a:gd name="connsiteY1049" fmla="*/ 341023 h 7514867"/>
              <a:gd name="connsiteX1050" fmla="*/ 15620696 w 26589109"/>
              <a:gd name="connsiteY1050" fmla="*/ 341023 h 7514867"/>
              <a:gd name="connsiteX1051" fmla="*/ 15588389 w 26589109"/>
              <a:gd name="connsiteY1051" fmla="*/ 276408 h 7514867"/>
              <a:gd name="connsiteX1052" fmla="*/ 15798388 w 26589109"/>
              <a:gd name="connsiteY1052" fmla="*/ 195639 h 7514867"/>
              <a:gd name="connsiteX1053" fmla="*/ 15830695 w 26589109"/>
              <a:gd name="connsiteY1053" fmla="*/ 260254 h 7514867"/>
              <a:gd name="connsiteX1054" fmla="*/ 15846849 w 26589109"/>
              <a:gd name="connsiteY1054" fmla="*/ 308715 h 7514867"/>
              <a:gd name="connsiteX1055" fmla="*/ 15927618 w 26589109"/>
              <a:gd name="connsiteY1055" fmla="*/ 308715 h 7514867"/>
              <a:gd name="connsiteX1056" fmla="*/ 16105309 w 26589109"/>
              <a:gd name="connsiteY1056" fmla="*/ 308715 h 7514867"/>
              <a:gd name="connsiteX1057" fmla="*/ 16137617 w 26589109"/>
              <a:gd name="connsiteY1057" fmla="*/ 308715 h 7514867"/>
              <a:gd name="connsiteX1058" fmla="*/ 16153771 w 26589109"/>
              <a:gd name="connsiteY1058" fmla="*/ 308715 h 7514867"/>
              <a:gd name="connsiteX1059" fmla="*/ 16234540 w 26589109"/>
              <a:gd name="connsiteY1059" fmla="*/ 421792 h 7514867"/>
              <a:gd name="connsiteX1060" fmla="*/ 16622231 w 26589109"/>
              <a:gd name="connsiteY1060" fmla="*/ 341023 h 7514867"/>
              <a:gd name="connsiteX1061" fmla="*/ 16864538 w 26589109"/>
              <a:gd name="connsiteY1061" fmla="*/ 341023 h 7514867"/>
              <a:gd name="connsiteX1062" fmla="*/ 16912998 w 26589109"/>
              <a:gd name="connsiteY1062" fmla="*/ 357177 h 7514867"/>
              <a:gd name="connsiteX1063" fmla="*/ 17139150 w 26589109"/>
              <a:gd name="connsiteY1063" fmla="*/ 389484 h 7514867"/>
              <a:gd name="connsiteX1064" fmla="*/ 17381458 w 26589109"/>
              <a:gd name="connsiteY1064" fmla="*/ 389484 h 7514867"/>
              <a:gd name="connsiteX1065" fmla="*/ 17478380 w 26589109"/>
              <a:gd name="connsiteY1065" fmla="*/ 373330 h 7514867"/>
              <a:gd name="connsiteX1066" fmla="*/ 17575304 w 26589109"/>
              <a:gd name="connsiteY1066" fmla="*/ 373330 h 7514867"/>
              <a:gd name="connsiteX1067" fmla="*/ 17720686 w 26589109"/>
              <a:gd name="connsiteY1067" fmla="*/ 357177 h 7514867"/>
              <a:gd name="connsiteX1068" fmla="*/ 17785302 w 26589109"/>
              <a:gd name="connsiteY1068" fmla="*/ 357177 h 7514867"/>
              <a:gd name="connsiteX1069" fmla="*/ 17866070 w 26589109"/>
              <a:gd name="connsiteY1069" fmla="*/ 470253 h 7514867"/>
              <a:gd name="connsiteX1070" fmla="*/ 18043762 w 26589109"/>
              <a:gd name="connsiteY1070" fmla="*/ 421792 h 7514867"/>
              <a:gd name="connsiteX1071" fmla="*/ 18092224 w 26589109"/>
              <a:gd name="connsiteY1071" fmla="*/ 454099 h 7514867"/>
              <a:gd name="connsiteX1072" fmla="*/ 18076070 w 26589109"/>
              <a:gd name="connsiteY1072" fmla="*/ 470253 h 7514867"/>
              <a:gd name="connsiteX1073" fmla="*/ 18011454 w 26589109"/>
              <a:gd name="connsiteY1073" fmla="*/ 518714 h 7514867"/>
              <a:gd name="connsiteX1074" fmla="*/ 17898378 w 26589109"/>
              <a:gd name="connsiteY1074" fmla="*/ 647944 h 7514867"/>
              <a:gd name="connsiteX1075" fmla="*/ 17882224 w 26589109"/>
              <a:gd name="connsiteY1075" fmla="*/ 696406 h 7514867"/>
              <a:gd name="connsiteX1076" fmla="*/ 17930686 w 26589109"/>
              <a:gd name="connsiteY1076" fmla="*/ 712559 h 7514867"/>
              <a:gd name="connsiteX1077" fmla="*/ 18205300 w 26589109"/>
              <a:gd name="connsiteY1077" fmla="*/ 664098 h 7514867"/>
              <a:gd name="connsiteX1078" fmla="*/ 18463760 w 26589109"/>
              <a:gd name="connsiteY1078" fmla="*/ 551022 h 7514867"/>
              <a:gd name="connsiteX1079" fmla="*/ 18496068 w 26589109"/>
              <a:gd name="connsiteY1079" fmla="*/ 470253 h 7514867"/>
              <a:gd name="connsiteX1080" fmla="*/ 18431452 w 26589109"/>
              <a:gd name="connsiteY1080" fmla="*/ 421792 h 7514867"/>
              <a:gd name="connsiteX1081" fmla="*/ 18286068 w 26589109"/>
              <a:gd name="connsiteY1081" fmla="*/ 405638 h 7514867"/>
              <a:gd name="connsiteX1082" fmla="*/ 18269914 w 26589109"/>
              <a:gd name="connsiteY1082" fmla="*/ 357177 h 7514867"/>
              <a:gd name="connsiteX1083" fmla="*/ 18302222 w 26589109"/>
              <a:gd name="connsiteY1083" fmla="*/ 308715 h 7514867"/>
              <a:gd name="connsiteX1084" fmla="*/ 18673758 w 26589109"/>
              <a:gd name="connsiteY1084" fmla="*/ 373330 h 7514867"/>
              <a:gd name="connsiteX1085" fmla="*/ 18689912 w 26589109"/>
              <a:gd name="connsiteY1085" fmla="*/ 454099 h 7514867"/>
              <a:gd name="connsiteX1086" fmla="*/ 18641452 w 26589109"/>
              <a:gd name="connsiteY1086" fmla="*/ 486407 h 7514867"/>
              <a:gd name="connsiteX1087" fmla="*/ 18592990 w 26589109"/>
              <a:gd name="connsiteY1087" fmla="*/ 567176 h 7514867"/>
              <a:gd name="connsiteX1088" fmla="*/ 18673758 w 26589109"/>
              <a:gd name="connsiteY1088" fmla="*/ 599483 h 7514867"/>
              <a:gd name="connsiteX1089" fmla="*/ 18948374 w 26589109"/>
              <a:gd name="connsiteY1089" fmla="*/ 421792 h 7514867"/>
              <a:gd name="connsiteX1090" fmla="*/ 19061450 w 26589109"/>
              <a:gd name="connsiteY1090" fmla="*/ 437945 h 7514867"/>
              <a:gd name="connsiteX1091" fmla="*/ 19126066 w 26589109"/>
              <a:gd name="connsiteY1091" fmla="*/ 486407 h 7514867"/>
              <a:gd name="connsiteX1092" fmla="*/ 19239140 w 26589109"/>
              <a:gd name="connsiteY1092" fmla="*/ 518714 h 7514867"/>
              <a:gd name="connsiteX1093" fmla="*/ 19142218 w 26589109"/>
              <a:gd name="connsiteY1093" fmla="*/ 567176 h 7514867"/>
              <a:gd name="connsiteX1094" fmla="*/ 19045296 w 26589109"/>
              <a:gd name="connsiteY1094" fmla="*/ 615637 h 7514867"/>
              <a:gd name="connsiteX1095" fmla="*/ 19061450 w 26589109"/>
              <a:gd name="connsiteY1095" fmla="*/ 664098 h 7514867"/>
              <a:gd name="connsiteX1096" fmla="*/ 19190680 w 26589109"/>
              <a:gd name="connsiteY1096" fmla="*/ 728713 h 7514867"/>
              <a:gd name="connsiteX1097" fmla="*/ 19255294 w 26589109"/>
              <a:gd name="connsiteY1097" fmla="*/ 680252 h 7514867"/>
              <a:gd name="connsiteX1098" fmla="*/ 19352218 w 26589109"/>
              <a:gd name="connsiteY1098" fmla="*/ 631791 h 7514867"/>
              <a:gd name="connsiteX1099" fmla="*/ 19804522 w 26589109"/>
              <a:gd name="connsiteY1099" fmla="*/ 728713 h 7514867"/>
              <a:gd name="connsiteX1100" fmla="*/ 19852984 w 26589109"/>
              <a:gd name="connsiteY1100" fmla="*/ 680252 h 7514867"/>
              <a:gd name="connsiteX1101" fmla="*/ 19966060 w 26589109"/>
              <a:gd name="connsiteY1101" fmla="*/ 647944 h 7514867"/>
              <a:gd name="connsiteX1102" fmla="*/ 20046830 w 26589109"/>
              <a:gd name="connsiteY1102" fmla="*/ 615637 h 7514867"/>
              <a:gd name="connsiteX1103" fmla="*/ 20305290 w 26589109"/>
              <a:gd name="connsiteY1103" fmla="*/ 680252 h 7514867"/>
              <a:gd name="connsiteX1104" fmla="*/ 20402214 w 26589109"/>
              <a:gd name="connsiteY1104" fmla="*/ 777174 h 7514867"/>
              <a:gd name="connsiteX1105" fmla="*/ 20531442 w 26589109"/>
              <a:gd name="connsiteY1105" fmla="*/ 841789 h 7514867"/>
              <a:gd name="connsiteX1106" fmla="*/ 20709134 w 26589109"/>
              <a:gd name="connsiteY1106" fmla="*/ 825636 h 7514867"/>
              <a:gd name="connsiteX1107" fmla="*/ 21145286 w 26589109"/>
              <a:gd name="connsiteY1107" fmla="*/ 793328 h 7514867"/>
              <a:gd name="connsiteX1108" fmla="*/ 21193746 w 26589109"/>
              <a:gd name="connsiteY1108" fmla="*/ 793328 h 7514867"/>
              <a:gd name="connsiteX1109" fmla="*/ 21339132 w 26589109"/>
              <a:gd name="connsiteY1109" fmla="*/ 761021 h 7514867"/>
              <a:gd name="connsiteX1110" fmla="*/ 21403746 w 26589109"/>
              <a:gd name="connsiteY1110" fmla="*/ 761021 h 7514867"/>
              <a:gd name="connsiteX1111" fmla="*/ 21565284 w 26589109"/>
              <a:gd name="connsiteY1111" fmla="*/ 825636 h 7514867"/>
              <a:gd name="connsiteX1112" fmla="*/ 21662208 w 26589109"/>
              <a:gd name="connsiteY1112" fmla="*/ 857943 h 7514867"/>
              <a:gd name="connsiteX1113" fmla="*/ 21759128 w 26589109"/>
              <a:gd name="connsiteY1113" fmla="*/ 874097 h 7514867"/>
              <a:gd name="connsiteX1114" fmla="*/ 21888360 w 26589109"/>
              <a:gd name="connsiteY1114" fmla="*/ 874097 h 7514867"/>
              <a:gd name="connsiteX1115" fmla="*/ 21936822 w 26589109"/>
              <a:gd name="connsiteY1115" fmla="*/ 890251 h 7514867"/>
              <a:gd name="connsiteX1116" fmla="*/ 22276050 w 26589109"/>
              <a:gd name="connsiteY1116" fmla="*/ 857943 h 7514867"/>
              <a:gd name="connsiteX1117" fmla="*/ 22292204 w 26589109"/>
              <a:gd name="connsiteY1117" fmla="*/ 874097 h 7514867"/>
              <a:gd name="connsiteX1118" fmla="*/ 22276050 w 26589109"/>
              <a:gd name="connsiteY1118" fmla="*/ 890251 h 7514867"/>
              <a:gd name="connsiteX1119" fmla="*/ 22049898 w 26589109"/>
              <a:gd name="connsiteY1119" fmla="*/ 906404 h 7514867"/>
              <a:gd name="connsiteX1120" fmla="*/ 22033742 w 26589109"/>
              <a:gd name="connsiteY1120" fmla="*/ 922558 h 7514867"/>
              <a:gd name="connsiteX1121" fmla="*/ 22066052 w 26589109"/>
              <a:gd name="connsiteY1121" fmla="*/ 954866 h 7514867"/>
              <a:gd name="connsiteX1122" fmla="*/ 22372972 w 26589109"/>
              <a:gd name="connsiteY1122" fmla="*/ 1019481 h 7514867"/>
              <a:gd name="connsiteX1123" fmla="*/ 22502204 w 26589109"/>
              <a:gd name="connsiteY1123" fmla="*/ 987173 h 7514867"/>
              <a:gd name="connsiteX1124" fmla="*/ 22631434 w 26589109"/>
              <a:gd name="connsiteY1124" fmla="*/ 1019481 h 7514867"/>
              <a:gd name="connsiteX1125" fmla="*/ 22647586 w 26589109"/>
              <a:gd name="connsiteY1125" fmla="*/ 1100250 h 7514867"/>
              <a:gd name="connsiteX1126" fmla="*/ 22389128 w 26589109"/>
              <a:gd name="connsiteY1126" fmla="*/ 1181018 h 7514867"/>
              <a:gd name="connsiteX1127" fmla="*/ 22162974 w 26589109"/>
              <a:gd name="connsiteY1127" fmla="*/ 1148711 h 7514867"/>
              <a:gd name="connsiteX1128" fmla="*/ 22017590 w 26589109"/>
              <a:gd name="connsiteY1128" fmla="*/ 1277941 h 7514867"/>
              <a:gd name="connsiteX1129" fmla="*/ 22340666 w 26589109"/>
              <a:gd name="connsiteY1129" fmla="*/ 1374864 h 7514867"/>
              <a:gd name="connsiteX1130" fmla="*/ 22405280 w 26589109"/>
              <a:gd name="connsiteY1130" fmla="*/ 1342556 h 7514867"/>
              <a:gd name="connsiteX1131" fmla="*/ 22647586 w 26589109"/>
              <a:gd name="connsiteY1131" fmla="*/ 1326402 h 7514867"/>
              <a:gd name="connsiteX1132" fmla="*/ 22728356 w 26589109"/>
              <a:gd name="connsiteY1132" fmla="*/ 1294095 h 7514867"/>
              <a:gd name="connsiteX1133" fmla="*/ 22776816 w 26589109"/>
              <a:gd name="connsiteY1133" fmla="*/ 1310249 h 7514867"/>
              <a:gd name="connsiteX1134" fmla="*/ 22744510 w 26589109"/>
              <a:gd name="connsiteY1134" fmla="*/ 1358710 h 7514867"/>
              <a:gd name="connsiteX1135" fmla="*/ 22792972 w 26589109"/>
              <a:gd name="connsiteY1135" fmla="*/ 1471786 h 7514867"/>
              <a:gd name="connsiteX1136" fmla="*/ 22825278 w 26589109"/>
              <a:gd name="connsiteY1136" fmla="*/ 1520247 h 7514867"/>
              <a:gd name="connsiteX1137" fmla="*/ 22906048 w 26589109"/>
              <a:gd name="connsiteY1137" fmla="*/ 1649478 h 7514867"/>
              <a:gd name="connsiteX1138" fmla="*/ 22809124 w 26589109"/>
              <a:gd name="connsiteY1138" fmla="*/ 1859476 h 7514867"/>
              <a:gd name="connsiteX1139" fmla="*/ 22825278 w 26589109"/>
              <a:gd name="connsiteY1139" fmla="*/ 1940245 h 7514867"/>
              <a:gd name="connsiteX1140" fmla="*/ 22906048 w 26589109"/>
              <a:gd name="connsiteY1140" fmla="*/ 1940245 h 7514867"/>
              <a:gd name="connsiteX1141" fmla="*/ 22986816 w 26589109"/>
              <a:gd name="connsiteY1141" fmla="*/ 1907938 h 7514867"/>
              <a:gd name="connsiteX1142" fmla="*/ 23390660 w 26589109"/>
              <a:gd name="connsiteY1142" fmla="*/ 1956399 h 7514867"/>
              <a:gd name="connsiteX1143" fmla="*/ 23568350 w 26589109"/>
              <a:gd name="connsiteY1143" fmla="*/ 1956399 h 7514867"/>
              <a:gd name="connsiteX1144" fmla="*/ 23762198 w 26589109"/>
              <a:gd name="connsiteY1144" fmla="*/ 2101783 h 7514867"/>
              <a:gd name="connsiteX1145" fmla="*/ 23794506 w 26589109"/>
              <a:gd name="connsiteY1145" fmla="*/ 2182552 h 7514867"/>
              <a:gd name="connsiteX1146" fmla="*/ 23826812 w 26589109"/>
              <a:gd name="connsiteY1146" fmla="*/ 2263321 h 7514867"/>
              <a:gd name="connsiteX1147" fmla="*/ 24069118 w 26589109"/>
              <a:gd name="connsiteY1147" fmla="*/ 2263321 h 7514867"/>
              <a:gd name="connsiteX1148" fmla="*/ 24925269 w 26589109"/>
              <a:gd name="connsiteY1148" fmla="*/ 2263321 h 7514867"/>
              <a:gd name="connsiteX1149" fmla="*/ 24973729 w 26589109"/>
              <a:gd name="connsiteY1149" fmla="*/ 2295628 h 7514867"/>
              <a:gd name="connsiteX1150" fmla="*/ 25022189 w 26589109"/>
              <a:gd name="connsiteY1150" fmla="*/ 2376397 h 7514867"/>
              <a:gd name="connsiteX1151" fmla="*/ 25070653 w 26589109"/>
              <a:gd name="connsiteY1151" fmla="*/ 2392551 h 7514867"/>
              <a:gd name="connsiteX1152" fmla="*/ 25086805 w 26589109"/>
              <a:gd name="connsiteY1152" fmla="*/ 2408704 h 7514867"/>
              <a:gd name="connsiteX1153" fmla="*/ 25070653 w 26589109"/>
              <a:gd name="connsiteY1153" fmla="*/ 2424858 h 7514867"/>
              <a:gd name="connsiteX1154" fmla="*/ 24876809 w 26589109"/>
              <a:gd name="connsiteY1154" fmla="*/ 2473319 h 7514867"/>
              <a:gd name="connsiteX1155" fmla="*/ 24731425 w 26589109"/>
              <a:gd name="connsiteY1155" fmla="*/ 2457166 h 7514867"/>
              <a:gd name="connsiteX1156" fmla="*/ 24521424 w 26589109"/>
              <a:gd name="connsiteY1156" fmla="*/ 2505627 h 7514867"/>
              <a:gd name="connsiteX1157" fmla="*/ 24505270 w 26589109"/>
              <a:gd name="connsiteY1157" fmla="*/ 2586396 h 7514867"/>
              <a:gd name="connsiteX1158" fmla="*/ 24537578 w 26589109"/>
              <a:gd name="connsiteY1158" fmla="*/ 2667165 h 7514867"/>
              <a:gd name="connsiteX1159" fmla="*/ 25054501 w 26589109"/>
              <a:gd name="connsiteY1159" fmla="*/ 2634857 h 7514867"/>
              <a:gd name="connsiteX1160" fmla="*/ 25361421 w 26589109"/>
              <a:gd name="connsiteY1160" fmla="*/ 2570242 h 7514867"/>
              <a:gd name="connsiteX1161" fmla="*/ 25539113 w 26589109"/>
              <a:gd name="connsiteY1161" fmla="*/ 2570242 h 7514867"/>
              <a:gd name="connsiteX1162" fmla="*/ 25700649 w 26589109"/>
              <a:gd name="connsiteY1162" fmla="*/ 2618703 h 7514867"/>
              <a:gd name="connsiteX1163" fmla="*/ 25732957 w 26589109"/>
              <a:gd name="connsiteY1163" fmla="*/ 2651011 h 7514867"/>
              <a:gd name="connsiteX1164" fmla="*/ 25700649 w 26589109"/>
              <a:gd name="connsiteY1164" fmla="*/ 2731780 h 7514867"/>
              <a:gd name="connsiteX1165" fmla="*/ 25296805 w 26589109"/>
              <a:gd name="connsiteY1165" fmla="*/ 2796394 h 7514867"/>
              <a:gd name="connsiteX1166" fmla="*/ 24989885 w 26589109"/>
              <a:gd name="connsiteY1166" fmla="*/ 2747933 h 7514867"/>
              <a:gd name="connsiteX1167" fmla="*/ 24909113 w 26589109"/>
              <a:gd name="connsiteY1167" fmla="*/ 2812548 h 7514867"/>
              <a:gd name="connsiteX1168" fmla="*/ 24957577 w 26589109"/>
              <a:gd name="connsiteY1168" fmla="*/ 2877163 h 7514867"/>
              <a:gd name="connsiteX1169" fmla="*/ 25022189 w 26589109"/>
              <a:gd name="connsiteY1169" fmla="*/ 2957932 h 7514867"/>
              <a:gd name="connsiteX1170" fmla="*/ 24973729 w 26589109"/>
              <a:gd name="connsiteY1170" fmla="*/ 3038701 h 7514867"/>
              <a:gd name="connsiteX1171" fmla="*/ 24650657 w 26589109"/>
              <a:gd name="connsiteY1171" fmla="*/ 3038701 h 7514867"/>
              <a:gd name="connsiteX1172" fmla="*/ 24553732 w 26589109"/>
              <a:gd name="connsiteY1172" fmla="*/ 3103316 h 7514867"/>
              <a:gd name="connsiteX1173" fmla="*/ 24505270 w 26589109"/>
              <a:gd name="connsiteY1173" fmla="*/ 3151777 h 7514867"/>
              <a:gd name="connsiteX1174" fmla="*/ 24489118 w 26589109"/>
              <a:gd name="connsiteY1174" fmla="*/ 3103316 h 7514867"/>
              <a:gd name="connsiteX1175" fmla="*/ 24456808 w 26589109"/>
              <a:gd name="connsiteY1175" fmla="*/ 3087162 h 7514867"/>
              <a:gd name="connsiteX1176" fmla="*/ 24440656 w 26589109"/>
              <a:gd name="connsiteY1176" fmla="*/ 3103316 h 7514867"/>
              <a:gd name="connsiteX1177" fmla="*/ 24440656 w 26589109"/>
              <a:gd name="connsiteY1177" fmla="*/ 3184085 h 7514867"/>
              <a:gd name="connsiteX1178" fmla="*/ 24489118 w 26589109"/>
              <a:gd name="connsiteY1178" fmla="*/ 3377930 h 7514867"/>
              <a:gd name="connsiteX1179" fmla="*/ 24553732 w 26589109"/>
              <a:gd name="connsiteY1179" fmla="*/ 3458699 h 7514867"/>
              <a:gd name="connsiteX1180" fmla="*/ 24666809 w 26589109"/>
              <a:gd name="connsiteY1180" fmla="*/ 3442545 h 7514867"/>
              <a:gd name="connsiteX1181" fmla="*/ 24747577 w 26589109"/>
              <a:gd name="connsiteY1181" fmla="*/ 3361776 h 7514867"/>
              <a:gd name="connsiteX1182" fmla="*/ 24989885 w 26589109"/>
              <a:gd name="connsiteY1182" fmla="*/ 3426391 h 7514867"/>
              <a:gd name="connsiteX1183" fmla="*/ 24989885 w 26589109"/>
              <a:gd name="connsiteY1183" fmla="*/ 3474853 h 7514867"/>
              <a:gd name="connsiteX1184" fmla="*/ 24989885 w 26589109"/>
              <a:gd name="connsiteY1184" fmla="*/ 3523314 h 7514867"/>
              <a:gd name="connsiteX1185" fmla="*/ 25167577 w 26589109"/>
              <a:gd name="connsiteY1185" fmla="*/ 3539468 h 7514867"/>
              <a:gd name="connsiteX1186" fmla="*/ 25199881 w 26589109"/>
              <a:gd name="connsiteY1186" fmla="*/ 3587929 h 7514867"/>
              <a:gd name="connsiteX1187" fmla="*/ 25183729 w 26589109"/>
              <a:gd name="connsiteY1187" fmla="*/ 3636390 h 7514867"/>
              <a:gd name="connsiteX1188" fmla="*/ 24909113 w 26589109"/>
              <a:gd name="connsiteY1188" fmla="*/ 3701005 h 7514867"/>
              <a:gd name="connsiteX1189" fmla="*/ 24796037 w 26589109"/>
              <a:gd name="connsiteY1189" fmla="*/ 3684851 h 7514867"/>
              <a:gd name="connsiteX1190" fmla="*/ 24634501 w 26589109"/>
              <a:gd name="connsiteY1190" fmla="*/ 3668698 h 7514867"/>
              <a:gd name="connsiteX1191" fmla="*/ 24472962 w 26589109"/>
              <a:gd name="connsiteY1191" fmla="*/ 3765620 h 7514867"/>
              <a:gd name="connsiteX1192" fmla="*/ 24376040 w 26589109"/>
              <a:gd name="connsiteY1192" fmla="*/ 3830235 h 7514867"/>
              <a:gd name="connsiteX1193" fmla="*/ 24376040 w 26589109"/>
              <a:gd name="connsiteY1193" fmla="*/ 3894850 h 7514867"/>
              <a:gd name="connsiteX1194" fmla="*/ 24472962 w 26589109"/>
              <a:gd name="connsiteY1194" fmla="*/ 3959465 h 7514867"/>
              <a:gd name="connsiteX1195" fmla="*/ 24602194 w 26589109"/>
              <a:gd name="connsiteY1195" fmla="*/ 3959465 h 7514867"/>
              <a:gd name="connsiteX1196" fmla="*/ 24640813 w 26589109"/>
              <a:gd name="connsiteY1196" fmla="*/ 3948865 h 7514867"/>
              <a:gd name="connsiteX1197" fmla="*/ 24652297 w 26589109"/>
              <a:gd name="connsiteY1197" fmla="*/ 3948431 h 7514867"/>
              <a:gd name="connsiteX1198" fmla="*/ 24650657 w 26589109"/>
              <a:gd name="connsiteY1198" fmla="*/ 3959465 h 7514867"/>
              <a:gd name="connsiteX1199" fmla="*/ 24666809 w 26589109"/>
              <a:gd name="connsiteY1199" fmla="*/ 3959465 h 7514867"/>
              <a:gd name="connsiteX1200" fmla="*/ 24671079 w 26589109"/>
              <a:gd name="connsiteY1200" fmla="*/ 3947723 h 7514867"/>
              <a:gd name="connsiteX1201" fmla="*/ 24680943 w 26589109"/>
              <a:gd name="connsiteY1201" fmla="*/ 3947350 h 7514867"/>
              <a:gd name="connsiteX1202" fmla="*/ 24747577 w 26589109"/>
              <a:gd name="connsiteY1202" fmla="*/ 4007927 h 7514867"/>
              <a:gd name="connsiteX1203" fmla="*/ 24779885 w 26589109"/>
              <a:gd name="connsiteY1203" fmla="*/ 4007927 h 7514867"/>
              <a:gd name="connsiteX1204" fmla="*/ 24812193 w 26589109"/>
              <a:gd name="connsiteY1204" fmla="*/ 4088695 h 7514867"/>
              <a:gd name="connsiteX1205" fmla="*/ 24763733 w 26589109"/>
              <a:gd name="connsiteY1205" fmla="*/ 4121003 h 7514867"/>
              <a:gd name="connsiteX1206" fmla="*/ 24521424 w 26589109"/>
              <a:gd name="connsiteY1206" fmla="*/ 4121003 h 7514867"/>
              <a:gd name="connsiteX1207" fmla="*/ 24456808 w 26589109"/>
              <a:gd name="connsiteY1207" fmla="*/ 4185618 h 7514867"/>
              <a:gd name="connsiteX1208" fmla="*/ 24424502 w 26589109"/>
              <a:gd name="connsiteY1208" fmla="*/ 4298695 h 7514867"/>
              <a:gd name="connsiteX1209" fmla="*/ 24456808 w 26589109"/>
              <a:gd name="connsiteY1209" fmla="*/ 4347156 h 7514867"/>
              <a:gd name="connsiteX1210" fmla="*/ 25490649 w 26589109"/>
              <a:gd name="connsiteY1210" fmla="*/ 4347156 h 7514867"/>
              <a:gd name="connsiteX1211" fmla="*/ 25797573 w 26589109"/>
              <a:gd name="connsiteY1211" fmla="*/ 4395617 h 7514867"/>
              <a:gd name="connsiteX1212" fmla="*/ 25862189 w 26589109"/>
              <a:gd name="connsiteY1212" fmla="*/ 4395617 h 7514867"/>
              <a:gd name="connsiteX1213" fmla="*/ 26120649 w 26589109"/>
              <a:gd name="connsiteY1213" fmla="*/ 4427925 h 7514867"/>
              <a:gd name="connsiteX1214" fmla="*/ 26379109 w 26589109"/>
              <a:gd name="connsiteY1214" fmla="*/ 4460232 h 7514867"/>
              <a:gd name="connsiteX1215" fmla="*/ 26395261 w 26589109"/>
              <a:gd name="connsiteY1215" fmla="*/ 4476386 h 7514867"/>
              <a:gd name="connsiteX1216" fmla="*/ 26362953 w 26589109"/>
              <a:gd name="connsiteY1216" fmla="*/ 4508693 h 7514867"/>
              <a:gd name="connsiteX1217" fmla="*/ 26217569 w 26589109"/>
              <a:gd name="connsiteY1217" fmla="*/ 4524847 h 7514867"/>
              <a:gd name="connsiteX1218" fmla="*/ 26088341 w 26589109"/>
              <a:gd name="connsiteY1218" fmla="*/ 4524847 h 7514867"/>
              <a:gd name="connsiteX1219" fmla="*/ 25910649 w 26589109"/>
              <a:gd name="connsiteY1219" fmla="*/ 4621770 h 7514867"/>
              <a:gd name="connsiteX1220" fmla="*/ 25862189 w 26589109"/>
              <a:gd name="connsiteY1220" fmla="*/ 4589462 h 7514867"/>
              <a:gd name="connsiteX1221" fmla="*/ 25636033 w 26589109"/>
              <a:gd name="connsiteY1221" fmla="*/ 4541001 h 7514867"/>
              <a:gd name="connsiteX1222" fmla="*/ 25539113 w 26589109"/>
              <a:gd name="connsiteY1222" fmla="*/ 4573308 h 7514867"/>
              <a:gd name="connsiteX1223" fmla="*/ 25312957 w 26589109"/>
              <a:gd name="connsiteY1223" fmla="*/ 4589462 h 7514867"/>
              <a:gd name="connsiteX1224" fmla="*/ 25296805 w 26589109"/>
              <a:gd name="connsiteY1224" fmla="*/ 4605616 h 7514867"/>
              <a:gd name="connsiteX1225" fmla="*/ 25312957 w 26589109"/>
              <a:gd name="connsiteY1225" fmla="*/ 4621770 h 7514867"/>
              <a:gd name="connsiteX1226" fmla="*/ 25345265 w 26589109"/>
              <a:gd name="connsiteY1226" fmla="*/ 4637924 h 7514867"/>
              <a:gd name="connsiteX1227" fmla="*/ 25393729 w 26589109"/>
              <a:gd name="connsiteY1227" fmla="*/ 4718692 h 7514867"/>
              <a:gd name="connsiteX1228" fmla="*/ 25280653 w 26589109"/>
              <a:gd name="connsiteY1228" fmla="*/ 4783307 h 7514867"/>
              <a:gd name="connsiteX1229" fmla="*/ 25167577 w 26589109"/>
              <a:gd name="connsiteY1229" fmla="*/ 4767154 h 7514867"/>
              <a:gd name="connsiteX1230" fmla="*/ 24941421 w 26589109"/>
              <a:gd name="connsiteY1230" fmla="*/ 4751000 h 7514867"/>
              <a:gd name="connsiteX1231" fmla="*/ 24860653 w 26589109"/>
              <a:gd name="connsiteY1231" fmla="*/ 4767154 h 7514867"/>
              <a:gd name="connsiteX1232" fmla="*/ 24796037 w 26589109"/>
              <a:gd name="connsiteY1232" fmla="*/ 4767154 h 7514867"/>
              <a:gd name="connsiteX1233" fmla="*/ 24796037 w 26589109"/>
              <a:gd name="connsiteY1233" fmla="*/ 4718692 h 7514867"/>
              <a:gd name="connsiteX1234" fmla="*/ 24812193 w 26589109"/>
              <a:gd name="connsiteY1234" fmla="*/ 4621770 h 7514867"/>
              <a:gd name="connsiteX1235" fmla="*/ 24715269 w 26589109"/>
              <a:gd name="connsiteY1235" fmla="*/ 4605616 h 7514867"/>
              <a:gd name="connsiteX1236" fmla="*/ 24634501 w 26589109"/>
              <a:gd name="connsiteY1236" fmla="*/ 4605616 h 7514867"/>
              <a:gd name="connsiteX1237" fmla="*/ 24537578 w 26589109"/>
              <a:gd name="connsiteY1237" fmla="*/ 4605616 h 7514867"/>
              <a:gd name="connsiteX1238" fmla="*/ 24505270 w 26589109"/>
              <a:gd name="connsiteY1238" fmla="*/ 4654077 h 7514867"/>
              <a:gd name="connsiteX1239" fmla="*/ 24279118 w 26589109"/>
              <a:gd name="connsiteY1239" fmla="*/ 4799461 h 7514867"/>
              <a:gd name="connsiteX1240" fmla="*/ 24117580 w 26589109"/>
              <a:gd name="connsiteY1240" fmla="*/ 4831769 h 7514867"/>
              <a:gd name="connsiteX1241" fmla="*/ 24036812 w 26589109"/>
              <a:gd name="connsiteY1241" fmla="*/ 4847922 h 7514867"/>
              <a:gd name="connsiteX1242" fmla="*/ 23439122 w 26589109"/>
              <a:gd name="connsiteY1242" fmla="*/ 4847922 h 7514867"/>
              <a:gd name="connsiteX1243" fmla="*/ 22954510 w 26589109"/>
              <a:gd name="connsiteY1243" fmla="*/ 4799461 h 7514867"/>
              <a:gd name="connsiteX1244" fmla="*/ 22873740 w 26589109"/>
              <a:gd name="connsiteY1244" fmla="*/ 4783307 h 7514867"/>
              <a:gd name="connsiteX1245" fmla="*/ 22760662 w 26589109"/>
              <a:gd name="connsiteY1245" fmla="*/ 4799461 h 7514867"/>
              <a:gd name="connsiteX1246" fmla="*/ 22663742 w 26589109"/>
              <a:gd name="connsiteY1246" fmla="*/ 4815615 h 7514867"/>
              <a:gd name="connsiteX1247" fmla="*/ 22582972 w 26589109"/>
              <a:gd name="connsiteY1247" fmla="*/ 4783307 h 7514867"/>
              <a:gd name="connsiteX1248" fmla="*/ 21242208 w 26589109"/>
              <a:gd name="connsiteY1248" fmla="*/ 4783307 h 7514867"/>
              <a:gd name="connsiteX1249" fmla="*/ 21193746 w 26589109"/>
              <a:gd name="connsiteY1249" fmla="*/ 4831769 h 7514867"/>
              <a:gd name="connsiteX1250" fmla="*/ 21306822 w 26589109"/>
              <a:gd name="connsiteY1250" fmla="*/ 4831769 h 7514867"/>
              <a:gd name="connsiteX1251" fmla="*/ 21436054 w 26589109"/>
              <a:gd name="connsiteY1251" fmla="*/ 4880230 h 7514867"/>
              <a:gd name="connsiteX1252" fmla="*/ 21646054 w 26589109"/>
              <a:gd name="connsiteY1252" fmla="*/ 4960999 h 7514867"/>
              <a:gd name="connsiteX1253" fmla="*/ 22082204 w 26589109"/>
              <a:gd name="connsiteY1253" fmla="*/ 4912537 h 7514867"/>
              <a:gd name="connsiteX1254" fmla="*/ 22437586 w 26589109"/>
              <a:gd name="connsiteY1254" fmla="*/ 4912537 h 7514867"/>
              <a:gd name="connsiteX1255" fmla="*/ 22744510 w 26589109"/>
              <a:gd name="connsiteY1255" fmla="*/ 4977152 h 7514867"/>
              <a:gd name="connsiteX1256" fmla="*/ 22970662 w 26589109"/>
              <a:gd name="connsiteY1256" fmla="*/ 5025614 h 7514867"/>
              <a:gd name="connsiteX1257" fmla="*/ 23261430 w 26589109"/>
              <a:gd name="connsiteY1257" fmla="*/ 5025614 h 7514867"/>
              <a:gd name="connsiteX1258" fmla="*/ 23342198 w 26589109"/>
              <a:gd name="connsiteY1258" fmla="*/ 5025614 h 7514867"/>
              <a:gd name="connsiteX1259" fmla="*/ 23697582 w 26589109"/>
              <a:gd name="connsiteY1259" fmla="*/ 5041768 h 7514867"/>
              <a:gd name="connsiteX1260" fmla="*/ 23956042 w 26589109"/>
              <a:gd name="connsiteY1260" fmla="*/ 5090229 h 7514867"/>
              <a:gd name="connsiteX1261" fmla="*/ 24004504 w 26589109"/>
              <a:gd name="connsiteY1261" fmla="*/ 5122536 h 7514867"/>
              <a:gd name="connsiteX1262" fmla="*/ 23956042 w 26589109"/>
              <a:gd name="connsiteY1262" fmla="*/ 5138690 h 7514867"/>
              <a:gd name="connsiteX1263" fmla="*/ 23939888 w 26589109"/>
              <a:gd name="connsiteY1263" fmla="*/ 5203305 h 7514867"/>
              <a:gd name="connsiteX1264" fmla="*/ 23939888 w 26589109"/>
              <a:gd name="connsiteY1264" fmla="*/ 5251766 h 7514867"/>
              <a:gd name="connsiteX1265" fmla="*/ 23762198 w 26589109"/>
              <a:gd name="connsiteY1265" fmla="*/ 5267920 h 7514867"/>
              <a:gd name="connsiteX1266" fmla="*/ 23665274 w 26589109"/>
              <a:gd name="connsiteY1266" fmla="*/ 5316382 h 7514867"/>
              <a:gd name="connsiteX1267" fmla="*/ 23649120 w 26589109"/>
              <a:gd name="connsiteY1267" fmla="*/ 5380996 h 7514867"/>
              <a:gd name="connsiteX1268" fmla="*/ 23713736 w 26589109"/>
              <a:gd name="connsiteY1268" fmla="*/ 5429458 h 7514867"/>
              <a:gd name="connsiteX1269" fmla="*/ 24133732 w 26589109"/>
              <a:gd name="connsiteY1269" fmla="*/ 5332535 h 7514867"/>
              <a:gd name="connsiteX1270" fmla="*/ 24230656 w 26589109"/>
              <a:gd name="connsiteY1270" fmla="*/ 5380996 h 7514867"/>
              <a:gd name="connsiteX1271" fmla="*/ 24311426 w 26589109"/>
              <a:gd name="connsiteY1271" fmla="*/ 5494073 h 7514867"/>
              <a:gd name="connsiteX1272" fmla="*/ 24537578 w 26589109"/>
              <a:gd name="connsiteY1272" fmla="*/ 5558688 h 7514867"/>
              <a:gd name="connsiteX1273" fmla="*/ 25167577 w 26589109"/>
              <a:gd name="connsiteY1273" fmla="*/ 5558688 h 7514867"/>
              <a:gd name="connsiteX1274" fmla="*/ 25248345 w 26589109"/>
              <a:gd name="connsiteY1274" fmla="*/ 5526380 h 7514867"/>
              <a:gd name="connsiteX1275" fmla="*/ 25409881 w 26589109"/>
              <a:gd name="connsiteY1275" fmla="*/ 5590995 h 7514867"/>
              <a:gd name="connsiteX1276" fmla="*/ 25619881 w 26589109"/>
              <a:gd name="connsiteY1276" fmla="*/ 5720226 h 7514867"/>
              <a:gd name="connsiteX1277" fmla="*/ 25846033 w 26589109"/>
              <a:gd name="connsiteY1277" fmla="*/ 5655610 h 7514867"/>
              <a:gd name="connsiteX1278" fmla="*/ 26152953 w 26589109"/>
              <a:gd name="connsiteY1278" fmla="*/ 5574842 h 7514867"/>
              <a:gd name="connsiteX1279" fmla="*/ 26330645 w 26589109"/>
              <a:gd name="connsiteY1279" fmla="*/ 5574842 h 7514867"/>
              <a:gd name="connsiteX1280" fmla="*/ 26492185 w 26589109"/>
              <a:gd name="connsiteY1280" fmla="*/ 5639457 h 7514867"/>
              <a:gd name="connsiteX1281" fmla="*/ 26492185 w 26589109"/>
              <a:gd name="connsiteY1281" fmla="*/ 5784840 h 7514867"/>
              <a:gd name="connsiteX1282" fmla="*/ 26346801 w 26589109"/>
              <a:gd name="connsiteY1282" fmla="*/ 5865609 h 7514867"/>
              <a:gd name="connsiteX1283" fmla="*/ 26249877 w 26589109"/>
              <a:gd name="connsiteY1283" fmla="*/ 5833302 h 7514867"/>
              <a:gd name="connsiteX1284" fmla="*/ 25862189 w 26589109"/>
              <a:gd name="connsiteY1284" fmla="*/ 5946378 h 7514867"/>
              <a:gd name="connsiteX1285" fmla="*/ 25862189 w 26589109"/>
              <a:gd name="connsiteY1285" fmla="*/ 6010993 h 7514867"/>
              <a:gd name="connsiteX1286" fmla="*/ 25813725 w 26589109"/>
              <a:gd name="connsiteY1286" fmla="*/ 6059454 h 7514867"/>
              <a:gd name="connsiteX1287" fmla="*/ 25668341 w 26589109"/>
              <a:gd name="connsiteY1287" fmla="*/ 6059454 h 7514867"/>
              <a:gd name="connsiteX1288" fmla="*/ 25539113 w 26589109"/>
              <a:gd name="connsiteY1288" fmla="*/ 6140223 h 7514867"/>
              <a:gd name="connsiteX1289" fmla="*/ 25555265 w 26589109"/>
              <a:gd name="connsiteY1289" fmla="*/ 6172531 h 7514867"/>
              <a:gd name="connsiteX1290" fmla="*/ 25636033 w 26589109"/>
              <a:gd name="connsiteY1290" fmla="*/ 6269453 h 7514867"/>
              <a:gd name="connsiteX1291" fmla="*/ 25636033 w 26589109"/>
              <a:gd name="connsiteY1291" fmla="*/ 6414837 h 7514867"/>
              <a:gd name="connsiteX1292" fmla="*/ 25555265 w 26589109"/>
              <a:gd name="connsiteY1292" fmla="*/ 6463298 h 7514867"/>
              <a:gd name="connsiteX1293" fmla="*/ 25442189 w 26589109"/>
              <a:gd name="connsiteY1293" fmla="*/ 6430991 h 7514867"/>
              <a:gd name="connsiteX1294" fmla="*/ 25264497 w 26589109"/>
              <a:gd name="connsiteY1294" fmla="*/ 6414837 h 7514867"/>
              <a:gd name="connsiteX1295" fmla="*/ 25232189 w 26589109"/>
              <a:gd name="connsiteY1295" fmla="*/ 6350222 h 7514867"/>
              <a:gd name="connsiteX1296" fmla="*/ 25296805 w 26589109"/>
              <a:gd name="connsiteY1296" fmla="*/ 6220992 h 7514867"/>
              <a:gd name="connsiteX1297" fmla="*/ 25361421 w 26589109"/>
              <a:gd name="connsiteY1297" fmla="*/ 6220992 h 7514867"/>
              <a:gd name="connsiteX1298" fmla="*/ 25409881 w 26589109"/>
              <a:gd name="connsiteY1298" fmla="*/ 6204839 h 7514867"/>
              <a:gd name="connsiteX1299" fmla="*/ 25409881 w 26589109"/>
              <a:gd name="connsiteY1299" fmla="*/ 6124070 h 7514867"/>
              <a:gd name="connsiteX1300" fmla="*/ 25539113 w 26589109"/>
              <a:gd name="connsiteY1300" fmla="*/ 5994839 h 7514867"/>
              <a:gd name="connsiteX1301" fmla="*/ 25555265 w 26589109"/>
              <a:gd name="connsiteY1301" fmla="*/ 5962532 h 7514867"/>
              <a:gd name="connsiteX1302" fmla="*/ 25539113 w 26589109"/>
              <a:gd name="connsiteY1302" fmla="*/ 5946378 h 7514867"/>
              <a:gd name="connsiteX1303" fmla="*/ 25264497 w 26589109"/>
              <a:gd name="connsiteY1303" fmla="*/ 5881763 h 7514867"/>
              <a:gd name="connsiteX1304" fmla="*/ 25183729 w 26589109"/>
              <a:gd name="connsiteY1304" fmla="*/ 5962532 h 7514867"/>
              <a:gd name="connsiteX1305" fmla="*/ 25232189 w 26589109"/>
              <a:gd name="connsiteY1305" fmla="*/ 6091762 h 7514867"/>
              <a:gd name="connsiteX1306" fmla="*/ 24973729 w 26589109"/>
              <a:gd name="connsiteY1306" fmla="*/ 6334068 h 7514867"/>
              <a:gd name="connsiteX1307" fmla="*/ 24860653 w 26589109"/>
              <a:gd name="connsiteY1307" fmla="*/ 6350222 h 7514867"/>
              <a:gd name="connsiteX1308" fmla="*/ 24860653 w 26589109"/>
              <a:gd name="connsiteY1308" fmla="*/ 6430991 h 7514867"/>
              <a:gd name="connsiteX1309" fmla="*/ 24715269 w 26589109"/>
              <a:gd name="connsiteY1309" fmla="*/ 6430991 h 7514867"/>
              <a:gd name="connsiteX1310" fmla="*/ 24650657 w 26589109"/>
              <a:gd name="connsiteY1310" fmla="*/ 6414837 h 7514867"/>
              <a:gd name="connsiteX1311" fmla="*/ 24440656 w 26589109"/>
              <a:gd name="connsiteY1311" fmla="*/ 6350222 h 7514867"/>
              <a:gd name="connsiteX1312" fmla="*/ 24311426 w 26589109"/>
              <a:gd name="connsiteY1312" fmla="*/ 6350222 h 7514867"/>
              <a:gd name="connsiteX1313" fmla="*/ 24149888 w 26589109"/>
              <a:gd name="connsiteY1313" fmla="*/ 6382530 h 7514867"/>
              <a:gd name="connsiteX1314" fmla="*/ 23810658 w 26589109"/>
              <a:gd name="connsiteY1314" fmla="*/ 6350222 h 7514867"/>
              <a:gd name="connsiteX1315" fmla="*/ 23729888 w 26589109"/>
              <a:gd name="connsiteY1315" fmla="*/ 6350222 h 7514867"/>
              <a:gd name="connsiteX1316" fmla="*/ 23212968 w 26589109"/>
              <a:gd name="connsiteY1316" fmla="*/ 6350222 h 7514867"/>
              <a:gd name="connsiteX1317" fmla="*/ 22906048 w 26589109"/>
              <a:gd name="connsiteY1317" fmla="*/ 6269453 h 7514867"/>
              <a:gd name="connsiteX1318" fmla="*/ 22728356 w 26589109"/>
              <a:gd name="connsiteY1318" fmla="*/ 6317914 h 7514867"/>
              <a:gd name="connsiteX1319" fmla="*/ 22550666 w 26589109"/>
              <a:gd name="connsiteY1319" fmla="*/ 6366376 h 7514867"/>
              <a:gd name="connsiteX1320" fmla="*/ 22372972 w 26589109"/>
              <a:gd name="connsiteY1320" fmla="*/ 6366376 h 7514867"/>
              <a:gd name="connsiteX1321" fmla="*/ 22243742 w 26589109"/>
              <a:gd name="connsiteY1321" fmla="*/ 6447145 h 7514867"/>
              <a:gd name="connsiteX1322" fmla="*/ 22114512 w 26589109"/>
              <a:gd name="connsiteY1322" fmla="*/ 6495606 h 7514867"/>
              <a:gd name="connsiteX1323" fmla="*/ 21516822 w 26589109"/>
              <a:gd name="connsiteY1323" fmla="*/ 6495606 h 7514867"/>
              <a:gd name="connsiteX1324" fmla="*/ 21177594 w 26589109"/>
              <a:gd name="connsiteY1324" fmla="*/ 6430991 h 7514867"/>
              <a:gd name="connsiteX1325" fmla="*/ 20951440 w 26589109"/>
              <a:gd name="connsiteY1325" fmla="*/ 6382530 h 7514867"/>
              <a:gd name="connsiteX1326" fmla="*/ 20806058 w 26589109"/>
              <a:gd name="connsiteY1326" fmla="*/ 6495606 h 7514867"/>
              <a:gd name="connsiteX1327" fmla="*/ 20321444 w 26589109"/>
              <a:gd name="connsiteY1327" fmla="*/ 6544067 h 7514867"/>
              <a:gd name="connsiteX1328" fmla="*/ 19885292 w 26589109"/>
              <a:gd name="connsiteY1328" fmla="*/ 6495606 h 7514867"/>
              <a:gd name="connsiteX1329" fmla="*/ 19626832 w 26589109"/>
              <a:gd name="connsiteY1329" fmla="*/ 6447145 h 7514867"/>
              <a:gd name="connsiteX1330" fmla="*/ 19546062 w 26589109"/>
              <a:gd name="connsiteY1330" fmla="*/ 6447145 h 7514867"/>
              <a:gd name="connsiteX1331" fmla="*/ 19271450 w 26589109"/>
              <a:gd name="connsiteY1331" fmla="*/ 6527914 h 7514867"/>
              <a:gd name="connsiteX1332" fmla="*/ 19012988 w 26589109"/>
              <a:gd name="connsiteY1332" fmla="*/ 6527914 h 7514867"/>
              <a:gd name="connsiteX1333" fmla="*/ 18899912 w 26589109"/>
              <a:gd name="connsiteY1333" fmla="*/ 6495606 h 7514867"/>
              <a:gd name="connsiteX1334" fmla="*/ 18609144 w 26589109"/>
              <a:gd name="connsiteY1334" fmla="*/ 6463298 h 7514867"/>
              <a:gd name="connsiteX1335" fmla="*/ 18382992 w 26589109"/>
              <a:gd name="connsiteY1335" fmla="*/ 6430991 h 7514867"/>
              <a:gd name="connsiteX1336" fmla="*/ 18059916 w 26589109"/>
              <a:gd name="connsiteY1336" fmla="*/ 6430991 h 7514867"/>
              <a:gd name="connsiteX1337" fmla="*/ 17736840 w 26589109"/>
              <a:gd name="connsiteY1337" fmla="*/ 6479452 h 7514867"/>
              <a:gd name="connsiteX1338" fmla="*/ 17429920 w 26589109"/>
              <a:gd name="connsiteY1338" fmla="*/ 6544067 h 7514867"/>
              <a:gd name="connsiteX1339" fmla="*/ 17397610 w 26589109"/>
              <a:gd name="connsiteY1339" fmla="*/ 6544067 h 7514867"/>
              <a:gd name="connsiteX1340" fmla="*/ 16993766 w 26589109"/>
              <a:gd name="connsiteY1340" fmla="*/ 6495606 h 7514867"/>
              <a:gd name="connsiteX1341" fmla="*/ 16799922 w 26589109"/>
              <a:gd name="connsiteY1341" fmla="*/ 6527914 h 7514867"/>
              <a:gd name="connsiteX1342" fmla="*/ 16476846 w 26589109"/>
              <a:gd name="connsiteY1342" fmla="*/ 6527914 h 7514867"/>
              <a:gd name="connsiteX1343" fmla="*/ 16073002 w 26589109"/>
              <a:gd name="connsiteY1343" fmla="*/ 6511760 h 7514867"/>
              <a:gd name="connsiteX1344" fmla="*/ 15943771 w 26589109"/>
              <a:gd name="connsiteY1344" fmla="*/ 6495606 h 7514867"/>
              <a:gd name="connsiteX1345" fmla="*/ 15701465 w 26589109"/>
              <a:gd name="connsiteY1345" fmla="*/ 6495606 h 7514867"/>
              <a:gd name="connsiteX1346" fmla="*/ 15281467 w 26589109"/>
              <a:gd name="connsiteY1346" fmla="*/ 6479452 h 7514867"/>
              <a:gd name="connsiteX1347" fmla="*/ 15216852 w 26589109"/>
              <a:gd name="connsiteY1347" fmla="*/ 6479452 h 7514867"/>
              <a:gd name="connsiteX1348" fmla="*/ 15023007 w 26589109"/>
              <a:gd name="connsiteY1348" fmla="*/ 6479452 h 7514867"/>
              <a:gd name="connsiteX1349" fmla="*/ 14845316 w 26589109"/>
              <a:gd name="connsiteY1349" fmla="*/ 6463298 h 7514867"/>
              <a:gd name="connsiteX1350" fmla="*/ 14699932 w 26589109"/>
              <a:gd name="connsiteY1350" fmla="*/ 6430991 h 7514867"/>
              <a:gd name="connsiteX1351" fmla="*/ 14263780 w 26589109"/>
              <a:gd name="connsiteY1351" fmla="*/ 6430991 h 7514867"/>
              <a:gd name="connsiteX1352" fmla="*/ 13795321 w 26589109"/>
              <a:gd name="connsiteY1352" fmla="*/ 6463298 h 7514867"/>
              <a:gd name="connsiteX1353" fmla="*/ 13585321 w 26589109"/>
              <a:gd name="connsiteY1353" fmla="*/ 6463298 h 7514867"/>
              <a:gd name="connsiteX1354" fmla="*/ 13343015 w 26589109"/>
              <a:gd name="connsiteY1354" fmla="*/ 6447145 h 7514867"/>
              <a:gd name="connsiteX1355" fmla="*/ 13133017 w 26589109"/>
              <a:gd name="connsiteY1355" fmla="*/ 6447145 h 7514867"/>
              <a:gd name="connsiteX1356" fmla="*/ 12890711 w 26589109"/>
              <a:gd name="connsiteY1356" fmla="*/ 6447145 h 7514867"/>
              <a:gd name="connsiteX1357" fmla="*/ 12583789 w 26589109"/>
              <a:gd name="connsiteY1357" fmla="*/ 6495606 h 7514867"/>
              <a:gd name="connsiteX1358" fmla="*/ 12293020 w 26589109"/>
              <a:gd name="connsiteY1358" fmla="*/ 6495606 h 7514867"/>
              <a:gd name="connsiteX1359" fmla="*/ 12212251 w 26589109"/>
              <a:gd name="connsiteY1359" fmla="*/ 6511760 h 7514867"/>
              <a:gd name="connsiteX1360" fmla="*/ 11953791 w 26589109"/>
              <a:gd name="connsiteY1360" fmla="*/ 6544067 h 7514867"/>
              <a:gd name="connsiteX1361" fmla="*/ 11646870 w 26589109"/>
              <a:gd name="connsiteY1361" fmla="*/ 6495606 h 7514867"/>
              <a:gd name="connsiteX1362" fmla="*/ 11356102 w 26589109"/>
              <a:gd name="connsiteY1362" fmla="*/ 6544067 h 7514867"/>
              <a:gd name="connsiteX1363" fmla="*/ 11049181 w 26589109"/>
              <a:gd name="connsiteY1363" fmla="*/ 6560221 h 7514867"/>
              <a:gd name="connsiteX1364" fmla="*/ 10936103 w 26589109"/>
              <a:gd name="connsiteY1364" fmla="*/ 6527914 h 7514867"/>
              <a:gd name="connsiteX1365" fmla="*/ 10839181 w 26589109"/>
              <a:gd name="connsiteY1365" fmla="*/ 6479452 h 7514867"/>
              <a:gd name="connsiteX1366" fmla="*/ 10806874 w 26589109"/>
              <a:gd name="connsiteY1366" fmla="*/ 6640990 h 7514867"/>
              <a:gd name="connsiteX1367" fmla="*/ 10629182 w 26589109"/>
              <a:gd name="connsiteY1367" fmla="*/ 6754066 h 7514867"/>
              <a:gd name="connsiteX1368" fmla="*/ 10580721 w 26589109"/>
              <a:gd name="connsiteY1368" fmla="*/ 6721758 h 7514867"/>
              <a:gd name="connsiteX1369" fmla="*/ 10516105 w 26589109"/>
              <a:gd name="connsiteY1369" fmla="*/ 6737913 h 7514867"/>
              <a:gd name="connsiteX1370" fmla="*/ 10419182 w 26589109"/>
              <a:gd name="connsiteY1370" fmla="*/ 6754066 h 7514867"/>
              <a:gd name="connsiteX1371" fmla="*/ 10209184 w 26589109"/>
              <a:gd name="connsiteY1371" fmla="*/ 6624836 h 7514867"/>
              <a:gd name="connsiteX1372" fmla="*/ 10160722 w 26589109"/>
              <a:gd name="connsiteY1372" fmla="*/ 6657144 h 7514867"/>
              <a:gd name="connsiteX1373" fmla="*/ 10112261 w 26589109"/>
              <a:gd name="connsiteY1373" fmla="*/ 6640990 h 7514867"/>
              <a:gd name="connsiteX1374" fmla="*/ 10015338 w 26589109"/>
              <a:gd name="connsiteY1374" fmla="*/ 6560221 h 7514867"/>
              <a:gd name="connsiteX1375" fmla="*/ 9724570 w 26589109"/>
              <a:gd name="connsiteY1375" fmla="*/ 6673297 h 7514867"/>
              <a:gd name="connsiteX1376" fmla="*/ 9724570 w 26589109"/>
              <a:gd name="connsiteY1376" fmla="*/ 6737913 h 7514867"/>
              <a:gd name="connsiteX1377" fmla="*/ 9740725 w 26589109"/>
              <a:gd name="connsiteY1377" fmla="*/ 6770220 h 7514867"/>
              <a:gd name="connsiteX1378" fmla="*/ 9595340 w 26589109"/>
              <a:gd name="connsiteY1378" fmla="*/ 6786374 h 7514867"/>
              <a:gd name="connsiteX1379" fmla="*/ 9563033 w 26589109"/>
              <a:gd name="connsiteY1379" fmla="*/ 6705605 h 7514867"/>
              <a:gd name="connsiteX1380" fmla="*/ 9595340 w 26589109"/>
              <a:gd name="connsiteY1380" fmla="*/ 6657144 h 7514867"/>
              <a:gd name="connsiteX1381" fmla="*/ 9579186 w 26589109"/>
              <a:gd name="connsiteY1381" fmla="*/ 6608683 h 7514867"/>
              <a:gd name="connsiteX1382" fmla="*/ 9530725 w 26589109"/>
              <a:gd name="connsiteY1382" fmla="*/ 6624836 h 7514867"/>
              <a:gd name="connsiteX1383" fmla="*/ 9514571 w 26589109"/>
              <a:gd name="connsiteY1383" fmla="*/ 6673297 h 7514867"/>
              <a:gd name="connsiteX1384" fmla="*/ 9514571 w 26589109"/>
              <a:gd name="connsiteY1384" fmla="*/ 6737913 h 7514867"/>
              <a:gd name="connsiteX1385" fmla="*/ 9482264 w 26589109"/>
              <a:gd name="connsiteY1385" fmla="*/ 6834835 h 7514867"/>
              <a:gd name="connsiteX1386" fmla="*/ 9466110 w 26589109"/>
              <a:gd name="connsiteY1386" fmla="*/ 6754066 h 7514867"/>
              <a:gd name="connsiteX1387" fmla="*/ 9466110 w 26589109"/>
              <a:gd name="connsiteY1387" fmla="*/ 6689451 h 7514867"/>
              <a:gd name="connsiteX1388" fmla="*/ 9401495 w 26589109"/>
              <a:gd name="connsiteY1388" fmla="*/ 6608683 h 7514867"/>
              <a:gd name="connsiteX1389" fmla="*/ 9288418 w 26589109"/>
              <a:gd name="connsiteY1389" fmla="*/ 6576375 h 7514867"/>
              <a:gd name="connsiteX1390" fmla="*/ 9159188 w 26589109"/>
              <a:gd name="connsiteY1390" fmla="*/ 6576375 h 7514867"/>
              <a:gd name="connsiteX1391" fmla="*/ 8916882 w 26589109"/>
              <a:gd name="connsiteY1391" fmla="*/ 6608683 h 7514867"/>
              <a:gd name="connsiteX1392" fmla="*/ 8771497 w 26589109"/>
              <a:gd name="connsiteY1392" fmla="*/ 6608683 h 7514867"/>
              <a:gd name="connsiteX1393" fmla="*/ 8448422 w 26589109"/>
              <a:gd name="connsiteY1393" fmla="*/ 6608683 h 7514867"/>
              <a:gd name="connsiteX1394" fmla="*/ 8367653 w 26589109"/>
              <a:gd name="connsiteY1394" fmla="*/ 6640990 h 7514867"/>
              <a:gd name="connsiteX1395" fmla="*/ 8044579 w 26589109"/>
              <a:gd name="connsiteY1395" fmla="*/ 6689451 h 7514867"/>
              <a:gd name="connsiteX1396" fmla="*/ 7673041 w 26589109"/>
              <a:gd name="connsiteY1396" fmla="*/ 6657144 h 7514867"/>
              <a:gd name="connsiteX1397" fmla="*/ 7495350 w 26589109"/>
              <a:gd name="connsiteY1397" fmla="*/ 6802527 h 7514867"/>
              <a:gd name="connsiteX1398" fmla="*/ 7430735 w 26589109"/>
              <a:gd name="connsiteY1398" fmla="*/ 6786374 h 7514867"/>
              <a:gd name="connsiteX1399" fmla="*/ 7446888 w 26589109"/>
              <a:gd name="connsiteY1399" fmla="*/ 6705605 h 7514867"/>
              <a:gd name="connsiteX1400" fmla="*/ 7463043 w 26589109"/>
              <a:gd name="connsiteY1400" fmla="*/ 6576375 h 7514867"/>
              <a:gd name="connsiteX1401" fmla="*/ 7398427 w 26589109"/>
              <a:gd name="connsiteY1401" fmla="*/ 6560221 h 7514867"/>
              <a:gd name="connsiteX1402" fmla="*/ 7269198 w 26589109"/>
              <a:gd name="connsiteY1402" fmla="*/ 6689451 h 7514867"/>
              <a:gd name="connsiteX1403" fmla="*/ 7156122 w 26589109"/>
              <a:gd name="connsiteY1403" fmla="*/ 6689451 h 7514867"/>
              <a:gd name="connsiteX1404" fmla="*/ 6946122 w 26589109"/>
              <a:gd name="connsiteY1404" fmla="*/ 6608683 h 7514867"/>
              <a:gd name="connsiteX1405" fmla="*/ 6865353 w 26589109"/>
              <a:gd name="connsiteY1405" fmla="*/ 6624836 h 7514867"/>
              <a:gd name="connsiteX1406" fmla="*/ 6493816 w 26589109"/>
              <a:gd name="connsiteY1406" fmla="*/ 6640990 h 7514867"/>
              <a:gd name="connsiteX1407" fmla="*/ 6445355 w 26589109"/>
              <a:gd name="connsiteY1407" fmla="*/ 6624836 h 7514867"/>
              <a:gd name="connsiteX1408" fmla="*/ 6380740 w 26589109"/>
              <a:gd name="connsiteY1408" fmla="*/ 6673297 h 7514867"/>
              <a:gd name="connsiteX1409" fmla="*/ 6251510 w 26589109"/>
              <a:gd name="connsiteY1409" fmla="*/ 6705605 h 7514867"/>
              <a:gd name="connsiteX1410" fmla="*/ 6170741 w 26589109"/>
              <a:gd name="connsiteY1410" fmla="*/ 6689451 h 7514867"/>
              <a:gd name="connsiteX1411" fmla="*/ 6170741 w 26589109"/>
              <a:gd name="connsiteY1411" fmla="*/ 6737913 h 7514867"/>
              <a:gd name="connsiteX1412" fmla="*/ 6186894 w 26589109"/>
              <a:gd name="connsiteY1412" fmla="*/ 6786374 h 7514867"/>
              <a:gd name="connsiteX1413" fmla="*/ 6138433 w 26589109"/>
              <a:gd name="connsiteY1413" fmla="*/ 6802527 h 7514867"/>
              <a:gd name="connsiteX1414" fmla="*/ 5879973 w 26589109"/>
              <a:gd name="connsiteY1414" fmla="*/ 6754066 h 7514867"/>
              <a:gd name="connsiteX1415" fmla="*/ 5863819 w 26589109"/>
              <a:gd name="connsiteY1415" fmla="*/ 6802527 h 7514867"/>
              <a:gd name="connsiteX1416" fmla="*/ 5928434 w 26589109"/>
              <a:gd name="connsiteY1416" fmla="*/ 6867142 h 7514867"/>
              <a:gd name="connsiteX1417" fmla="*/ 5944589 w 26589109"/>
              <a:gd name="connsiteY1417" fmla="*/ 6915604 h 7514867"/>
              <a:gd name="connsiteX1418" fmla="*/ 5912280 w 26589109"/>
              <a:gd name="connsiteY1418" fmla="*/ 6931758 h 7514867"/>
              <a:gd name="connsiteX1419" fmla="*/ 5879973 w 26589109"/>
              <a:gd name="connsiteY1419" fmla="*/ 6931758 h 7514867"/>
              <a:gd name="connsiteX1420" fmla="*/ 5686128 w 26589109"/>
              <a:gd name="connsiteY1420" fmla="*/ 6883296 h 7514867"/>
              <a:gd name="connsiteX1421" fmla="*/ 5379206 w 26589109"/>
              <a:gd name="connsiteY1421" fmla="*/ 6834835 h 7514867"/>
              <a:gd name="connsiteX1422" fmla="*/ 5363052 w 26589109"/>
              <a:gd name="connsiteY1422" fmla="*/ 6850989 h 7514867"/>
              <a:gd name="connsiteX1423" fmla="*/ 5379206 w 26589109"/>
              <a:gd name="connsiteY1423" fmla="*/ 6867142 h 7514867"/>
              <a:gd name="connsiteX1424" fmla="*/ 5556898 w 26589109"/>
              <a:gd name="connsiteY1424" fmla="*/ 6947911 h 7514867"/>
              <a:gd name="connsiteX1425" fmla="*/ 5540744 w 26589109"/>
              <a:gd name="connsiteY1425" fmla="*/ 6980219 h 7514867"/>
              <a:gd name="connsiteX1426" fmla="*/ 5363052 w 26589109"/>
              <a:gd name="connsiteY1426" fmla="*/ 6996372 h 7514867"/>
              <a:gd name="connsiteX1427" fmla="*/ 5072284 w 26589109"/>
              <a:gd name="connsiteY1427" fmla="*/ 6996372 h 7514867"/>
              <a:gd name="connsiteX1428" fmla="*/ 5039977 w 26589109"/>
              <a:gd name="connsiteY1428" fmla="*/ 7044834 h 7514867"/>
              <a:gd name="connsiteX1429" fmla="*/ 4959208 w 26589109"/>
              <a:gd name="connsiteY1429" fmla="*/ 7109449 h 7514867"/>
              <a:gd name="connsiteX1430" fmla="*/ 4797670 w 26589109"/>
              <a:gd name="connsiteY1430" fmla="*/ 7077141 h 7514867"/>
              <a:gd name="connsiteX1431" fmla="*/ 4636133 w 26589109"/>
              <a:gd name="connsiteY1431" fmla="*/ 7060988 h 7514867"/>
              <a:gd name="connsiteX1432" fmla="*/ 4555364 w 26589109"/>
              <a:gd name="connsiteY1432" fmla="*/ 7109449 h 7514867"/>
              <a:gd name="connsiteX1433" fmla="*/ 4442287 w 26589109"/>
              <a:gd name="connsiteY1433" fmla="*/ 7109449 h 7514867"/>
              <a:gd name="connsiteX1434" fmla="*/ 4296903 w 26589109"/>
              <a:gd name="connsiteY1434" fmla="*/ 7174064 h 7514867"/>
              <a:gd name="connsiteX1435" fmla="*/ 4167673 w 26589109"/>
              <a:gd name="connsiteY1435" fmla="*/ 7206371 h 7514867"/>
              <a:gd name="connsiteX1436" fmla="*/ 4070751 w 26589109"/>
              <a:gd name="connsiteY1436" fmla="*/ 7206371 h 7514867"/>
              <a:gd name="connsiteX1437" fmla="*/ 3973828 w 26589109"/>
              <a:gd name="connsiteY1437" fmla="*/ 7190218 h 7514867"/>
              <a:gd name="connsiteX1438" fmla="*/ 3505369 w 26589109"/>
              <a:gd name="connsiteY1438" fmla="*/ 7270987 h 7514867"/>
              <a:gd name="connsiteX1439" fmla="*/ 3408446 w 26589109"/>
              <a:gd name="connsiteY1439" fmla="*/ 7319448 h 7514867"/>
              <a:gd name="connsiteX1440" fmla="*/ 3295369 w 26589109"/>
              <a:gd name="connsiteY1440" fmla="*/ 7384063 h 7514867"/>
              <a:gd name="connsiteX1441" fmla="*/ 3214600 w 26589109"/>
              <a:gd name="connsiteY1441" fmla="*/ 7400216 h 7514867"/>
              <a:gd name="connsiteX1442" fmla="*/ 2923833 w 26589109"/>
              <a:gd name="connsiteY1442" fmla="*/ 7513293 h 7514867"/>
              <a:gd name="connsiteX1443" fmla="*/ 2633065 w 26589109"/>
              <a:gd name="connsiteY1443" fmla="*/ 7367909 h 7514867"/>
              <a:gd name="connsiteX1444" fmla="*/ 2536142 w 26589109"/>
              <a:gd name="connsiteY1444" fmla="*/ 7319448 h 7514867"/>
              <a:gd name="connsiteX1445" fmla="*/ 2487681 w 26589109"/>
              <a:gd name="connsiteY1445" fmla="*/ 7319448 h 7514867"/>
              <a:gd name="connsiteX1446" fmla="*/ 2342297 w 26589109"/>
              <a:gd name="connsiteY1446" fmla="*/ 7400216 h 7514867"/>
              <a:gd name="connsiteX1447" fmla="*/ 2196913 w 26589109"/>
              <a:gd name="connsiteY1447" fmla="*/ 7432524 h 7514867"/>
              <a:gd name="connsiteX1448" fmla="*/ 2051529 w 26589109"/>
              <a:gd name="connsiteY1448" fmla="*/ 7432524 h 7514867"/>
              <a:gd name="connsiteX1449" fmla="*/ 1906145 w 26589109"/>
              <a:gd name="connsiteY1449" fmla="*/ 7432524 h 7514867"/>
              <a:gd name="connsiteX1450" fmla="*/ 1599223 w 26589109"/>
              <a:gd name="connsiteY1450" fmla="*/ 7351755 h 7514867"/>
              <a:gd name="connsiteX1451" fmla="*/ 1486147 w 26589109"/>
              <a:gd name="connsiteY1451" fmla="*/ 7319448 h 7514867"/>
              <a:gd name="connsiteX1452" fmla="*/ 1421532 w 26589109"/>
              <a:gd name="connsiteY1452" fmla="*/ 7206371 h 7514867"/>
              <a:gd name="connsiteX1453" fmla="*/ 1453839 w 26589109"/>
              <a:gd name="connsiteY1453" fmla="*/ 7157910 h 7514867"/>
              <a:gd name="connsiteX1454" fmla="*/ 1663838 w 26589109"/>
              <a:gd name="connsiteY1454" fmla="*/ 7157910 h 7514867"/>
              <a:gd name="connsiteX1455" fmla="*/ 1857684 w 26589109"/>
              <a:gd name="connsiteY1455" fmla="*/ 7157910 h 7514867"/>
              <a:gd name="connsiteX1456" fmla="*/ 1970760 w 26589109"/>
              <a:gd name="connsiteY1456" fmla="*/ 7206371 h 7514867"/>
              <a:gd name="connsiteX1457" fmla="*/ 2051529 w 26589109"/>
              <a:gd name="connsiteY1457" fmla="*/ 7190218 h 7514867"/>
              <a:gd name="connsiteX1458" fmla="*/ 2180759 w 26589109"/>
              <a:gd name="connsiteY1458" fmla="*/ 6980219 h 7514867"/>
              <a:gd name="connsiteX1459" fmla="*/ 2293836 w 26589109"/>
              <a:gd name="connsiteY1459" fmla="*/ 6947911 h 7514867"/>
              <a:gd name="connsiteX1460" fmla="*/ 2358451 w 26589109"/>
              <a:gd name="connsiteY1460" fmla="*/ 6931758 h 7514867"/>
              <a:gd name="connsiteX1461" fmla="*/ 2519988 w 26589109"/>
              <a:gd name="connsiteY1461" fmla="*/ 6947911 h 7514867"/>
              <a:gd name="connsiteX1462" fmla="*/ 2826910 w 26589109"/>
              <a:gd name="connsiteY1462" fmla="*/ 6947911 h 7514867"/>
              <a:gd name="connsiteX1463" fmla="*/ 2988448 w 26589109"/>
              <a:gd name="connsiteY1463" fmla="*/ 6915604 h 7514867"/>
              <a:gd name="connsiteX1464" fmla="*/ 3101524 w 26589109"/>
              <a:gd name="connsiteY1464" fmla="*/ 6899450 h 7514867"/>
              <a:gd name="connsiteX1465" fmla="*/ 3182293 w 26589109"/>
              <a:gd name="connsiteY1465" fmla="*/ 6883296 h 7514867"/>
              <a:gd name="connsiteX1466" fmla="*/ 3440753 w 26589109"/>
              <a:gd name="connsiteY1466" fmla="*/ 6754066 h 7514867"/>
              <a:gd name="connsiteX1467" fmla="*/ 3715367 w 26589109"/>
              <a:gd name="connsiteY1467" fmla="*/ 6770220 h 7514867"/>
              <a:gd name="connsiteX1468" fmla="*/ 3973828 w 26589109"/>
              <a:gd name="connsiteY1468" fmla="*/ 6786374 h 7514867"/>
              <a:gd name="connsiteX1469" fmla="*/ 4313057 w 26589109"/>
              <a:gd name="connsiteY1469" fmla="*/ 6705605 h 7514867"/>
              <a:gd name="connsiteX1470" fmla="*/ 4523056 w 26589109"/>
              <a:gd name="connsiteY1470" fmla="*/ 6705605 h 7514867"/>
              <a:gd name="connsiteX1471" fmla="*/ 4636133 w 26589109"/>
              <a:gd name="connsiteY1471" fmla="*/ 6721758 h 7514867"/>
              <a:gd name="connsiteX1472" fmla="*/ 4733055 w 26589109"/>
              <a:gd name="connsiteY1472" fmla="*/ 6592528 h 7514867"/>
              <a:gd name="connsiteX1473" fmla="*/ 4700748 w 26589109"/>
              <a:gd name="connsiteY1473" fmla="*/ 6560221 h 7514867"/>
              <a:gd name="connsiteX1474" fmla="*/ 4619979 w 26589109"/>
              <a:gd name="connsiteY1474" fmla="*/ 6560221 h 7514867"/>
              <a:gd name="connsiteX1475" fmla="*/ 4587671 w 26589109"/>
              <a:gd name="connsiteY1475" fmla="*/ 6495606 h 7514867"/>
              <a:gd name="connsiteX1476" fmla="*/ 4619979 w 26589109"/>
              <a:gd name="connsiteY1476" fmla="*/ 6463298 h 7514867"/>
              <a:gd name="connsiteX1477" fmla="*/ 4700748 w 26589109"/>
              <a:gd name="connsiteY1477" fmla="*/ 6463298 h 7514867"/>
              <a:gd name="connsiteX1478" fmla="*/ 4749209 w 26589109"/>
              <a:gd name="connsiteY1478" fmla="*/ 6414837 h 7514867"/>
              <a:gd name="connsiteX1479" fmla="*/ 4846889 w 26589109"/>
              <a:gd name="connsiteY1479" fmla="*/ 6485257 h 7514867"/>
              <a:gd name="connsiteX1480" fmla="*/ 4852989 w 26589109"/>
              <a:gd name="connsiteY1480" fmla="*/ 6502159 h 7514867"/>
              <a:gd name="connsiteX1481" fmla="*/ 4846132 w 26589109"/>
              <a:gd name="connsiteY1481" fmla="*/ 6511760 h 7514867"/>
              <a:gd name="connsiteX1482" fmla="*/ 4862285 w 26589109"/>
              <a:gd name="connsiteY1482" fmla="*/ 6527914 h 7514867"/>
              <a:gd name="connsiteX1483" fmla="*/ 4926900 w 26589109"/>
              <a:gd name="connsiteY1483" fmla="*/ 6527914 h 7514867"/>
              <a:gd name="connsiteX1484" fmla="*/ 5039977 w 26589109"/>
              <a:gd name="connsiteY1484" fmla="*/ 6527914 h 7514867"/>
              <a:gd name="connsiteX1485" fmla="*/ 5072284 w 26589109"/>
              <a:gd name="connsiteY1485" fmla="*/ 6527914 h 7514867"/>
              <a:gd name="connsiteX1486" fmla="*/ 5217668 w 26589109"/>
              <a:gd name="connsiteY1486" fmla="*/ 6527914 h 7514867"/>
              <a:gd name="connsiteX1487" fmla="*/ 5298437 w 26589109"/>
              <a:gd name="connsiteY1487" fmla="*/ 6430991 h 7514867"/>
              <a:gd name="connsiteX1488" fmla="*/ 5379206 w 26589109"/>
              <a:gd name="connsiteY1488" fmla="*/ 6430991 h 7514867"/>
              <a:gd name="connsiteX1489" fmla="*/ 5476129 w 26589109"/>
              <a:gd name="connsiteY1489" fmla="*/ 6414837 h 7514867"/>
              <a:gd name="connsiteX1490" fmla="*/ 5621512 w 26589109"/>
              <a:gd name="connsiteY1490" fmla="*/ 6398683 h 7514867"/>
              <a:gd name="connsiteX1491" fmla="*/ 5702281 w 26589109"/>
              <a:gd name="connsiteY1491" fmla="*/ 6398683 h 7514867"/>
              <a:gd name="connsiteX1492" fmla="*/ 5750742 w 26589109"/>
              <a:gd name="connsiteY1492" fmla="*/ 6366376 h 7514867"/>
              <a:gd name="connsiteX1493" fmla="*/ 5637667 w 26589109"/>
              <a:gd name="connsiteY1493" fmla="*/ 6237146 h 7514867"/>
              <a:gd name="connsiteX1494" fmla="*/ 5492282 w 26589109"/>
              <a:gd name="connsiteY1494" fmla="*/ 6237146 h 7514867"/>
              <a:gd name="connsiteX1495" fmla="*/ 5411514 w 26589109"/>
              <a:gd name="connsiteY1495" fmla="*/ 6317914 h 7514867"/>
              <a:gd name="connsiteX1496" fmla="*/ 5282283 w 26589109"/>
              <a:gd name="connsiteY1496" fmla="*/ 6301761 h 7514867"/>
              <a:gd name="connsiteX1497" fmla="*/ 5233822 w 26589109"/>
              <a:gd name="connsiteY1497" fmla="*/ 6285607 h 7514867"/>
              <a:gd name="connsiteX1498" fmla="*/ 5233822 w 26589109"/>
              <a:gd name="connsiteY1498" fmla="*/ 6253300 h 7514867"/>
              <a:gd name="connsiteX1499" fmla="*/ 5217668 w 26589109"/>
              <a:gd name="connsiteY1499" fmla="*/ 6253300 h 7514867"/>
              <a:gd name="connsiteX1500" fmla="*/ 5198738 w 26589109"/>
              <a:gd name="connsiteY1500" fmla="*/ 6249262 h 7514867"/>
              <a:gd name="connsiteX1501" fmla="*/ 5193058 w 26589109"/>
              <a:gd name="connsiteY1501" fmla="*/ 6253300 h 7514867"/>
              <a:gd name="connsiteX1502" fmla="*/ 5169207 w 26589109"/>
              <a:gd name="connsiteY1502" fmla="*/ 6253300 h 7514867"/>
              <a:gd name="connsiteX1503" fmla="*/ 5154968 w 26589109"/>
              <a:gd name="connsiteY1503" fmla="*/ 6286524 h 7514867"/>
              <a:gd name="connsiteX1504" fmla="*/ 5140307 w 26589109"/>
              <a:gd name="connsiteY1504" fmla="*/ 6287469 h 7514867"/>
              <a:gd name="connsiteX1505" fmla="*/ 4959208 w 26589109"/>
              <a:gd name="connsiteY1505" fmla="*/ 6220992 h 7514867"/>
              <a:gd name="connsiteX1506" fmla="*/ 4749209 w 26589109"/>
              <a:gd name="connsiteY1506" fmla="*/ 6220992 h 7514867"/>
              <a:gd name="connsiteX1507" fmla="*/ 4474595 w 26589109"/>
              <a:gd name="connsiteY1507" fmla="*/ 6237146 h 7514867"/>
              <a:gd name="connsiteX1508" fmla="*/ 4183827 w 26589109"/>
              <a:gd name="connsiteY1508" fmla="*/ 6269453 h 7514867"/>
              <a:gd name="connsiteX1509" fmla="*/ 3989982 w 26589109"/>
              <a:gd name="connsiteY1509" fmla="*/ 6285607 h 7514867"/>
              <a:gd name="connsiteX1510" fmla="*/ 3763829 w 26589109"/>
              <a:gd name="connsiteY1510" fmla="*/ 6334068 h 7514867"/>
              <a:gd name="connsiteX1511" fmla="*/ 3505369 w 26589109"/>
              <a:gd name="connsiteY1511" fmla="*/ 6253300 h 7514867"/>
              <a:gd name="connsiteX1512" fmla="*/ 3408446 w 26589109"/>
              <a:gd name="connsiteY1512" fmla="*/ 6172531 h 7514867"/>
              <a:gd name="connsiteX1513" fmla="*/ 3149985 w 26589109"/>
              <a:gd name="connsiteY1513" fmla="*/ 6172531 h 7514867"/>
              <a:gd name="connsiteX1514" fmla="*/ 2939987 w 26589109"/>
              <a:gd name="connsiteY1514" fmla="*/ 6285607 h 7514867"/>
              <a:gd name="connsiteX1515" fmla="*/ 2907679 w 26589109"/>
              <a:gd name="connsiteY1515" fmla="*/ 6237146 h 7514867"/>
              <a:gd name="connsiteX1516" fmla="*/ 2859218 w 26589109"/>
              <a:gd name="connsiteY1516" fmla="*/ 6188684 h 7514867"/>
              <a:gd name="connsiteX1517" fmla="*/ 2616911 w 26589109"/>
              <a:gd name="connsiteY1517" fmla="*/ 6188684 h 7514867"/>
              <a:gd name="connsiteX1518" fmla="*/ 2568450 w 26589109"/>
              <a:gd name="connsiteY1518" fmla="*/ 6188684 h 7514867"/>
              <a:gd name="connsiteX1519" fmla="*/ 2326143 w 26589109"/>
              <a:gd name="connsiteY1519" fmla="*/ 6172531 h 7514867"/>
              <a:gd name="connsiteX1520" fmla="*/ 2132298 w 26589109"/>
              <a:gd name="connsiteY1520" fmla="*/ 6269453 h 7514867"/>
              <a:gd name="connsiteX1521" fmla="*/ 1825376 w 26589109"/>
              <a:gd name="connsiteY1521" fmla="*/ 6334068 h 7514867"/>
              <a:gd name="connsiteX1522" fmla="*/ 1502301 w 26589109"/>
              <a:gd name="connsiteY1522" fmla="*/ 6334068 h 7514867"/>
              <a:gd name="connsiteX1523" fmla="*/ 1243840 w 26589109"/>
              <a:gd name="connsiteY1523" fmla="*/ 6237146 h 7514867"/>
              <a:gd name="connsiteX1524" fmla="*/ 1098457 w 26589109"/>
              <a:gd name="connsiteY1524" fmla="*/ 6075608 h 7514867"/>
              <a:gd name="connsiteX1525" fmla="*/ 1130764 w 26589109"/>
              <a:gd name="connsiteY1525" fmla="*/ 5978686 h 7514867"/>
              <a:gd name="connsiteX1526" fmla="*/ 1292302 w 26589109"/>
              <a:gd name="connsiteY1526" fmla="*/ 5930224 h 7514867"/>
              <a:gd name="connsiteX1527" fmla="*/ 1437686 w 26589109"/>
              <a:gd name="connsiteY1527" fmla="*/ 5930224 h 7514867"/>
              <a:gd name="connsiteX1528" fmla="*/ 1663838 w 26589109"/>
              <a:gd name="connsiteY1528" fmla="*/ 5946378 h 7514867"/>
              <a:gd name="connsiteX1529" fmla="*/ 2083836 w 26589109"/>
              <a:gd name="connsiteY1529" fmla="*/ 5946378 h 7514867"/>
              <a:gd name="connsiteX1530" fmla="*/ 2245374 w 26589109"/>
              <a:gd name="connsiteY1530" fmla="*/ 5865609 h 7514867"/>
              <a:gd name="connsiteX1531" fmla="*/ 2293836 w 26589109"/>
              <a:gd name="connsiteY1531" fmla="*/ 5865609 h 7514867"/>
              <a:gd name="connsiteX1532" fmla="*/ 2326143 w 26589109"/>
              <a:gd name="connsiteY1532" fmla="*/ 5930224 h 7514867"/>
              <a:gd name="connsiteX1533" fmla="*/ 2358451 w 26589109"/>
              <a:gd name="connsiteY1533" fmla="*/ 5881763 h 7514867"/>
              <a:gd name="connsiteX1534" fmla="*/ 2471527 w 26589109"/>
              <a:gd name="connsiteY1534" fmla="*/ 5800995 h 7514867"/>
              <a:gd name="connsiteX1535" fmla="*/ 2568450 w 26589109"/>
              <a:gd name="connsiteY1535" fmla="*/ 5817148 h 7514867"/>
              <a:gd name="connsiteX1536" fmla="*/ 2649218 w 26589109"/>
              <a:gd name="connsiteY1536" fmla="*/ 5800995 h 7514867"/>
              <a:gd name="connsiteX1537" fmla="*/ 2713834 w 26589109"/>
              <a:gd name="connsiteY1537" fmla="*/ 5736379 h 7514867"/>
              <a:gd name="connsiteX1538" fmla="*/ 2778449 w 26589109"/>
              <a:gd name="connsiteY1538" fmla="*/ 5752533 h 7514867"/>
              <a:gd name="connsiteX1539" fmla="*/ 2859218 w 26589109"/>
              <a:gd name="connsiteY1539" fmla="*/ 5817148 h 7514867"/>
              <a:gd name="connsiteX1540" fmla="*/ 2972294 w 26589109"/>
              <a:gd name="connsiteY1540" fmla="*/ 5784840 h 7514867"/>
              <a:gd name="connsiteX1541" fmla="*/ 3036909 w 26589109"/>
              <a:gd name="connsiteY1541" fmla="*/ 5687918 h 7514867"/>
              <a:gd name="connsiteX1542" fmla="*/ 3069217 w 26589109"/>
              <a:gd name="connsiteY1542" fmla="*/ 5655610 h 7514867"/>
              <a:gd name="connsiteX1543" fmla="*/ 3133832 w 26589109"/>
              <a:gd name="connsiteY1543" fmla="*/ 5623303 h 7514867"/>
              <a:gd name="connsiteX1544" fmla="*/ 3101524 w 26589109"/>
              <a:gd name="connsiteY1544" fmla="*/ 5574842 h 7514867"/>
              <a:gd name="connsiteX1545" fmla="*/ 3020755 w 26589109"/>
              <a:gd name="connsiteY1545" fmla="*/ 5542534 h 7514867"/>
              <a:gd name="connsiteX1546" fmla="*/ 2923833 w 26589109"/>
              <a:gd name="connsiteY1546" fmla="*/ 5510226 h 7514867"/>
              <a:gd name="connsiteX1547" fmla="*/ 2939987 w 26589109"/>
              <a:gd name="connsiteY1547" fmla="*/ 5316382 h 7514867"/>
              <a:gd name="connsiteX1548" fmla="*/ 3020755 w 26589109"/>
              <a:gd name="connsiteY1548" fmla="*/ 5251766 h 7514867"/>
              <a:gd name="connsiteX1549" fmla="*/ 3085370 w 26589109"/>
              <a:gd name="connsiteY1549" fmla="*/ 5122536 h 7514867"/>
              <a:gd name="connsiteX1550" fmla="*/ 3069217 w 26589109"/>
              <a:gd name="connsiteY1550" fmla="*/ 5090229 h 7514867"/>
              <a:gd name="connsiteX1551" fmla="*/ 3053063 w 26589109"/>
              <a:gd name="connsiteY1551" fmla="*/ 5074075 h 7514867"/>
              <a:gd name="connsiteX1552" fmla="*/ 2956140 w 26589109"/>
              <a:gd name="connsiteY1552" fmla="*/ 5154844 h 7514867"/>
              <a:gd name="connsiteX1553" fmla="*/ 2843064 w 26589109"/>
              <a:gd name="connsiteY1553" fmla="*/ 5154844 h 7514867"/>
              <a:gd name="connsiteX1554" fmla="*/ 2778449 w 26589109"/>
              <a:gd name="connsiteY1554" fmla="*/ 5154844 h 7514867"/>
              <a:gd name="connsiteX1555" fmla="*/ 2568450 w 26589109"/>
              <a:gd name="connsiteY1555" fmla="*/ 5235613 h 7514867"/>
              <a:gd name="connsiteX1556" fmla="*/ 2342297 w 26589109"/>
              <a:gd name="connsiteY1556" fmla="*/ 5267920 h 7514867"/>
              <a:gd name="connsiteX1557" fmla="*/ 2067683 w 26589109"/>
              <a:gd name="connsiteY1557" fmla="*/ 5203305 h 7514867"/>
              <a:gd name="connsiteX1558" fmla="*/ 1938453 w 26589109"/>
              <a:gd name="connsiteY1558" fmla="*/ 5138690 h 7514867"/>
              <a:gd name="connsiteX1559" fmla="*/ 1712300 w 26589109"/>
              <a:gd name="connsiteY1559" fmla="*/ 5106383 h 7514867"/>
              <a:gd name="connsiteX1560" fmla="*/ 1663838 w 26589109"/>
              <a:gd name="connsiteY1560" fmla="*/ 5090229 h 7514867"/>
              <a:gd name="connsiteX1561" fmla="*/ 1502301 w 26589109"/>
              <a:gd name="connsiteY1561" fmla="*/ 5074075 h 7514867"/>
              <a:gd name="connsiteX1562" fmla="*/ 1179225 w 26589109"/>
              <a:gd name="connsiteY1562" fmla="*/ 5106383 h 7514867"/>
              <a:gd name="connsiteX1563" fmla="*/ 1098457 w 26589109"/>
              <a:gd name="connsiteY1563" fmla="*/ 5057921 h 7514867"/>
              <a:gd name="connsiteX1564" fmla="*/ 823842 w 26589109"/>
              <a:gd name="connsiteY1564" fmla="*/ 5009460 h 7514867"/>
              <a:gd name="connsiteX1565" fmla="*/ 629997 w 26589109"/>
              <a:gd name="connsiteY1565" fmla="*/ 4880230 h 7514867"/>
              <a:gd name="connsiteX1566" fmla="*/ 710766 w 26589109"/>
              <a:gd name="connsiteY1566" fmla="*/ 4767154 h 7514867"/>
              <a:gd name="connsiteX1567" fmla="*/ 904611 w 26589109"/>
              <a:gd name="connsiteY1567" fmla="*/ 4702539 h 7514867"/>
              <a:gd name="connsiteX1568" fmla="*/ 1082303 w 26589109"/>
              <a:gd name="connsiteY1568" fmla="*/ 4702539 h 7514867"/>
              <a:gd name="connsiteX1569" fmla="*/ 1308456 w 26589109"/>
              <a:gd name="connsiteY1569" fmla="*/ 4654077 h 7514867"/>
              <a:gd name="connsiteX1570" fmla="*/ 1421532 w 26589109"/>
              <a:gd name="connsiteY1570" fmla="*/ 4637924 h 7514867"/>
              <a:gd name="connsiteX1571" fmla="*/ 1583070 w 26589109"/>
              <a:gd name="connsiteY1571" fmla="*/ 4670231 h 7514867"/>
              <a:gd name="connsiteX1572" fmla="*/ 1760761 w 26589109"/>
              <a:gd name="connsiteY1572" fmla="*/ 4637924 h 7514867"/>
              <a:gd name="connsiteX1573" fmla="*/ 2099990 w 26589109"/>
              <a:gd name="connsiteY1573" fmla="*/ 4589462 h 7514867"/>
              <a:gd name="connsiteX1574" fmla="*/ 2423066 w 26589109"/>
              <a:gd name="connsiteY1574" fmla="*/ 4460232 h 7514867"/>
              <a:gd name="connsiteX1575" fmla="*/ 2374604 w 26589109"/>
              <a:gd name="connsiteY1575" fmla="*/ 4395617 h 7514867"/>
              <a:gd name="connsiteX1576" fmla="*/ 2229221 w 26589109"/>
              <a:gd name="connsiteY1576" fmla="*/ 4395617 h 7514867"/>
              <a:gd name="connsiteX1577" fmla="*/ 2213067 w 26589109"/>
              <a:gd name="connsiteY1577" fmla="*/ 4363310 h 7514867"/>
              <a:gd name="connsiteX1578" fmla="*/ 2326143 w 26589109"/>
              <a:gd name="connsiteY1578" fmla="*/ 4201772 h 7514867"/>
              <a:gd name="connsiteX1579" fmla="*/ 2600757 w 26589109"/>
              <a:gd name="connsiteY1579" fmla="*/ 4121003 h 7514867"/>
              <a:gd name="connsiteX1580" fmla="*/ 2810756 w 26589109"/>
              <a:gd name="connsiteY1580" fmla="*/ 4121003 h 7514867"/>
              <a:gd name="connsiteX1581" fmla="*/ 2972294 w 26589109"/>
              <a:gd name="connsiteY1581" fmla="*/ 4282541 h 7514867"/>
              <a:gd name="connsiteX1582" fmla="*/ 3053063 w 26589109"/>
              <a:gd name="connsiteY1582" fmla="*/ 4347156 h 7514867"/>
              <a:gd name="connsiteX1583" fmla="*/ 3166139 w 26589109"/>
              <a:gd name="connsiteY1583" fmla="*/ 4347156 h 7514867"/>
              <a:gd name="connsiteX1584" fmla="*/ 3198447 w 26589109"/>
              <a:gd name="connsiteY1584" fmla="*/ 4314848 h 7514867"/>
              <a:gd name="connsiteX1585" fmla="*/ 3182293 w 26589109"/>
              <a:gd name="connsiteY1585" fmla="*/ 4298695 h 7514867"/>
              <a:gd name="connsiteX1586" fmla="*/ 3101524 w 26589109"/>
              <a:gd name="connsiteY1586" fmla="*/ 4298695 h 7514867"/>
              <a:gd name="connsiteX1587" fmla="*/ 3069217 w 26589109"/>
              <a:gd name="connsiteY1587" fmla="*/ 4266387 h 7514867"/>
              <a:gd name="connsiteX1588" fmla="*/ 3085370 w 26589109"/>
              <a:gd name="connsiteY1588" fmla="*/ 4250233 h 7514867"/>
              <a:gd name="connsiteX1589" fmla="*/ 3230754 w 26589109"/>
              <a:gd name="connsiteY1589" fmla="*/ 4234080 h 7514867"/>
              <a:gd name="connsiteX1590" fmla="*/ 3263062 w 26589109"/>
              <a:gd name="connsiteY1590" fmla="*/ 4185618 h 7514867"/>
              <a:gd name="connsiteX1591" fmla="*/ 3295369 w 26589109"/>
              <a:gd name="connsiteY1591" fmla="*/ 4072542 h 7514867"/>
              <a:gd name="connsiteX1592" fmla="*/ 3553830 w 26589109"/>
              <a:gd name="connsiteY1592" fmla="*/ 4007927 h 7514867"/>
              <a:gd name="connsiteX1593" fmla="*/ 3779982 w 26589109"/>
              <a:gd name="connsiteY1593" fmla="*/ 3943312 h 7514867"/>
              <a:gd name="connsiteX1594" fmla="*/ 3860751 w 26589109"/>
              <a:gd name="connsiteY1594" fmla="*/ 3911004 h 7514867"/>
              <a:gd name="connsiteX1595" fmla="*/ 3747675 w 26589109"/>
              <a:gd name="connsiteY1595" fmla="*/ 3894850 h 7514867"/>
              <a:gd name="connsiteX1596" fmla="*/ 3602291 w 26589109"/>
              <a:gd name="connsiteY1596" fmla="*/ 3894850 h 7514867"/>
              <a:gd name="connsiteX1597" fmla="*/ 3263062 w 26589109"/>
              <a:gd name="connsiteY1597" fmla="*/ 3943312 h 7514867"/>
              <a:gd name="connsiteX1598" fmla="*/ 3149985 w 26589109"/>
              <a:gd name="connsiteY1598" fmla="*/ 3975619 h 7514867"/>
              <a:gd name="connsiteX1599" fmla="*/ 3053063 w 26589109"/>
              <a:gd name="connsiteY1599" fmla="*/ 3943312 h 7514867"/>
              <a:gd name="connsiteX1600" fmla="*/ 2972294 w 26589109"/>
              <a:gd name="connsiteY1600" fmla="*/ 3975619 h 7514867"/>
              <a:gd name="connsiteX1601" fmla="*/ 2891525 w 26589109"/>
              <a:gd name="connsiteY1601" fmla="*/ 3991773 h 7514867"/>
              <a:gd name="connsiteX1602" fmla="*/ 2681526 w 26589109"/>
              <a:gd name="connsiteY1602" fmla="*/ 3975619 h 7514867"/>
              <a:gd name="connsiteX1603" fmla="*/ 2455373 w 26589109"/>
              <a:gd name="connsiteY1603" fmla="*/ 3991773 h 7514867"/>
              <a:gd name="connsiteX1604" fmla="*/ 2277682 w 26589109"/>
              <a:gd name="connsiteY1604" fmla="*/ 4104849 h 7514867"/>
              <a:gd name="connsiteX1605" fmla="*/ 2099990 w 26589109"/>
              <a:gd name="connsiteY1605" fmla="*/ 4072542 h 7514867"/>
              <a:gd name="connsiteX1606" fmla="*/ 2083836 w 26589109"/>
              <a:gd name="connsiteY1606" fmla="*/ 4056388 h 7514867"/>
              <a:gd name="connsiteX1607" fmla="*/ 2051529 w 26589109"/>
              <a:gd name="connsiteY1607" fmla="*/ 4088695 h 7514867"/>
              <a:gd name="connsiteX1608" fmla="*/ 2051529 w 26589109"/>
              <a:gd name="connsiteY1608" fmla="*/ 4169464 h 7514867"/>
              <a:gd name="connsiteX1609" fmla="*/ 1970760 w 26589109"/>
              <a:gd name="connsiteY1609" fmla="*/ 4201772 h 7514867"/>
              <a:gd name="connsiteX1610" fmla="*/ 1793069 w 26589109"/>
              <a:gd name="connsiteY1610" fmla="*/ 4104849 h 7514867"/>
              <a:gd name="connsiteX1611" fmla="*/ 1712300 w 26589109"/>
              <a:gd name="connsiteY1611" fmla="*/ 4104849 h 7514867"/>
              <a:gd name="connsiteX1612" fmla="*/ 1663838 w 26589109"/>
              <a:gd name="connsiteY1612" fmla="*/ 4072542 h 7514867"/>
              <a:gd name="connsiteX1613" fmla="*/ 1712300 w 26589109"/>
              <a:gd name="connsiteY1613" fmla="*/ 4040234 h 7514867"/>
              <a:gd name="connsiteX1614" fmla="*/ 1760761 w 26589109"/>
              <a:gd name="connsiteY1614" fmla="*/ 3991773 h 7514867"/>
              <a:gd name="connsiteX1615" fmla="*/ 1744607 w 26589109"/>
              <a:gd name="connsiteY1615" fmla="*/ 3943312 h 7514867"/>
              <a:gd name="connsiteX1616" fmla="*/ 1469993 w 26589109"/>
              <a:gd name="connsiteY1616" fmla="*/ 4024080 h 7514867"/>
              <a:gd name="connsiteX1617" fmla="*/ 1405378 w 26589109"/>
              <a:gd name="connsiteY1617" fmla="*/ 3975619 h 7514867"/>
              <a:gd name="connsiteX1618" fmla="*/ 1324609 w 26589109"/>
              <a:gd name="connsiteY1618" fmla="*/ 3878697 h 7514867"/>
              <a:gd name="connsiteX1619" fmla="*/ 1146918 w 26589109"/>
              <a:gd name="connsiteY1619" fmla="*/ 3878697 h 7514867"/>
              <a:gd name="connsiteX1620" fmla="*/ 1017688 w 26589109"/>
              <a:gd name="connsiteY1620" fmla="*/ 3830235 h 7514867"/>
              <a:gd name="connsiteX1621" fmla="*/ 807689 w 26589109"/>
              <a:gd name="connsiteY1621" fmla="*/ 3797928 h 7514867"/>
              <a:gd name="connsiteX1622" fmla="*/ 565382 w 26589109"/>
              <a:gd name="connsiteY1622" fmla="*/ 3894850 h 7514867"/>
              <a:gd name="connsiteX1623" fmla="*/ 468459 w 26589109"/>
              <a:gd name="connsiteY1623" fmla="*/ 3765620 h 7514867"/>
              <a:gd name="connsiteX1624" fmla="*/ 387691 w 26589109"/>
              <a:gd name="connsiteY1624" fmla="*/ 3717159 h 7514867"/>
              <a:gd name="connsiteX1625" fmla="*/ 371537 w 26589109"/>
              <a:gd name="connsiteY1625" fmla="*/ 3668698 h 7514867"/>
              <a:gd name="connsiteX1626" fmla="*/ 371537 w 26589109"/>
              <a:gd name="connsiteY1626" fmla="*/ 3604083 h 7514867"/>
              <a:gd name="connsiteX1627" fmla="*/ 452306 w 26589109"/>
              <a:gd name="connsiteY1627" fmla="*/ 3604083 h 7514867"/>
              <a:gd name="connsiteX1628" fmla="*/ 581536 w 26589109"/>
              <a:gd name="connsiteY1628" fmla="*/ 3523314 h 7514867"/>
              <a:gd name="connsiteX1629" fmla="*/ 678458 w 26589109"/>
              <a:gd name="connsiteY1629" fmla="*/ 3410238 h 7514867"/>
              <a:gd name="connsiteX1630" fmla="*/ 662305 w 26589109"/>
              <a:gd name="connsiteY1630" fmla="*/ 3377930 h 7514867"/>
              <a:gd name="connsiteX1631" fmla="*/ 274614 w 26589109"/>
              <a:gd name="connsiteY1631" fmla="*/ 3377930 h 7514867"/>
              <a:gd name="connsiteX1632" fmla="*/ 242307 w 26589109"/>
              <a:gd name="connsiteY1632" fmla="*/ 3345623 h 7514867"/>
              <a:gd name="connsiteX1633" fmla="*/ 258460 w 26589109"/>
              <a:gd name="connsiteY1633" fmla="*/ 3329469 h 7514867"/>
              <a:gd name="connsiteX1634" fmla="*/ 468459 w 26589109"/>
              <a:gd name="connsiteY1634" fmla="*/ 3248700 h 7514867"/>
              <a:gd name="connsiteX1635" fmla="*/ 565382 w 26589109"/>
              <a:gd name="connsiteY1635" fmla="*/ 3200239 h 7514867"/>
              <a:gd name="connsiteX1636" fmla="*/ 629997 w 26589109"/>
              <a:gd name="connsiteY1636" fmla="*/ 3103316 h 7514867"/>
              <a:gd name="connsiteX1637" fmla="*/ 726920 w 26589109"/>
              <a:gd name="connsiteY1637" fmla="*/ 3006394 h 7514867"/>
              <a:gd name="connsiteX1638" fmla="*/ 743073 w 26589109"/>
              <a:gd name="connsiteY1638" fmla="*/ 2861010 h 7514867"/>
              <a:gd name="connsiteX1639" fmla="*/ 726920 w 26589109"/>
              <a:gd name="connsiteY1639" fmla="*/ 2747933 h 7514867"/>
              <a:gd name="connsiteX1640" fmla="*/ 678458 w 26589109"/>
              <a:gd name="connsiteY1640" fmla="*/ 2715626 h 7514867"/>
              <a:gd name="connsiteX1641" fmla="*/ 597690 w 26589109"/>
              <a:gd name="connsiteY1641" fmla="*/ 2602550 h 7514867"/>
              <a:gd name="connsiteX1642" fmla="*/ 452306 w 26589109"/>
              <a:gd name="connsiteY1642" fmla="*/ 2602550 h 7514867"/>
              <a:gd name="connsiteX1643" fmla="*/ 403844 w 26589109"/>
              <a:gd name="connsiteY1643" fmla="*/ 2586396 h 7514867"/>
              <a:gd name="connsiteX1644" fmla="*/ 436152 w 26589109"/>
              <a:gd name="connsiteY1644" fmla="*/ 2537934 h 7514867"/>
              <a:gd name="connsiteX1645" fmla="*/ 613843 w 26589109"/>
              <a:gd name="connsiteY1645" fmla="*/ 2441012 h 7514867"/>
              <a:gd name="connsiteX1646" fmla="*/ 743073 w 26589109"/>
              <a:gd name="connsiteY1646" fmla="*/ 2182552 h 7514867"/>
              <a:gd name="connsiteX1647" fmla="*/ 710766 w 26589109"/>
              <a:gd name="connsiteY1647" fmla="*/ 2150244 h 7514867"/>
              <a:gd name="connsiteX1648" fmla="*/ 694612 w 26589109"/>
              <a:gd name="connsiteY1648" fmla="*/ 2166398 h 7514867"/>
              <a:gd name="connsiteX1649" fmla="*/ 646151 w 26589109"/>
              <a:gd name="connsiteY1649" fmla="*/ 2263321 h 7514867"/>
              <a:gd name="connsiteX1650" fmla="*/ 581536 w 26589109"/>
              <a:gd name="connsiteY1650" fmla="*/ 2263321 h 7514867"/>
              <a:gd name="connsiteX1651" fmla="*/ 549228 w 26589109"/>
              <a:gd name="connsiteY1651" fmla="*/ 2198706 h 7514867"/>
              <a:gd name="connsiteX1652" fmla="*/ 581536 w 26589109"/>
              <a:gd name="connsiteY1652" fmla="*/ 2004860 h 7514867"/>
              <a:gd name="connsiteX1653" fmla="*/ 710766 w 26589109"/>
              <a:gd name="connsiteY1653" fmla="*/ 1827169 h 7514867"/>
              <a:gd name="connsiteX1654" fmla="*/ 839996 w 26589109"/>
              <a:gd name="connsiteY1654" fmla="*/ 1762554 h 7514867"/>
              <a:gd name="connsiteX1655" fmla="*/ 1066149 w 26589109"/>
              <a:gd name="connsiteY1655" fmla="*/ 1794861 h 7514867"/>
              <a:gd name="connsiteX1656" fmla="*/ 1195379 w 26589109"/>
              <a:gd name="connsiteY1656" fmla="*/ 1794861 h 7514867"/>
              <a:gd name="connsiteX1657" fmla="*/ 1259994 w 26589109"/>
              <a:gd name="connsiteY1657" fmla="*/ 1746400 h 7514867"/>
              <a:gd name="connsiteX1658" fmla="*/ 1373071 w 26589109"/>
              <a:gd name="connsiteY1658" fmla="*/ 1730246 h 7514867"/>
              <a:gd name="connsiteX1659" fmla="*/ 1922299 w 26589109"/>
              <a:gd name="connsiteY1659" fmla="*/ 1681785 h 7514867"/>
              <a:gd name="connsiteX1660" fmla="*/ 1970760 w 26589109"/>
              <a:gd name="connsiteY1660" fmla="*/ 1665631 h 7514867"/>
              <a:gd name="connsiteX1661" fmla="*/ 2083836 w 26589109"/>
              <a:gd name="connsiteY1661" fmla="*/ 1536401 h 7514867"/>
              <a:gd name="connsiteX1662" fmla="*/ 2148452 w 26589109"/>
              <a:gd name="connsiteY1662" fmla="*/ 1504094 h 7514867"/>
              <a:gd name="connsiteX1663" fmla="*/ 2196913 w 26589109"/>
              <a:gd name="connsiteY1663" fmla="*/ 1536401 h 7514867"/>
              <a:gd name="connsiteX1664" fmla="*/ 2196913 w 26589109"/>
              <a:gd name="connsiteY1664" fmla="*/ 1601016 h 7514867"/>
              <a:gd name="connsiteX1665" fmla="*/ 2245374 w 26589109"/>
              <a:gd name="connsiteY1665" fmla="*/ 1665631 h 7514867"/>
              <a:gd name="connsiteX1666" fmla="*/ 2342297 w 26589109"/>
              <a:gd name="connsiteY1666" fmla="*/ 1617170 h 7514867"/>
              <a:gd name="connsiteX1667" fmla="*/ 2406912 w 26589109"/>
              <a:gd name="connsiteY1667" fmla="*/ 1487940 h 7514867"/>
              <a:gd name="connsiteX1668" fmla="*/ 2536142 w 26589109"/>
              <a:gd name="connsiteY1668" fmla="*/ 1423325 h 7514867"/>
              <a:gd name="connsiteX1669" fmla="*/ 2616911 w 26589109"/>
              <a:gd name="connsiteY1669" fmla="*/ 1487940 h 7514867"/>
              <a:gd name="connsiteX1670" fmla="*/ 2568450 w 26589109"/>
              <a:gd name="connsiteY1670" fmla="*/ 1601016 h 7514867"/>
              <a:gd name="connsiteX1671" fmla="*/ 2455373 w 26589109"/>
              <a:gd name="connsiteY1671" fmla="*/ 1665631 h 7514867"/>
              <a:gd name="connsiteX1672" fmla="*/ 2387224 w 26589109"/>
              <a:gd name="connsiteY1672" fmla="*/ 1699705 h 7514867"/>
              <a:gd name="connsiteX1673" fmla="*/ 2382943 w 26589109"/>
              <a:gd name="connsiteY1673" fmla="*/ 1710067 h 7514867"/>
              <a:gd name="connsiteX1674" fmla="*/ 2326143 w 26589109"/>
              <a:gd name="connsiteY1674" fmla="*/ 1681785 h 7514867"/>
              <a:gd name="connsiteX1675" fmla="*/ 2314028 w 26589109"/>
              <a:gd name="connsiteY1675" fmla="*/ 1784765 h 7514867"/>
              <a:gd name="connsiteX1676" fmla="*/ 2324590 w 26589109"/>
              <a:gd name="connsiteY1676" fmla="*/ 1815973 h 7514867"/>
              <a:gd name="connsiteX1677" fmla="*/ 2320086 w 26589109"/>
              <a:gd name="connsiteY1677" fmla="*/ 1924092 h 7514867"/>
              <a:gd name="connsiteX1678" fmla="*/ 2277682 w 26589109"/>
              <a:gd name="connsiteY1678" fmla="*/ 2069475 h 7514867"/>
              <a:gd name="connsiteX1679" fmla="*/ 2390758 w 26589109"/>
              <a:gd name="connsiteY1679" fmla="*/ 2198706 h 7514867"/>
              <a:gd name="connsiteX1680" fmla="*/ 2600757 w 26589109"/>
              <a:gd name="connsiteY1680" fmla="*/ 2198706 h 7514867"/>
              <a:gd name="connsiteX1681" fmla="*/ 2907679 w 26589109"/>
              <a:gd name="connsiteY1681" fmla="*/ 2150244 h 7514867"/>
              <a:gd name="connsiteX1682" fmla="*/ 3198447 w 26589109"/>
              <a:gd name="connsiteY1682" fmla="*/ 2004860 h 7514867"/>
              <a:gd name="connsiteX1683" fmla="*/ 3327677 w 26589109"/>
              <a:gd name="connsiteY1683" fmla="*/ 1940245 h 7514867"/>
              <a:gd name="connsiteX1684" fmla="*/ 3618445 w 26589109"/>
              <a:gd name="connsiteY1684" fmla="*/ 1891784 h 7514867"/>
              <a:gd name="connsiteX1685" fmla="*/ 3650752 w 26589109"/>
              <a:gd name="connsiteY1685" fmla="*/ 1875630 h 7514867"/>
              <a:gd name="connsiteX1686" fmla="*/ 4296903 w 26589109"/>
              <a:gd name="connsiteY1686" fmla="*/ 1746400 h 7514867"/>
              <a:gd name="connsiteX1687" fmla="*/ 4603825 w 26589109"/>
              <a:gd name="connsiteY1687" fmla="*/ 1665631 h 7514867"/>
              <a:gd name="connsiteX1688" fmla="*/ 4619979 w 26589109"/>
              <a:gd name="connsiteY1688" fmla="*/ 1617170 h 7514867"/>
              <a:gd name="connsiteX1689" fmla="*/ 4587671 w 26589109"/>
              <a:gd name="connsiteY1689" fmla="*/ 1601016 h 7514867"/>
              <a:gd name="connsiteX1690" fmla="*/ 4539210 w 26589109"/>
              <a:gd name="connsiteY1690" fmla="*/ 1633324 h 7514867"/>
              <a:gd name="connsiteX1691" fmla="*/ 4329211 w 26589109"/>
              <a:gd name="connsiteY1691" fmla="*/ 1601016 h 7514867"/>
              <a:gd name="connsiteX1692" fmla="*/ 4103058 w 26589109"/>
              <a:gd name="connsiteY1692" fmla="*/ 1633324 h 7514867"/>
              <a:gd name="connsiteX1693" fmla="*/ 4070751 w 26589109"/>
              <a:gd name="connsiteY1693" fmla="*/ 1633324 h 7514867"/>
              <a:gd name="connsiteX1694" fmla="*/ 4070751 w 26589109"/>
              <a:gd name="connsiteY1694" fmla="*/ 1568709 h 7514867"/>
              <a:gd name="connsiteX1695" fmla="*/ 4054597 w 26589109"/>
              <a:gd name="connsiteY1695" fmla="*/ 1536401 h 7514867"/>
              <a:gd name="connsiteX1696" fmla="*/ 3812290 w 26589109"/>
              <a:gd name="connsiteY1696" fmla="*/ 1374864 h 7514867"/>
              <a:gd name="connsiteX1697" fmla="*/ 3828444 w 26589109"/>
              <a:gd name="connsiteY1697" fmla="*/ 1294095 h 7514867"/>
              <a:gd name="connsiteX1698" fmla="*/ 4006135 w 26589109"/>
              <a:gd name="connsiteY1698" fmla="*/ 1181018 h 7514867"/>
              <a:gd name="connsiteX1699" fmla="*/ 4135366 w 26589109"/>
              <a:gd name="connsiteY1699" fmla="*/ 1181018 h 7514867"/>
              <a:gd name="connsiteX1700" fmla="*/ 4393826 w 26589109"/>
              <a:gd name="connsiteY1700" fmla="*/ 1374864 h 7514867"/>
              <a:gd name="connsiteX1701" fmla="*/ 4442287 w 26589109"/>
              <a:gd name="connsiteY1701" fmla="*/ 1391017 h 7514867"/>
              <a:gd name="connsiteX1702" fmla="*/ 4539210 w 26589109"/>
              <a:gd name="connsiteY1702" fmla="*/ 1342556 h 7514867"/>
              <a:gd name="connsiteX1703" fmla="*/ 4716901 w 26589109"/>
              <a:gd name="connsiteY1703" fmla="*/ 1084096 h 7514867"/>
              <a:gd name="connsiteX1704" fmla="*/ 4991515 w 26589109"/>
              <a:gd name="connsiteY1704" fmla="*/ 1003327 h 7514867"/>
              <a:gd name="connsiteX1705" fmla="*/ 5298437 w 26589109"/>
              <a:gd name="connsiteY1705" fmla="*/ 890251 h 7514867"/>
              <a:gd name="connsiteX1706" fmla="*/ 5379206 w 26589109"/>
              <a:gd name="connsiteY1706" fmla="*/ 938712 h 7514867"/>
              <a:gd name="connsiteX1707" fmla="*/ 5476129 w 26589109"/>
              <a:gd name="connsiteY1707" fmla="*/ 890251 h 7514867"/>
              <a:gd name="connsiteX1708" fmla="*/ 5556898 w 26589109"/>
              <a:gd name="connsiteY1708" fmla="*/ 987173 h 7514867"/>
              <a:gd name="connsiteX1709" fmla="*/ 5702281 w 26589109"/>
              <a:gd name="connsiteY1709" fmla="*/ 906404 h 7514867"/>
              <a:gd name="connsiteX1710" fmla="*/ 5653820 w 26589109"/>
              <a:gd name="connsiteY1710" fmla="*/ 874097 h 7514867"/>
              <a:gd name="connsiteX1711" fmla="*/ 5605359 w 26589109"/>
              <a:gd name="connsiteY1711" fmla="*/ 841789 h 7514867"/>
              <a:gd name="connsiteX1712" fmla="*/ 5621512 w 26589109"/>
              <a:gd name="connsiteY1712" fmla="*/ 825636 h 7514867"/>
              <a:gd name="connsiteX1713" fmla="*/ 5815358 w 26589109"/>
              <a:gd name="connsiteY1713" fmla="*/ 761021 h 7514867"/>
              <a:gd name="connsiteX1714" fmla="*/ 5912280 w 26589109"/>
              <a:gd name="connsiteY1714" fmla="*/ 793328 h 7514867"/>
              <a:gd name="connsiteX1715" fmla="*/ 5993049 w 26589109"/>
              <a:gd name="connsiteY1715" fmla="*/ 761021 h 7514867"/>
              <a:gd name="connsiteX1716" fmla="*/ 6057664 w 26589109"/>
              <a:gd name="connsiteY1716" fmla="*/ 567176 h 7514867"/>
              <a:gd name="connsiteX1717" fmla="*/ 6138433 w 26589109"/>
              <a:gd name="connsiteY1717" fmla="*/ 551022 h 7514867"/>
              <a:gd name="connsiteX1718" fmla="*/ 6170741 w 26589109"/>
              <a:gd name="connsiteY1718" fmla="*/ 534868 h 7514867"/>
              <a:gd name="connsiteX1719" fmla="*/ 6267663 w 26589109"/>
              <a:gd name="connsiteY1719" fmla="*/ 454099 h 7514867"/>
              <a:gd name="connsiteX1720" fmla="*/ 6509970 w 26589109"/>
              <a:gd name="connsiteY1720" fmla="*/ 454099 h 7514867"/>
              <a:gd name="connsiteX1721" fmla="*/ 6671508 w 26589109"/>
              <a:gd name="connsiteY1721" fmla="*/ 405638 h 7514867"/>
              <a:gd name="connsiteX1722" fmla="*/ 6719969 w 26589109"/>
              <a:gd name="connsiteY1722" fmla="*/ 389484 h 7514867"/>
              <a:gd name="connsiteX1723" fmla="*/ 6929968 w 26589109"/>
              <a:gd name="connsiteY1723" fmla="*/ 405638 h 7514867"/>
              <a:gd name="connsiteX1724" fmla="*/ 7204582 w 26589109"/>
              <a:gd name="connsiteY1724" fmla="*/ 405638 h 7514867"/>
              <a:gd name="connsiteX1725" fmla="*/ 7366120 w 26589109"/>
              <a:gd name="connsiteY1725" fmla="*/ 421792 h 7514867"/>
              <a:gd name="connsiteX1726" fmla="*/ 7495350 w 26589109"/>
              <a:gd name="connsiteY1726" fmla="*/ 551022 h 7514867"/>
              <a:gd name="connsiteX1727" fmla="*/ 7495350 w 26589109"/>
              <a:gd name="connsiteY1727" fmla="*/ 615637 h 7514867"/>
              <a:gd name="connsiteX1728" fmla="*/ 7527657 w 26589109"/>
              <a:gd name="connsiteY1728" fmla="*/ 647944 h 7514867"/>
              <a:gd name="connsiteX1729" fmla="*/ 7592274 w 26589109"/>
              <a:gd name="connsiteY1729" fmla="*/ 615637 h 7514867"/>
              <a:gd name="connsiteX1730" fmla="*/ 7640734 w 26589109"/>
              <a:gd name="connsiteY1730" fmla="*/ 486407 h 7514867"/>
              <a:gd name="connsiteX1731" fmla="*/ 7737658 w 26589109"/>
              <a:gd name="connsiteY1731" fmla="*/ 470253 h 7514867"/>
              <a:gd name="connsiteX1732" fmla="*/ 7850733 w 26589109"/>
              <a:gd name="connsiteY1732" fmla="*/ 470253 h 7514867"/>
              <a:gd name="connsiteX1733" fmla="*/ 7979963 w 26589109"/>
              <a:gd name="connsiteY1733" fmla="*/ 454099 h 7514867"/>
              <a:gd name="connsiteX1734" fmla="*/ 8012271 w 26589109"/>
              <a:gd name="connsiteY1734" fmla="*/ 486407 h 7514867"/>
              <a:gd name="connsiteX1735" fmla="*/ 8012271 w 26589109"/>
              <a:gd name="connsiteY1735" fmla="*/ 518714 h 7514867"/>
              <a:gd name="connsiteX1736" fmla="*/ 8028426 w 26589109"/>
              <a:gd name="connsiteY1736" fmla="*/ 599483 h 7514867"/>
              <a:gd name="connsiteX1737" fmla="*/ 8109193 w 26589109"/>
              <a:gd name="connsiteY1737" fmla="*/ 551022 h 7514867"/>
              <a:gd name="connsiteX1738" fmla="*/ 8206116 w 26589109"/>
              <a:gd name="connsiteY1738" fmla="*/ 551022 h 7514867"/>
              <a:gd name="connsiteX1739" fmla="*/ 8286885 w 26589109"/>
              <a:gd name="connsiteY1739" fmla="*/ 486407 h 7514867"/>
              <a:gd name="connsiteX1740" fmla="*/ 8222271 w 26589109"/>
              <a:gd name="connsiteY1740" fmla="*/ 454099 h 7514867"/>
              <a:gd name="connsiteX1741" fmla="*/ 8206116 w 26589109"/>
              <a:gd name="connsiteY1741" fmla="*/ 437945 h 7514867"/>
              <a:gd name="connsiteX1742" fmla="*/ 8222271 w 26589109"/>
              <a:gd name="connsiteY1742" fmla="*/ 421792 h 7514867"/>
              <a:gd name="connsiteX1743" fmla="*/ 8254577 w 26589109"/>
              <a:gd name="connsiteY1743" fmla="*/ 405638 h 7514867"/>
              <a:gd name="connsiteX1744" fmla="*/ 8658421 w 26589109"/>
              <a:gd name="connsiteY1744" fmla="*/ 341023 h 7514867"/>
              <a:gd name="connsiteX1745" fmla="*/ 8933035 w 26589109"/>
              <a:gd name="connsiteY1745" fmla="*/ 341023 h 7514867"/>
              <a:gd name="connsiteX1746" fmla="*/ 9046112 w 26589109"/>
              <a:gd name="connsiteY1746" fmla="*/ 373330 h 7514867"/>
              <a:gd name="connsiteX1747" fmla="*/ 9304572 w 26589109"/>
              <a:gd name="connsiteY1747" fmla="*/ 405638 h 7514867"/>
              <a:gd name="connsiteX1748" fmla="*/ 9563033 w 26589109"/>
              <a:gd name="connsiteY1748" fmla="*/ 341023 h 7514867"/>
              <a:gd name="connsiteX1749" fmla="*/ 9643801 w 26589109"/>
              <a:gd name="connsiteY1749" fmla="*/ 341023 h 7514867"/>
              <a:gd name="connsiteX1750" fmla="*/ 9611494 w 26589109"/>
              <a:gd name="connsiteY1750" fmla="*/ 421792 h 7514867"/>
              <a:gd name="connsiteX1751" fmla="*/ 9611494 w 26589109"/>
              <a:gd name="connsiteY1751" fmla="*/ 470253 h 7514867"/>
              <a:gd name="connsiteX1752" fmla="*/ 9821493 w 26589109"/>
              <a:gd name="connsiteY1752" fmla="*/ 470253 h 7514867"/>
              <a:gd name="connsiteX1753" fmla="*/ 9999185 w 26589109"/>
              <a:gd name="connsiteY1753" fmla="*/ 470253 h 7514867"/>
              <a:gd name="connsiteX1754" fmla="*/ 10144569 w 26589109"/>
              <a:gd name="connsiteY1754" fmla="*/ 454099 h 7514867"/>
              <a:gd name="connsiteX1755" fmla="*/ 10306106 w 26589109"/>
              <a:gd name="connsiteY1755" fmla="*/ 421792 h 7514867"/>
              <a:gd name="connsiteX1756" fmla="*/ 10386876 w 26589109"/>
              <a:gd name="connsiteY1756" fmla="*/ 421792 h 7514867"/>
              <a:gd name="connsiteX1757" fmla="*/ 10548413 w 26589109"/>
              <a:gd name="connsiteY1757" fmla="*/ 454099 h 7514867"/>
              <a:gd name="connsiteX1758" fmla="*/ 10774566 w 26589109"/>
              <a:gd name="connsiteY1758" fmla="*/ 308715 h 7514867"/>
              <a:gd name="connsiteX1759" fmla="*/ 10790720 w 26589109"/>
              <a:gd name="connsiteY1759" fmla="*/ 292562 h 7514867"/>
              <a:gd name="connsiteX1760" fmla="*/ 10823028 w 26589109"/>
              <a:gd name="connsiteY1760" fmla="*/ 292562 h 7514867"/>
              <a:gd name="connsiteX1761" fmla="*/ 10806874 w 26589109"/>
              <a:gd name="connsiteY1761" fmla="*/ 405638 h 7514867"/>
              <a:gd name="connsiteX1762" fmla="*/ 10790720 w 26589109"/>
              <a:gd name="connsiteY1762" fmla="*/ 454099 h 7514867"/>
              <a:gd name="connsiteX1763" fmla="*/ 10871489 w 26589109"/>
              <a:gd name="connsiteY1763" fmla="*/ 454099 h 7514867"/>
              <a:gd name="connsiteX1764" fmla="*/ 10984565 w 26589109"/>
              <a:gd name="connsiteY1764" fmla="*/ 405638 h 7514867"/>
              <a:gd name="connsiteX1765" fmla="*/ 11323794 w 26589109"/>
              <a:gd name="connsiteY1765" fmla="*/ 341023 h 7514867"/>
              <a:gd name="connsiteX1766" fmla="*/ 11453276 w 26589109"/>
              <a:gd name="connsiteY1766" fmla="*/ 336480 h 7514867"/>
              <a:gd name="connsiteX1767" fmla="*/ 11486464 w 26589109"/>
              <a:gd name="connsiteY1767" fmla="*/ 339607 h 7514867"/>
              <a:gd name="connsiteX1768" fmla="*/ 11485331 w 26589109"/>
              <a:gd name="connsiteY1768" fmla="*/ 341023 h 7514867"/>
              <a:gd name="connsiteX1769" fmla="*/ 11492516 w 26589109"/>
              <a:gd name="connsiteY1769" fmla="*/ 340178 h 7514867"/>
              <a:gd name="connsiteX1770" fmla="*/ 11501484 w 26589109"/>
              <a:gd name="connsiteY1770" fmla="*/ 341023 h 7514867"/>
              <a:gd name="connsiteX1771" fmla="*/ 11549947 w 26589109"/>
              <a:gd name="connsiteY1771" fmla="*/ 389484 h 7514867"/>
              <a:gd name="connsiteX1772" fmla="*/ 11792254 w 26589109"/>
              <a:gd name="connsiteY1772" fmla="*/ 389484 h 7514867"/>
              <a:gd name="connsiteX1773" fmla="*/ 12083022 w 26589109"/>
              <a:gd name="connsiteY1773" fmla="*/ 437945 h 7514867"/>
              <a:gd name="connsiteX1774" fmla="*/ 12389943 w 26589109"/>
              <a:gd name="connsiteY1774" fmla="*/ 389484 h 7514867"/>
              <a:gd name="connsiteX1775" fmla="*/ 12567635 w 26589109"/>
              <a:gd name="connsiteY1775" fmla="*/ 389484 h 7514867"/>
              <a:gd name="connsiteX1776" fmla="*/ 12680711 w 26589109"/>
              <a:gd name="connsiteY1776" fmla="*/ 373330 h 7514867"/>
              <a:gd name="connsiteX1777" fmla="*/ 12874556 w 26589109"/>
              <a:gd name="connsiteY1777" fmla="*/ 405638 h 7514867"/>
              <a:gd name="connsiteX1778" fmla="*/ 12939171 w 26589109"/>
              <a:gd name="connsiteY1778" fmla="*/ 373330 h 7514867"/>
              <a:gd name="connsiteX1779" fmla="*/ 12971479 w 26589109"/>
              <a:gd name="connsiteY1779" fmla="*/ 324869 h 7514867"/>
              <a:gd name="connsiteX1780" fmla="*/ 13116862 w 26589109"/>
              <a:gd name="connsiteY1780" fmla="*/ 244100 h 7514867"/>
              <a:gd name="connsiteX1781" fmla="*/ 13213786 w 26589109"/>
              <a:gd name="connsiteY1781" fmla="*/ 195639 h 7514867"/>
              <a:gd name="connsiteX1782" fmla="*/ 13407630 w 26589109"/>
              <a:gd name="connsiteY1782" fmla="*/ 227947 h 7514867"/>
              <a:gd name="connsiteX1783" fmla="*/ 13553014 w 26589109"/>
              <a:gd name="connsiteY1783" fmla="*/ 211793 h 7514867"/>
              <a:gd name="connsiteX1784" fmla="*/ 13553014 w 26589109"/>
              <a:gd name="connsiteY1784" fmla="*/ 179485 h 7514867"/>
              <a:gd name="connsiteX1785" fmla="*/ 13698398 w 26589109"/>
              <a:gd name="connsiteY1785" fmla="*/ 114870 h 7514867"/>
              <a:gd name="connsiteX1786" fmla="*/ 13843781 w 26589109"/>
              <a:gd name="connsiteY1786" fmla="*/ 195639 h 7514867"/>
              <a:gd name="connsiteX1787" fmla="*/ 13843781 w 26589109"/>
              <a:gd name="connsiteY1787" fmla="*/ 260254 h 7514867"/>
              <a:gd name="connsiteX1788" fmla="*/ 13859936 w 26589109"/>
              <a:gd name="connsiteY1788" fmla="*/ 276408 h 7514867"/>
              <a:gd name="connsiteX1789" fmla="*/ 13908397 w 26589109"/>
              <a:gd name="connsiteY1789" fmla="*/ 260254 h 7514867"/>
              <a:gd name="connsiteX1790" fmla="*/ 13956858 w 26589109"/>
              <a:gd name="connsiteY1790" fmla="*/ 163331 h 7514867"/>
              <a:gd name="connsiteX1791" fmla="*/ 13989165 w 26589109"/>
              <a:gd name="connsiteY1791" fmla="*/ 34101 h 7514867"/>
              <a:gd name="connsiteX1792" fmla="*/ 14150703 w 26589109"/>
              <a:gd name="connsiteY1792" fmla="*/ 1794 h 7514867"/>
              <a:gd name="connsiteX1793" fmla="*/ 14223395 w 26589109"/>
              <a:gd name="connsiteY1793" fmla="*/ 280 h 7514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</a:cxnLst>
            <a:rect l="l" t="t" r="r" b="b"/>
            <a:pathLst>
              <a:path w="26589109" h="7514867">
                <a:moveTo>
                  <a:pt x="1324609" y="6980219"/>
                </a:moveTo>
                <a:cubicBezTo>
                  <a:pt x="1324609" y="6980219"/>
                  <a:pt x="1340763" y="6980219"/>
                  <a:pt x="1356917" y="6980219"/>
                </a:cubicBezTo>
                <a:cubicBezTo>
                  <a:pt x="1340763" y="6996372"/>
                  <a:pt x="1340763" y="6996372"/>
                  <a:pt x="1340763" y="7012527"/>
                </a:cubicBezTo>
                <a:cubicBezTo>
                  <a:pt x="1340763" y="7012527"/>
                  <a:pt x="1324609" y="6996372"/>
                  <a:pt x="1324609" y="6996372"/>
                </a:cubicBezTo>
                <a:cubicBezTo>
                  <a:pt x="1308456" y="6996372"/>
                  <a:pt x="1324609" y="6980219"/>
                  <a:pt x="1324609" y="6980219"/>
                </a:cubicBezTo>
                <a:close/>
                <a:moveTo>
                  <a:pt x="4591962" y="6908789"/>
                </a:moveTo>
                <a:cubicBezTo>
                  <a:pt x="4532142" y="6906517"/>
                  <a:pt x="4474594" y="6915604"/>
                  <a:pt x="4426133" y="6915604"/>
                </a:cubicBezTo>
                <a:cubicBezTo>
                  <a:pt x="4426133" y="6915604"/>
                  <a:pt x="4409980" y="6931758"/>
                  <a:pt x="4409980" y="6931758"/>
                </a:cubicBezTo>
                <a:cubicBezTo>
                  <a:pt x="4409980" y="6931758"/>
                  <a:pt x="4426133" y="6947911"/>
                  <a:pt x="4426133" y="6947911"/>
                </a:cubicBezTo>
                <a:cubicBezTo>
                  <a:pt x="4506902" y="6947911"/>
                  <a:pt x="4571517" y="6980219"/>
                  <a:pt x="4636133" y="7012527"/>
                </a:cubicBezTo>
                <a:cubicBezTo>
                  <a:pt x="4636133" y="6996372"/>
                  <a:pt x="4652286" y="6980219"/>
                  <a:pt x="4652286" y="6964065"/>
                </a:cubicBezTo>
                <a:cubicBezTo>
                  <a:pt x="4668440" y="6947911"/>
                  <a:pt x="4700748" y="6915604"/>
                  <a:pt x="4652286" y="6915604"/>
                </a:cubicBezTo>
                <a:cubicBezTo>
                  <a:pt x="4632094" y="6911565"/>
                  <a:pt x="4611902" y="6909546"/>
                  <a:pt x="4591962" y="6908789"/>
                </a:cubicBezTo>
                <a:close/>
                <a:moveTo>
                  <a:pt x="2180759" y="6867142"/>
                </a:moveTo>
                <a:cubicBezTo>
                  <a:pt x="2180759" y="6867142"/>
                  <a:pt x="2196913" y="6867142"/>
                  <a:pt x="2196913" y="6883296"/>
                </a:cubicBezTo>
                <a:cubicBezTo>
                  <a:pt x="2196913" y="6915604"/>
                  <a:pt x="2196913" y="6931758"/>
                  <a:pt x="2196913" y="6964065"/>
                </a:cubicBezTo>
                <a:cubicBezTo>
                  <a:pt x="2164605" y="6964065"/>
                  <a:pt x="2148452" y="6947911"/>
                  <a:pt x="2148452" y="6899450"/>
                </a:cubicBezTo>
                <a:cubicBezTo>
                  <a:pt x="2148452" y="6883296"/>
                  <a:pt x="2164605" y="6867142"/>
                  <a:pt x="2180759" y="6867142"/>
                </a:cubicBezTo>
                <a:close/>
                <a:moveTo>
                  <a:pt x="6316124" y="6786374"/>
                </a:moveTo>
                <a:cubicBezTo>
                  <a:pt x="6332279" y="6786374"/>
                  <a:pt x="6332279" y="6802527"/>
                  <a:pt x="6348432" y="6818681"/>
                </a:cubicBezTo>
                <a:cubicBezTo>
                  <a:pt x="6332279" y="6834835"/>
                  <a:pt x="6316124" y="6834835"/>
                  <a:pt x="6299971" y="6834835"/>
                </a:cubicBezTo>
                <a:cubicBezTo>
                  <a:pt x="6283817" y="6834835"/>
                  <a:pt x="6283817" y="6818681"/>
                  <a:pt x="6267663" y="6802527"/>
                </a:cubicBezTo>
                <a:cubicBezTo>
                  <a:pt x="6283817" y="6802527"/>
                  <a:pt x="6299971" y="6786374"/>
                  <a:pt x="6316124" y="6786374"/>
                </a:cubicBezTo>
                <a:close/>
                <a:moveTo>
                  <a:pt x="21322978" y="6737913"/>
                </a:moveTo>
                <a:cubicBezTo>
                  <a:pt x="21322978" y="6737913"/>
                  <a:pt x="21339132" y="6737913"/>
                  <a:pt x="21355284" y="6737913"/>
                </a:cubicBezTo>
                <a:cubicBezTo>
                  <a:pt x="21355284" y="6754066"/>
                  <a:pt x="21355284" y="6754066"/>
                  <a:pt x="21355284" y="6754066"/>
                </a:cubicBezTo>
                <a:cubicBezTo>
                  <a:pt x="21339132" y="6770220"/>
                  <a:pt x="21339132" y="6754066"/>
                  <a:pt x="21322978" y="6737913"/>
                </a:cubicBezTo>
                <a:close/>
                <a:moveTo>
                  <a:pt x="6929968" y="6721758"/>
                </a:moveTo>
                <a:cubicBezTo>
                  <a:pt x="6929968" y="6721758"/>
                  <a:pt x="6946122" y="6737913"/>
                  <a:pt x="6946122" y="6737913"/>
                </a:cubicBezTo>
                <a:cubicBezTo>
                  <a:pt x="6946122" y="6754066"/>
                  <a:pt x="6946122" y="6754066"/>
                  <a:pt x="6946122" y="6754066"/>
                </a:cubicBezTo>
                <a:cubicBezTo>
                  <a:pt x="6929968" y="6770220"/>
                  <a:pt x="6929968" y="6754066"/>
                  <a:pt x="6913814" y="6737913"/>
                </a:cubicBezTo>
                <a:cubicBezTo>
                  <a:pt x="6913814" y="6737913"/>
                  <a:pt x="6929968" y="6721758"/>
                  <a:pt x="6929968" y="6721758"/>
                </a:cubicBezTo>
                <a:close/>
                <a:moveTo>
                  <a:pt x="4813824" y="6721758"/>
                </a:moveTo>
                <a:cubicBezTo>
                  <a:pt x="4797670" y="6721758"/>
                  <a:pt x="4781517" y="6737913"/>
                  <a:pt x="4765363" y="6737913"/>
                </a:cubicBezTo>
                <a:cubicBezTo>
                  <a:pt x="4813824" y="6786374"/>
                  <a:pt x="4813824" y="6834835"/>
                  <a:pt x="4813824" y="6899450"/>
                </a:cubicBezTo>
                <a:cubicBezTo>
                  <a:pt x="4813824" y="6915604"/>
                  <a:pt x="4829978" y="6915604"/>
                  <a:pt x="4846132" y="6931758"/>
                </a:cubicBezTo>
                <a:cubicBezTo>
                  <a:pt x="4894593" y="6915604"/>
                  <a:pt x="4943054" y="6883296"/>
                  <a:pt x="4975362" y="6867142"/>
                </a:cubicBezTo>
                <a:cubicBezTo>
                  <a:pt x="4991515" y="6867142"/>
                  <a:pt x="4991515" y="6834835"/>
                  <a:pt x="4991515" y="6818681"/>
                </a:cubicBezTo>
                <a:cubicBezTo>
                  <a:pt x="4943054" y="6786374"/>
                  <a:pt x="4878439" y="6754066"/>
                  <a:pt x="4813824" y="6721758"/>
                </a:cubicBezTo>
                <a:close/>
                <a:moveTo>
                  <a:pt x="23891426" y="6673297"/>
                </a:moveTo>
                <a:cubicBezTo>
                  <a:pt x="23891426" y="6673297"/>
                  <a:pt x="23907580" y="6689451"/>
                  <a:pt x="23907580" y="6689451"/>
                </a:cubicBezTo>
                <a:cubicBezTo>
                  <a:pt x="23907580" y="6705605"/>
                  <a:pt x="23891426" y="6705605"/>
                  <a:pt x="23875274" y="6705605"/>
                </a:cubicBezTo>
                <a:cubicBezTo>
                  <a:pt x="23891426" y="6689451"/>
                  <a:pt x="23891426" y="6689451"/>
                  <a:pt x="23891426" y="6673297"/>
                </a:cubicBezTo>
                <a:close/>
                <a:moveTo>
                  <a:pt x="22776816" y="6608683"/>
                </a:moveTo>
                <a:lnTo>
                  <a:pt x="22851528" y="6608683"/>
                </a:lnTo>
                <a:lnTo>
                  <a:pt x="22857586" y="6608683"/>
                </a:lnTo>
                <a:cubicBezTo>
                  <a:pt x="22841432" y="6640990"/>
                  <a:pt x="22825278" y="6657144"/>
                  <a:pt x="22776816" y="6657144"/>
                </a:cubicBezTo>
                <a:cubicBezTo>
                  <a:pt x="22776816" y="6657144"/>
                  <a:pt x="22760662" y="6640990"/>
                  <a:pt x="22760662" y="6640990"/>
                </a:cubicBezTo>
                <a:cubicBezTo>
                  <a:pt x="22760662" y="6624836"/>
                  <a:pt x="22776816" y="6608683"/>
                  <a:pt x="22776816" y="6608683"/>
                </a:cubicBezTo>
                <a:close/>
                <a:moveTo>
                  <a:pt x="22389128" y="6608683"/>
                </a:moveTo>
                <a:cubicBezTo>
                  <a:pt x="22405280" y="6608683"/>
                  <a:pt x="22405280" y="6624836"/>
                  <a:pt x="22421434" y="6640990"/>
                </a:cubicBezTo>
                <a:cubicBezTo>
                  <a:pt x="22405280" y="6640990"/>
                  <a:pt x="22389128" y="6657144"/>
                  <a:pt x="22372972" y="6657144"/>
                </a:cubicBezTo>
                <a:cubicBezTo>
                  <a:pt x="22356818" y="6657144"/>
                  <a:pt x="22340666" y="6640990"/>
                  <a:pt x="22340666" y="6624836"/>
                </a:cubicBezTo>
                <a:cubicBezTo>
                  <a:pt x="22356818" y="6624836"/>
                  <a:pt x="22372972" y="6608683"/>
                  <a:pt x="22389128" y="6608683"/>
                </a:cubicBezTo>
                <a:close/>
                <a:moveTo>
                  <a:pt x="23729888" y="6592528"/>
                </a:moveTo>
                <a:cubicBezTo>
                  <a:pt x="23729888" y="6624836"/>
                  <a:pt x="23746044" y="6657144"/>
                  <a:pt x="23729888" y="6673297"/>
                </a:cubicBezTo>
                <a:cubicBezTo>
                  <a:pt x="23729888" y="6689451"/>
                  <a:pt x="23697582" y="6705605"/>
                  <a:pt x="23665274" y="6705605"/>
                </a:cubicBezTo>
                <a:cubicBezTo>
                  <a:pt x="23455274" y="6705605"/>
                  <a:pt x="23229124" y="6705605"/>
                  <a:pt x="23019124" y="6705605"/>
                </a:cubicBezTo>
                <a:cubicBezTo>
                  <a:pt x="23002968" y="6705605"/>
                  <a:pt x="22970662" y="6657144"/>
                  <a:pt x="22986816" y="6640990"/>
                </a:cubicBezTo>
                <a:cubicBezTo>
                  <a:pt x="22986816" y="6624836"/>
                  <a:pt x="23002968" y="6608683"/>
                  <a:pt x="23019124" y="6608683"/>
                </a:cubicBezTo>
                <a:cubicBezTo>
                  <a:pt x="23051430" y="6608683"/>
                  <a:pt x="23099892" y="6608683"/>
                  <a:pt x="23132200" y="6624836"/>
                </a:cubicBezTo>
                <a:cubicBezTo>
                  <a:pt x="23229124" y="6673297"/>
                  <a:pt x="23309892" y="6673297"/>
                  <a:pt x="23406814" y="6624836"/>
                </a:cubicBezTo>
                <a:cubicBezTo>
                  <a:pt x="23422968" y="6624836"/>
                  <a:pt x="23471430" y="6608683"/>
                  <a:pt x="23487582" y="6624836"/>
                </a:cubicBezTo>
                <a:cubicBezTo>
                  <a:pt x="23584506" y="6705605"/>
                  <a:pt x="23665274" y="6657144"/>
                  <a:pt x="23729888" y="6592528"/>
                </a:cubicBezTo>
                <a:close/>
                <a:moveTo>
                  <a:pt x="23972196" y="6544067"/>
                </a:moveTo>
                <a:cubicBezTo>
                  <a:pt x="23988350" y="6544067"/>
                  <a:pt x="24004504" y="6560221"/>
                  <a:pt x="24020656" y="6560221"/>
                </a:cubicBezTo>
                <a:cubicBezTo>
                  <a:pt x="24004504" y="6576375"/>
                  <a:pt x="24004504" y="6592528"/>
                  <a:pt x="23988350" y="6592528"/>
                </a:cubicBezTo>
                <a:cubicBezTo>
                  <a:pt x="23972196" y="6592528"/>
                  <a:pt x="23956042" y="6576375"/>
                  <a:pt x="23939888" y="6576375"/>
                </a:cubicBezTo>
                <a:cubicBezTo>
                  <a:pt x="23956042" y="6576375"/>
                  <a:pt x="23972196" y="6560221"/>
                  <a:pt x="23972196" y="6544067"/>
                </a:cubicBezTo>
                <a:close/>
                <a:moveTo>
                  <a:pt x="23780118" y="6540281"/>
                </a:moveTo>
                <a:cubicBezTo>
                  <a:pt x="23788447" y="6539019"/>
                  <a:pt x="23798543" y="6540029"/>
                  <a:pt x="23810658" y="6544067"/>
                </a:cubicBezTo>
                <a:cubicBezTo>
                  <a:pt x="23826812" y="6544067"/>
                  <a:pt x="23842966" y="6576375"/>
                  <a:pt x="23842966" y="6576375"/>
                </a:cubicBezTo>
                <a:cubicBezTo>
                  <a:pt x="23842966" y="6576375"/>
                  <a:pt x="23826812" y="6592528"/>
                  <a:pt x="23826812" y="6592528"/>
                </a:cubicBezTo>
                <a:cubicBezTo>
                  <a:pt x="23794506" y="6592528"/>
                  <a:pt x="23778350" y="6592528"/>
                  <a:pt x="23746044" y="6592528"/>
                </a:cubicBezTo>
                <a:cubicBezTo>
                  <a:pt x="23746044" y="6568298"/>
                  <a:pt x="23755131" y="6544067"/>
                  <a:pt x="23780118" y="6540281"/>
                </a:cubicBezTo>
                <a:close/>
                <a:moveTo>
                  <a:pt x="22889892" y="6511760"/>
                </a:moveTo>
                <a:cubicBezTo>
                  <a:pt x="22889892" y="6511760"/>
                  <a:pt x="22906048" y="6527914"/>
                  <a:pt x="22906048" y="6527914"/>
                </a:cubicBezTo>
                <a:cubicBezTo>
                  <a:pt x="22906048" y="6576375"/>
                  <a:pt x="22889892" y="6592528"/>
                  <a:pt x="22857586" y="6608683"/>
                </a:cubicBezTo>
                <a:lnTo>
                  <a:pt x="22857586" y="6602625"/>
                </a:lnTo>
                <a:cubicBezTo>
                  <a:pt x="22857586" y="6601615"/>
                  <a:pt x="22857586" y="6601110"/>
                  <a:pt x="22857586" y="6601868"/>
                </a:cubicBezTo>
                <a:lnTo>
                  <a:pt x="22857586" y="6562240"/>
                </a:lnTo>
                <a:cubicBezTo>
                  <a:pt x="22857586" y="6548106"/>
                  <a:pt x="22857586" y="6535991"/>
                  <a:pt x="22857586" y="6527914"/>
                </a:cubicBezTo>
                <a:cubicBezTo>
                  <a:pt x="22857586" y="6527914"/>
                  <a:pt x="22873740" y="6511760"/>
                  <a:pt x="22889892" y="6511760"/>
                </a:cubicBezTo>
                <a:close/>
                <a:moveTo>
                  <a:pt x="22679894" y="6495606"/>
                </a:moveTo>
                <a:cubicBezTo>
                  <a:pt x="22696048" y="6495606"/>
                  <a:pt x="22696048" y="6511760"/>
                  <a:pt x="22712202" y="6527914"/>
                </a:cubicBezTo>
                <a:cubicBezTo>
                  <a:pt x="22696048" y="6527914"/>
                  <a:pt x="22679894" y="6544067"/>
                  <a:pt x="22663742" y="6544067"/>
                </a:cubicBezTo>
                <a:cubicBezTo>
                  <a:pt x="22647586" y="6544067"/>
                  <a:pt x="22647586" y="6527914"/>
                  <a:pt x="22631434" y="6511760"/>
                </a:cubicBezTo>
                <a:cubicBezTo>
                  <a:pt x="22647586" y="6511760"/>
                  <a:pt x="22663742" y="6495606"/>
                  <a:pt x="22679894" y="6495606"/>
                </a:cubicBezTo>
                <a:close/>
                <a:moveTo>
                  <a:pt x="4878439" y="6495606"/>
                </a:moveTo>
                <a:cubicBezTo>
                  <a:pt x="4878439" y="6511760"/>
                  <a:pt x="4878439" y="6527914"/>
                  <a:pt x="4862285" y="6527914"/>
                </a:cubicBezTo>
                <a:lnTo>
                  <a:pt x="4852989" y="6502159"/>
                </a:lnTo>
                <a:lnTo>
                  <a:pt x="4856228" y="6497625"/>
                </a:lnTo>
                <a:cubicBezTo>
                  <a:pt x="4862286" y="6495606"/>
                  <a:pt x="4870362" y="6495606"/>
                  <a:pt x="4878439" y="6495606"/>
                </a:cubicBezTo>
                <a:close/>
                <a:moveTo>
                  <a:pt x="4313057" y="6495606"/>
                </a:moveTo>
                <a:cubicBezTo>
                  <a:pt x="4313057" y="6495606"/>
                  <a:pt x="4329211" y="6495606"/>
                  <a:pt x="4329211" y="6495606"/>
                </a:cubicBezTo>
                <a:cubicBezTo>
                  <a:pt x="4329211" y="6511760"/>
                  <a:pt x="4329211" y="6527914"/>
                  <a:pt x="4313057" y="6527914"/>
                </a:cubicBezTo>
                <a:cubicBezTo>
                  <a:pt x="4313057" y="6527914"/>
                  <a:pt x="4296903" y="6511760"/>
                  <a:pt x="4296903" y="6511760"/>
                </a:cubicBezTo>
                <a:cubicBezTo>
                  <a:pt x="4296903" y="6511760"/>
                  <a:pt x="4313057" y="6495606"/>
                  <a:pt x="4313057" y="6495606"/>
                </a:cubicBezTo>
                <a:close/>
                <a:moveTo>
                  <a:pt x="3069217" y="6382530"/>
                </a:moveTo>
                <a:cubicBezTo>
                  <a:pt x="3069217" y="6398683"/>
                  <a:pt x="3085370" y="6414837"/>
                  <a:pt x="3085370" y="6430991"/>
                </a:cubicBezTo>
                <a:cubicBezTo>
                  <a:pt x="3069217" y="6463298"/>
                  <a:pt x="3053063" y="6479452"/>
                  <a:pt x="3020755" y="6479452"/>
                </a:cubicBezTo>
                <a:cubicBezTo>
                  <a:pt x="3020755" y="6479452"/>
                  <a:pt x="3004602" y="6479452"/>
                  <a:pt x="3004602" y="6479452"/>
                </a:cubicBezTo>
                <a:cubicBezTo>
                  <a:pt x="2988448" y="6463298"/>
                  <a:pt x="2988448" y="6447145"/>
                  <a:pt x="3004602" y="6430991"/>
                </a:cubicBezTo>
                <a:cubicBezTo>
                  <a:pt x="3020755" y="6430991"/>
                  <a:pt x="3036909" y="6414837"/>
                  <a:pt x="3053063" y="6398683"/>
                </a:cubicBezTo>
                <a:cubicBezTo>
                  <a:pt x="3053063" y="6382530"/>
                  <a:pt x="3069217" y="6382530"/>
                  <a:pt x="3069217" y="6382530"/>
                </a:cubicBezTo>
                <a:close/>
                <a:moveTo>
                  <a:pt x="4716901" y="6317914"/>
                </a:moveTo>
                <a:cubicBezTo>
                  <a:pt x="4749209" y="6317914"/>
                  <a:pt x="4749209" y="6334068"/>
                  <a:pt x="4749209" y="6350222"/>
                </a:cubicBezTo>
                <a:cubicBezTo>
                  <a:pt x="4749209" y="6350222"/>
                  <a:pt x="4733055" y="6334068"/>
                  <a:pt x="4716901" y="6334068"/>
                </a:cubicBezTo>
                <a:cubicBezTo>
                  <a:pt x="4716901" y="6334068"/>
                  <a:pt x="4716901" y="6317914"/>
                  <a:pt x="4716901" y="6317914"/>
                </a:cubicBezTo>
                <a:close/>
                <a:moveTo>
                  <a:pt x="4377672" y="6317914"/>
                </a:moveTo>
                <a:cubicBezTo>
                  <a:pt x="4377672" y="6317914"/>
                  <a:pt x="4393826" y="6334068"/>
                  <a:pt x="4393826" y="6334068"/>
                </a:cubicBezTo>
                <a:cubicBezTo>
                  <a:pt x="4377672" y="6350222"/>
                  <a:pt x="4377672" y="6350222"/>
                  <a:pt x="4377672" y="6350222"/>
                </a:cubicBezTo>
                <a:cubicBezTo>
                  <a:pt x="4345365" y="6350222"/>
                  <a:pt x="4345365" y="6334068"/>
                  <a:pt x="4377672" y="6317914"/>
                </a:cubicBezTo>
                <a:close/>
                <a:moveTo>
                  <a:pt x="4248442" y="6317914"/>
                </a:moveTo>
                <a:cubicBezTo>
                  <a:pt x="4248442" y="6317914"/>
                  <a:pt x="4264596" y="6334068"/>
                  <a:pt x="4264596" y="6334068"/>
                </a:cubicBezTo>
                <a:cubicBezTo>
                  <a:pt x="4280750" y="6366376"/>
                  <a:pt x="4296903" y="6382530"/>
                  <a:pt x="4264596" y="6398683"/>
                </a:cubicBezTo>
                <a:cubicBezTo>
                  <a:pt x="4248442" y="6398683"/>
                  <a:pt x="4232288" y="6382530"/>
                  <a:pt x="4232288" y="6382530"/>
                </a:cubicBezTo>
                <a:cubicBezTo>
                  <a:pt x="4232288" y="6366376"/>
                  <a:pt x="4232288" y="6334068"/>
                  <a:pt x="4248442" y="6317914"/>
                </a:cubicBezTo>
                <a:close/>
                <a:moveTo>
                  <a:pt x="4959208" y="6301761"/>
                </a:moveTo>
                <a:cubicBezTo>
                  <a:pt x="5007669" y="6301761"/>
                  <a:pt x="5039977" y="6317914"/>
                  <a:pt x="5056130" y="6350222"/>
                </a:cubicBezTo>
                <a:cubicBezTo>
                  <a:pt x="5072284" y="6350222"/>
                  <a:pt x="5088438" y="6366376"/>
                  <a:pt x="5104592" y="6366376"/>
                </a:cubicBezTo>
                <a:cubicBezTo>
                  <a:pt x="5088438" y="6398683"/>
                  <a:pt x="5072284" y="6447145"/>
                  <a:pt x="5039977" y="6463298"/>
                </a:cubicBezTo>
                <a:cubicBezTo>
                  <a:pt x="5007669" y="6463298"/>
                  <a:pt x="4959208" y="6463298"/>
                  <a:pt x="4926900" y="6463298"/>
                </a:cubicBezTo>
                <a:cubicBezTo>
                  <a:pt x="4926900" y="6430991"/>
                  <a:pt x="4926900" y="6398683"/>
                  <a:pt x="4910747" y="6366376"/>
                </a:cubicBezTo>
                <a:cubicBezTo>
                  <a:pt x="4894593" y="6317914"/>
                  <a:pt x="4894593" y="6301761"/>
                  <a:pt x="4959208" y="6301761"/>
                </a:cubicBezTo>
                <a:close/>
                <a:moveTo>
                  <a:pt x="25797573" y="6269453"/>
                </a:moveTo>
                <a:cubicBezTo>
                  <a:pt x="25813725" y="6301761"/>
                  <a:pt x="25829877" y="6317914"/>
                  <a:pt x="25829877" y="6334068"/>
                </a:cubicBezTo>
                <a:cubicBezTo>
                  <a:pt x="25829877" y="6366376"/>
                  <a:pt x="25829877" y="6382530"/>
                  <a:pt x="25829877" y="6398683"/>
                </a:cubicBezTo>
                <a:cubicBezTo>
                  <a:pt x="25813725" y="6430991"/>
                  <a:pt x="25765265" y="6430991"/>
                  <a:pt x="25732957" y="6414837"/>
                </a:cubicBezTo>
                <a:cubicBezTo>
                  <a:pt x="25700649" y="6382530"/>
                  <a:pt x="25700649" y="6350222"/>
                  <a:pt x="25716801" y="6334068"/>
                </a:cubicBezTo>
                <a:cubicBezTo>
                  <a:pt x="25749109" y="6301761"/>
                  <a:pt x="25781421" y="6285607"/>
                  <a:pt x="25797573" y="6269453"/>
                </a:cubicBezTo>
                <a:close/>
                <a:moveTo>
                  <a:pt x="5193058" y="6253300"/>
                </a:moveTo>
                <a:lnTo>
                  <a:pt x="5217668" y="6253300"/>
                </a:lnTo>
                <a:cubicBezTo>
                  <a:pt x="5217668" y="6253300"/>
                  <a:pt x="5233822" y="6269453"/>
                  <a:pt x="5233822" y="6285607"/>
                </a:cubicBezTo>
                <a:lnTo>
                  <a:pt x="5233822" y="6317915"/>
                </a:lnTo>
                <a:cubicBezTo>
                  <a:pt x="5233822" y="6338107"/>
                  <a:pt x="5233822" y="6358299"/>
                  <a:pt x="5233822" y="6382530"/>
                </a:cubicBezTo>
                <a:cubicBezTo>
                  <a:pt x="5233822" y="6398683"/>
                  <a:pt x="5217668" y="6430991"/>
                  <a:pt x="5185360" y="6398683"/>
                </a:cubicBezTo>
                <a:cubicBezTo>
                  <a:pt x="5169207" y="6382530"/>
                  <a:pt x="5136899" y="6382530"/>
                  <a:pt x="5120746" y="6366376"/>
                </a:cubicBezTo>
                <a:cubicBezTo>
                  <a:pt x="5128823" y="6350222"/>
                  <a:pt x="5136900" y="6330030"/>
                  <a:pt x="5144977" y="6309838"/>
                </a:cubicBezTo>
                <a:lnTo>
                  <a:pt x="5154968" y="6286524"/>
                </a:lnTo>
                <a:lnTo>
                  <a:pt x="5169207" y="6285607"/>
                </a:lnTo>
                <a:cubicBezTo>
                  <a:pt x="5177284" y="6277530"/>
                  <a:pt x="5181322" y="6265415"/>
                  <a:pt x="5187380" y="6257338"/>
                </a:cubicBezTo>
                <a:close/>
                <a:moveTo>
                  <a:pt x="4490748" y="6253300"/>
                </a:moveTo>
                <a:cubicBezTo>
                  <a:pt x="4506902" y="6269453"/>
                  <a:pt x="4506902" y="6269453"/>
                  <a:pt x="4506902" y="6285607"/>
                </a:cubicBezTo>
                <a:cubicBezTo>
                  <a:pt x="4506902" y="6285607"/>
                  <a:pt x="4490748" y="6301761"/>
                  <a:pt x="4490748" y="6301761"/>
                </a:cubicBezTo>
                <a:cubicBezTo>
                  <a:pt x="4490748" y="6285607"/>
                  <a:pt x="4474595" y="6285607"/>
                  <a:pt x="4474595" y="6285607"/>
                </a:cubicBezTo>
                <a:cubicBezTo>
                  <a:pt x="4474595" y="6269453"/>
                  <a:pt x="4490748" y="6269453"/>
                  <a:pt x="4490748" y="6253300"/>
                </a:cubicBezTo>
                <a:close/>
                <a:moveTo>
                  <a:pt x="6068266" y="6122808"/>
                </a:moveTo>
                <a:cubicBezTo>
                  <a:pt x="6055646" y="6120032"/>
                  <a:pt x="6041511" y="6120032"/>
                  <a:pt x="6025357" y="6124070"/>
                </a:cubicBezTo>
                <a:cubicBezTo>
                  <a:pt x="5960742" y="6140223"/>
                  <a:pt x="5896127" y="6172531"/>
                  <a:pt x="5847665" y="6204839"/>
                </a:cubicBezTo>
                <a:cubicBezTo>
                  <a:pt x="5831511" y="6204839"/>
                  <a:pt x="5831511" y="6237146"/>
                  <a:pt x="5863819" y="6237146"/>
                </a:cubicBezTo>
                <a:cubicBezTo>
                  <a:pt x="5896127" y="6253300"/>
                  <a:pt x="5928434" y="6253300"/>
                  <a:pt x="5944589" y="6301761"/>
                </a:cubicBezTo>
                <a:cubicBezTo>
                  <a:pt x="5928434" y="6301761"/>
                  <a:pt x="5912280" y="6301761"/>
                  <a:pt x="5912280" y="6317914"/>
                </a:cubicBezTo>
                <a:cubicBezTo>
                  <a:pt x="5896127" y="6334068"/>
                  <a:pt x="5912280" y="6350222"/>
                  <a:pt x="5928434" y="6334068"/>
                </a:cubicBezTo>
                <a:cubicBezTo>
                  <a:pt x="5944589" y="6334068"/>
                  <a:pt x="5944589" y="6317914"/>
                  <a:pt x="5944589" y="6301761"/>
                </a:cubicBezTo>
                <a:cubicBezTo>
                  <a:pt x="6025357" y="6317914"/>
                  <a:pt x="6089973" y="6253300"/>
                  <a:pt x="6154587" y="6237146"/>
                </a:cubicBezTo>
                <a:cubicBezTo>
                  <a:pt x="6186894" y="6237146"/>
                  <a:pt x="6170741" y="6204839"/>
                  <a:pt x="6154587" y="6188684"/>
                </a:cubicBezTo>
                <a:cubicBezTo>
                  <a:pt x="6130357" y="6164454"/>
                  <a:pt x="6106126" y="6131137"/>
                  <a:pt x="6068266" y="6122808"/>
                </a:cubicBezTo>
                <a:close/>
                <a:moveTo>
                  <a:pt x="3101524" y="6091762"/>
                </a:moveTo>
                <a:cubicBezTo>
                  <a:pt x="3101524" y="6124070"/>
                  <a:pt x="3117678" y="6124070"/>
                  <a:pt x="3149985" y="6124070"/>
                </a:cubicBezTo>
                <a:cubicBezTo>
                  <a:pt x="3133832" y="6107916"/>
                  <a:pt x="3133832" y="6091762"/>
                  <a:pt x="3117678" y="6091762"/>
                </a:cubicBezTo>
                <a:cubicBezTo>
                  <a:pt x="3117678" y="6091762"/>
                  <a:pt x="3101524" y="6091762"/>
                  <a:pt x="3101524" y="6091762"/>
                </a:cubicBezTo>
                <a:close/>
                <a:moveTo>
                  <a:pt x="25329113" y="6010993"/>
                </a:moveTo>
                <a:cubicBezTo>
                  <a:pt x="25361421" y="6010993"/>
                  <a:pt x="25393729" y="6010993"/>
                  <a:pt x="25409881" y="6027147"/>
                </a:cubicBezTo>
                <a:cubicBezTo>
                  <a:pt x="25409881" y="6059454"/>
                  <a:pt x="25409881" y="6075608"/>
                  <a:pt x="25409881" y="6107916"/>
                </a:cubicBezTo>
                <a:cubicBezTo>
                  <a:pt x="25377577" y="6107916"/>
                  <a:pt x="25361421" y="6107916"/>
                  <a:pt x="25329113" y="6107916"/>
                </a:cubicBezTo>
                <a:cubicBezTo>
                  <a:pt x="25296805" y="6107916"/>
                  <a:pt x="25296805" y="6075608"/>
                  <a:pt x="25296805" y="6043301"/>
                </a:cubicBezTo>
                <a:cubicBezTo>
                  <a:pt x="25296805" y="6027147"/>
                  <a:pt x="25312957" y="6010993"/>
                  <a:pt x="25329113" y="6010993"/>
                </a:cubicBezTo>
                <a:close/>
                <a:moveTo>
                  <a:pt x="21254576" y="5965561"/>
                </a:moveTo>
                <a:cubicBezTo>
                  <a:pt x="21218987" y="5962532"/>
                  <a:pt x="21185669" y="5986763"/>
                  <a:pt x="21161440" y="6010993"/>
                </a:cubicBezTo>
                <a:cubicBezTo>
                  <a:pt x="21145286" y="6027147"/>
                  <a:pt x="21145286" y="6043301"/>
                  <a:pt x="21129132" y="6059454"/>
                </a:cubicBezTo>
                <a:cubicBezTo>
                  <a:pt x="21129132" y="6059454"/>
                  <a:pt x="21145286" y="6075608"/>
                  <a:pt x="21145286" y="6075608"/>
                </a:cubicBezTo>
                <a:cubicBezTo>
                  <a:pt x="21177594" y="6075608"/>
                  <a:pt x="21226054" y="6075608"/>
                  <a:pt x="21258364" y="6075608"/>
                </a:cubicBezTo>
                <a:cubicBezTo>
                  <a:pt x="21290670" y="6075608"/>
                  <a:pt x="21322978" y="6075608"/>
                  <a:pt x="21339132" y="6075608"/>
                </a:cubicBezTo>
                <a:cubicBezTo>
                  <a:pt x="21387592" y="6059454"/>
                  <a:pt x="21403746" y="6043301"/>
                  <a:pt x="21419902" y="6043301"/>
                </a:cubicBezTo>
                <a:cubicBezTo>
                  <a:pt x="21403746" y="6027147"/>
                  <a:pt x="21387592" y="6027147"/>
                  <a:pt x="21371440" y="6010993"/>
                </a:cubicBezTo>
                <a:cubicBezTo>
                  <a:pt x="21339132" y="5994839"/>
                  <a:pt x="21322978" y="5994839"/>
                  <a:pt x="21290670" y="5978686"/>
                </a:cubicBezTo>
                <a:cubicBezTo>
                  <a:pt x="21278555" y="5970609"/>
                  <a:pt x="21266439" y="5966571"/>
                  <a:pt x="21254576" y="5965561"/>
                </a:cubicBezTo>
                <a:close/>
                <a:moveTo>
                  <a:pt x="22130666" y="5962532"/>
                </a:moveTo>
                <a:cubicBezTo>
                  <a:pt x="22082204" y="5962532"/>
                  <a:pt x="22049898" y="6010993"/>
                  <a:pt x="22017590" y="6043301"/>
                </a:cubicBezTo>
                <a:cubicBezTo>
                  <a:pt x="22001436" y="6059454"/>
                  <a:pt x="22001436" y="6107916"/>
                  <a:pt x="22033742" y="6124070"/>
                </a:cubicBezTo>
                <a:cubicBezTo>
                  <a:pt x="22066052" y="6140223"/>
                  <a:pt x="22098360" y="6140223"/>
                  <a:pt x="22114512" y="6107916"/>
                </a:cubicBezTo>
                <a:cubicBezTo>
                  <a:pt x="22130666" y="6075608"/>
                  <a:pt x="22146820" y="6043301"/>
                  <a:pt x="22162974" y="6010993"/>
                </a:cubicBezTo>
                <a:cubicBezTo>
                  <a:pt x="22195280" y="5978686"/>
                  <a:pt x="22195280" y="5962532"/>
                  <a:pt x="22162974" y="5962532"/>
                </a:cubicBezTo>
                <a:cubicBezTo>
                  <a:pt x="22146820" y="5962532"/>
                  <a:pt x="22146820" y="5962532"/>
                  <a:pt x="22130666" y="5962532"/>
                </a:cubicBezTo>
                <a:close/>
                <a:moveTo>
                  <a:pt x="21742976" y="5946378"/>
                </a:moveTo>
                <a:cubicBezTo>
                  <a:pt x="21742976" y="5946378"/>
                  <a:pt x="21742976" y="5946378"/>
                  <a:pt x="21742976" y="5962532"/>
                </a:cubicBezTo>
                <a:cubicBezTo>
                  <a:pt x="21678360" y="5962532"/>
                  <a:pt x="21613746" y="5962532"/>
                  <a:pt x="21532978" y="5962532"/>
                </a:cubicBezTo>
                <a:cubicBezTo>
                  <a:pt x="21516822" y="5962532"/>
                  <a:pt x="21500670" y="5978686"/>
                  <a:pt x="21500670" y="5994839"/>
                </a:cubicBezTo>
                <a:cubicBezTo>
                  <a:pt x="21484516" y="6010993"/>
                  <a:pt x="21516822" y="6059454"/>
                  <a:pt x="21532978" y="6059454"/>
                </a:cubicBezTo>
                <a:cubicBezTo>
                  <a:pt x="21646054" y="6059454"/>
                  <a:pt x="21742976" y="6059454"/>
                  <a:pt x="21856052" y="6059454"/>
                </a:cubicBezTo>
                <a:cubicBezTo>
                  <a:pt x="21888360" y="6059454"/>
                  <a:pt x="21920666" y="6010993"/>
                  <a:pt x="21952974" y="5994839"/>
                </a:cubicBezTo>
                <a:cubicBezTo>
                  <a:pt x="21936822" y="5994839"/>
                  <a:pt x="21952974" y="5978686"/>
                  <a:pt x="21952974" y="5978686"/>
                </a:cubicBezTo>
                <a:cubicBezTo>
                  <a:pt x="21952974" y="5978686"/>
                  <a:pt x="21936822" y="5962532"/>
                  <a:pt x="21936822" y="5962532"/>
                </a:cubicBezTo>
                <a:cubicBezTo>
                  <a:pt x="21872204" y="5962532"/>
                  <a:pt x="21807590" y="5946378"/>
                  <a:pt x="21742976" y="5946378"/>
                </a:cubicBezTo>
                <a:close/>
                <a:moveTo>
                  <a:pt x="22812468" y="5767488"/>
                </a:moveTo>
                <a:cubicBezTo>
                  <a:pt x="22800795" y="5766416"/>
                  <a:pt x="22788931" y="5766668"/>
                  <a:pt x="22776816" y="5768687"/>
                </a:cubicBezTo>
                <a:cubicBezTo>
                  <a:pt x="22663742" y="5768687"/>
                  <a:pt x="22566818" y="5800995"/>
                  <a:pt x="22469896" y="5881763"/>
                </a:cubicBezTo>
                <a:cubicBezTo>
                  <a:pt x="22453742" y="5897917"/>
                  <a:pt x="22437586" y="5914070"/>
                  <a:pt x="22469896" y="5930224"/>
                </a:cubicBezTo>
                <a:cubicBezTo>
                  <a:pt x="22615280" y="6010993"/>
                  <a:pt x="22760662" y="6059454"/>
                  <a:pt x="22906048" y="6107916"/>
                </a:cubicBezTo>
                <a:cubicBezTo>
                  <a:pt x="22922200" y="6107916"/>
                  <a:pt x="22954510" y="6091762"/>
                  <a:pt x="22954510" y="6091762"/>
                </a:cubicBezTo>
                <a:cubicBezTo>
                  <a:pt x="22970662" y="5994839"/>
                  <a:pt x="23002968" y="5930224"/>
                  <a:pt x="23067586" y="5865609"/>
                </a:cubicBezTo>
                <a:cubicBezTo>
                  <a:pt x="23083738" y="5865609"/>
                  <a:pt x="23083738" y="5833302"/>
                  <a:pt x="23051430" y="5833302"/>
                </a:cubicBezTo>
                <a:cubicBezTo>
                  <a:pt x="22966625" y="5847437"/>
                  <a:pt x="22894185" y="5774997"/>
                  <a:pt x="22812468" y="5767488"/>
                </a:cubicBezTo>
                <a:close/>
                <a:moveTo>
                  <a:pt x="3602291" y="5542534"/>
                </a:moveTo>
                <a:cubicBezTo>
                  <a:pt x="3602291" y="5542534"/>
                  <a:pt x="3586137" y="5558688"/>
                  <a:pt x="3586137" y="5558688"/>
                </a:cubicBezTo>
                <a:cubicBezTo>
                  <a:pt x="3586137" y="5558688"/>
                  <a:pt x="3602291" y="5574842"/>
                  <a:pt x="3602291" y="5574842"/>
                </a:cubicBezTo>
                <a:cubicBezTo>
                  <a:pt x="3602291" y="5574842"/>
                  <a:pt x="3602291" y="5574842"/>
                  <a:pt x="3618445" y="5558688"/>
                </a:cubicBezTo>
                <a:cubicBezTo>
                  <a:pt x="3618445" y="5558688"/>
                  <a:pt x="3602291" y="5542534"/>
                  <a:pt x="3602291" y="5542534"/>
                </a:cubicBezTo>
                <a:close/>
                <a:moveTo>
                  <a:pt x="2826910" y="5364843"/>
                </a:moveTo>
                <a:cubicBezTo>
                  <a:pt x="2826910" y="5364843"/>
                  <a:pt x="2843064" y="5380996"/>
                  <a:pt x="2843064" y="5380996"/>
                </a:cubicBezTo>
                <a:cubicBezTo>
                  <a:pt x="2843064" y="5380996"/>
                  <a:pt x="2843064" y="5397150"/>
                  <a:pt x="2843064" y="5397150"/>
                </a:cubicBezTo>
                <a:cubicBezTo>
                  <a:pt x="2826910" y="5397150"/>
                  <a:pt x="2826910" y="5380996"/>
                  <a:pt x="2810756" y="5380996"/>
                </a:cubicBezTo>
                <a:cubicBezTo>
                  <a:pt x="2810756" y="5380996"/>
                  <a:pt x="2826910" y="5364843"/>
                  <a:pt x="2826910" y="5364843"/>
                </a:cubicBezTo>
                <a:close/>
                <a:moveTo>
                  <a:pt x="1243840" y="5364843"/>
                </a:moveTo>
                <a:cubicBezTo>
                  <a:pt x="1276148" y="5364843"/>
                  <a:pt x="1324609" y="5364843"/>
                  <a:pt x="1356917" y="5364843"/>
                </a:cubicBezTo>
                <a:cubicBezTo>
                  <a:pt x="1373071" y="5364843"/>
                  <a:pt x="1405378" y="5364843"/>
                  <a:pt x="1437686" y="5364843"/>
                </a:cubicBezTo>
                <a:cubicBezTo>
                  <a:pt x="1453839" y="5364843"/>
                  <a:pt x="1469993" y="5380996"/>
                  <a:pt x="1469993" y="5397150"/>
                </a:cubicBezTo>
                <a:cubicBezTo>
                  <a:pt x="1469993" y="5397150"/>
                  <a:pt x="1453839" y="5413304"/>
                  <a:pt x="1453839" y="5413304"/>
                </a:cubicBezTo>
                <a:cubicBezTo>
                  <a:pt x="1373071" y="5494073"/>
                  <a:pt x="1292302" y="5477919"/>
                  <a:pt x="1227687" y="5461765"/>
                </a:cubicBezTo>
                <a:cubicBezTo>
                  <a:pt x="1211533" y="5461765"/>
                  <a:pt x="1211533" y="5429458"/>
                  <a:pt x="1211533" y="5413304"/>
                </a:cubicBezTo>
                <a:cubicBezTo>
                  <a:pt x="1211533" y="5397150"/>
                  <a:pt x="1227687" y="5364843"/>
                  <a:pt x="1243840" y="5364843"/>
                </a:cubicBezTo>
                <a:close/>
                <a:moveTo>
                  <a:pt x="25700649" y="5300228"/>
                </a:moveTo>
                <a:cubicBezTo>
                  <a:pt x="25732957" y="5300228"/>
                  <a:pt x="25765265" y="5316382"/>
                  <a:pt x="25749109" y="5332535"/>
                </a:cubicBezTo>
                <a:cubicBezTo>
                  <a:pt x="25732957" y="5348689"/>
                  <a:pt x="25716801" y="5348689"/>
                  <a:pt x="25700649" y="5348689"/>
                </a:cubicBezTo>
                <a:cubicBezTo>
                  <a:pt x="25684497" y="5348689"/>
                  <a:pt x="25668341" y="5332535"/>
                  <a:pt x="25652189" y="5316382"/>
                </a:cubicBezTo>
                <a:cubicBezTo>
                  <a:pt x="25668341" y="5316382"/>
                  <a:pt x="25684497" y="5300228"/>
                  <a:pt x="25700649" y="5300228"/>
                </a:cubicBezTo>
                <a:close/>
                <a:moveTo>
                  <a:pt x="1615377" y="5251766"/>
                </a:moveTo>
                <a:cubicBezTo>
                  <a:pt x="1631531" y="5267920"/>
                  <a:pt x="1647685" y="5284074"/>
                  <a:pt x="1647685" y="5300228"/>
                </a:cubicBezTo>
                <a:cubicBezTo>
                  <a:pt x="1647685" y="5316382"/>
                  <a:pt x="1647685" y="5316382"/>
                  <a:pt x="1647685" y="5332535"/>
                </a:cubicBezTo>
                <a:cubicBezTo>
                  <a:pt x="1647685" y="5348689"/>
                  <a:pt x="1647685" y="5364843"/>
                  <a:pt x="1647685" y="5380996"/>
                </a:cubicBezTo>
                <a:cubicBezTo>
                  <a:pt x="1647685" y="5380996"/>
                  <a:pt x="1631531" y="5397150"/>
                  <a:pt x="1615377" y="5397150"/>
                </a:cubicBezTo>
                <a:cubicBezTo>
                  <a:pt x="1615377" y="5397150"/>
                  <a:pt x="1599223" y="5380996"/>
                  <a:pt x="1583070" y="5380996"/>
                </a:cubicBezTo>
                <a:cubicBezTo>
                  <a:pt x="1583070" y="5348689"/>
                  <a:pt x="1583070" y="5332535"/>
                  <a:pt x="1583070" y="5300228"/>
                </a:cubicBezTo>
                <a:cubicBezTo>
                  <a:pt x="1583070" y="5284074"/>
                  <a:pt x="1599223" y="5267920"/>
                  <a:pt x="1615377" y="5251766"/>
                </a:cubicBezTo>
                <a:close/>
                <a:moveTo>
                  <a:pt x="3036909" y="5235613"/>
                </a:moveTo>
                <a:cubicBezTo>
                  <a:pt x="3036909" y="5251766"/>
                  <a:pt x="3053063" y="5267920"/>
                  <a:pt x="3053063" y="5267920"/>
                </a:cubicBezTo>
                <a:cubicBezTo>
                  <a:pt x="3069217" y="5284074"/>
                  <a:pt x="3085370" y="5267920"/>
                  <a:pt x="3069217" y="5251766"/>
                </a:cubicBezTo>
                <a:cubicBezTo>
                  <a:pt x="3069217" y="5235613"/>
                  <a:pt x="3053063" y="5235613"/>
                  <a:pt x="3036909" y="5235613"/>
                </a:cubicBezTo>
                <a:close/>
                <a:moveTo>
                  <a:pt x="24295270" y="5138690"/>
                </a:moveTo>
                <a:cubicBezTo>
                  <a:pt x="24311426" y="5138690"/>
                  <a:pt x="24311426" y="5138690"/>
                  <a:pt x="24327580" y="5138690"/>
                </a:cubicBezTo>
                <a:cubicBezTo>
                  <a:pt x="24327580" y="5138690"/>
                  <a:pt x="24327580" y="5154844"/>
                  <a:pt x="24327580" y="5154844"/>
                </a:cubicBezTo>
                <a:cubicBezTo>
                  <a:pt x="24327580" y="5154844"/>
                  <a:pt x="24311426" y="5154844"/>
                  <a:pt x="24311426" y="5154844"/>
                </a:cubicBezTo>
                <a:cubicBezTo>
                  <a:pt x="24295270" y="5154844"/>
                  <a:pt x="24295270" y="5154844"/>
                  <a:pt x="24295270" y="5138690"/>
                </a:cubicBezTo>
                <a:close/>
                <a:moveTo>
                  <a:pt x="3246908" y="5122536"/>
                </a:moveTo>
                <a:cubicBezTo>
                  <a:pt x="3230754" y="5138690"/>
                  <a:pt x="3214600" y="5154844"/>
                  <a:pt x="3214600" y="5170998"/>
                </a:cubicBezTo>
                <a:cubicBezTo>
                  <a:pt x="3214600" y="5187151"/>
                  <a:pt x="3230754" y="5203305"/>
                  <a:pt x="3230754" y="5219459"/>
                </a:cubicBezTo>
                <a:cubicBezTo>
                  <a:pt x="3246908" y="5203305"/>
                  <a:pt x="3263062" y="5203305"/>
                  <a:pt x="3263062" y="5203305"/>
                </a:cubicBezTo>
                <a:cubicBezTo>
                  <a:pt x="3263062" y="5187151"/>
                  <a:pt x="3246908" y="5154844"/>
                  <a:pt x="3246908" y="5122536"/>
                </a:cubicBezTo>
                <a:close/>
                <a:moveTo>
                  <a:pt x="24765499" y="5115722"/>
                </a:moveTo>
                <a:cubicBezTo>
                  <a:pt x="24770799" y="5116479"/>
                  <a:pt x="24775847" y="5118498"/>
                  <a:pt x="24779885" y="5122536"/>
                </a:cubicBezTo>
                <a:cubicBezTo>
                  <a:pt x="24796037" y="5138690"/>
                  <a:pt x="24812193" y="5170998"/>
                  <a:pt x="24796037" y="5203305"/>
                </a:cubicBezTo>
                <a:cubicBezTo>
                  <a:pt x="24796037" y="5219459"/>
                  <a:pt x="24779885" y="5235613"/>
                  <a:pt x="24763733" y="5219459"/>
                </a:cubicBezTo>
                <a:cubicBezTo>
                  <a:pt x="24731425" y="5187151"/>
                  <a:pt x="24682961" y="5170998"/>
                  <a:pt x="24634501" y="5170998"/>
                </a:cubicBezTo>
                <a:cubicBezTo>
                  <a:pt x="24618345" y="5170998"/>
                  <a:pt x="24602194" y="5170998"/>
                  <a:pt x="24586038" y="5154844"/>
                </a:cubicBezTo>
                <a:cubicBezTo>
                  <a:pt x="24602194" y="5138690"/>
                  <a:pt x="24618345" y="5122536"/>
                  <a:pt x="24634501" y="5122536"/>
                </a:cubicBezTo>
                <a:cubicBezTo>
                  <a:pt x="24666809" y="5122536"/>
                  <a:pt x="24682961" y="5122536"/>
                  <a:pt x="24731425" y="5122536"/>
                </a:cubicBezTo>
                <a:cubicBezTo>
                  <a:pt x="24731425" y="5122536"/>
                  <a:pt x="24749599" y="5113450"/>
                  <a:pt x="24765499" y="5115722"/>
                </a:cubicBezTo>
                <a:close/>
                <a:moveTo>
                  <a:pt x="25859411" y="4843884"/>
                </a:moveTo>
                <a:cubicBezTo>
                  <a:pt x="25861179" y="4842874"/>
                  <a:pt x="25862189" y="4843884"/>
                  <a:pt x="25862189" y="4847922"/>
                </a:cubicBezTo>
                <a:cubicBezTo>
                  <a:pt x="25878341" y="4847922"/>
                  <a:pt x="25894497" y="4864076"/>
                  <a:pt x="25910649" y="4880230"/>
                </a:cubicBezTo>
                <a:cubicBezTo>
                  <a:pt x="25910649" y="4896384"/>
                  <a:pt x="25926801" y="4912537"/>
                  <a:pt x="25926801" y="4928691"/>
                </a:cubicBezTo>
                <a:cubicBezTo>
                  <a:pt x="25926801" y="4944845"/>
                  <a:pt x="25878341" y="4944845"/>
                  <a:pt x="25846033" y="4928691"/>
                </a:cubicBezTo>
                <a:cubicBezTo>
                  <a:pt x="25829877" y="4912537"/>
                  <a:pt x="25813725" y="4896384"/>
                  <a:pt x="25829877" y="4880230"/>
                </a:cubicBezTo>
                <a:cubicBezTo>
                  <a:pt x="25841993" y="4868115"/>
                  <a:pt x="25854111" y="4846913"/>
                  <a:pt x="25859411" y="4843884"/>
                </a:cubicBezTo>
                <a:close/>
                <a:moveTo>
                  <a:pt x="21129132" y="4815615"/>
                </a:moveTo>
                <a:cubicBezTo>
                  <a:pt x="21112978" y="4815615"/>
                  <a:pt x="21080672" y="4815615"/>
                  <a:pt x="21096826" y="4847922"/>
                </a:cubicBezTo>
                <a:cubicBezTo>
                  <a:pt x="21096826" y="4847922"/>
                  <a:pt x="21112978" y="4847922"/>
                  <a:pt x="21112978" y="4847922"/>
                </a:cubicBezTo>
                <a:cubicBezTo>
                  <a:pt x="21112978" y="4847922"/>
                  <a:pt x="21112978" y="4831769"/>
                  <a:pt x="21129132" y="4815615"/>
                </a:cubicBezTo>
                <a:close/>
                <a:moveTo>
                  <a:pt x="2439220" y="4460232"/>
                </a:moveTo>
                <a:cubicBezTo>
                  <a:pt x="2439220" y="4476386"/>
                  <a:pt x="2439220" y="4492540"/>
                  <a:pt x="2455373" y="4492540"/>
                </a:cubicBezTo>
                <a:cubicBezTo>
                  <a:pt x="2471527" y="4508693"/>
                  <a:pt x="2487681" y="4492540"/>
                  <a:pt x="2471527" y="4476386"/>
                </a:cubicBezTo>
                <a:cubicBezTo>
                  <a:pt x="2471527" y="4460232"/>
                  <a:pt x="2455373" y="4460232"/>
                  <a:pt x="2439220" y="4460232"/>
                </a:cubicBezTo>
                <a:close/>
                <a:moveTo>
                  <a:pt x="2826910" y="4427925"/>
                </a:moveTo>
                <a:cubicBezTo>
                  <a:pt x="2810756" y="4444078"/>
                  <a:pt x="2794602" y="4460232"/>
                  <a:pt x="2794602" y="4476386"/>
                </a:cubicBezTo>
                <a:cubicBezTo>
                  <a:pt x="2794602" y="4492540"/>
                  <a:pt x="2810756" y="4524847"/>
                  <a:pt x="2810756" y="4524847"/>
                </a:cubicBezTo>
                <a:cubicBezTo>
                  <a:pt x="2843064" y="4508693"/>
                  <a:pt x="2843064" y="4476386"/>
                  <a:pt x="2843064" y="4460232"/>
                </a:cubicBezTo>
                <a:cubicBezTo>
                  <a:pt x="2843064" y="4444078"/>
                  <a:pt x="2826910" y="4427925"/>
                  <a:pt x="2826910" y="4427925"/>
                </a:cubicBezTo>
                <a:close/>
                <a:moveTo>
                  <a:pt x="533075" y="4230042"/>
                </a:moveTo>
                <a:cubicBezTo>
                  <a:pt x="545190" y="4230042"/>
                  <a:pt x="557305" y="4234080"/>
                  <a:pt x="565382" y="4250233"/>
                </a:cubicBezTo>
                <a:cubicBezTo>
                  <a:pt x="565382" y="4250233"/>
                  <a:pt x="549228" y="4282541"/>
                  <a:pt x="549228" y="4282541"/>
                </a:cubicBezTo>
                <a:cubicBezTo>
                  <a:pt x="533074" y="4266387"/>
                  <a:pt x="500767" y="4266387"/>
                  <a:pt x="484613" y="4250233"/>
                </a:cubicBezTo>
                <a:cubicBezTo>
                  <a:pt x="484613" y="4250233"/>
                  <a:pt x="484613" y="4234080"/>
                  <a:pt x="500767" y="4234080"/>
                </a:cubicBezTo>
                <a:cubicBezTo>
                  <a:pt x="508844" y="4234080"/>
                  <a:pt x="520959" y="4230042"/>
                  <a:pt x="533075" y="4230042"/>
                </a:cubicBezTo>
                <a:close/>
                <a:moveTo>
                  <a:pt x="1275390" y="4140186"/>
                </a:moveTo>
                <a:cubicBezTo>
                  <a:pt x="1312494" y="4137157"/>
                  <a:pt x="1360956" y="4161388"/>
                  <a:pt x="1373071" y="4185618"/>
                </a:cubicBezTo>
                <a:cubicBezTo>
                  <a:pt x="1389224" y="4217926"/>
                  <a:pt x="1405378" y="4250233"/>
                  <a:pt x="1453839" y="4250233"/>
                </a:cubicBezTo>
                <a:cubicBezTo>
                  <a:pt x="1566916" y="4250233"/>
                  <a:pt x="1679992" y="4282541"/>
                  <a:pt x="1793069" y="4201772"/>
                </a:cubicBezTo>
                <a:cubicBezTo>
                  <a:pt x="1793069" y="4201772"/>
                  <a:pt x="1825376" y="4217926"/>
                  <a:pt x="1841530" y="4217926"/>
                </a:cubicBezTo>
                <a:cubicBezTo>
                  <a:pt x="1841530" y="4217926"/>
                  <a:pt x="1841530" y="4234080"/>
                  <a:pt x="1841530" y="4234080"/>
                </a:cubicBezTo>
                <a:cubicBezTo>
                  <a:pt x="1793069" y="4266387"/>
                  <a:pt x="1760761" y="4314848"/>
                  <a:pt x="1712300" y="4347156"/>
                </a:cubicBezTo>
                <a:cubicBezTo>
                  <a:pt x="1696146" y="4347156"/>
                  <a:pt x="1647685" y="4347156"/>
                  <a:pt x="1631531" y="4331002"/>
                </a:cubicBezTo>
                <a:cubicBezTo>
                  <a:pt x="1599223" y="4314848"/>
                  <a:pt x="1583070" y="4314848"/>
                  <a:pt x="1550762" y="4331002"/>
                </a:cubicBezTo>
                <a:cubicBezTo>
                  <a:pt x="1518454" y="4347156"/>
                  <a:pt x="1486147" y="4379463"/>
                  <a:pt x="1453839" y="4395617"/>
                </a:cubicBezTo>
                <a:cubicBezTo>
                  <a:pt x="1373071" y="4314848"/>
                  <a:pt x="1324609" y="4411771"/>
                  <a:pt x="1243840" y="4411771"/>
                </a:cubicBezTo>
                <a:cubicBezTo>
                  <a:pt x="1114610" y="4395617"/>
                  <a:pt x="985380" y="4411771"/>
                  <a:pt x="872304" y="4379463"/>
                </a:cubicBezTo>
                <a:cubicBezTo>
                  <a:pt x="856150" y="4363310"/>
                  <a:pt x="839996" y="4331002"/>
                  <a:pt x="872304" y="4314848"/>
                </a:cubicBezTo>
                <a:cubicBezTo>
                  <a:pt x="888457" y="4314848"/>
                  <a:pt x="904611" y="4282541"/>
                  <a:pt x="920765" y="4282541"/>
                </a:cubicBezTo>
                <a:cubicBezTo>
                  <a:pt x="1049995" y="4266387"/>
                  <a:pt x="1146918" y="4217926"/>
                  <a:pt x="1243840" y="4153311"/>
                </a:cubicBezTo>
                <a:cubicBezTo>
                  <a:pt x="1251917" y="4145234"/>
                  <a:pt x="1263023" y="4141196"/>
                  <a:pt x="1275390" y="4140186"/>
                </a:cubicBezTo>
                <a:close/>
                <a:moveTo>
                  <a:pt x="24682961" y="3927158"/>
                </a:moveTo>
                <a:cubicBezTo>
                  <a:pt x="24682961" y="3927158"/>
                  <a:pt x="24678923" y="3931197"/>
                  <a:pt x="24674885" y="3937254"/>
                </a:cubicBezTo>
                <a:lnTo>
                  <a:pt x="24671079" y="3947723"/>
                </a:lnTo>
                <a:lnTo>
                  <a:pt x="24652297" y="3948431"/>
                </a:lnTo>
                <a:lnTo>
                  <a:pt x="24653433" y="3940788"/>
                </a:lnTo>
                <a:cubicBezTo>
                  <a:pt x="24658733" y="3927158"/>
                  <a:pt x="24670847" y="3927158"/>
                  <a:pt x="24682961" y="3927158"/>
                </a:cubicBezTo>
                <a:close/>
                <a:moveTo>
                  <a:pt x="516921" y="3878697"/>
                </a:moveTo>
                <a:cubicBezTo>
                  <a:pt x="516921" y="3878697"/>
                  <a:pt x="500767" y="3894850"/>
                  <a:pt x="500767" y="3911004"/>
                </a:cubicBezTo>
                <a:cubicBezTo>
                  <a:pt x="500767" y="3911004"/>
                  <a:pt x="484613" y="3911004"/>
                  <a:pt x="484613" y="3911004"/>
                </a:cubicBezTo>
                <a:cubicBezTo>
                  <a:pt x="484613" y="3878697"/>
                  <a:pt x="500767" y="3878697"/>
                  <a:pt x="516921" y="3878697"/>
                </a:cubicBezTo>
                <a:close/>
                <a:moveTo>
                  <a:pt x="3957674" y="3830235"/>
                </a:moveTo>
                <a:cubicBezTo>
                  <a:pt x="3957674" y="3830235"/>
                  <a:pt x="3941520" y="3846389"/>
                  <a:pt x="3941520" y="3846389"/>
                </a:cubicBezTo>
                <a:cubicBezTo>
                  <a:pt x="3941520" y="3846389"/>
                  <a:pt x="3957674" y="3862543"/>
                  <a:pt x="3957674" y="3862543"/>
                </a:cubicBezTo>
                <a:cubicBezTo>
                  <a:pt x="3957674" y="3846389"/>
                  <a:pt x="3973828" y="3846389"/>
                  <a:pt x="3973828" y="3846389"/>
                </a:cubicBezTo>
                <a:cubicBezTo>
                  <a:pt x="3973828" y="3846389"/>
                  <a:pt x="3957674" y="3830235"/>
                  <a:pt x="3957674" y="3830235"/>
                </a:cubicBezTo>
                <a:close/>
                <a:moveTo>
                  <a:pt x="113076" y="3814082"/>
                </a:moveTo>
                <a:cubicBezTo>
                  <a:pt x="113076" y="3814082"/>
                  <a:pt x="96923" y="3830235"/>
                  <a:pt x="96923" y="3846389"/>
                </a:cubicBezTo>
                <a:cubicBezTo>
                  <a:pt x="96923" y="3846389"/>
                  <a:pt x="80769" y="3846389"/>
                  <a:pt x="80769" y="3846389"/>
                </a:cubicBezTo>
                <a:cubicBezTo>
                  <a:pt x="64615" y="3814082"/>
                  <a:pt x="96923" y="3814082"/>
                  <a:pt x="113076" y="3814082"/>
                </a:cubicBezTo>
                <a:close/>
                <a:moveTo>
                  <a:pt x="339229" y="3684851"/>
                </a:moveTo>
                <a:cubicBezTo>
                  <a:pt x="339229" y="3797928"/>
                  <a:pt x="323075" y="3797928"/>
                  <a:pt x="242307" y="3797928"/>
                </a:cubicBezTo>
                <a:cubicBezTo>
                  <a:pt x="209999" y="3797928"/>
                  <a:pt x="161538" y="3797928"/>
                  <a:pt x="113076" y="3797928"/>
                </a:cubicBezTo>
                <a:cubicBezTo>
                  <a:pt x="113076" y="3765620"/>
                  <a:pt x="129230" y="3749467"/>
                  <a:pt x="161538" y="3749467"/>
                </a:cubicBezTo>
                <a:cubicBezTo>
                  <a:pt x="242307" y="3765620"/>
                  <a:pt x="290768" y="3701005"/>
                  <a:pt x="339229" y="3684851"/>
                </a:cubicBezTo>
                <a:close/>
                <a:moveTo>
                  <a:pt x="856150" y="3587929"/>
                </a:moveTo>
                <a:cubicBezTo>
                  <a:pt x="856150" y="3587929"/>
                  <a:pt x="839996" y="3604083"/>
                  <a:pt x="839996" y="3604083"/>
                </a:cubicBezTo>
                <a:cubicBezTo>
                  <a:pt x="856150" y="3604083"/>
                  <a:pt x="856150" y="3604083"/>
                  <a:pt x="872304" y="3604083"/>
                </a:cubicBezTo>
                <a:cubicBezTo>
                  <a:pt x="872304" y="3604083"/>
                  <a:pt x="856150" y="3587929"/>
                  <a:pt x="856150" y="3587929"/>
                </a:cubicBezTo>
                <a:close/>
                <a:moveTo>
                  <a:pt x="1534608" y="3458699"/>
                </a:moveTo>
                <a:cubicBezTo>
                  <a:pt x="1502301" y="3458699"/>
                  <a:pt x="1486147" y="3474853"/>
                  <a:pt x="1486147" y="3507160"/>
                </a:cubicBezTo>
                <a:cubicBezTo>
                  <a:pt x="1486147" y="3507160"/>
                  <a:pt x="1486147" y="3523314"/>
                  <a:pt x="1486147" y="3523314"/>
                </a:cubicBezTo>
                <a:cubicBezTo>
                  <a:pt x="1502301" y="3555621"/>
                  <a:pt x="1502301" y="3555621"/>
                  <a:pt x="1534608" y="3539468"/>
                </a:cubicBezTo>
                <a:cubicBezTo>
                  <a:pt x="1550762" y="3523314"/>
                  <a:pt x="1566916" y="3523314"/>
                  <a:pt x="1583070" y="3507160"/>
                </a:cubicBezTo>
                <a:cubicBezTo>
                  <a:pt x="1583070" y="3491006"/>
                  <a:pt x="1583070" y="3474853"/>
                  <a:pt x="1583070" y="3474853"/>
                </a:cubicBezTo>
                <a:cubicBezTo>
                  <a:pt x="1566916" y="3474853"/>
                  <a:pt x="1550762" y="3458699"/>
                  <a:pt x="1534608" y="3458699"/>
                </a:cubicBezTo>
                <a:close/>
                <a:moveTo>
                  <a:pt x="4846132" y="3410238"/>
                </a:moveTo>
                <a:cubicBezTo>
                  <a:pt x="4846132" y="3410238"/>
                  <a:pt x="4829978" y="3426391"/>
                  <a:pt x="4829978" y="3426391"/>
                </a:cubicBezTo>
                <a:cubicBezTo>
                  <a:pt x="4829978" y="3426391"/>
                  <a:pt x="4846132" y="3442545"/>
                  <a:pt x="4846132" y="3442545"/>
                </a:cubicBezTo>
                <a:cubicBezTo>
                  <a:pt x="4846132" y="3442545"/>
                  <a:pt x="4862285" y="3426391"/>
                  <a:pt x="4862285" y="3426391"/>
                </a:cubicBezTo>
                <a:cubicBezTo>
                  <a:pt x="4862285" y="3426391"/>
                  <a:pt x="4846132" y="3410238"/>
                  <a:pt x="4846132" y="3410238"/>
                </a:cubicBezTo>
                <a:close/>
                <a:moveTo>
                  <a:pt x="5039977" y="3377930"/>
                </a:moveTo>
                <a:cubicBezTo>
                  <a:pt x="5023823" y="3377930"/>
                  <a:pt x="5007669" y="3377930"/>
                  <a:pt x="5007669" y="3410238"/>
                </a:cubicBezTo>
                <a:cubicBezTo>
                  <a:pt x="5007669" y="3410238"/>
                  <a:pt x="5023823" y="3410238"/>
                  <a:pt x="5023823" y="3410238"/>
                </a:cubicBezTo>
                <a:cubicBezTo>
                  <a:pt x="5023823" y="3394084"/>
                  <a:pt x="5039977" y="3377930"/>
                  <a:pt x="5039977" y="3377930"/>
                </a:cubicBezTo>
                <a:close/>
                <a:moveTo>
                  <a:pt x="5072284" y="3345623"/>
                </a:moveTo>
                <a:cubicBezTo>
                  <a:pt x="5064207" y="3345623"/>
                  <a:pt x="5060169" y="3349662"/>
                  <a:pt x="5058149" y="3355719"/>
                </a:cubicBezTo>
                <a:lnTo>
                  <a:pt x="5057611" y="3361642"/>
                </a:lnTo>
                <a:lnTo>
                  <a:pt x="5056130" y="3361776"/>
                </a:lnTo>
                <a:cubicBezTo>
                  <a:pt x="5056130" y="3377930"/>
                  <a:pt x="5056130" y="3377930"/>
                  <a:pt x="5056130" y="3377930"/>
                </a:cubicBezTo>
                <a:lnTo>
                  <a:pt x="5057611" y="3361642"/>
                </a:lnTo>
                <a:lnTo>
                  <a:pt x="5078342" y="3359757"/>
                </a:lnTo>
                <a:lnTo>
                  <a:pt x="5085588" y="3349614"/>
                </a:lnTo>
                <a:lnTo>
                  <a:pt x="5092477" y="3351681"/>
                </a:lnTo>
                <a:cubicBezTo>
                  <a:pt x="5096515" y="3353700"/>
                  <a:pt x="5096515" y="3353700"/>
                  <a:pt x="5088438" y="3345623"/>
                </a:cubicBezTo>
                <a:lnTo>
                  <a:pt x="5085588" y="3349614"/>
                </a:lnTo>
                <a:close/>
                <a:moveTo>
                  <a:pt x="850092" y="3276969"/>
                </a:moveTo>
                <a:cubicBezTo>
                  <a:pt x="827881" y="3276969"/>
                  <a:pt x="807689" y="3281008"/>
                  <a:pt x="791535" y="3297161"/>
                </a:cubicBezTo>
                <a:cubicBezTo>
                  <a:pt x="775381" y="3313315"/>
                  <a:pt x="775381" y="3329469"/>
                  <a:pt x="775381" y="3345623"/>
                </a:cubicBezTo>
                <a:cubicBezTo>
                  <a:pt x="775381" y="3361776"/>
                  <a:pt x="791535" y="3377930"/>
                  <a:pt x="807689" y="3377930"/>
                </a:cubicBezTo>
                <a:cubicBezTo>
                  <a:pt x="856150" y="3377930"/>
                  <a:pt x="888457" y="3345623"/>
                  <a:pt x="920765" y="3313315"/>
                </a:cubicBezTo>
                <a:cubicBezTo>
                  <a:pt x="936919" y="3313315"/>
                  <a:pt x="936919" y="3297161"/>
                  <a:pt x="936919" y="3297161"/>
                </a:cubicBezTo>
                <a:cubicBezTo>
                  <a:pt x="936919" y="3297161"/>
                  <a:pt x="920765" y="3281007"/>
                  <a:pt x="920765" y="3281007"/>
                </a:cubicBezTo>
                <a:cubicBezTo>
                  <a:pt x="896535" y="3281007"/>
                  <a:pt x="872304" y="3276969"/>
                  <a:pt x="850092" y="3276969"/>
                </a:cubicBezTo>
                <a:close/>
                <a:moveTo>
                  <a:pt x="5476129" y="3264854"/>
                </a:moveTo>
                <a:cubicBezTo>
                  <a:pt x="5427667" y="3264854"/>
                  <a:pt x="5411514" y="3297161"/>
                  <a:pt x="5411514" y="3345623"/>
                </a:cubicBezTo>
                <a:cubicBezTo>
                  <a:pt x="5411514" y="3377930"/>
                  <a:pt x="5427667" y="3377930"/>
                  <a:pt x="5459975" y="3361776"/>
                </a:cubicBezTo>
                <a:cubicBezTo>
                  <a:pt x="5476129" y="3345623"/>
                  <a:pt x="5492282" y="3329469"/>
                  <a:pt x="5508436" y="3329469"/>
                </a:cubicBezTo>
                <a:cubicBezTo>
                  <a:pt x="5524590" y="3313315"/>
                  <a:pt x="5524590" y="3297161"/>
                  <a:pt x="5508436" y="3281007"/>
                </a:cubicBezTo>
                <a:cubicBezTo>
                  <a:pt x="5508436" y="3281007"/>
                  <a:pt x="5492282" y="3281007"/>
                  <a:pt x="5476129" y="3264854"/>
                </a:cubicBezTo>
                <a:close/>
                <a:moveTo>
                  <a:pt x="26572953" y="3232546"/>
                </a:moveTo>
                <a:cubicBezTo>
                  <a:pt x="26589109" y="3248700"/>
                  <a:pt x="26589109" y="3264854"/>
                  <a:pt x="26589109" y="3281007"/>
                </a:cubicBezTo>
                <a:cubicBezTo>
                  <a:pt x="26589109" y="3297161"/>
                  <a:pt x="26589109" y="3329469"/>
                  <a:pt x="26589109" y="3361776"/>
                </a:cubicBezTo>
                <a:cubicBezTo>
                  <a:pt x="26589109" y="3377930"/>
                  <a:pt x="26572953" y="3394084"/>
                  <a:pt x="26572953" y="3426391"/>
                </a:cubicBezTo>
                <a:cubicBezTo>
                  <a:pt x="26572953" y="3426391"/>
                  <a:pt x="26556797" y="3442545"/>
                  <a:pt x="26556797" y="3442545"/>
                </a:cubicBezTo>
                <a:cubicBezTo>
                  <a:pt x="26556797" y="3442545"/>
                  <a:pt x="26540645" y="3426391"/>
                  <a:pt x="26540645" y="3426391"/>
                </a:cubicBezTo>
                <a:cubicBezTo>
                  <a:pt x="26540645" y="3377930"/>
                  <a:pt x="26540645" y="3329469"/>
                  <a:pt x="26540645" y="3281007"/>
                </a:cubicBezTo>
                <a:cubicBezTo>
                  <a:pt x="26540645" y="3264854"/>
                  <a:pt x="26556797" y="3248700"/>
                  <a:pt x="26572953" y="3232546"/>
                </a:cubicBezTo>
                <a:close/>
                <a:moveTo>
                  <a:pt x="26104493" y="3232546"/>
                </a:moveTo>
                <a:cubicBezTo>
                  <a:pt x="26104493" y="3248700"/>
                  <a:pt x="26120649" y="3264854"/>
                  <a:pt x="26120649" y="3281007"/>
                </a:cubicBezTo>
                <a:cubicBezTo>
                  <a:pt x="26120649" y="3297161"/>
                  <a:pt x="26104493" y="3313315"/>
                  <a:pt x="26088341" y="3313315"/>
                </a:cubicBezTo>
                <a:cubicBezTo>
                  <a:pt x="26088341" y="3297161"/>
                  <a:pt x="26072185" y="3264854"/>
                  <a:pt x="26072185" y="3248700"/>
                </a:cubicBezTo>
                <a:cubicBezTo>
                  <a:pt x="26072185" y="3248700"/>
                  <a:pt x="26088341" y="3232546"/>
                  <a:pt x="26104493" y="3232546"/>
                </a:cubicBezTo>
                <a:close/>
                <a:moveTo>
                  <a:pt x="1643142" y="3225984"/>
                </a:moveTo>
                <a:cubicBezTo>
                  <a:pt x="1653742" y="3224469"/>
                  <a:pt x="1659800" y="3236585"/>
                  <a:pt x="1647685" y="3248700"/>
                </a:cubicBezTo>
                <a:cubicBezTo>
                  <a:pt x="1647685" y="3248700"/>
                  <a:pt x="1631531" y="3264854"/>
                  <a:pt x="1615377" y="3264854"/>
                </a:cubicBezTo>
                <a:cubicBezTo>
                  <a:pt x="1615377" y="3248700"/>
                  <a:pt x="1615377" y="3232546"/>
                  <a:pt x="1631531" y="3232546"/>
                </a:cubicBezTo>
                <a:cubicBezTo>
                  <a:pt x="1635570" y="3228508"/>
                  <a:pt x="1639608" y="3226489"/>
                  <a:pt x="1643142" y="3225984"/>
                </a:cubicBezTo>
                <a:close/>
                <a:moveTo>
                  <a:pt x="6295933" y="3225731"/>
                </a:moveTo>
                <a:cubicBezTo>
                  <a:pt x="6291894" y="3226489"/>
                  <a:pt x="6287856" y="3228508"/>
                  <a:pt x="6283817" y="3232546"/>
                </a:cubicBezTo>
                <a:cubicBezTo>
                  <a:pt x="6251510" y="3232546"/>
                  <a:pt x="6235357" y="3248700"/>
                  <a:pt x="6203049" y="3264854"/>
                </a:cubicBezTo>
                <a:cubicBezTo>
                  <a:pt x="6235357" y="3281007"/>
                  <a:pt x="6251510" y="3281007"/>
                  <a:pt x="6267663" y="3297161"/>
                </a:cubicBezTo>
                <a:cubicBezTo>
                  <a:pt x="6299971" y="3297161"/>
                  <a:pt x="6316124" y="3297161"/>
                  <a:pt x="6332279" y="3281007"/>
                </a:cubicBezTo>
                <a:cubicBezTo>
                  <a:pt x="6332279" y="3264854"/>
                  <a:pt x="6348432" y="3248700"/>
                  <a:pt x="6348432" y="3248700"/>
                </a:cubicBezTo>
                <a:cubicBezTo>
                  <a:pt x="6348432" y="3248700"/>
                  <a:pt x="6332279" y="3232546"/>
                  <a:pt x="6332279" y="3232546"/>
                </a:cubicBezTo>
                <a:cubicBezTo>
                  <a:pt x="6320163" y="3232546"/>
                  <a:pt x="6308048" y="3223460"/>
                  <a:pt x="6295933" y="3225731"/>
                </a:cubicBezTo>
                <a:close/>
                <a:moveTo>
                  <a:pt x="3053063" y="3216392"/>
                </a:moveTo>
                <a:cubicBezTo>
                  <a:pt x="3069217" y="3232546"/>
                  <a:pt x="3069217" y="3248700"/>
                  <a:pt x="3069217" y="3248700"/>
                </a:cubicBezTo>
                <a:cubicBezTo>
                  <a:pt x="3053063" y="3264854"/>
                  <a:pt x="3053063" y="3248700"/>
                  <a:pt x="3036909" y="3232546"/>
                </a:cubicBezTo>
                <a:cubicBezTo>
                  <a:pt x="3036909" y="3232546"/>
                  <a:pt x="3053063" y="3216392"/>
                  <a:pt x="3053063" y="3216392"/>
                </a:cubicBezTo>
                <a:close/>
                <a:moveTo>
                  <a:pt x="3053063" y="3216392"/>
                </a:moveTo>
                <a:cubicBezTo>
                  <a:pt x="3069217" y="3216392"/>
                  <a:pt x="3069217" y="3232546"/>
                  <a:pt x="3053063" y="3216392"/>
                </a:cubicBezTo>
                <a:close/>
                <a:moveTo>
                  <a:pt x="26383147" y="3165912"/>
                </a:moveTo>
                <a:cubicBezTo>
                  <a:pt x="26391223" y="3163893"/>
                  <a:pt x="26395261" y="3167931"/>
                  <a:pt x="26395261" y="3184085"/>
                </a:cubicBezTo>
                <a:cubicBezTo>
                  <a:pt x="26411417" y="3248700"/>
                  <a:pt x="26492185" y="3281007"/>
                  <a:pt x="26476029" y="3361776"/>
                </a:cubicBezTo>
                <a:cubicBezTo>
                  <a:pt x="26476029" y="3410238"/>
                  <a:pt x="26459877" y="3442545"/>
                  <a:pt x="26411417" y="3442545"/>
                </a:cubicBezTo>
                <a:cubicBezTo>
                  <a:pt x="26395261" y="3442545"/>
                  <a:pt x="26362953" y="3442545"/>
                  <a:pt x="26330645" y="3442545"/>
                </a:cubicBezTo>
                <a:cubicBezTo>
                  <a:pt x="26298341" y="3442545"/>
                  <a:pt x="26266033" y="3426391"/>
                  <a:pt x="26249877" y="3410238"/>
                </a:cubicBezTo>
                <a:cubicBezTo>
                  <a:pt x="26233721" y="3377930"/>
                  <a:pt x="26233721" y="3345623"/>
                  <a:pt x="26201417" y="3345623"/>
                </a:cubicBezTo>
                <a:cubicBezTo>
                  <a:pt x="26169109" y="3297161"/>
                  <a:pt x="26169109" y="3281007"/>
                  <a:pt x="26201417" y="3281007"/>
                </a:cubicBezTo>
                <a:cubicBezTo>
                  <a:pt x="26266033" y="3264854"/>
                  <a:pt x="26298341" y="3216392"/>
                  <a:pt x="26346801" y="3184085"/>
                </a:cubicBezTo>
                <a:cubicBezTo>
                  <a:pt x="26362955" y="3176008"/>
                  <a:pt x="26375069" y="3167931"/>
                  <a:pt x="26383147" y="3165912"/>
                </a:cubicBezTo>
                <a:close/>
                <a:moveTo>
                  <a:pt x="3736065" y="3112908"/>
                </a:moveTo>
                <a:cubicBezTo>
                  <a:pt x="3725464" y="3111393"/>
                  <a:pt x="3719406" y="3123509"/>
                  <a:pt x="3731521" y="3135624"/>
                </a:cubicBezTo>
                <a:cubicBezTo>
                  <a:pt x="3731521" y="3151777"/>
                  <a:pt x="3763829" y="3151777"/>
                  <a:pt x="3763829" y="3151777"/>
                </a:cubicBezTo>
                <a:cubicBezTo>
                  <a:pt x="3763829" y="3167931"/>
                  <a:pt x="3763829" y="3200239"/>
                  <a:pt x="3796136" y="3184085"/>
                </a:cubicBezTo>
                <a:lnTo>
                  <a:pt x="3796136" y="3182066"/>
                </a:lnTo>
                <a:cubicBezTo>
                  <a:pt x="3796136" y="3176008"/>
                  <a:pt x="3796136" y="3167931"/>
                  <a:pt x="3796136" y="3167931"/>
                </a:cubicBezTo>
                <a:cubicBezTo>
                  <a:pt x="3779982" y="3167931"/>
                  <a:pt x="3763829" y="3151777"/>
                  <a:pt x="3763829" y="3151777"/>
                </a:cubicBezTo>
                <a:cubicBezTo>
                  <a:pt x="3763829" y="3135624"/>
                  <a:pt x="3763829" y="3119470"/>
                  <a:pt x="3747675" y="3119470"/>
                </a:cubicBezTo>
                <a:cubicBezTo>
                  <a:pt x="3743637" y="3115432"/>
                  <a:pt x="3739598" y="3113413"/>
                  <a:pt x="3736065" y="3112908"/>
                </a:cubicBezTo>
                <a:close/>
                <a:moveTo>
                  <a:pt x="775381" y="3103316"/>
                </a:moveTo>
                <a:cubicBezTo>
                  <a:pt x="759227" y="3103316"/>
                  <a:pt x="743073" y="3119470"/>
                  <a:pt x="726920" y="3135624"/>
                </a:cubicBezTo>
                <a:cubicBezTo>
                  <a:pt x="743073" y="3151777"/>
                  <a:pt x="759227" y="3167931"/>
                  <a:pt x="775381" y="3167931"/>
                </a:cubicBezTo>
                <a:cubicBezTo>
                  <a:pt x="823842" y="3167931"/>
                  <a:pt x="872304" y="3167931"/>
                  <a:pt x="904611" y="3200239"/>
                </a:cubicBezTo>
                <a:cubicBezTo>
                  <a:pt x="920765" y="3216392"/>
                  <a:pt x="936919" y="3216392"/>
                  <a:pt x="953073" y="3200239"/>
                </a:cubicBezTo>
                <a:cubicBezTo>
                  <a:pt x="936919" y="3167931"/>
                  <a:pt x="953073" y="3151777"/>
                  <a:pt x="936919" y="3135624"/>
                </a:cubicBezTo>
                <a:cubicBezTo>
                  <a:pt x="936919" y="3119470"/>
                  <a:pt x="920765" y="3103316"/>
                  <a:pt x="904611" y="3103316"/>
                </a:cubicBezTo>
                <a:cubicBezTo>
                  <a:pt x="872304" y="3103316"/>
                  <a:pt x="856150" y="3103316"/>
                  <a:pt x="823842" y="3103316"/>
                </a:cubicBezTo>
                <a:cubicBezTo>
                  <a:pt x="807689" y="3103316"/>
                  <a:pt x="791535" y="3103316"/>
                  <a:pt x="775381" y="3103316"/>
                </a:cubicBezTo>
                <a:close/>
                <a:moveTo>
                  <a:pt x="2665372" y="3038701"/>
                </a:moveTo>
                <a:cubicBezTo>
                  <a:pt x="2649218" y="3038701"/>
                  <a:pt x="2633065" y="3054855"/>
                  <a:pt x="2616911" y="3054855"/>
                </a:cubicBezTo>
                <a:cubicBezTo>
                  <a:pt x="2633065" y="3071009"/>
                  <a:pt x="2649218" y="3087162"/>
                  <a:pt x="2665372" y="3087162"/>
                </a:cubicBezTo>
                <a:cubicBezTo>
                  <a:pt x="2681526" y="3087162"/>
                  <a:pt x="2697680" y="3087162"/>
                  <a:pt x="2713834" y="3071009"/>
                </a:cubicBezTo>
                <a:cubicBezTo>
                  <a:pt x="2729987" y="3054855"/>
                  <a:pt x="2697680" y="3038701"/>
                  <a:pt x="2665372" y="3038701"/>
                </a:cubicBezTo>
                <a:close/>
                <a:moveTo>
                  <a:pt x="2497777" y="3032139"/>
                </a:moveTo>
                <a:cubicBezTo>
                  <a:pt x="2488691" y="3032644"/>
                  <a:pt x="2479604" y="3034663"/>
                  <a:pt x="2471527" y="3038701"/>
                </a:cubicBezTo>
                <a:cubicBezTo>
                  <a:pt x="2423066" y="3071009"/>
                  <a:pt x="2374604" y="3087162"/>
                  <a:pt x="2309989" y="3087162"/>
                </a:cubicBezTo>
                <a:cubicBezTo>
                  <a:pt x="2245374" y="3087162"/>
                  <a:pt x="2180759" y="3087162"/>
                  <a:pt x="2099990" y="3103316"/>
                </a:cubicBezTo>
                <a:cubicBezTo>
                  <a:pt x="2099990" y="3103316"/>
                  <a:pt x="2083836" y="3135624"/>
                  <a:pt x="2083836" y="3151777"/>
                </a:cubicBezTo>
                <a:cubicBezTo>
                  <a:pt x="2051529" y="3151777"/>
                  <a:pt x="2019221" y="3151777"/>
                  <a:pt x="2003068" y="3151777"/>
                </a:cubicBezTo>
                <a:cubicBezTo>
                  <a:pt x="1954606" y="3184085"/>
                  <a:pt x="2019221" y="3216392"/>
                  <a:pt x="2019221" y="3248700"/>
                </a:cubicBezTo>
                <a:cubicBezTo>
                  <a:pt x="2019221" y="3281007"/>
                  <a:pt x="2019221" y="3313315"/>
                  <a:pt x="1986914" y="3313315"/>
                </a:cubicBezTo>
                <a:cubicBezTo>
                  <a:pt x="1922299" y="3313315"/>
                  <a:pt x="1873838" y="3313315"/>
                  <a:pt x="1809222" y="3313315"/>
                </a:cubicBezTo>
                <a:cubicBezTo>
                  <a:pt x="1793069" y="3313315"/>
                  <a:pt x="1776915" y="3248700"/>
                  <a:pt x="1793069" y="3232546"/>
                </a:cubicBezTo>
                <a:cubicBezTo>
                  <a:pt x="1809222" y="3216392"/>
                  <a:pt x="1841530" y="3216392"/>
                  <a:pt x="1873838" y="3200239"/>
                </a:cubicBezTo>
                <a:cubicBezTo>
                  <a:pt x="1906145" y="3184085"/>
                  <a:pt x="1906145" y="3151777"/>
                  <a:pt x="1889991" y="3119470"/>
                </a:cubicBezTo>
                <a:cubicBezTo>
                  <a:pt x="1889991" y="3103316"/>
                  <a:pt x="1857684" y="3103316"/>
                  <a:pt x="1841530" y="3087162"/>
                </a:cubicBezTo>
                <a:cubicBezTo>
                  <a:pt x="1825376" y="3087162"/>
                  <a:pt x="1825376" y="3087162"/>
                  <a:pt x="1809222" y="3087162"/>
                </a:cubicBezTo>
                <a:cubicBezTo>
                  <a:pt x="1776915" y="3103316"/>
                  <a:pt x="1744607" y="3119470"/>
                  <a:pt x="1696146" y="3119470"/>
                </a:cubicBezTo>
                <a:cubicBezTo>
                  <a:pt x="1647685" y="3119470"/>
                  <a:pt x="1615377" y="3087162"/>
                  <a:pt x="1566916" y="3087162"/>
                </a:cubicBezTo>
                <a:cubicBezTo>
                  <a:pt x="1534608" y="3087162"/>
                  <a:pt x="1486147" y="3087162"/>
                  <a:pt x="1453839" y="3087162"/>
                </a:cubicBezTo>
                <a:cubicBezTo>
                  <a:pt x="1405378" y="3103316"/>
                  <a:pt x="1195379" y="3103316"/>
                  <a:pt x="1146918" y="3087162"/>
                </a:cubicBezTo>
                <a:cubicBezTo>
                  <a:pt x="1114610" y="3087162"/>
                  <a:pt x="1066149" y="3087162"/>
                  <a:pt x="1033841" y="3087162"/>
                </a:cubicBezTo>
                <a:cubicBezTo>
                  <a:pt x="1017688" y="3087162"/>
                  <a:pt x="1017688" y="3103316"/>
                  <a:pt x="1017688" y="3103316"/>
                </a:cubicBezTo>
                <a:cubicBezTo>
                  <a:pt x="1017688" y="3103316"/>
                  <a:pt x="1033841" y="3119470"/>
                  <a:pt x="1033841" y="3119470"/>
                </a:cubicBezTo>
                <a:cubicBezTo>
                  <a:pt x="1098457" y="3151777"/>
                  <a:pt x="1130764" y="3184085"/>
                  <a:pt x="1130764" y="3264854"/>
                </a:cubicBezTo>
                <a:cubicBezTo>
                  <a:pt x="1130764" y="3313315"/>
                  <a:pt x="1179225" y="3345623"/>
                  <a:pt x="1211533" y="3329469"/>
                </a:cubicBezTo>
                <a:cubicBezTo>
                  <a:pt x="1308456" y="3268893"/>
                  <a:pt x="1405378" y="3271921"/>
                  <a:pt x="1509115" y="3277221"/>
                </a:cubicBezTo>
                <a:lnTo>
                  <a:pt x="1599223" y="3280432"/>
                </a:lnTo>
                <a:lnTo>
                  <a:pt x="1615377" y="3281007"/>
                </a:lnTo>
                <a:cubicBezTo>
                  <a:pt x="1631531" y="3313315"/>
                  <a:pt x="1663838" y="3345623"/>
                  <a:pt x="1663838" y="3377930"/>
                </a:cubicBezTo>
                <a:cubicBezTo>
                  <a:pt x="1679992" y="3442545"/>
                  <a:pt x="1712300" y="3458699"/>
                  <a:pt x="1760761" y="3458699"/>
                </a:cubicBezTo>
                <a:cubicBezTo>
                  <a:pt x="1841530" y="3458699"/>
                  <a:pt x="1938453" y="3458699"/>
                  <a:pt x="2019221" y="3394084"/>
                </a:cubicBezTo>
                <a:cubicBezTo>
                  <a:pt x="2051529" y="3361776"/>
                  <a:pt x="2083836" y="3345623"/>
                  <a:pt x="2116144" y="3329469"/>
                </a:cubicBezTo>
                <a:cubicBezTo>
                  <a:pt x="2148452" y="3313315"/>
                  <a:pt x="2180759" y="3329469"/>
                  <a:pt x="2196913" y="3361776"/>
                </a:cubicBezTo>
                <a:cubicBezTo>
                  <a:pt x="2213067" y="3491006"/>
                  <a:pt x="2326143" y="3474853"/>
                  <a:pt x="2374604" y="3442545"/>
                </a:cubicBezTo>
                <a:cubicBezTo>
                  <a:pt x="2487681" y="3377930"/>
                  <a:pt x="2600757" y="3394084"/>
                  <a:pt x="2713834" y="3394084"/>
                </a:cubicBezTo>
                <a:cubicBezTo>
                  <a:pt x="2762295" y="3394084"/>
                  <a:pt x="2810756" y="3394084"/>
                  <a:pt x="2859218" y="3394084"/>
                </a:cubicBezTo>
                <a:cubicBezTo>
                  <a:pt x="2875371" y="3394084"/>
                  <a:pt x="2891525" y="3377930"/>
                  <a:pt x="2907679" y="3361776"/>
                </a:cubicBezTo>
                <a:cubicBezTo>
                  <a:pt x="2923833" y="3297161"/>
                  <a:pt x="2939987" y="3281007"/>
                  <a:pt x="2988448" y="3329469"/>
                </a:cubicBezTo>
                <a:cubicBezTo>
                  <a:pt x="3053063" y="3394084"/>
                  <a:pt x="3053063" y="3394084"/>
                  <a:pt x="3117678" y="3329469"/>
                </a:cubicBezTo>
                <a:cubicBezTo>
                  <a:pt x="3149985" y="3297161"/>
                  <a:pt x="3166139" y="3281007"/>
                  <a:pt x="3214600" y="3313315"/>
                </a:cubicBezTo>
                <a:cubicBezTo>
                  <a:pt x="3263062" y="3345623"/>
                  <a:pt x="3311523" y="3345623"/>
                  <a:pt x="3343831" y="3313315"/>
                </a:cubicBezTo>
                <a:cubicBezTo>
                  <a:pt x="3392292" y="3264854"/>
                  <a:pt x="3424600" y="3297161"/>
                  <a:pt x="3473061" y="3313315"/>
                </a:cubicBezTo>
                <a:cubicBezTo>
                  <a:pt x="3489215" y="3329469"/>
                  <a:pt x="3537676" y="3313315"/>
                  <a:pt x="3553830" y="3281007"/>
                </a:cubicBezTo>
                <a:cubicBezTo>
                  <a:pt x="3586137" y="3264854"/>
                  <a:pt x="3602291" y="3232546"/>
                  <a:pt x="3602291" y="3184085"/>
                </a:cubicBezTo>
                <a:cubicBezTo>
                  <a:pt x="3602291" y="3167931"/>
                  <a:pt x="3586137" y="3151777"/>
                  <a:pt x="3569984" y="3151777"/>
                </a:cubicBezTo>
                <a:cubicBezTo>
                  <a:pt x="3473061" y="3151777"/>
                  <a:pt x="3376138" y="3151777"/>
                  <a:pt x="3279215" y="3167931"/>
                </a:cubicBezTo>
                <a:cubicBezTo>
                  <a:pt x="3246908" y="3167931"/>
                  <a:pt x="3214600" y="3167931"/>
                  <a:pt x="3182293" y="3167931"/>
                </a:cubicBezTo>
                <a:cubicBezTo>
                  <a:pt x="3053063" y="3151777"/>
                  <a:pt x="2907679" y="3151777"/>
                  <a:pt x="2778449" y="3151777"/>
                </a:cubicBezTo>
                <a:cubicBezTo>
                  <a:pt x="2713834" y="3232546"/>
                  <a:pt x="2616911" y="3216392"/>
                  <a:pt x="2536142" y="3216392"/>
                </a:cubicBezTo>
                <a:cubicBezTo>
                  <a:pt x="2455373" y="3216392"/>
                  <a:pt x="2358451" y="3200239"/>
                  <a:pt x="2277682" y="3264854"/>
                </a:cubicBezTo>
                <a:cubicBezTo>
                  <a:pt x="2261528" y="3281007"/>
                  <a:pt x="2213067" y="3264854"/>
                  <a:pt x="2196913" y="3264854"/>
                </a:cubicBezTo>
                <a:cubicBezTo>
                  <a:pt x="2164605" y="3264854"/>
                  <a:pt x="2116144" y="3264854"/>
                  <a:pt x="2099990" y="3232546"/>
                </a:cubicBezTo>
                <a:cubicBezTo>
                  <a:pt x="2083836" y="3216392"/>
                  <a:pt x="2099990" y="3184085"/>
                  <a:pt x="2099990" y="3151777"/>
                </a:cubicBezTo>
                <a:cubicBezTo>
                  <a:pt x="2213067" y="3151777"/>
                  <a:pt x="2309989" y="3151777"/>
                  <a:pt x="2423066" y="3151777"/>
                </a:cubicBezTo>
                <a:cubicBezTo>
                  <a:pt x="2471527" y="3151777"/>
                  <a:pt x="2503835" y="3135624"/>
                  <a:pt x="2519988" y="3103316"/>
                </a:cubicBezTo>
                <a:cubicBezTo>
                  <a:pt x="2536142" y="3087162"/>
                  <a:pt x="2552296" y="3071009"/>
                  <a:pt x="2552296" y="3054855"/>
                </a:cubicBezTo>
                <a:cubicBezTo>
                  <a:pt x="2552296" y="3042740"/>
                  <a:pt x="2525037" y="3030624"/>
                  <a:pt x="2497777" y="3032139"/>
                </a:cubicBezTo>
                <a:close/>
                <a:moveTo>
                  <a:pt x="387691" y="2699472"/>
                </a:moveTo>
                <a:cubicBezTo>
                  <a:pt x="387691" y="2699472"/>
                  <a:pt x="403844" y="2715626"/>
                  <a:pt x="403844" y="2715626"/>
                </a:cubicBezTo>
                <a:cubicBezTo>
                  <a:pt x="387691" y="2715626"/>
                  <a:pt x="387691" y="2715626"/>
                  <a:pt x="387691" y="2731780"/>
                </a:cubicBezTo>
                <a:cubicBezTo>
                  <a:pt x="387691" y="2731780"/>
                  <a:pt x="371537" y="2715626"/>
                  <a:pt x="371537" y="2715626"/>
                </a:cubicBezTo>
                <a:cubicBezTo>
                  <a:pt x="371537" y="2715626"/>
                  <a:pt x="387691" y="2699472"/>
                  <a:pt x="387691" y="2699472"/>
                </a:cubicBezTo>
                <a:close/>
                <a:moveTo>
                  <a:pt x="646151" y="2683318"/>
                </a:moveTo>
                <a:cubicBezTo>
                  <a:pt x="646151" y="2699472"/>
                  <a:pt x="646151" y="2715626"/>
                  <a:pt x="629997" y="2715626"/>
                </a:cubicBezTo>
                <a:cubicBezTo>
                  <a:pt x="613843" y="2731780"/>
                  <a:pt x="597690" y="2715626"/>
                  <a:pt x="613843" y="2699472"/>
                </a:cubicBezTo>
                <a:cubicBezTo>
                  <a:pt x="613843" y="2683318"/>
                  <a:pt x="629997" y="2683318"/>
                  <a:pt x="646151" y="2683318"/>
                </a:cubicBezTo>
                <a:close/>
                <a:moveTo>
                  <a:pt x="24489118" y="2327935"/>
                </a:moveTo>
                <a:cubicBezTo>
                  <a:pt x="24472962" y="2327935"/>
                  <a:pt x="24472962" y="2344089"/>
                  <a:pt x="24472962" y="2344089"/>
                </a:cubicBezTo>
                <a:cubicBezTo>
                  <a:pt x="24489118" y="2344089"/>
                  <a:pt x="24489118" y="2344089"/>
                  <a:pt x="24505270" y="2360243"/>
                </a:cubicBezTo>
                <a:cubicBezTo>
                  <a:pt x="24505270" y="2360243"/>
                  <a:pt x="24505270" y="2344089"/>
                  <a:pt x="24505270" y="2344089"/>
                </a:cubicBezTo>
                <a:cubicBezTo>
                  <a:pt x="24505270" y="2344089"/>
                  <a:pt x="24489118" y="2327935"/>
                  <a:pt x="24489118" y="2327935"/>
                </a:cubicBezTo>
                <a:close/>
                <a:moveTo>
                  <a:pt x="23462595" y="2322130"/>
                </a:moveTo>
                <a:cubicBezTo>
                  <a:pt x="23455276" y="2321878"/>
                  <a:pt x="23447199" y="2323897"/>
                  <a:pt x="23439122" y="2327935"/>
                </a:cubicBezTo>
                <a:cubicBezTo>
                  <a:pt x="23422968" y="2327935"/>
                  <a:pt x="23422968" y="2344089"/>
                  <a:pt x="23406814" y="2360243"/>
                </a:cubicBezTo>
                <a:cubicBezTo>
                  <a:pt x="23406814" y="2360243"/>
                  <a:pt x="23422968" y="2376397"/>
                  <a:pt x="23422968" y="2376397"/>
                </a:cubicBezTo>
                <a:lnTo>
                  <a:pt x="23489126" y="2376397"/>
                </a:lnTo>
                <a:lnTo>
                  <a:pt x="23487582" y="2392551"/>
                </a:lnTo>
                <a:lnTo>
                  <a:pt x="23509121" y="2392551"/>
                </a:lnTo>
                <a:lnTo>
                  <a:pt x="23513833" y="2406686"/>
                </a:lnTo>
                <a:cubicBezTo>
                  <a:pt x="23519891" y="2416782"/>
                  <a:pt x="23527968" y="2424858"/>
                  <a:pt x="23536044" y="2424858"/>
                </a:cubicBezTo>
                <a:cubicBezTo>
                  <a:pt x="23665274" y="2424858"/>
                  <a:pt x="23810658" y="2424858"/>
                  <a:pt x="23939888" y="2441012"/>
                </a:cubicBezTo>
                <a:cubicBezTo>
                  <a:pt x="23988350" y="2441012"/>
                  <a:pt x="24036812" y="2408704"/>
                  <a:pt x="24069118" y="2392551"/>
                </a:cubicBezTo>
                <a:cubicBezTo>
                  <a:pt x="24101426" y="2376397"/>
                  <a:pt x="24149888" y="2392551"/>
                  <a:pt x="24182194" y="2392551"/>
                </a:cubicBezTo>
                <a:cubicBezTo>
                  <a:pt x="24246812" y="2392551"/>
                  <a:pt x="24262964" y="2424858"/>
                  <a:pt x="24279118" y="2473319"/>
                </a:cubicBezTo>
                <a:cubicBezTo>
                  <a:pt x="24279118" y="2473319"/>
                  <a:pt x="24295270" y="2489473"/>
                  <a:pt x="24295270" y="2489473"/>
                </a:cubicBezTo>
                <a:cubicBezTo>
                  <a:pt x="24295270" y="2489473"/>
                  <a:pt x="24311426" y="2473319"/>
                  <a:pt x="24311426" y="2473319"/>
                </a:cubicBezTo>
                <a:cubicBezTo>
                  <a:pt x="24343732" y="2392551"/>
                  <a:pt x="24311426" y="2327935"/>
                  <a:pt x="24246812" y="2327935"/>
                </a:cubicBezTo>
                <a:cubicBezTo>
                  <a:pt x="24166042" y="2327935"/>
                  <a:pt x="24085274" y="2327935"/>
                  <a:pt x="24004504" y="2327935"/>
                </a:cubicBezTo>
                <a:cubicBezTo>
                  <a:pt x="23939888" y="2327935"/>
                  <a:pt x="23859120" y="2344089"/>
                  <a:pt x="23794506" y="2327935"/>
                </a:cubicBezTo>
                <a:cubicBezTo>
                  <a:pt x="23697582" y="2311782"/>
                  <a:pt x="23649120" y="2392551"/>
                  <a:pt x="23568350" y="2392551"/>
                </a:cubicBezTo>
                <a:lnTo>
                  <a:pt x="23509121" y="2392551"/>
                </a:lnTo>
                <a:lnTo>
                  <a:pt x="23503736" y="2376397"/>
                </a:lnTo>
                <a:lnTo>
                  <a:pt x="23489126" y="2376397"/>
                </a:lnTo>
                <a:lnTo>
                  <a:pt x="23491368" y="2352924"/>
                </a:lnTo>
                <a:cubicBezTo>
                  <a:pt x="23488845" y="2332227"/>
                  <a:pt x="23477235" y="2322635"/>
                  <a:pt x="23462595" y="2322130"/>
                </a:cubicBezTo>
                <a:close/>
                <a:moveTo>
                  <a:pt x="23536044" y="2166398"/>
                </a:moveTo>
                <a:cubicBezTo>
                  <a:pt x="23536044" y="2166398"/>
                  <a:pt x="23536044" y="2166398"/>
                  <a:pt x="23519892" y="2182552"/>
                </a:cubicBezTo>
                <a:cubicBezTo>
                  <a:pt x="23519892" y="2182552"/>
                  <a:pt x="23536044" y="2182552"/>
                  <a:pt x="23536044" y="2198706"/>
                </a:cubicBezTo>
                <a:cubicBezTo>
                  <a:pt x="23536044" y="2198706"/>
                  <a:pt x="23552198" y="2182552"/>
                  <a:pt x="23552198" y="2182552"/>
                </a:cubicBezTo>
                <a:cubicBezTo>
                  <a:pt x="23552198" y="2182552"/>
                  <a:pt x="23536044" y="2166398"/>
                  <a:pt x="23536044" y="2166398"/>
                </a:cubicBezTo>
                <a:close/>
                <a:moveTo>
                  <a:pt x="985380" y="2150244"/>
                </a:moveTo>
                <a:cubicBezTo>
                  <a:pt x="969226" y="2150244"/>
                  <a:pt x="953073" y="2166398"/>
                  <a:pt x="953073" y="2166398"/>
                </a:cubicBezTo>
                <a:cubicBezTo>
                  <a:pt x="953073" y="2198706"/>
                  <a:pt x="969226" y="2214859"/>
                  <a:pt x="969226" y="2231013"/>
                </a:cubicBezTo>
                <a:cubicBezTo>
                  <a:pt x="985380" y="2231013"/>
                  <a:pt x="1001534" y="2214859"/>
                  <a:pt x="1001534" y="2198706"/>
                </a:cubicBezTo>
                <a:cubicBezTo>
                  <a:pt x="1001534" y="2182552"/>
                  <a:pt x="985380" y="2166398"/>
                  <a:pt x="985380" y="2150244"/>
                </a:cubicBezTo>
                <a:close/>
                <a:moveTo>
                  <a:pt x="23374506" y="2085629"/>
                </a:moveTo>
                <a:cubicBezTo>
                  <a:pt x="23358354" y="2085629"/>
                  <a:pt x="23342198" y="2101783"/>
                  <a:pt x="23326044" y="2134090"/>
                </a:cubicBezTo>
                <a:cubicBezTo>
                  <a:pt x="23326044" y="2150244"/>
                  <a:pt x="23326044" y="2150244"/>
                  <a:pt x="23326044" y="2166398"/>
                </a:cubicBezTo>
                <a:cubicBezTo>
                  <a:pt x="23326044" y="2182552"/>
                  <a:pt x="23342198" y="2182552"/>
                  <a:pt x="23342198" y="2182552"/>
                </a:cubicBezTo>
                <a:cubicBezTo>
                  <a:pt x="23374506" y="2166398"/>
                  <a:pt x="23406814" y="2134090"/>
                  <a:pt x="23422968" y="2117937"/>
                </a:cubicBezTo>
                <a:cubicBezTo>
                  <a:pt x="23406814" y="2101783"/>
                  <a:pt x="23390660" y="2101783"/>
                  <a:pt x="23374506" y="2085629"/>
                </a:cubicBezTo>
                <a:close/>
                <a:moveTo>
                  <a:pt x="1389224" y="2037168"/>
                </a:moveTo>
                <a:cubicBezTo>
                  <a:pt x="1389224" y="2037168"/>
                  <a:pt x="1373071" y="2037168"/>
                  <a:pt x="1373071" y="2053322"/>
                </a:cubicBezTo>
                <a:cubicBezTo>
                  <a:pt x="1373071" y="2053322"/>
                  <a:pt x="1389224" y="2069475"/>
                  <a:pt x="1389224" y="2069475"/>
                </a:cubicBezTo>
                <a:cubicBezTo>
                  <a:pt x="1389224" y="2069475"/>
                  <a:pt x="1405378" y="2053322"/>
                  <a:pt x="1405378" y="2053322"/>
                </a:cubicBezTo>
                <a:cubicBezTo>
                  <a:pt x="1405378" y="2053322"/>
                  <a:pt x="1389224" y="2037168"/>
                  <a:pt x="1389224" y="2037168"/>
                </a:cubicBezTo>
                <a:close/>
                <a:moveTo>
                  <a:pt x="1696146" y="1972553"/>
                </a:moveTo>
                <a:cubicBezTo>
                  <a:pt x="1679992" y="1988707"/>
                  <a:pt x="1663838" y="2004860"/>
                  <a:pt x="1663838" y="2004860"/>
                </a:cubicBezTo>
                <a:cubicBezTo>
                  <a:pt x="1663838" y="2053322"/>
                  <a:pt x="1679992" y="2069475"/>
                  <a:pt x="1712300" y="2069475"/>
                </a:cubicBezTo>
                <a:cubicBezTo>
                  <a:pt x="1712300" y="2069475"/>
                  <a:pt x="1712300" y="2069475"/>
                  <a:pt x="1728454" y="2069475"/>
                </a:cubicBezTo>
                <a:cubicBezTo>
                  <a:pt x="1728454" y="2085629"/>
                  <a:pt x="1744607" y="2101783"/>
                  <a:pt x="1744607" y="2101783"/>
                </a:cubicBezTo>
                <a:cubicBezTo>
                  <a:pt x="1744607" y="2101783"/>
                  <a:pt x="1760761" y="2101783"/>
                  <a:pt x="1760761" y="2101783"/>
                </a:cubicBezTo>
                <a:cubicBezTo>
                  <a:pt x="1760761" y="2069475"/>
                  <a:pt x="1744607" y="2069475"/>
                  <a:pt x="1728454" y="2069475"/>
                </a:cubicBezTo>
                <a:cubicBezTo>
                  <a:pt x="1728454" y="2037168"/>
                  <a:pt x="1728454" y="2021014"/>
                  <a:pt x="1728454" y="1988707"/>
                </a:cubicBezTo>
                <a:cubicBezTo>
                  <a:pt x="1728454" y="1988707"/>
                  <a:pt x="1712300" y="1972553"/>
                  <a:pt x="1696146" y="1972553"/>
                </a:cubicBezTo>
                <a:close/>
                <a:moveTo>
                  <a:pt x="1922299" y="1956399"/>
                </a:moveTo>
                <a:cubicBezTo>
                  <a:pt x="1922299" y="1988707"/>
                  <a:pt x="1906145" y="2021014"/>
                  <a:pt x="1906145" y="2037168"/>
                </a:cubicBezTo>
                <a:cubicBezTo>
                  <a:pt x="1906145" y="2037168"/>
                  <a:pt x="1922299" y="2053322"/>
                  <a:pt x="1938453" y="2053322"/>
                </a:cubicBezTo>
                <a:cubicBezTo>
                  <a:pt x="1938453" y="2037168"/>
                  <a:pt x="1954606" y="2021014"/>
                  <a:pt x="1954606" y="2004860"/>
                </a:cubicBezTo>
                <a:cubicBezTo>
                  <a:pt x="1938453" y="1988707"/>
                  <a:pt x="1938453" y="1972553"/>
                  <a:pt x="1922299" y="1956399"/>
                </a:cubicBezTo>
                <a:close/>
                <a:moveTo>
                  <a:pt x="22001436" y="1794861"/>
                </a:moveTo>
                <a:cubicBezTo>
                  <a:pt x="22001436" y="1794861"/>
                  <a:pt x="21985284" y="1794861"/>
                  <a:pt x="21969128" y="1811015"/>
                </a:cubicBezTo>
                <a:cubicBezTo>
                  <a:pt x="21969128" y="1811015"/>
                  <a:pt x="21985284" y="1827169"/>
                  <a:pt x="21985284" y="1827169"/>
                </a:cubicBezTo>
                <a:cubicBezTo>
                  <a:pt x="22001436" y="1811015"/>
                  <a:pt x="22017590" y="1811015"/>
                  <a:pt x="22001436" y="1794861"/>
                </a:cubicBezTo>
                <a:close/>
                <a:moveTo>
                  <a:pt x="21581438" y="1794861"/>
                </a:moveTo>
                <a:cubicBezTo>
                  <a:pt x="21565284" y="1811015"/>
                  <a:pt x="21565284" y="1811015"/>
                  <a:pt x="21565284" y="1811015"/>
                </a:cubicBezTo>
                <a:cubicBezTo>
                  <a:pt x="21565284" y="1811015"/>
                  <a:pt x="21581438" y="1811015"/>
                  <a:pt x="21581438" y="1827169"/>
                </a:cubicBezTo>
                <a:cubicBezTo>
                  <a:pt x="21581438" y="1827169"/>
                  <a:pt x="21597592" y="1811015"/>
                  <a:pt x="21597592" y="1811015"/>
                </a:cubicBezTo>
                <a:cubicBezTo>
                  <a:pt x="21597592" y="1811015"/>
                  <a:pt x="21581438" y="1794861"/>
                  <a:pt x="21581438" y="1794861"/>
                </a:cubicBezTo>
                <a:close/>
                <a:moveTo>
                  <a:pt x="40890" y="1788552"/>
                </a:moveTo>
                <a:cubicBezTo>
                  <a:pt x="48462" y="1788804"/>
                  <a:pt x="56538" y="1790823"/>
                  <a:pt x="64615" y="1794861"/>
                </a:cubicBezTo>
                <a:cubicBezTo>
                  <a:pt x="113076" y="1811015"/>
                  <a:pt x="145384" y="1843323"/>
                  <a:pt x="177691" y="1875630"/>
                </a:cubicBezTo>
                <a:cubicBezTo>
                  <a:pt x="209999" y="1907938"/>
                  <a:pt x="226153" y="1859476"/>
                  <a:pt x="242307" y="1859476"/>
                </a:cubicBezTo>
                <a:cubicBezTo>
                  <a:pt x="258460" y="1859476"/>
                  <a:pt x="258460" y="1875630"/>
                  <a:pt x="274614" y="1891784"/>
                </a:cubicBezTo>
                <a:cubicBezTo>
                  <a:pt x="290768" y="1924091"/>
                  <a:pt x="274614" y="1940245"/>
                  <a:pt x="242307" y="1956399"/>
                </a:cubicBezTo>
                <a:cubicBezTo>
                  <a:pt x="226153" y="1972553"/>
                  <a:pt x="209999" y="1972553"/>
                  <a:pt x="193845" y="1956399"/>
                </a:cubicBezTo>
                <a:cubicBezTo>
                  <a:pt x="129230" y="1940245"/>
                  <a:pt x="80769" y="1907938"/>
                  <a:pt x="16154" y="1875630"/>
                </a:cubicBezTo>
                <a:cubicBezTo>
                  <a:pt x="0" y="1875630"/>
                  <a:pt x="0" y="1843323"/>
                  <a:pt x="0" y="1827169"/>
                </a:cubicBezTo>
                <a:cubicBezTo>
                  <a:pt x="0" y="1802938"/>
                  <a:pt x="18173" y="1787794"/>
                  <a:pt x="40890" y="1788552"/>
                </a:cubicBezTo>
                <a:close/>
                <a:moveTo>
                  <a:pt x="22324510" y="1778708"/>
                </a:moveTo>
                <a:cubicBezTo>
                  <a:pt x="22324510" y="1794861"/>
                  <a:pt x="22292204" y="1794861"/>
                  <a:pt x="22259896" y="1811015"/>
                </a:cubicBezTo>
                <a:cubicBezTo>
                  <a:pt x="22292204" y="1827169"/>
                  <a:pt x="22308358" y="1827169"/>
                  <a:pt x="22340666" y="1843323"/>
                </a:cubicBezTo>
                <a:cubicBezTo>
                  <a:pt x="22356818" y="1843323"/>
                  <a:pt x="22356818" y="1843323"/>
                  <a:pt x="22372972" y="1843323"/>
                </a:cubicBezTo>
                <a:cubicBezTo>
                  <a:pt x="22389128" y="1843323"/>
                  <a:pt x="22405280" y="1827169"/>
                  <a:pt x="22421434" y="1811015"/>
                </a:cubicBezTo>
                <a:cubicBezTo>
                  <a:pt x="22405280" y="1794861"/>
                  <a:pt x="22389128" y="1794861"/>
                  <a:pt x="22372972" y="1778708"/>
                </a:cubicBezTo>
                <a:cubicBezTo>
                  <a:pt x="22356818" y="1778708"/>
                  <a:pt x="22356818" y="1778708"/>
                  <a:pt x="22324510" y="1778708"/>
                </a:cubicBezTo>
                <a:close/>
                <a:moveTo>
                  <a:pt x="21678360" y="1746400"/>
                </a:moveTo>
                <a:cubicBezTo>
                  <a:pt x="21678360" y="1762554"/>
                  <a:pt x="21662208" y="1762554"/>
                  <a:pt x="21662208" y="1778708"/>
                </a:cubicBezTo>
                <a:cubicBezTo>
                  <a:pt x="21662208" y="1827169"/>
                  <a:pt x="21710668" y="1891784"/>
                  <a:pt x="21775284" y="1891784"/>
                </a:cubicBezTo>
                <a:cubicBezTo>
                  <a:pt x="21807590" y="1891784"/>
                  <a:pt x="21888360" y="1843323"/>
                  <a:pt x="21888360" y="1811015"/>
                </a:cubicBezTo>
                <a:cubicBezTo>
                  <a:pt x="21888360" y="1811015"/>
                  <a:pt x="21888360" y="1794861"/>
                  <a:pt x="21888360" y="1794861"/>
                </a:cubicBezTo>
                <a:cubicBezTo>
                  <a:pt x="21888360" y="1794861"/>
                  <a:pt x="21678360" y="1746400"/>
                  <a:pt x="21678360" y="1746400"/>
                </a:cubicBezTo>
                <a:close/>
                <a:moveTo>
                  <a:pt x="2382943" y="1710067"/>
                </a:moveTo>
                <a:lnTo>
                  <a:pt x="2386972" y="1712074"/>
                </a:lnTo>
                <a:cubicBezTo>
                  <a:pt x="2436191" y="1748420"/>
                  <a:pt x="2451335" y="1802939"/>
                  <a:pt x="2439220" y="1875630"/>
                </a:cubicBezTo>
                <a:cubicBezTo>
                  <a:pt x="2439220" y="1875630"/>
                  <a:pt x="2423066" y="1891784"/>
                  <a:pt x="2423066" y="1891784"/>
                </a:cubicBezTo>
                <a:cubicBezTo>
                  <a:pt x="2406912" y="1891784"/>
                  <a:pt x="2390758" y="1891784"/>
                  <a:pt x="2374604" y="1875630"/>
                </a:cubicBezTo>
                <a:cubicBezTo>
                  <a:pt x="2354412" y="1863515"/>
                  <a:pt x="2340278" y="1849380"/>
                  <a:pt x="2330687" y="1833984"/>
                </a:cubicBezTo>
                <a:lnTo>
                  <a:pt x="2324590" y="1815973"/>
                </a:lnTo>
                <a:lnTo>
                  <a:pt x="2326143" y="1778708"/>
                </a:lnTo>
                <a:cubicBezTo>
                  <a:pt x="2326143" y="1746400"/>
                  <a:pt x="2342297" y="1730246"/>
                  <a:pt x="2374604" y="1730246"/>
                </a:cubicBezTo>
                <a:close/>
                <a:moveTo>
                  <a:pt x="1033841" y="1617170"/>
                </a:moveTo>
                <a:cubicBezTo>
                  <a:pt x="1033841" y="1617170"/>
                  <a:pt x="1049995" y="1633324"/>
                  <a:pt x="1049995" y="1633324"/>
                </a:cubicBezTo>
                <a:cubicBezTo>
                  <a:pt x="1049995" y="1633324"/>
                  <a:pt x="1033841" y="1649478"/>
                  <a:pt x="1033841" y="1649478"/>
                </a:cubicBezTo>
                <a:cubicBezTo>
                  <a:pt x="1033841" y="1649478"/>
                  <a:pt x="1017688" y="1649478"/>
                  <a:pt x="1017688" y="1633324"/>
                </a:cubicBezTo>
                <a:cubicBezTo>
                  <a:pt x="1017688" y="1633324"/>
                  <a:pt x="1033841" y="1617170"/>
                  <a:pt x="1033841" y="1617170"/>
                </a:cubicBezTo>
                <a:close/>
                <a:moveTo>
                  <a:pt x="24069118" y="1601016"/>
                </a:moveTo>
                <a:cubicBezTo>
                  <a:pt x="24101426" y="1601016"/>
                  <a:pt x="24149888" y="1601016"/>
                  <a:pt x="24214502" y="1601016"/>
                </a:cubicBezTo>
                <a:cubicBezTo>
                  <a:pt x="24214502" y="1601016"/>
                  <a:pt x="24230656" y="1617170"/>
                  <a:pt x="24230656" y="1617170"/>
                </a:cubicBezTo>
                <a:cubicBezTo>
                  <a:pt x="24214502" y="1633324"/>
                  <a:pt x="24214502" y="1649478"/>
                  <a:pt x="24198350" y="1649478"/>
                </a:cubicBezTo>
                <a:cubicBezTo>
                  <a:pt x="24149888" y="1649478"/>
                  <a:pt x="24117580" y="1649478"/>
                  <a:pt x="24069118" y="1649478"/>
                </a:cubicBezTo>
                <a:cubicBezTo>
                  <a:pt x="24052964" y="1649478"/>
                  <a:pt x="24036812" y="1649478"/>
                  <a:pt x="24020656" y="1633324"/>
                </a:cubicBezTo>
                <a:cubicBezTo>
                  <a:pt x="23988350" y="1633324"/>
                  <a:pt x="24036812" y="1601016"/>
                  <a:pt x="24069118" y="1601016"/>
                </a:cubicBezTo>
                <a:close/>
                <a:moveTo>
                  <a:pt x="25028247" y="1556593"/>
                </a:moveTo>
                <a:cubicBezTo>
                  <a:pt x="25034305" y="1556593"/>
                  <a:pt x="25038345" y="1560632"/>
                  <a:pt x="25038345" y="1568709"/>
                </a:cubicBezTo>
                <a:cubicBezTo>
                  <a:pt x="25038345" y="1568709"/>
                  <a:pt x="25022189" y="1584863"/>
                  <a:pt x="25022189" y="1584863"/>
                </a:cubicBezTo>
                <a:cubicBezTo>
                  <a:pt x="25022189" y="1584863"/>
                  <a:pt x="25006037" y="1568709"/>
                  <a:pt x="25006037" y="1568709"/>
                </a:cubicBezTo>
                <a:cubicBezTo>
                  <a:pt x="25014113" y="1560632"/>
                  <a:pt x="25022191" y="1556593"/>
                  <a:pt x="25028247" y="1556593"/>
                </a:cubicBezTo>
                <a:close/>
                <a:moveTo>
                  <a:pt x="2459917" y="1497531"/>
                </a:moveTo>
                <a:cubicBezTo>
                  <a:pt x="2449316" y="1496017"/>
                  <a:pt x="2443258" y="1508132"/>
                  <a:pt x="2455373" y="1520247"/>
                </a:cubicBezTo>
                <a:cubicBezTo>
                  <a:pt x="2455373" y="1536401"/>
                  <a:pt x="2471527" y="1536401"/>
                  <a:pt x="2487681" y="1536401"/>
                </a:cubicBezTo>
                <a:cubicBezTo>
                  <a:pt x="2487681" y="1520247"/>
                  <a:pt x="2487681" y="1504094"/>
                  <a:pt x="2471527" y="1504094"/>
                </a:cubicBezTo>
                <a:cubicBezTo>
                  <a:pt x="2467489" y="1500055"/>
                  <a:pt x="2463450" y="1498036"/>
                  <a:pt x="2459917" y="1497531"/>
                </a:cubicBezTo>
                <a:close/>
                <a:moveTo>
                  <a:pt x="24828345" y="1487940"/>
                </a:moveTo>
                <a:cubicBezTo>
                  <a:pt x="24860653" y="1487940"/>
                  <a:pt x="24860653" y="1504094"/>
                  <a:pt x="24844501" y="1536401"/>
                </a:cubicBezTo>
                <a:cubicBezTo>
                  <a:pt x="24828345" y="1568709"/>
                  <a:pt x="24812193" y="1601016"/>
                  <a:pt x="24796037" y="1633324"/>
                </a:cubicBezTo>
                <a:cubicBezTo>
                  <a:pt x="24796037" y="1633324"/>
                  <a:pt x="24779885" y="1633324"/>
                  <a:pt x="24779885" y="1633324"/>
                </a:cubicBezTo>
                <a:cubicBezTo>
                  <a:pt x="24763733" y="1601016"/>
                  <a:pt x="24763733" y="1552555"/>
                  <a:pt x="24763733" y="1520247"/>
                </a:cubicBezTo>
                <a:cubicBezTo>
                  <a:pt x="24763733" y="1504094"/>
                  <a:pt x="24812193" y="1487940"/>
                  <a:pt x="24828345" y="1487940"/>
                </a:cubicBezTo>
                <a:close/>
                <a:moveTo>
                  <a:pt x="209999" y="1483901"/>
                </a:moveTo>
                <a:cubicBezTo>
                  <a:pt x="238268" y="1483902"/>
                  <a:pt x="266538" y="1487940"/>
                  <a:pt x="290768" y="1487940"/>
                </a:cubicBezTo>
                <a:cubicBezTo>
                  <a:pt x="290768" y="1568709"/>
                  <a:pt x="193845" y="1520247"/>
                  <a:pt x="177691" y="1584863"/>
                </a:cubicBezTo>
                <a:cubicBezTo>
                  <a:pt x="161538" y="1617170"/>
                  <a:pt x="177691" y="1665631"/>
                  <a:pt x="113076" y="1633324"/>
                </a:cubicBezTo>
                <a:cubicBezTo>
                  <a:pt x="96923" y="1617170"/>
                  <a:pt x="80769" y="1601016"/>
                  <a:pt x="80769" y="1584863"/>
                </a:cubicBezTo>
                <a:cubicBezTo>
                  <a:pt x="64615" y="1536401"/>
                  <a:pt x="113076" y="1520247"/>
                  <a:pt x="129230" y="1504094"/>
                </a:cubicBezTo>
                <a:cubicBezTo>
                  <a:pt x="153461" y="1487940"/>
                  <a:pt x="181730" y="1483901"/>
                  <a:pt x="209999" y="1483901"/>
                </a:cubicBezTo>
                <a:close/>
                <a:moveTo>
                  <a:pt x="24666809" y="1455632"/>
                </a:moveTo>
                <a:cubicBezTo>
                  <a:pt x="24682961" y="1455632"/>
                  <a:pt x="24699113" y="1471786"/>
                  <a:pt x="24699113" y="1471786"/>
                </a:cubicBezTo>
                <a:cubicBezTo>
                  <a:pt x="24682961" y="1487940"/>
                  <a:pt x="24682961" y="1520247"/>
                  <a:pt x="24666809" y="1536401"/>
                </a:cubicBezTo>
                <a:cubicBezTo>
                  <a:pt x="24666809" y="1536401"/>
                  <a:pt x="24650657" y="1520247"/>
                  <a:pt x="24650657" y="1520247"/>
                </a:cubicBezTo>
                <a:cubicBezTo>
                  <a:pt x="24634501" y="1487940"/>
                  <a:pt x="24618345" y="1455632"/>
                  <a:pt x="24666809" y="1455632"/>
                </a:cubicBezTo>
                <a:close/>
                <a:moveTo>
                  <a:pt x="306922" y="1455632"/>
                </a:moveTo>
                <a:cubicBezTo>
                  <a:pt x="306922" y="1455632"/>
                  <a:pt x="323075" y="1455632"/>
                  <a:pt x="323075" y="1455632"/>
                </a:cubicBezTo>
                <a:cubicBezTo>
                  <a:pt x="339229" y="1487940"/>
                  <a:pt x="306922" y="1487940"/>
                  <a:pt x="290768" y="1487940"/>
                </a:cubicBezTo>
                <a:cubicBezTo>
                  <a:pt x="306922" y="1471786"/>
                  <a:pt x="306922" y="1455632"/>
                  <a:pt x="306922" y="1455632"/>
                </a:cubicBezTo>
                <a:close/>
                <a:moveTo>
                  <a:pt x="24392194" y="1439479"/>
                </a:moveTo>
                <a:cubicBezTo>
                  <a:pt x="24408348" y="1439479"/>
                  <a:pt x="24440656" y="1439479"/>
                  <a:pt x="24472962" y="1439479"/>
                </a:cubicBezTo>
                <a:cubicBezTo>
                  <a:pt x="24505270" y="1439479"/>
                  <a:pt x="24505270" y="1455632"/>
                  <a:pt x="24489118" y="1487940"/>
                </a:cubicBezTo>
                <a:cubicBezTo>
                  <a:pt x="24472962" y="1504094"/>
                  <a:pt x="24440656" y="1520247"/>
                  <a:pt x="24408348" y="1536401"/>
                </a:cubicBezTo>
                <a:cubicBezTo>
                  <a:pt x="24392194" y="1552555"/>
                  <a:pt x="24359888" y="1536401"/>
                  <a:pt x="24359888" y="1504094"/>
                </a:cubicBezTo>
                <a:cubicBezTo>
                  <a:pt x="24343732" y="1471786"/>
                  <a:pt x="24359888" y="1439479"/>
                  <a:pt x="24392194" y="1439479"/>
                </a:cubicBezTo>
                <a:close/>
                <a:moveTo>
                  <a:pt x="1259994" y="1407171"/>
                </a:moveTo>
                <a:cubicBezTo>
                  <a:pt x="1308456" y="1455632"/>
                  <a:pt x="1340763" y="1487940"/>
                  <a:pt x="1340763" y="1520247"/>
                </a:cubicBezTo>
                <a:cubicBezTo>
                  <a:pt x="1340763" y="1552555"/>
                  <a:pt x="1292302" y="1584863"/>
                  <a:pt x="1259994" y="1584863"/>
                </a:cubicBezTo>
                <a:cubicBezTo>
                  <a:pt x="1243840" y="1584863"/>
                  <a:pt x="1195379" y="1536401"/>
                  <a:pt x="1195379" y="1504094"/>
                </a:cubicBezTo>
                <a:cubicBezTo>
                  <a:pt x="1195379" y="1471786"/>
                  <a:pt x="1243840" y="1439479"/>
                  <a:pt x="1259994" y="1407171"/>
                </a:cubicBezTo>
                <a:close/>
                <a:moveTo>
                  <a:pt x="23037296" y="1382941"/>
                </a:moveTo>
                <a:cubicBezTo>
                  <a:pt x="23055469" y="1386979"/>
                  <a:pt x="23075661" y="1407171"/>
                  <a:pt x="23099892" y="1439479"/>
                </a:cubicBezTo>
                <a:cubicBezTo>
                  <a:pt x="23148354" y="1504094"/>
                  <a:pt x="23180662" y="1504094"/>
                  <a:pt x="23212968" y="1439479"/>
                </a:cubicBezTo>
                <a:cubicBezTo>
                  <a:pt x="23229124" y="1423325"/>
                  <a:pt x="23229124" y="1391017"/>
                  <a:pt x="23245276" y="1391017"/>
                </a:cubicBezTo>
                <a:cubicBezTo>
                  <a:pt x="23277584" y="1391017"/>
                  <a:pt x="23277584" y="1407171"/>
                  <a:pt x="23277584" y="1439479"/>
                </a:cubicBezTo>
                <a:cubicBezTo>
                  <a:pt x="23277584" y="1471786"/>
                  <a:pt x="23293738" y="1487940"/>
                  <a:pt x="23326044" y="1487940"/>
                </a:cubicBezTo>
                <a:cubicBezTo>
                  <a:pt x="23326044" y="1536401"/>
                  <a:pt x="23277584" y="1568709"/>
                  <a:pt x="23245276" y="1584863"/>
                </a:cubicBezTo>
                <a:cubicBezTo>
                  <a:pt x="23212968" y="1617170"/>
                  <a:pt x="23164506" y="1617170"/>
                  <a:pt x="23116048" y="1584863"/>
                </a:cubicBezTo>
                <a:cubicBezTo>
                  <a:pt x="23019124" y="1504094"/>
                  <a:pt x="22938354" y="1552555"/>
                  <a:pt x="22857586" y="1617170"/>
                </a:cubicBezTo>
                <a:lnTo>
                  <a:pt x="22857586" y="1601016"/>
                </a:lnTo>
                <a:lnTo>
                  <a:pt x="22857586" y="1548516"/>
                </a:lnTo>
                <a:cubicBezTo>
                  <a:pt x="22861625" y="1528324"/>
                  <a:pt x="22873740" y="1512170"/>
                  <a:pt x="22906048" y="1504094"/>
                </a:cubicBezTo>
                <a:cubicBezTo>
                  <a:pt x="22954510" y="1487940"/>
                  <a:pt x="22970662" y="1455632"/>
                  <a:pt x="22986816" y="1423325"/>
                </a:cubicBezTo>
                <a:cubicBezTo>
                  <a:pt x="23002970" y="1391017"/>
                  <a:pt x="23019124" y="1378902"/>
                  <a:pt x="23037296" y="1382941"/>
                </a:cubicBezTo>
                <a:close/>
                <a:moveTo>
                  <a:pt x="710766" y="1374864"/>
                </a:moveTo>
                <a:cubicBezTo>
                  <a:pt x="726920" y="1374864"/>
                  <a:pt x="743073" y="1391017"/>
                  <a:pt x="759227" y="1374864"/>
                </a:cubicBezTo>
                <a:cubicBezTo>
                  <a:pt x="759227" y="1374864"/>
                  <a:pt x="759227" y="1391017"/>
                  <a:pt x="759227" y="1407171"/>
                </a:cubicBezTo>
                <a:cubicBezTo>
                  <a:pt x="743073" y="1487940"/>
                  <a:pt x="678458" y="1520247"/>
                  <a:pt x="629997" y="1568709"/>
                </a:cubicBezTo>
                <a:cubicBezTo>
                  <a:pt x="613843" y="1584863"/>
                  <a:pt x="597690" y="1584863"/>
                  <a:pt x="581536" y="1584863"/>
                </a:cubicBezTo>
                <a:cubicBezTo>
                  <a:pt x="533074" y="1568709"/>
                  <a:pt x="500767" y="1552555"/>
                  <a:pt x="452306" y="1536401"/>
                </a:cubicBezTo>
                <a:cubicBezTo>
                  <a:pt x="419998" y="1520247"/>
                  <a:pt x="419998" y="1487940"/>
                  <a:pt x="452306" y="1471786"/>
                </a:cubicBezTo>
                <a:cubicBezTo>
                  <a:pt x="533074" y="1407171"/>
                  <a:pt x="629997" y="1423325"/>
                  <a:pt x="710766" y="1374864"/>
                </a:cubicBezTo>
                <a:close/>
                <a:moveTo>
                  <a:pt x="1685293" y="1370825"/>
                </a:moveTo>
                <a:cubicBezTo>
                  <a:pt x="1704223" y="1373854"/>
                  <a:pt x="1716339" y="1395055"/>
                  <a:pt x="1728454" y="1407171"/>
                </a:cubicBezTo>
                <a:cubicBezTo>
                  <a:pt x="1744607" y="1439479"/>
                  <a:pt x="1728454" y="1455632"/>
                  <a:pt x="1696146" y="1471786"/>
                </a:cubicBezTo>
                <a:cubicBezTo>
                  <a:pt x="1647685" y="1487940"/>
                  <a:pt x="1615377" y="1455632"/>
                  <a:pt x="1615377" y="1423325"/>
                </a:cubicBezTo>
                <a:cubicBezTo>
                  <a:pt x="1615377" y="1391017"/>
                  <a:pt x="1631531" y="1374864"/>
                  <a:pt x="1663838" y="1374864"/>
                </a:cubicBezTo>
                <a:cubicBezTo>
                  <a:pt x="1671915" y="1370825"/>
                  <a:pt x="1678982" y="1369816"/>
                  <a:pt x="1685293" y="1370825"/>
                </a:cubicBezTo>
                <a:close/>
                <a:moveTo>
                  <a:pt x="23552198" y="1358710"/>
                </a:moveTo>
                <a:cubicBezTo>
                  <a:pt x="23616812" y="1358710"/>
                  <a:pt x="23665274" y="1358710"/>
                  <a:pt x="23729888" y="1358710"/>
                </a:cubicBezTo>
                <a:cubicBezTo>
                  <a:pt x="24004504" y="1358710"/>
                  <a:pt x="24004504" y="1358710"/>
                  <a:pt x="24246812" y="1487940"/>
                </a:cubicBezTo>
                <a:cubicBezTo>
                  <a:pt x="24246812" y="1487940"/>
                  <a:pt x="24262964" y="1504094"/>
                  <a:pt x="24262964" y="1504094"/>
                </a:cubicBezTo>
                <a:cubicBezTo>
                  <a:pt x="24246812" y="1520247"/>
                  <a:pt x="24230656" y="1536401"/>
                  <a:pt x="24214502" y="1536401"/>
                </a:cubicBezTo>
                <a:cubicBezTo>
                  <a:pt x="24069118" y="1552555"/>
                  <a:pt x="23923736" y="1552555"/>
                  <a:pt x="23778350" y="1552555"/>
                </a:cubicBezTo>
                <a:cubicBezTo>
                  <a:pt x="23713736" y="1552555"/>
                  <a:pt x="23455274" y="1536401"/>
                  <a:pt x="23390660" y="1487940"/>
                </a:cubicBezTo>
                <a:cubicBezTo>
                  <a:pt x="23374506" y="1487940"/>
                  <a:pt x="23342198" y="1471786"/>
                  <a:pt x="23326044" y="1455632"/>
                </a:cubicBezTo>
                <a:cubicBezTo>
                  <a:pt x="23342198" y="1407171"/>
                  <a:pt x="23374506" y="1391017"/>
                  <a:pt x="23406814" y="1407171"/>
                </a:cubicBezTo>
                <a:cubicBezTo>
                  <a:pt x="23503736" y="1487940"/>
                  <a:pt x="23616812" y="1471786"/>
                  <a:pt x="23713736" y="1455632"/>
                </a:cubicBezTo>
                <a:cubicBezTo>
                  <a:pt x="23713736" y="1455632"/>
                  <a:pt x="23729888" y="1439479"/>
                  <a:pt x="23729888" y="1439479"/>
                </a:cubicBezTo>
                <a:cubicBezTo>
                  <a:pt x="23729888" y="1439479"/>
                  <a:pt x="23713736" y="1423325"/>
                  <a:pt x="23713736" y="1423325"/>
                </a:cubicBezTo>
                <a:cubicBezTo>
                  <a:pt x="23649120" y="1423325"/>
                  <a:pt x="23600660" y="1407171"/>
                  <a:pt x="23536044" y="1407171"/>
                </a:cubicBezTo>
                <a:cubicBezTo>
                  <a:pt x="23536044" y="1407171"/>
                  <a:pt x="23519892" y="1391017"/>
                  <a:pt x="23519892" y="1391017"/>
                </a:cubicBezTo>
                <a:cubicBezTo>
                  <a:pt x="23536044" y="1374864"/>
                  <a:pt x="23536044" y="1358710"/>
                  <a:pt x="23552198" y="1358710"/>
                </a:cubicBezTo>
                <a:close/>
                <a:moveTo>
                  <a:pt x="1922299" y="1326402"/>
                </a:moveTo>
                <a:cubicBezTo>
                  <a:pt x="1922299" y="1326402"/>
                  <a:pt x="1906145" y="1342556"/>
                  <a:pt x="1922299" y="1326402"/>
                </a:cubicBezTo>
                <a:close/>
                <a:moveTo>
                  <a:pt x="1922299" y="1326402"/>
                </a:moveTo>
                <a:cubicBezTo>
                  <a:pt x="1922299" y="1326402"/>
                  <a:pt x="1938453" y="1326402"/>
                  <a:pt x="1938453" y="1326402"/>
                </a:cubicBezTo>
                <a:cubicBezTo>
                  <a:pt x="1954606" y="1342556"/>
                  <a:pt x="1938453" y="1342556"/>
                  <a:pt x="1922299" y="1358710"/>
                </a:cubicBezTo>
                <a:cubicBezTo>
                  <a:pt x="1922299" y="1358710"/>
                  <a:pt x="1922299" y="1342556"/>
                  <a:pt x="1922299" y="1326402"/>
                </a:cubicBezTo>
                <a:close/>
                <a:moveTo>
                  <a:pt x="11873022" y="1310249"/>
                </a:moveTo>
                <a:cubicBezTo>
                  <a:pt x="11873022" y="1310249"/>
                  <a:pt x="11856869" y="1326402"/>
                  <a:pt x="11856869" y="1326402"/>
                </a:cubicBezTo>
                <a:cubicBezTo>
                  <a:pt x="11856869" y="1342556"/>
                  <a:pt x="11873022" y="1342556"/>
                  <a:pt x="11889175" y="1326402"/>
                </a:cubicBezTo>
                <a:cubicBezTo>
                  <a:pt x="11889175" y="1326402"/>
                  <a:pt x="11873022" y="1310249"/>
                  <a:pt x="11873022" y="1310249"/>
                </a:cubicBezTo>
                <a:close/>
                <a:moveTo>
                  <a:pt x="13530803" y="1304191"/>
                </a:moveTo>
                <a:cubicBezTo>
                  <a:pt x="13500515" y="1306210"/>
                  <a:pt x="13472246" y="1318325"/>
                  <a:pt x="13456092" y="1342556"/>
                </a:cubicBezTo>
                <a:cubicBezTo>
                  <a:pt x="13439937" y="1358710"/>
                  <a:pt x="13456092" y="1407171"/>
                  <a:pt x="13472245" y="1407171"/>
                </a:cubicBezTo>
                <a:cubicBezTo>
                  <a:pt x="13504552" y="1439479"/>
                  <a:pt x="13553014" y="1439479"/>
                  <a:pt x="13601475" y="1407171"/>
                </a:cubicBezTo>
                <a:cubicBezTo>
                  <a:pt x="13617629" y="1391017"/>
                  <a:pt x="13617629" y="1374864"/>
                  <a:pt x="13617629" y="1358710"/>
                </a:cubicBezTo>
                <a:cubicBezTo>
                  <a:pt x="13617629" y="1358710"/>
                  <a:pt x="13617629" y="1349623"/>
                  <a:pt x="13617629" y="1351895"/>
                </a:cubicBezTo>
                <a:lnTo>
                  <a:pt x="13617629" y="1342556"/>
                </a:lnTo>
                <a:cubicBezTo>
                  <a:pt x="13617629" y="1338517"/>
                  <a:pt x="13617629" y="1334479"/>
                  <a:pt x="13617629" y="1326402"/>
                </a:cubicBezTo>
                <a:cubicBezTo>
                  <a:pt x="13593399" y="1310249"/>
                  <a:pt x="13561091" y="1302172"/>
                  <a:pt x="13530803" y="1304191"/>
                </a:cubicBezTo>
                <a:close/>
                <a:moveTo>
                  <a:pt x="21952974" y="1261787"/>
                </a:moveTo>
                <a:cubicBezTo>
                  <a:pt x="21936822" y="1261787"/>
                  <a:pt x="21920666" y="1261787"/>
                  <a:pt x="21920666" y="1277941"/>
                </a:cubicBezTo>
                <a:cubicBezTo>
                  <a:pt x="21904514" y="1277941"/>
                  <a:pt x="21920666" y="1294095"/>
                  <a:pt x="21936822" y="1294095"/>
                </a:cubicBezTo>
                <a:cubicBezTo>
                  <a:pt x="21952974" y="1294095"/>
                  <a:pt x="21952974" y="1277941"/>
                  <a:pt x="21952974" y="1261787"/>
                </a:cubicBezTo>
                <a:close/>
                <a:moveTo>
                  <a:pt x="12939171" y="1261787"/>
                </a:moveTo>
                <a:cubicBezTo>
                  <a:pt x="12939171" y="1277941"/>
                  <a:pt x="12923018" y="1277941"/>
                  <a:pt x="12923018" y="1294095"/>
                </a:cubicBezTo>
                <a:cubicBezTo>
                  <a:pt x="12923018" y="1294095"/>
                  <a:pt x="12923018" y="1294095"/>
                  <a:pt x="12939171" y="1294095"/>
                </a:cubicBezTo>
                <a:cubicBezTo>
                  <a:pt x="12939171" y="1294095"/>
                  <a:pt x="12939171" y="1294095"/>
                  <a:pt x="12955324" y="1294095"/>
                </a:cubicBezTo>
                <a:cubicBezTo>
                  <a:pt x="12955324" y="1294095"/>
                  <a:pt x="12955324" y="1277941"/>
                  <a:pt x="12955324" y="1277941"/>
                </a:cubicBezTo>
                <a:cubicBezTo>
                  <a:pt x="12955324" y="1277941"/>
                  <a:pt x="12939171" y="1261787"/>
                  <a:pt x="12939171" y="1261787"/>
                </a:cubicBezTo>
                <a:close/>
                <a:moveTo>
                  <a:pt x="12389943" y="1261787"/>
                </a:moveTo>
                <a:cubicBezTo>
                  <a:pt x="12389943" y="1277941"/>
                  <a:pt x="12373789" y="1310249"/>
                  <a:pt x="12389943" y="1326402"/>
                </a:cubicBezTo>
                <a:cubicBezTo>
                  <a:pt x="12389943" y="1358710"/>
                  <a:pt x="12438405" y="1374864"/>
                  <a:pt x="12470712" y="1358710"/>
                </a:cubicBezTo>
                <a:cubicBezTo>
                  <a:pt x="12486866" y="1358710"/>
                  <a:pt x="12486866" y="1342556"/>
                  <a:pt x="12503019" y="1342556"/>
                </a:cubicBezTo>
                <a:cubicBezTo>
                  <a:pt x="12470712" y="1326402"/>
                  <a:pt x="12454558" y="1294095"/>
                  <a:pt x="12438405" y="1277941"/>
                </a:cubicBezTo>
                <a:cubicBezTo>
                  <a:pt x="12422251" y="1261787"/>
                  <a:pt x="12406098" y="1261787"/>
                  <a:pt x="12389943" y="1261787"/>
                </a:cubicBezTo>
                <a:close/>
                <a:moveTo>
                  <a:pt x="2519988" y="1261787"/>
                </a:moveTo>
                <a:cubicBezTo>
                  <a:pt x="2519988" y="1261787"/>
                  <a:pt x="2536142" y="1261787"/>
                  <a:pt x="2552296" y="1261787"/>
                </a:cubicBezTo>
                <a:cubicBezTo>
                  <a:pt x="2568450" y="1261787"/>
                  <a:pt x="2552296" y="1277941"/>
                  <a:pt x="2536142" y="1294095"/>
                </a:cubicBezTo>
                <a:cubicBezTo>
                  <a:pt x="2536142" y="1294095"/>
                  <a:pt x="2519988" y="1277941"/>
                  <a:pt x="2519988" y="1277941"/>
                </a:cubicBezTo>
                <a:cubicBezTo>
                  <a:pt x="2503835" y="1277941"/>
                  <a:pt x="2519988" y="1261787"/>
                  <a:pt x="2519988" y="1261787"/>
                </a:cubicBezTo>
                <a:close/>
                <a:moveTo>
                  <a:pt x="3077041" y="1260777"/>
                </a:moveTo>
                <a:cubicBezTo>
                  <a:pt x="3091428" y="1257749"/>
                  <a:pt x="3105563" y="1257749"/>
                  <a:pt x="3117678" y="1261787"/>
                </a:cubicBezTo>
                <a:cubicBezTo>
                  <a:pt x="3117678" y="1261787"/>
                  <a:pt x="3133832" y="1277941"/>
                  <a:pt x="3133832" y="1277941"/>
                </a:cubicBezTo>
                <a:cubicBezTo>
                  <a:pt x="3133832" y="1326402"/>
                  <a:pt x="3053063" y="1374864"/>
                  <a:pt x="3004602" y="1358710"/>
                </a:cubicBezTo>
                <a:cubicBezTo>
                  <a:pt x="3004602" y="1358710"/>
                  <a:pt x="2988448" y="1342556"/>
                  <a:pt x="2988448" y="1342556"/>
                </a:cubicBezTo>
                <a:cubicBezTo>
                  <a:pt x="2988448" y="1306210"/>
                  <a:pt x="3033881" y="1269864"/>
                  <a:pt x="3077041" y="1260777"/>
                </a:cubicBezTo>
                <a:close/>
                <a:moveTo>
                  <a:pt x="3997554" y="1255729"/>
                </a:moveTo>
                <a:cubicBezTo>
                  <a:pt x="3989982" y="1255729"/>
                  <a:pt x="3981905" y="1257749"/>
                  <a:pt x="3973828" y="1261787"/>
                </a:cubicBezTo>
                <a:cubicBezTo>
                  <a:pt x="3957674" y="1261787"/>
                  <a:pt x="3957674" y="1277941"/>
                  <a:pt x="3941520" y="1294095"/>
                </a:cubicBezTo>
                <a:cubicBezTo>
                  <a:pt x="3941520" y="1294095"/>
                  <a:pt x="3957674" y="1310249"/>
                  <a:pt x="3957674" y="1310249"/>
                </a:cubicBezTo>
                <a:cubicBezTo>
                  <a:pt x="3989982" y="1310249"/>
                  <a:pt x="4006135" y="1310249"/>
                  <a:pt x="4038443" y="1310249"/>
                </a:cubicBezTo>
                <a:cubicBezTo>
                  <a:pt x="4038443" y="1326402"/>
                  <a:pt x="4054597" y="1342556"/>
                  <a:pt x="4054597" y="1358710"/>
                </a:cubicBezTo>
                <a:cubicBezTo>
                  <a:pt x="4086904" y="1358710"/>
                  <a:pt x="4103058" y="1342556"/>
                  <a:pt x="4086904" y="1326402"/>
                </a:cubicBezTo>
                <a:cubicBezTo>
                  <a:pt x="4086904" y="1310249"/>
                  <a:pt x="4054597" y="1310249"/>
                  <a:pt x="4038443" y="1310249"/>
                </a:cubicBezTo>
                <a:cubicBezTo>
                  <a:pt x="4038443" y="1273903"/>
                  <a:pt x="4020270" y="1255729"/>
                  <a:pt x="3997554" y="1255729"/>
                </a:cubicBezTo>
                <a:close/>
                <a:moveTo>
                  <a:pt x="10919950" y="1197172"/>
                </a:moveTo>
                <a:cubicBezTo>
                  <a:pt x="10919950" y="1197172"/>
                  <a:pt x="10903795" y="1213326"/>
                  <a:pt x="10903795" y="1213326"/>
                </a:cubicBezTo>
                <a:cubicBezTo>
                  <a:pt x="10887642" y="1245633"/>
                  <a:pt x="10871489" y="1277941"/>
                  <a:pt x="10855334" y="1310249"/>
                </a:cubicBezTo>
                <a:cubicBezTo>
                  <a:pt x="10839181" y="1326402"/>
                  <a:pt x="10839181" y="1342556"/>
                  <a:pt x="10871489" y="1342556"/>
                </a:cubicBezTo>
                <a:cubicBezTo>
                  <a:pt x="10887642" y="1342556"/>
                  <a:pt x="10919950" y="1342556"/>
                  <a:pt x="10919950" y="1326402"/>
                </a:cubicBezTo>
                <a:cubicBezTo>
                  <a:pt x="10936103" y="1326402"/>
                  <a:pt x="10936103" y="1294095"/>
                  <a:pt x="10952258" y="1294095"/>
                </a:cubicBezTo>
                <a:cubicBezTo>
                  <a:pt x="10952258" y="1261787"/>
                  <a:pt x="10952258" y="1261787"/>
                  <a:pt x="10952258" y="1245633"/>
                </a:cubicBezTo>
                <a:cubicBezTo>
                  <a:pt x="10952258" y="1229480"/>
                  <a:pt x="10936103" y="1213326"/>
                  <a:pt x="10919950" y="1197172"/>
                </a:cubicBezTo>
                <a:close/>
                <a:moveTo>
                  <a:pt x="10096108" y="1197172"/>
                </a:moveTo>
                <a:cubicBezTo>
                  <a:pt x="10063800" y="1213326"/>
                  <a:pt x="10063800" y="1213326"/>
                  <a:pt x="10096108" y="1229480"/>
                </a:cubicBezTo>
                <a:cubicBezTo>
                  <a:pt x="10096108" y="1229480"/>
                  <a:pt x="10096108" y="1229480"/>
                  <a:pt x="10112261" y="1213326"/>
                </a:cubicBezTo>
                <a:cubicBezTo>
                  <a:pt x="10112261" y="1213326"/>
                  <a:pt x="10096108" y="1197172"/>
                  <a:pt x="10096108" y="1197172"/>
                </a:cubicBezTo>
                <a:close/>
                <a:moveTo>
                  <a:pt x="3376138" y="1197172"/>
                </a:moveTo>
                <a:cubicBezTo>
                  <a:pt x="3376138" y="1213326"/>
                  <a:pt x="3376138" y="1229480"/>
                  <a:pt x="3359984" y="1229480"/>
                </a:cubicBezTo>
                <a:cubicBezTo>
                  <a:pt x="3359984" y="1245633"/>
                  <a:pt x="3343831" y="1229480"/>
                  <a:pt x="3343831" y="1213326"/>
                </a:cubicBezTo>
                <a:cubicBezTo>
                  <a:pt x="3343831" y="1213326"/>
                  <a:pt x="3359984" y="1197172"/>
                  <a:pt x="3376138" y="1197172"/>
                </a:cubicBezTo>
                <a:close/>
                <a:moveTo>
                  <a:pt x="3385225" y="1190357"/>
                </a:moveTo>
                <a:cubicBezTo>
                  <a:pt x="3391283" y="1188085"/>
                  <a:pt x="3388254" y="1197172"/>
                  <a:pt x="3376138" y="1197172"/>
                </a:cubicBezTo>
                <a:cubicBezTo>
                  <a:pt x="3380177" y="1193133"/>
                  <a:pt x="3383205" y="1191114"/>
                  <a:pt x="3385225" y="1190357"/>
                </a:cubicBezTo>
                <a:close/>
                <a:moveTo>
                  <a:pt x="2956140" y="1132557"/>
                </a:moveTo>
                <a:cubicBezTo>
                  <a:pt x="2956140" y="1132557"/>
                  <a:pt x="2972294" y="1148711"/>
                  <a:pt x="2972294" y="1148711"/>
                </a:cubicBezTo>
                <a:cubicBezTo>
                  <a:pt x="2956140" y="1148711"/>
                  <a:pt x="2956140" y="1164865"/>
                  <a:pt x="2956140" y="1164865"/>
                </a:cubicBezTo>
                <a:cubicBezTo>
                  <a:pt x="2939987" y="1164865"/>
                  <a:pt x="2939987" y="1148711"/>
                  <a:pt x="2923833" y="1148711"/>
                </a:cubicBezTo>
                <a:cubicBezTo>
                  <a:pt x="2923833" y="1148711"/>
                  <a:pt x="2939987" y="1132557"/>
                  <a:pt x="2956140" y="1132557"/>
                </a:cubicBezTo>
                <a:close/>
                <a:moveTo>
                  <a:pt x="2762295" y="1132557"/>
                </a:moveTo>
                <a:cubicBezTo>
                  <a:pt x="2778449" y="1148711"/>
                  <a:pt x="2794602" y="1181018"/>
                  <a:pt x="2794602" y="1197172"/>
                </a:cubicBezTo>
                <a:cubicBezTo>
                  <a:pt x="2746141" y="1277941"/>
                  <a:pt x="2697680" y="1358710"/>
                  <a:pt x="2778449" y="1455632"/>
                </a:cubicBezTo>
                <a:cubicBezTo>
                  <a:pt x="2762295" y="1455632"/>
                  <a:pt x="2746141" y="1471786"/>
                  <a:pt x="2746141" y="1471786"/>
                </a:cubicBezTo>
                <a:cubicBezTo>
                  <a:pt x="2729987" y="1471786"/>
                  <a:pt x="2713834" y="1471786"/>
                  <a:pt x="2713834" y="1471786"/>
                </a:cubicBezTo>
                <a:cubicBezTo>
                  <a:pt x="2681526" y="1439479"/>
                  <a:pt x="2665372" y="1391017"/>
                  <a:pt x="2633065" y="1358710"/>
                </a:cubicBezTo>
                <a:cubicBezTo>
                  <a:pt x="2600757" y="1310249"/>
                  <a:pt x="2665372" y="1294095"/>
                  <a:pt x="2665372" y="1261787"/>
                </a:cubicBezTo>
                <a:cubicBezTo>
                  <a:pt x="2665372" y="1213326"/>
                  <a:pt x="2681526" y="1181018"/>
                  <a:pt x="2729987" y="1148711"/>
                </a:cubicBezTo>
                <a:cubicBezTo>
                  <a:pt x="2746141" y="1148711"/>
                  <a:pt x="2746141" y="1132557"/>
                  <a:pt x="2762295" y="1132557"/>
                </a:cubicBezTo>
                <a:close/>
                <a:moveTo>
                  <a:pt x="3446811" y="1126500"/>
                </a:moveTo>
                <a:cubicBezTo>
                  <a:pt x="3473061" y="1124480"/>
                  <a:pt x="3505369" y="1132557"/>
                  <a:pt x="3537676" y="1132557"/>
                </a:cubicBezTo>
                <a:cubicBezTo>
                  <a:pt x="3553830" y="1132557"/>
                  <a:pt x="3569984" y="1164865"/>
                  <a:pt x="3537676" y="1164865"/>
                </a:cubicBezTo>
                <a:cubicBezTo>
                  <a:pt x="3521522" y="1181018"/>
                  <a:pt x="3505369" y="1229480"/>
                  <a:pt x="3456907" y="1213326"/>
                </a:cubicBezTo>
                <a:cubicBezTo>
                  <a:pt x="3440753" y="1213326"/>
                  <a:pt x="3408446" y="1197172"/>
                  <a:pt x="3392292" y="1181018"/>
                </a:cubicBezTo>
                <a:cubicBezTo>
                  <a:pt x="3400369" y="1140634"/>
                  <a:pt x="3420561" y="1128519"/>
                  <a:pt x="3446811" y="1126500"/>
                </a:cubicBezTo>
                <a:close/>
                <a:moveTo>
                  <a:pt x="22663742" y="1116403"/>
                </a:moveTo>
                <a:cubicBezTo>
                  <a:pt x="22679894" y="1116403"/>
                  <a:pt x="22696048" y="1132557"/>
                  <a:pt x="22712202" y="1132557"/>
                </a:cubicBezTo>
                <a:cubicBezTo>
                  <a:pt x="22712202" y="1148711"/>
                  <a:pt x="22696048" y="1164865"/>
                  <a:pt x="22696048" y="1164865"/>
                </a:cubicBezTo>
                <a:cubicBezTo>
                  <a:pt x="22679894" y="1164865"/>
                  <a:pt x="22647586" y="1164865"/>
                  <a:pt x="22631434" y="1148711"/>
                </a:cubicBezTo>
                <a:cubicBezTo>
                  <a:pt x="22631434" y="1148711"/>
                  <a:pt x="22647586" y="1132557"/>
                  <a:pt x="22663742" y="1116403"/>
                </a:cubicBezTo>
                <a:close/>
                <a:moveTo>
                  <a:pt x="4135366" y="1035635"/>
                </a:moveTo>
                <a:cubicBezTo>
                  <a:pt x="4135366" y="1035635"/>
                  <a:pt x="4151519" y="1035635"/>
                  <a:pt x="4151519" y="1035635"/>
                </a:cubicBezTo>
                <a:cubicBezTo>
                  <a:pt x="4167673" y="1035635"/>
                  <a:pt x="4151519" y="1051788"/>
                  <a:pt x="4135366" y="1067942"/>
                </a:cubicBezTo>
                <a:cubicBezTo>
                  <a:pt x="4135366" y="1067942"/>
                  <a:pt x="4119212" y="1051788"/>
                  <a:pt x="4119212" y="1051788"/>
                </a:cubicBezTo>
                <a:cubicBezTo>
                  <a:pt x="4119212" y="1051788"/>
                  <a:pt x="4135366" y="1035635"/>
                  <a:pt x="4135366" y="1035635"/>
                </a:cubicBezTo>
                <a:close/>
                <a:moveTo>
                  <a:pt x="5492282" y="857943"/>
                </a:moveTo>
                <a:cubicBezTo>
                  <a:pt x="5492282" y="857943"/>
                  <a:pt x="5508436" y="857943"/>
                  <a:pt x="5508436" y="857943"/>
                </a:cubicBezTo>
                <a:cubicBezTo>
                  <a:pt x="5524590" y="874097"/>
                  <a:pt x="5492282" y="890251"/>
                  <a:pt x="5476129" y="890251"/>
                </a:cubicBezTo>
                <a:cubicBezTo>
                  <a:pt x="5476129" y="890251"/>
                  <a:pt x="5492282" y="874097"/>
                  <a:pt x="5492282" y="857943"/>
                </a:cubicBezTo>
                <a:close/>
                <a:moveTo>
                  <a:pt x="5314591" y="841789"/>
                </a:moveTo>
                <a:cubicBezTo>
                  <a:pt x="5330745" y="841789"/>
                  <a:pt x="5346898" y="857943"/>
                  <a:pt x="5330745" y="857943"/>
                </a:cubicBezTo>
                <a:cubicBezTo>
                  <a:pt x="5330745" y="874097"/>
                  <a:pt x="5314591" y="874097"/>
                  <a:pt x="5298437" y="874097"/>
                </a:cubicBezTo>
                <a:cubicBezTo>
                  <a:pt x="5298437" y="857943"/>
                  <a:pt x="5298437" y="841789"/>
                  <a:pt x="5314591" y="841789"/>
                </a:cubicBezTo>
                <a:close/>
                <a:moveTo>
                  <a:pt x="4781517" y="841789"/>
                </a:moveTo>
                <a:cubicBezTo>
                  <a:pt x="4781517" y="841789"/>
                  <a:pt x="4797670" y="857943"/>
                  <a:pt x="4797670" y="857943"/>
                </a:cubicBezTo>
                <a:cubicBezTo>
                  <a:pt x="4797670" y="857943"/>
                  <a:pt x="4797670" y="874097"/>
                  <a:pt x="4797670" y="874097"/>
                </a:cubicBezTo>
                <a:cubicBezTo>
                  <a:pt x="4781517" y="890251"/>
                  <a:pt x="4781517" y="874097"/>
                  <a:pt x="4765363" y="857943"/>
                </a:cubicBezTo>
                <a:cubicBezTo>
                  <a:pt x="4765363" y="857943"/>
                  <a:pt x="4781517" y="841789"/>
                  <a:pt x="4781517" y="841789"/>
                </a:cubicBezTo>
                <a:close/>
                <a:moveTo>
                  <a:pt x="20854520" y="728713"/>
                </a:moveTo>
                <a:cubicBezTo>
                  <a:pt x="20854520" y="728713"/>
                  <a:pt x="20870672" y="744867"/>
                  <a:pt x="20870672" y="744867"/>
                </a:cubicBezTo>
                <a:cubicBezTo>
                  <a:pt x="20870672" y="744867"/>
                  <a:pt x="20870672" y="761021"/>
                  <a:pt x="20870672" y="761021"/>
                </a:cubicBezTo>
                <a:cubicBezTo>
                  <a:pt x="20854520" y="777174"/>
                  <a:pt x="20854520" y="761021"/>
                  <a:pt x="20838364" y="744867"/>
                </a:cubicBezTo>
                <a:cubicBezTo>
                  <a:pt x="20838364" y="744867"/>
                  <a:pt x="20854520" y="728713"/>
                  <a:pt x="20854520" y="728713"/>
                </a:cubicBezTo>
                <a:close/>
                <a:moveTo>
                  <a:pt x="4135366" y="728713"/>
                </a:moveTo>
                <a:cubicBezTo>
                  <a:pt x="4135366" y="728713"/>
                  <a:pt x="4151519" y="744867"/>
                  <a:pt x="4151519" y="744867"/>
                </a:cubicBezTo>
                <a:cubicBezTo>
                  <a:pt x="4151519" y="744867"/>
                  <a:pt x="4151519" y="744867"/>
                  <a:pt x="4151519" y="761021"/>
                </a:cubicBezTo>
                <a:cubicBezTo>
                  <a:pt x="4135366" y="761021"/>
                  <a:pt x="4135366" y="744867"/>
                  <a:pt x="4119212" y="744867"/>
                </a:cubicBezTo>
                <a:cubicBezTo>
                  <a:pt x="4119212" y="744867"/>
                  <a:pt x="4135366" y="728713"/>
                  <a:pt x="4135366" y="728713"/>
                </a:cubicBezTo>
                <a:close/>
                <a:moveTo>
                  <a:pt x="20103873" y="708773"/>
                </a:moveTo>
                <a:cubicBezTo>
                  <a:pt x="20081156" y="712560"/>
                  <a:pt x="20062982" y="736790"/>
                  <a:pt x="20062982" y="761021"/>
                </a:cubicBezTo>
                <a:cubicBezTo>
                  <a:pt x="20062982" y="793328"/>
                  <a:pt x="20079138" y="809482"/>
                  <a:pt x="20111444" y="809482"/>
                </a:cubicBezTo>
                <a:cubicBezTo>
                  <a:pt x="20143752" y="809482"/>
                  <a:pt x="20159906" y="793328"/>
                  <a:pt x="20176060" y="777174"/>
                </a:cubicBezTo>
                <a:cubicBezTo>
                  <a:pt x="20176060" y="744867"/>
                  <a:pt x="20159906" y="728713"/>
                  <a:pt x="20127598" y="712559"/>
                </a:cubicBezTo>
                <a:cubicBezTo>
                  <a:pt x="20119522" y="708521"/>
                  <a:pt x="20111445" y="707511"/>
                  <a:pt x="20103873" y="708773"/>
                </a:cubicBezTo>
                <a:close/>
                <a:moveTo>
                  <a:pt x="5233822" y="696406"/>
                </a:moveTo>
                <a:cubicBezTo>
                  <a:pt x="5249976" y="712559"/>
                  <a:pt x="5266129" y="712559"/>
                  <a:pt x="5282283" y="728713"/>
                </a:cubicBezTo>
                <a:cubicBezTo>
                  <a:pt x="5266129" y="744867"/>
                  <a:pt x="5249976" y="761021"/>
                  <a:pt x="5217668" y="761021"/>
                </a:cubicBezTo>
                <a:cubicBezTo>
                  <a:pt x="5217668" y="761021"/>
                  <a:pt x="5201515" y="744867"/>
                  <a:pt x="5201515" y="744867"/>
                </a:cubicBezTo>
                <a:cubicBezTo>
                  <a:pt x="5185360" y="712559"/>
                  <a:pt x="5217668" y="712559"/>
                  <a:pt x="5233822" y="696406"/>
                </a:cubicBezTo>
                <a:close/>
                <a:moveTo>
                  <a:pt x="17316842" y="680252"/>
                </a:moveTo>
                <a:lnTo>
                  <a:pt x="17307277" y="686947"/>
                </a:lnTo>
                <a:lnTo>
                  <a:pt x="17304727" y="686310"/>
                </a:lnTo>
                <a:cubicBezTo>
                  <a:pt x="17304727" y="684290"/>
                  <a:pt x="17308765" y="680252"/>
                  <a:pt x="17316842" y="680252"/>
                </a:cubicBezTo>
                <a:close/>
                <a:moveTo>
                  <a:pt x="20434520" y="664098"/>
                </a:moveTo>
                <a:cubicBezTo>
                  <a:pt x="20434520" y="664098"/>
                  <a:pt x="20450674" y="680252"/>
                  <a:pt x="20450674" y="680252"/>
                </a:cubicBezTo>
                <a:cubicBezTo>
                  <a:pt x="20450674" y="680252"/>
                  <a:pt x="20434520" y="696406"/>
                  <a:pt x="20434520" y="696406"/>
                </a:cubicBezTo>
                <a:cubicBezTo>
                  <a:pt x="20418366" y="696406"/>
                  <a:pt x="20418366" y="680252"/>
                  <a:pt x="20434520" y="664098"/>
                </a:cubicBezTo>
                <a:close/>
                <a:moveTo>
                  <a:pt x="17300688" y="664098"/>
                </a:moveTo>
                <a:cubicBezTo>
                  <a:pt x="17284535" y="672175"/>
                  <a:pt x="17276459" y="676214"/>
                  <a:pt x="17276459" y="680252"/>
                </a:cubicBezTo>
                <a:lnTo>
                  <a:pt x="17297142" y="694042"/>
                </a:lnTo>
                <a:lnTo>
                  <a:pt x="17296650" y="694387"/>
                </a:lnTo>
                <a:cubicBezTo>
                  <a:pt x="17292611" y="696406"/>
                  <a:pt x="17292611" y="696406"/>
                  <a:pt x="17300688" y="696406"/>
                </a:cubicBezTo>
                <a:lnTo>
                  <a:pt x="17297142" y="694042"/>
                </a:lnTo>
                <a:lnTo>
                  <a:pt x="17307277" y="686947"/>
                </a:lnTo>
                <a:lnTo>
                  <a:pt x="17307755" y="687067"/>
                </a:lnTo>
                <a:cubicBezTo>
                  <a:pt x="17309775" y="686310"/>
                  <a:pt x="17312804" y="684290"/>
                  <a:pt x="17316842" y="680252"/>
                </a:cubicBezTo>
                <a:cubicBezTo>
                  <a:pt x="17316842" y="680252"/>
                  <a:pt x="17300688" y="664098"/>
                  <a:pt x="17300688" y="664098"/>
                </a:cubicBezTo>
                <a:close/>
                <a:moveTo>
                  <a:pt x="6994583" y="664098"/>
                </a:moveTo>
                <a:cubicBezTo>
                  <a:pt x="6962275" y="680252"/>
                  <a:pt x="6962275" y="680252"/>
                  <a:pt x="6994583" y="696406"/>
                </a:cubicBezTo>
                <a:cubicBezTo>
                  <a:pt x="6994583" y="696406"/>
                  <a:pt x="6994583" y="696406"/>
                  <a:pt x="7010738" y="680252"/>
                </a:cubicBezTo>
                <a:cubicBezTo>
                  <a:pt x="7010738" y="680252"/>
                  <a:pt x="6994583" y="664098"/>
                  <a:pt x="6994583" y="664098"/>
                </a:cubicBezTo>
                <a:close/>
                <a:moveTo>
                  <a:pt x="6752276" y="664098"/>
                </a:moveTo>
                <a:cubicBezTo>
                  <a:pt x="6752276" y="680252"/>
                  <a:pt x="6736123" y="680252"/>
                  <a:pt x="6736123" y="696406"/>
                </a:cubicBezTo>
                <a:cubicBezTo>
                  <a:pt x="6736123" y="696406"/>
                  <a:pt x="6752276" y="696406"/>
                  <a:pt x="6752276" y="712559"/>
                </a:cubicBezTo>
                <a:cubicBezTo>
                  <a:pt x="6752276" y="696406"/>
                  <a:pt x="6768431" y="696406"/>
                  <a:pt x="6768431" y="680252"/>
                </a:cubicBezTo>
                <a:cubicBezTo>
                  <a:pt x="6768431" y="680252"/>
                  <a:pt x="6752276" y="664098"/>
                  <a:pt x="6752276" y="664098"/>
                </a:cubicBezTo>
                <a:close/>
                <a:moveTo>
                  <a:pt x="5863819" y="664098"/>
                </a:moveTo>
                <a:cubicBezTo>
                  <a:pt x="5863819" y="664098"/>
                  <a:pt x="5879973" y="680252"/>
                  <a:pt x="5879973" y="680252"/>
                </a:cubicBezTo>
                <a:cubicBezTo>
                  <a:pt x="5879973" y="680252"/>
                  <a:pt x="5863819" y="696406"/>
                  <a:pt x="5879973" y="696406"/>
                </a:cubicBezTo>
                <a:cubicBezTo>
                  <a:pt x="5863819" y="696406"/>
                  <a:pt x="5863819" y="680252"/>
                  <a:pt x="5847665" y="680252"/>
                </a:cubicBezTo>
                <a:cubicBezTo>
                  <a:pt x="5847665" y="680252"/>
                  <a:pt x="5863819" y="664098"/>
                  <a:pt x="5863819" y="664098"/>
                </a:cubicBezTo>
                <a:close/>
                <a:moveTo>
                  <a:pt x="4716901" y="664098"/>
                </a:moveTo>
                <a:cubicBezTo>
                  <a:pt x="4716901" y="680252"/>
                  <a:pt x="4700748" y="696406"/>
                  <a:pt x="4700748" y="696406"/>
                </a:cubicBezTo>
                <a:cubicBezTo>
                  <a:pt x="4700748" y="696406"/>
                  <a:pt x="4700748" y="696406"/>
                  <a:pt x="4684594" y="696406"/>
                </a:cubicBezTo>
                <a:cubicBezTo>
                  <a:pt x="4716901" y="712559"/>
                  <a:pt x="4749209" y="696406"/>
                  <a:pt x="4733055" y="664098"/>
                </a:cubicBezTo>
                <a:cubicBezTo>
                  <a:pt x="4733055" y="664098"/>
                  <a:pt x="4716901" y="664098"/>
                  <a:pt x="4716901" y="664098"/>
                </a:cubicBezTo>
                <a:close/>
                <a:moveTo>
                  <a:pt x="17446072" y="647944"/>
                </a:moveTo>
                <a:cubicBezTo>
                  <a:pt x="17429920" y="647944"/>
                  <a:pt x="17397610" y="647944"/>
                  <a:pt x="17397610" y="680252"/>
                </a:cubicBezTo>
                <a:cubicBezTo>
                  <a:pt x="17397610" y="696406"/>
                  <a:pt x="17429920" y="696406"/>
                  <a:pt x="17446072" y="696406"/>
                </a:cubicBezTo>
                <a:cubicBezTo>
                  <a:pt x="17462226" y="712559"/>
                  <a:pt x="17478380" y="696406"/>
                  <a:pt x="17494534" y="680252"/>
                </a:cubicBezTo>
                <a:cubicBezTo>
                  <a:pt x="17478380" y="664098"/>
                  <a:pt x="17462226" y="664098"/>
                  <a:pt x="17446072" y="647944"/>
                </a:cubicBezTo>
                <a:close/>
                <a:moveTo>
                  <a:pt x="7091506" y="647944"/>
                </a:moveTo>
                <a:cubicBezTo>
                  <a:pt x="7091506" y="647944"/>
                  <a:pt x="7091506" y="647944"/>
                  <a:pt x="7075352" y="664098"/>
                </a:cubicBezTo>
                <a:cubicBezTo>
                  <a:pt x="7075352" y="664098"/>
                  <a:pt x="7091506" y="680252"/>
                  <a:pt x="7091506" y="680252"/>
                </a:cubicBezTo>
                <a:cubicBezTo>
                  <a:pt x="7091506" y="680252"/>
                  <a:pt x="7107659" y="696406"/>
                  <a:pt x="7107659" y="696406"/>
                </a:cubicBezTo>
                <a:cubicBezTo>
                  <a:pt x="7156122" y="696406"/>
                  <a:pt x="7172275" y="696406"/>
                  <a:pt x="7172275" y="647944"/>
                </a:cubicBezTo>
                <a:lnTo>
                  <a:pt x="7107659" y="647944"/>
                </a:lnTo>
                <a:cubicBezTo>
                  <a:pt x="7107659" y="647944"/>
                  <a:pt x="7107659" y="647944"/>
                  <a:pt x="7091506" y="647944"/>
                </a:cubicBezTo>
                <a:close/>
                <a:moveTo>
                  <a:pt x="6267663" y="647944"/>
                </a:moveTo>
                <a:cubicBezTo>
                  <a:pt x="6219202" y="647944"/>
                  <a:pt x="6186894" y="664098"/>
                  <a:pt x="6186894" y="712559"/>
                </a:cubicBezTo>
                <a:cubicBezTo>
                  <a:pt x="6170741" y="712559"/>
                  <a:pt x="6154587" y="728713"/>
                  <a:pt x="6154587" y="728713"/>
                </a:cubicBezTo>
                <a:cubicBezTo>
                  <a:pt x="6138433" y="744867"/>
                  <a:pt x="6154587" y="761021"/>
                  <a:pt x="6170741" y="744867"/>
                </a:cubicBezTo>
                <a:cubicBezTo>
                  <a:pt x="6170741" y="744867"/>
                  <a:pt x="6170741" y="728713"/>
                  <a:pt x="6186894" y="712559"/>
                </a:cubicBezTo>
                <a:cubicBezTo>
                  <a:pt x="6219202" y="712559"/>
                  <a:pt x="6251510" y="712559"/>
                  <a:pt x="6267663" y="696406"/>
                </a:cubicBezTo>
                <a:cubicBezTo>
                  <a:pt x="6267663" y="696406"/>
                  <a:pt x="6283817" y="680252"/>
                  <a:pt x="6283817" y="664098"/>
                </a:cubicBezTo>
                <a:cubicBezTo>
                  <a:pt x="6283817" y="664098"/>
                  <a:pt x="6267663" y="647944"/>
                  <a:pt x="6267663" y="647944"/>
                </a:cubicBezTo>
                <a:close/>
                <a:moveTo>
                  <a:pt x="4967285" y="603521"/>
                </a:moveTo>
                <a:cubicBezTo>
                  <a:pt x="4975362" y="603521"/>
                  <a:pt x="4983439" y="607560"/>
                  <a:pt x="4991515" y="615637"/>
                </a:cubicBezTo>
                <a:cubicBezTo>
                  <a:pt x="5007669" y="647944"/>
                  <a:pt x="5023823" y="664098"/>
                  <a:pt x="5039977" y="680252"/>
                </a:cubicBezTo>
                <a:cubicBezTo>
                  <a:pt x="5007669" y="696406"/>
                  <a:pt x="4991515" y="696406"/>
                  <a:pt x="4959208" y="712559"/>
                </a:cubicBezTo>
                <a:cubicBezTo>
                  <a:pt x="4926900" y="696406"/>
                  <a:pt x="4910747" y="696406"/>
                  <a:pt x="4878439" y="680252"/>
                </a:cubicBezTo>
                <a:cubicBezTo>
                  <a:pt x="4910747" y="664098"/>
                  <a:pt x="4926900" y="631791"/>
                  <a:pt x="4943054" y="615637"/>
                </a:cubicBezTo>
                <a:cubicBezTo>
                  <a:pt x="4951131" y="607560"/>
                  <a:pt x="4959208" y="603521"/>
                  <a:pt x="4967285" y="603521"/>
                </a:cubicBezTo>
                <a:close/>
                <a:moveTo>
                  <a:pt x="7269198" y="599483"/>
                </a:moveTo>
                <a:cubicBezTo>
                  <a:pt x="7220736" y="599483"/>
                  <a:pt x="7204582" y="615637"/>
                  <a:pt x="7188428" y="647944"/>
                </a:cubicBezTo>
                <a:lnTo>
                  <a:pt x="7301506" y="647944"/>
                </a:lnTo>
                <a:cubicBezTo>
                  <a:pt x="7349966" y="647944"/>
                  <a:pt x="7349966" y="631791"/>
                  <a:pt x="7349966" y="615637"/>
                </a:cubicBezTo>
                <a:cubicBezTo>
                  <a:pt x="7366120" y="631791"/>
                  <a:pt x="7349966" y="615637"/>
                  <a:pt x="7349966" y="615637"/>
                </a:cubicBezTo>
                <a:cubicBezTo>
                  <a:pt x="7317658" y="615637"/>
                  <a:pt x="7301506" y="599483"/>
                  <a:pt x="7269198" y="599483"/>
                </a:cubicBezTo>
                <a:close/>
                <a:moveTo>
                  <a:pt x="6590739" y="599483"/>
                </a:moveTo>
                <a:cubicBezTo>
                  <a:pt x="6542278" y="631791"/>
                  <a:pt x="6493816" y="664098"/>
                  <a:pt x="6445355" y="647944"/>
                </a:cubicBezTo>
                <a:cubicBezTo>
                  <a:pt x="6445355" y="647944"/>
                  <a:pt x="6445355" y="647944"/>
                  <a:pt x="6429201" y="647944"/>
                </a:cubicBezTo>
                <a:cubicBezTo>
                  <a:pt x="6429201" y="631791"/>
                  <a:pt x="6413047" y="615637"/>
                  <a:pt x="6413047" y="615637"/>
                </a:cubicBezTo>
                <a:cubicBezTo>
                  <a:pt x="6413047" y="615637"/>
                  <a:pt x="6396894" y="615637"/>
                  <a:pt x="6396894" y="615637"/>
                </a:cubicBezTo>
                <a:cubicBezTo>
                  <a:pt x="6380740" y="647944"/>
                  <a:pt x="6396894" y="647944"/>
                  <a:pt x="6413047" y="647944"/>
                </a:cubicBezTo>
                <a:cubicBezTo>
                  <a:pt x="6413047" y="647944"/>
                  <a:pt x="6413047" y="647944"/>
                  <a:pt x="6429201" y="647944"/>
                </a:cubicBezTo>
                <a:cubicBezTo>
                  <a:pt x="6429201" y="664098"/>
                  <a:pt x="6445355" y="680252"/>
                  <a:pt x="6445355" y="680252"/>
                </a:cubicBezTo>
                <a:cubicBezTo>
                  <a:pt x="6493816" y="712559"/>
                  <a:pt x="6558431" y="712559"/>
                  <a:pt x="6606893" y="664098"/>
                </a:cubicBezTo>
                <a:cubicBezTo>
                  <a:pt x="6623046" y="664098"/>
                  <a:pt x="6655354" y="631791"/>
                  <a:pt x="6639200" y="615637"/>
                </a:cubicBezTo>
                <a:cubicBezTo>
                  <a:pt x="6623046" y="599483"/>
                  <a:pt x="6590739" y="599483"/>
                  <a:pt x="6590739" y="599483"/>
                </a:cubicBezTo>
                <a:close/>
                <a:moveTo>
                  <a:pt x="5508436" y="599483"/>
                </a:moveTo>
                <a:cubicBezTo>
                  <a:pt x="5508436" y="599483"/>
                  <a:pt x="5508436" y="615637"/>
                  <a:pt x="5508436" y="631791"/>
                </a:cubicBezTo>
                <a:cubicBezTo>
                  <a:pt x="5508436" y="631791"/>
                  <a:pt x="5492282" y="647944"/>
                  <a:pt x="5492282" y="647944"/>
                </a:cubicBezTo>
                <a:cubicBezTo>
                  <a:pt x="5492282" y="631791"/>
                  <a:pt x="5492282" y="631791"/>
                  <a:pt x="5492282" y="615637"/>
                </a:cubicBezTo>
                <a:cubicBezTo>
                  <a:pt x="5492282" y="615637"/>
                  <a:pt x="5508436" y="599483"/>
                  <a:pt x="5508436" y="599483"/>
                </a:cubicBezTo>
                <a:close/>
                <a:moveTo>
                  <a:pt x="4771168" y="589892"/>
                </a:moveTo>
                <a:cubicBezTo>
                  <a:pt x="4818872" y="594435"/>
                  <a:pt x="4846132" y="639867"/>
                  <a:pt x="4846132" y="712559"/>
                </a:cubicBezTo>
                <a:cubicBezTo>
                  <a:pt x="4813824" y="728713"/>
                  <a:pt x="4797670" y="761021"/>
                  <a:pt x="4781517" y="761021"/>
                </a:cubicBezTo>
                <a:cubicBezTo>
                  <a:pt x="4733055" y="777174"/>
                  <a:pt x="4716901" y="744867"/>
                  <a:pt x="4700748" y="712559"/>
                </a:cubicBezTo>
                <a:cubicBezTo>
                  <a:pt x="4652286" y="712559"/>
                  <a:pt x="4636133" y="744867"/>
                  <a:pt x="4636133" y="793328"/>
                </a:cubicBezTo>
                <a:cubicBezTo>
                  <a:pt x="4636133" y="825636"/>
                  <a:pt x="4619979" y="857943"/>
                  <a:pt x="4619979" y="874097"/>
                </a:cubicBezTo>
                <a:cubicBezTo>
                  <a:pt x="4619979" y="890251"/>
                  <a:pt x="4571517" y="890251"/>
                  <a:pt x="4571517" y="890251"/>
                </a:cubicBezTo>
                <a:cubicBezTo>
                  <a:pt x="4523056" y="825636"/>
                  <a:pt x="4474595" y="777174"/>
                  <a:pt x="4474595" y="696406"/>
                </a:cubicBezTo>
                <a:cubicBezTo>
                  <a:pt x="4474595" y="647944"/>
                  <a:pt x="4490748" y="631791"/>
                  <a:pt x="4555364" y="647944"/>
                </a:cubicBezTo>
                <a:cubicBezTo>
                  <a:pt x="4587671" y="664098"/>
                  <a:pt x="4603825" y="664098"/>
                  <a:pt x="4636133" y="647944"/>
                </a:cubicBezTo>
                <a:cubicBezTo>
                  <a:pt x="4668440" y="631791"/>
                  <a:pt x="4684594" y="615637"/>
                  <a:pt x="4716901" y="599483"/>
                </a:cubicBezTo>
                <a:cubicBezTo>
                  <a:pt x="4737094" y="591406"/>
                  <a:pt x="4755267" y="588378"/>
                  <a:pt x="4771168" y="589892"/>
                </a:cubicBezTo>
                <a:close/>
                <a:moveTo>
                  <a:pt x="5346898" y="551022"/>
                </a:moveTo>
                <a:cubicBezTo>
                  <a:pt x="5363052" y="551022"/>
                  <a:pt x="5379206" y="551022"/>
                  <a:pt x="5395360" y="567176"/>
                </a:cubicBezTo>
                <a:cubicBezTo>
                  <a:pt x="5379206" y="567176"/>
                  <a:pt x="5363052" y="583329"/>
                  <a:pt x="5346898" y="599483"/>
                </a:cubicBezTo>
                <a:cubicBezTo>
                  <a:pt x="5330745" y="599483"/>
                  <a:pt x="5314591" y="583329"/>
                  <a:pt x="5298437" y="567176"/>
                </a:cubicBezTo>
                <a:cubicBezTo>
                  <a:pt x="5314591" y="567176"/>
                  <a:pt x="5330745" y="551022"/>
                  <a:pt x="5346898" y="551022"/>
                </a:cubicBezTo>
                <a:close/>
                <a:moveTo>
                  <a:pt x="19778779" y="544207"/>
                </a:moveTo>
                <a:cubicBezTo>
                  <a:pt x="19797457" y="544964"/>
                  <a:pt x="19816640" y="546983"/>
                  <a:pt x="19836832" y="551022"/>
                </a:cubicBezTo>
                <a:cubicBezTo>
                  <a:pt x="19885292" y="551022"/>
                  <a:pt x="19852984" y="583329"/>
                  <a:pt x="19836832" y="599483"/>
                </a:cubicBezTo>
                <a:cubicBezTo>
                  <a:pt x="19836832" y="615637"/>
                  <a:pt x="19820676" y="631791"/>
                  <a:pt x="19820676" y="647944"/>
                </a:cubicBezTo>
                <a:cubicBezTo>
                  <a:pt x="19739908" y="680252"/>
                  <a:pt x="19691446" y="583329"/>
                  <a:pt x="19610678" y="583329"/>
                </a:cubicBezTo>
                <a:cubicBezTo>
                  <a:pt x="19610678" y="583329"/>
                  <a:pt x="19594524" y="567176"/>
                  <a:pt x="19594524" y="567176"/>
                </a:cubicBezTo>
                <a:cubicBezTo>
                  <a:pt x="19594524" y="567176"/>
                  <a:pt x="19610678" y="551022"/>
                  <a:pt x="19610678" y="551022"/>
                </a:cubicBezTo>
                <a:cubicBezTo>
                  <a:pt x="19671254" y="551022"/>
                  <a:pt x="19722745" y="541935"/>
                  <a:pt x="19778779" y="544207"/>
                </a:cubicBezTo>
                <a:close/>
                <a:moveTo>
                  <a:pt x="5960742" y="518714"/>
                </a:moveTo>
                <a:cubicBezTo>
                  <a:pt x="5960742" y="534868"/>
                  <a:pt x="5976895" y="534868"/>
                  <a:pt x="5993049" y="551022"/>
                </a:cubicBezTo>
                <a:cubicBezTo>
                  <a:pt x="5976895" y="567176"/>
                  <a:pt x="5960742" y="583329"/>
                  <a:pt x="5928434" y="583329"/>
                </a:cubicBezTo>
                <a:cubicBezTo>
                  <a:pt x="5928434" y="583329"/>
                  <a:pt x="5912280" y="567176"/>
                  <a:pt x="5912280" y="567176"/>
                </a:cubicBezTo>
                <a:cubicBezTo>
                  <a:pt x="5912280" y="534868"/>
                  <a:pt x="5944589" y="534868"/>
                  <a:pt x="5960742" y="518714"/>
                </a:cubicBezTo>
                <a:close/>
                <a:moveTo>
                  <a:pt x="15572235" y="486407"/>
                </a:moveTo>
                <a:cubicBezTo>
                  <a:pt x="15572235" y="502560"/>
                  <a:pt x="15556082" y="518714"/>
                  <a:pt x="15556082" y="534868"/>
                </a:cubicBezTo>
                <a:cubicBezTo>
                  <a:pt x="15556082" y="551022"/>
                  <a:pt x="15572235" y="583329"/>
                  <a:pt x="15588389" y="583329"/>
                </a:cubicBezTo>
                <a:cubicBezTo>
                  <a:pt x="15636851" y="599483"/>
                  <a:pt x="15685311" y="599483"/>
                  <a:pt x="15733773" y="599483"/>
                </a:cubicBezTo>
                <a:cubicBezTo>
                  <a:pt x="15766080" y="599483"/>
                  <a:pt x="15798388" y="599483"/>
                  <a:pt x="15830695" y="599483"/>
                </a:cubicBezTo>
                <a:cubicBezTo>
                  <a:pt x="15846849" y="599483"/>
                  <a:pt x="15863003" y="599483"/>
                  <a:pt x="15895311" y="599483"/>
                </a:cubicBezTo>
                <a:cubicBezTo>
                  <a:pt x="15863003" y="583329"/>
                  <a:pt x="15863003" y="567176"/>
                  <a:pt x="15879157" y="567176"/>
                </a:cubicBezTo>
                <a:cubicBezTo>
                  <a:pt x="15863003" y="551022"/>
                  <a:pt x="15863003" y="534868"/>
                  <a:pt x="15846849" y="534868"/>
                </a:cubicBezTo>
                <a:cubicBezTo>
                  <a:pt x="15749927" y="518714"/>
                  <a:pt x="15653004" y="567176"/>
                  <a:pt x="15572235" y="486407"/>
                </a:cubicBezTo>
                <a:close/>
                <a:moveTo>
                  <a:pt x="15265314" y="486407"/>
                </a:moveTo>
                <a:cubicBezTo>
                  <a:pt x="15265314" y="486407"/>
                  <a:pt x="15249160" y="502560"/>
                  <a:pt x="15249160" y="502560"/>
                </a:cubicBezTo>
                <a:cubicBezTo>
                  <a:pt x="15249160" y="502560"/>
                  <a:pt x="15265314" y="518714"/>
                  <a:pt x="15265314" y="518714"/>
                </a:cubicBezTo>
                <a:cubicBezTo>
                  <a:pt x="15265314" y="518714"/>
                  <a:pt x="15281467" y="502560"/>
                  <a:pt x="15281467" y="502560"/>
                </a:cubicBezTo>
                <a:cubicBezTo>
                  <a:pt x="15281467" y="502560"/>
                  <a:pt x="15265314" y="486407"/>
                  <a:pt x="15265314" y="486407"/>
                </a:cubicBezTo>
                <a:close/>
                <a:moveTo>
                  <a:pt x="13989165" y="470253"/>
                </a:moveTo>
                <a:cubicBezTo>
                  <a:pt x="13973012" y="486407"/>
                  <a:pt x="13956858" y="486407"/>
                  <a:pt x="13940705" y="486407"/>
                </a:cubicBezTo>
                <a:cubicBezTo>
                  <a:pt x="13940705" y="486407"/>
                  <a:pt x="13940705" y="502560"/>
                  <a:pt x="13940705" y="502560"/>
                </a:cubicBezTo>
                <a:cubicBezTo>
                  <a:pt x="13956858" y="534868"/>
                  <a:pt x="13989165" y="518714"/>
                  <a:pt x="14005319" y="518714"/>
                </a:cubicBezTo>
                <a:cubicBezTo>
                  <a:pt x="14021474" y="518714"/>
                  <a:pt x="14021474" y="502560"/>
                  <a:pt x="14037627" y="502560"/>
                </a:cubicBezTo>
                <a:cubicBezTo>
                  <a:pt x="14021474" y="486407"/>
                  <a:pt x="14005319" y="486407"/>
                  <a:pt x="13989165" y="470253"/>
                </a:cubicBezTo>
                <a:close/>
                <a:moveTo>
                  <a:pt x="17814075" y="468739"/>
                </a:moveTo>
                <a:cubicBezTo>
                  <a:pt x="17779244" y="467224"/>
                  <a:pt x="17748955" y="470253"/>
                  <a:pt x="17736840" y="518714"/>
                </a:cubicBezTo>
                <a:cubicBezTo>
                  <a:pt x="17720686" y="534868"/>
                  <a:pt x="17688380" y="534868"/>
                  <a:pt x="17672226" y="551022"/>
                </a:cubicBezTo>
                <a:cubicBezTo>
                  <a:pt x="17623764" y="599483"/>
                  <a:pt x="17623764" y="615637"/>
                  <a:pt x="17688380" y="664098"/>
                </a:cubicBezTo>
                <a:cubicBezTo>
                  <a:pt x="17704532" y="680252"/>
                  <a:pt x="17720686" y="680252"/>
                  <a:pt x="17736840" y="647944"/>
                </a:cubicBezTo>
                <a:cubicBezTo>
                  <a:pt x="17736840" y="599483"/>
                  <a:pt x="17736840" y="551022"/>
                  <a:pt x="17752994" y="502560"/>
                </a:cubicBezTo>
                <a:cubicBezTo>
                  <a:pt x="17785302" y="534868"/>
                  <a:pt x="17849916" y="551022"/>
                  <a:pt x="17849916" y="470253"/>
                </a:cubicBezTo>
                <a:cubicBezTo>
                  <a:pt x="17837801" y="470253"/>
                  <a:pt x="17825686" y="469243"/>
                  <a:pt x="17814075" y="468739"/>
                </a:cubicBezTo>
                <a:close/>
                <a:moveTo>
                  <a:pt x="13536861" y="421792"/>
                </a:moveTo>
                <a:cubicBezTo>
                  <a:pt x="13536861" y="437945"/>
                  <a:pt x="13536861" y="437945"/>
                  <a:pt x="13520706" y="454099"/>
                </a:cubicBezTo>
                <a:cubicBezTo>
                  <a:pt x="13520706" y="454099"/>
                  <a:pt x="13536861" y="454099"/>
                  <a:pt x="13536861" y="454099"/>
                </a:cubicBezTo>
                <a:cubicBezTo>
                  <a:pt x="13536861" y="454099"/>
                  <a:pt x="13553014" y="437945"/>
                  <a:pt x="13553014" y="437945"/>
                </a:cubicBezTo>
                <a:cubicBezTo>
                  <a:pt x="13553014" y="437945"/>
                  <a:pt x="13536861" y="421792"/>
                  <a:pt x="13536861" y="421792"/>
                </a:cubicBezTo>
                <a:close/>
                <a:moveTo>
                  <a:pt x="13019940" y="421792"/>
                </a:moveTo>
                <a:cubicBezTo>
                  <a:pt x="13003787" y="421792"/>
                  <a:pt x="13003787" y="437945"/>
                  <a:pt x="12987633" y="454099"/>
                </a:cubicBezTo>
                <a:cubicBezTo>
                  <a:pt x="13003787" y="454099"/>
                  <a:pt x="13019940" y="470253"/>
                  <a:pt x="13036094" y="470253"/>
                </a:cubicBezTo>
                <a:cubicBezTo>
                  <a:pt x="13052248" y="470253"/>
                  <a:pt x="13068402" y="454099"/>
                  <a:pt x="13068402" y="437945"/>
                </a:cubicBezTo>
                <a:cubicBezTo>
                  <a:pt x="13052248" y="437945"/>
                  <a:pt x="13036094" y="421792"/>
                  <a:pt x="13019940" y="421792"/>
                </a:cubicBezTo>
                <a:close/>
                <a:moveTo>
                  <a:pt x="11501484" y="308715"/>
                </a:moveTo>
                <a:cubicBezTo>
                  <a:pt x="11501484" y="308715"/>
                  <a:pt x="11517639" y="308715"/>
                  <a:pt x="11517639" y="308715"/>
                </a:cubicBezTo>
                <a:cubicBezTo>
                  <a:pt x="11525717" y="324869"/>
                  <a:pt x="11525717" y="332946"/>
                  <a:pt x="11519659" y="336985"/>
                </a:cubicBezTo>
                <a:lnTo>
                  <a:pt x="11492516" y="340178"/>
                </a:lnTo>
                <a:lnTo>
                  <a:pt x="11486464" y="339607"/>
                </a:lnTo>
                <a:lnTo>
                  <a:pt x="11493408" y="330927"/>
                </a:lnTo>
                <a:cubicBezTo>
                  <a:pt x="11497446" y="324869"/>
                  <a:pt x="11501484" y="316792"/>
                  <a:pt x="11501484" y="308715"/>
                </a:cubicBezTo>
                <a:close/>
                <a:moveTo>
                  <a:pt x="16153771" y="260254"/>
                </a:moveTo>
                <a:cubicBezTo>
                  <a:pt x="16153771" y="260254"/>
                  <a:pt x="16169924" y="260254"/>
                  <a:pt x="16169924" y="260254"/>
                </a:cubicBezTo>
                <a:cubicBezTo>
                  <a:pt x="16169924" y="292562"/>
                  <a:pt x="16153771" y="292562"/>
                  <a:pt x="16137617" y="308715"/>
                </a:cubicBezTo>
                <a:cubicBezTo>
                  <a:pt x="16137617" y="292562"/>
                  <a:pt x="16153771" y="276408"/>
                  <a:pt x="16153771" y="260254"/>
                </a:cubicBezTo>
                <a:close/>
                <a:moveTo>
                  <a:pt x="16283002" y="244100"/>
                </a:moveTo>
                <a:cubicBezTo>
                  <a:pt x="16283002" y="244100"/>
                  <a:pt x="16299155" y="260254"/>
                  <a:pt x="16299155" y="260254"/>
                </a:cubicBezTo>
                <a:cubicBezTo>
                  <a:pt x="16299155" y="260254"/>
                  <a:pt x="16283002" y="276408"/>
                  <a:pt x="16283002" y="276408"/>
                </a:cubicBezTo>
                <a:cubicBezTo>
                  <a:pt x="16266847" y="276408"/>
                  <a:pt x="16266847" y="276408"/>
                  <a:pt x="16266847" y="260254"/>
                </a:cubicBezTo>
                <a:cubicBezTo>
                  <a:pt x="16266847" y="260254"/>
                  <a:pt x="16283002" y="244100"/>
                  <a:pt x="16283002" y="244100"/>
                </a:cubicBezTo>
                <a:close/>
                <a:moveTo>
                  <a:pt x="9724570" y="244100"/>
                </a:moveTo>
                <a:cubicBezTo>
                  <a:pt x="9724570" y="244100"/>
                  <a:pt x="9740725" y="260254"/>
                  <a:pt x="9740725" y="260254"/>
                </a:cubicBezTo>
                <a:cubicBezTo>
                  <a:pt x="9724570" y="292562"/>
                  <a:pt x="9724570" y="292562"/>
                  <a:pt x="9708416" y="260254"/>
                </a:cubicBezTo>
                <a:cubicBezTo>
                  <a:pt x="9708416" y="260254"/>
                  <a:pt x="9724570" y="260254"/>
                  <a:pt x="9724570" y="244100"/>
                </a:cubicBezTo>
                <a:close/>
                <a:moveTo>
                  <a:pt x="13488399" y="114870"/>
                </a:moveTo>
                <a:cubicBezTo>
                  <a:pt x="13536861" y="114870"/>
                  <a:pt x="13553014" y="131024"/>
                  <a:pt x="13569168" y="163331"/>
                </a:cubicBezTo>
                <a:cubicBezTo>
                  <a:pt x="13536861" y="163331"/>
                  <a:pt x="13520706" y="163331"/>
                  <a:pt x="13488399" y="163331"/>
                </a:cubicBezTo>
                <a:cubicBezTo>
                  <a:pt x="13488399" y="163331"/>
                  <a:pt x="13472245" y="147178"/>
                  <a:pt x="13472245" y="131024"/>
                </a:cubicBezTo>
                <a:cubicBezTo>
                  <a:pt x="13472245" y="131024"/>
                  <a:pt x="13488399" y="114870"/>
                  <a:pt x="13488399" y="114870"/>
                </a:cubicBezTo>
                <a:close/>
                <a:moveTo>
                  <a:pt x="14498010" y="106793"/>
                </a:moveTo>
                <a:cubicBezTo>
                  <a:pt x="14457625" y="106793"/>
                  <a:pt x="14417241" y="114870"/>
                  <a:pt x="14376856" y="131024"/>
                </a:cubicBezTo>
                <a:cubicBezTo>
                  <a:pt x="14376856" y="131024"/>
                  <a:pt x="14376856" y="147178"/>
                  <a:pt x="14376856" y="147178"/>
                </a:cubicBezTo>
                <a:cubicBezTo>
                  <a:pt x="14376856" y="179485"/>
                  <a:pt x="14441471" y="211793"/>
                  <a:pt x="14457625" y="211793"/>
                </a:cubicBezTo>
                <a:cubicBezTo>
                  <a:pt x="14506087" y="163331"/>
                  <a:pt x="14570701" y="179485"/>
                  <a:pt x="14619163" y="163331"/>
                </a:cubicBezTo>
                <a:cubicBezTo>
                  <a:pt x="14603009" y="163331"/>
                  <a:pt x="14619163" y="163331"/>
                  <a:pt x="14635316" y="147178"/>
                </a:cubicBezTo>
                <a:cubicBezTo>
                  <a:pt x="14619163" y="131024"/>
                  <a:pt x="14619163" y="131024"/>
                  <a:pt x="14619163" y="131024"/>
                </a:cubicBezTo>
                <a:cubicBezTo>
                  <a:pt x="14578779" y="114870"/>
                  <a:pt x="14538394" y="106793"/>
                  <a:pt x="14498010" y="106793"/>
                </a:cubicBezTo>
                <a:close/>
                <a:moveTo>
                  <a:pt x="13326862" y="62370"/>
                </a:moveTo>
                <a:cubicBezTo>
                  <a:pt x="13338977" y="62370"/>
                  <a:pt x="13351092" y="66409"/>
                  <a:pt x="13359168" y="82563"/>
                </a:cubicBezTo>
                <a:cubicBezTo>
                  <a:pt x="13359168" y="98716"/>
                  <a:pt x="13343015" y="114870"/>
                  <a:pt x="13343015" y="114870"/>
                </a:cubicBezTo>
                <a:cubicBezTo>
                  <a:pt x="13326861" y="98716"/>
                  <a:pt x="13294555" y="98716"/>
                  <a:pt x="13278400" y="82563"/>
                </a:cubicBezTo>
                <a:cubicBezTo>
                  <a:pt x="13278400" y="82563"/>
                  <a:pt x="13294555" y="66409"/>
                  <a:pt x="13294555" y="66409"/>
                </a:cubicBezTo>
                <a:cubicBezTo>
                  <a:pt x="13302631" y="66409"/>
                  <a:pt x="13314746" y="62370"/>
                  <a:pt x="13326862" y="62370"/>
                </a:cubicBezTo>
                <a:close/>
                <a:moveTo>
                  <a:pt x="14183011" y="50255"/>
                </a:moveTo>
                <a:cubicBezTo>
                  <a:pt x="14166857" y="50255"/>
                  <a:pt x="14150703" y="50255"/>
                  <a:pt x="14134550" y="66409"/>
                </a:cubicBezTo>
                <a:cubicBezTo>
                  <a:pt x="14118396" y="82563"/>
                  <a:pt x="14150703" y="114870"/>
                  <a:pt x="14183011" y="98716"/>
                </a:cubicBezTo>
                <a:cubicBezTo>
                  <a:pt x="14183011" y="114870"/>
                  <a:pt x="14199165" y="98716"/>
                  <a:pt x="14215318" y="82563"/>
                </a:cubicBezTo>
                <a:cubicBezTo>
                  <a:pt x="14215318" y="82563"/>
                  <a:pt x="14199165" y="66409"/>
                  <a:pt x="14199165" y="66409"/>
                </a:cubicBezTo>
                <a:cubicBezTo>
                  <a:pt x="14199165" y="66409"/>
                  <a:pt x="14183011" y="50255"/>
                  <a:pt x="14183011" y="50255"/>
                </a:cubicBezTo>
                <a:close/>
                <a:moveTo>
                  <a:pt x="14223395" y="280"/>
                </a:moveTo>
                <a:cubicBezTo>
                  <a:pt x="14296087" y="-1235"/>
                  <a:pt x="14368780" y="1794"/>
                  <a:pt x="14441471" y="50255"/>
                </a:cubicBezTo>
                <a:cubicBezTo>
                  <a:pt x="14489932" y="82563"/>
                  <a:pt x="14570701" y="66409"/>
                  <a:pt x="14651470" y="66409"/>
                </a:cubicBezTo>
                <a:cubicBezTo>
                  <a:pt x="14716085" y="66409"/>
                  <a:pt x="14716085" y="66409"/>
                  <a:pt x="14716085" y="179485"/>
                </a:cubicBezTo>
                <a:cubicBezTo>
                  <a:pt x="14716085" y="211793"/>
                  <a:pt x="14732239" y="227947"/>
                  <a:pt x="14764547" y="244100"/>
                </a:cubicBezTo>
                <a:cubicBezTo>
                  <a:pt x="14780700" y="244100"/>
                  <a:pt x="14780700" y="244100"/>
                  <a:pt x="14796854" y="244100"/>
                </a:cubicBezTo>
                <a:cubicBezTo>
                  <a:pt x="14861469" y="260254"/>
                  <a:pt x="14893776" y="179485"/>
                  <a:pt x="14958392" y="211793"/>
                </a:cubicBezTo>
                <a:cubicBezTo>
                  <a:pt x="15006853" y="244100"/>
                  <a:pt x="15071469" y="227947"/>
                  <a:pt x="15136083" y="244100"/>
                </a:cubicBezTo>
                <a:cubicBezTo>
                  <a:pt x="15184545" y="244100"/>
                  <a:pt x="15233006" y="244100"/>
                  <a:pt x="15281467" y="244100"/>
                </a:cubicBezTo>
                <a:cubicBezTo>
                  <a:pt x="15346082" y="244100"/>
                  <a:pt x="15394544" y="244100"/>
                  <a:pt x="15459158" y="244100"/>
                </a:cubicBezTo>
                <a:cubicBezTo>
                  <a:pt x="15491467" y="244100"/>
                  <a:pt x="15491467" y="276408"/>
                  <a:pt x="15475313" y="308715"/>
                </a:cubicBezTo>
                <a:cubicBezTo>
                  <a:pt x="15459158" y="341023"/>
                  <a:pt x="15443005" y="292562"/>
                  <a:pt x="15459158" y="341023"/>
                </a:cubicBezTo>
                <a:cubicBezTo>
                  <a:pt x="15475313" y="373330"/>
                  <a:pt x="15588389" y="389484"/>
                  <a:pt x="15620696" y="341023"/>
                </a:cubicBezTo>
                <a:cubicBezTo>
                  <a:pt x="15620696" y="324869"/>
                  <a:pt x="15604542" y="292562"/>
                  <a:pt x="15588389" y="276408"/>
                </a:cubicBezTo>
                <a:cubicBezTo>
                  <a:pt x="15669158" y="260254"/>
                  <a:pt x="15717620" y="195639"/>
                  <a:pt x="15798388" y="195639"/>
                </a:cubicBezTo>
                <a:cubicBezTo>
                  <a:pt x="15863003" y="195639"/>
                  <a:pt x="15863003" y="227947"/>
                  <a:pt x="15830695" y="260254"/>
                </a:cubicBezTo>
                <a:cubicBezTo>
                  <a:pt x="15814542" y="276408"/>
                  <a:pt x="15814542" y="292562"/>
                  <a:pt x="15846849" y="308715"/>
                </a:cubicBezTo>
                <a:cubicBezTo>
                  <a:pt x="15879157" y="308715"/>
                  <a:pt x="15911464" y="308715"/>
                  <a:pt x="15927618" y="308715"/>
                </a:cubicBezTo>
                <a:cubicBezTo>
                  <a:pt x="15943771" y="308715"/>
                  <a:pt x="16089156" y="308715"/>
                  <a:pt x="16105309" y="308715"/>
                </a:cubicBezTo>
                <a:lnTo>
                  <a:pt x="16137617" y="308715"/>
                </a:lnTo>
                <a:lnTo>
                  <a:pt x="16153771" y="308715"/>
                </a:lnTo>
                <a:cubicBezTo>
                  <a:pt x="16169924" y="357177"/>
                  <a:pt x="16202233" y="389484"/>
                  <a:pt x="16234540" y="421792"/>
                </a:cubicBezTo>
                <a:cubicBezTo>
                  <a:pt x="16347616" y="324869"/>
                  <a:pt x="16509153" y="421792"/>
                  <a:pt x="16622231" y="341023"/>
                </a:cubicBezTo>
                <a:cubicBezTo>
                  <a:pt x="16702999" y="292562"/>
                  <a:pt x="16783768" y="292562"/>
                  <a:pt x="16864538" y="341023"/>
                </a:cubicBezTo>
                <a:cubicBezTo>
                  <a:pt x="16880690" y="357177"/>
                  <a:pt x="16912998" y="357177"/>
                  <a:pt x="16912998" y="357177"/>
                </a:cubicBezTo>
                <a:cubicBezTo>
                  <a:pt x="16993766" y="292562"/>
                  <a:pt x="17074536" y="341023"/>
                  <a:pt x="17139150" y="389484"/>
                </a:cubicBezTo>
                <a:cubicBezTo>
                  <a:pt x="17219920" y="437945"/>
                  <a:pt x="17300688" y="437945"/>
                  <a:pt x="17381458" y="389484"/>
                </a:cubicBezTo>
                <a:cubicBezTo>
                  <a:pt x="17413766" y="373330"/>
                  <a:pt x="17446072" y="341023"/>
                  <a:pt x="17478380" y="373330"/>
                </a:cubicBezTo>
                <a:cubicBezTo>
                  <a:pt x="17510688" y="405638"/>
                  <a:pt x="17542994" y="405638"/>
                  <a:pt x="17575304" y="373330"/>
                </a:cubicBezTo>
                <a:cubicBezTo>
                  <a:pt x="17623764" y="308715"/>
                  <a:pt x="17656072" y="308715"/>
                  <a:pt x="17720686" y="357177"/>
                </a:cubicBezTo>
                <a:cubicBezTo>
                  <a:pt x="17736840" y="373330"/>
                  <a:pt x="17752994" y="357177"/>
                  <a:pt x="17785302" y="357177"/>
                </a:cubicBezTo>
                <a:cubicBezTo>
                  <a:pt x="17866070" y="357177"/>
                  <a:pt x="17866070" y="405638"/>
                  <a:pt x="17866070" y="470253"/>
                </a:cubicBezTo>
                <a:cubicBezTo>
                  <a:pt x="17930686" y="454099"/>
                  <a:pt x="17979148" y="389484"/>
                  <a:pt x="18043762" y="421792"/>
                </a:cubicBezTo>
                <a:cubicBezTo>
                  <a:pt x="18059916" y="421792"/>
                  <a:pt x="18076070" y="437945"/>
                  <a:pt x="18092224" y="454099"/>
                </a:cubicBezTo>
                <a:cubicBezTo>
                  <a:pt x="18092224" y="454099"/>
                  <a:pt x="18076070" y="470253"/>
                  <a:pt x="18076070" y="470253"/>
                </a:cubicBezTo>
                <a:cubicBezTo>
                  <a:pt x="18059916" y="486407"/>
                  <a:pt x="18027608" y="518714"/>
                  <a:pt x="18011454" y="518714"/>
                </a:cubicBezTo>
                <a:cubicBezTo>
                  <a:pt x="17930686" y="518714"/>
                  <a:pt x="17930686" y="599483"/>
                  <a:pt x="17898378" y="647944"/>
                </a:cubicBezTo>
                <a:cubicBezTo>
                  <a:pt x="17882224" y="664098"/>
                  <a:pt x="17882224" y="680252"/>
                  <a:pt x="17882224" y="696406"/>
                </a:cubicBezTo>
                <a:cubicBezTo>
                  <a:pt x="17898378" y="696406"/>
                  <a:pt x="17930686" y="712559"/>
                  <a:pt x="17930686" y="712559"/>
                </a:cubicBezTo>
                <a:cubicBezTo>
                  <a:pt x="18011454" y="647944"/>
                  <a:pt x="18124530" y="664098"/>
                  <a:pt x="18205300" y="664098"/>
                </a:cubicBezTo>
                <a:cubicBezTo>
                  <a:pt x="18302222" y="664098"/>
                  <a:pt x="18399146" y="615637"/>
                  <a:pt x="18463760" y="551022"/>
                </a:cubicBezTo>
                <a:cubicBezTo>
                  <a:pt x="18479914" y="534868"/>
                  <a:pt x="18496068" y="502560"/>
                  <a:pt x="18496068" y="470253"/>
                </a:cubicBezTo>
                <a:cubicBezTo>
                  <a:pt x="18496068" y="437945"/>
                  <a:pt x="18463760" y="421792"/>
                  <a:pt x="18431452" y="421792"/>
                </a:cubicBezTo>
                <a:cubicBezTo>
                  <a:pt x="18382992" y="421792"/>
                  <a:pt x="18334530" y="421792"/>
                  <a:pt x="18286068" y="405638"/>
                </a:cubicBezTo>
                <a:cubicBezTo>
                  <a:pt x="18269914" y="405638"/>
                  <a:pt x="18253762" y="373330"/>
                  <a:pt x="18269914" y="357177"/>
                </a:cubicBezTo>
                <a:cubicBezTo>
                  <a:pt x="18269914" y="341023"/>
                  <a:pt x="18286068" y="308715"/>
                  <a:pt x="18302222" y="308715"/>
                </a:cubicBezTo>
                <a:cubicBezTo>
                  <a:pt x="18431452" y="276408"/>
                  <a:pt x="18544530" y="308715"/>
                  <a:pt x="18673758" y="373330"/>
                </a:cubicBezTo>
                <a:cubicBezTo>
                  <a:pt x="18689912" y="389484"/>
                  <a:pt x="18706068" y="437945"/>
                  <a:pt x="18689912" y="454099"/>
                </a:cubicBezTo>
                <a:cubicBezTo>
                  <a:pt x="18673758" y="470253"/>
                  <a:pt x="18657606" y="470253"/>
                  <a:pt x="18641452" y="486407"/>
                </a:cubicBezTo>
                <a:cubicBezTo>
                  <a:pt x="18609144" y="502560"/>
                  <a:pt x="18576836" y="567176"/>
                  <a:pt x="18592990" y="567176"/>
                </a:cubicBezTo>
                <a:cubicBezTo>
                  <a:pt x="18609144" y="583329"/>
                  <a:pt x="18641452" y="599483"/>
                  <a:pt x="18673758" y="599483"/>
                </a:cubicBezTo>
                <a:cubicBezTo>
                  <a:pt x="18786836" y="567176"/>
                  <a:pt x="18899912" y="534868"/>
                  <a:pt x="18948374" y="421792"/>
                </a:cubicBezTo>
                <a:cubicBezTo>
                  <a:pt x="18980680" y="357177"/>
                  <a:pt x="18996834" y="357177"/>
                  <a:pt x="19061450" y="437945"/>
                </a:cubicBezTo>
                <a:cubicBezTo>
                  <a:pt x="19077604" y="470253"/>
                  <a:pt x="19093756" y="486407"/>
                  <a:pt x="19126066" y="486407"/>
                </a:cubicBezTo>
                <a:cubicBezTo>
                  <a:pt x="19158372" y="486407"/>
                  <a:pt x="19206834" y="486407"/>
                  <a:pt x="19239140" y="518714"/>
                </a:cubicBezTo>
                <a:cubicBezTo>
                  <a:pt x="19206834" y="534868"/>
                  <a:pt x="19174526" y="551022"/>
                  <a:pt x="19142218" y="567176"/>
                </a:cubicBezTo>
                <a:cubicBezTo>
                  <a:pt x="19109912" y="583329"/>
                  <a:pt x="19077604" y="599483"/>
                  <a:pt x="19045296" y="615637"/>
                </a:cubicBezTo>
                <a:cubicBezTo>
                  <a:pt x="19029142" y="631791"/>
                  <a:pt x="19029142" y="647944"/>
                  <a:pt x="19061450" y="664098"/>
                </a:cubicBezTo>
                <a:cubicBezTo>
                  <a:pt x="19109912" y="680252"/>
                  <a:pt x="19142218" y="712559"/>
                  <a:pt x="19190680" y="728713"/>
                </a:cubicBezTo>
                <a:cubicBezTo>
                  <a:pt x="19222988" y="744867"/>
                  <a:pt x="19255294" y="712559"/>
                  <a:pt x="19255294" y="680252"/>
                </a:cubicBezTo>
                <a:cubicBezTo>
                  <a:pt x="19271450" y="615637"/>
                  <a:pt x="19303756" y="583329"/>
                  <a:pt x="19352218" y="631791"/>
                </a:cubicBezTo>
                <a:cubicBezTo>
                  <a:pt x="19481448" y="728713"/>
                  <a:pt x="19642986" y="744867"/>
                  <a:pt x="19804522" y="728713"/>
                </a:cubicBezTo>
                <a:cubicBezTo>
                  <a:pt x="19836832" y="728713"/>
                  <a:pt x="19852984" y="696406"/>
                  <a:pt x="19852984" y="680252"/>
                </a:cubicBezTo>
                <a:cubicBezTo>
                  <a:pt x="19885292" y="664098"/>
                  <a:pt x="19917600" y="664098"/>
                  <a:pt x="19966060" y="647944"/>
                </a:cubicBezTo>
                <a:cubicBezTo>
                  <a:pt x="19998368" y="647944"/>
                  <a:pt x="20030676" y="615637"/>
                  <a:pt x="20046830" y="615637"/>
                </a:cubicBezTo>
                <a:cubicBezTo>
                  <a:pt x="20127598" y="680252"/>
                  <a:pt x="20208368" y="647944"/>
                  <a:pt x="20305290" y="680252"/>
                </a:cubicBezTo>
                <a:cubicBezTo>
                  <a:pt x="20337598" y="696406"/>
                  <a:pt x="20369904" y="744867"/>
                  <a:pt x="20402214" y="777174"/>
                </a:cubicBezTo>
                <a:cubicBezTo>
                  <a:pt x="20434520" y="825636"/>
                  <a:pt x="20499136" y="857943"/>
                  <a:pt x="20531442" y="841789"/>
                </a:cubicBezTo>
                <a:cubicBezTo>
                  <a:pt x="20596058" y="809482"/>
                  <a:pt x="20644520" y="761021"/>
                  <a:pt x="20709134" y="825636"/>
                </a:cubicBezTo>
                <a:cubicBezTo>
                  <a:pt x="20854520" y="825636"/>
                  <a:pt x="20999902" y="890251"/>
                  <a:pt x="21145286" y="793328"/>
                </a:cubicBezTo>
                <a:cubicBezTo>
                  <a:pt x="21161440" y="777174"/>
                  <a:pt x="21193746" y="793328"/>
                  <a:pt x="21193746" y="793328"/>
                </a:cubicBezTo>
                <a:cubicBezTo>
                  <a:pt x="21258364" y="857943"/>
                  <a:pt x="21290670" y="793328"/>
                  <a:pt x="21339132" y="761021"/>
                </a:cubicBezTo>
                <a:cubicBezTo>
                  <a:pt x="21355284" y="744867"/>
                  <a:pt x="21371440" y="728713"/>
                  <a:pt x="21403746" y="761021"/>
                </a:cubicBezTo>
                <a:cubicBezTo>
                  <a:pt x="21468360" y="857943"/>
                  <a:pt x="21468360" y="857943"/>
                  <a:pt x="21565284" y="825636"/>
                </a:cubicBezTo>
                <a:cubicBezTo>
                  <a:pt x="21629898" y="793328"/>
                  <a:pt x="21646054" y="793328"/>
                  <a:pt x="21662208" y="857943"/>
                </a:cubicBezTo>
                <a:cubicBezTo>
                  <a:pt x="21678360" y="906404"/>
                  <a:pt x="21726822" y="906404"/>
                  <a:pt x="21759128" y="874097"/>
                </a:cubicBezTo>
                <a:cubicBezTo>
                  <a:pt x="21807590" y="841789"/>
                  <a:pt x="21839898" y="825636"/>
                  <a:pt x="21888360" y="874097"/>
                </a:cubicBezTo>
                <a:cubicBezTo>
                  <a:pt x="21904514" y="890251"/>
                  <a:pt x="21920666" y="890251"/>
                  <a:pt x="21936822" y="890251"/>
                </a:cubicBezTo>
                <a:cubicBezTo>
                  <a:pt x="22049898" y="825636"/>
                  <a:pt x="22162974" y="857943"/>
                  <a:pt x="22276050" y="857943"/>
                </a:cubicBezTo>
                <a:cubicBezTo>
                  <a:pt x="22292204" y="857943"/>
                  <a:pt x="22292204" y="874097"/>
                  <a:pt x="22292204" y="874097"/>
                </a:cubicBezTo>
                <a:cubicBezTo>
                  <a:pt x="22292204" y="874097"/>
                  <a:pt x="22276050" y="890251"/>
                  <a:pt x="22276050" y="890251"/>
                </a:cubicBezTo>
                <a:cubicBezTo>
                  <a:pt x="22195280" y="890251"/>
                  <a:pt x="22114512" y="906404"/>
                  <a:pt x="22049898" y="906404"/>
                </a:cubicBezTo>
                <a:cubicBezTo>
                  <a:pt x="22049898" y="906404"/>
                  <a:pt x="22033742" y="922558"/>
                  <a:pt x="22033742" y="922558"/>
                </a:cubicBezTo>
                <a:cubicBezTo>
                  <a:pt x="22049898" y="938712"/>
                  <a:pt x="22049898" y="954866"/>
                  <a:pt x="22066052" y="954866"/>
                </a:cubicBezTo>
                <a:cubicBezTo>
                  <a:pt x="22179128" y="954866"/>
                  <a:pt x="22276050" y="954866"/>
                  <a:pt x="22372972" y="1019481"/>
                </a:cubicBezTo>
                <a:cubicBezTo>
                  <a:pt x="22405280" y="1051788"/>
                  <a:pt x="22469896" y="1019481"/>
                  <a:pt x="22502204" y="987173"/>
                </a:cubicBezTo>
                <a:cubicBezTo>
                  <a:pt x="22550666" y="938712"/>
                  <a:pt x="22599124" y="987173"/>
                  <a:pt x="22631434" y="1019481"/>
                </a:cubicBezTo>
                <a:cubicBezTo>
                  <a:pt x="22647586" y="1035635"/>
                  <a:pt x="22663742" y="1067942"/>
                  <a:pt x="22647586" y="1100250"/>
                </a:cubicBezTo>
                <a:cubicBezTo>
                  <a:pt x="22582972" y="1229480"/>
                  <a:pt x="22534510" y="1245633"/>
                  <a:pt x="22389128" y="1181018"/>
                </a:cubicBezTo>
                <a:cubicBezTo>
                  <a:pt x="22308358" y="1148711"/>
                  <a:pt x="22243742" y="1148711"/>
                  <a:pt x="22162974" y="1148711"/>
                </a:cubicBezTo>
                <a:cubicBezTo>
                  <a:pt x="22082204" y="1148711"/>
                  <a:pt x="22033742" y="1197172"/>
                  <a:pt x="22017590" y="1277941"/>
                </a:cubicBezTo>
                <a:cubicBezTo>
                  <a:pt x="22114512" y="1358710"/>
                  <a:pt x="22243742" y="1310249"/>
                  <a:pt x="22340666" y="1374864"/>
                </a:cubicBezTo>
                <a:cubicBezTo>
                  <a:pt x="22356818" y="1374864"/>
                  <a:pt x="22389128" y="1342556"/>
                  <a:pt x="22405280" y="1342556"/>
                </a:cubicBezTo>
                <a:cubicBezTo>
                  <a:pt x="22486048" y="1326402"/>
                  <a:pt x="22550666" y="1229480"/>
                  <a:pt x="22647586" y="1326402"/>
                </a:cubicBezTo>
                <a:cubicBezTo>
                  <a:pt x="22647586" y="1326402"/>
                  <a:pt x="22696048" y="1294095"/>
                  <a:pt x="22728356" y="1294095"/>
                </a:cubicBezTo>
                <a:cubicBezTo>
                  <a:pt x="22744510" y="1294095"/>
                  <a:pt x="22760662" y="1310249"/>
                  <a:pt x="22776816" y="1310249"/>
                </a:cubicBezTo>
                <a:cubicBezTo>
                  <a:pt x="22760662" y="1326402"/>
                  <a:pt x="22760662" y="1342556"/>
                  <a:pt x="22744510" y="1358710"/>
                </a:cubicBezTo>
                <a:cubicBezTo>
                  <a:pt x="22712202" y="1423325"/>
                  <a:pt x="22728356" y="1423325"/>
                  <a:pt x="22792972" y="1471786"/>
                </a:cubicBezTo>
                <a:cubicBezTo>
                  <a:pt x="22809124" y="1487940"/>
                  <a:pt x="22841432" y="1471786"/>
                  <a:pt x="22825278" y="1520247"/>
                </a:cubicBezTo>
                <a:cubicBezTo>
                  <a:pt x="22776816" y="1633324"/>
                  <a:pt x="22792972" y="1633324"/>
                  <a:pt x="22906048" y="1649478"/>
                </a:cubicBezTo>
                <a:cubicBezTo>
                  <a:pt x="22873740" y="1714093"/>
                  <a:pt x="22841432" y="1778708"/>
                  <a:pt x="22809124" y="1859476"/>
                </a:cubicBezTo>
                <a:cubicBezTo>
                  <a:pt x="22792972" y="1891784"/>
                  <a:pt x="22792972" y="1924091"/>
                  <a:pt x="22825278" y="1940245"/>
                </a:cubicBezTo>
                <a:cubicBezTo>
                  <a:pt x="22857586" y="1956399"/>
                  <a:pt x="22873740" y="1956399"/>
                  <a:pt x="22906048" y="1940245"/>
                </a:cubicBezTo>
                <a:cubicBezTo>
                  <a:pt x="22922200" y="1924091"/>
                  <a:pt x="22970662" y="1891784"/>
                  <a:pt x="22986816" y="1907938"/>
                </a:cubicBezTo>
                <a:cubicBezTo>
                  <a:pt x="23116048" y="1988707"/>
                  <a:pt x="23261430" y="1956399"/>
                  <a:pt x="23390660" y="1956399"/>
                </a:cubicBezTo>
                <a:cubicBezTo>
                  <a:pt x="23455274" y="1956399"/>
                  <a:pt x="23503736" y="1956399"/>
                  <a:pt x="23568350" y="1956399"/>
                </a:cubicBezTo>
                <a:cubicBezTo>
                  <a:pt x="23665274" y="1956399"/>
                  <a:pt x="23729888" y="1988707"/>
                  <a:pt x="23762198" y="2101783"/>
                </a:cubicBezTo>
                <a:cubicBezTo>
                  <a:pt x="23762198" y="2134090"/>
                  <a:pt x="23810658" y="2166398"/>
                  <a:pt x="23794506" y="2182552"/>
                </a:cubicBezTo>
                <a:cubicBezTo>
                  <a:pt x="23762198" y="2231013"/>
                  <a:pt x="23746044" y="2263321"/>
                  <a:pt x="23826812" y="2263321"/>
                </a:cubicBezTo>
                <a:cubicBezTo>
                  <a:pt x="23907580" y="2263321"/>
                  <a:pt x="23988350" y="2263321"/>
                  <a:pt x="24069118" y="2263321"/>
                </a:cubicBezTo>
                <a:cubicBezTo>
                  <a:pt x="24359888" y="2263321"/>
                  <a:pt x="24650657" y="2263321"/>
                  <a:pt x="24925269" y="2263321"/>
                </a:cubicBezTo>
                <a:cubicBezTo>
                  <a:pt x="24941421" y="2263321"/>
                  <a:pt x="24989885" y="2263321"/>
                  <a:pt x="24973729" y="2295628"/>
                </a:cubicBezTo>
                <a:cubicBezTo>
                  <a:pt x="24925269" y="2376397"/>
                  <a:pt x="24973729" y="2376397"/>
                  <a:pt x="25022189" y="2376397"/>
                </a:cubicBezTo>
                <a:cubicBezTo>
                  <a:pt x="25038345" y="2376397"/>
                  <a:pt x="25054501" y="2376397"/>
                  <a:pt x="25070653" y="2392551"/>
                </a:cubicBezTo>
                <a:cubicBezTo>
                  <a:pt x="25086805" y="2392551"/>
                  <a:pt x="25086805" y="2408704"/>
                  <a:pt x="25086805" y="2408704"/>
                </a:cubicBezTo>
                <a:cubicBezTo>
                  <a:pt x="25086805" y="2408704"/>
                  <a:pt x="25070653" y="2424858"/>
                  <a:pt x="25070653" y="2424858"/>
                </a:cubicBezTo>
                <a:cubicBezTo>
                  <a:pt x="25006037" y="2441012"/>
                  <a:pt x="24941421" y="2457166"/>
                  <a:pt x="24876809" y="2473319"/>
                </a:cubicBezTo>
                <a:cubicBezTo>
                  <a:pt x="24844501" y="2392551"/>
                  <a:pt x="24779885" y="2505627"/>
                  <a:pt x="24731425" y="2457166"/>
                </a:cubicBezTo>
                <a:lnTo>
                  <a:pt x="24521424" y="2505627"/>
                </a:lnTo>
                <a:cubicBezTo>
                  <a:pt x="24489118" y="2521781"/>
                  <a:pt x="24489118" y="2554088"/>
                  <a:pt x="24505270" y="2586396"/>
                </a:cubicBezTo>
                <a:cubicBezTo>
                  <a:pt x="24505270" y="2618703"/>
                  <a:pt x="24521424" y="2651011"/>
                  <a:pt x="24537578" y="2667165"/>
                </a:cubicBezTo>
                <a:cubicBezTo>
                  <a:pt x="24715269" y="2683318"/>
                  <a:pt x="24876809" y="2715626"/>
                  <a:pt x="25054501" y="2634857"/>
                </a:cubicBezTo>
                <a:cubicBezTo>
                  <a:pt x="25151421" y="2602550"/>
                  <a:pt x="25264497" y="2602550"/>
                  <a:pt x="25361421" y="2570242"/>
                </a:cubicBezTo>
                <a:cubicBezTo>
                  <a:pt x="25426033" y="2651011"/>
                  <a:pt x="25490649" y="2537934"/>
                  <a:pt x="25539113" y="2570242"/>
                </a:cubicBezTo>
                <a:cubicBezTo>
                  <a:pt x="25587573" y="2602550"/>
                  <a:pt x="25636033" y="2618703"/>
                  <a:pt x="25700649" y="2618703"/>
                </a:cubicBezTo>
                <a:cubicBezTo>
                  <a:pt x="25716801" y="2618703"/>
                  <a:pt x="25732957" y="2634857"/>
                  <a:pt x="25732957" y="2651011"/>
                </a:cubicBezTo>
                <a:cubicBezTo>
                  <a:pt x="25732957" y="2683318"/>
                  <a:pt x="25732957" y="2715626"/>
                  <a:pt x="25700649" y="2731780"/>
                </a:cubicBezTo>
                <a:cubicBezTo>
                  <a:pt x="25571421" y="2812548"/>
                  <a:pt x="25442189" y="2796394"/>
                  <a:pt x="25296805" y="2796394"/>
                </a:cubicBezTo>
                <a:cubicBezTo>
                  <a:pt x="25199881" y="2699472"/>
                  <a:pt x="25086805" y="2747933"/>
                  <a:pt x="24989885" y="2747933"/>
                </a:cubicBezTo>
                <a:cubicBezTo>
                  <a:pt x="24925269" y="2747933"/>
                  <a:pt x="24909113" y="2764087"/>
                  <a:pt x="24909113" y="2812548"/>
                </a:cubicBezTo>
                <a:cubicBezTo>
                  <a:pt x="24909113" y="2844856"/>
                  <a:pt x="24925269" y="2861010"/>
                  <a:pt x="24957577" y="2877163"/>
                </a:cubicBezTo>
                <a:cubicBezTo>
                  <a:pt x="25006037" y="2893317"/>
                  <a:pt x="25022189" y="2925625"/>
                  <a:pt x="25022189" y="2957932"/>
                </a:cubicBezTo>
                <a:cubicBezTo>
                  <a:pt x="25022189" y="3006394"/>
                  <a:pt x="25006037" y="3038701"/>
                  <a:pt x="24973729" y="3038701"/>
                </a:cubicBezTo>
                <a:cubicBezTo>
                  <a:pt x="24860653" y="3038701"/>
                  <a:pt x="24763733" y="3038701"/>
                  <a:pt x="24650657" y="3038701"/>
                </a:cubicBezTo>
                <a:cubicBezTo>
                  <a:pt x="24618345" y="3038701"/>
                  <a:pt x="24569886" y="3054855"/>
                  <a:pt x="24553732" y="3103316"/>
                </a:cubicBezTo>
                <a:cubicBezTo>
                  <a:pt x="24553732" y="3119470"/>
                  <a:pt x="24553732" y="3167931"/>
                  <a:pt x="24505270" y="3151777"/>
                </a:cubicBezTo>
                <a:cubicBezTo>
                  <a:pt x="24489118" y="3151777"/>
                  <a:pt x="24489118" y="3119470"/>
                  <a:pt x="24489118" y="3103316"/>
                </a:cubicBezTo>
                <a:cubicBezTo>
                  <a:pt x="24472962" y="3071009"/>
                  <a:pt x="24472962" y="3071009"/>
                  <a:pt x="24456808" y="3087162"/>
                </a:cubicBezTo>
                <a:cubicBezTo>
                  <a:pt x="24456808" y="3087162"/>
                  <a:pt x="24440656" y="3103316"/>
                  <a:pt x="24440656" y="3103316"/>
                </a:cubicBezTo>
                <a:cubicBezTo>
                  <a:pt x="24440656" y="3135624"/>
                  <a:pt x="24424502" y="3184085"/>
                  <a:pt x="24440656" y="3184085"/>
                </a:cubicBezTo>
                <a:cubicBezTo>
                  <a:pt x="24521424" y="3232546"/>
                  <a:pt x="24408348" y="3329469"/>
                  <a:pt x="24489118" y="3377930"/>
                </a:cubicBezTo>
                <a:cubicBezTo>
                  <a:pt x="24505270" y="3394084"/>
                  <a:pt x="24505270" y="3458699"/>
                  <a:pt x="24553732" y="3458699"/>
                </a:cubicBezTo>
                <a:cubicBezTo>
                  <a:pt x="24586038" y="3458699"/>
                  <a:pt x="24634501" y="3458699"/>
                  <a:pt x="24666809" y="3442545"/>
                </a:cubicBezTo>
                <a:cubicBezTo>
                  <a:pt x="24699113" y="3410238"/>
                  <a:pt x="24731425" y="3394084"/>
                  <a:pt x="24747577" y="3361776"/>
                </a:cubicBezTo>
                <a:cubicBezTo>
                  <a:pt x="24812193" y="3458699"/>
                  <a:pt x="24925269" y="3377930"/>
                  <a:pt x="24989885" y="3426391"/>
                </a:cubicBezTo>
                <a:cubicBezTo>
                  <a:pt x="25006037" y="3442545"/>
                  <a:pt x="25006037" y="3458699"/>
                  <a:pt x="24989885" y="3474853"/>
                </a:cubicBezTo>
                <a:cubicBezTo>
                  <a:pt x="24973729" y="3491006"/>
                  <a:pt x="24973729" y="3507160"/>
                  <a:pt x="24989885" y="3523314"/>
                </a:cubicBezTo>
                <a:cubicBezTo>
                  <a:pt x="25054501" y="3539468"/>
                  <a:pt x="25102961" y="3539468"/>
                  <a:pt x="25167577" y="3539468"/>
                </a:cubicBezTo>
                <a:cubicBezTo>
                  <a:pt x="25183729" y="3539468"/>
                  <a:pt x="25199881" y="3571775"/>
                  <a:pt x="25199881" y="3587929"/>
                </a:cubicBezTo>
                <a:cubicBezTo>
                  <a:pt x="25199881" y="3604083"/>
                  <a:pt x="25199881" y="3636390"/>
                  <a:pt x="25183729" y="3636390"/>
                </a:cubicBezTo>
                <a:cubicBezTo>
                  <a:pt x="25086805" y="3668698"/>
                  <a:pt x="24989885" y="3652544"/>
                  <a:pt x="24909113" y="3701005"/>
                </a:cubicBezTo>
                <a:cubicBezTo>
                  <a:pt x="24876809" y="3717159"/>
                  <a:pt x="24828345" y="3701005"/>
                  <a:pt x="24796037" y="3684851"/>
                </a:cubicBezTo>
                <a:cubicBezTo>
                  <a:pt x="24731425" y="3652544"/>
                  <a:pt x="24682961" y="3652544"/>
                  <a:pt x="24634501" y="3668698"/>
                </a:cubicBezTo>
                <a:lnTo>
                  <a:pt x="24472962" y="3765620"/>
                </a:lnTo>
                <a:cubicBezTo>
                  <a:pt x="24440656" y="3781774"/>
                  <a:pt x="24408348" y="3814082"/>
                  <a:pt x="24376040" y="3830235"/>
                </a:cubicBezTo>
                <a:cubicBezTo>
                  <a:pt x="24311426" y="3862543"/>
                  <a:pt x="24311426" y="3862543"/>
                  <a:pt x="24376040" y="3894850"/>
                </a:cubicBezTo>
                <a:cubicBezTo>
                  <a:pt x="24408348" y="3911004"/>
                  <a:pt x="24440656" y="3927158"/>
                  <a:pt x="24472962" y="3959465"/>
                </a:cubicBezTo>
                <a:cubicBezTo>
                  <a:pt x="24521424" y="4007927"/>
                  <a:pt x="24553732" y="3975619"/>
                  <a:pt x="24602194" y="3959465"/>
                </a:cubicBezTo>
                <a:cubicBezTo>
                  <a:pt x="24614310" y="3955427"/>
                  <a:pt x="24627435" y="3951389"/>
                  <a:pt x="24640813" y="3948865"/>
                </a:cubicBezTo>
                <a:lnTo>
                  <a:pt x="24652297" y="3948431"/>
                </a:lnTo>
                <a:lnTo>
                  <a:pt x="24650657" y="3959465"/>
                </a:lnTo>
                <a:cubicBezTo>
                  <a:pt x="24650657" y="3959465"/>
                  <a:pt x="24666809" y="3959465"/>
                  <a:pt x="24666809" y="3959465"/>
                </a:cubicBezTo>
                <a:lnTo>
                  <a:pt x="24671079" y="3947723"/>
                </a:lnTo>
                <a:lnTo>
                  <a:pt x="24680943" y="3947350"/>
                </a:lnTo>
                <a:cubicBezTo>
                  <a:pt x="24707193" y="3951389"/>
                  <a:pt x="24731423" y="3967543"/>
                  <a:pt x="24747577" y="4007927"/>
                </a:cubicBezTo>
                <a:cubicBezTo>
                  <a:pt x="24763733" y="4007927"/>
                  <a:pt x="24763733" y="4007927"/>
                  <a:pt x="24779885" y="4007927"/>
                </a:cubicBezTo>
                <a:cubicBezTo>
                  <a:pt x="24796037" y="4040234"/>
                  <a:pt x="24812193" y="4056388"/>
                  <a:pt x="24812193" y="4088695"/>
                </a:cubicBezTo>
                <a:cubicBezTo>
                  <a:pt x="24812193" y="4104849"/>
                  <a:pt x="24779885" y="4121003"/>
                  <a:pt x="24763733" y="4121003"/>
                </a:cubicBezTo>
                <a:cubicBezTo>
                  <a:pt x="24682961" y="4121003"/>
                  <a:pt x="24602194" y="4121003"/>
                  <a:pt x="24521424" y="4121003"/>
                </a:cubicBezTo>
                <a:cubicBezTo>
                  <a:pt x="24472962" y="4121003"/>
                  <a:pt x="24456808" y="4153311"/>
                  <a:pt x="24456808" y="4185618"/>
                </a:cubicBezTo>
                <a:cubicBezTo>
                  <a:pt x="24456808" y="4217926"/>
                  <a:pt x="24440656" y="4266387"/>
                  <a:pt x="24424502" y="4298695"/>
                </a:cubicBezTo>
                <a:cubicBezTo>
                  <a:pt x="24392194" y="4347156"/>
                  <a:pt x="24440656" y="4347156"/>
                  <a:pt x="24456808" y="4347156"/>
                </a:cubicBezTo>
                <a:cubicBezTo>
                  <a:pt x="24796037" y="4347156"/>
                  <a:pt x="25151421" y="4347156"/>
                  <a:pt x="25490649" y="4347156"/>
                </a:cubicBezTo>
                <a:cubicBezTo>
                  <a:pt x="25603725" y="4347156"/>
                  <a:pt x="25716801" y="4314848"/>
                  <a:pt x="25797573" y="4395617"/>
                </a:cubicBezTo>
                <a:cubicBezTo>
                  <a:pt x="25813725" y="4411771"/>
                  <a:pt x="25829877" y="4395617"/>
                  <a:pt x="25862189" y="4395617"/>
                </a:cubicBezTo>
                <a:cubicBezTo>
                  <a:pt x="25942957" y="4411771"/>
                  <a:pt x="26039877" y="4379463"/>
                  <a:pt x="26120649" y="4427925"/>
                </a:cubicBezTo>
                <a:cubicBezTo>
                  <a:pt x="26201417" y="4476386"/>
                  <a:pt x="26298341" y="4444078"/>
                  <a:pt x="26379109" y="4460232"/>
                </a:cubicBezTo>
                <a:cubicBezTo>
                  <a:pt x="26395261" y="4460232"/>
                  <a:pt x="26395261" y="4476386"/>
                  <a:pt x="26395261" y="4476386"/>
                </a:cubicBezTo>
                <a:cubicBezTo>
                  <a:pt x="26379109" y="4492540"/>
                  <a:pt x="26362953" y="4508693"/>
                  <a:pt x="26362953" y="4508693"/>
                </a:cubicBezTo>
                <a:cubicBezTo>
                  <a:pt x="26314493" y="4508693"/>
                  <a:pt x="26266033" y="4508693"/>
                  <a:pt x="26217569" y="4524847"/>
                </a:cubicBezTo>
                <a:cubicBezTo>
                  <a:pt x="26169109" y="4541001"/>
                  <a:pt x="26136801" y="4573308"/>
                  <a:pt x="26088341" y="4524847"/>
                </a:cubicBezTo>
                <a:cubicBezTo>
                  <a:pt x="26023725" y="4557155"/>
                  <a:pt x="25975265" y="4589462"/>
                  <a:pt x="25910649" y="4621770"/>
                </a:cubicBezTo>
                <a:cubicBezTo>
                  <a:pt x="25894497" y="4621770"/>
                  <a:pt x="25878341" y="4605616"/>
                  <a:pt x="25862189" y="4589462"/>
                </a:cubicBezTo>
                <a:cubicBezTo>
                  <a:pt x="25797573" y="4541001"/>
                  <a:pt x="25700649" y="4605616"/>
                  <a:pt x="25636033" y="4541001"/>
                </a:cubicBezTo>
                <a:cubicBezTo>
                  <a:pt x="25587573" y="4492540"/>
                  <a:pt x="25571421" y="4557155"/>
                  <a:pt x="25539113" y="4573308"/>
                </a:cubicBezTo>
                <a:cubicBezTo>
                  <a:pt x="25458345" y="4573308"/>
                  <a:pt x="25377577" y="4589462"/>
                  <a:pt x="25312957" y="4589462"/>
                </a:cubicBezTo>
                <a:cubicBezTo>
                  <a:pt x="25312957" y="4589462"/>
                  <a:pt x="25296805" y="4605616"/>
                  <a:pt x="25296805" y="4605616"/>
                </a:cubicBezTo>
                <a:cubicBezTo>
                  <a:pt x="25296805" y="4621770"/>
                  <a:pt x="25312957" y="4621770"/>
                  <a:pt x="25312957" y="4621770"/>
                </a:cubicBezTo>
                <a:cubicBezTo>
                  <a:pt x="25312957" y="4621770"/>
                  <a:pt x="25329113" y="4637924"/>
                  <a:pt x="25345265" y="4637924"/>
                </a:cubicBezTo>
                <a:cubicBezTo>
                  <a:pt x="25393729" y="4637924"/>
                  <a:pt x="25409881" y="4686385"/>
                  <a:pt x="25393729" y="4718692"/>
                </a:cubicBezTo>
                <a:cubicBezTo>
                  <a:pt x="25377577" y="4767154"/>
                  <a:pt x="25329113" y="4799461"/>
                  <a:pt x="25280653" y="4783307"/>
                </a:cubicBezTo>
                <a:cubicBezTo>
                  <a:pt x="25248345" y="4767154"/>
                  <a:pt x="25216037" y="4751000"/>
                  <a:pt x="25167577" y="4767154"/>
                </a:cubicBezTo>
                <a:lnTo>
                  <a:pt x="24941421" y="4751000"/>
                </a:lnTo>
                <a:cubicBezTo>
                  <a:pt x="24909113" y="4751000"/>
                  <a:pt x="24892961" y="4734846"/>
                  <a:pt x="24860653" y="4767154"/>
                </a:cubicBezTo>
                <a:cubicBezTo>
                  <a:pt x="24844501" y="4783307"/>
                  <a:pt x="24812193" y="4815615"/>
                  <a:pt x="24796037" y="4767154"/>
                </a:cubicBezTo>
                <a:cubicBezTo>
                  <a:pt x="24796037" y="4751000"/>
                  <a:pt x="24796037" y="4718692"/>
                  <a:pt x="24796037" y="4718692"/>
                </a:cubicBezTo>
                <a:cubicBezTo>
                  <a:pt x="24812193" y="4686385"/>
                  <a:pt x="24844501" y="4670231"/>
                  <a:pt x="24812193" y="4621770"/>
                </a:cubicBezTo>
                <a:cubicBezTo>
                  <a:pt x="24779885" y="4589462"/>
                  <a:pt x="24747577" y="4573308"/>
                  <a:pt x="24715269" y="4605616"/>
                </a:cubicBezTo>
                <a:cubicBezTo>
                  <a:pt x="24682961" y="4621770"/>
                  <a:pt x="24666809" y="4621770"/>
                  <a:pt x="24634501" y="4605616"/>
                </a:cubicBezTo>
                <a:cubicBezTo>
                  <a:pt x="24553732" y="4589462"/>
                  <a:pt x="24553732" y="4589462"/>
                  <a:pt x="24537578" y="4605616"/>
                </a:cubicBezTo>
                <a:cubicBezTo>
                  <a:pt x="24521424" y="4621770"/>
                  <a:pt x="24505270" y="4637924"/>
                  <a:pt x="24505270" y="4654077"/>
                </a:cubicBezTo>
                <a:cubicBezTo>
                  <a:pt x="24472962" y="4767154"/>
                  <a:pt x="24392194" y="4799461"/>
                  <a:pt x="24279118" y="4799461"/>
                </a:cubicBezTo>
                <a:cubicBezTo>
                  <a:pt x="24214502" y="4799461"/>
                  <a:pt x="24166042" y="4799461"/>
                  <a:pt x="24117580" y="4831769"/>
                </a:cubicBezTo>
                <a:cubicBezTo>
                  <a:pt x="24101426" y="4847922"/>
                  <a:pt x="24069118" y="4847922"/>
                  <a:pt x="24036812" y="4847922"/>
                </a:cubicBezTo>
                <a:cubicBezTo>
                  <a:pt x="23842966" y="4847922"/>
                  <a:pt x="23632968" y="4847922"/>
                  <a:pt x="23439122" y="4847922"/>
                </a:cubicBezTo>
                <a:cubicBezTo>
                  <a:pt x="23277584" y="4767154"/>
                  <a:pt x="23116048" y="4799461"/>
                  <a:pt x="22954510" y="4799461"/>
                </a:cubicBezTo>
                <a:cubicBezTo>
                  <a:pt x="22922200" y="4799461"/>
                  <a:pt x="22889892" y="4799461"/>
                  <a:pt x="22873740" y="4783307"/>
                </a:cubicBezTo>
                <a:cubicBezTo>
                  <a:pt x="22825278" y="4734846"/>
                  <a:pt x="22792972" y="4767154"/>
                  <a:pt x="22760662" y="4799461"/>
                </a:cubicBezTo>
                <a:cubicBezTo>
                  <a:pt x="22728356" y="4831769"/>
                  <a:pt x="22712202" y="4847922"/>
                  <a:pt x="22663742" y="4815615"/>
                </a:cubicBezTo>
                <a:cubicBezTo>
                  <a:pt x="22647586" y="4799461"/>
                  <a:pt x="22615280" y="4783307"/>
                  <a:pt x="22582972" y="4783307"/>
                </a:cubicBezTo>
                <a:cubicBezTo>
                  <a:pt x="22130666" y="4783307"/>
                  <a:pt x="21694514" y="4783307"/>
                  <a:pt x="21242208" y="4783307"/>
                </a:cubicBezTo>
                <a:cubicBezTo>
                  <a:pt x="21209902" y="4783307"/>
                  <a:pt x="21193746" y="4799461"/>
                  <a:pt x="21193746" y="4831769"/>
                </a:cubicBezTo>
                <a:cubicBezTo>
                  <a:pt x="21226054" y="4831769"/>
                  <a:pt x="21274516" y="4831769"/>
                  <a:pt x="21306822" y="4831769"/>
                </a:cubicBezTo>
                <a:cubicBezTo>
                  <a:pt x="21355284" y="4831769"/>
                  <a:pt x="21403746" y="4831769"/>
                  <a:pt x="21436054" y="4880230"/>
                </a:cubicBezTo>
                <a:cubicBezTo>
                  <a:pt x="21484516" y="4960999"/>
                  <a:pt x="21565284" y="4960999"/>
                  <a:pt x="21646054" y="4960999"/>
                </a:cubicBezTo>
                <a:cubicBezTo>
                  <a:pt x="21791436" y="4944845"/>
                  <a:pt x="21936822" y="4993306"/>
                  <a:pt x="22082204" y="4912537"/>
                </a:cubicBezTo>
                <a:cubicBezTo>
                  <a:pt x="22195280" y="4912537"/>
                  <a:pt x="22324510" y="4912537"/>
                  <a:pt x="22437586" y="4912537"/>
                </a:cubicBezTo>
                <a:cubicBezTo>
                  <a:pt x="22550666" y="4896384"/>
                  <a:pt x="22647586" y="4977152"/>
                  <a:pt x="22744510" y="4977152"/>
                </a:cubicBezTo>
                <a:cubicBezTo>
                  <a:pt x="22809124" y="5041768"/>
                  <a:pt x="22889892" y="5025614"/>
                  <a:pt x="22970662" y="5025614"/>
                </a:cubicBezTo>
                <a:cubicBezTo>
                  <a:pt x="23067586" y="5025614"/>
                  <a:pt x="23164506" y="5025614"/>
                  <a:pt x="23261430" y="5025614"/>
                </a:cubicBezTo>
                <a:cubicBezTo>
                  <a:pt x="23293738" y="5025614"/>
                  <a:pt x="23326044" y="5025614"/>
                  <a:pt x="23342198" y="5025614"/>
                </a:cubicBezTo>
                <a:cubicBezTo>
                  <a:pt x="23471430" y="4928691"/>
                  <a:pt x="23584506" y="4977152"/>
                  <a:pt x="23697582" y="5041768"/>
                </a:cubicBezTo>
                <a:cubicBezTo>
                  <a:pt x="23778350" y="5090229"/>
                  <a:pt x="23859120" y="5090229"/>
                  <a:pt x="23956042" y="5090229"/>
                </a:cubicBezTo>
                <a:cubicBezTo>
                  <a:pt x="23988350" y="5090229"/>
                  <a:pt x="24020656" y="5090229"/>
                  <a:pt x="24004504" y="5122536"/>
                </a:cubicBezTo>
                <a:cubicBezTo>
                  <a:pt x="24004504" y="5122536"/>
                  <a:pt x="23972196" y="5138690"/>
                  <a:pt x="23956042" y="5138690"/>
                </a:cubicBezTo>
                <a:cubicBezTo>
                  <a:pt x="23923736" y="5154844"/>
                  <a:pt x="23923736" y="5170998"/>
                  <a:pt x="23939888" y="5203305"/>
                </a:cubicBezTo>
                <a:cubicBezTo>
                  <a:pt x="23956042" y="5219459"/>
                  <a:pt x="23956042" y="5235613"/>
                  <a:pt x="23939888" y="5251766"/>
                </a:cubicBezTo>
                <a:cubicBezTo>
                  <a:pt x="23875274" y="5251766"/>
                  <a:pt x="23826812" y="5267920"/>
                  <a:pt x="23762198" y="5267920"/>
                </a:cubicBezTo>
                <a:cubicBezTo>
                  <a:pt x="23713736" y="5267920"/>
                  <a:pt x="23681430" y="5284074"/>
                  <a:pt x="23665274" y="5316382"/>
                </a:cubicBezTo>
                <a:cubicBezTo>
                  <a:pt x="23649120" y="5332535"/>
                  <a:pt x="23600660" y="5348689"/>
                  <a:pt x="23649120" y="5380996"/>
                </a:cubicBezTo>
                <a:cubicBezTo>
                  <a:pt x="23665274" y="5397150"/>
                  <a:pt x="23713736" y="5429458"/>
                  <a:pt x="23713736" y="5429458"/>
                </a:cubicBezTo>
                <a:cubicBezTo>
                  <a:pt x="23842966" y="5332535"/>
                  <a:pt x="24004504" y="5445612"/>
                  <a:pt x="24133732" y="5332535"/>
                </a:cubicBezTo>
                <a:cubicBezTo>
                  <a:pt x="24166042" y="5316382"/>
                  <a:pt x="24214502" y="5348689"/>
                  <a:pt x="24230656" y="5380996"/>
                </a:cubicBezTo>
                <a:cubicBezTo>
                  <a:pt x="24262964" y="5413304"/>
                  <a:pt x="24279118" y="5461765"/>
                  <a:pt x="24311426" y="5494073"/>
                </a:cubicBezTo>
                <a:cubicBezTo>
                  <a:pt x="24392194" y="5477919"/>
                  <a:pt x="24456808" y="5558688"/>
                  <a:pt x="24537578" y="5558688"/>
                </a:cubicBezTo>
                <a:cubicBezTo>
                  <a:pt x="24747577" y="5558688"/>
                  <a:pt x="24957577" y="5558688"/>
                  <a:pt x="25167577" y="5558688"/>
                </a:cubicBezTo>
                <a:cubicBezTo>
                  <a:pt x="25199881" y="5558688"/>
                  <a:pt x="25216037" y="5542534"/>
                  <a:pt x="25248345" y="5526380"/>
                </a:cubicBezTo>
                <a:cubicBezTo>
                  <a:pt x="25312957" y="5494073"/>
                  <a:pt x="25377577" y="5526380"/>
                  <a:pt x="25409881" y="5590995"/>
                </a:cubicBezTo>
                <a:cubicBezTo>
                  <a:pt x="25458345" y="5720226"/>
                  <a:pt x="25522957" y="5768687"/>
                  <a:pt x="25619881" y="5720226"/>
                </a:cubicBezTo>
                <a:cubicBezTo>
                  <a:pt x="25684497" y="5687918"/>
                  <a:pt x="25765265" y="5687918"/>
                  <a:pt x="25846033" y="5655610"/>
                </a:cubicBezTo>
                <a:cubicBezTo>
                  <a:pt x="25942957" y="5607149"/>
                  <a:pt x="26056033" y="5607149"/>
                  <a:pt x="26152953" y="5574842"/>
                </a:cubicBezTo>
                <a:cubicBezTo>
                  <a:pt x="26201417" y="5558688"/>
                  <a:pt x="26266033" y="5574842"/>
                  <a:pt x="26330645" y="5574842"/>
                </a:cubicBezTo>
                <a:cubicBezTo>
                  <a:pt x="26346801" y="5542534"/>
                  <a:pt x="26427569" y="5590995"/>
                  <a:pt x="26492185" y="5639457"/>
                </a:cubicBezTo>
                <a:cubicBezTo>
                  <a:pt x="26556797" y="5671764"/>
                  <a:pt x="26556797" y="5752533"/>
                  <a:pt x="26492185" y="5784840"/>
                </a:cubicBezTo>
                <a:cubicBezTo>
                  <a:pt x="26443721" y="5817148"/>
                  <a:pt x="26395261" y="5849456"/>
                  <a:pt x="26346801" y="5865609"/>
                </a:cubicBezTo>
                <a:cubicBezTo>
                  <a:pt x="26314493" y="5881763"/>
                  <a:pt x="26266033" y="5833302"/>
                  <a:pt x="26249877" y="5833302"/>
                </a:cubicBezTo>
                <a:cubicBezTo>
                  <a:pt x="26136801" y="5914070"/>
                  <a:pt x="25975265" y="5865609"/>
                  <a:pt x="25862189" y="5946378"/>
                </a:cubicBezTo>
                <a:cubicBezTo>
                  <a:pt x="25813725" y="5978686"/>
                  <a:pt x="25862189" y="5994839"/>
                  <a:pt x="25862189" y="6010993"/>
                </a:cubicBezTo>
                <a:cubicBezTo>
                  <a:pt x="25862189" y="6043301"/>
                  <a:pt x="25846033" y="6059454"/>
                  <a:pt x="25813725" y="6059454"/>
                </a:cubicBezTo>
                <a:cubicBezTo>
                  <a:pt x="25765265" y="6043301"/>
                  <a:pt x="25716801" y="5994839"/>
                  <a:pt x="25668341" y="6059454"/>
                </a:cubicBezTo>
                <a:cubicBezTo>
                  <a:pt x="25636033" y="6091762"/>
                  <a:pt x="25587573" y="6107916"/>
                  <a:pt x="25539113" y="6140223"/>
                </a:cubicBezTo>
                <a:cubicBezTo>
                  <a:pt x="25522957" y="6156377"/>
                  <a:pt x="25522957" y="6172531"/>
                  <a:pt x="25555265" y="6172531"/>
                </a:cubicBezTo>
                <a:cubicBezTo>
                  <a:pt x="25619881" y="6188684"/>
                  <a:pt x="25636033" y="6204839"/>
                  <a:pt x="25636033" y="6269453"/>
                </a:cubicBezTo>
                <a:cubicBezTo>
                  <a:pt x="25636033" y="6317914"/>
                  <a:pt x="25636033" y="6366376"/>
                  <a:pt x="25636033" y="6414837"/>
                </a:cubicBezTo>
                <a:cubicBezTo>
                  <a:pt x="25636033" y="6447145"/>
                  <a:pt x="25587573" y="6479452"/>
                  <a:pt x="25555265" y="6463298"/>
                </a:cubicBezTo>
                <a:cubicBezTo>
                  <a:pt x="25522957" y="6447145"/>
                  <a:pt x="25490649" y="6430991"/>
                  <a:pt x="25442189" y="6430991"/>
                </a:cubicBezTo>
                <a:cubicBezTo>
                  <a:pt x="25377577" y="6414837"/>
                  <a:pt x="25329113" y="6414837"/>
                  <a:pt x="25264497" y="6414837"/>
                </a:cubicBezTo>
                <a:cubicBezTo>
                  <a:pt x="25232189" y="6414837"/>
                  <a:pt x="25216037" y="6382530"/>
                  <a:pt x="25232189" y="6350222"/>
                </a:cubicBezTo>
                <a:cubicBezTo>
                  <a:pt x="25248345" y="6301761"/>
                  <a:pt x="25264497" y="6269453"/>
                  <a:pt x="25296805" y="6220992"/>
                </a:cubicBezTo>
                <a:cubicBezTo>
                  <a:pt x="25312957" y="6172531"/>
                  <a:pt x="25345265" y="6204839"/>
                  <a:pt x="25361421" y="6220992"/>
                </a:cubicBezTo>
                <a:cubicBezTo>
                  <a:pt x="25377577" y="6237146"/>
                  <a:pt x="25393729" y="6237146"/>
                  <a:pt x="25409881" y="6204839"/>
                </a:cubicBezTo>
                <a:cubicBezTo>
                  <a:pt x="25409881" y="6172531"/>
                  <a:pt x="25409881" y="6156377"/>
                  <a:pt x="25409881" y="6124070"/>
                </a:cubicBezTo>
                <a:cubicBezTo>
                  <a:pt x="25490649" y="6124070"/>
                  <a:pt x="25458345" y="5994839"/>
                  <a:pt x="25539113" y="5994839"/>
                </a:cubicBezTo>
                <a:cubicBezTo>
                  <a:pt x="25555265" y="5994839"/>
                  <a:pt x="25571421" y="5978686"/>
                  <a:pt x="25555265" y="5962532"/>
                </a:cubicBezTo>
                <a:cubicBezTo>
                  <a:pt x="25555265" y="5962532"/>
                  <a:pt x="25539113" y="5946378"/>
                  <a:pt x="25539113" y="5946378"/>
                </a:cubicBezTo>
                <a:cubicBezTo>
                  <a:pt x="25442189" y="5962532"/>
                  <a:pt x="25345265" y="5897917"/>
                  <a:pt x="25264497" y="5881763"/>
                </a:cubicBezTo>
                <a:cubicBezTo>
                  <a:pt x="25216037" y="5865609"/>
                  <a:pt x="25167577" y="5914070"/>
                  <a:pt x="25183729" y="5962532"/>
                </a:cubicBezTo>
                <a:cubicBezTo>
                  <a:pt x="25199881" y="6010993"/>
                  <a:pt x="25216037" y="6043301"/>
                  <a:pt x="25232189" y="6091762"/>
                </a:cubicBezTo>
                <a:cubicBezTo>
                  <a:pt x="25151421" y="6172531"/>
                  <a:pt x="25070653" y="6253300"/>
                  <a:pt x="24973729" y="6334068"/>
                </a:cubicBezTo>
                <a:cubicBezTo>
                  <a:pt x="24941421" y="6350222"/>
                  <a:pt x="24892961" y="6334068"/>
                  <a:pt x="24860653" y="6350222"/>
                </a:cubicBezTo>
                <a:cubicBezTo>
                  <a:pt x="24812193" y="6382530"/>
                  <a:pt x="24892961" y="6414837"/>
                  <a:pt x="24860653" y="6430991"/>
                </a:cubicBezTo>
                <a:cubicBezTo>
                  <a:pt x="24812193" y="6463298"/>
                  <a:pt x="24763733" y="6463298"/>
                  <a:pt x="24715269" y="6430991"/>
                </a:cubicBezTo>
                <a:cubicBezTo>
                  <a:pt x="24699113" y="6414837"/>
                  <a:pt x="24682961" y="6382530"/>
                  <a:pt x="24650657" y="6414837"/>
                </a:cubicBezTo>
                <a:cubicBezTo>
                  <a:pt x="24569886" y="6463298"/>
                  <a:pt x="24489118" y="6479452"/>
                  <a:pt x="24440656" y="6350222"/>
                </a:cubicBezTo>
                <a:cubicBezTo>
                  <a:pt x="24424502" y="6317914"/>
                  <a:pt x="24343732" y="6317914"/>
                  <a:pt x="24311426" y="6350222"/>
                </a:cubicBezTo>
                <a:cubicBezTo>
                  <a:pt x="24262964" y="6398683"/>
                  <a:pt x="24198350" y="6398683"/>
                  <a:pt x="24149888" y="6382530"/>
                </a:cubicBezTo>
                <a:cubicBezTo>
                  <a:pt x="24036812" y="6366376"/>
                  <a:pt x="23907580" y="6430991"/>
                  <a:pt x="23810658" y="6350222"/>
                </a:cubicBezTo>
                <a:cubicBezTo>
                  <a:pt x="23778350" y="6334068"/>
                  <a:pt x="23762198" y="6334068"/>
                  <a:pt x="23729888" y="6350222"/>
                </a:cubicBezTo>
                <a:cubicBezTo>
                  <a:pt x="23503736" y="6414837"/>
                  <a:pt x="23406814" y="6414837"/>
                  <a:pt x="23212968" y="6350222"/>
                </a:cubicBezTo>
                <a:cubicBezTo>
                  <a:pt x="23116048" y="6317914"/>
                  <a:pt x="23002968" y="6317914"/>
                  <a:pt x="22906048" y="6269453"/>
                </a:cubicBezTo>
                <a:cubicBezTo>
                  <a:pt x="22841432" y="6237146"/>
                  <a:pt x="22760662" y="6253300"/>
                  <a:pt x="22728356" y="6317914"/>
                </a:cubicBezTo>
                <a:cubicBezTo>
                  <a:pt x="22679894" y="6382530"/>
                  <a:pt x="22615280" y="6398683"/>
                  <a:pt x="22550666" y="6366376"/>
                </a:cubicBezTo>
                <a:cubicBezTo>
                  <a:pt x="22486048" y="6317914"/>
                  <a:pt x="22437586" y="6334068"/>
                  <a:pt x="22372972" y="6366376"/>
                </a:cubicBezTo>
                <a:cubicBezTo>
                  <a:pt x="22340666" y="6398683"/>
                  <a:pt x="22276050" y="6398683"/>
                  <a:pt x="22243742" y="6447145"/>
                </a:cubicBezTo>
                <a:cubicBezTo>
                  <a:pt x="22211434" y="6495606"/>
                  <a:pt x="22162974" y="6495606"/>
                  <a:pt x="22114512" y="6495606"/>
                </a:cubicBezTo>
                <a:cubicBezTo>
                  <a:pt x="21920666" y="6495606"/>
                  <a:pt x="21710668" y="6495606"/>
                  <a:pt x="21516822" y="6495606"/>
                </a:cubicBezTo>
                <a:cubicBezTo>
                  <a:pt x="21403746" y="6495606"/>
                  <a:pt x="21290670" y="6414837"/>
                  <a:pt x="21177594" y="6430991"/>
                </a:cubicBezTo>
                <a:cubicBezTo>
                  <a:pt x="21096826" y="6447145"/>
                  <a:pt x="21016056" y="6447145"/>
                  <a:pt x="20951440" y="6382530"/>
                </a:cubicBezTo>
                <a:cubicBezTo>
                  <a:pt x="20902978" y="6430991"/>
                  <a:pt x="20886826" y="6511760"/>
                  <a:pt x="20806058" y="6495606"/>
                </a:cubicBezTo>
                <a:cubicBezTo>
                  <a:pt x="20644520" y="6576375"/>
                  <a:pt x="20482982" y="6544067"/>
                  <a:pt x="20321444" y="6544067"/>
                </a:cubicBezTo>
                <a:cubicBezTo>
                  <a:pt x="20192214" y="6447145"/>
                  <a:pt x="20030676" y="6495606"/>
                  <a:pt x="19885292" y="6495606"/>
                </a:cubicBezTo>
                <a:cubicBezTo>
                  <a:pt x="19804522" y="6479452"/>
                  <a:pt x="19707600" y="6511760"/>
                  <a:pt x="19626832" y="6447145"/>
                </a:cubicBezTo>
                <a:cubicBezTo>
                  <a:pt x="19610678" y="6430991"/>
                  <a:pt x="19562216" y="6430991"/>
                  <a:pt x="19546062" y="6447145"/>
                </a:cubicBezTo>
                <a:cubicBezTo>
                  <a:pt x="19465294" y="6527914"/>
                  <a:pt x="19352218" y="6479452"/>
                  <a:pt x="19271450" y="6527914"/>
                </a:cubicBezTo>
                <a:cubicBezTo>
                  <a:pt x="19190680" y="6576375"/>
                  <a:pt x="19109912" y="6576375"/>
                  <a:pt x="19012988" y="6527914"/>
                </a:cubicBezTo>
                <a:cubicBezTo>
                  <a:pt x="18980680" y="6511760"/>
                  <a:pt x="18932220" y="6511760"/>
                  <a:pt x="18899912" y="6495606"/>
                </a:cubicBezTo>
                <a:cubicBezTo>
                  <a:pt x="18802990" y="6479452"/>
                  <a:pt x="18706068" y="6511760"/>
                  <a:pt x="18609144" y="6463298"/>
                </a:cubicBezTo>
                <a:cubicBezTo>
                  <a:pt x="18528374" y="6430991"/>
                  <a:pt x="18447606" y="6527914"/>
                  <a:pt x="18382992" y="6430991"/>
                </a:cubicBezTo>
                <a:cubicBezTo>
                  <a:pt x="18269914" y="6430991"/>
                  <a:pt x="18156838" y="6430991"/>
                  <a:pt x="18059916" y="6430991"/>
                </a:cubicBezTo>
                <a:cubicBezTo>
                  <a:pt x="17946840" y="6430991"/>
                  <a:pt x="17849916" y="6414837"/>
                  <a:pt x="17736840" y="6479452"/>
                </a:cubicBezTo>
                <a:cubicBezTo>
                  <a:pt x="17656072" y="6527914"/>
                  <a:pt x="17526842" y="6463298"/>
                  <a:pt x="17429920" y="6544067"/>
                </a:cubicBezTo>
                <a:cubicBezTo>
                  <a:pt x="17429920" y="6544067"/>
                  <a:pt x="17413766" y="6544067"/>
                  <a:pt x="17397610" y="6544067"/>
                </a:cubicBezTo>
                <a:cubicBezTo>
                  <a:pt x="17268382" y="6463298"/>
                  <a:pt x="17122998" y="6495606"/>
                  <a:pt x="16993766" y="6495606"/>
                </a:cubicBezTo>
                <a:cubicBezTo>
                  <a:pt x="16929152" y="6495606"/>
                  <a:pt x="16864538" y="6495606"/>
                  <a:pt x="16799922" y="6527914"/>
                </a:cubicBezTo>
                <a:cubicBezTo>
                  <a:pt x="16702999" y="6576375"/>
                  <a:pt x="16589922" y="6576375"/>
                  <a:pt x="16476846" y="6527914"/>
                </a:cubicBezTo>
                <a:cubicBezTo>
                  <a:pt x="16347616" y="6479452"/>
                  <a:pt x="16202233" y="6479452"/>
                  <a:pt x="16073002" y="6511760"/>
                </a:cubicBezTo>
                <a:cubicBezTo>
                  <a:pt x="16024540" y="6527914"/>
                  <a:pt x="15992233" y="6527914"/>
                  <a:pt x="15943771" y="6495606"/>
                </a:cubicBezTo>
                <a:cubicBezTo>
                  <a:pt x="15863003" y="6447145"/>
                  <a:pt x="15782234" y="6576375"/>
                  <a:pt x="15701465" y="6495606"/>
                </a:cubicBezTo>
                <a:cubicBezTo>
                  <a:pt x="15475313" y="6544067"/>
                  <a:pt x="15475313" y="6544067"/>
                  <a:pt x="15281467" y="6479452"/>
                </a:cubicBezTo>
                <a:cubicBezTo>
                  <a:pt x="15265314" y="6479452"/>
                  <a:pt x="15249160" y="6479452"/>
                  <a:pt x="15216852" y="6479452"/>
                </a:cubicBezTo>
                <a:cubicBezTo>
                  <a:pt x="15152238" y="6479452"/>
                  <a:pt x="15103776" y="6544067"/>
                  <a:pt x="15023007" y="6479452"/>
                </a:cubicBezTo>
                <a:cubicBezTo>
                  <a:pt x="14990700" y="6447145"/>
                  <a:pt x="14909931" y="6479452"/>
                  <a:pt x="14845316" y="6463298"/>
                </a:cubicBezTo>
                <a:cubicBezTo>
                  <a:pt x="14796854" y="6463298"/>
                  <a:pt x="14748393" y="6447145"/>
                  <a:pt x="14699932" y="6430991"/>
                </a:cubicBezTo>
                <a:cubicBezTo>
                  <a:pt x="14554547" y="6382530"/>
                  <a:pt x="14425318" y="6382530"/>
                  <a:pt x="14263780" y="6430991"/>
                </a:cubicBezTo>
                <a:cubicBezTo>
                  <a:pt x="14118396" y="6479452"/>
                  <a:pt x="13956858" y="6576375"/>
                  <a:pt x="13795321" y="6463298"/>
                </a:cubicBezTo>
                <a:cubicBezTo>
                  <a:pt x="13730705" y="6495606"/>
                  <a:pt x="13666090" y="6495606"/>
                  <a:pt x="13585321" y="6463298"/>
                </a:cubicBezTo>
                <a:cubicBezTo>
                  <a:pt x="13520706" y="6430991"/>
                  <a:pt x="13423783" y="6447145"/>
                  <a:pt x="13343015" y="6447145"/>
                </a:cubicBezTo>
                <a:cubicBezTo>
                  <a:pt x="13278400" y="6447145"/>
                  <a:pt x="13197631" y="6447145"/>
                  <a:pt x="13133017" y="6447145"/>
                </a:cubicBezTo>
                <a:cubicBezTo>
                  <a:pt x="13052248" y="6447145"/>
                  <a:pt x="12971479" y="6447145"/>
                  <a:pt x="12890711" y="6447145"/>
                </a:cubicBezTo>
                <a:cubicBezTo>
                  <a:pt x="12777634" y="6463298"/>
                  <a:pt x="12696865" y="6511760"/>
                  <a:pt x="12583789" y="6495606"/>
                </a:cubicBezTo>
                <a:cubicBezTo>
                  <a:pt x="12486866" y="6479452"/>
                  <a:pt x="12389943" y="6495606"/>
                  <a:pt x="12293020" y="6495606"/>
                </a:cubicBezTo>
                <a:cubicBezTo>
                  <a:pt x="12260713" y="6495606"/>
                  <a:pt x="12228405" y="6511760"/>
                  <a:pt x="12212251" y="6511760"/>
                </a:cubicBezTo>
                <a:cubicBezTo>
                  <a:pt x="12131483" y="6560221"/>
                  <a:pt x="12034559" y="6527914"/>
                  <a:pt x="11953791" y="6544067"/>
                </a:cubicBezTo>
                <a:cubicBezTo>
                  <a:pt x="11856869" y="6463298"/>
                  <a:pt x="11743791" y="6495606"/>
                  <a:pt x="11646870" y="6495606"/>
                </a:cubicBezTo>
                <a:cubicBezTo>
                  <a:pt x="11549947" y="6495606"/>
                  <a:pt x="11453025" y="6463298"/>
                  <a:pt x="11356102" y="6544067"/>
                </a:cubicBezTo>
                <a:cubicBezTo>
                  <a:pt x="11259178" y="6463298"/>
                  <a:pt x="11162255" y="6544067"/>
                  <a:pt x="11049181" y="6560221"/>
                </a:cubicBezTo>
                <a:cubicBezTo>
                  <a:pt x="11000718" y="6560221"/>
                  <a:pt x="10968412" y="6544067"/>
                  <a:pt x="10936103" y="6527914"/>
                </a:cubicBezTo>
                <a:cubicBezTo>
                  <a:pt x="10903795" y="6511760"/>
                  <a:pt x="10887642" y="6463298"/>
                  <a:pt x="10839181" y="6479452"/>
                </a:cubicBezTo>
                <a:cubicBezTo>
                  <a:pt x="10823028" y="6576375"/>
                  <a:pt x="10823028" y="6624836"/>
                  <a:pt x="10806874" y="6640990"/>
                </a:cubicBezTo>
                <a:cubicBezTo>
                  <a:pt x="10774566" y="6705605"/>
                  <a:pt x="10693797" y="6705605"/>
                  <a:pt x="10629182" y="6754066"/>
                </a:cubicBezTo>
                <a:cubicBezTo>
                  <a:pt x="10580721" y="6786374"/>
                  <a:pt x="10596874" y="6737913"/>
                  <a:pt x="10580721" y="6721758"/>
                </a:cubicBezTo>
                <a:cubicBezTo>
                  <a:pt x="10548413" y="6657144"/>
                  <a:pt x="10532258" y="6705605"/>
                  <a:pt x="10516105" y="6737913"/>
                </a:cubicBezTo>
                <a:cubicBezTo>
                  <a:pt x="10483798" y="6802527"/>
                  <a:pt x="10435337" y="6802527"/>
                  <a:pt x="10419182" y="6754066"/>
                </a:cubicBezTo>
                <a:cubicBezTo>
                  <a:pt x="10386876" y="6640990"/>
                  <a:pt x="10273798" y="6657144"/>
                  <a:pt x="10209184" y="6624836"/>
                </a:cubicBezTo>
                <a:cubicBezTo>
                  <a:pt x="10193030" y="6624836"/>
                  <a:pt x="10176877" y="6640990"/>
                  <a:pt x="10160722" y="6657144"/>
                </a:cubicBezTo>
                <a:cubicBezTo>
                  <a:pt x="10144569" y="6673297"/>
                  <a:pt x="10128414" y="6673297"/>
                  <a:pt x="10112261" y="6640990"/>
                </a:cubicBezTo>
                <a:cubicBezTo>
                  <a:pt x="10112261" y="6576375"/>
                  <a:pt x="10063800" y="6560221"/>
                  <a:pt x="10015338" y="6560221"/>
                </a:cubicBezTo>
                <a:cubicBezTo>
                  <a:pt x="9902261" y="6560221"/>
                  <a:pt x="9805340" y="6592528"/>
                  <a:pt x="9724570" y="6673297"/>
                </a:cubicBezTo>
                <a:cubicBezTo>
                  <a:pt x="9692263" y="6705605"/>
                  <a:pt x="9724570" y="6721758"/>
                  <a:pt x="9724570" y="6737913"/>
                </a:cubicBezTo>
                <a:cubicBezTo>
                  <a:pt x="9740725" y="6770220"/>
                  <a:pt x="9756878" y="6737913"/>
                  <a:pt x="9740725" y="6770220"/>
                </a:cubicBezTo>
                <a:cubicBezTo>
                  <a:pt x="9724570" y="6786374"/>
                  <a:pt x="9643801" y="6802527"/>
                  <a:pt x="9595340" y="6786374"/>
                </a:cubicBezTo>
                <a:cubicBezTo>
                  <a:pt x="9563033" y="6770220"/>
                  <a:pt x="9563033" y="6737913"/>
                  <a:pt x="9563033" y="6705605"/>
                </a:cubicBezTo>
                <a:cubicBezTo>
                  <a:pt x="9563033" y="6689451"/>
                  <a:pt x="9579186" y="6673297"/>
                  <a:pt x="9595340" y="6657144"/>
                </a:cubicBezTo>
                <a:cubicBezTo>
                  <a:pt x="9611494" y="6640990"/>
                  <a:pt x="9611494" y="6624836"/>
                  <a:pt x="9579186" y="6608683"/>
                </a:cubicBezTo>
                <a:cubicBezTo>
                  <a:pt x="9563033" y="6608683"/>
                  <a:pt x="9530725" y="6608683"/>
                  <a:pt x="9530725" y="6624836"/>
                </a:cubicBezTo>
                <a:cubicBezTo>
                  <a:pt x="9530725" y="6624836"/>
                  <a:pt x="9530725" y="6657144"/>
                  <a:pt x="9514571" y="6673297"/>
                </a:cubicBezTo>
                <a:cubicBezTo>
                  <a:pt x="9514571" y="6689451"/>
                  <a:pt x="9514571" y="6705605"/>
                  <a:pt x="9514571" y="6737913"/>
                </a:cubicBezTo>
                <a:cubicBezTo>
                  <a:pt x="9514571" y="6770220"/>
                  <a:pt x="9530725" y="6818681"/>
                  <a:pt x="9482264" y="6834835"/>
                </a:cubicBezTo>
                <a:cubicBezTo>
                  <a:pt x="9482264" y="6802527"/>
                  <a:pt x="9466110" y="6786374"/>
                  <a:pt x="9466110" y="6754066"/>
                </a:cubicBezTo>
                <a:cubicBezTo>
                  <a:pt x="9466110" y="6737913"/>
                  <a:pt x="9466110" y="6721758"/>
                  <a:pt x="9466110" y="6689451"/>
                </a:cubicBezTo>
                <a:cubicBezTo>
                  <a:pt x="9466110" y="6640990"/>
                  <a:pt x="9449956" y="6608683"/>
                  <a:pt x="9401495" y="6608683"/>
                </a:cubicBezTo>
                <a:cubicBezTo>
                  <a:pt x="9369187" y="6608683"/>
                  <a:pt x="9320726" y="6608683"/>
                  <a:pt x="9288418" y="6576375"/>
                </a:cubicBezTo>
                <a:cubicBezTo>
                  <a:pt x="9239957" y="6544067"/>
                  <a:pt x="9207649" y="6544067"/>
                  <a:pt x="9159188" y="6576375"/>
                </a:cubicBezTo>
                <a:cubicBezTo>
                  <a:pt x="9094573" y="6624836"/>
                  <a:pt x="9013804" y="6657144"/>
                  <a:pt x="8916882" y="6608683"/>
                </a:cubicBezTo>
                <a:cubicBezTo>
                  <a:pt x="8884574" y="6592528"/>
                  <a:pt x="8819960" y="6673297"/>
                  <a:pt x="8771497" y="6608683"/>
                </a:cubicBezTo>
                <a:cubicBezTo>
                  <a:pt x="8658421" y="6608683"/>
                  <a:pt x="8561499" y="6608683"/>
                  <a:pt x="8448422" y="6608683"/>
                </a:cubicBezTo>
                <a:cubicBezTo>
                  <a:pt x="8416114" y="6608683"/>
                  <a:pt x="8383808" y="6624836"/>
                  <a:pt x="8367653" y="6640990"/>
                </a:cubicBezTo>
                <a:cubicBezTo>
                  <a:pt x="8270731" y="6754066"/>
                  <a:pt x="8141501" y="6737913"/>
                  <a:pt x="8044579" y="6689451"/>
                </a:cubicBezTo>
                <a:cubicBezTo>
                  <a:pt x="7915348" y="6624836"/>
                  <a:pt x="7786118" y="6657144"/>
                  <a:pt x="7673041" y="6657144"/>
                </a:cubicBezTo>
                <a:cubicBezTo>
                  <a:pt x="7592274" y="6657144"/>
                  <a:pt x="7543811" y="6754066"/>
                  <a:pt x="7495350" y="6802527"/>
                </a:cubicBezTo>
                <a:cubicBezTo>
                  <a:pt x="7463043" y="6834835"/>
                  <a:pt x="7446888" y="6802527"/>
                  <a:pt x="7430735" y="6786374"/>
                </a:cubicBezTo>
                <a:cubicBezTo>
                  <a:pt x="7398427" y="6754066"/>
                  <a:pt x="7398427" y="6737913"/>
                  <a:pt x="7446888" y="6705605"/>
                </a:cubicBezTo>
                <a:cubicBezTo>
                  <a:pt x="7527657" y="6673297"/>
                  <a:pt x="7527657" y="6640990"/>
                  <a:pt x="7463043" y="6576375"/>
                </a:cubicBezTo>
                <a:cubicBezTo>
                  <a:pt x="7446888" y="6560221"/>
                  <a:pt x="7430735" y="6527914"/>
                  <a:pt x="7398427" y="6560221"/>
                </a:cubicBezTo>
                <a:cubicBezTo>
                  <a:pt x="7349966" y="6608683"/>
                  <a:pt x="7317658" y="6640990"/>
                  <a:pt x="7269198" y="6689451"/>
                </a:cubicBezTo>
                <a:cubicBezTo>
                  <a:pt x="7236889" y="6721758"/>
                  <a:pt x="7204582" y="6721758"/>
                  <a:pt x="7156122" y="6689451"/>
                </a:cubicBezTo>
                <a:cubicBezTo>
                  <a:pt x="7091506" y="6640990"/>
                  <a:pt x="6994583" y="6673297"/>
                  <a:pt x="6946122" y="6608683"/>
                </a:cubicBezTo>
                <a:cubicBezTo>
                  <a:pt x="6929968" y="6592528"/>
                  <a:pt x="6897661" y="6608683"/>
                  <a:pt x="6865353" y="6624836"/>
                </a:cubicBezTo>
                <a:cubicBezTo>
                  <a:pt x="6752276" y="6689451"/>
                  <a:pt x="6623046" y="6673297"/>
                  <a:pt x="6493816" y="6640990"/>
                </a:cubicBezTo>
                <a:cubicBezTo>
                  <a:pt x="6477662" y="6640990"/>
                  <a:pt x="6461509" y="6624836"/>
                  <a:pt x="6445355" y="6624836"/>
                </a:cubicBezTo>
                <a:cubicBezTo>
                  <a:pt x="6413047" y="6624836"/>
                  <a:pt x="6396894" y="6640990"/>
                  <a:pt x="6380740" y="6673297"/>
                </a:cubicBezTo>
                <a:cubicBezTo>
                  <a:pt x="6332279" y="6737913"/>
                  <a:pt x="6332279" y="6737913"/>
                  <a:pt x="6251510" y="6705605"/>
                </a:cubicBezTo>
                <a:cubicBezTo>
                  <a:pt x="6219202" y="6689451"/>
                  <a:pt x="6203049" y="6689451"/>
                  <a:pt x="6170741" y="6689451"/>
                </a:cubicBezTo>
                <a:cubicBezTo>
                  <a:pt x="6138433" y="6689451"/>
                  <a:pt x="6138433" y="6705605"/>
                  <a:pt x="6170741" y="6737913"/>
                </a:cubicBezTo>
                <a:cubicBezTo>
                  <a:pt x="6186894" y="6754066"/>
                  <a:pt x="6186894" y="6770220"/>
                  <a:pt x="6186894" y="6786374"/>
                </a:cubicBezTo>
                <a:cubicBezTo>
                  <a:pt x="6170741" y="6786374"/>
                  <a:pt x="6138433" y="6802527"/>
                  <a:pt x="6138433" y="6802527"/>
                </a:cubicBezTo>
                <a:cubicBezTo>
                  <a:pt x="6057664" y="6754066"/>
                  <a:pt x="5976895" y="6737913"/>
                  <a:pt x="5879973" y="6754066"/>
                </a:cubicBezTo>
                <a:cubicBezTo>
                  <a:pt x="5847665" y="6754066"/>
                  <a:pt x="5847665" y="6770220"/>
                  <a:pt x="5863819" y="6802527"/>
                </a:cubicBezTo>
                <a:cubicBezTo>
                  <a:pt x="5879973" y="6818681"/>
                  <a:pt x="5912280" y="6850989"/>
                  <a:pt x="5928434" y="6867142"/>
                </a:cubicBezTo>
                <a:cubicBezTo>
                  <a:pt x="5944589" y="6883296"/>
                  <a:pt x="5944589" y="6899450"/>
                  <a:pt x="5944589" y="6915604"/>
                </a:cubicBezTo>
                <a:cubicBezTo>
                  <a:pt x="5944589" y="6915604"/>
                  <a:pt x="5928434" y="6931758"/>
                  <a:pt x="5912280" y="6931758"/>
                </a:cubicBezTo>
                <a:cubicBezTo>
                  <a:pt x="5896127" y="6931758"/>
                  <a:pt x="5896127" y="6931758"/>
                  <a:pt x="5879973" y="6931758"/>
                </a:cubicBezTo>
                <a:cubicBezTo>
                  <a:pt x="5815358" y="6931758"/>
                  <a:pt x="5750742" y="6931758"/>
                  <a:pt x="5686128" y="6883296"/>
                </a:cubicBezTo>
                <a:cubicBezTo>
                  <a:pt x="5605359" y="6786374"/>
                  <a:pt x="5492282" y="6818681"/>
                  <a:pt x="5379206" y="6834835"/>
                </a:cubicBezTo>
                <a:cubicBezTo>
                  <a:pt x="5379206" y="6834835"/>
                  <a:pt x="5363052" y="6850989"/>
                  <a:pt x="5363052" y="6850989"/>
                </a:cubicBezTo>
                <a:cubicBezTo>
                  <a:pt x="5363052" y="6850989"/>
                  <a:pt x="5379206" y="6867142"/>
                  <a:pt x="5379206" y="6867142"/>
                </a:cubicBezTo>
                <a:cubicBezTo>
                  <a:pt x="5443821" y="6899450"/>
                  <a:pt x="5508436" y="6915604"/>
                  <a:pt x="5556898" y="6947911"/>
                </a:cubicBezTo>
                <a:cubicBezTo>
                  <a:pt x="5573051" y="6964065"/>
                  <a:pt x="5573051" y="6980219"/>
                  <a:pt x="5540744" y="6980219"/>
                </a:cubicBezTo>
                <a:cubicBezTo>
                  <a:pt x="5476129" y="6980219"/>
                  <a:pt x="5427667" y="7077141"/>
                  <a:pt x="5363052" y="6996372"/>
                </a:cubicBezTo>
                <a:cubicBezTo>
                  <a:pt x="5266129" y="6996372"/>
                  <a:pt x="5169207" y="6996372"/>
                  <a:pt x="5072284" y="6996372"/>
                </a:cubicBezTo>
                <a:cubicBezTo>
                  <a:pt x="5056130" y="6996372"/>
                  <a:pt x="5039977" y="7028680"/>
                  <a:pt x="5039977" y="7044834"/>
                </a:cubicBezTo>
                <a:cubicBezTo>
                  <a:pt x="5023823" y="7093295"/>
                  <a:pt x="5007669" y="7109449"/>
                  <a:pt x="4959208" y="7109449"/>
                </a:cubicBezTo>
                <a:cubicBezTo>
                  <a:pt x="4894593" y="7109449"/>
                  <a:pt x="4846132" y="7125602"/>
                  <a:pt x="4797670" y="7077141"/>
                </a:cubicBezTo>
                <a:cubicBezTo>
                  <a:pt x="4749209" y="7028680"/>
                  <a:pt x="4684594" y="7060988"/>
                  <a:pt x="4636133" y="7060988"/>
                </a:cubicBezTo>
                <a:cubicBezTo>
                  <a:pt x="4619979" y="7109449"/>
                  <a:pt x="4587671" y="7125602"/>
                  <a:pt x="4555364" y="7109449"/>
                </a:cubicBezTo>
                <a:cubicBezTo>
                  <a:pt x="4506902" y="7093295"/>
                  <a:pt x="4474595" y="7044834"/>
                  <a:pt x="4442287" y="7109449"/>
                </a:cubicBezTo>
                <a:cubicBezTo>
                  <a:pt x="4409980" y="7157910"/>
                  <a:pt x="4361518" y="7190218"/>
                  <a:pt x="4296903" y="7174064"/>
                </a:cubicBezTo>
                <a:cubicBezTo>
                  <a:pt x="4248442" y="7157910"/>
                  <a:pt x="4199981" y="7174064"/>
                  <a:pt x="4167673" y="7206371"/>
                </a:cubicBezTo>
                <a:cubicBezTo>
                  <a:pt x="4135366" y="7238679"/>
                  <a:pt x="4103058" y="7238679"/>
                  <a:pt x="4070751" y="7206371"/>
                </a:cubicBezTo>
                <a:cubicBezTo>
                  <a:pt x="4038443" y="7174064"/>
                  <a:pt x="4006135" y="7174064"/>
                  <a:pt x="3973828" y="7190218"/>
                </a:cubicBezTo>
                <a:cubicBezTo>
                  <a:pt x="3683060" y="7303294"/>
                  <a:pt x="3650752" y="7319448"/>
                  <a:pt x="3505369" y="7270987"/>
                </a:cubicBezTo>
                <a:cubicBezTo>
                  <a:pt x="3440753" y="7254833"/>
                  <a:pt x="3440753" y="7254833"/>
                  <a:pt x="3408446" y="7319448"/>
                </a:cubicBezTo>
                <a:cubicBezTo>
                  <a:pt x="3392292" y="7351755"/>
                  <a:pt x="3327677" y="7367909"/>
                  <a:pt x="3295369" y="7384063"/>
                </a:cubicBezTo>
                <a:cubicBezTo>
                  <a:pt x="3263062" y="7400216"/>
                  <a:pt x="3246908" y="7400216"/>
                  <a:pt x="3214600" y="7400216"/>
                </a:cubicBezTo>
                <a:cubicBezTo>
                  <a:pt x="3101524" y="7416371"/>
                  <a:pt x="3036909" y="7529446"/>
                  <a:pt x="2923833" y="7513293"/>
                </a:cubicBezTo>
                <a:cubicBezTo>
                  <a:pt x="2826910" y="7480985"/>
                  <a:pt x="2729987" y="7416371"/>
                  <a:pt x="2633065" y="7367909"/>
                </a:cubicBezTo>
                <a:cubicBezTo>
                  <a:pt x="2600757" y="7351755"/>
                  <a:pt x="2552296" y="7335602"/>
                  <a:pt x="2536142" y="7319448"/>
                </a:cubicBezTo>
                <a:cubicBezTo>
                  <a:pt x="2519988" y="7303294"/>
                  <a:pt x="2503835" y="7303294"/>
                  <a:pt x="2487681" y="7319448"/>
                </a:cubicBezTo>
                <a:cubicBezTo>
                  <a:pt x="2439220" y="7351755"/>
                  <a:pt x="2390758" y="7367909"/>
                  <a:pt x="2342297" y="7400216"/>
                </a:cubicBezTo>
                <a:cubicBezTo>
                  <a:pt x="2277682" y="7351755"/>
                  <a:pt x="2245374" y="7384063"/>
                  <a:pt x="2196913" y="7432524"/>
                </a:cubicBezTo>
                <a:cubicBezTo>
                  <a:pt x="2132298" y="7416371"/>
                  <a:pt x="2099990" y="7432524"/>
                  <a:pt x="2051529" y="7432524"/>
                </a:cubicBezTo>
                <a:cubicBezTo>
                  <a:pt x="2003068" y="7432524"/>
                  <a:pt x="1938453" y="7448678"/>
                  <a:pt x="1906145" y="7432524"/>
                </a:cubicBezTo>
                <a:cubicBezTo>
                  <a:pt x="1809222" y="7367909"/>
                  <a:pt x="1696146" y="7400216"/>
                  <a:pt x="1599223" y="7351755"/>
                </a:cubicBezTo>
                <a:cubicBezTo>
                  <a:pt x="1566916" y="7335602"/>
                  <a:pt x="1534608" y="7319448"/>
                  <a:pt x="1486147" y="7319448"/>
                </a:cubicBezTo>
                <a:cubicBezTo>
                  <a:pt x="1421532" y="7303294"/>
                  <a:pt x="1421532" y="7254833"/>
                  <a:pt x="1421532" y="7206371"/>
                </a:cubicBezTo>
                <a:cubicBezTo>
                  <a:pt x="1421532" y="7174064"/>
                  <a:pt x="1421532" y="7141757"/>
                  <a:pt x="1453839" y="7157910"/>
                </a:cubicBezTo>
                <a:cubicBezTo>
                  <a:pt x="1534608" y="7206371"/>
                  <a:pt x="1599223" y="7206371"/>
                  <a:pt x="1663838" y="7157910"/>
                </a:cubicBezTo>
                <a:cubicBezTo>
                  <a:pt x="1728454" y="7109449"/>
                  <a:pt x="1793069" y="7141757"/>
                  <a:pt x="1857684" y="7157910"/>
                </a:cubicBezTo>
                <a:cubicBezTo>
                  <a:pt x="1889991" y="7174064"/>
                  <a:pt x="1922299" y="7190218"/>
                  <a:pt x="1970760" y="7206371"/>
                </a:cubicBezTo>
                <a:cubicBezTo>
                  <a:pt x="2003068" y="7206371"/>
                  <a:pt x="2051529" y="7206371"/>
                  <a:pt x="2051529" y="7190218"/>
                </a:cubicBezTo>
                <a:cubicBezTo>
                  <a:pt x="2067683" y="7093295"/>
                  <a:pt x="2164605" y="7060988"/>
                  <a:pt x="2180759" y="6980219"/>
                </a:cubicBezTo>
                <a:cubicBezTo>
                  <a:pt x="2213067" y="6980219"/>
                  <a:pt x="2261528" y="6964065"/>
                  <a:pt x="2293836" y="6947911"/>
                </a:cubicBezTo>
                <a:cubicBezTo>
                  <a:pt x="2326143" y="6931758"/>
                  <a:pt x="2326143" y="6915604"/>
                  <a:pt x="2358451" y="6931758"/>
                </a:cubicBezTo>
                <a:cubicBezTo>
                  <a:pt x="2406912" y="6964065"/>
                  <a:pt x="2471527" y="6980219"/>
                  <a:pt x="2519988" y="6947911"/>
                </a:cubicBezTo>
                <a:cubicBezTo>
                  <a:pt x="2616911" y="6883296"/>
                  <a:pt x="2729987" y="6899450"/>
                  <a:pt x="2826910" y="6947911"/>
                </a:cubicBezTo>
                <a:cubicBezTo>
                  <a:pt x="2891525" y="6980219"/>
                  <a:pt x="2939987" y="6964065"/>
                  <a:pt x="2988448" y="6915604"/>
                </a:cubicBezTo>
                <a:cubicBezTo>
                  <a:pt x="3020755" y="6867142"/>
                  <a:pt x="3053063" y="6867142"/>
                  <a:pt x="3101524" y="6899450"/>
                </a:cubicBezTo>
                <a:cubicBezTo>
                  <a:pt x="3117678" y="6915604"/>
                  <a:pt x="3166139" y="6899450"/>
                  <a:pt x="3182293" y="6883296"/>
                </a:cubicBezTo>
                <a:cubicBezTo>
                  <a:pt x="3246908" y="6786374"/>
                  <a:pt x="3359984" y="6802527"/>
                  <a:pt x="3440753" y="6754066"/>
                </a:cubicBezTo>
                <a:cubicBezTo>
                  <a:pt x="3537676" y="6705605"/>
                  <a:pt x="3618445" y="6737913"/>
                  <a:pt x="3715367" y="6770220"/>
                </a:cubicBezTo>
                <a:cubicBezTo>
                  <a:pt x="3796136" y="6802527"/>
                  <a:pt x="3893059" y="6770220"/>
                  <a:pt x="3973828" y="6786374"/>
                </a:cubicBezTo>
                <a:cubicBezTo>
                  <a:pt x="4103058" y="6802527"/>
                  <a:pt x="4199981" y="6770220"/>
                  <a:pt x="4313057" y="6705605"/>
                </a:cubicBezTo>
                <a:cubicBezTo>
                  <a:pt x="4393826" y="6657144"/>
                  <a:pt x="4458441" y="6657144"/>
                  <a:pt x="4523056" y="6705605"/>
                </a:cubicBezTo>
                <a:cubicBezTo>
                  <a:pt x="4555364" y="6721758"/>
                  <a:pt x="4603825" y="6737913"/>
                  <a:pt x="4636133" y="6721758"/>
                </a:cubicBezTo>
                <a:cubicBezTo>
                  <a:pt x="4700748" y="6705605"/>
                  <a:pt x="4684594" y="6624836"/>
                  <a:pt x="4733055" y="6592528"/>
                </a:cubicBezTo>
                <a:cubicBezTo>
                  <a:pt x="4716901" y="6576375"/>
                  <a:pt x="4716901" y="6560221"/>
                  <a:pt x="4700748" y="6560221"/>
                </a:cubicBezTo>
                <a:cubicBezTo>
                  <a:pt x="4668440" y="6560221"/>
                  <a:pt x="4636133" y="6560221"/>
                  <a:pt x="4619979" y="6560221"/>
                </a:cubicBezTo>
                <a:cubicBezTo>
                  <a:pt x="4587671" y="6544067"/>
                  <a:pt x="4571517" y="6527914"/>
                  <a:pt x="4587671" y="6495606"/>
                </a:cubicBezTo>
                <a:cubicBezTo>
                  <a:pt x="4587671" y="6479452"/>
                  <a:pt x="4603825" y="6463298"/>
                  <a:pt x="4619979" y="6463298"/>
                </a:cubicBezTo>
                <a:cubicBezTo>
                  <a:pt x="4652286" y="6463298"/>
                  <a:pt x="4684594" y="6463298"/>
                  <a:pt x="4700748" y="6463298"/>
                </a:cubicBezTo>
                <a:cubicBezTo>
                  <a:pt x="4733055" y="6463298"/>
                  <a:pt x="4749209" y="6430991"/>
                  <a:pt x="4749209" y="6414837"/>
                </a:cubicBezTo>
                <a:cubicBezTo>
                  <a:pt x="4797670" y="6426953"/>
                  <a:pt x="4827959" y="6448154"/>
                  <a:pt x="4846889" y="6485257"/>
                </a:cubicBezTo>
                <a:lnTo>
                  <a:pt x="4852989" y="6502159"/>
                </a:lnTo>
                <a:lnTo>
                  <a:pt x="4846132" y="6511760"/>
                </a:lnTo>
                <a:cubicBezTo>
                  <a:pt x="4829978" y="6527914"/>
                  <a:pt x="4846132" y="6544067"/>
                  <a:pt x="4862285" y="6527914"/>
                </a:cubicBezTo>
                <a:cubicBezTo>
                  <a:pt x="4878439" y="6527914"/>
                  <a:pt x="4894593" y="6527914"/>
                  <a:pt x="4926900" y="6527914"/>
                </a:cubicBezTo>
                <a:cubicBezTo>
                  <a:pt x="4975362" y="6592528"/>
                  <a:pt x="4991515" y="6592528"/>
                  <a:pt x="5039977" y="6527914"/>
                </a:cubicBezTo>
                <a:cubicBezTo>
                  <a:pt x="5056130" y="6527914"/>
                  <a:pt x="5056130" y="6527914"/>
                  <a:pt x="5072284" y="6527914"/>
                </a:cubicBezTo>
                <a:cubicBezTo>
                  <a:pt x="5120746" y="6527914"/>
                  <a:pt x="5169207" y="6527914"/>
                  <a:pt x="5217668" y="6527914"/>
                </a:cubicBezTo>
                <a:cubicBezTo>
                  <a:pt x="5282283" y="6527914"/>
                  <a:pt x="5266129" y="6447145"/>
                  <a:pt x="5298437" y="6430991"/>
                </a:cubicBezTo>
                <a:cubicBezTo>
                  <a:pt x="5330745" y="6414837"/>
                  <a:pt x="5346898" y="6414837"/>
                  <a:pt x="5379206" y="6430991"/>
                </a:cubicBezTo>
                <a:cubicBezTo>
                  <a:pt x="5411514" y="6463298"/>
                  <a:pt x="5443821" y="6463298"/>
                  <a:pt x="5476129" y="6414837"/>
                </a:cubicBezTo>
                <a:cubicBezTo>
                  <a:pt x="5524590" y="6366376"/>
                  <a:pt x="5556898" y="6334068"/>
                  <a:pt x="5621512" y="6398683"/>
                </a:cubicBezTo>
                <a:cubicBezTo>
                  <a:pt x="5637667" y="6414837"/>
                  <a:pt x="5686128" y="6414837"/>
                  <a:pt x="5702281" y="6398683"/>
                </a:cubicBezTo>
                <a:cubicBezTo>
                  <a:pt x="5718435" y="6398683"/>
                  <a:pt x="5734589" y="6382530"/>
                  <a:pt x="5750742" y="6366376"/>
                </a:cubicBezTo>
                <a:cubicBezTo>
                  <a:pt x="5766897" y="6317914"/>
                  <a:pt x="5686128" y="6220992"/>
                  <a:pt x="5637667" y="6237146"/>
                </a:cubicBezTo>
                <a:cubicBezTo>
                  <a:pt x="5589205" y="6253300"/>
                  <a:pt x="5540744" y="6301761"/>
                  <a:pt x="5492282" y="6237146"/>
                </a:cubicBezTo>
                <a:cubicBezTo>
                  <a:pt x="5459975" y="6269453"/>
                  <a:pt x="5427667" y="6285607"/>
                  <a:pt x="5411514" y="6317914"/>
                </a:cubicBezTo>
                <a:cubicBezTo>
                  <a:pt x="5363052" y="6366376"/>
                  <a:pt x="5330745" y="6350222"/>
                  <a:pt x="5282283" y="6301761"/>
                </a:cubicBezTo>
                <a:cubicBezTo>
                  <a:pt x="5266129" y="6285607"/>
                  <a:pt x="5249976" y="6285607"/>
                  <a:pt x="5233822" y="6285607"/>
                </a:cubicBezTo>
                <a:lnTo>
                  <a:pt x="5233822" y="6253300"/>
                </a:lnTo>
                <a:lnTo>
                  <a:pt x="5217668" y="6253300"/>
                </a:lnTo>
                <a:cubicBezTo>
                  <a:pt x="5209591" y="6249262"/>
                  <a:pt x="5203533" y="6248252"/>
                  <a:pt x="5198738" y="6249262"/>
                </a:cubicBezTo>
                <a:lnTo>
                  <a:pt x="5193058" y="6253300"/>
                </a:lnTo>
                <a:lnTo>
                  <a:pt x="5169207" y="6253300"/>
                </a:lnTo>
                <a:lnTo>
                  <a:pt x="5154968" y="6286524"/>
                </a:lnTo>
                <a:lnTo>
                  <a:pt x="5140307" y="6287469"/>
                </a:lnTo>
                <a:cubicBezTo>
                  <a:pt x="5075818" y="6282831"/>
                  <a:pt x="5029881" y="6220992"/>
                  <a:pt x="4959208" y="6220992"/>
                </a:cubicBezTo>
                <a:cubicBezTo>
                  <a:pt x="4894593" y="6220992"/>
                  <a:pt x="4813824" y="6237146"/>
                  <a:pt x="4749209" y="6220992"/>
                </a:cubicBezTo>
                <a:cubicBezTo>
                  <a:pt x="4652286" y="6156377"/>
                  <a:pt x="4571517" y="6253300"/>
                  <a:pt x="4474595" y="6237146"/>
                </a:cubicBezTo>
                <a:cubicBezTo>
                  <a:pt x="4377672" y="6220992"/>
                  <a:pt x="4280750" y="6220992"/>
                  <a:pt x="4183827" y="6269453"/>
                </a:cubicBezTo>
                <a:cubicBezTo>
                  <a:pt x="4135366" y="6301761"/>
                  <a:pt x="4054597" y="6285607"/>
                  <a:pt x="3989982" y="6285607"/>
                </a:cubicBezTo>
                <a:cubicBezTo>
                  <a:pt x="3909213" y="6285607"/>
                  <a:pt x="3844597" y="6285607"/>
                  <a:pt x="3763829" y="6334068"/>
                </a:cubicBezTo>
                <a:cubicBezTo>
                  <a:pt x="3666906" y="6382530"/>
                  <a:pt x="3586137" y="6301761"/>
                  <a:pt x="3505369" y="6253300"/>
                </a:cubicBezTo>
                <a:cubicBezTo>
                  <a:pt x="3505369" y="6188684"/>
                  <a:pt x="3456907" y="6172531"/>
                  <a:pt x="3408446" y="6172531"/>
                </a:cubicBezTo>
                <a:cubicBezTo>
                  <a:pt x="3327677" y="6172531"/>
                  <a:pt x="3230754" y="6172531"/>
                  <a:pt x="3149985" y="6172531"/>
                </a:cubicBezTo>
                <a:cubicBezTo>
                  <a:pt x="3117678" y="6269453"/>
                  <a:pt x="3020755" y="6253300"/>
                  <a:pt x="2939987" y="6285607"/>
                </a:cubicBezTo>
                <a:cubicBezTo>
                  <a:pt x="2939987" y="6285607"/>
                  <a:pt x="2923833" y="6253300"/>
                  <a:pt x="2907679" y="6237146"/>
                </a:cubicBezTo>
                <a:cubicBezTo>
                  <a:pt x="2891525" y="6220992"/>
                  <a:pt x="2907679" y="6172531"/>
                  <a:pt x="2859218" y="6188684"/>
                </a:cubicBezTo>
                <a:cubicBezTo>
                  <a:pt x="2778449" y="6237146"/>
                  <a:pt x="2697680" y="6237146"/>
                  <a:pt x="2616911" y="6188684"/>
                </a:cubicBezTo>
                <a:cubicBezTo>
                  <a:pt x="2600757" y="6172531"/>
                  <a:pt x="2584603" y="6172531"/>
                  <a:pt x="2568450" y="6188684"/>
                </a:cubicBezTo>
                <a:cubicBezTo>
                  <a:pt x="2487681" y="6269453"/>
                  <a:pt x="2406912" y="6188684"/>
                  <a:pt x="2326143" y="6172531"/>
                </a:cubicBezTo>
                <a:cubicBezTo>
                  <a:pt x="2245374" y="6156377"/>
                  <a:pt x="2213067" y="6285607"/>
                  <a:pt x="2132298" y="6269453"/>
                </a:cubicBezTo>
                <a:cubicBezTo>
                  <a:pt x="2019221" y="6237146"/>
                  <a:pt x="1938453" y="6350222"/>
                  <a:pt x="1825376" y="6334068"/>
                </a:cubicBezTo>
                <a:cubicBezTo>
                  <a:pt x="1712300" y="6317914"/>
                  <a:pt x="1615377" y="6334068"/>
                  <a:pt x="1502301" y="6334068"/>
                </a:cubicBezTo>
                <a:cubicBezTo>
                  <a:pt x="1405378" y="6334068"/>
                  <a:pt x="1308456" y="6317914"/>
                  <a:pt x="1243840" y="6237146"/>
                </a:cubicBezTo>
                <a:cubicBezTo>
                  <a:pt x="1146918" y="6220992"/>
                  <a:pt x="1130764" y="6140223"/>
                  <a:pt x="1098457" y="6075608"/>
                </a:cubicBezTo>
                <a:cubicBezTo>
                  <a:pt x="1066149" y="6043301"/>
                  <a:pt x="1098457" y="5994839"/>
                  <a:pt x="1130764" y="5978686"/>
                </a:cubicBezTo>
                <a:cubicBezTo>
                  <a:pt x="1195379" y="5978686"/>
                  <a:pt x="1243840" y="5962532"/>
                  <a:pt x="1292302" y="5930224"/>
                </a:cubicBezTo>
                <a:cubicBezTo>
                  <a:pt x="1324609" y="5897917"/>
                  <a:pt x="1389224" y="5897917"/>
                  <a:pt x="1437686" y="5930224"/>
                </a:cubicBezTo>
                <a:cubicBezTo>
                  <a:pt x="1502301" y="5978686"/>
                  <a:pt x="1583070" y="5978686"/>
                  <a:pt x="1663838" y="5946378"/>
                </a:cubicBezTo>
                <a:cubicBezTo>
                  <a:pt x="1857684" y="5897917"/>
                  <a:pt x="1857684" y="5897917"/>
                  <a:pt x="2083836" y="5946378"/>
                </a:cubicBezTo>
                <a:cubicBezTo>
                  <a:pt x="2148452" y="5962532"/>
                  <a:pt x="2213067" y="5962532"/>
                  <a:pt x="2245374" y="5865609"/>
                </a:cubicBezTo>
                <a:cubicBezTo>
                  <a:pt x="2245374" y="5833302"/>
                  <a:pt x="2277682" y="5849456"/>
                  <a:pt x="2293836" y="5865609"/>
                </a:cubicBezTo>
                <a:cubicBezTo>
                  <a:pt x="2309989" y="5881763"/>
                  <a:pt x="2326143" y="5914070"/>
                  <a:pt x="2326143" y="5930224"/>
                </a:cubicBezTo>
                <a:cubicBezTo>
                  <a:pt x="2342297" y="5914070"/>
                  <a:pt x="2358451" y="5897917"/>
                  <a:pt x="2358451" y="5881763"/>
                </a:cubicBezTo>
                <a:cubicBezTo>
                  <a:pt x="2374604" y="5817148"/>
                  <a:pt x="2439220" y="5833302"/>
                  <a:pt x="2471527" y="5800995"/>
                </a:cubicBezTo>
                <a:cubicBezTo>
                  <a:pt x="2519988" y="5752533"/>
                  <a:pt x="2536142" y="5817148"/>
                  <a:pt x="2568450" y="5817148"/>
                </a:cubicBezTo>
                <a:cubicBezTo>
                  <a:pt x="2600757" y="5817148"/>
                  <a:pt x="2616911" y="5817148"/>
                  <a:pt x="2649218" y="5800995"/>
                </a:cubicBezTo>
                <a:cubicBezTo>
                  <a:pt x="2681526" y="5784840"/>
                  <a:pt x="2697680" y="5768687"/>
                  <a:pt x="2713834" y="5736379"/>
                </a:cubicBezTo>
                <a:cubicBezTo>
                  <a:pt x="2746141" y="5704072"/>
                  <a:pt x="2762295" y="5720226"/>
                  <a:pt x="2778449" y="5752533"/>
                </a:cubicBezTo>
                <a:cubicBezTo>
                  <a:pt x="2794602" y="5800995"/>
                  <a:pt x="2810756" y="5817148"/>
                  <a:pt x="2859218" y="5817148"/>
                </a:cubicBezTo>
                <a:cubicBezTo>
                  <a:pt x="2907679" y="5817148"/>
                  <a:pt x="2939987" y="5817148"/>
                  <a:pt x="2972294" y="5784840"/>
                </a:cubicBezTo>
                <a:cubicBezTo>
                  <a:pt x="3004602" y="5752533"/>
                  <a:pt x="3020755" y="5736379"/>
                  <a:pt x="3036909" y="5687918"/>
                </a:cubicBezTo>
                <a:cubicBezTo>
                  <a:pt x="2988448" y="5655610"/>
                  <a:pt x="3036909" y="5655610"/>
                  <a:pt x="3069217" y="5655610"/>
                </a:cubicBezTo>
                <a:cubicBezTo>
                  <a:pt x="3101524" y="5655610"/>
                  <a:pt x="3133832" y="5655610"/>
                  <a:pt x="3133832" y="5623303"/>
                </a:cubicBezTo>
                <a:cubicBezTo>
                  <a:pt x="3133832" y="5607149"/>
                  <a:pt x="3117678" y="5590995"/>
                  <a:pt x="3101524" y="5574842"/>
                </a:cubicBezTo>
                <a:cubicBezTo>
                  <a:pt x="3085370" y="5558688"/>
                  <a:pt x="3053063" y="5542534"/>
                  <a:pt x="3020755" y="5542534"/>
                </a:cubicBezTo>
                <a:cubicBezTo>
                  <a:pt x="2988448" y="5542534"/>
                  <a:pt x="2923833" y="5542534"/>
                  <a:pt x="2923833" y="5510226"/>
                </a:cubicBezTo>
                <a:cubicBezTo>
                  <a:pt x="2907679" y="5445612"/>
                  <a:pt x="2891525" y="5364843"/>
                  <a:pt x="2939987" y="5316382"/>
                </a:cubicBezTo>
                <a:cubicBezTo>
                  <a:pt x="2972294" y="5284074"/>
                  <a:pt x="3004602" y="5267920"/>
                  <a:pt x="3020755" y="5251766"/>
                </a:cubicBezTo>
                <a:cubicBezTo>
                  <a:pt x="3036909" y="5203305"/>
                  <a:pt x="3053063" y="5170998"/>
                  <a:pt x="3085370" y="5122536"/>
                </a:cubicBezTo>
                <a:cubicBezTo>
                  <a:pt x="3085370" y="5122536"/>
                  <a:pt x="3085370" y="5106383"/>
                  <a:pt x="3069217" y="5090229"/>
                </a:cubicBezTo>
                <a:cubicBezTo>
                  <a:pt x="3053063" y="5090229"/>
                  <a:pt x="3053063" y="5074075"/>
                  <a:pt x="3053063" y="5074075"/>
                </a:cubicBezTo>
                <a:cubicBezTo>
                  <a:pt x="3020755" y="5090229"/>
                  <a:pt x="2988448" y="5122536"/>
                  <a:pt x="2956140" y="5154844"/>
                </a:cubicBezTo>
                <a:cubicBezTo>
                  <a:pt x="2923833" y="5187151"/>
                  <a:pt x="2891525" y="5187151"/>
                  <a:pt x="2843064" y="5154844"/>
                </a:cubicBezTo>
                <a:cubicBezTo>
                  <a:pt x="2826910" y="5138690"/>
                  <a:pt x="2794602" y="5122536"/>
                  <a:pt x="2778449" y="5154844"/>
                </a:cubicBezTo>
                <a:cubicBezTo>
                  <a:pt x="2729987" y="5219459"/>
                  <a:pt x="2665372" y="5251766"/>
                  <a:pt x="2568450" y="5235613"/>
                </a:cubicBezTo>
                <a:cubicBezTo>
                  <a:pt x="2487681" y="5219459"/>
                  <a:pt x="2406912" y="5219459"/>
                  <a:pt x="2342297" y="5267920"/>
                </a:cubicBezTo>
                <a:cubicBezTo>
                  <a:pt x="2261528" y="5203305"/>
                  <a:pt x="2148452" y="5251766"/>
                  <a:pt x="2067683" y="5203305"/>
                </a:cubicBezTo>
                <a:cubicBezTo>
                  <a:pt x="2019221" y="5187151"/>
                  <a:pt x="1986914" y="5154844"/>
                  <a:pt x="1938453" y="5138690"/>
                </a:cubicBezTo>
                <a:cubicBezTo>
                  <a:pt x="1857684" y="5106383"/>
                  <a:pt x="1793069" y="5041768"/>
                  <a:pt x="1712300" y="5106383"/>
                </a:cubicBezTo>
                <a:cubicBezTo>
                  <a:pt x="1696146" y="5106383"/>
                  <a:pt x="1679992" y="5106383"/>
                  <a:pt x="1663838" y="5090229"/>
                </a:cubicBezTo>
                <a:cubicBezTo>
                  <a:pt x="1615377" y="5057921"/>
                  <a:pt x="1550762" y="5041768"/>
                  <a:pt x="1502301" y="5074075"/>
                </a:cubicBezTo>
                <a:cubicBezTo>
                  <a:pt x="1405378" y="5138690"/>
                  <a:pt x="1292302" y="5106383"/>
                  <a:pt x="1179225" y="5106383"/>
                </a:cubicBezTo>
                <a:cubicBezTo>
                  <a:pt x="1163072" y="5106383"/>
                  <a:pt x="1130764" y="5090229"/>
                  <a:pt x="1098457" y="5057921"/>
                </a:cubicBezTo>
                <a:cubicBezTo>
                  <a:pt x="1017688" y="4977152"/>
                  <a:pt x="920765" y="4977152"/>
                  <a:pt x="823842" y="5009460"/>
                </a:cubicBezTo>
                <a:cubicBezTo>
                  <a:pt x="710766" y="5041768"/>
                  <a:pt x="629997" y="4977152"/>
                  <a:pt x="629997" y="4880230"/>
                </a:cubicBezTo>
                <a:cubicBezTo>
                  <a:pt x="629997" y="4783307"/>
                  <a:pt x="629997" y="4767154"/>
                  <a:pt x="710766" y="4767154"/>
                </a:cubicBezTo>
                <a:cubicBezTo>
                  <a:pt x="791535" y="4767154"/>
                  <a:pt x="823842" y="4686385"/>
                  <a:pt x="904611" y="4702539"/>
                </a:cubicBezTo>
                <a:cubicBezTo>
                  <a:pt x="969226" y="4702539"/>
                  <a:pt x="1017688" y="4702539"/>
                  <a:pt x="1082303" y="4702539"/>
                </a:cubicBezTo>
                <a:cubicBezTo>
                  <a:pt x="1163072" y="4702539"/>
                  <a:pt x="1243840" y="4718692"/>
                  <a:pt x="1308456" y="4654077"/>
                </a:cubicBezTo>
                <a:cubicBezTo>
                  <a:pt x="1340763" y="4637924"/>
                  <a:pt x="1389224" y="4654077"/>
                  <a:pt x="1421532" y="4637924"/>
                </a:cubicBezTo>
                <a:cubicBezTo>
                  <a:pt x="1486147" y="4621770"/>
                  <a:pt x="1518454" y="4702539"/>
                  <a:pt x="1583070" y="4670231"/>
                </a:cubicBezTo>
                <a:cubicBezTo>
                  <a:pt x="1631531" y="4637924"/>
                  <a:pt x="1696146" y="4637924"/>
                  <a:pt x="1760761" y="4637924"/>
                </a:cubicBezTo>
                <a:cubicBezTo>
                  <a:pt x="1873838" y="4654077"/>
                  <a:pt x="1986914" y="4605616"/>
                  <a:pt x="2099990" y="4589462"/>
                </a:cubicBezTo>
                <a:cubicBezTo>
                  <a:pt x="2213067" y="4573308"/>
                  <a:pt x="2309989" y="4508693"/>
                  <a:pt x="2423066" y="4460232"/>
                </a:cubicBezTo>
                <a:cubicBezTo>
                  <a:pt x="2423066" y="4427925"/>
                  <a:pt x="2406912" y="4411771"/>
                  <a:pt x="2374604" y="4395617"/>
                </a:cubicBezTo>
                <a:cubicBezTo>
                  <a:pt x="2326143" y="4395617"/>
                  <a:pt x="2277682" y="4395617"/>
                  <a:pt x="2229221" y="4395617"/>
                </a:cubicBezTo>
                <a:cubicBezTo>
                  <a:pt x="2196913" y="4395617"/>
                  <a:pt x="2196913" y="4379463"/>
                  <a:pt x="2213067" y="4363310"/>
                </a:cubicBezTo>
                <a:cubicBezTo>
                  <a:pt x="2261528" y="4314848"/>
                  <a:pt x="2261528" y="4234080"/>
                  <a:pt x="2326143" y="4201772"/>
                </a:cubicBezTo>
                <a:lnTo>
                  <a:pt x="2600757" y="4121003"/>
                </a:lnTo>
                <a:cubicBezTo>
                  <a:pt x="2665372" y="4121003"/>
                  <a:pt x="2746141" y="4121003"/>
                  <a:pt x="2810756" y="4121003"/>
                </a:cubicBezTo>
                <a:cubicBezTo>
                  <a:pt x="2907679" y="4121003"/>
                  <a:pt x="2939987" y="4153311"/>
                  <a:pt x="2972294" y="4282541"/>
                </a:cubicBezTo>
                <a:cubicBezTo>
                  <a:pt x="2988448" y="4331002"/>
                  <a:pt x="3004602" y="4347156"/>
                  <a:pt x="3053063" y="4347156"/>
                </a:cubicBezTo>
                <a:cubicBezTo>
                  <a:pt x="3085370" y="4347156"/>
                  <a:pt x="3133832" y="4347156"/>
                  <a:pt x="3166139" y="4347156"/>
                </a:cubicBezTo>
                <a:cubicBezTo>
                  <a:pt x="3182293" y="4347156"/>
                  <a:pt x="3182293" y="4331002"/>
                  <a:pt x="3198447" y="4314848"/>
                </a:cubicBezTo>
                <a:cubicBezTo>
                  <a:pt x="3198447" y="4314848"/>
                  <a:pt x="3182293" y="4298695"/>
                  <a:pt x="3182293" y="4298695"/>
                </a:cubicBezTo>
                <a:cubicBezTo>
                  <a:pt x="3149985" y="4298695"/>
                  <a:pt x="3117678" y="4298695"/>
                  <a:pt x="3101524" y="4298695"/>
                </a:cubicBezTo>
                <a:cubicBezTo>
                  <a:pt x="3085370" y="4298695"/>
                  <a:pt x="3085370" y="4282541"/>
                  <a:pt x="3069217" y="4266387"/>
                </a:cubicBezTo>
                <a:cubicBezTo>
                  <a:pt x="3069217" y="4266387"/>
                  <a:pt x="3085370" y="4250233"/>
                  <a:pt x="3085370" y="4250233"/>
                </a:cubicBezTo>
                <a:cubicBezTo>
                  <a:pt x="3133832" y="4250233"/>
                  <a:pt x="3182293" y="4250233"/>
                  <a:pt x="3230754" y="4234080"/>
                </a:cubicBezTo>
                <a:cubicBezTo>
                  <a:pt x="3263062" y="4234080"/>
                  <a:pt x="3279215" y="4217926"/>
                  <a:pt x="3263062" y="4185618"/>
                </a:cubicBezTo>
                <a:cubicBezTo>
                  <a:pt x="3214600" y="4088695"/>
                  <a:pt x="3230754" y="4056388"/>
                  <a:pt x="3295369" y="4072542"/>
                </a:cubicBezTo>
                <a:cubicBezTo>
                  <a:pt x="3392292" y="4072542"/>
                  <a:pt x="3456907" y="4007927"/>
                  <a:pt x="3553830" y="4007927"/>
                </a:cubicBezTo>
                <a:cubicBezTo>
                  <a:pt x="3634599" y="4007927"/>
                  <a:pt x="3699214" y="3959465"/>
                  <a:pt x="3779982" y="3943312"/>
                </a:cubicBezTo>
                <a:cubicBezTo>
                  <a:pt x="3812290" y="3943312"/>
                  <a:pt x="3876905" y="3943312"/>
                  <a:pt x="3860751" y="3911004"/>
                </a:cubicBezTo>
                <a:cubicBezTo>
                  <a:pt x="3860751" y="3878697"/>
                  <a:pt x="3796136" y="3894850"/>
                  <a:pt x="3747675" y="3894850"/>
                </a:cubicBezTo>
                <a:cubicBezTo>
                  <a:pt x="3699214" y="3894850"/>
                  <a:pt x="3650752" y="3894850"/>
                  <a:pt x="3602291" y="3894850"/>
                </a:cubicBezTo>
                <a:cubicBezTo>
                  <a:pt x="3489215" y="3894850"/>
                  <a:pt x="3376138" y="3894850"/>
                  <a:pt x="3263062" y="3943312"/>
                </a:cubicBezTo>
                <a:cubicBezTo>
                  <a:pt x="3230754" y="3959465"/>
                  <a:pt x="3182293" y="3959465"/>
                  <a:pt x="3149985" y="3975619"/>
                </a:cubicBezTo>
                <a:cubicBezTo>
                  <a:pt x="3101524" y="4007927"/>
                  <a:pt x="3085370" y="3943312"/>
                  <a:pt x="3053063" y="3943312"/>
                </a:cubicBezTo>
                <a:cubicBezTo>
                  <a:pt x="3020755" y="3943312"/>
                  <a:pt x="3004602" y="3959465"/>
                  <a:pt x="2972294" y="3975619"/>
                </a:cubicBezTo>
                <a:cubicBezTo>
                  <a:pt x="2939987" y="3991773"/>
                  <a:pt x="2923833" y="3991773"/>
                  <a:pt x="2891525" y="3991773"/>
                </a:cubicBezTo>
                <a:cubicBezTo>
                  <a:pt x="2826910" y="4007927"/>
                  <a:pt x="2762295" y="3894850"/>
                  <a:pt x="2681526" y="3975619"/>
                </a:cubicBezTo>
                <a:cubicBezTo>
                  <a:pt x="2616911" y="4024080"/>
                  <a:pt x="2536142" y="3991773"/>
                  <a:pt x="2455373" y="3991773"/>
                </a:cubicBezTo>
                <a:cubicBezTo>
                  <a:pt x="2358451" y="3991773"/>
                  <a:pt x="2309989" y="4024080"/>
                  <a:pt x="2277682" y="4104849"/>
                </a:cubicBezTo>
                <a:cubicBezTo>
                  <a:pt x="2229221" y="4201772"/>
                  <a:pt x="2164605" y="4185618"/>
                  <a:pt x="2099990" y="4072542"/>
                </a:cubicBezTo>
                <a:cubicBezTo>
                  <a:pt x="2099990" y="4056388"/>
                  <a:pt x="2083836" y="4056388"/>
                  <a:pt x="2083836" y="4056388"/>
                </a:cubicBezTo>
                <a:cubicBezTo>
                  <a:pt x="2067683" y="4056388"/>
                  <a:pt x="2051529" y="4072542"/>
                  <a:pt x="2051529" y="4088695"/>
                </a:cubicBezTo>
                <a:cubicBezTo>
                  <a:pt x="2051529" y="4121003"/>
                  <a:pt x="2051529" y="4153311"/>
                  <a:pt x="2051529" y="4169464"/>
                </a:cubicBezTo>
                <a:cubicBezTo>
                  <a:pt x="2035375" y="4217926"/>
                  <a:pt x="1970760" y="4234080"/>
                  <a:pt x="1970760" y="4201772"/>
                </a:cubicBezTo>
                <a:cubicBezTo>
                  <a:pt x="1938453" y="4121003"/>
                  <a:pt x="1873838" y="4088695"/>
                  <a:pt x="1793069" y="4104849"/>
                </a:cubicBezTo>
                <a:cubicBezTo>
                  <a:pt x="1760761" y="4104849"/>
                  <a:pt x="1728454" y="4104849"/>
                  <a:pt x="1712300" y="4104849"/>
                </a:cubicBezTo>
                <a:cubicBezTo>
                  <a:pt x="1696146" y="4104849"/>
                  <a:pt x="1679992" y="4088695"/>
                  <a:pt x="1663838" y="4072542"/>
                </a:cubicBezTo>
                <a:cubicBezTo>
                  <a:pt x="1679992" y="4056388"/>
                  <a:pt x="1696146" y="4040234"/>
                  <a:pt x="1712300" y="4040234"/>
                </a:cubicBezTo>
                <a:cubicBezTo>
                  <a:pt x="1744607" y="4040234"/>
                  <a:pt x="1760761" y="4024080"/>
                  <a:pt x="1760761" y="3991773"/>
                </a:cubicBezTo>
                <a:cubicBezTo>
                  <a:pt x="1760761" y="3975619"/>
                  <a:pt x="1744607" y="3959465"/>
                  <a:pt x="1744607" y="3943312"/>
                </a:cubicBezTo>
                <a:cubicBezTo>
                  <a:pt x="1663838" y="4040234"/>
                  <a:pt x="1550762" y="3959465"/>
                  <a:pt x="1469993" y="4024080"/>
                </a:cubicBezTo>
                <a:cubicBezTo>
                  <a:pt x="1437686" y="4056388"/>
                  <a:pt x="1421532" y="4040234"/>
                  <a:pt x="1405378" y="3975619"/>
                </a:cubicBezTo>
                <a:cubicBezTo>
                  <a:pt x="1405378" y="3927158"/>
                  <a:pt x="1389224" y="3878697"/>
                  <a:pt x="1324609" y="3878697"/>
                </a:cubicBezTo>
                <a:cubicBezTo>
                  <a:pt x="1259994" y="3878697"/>
                  <a:pt x="1211533" y="3862543"/>
                  <a:pt x="1146918" y="3878697"/>
                </a:cubicBezTo>
                <a:cubicBezTo>
                  <a:pt x="1098457" y="3878697"/>
                  <a:pt x="1049995" y="3862543"/>
                  <a:pt x="1017688" y="3830235"/>
                </a:cubicBezTo>
                <a:cubicBezTo>
                  <a:pt x="953073" y="3749467"/>
                  <a:pt x="888457" y="3749467"/>
                  <a:pt x="807689" y="3797928"/>
                </a:cubicBezTo>
                <a:cubicBezTo>
                  <a:pt x="726920" y="3830235"/>
                  <a:pt x="662305" y="3894850"/>
                  <a:pt x="565382" y="3894850"/>
                </a:cubicBezTo>
                <a:cubicBezTo>
                  <a:pt x="565382" y="3830235"/>
                  <a:pt x="565382" y="3781774"/>
                  <a:pt x="468459" y="3765620"/>
                </a:cubicBezTo>
                <a:cubicBezTo>
                  <a:pt x="436152" y="3765620"/>
                  <a:pt x="403844" y="3733313"/>
                  <a:pt x="387691" y="3717159"/>
                </a:cubicBezTo>
                <a:cubicBezTo>
                  <a:pt x="387691" y="3701005"/>
                  <a:pt x="371537" y="3684851"/>
                  <a:pt x="371537" y="3668698"/>
                </a:cubicBezTo>
                <a:cubicBezTo>
                  <a:pt x="355383" y="3652544"/>
                  <a:pt x="323075" y="3620236"/>
                  <a:pt x="371537" y="3604083"/>
                </a:cubicBezTo>
                <a:cubicBezTo>
                  <a:pt x="403844" y="3587929"/>
                  <a:pt x="436152" y="3587929"/>
                  <a:pt x="452306" y="3604083"/>
                </a:cubicBezTo>
                <a:cubicBezTo>
                  <a:pt x="516921" y="3604083"/>
                  <a:pt x="565382" y="3587929"/>
                  <a:pt x="581536" y="3523314"/>
                </a:cubicBezTo>
                <a:cubicBezTo>
                  <a:pt x="597690" y="3474853"/>
                  <a:pt x="646151" y="3442545"/>
                  <a:pt x="678458" y="3410238"/>
                </a:cubicBezTo>
                <a:cubicBezTo>
                  <a:pt x="678458" y="3410238"/>
                  <a:pt x="662305" y="3377930"/>
                  <a:pt x="662305" y="3377930"/>
                </a:cubicBezTo>
                <a:cubicBezTo>
                  <a:pt x="533074" y="3377930"/>
                  <a:pt x="403844" y="3377930"/>
                  <a:pt x="274614" y="3377930"/>
                </a:cubicBezTo>
                <a:cubicBezTo>
                  <a:pt x="258460" y="3377930"/>
                  <a:pt x="242307" y="3361776"/>
                  <a:pt x="242307" y="3345623"/>
                </a:cubicBezTo>
                <a:cubicBezTo>
                  <a:pt x="242307" y="3345623"/>
                  <a:pt x="258460" y="3329469"/>
                  <a:pt x="258460" y="3329469"/>
                </a:cubicBezTo>
                <a:cubicBezTo>
                  <a:pt x="339229" y="3345623"/>
                  <a:pt x="403844" y="3281007"/>
                  <a:pt x="468459" y="3248700"/>
                </a:cubicBezTo>
                <a:cubicBezTo>
                  <a:pt x="500767" y="3232546"/>
                  <a:pt x="533074" y="3200239"/>
                  <a:pt x="565382" y="3200239"/>
                </a:cubicBezTo>
                <a:cubicBezTo>
                  <a:pt x="629997" y="3184085"/>
                  <a:pt x="710766" y="3200239"/>
                  <a:pt x="629997" y="3103316"/>
                </a:cubicBezTo>
                <a:cubicBezTo>
                  <a:pt x="662305" y="3071009"/>
                  <a:pt x="694612" y="3022547"/>
                  <a:pt x="726920" y="3006394"/>
                </a:cubicBezTo>
                <a:cubicBezTo>
                  <a:pt x="791535" y="2957932"/>
                  <a:pt x="775381" y="2925625"/>
                  <a:pt x="743073" y="2861010"/>
                </a:cubicBezTo>
                <a:cubicBezTo>
                  <a:pt x="726920" y="2828702"/>
                  <a:pt x="726920" y="2780241"/>
                  <a:pt x="726920" y="2747933"/>
                </a:cubicBezTo>
                <a:cubicBezTo>
                  <a:pt x="726920" y="2731780"/>
                  <a:pt x="694612" y="2731780"/>
                  <a:pt x="678458" y="2715626"/>
                </a:cubicBezTo>
                <a:cubicBezTo>
                  <a:pt x="662305" y="2602550"/>
                  <a:pt x="662305" y="2602550"/>
                  <a:pt x="597690" y="2602550"/>
                </a:cubicBezTo>
                <a:cubicBezTo>
                  <a:pt x="549228" y="2602550"/>
                  <a:pt x="500767" y="2602550"/>
                  <a:pt x="452306" y="2602550"/>
                </a:cubicBezTo>
                <a:cubicBezTo>
                  <a:pt x="436152" y="2602550"/>
                  <a:pt x="419998" y="2586396"/>
                  <a:pt x="403844" y="2586396"/>
                </a:cubicBezTo>
                <a:cubicBezTo>
                  <a:pt x="419998" y="2570242"/>
                  <a:pt x="419998" y="2554088"/>
                  <a:pt x="436152" y="2537934"/>
                </a:cubicBezTo>
                <a:cubicBezTo>
                  <a:pt x="500767" y="2505627"/>
                  <a:pt x="549228" y="2473319"/>
                  <a:pt x="613843" y="2441012"/>
                </a:cubicBezTo>
                <a:cubicBezTo>
                  <a:pt x="759227" y="2360243"/>
                  <a:pt x="759227" y="2344089"/>
                  <a:pt x="743073" y="2182552"/>
                </a:cubicBezTo>
                <a:cubicBezTo>
                  <a:pt x="743073" y="2166398"/>
                  <a:pt x="726920" y="2166398"/>
                  <a:pt x="710766" y="2150244"/>
                </a:cubicBezTo>
                <a:cubicBezTo>
                  <a:pt x="710766" y="2150244"/>
                  <a:pt x="694612" y="2166398"/>
                  <a:pt x="694612" y="2166398"/>
                </a:cubicBezTo>
                <a:cubicBezTo>
                  <a:pt x="694612" y="2214859"/>
                  <a:pt x="662305" y="2247167"/>
                  <a:pt x="646151" y="2263321"/>
                </a:cubicBezTo>
                <a:cubicBezTo>
                  <a:pt x="629997" y="2279474"/>
                  <a:pt x="597690" y="2295628"/>
                  <a:pt x="581536" y="2263321"/>
                </a:cubicBezTo>
                <a:cubicBezTo>
                  <a:pt x="565382" y="2247167"/>
                  <a:pt x="516921" y="2231013"/>
                  <a:pt x="549228" y="2198706"/>
                </a:cubicBezTo>
                <a:cubicBezTo>
                  <a:pt x="613843" y="2134090"/>
                  <a:pt x="581536" y="2069475"/>
                  <a:pt x="581536" y="2004860"/>
                </a:cubicBezTo>
                <a:cubicBezTo>
                  <a:pt x="581536" y="1907938"/>
                  <a:pt x="613843" y="1859476"/>
                  <a:pt x="710766" y="1827169"/>
                </a:cubicBezTo>
                <a:cubicBezTo>
                  <a:pt x="759227" y="1811015"/>
                  <a:pt x="807689" y="1794861"/>
                  <a:pt x="839996" y="1762554"/>
                </a:cubicBezTo>
                <a:cubicBezTo>
                  <a:pt x="936919" y="1681785"/>
                  <a:pt x="1001534" y="1714093"/>
                  <a:pt x="1066149" y="1794861"/>
                </a:cubicBezTo>
                <a:cubicBezTo>
                  <a:pt x="1098457" y="1843323"/>
                  <a:pt x="1146918" y="1827169"/>
                  <a:pt x="1195379" y="1794861"/>
                </a:cubicBezTo>
                <a:cubicBezTo>
                  <a:pt x="1211533" y="1778708"/>
                  <a:pt x="1243840" y="1746400"/>
                  <a:pt x="1259994" y="1746400"/>
                </a:cubicBezTo>
                <a:cubicBezTo>
                  <a:pt x="1292302" y="1730246"/>
                  <a:pt x="1340763" y="1714093"/>
                  <a:pt x="1373071" y="1730246"/>
                </a:cubicBezTo>
                <a:cubicBezTo>
                  <a:pt x="1566916" y="1843323"/>
                  <a:pt x="1744607" y="1794861"/>
                  <a:pt x="1922299" y="1681785"/>
                </a:cubicBezTo>
                <a:cubicBezTo>
                  <a:pt x="1938453" y="1665631"/>
                  <a:pt x="1954606" y="1665631"/>
                  <a:pt x="1970760" y="1665631"/>
                </a:cubicBezTo>
                <a:cubicBezTo>
                  <a:pt x="2083836" y="1681785"/>
                  <a:pt x="2067683" y="1601016"/>
                  <a:pt x="2083836" y="1536401"/>
                </a:cubicBezTo>
                <a:cubicBezTo>
                  <a:pt x="2083836" y="1504094"/>
                  <a:pt x="2116144" y="1487940"/>
                  <a:pt x="2148452" y="1504094"/>
                </a:cubicBezTo>
                <a:cubicBezTo>
                  <a:pt x="2164605" y="1504094"/>
                  <a:pt x="2180759" y="1520247"/>
                  <a:pt x="2196913" y="1536401"/>
                </a:cubicBezTo>
                <a:cubicBezTo>
                  <a:pt x="2213067" y="1552555"/>
                  <a:pt x="2196913" y="1568709"/>
                  <a:pt x="2196913" y="1601016"/>
                </a:cubicBezTo>
                <a:cubicBezTo>
                  <a:pt x="2213067" y="1633324"/>
                  <a:pt x="2213067" y="1665631"/>
                  <a:pt x="2245374" y="1665631"/>
                </a:cubicBezTo>
                <a:cubicBezTo>
                  <a:pt x="2277682" y="1681785"/>
                  <a:pt x="2326143" y="1649478"/>
                  <a:pt x="2342297" y="1617170"/>
                </a:cubicBezTo>
                <a:cubicBezTo>
                  <a:pt x="2374604" y="1584863"/>
                  <a:pt x="2390758" y="1536401"/>
                  <a:pt x="2406912" y="1487940"/>
                </a:cubicBezTo>
                <a:cubicBezTo>
                  <a:pt x="2439220" y="1455632"/>
                  <a:pt x="2471527" y="1423325"/>
                  <a:pt x="2536142" y="1423325"/>
                </a:cubicBezTo>
                <a:cubicBezTo>
                  <a:pt x="2584603" y="1423325"/>
                  <a:pt x="2600757" y="1439479"/>
                  <a:pt x="2616911" y="1487940"/>
                </a:cubicBezTo>
                <a:cubicBezTo>
                  <a:pt x="2616911" y="1536401"/>
                  <a:pt x="2633065" y="1584863"/>
                  <a:pt x="2568450" y="1601016"/>
                </a:cubicBezTo>
                <a:cubicBezTo>
                  <a:pt x="2552296" y="1665631"/>
                  <a:pt x="2503835" y="1665631"/>
                  <a:pt x="2455373" y="1665631"/>
                </a:cubicBezTo>
                <a:cubicBezTo>
                  <a:pt x="2419027" y="1665631"/>
                  <a:pt x="2400854" y="1674718"/>
                  <a:pt x="2387224" y="1699705"/>
                </a:cubicBezTo>
                <a:lnTo>
                  <a:pt x="2382943" y="1710067"/>
                </a:lnTo>
                <a:lnTo>
                  <a:pt x="2326143" y="1681785"/>
                </a:lnTo>
                <a:cubicBezTo>
                  <a:pt x="2318066" y="1714093"/>
                  <a:pt x="2309989" y="1750439"/>
                  <a:pt x="2314028" y="1784765"/>
                </a:cubicBezTo>
                <a:lnTo>
                  <a:pt x="2324590" y="1815973"/>
                </a:lnTo>
                <a:lnTo>
                  <a:pt x="2320086" y="1924092"/>
                </a:lnTo>
                <a:cubicBezTo>
                  <a:pt x="2318066" y="1972553"/>
                  <a:pt x="2309990" y="2021014"/>
                  <a:pt x="2277682" y="2069475"/>
                </a:cubicBezTo>
                <a:cubicBezTo>
                  <a:pt x="2245374" y="2117937"/>
                  <a:pt x="2326143" y="2214859"/>
                  <a:pt x="2390758" y="2198706"/>
                </a:cubicBezTo>
                <a:cubicBezTo>
                  <a:pt x="2455373" y="2182552"/>
                  <a:pt x="2519988" y="2101783"/>
                  <a:pt x="2600757" y="2198706"/>
                </a:cubicBezTo>
                <a:cubicBezTo>
                  <a:pt x="2697680" y="2117937"/>
                  <a:pt x="2810756" y="2182552"/>
                  <a:pt x="2907679" y="2150244"/>
                </a:cubicBezTo>
                <a:cubicBezTo>
                  <a:pt x="3004602" y="2117937"/>
                  <a:pt x="3133832" y="2134090"/>
                  <a:pt x="3198447" y="2004860"/>
                </a:cubicBezTo>
                <a:cubicBezTo>
                  <a:pt x="3214600" y="1972553"/>
                  <a:pt x="3279215" y="1956399"/>
                  <a:pt x="3327677" y="1940245"/>
                </a:cubicBezTo>
                <a:cubicBezTo>
                  <a:pt x="3440753" y="2053322"/>
                  <a:pt x="3521522" y="1907938"/>
                  <a:pt x="3618445" y="1891784"/>
                </a:cubicBezTo>
                <a:cubicBezTo>
                  <a:pt x="3634599" y="1891784"/>
                  <a:pt x="3634599" y="1875630"/>
                  <a:pt x="3650752" y="1875630"/>
                </a:cubicBezTo>
                <a:cubicBezTo>
                  <a:pt x="3876905" y="1907938"/>
                  <a:pt x="4070751" y="1730246"/>
                  <a:pt x="4296903" y="1746400"/>
                </a:cubicBezTo>
                <a:cubicBezTo>
                  <a:pt x="4393826" y="1697939"/>
                  <a:pt x="4506902" y="1697939"/>
                  <a:pt x="4603825" y="1665631"/>
                </a:cubicBezTo>
                <a:cubicBezTo>
                  <a:pt x="4619979" y="1665631"/>
                  <a:pt x="4619979" y="1633324"/>
                  <a:pt x="4619979" y="1617170"/>
                </a:cubicBezTo>
                <a:cubicBezTo>
                  <a:pt x="4619979" y="1584863"/>
                  <a:pt x="4603825" y="1584863"/>
                  <a:pt x="4587671" y="1601016"/>
                </a:cubicBezTo>
                <a:cubicBezTo>
                  <a:pt x="4571517" y="1617170"/>
                  <a:pt x="4555364" y="1633324"/>
                  <a:pt x="4539210" y="1633324"/>
                </a:cubicBezTo>
                <a:cubicBezTo>
                  <a:pt x="4458441" y="1665631"/>
                  <a:pt x="4409980" y="1520247"/>
                  <a:pt x="4329211" y="1601016"/>
                </a:cubicBezTo>
                <a:cubicBezTo>
                  <a:pt x="4264596" y="1665631"/>
                  <a:pt x="4183827" y="1617170"/>
                  <a:pt x="4103058" y="1633324"/>
                </a:cubicBezTo>
                <a:cubicBezTo>
                  <a:pt x="4086904" y="1633324"/>
                  <a:pt x="4086904" y="1633324"/>
                  <a:pt x="4070751" y="1633324"/>
                </a:cubicBezTo>
                <a:cubicBezTo>
                  <a:pt x="4022289" y="1617170"/>
                  <a:pt x="4054597" y="1584863"/>
                  <a:pt x="4070751" y="1568709"/>
                </a:cubicBezTo>
                <a:cubicBezTo>
                  <a:pt x="4086904" y="1552555"/>
                  <a:pt x="4086904" y="1520247"/>
                  <a:pt x="4054597" y="1536401"/>
                </a:cubicBezTo>
                <a:cubicBezTo>
                  <a:pt x="3925366" y="1568709"/>
                  <a:pt x="3909213" y="1407171"/>
                  <a:pt x="3812290" y="1374864"/>
                </a:cubicBezTo>
                <a:cubicBezTo>
                  <a:pt x="3812290" y="1342556"/>
                  <a:pt x="3812290" y="1310249"/>
                  <a:pt x="3828444" y="1294095"/>
                </a:cubicBezTo>
                <a:cubicBezTo>
                  <a:pt x="3893059" y="1277941"/>
                  <a:pt x="3973828" y="1277941"/>
                  <a:pt x="4006135" y="1181018"/>
                </a:cubicBezTo>
                <a:cubicBezTo>
                  <a:pt x="4022289" y="1148711"/>
                  <a:pt x="4135366" y="1148711"/>
                  <a:pt x="4135366" y="1181018"/>
                </a:cubicBezTo>
                <a:cubicBezTo>
                  <a:pt x="4167673" y="1310249"/>
                  <a:pt x="4345365" y="1261787"/>
                  <a:pt x="4393826" y="1374864"/>
                </a:cubicBezTo>
                <a:cubicBezTo>
                  <a:pt x="4409980" y="1391017"/>
                  <a:pt x="4426133" y="1391017"/>
                  <a:pt x="4442287" y="1391017"/>
                </a:cubicBezTo>
                <a:cubicBezTo>
                  <a:pt x="4474595" y="1374864"/>
                  <a:pt x="4506902" y="1358710"/>
                  <a:pt x="4539210" y="1342556"/>
                </a:cubicBezTo>
                <a:cubicBezTo>
                  <a:pt x="4523056" y="1181018"/>
                  <a:pt x="4619979" y="1132557"/>
                  <a:pt x="4716901" y="1084096"/>
                </a:cubicBezTo>
                <a:cubicBezTo>
                  <a:pt x="4797670" y="1035635"/>
                  <a:pt x="4910747" y="1084096"/>
                  <a:pt x="4991515" y="1003327"/>
                </a:cubicBezTo>
                <a:cubicBezTo>
                  <a:pt x="5120746" y="1051788"/>
                  <a:pt x="5201515" y="922558"/>
                  <a:pt x="5298437" y="890251"/>
                </a:cubicBezTo>
                <a:cubicBezTo>
                  <a:pt x="5314591" y="938712"/>
                  <a:pt x="5346898" y="954866"/>
                  <a:pt x="5379206" y="938712"/>
                </a:cubicBezTo>
                <a:cubicBezTo>
                  <a:pt x="5411514" y="922558"/>
                  <a:pt x="5443821" y="906404"/>
                  <a:pt x="5476129" y="890251"/>
                </a:cubicBezTo>
                <a:cubicBezTo>
                  <a:pt x="5492282" y="938712"/>
                  <a:pt x="5524590" y="971020"/>
                  <a:pt x="5556898" y="987173"/>
                </a:cubicBezTo>
                <a:cubicBezTo>
                  <a:pt x="5589205" y="1003327"/>
                  <a:pt x="5702281" y="954866"/>
                  <a:pt x="5702281" y="906404"/>
                </a:cubicBezTo>
                <a:cubicBezTo>
                  <a:pt x="5702281" y="890251"/>
                  <a:pt x="5669974" y="890251"/>
                  <a:pt x="5653820" y="874097"/>
                </a:cubicBezTo>
                <a:cubicBezTo>
                  <a:pt x="5637667" y="857943"/>
                  <a:pt x="5621512" y="857943"/>
                  <a:pt x="5605359" y="841789"/>
                </a:cubicBezTo>
                <a:cubicBezTo>
                  <a:pt x="5605359" y="841789"/>
                  <a:pt x="5621512" y="825636"/>
                  <a:pt x="5621512" y="825636"/>
                </a:cubicBezTo>
                <a:cubicBezTo>
                  <a:pt x="5686128" y="809482"/>
                  <a:pt x="5750742" y="809482"/>
                  <a:pt x="5815358" y="761021"/>
                </a:cubicBezTo>
                <a:cubicBezTo>
                  <a:pt x="5847665" y="728713"/>
                  <a:pt x="5879973" y="777174"/>
                  <a:pt x="5912280" y="793328"/>
                </a:cubicBezTo>
                <a:cubicBezTo>
                  <a:pt x="5960742" y="809482"/>
                  <a:pt x="6009203" y="793328"/>
                  <a:pt x="5993049" y="761021"/>
                </a:cubicBezTo>
                <a:cubicBezTo>
                  <a:pt x="5993049" y="680252"/>
                  <a:pt x="6041511" y="631791"/>
                  <a:pt x="6057664" y="567176"/>
                </a:cubicBezTo>
                <a:cubicBezTo>
                  <a:pt x="6073818" y="502560"/>
                  <a:pt x="6106126" y="518714"/>
                  <a:pt x="6138433" y="551022"/>
                </a:cubicBezTo>
                <a:cubicBezTo>
                  <a:pt x="6154587" y="567176"/>
                  <a:pt x="6170741" y="551022"/>
                  <a:pt x="6170741" y="534868"/>
                </a:cubicBezTo>
                <a:cubicBezTo>
                  <a:pt x="6186894" y="470253"/>
                  <a:pt x="6219202" y="454099"/>
                  <a:pt x="6267663" y="454099"/>
                </a:cubicBezTo>
                <a:cubicBezTo>
                  <a:pt x="6348432" y="454099"/>
                  <a:pt x="6429201" y="454099"/>
                  <a:pt x="6509970" y="454099"/>
                </a:cubicBezTo>
                <a:cubicBezTo>
                  <a:pt x="6574585" y="454099"/>
                  <a:pt x="6623046" y="454099"/>
                  <a:pt x="6671508" y="405638"/>
                </a:cubicBezTo>
                <a:cubicBezTo>
                  <a:pt x="6687662" y="389484"/>
                  <a:pt x="6719969" y="389484"/>
                  <a:pt x="6719969" y="389484"/>
                </a:cubicBezTo>
                <a:cubicBezTo>
                  <a:pt x="6784584" y="470253"/>
                  <a:pt x="6865353" y="421792"/>
                  <a:pt x="6929968" y="405638"/>
                </a:cubicBezTo>
                <a:cubicBezTo>
                  <a:pt x="7026891" y="470253"/>
                  <a:pt x="7107659" y="454099"/>
                  <a:pt x="7204582" y="405638"/>
                </a:cubicBezTo>
                <a:cubicBezTo>
                  <a:pt x="7253044" y="373330"/>
                  <a:pt x="7317658" y="389484"/>
                  <a:pt x="7366120" y="421792"/>
                </a:cubicBezTo>
                <a:cubicBezTo>
                  <a:pt x="7479196" y="486407"/>
                  <a:pt x="7495350" y="486407"/>
                  <a:pt x="7495350" y="551022"/>
                </a:cubicBezTo>
                <a:cubicBezTo>
                  <a:pt x="7495350" y="567176"/>
                  <a:pt x="7495350" y="599483"/>
                  <a:pt x="7495350" y="615637"/>
                </a:cubicBezTo>
                <a:cubicBezTo>
                  <a:pt x="7495350" y="631791"/>
                  <a:pt x="7511504" y="647944"/>
                  <a:pt x="7527657" y="647944"/>
                </a:cubicBezTo>
                <a:cubicBezTo>
                  <a:pt x="7559966" y="647944"/>
                  <a:pt x="7592274" y="647944"/>
                  <a:pt x="7592274" y="615637"/>
                </a:cubicBezTo>
                <a:cubicBezTo>
                  <a:pt x="7608427" y="567176"/>
                  <a:pt x="7592274" y="518714"/>
                  <a:pt x="7640734" y="486407"/>
                </a:cubicBezTo>
                <a:cubicBezTo>
                  <a:pt x="7673041" y="454099"/>
                  <a:pt x="7689195" y="421792"/>
                  <a:pt x="7737658" y="470253"/>
                </a:cubicBezTo>
                <a:cubicBezTo>
                  <a:pt x="7769964" y="502560"/>
                  <a:pt x="7802271" y="405638"/>
                  <a:pt x="7850733" y="470253"/>
                </a:cubicBezTo>
                <a:cubicBezTo>
                  <a:pt x="7899195" y="518714"/>
                  <a:pt x="7931502" y="486407"/>
                  <a:pt x="7979963" y="454099"/>
                </a:cubicBezTo>
                <a:cubicBezTo>
                  <a:pt x="7979963" y="454099"/>
                  <a:pt x="8012271" y="470253"/>
                  <a:pt x="8012271" y="486407"/>
                </a:cubicBezTo>
                <a:cubicBezTo>
                  <a:pt x="8012271" y="486407"/>
                  <a:pt x="8012271" y="502560"/>
                  <a:pt x="8012271" y="518714"/>
                </a:cubicBezTo>
                <a:cubicBezTo>
                  <a:pt x="8012271" y="551022"/>
                  <a:pt x="8012271" y="583329"/>
                  <a:pt x="8028426" y="599483"/>
                </a:cubicBezTo>
                <a:cubicBezTo>
                  <a:pt x="8076886" y="615637"/>
                  <a:pt x="8093039" y="567176"/>
                  <a:pt x="8109193" y="551022"/>
                </a:cubicBezTo>
                <a:cubicBezTo>
                  <a:pt x="8141501" y="518714"/>
                  <a:pt x="8157655" y="518714"/>
                  <a:pt x="8206116" y="551022"/>
                </a:cubicBezTo>
                <a:cubicBezTo>
                  <a:pt x="8238423" y="567176"/>
                  <a:pt x="8270731" y="518714"/>
                  <a:pt x="8286885" y="486407"/>
                </a:cubicBezTo>
                <a:cubicBezTo>
                  <a:pt x="8286885" y="454099"/>
                  <a:pt x="8254577" y="454099"/>
                  <a:pt x="8222271" y="454099"/>
                </a:cubicBezTo>
                <a:cubicBezTo>
                  <a:pt x="8206116" y="454099"/>
                  <a:pt x="8206116" y="437945"/>
                  <a:pt x="8206116" y="437945"/>
                </a:cubicBezTo>
                <a:cubicBezTo>
                  <a:pt x="8206116" y="437945"/>
                  <a:pt x="8206116" y="421792"/>
                  <a:pt x="8222271" y="421792"/>
                </a:cubicBezTo>
                <a:cubicBezTo>
                  <a:pt x="8222271" y="421792"/>
                  <a:pt x="8238423" y="405638"/>
                  <a:pt x="8254577" y="405638"/>
                </a:cubicBezTo>
                <a:cubicBezTo>
                  <a:pt x="8399961" y="421792"/>
                  <a:pt x="8513037" y="341023"/>
                  <a:pt x="8658421" y="341023"/>
                </a:cubicBezTo>
                <a:cubicBezTo>
                  <a:pt x="8755344" y="341023"/>
                  <a:pt x="8836113" y="341023"/>
                  <a:pt x="8933035" y="341023"/>
                </a:cubicBezTo>
                <a:cubicBezTo>
                  <a:pt x="8965344" y="341023"/>
                  <a:pt x="9013804" y="341023"/>
                  <a:pt x="9046112" y="373330"/>
                </a:cubicBezTo>
                <a:cubicBezTo>
                  <a:pt x="9126881" y="437945"/>
                  <a:pt x="9223803" y="389484"/>
                  <a:pt x="9304572" y="405638"/>
                </a:cubicBezTo>
                <a:cubicBezTo>
                  <a:pt x="9369187" y="324869"/>
                  <a:pt x="9466110" y="357177"/>
                  <a:pt x="9563033" y="341023"/>
                </a:cubicBezTo>
                <a:cubicBezTo>
                  <a:pt x="9595340" y="341023"/>
                  <a:pt x="9627647" y="276408"/>
                  <a:pt x="9643801" y="341023"/>
                </a:cubicBezTo>
                <a:cubicBezTo>
                  <a:pt x="9643801" y="357177"/>
                  <a:pt x="9627647" y="389484"/>
                  <a:pt x="9611494" y="421792"/>
                </a:cubicBezTo>
                <a:cubicBezTo>
                  <a:pt x="9595340" y="437945"/>
                  <a:pt x="9595340" y="454099"/>
                  <a:pt x="9611494" y="470253"/>
                </a:cubicBezTo>
                <a:cubicBezTo>
                  <a:pt x="9676109" y="470253"/>
                  <a:pt x="9756878" y="486407"/>
                  <a:pt x="9821493" y="470253"/>
                </a:cubicBezTo>
                <a:cubicBezTo>
                  <a:pt x="9886109" y="454099"/>
                  <a:pt x="9934569" y="437945"/>
                  <a:pt x="9999185" y="470253"/>
                </a:cubicBezTo>
                <a:cubicBezTo>
                  <a:pt x="10047647" y="486407"/>
                  <a:pt x="10079953" y="405638"/>
                  <a:pt x="10144569" y="454099"/>
                </a:cubicBezTo>
                <a:cubicBezTo>
                  <a:pt x="10193030" y="486407"/>
                  <a:pt x="10257645" y="470253"/>
                  <a:pt x="10306106" y="421792"/>
                </a:cubicBezTo>
                <a:cubicBezTo>
                  <a:pt x="10322261" y="405638"/>
                  <a:pt x="10370721" y="405638"/>
                  <a:pt x="10386876" y="421792"/>
                </a:cubicBezTo>
                <a:cubicBezTo>
                  <a:pt x="10435337" y="454099"/>
                  <a:pt x="10499952" y="454099"/>
                  <a:pt x="10548413" y="454099"/>
                </a:cubicBezTo>
                <a:cubicBezTo>
                  <a:pt x="10661489" y="470253"/>
                  <a:pt x="10742258" y="437945"/>
                  <a:pt x="10774566" y="308715"/>
                </a:cubicBezTo>
                <a:cubicBezTo>
                  <a:pt x="10774566" y="292562"/>
                  <a:pt x="10790720" y="292562"/>
                  <a:pt x="10790720" y="292562"/>
                </a:cubicBezTo>
                <a:cubicBezTo>
                  <a:pt x="10806874" y="260254"/>
                  <a:pt x="10823028" y="276408"/>
                  <a:pt x="10823028" y="292562"/>
                </a:cubicBezTo>
                <a:cubicBezTo>
                  <a:pt x="10823028" y="324869"/>
                  <a:pt x="10806874" y="373330"/>
                  <a:pt x="10806874" y="405638"/>
                </a:cubicBezTo>
                <a:cubicBezTo>
                  <a:pt x="10806874" y="421792"/>
                  <a:pt x="10774566" y="437945"/>
                  <a:pt x="10790720" y="454099"/>
                </a:cubicBezTo>
                <a:cubicBezTo>
                  <a:pt x="10806874" y="486407"/>
                  <a:pt x="10839181" y="470253"/>
                  <a:pt x="10871489" y="454099"/>
                </a:cubicBezTo>
                <a:cubicBezTo>
                  <a:pt x="10903795" y="437945"/>
                  <a:pt x="10936103" y="421792"/>
                  <a:pt x="10984565" y="405638"/>
                </a:cubicBezTo>
                <a:cubicBezTo>
                  <a:pt x="11097641" y="389484"/>
                  <a:pt x="11210718" y="421792"/>
                  <a:pt x="11323794" y="341023"/>
                </a:cubicBezTo>
                <a:cubicBezTo>
                  <a:pt x="11360140" y="316792"/>
                  <a:pt x="11405572" y="328908"/>
                  <a:pt x="11453276" y="336480"/>
                </a:cubicBezTo>
                <a:lnTo>
                  <a:pt x="11486464" y="339607"/>
                </a:lnTo>
                <a:lnTo>
                  <a:pt x="11485331" y="341023"/>
                </a:lnTo>
                <a:lnTo>
                  <a:pt x="11492516" y="340178"/>
                </a:lnTo>
                <a:lnTo>
                  <a:pt x="11501484" y="341023"/>
                </a:lnTo>
                <a:cubicBezTo>
                  <a:pt x="11501484" y="373330"/>
                  <a:pt x="11517639" y="389484"/>
                  <a:pt x="11549947" y="389484"/>
                </a:cubicBezTo>
                <a:cubicBezTo>
                  <a:pt x="11630715" y="389484"/>
                  <a:pt x="11711485" y="389484"/>
                  <a:pt x="11792254" y="389484"/>
                </a:cubicBezTo>
                <a:cubicBezTo>
                  <a:pt x="11889175" y="389484"/>
                  <a:pt x="11986099" y="389484"/>
                  <a:pt x="12083022" y="437945"/>
                </a:cubicBezTo>
                <a:cubicBezTo>
                  <a:pt x="12179945" y="470253"/>
                  <a:pt x="12293020" y="470253"/>
                  <a:pt x="12389943" y="389484"/>
                </a:cubicBezTo>
                <a:cubicBezTo>
                  <a:pt x="12438405" y="357177"/>
                  <a:pt x="12503019" y="308715"/>
                  <a:pt x="12567635" y="389484"/>
                </a:cubicBezTo>
                <a:cubicBezTo>
                  <a:pt x="12583789" y="405638"/>
                  <a:pt x="12648403" y="405638"/>
                  <a:pt x="12680711" y="373330"/>
                </a:cubicBezTo>
                <a:cubicBezTo>
                  <a:pt x="12761480" y="292562"/>
                  <a:pt x="12826095" y="357177"/>
                  <a:pt x="12874556" y="405638"/>
                </a:cubicBezTo>
                <a:cubicBezTo>
                  <a:pt x="12923018" y="454099"/>
                  <a:pt x="12939171" y="421792"/>
                  <a:pt x="12939171" y="373330"/>
                </a:cubicBezTo>
                <a:cubicBezTo>
                  <a:pt x="12939171" y="357177"/>
                  <a:pt x="12955324" y="324869"/>
                  <a:pt x="12971479" y="324869"/>
                </a:cubicBezTo>
                <a:cubicBezTo>
                  <a:pt x="13036094" y="373330"/>
                  <a:pt x="13084555" y="324869"/>
                  <a:pt x="13116862" y="244100"/>
                </a:cubicBezTo>
                <a:cubicBezTo>
                  <a:pt x="13133017" y="211793"/>
                  <a:pt x="13181478" y="211793"/>
                  <a:pt x="13213786" y="195639"/>
                </a:cubicBezTo>
                <a:cubicBezTo>
                  <a:pt x="13294555" y="163331"/>
                  <a:pt x="13359168" y="163331"/>
                  <a:pt x="13407630" y="227947"/>
                </a:cubicBezTo>
                <a:cubicBezTo>
                  <a:pt x="13472245" y="292562"/>
                  <a:pt x="13488399" y="292562"/>
                  <a:pt x="13553014" y="211793"/>
                </a:cubicBezTo>
                <a:cubicBezTo>
                  <a:pt x="13553014" y="211793"/>
                  <a:pt x="13553014" y="195639"/>
                  <a:pt x="13553014" y="179485"/>
                </a:cubicBezTo>
                <a:cubicBezTo>
                  <a:pt x="13601475" y="163331"/>
                  <a:pt x="13649936" y="131024"/>
                  <a:pt x="13698398" y="114870"/>
                </a:cubicBezTo>
                <a:cubicBezTo>
                  <a:pt x="13827628" y="50255"/>
                  <a:pt x="13827628" y="50255"/>
                  <a:pt x="13843781" y="195639"/>
                </a:cubicBezTo>
                <a:cubicBezTo>
                  <a:pt x="13843781" y="211793"/>
                  <a:pt x="13843781" y="227947"/>
                  <a:pt x="13843781" y="260254"/>
                </a:cubicBezTo>
                <a:cubicBezTo>
                  <a:pt x="13843781" y="276408"/>
                  <a:pt x="13859936" y="276408"/>
                  <a:pt x="13859936" y="276408"/>
                </a:cubicBezTo>
                <a:cubicBezTo>
                  <a:pt x="13876089" y="276408"/>
                  <a:pt x="13892243" y="276408"/>
                  <a:pt x="13908397" y="260254"/>
                </a:cubicBezTo>
                <a:cubicBezTo>
                  <a:pt x="13940705" y="227947"/>
                  <a:pt x="13956858" y="195639"/>
                  <a:pt x="13956858" y="163331"/>
                </a:cubicBezTo>
                <a:cubicBezTo>
                  <a:pt x="13973012" y="114870"/>
                  <a:pt x="13940705" y="50255"/>
                  <a:pt x="13989165" y="34101"/>
                </a:cubicBezTo>
                <a:cubicBezTo>
                  <a:pt x="14053781" y="1794"/>
                  <a:pt x="14102242" y="1794"/>
                  <a:pt x="14150703" y="1794"/>
                </a:cubicBezTo>
                <a:cubicBezTo>
                  <a:pt x="14174934" y="1794"/>
                  <a:pt x="14199164" y="784"/>
                  <a:pt x="14223395" y="280"/>
                </a:cubicBezTo>
                <a:close/>
              </a:path>
            </a:pathLst>
          </a:custGeom>
          <a:solidFill>
            <a:schemeClr val="bg1"/>
          </a:solidFill>
          <a:ln w="1615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Transition">
            <a:extLst>
              <a:ext uri="{FF2B5EF4-FFF2-40B4-BE49-F238E27FC236}">
                <a16:creationId xmlns:a16="http://schemas.microsoft.com/office/drawing/2014/main" id="{587B8D11-E1A9-47DD-9FFD-4C7DF6A7D3A7}"/>
              </a:ext>
            </a:extLst>
          </p:cNvPr>
          <p:cNvSpPr/>
          <p:nvPr/>
        </p:nvSpPr>
        <p:spPr>
          <a:xfrm rot="10800000">
            <a:off x="-3197710" y="-7764437"/>
            <a:ext cx="18507725" cy="26962148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Transition">
            <a:extLst>
              <a:ext uri="{FF2B5EF4-FFF2-40B4-BE49-F238E27FC236}">
                <a16:creationId xmlns:a16="http://schemas.microsoft.com/office/drawing/2014/main" id="{E98B6A44-ED2F-4839-BCBE-C7A0F11C251B}"/>
              </a:ext>
            </a:extLst>
          </p:cNvPr>
          <p:cNvSpPr/>
          <p:nvPr/>
        </p:nvSpPr>
        <p:spPr>
          <a:xfrm>
            <a:off x="-3197709" y="-3359002"/>
            <a:ext cx="18507725" cy="18151280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bg1"/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35" name="Music">
            <a:hlinkClick r:id="" action="ppaction://media"/>
            <a:extLst>
              <a:ext uri="{FF2B5EF4-FFF2-40B4-BE49-F238E27FC236}">
                <a16:creationId xmlns:a16="http://schemas.microsoft.com/office/drawing/2014/main" id="{5D0DFC63-8681-41DA-8F9C-212617D3585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00"/>
                  <p14:fade in="250" out="500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845778" y="-84665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0721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accel="7000" decel="9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4500" fill="hold"/>
                                        <p:tgtEl>
                                          <p:spTgt spid="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 0.05526 L 0 4.76852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63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wd">
                                    <p:tmPct val="6923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35" dur="750" fill="hold"/>
                                        <p:tgtEl>
                                          <p:spTgt spid="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" presetClass="entr" presetSubtype="1" accel="20000" decel="8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accel="20000" decel="8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accel="20000" decel="8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42" presetClass="path" presetSubtype="0" accel="7000" decel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63889E-6 4.62963E-6 L 0.10735 0.00318 " pathEditMode="relative" rAng="0" ptsTypes="AA">
                                      <p:cBhvr>
                                        <p:cTn id="83" dur="4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7" y="159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5" dur="1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28" grpId="0" animBg="1"/>
      <p:bldP spid="34" grpId="0" animBg="1"/>
      <p:bldP spid="34" grpId="1" animBg="1"/>
      <p:bldP spid="11" grpId="0"/>
      <p:bldP spid="11" grpId="1"/>
      <p:bldP spid="11" grpId="2"/>
      <p:bldP spid="12" grpId="0"/>
      <p:bldP spid="13" grpId="0"/>
      <p:bldP spid="14" grpId="0" animBg="1"/>
      <p:bldP spid="14" grpId="1" animBg="1"/>
      <p:bldP spid="15" grpId="0"/>
      <p:bldP spid="16" grpId="0"/>
      <p:bldP spid="31" grpId="0" animBg="1"/>
      <p:bldP spid="29" grpId="0" animBg="1"/>
      <p:bldP spid="30" grpId="0" animBg="1"/>
      <p:bldP spid="32" grpId="0" animBg="1"/>
      <p:bldP spid="33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">
            <a:extLst>
              <a:ext uri="{FF2B5EF4-FFF2-40B4-BE49-F238E27FC236}">
                <a16:creationId xmlns:a16="http://schemas.microsoft.com/office/drawing/2014/main" id="{32179602-B8C4-4A42-AF1F-9189A564A7F1}"/>
              </a:ext>
            </a:extLst>
          </p:cNvPr>
          <p:cNvSpPr/>
          <p:nvPr/>
        </p:nvSpPr>
        <p:spPr>
          <a:xfrm>
            <a:off x="-217102" y="1"/>
            <a:ext cx="11189901" cy="10972799"/>
          </a:xfrm>
          <a:prstGeom prst="rect">
            <a:avLst/>
          </a:prstGeom>
          <a:blipFill>
            <a:blip r:embed="rId2"/>
            <a:srcRect/>
            <a:stretch>
              <a:fillRect t="-18031" b="-1803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CB3465A-942E-45F2-BB02-CA6142936120}"/>
              </a:ext>
            </a:extLst>
          </p:cNvPr>
          <p:cNvSpPr/>
          <p:nvPr/>
        </p:nvSpPr>
        <p:spPr>
          <a:xfrm>
            <a:off x="-7808155" y="3992498"/>
            <a:ext cx="26589109" cy="3243012"/>
          </a:xfrm>
          <a:custGeom>
            <a:avLst/>
            <a:gdLst>
              <a:gd name="connsiteX0" fmla="*/ 1324609 w 26589109"/>
              <a:gd name="connsiteY0" fmla="*/ 6980219 h 7514867"/>
              <a:gd name="connsiteX1" fmla="*/ 1356917 w 26589109"/>
              <a:gd name="connsiteY1" fmla="*/ 6980219 h 7514867"/>
              <a:gd name="connsiteX2" fmla="*/ 1340763 w 26589109"/>
              <a:gd name="connsiteY2" fmla="*/ 7012527 h 7514867"/>
              <a:gd name="connsiteX3" fmla="*/ 1324609 w 26589109"/>
              <a:gd name="connsiteY3" fmla="*/ 6996372 h 7514867"/>
              <a:gd name="connsiteX4" fmla="*/ 1324609 w 26589109"/>
              <a:gd name="connsiteY4" fmla="*/ 6980219 h 7514867"/>
              <a:gd name="connsiteX5" fmla="*/ 4591962 w 26589109"/>
              <a:gd name="connsiteY5" fmla="*/ 6908789 h 7514867"/>
              <a:gd name="connsiteX6" fmla="*/ 4426133 w 26589109"/>
              <a:gd name="connsiteY6" fmla="*/ 6915604 h 7514867"/>
              <a:gd name="connsiteX7" fmla="*/ 4409980 w 26589109"/>
              <a:gd name="connsiteY7" fmla="*/ 6931758 h 7514867"/>
              <a:gd name="connsiteX8" fmla="*/ 4426133 w 26589109"/>
              <a:gd name="connsiteY8" fmla="*/ 6947911 h 7514867"/>
              <a:gd name="connsiteX9" fmla="*/ 4636133 w 26589109"/>
              <a:gd name="connsiteY9" fmla="*/ 7012527 h 7514867"/>
              <a:gd name="connsiteX10" fmla="*/ 4652286 w 26589109"/>
              <a:gd name="connsiteY10" fmla="*/ 6964065 h 7514867"/>
              <a:gd name="connsiteX11" fmla="*/ 4652286 w 26589109"/>
              <a:gd name="connsiteY11" fmla="*/ 6915604 h 7514867"/>
              <a:gd name="connsiteX12" fmla="*/ 4591962 w 26589109"/>
              <a:gd name="connsiteY12" fmla="*/ 6908789 h 7514867"/>
              <a:gd name="connsiteX13" fmla="*/ 2180759 w 26589109"/>
              <a:gd name="connsiteY13" fmla="*/ 6867142 h 7514867"/>
              <a:gd name="connsiteX14" fmla="*/ 2196913 w 26589109"/>
              <a:gd name="connsiteY14" fmla="*/ 6883296 h 7514867"/>
              <a:gd name="connsiteX15" fmla="*/ 2196913 w 26589109"/>
              <a:gd name="connsiteY15" fmla="*/ 6964065 h 7514867"/>
              <a:gd name="connsiteX16" fmla="*/ 2148452 w 26589109"/>
              <a:gd name="connsiteY16" fmla="*/ 6899450 h 7514867"/>
              <a:gd name="connsiteX17" fmla="*/ 2180759 w 26589109"/>
              <a:gd name="connsiteY17" fmla="*/ 6867142 h 7514867"/>
              <a:gd name="connsiteX18" fmla="*/ 6316124 w 26589109"/>
              <a:gd name="connsiteY18" fmla="*/ 6786374 h 7514867"/>
              <a:gd name="connsiteX19" fmla="*/ 6348432 w 26589109"/>
              <a:gd name="connsiteY19" fmla="*/ 6818681 h 7514867"/>
              <a:gd name="connsiteX20" fmla="*/ 6299971 w 26589109"/>
              <a:gd name="connsiteY20" fmla="*/ 6834835 h 7514867"/>
              <a:gd name="connsiteX21" fmla="*/ 6267663 w 26589109"/>
              <a:gd name="connsiteY21" fmla="*/ 6802527 h 7514867"/>
              <a:gd name="connsiteX22" fmla="*/ 6316124 w 26589109"/>
              <a:gd name="connsiteY22" fmla="*/ 6786374 h 7514867"/>
              <a:gd name="connsiteX23" fmla="*/ 21322978 w 26589109"/>
              <a:gd name="connsiteY23" fmla="*/ 6737913 h 7514867"/>
              <a:gd name="connsiteX24" fmla="*/ 21355284 w 26589109"/>
              <a:gd name="connsiteY24" fmla="*/ 6737913 h 7514867"/>
              <a:gd name="connsiteX25" fmla="*/ 21355284 w 26589109"/>
              <a:gd name="connsiteY25" fmla="*/ 6754066 h 7514867"/>
              <a:gd name="connsiteX26" fmla="*/ 21322978 w 26589109"/>
              <a:gd name="connsiteY26" fmla="*/ 6737913 h 7514867"/>
              <a:gd name="connsiteX27" fmla="*/ 6929968 w 26589109"/>
              <a:gd name="connsiteY27" fmla="*/ 6721758 h 7514867"/>
              <a:gd name="connsiteX28" fmla="*/ 6946122 w 26589109"/>
              <a:gd name="connsiteY28" fmla="*/ 6737913 h 7514867"/>
              <a:gd name="connsiteX29" fmla="*/ 6946122 w 26589109"/>
              <a:gd name="connsiteY29" fmla="*/ 6754066 h 7514867"/>
              <a:gd name="connsiteX30" fmla="*/ 6913814 w 26589109"/>
              <a:gd name="connsiteY30" fmla="*/ 6737913 h 7514867"/>
              <a:gd name="connsiteX31" fmla="*/ 6929968 w 26589109"/>
              <a:gd name="connsiteY31" fmla="*/ 6721758 h 7514867"/>
              <a:gd name="connsiteX32" fmla="*/ 4813824 w 26589109"/>
              <a:gd name="connsiteY32" fmla="*/ 6721758 h 7514867"/>
              <a:gd name="connsiteX33" fmla="*/ 4765363 w 26589109"/>
              <a:gd name="connsiteY33" fmla="*/ 6737913 h 7514867"/>
              <a:gd name="connsiteX34" fmla="*/ 4813824 w 26589109"/>
              <a:gd name="connsiteY34" fmla="*/ 6899450 h 7514867"/>
              <a:gd name="connsiteX35" fmla="*/ 4846132 w 26589109"/>
              <a:gd name="connsiteY35" fmla="*/ 6931758 h 7514867"/>
              <a:gd name="connsiteX36" fmla="*/ 4975362 w 26589109"/>
              <a:gd name="connsiteY36" fmla="*/ 6867142 h 7514867"/>
              <a:gd name="connsiteX37" fmla="*/ 4991515 w 26589109"/>
              <a:gd name="connsiteY37" fmla="*/ 6818681 h 7514867"/>
              <a:gd name="connsiteX38" fmla="*/ 4813824 w 26589109"/>
              <a:gd name="connsiteY38" fmla="*/ 6721758 h 7514867"/>
              <a:gd name="connsiteX39" fmla="*/ 23891426 w 26589109"/>
              <a:gd name="connsiteY39" fmla="*/ 6673297 h 7514867"/>
              <a:gd name="connsiteX40" fmla="*/ 23907580 w 26589109"/>
              <a:gd name="connsiteY40" fmla="*/ 6689451 h 7514867"/>
              <a:gd name="connsiteX41" fmla="*/ 23875274 w 26589109"/>
              <a:gd name="connsiteY41" fmla="*/ 6705605 h 7514867"/>
              <a:gd name="connsiteX42" fmla="*/ 23891426 w 26589109"/>
              <a:gd name="connsiteY42" fmla="*/ 6673297 h 7514867"/>
              <a:gd name="connsiteX43" fmla="*/ 22776816 w 26589109"/>
              <a:gd name="connsiteY43" fmla="*/ 6608683 h 7514867"/>
              <a:gd name="connsiteX44" fmla="*/ 22851528 w 26589109"/>
              <a:gd name="connsiteY44" fmla="*/ 6608683 h 7514867"/>
              <a:gd name="connsiteX45" fmla="*/ 22857586 w 26589109"/>
              <a:gd name="connsiteY45" fmla="*/ 6608683 h 7514867"/>
              <a:gd name="connsiteX46" fmla="*/ 22776816 w 26589109"/>
              <a:gd name="connsiteY46" fmla="*/ 6657144 h 7514867"/>
              <a:gd name="connsiteX47" fmla="*/ 22760662 w 26589109"/>
              <a:gd name="connsiteY47" fmla="*/ 6640990 h 7514867"/>
              <a:gd name="connsiteX48" fmla="*/ 22776816 w 26589109"/>
              <a:gd name="connsiteY48" fmla="*/ 6608683 h 7514867"/>
              <a:gd name="connsiteX49" fmla="*/ 22389128 w 26589109"/>
              <a:gd name="connsiteY49" fmla="*/ 6608683 h 7514867"/>
              <a:gd name="connsiteX50" fmla="*/ 22421434 w 26589109"/>
              <a:gd name="connsiteY50" fmla="*/ 6640990 h 7514867"/>
              <a:gd name="connsiteX51" fmla="*/ 22372972 w 26589109"/>
              <a:gd name="connsiteY51" fmla="*/ 6657144 h 7514867"/>
              <a:gd name="connsiteX52" fmla="*/ 22340666 w 26589109"/>
              <a:gd name="connsiteY52" fmla="*/ 6624836 h 7514867"/>
              <a:gd name="connsiteX53" fmla="*/ 22389128 w 26589109"/>
              <a:gd name="connsiteY53" fmla="*/ 6608683 h 7514867"/>
              <a:gd name="connsiteX54" fmla="*/ 23729888 w 26589109"/>
              <a:gd name="connsiteY54" fmla="*/ 6592528 h 7514867"/>
              <a:gd name="connsiteX55" fmla="*/ 23729888 w 26589109"/>
              <a:gd name="connsiteY55" fmla="*/ 6673297 h 7514867"/>
              <a:gd name="connsiteX56" fmla="*/ 23665274 w 26589109"/>
              <a:gd name="connsiteY56" fmla="*/ 6705605 h 7514867"/>
              <a:gd name="connsiteX57" fmla="*/ 23019124 w 26589109"/>
              <a:gd name="connsiteY57" fmla="*/ 6705605 h 7514867"/>
              <a:gd name="connsiteX58" fmla="*/ 22986816 w 26589109"/>
              <a:gd name="connsiteY58" fmla="*/ 6640990 h 7514867"/>
              <a:gd name="connsiteX59" fmla="*/ 23019124 w 26589109"/>
              <a:gd name="connsiteY59" fmla="*/ 6608683 h 7514867"/>
              <a:gd name="connsiteX60" fmla="*/ 23132200 w 26589109"/>
              <a:gd name="connsiteY60" fmla="*/ 6624836 h 7514867"/>
              <a:gd name="connsiteX61" fmla="*/ 23406814 w 26589109"/>
              <a:gd name="connsiteY61" fmla="*/ 6624836 h 7514867"/>
              <a:gd name="connsiteX62" fmla="*/ 23487582 w 26589109"/>
              <a:gd name="connsiteY62" fmla="*/ 6624836 h 7514867"/>
              <a:gd name="connsiteX63" fmla="*/ 23729888 w 26589109"/>
              <a:gd name="connsiteY63" fmla="*/ 6592528 h 7514867"/>
              <a:gd name="connsiteX64" fmla="*/ 23972196 w 26589109"/>
              <a:gd name="connsiteY64" fmla="*/ 6544067 h 7514867"/>
              <a:gd name="connsiteX65" fmla="*/ 24020656 w 26589109"/>
              <a:gd name="connsiteY65" fmla="*/ 6560221 h 7514867"/>
              <a:gd name="connsiteX66" fmla="*/ 23988350 w 26589109"/>
              <a:gd name="connsiteY66" fmla="*/ 6592528 h 7514867"/>
              <a:gd name="connsiteX67" fmla="*/ 23939888 w 26589109"/>
              <a:gd name="connsiteY67" fmla="*/ 6576375 h 7514867"/>
              <a:gd name="connsiteX68" fmla="*/ 23972196 w 26589109"/>
              <a:gd name="connsiteY68" fmla="*/ 6544067 h 7514867"/>
              <a:gd name="connsiteX69" fmla="*/ 23780118 w 26589109"/>
              <a:gd name="connsiteY69" fmla="*/ 6540281 h 7514867"/>
              <a:gd name="connsiteX70" fmla="*/ 23810658 w 26589109"/>
              <a:gd name="connsiteY70" fmla="*/ 6544067 h 7514867"/>
              <a:gd name="connsiteX71" fmla="*/ 23842966 w 26589109"/>
              <a:gd name="connsiteY71" fmla="*/ 6576375 h 7514867"/>
              <a:gd name="connsiteX72" fmla="*/ 23826812 w 26589109"/>
              <a:gd name="connsiteY72" fmla="*/ 6592528 h 7514867"/>
              <a:gd name="connsiteX73" fmla="*/ 23746044 w 26589109"/>
              <a:gd name="connsiteY73" fmla="*/ 6592528 h 7514867"/>
              <a:gd name="connsiteX74" fmla="*/ 23780118 w 26589109"/>
              <a:gd name="connsiteY74" fmla="*/ 6540281 h 7514867"/>
              <a:gd name="connsiteX75" fmla="*/ 22889892 w 26589109"/>
              <a:gd name="connsiteY75" fmla="*/ 6511760 h 7514867"/>
              <a:gd name="connsiteX76" fmla="*/ 22906048 w 26589109"/>
              <a:gd name="connsiteY76" fmla="*/ 6527914 h 7514867"/>
              <a:gd name="connsiteX77" fmla="*/ 22857586 w 26589109"/>
              <a:gd name="connsiteY77" fmla="*/ 6608683 h 7514867"/>
              <a:gd name="connsiteX78" fmla="*/ 22857586 w 26589109"/>
              <a:gd name="connsiteY78" fmla="*/ 6602625 h 7514867"/>
              <a:gd name="connsiteX79" fmla="*/ 22857586 w 26589109"/>
              <a:gd name="connsiteY79" fmla="*/ 6601868 h 7514867"/>
              <a:gd name="connsiteX80" fmla="*/ 22857586 w 26589109"/>
              <a:gd name="connsiteY80" fmla="*/ 6562240 h 7514867"/>
              <a:gd name="connsiteX81" fmla="*/ 22857586 w 26589109"/>
              <a:gd name="connsiteY81" fmla="*/ 6527914 h 7514867"/>
              <a:gd name="connsiteX82" fmla="*/ 22889892 w 26589109"/>
              <a:gd name="connsiteY82" fmla="*/ 6511760 h 7514867"/>
              <a:gd name="connsiteX83" fmla="*/ 22679894 w 26589109"/>
              <a:gd name="connsiteY83" fmla="*/ 6495606 h 7514867"/>
              <a:gd name="connsiteX84" fmla="*/ 22712202 w 26589109"/>
              <a:gd name="connsiteY84" fmla="*/ 6527914 h 7514867"/>
              <a:gd name="connsiteX85" fmla="*/ 22663742 w 26589109"/>
              <a:gd name="connsiteY85" fmla="*/ 6544067 h 7514867"/>
              <a:gd name="connsiteX86" fmla="*/ 22631434 w 26589109"/>
              <a:gd name="connsiteY86" fmla="*/ 6511760 h 7514867"/>
              <a:gd name="connsiteX87" fmla="*/ 22679894 w 26589109"/>
              <a:gd name="connsiteY87" fmla="*/ 6495606 h 7514867"/>
              <a:gd name="connsiteX88" fmla="*/ 4878439 w 26589109"/>
              <a:gd name="connsiteY88" fmla="*/ 6495606 h 7514867"/>
              <a:gd name="connsiteX89" fmla="*/ 4862285 w 26589109"/>
              <a:gd name="connsiteY89" fmla="*/ 6527914 h 7514867"/>
              <a:gd name="connsiteX90" fmla="*/ 4852989 w 26589109"/>
              <a:gd name="connsiteY90" fmla="*/ 6502159 h 7514867"/>
              <a:gd name="connsiteX91" fmla="*/ 4856228 w 26589109"/>
              <a:gd name="connsiteY91" fmla="*/ 6497625 h 7514867"/>
              <a:gd name="connsiteX92" fmla="*/ 4878439 w 26589109"/>
              <a:gd name="connsiteY92" fmla="*/ 6495606 h 7514867"/>
              <a:gd name="connsiteX93" fmla="*/ 4313057 w 26589109"/>
              <a:gd name="connsiteY93" fmla="*/ 6495606 h 7514867"/>
              <a:gd name="connsiteX94" fmla="*/ 4329211 w 26589109"/>
              <a:gd name="connsiteY94" fmla="*/ 6495606 h 7514867"/>
              <a:gd name="connsiteX95" fmla="*/ 4313057 w 26589109"/>
              <a:gd name="connsiteY95" fmla="*/ 6527914 h 7514867"/>
              <a:gd name="connsiteX96" fmla="*/ 4296903 w 26589109"/>
              <a:gd name="connsiteY96" fmla="*/ 6511760 h 7514867"/>
              <a:gd name="connsiteX97" fmla="*/ 4313057 w 26589109"/>
              <a:gd name="connsiteY97" fmla="*/ 6495606 h 7514867"/>
              <a:gd name="connsiteX98" fmla="*/ 3069217 w 26589109"/>
              <a:gd name="connsiteY98" fmla="*/ 6382530 h 7514867"/>
              <a:gd name="connsiteX99" fmla="*/ 3085370 w 26589109"/>
              <a:gd name="connsiteY99" fmla="*/ 6430991 h 7514867"/>
              <a:gd name="connsiteX100" fmla="*/ 3020755 w 26589109"/>
              <a:gd name="connsiteY100" fmla="*/ 6479452 h 7514867"/>
              <a:gd name="connsiteX101" fmla="*/ 3004602 w 26589109"/>
              <a:gd name="connsiteY101" fmla="*/ 6479452 h 7514867"/>
              <a:gd name="connsiteX102" fmla="*/ 3004602 w 26589109"/>
              <a:gd name="connsiteY102" fmla="*/ 6430991 h 7514867"/>
              <a:gd name="connsiteX103" fmla="*/ 3053063 w 26589109"/>
              <a:gd name="connsiteY103" fmla="*/ 6398683 h 7514867"/>
              <a:gd name="connsiteX104" fmla="*/ 3069217 w 26589109"/>
              <a:gd name="connsiteY104" fmla="*/ 6382530 h 7514867"/>
              <a:gd name="connsiteX105" fmla="*/ 4716901 w 26589109"/>
              <a:gd name="connsiteY105" fmla="*/ 6317914 h 7514867"/>
              <a:gd name="connsiteX106" fmla="*/ 4749209 w 26589109"/>
              <a:gd name="connsiteY106" fmla="*/ 6350222 h 7514867"/>
              <a:gd name="connsiteX107" fmla="*/ 4716901 w 26589109"/>
              <a:gd name="connsiteY107" fmla="*/ 6334068 h 7514867"/>
              <a:gd name="connsiteX108" fmla="*/ 4716901 w 26589109"/>
              <a:gd name="connsiteY108" fmla="*/ 6317914 h 7514867"/>
              <a:gd name="connsiteX109" fmla="*/ 4377672 w 26589109"/>
              <a:gd name="connsiteY109" fmla="*/ 6317914 h 7514867"/>
              <a:gd name="connsiteX110" fmla="*/ 4393826 w 26589109"/>
              <a:gd name="connsiteY110" fmla="*/ 6334068 h 7514867"/>
              <a:gd name="connsiteX111" fmla="*/ 4377672 w 26589109"/>
              <a:gd name="connsiteY111" fmla="*/ 6350222 h 7514867"/>
              <a:gd name="connsiteX112" fmla="*/ 4377672 w 26589109"/>
              <a:gd name="connsiteY112" fmla="*/ 6317914 h 7514867"/>
              <a:gd name="connsiteX113" fmla="*/ 4248442 w 26589109"/>
              <a:gd name="connsiteY113" fmla="*/ 6317914 h 7514867"/>
              <a:gd name="connsiteX114" fmla="*/ 4264596 w 26589109"/>
              <a:gd name="connsiteY114" fmla="*/ 6334068 h 7514867"/>
              <a:gd name="connsiteX115" fmla="*/ 4264596 w 26589109"/>
              <a:gd name="connsiteY115" fmla="*/ 6398683 h 7514867"/>
              <a:gd name="connsiteX116" fmla="*/ 4232288 w 26589109"/>
              <a:gd name="connsiteY116" fmla="*/ 6382530 h 7514867"/>
              <a:gd name="connsiteX117" fmla="*/ 4248442 w 26589109"/>
              <a:gd name="connsiteY117" fmla="*/ 6317914 h 7514867"/>
              <a:gd name="connsiteX118" fmla="*/ 4959208 w 26589109"/>
              <a:gd name="connsiteY118" fmla="*/ 6301761 h 7514867"/>
              <a:gd name="connsiteX119" fmla="*/ 5056130 w 26589109"/>
              <a:gd name="connsiteY119" fmla="*/ 6350222 h 7514867"/>
              <a:gd name="connsiteX120" fmla="*/ 5104592 w 26589109"/>
              <a:gd name="connsiteY120" fmla="*/ 6366376 h 7514867"/>
              <a:gd name="connsiteX121" fmla="*/ 5039977 w 26589109"/>
              <a:gd name="connsiteY121" fmla="*/ 6463298 h 7514867"/>
              <a:gd name="connsiteX122" fmla="*/ 4926900 w 26589109"/>
              <a:gd name="connsiteY122" fmla="*/ 6463298 h 7514867"/>
              <a:gd name="connsiteX123" fmla="*/ 4910747 w 26589109"/>
              <a:gd name="connsiteY123" fmla="*/ 6366376 h 7514867"/>
              <a:gd name="connsiteX124" fmla="*/ 4959208 w 26589109"/>
              <a:gd name="connsiteY124" fmla="*/ 6301761 h 7514867"/>
              <a:gd name="connsiteX125" fmla="*/ 25797573 w 26589109"/>
              <a:gd name="connsiteY125" fmla="*/ 6269453 h 7514867"/>
              <a:gd name="connsiteX126" fmla="*/ 25829877 w 26589109"/>
              <a:gd name="connsiteY126" fmla="*/ 6334068 h 7514867"/>
              <a:gd name="connsiteX127" fmla="*/ 25829877 w 26589109"/>
              <a:gd name="connsiteY127" fmla="*/ 6398683 h 7514867"/>
              <a:gd name="connsiteX128" fmla="*/ 25732957 w 26589109"/>
              <a:gd name="connsiteY128" fmla="*/ 6414837 h 7514867"/>
              <a:gd name="connsiteX129" fmla="*/ 25716801 w 26589109"/>
              <a:gd name="connsiteY129" fmla="*/ 6334068 h 7514867"/>
              <a:gd name="connsiteX130" fmla="*/ 25797573 w 26589109"/>
              <a:gd name="connsiteY130" fmla="*/ 6269453 h 7514867"/>
              <a:gd name="connsiteX131" fmla="*/ 5193058 w 26589109"/>
              <a:gd name="connsiteY131" fmla="*/ 6253300 h 7514867"/>
              <a:gd name="connsiteX132" fmla="*/ 5217668 w 26589109"/>
              <a:gd name="connsiteY132" fmla="*/ 6253300 h 7514867"/>
              <a:gd name="connsiteX133" fmla="*/ 5233822 w 26589109"/>
              <a:gd name="connsiteY133" fmla="*/ 6285607 h 7514867"/>
              <a:gd name="connsiteX134" fmla="*/ 5233822 w 26589109"/>
              <a:gd name="connsiteY134" fmla="*/ 6317915 h 7514867"/>
              <a:gd name="connsiteX135" fmla="*/ 5233822 w 26589109"/>
              <a:gd name="connsiteY135" fmla="*/ 6382530 h 7514867"/>
              <a:gd name="connsiteX136" fmla="*/ 5185360 w 26589109"/>
              <a:gd name="connsiteY136" fmla="*/ 6398683 h 7514867"/>
              <a:gd name="connsiteX137" fmla="*/ 5120746 w 26589109"/>
              <a:gd name="connsiteY137" fmla="*/ 6366376 h 7514867"/>
              <a:gd name="connsiteX138" fmla="*/ 5144977 w 26589109"/>
              <a:gd name="connsiteY138" fmla="*/ 6309838 h 7514867"/>
              <a:gd name="connsiteX139" fmla="*/ 5154968 w 26589109"/>
              <a:gd name="connsiteY139" fmla="*/ 6286524 h 7514867"/>
              <a:gd name="connsiteX140" fmla="*/ 5169207 w 26589109"/>
              <a:gd name="connsiteY140" fmla="*/ 6285607 h 7514867"/>
              <a:gd name="connsiteX141" fmla="*/ 5187380 w 26589109"/>
              <a:gd name="connsiteY141" fmla="*/ 6257338 h 7514867"/>
              <a:gd name="connsiteX142" fmla="*/ 4490748 w 26589109"/>
              <a:gd name="connsiteY142" fmla="*/ 6253300 h 7514867"/>
              <a:gd name="connsiteX143" fmla="*/ 4506902 w 26589109"/>
              <a:gd name="connsiteY143" fmla="*/ 6285607 h 7514867"/>
              <a:gd name="connsiteX144" fmla="*/ 4490748 w 26589109"/>
              <a:gd name="connsiteY144" fmla="*/ 6301761 h 7514867"/>
              <a:gd name="connsiteX145" fmla="*/ 4474595 w 26589109"/>
              <a:gd name="connsiteY145" fmla="*/ 6285607 h 7514867"/>
              <a:gd name="connsiteX146" fmla="*/ 4490748 w 26589109"/>
              <a:gd name="connsiteY146" fmla="*/ 6253300 h 7514867"/>
              <a:gd name="connsiteX147" fmla="*/ 6068266 w 26589109"/>
              <a:gd name="connsiteY147" fmla="*/ 6122808 h 7514867"/>
              <a:gd name="connsiteX148" fmla="*/ 6025357 w 26589109"/>
              <a:gd name="connsiteY148" fmla="*/ 6124070 h 7514867"/>
              <a:gd name="connsiteX149" fmla="*/ 5847665 w 26589109"/>
              <a:gd name="connsiteY149" fmla="*/ 6204839 h 7514867"/>
              <a:gd name="connsiteX150" fmla="*/ 5863819 w 26589109"/>
              <a:gd name="connsiteY150" fmla="*/ 6237146 h 7514867"/>
              <a:gd name="connsiteX151" fmla="*/ 5944589 w 26589109"/>
              <a:gd name="connsiteY151" fmla="*/ 6301761 h 7514867"/>
              <a:gd name="connsiteX152" fmla="*/ 5912280 w 26589109"/>
              <a:gd name="connsiteY152" fmla="*/ 6317914 h 7514867"/>
              <a:gd name="connsiteX153" fmla="*/ 5928434 w 26589109"/>
              <a:gd name="connsiteY153" fmla="*/ 6334068 h 7514867"/>
              <a:gd name="connsiteX154" fmla="*/ 5944589 w 26589109"/>
              <a:gd name="connsiteY154" fmla="*/ 6301761 h 7514867"/>
              <a:gd name="connsiteX155" fmla="*/ 6154587 w 26589109"/>
              <a:gd name="connsiteY155" fmla="*/ 6237146 h 7514867"/>
              <a:gd name="connsiteX156" fmla="*/ 6154587 w 26589109"/>
              <a:gd name="connsiteY156" fmla="*/ 6188684 h 7514867"/>
              <a:gd name="connsiteX157" fmla="*/ 6068266 w 26589109"/>
              <a:gd name="connsiteY157" fmla="*/ 6122808 h 7514867"/>
              <a:gd name="connsiteX158" fmla="*/ 3101524 w 26589109"/>
              <a:gd name="connsiteY158" fmla="*/ 6091762 h 7514867"/>
              <a:gd name="connsiteX159" fmla="*/ 3149985 w 26589109"/>
              <a:gd name="connsiteY159" fmla="*/ 6124070 h 7514867"/>
              <a:gd name="connsiteX160" fmla="*/ 3117678 w 26589109"/>
              <a:gd name="connsiteY160" fmla="*/ 6091762 h 7514867"/>
              <a:gd name="connsiteX161" fmla="*/ 3101524 w 26589109"/>
              <a:gd name="connsiteY161" fmla="*/ 6091762 h 7514867"/>
              <a:gd name="connsiteX162" fmla="*/ 25329113 w 26589109"/>
              <a:gd name="connsiteY162" fmla="*/ 6010993 h 7514867"/>
              <a:gd name="connsiteX163" fmla="*/ 25409881 w 26589109"/>
              <a:gd name="connsiteY163" fmla="*/ 6027147 h 7514867"/>
              <a:gd name="connsiteX164" fmla="*/ 25409881 w 26589109"/>
              <a:gd name="connsiteY164" fmla="*/ 6107916 h 7514867"/>
              <a:gd name="connsiteX165" fmla="*/ 25329113 w 26589109"/>
              <a:gd name="connsiteY165" fmla="*/ 6107916 h 7514867"/>
              <a:gd name="connsiteX166" fmla="*/ 25296805 w 26589109"/>
              <a:gd name="connsiteY166" fmla="*/ 6043301 h 7514867"/>
              <a:gd name="connsiteX167" fmla="*/ 25329113 w 26589109"/>
              <a:gd name="connsiteY167" fmla="*/ 6010993 h 7514867"/>
              <a:gd name="connsiteX168" fmla="*/ 21254576 w 26589109"/>
              <a:gd name="connsiteY168" fmla="*/ 5965561 h 7514867"/>
              <a:gd name="connsiteX169" fmla="*/ 21161440 w 26589109"/>
              <a:gd name="connsiteY169" fmla="*/ 6010993 h 7514867"/>
              <a:gd name="connsiteX170" fmla="*/ 21129132 w 26589109"/>
              <a:gd name="connsiteY170" fmla="*/ 6059454 h 7514867"/>
              <a:gd name="connsiteX171" fmla="*/ 21145286 w 26589109"/>
              <a:gd name="connsiteY171" fmla="*/ 6075608 h 7514867"/>
              <a:gd name="connsiteX172" fmla="*/ 21258364 w 26589109"/>
              <a:gd name="connsiteY172" fmla="*/ 6075608 h 7514867"/>
              <a:gd name="connsiteX173" fmla="*/ 21339132 w 26589109"/>
              <a:gd name="connsiteY173" fmla="*/ 6075608 h 7514867"/>
              <a:gd name="connsiteX174" fmla="*/ 21419902 w 26589109"/>
              <a:gd name="connsiteY174" fmla="*/ 6043301 h 7514867"/>
              <a:gd name="connsiteX175" fmla="*/ 21371440 w 26589109"/>
              <a:gd name="connsiteY175" fmla="*/ 6010993 h 7514867"/>
              <a:gd name="connsiteX176" fmla="*/ 21290670 w 26589109"/>
              <a:gd name="connsiteY176" fmla="*/ 5978686 h 7514867"/>
              <a:gd name="connsiteX177" fmla="*/ 21254576 w 26589109"/>
              <a:gd name="connsiteY177" fmla="*/ 5965561 h 7514867"/>
              <a:gd name="connsiteX178" fmla="*/ 22130666 w 26589109"/>
              <a:gd name="connsiteY178" fmla="*/ 5962532 h 7514867"/>
              <a:gd name="connsiteX179" fmla="*/ 22017590 w 26589109"/>
              <a:gd name="connsiteY179" fmla="*/ 6043301 h 7514867"/>
              <a:gd name="connsiteX180" fmla="*/ 22033742 w 26589109"/>
              <a:gd name="connsiteY180" fmla="*/ 6124070 h 7514867"/>
              <a:gd name="connsiteX181" fmla="*/ 22114512 w 26589109"/>
              <a:gd name="connsiteY181" fmla="*/ 6107916 h 7514867"/>
              <a:gd name="connsiteX182" fmla="*/ 22162974 w 26589109"/>
              <a:gd name="connsiteY182" fmla="*/ 6010993 h 7514867"/>
              <a:gd name="connsiteX183" fmla="*/ 22162974 w 26589109"/>
              <a:gd name="connsiteY183" fmla="*/ 5962532 h 7514867"/>
              <a:gd name="connsiteX184" fmla="*/ 22130666 w 26589109"/>
              <a:gd name="connsiteY184" fmla="*/ 5962532 h 7514867"/>
              <a:gd name="connsiteX185" fmla="*/ 21742976 w 26589109"/>
              <a:gd name="connsiteY185" fmla="*/ 5946378 h 7514867"/>
              <a:gd name="connsiteX186" fmla="*/ 21742976 w 26589109"/>
              <a:gd name="connsiteY186" fmla="*/ 5962532 h 7514867"/>
              <a:gd name="connsiteX187" fmla="*/ 21532978 w 26589109"/>
              <a:gd name="connsiteY187" fmla="*/ 5962532 h 7514867"/>
              <a:gd name="connsiteX188" fmla="*/ 21500670 w 26589109"/>
              <a:gd name="connsiteY188" fmla="*/ 5994839 h 7514867"/>
              <a:gd name="connsiteX189" fmla="*/ 21532978 w 26589109"/>
              <a:gd name="connsiteY189" fmla="*/ 6059454 h 7514867"/>
              <a:gd name="connsiteX190" fmla="*/ 21856052 w 26589109"/>
              <a:gd name="connsiteY190" fmla="*/ 6059454 h 7514867"/>
              <a:gd name="connsiteX191" fmla="*/ 21952974 w 26589109"/>
              <a:gd name="connsiteY191" fmla="*/ 5994839 h 7514867"/>
              <a:gd name="connsiteX192" fmla="*/ 21952974 w 26589109"/>
              <a:gd name="connsiteY192" fmla="*/ 5978686 h 7514867"/>
              <a:gd name="connsiteX193" fmla="*/ 21936822 w 26589109"/>
              <a:gd name="connsiteY193" fmla="*/ 5962532 h 7514867"/>
              <a:gd name="connsiteX194" fmla="*/ 21742976 w 26589109"/>
              <a:gd name="connsiteY194" fmla="*/ 5946378 h 7514867"/>
              <a:gd name="connsiteX195" fmla="*/ 22812468 w 26589109"/>
              <a:gd name="connsiteY195" fmla="*/ 5767488 h 7514867"/>
              <a:gd name="connsiteX196" fmla="*/ 22776816 w 26589109"/>
              <a:gd name="connsiteY196" fmla="*/ 5768687 h 7514867"/>
              <a:gd name="connsiteX197" fmla="*/ 22469896 w 26589109"/>
              <a:gd name="connsiteY197" fmla="*/ 5881763 h 7514867"/>
              <a:gd name="connsiteX198" fmla="*/ 22469896 w 26589109"/>
              <a:gd name="connsiteY198" fmla="*/ 5930224 h 7514867"/>
              <a:gd name="connsiteX199" fmla="*/ 22906048 w 26589109"/>
              <a:gd name="connsiteY199" fmla="*/ 6107916 h 7514867"/>
              <a:gd name="connsiteX200" fmla="*/ 22954510 w 26589109"/>
              <a:gd name="connsiteY200" fmla="*/ 6091762 h 7514867"/>
              <a:gd name="connsiteX201" fmla="*/ 23067586 w 26589109"/>
              <a:gd name="connsiteY201" fmla="*/ 5865609 h 7514867"/>
              <a:gd name="connsiteX202" fmla="*/ 23051430 w 26589109"/>
              <a:gd name="connsiteY202" fmla="*/ 5833302 h 7514867"/>
              <a:gd name="connsiteX203" fmla="*/ 22812468 w 26589109"/>
              <a:gd name="connsiteY203" fmla="*/ 5767488 h 7514867"/>
              <a:gd name="connsiteX204" fmla="*/ 3602291 w 26589109"/>
              <a:gd name="connsiteY204" fmla="*/ 5542534 h 7514867"/>
              <a:gd name="connsiteX205" fmla="*/ 3586137 w 26589109"/>
              <a:gd name="connsiteY205" fmla="*/ 5558688 h 7514867"/>
              <a:gd name="connsiteX206" fmla="*/ 3602291 w 26589109"/>
              <a:gd name="connsiteY206" fmla="*/ 5574842 h 7514867"/>
              <a:gd name="connsiteX207" fmla="*/ 3618445 w 26589109"/>
              <a:gd name="connsiteY207" fmla="*/ 5558688 h 7514867"/>
              <a:gd name="connsiteX208" fmla="*/ 3602291 w 26589109"/>
              <a:gd name="connsiteY208" fmla="*/ 5542534 h 7514867"/>
              <a:gd name="connsiteX209" fmla="*/ 2826910 w 26589109"/>
              <a:gd name="connsiteY209" fmla="*/ 5364843 h 7514867"/>
              <a:gd name="connsiteX210" fmla="*/ 2843064 w 26589109"/>
              <a:gd name="connsiteY210" fmla="*/ 5380996 h 7514867"/>
              <a:gd name="connsiteX211" fmla="*/ 2843064 w 26589109"/>
              <a:gd name="connsiteY211" fmla="*/ 5397150 h 7514867"/>
              <a:gd name="connsiteX212" fmla="*/ 2810756 w 26589109"/>
              <a:gd name="connsiteY212" fmla="*/ 5380996 h 7514867"/>
              <a:gd name="connsiteX213" fmla="*/ 2826910 w 26589109"/>
              <a:gd name="connsiteY213" fmla="*/ 5364843 h 7514867"/>
              <a:gd name="connsiteX214" fmla="*/ 1243840 w 26589109"/>
              <a:gd name="connsiteY214" fmla="*/ 5364843 h 7514867"/>
              <a:gd name="connsiteX215" fmla="*/ 1356917 w 26589109"/>
              <a:gd name="connsiteY215" fmla="*/ 5364843 h 7514867"/>
              <a:gd name="connsiteX216" fmla="*/ 1437686 w 26589109"/>
              <a:gd name="connsiteY216" fmla="*/ 5364843 h 7514867"/>
              <a:gd name="connsiteX217" fmla="*/ 1469993 w 26589109"/>
              <a:gd name="connsiteY217" fmla="*/ 5397150 h 7514867"/>
              <a:gd name="connsiteX218" fmla="*/ 1453839 w 26589109"/>
              <a:gd name="connsiteY218" fmla="*/ 5413304 h 7514867"/>
              <a:gd name="connsiteX219" fmla="*/ 1227687 w 26589109"/>
              <a:gd name="connsiteY219" fmla="*/ 5461765 h 7514867"/>
              <a:gd name="connsiteX220" fmla="*/ 1211533 w 26589109"/>
              <a:gd name="connsiteY220" fmla="*/ 5413304 h 7514867"/>
              <a:gd name="connsiteX221" fmla="*/ 1243840 w 26589109"/>
              <a:gd name="connsiteY221" fmla="*/ 5364843 h 7514867"/>
              <a:gd name="connsiteX222" fmla="*/ 25700649 w 26589109"/>
              <a:gd name="connsiteY222" fmla="*/ 5300228 h 7514867"/>
              <a:gd name="connsiteX223" fmla="*/ 25749109 w 26589109"/>
              <a:gd name="connsiteY223" fmla="*/ 5332535 h 7514867"/>
              <a:gd name="connsiteX224" fmla="*/ 25700649 w 26589109"/>
              <a:gd name="connsiteY224" fmla="*/ 5348689 h 7514867"/>
              <a:gd name="connsiteX225" fmla="*/ 25652189 w 26589109"/>
              <a:gd name="connsiteY225" fmla="*/ 5316382 h 7514867"/>
              <a:gd name="connsiteX226" fmla="*/ 25700649 w 26589109"/>
              <a:gd name="connsiteY226" fmla="*/ 5300228 h 7514867"/>
              <a:gd name="connsiteX227" fmla="*/ 1615377 w 26589109"/>
              <a:gd name="connsiteY227" fmla="*/ 5251766 h 7514867"/>
              <a:gd name="connsiteX228" fmla="*/ 1647685 w 26589109"/>
              <a:gd name="connsiteY228" fmla="*/ 5300228 h 7514867"/>
              <a:gd name="connsiteX229" fmla="*/ 1647685 w 26589109"/>
              <a:gd name="connsiteY229" fmla="*/ 5332535 h 7514867"/>
              <a:gd name="connsiteX230" fmla="*/ 1647685 w 26589109"/>
              <a:gd name="connsiteY230" fmla="*/ 5380996 h 7514867"/>
              <a:gd name="connsiteX231" fmla="*/ 1615377 w 26589109"/>
              <a:gd name="connsiteY231" fmla="*/ 5397150 h 7514867"/>
              <a:gd name="connsiteX232" fmla="*/ 1583070 w 26589109"/>
              <a:gd name="connsiteY232" fmla="*/ 5380996 h 7514867"/>
              <a:gd name="connsiteX233" fmla="*/ 1583070 w 26589109"/>
              <a:gd name="connsiteY233" fmla="*/ 5300228 h 7514867"/>
              <a:gd name="connsiteX234" fmla="*/ 1615377 w 26589109"/>
              <a:gd name="connsiteY234" fmla="*/ 5251766 h 7514867"/>
              <a:gd name="connsiteX235" fmla="*/ 3036909 w 26589109"/>
              <a:gd name="connsiteY235" fmla="*/ 5235613 h 7514867"/>
              <a:gd name="connsiteX236" fmla="*/ 3053063 w 26589109"/>
              <a:gd name="connsiteY236" fmla="*/ 5267920 h 7514867"/>
              <a:gd name="connsiteX237" fmla="*/ 3069217 w 26589109"/>
              <a:gd name="connsiteY237" fmla="*/ 5251766 h 7514867"/>
              <a:gd name="connsiteX238" fmla="*/ 3036909 w 26589109"/>
              <a:gd name="connsiteY238" fmla="*/ 5235613 h 7514867"/>
              <a:gd name="connsiteX239" fmla="*/ 24295270 w 26589109"/>
              <a:gd name="connsiteY239" fmla="*/ 5138690 h 7514867"/>
              <a:gd name="connsiteX240" fmla="*/ 24327580 w 26589109"/>
              <a:gd name="connsiteY240" fmla="*/ 5138690 h 7514867"/>
              <a:gd name="connsiteX241" fmla="*/ 24327580 w 26589109"/>
              <a:gd name="connsiteY241" fmla="*/ 5154844 h 7514867"/>
              <a:gd name="connsiteX242" fmla="*/ 24311426 w 26589109"/>
              <a:gd name="connsiteY242" fmla="*/ 5154844 h 7514867"/>
              <a:gd name="connsiteX243" fmla="*/ 24295270 w 26589109"/>
              <a:gd name="connsiteY243" fmla="*/ 5138690 h 7514867"/>
              <a:gd name="connsiteX244" fmla="*/ 3246908 w 26589109"/>
              <a:gd name="connsiteY244" fmla="*/ 5122536 h 7514867"/>
              <a:gd name="connsiteX245" fmla="*/ 3214600 w 26589109"/>
              <a:gd name="connsiteY245" fmla="*/ 5170998 h 7514867"/>
              <a:gd name="connsiteX246" fmla="*/ 3230754 w 26589109"/>
              <a:gd name="connsiteY246" fmla="*/ 5219459 h 7514867"/>
              <a:gd name="connsiteX247" fmla="*/ 3263062 w 26589109"/>
              <a:gd name="connsiteY247" fmla="*/ 5203305 h 7514867"/>
              <a:gd name="connsiteX248" fmla="*/ 3246908 w 26589109"/>
              <a:gd name="connsiteY248" fmla="*/ 5122536 h 7514867"/>
              <a:gd name="connsiteX249" fmla="*/ 24765499 w 26589109"/>
              <a:gd name="connsiteY249" fmla="*/ 5115722 h 7514867"/>
              <a:gd name="connsiteX250" fmla="*/ 24779885 w 26589109"/>
              <a:gd name="connsiteY250" fmla="*/ 5122536 h 7514867"/>
              <a:gd name="connsiteX251" fmla="*/ 24796037 w 26589109"/>
              <a:gd name="connsiteY251" fmla="*/ 5203305 h 7514867"/>
              <a:gd name="connsiteX252" fmla="*/ 24763733 w 26589109"/>
              <a:gd name="connsiteY252" fmla="*/ 5219459 h 7514867"/>
              <a:gd name="connsiteX253" fmla="*/ 24634501 w 26589109"/>
              <a:gd name="connsiteY253" fmla="*/ 5170998 h 7514867"/>
              <a:gd name="connsiteX254" fmla="*/ 24586038 w 26589109"/>
              <a:gd name="connsiteY254" fmla="*/ 5154844 h 7514867"/>
              <a:gd name="connsiteX255" fmla="*/ 24634501 w 26589109"/>
              <a:gd name="connsiteY255" fmla="*/ 5122536 h 7514867"/>
              <a:gd name="connsiteX256" fmla="*/ 24731425 w 26589109"/>
              <a:gd name="connsiteY256" fmla="*/ 5122536 h 7514867"/>
              <a:gd name="connsiteX257" fmla="*/ 24765499 w 26589109"/>
              <a:gd name="connsiteY257" fmla="*/ 5115722 h 7514867"/>
              <a:gd name="connsiteX258" fmla="*/ 25859411 w 26589109"/>
              <a:gd name="connsiteY258" fmla="*/ 4843884 h 7514867"/>
              <a:gd name="connsiteX259" fmla="*/ 25862189 w 26589109"/>
              <a:gd name="connsiteY259" fmla="*/ 4847922 h 7514867"/>
              <a:gd name="connsiteX260" fmla="*/ 25910649 w 26589109"/>
              <a:gd name="connsiteY260" fmla="*/ 4880230 h 7514867"/>
              <a:gd name="connsiteX261" fmla="*/ 25926801 w 26589109"/>
              <a:gd name="connsiteY261" fmla="*/ 4928691 h 7514867"/>
              <a:gd name="connsiteX262" fmla="*/ 25846033 w 26589109"/>
              <a:gd name="connsiteY262" fmla="*/ 4928691 h 7514867"/>
              <a:gd name="connsiteX263" fmla="*/ 25829877 w 26589109"/>
              <a:gd name="connsiteY263" fmla="*/ 4880230 h 7514867"/>
              <a:gd name="connsiteX264" fmla="*/ 25859411 w 26589109"/>
              <a:gd name="connsiteY264" fmla="*/ 4843884 h 7514867"/>
              <a:gd name="connsiteX265" fmla="*/ 21129132 w 26589109"/>
              <a:gd name="connsiteY265" fmla="*/ 4815615 h 7514867"/>
              <a:gd name="connsiteX266" fmla="*/ 21096826 w 26589109"/>
              <a:gd name="connsiteY266" fmla="*/ 4847922 h 7514867"/>
              <a:gd name="connsiteX267" fmla="*/ 21112978 w 26589109"/>
              <a:gd name="connsiteY267" fmla="*/ 4847922 h 7514867"/>
              <a:gd name="connsiteX268" fmla="*/ 21129132 w 26589109"/>
              <a:gd name="connsiteY268" fmla="*/ 4815615 h 7514867"/>
              <a:gd name="connsiteX269" fmla="*/ 2439220 w 26589109"/>
              <a:gd name="connsiteY269" fmla="*/ 4460232 h 7514867"/>
              <a:gd name="connsiteX270" fmla="*/ 2455373 w 26589109"/>
              <a:gd name="connsiteY270" fmla="*/ 4492540 h 7514867"/>
              <a:gd name="connsiteX271" fmla="*/ 2471527 w 26589109"/>
              <a:gd name="connsiteY271" fmla="*/ 4476386 h 7514867"/>
              <a:gd name="connsiteX272" fmla="*/ 2439220 w 26589109"/>
              <a:gd name="connsiteY272" fmla="*/ 4460232 h 7514867"/>
              <a:gd name="connsiteX273" fmla="*/ 2826910 w 26589109"/>
              <a:gd name="connsiteY273" fmla="*/ 4427925 h 7514867"/>
              <a:gd name="connsiteX274" fmla="*/ 2794602 w 26589109"/>
              <a:gd name="connsiteY274" fmla="*/ 4476386 h 7514867"/>
              <a:gd name="connsiteX275" fmla="*/ 2810756 w 26589109"/>
              <a:gd name="connsiteY275" fmla="*/ 4524847 h 7514867"/>
              <a:gd name="connsiteX276" fmla="*/ 2843064 w 26589109"/>
              <a:gd name="connsiteY276" fmla="*/ 4460232 h 7514867"/>
              <a:gd name="connsiteX277" fmla="*/ 2826910 w 26589109"/>
              <a:gd name="connsiteY277" fmla="*/ 4427925 h 7514867"/>
              <a:gd name="connsiteX278" fmla="*/ 533075 w 26589109"/>
              <a:gd name="connsiteY278" fmla="*/ 4230042 h 7514867"/>
              <a:gd name="connsiteX279" fmla="*/ 565382 w 26589109"/>
              <a:gd name="connsiteY279" fmla="*/ 4250233 h 7514867"/>
              <a:gd name="connsiteX280" fmla="*/ 549228 w 26589109"/>
              <a:gd name="connsiteY280" fmla="*/ 4282541 h 7514867"/>
              <a:gd name="connsiteX281" fmla="*/ 484613 w 26589109"/>
              <a:gd name="connsiteY281" fmla="*/ 4250233 h 7514867"/>
              <a:gd name="connsiteX282" fmla="*/ 500767 w 26589109"/>
              <a:gd name="connsiteY282" fmla="*/ 4234080 h 7514867"/>
              <a:gd name="connsiteX283" fmla="*/ 533075 w 26589109"/>
              <a:gd name="connsiteY283" fmla="*/ 4230042 h 7514867"/>
              <a:gd name="connsiteX284" fmla="*/ 1275390 w 26589109"/>
              <a:gd name="connsiteY284" fmla="*/ 4140186 h 7514867"/>
              <a:gd name="connsiteX285" fmla="*/ 1373071 w 26589109"/>
              <a:gd name="connsiteY285" fmla="*/ 4185618 h 7514867"/>
              <a:gd name="connsiteX286" fmla="*/ 1453839 w 26589109"/>
              <a:gd name="connsiteY286" fmla="*/ 4250233 h 7514867"/>
              <a:gd name="connsiteX287" fmla="*/ 1793069 w 26589109"/>
              <a:gd name="connsiteY287" fmla="*/ 4201772 h 7514867"/>
              <a:gd name="connsiteX288" fmla="*/ 1841530 w 26589109"/>
              <a:gd name="connsiteY288" fmla="*/ 4217926 h 7514867"/>
              <a:gd name="connsiteX289" fmla="*/ 1841530 w 26589109"/>
              <a:gd name="connsiteY289" fmla="*/ 4234080 h 7514867"/>
              <a:gd name="connsiteX290" fmla="*/ 1712300 w 26589109"/>
              <a:gd name="connsiteY290" fmla="*/ 4347156 h 7514867"/>
              <a:gd name="connsiteX291" fmla="*/ 1631531 w 26589109"/>
              <a:gd name="connsiteY291" fmla="*/ 4331002 h 7514867"/>
              <a:gd name="connsiteX292" fmla="*/ 1550762 w 26589109"/>
              <a:gd name="connsiteY292" fmla="*/ 4331002 h 7514867"/>
              <a:gd name="connsiteX293" fmla="*/ 1453839 w 26589109"/>
              <a:gd name="connsiteY293" fmla="*/ 4395617 h 7514867"/>
              <a:gd name="connsiteX294" fmla="*/ 1243840 w 26589109"/>
              <a:gd name="connsiteY294" fmla="*/ 4411771 h 7514867"/>
              <a:gd name="connsiteX295" fmla="*/ 872304 w 26589109"/>
              <a:gd name="connsiteY295" fmla="*/ 4379463 h 7514867"/>
              <a:gd name="connsiteX296" fmla="*/ 872304 w 26589109"/>
              <a:gd name="connsiteY296" fmla="*/ 4314848 h 7514867"/>
              <a:gd name="connsiteX297" fmla="*/ 920765 w 26589109"/>
              <a:gd name="connsiteY297" fmla="*/ 4282541 h 7514867"/>
              <a:gd name="connsiteX298" fmla="*/ 1243840 w 26589109"/>
              <a:gd name="connsiteY298" fmla="*/ 4153311 h 7514867"/>
              <a:gd name="connsiteX299" fmla="*/ 1275390 w 26589109"/>
              <a:gd name="connsiteY299" fmla="*/ 4140186 h 7514867"/>
              <a:gd name="connsiteX300" fmla="*/ 24682961 w 26589109"/>
              <a:gd name="connsiteY300" fmla="*/ 3927158 h 7514867"/>
              <a:gd name="connsiteX301" fmla="*/ 24674885 w 26589109"/>
              <a:gd name="connsiteY301" fmla="*/ 3937254 h 7514867"/>
              <a:gd name="connsiteX302" fmla="*/ 24671079 w 26589109"/>
              <a:gd name="connsiteY302" fmla="*/ 3947723 h 7514867"/>
              <a:gd name="connsiteX303" fmla="*/ 24652297 w 26589109"/>
              <a:gd name="connsiteY303" fmla="*/ 3948431 h 7514867"/>
              <a:gd name="connsiteX304" fmla="*/ 24653433 w 26589109"/>
              <a:gd name="connsiteY304" fmla="*/ 3940788 h 7514867"/>
              <a:gd name="connsiteX305" fmla="*/ 24682961 w 26589109"/>
              <a:gd name="connsiteY305" fmla="*/ 3927158 h 7514867"/>
              <a:gd name="connsiteX306" fmla="*/ 516921 w 26589109"/>
              <a:gd name="connsiteY306" fmla="*/ 3878697 h 7514867"/>
              <a:gd name="connsiteX307" fmla="*/ 500767 w 26589109"/>
              <a:gd name="connsiteY307" fmla="*/ 3911004 h 7514867"/>
              <a:gd name="connsiteX308" fmla="*/ 484613 w 26589109"/>
              <a:gd name="connsiteY308" fmla="*/ 3911004 h 7514867"/>
              <a:gd name="connsiteX309" fmla="*/ 516921 w 26589109"/>
              <a:gd name="connsiteY309" fmla="*/ 3878697 h 7514867"/>
              <a:gd name="connsiteX310" fmla="*/ 3957674 w 26589109"/>
              <a:gd name="connsiteY310" fmla="*/ 3830235 h 7514867"/>
              <a:gd name="connsiteX311" fmla="*/ 3941520 w 26589109"/>
              <a:gd name="connsiteY311" fmla="*/ 3846389 h 7514867"/>
              <a:gd name="connsiteX312" fmla="*/ 3957674 w 26589109"/>
              <a:gd name="connsiteY312" fmla="*/ 3862543 h 7514867"/>
              <a:gd name="connsiteX313" fmla="*/ 3973828 w 26589109"/>
              <a:gd name="connsiteY313" fmla="*/ 3846389 h 7514867"/>
              <a:gd name="connsiteX314" fmla="*/ 3957674 w 26589109"/>
              <a:gd name="connsiteY314" fmla="*/ 3830235 h 7514867"/>
              <a:gd name="connsiteX315" fmla="*/ 113076 w 26589109"/>
              <a:gd name="connsiteY315" fmla="*/ 3814082 h 7514867"/>
              <a:gd name="connsiteX316" fmla="*/ 96923 w 26589109"/>
              <a:gd name="connsiteY316" fmla="*/ 3846389 h 7514867"/>
              <a:gd name="connsiteX317" fmla="*/ 80769 w 26589109"/>
              <a:gd name="connsiteY317" fmla="*/ 3846389 h 7514867"/>
              <a:gd name="connsiteX318" fmla="*/ 113076 w 26589109"/>
              <a:gd name="connsiteY318" fmla="*/ 3814082 h 7514867"/>
              <a:gd name="connsiteX319" fmla="*/ 339229 w 26589109"/>
              <a:gd name="connsiteY319" fmla="*/ 3684851 h 7514867"/>
              <a:gd name="connsiteX320" fmla="*/ 242307 w 26589109"/>
              <a:gd name="connsiteY320" fmla="*/ 3797928 h 7514867"/>
              <a:gd name="connsiteX321" fmla="*/ 113076 w 26589109"/>
              <a:gd name="connsiteY321" fmla="*/ 3797928 h 7514867"/>
              <a:gd name="connsiteX322" fmla="*/ 161538 w 26589109"/>
              <a:gd name="connsiteY322" fmla="*/ 3749467 h 7514867"/>
              <a:gd name="connsiteX323" fmla="*/ 339229 w 26589109"/>
              <a:gd name="connsiteY323" fmla="*/ 3684851 h 7514867"/>
              <a:gd name="connsiteX324" fmla="*/ 856150 w 26589109"/>
              <a:gd name="connsiteY324" fmla="*/ 3587929 h 7514867"/>
              <a:gd name="connsiteX325" fmla="*/ 839996 w 26589109"/>
              <a:gd name="connsiteY325" fmla="*/ 3604083 h 7514867"/>
              <a:gd name="connsiteX326" fmla="*/ 872304 w 26589109"/>
              <a:gd name="connsiteY326" fmla="*/ 3604083 h 7514867"/>
              <a:gd name="connsiteX327" fmla="*/ 856150 w 26589109"/>
              <a:gd name="connsiteY327" fmla="*/ 3587929 h 7514867"/>
              <a:gd name="connsiteX328" fmla="*/ 1534608 w 26589109"/>
              <a:gd name="connsiteY328" fmla="*/ 3458699 h 7514867"/>
              <a:gd name="connsiteX329" fmla="*/ 1486147 w 26589109"/>
              <a:gd name="connsiteY329" fmla="*/ 3507160 h 7514867"/>
              <a:gd name="connsiteX330" fmla="*/ 1486147 w 26589109"/>
              <a:gd name="connsiteY330" fmla="*/ 3523314 h 7514867"/>
              <a:gd name="connsiteX331" fmla="*/ 1534608 w 26589109"/>
              <a:gd name="connsiteY331" fmla="*/ 3539468 h 7514867"/>
              <a:gd name="connsiteX332" fmla="*/ 1583070 w 26589109"/>
              <a:gd name="connsiteY332" fmla="*/ 3507160 h 7514867"/>
              <a:gd name="connsiteX333" fmla="*/ 1583070 w 26589109"/>
              <a:gd name="connsiteY333" fmla="*/ 3474853 h 7514867"/>
              <a:gd name="connsiteX334" fmla="*/ 1534608 w 26589109"/>
              <a:gd name="connsiteY334" fmla="*/ 3458699 h 7514867"/>
              <a:gd name="connsiteX335" fmla="*/ 4846132 w 26589109"/>
              <a:gd name="connsiteY335" fmla="*/ 3410238 h 7514867"/>
              <a:gd name="connsiteX336" fmla="*/ 4829978 w 26589109"/>
              <a:gd name="connsiteY336" fmla="*/ 3426391 h 7514867"/>
              <a:gd name="connsiteX337" fmla="*/ 4846132 w 26589109"/>
              <a:gd name="connsiteY337" fmla="*/ 3442545 h 7514867"/>
              <a:gd name="connsiteX338" fmla="*/ 4862285 w 26589109"/>
              <a:gd name="connsiteY338" fmla="*/ 3426391 h 7514867"/>
              <a:gd name="connsiteX339" fmla="*/ 4846132 w 26589109"/>
              <a:gd name="connsiteY339" fmla="*/ 3410238 h 7514867"/>
              <a:gd name="connsiteX340" fmla="*/ 5039977 w 26589109"/>
              <a:gd name="connsiteY340" fmla="*/ 3377930 h 7514867"/>
              <a:gd name="connsiteX341" fmla="*/ 5007669 w 26589109"/>
              <a:gd name="connsiteY341" fmla="*/ 3410238 h 7514867"/>
              <a:gd name="connsiteX342" fmla="*/ 5023823 w 26589109"/>
              <a:gd name="connsiteY342" fmla="*/ 3410238 h 7514867"/>
              <a:gd name="connsiteX343" fmla="*/ 5039977 w 26589109"/>
              <a:gd name="connsiteY343" fmla="*/ 3377930 h 7514867"/>
              <a:gd name="connsiteX344" fmla="*/ 5072284 w 26589109"/>
              <a:gd name="connsiteY344" fmla="*/ 3345623 h 7514867"/>
              <a:gd name="connsiteX345" fmla="*/ 5058149 w 26589109"/>
              <a:gd name="connsiteY345" fmla="*/ 3355719 h 7514867"/>
              <a:gd name="connsiteX346" fmla="*/ 5057611 w 26589109"/>
              <a:gd name="connsiteY346" fmla="*/ 3361642 h 7514867"/>
              <a:gd name="connsiteX347" fmla="*/ 5056130 w 26589109"/>
              <a:gd name="connsiteY347" fmla="*/ 3361776 h 7514867"/>
              <a:gd name="connsiteX348" fmla="*/ 5056130 w 26589109"/>
              <a:gd name="connsiteY348" fmla="*/ 3377930 h 7514867"/>
              <a:gd name="connsiteX349" fmla="*/ 5057611 w 26589109"/>
              <a:gd name="connsiteY349" fmla="*/ 3361642 h 7514867"/>
              <a:gd name="connsiteX350" fmla="*/ 5078342 w 26589109"/>
              <a:gd name="connsiteY350" fmla="*/ 3359757 h 7514867"/>
              <a:gd name="connsiteX351" fmla="*/ 5085588 w 26589109"/>
              <a:gd name="connsiteY351" fmla="*/ 3349614 h 7514867"/>
              <a:gd name="connsiteX352" fmla="*/ 5092477 w 26589109"/>
              <a:gd name="connsiteY352" fmla="*/ 3351681 h 7514867"/>
              <a:gd name="connsiteX353" fmla="*/ 5088438 w 26589109"/>
              <a:gd name="connsiteY353" fmla="*/ 3345623 h 7514867"/>
              <a:gd name="connsiteX354" fmla="*/ 5085588 w 26589109"/>
              <a:gd name="connsiteY354" fmla="*/ 3349614 h 7514867"/>
              <a:gd name="connsiteX355" fmla="*/ 850092 w 26589109"/>
              <a:gd name="connsiteY355" fmla="*/ 3276969 h 7514867"/>
              <a:gd name="connsiteX356" fmla="*/ 791535 w 26589109"/>
              <a:gd name="connsiteY356" fmla="*/ 3297161 h 7514867"/>
              <a:gd name="connsiteX357" fmla="*/ 775381 w 26589109"/>
              <a:gd name="connsiteY357" fmla="*/ 3345623 h 7514867"/>
              <a:gd name="connsiteX358" fmla="*/ 807689 w 26589109"/>
              <a:gd name="connsiteY358" fmla="*/ 3377930 h 7514867"/>
              <a:gd name="connsiteX359" fmla="*/ 920765 w 26589109"/>
              <a:gd name="connsiteY359" fmla="*/ 3313315 h 7514867"/>
              <a:gd name="connsiteX360" fmla="*/ 936919 w 26589109"/>
              <a:gd name="connsiteY360" fmla="*/ 3297161 h 7514867"/>
              <a:gd name="connsiteX361" fmla="*/ 920765 w 26589109"/>
              <a:gd name="connsiteY361" fmla="*/ 3281007 h 7514867"/>
              <a:gd name="connsiteX362" fmla="*/ 850092 w 26589109"/>
              <a:gd name="connsiteY362" fmla="*/ 3276969 h 7514867"/>
              <a:gd name="connsiteX363" fmla="*/ 5476129 w 26589109"/>
              <a:gd name="connsiteY363" fmla="*/ 3264854 h 7514867"/>
              <a:gd name="connsiteX364" fmla="*/ 5411514 w 26589109"/>
              <a:gd name="connsiteY364" fmla="*/ 3345623 h 7514867"/>
              <a:gd name="connsiteX365" fmla="*/ 5459975 w 26589109"/>
              <a:gd name="connsiteY365" fmla="*/ 3361776 h 7514867"/>
              <a:gd name="connsiteX366" fmla="*/ 5508436 w 26589109"/>
              <a:gd name="connsiteY366" fmla="*/ 3329469 h 7514867"/>
              <a:gd name="connsiteX367" fmla="*/ 5508436 w 26589109"/>
              <a:gd name="connsiteY367" fmla="*/ 3281007 h 7514867"/>
              <a:gd name="connsiteX368" fmla="*/ 5476129 w 26589109"/>
              <a:gd name="connsiteY368" fmla="*/ 3264854 h 7514867"/>
              <a:gd name="connsiteX369" fmla="*/ 26572953 w 26589109"/>
              <a:gd name="connsiteY369" fmla="*/ 3232546 h 7514867"/>
              <a:gd name="connsiteX370" fmla="*/ 26589109 w 26589109"/>
              <a:gd name="connsiteY370" fmla="*/ 3281007 h 7514867"/>
              <a:gd name="connsiteX371" fmla="*/ 26589109 w 26589109"/>
              <a:gd name="connsiteY371" fmla="*/ 3361776 h 7514867"/>
              <a:gd name="connsiteX372" fmla="*/ 26572953 w 26589109"/>
              <a:gd name="connsiteY372" fmla="*/ 3426391 h 7514867"/>
              <a:gd name="connsiteX373" fmla="*/ 26556797 w 26589109"/>
              <a:gd name="connsiteY373" fmla="*/ 3442545 h 7514867"/>
              <a:gd name="connsiteX374" fmla="*/ 26540645 w 26589109"/>
              <a:gd name="connsiteY374" fmla="*/ 3426391 h 7514867"/>
              <a:gd name="connsiteX375" fmla="*/ 26540645 w 26589109"/>
              <a:gd name="connsiteY375" fmla="*/ 3281007 h 7514867"/>
              <a:gd name="connsiteX376" fmla="*/ 26572953 w 26589109"/>
              <a:gd name="connsiteY376" fmla="*/ 3232546 h 7514867"/>
              <a:gd name="connsiteX377" fmla="*/ 26104493 w 26589109"/>
              <a:gd name="connsiteY377" fmla="*/ 3232546 h 7514867"/>
              <a:gd name="connsiteX378" fmla="*/ 26120649 w 26589109"/>
              <a:gd name="connsiteY378" fmla="*/ 3281007 h 7514867"/>
              <a:gd name="connsiteX379" fmla="*/ 26088341 w 26589109"/>
              <a:gd name="connsiteY379" fmla="*/ 3313315 h 7514867"/>
              <a:gd name="connsiteX380" fmla="*/ 26072185 w 26589109"/>
              <a:gd name="connsiteY380" fmla="*/ 3248700 h 7514867"/>
              <a:gd name="connsiteX381" fmla="*/ 26104493 w 26589109"/>
              <a:gd name="connsiteY381" fmla="*/ 3232546 h 7514867"/>
              <a:gd name="connsiteX382" fmla="*/ 1643142 w 26589109"/>
              <a:gd name="connsiteY382" fmla="*/ 3225984 h 7514867"/>
              <a:gd name="connsiteX383" fmla="*/ 1647685 w 26589109"/>
              <a:gd name="connsiteY383" fmla="*/ 3248700 h 7514867"/>
              <a:gd name="connsiteX384" fmla="*/ 1615377 w 26589109"/>
              <a:gd name="connsiteY384" fmla="*/ 3264854 h 7514867"/>
              <a:gd name="connsiteX385" fmla="*/ 1631531 w 26589109"/>
              <a:gd name="connsiteY385" fmla="*/ 3232546 h 7514867"/>
              <a:gd name="connsiteX386" fmla="*/ 1643142 w 26589109"/>
              <a:gd name="connsiteY386" fmla="*/ 3225984 h 7514867"/>
              <a:gd name="connsiteX387" fmla="*/ 6295933 w 26589109"/>
              <a:gd name="connsiteY387" fmla="*/ 3225731 h 7514867"/>
              <a:gd name="connsiteX388" fmla="*/ 6283817 w 26589109"/>
              <a:gd name="connsiteY388" fmla="*/ 3232546 h 7514867"/>
              <a:gd name="connsiteX389" fmla="*/ 6203049 w 26589109"/>
              <a:gd name="connsiteY389" fmla="*/ 3264854 h 7514867"/>
              <a:gd name="connsiteX390" fmla="*/ 6267663 w 26589109"/>
              <a:gd name="connsiteY390" fmla="*/ 3297161 h 7514867"/>
              <a:gd name="connsiteX391" fmla="*/ 6332279 w 26589109"/>
              <a:gd name="connsiteY391" fmla="*/ 3281007 h 7514867"/>
              <a:gd name="connsiteX392" fmla="*/ 6348432 w 26589109"/>
              <a:gd name="connsiteY392" fmla="*/ 3248700 h 7514867"/>
              <a:gd name="connsiteX393" fmla="*/ 6332279 w 26589109"/>
              <a:gd name="connsiteY393" fmla="*/ 3232546 h 7514867"/>
              <a:gd name="connsiteX394" fmla="*/ 6295933 w 26589109"/>
              <a:gd name="connsiteY394" fmla="*/ 3225731 h 7514867"/>
              <a:gd name="connsiteX395" fmla="*/ 3053063 w 26589109"/>
              <a:gd name="connsiteY395" fmla="*/ 3216392 h 7514867"/>
              <a:gd name="connsiteX396" fmla="*/ 3069217 w 26589109"/>
              <a:gd name="connsiteY396" fmla="*/ 3248700 h 7514867"/>
              <a:gd name="connsiteX397" fmla="*/ 3036909 w 26589109"/>
              <a:gd name="connsiteY397" fmla="*/ 3232546 h 7514867"/>
              <a:gd name="connsiteX398" fmla="*/ 3053063 w 26589109"/>
              <a:gd name="connsiteY398" fmla="*/ 3216392 h 7514867"/>
              <a:gd name="connsiteX399" fmla="*/ 3053063 w 26589109"/>
              <a:gd name="connsiteY399" fmla="*/ 3216392 h 7514867"/>
              <a:gd name="connsiteX400" fmla="*/ 3053063 w 26589109"/>
              <a:gd name="connsiteY400" fmla="*/ 3216392 h 7514867"/>
              <a:gd name="connsiteX401" fmla="*/ 26383147 w 26589109"/>
              <a:gd name="connsiteY401" fmla="*/ 3165912 h 7514867"/>
              <a:gd name="connsiteX402" fmla="*/ 26395261 w 26589109"/>
              <a:gd name="connsiteY402" fmla="*/ 3184085 h 7514867"/>
              <a:gd name="connsiteX403" fmla="*/ 26476029 w 26589109"/>
              <a:gd name="connsiteY403" fmla="*/ 3361776 h 7514867"/>
              <a:gd name="connsiteX404" fmla="*/ 26411417 w 26589109"/>
              <a:gd name="connsiteY404" fmla="*/ 3442545 h 7514867"/>
              <a:gd name="connsiteX405" fmla="*/ 26330645 w 26589109"/>
              <a:gd name="connsiteY405" fmla="*/ 3442545 h 7514867"/>
              <a:gd name="connsiteX406" fmla="*/ 26249877 w 26589109"/>
              <a:gd name="connsiteY406" fmla="*/ 3410238 h 7514867"/>
              <a:gd name="connsiteX407" fmla="*/ 26201417 w 26589109"/>
              <a:gd name="connsiteY407" fmla="*/ 3345623 h 7514867"/>
              <a:gd name="connsiteX408" fmla="*/ 26201417 w 26589109"/>
              <a:gd name="connsiteY408" fmla="*/ 3281007 h 7514867"/>
              <a:gd name="connsiteX409" fmla="*/ 26346801 w 26589109"/>
              <a:gd name="connsiteY409" fmla="*/ 3184085 h 7514867"/>
              <a:gd name="connsiteX410" fmla="*/ 26383147 w 26589109"/>
              <a:gd name="connsiteY410" fmla="*/ 3165912 h 7514867"/>
              <a:gd name="connsiteX411" fmla="*/ 3736065 w 26589109"/>
              <a:gd name="connsiteY411" fmla="*/ 3112908 h 7514867"/>
              <a:gd name="connsiteX412" fmla="*/ 3731521 w 26589109"/>
              <a:gd name="connsiteY412" fmla="*/ 3135624 h 7514867"/>
              <a:gd name="connsiteX413" fmla="*/ 3763829 w 26589109"/>
              <a:gd name="connsiteY413" fmla="*/ 3151777 h 7514867"/>
              <a:gd name="connsiteX414" fmla="*/ 3796136 w 26589109"/>
              <a:gd name="connsiteY414" fmla="*/ 3184085 h 7514867"/>
              <a:gd name="connsiteX415" fmla="*/ 3796136 w 26589109"/>
              <a:gd name="connsiteY415" fmla="*/ 3182066 h 7514867"/>
              <a:gd name="connsiteX416" fmla="*/ 3796136 w 26589109"/>
              <a:gd name="connsiteY416" fmla="*/ 3167931 h 7514867"/>
              <a:gd name="connsiteX417" fmla="*/ 3763829 w 26589109"/>
              <a:gd name="connsiteY417" fmla="*/ 3151777 h 7514867"/>
              <a:gd name="connsiteX418" fmla="*/ 3747675 w 26589109"/>
              <a:gd name="connsiteY418" fmla="*/ 3119470 h 7514867"/>
              <a:gd name="connsiteX419" fmla="*/ 3736065 w 26589109"/>
              <a:gd name="connsiteY419" fmla="*/ 3112908 h 7514867"/>
              <a:gd name="connsiteX420" fmla="*/ 775381 w 26589109"/>
              <a:gd name="connsiteY420" fmla="*/ 3103316 h 7514867"/>
              <a:gd name="connsiteX421" fmla="*/ 726920 w 26589109"/>
              <a:gd name="connsiteY421" fmla="*/ 3135624 h 7514867"/>
              <a:gd name="connsiteX422" fmla="*/ 775381 w 26589109"/>
              <a:gd name="connsiteY422" fmla="*/ 3167931 h 7514867"/>
              <a:gd name="connsiteX423" fmla="*/ 904611 w 26589109"/>
              <a:gd name="connsiteY423" fmla="*/ 3200239 h 7514867"/>
              <a:gd name="connsiteX424" fmla="*/ 953073 w 26589109"/>
              <a:gd name="connsiteY424" fmla="*/ 3200239 h 7514867"/>
              <a:gd name="connsiteX425" fmla="*/ 936919 w 26589109"/>
              <a:gd name="connsiteY425" fmla="*/ 3135624 h 7514867"/>
              <a:gd name="connsiteX426" fmla="*/ 904611 w 26589109"/>
              <a:gd name="connsiteY426" fmla="*/ 3103316 h 7514867"/>
              <a:gd name="connsiteX427" fmla="*/ 823842 w 26589109"/>
              <a:gd name="connsiteY427" fmla="*/ 3103316 h 7514867"/>
              <a:gd name="connsiteX428" fmla="*/ 775381 w 26589109"/>
              <a:gd name="connsiteY428" fmla="*/ 3103316 h 7514867"/>
              <a:gd name="connsiteX429" fmla="*/ 2665372 w 26589109"/>
              <a:gd name="connsiteY429" fmla="*/ 3038701 h 7514867"/>
              <a:gd name="connsiteX430" fmla="*/ 2616911 w 26589109"/>
              <a:gd name="connsiteY430" fmla="*/ 3054855 h 7514867"/>
              <a:gd name="connsiteX431" fmla="*/ 2665372 w 26589109"/>
              <a:gd name="connsiteY431" fmla="*/ 3087162 h 7514867"/>
              <a:gd name="connsiteX432" fmla="*/ 2713834 w 26589109"/>
              <a:gd name="connsiteY432" fmla="*/ 3071009 h 7514867"/>
              <a:gd name="connsiteX433" fmla="*/ 2665372 w 26589109"/>
              <a:gd name="connsiteY433" fmla="*/ 3038701 h 7514867"/>
              <a:gd name="connsiteX434" fmla="*/ 2497777 w 26589109"/>
              <a:gd name="connsiteY434" fmla="*/ 3032139 h 7514867"/>
              <a:gd name="connsiteX435" fmla="*/ 2471527 w 26589109"/>
              <a:gd name="connsiteY435" fmla="*/ 3038701 h 7514867"/>
              <a:gd name="connsiteX436" fmla="*/ 2309989 w 26589109"/>
              <a:gd name="connsiteY436" fmla="*/ 3087162 h 7514867"/>
              <a:gd name="connsiteX437" fmla="*/ 2099990 w 26589109"/>
              <a:gd name="connsiteY437" fmla="*/ 3103316 h 7514867"/>
              <a:gd name="connsiteX438" fmla="*/ 2083836 w 26589109"/>
              <a:gd name="connsiteY438" fmla="*/ 3151777 h 7514867"/>
              <a:gd name="connsiteX439" fmla="*/ 2003068 w 26589109"/>
              <a:gd name="connsiteY439" fmla="*/ 3151777 h 7514867"/>
              <a:gd name="connsiteX440" fmla="*/ 2019221 w 26589109"/>
              <a:gd name="connsiteY440" fmla="*/ 3248700 h 7514867"/>
              <a:gd name="connsiteX441" fmla="*/ 1986914 w 26589109"/>
              <a:gd name="connsiteY441" fmla="*/ 3313315 h 7514867"/>
              <a:gd name="connsiteX442" fmla="*/ 1809222 w 26589109"/>
              <a:gd name="connsiteY442" fmla="*/ 3313315 h 7514867"/>
              <a:gd name="connsiteX443" fmla="*/ 1793069 w 26589109"/>
              <a:gd name="connsiteY443" fmla="*/ 3232546 h 7514867"/>
              <a:gd name="connsiteX444" fmla="*/ 1873838 w 26589109"/>
              <a:gd name="connsiteY444" fmla="*/ 3200239 h 7514867"/>
              <a:gd name="connsiteX445" fmla="*/ 1889991 w 26589109"/>
              <a:gd name="connsiteY445" fmla="*/ 3119470 h 7514867"/>
              <a:gd name="connsiteX446" fmla="*/ 1841530 w 26589109"/>
              <a:gd name="connsiteY446" fmla="*/ 3087162 h 7514867"/>
              <a:gd name="connsiteX447" fmla="*/ 1809222 w 26589109"/>
              <a:gd name="connsiteY447" fmla="*/ 3087162 h 7514867"/>
              <a:gd name="connsiteX448" fmla="*/ 1696146 w 26589109"/>
              <a:gd name="connsiteY448" fmla="*/ 3119470 h 7514867"/>
              <a:gd name="connsiteX449" fmla="*/ 1566916 w 26589109"/>
              <a:gd name="connsiteY449" fmla="*/ 3087162 h 7514867"/>
              <a:gd name="connsiteX450" fmla="*/ 1453839 w 26589109"/>
              <a:gd name="connsiteY450" fmla="*/ 3087162 h 7514867"/>
              <a:gd name="connsiteX451" fmla="*/ 1146918 w 26589109"/>
              <a:gd name="connsiteY451" fmla="*/ 3087162 h 7514867"/>
              <a:gd name="connsiteX452" fmla="*/ 1033841 w 26589109"/>
              <a:gd name="connsiteY452" fmla="*/ 3087162 h 7514867"/>
              <a:gd name="connsiteX453" fmla="*/ 1017688 w 26589109"/>
              <a:gd name="connsiteY453" fmla="*/ 3103316 h 7514867"/>
              <a:gd name="connsiteX454" fmla="*/ 1033841 w 26589109"/>
              <a:gd name="connsiteY454" fmla="*/ 3119470 h 7514867"/>
              <a:gd name="connsiteX455" fmla="*/ 1130764 w 26589109"/>
              <a:gd name="connsiteY455" fmla="*/ 3264854 h 7514867"/>
              <a:gd name="connsiteX456" fmla="*/ 1211533 w 26589109"/>
              <a:gd name="connsiteY456" fmla="*/ 3329469 h 7514867"/>
              <a:gd name="connsiteX457" fmla="*/ 1509115 w 26589109"/>
              <a:gd name="connsiteY457" fmla="*/ 3277221 h 7514867"/>
              <a:gd name="connsiteX458" fmla="*/ 1599223 w 26589109"/>
              <a:gd name="connsiteY458" fmla="*/ 3280432 h 7514867"/>
              <a:gd name="connsiteX459" fmla="*/ 1615377 w 26589109"/>
              <a:gd name="connsiteY459" fmla="*/ 3281007 h 7514867"/>
              <a:gd name="connsiteX460" fmla="*/ 1663838 w 26589109"/>
              <a:gd name="connsiteY460" fmla="*/ 3377930 h 7514867"/>
              <a:gd name="connsiteX461" fmla="*/ 1760761 w 26589109"/>
              <a:gd name="connsiteY461" fmla="*/ 3458699 h 7514867"/>
              <a:gd name="connsiteX462" fmla="*/ 2019221 w 26589109"/>
              <a:gd name="connsiteY462" fmla="*/ 3394084 h 7514867"/>
              <a:gd name="connsiteX463" fmla="*/ 2116144 w 26589109"/>
              <a:gd name="connsiteY463" fmla="*/ 3329469 h 7514867"/>
              <a:gd name="connsiteX464" fmla="*/ 2196913 w 26589109"/>
              <a:gd name="connsiteY464" fmla="*/ 3361776 h 7514867"/>
              <a:gd name="connsiteX465" fmla="*/ 2374604 w 26589109"/>
              <a:gd name="connsiteY465" fmla="*/ 3442545 h 7514867"/>
              <a:gd name="connsiteX466" fmla="*/ 2713834 w 26589109"/>
              <a:gd name="connsiteY466" fmla="*/ 3394084 h 7514867"/>
              <a:gd name="connsiteX467" fmla="*/ 2859218 w 26589109"/>
              <a:gd name="connsiteY467" fmla="*/ 3394084 h 7514867"/>
              <a:gd name="connsiteX468" fmla="*/ 2907679 w 26589109"/>
              <a:gd name="connsiteY468" fmla="*/ 3361776 h 7514867"/>
              <a:gd name="connsiteX469" fmla="*/ 2988448 w 26589109"/>
              <a:gd name="connsiteY469" fmla="*/ 3329469 h 7514867"/>
              <a:gd name="connsiteX470" fmla="*/ 3117678 w 26589109"/>
              <a:gd name="connsiteY470" fmla="*/ 3329469 h 7514867"/>
              <a:gd name="connsiteX471" fmla="*/ 3214600 w 26589109"/>
              <a:gd name="connsiteY471" fmla="*/ 3313315 h 7514867"/>
              <a:gd name="connsiteX472" fmla="*/ 3343831 w 26589109"/>
              <a:gd name="connsiteY472" fmla="*/ 3313315 h 7514867"/>
              <a:gd name="connsiteX473" fmla="*/ 3473061 w 26589109"/>
              <a:gd name="connsiteY473" fmla="*/ 3313315 h 7514867"/>
              <a:gd name="connsiteX474" fmla="*/ 3553830 w 26589109"/>
              <a:gd name="connsiteY474" fmla="*/ 3281007 h 7514867"/>
              <a:gd name="connsiteX475" fmla="*/ 3602291 w 26589109"/>
              <a:gd name="connsiteY475" fmla="*/ 3184085 h 7514867"/>
              <a:gd name="connsiteX476" fmla="*/ 3569984 w 26589109"/>
              <a:gd name="connsiteY476" fmla="*/ 3151777 h 7514867"/>
              <a:gd name="connsiteX477" fmla="*/ 3279215 w 26589109"/>
              <a:gd name="connsiteY477" fmla="*/ 3167931 h 7514867"/>
              <a:gd name="connsiteX478" fmla="*/ 3182293 w 26589109"/>
              <a:gd name="connsiteY478" fmla="*/ 3167931 h 7514867"/>
              <a:gd name="connsiteX479" fmla="*/ 2778449 w 26589109"/>
              <a:gd name="connsiteY479" fmla="*/ 3151777 h 7514867"/>
              <a:gd name="connsiteX480" fmla="*/ 2536142 w 26589109"/>
              <a:gd name="connsiteY480" fmla="*/ 3216392 h 7514867"/>
              <a:gd name="connsiteX481" fmla="*/ 2277682 w 26589109"/>
              <a:gd name="connsiteY481" fmla="*/ 3264854 h 7514867"/>
              <a:gd name="connsiteX482" fmla="*/ 2196913 w 26589109"/>
              <a:gd name="connsiteY482" fmla="*/ 3264854 h 7514867"/>
              <a:gd name="connsiteX483" fmla="*/ 2099990 w 26589109"/>
              <a:gd name="connsiteY483" fmla="*/ 3232546 h 7514867"/>
              <a:gd name="connsiteX484" fmla="*/ 2099990 w 26589109"/>
              <a:gd name="connsiteY484" fmla="*/ 3151777 h 7514867"/>
              <a:gd name="connsiteX485" fmla="*/ 2423066 w 26589109"/>
              <a:gd name="connsiteY485" fmla="*/ 3151777 h 7514867"/>
              <a:gd name="connsiteX486" fmla="*/ 2519988 w 26589109"/>
              <a:gd name="connsiteY486" fmla="*/ 3103316 h 7514867"/>
              <a:gd name="connsiteX487" fmla="*/ 2552296 w 26589109"/>
              <a:gd name="connsiteY487" fmla="*/ 3054855 h 7514867"/>
              <a:gd name="connsiteX488" fmla="*/ 2497777 w 26589109"/>
              <a:gd name="connsiteY488" fmla="*/ 3032139 h 7514867"/>
              <a:gd name="connsiteX489" fmla="*/ 387691 w 26589109"/>
              <a:gd name="connsiteY489" fmla="*/ 2699472 h 7514867"/>
              <a:gd name="connsiteX490" fmla="*/ 403844 w 26589109"/>
              <a:gd name="connsiteY490" fmla="*/ 2715626 h 7514867"/>
              <a:gd name="connsiteX491" fmla="*/ 387691 w 26589109"/>
              <a:gd name="connsiteY491" fmla="*/ 2731780 h 7514867"/>
              <a:gd name="connsiteX492" fmla="*/ 371537 w 26589109"/>
              <a:gd name="connsiteY492" fmla="*/ 2715626 h 7514867"/>
              <a:gd name="connsiteX493" fmla="*/ 387691 w 26589109"/>
              <a:gd name="connsiteY493" fmla="*/ 2699472 h 7514867"/>
              <a:gd name="connsiteX494" fmla="*/ 646151 w 26589109"/>
              <a:gd name="connsiteY494" fmla="*/ 2683318 h 7514867"/>
              <a:gd name="connsiteX495" fmla="*/ 629997 w 26589109"/>
              <a:gd name="connsiteY495" fmla="*/ 2715626 h 7514867"/>
              <a:gd name="connsiteX496" fmla="*/ 613843 w 26589109"/>
              <a:gd name="connsiteY496" fmla="*/ 2699472 h 7514867"/>
              <a:gd name="connsiteX497" fmla="*/ 646151 w 26589109"/>
              <a:gd name="connsiteY497" fmla="*/ 2683318 h 7514867"/>
              <a:gd name="connsiteX498" fmla="*/ 24489118 w 26589109"/>
              <a:gd name="connsiteY498" fmla="*/ 2327935 h 7514867"/>
              <a:gd name="connsiteX499" fmla="*/ 24472962 w 26589109"/>
              <a:gd name="connsiteY499" fmla="*/ 2344089 h 7514867"/>
              <a:gd name="connsiteX500" fmla="*/ 24505270 w 26589109"/>
              <a:gd name="connsiteY500" fmla="*/ 2360243 h 7514867"/>
              <a:gd name="connsiteX501" fmla="*/ 24505270 w 26589109"/>
              <a:gd name="connsiteY501" fmla="*/ 2344089 h 7514867"/>
              <a:gd name="connsiteX502" fmla="*/ 24489118 w 26589109"/>
              <a:gd name="connsiteY502" fmla="*/ 2327935 h 7514867"/>
              <a:gd name="connsiteX503" fmla="*/ 23462595 w 26589109"/>
              <a:gd name="connsiteY503" fmla="*/ 2322130 h 7514867"/>
              <a:gd name="connsiteX504" fmla="*/ 23439122 w 26589109"/>
              <a:gd name="connsiteY504" fmla="*/ 2327935 h 7514867"/>
              <a:gd name="connsiteX505" fmla="*/ 23406814 w 26589109"/>
              <a:gd name="connsiteY505" fmla="*/ 2360243 h 7514867"/>
              <a:gd name="connsiteX506" fmla="*/ 23422968 w 26589109"/>
              <a:gd name="connsiteY506" fmla="*/ 2376397 h 7514867"/>
              <a:gd name="connsiteX507" fmla="*/ 23489126 w 26589109"/>
              <a:gd name="connsiteY507" fmla="*/ 2376397 h 7514867"/>
              <a:gd name="connsiteX508" fmla="*/ 23487582 w 26589109"/>
              <a:gd name="connsiteY508" fmla="*/ 2392551 h 7514867"/>
              <a:gd name="connsiteX509" fmla="*/ 23509121 w 26589109"/>
              <a:gd name="connsiteY509" fmla="*/ 2392551 h 7514867"/>
              <a:gd name="connsiteX510" fmla="*/ 23513833 w 26589109"/>
              <a:gd name="connsiteY510" fmla="*/ 2406686 h 7514867"/>
              <a:gd name="connsiteX511" fmla="*/ 23536044 w 26589109"/>
              <a:gd name="connsiteY511" fmla="*/ 2424858 h 7514867"/>
              <a:gd name="connsiteX512" fmla="*/ 23939888 w 26589109"/>
              <a:gd name="connsiteY512" fmla="*/ 2441012 h 7514867"/>
              <a:gd name="connsiteX513" fmla="*/ 24069118 w 26589109"/>
              <a:gd name="connsiteY513" fmla="*/ 2392551 h 7514867"/>
              <a:gd name="connsiteX514" fmla="*/ 24182194 w 26589109"/>
              <a:gd name="connsiteY514" fmla="*/ 2392551 h 7514867"/>
              <a:gd name="connsiteX515" fmla="*/ 24279118 w 26589109"/>
              <a:gd name="connsiteY515" fmla="*/ 2473319 h 7514867"/>
              <a:gd name="connsiteX516" fmla="*/ 24295270 w 26589109"/>
              <a:gd name="connsiteY516" fmla="*/ 2489473 h 7514867"/>
              <a:gd name="connsiteX517" fmla="*/ 24311426 w 26589109"/>
              <a:gd name="connsiteY517" fmla="*/ 2473319 h 7514867"/>
              <a:gd name="connsiteX518" fmla="*/ 24246812 w 26589109"/>
              <a:gd name="connsiteY518" fmla="*/ 2327935 h 7514867"/>
              <a:gd name="connsiteX519" fmla="*/ 24004504 w 26589109"/>
              <a:gd name="connsiteY519" fmla="*/ 2327935 h 7514867"/>
              <a:gd name="connsiteX520" fmla="*/ 23794506 w 26589109"/>
              <a:gd name="connsiteY520" fmla="*/ 2327935 h 7514867"/>
              <a:gd name="connsiteX521" fmla="*/ 23568350 w 26589109"/>
              <a:gd name="connsiteY521" fmla="*/ 2392551 h 7514867"/>
              <a:gd name="connsiteX522" fmla="*/ 23509121 w 26589109"/>
              <a:gd name="connsiteY522" fmla="*/ 2392551 h 7514867"/>
              <a:gd name="connsiteX523" fmla="*/ 23503736 w 26589109"/>
              <a:gd name="connsiteY523" fmla="*/ 2376397 h 7514867"/>
              <a:gd name="connsiteX524" fmla="*/ 23489126 w 26589109"/>
              <a:gd name="connsiteY524" fmla="*/ 2376397 h 7514867"/>
              <a:gd name="connsiteX525" fmla="*/ 23491368 w 26589109"/>
              <a:gd name="connsiteY525" fmla="*/ 2352924 h 7514867"/>
              <a:gd name="connsiteX526" fmla="*/ 23462595 w 26589109"/>
              <a:gd name="connsiteY526" fmla="*/ 2322130 h 7514867"/>
              <a:gd name="connsiteX527" fmla="*/ 23536044 w 26589109"/>
              <a:gd name="connsiteY527" fmla="*/ 2166398 h 7514867"/>
              <a:gd name="connsiteX528" fmla="*/ 23519892 w 26589109"/>
              <a:gd name="connsiteY528" fmla="*/ 2182552 h 7514867"/>
              <a:gd name="connsiteX529" fmla="*/ 23536044 w 26589109"/>
              <a:gd name="connsiteY529" fmla="*/ 2198706 h 7514867"/>
              <a:gd name="connsiteX530" fmla="*/ 23552198 w 26589109"/>
              <a:gd name="connsiteY530" fmla="*/ 2182552 h 7514867"/>
              <a:gd name="connsiteX531" fmla="*/ 23536044 w 26589109"/>
              <a:gd name="connsiteY531" fmla="*/ 2166398 h 7514867"/>
              <a:gd name="connsiteX532" fmla="*/ 985380 w 26589109"/>
              <a:gd name="connsiteY532" fmla="*/ 2150244 h 7514867"/>
              <a:gd name="connsiteX533" fmla="*/ 953073 w 26589109"/>
              <a:gd name="connsiteY533" fmla="*/ 2166398 h 7514867"/>
              <a:gd name="connsiteX534" fmla="*/ 969226 w 26589109"/>
              <a:gd name="connsiteY534" fmla="*/ 2231013 h 7514867"/>
              <a:gd name="connsiteX535" fmla="*/ 1001534 w 26589109"/>
              <a:gd name="connsiteY535" fmla="*/ 2198706 h 7514867"/>
              <a:gd name="connsiteX536" fmla="*/ 985380 w 26589109"/>
              <a:gd name="connsiteY536" fmla="*/ 2150244 h 7514867"/>
              <a:gd name="connsiteX537" fmla="*/ 23374506 w 26589109"/>
              <a:gd name="connsiteY537" fmla="*/ 2085629 h 7514867"/>
              <a:gd name="connsiteX538" fmla="*/ 23326044 w 26589109"/>
              <a:gd name="connsiteY538" fmla="*/ 2134090 h 7514867"/>
              <a:gd name="connsiteX539" fmla="*/ 23326044 w 26589109"/>
              <a:gd name="connsiteY539" fmla="*/ 2166398 h 7514867"/>
              <a:gd name="connsiteX540" fmla="*/ 23342198 w 26589109"/>
              <a:gd name="connsiteY540" fmla="*/ 2182552 h 7514867"/>
              <a:gd name="connsiteX541" fmla="*/ 23422968 w 26589109"/>
              <a:gd name="connsiteY541" fmla="*/ 2117937 h 7514867"/>
              <a:gd name="connsiteX542" fmla="*/ 23374506 w 26589109"/>
              <a:gd name="connsiteY542" fmla="*/ 2085629 h 7514867"/>
              <a:gd name="connsiteX543" fmla="*/ 1389224 w 26589109"/>
              <a:gd name="connsiteY543" fmla="*/ 2037168 h 7514867"/>
              <a:gd name="connsiteX544" fmla="*/ 1373071 w 26589109"/>
              <a:gd name="connsiteY544" fmla="*/ 2053322 h 7514867"/>
              <a:gd name="connsiteX545" fmla="*/ 1389224 w 26589109"/>
              <a:gd name="connsiteY545" fmla="*/ 2069475 h 7514867"/>
              <a:gd name="connsiteX546" fmla="*/ 1405378 w 26589109"/>
              <a:gd name="connsiteY546" fmla="*/ 2053322 h 7514867"/>
              <a:gd name="connsiteX547" fmla="*/ 1389224 w 26589109"/>
              <a:gd name="connsiteY547" fmla="*/ 2037168 h 7514867"/>
              <a:gd name="connsiteX548" fmla="*/ 1696146 w 26589109"/>
              <a:gd name="connsiteY548" fmla="*/ 1972553 h 7514867"/>
              <a:gd name="connsiteX549" fmla="*/ 1663838 w 26589109"/>
              <a:gd name="connsiteY549" fmla="*/ 2004860 h 7514867"/>
              <a:gd name="connsiteX550" fmla="*/ 1712300 w 26589109"/>
              <a:gd name="connsiteY550" fmla="*/ 2069475 h 7514867"/>
              <a:gd name="connsiteX551" fmla="*/ 1728454 w 26589109"/>
              <a:gd name="connsiteY551" fmla="*/ 2069475 h 7514867"/>
              <a:gd name="connsiteX552" fmla="*/ 1744607 w 26589109"/>
              <a:gd name="connsiteY552" fmla="*/ 2101783 h 7514867"/>
              <a:gd name="connsiteX553" fmla="*/ 1760761 w 26589109"/>
              <a:gd name="connsiteY553" fmla="*/ 2101783 h 7514867"/>
              <a:gd name="connsiteX554" fmla="*/ 1728454 w 26589109"/>
              <a:gd name="connsiteY554" fmla="*/ 2069475 h 7514867"/>
              <a:gd name="connsiteX555" fmla="*/ 1728454 w 26589109"/>
              <a:gd name="connsiteY555" fmla="*/ 1988707 h 7514867"/>
              <a:gd name="connsiteX556" fmla="*/ 1696146 w 26589109"/>
              <a:gd name="connsiteY556" fmla="*/ 1972553 h 7514867"/>
              <a:gd name="connsiteX557" fmla="*/ 1922299 w 26589109"/>
              <a:gd name="connsiteY557" fmla="*/ 1956399 h 7514867"/>
              <a:gd name="connsiteX558" fmla="*/ 1906145 w 26589109"/>
              <a:gd name="connsiteY558" fmla="*/ 2037168 h 7514867"/>
              <a:gd name="connsiteX559" fmla="*/ 1938453 w 26589109"/>
              <a:gd name="connsiteY559" fmla="*/ 2053322 h 7514867"/>
              <a:gd name="connsiteX560" fmla="*/ 1954606 w 26589109"/>
              <a:gd name="connsiteY560" fmla="*/ 2004860 h 7514867"/>
              <a:gd name="connsiteX561" fmla="*/ 1922299 w 26589109"/>
              <a:gd name="connsiteY561" fmla="*/ 1956399 h 7514867"/>
              <a:gd name="connsiteX562" fmla="*/ 22001436 w 26589109"/>
              <a:gd name="connsiteY562" fmla="*/ 1794861 h 7514867"/>
              <a:gd name="connsiteX563" fmla="*/ 21969128 w 26589109"/>
              <a:gd name="connsiteY563" fmla="*/ 1811015 h 7514867"/>
              <a:gd name="connsiteX564" fmla="*/ 21985284 w 26589109"/>
              <a:gd name="connsiteY564" fmla="*/ 1827169 h 7514867"/>
              <a:gd name="connsiteX565" fmla="*/ 22001436 w 26589109"/>
              <a:gd name="connsiteY565" fmla="*/ 1794861 h 7514867"/>
              <a:gd name="connsiteX566" fmla="*/ 21581438 w 26589109"/>
              <a:gd name="connsiteY566" fmla="*/ 1794861 h 7514867"/>
              <a:gd name="connsiteX567" fmla="*/ 21565284 w 26589109"/>
              <a:gd name="connsiteY567" fmla="*/ 1811015 h 7514867"/>
              <a:gd name="connsiteX568" fmla="*/ 21581438 w 26589109"/>
              <a:gd name="connsiteY568" fmla="*/ 1827169 h 7514867"/>
              <a:gd name="connsiteX569" fmla="*/ 21597592 w 26589109"/>
              <a:gd name="connsiteY569" fmla="*/ 1811015 h 7514867"/>
              <a:gd name="connsiteX570" fmla="*/ 21581438 w 26589109"/>
              <a:gd name="connsiteY570" fmla="*/ 1794861 h 7514867"/>
              <a:gd name="connsiteX571" fmla="*/ 40890 w 26589109"/>
              <a:gd name="connsiteY571" fmla="*/ 1788552 h 7514867"/>
              <a:gd name="connsiteX572" fmla="*/ 64615 w 26589109"/>
              <a:gd name="connsiteY572" fmla="*/ 1794861 h 7514867"/>
              <a:gd name="connsiteX573" fmla="*/ 177691 w 26589109"/>
              <a:gd name="connsiteY573" fmla="*/ 1875630 h 7514867"/>
              <a:gd name="connsiteX574" fmla="*/ 242307 w 26589109"/>
              <a:gd name="connsiteY574" fmla="*/ 1859476 h 7514867"/>
              <a:gd name="connsiteX575" fmla="*/ 274614 w 26589109"/>
              <a:gd name="connsiteY575" fmla="*/ 1891784 h 7514867"/>
              <a:gd name="connsiteX576" fmla="*/ 242307 w 26589109"/>
              <a:gd name="connsiteY576" fmla="*/ 1956399 h 7514867"/>
              <a:gd name="connsiteX577" fmla="*/ 193845 w 26589109"/>
              <a:gd name="connsiteY577" fmla="*/ 1956399 h 7514867"/>
              <a:gd name="connsiteX578" fmla="*/ 16154 w 26589109"/>
              <a:gd name="connsiteY578" fmla="*/ 1875630 h 7514867"/>
              <a:gd name="connsiteX579" fmla="*/ 0 w 26589109"/>
              <a:gd name="connsiteY579" fmla="*/ 1827169 h 7514867"/>
              <a:gd name="connsiteX580" fmla="*/ 40890 w 26589109"/>
              <a:gd name="connsiteY580" fmla="*/ 1788552 h 7514867"/>
              <a:gd name="connsiteX581" fmla="*/ 22324510 w 26589109"/>
              <a:gd name="connsiteY581" fmla="*/ 1778708 h 7514867"/>
              <a:gd name="connsiteX582" fmla="*/ 22259896 w 26589109"/>
              <a:gd name="connsiteY582" fmla="*/ 1811015 h 7514867"/>
              <a:gd name="connsiteX583" fmla="*/ 22340666 w 26589109"/>
              <a:gd name="connsiteY583" fmla="*/ 1843323 h 7514867"/>
              <a:gd name="connsiteX584" fmla="*/ 22372972 w 26589109"/>
              <a:gd name="connsiteY584" fmla="*/ 1843323 h 7514867"/>
              <a:gd name="connsiteX585" fmla="*/ 22421434 w 26589109"/>
              <a:gd name="connsiteY585" fmla="*/ 1811015 h 7514867"/>
              <a:gd name="connsiteX586" fmla="*/ 22372972 w 26589109"/>
              <a:gd name="connsiteY586" fmla="*/ 1778708 h 7514867"/>
              <a:gd name="connsiteX587" fmla="*/ 22324510 w 26589109"/>
              <a:gd name="connsiteY587" fmla="*/ 1778708 h 7514867"/>
              <a:gd name="connsiteX588" fmla="*/ 21678360 w 26589109"/>
              <a:gd name="connsiteY588" fmla="*/ 1746400 h 7514867"/>
              <a:gd name="connsiteX589" fmla="*/ 21662208 w 26589109"/>
              <a:gd name="connsiteY589" fmla="*/ 1778708 h 7514867"/>
              <a:gd name="connsiteX590" fmla="*/ 21775284 w 26589109"/>
              <a:gd name="connsiteY590" fmla="*/ 1891784 h 7514867"/>
              <a:gd name="connsiteX591" fmla="*/ 21888360 w 26589109"/>
              <a:gd name="connsiteY591" fmla="*/ 1811015 h 7514867"/>
              <a:gd name="connsiteX592" fmla="*/ 21888360 w 26589109"/>
              <a:gd name="connsiteY592" fmla="*/ 1794861 h 7514867"/>
              <a:gd name="connsiteX593" fmla="*/ 21678360 w 26589109"/>
              <a:gd name="connsiteY593" fmla="*/ 1746400 h 7514867"/>
              <a:gd name="connsiteX594" fmla="*/ 2382943 w 26589109"/>
              <a:gd name="connsiteY594" fmla="*/ 1710067 h 7514867"/>
              <a:gd name="connsiteX595" fmla="*/ 2386972 w 26589109"/>
              <a:gd name="connsiteY595" fmla="*/ 1712074 h 7514867"/>
              <a:gd name="connsiteX596" fmla="*/ 2439220 w 26589109"/>
              <a:gd name="connsiteY596" fmla="*/ 1875630 h 7514867"/>
              <a:gd name="connsiteX597" fmla="*/ 2423066 w 26589109"/>
              <a:gd name="connsiteY597" fmla="*/ 1891784 h 7514867"/>
              <a:gd name="connsiteX598" fmla="*/ 2374604 w 26589109"/>
              <a:gd name="connsiteY598" fmla="*/ 1875630 h 7514867"/>
              <a:gd name="connsiteX599" fmla="*/ 2330687 w 26589109"/>
              <a:gd name="connsiteY599" fmla="*/ 1833984 h 7514867"/>
              <a:gd name="connsiteX600" fmla="*/ 2324590 w 26589109"/>
              <a:gd name="connsiteY600" fmla="*/ 1815973 h 7514867"/>
              <a:gd name="connsiteX601" fmla="*/ 2326143 w 26589109"/>
              <a:gd name="connsiteY601" fmla="*/ 1778708 h 7514867"/>
              <a:gd name="connsiteX602" fmla="*/ 2374604 w 26589109"/>
              <a:gd name="connsiteY602" fmla="*/ 1730246 h 7514867"/>
              <a:gd name="connsiteX603" fmla="*/ 1033841 w 26589109"/>
              <a:gd name="connsiteY603" fmla="*/ 1617170 h 7514867"/>
              <a:gd name="connsiteX604" fmla="*/ 1049995 w 26589109"/>
              <a:gd name="connsiteY604" fmla="*/ 1633324 h 7514867"/>
              <a:gd name="connsiteX605" fmla="*/ 1033841 w 26589109"/>
              <a:gd name="connsiteY605" fmla="*/ 1649478 h 7514867"/>
              <a:gd name="connsiteX606" fmla="*/ 1017688 w 26589109"/>
              <a:gd name="connsiteY606" fmla="*/ 1633324 h 7514867"/>
              <a:gd name="connsiteX607" fmla="*/ 1033841 w 26589109"/>
              <a:gd name="connsiteY607" fmla="*/ 1617170 h 7514867"/>
              <a:gd name="connsiteX608" fmla="*/ 24069118 w 26589109"/>
              <a:gd name="connsiteY608" fmla="*/ 1601016 h 7514867"/>
              <a:gd name="connsiteX609" fmla="*/ 24214502 w 26589109"/>
              <a:gd name="connsiteY609" fmla="*/ 1601016 h 7514867"/>
              <a:gd name="connsiteX610" fmla="*/ 24230656 w 26589109"/>
              <a:gd name="connsiteY610" fmla="*/ 1617170 h 7514867"/>
              <a:gd name="connsiteX611" fmla="*/ 24198350 w 26589109"/>
              <a:gd name="connsiteY611" fmla="*/ 1649478 h 7514867"/>
              <a:gd name="connsiteX612" fmla="*/ 24069118 w 26589109"/>
              <a:gd name="connsiteY612" fmla="*/ 1649478 h 7514867"/>
              <a:gd name="connsiteX613" fmla="*/ 24020656 w 26589109"/>
              <a:gd name="connsiteY613" fmla="*/ 1633324 h 7514867"/>
              <a:gd name="connsiteX614" fmla="*/ 24069118 w 26589109"/>
              <a:gd name="connsiteY614" fmla="*/ 1601016 h 7514867"/>
              <a:gd name="connsiteX615" fmla="*/ 25028247 w 26589109"/>
              <a:gd name="connsiteY615" fmla="*/ 1556593 h 7514867"/>
              <a:gd name="connsiteX616" fmla="*/ 25038345 w 26589109"/>
              <a:gd name="connsiteY616" fmla="*/ 1568709 h 7514867"/>
              <a:gd name="connsiteX617" fmla="*/ 25022189 w 26589109"/>
              <a:gd name="connsiteY617" fmla="*/ 1584863 h 7514867"/>
              <a:gd name="connsiteX618" fmla="*/ 25006037 w 26589109"/>
              <a:gd name="connsiteY618" fmla="*/ 1568709 h 7514867"/>
              <a:gd name="connsiteX619" fmla="*/ 25028247 w 26589109"/>
              <a:gd name="connsiteY619" fmla="*/ 1556593 h 7514867"/>
              <a:gd name="connsiteX620" fmla="*/ 2459917 w 26589109"/>
              <a:gd name="connsiteY620" fmla="*/ 1497531 h 7514867"/>
              <a:gd name="connsiteX621" fmla="*/ 2455373 w 26589109"/>
              <a:gd name="connsiteY621" fmla="*/ 1520247 h 7514867"/>
              <a:gd name="connsiteX622" fmla="*/ 2487681 w 26589109"/>
              <a:gd name="connsiteY622" fmla="*/ 1536401 h 7514867"/>
              <a:gd name="connsiteX623" fmla="*/ 2471527 w 26589109"/>
              <a:gd name="connsiteY623" fmla="*/ 1504094 h 7514867"/>
              <a:gd name="connsiteX624" fmla="*/ 2459917 w 26589109"/>
              <a:gd name="connsiteY624" fmla="*/ 1497531 h 7514867"/>
              <a:gd name="connsiteX625" fmla="*/ 24828345 w 26589109"/>
              <a:gd name="connsiteY625" fmla="*/ 1487940 h 7514867"/>
              <a:gd name="connsiteX626" fmla="*/ 24844501 w 26589109"/>
              <a:gd name="connsiteY626" fmla="*/ 1536401 h 7514867"/>
              <a:gd name="connsiteX627" fmla="*/ 24796037 w 26589109"/>
              <a:gd name="connsiteY627" fmla="*/ 1633324 h 7514867"/>
              <a:gd name="connsiteX628" fmla="*/ 24779885 w 26589109"/>
              <a:gd name="connsiteY628" fmla="*/ 1633324 h 7514867"/>
              <a:gd name="connsiteX629" fmla="*/ 24763733 w 26589109"/>
              <a:gd name="connsiteY629" fmla="*/ 1520247 h 7514867"/>
              <a:gd name="connsiteX630" fmla="*/ 24828345 w 26589109"/>
              <a:gd name="connsiteY630" fmla="*/ 1487940 h 7514867"/>
              <a:gd name="connsiteX631" fmla="*/ 209999 w 26589109"/>
              <a:gd name="connsiteY631" fmla="*/ 1483901 h 7514867"/>
              <a:gd name="connsiteX632" fmla="*/ 290768 w 26589109"/>
              <a:gd name="connsiteY632" fmla="*/ 1487940 h 7514867"/>
              <a:gd name="connsiteX633" fmla="*/ 177691 w 26589109"/>
              <a:gd name="connsiteY633" fmla="*/ 1584863 h 7514867"/>
              <a:gd name="connsiteX634" fmla="*/ 113076 w 26589109"/>
              <a:gd name="connsiteY634" fmla="*/ 1633324 h 7514867"/>
              <a:gd name="connsiteX635" fmla="*/ 80769 w 26589109"/>
              <a:gd name="connsiteY635" fmla="*/ 1584863 h 7514867"/>
              <a:gd name="connsiteX636" fmla="*/ 129230 w 26589109"/>
              <a:gd name="connsiteY636" fmla="*/ 1504094 h 7514867"/>
              <a:gd name="connsiteX637" fmla="*/ 209999 w 26589109"/>
              <a:gd name="connsiteY637" fmla="*/ 1483901 h 7514867"/>
              <a:gd name="connsiteX638" fmla="*/ 24666809 w 26589109"/>
              <a:gd name="connsiteY638" fmla="*/ 1455632 h 7514867"/>
              <a:gd name="connsiteX639" fmla="*/ 24699113 w 26589109"/>
              <a:gd name="connsiteY639" fmla="*/ 1471786 h 7514867"/>
              <a:gd name="connsiteX640" fmla="*/ 24666809 w 26589109"/>
              <a:gd name="connsiteY640" fmla="*/ 1536401 h 7514867"/>
              <a:gd name="connsiteX641" fmla="*/ 24650657 w 26589109"/>
              <a:gd name="connsiteY641" fmla="*/ 1520247 h 7514867"/>
              <a:gd name="connsiteX642" fmla="*/ 24666809 w 26589109"/>
              <a:gd name="connsiteY642" fmla="*/ 1455632 h 7514867"/>
              <a:gd name="connsiteX643" fmla="*/ 306922 w 26589109"/>
              <a:gd name="connsiteY643" fmla="*/ 1455632 h 7514867"/>
              <a:gd name="connsiteX644" fmla="*/ 323075 w 26589109"/>
              <a:gd name="connsiteY644" fmla="*/ 1455632 h 7514867"/>
              <a:gd name="connsiteX645" fmla="*/ 290768 w 26589109"/>
              <a:gd name="connsiteY645" fmla="*/ 1487940 h 7514867"/>
              <a:gd name="connsiteX646" fmla="*/ 306922 w 26589109"/>
              <a:gd name="connsiteY646" fmla="*/ 1455632 h 7514867"/>
              <a:gd name="connsiteX647" fmla="*/ 24392194 w 26589109"/>
              <a:gd name="connsiteY647" fmla="*/ 1439479 h 7514867"/>
              <a:gd name="connsiteX648" fmla="*/ 24472962 w 26589109"/>
              <a:gd name="connsiteY648" fmla="*/ 1439479 h 7514867"/>
              <a:gd name="connsiteX649" fmla="*/ 24489118 w 26589109"/>
              <a:gd name="connsiteY649" fmla="*/ 1487940 h 7514867"/>
              <a:gd name="connsiteX650" fmla="*/ 24408348 w 26589109"/>
              <a:gd name="connsiteY650" fmla="*/ 1536401 h 7514867"/>
              <a:gd name="connsiteX651" fmla="*/ 24359888 w 26589109"/>
              <a:gd name="connsiteY651" fmla="*/ 1504094 h 7514867"/>
              <a:gd name="connsiteX652" fmla="*/ 24392194 w 26589109"/>
              <a:gd name="connsiteY652" fmla="*/ 1439479 h 7514867"/>
              <a:gd name="connsiteX653" fmla="*/ 1259994 w 26589109"/>
              <a:gd name="connsiteY653" fmla="*/ 1407171 h 7514867"/>
              <a:gd name="connsiteX654" fmla="*/ 1340763 w 26589109"/>
              <a:gd name="connsiteY654" fmla="*/ 1520247 h 7514867"/>
              <a:gd name="connsiteX655" fmla="*/ 1259994 w 26589109"/>
              <a:gd name="connsiteY655" fmla="*/ 1584863 h 7514867"/>
              <a:gd name="connsiteX656" fmla="*/ 1195379 w 26589109"/>
              <a:gd name="connsiteY656" fmla="*/ 1504094 h 7514867"/>
              <a:gd name="connsiteX657" fmla="*/ 1259994 w 26589109"/>
              <a:gd name="connsiteY657" fmla="*/ 1407171 h 7514867"/>
              <a:gd name="connsiteX658" fmla="*/ 23037296 w 26589109"/>
              <a:gd name="connsiteY658" fmla="*/ 1382941 h 7514867"/>
              <a:gd name="connsiteX659" fmla="*/ 23099892 w 26589109"/>
              <a:gd name="connsiteY659" fmla="*/ 1439479 h 7514867"/>
              <a:gd name="connsiteX660" fmla="*/ 23212968 w 26589109"/>
              <a:gd name="connsiteY660" fmla="*/ 1439479 h 7514867"/>
              <a:gd name="connsiteX661" fmla="*/ 23245276 w 26589109"/>
              <a:gd name="connsiteY661" fmla="*/ 1391017 h 7514867"/>
              <a:gd name="connsiteX662" fmla="*/ 23277584 w 26589109"/>
              <a:gd name="connsiteY662" fmla="*/ 1439479 h 7514867"/>
              <a:gd name="connsiteX663" fmla="*/ 23326044 w 26589109"/>
              <a:gd name="connsiteY663" fmla="*/ 1487940 h 7514867"/>
              <a:gd name="connsiteX664" fmla="*/ 23245276 w 26589109"/>
              <a:gd name="connsiteY664" fmla="*/ 1584863 h 7514867"/>
              <a:gd name="connsiteX665" fmla="*/ 23116048 w 26589109"/>
              <a:gd name="connsiteY665" fmla="*/ 1584863 h 7514867"/>
              <a:gd name="connsiteX666" fmla="*/ 22857586 w 26589109"/>
              <a:gd name="connsiteY666" fmla="*/ 1617170 h 7514867"/>
              <a:gd name="connsiteX667" fmla="*/ 22857586 w 26589109"/>
              <a:gd name="connsiteY667" fmla="*/ 1601016 h 7514867"/>
              <a:gd name="connsiteX668" fmla="*/ 22857586 w 26589109"/>
              <a:gd name="connsiteY668" fmla="*/ 1548516 h 7514867"/>
              <a:gd name="connsiteX669" fmla="*/ 22906048 w 26589109"/>
              <a:gd name="connsiteY669" fmla="*/ 1504094 h 7514867"/>
              <a:gd name="connsiteX670" fmla="*/ 22986816 w 26589109"/>
              <a:gd name="connsiteY670" fmla="*/ 1423325 h 7514867"/>
              <a:gd name="connsiteX671" fmla="*/ 23037296 w 26589109"/>
              <a:gd name="connsiteY671" fmla="*/ 1382941 h 7514867"/>
              <a:gd name="connsiteX672" fmla="*/ 710766 w 26589109"/>
              <a:gd name="connsiteY672" fmla="*/ 1374864 h 7514867"/>
              <a:gd name="connsiteX673" fmla="*/ 759227 w 26589109"/>
              <a:gd name="connsiteY673" fmla="*/ 1374864 h 7514867"/>
              <a:gd name="connsiteX674" fmla="*/ 759227 w 26589109"/>
              <a:gd name="connsiteY674" fmla="*/ 1407171 h 7514867"/>
              <a:gd name="connsiteX675" fmla="*/ 629997 w 26589109"/>
              <a:gd name="connsiteY675" fmla="*/ 1568709 h 7514867"/>
              <a:gd name="connsiteX676" fmla="*/ 581536 w 26589109"/>
              <a:gd name="connsiteY676" fmla="*/ 1584863 h 7514867"/>
              <a:gd name="connsiteX677" fmla="*/ 452306 w 26589109"/>
              <a:gd name="connsiteY677" fmla="*/ 1536401 h 7514867"/>
              <a:gd name="connsiteX678" fmla="*/ 452306 w 26589109"/>
              <a:gd name="connsiteY678" fmla="*/ 1471786 h 7514867"/>
              <a:gd name="connsiteX679" fmla="*/ 710766 w 26589109"/>
              <a:gd name="connsiteY679" fmla="*/ 1374864 h 7514867"/>
              <a:gd name="connsiteX680" fmla="*/ 1685293 w 26589109"/>
              <a:gd name="connsiteY680" fmla="*/ 1370825 h 7514867"/>
              <a:gd name="connsiteX681" fmla="*/ 1728454 w 26589109"/>
              <a:gd name="connsiteY681" fmla="*/ 1407171 h 7514867"/>
              <a:gd name="connsiteX682" fmla="*/ 1696146 w 26589109"/>
              <a:gd name="connsiteY682" fmla="*/ 1471786 h 7514867"/>
              <a:gd name="connsiteX683" fmla="*/ 1615377 w 26589109"/>
              <a:gd name="connsiteY683" fmla="*/ 1423325 h 7514867"/>
              <a:gd name="connsiteX684" fmla="*/ 1663838 w 26589109"/>
              <a:gd name="connsiteY684" fmla="*/ 1374864 h 7514867"/>
              <a:gd name="connsiteX685" fmla="*/ 1685293 w 26589109"/>
              <a:gd name="connsiteY685" fmla="*/ 1370825 h 7514867"/>
              <a:gd name="connsiteX686" fmla="*/ 23552198 w 26589109"/>
              <a:gd name="connsiteY686" fmla="*/ 1358710 h 7514867"/>
              <a:gd name="connsiteX687" fmla="*/ 23729888 w 26589109"/>
              <a:gd name="connsiteY687" fmla="*/ 1358710 h 7514867"/>
              <a:gd name="connsiteX688" fmla="*/ 24246812 w 26589109"/>
              <a:gd name="connsiteY688" fmla="*/ 1487940 h 7514867"/>
              <a:gd name="connsiteX689" fmla="*/ 24262964 w 26589109"/>
              <a:gd name="connsiteY689" fmla="*/ 1504094 h 7514867"/>
              <a:gd name="connsiteX690" fmla="*/ 24214502 w 26589109"/>
              <a:gd name="connsiteY690" fmla="*/ 1536401 h 7514867"/>
              <a:gd name="connsiteX691" fmla="*/ 23778350 w 26589109"/>
              <a:gd name="connsiteY691" fmla="*/ 1552555 h 7514867"/>
              <a:gd name="connsiteX692" fmla="*/ 23390660 w 26589109"/>
              <a:gd name="connsiteY692" fmla="*/ 1487940 h 7514867"/>
              <a:gd name="connsiteX693" fmla="*/ 23326044 w 26589109"/>
              <a:gd name="connsiteY693" fmla="*/ 1455632 h 7514867"/>
              <a:gd name="connsiteX694" fmla="*/ 23406814 w 26589109"/>
              <a:gd name="connsiteY694" fmla="*/ 1407171 h 7514867"/>
              <a:gd name="connsiteX695" fmla="*/ 23713736 w 26589109"/>
              <a:gd name="connsiteY695" fmla="*/ 1455632 h 7514867"/>
              <a:gd name="connsiteX696" fmla="*/ 23729888 w 26589109"/>
              <a:gd name="connsiteY696" fmla="*/ 1439479 h 7514867"/>
              <a:gd name="connsiteX697" fmla="*/ 23713736 w 26589109"/>
              <a:gd name="connsiteY697" fmla="*/ 1423325 h 7514867"/>
              <a:gd name="connsiteX698" fmla="*/ 23536044 w 26589109"/>
              <a:gd name="connsiteY698" fmla="*/ 1407171 h 7514867"/>
              <a:gd name="connsiteX699" fmla="*/ 23519892 w 26589109"/>
              <a:gd name="connsiteY699" fmla="*/ 1391017 h 7514867"/>
              <a:gd name="connsiteX700" fmla="*/ 23552198 w 26589109"/>
              <a:gd name="connsiteY700" fmla="*/ 1358710 h 7514867"/>
              <a:gd name="connsiteX701" fmla="*/ 1922299 w 26589109"/>
              <a:gd name="connsiteY701" fmla="*/ 1326402 h 7514867"/>
              <a:gd name="connsiteX702" fmla="*/ 1922299 w 26589109"/>
              <a:gd name="connsiteY702" fmla="*/ 1326402 h 7514867"/>
              <a:gd name="connsiteX703" fmla="*/ 1922299 w 26589109"/>
              <a:gd name="connsiteY703" fmla="*/ 1326402 h 7514867"/>
              <a:gd name="connsiteX704" fmla="*/ 1938453 w 26589109"/>
              <a:gd name="connsiteY704" fmla="*/ 1326402 h 7514867"/>
              <a:gd name="connsiteX705" fmla="*/ 1922299 w 26589109"/>
              <a:gd name="connsiteY705" fmla="*/ 1358710 h 7514867"/>
              <a:gd name="connsiteX706" fmla="*/ 1922299 w 26589109"/>
              <a:gd name="connsiteY706" fmla="*/ 1326402 h 7514867"/>
              <a:gd name="connsiteX707" fmla="*/ 11873022 w 26589109"/>
              <a:gd name="connsiteY707" fmla="*/ 1310249 h 7514867"/>
              <a:gd name="connsiteX708" fmla="*/ 11856869 w 26589109"/>
              <a:gd name="connsiteY708" fmla="*/ 1326402 h 7514867"/>
              <a:gd name="connsiteX709" fmla="*/ 11889175 w 26589109"/>
              <a:gd name="connsiteY709" fmla="*/ 1326402 h 7514867"/>
              <a:gd name="connsiteX710" fmla="*/ 11873022 w 26589109"/>
              <a:gd name="connsiteY710" fmla="*/ 1310249 h 7514867"/>
              <a:gd name="connsiteX711" fmla="*/ 13530803 w 26589109"/>
              <a:gd name="connsiteY711" fmla="*/ 1304191 h 7514867"/>
              <a:gd name="connsiteX712" fmla="*/ 13456092 w 26589109"/>
              <a:gd name="connsiteY712" fmla="*/ 1342556 h 7514867"/>
              <a:gd name="connsiteX713" fmla="*/ 13472245 w 26589109"/>
              <a:gd name="connsiteY713" fmla="*/ 1407171 h 7514867"/>
              <a:gd name="connsiteX714" fmla="*/ 13601475 w 26589109"/>
              <a:gd name="connsiteY714" fmla="*/ 1407171 h 7514867"/>
              <a:gd name="connsiteX715" fmla="*/ 13617629 w 26589109"/>
              <a:gd name="connsiteY715" fmla="*/ 1358710 h 7514867"/>
              <a:gd name="connsiteX716" fmla="*/ 13617629 w 26589109"/>
              <a:gd name="connsiteY716" fmla="*/ 1351895 h 7514867"/>
              <a:gd name="connsiteX717" fmla="*/ 13617629 w 26589109"/>
              <a:gd name="connsiteY717" fmla="*/ 1342556 h 7514867"/>
              <a:gd name="connsiteX718" fmla="*/ 13617629 w 26589109"/>
              <a:gd name="connsiteY718" fmla="*/ 1326402 h 7514867"/>
              <a:gd name="connsiteX719" fmla="*/ 13530803 w 26589109"/>
              <a:gd name="connsiteY719" fmla="*/ 1304191 h 7514867"/>
              <a:gd name="connsiteX720" fmla="*/ 21952974 w 26589109"/>
              <a:gd name="connsiteY720" fmla="*/ 1261787 h 7514867"/>
              <a:gd name="connsiteX721" fmla="*/ 21920666 w 26589109"/>
              <a:gd name="connsiteY721" fmla="*/ 1277941 h 7514867"/>
              <a:gd name="connsiteX722" fmla="*/ 21936822 w 26589109"/>
              <a:gd name="connsiteY722" fmla="*/ 1294095 h 7514867"/>
              <a:gd name="connsiteX723" fmla="*/ 21952974 w 26589109"/>
              <a:gd name="connsiteY723" fmla="*/ 1261787 h 7514867"/>
              <a:gd name="connsiteX724" fmla="*/ 12939171 w 26589109"/>
              <a:gd name="connsiteY724" fmla="*/ 1261787 h 7514867"/>
              <a:gd name="connsiteX725" fmla="*/ 12923018 w 26589109"/>
              <a:gd name="connsiteY725" fmla="*/ 1294095 h 7514867"/>
              <a:gd name="connsiteX726" fmla="*/ 12939171 w 26589109"/>
              <a:gd name="connsiteY726" fmla="*/ 1294095 h 7514867"/>
              <a:gd name="connsiteX727" fmla="*/ 12955324 w 26589109"/>
              <a:gd name="connsiteY727" fmla="*/ 1294095 h 7514867"/>
              <a:gd name="connsiteX728" fmla="*/ 12955324 w 26589109"/>
              <a:gd name="connsiteY728" fmla="*/ 1277941 h 7514867"/>
              <a:gd name="connsiteX729" fmla="*/ 12939171 w 26589109"/>
              <a:gd name="connsiteY729" fmla="*/ 1261787 h 7514867"/>
              <a:gd name="connsiteX730" fmla="*/ 12389943 w 26589109"/>
              <a:gd name="connsiteY730" fmla="*/ 1261787 h 7514867"/>
              <a:gd name="connsiteX731" fmla="*/ 12389943 w 26589109"/>
              <a:gd name="connsiteY731" fmla="*/ 1326402 h 7514867"/>
              <a:gd name="connsiteX732" fmla="*/ 12470712 w 26589109"/>
              <a:gd name="connsiteY732" fmla="*/ 1358710 h 7514867"/>
              <a:gd name="connsiteX733" fmla="*/ 12503019 w 26589109"/>
              <a:gd name="connsiteY733" fmla="*/ 1342556 h 7514867"/>
              <a:gd name="connsiteX734" fmla="*/ 12438405 w 26589109"/>
              <a:gd name="connsiteY734" fmla="*/ 1277941 h 7514867"/>
              <a:gd name="connsiteX735" fmla="*/ 12389943 w 26589109"/>
              <a:gd name="connsiteY735" fmla="*/ 1261787 h 7514867"/>
              <a:gd name="connsiteX736" fmla="*/ 2519988 w 26589109"/>
              <a:gd name="connsiteY736" fmla="*/ 1261787 h 7514867"/>
              <a:gd name="connsiteX737" fmla="*/ 2552296 w 26589109"/>
              <a:gd name="connsiteY737" fmla="*/ 1261787 h 7514867"/>
              <a:gd name="connsiteX738" fmla="*/ 2536142 w 26589109"/>
              <a:gd name="connsiteY738" fmla="*/ 1294095 h 7514867"/>
              <a:gd name="connsiteX739" fmla="*/ 2519988 w 26589109"/>
              <a:gd name="connsiteY739" fmla="*/ 1277941 h 7514867"/>
              <a:gd name="connsiteX740" fmla="*/ 2519988 w 26589109"/>
              <a:gd name="connsiteY740" fmla="*/ 1261787 h 7514867"/>
              <a:gd name="connsiteX741" fmla="*/ 3077041 w 26589109"/>
              <a:gd name="connsiteY741" fmla="*/ 1260777 h 7514867"/>
              <a:gd name="connsiteX742" fmla="*/ 3117678 w 26589109"/>
              <a:gd name="connsiteY742" fmla="*/ 1261787 h 7514867"/>
              <a:gd name="connsiteX743" fmla="*/ 3133832 w 26589109"/>
              <a:gd name="connsiteY743" fmla="*/ 1277941 h 7514867"/>
              <a:gd name="connsiteX744" fmla="*/ 3004602 w 26589109"/>
              <a:gd name="connsiteY744" fmla="*/ 1358710 h 7514867"/>
              <a:gd name="connsiteX745" fmla="*/ 2988448 w 26589109"/>
              <a:gd name="connsiteY745" fmla="*/ 1342556 h 7514867"/>
              <a:gd name="connsiteX746" fmla="*/ 3077041 w 26589109"/>
              <a:gd name="connsiteY746" fmla="*/ 1260777 h 7514867"/>
              <a:gd name="connsiteX747" fmla="*/ 3997554 w 26589109"/>
              <a:gd name="connsiteY747" fmla="*/ 1255729 h 7514867"/>
              <a:gd name="connsiteX748" fmla="*/ 3973828 w 26589109"/>
              <a:gd name="connsiteY748" fmla="*/ 1261787 h 7514867"/>
              <a:gd name="connsiteX749" fmla="*/ 3941520 w 26589109"/>
              <a:gd name="connsiteY749" fmla="*/ 1294095 h 7514867"/>
              <a:gd name="connsiteX750" fmla="*/ 3957674 w 26589109"/>
              <a:gd name="connsiteY750" fmla="*/ 1310249 h 7514867"/>
              <a:gd name="connsiteX751" fmla="*/ 4038443 w 26589109"/>
              <a:gd name="connsiteY751" fmla="*/ 1310249 h 7514867"/>
              <a:gd name="connsiteX752" fmla="*/ 4054597 w 26589109"/>
              <a:gd name="connsiteY752" fmla="*/ 1358710 h 7514867"/>
              <a:gd name="connsiteX753" fmla="*/ 4086904 w 26589109"/>
              <a:gd name="connsiteY753" fmla="*/ 1326402 h 7514867"/>
              <a:gd name="connsiteX754" fmla="*/ 4038443 w 26589109"/>
              <a:gd name="connsiteY754" fmla="*/ 1310249 h 7514867"/>
              <a:gd name="connsiteX755" fmla="*/ 3997554 w 26589109"/>
              <a:gd name="connsiteY755" fmla="*/ 1255729 h 7514867"/>
              <a:gd name="connsiteX756" fmla="*/ 10919950 w 26589109"/>
              <a:gd name="connsiteY756" fmla="*/ 1197172 h 7514867"/>
              <a:gd name="connsiteX757" fmla="*/ 10903795 w 26589109"/>
              <a:gd name="connsiteY757" fmla="*/ 1213326 h 7514867"/>
              <a:gd name="connsiteX758" fmla="*/ 10855334 w 26589109"/>
              <a:gd name="connsiteY758" fmla="*/ 1310249 h 7514867"/>
              <a:gd name="connsiteX759" fmla="*/ 10871489 w 26589109"/>
              <a:gd name="connsiteY759" fmla="*/ 1342556 h 7514867"/>
              <a:gd name="connsiteX760" fmla="*/ 10919950 w 26589109"/>
              <a:gd name="connsiteY760" fmla="*/ 1326402 h 7514867"/>
              <a:gd name="connsiteX761" fmla="*/ 10952258 w 26589109"/>
              <a:gd name="connsiteY761" fmla="*/ 1294095 h 7514867"/>
              <a:gd name="connsiteX762" fmla="*/ 10952258 w 26589109"/>
              <a:gd name="connsiteY762" fmla="*/ 1245633 h 7514867"/>
              <a:gd name="connsiteX763" fmla="*/ 10919950 w 26589109"/>
              <a:gd name="connsiteY763" fmla="*/ 1197172 h 7514867"/>
              <a:gd name="connsiteX764" fmla="*/ 10096108 w 26589109"/>
              <a:gd name="connsiteY764" fmla="*/ 1197172 h 7514867"/>
              <a:gd name="connsiteX765" fmla="*/ 10096108 w 26589109"/>
              <a:gd name="connsiteY765" fmla="*/ 1229480 h 7514867"/>
              <a:gd name="connsiteX766" fmla="*/ 10112261 w 26589109"/>
              <a:gd name="connsiteY766" fmla="*/ 1213326 h 7514867"/>
              <a:gd name="connsiteX767" fmla="*/ 10096108 w 26589109"/>
              <a:gd name="connsiteY767" fmla="*/ 1197172 h 7514867"/>
              <a:gd name="connsiteX768" fmla="*/ 3376138 w 26589109"/>
              <a:gd name="connsiteY768" fmla="*/ 1197172 h 7514867"/>
              <a:gd name="connsiteX769" fmla="*/ 3359984 w 26589109"/>
              <a:gd name="connsiteY769" fmla="*/ 1229480 h 7514867"/>
              <a:gd name="connsiteX770" fmla="*/ 3343831 w 26589109"/>
              <a:gd name="connsiteY770" fmla="*/ 1213326 h 7514867"/>
              <a:gd name="connsiteX771" fmla="*/ 3376138 w 26589109"/>
              <a:gd name="connsiteY771" fmla="*/ 1197172 h 7514867"/>
              <a:gd name="connsiteX772" fmla="*/ 3385225 w 26589109"/>
              <a:gd name="connsiteY772" fmla="*/ 1190357 h 7514867"/>
              <a:gd name="connsiteX773" fmla="*/ 3376138 w 26589109"/>
              <a:gd name="connsiteY773" fmla="*/ 1197172 h 7514867"/>
              <a:gd name="connsiteX774" fmla="*/ 3385225 w 26589109"/>
              <a:gd name="connsiteY774" fmla="*/ 1190357 h 7514867"/>
              <a:gd name="connsiteX775" fmla="*/ 2956140 w 26589109"/>
              <a:gd name="connsiteY775" fmla="*/ 1132557 h 7514867"/>
              <a:gd name="connsiteX776" fmla="*/ 2972294 w 26589109"/>
              <a:gd name="connsiteY776" fmla="*/ 1148711 h 7514867"/>
              <a:gd name="connsiteX777" fmla="*/ 2956140 w 26589109"/>
              <a:gd name="connsiteY777" fmla="*/ 1164865 h 7514867"/>
              <a:gd name="connsiteX778" fmla="*/ 2923833 w 26589109"/>
              <a:gd name="connsiteY778" fmla="*/ 1148711 h 7514867"/>
              <a:gd name="connsiteX779" fmla="*/ 2956140 w 26589109"/>
              <a:gd name="connsiteY779" fmla="*/ 1132557 h 7514867"/>
              <a:gd name="connsiteX780" fmla="*/ 2762295 w 26589109"/>
              <a:gd name="connsiteY780" fmla="*/ 1132557 h 7514867"/>
              <a:gd name="connsiteX781" fmla="*/ 2794602 w 26589109"/>
              <a:gd name="connsiteY781" fmla="*/ 1197172 h 7514867"/>
              <a:gd name="connsiteX782" fmla="*/ 2778449 w 26589109"/>
              <a:gd name="connsiteY782" fmla="*/ 1455632 h 7514867"/>
              <a:gd name="connsiteX783" fmla="*/ 2746141 w 26589109"/>
              <a:gd name="connsiteY783" fmla="*/ 1471786 h 7514867"/>
              <a:gd name="connsiteX784" fmla="*/ 2713834 w 26589109"/>
              <a:gd name="connsiteY784" fmla="*/ 1471786 h 7514867"/>
              <a:gd name="connsiteX785" fmla="*/ 2633065 w 26589109"/>
              <a:gd name="connsiteY785" fmla="*/ 1358710 h 7514867"/>
              <a:gd name="connsiteX786" fmla="*/ 2665372 w 26589109"/>
              <a:gd name="connsiteY786" fmla="*/ 1261787 h 7514867"/>
              <a:gd name="connsiteX787" fmla="*/ 2729987 w 26589109"/>
              <a:gd name="connsiteY787" fmla="*/ 1148711 h 7514867"/>
              <a:gd name="connsiteX788" fmla="*/ 2762295 w 26589109"/>
              <a:gd name="connsiteY788" fmla="*/ 1132557 h 7514867"/>
              <a:gd name="connsiteX789" fmla="*/ 3446811 w 26589109"/>
              <a:gd name="connsiteY789" fmla="*/ 1126500 h 7514867"/>
              <a:gd name="connsiteX790" fmla="*/ 3537676 w 26589109"/>
              <a:gd name="connsiteY790" fmla="*/ 1132557 h 7514867"/>
              <a:gd name="connsiteX791" fmla="*/ 3537676 w 26589109"/>
              <a:gd name="connsiteY791" fmla="*/ 1164865 h 7514867"/>
              <a:gd name="connsiteX792" fmla="*/ 3456907 w 26589109"/>
              <a:gd name="connsiteY792" fmla="*/ 1213326 h 7514867"/>
              <a:gd name="connsiteX793" fmla="*/ 3392292 w 26589109"/>
              <a:gd name="connsiteY793" fmla="*/ 1181018 h 7514867"/>
              <a:gd name="connsiteX794" fmla="*/ 3446811 w 26589109"/>
              <a:gd name="connsiteY794" fmla="*/ 1126500 h 7514867"/>
              <a:gd name="connsiteX795" fmla="*/ 22663742 w 26589109"/>
              <a:gd name="connsiteY795" fmla="*/ 1116403 h 7514867"/>
              <a:gd name="connsiteX796" fmla="*/ 22712202 w 26589109"/>
              <a:gd name="connsiteY796" fmla="*/ 1132557 h 7514867"/>
              <a:gd name="connsiteX797" fmla="*/ 22696048 w 26589109"/>
              <a:gd name="connsiteY797" fmla="*/ 1164865 h 7514867"/>
              <a:gd name="connsiteX798" fmla="*/ 22631434 w 26589109"/>
              <a:gd name="connsiteY798" fmla="*/ 1148711 h 7514867"/>
              <a:gd name="connsiteX799" fmla="*/ 22663742 w 26589109"/>
              <a:gd name="connsiteY799" fmla="*/ 1116403 h 7514867"/>
              <a:gd name="connsiteX800" fmla="*/ 4135366 w 26589109"/>
              <a:gd name="connsiteY800" fmla="*/ 1035635 h 7514867"/>
              <a:gd name="connsiteX801" fmla="*/ 4151519 w 26589109"/>
              <a:gd name="connsiteY801" fmla="*/ 1035635 h 7514867"/>
              <a:gd name="connsiteX802" fmla="*/ 4135366 w 26589109"/>
              <a:gd name="connsiteY802" fmla="*/ 1067942 h 7514867"/>
              <a:gd name="connsiteX803" fmla="*/ 4119212 w 26589109"/>
              <a:gd name="connsiteY803" fmla="*/ 1051788 h 7514867"/>
              <a:gd name="connsiteX804" fmla="*/ 4135366 w 26589109"/>
              <a:gd name="connsiteY804" fmla="*/ 1035635 h 7514867"/>
              <a:gd name="connsiteX805" fmla="*/ 5492282 w 26589109"/>
              <a:gd name="connsiteY805" fmla="*/ 857943 h 7514867"/>
              <a:gd name="connsiteX806" fmla="*/ 5508436 w 26589109"/>
              <a:gd name="connsiteY806" fmla="*/ 857943 h 7514867"/>
              <a:gd name="connsiteX807" fmla="*/ 5476129 w 26589109"/>
              <a:gd name="connsiteY807" fmla="*/ 890251 h 7514867"/>
              <a:gd name="connsiteX808" fmla="*/ 5492282 w 26589109"/>
              <a:gd name="connsiteY808" fmla="*/ 857943 h 7514867"/>
              <a:gd name="connsiteX809" fmla="*/ 5314591 w 26589109"/>
              <a:gd name="connsiteY809" fmla="*/ 841789 h 7514867"/>
              <a:gd name="connsiteX810" fmla="*/ 5330745 w 26589109"/>
              <a:gd name="connsiteY810" fmla="*/ 857943 h 7514867"/>
              <a:gd name="connsiteX811" fmla="*/ 5298437 w 26589109"/>
              <a:gd name="connsiteY811" fmla="*/ 874097 h 7514867"/>
              <a:gd name="connsiteX812" fmla="*/ 5314591 w 26589109"/>
              <a:gd name="connsiteY812" fmla="*/ 841789 h 7514867"/>
              <a:gd name="connsiteX813" fmla="*/ 4781517 w 26589109"/>
              <a:gd name="connsiteY813" fmla="*/ 841789 h 7514867"/>
              <a:gd name="connsiteX814" fmla="*/ 4797670 w 26589109"/>
              <a:gd name="connsiteY814" fmla="*/ 857943 h 7514867"/>
              <a:gd name="connsiteX815" fmla="*/ 4797670 w 26589109"/>
              <a:gd name="connsiteY815" fmla="*/ 874097 h 7514867"/>
              <a:gd name="connsiteX816" fmla="*/ 4765363 w 26589109"/>
              <a:gd name="connsiteY816" fmla="*/ 857943 h 7514867"/>
              <a:gd name="connsiteX817" fmla="*/ 4781517 w 26589109"/>
              <a:gd name="connsiteY817" fmla="*/ 841789 h 7514867"/>
              <a:gd name="connsiteX818" fmla="*/ 20854520 w 26589109"/>
              <a:gd name="connsiteY818" fmla="*/ 728713 h 7514867"/>
              <a:gd name="connsiteX819" fmla="*/ 20870672 w 26589109"/>
              <a:gd name="connsiteY819" fmla="*/ 744867 h 7514867"/>
              <a:gd name="connsiteX820" fmla="*/ 20870672 w 26589109"/>
              <a:gd name="connsiteY820" fmla="*/ 761021 h 7514867"/>
              <a:gd name="connsiteX821" fmla="*/ 20838364 w 26589109"/>
              <a:gd name="connsiteY821" fmla="*/ 744867 h 7514867"/>
              <a:gd name="connsiteX822" fmla="*/ 20854520 w 26589109"/>
              <a:gd name="connsiteY822" fmla="*/ 728713 h 7514867"/>
              <a:gd name="connsiteX823" fmla="*/ 4135366 w 26589109"/>
              <a:gd name="connsiteY823" fmla="*/ 728713 h 7514867"/>
              <a:gd name="connsiteX824" fmla="*/ 4151519 w 26589109"/>
              <a:gd name="connsiteY824" fmla="*/ 744867 h 7514867"/>
              <a:gd name="connsiteX825" fmla="*/ 4151519 w 26589109"/>
              <a:gd name="connsiteY825" fmla="*/ 761021 h 7514867"/>
              <a:gd name="connsiteX826" fmla="*/ 4119212 w 26589109"/>
              <a:gd name="connsiteY826" fmla="*/ 744867 h 7514867"/>
              <a:gd name="connsiteX827" fmla="*/ 4135366 w 26589109"/>
              <a:gd name="connsiteY827" fmla="*/ 728713 h 7514867"/>
              <a:gd name="connsiteX828" fmla="*/ 20103873 w 26589109"/>
              <a:gd name="connsiteY828" fmla="*/ 708773 h 7514867"/>
              <a:gd name="connsiteX829" fmla="*/ 20062982 w 26589109"/>
              <a:gd name="connsiteY829" fmla="*/ 761021 h 7514867"/>
              <a:gd name="connsiteX830" fmla="*/ 20111444 w 26589109"/>
              <a:gd name="connsiteY830" fmla="*/ 809482 h 7514867"/>
              <a:gd name="connsiteX831" fmla="*/ 20176060 w 26589109"/>
              <a:gd name="connsiteY831" fmla="*/ 777174 h 7514867"/>
              <a:gd name="connsiteX832" fmla="*/ 20127598 w 26589109"/>
              <a:gd name="connsiteY832" fmla="*/ 712559 h 7514867"/>
              <a:gd name="connsiteX833" fmla="*/ 20103873 w 26589109"/>
              <a:gd name="connsiteY833" fmla="*/ 708773 h 7514867"/>
              <a:gd name="connsiteX834" fmla="*/ 5233822 w 26589109"/>
              <a:gd name="connsiteY834" fmla="*/ 696406 h 7514867"/>
              <a:gd name="connsiteX835" fmla="*/ 5282283 w 26589109"/>
              <a:gd name="connsiteY835" fmla="*/ 728713 h 7514867"/>
              <a:gd name="connsiteX836" fmla="*/ 5217668 w 26589109"/>
              <a:gd name="connsiteY836" fmla="*/ 761021 h 7514867"/>
              <a:gd name="connsiteX837" fmla="*/ 5201515 w 26589109"/>
              <a:gd name="connsiteY837" fmla="*/ 744867 h 7514867"/>
              <a:gd name="connsiteX838" fmla="*/ 5233822 w 26589109"/>
              <a:gd name="connsiteY838" fmla="*/ 696406 h 7514867"/>
              <a:gd name="connsiteX839" fmla="*/ 17316842 w 26589109"/>
              <a:gd name="connsiteY839" fmla="*/ 680252 h 7514867"/>
              <a:gd name="connsiteX840" fmla="*/ 17307277 w 26589109"/>
              <a:gd name="connsiteY840" fmla="*/ 686947 h 7514867"/>
              <a:gd name="connsiteX841" fmla="*/ 17304727 w 26589109"/>
              <a:gd name="connsiteY841" fmla="*/ 686310 h 7514867"/>
              <a:gd name="connsiteX842" fmla="*/ 17316842 w 26589109"/>
              <a:gd name="connsiteY842" fmla="*/ 680252 h 7514867"/>
              <a:gd name="connsiteX843" fmla="*/ 20434520 w 26589109"/>
              <a:gd name="connsiteY843" fmla="*/ 664098 h 7514867"/>
              <a:gd name="connsiteX844" fmla="*/ 20450674 w 26589109"/>
              <a:gd name="connsiteY844" fmla="*/ 680252 h 7514867"/>
              <a:gd name="connsiteX845" fmla="*/ 20434520 w 26589109"/>
              <a:gd name="connsiteY845" fmla="*/ 696406 h 7514867"/>
              <a:gd name="connsiteX846" fmla="*/ 20434520 w 26589109"/>
              <a:gd name="connsiteY846" fmla="*/ 664098 h 7514867"/>
              <a:gd name="connsiteX847" fmla="*/ 17300688 w 26589109"/>
              <a:gd name="connsiteY847" fmla="*/ 664098 h 7514867"/>
              <a:gd name="connsiteX848" fmla="*/ 17276459 w 26589109"/>
              <a:gd name="connsiteY848" fmla="*/ 680252 h 7514867"/>
              <a:gd name="connsiteX849" fmla="*/ 17297142 w 26589109"/>
              <a:gd name="connsiteY849" fmla="*/ 694042 h 7514867"/>
              <a:gd name="connsiteX850" fmla="*/ 17296650 w 26589109"/>
              <a:gd name="connsiteY850" fmla="*/ 694387 h 7514867"/>
              <a:gd name="connsiteX851" fmla="*/ 17300688 w 26589109"/>
              <a:gd name="connsiteY851" fmla="*/ 696406 h 7514867"/>
              <a:gd name="connsiteX852" fmla="*/ 17297142 w 26589109"/>
              <a:gd name="connsiteY852" fmla="*/ 694042 h 7514867"/>
              <a:gd name="connsiteX853" fmla="*/ 17307277 w 26589109"/>
              <a:gd name="connsiteY853" fmla="*/ 686947 h 7514867"/>
              <a:gd name="connsiteX854" fmla="*/ 17307755 w 26589109"/>
              <a:gd name="connsiteY854" fmla="*/ 687067 h 7514867"/>
              <a:gd name="connsiteX855" fmla="*/ 17316842 w 26589109"/>
              <a:gd name="connsiteY855" fmla="*/ 680252 h 7514867"/>
              <a:gd name="connsiteX856" fmla="*/ 17300688 w 26589109"/>
              <a:gd name="connsiteY856" fmla="*/ 664098 h 7514867"/>
              <a:gd name="connsiteX857" fmla="*/ 6994583 w 26589109"/>
              <a:gd name="connsiteY857" fmla="*/ 664098 h 7514867"/>
              <a:gd name="connsiteX858" fmla="*/ 6994583 w 26589109"/>
              <a:gd name="connsiteY858" fmla="*/ 696406 h 7514867"/>
              <a:gd name="connsiteX859" fmla="*/ 7010738 w 26589109"/>
              <a:gd name="connsiteY859" fmla="*/ 680252 h 7514867"/>
              <a:gd name="connsiteX860" fmla="*/ 6994583 w 26589109"/>
              <a:gd name="connsiteY860" fmla="*/ 664098 h 7514867"/>
              <a:gd name="connsiteX861" fmla="*/ 6752276 w 26589109"/>
              <a:gd name="connsiteY861" fmla="*/ 664098 h 7514867"/>
              <a:gd name="connsiteX862" fmla="*/ 6736123 w 26589109"/>
              <a:gd name="connsiteY862" fmla="*/ 696406 h 7514867"/>
              <a:gd name="connsiteX863" fmla="*/ 6752276 w 26589109"/>
              <a:gd name="connsiteY863" fmla="*/ 712559 h 7514867"/>
              <a:gd name="connsiteX864" fmla="*/ 6768431 w 26589109"/>
              <a:gd name="connsiteY864" fmla="*/ 680252 h 7514867"/>
              <a:gd name="connsiteX865" fmla="*/ 6752276 w 26589109"/>
              <a:gd name="connsiteY865" fmla="*/ 664098 h 7514867"/>
              <a:gd name="connsiteX866" fmla="*/ 5863819 w 26589109"/>
              <a:gd name="connsiteY866" fmla="*/ 664098 h 7514867"/>
              <a:gd name="connsiteX867" fmla="*/ 5879973 w 26589109"/>
              <a:gd name="connsiteY867" fmla="*/ 680252 h 7514867"/>
              <a:gd name="connsiteX868" fmla="*/ 5879973 w 26589109"/>
              <a:gd name="connsiteY868" fmla="*/ 696406 h 7514867"/>
              <a:gd name="connsiteX869" fmla="*/ 5847665 w 26589109"/>
              <a:gd name="connsiteY869" fmla="*/ 680252 h 7514867"/>
              <a:gd name="connsiteX870" fmla="*/ 5863819 w 26589109"/>
              <a:gd name="connsiteY870" fmla="*/ 664098 h 7514867"/>
              <a:gd name="connsiteX871" fmla="*/ 4716901 w 26589109"/>
              <a:gd name="connsiteY871" fmla="*/ 664098 h 7514867"/>
              <a:gd name="connsiteX872" fmla="*/ 4700748 w 26589109"/>
              <a:gd name="connsiteY872" fmla="*/ 696406 h 7514867"/>
              <a:gd name="connsiteX873" fmla="*/ 4684594 w 26589109"/>
              <a:gd name="connsiteY873" fmla="*/ 696406 h 7514867"/>
              <a:gd name="connsiteX874" fmla="*/ 4733055 w 26589109"/>
              <a:gd name="connsiteY874" fmla="*/ 664098 h 7514867"/>
              <a:gd name="connsiteX875" fmla="*/ 4716901 w 26589109"/>
              <a:gd name="connsiteY875" fmla="*/ 664098 h 7514867"/>
              <a:gd name="connsiteX876" fmla="*/ 17446072 w 26589109"/>
              <a:gd name="connsiteY876" fmla="*/ 647944 h 7514867"/>
              <a:gd name="connsiteX877" fmla="*/ 17397610 w 26589109"/>
              <a:gd name="connsiteY877" fmla="*/ 680252 h 7514867"/>
              <a:gd name="connsiteX878" fmla="*/ 17446072 w 26589109"/>
              <a:gd name="connsiteY878" fmla="*/ 696406 h 7514867"/>
              <a:gd name="connsiteX879" fmla="*/ 17494534 w 26589109"/>
              <a:gd name="connsiteY879" fmla="*/ 680252 h 7514867"/>
              <a:gd name="connsiteX880" fmla="*/ 17446072 w 26589109"/>
              <a:gd name="connsiteY880" fmla="*/ 647944 h 7514867"/>
              <a:gd name="connsiteX881" fmla="*/ 7091506 w 26589109"/>
              <a:gd name="connsiteY881" fmla="*/ 647944 h 7514867"/>
              <a:gd name="connsiteX882" fmla="*/ 7075352 w 26589109"/>
              <a:gd name="connsiteY882" fmla="*/ 664098 h 7514867"/>
              <a:gd name="connsiteX883" fmla="*/ 7091506 w 26589109"/>
              <a:gd name="connsiteY883" fmla="*/ 680252 h 7514867"/>
              <a:gd name="connsiteX884" fmla="*/ 7107659 w 26589109"/>
              <a:gd name="connsiteY884" fmla="*/ 696406 h 7514867"/>
              <a:gd name="connsiteX885" fmla="*/ 7172275 w 26589109"/>
              <a:gd name="connsiteY885" fmla="*/ 647944 h 7514867"/>
              <a:gd name="connsiteX886" fmla="*/ 7107659 w 26589109"/>
              <a:gd name="connsiteY886" fmla="*/ 647944 h 7514867"/>
              <a:gd name="connsiteX887" fmla="*/ 7091506 w 26589109"/>
              <a:gd name="connsiteY887" fmla="*/ 647944 h 7514867"/>
              <a:gd name="connsiteX888" fmla="*/ 6267663 w 26589109"/>
              <a:gd name="connsiteY888" fmla="*/ 647944 h 7514867"/>
              <a:gd name="connsiteX889" fmla="*/ 6186894 w 26589109"/>
              <a:gd name="connsiteY889" fmla="*/ 712559 h 7514867"/>
              <a:gd name="connsiteX890" fmla="*/ 6154587 w 26589109"/>
              <a:gd name="connsiteY890" fmla="*/ 728713 h 7514867"/>
              <a:gd name="connsiteX891" fmla="*/ 6170741 w 26589109"/>
              <a:gd name="connsiteY891" fmla="*/ 744867 h 7514867"/>
              <a:gd name="connsiteX892" fmla="*/ 6186894 w 26589109"/>
              <a:gd name="connsiteY892" fmla="*/ 712559 h 7514867"/>
              <a:gd name="connsiteX893" fmla="*/ 6267663 w 26589109"/>
              <a:gd name="connsiteY893" fmla="*/ 696406 h 7514867"/>
              <a:gd name="connsiteX894" fmla="*/ 6283817 w 26589109"/>
              <a:gd name="connsiteY894" fmla="*/ 664098 h 7514867"/>
              <a:gd name="connsiteX895" fmla="*/ 6267663 w 26589109"/>
              <a:gd name="connsiteY895" fmla="*/ 647944 h 7514867"/>
              <a:gd name="connsiteX896" fmla="*/ 4967285 w 26589109"/>
              <a:gd name="connsiteY896" fmla="*/ 603521 h 7514867"/>
              <a:gd name="connsiteX897" fmla="*/ 4991515 w 26589109"/>
              <a:gd name="connsiteY897" fmla="*/ 615637 h 7514867"/>
              <a:gd name="connsiteX898" fmla="*/ 5039977 w 26589109"/>
              <a:gd name="connsiteY898" fmla="*/ 680252 h 7514867"/>
              <a:gd name="connsiteX899" fmla="*/ 4959208 w 26589109"/>
              <a:gd name="connsiteY899" fmla="*/ 712559 h 7514867"/>
              <a:gd name="connsiteX900" fmla="*/ 4878439 w 26589109"/>
              <a:gd name="connsiteY900" fmla="*/ 680252 h 7514867"/>
              <a:gd name="connsiteX901" fmla="*/ 4943054 w 26589109"/>
              <a:gd name="connsiteY901" fmla="*/ 615637 h 7514867"/>
              <a:gd name="connsiteX902" fmla="*/ 4967285 w 26589109"/>
              <a:gd name="connsiteY902" fmla="*/ 603521 h 7514867"/>
              <a:gd name="connsiteX903" fmla="*/ 7269198 w 26589109"/>
              <a:gd name="connsiteY903" fmla="*/ 599483 h 7514867"/>
              <a:gd name="connsiteX904" fmla="*/ 7188428 w 26589109"/>
              <a:gd name="connsiteY904" fmla="*/ 647944 h 7514867"/>
              <a:gd name="connsiteX905" fmla="*/ 7301506 w 26589109"/>
              <a:gd name="connsiteY905" fmla="*/ 647944 h 7514867"/>
              <a:gd name="connsiteX906" fmla="*/ 7349966 w 26589109"/>
              <a:gd name="connsiteY906" fmla="*/ 615637 h 7514867"/>
              <a:gd name="connsiteX907" fmla="*/ 7349966 w 26589109"/>
              <a:gd name="connsiteY907" fmla="*/ 615637 h 7514867"/>
              <a:gd name="connsiteX908" fmla="*/ 7269198 w 26589109"/>
              <a:gd name="connsiteY908" fmla="*/ 599483 h 7514867"/>
              <a:gd name="connsiteX909" fmla="*/ 6590739 w 26589109"/>
              <a:gd name="connsiteY909" fmla="*/ 599483 h 7514867"/>
              <a:gd name="connsiteX910" fmla="*/ 6445355 w 26589109"/>
              <a:gd name="connsiteY910" fmla="*/ 647944 h 7514867"/>
              <a:gd name="connsiteX911" fmla="*/ 6429201 w 26589109"/>
              <a:gd name="connsiteY911" fmla="*/ 647944 h 7514867"/>
              <a:gd name="connsiteX912" fmla="*/ 6413047 w 26589109"/>
              <a:gd name="connsiteY912" fmla="*/ 615637 h 7514867"/>
              <a:gd name="connsiteX913" fmla="*/ 6396894 w 26589109"/>
              <a:gd name="connsiteY913" fmla="*/ 615637 h 7514867"/>
              <a:gd name="connsiteX914" fmla="*/ 6413047 w 26589109"/>
              <a:gd name="connsiteY914" fmla="*/ 647944 h 7514867"/>
              <a:gd name="connsiteX915" fmla="*/ 6429201 w 26589109"/>
              <a:gd name="connsiteY915" fmla="*/ 647944 h 7514867"/>
              <a:gd name="connsiteX916" fmla="*/ 6445355 w 26589109"/>
              <a:gd name="connsiteY916" fmla="*/ 680252 h 7514867"/>
              <a:gd name="connsiteX917" fmla="*/ 6606893 w 26589109"/>
              <a:gd name="connsiteY917" fmla="*/ 664098 h 7514867"/>
              <a:gd name="connsiteX918" fmla="*/ 6639200 w 26589109"/>
              <a:gd name="connsiteY918" fmla="*/ 615637 h 7514867"/>
              <a:gd name="connsiteX919" fmla="*/ 6590739 w 26589109"/>
              <a:gd name="connsiteY919" fmla="*/ 599483 h 7514867"/>
              <a:gd name="connsiteX920" fmla="*/ 5508436 w 26589109"/>
              <a:gd name="connsiteY920" fmla="*/ 599483 h 7514867"/>
              <a:gd name="connsiteX921" fmla="*/ 5508436 w 26589109"/>
              <a:gd name="connsiteY921" fmla="*/ 631791 h 7514867"/>
              <a:gd name="connsiteX922" fmla="*/ 5492282 w 26589109"/>
              <a:gd name="connsiteY922" fmla="*/ 647944 h 7514867"/>
              <a:gd name="connsiteX923" fmla="*/ 5492282 w 26589109"/>
              <a:gd name="connsiteY923" fmla="*/ 615637 h 7514867"/>
              <a:gd name="connsiteX924" fmla="*/ 5508436 w 26589109"/>
              <a:gd name="connsiteY924" fmla="*/ 599483 h 7514867"/>
              <a:gd name="connsiteX925" fmla="*/ 4771168 w 26589109"/>
              <a:gd name="connsiteY925" fmla="*/ 589892 h 7514867"/>
              <a:gd name="connsiteX926" fmla="*/ 4846132 w 26589109"/>
              <a:gd name="connsiteY926" fmla="*/ 712559 h 7514867"/>
              <a:gd name="connsiteX927" fmla="*/ 4781517 w 26589109"/>
              <a:gd name="connsiteY927" fmla="*/ 761021 h 7514867"/>
              <a:gd name="connsiteX928" fmla="*/ 4700748 w 26589109"/>
              <a:gd name="connsiteY928" fmla="*/ 712559 h 7514867"/>
              <a:gd name="connsiteX929" fmla="*/ 4636133 w 26589109"/>
              <a:gd name="connsiteY929" fmla="*/ 793328 h 7514867"/>
              <a:gd name="connsiteX930" fmla="*/ 4619979 w 26589109"/>
              <a:gd name="connsiteY930" fmla="*/ 874097 h 7514867"/>
              <a:gd name="connsiteX931" fmla="*/ 4571517 w 26589109"/>
              <a:gd name="connsiteY931" fmla="*/ 890251 h 7514867"/>
              <a:gd name="connsiteX932" fmla="*/ 4474595 w 26589109"/>
              <a:gd name="connsiteY932" fmla="*/ 696406 h 7514867"/>
              <a:gd name="connsiteX933" fmla="*/ 4555364 w 26589109"/>
              <a:gd name="connsiteY933" fmla="*/ 647944 h 7514867"/>
              <a:gd name="connsiteX934" fmla="*/ 4636133 w 26589109"/>
              <a:gd name="connsiteY934" fmla="*/ 647944 h 7514867"/>
              <a:gd name="connsiteX935" fmla="*/ 4716901 w 26589109"/>
              <a:gd name="connsiteY935" fmla="*/ 599483 h 7514867"/>
              <a:gd name="connsiteX936" fmla="*/ 4771168 w 26589109"/>
              <a:gd name="connsiteY936" fmla="*/ 589892 h 7514867"/>
              <a:gd name="connsiteX937" fmla="*/ 5346898 w 26589109"/>
              <a:gd name="connsiteY937" fmla="*/ 551022 h 7514867"/>
              <a:gd name="connsiteX938" fmla="*/ 5395360 w 26589109"/>
              <a:gd name="connsiteY938" fmla="*/ 567176 h 7514867"/>
              <a:gd name="connsiteX939" fmla="*/ 5346898 w 26589109"/>
              <a:gd name="connsiteY939" fmla="*/ 599483 h 7514867"/>
              <a:gd name="connsiteX940" fmla="*/ 5298437 w 26589109"/>
              <a:gd name="connsiteY940" fmla="*/ 567176 h 7514867"/>
              <a:gd name="connsiteX941" fmla="*/ 5346898 w 26589109"/>
              <a:gd name="connsiteY941" fmla="*/ 551022 h 7514867"/>
              <a:gd name="connsiteX942" fmla="*/ 19778779 w 26589109"/>
              <a:gd name="connsiteY942" fmla="*/ 544207 h 7514867"/>
              <a:gd name="connsiteX943" fmla="*/ 19836832 w 26589109"/>
              <a:gd name="connsiteY943" fmla="*/ 551022 h 7514867"/>
              <a:gd name="connsiteX944" fmla="*/ 19836832 w 26589109"/>
              <a:gd name="connsiteY944" fmla="*/ 599483 h 7514867"/>
              <a:gd name="connsiteX945" fmla="*/ 19820676 w 26589109"/>
              <a:gd name="connsiteY945" fmla="*/ 647944 h 7514867"/>
              <a:gd name="connsiteX946" fmla="*/ 19610678 w 26589109"/>
              <a:gd name="connsiteY946" fmla="*/ 583329 h 7514867"/>
              <a:gd name="connsiteX947" fmla="*/ 19594524 w 26589109"/>
              <a:gd name="connsiteY947" fmla="*/ 567176 h 7514867"/>
              <a:gd name="connsiteX948" fmla="*/ 19610678 w 26589109"/>
              <a:gd name="connsiteY948" fmla="*/ 551022 h 7514867"/>
              <a:gd name="connsiteX949" fmla="*/ 19778779 w 26589109"/>
              <a:gd name="connsiteY949" fmla="*/ 544207 h 7514867"/>
              <a:gd name="connsiteX950" fmla="*/ 5960742 w 26589109"/>
              <a:gd name="connsiteY950" fmla="*/ 518714 h 7514867"/>
              <a:gd name="connsiteX951" fmla="*/ 5993049 w 26589109"/>
              <a:gd name="connsiteY951" fmla="*/ 551022 h 7514867"/>
              <a:gd name="connsiteX952" fmla="*/ 5928434 w 26589109"/>
              <a:gd name="connsiteY952" fmla="*/ 583329 h 7514867"/>
              <a:gd name="connsiteX953" fmla="*/ 5912280 w 26589109"/>
              <a:gd name="connsiteY953" fmla="*/ 567176 h 7514867"/>
              <a:gd name="connsiteX954" fmla="*/ 5960742 w 26589109"/>
              <a:gd name="connsiteY954" fmla="*/ 518714 h 7514867"/>
              <a:gd name="connsiteX955" fmla="*/ 15572235 w 26589109"/>
              <a:gd name="connsiteY955" fmla="*/ 486407 h 7514867"/>
              <a:gd name="connsiteX956" fmla="*/ 15556082 w 26589109"/>
              <a:gd name="connsiteY956" fmla="*/ 534868 h 7514867"/>
              <a:gd name="connsiteX957" fmla="*/ 15588389 w 26589109"/>
              <a:gd name="connsiteY957" fmla="*/ 583329 h 7514867"/>
              <a:gd name="connsiteX958" fmla="*/ 15733773 w 26589109"/>
              <a:gd name="connsiteY958" fmla="*/ 599483 h 7514867"/>
              <a:gd name="connsiteX959" fmla="*/ 15830695 w 26589109"/>
              <a:gd name="connsiteY959" fmla="*/ 599483 h 7514867"/>
              <a:gd name="connsiteX960" fmla="*/ 15895311 w 26589109"/>
              <a:gd name="connsiteY960" fmla="*/ 599483 h 7514867"/>
              <a:gd name="connsiteX961" fmla="*/ 15879157 w 26589109"/>
              <a:gd name="connsiteY961" fmla="*/ 567176 h 7514867"/>
              <a:gd name="connsiteX962" fmla="*/ 15846849 w 26589109"/>
              <a:gd name="connsiteY962" fmla="*/ 534868 h 7514867"/>
              <a:gd name="connsiteX963" fmla="*/ 15572235 w 26589109"/>
              <a:gd name="connsiteY963" fmla="*/ 486407 h 7514867"/>
              <a:gd name="connsiteX964" fmla="*/ 15265314 w 26589109"/>
              <a:gd name="connsiteY964" fmla="*/ 486407 h 7514867"/>
              <a:gd name="connsiteX965" fmla="*/ 15249160 w 26589109"/>
              <a:gd name="connsiteY965" fmla="*/ 502560 h 7514867"/>
              <a:gd name="connsiteX966" fmla="*/ 15265314 w 26589109"/>
              <a:gd name="connsiteY966" fmla="*/ 518714 h 7514867"/>
              <a:gd name="connsiteX967" fmla="*/ 15281467 w 26589109"/>
              <a:gd name="connsiteY967" fmla="*/ 502560 h 7514867"/>
              <a:gd name="connsiteX968" fmla="*/ 15265314 w 26589109"/>
              <a:gd name="connsiteY968" fmla="*/ 486407 h 7514867"/>
              <a:gd name="connsiteX969" fmla="*/ 13989165 w 26589109"/>
              <a:gd name="connsiteY969" fmla="*/ 470253 h 7514867"/>
              <a:gd name="connsiteX970" fmla="*/ 13940705 w 26589109"/>
              <a:gd name="connsiteY970" fmla="*/ 486407 h 7514867"/>
              <a:gd name="connsiteX971" fmla="*/ 13940705 w 26589109"/>
              <a:gd name="connsiteY971" fmla="*/ 502560 h 7514867"/>
              <a:gd name="connsiteX972" fmla="*/ 14005319 w 26589109"/>
              <a:gd name="connsiteY972" fmla="*/ 518714 h 7514867"/>
              <a:gd name="connsiteX973" fmla="*/ 14037627 w 26589109"/>
              <a:gd name="connsiteY973" fmla="*/ 502560 h 7514867"/>
              <a:gd name="connsiteX974" fmla="*/ 13989165 w 26589109"/>
              <a:gd name="connsiteY974" fmla="*/ 470253 h 7514867"/>
              <a:gd name="connsiteX975" fmla="*/ 17814075 w 26589109"/>
              <a:gd name="connsiteY975" fmla="*/ 468739 h 7514867"/>
              <a:gd name="connsiteX976" fmla="*/ 17736840 w 26589109"/>
              <a:gd name="connsiteY976" fmla="*/ 518714 h 7514867"/>
              <a:gd name="connsiteX977" fmla="*/ 17672226 w 26589109"/>
              <a:gd name="connsiteY977" fmla="*/ 551022 h 7514867"/>
              <a:gd name="connsiteX978" fmla="*/ 17688380 w 26589109"/>
              <a:gd name="connsiteY978" fmla="*/ 664098 h 7514867"/>
              <a:gd name="connsiteX979" fmla="*/ 17736840 w 26589109"/>
              <a:gd name="connsiteY979" fmla="*/ 647944 h 7514867"/>
              <a:gd name="connsiteX980" fmla="*/ 17752994 w 26589109"/>
              <a:gd name="connsiteY980" fmla="*/ 502560 h 7514867"/>
              <a:gd name="connsiteX981" fmla="*/ 17849916 w 26589109"/>
              <a:gd name="connsiteY981" fmla="*/ 470253 h 7514867"/>
              <a:gd name="connsiteX982" fmla="*/ 17814075 w 26589109"/>
              <a:gd name="connsiteY982" fmla="*/ 468739 h 7514867"/>
              <a:gd name="connsiteX983" fmla="*/ 13536861 w 26589109"/>
              <a:gd name="connsiteY983" fmla="*/ 421792 h 7514867"/>
              <a:gd name="connsiteX984" fmla="*/ 13520706 w 26589109"/>
              <a:gd name="connsiteY984" fmla="*/ 454099 h 7514867"/>
              <a:gd name="connsiteX985" fmla="*/ 13536861 w 26589109"/>
              <a:gd name="connsiteY985" fmla="*/ 454099 h 7514867"/>
              <a:gd name="connsiteX986" fmla="*/ 13553014 w 26589109"/>
              <a:gd name="connsiteY986" fmla="*/ 437945 h 7514867"/>
              <a:gd name="connsiteX987" fmla="*/ 13536861 w 26589109"/>
              <a:gd name="connsiteY987" fmla="*/ 421792 h 7514867"/>
              <a:gd name="connsiteX988" fmla="*/ 13019940 w 26589109"/>
              <a:gd name="connsiteY988" fmla="*/ 421792 h 7514867"/>
              <a:gd name="connsiteX989" fmla="*/ 12987633 w 26589109"/>
              <a:gd name="connsiteY989" fmla="*/ 454099 h 7514867"/>
              <a:gd name="connsiteX990" fmla="*/ 13036094 w 26589109"/>
              <a:gd name="connsiteY990" fmla="*/ 470253 h 7514867"/>
              <a:gd name="connsiteX991" fmla="*/ 13068402 w 26589109"/>
              <a:gd name="connsiteY991" fmla="*/ 437945 h 7514867"/>
              <a:gd name="connsiteX992" fmla="*/ 13019940 w 26589109"/>
              <a:gd name="connsiteY992" fmla="*/ 421792 h 7514867"/>
              <a:gd name="connsiteX993" fmla="*/ 11501484 w 26589109"/>
              <a:gd name="connsiteY993" fmla="*/ 308715 h 7514867"/>
              <a:gd name="connsiteX994" fmla="*/ 11517639 w 26589109"/>
              <a:gd name="connsiteY994" fmla="*/ 308715 h 7514867"/>
              <a:gd name="connsiteX995" fmla="*/ 11519659 w 26589109"/>
              <a:gd name="connsiteY995" fmla="*/ 336985 h 7514867"/>
              <a:gd name="connsiteX996" fmla="*/ 11492516 w 26589109"/>
              <a:gd name="connsiteY996" fmla="*/ 340178 h 7514867"/>
              <a:gd name="connsiteX997" fmla="*/ 11486464 w 26589109"/>
              <a:gd name="connsiteY997" fmla="*/ 339607 h 7514867"/>
              <a:gd name="connsiteX998" fmla="*/ 11493408 w 26589109"/>
              <a:gd name="connsiteY998" fmla="*/ 330927 h 7514867"/>
              <a:gd name="connsiteX999" fmla="*/ 11501484 w 26589109"/>
              <a:gd name="connsiteY999" fmla="*/ 308715 h 7514867"/>
              <a:gd name="connsiteX1000" fmla="*/ 16153771 w 26589109"/>
              <a:gd name="connsiteY1000" fmla="*/ 260254 h 7514867"/>
              <a:gd name="connsiteX1001" fmla="*/ 16169924 w 26589109"/>
              <a:gd name="connsiteY1001" fmla="*/ 260254 h 7514867"/>
              <a:gd name="connsiteX1002" fmla="*/ 16137617 w 26589109"/>
              <a:gd name="connsiteY1002" fmla="*/ 308715 h 7514867"/>
              <a:gd name="connsiteX1003" fmla="*/ 16153771 w 26589109"/>
              <a:gd name="connsiteY1003" fmla="*/ 260254 h 7514867"/>
              <a:gd name="connsiteX1004" fmla="*/ 16283002 w 26589109"/>
              <a:gd name="connsiteY1004" fmla="*/ 244100 h 7514867"/>
              <a:gd name="connsiteX1005" fmla="*/ 16299155 w 26589109"/>
              <a:gd name="connsiteY1005" fmla="*/ 260254 h 7514867"/>
              <a:gd name="connsiteX1006" fmla="*/ 16283002 w 26589109"/>
              <a:gd name="connsiteY1006" fmla="*/ 276408 h 7514867"/>
              <a:gd name="connsiteX1007" fmla="*/ 16266847 w 26589109"/>
              <a:gd name="connsiteY1007" fmla="*/ 260254 h 7514867"/>
              <a:gd name="connsiteX1008" fmla="*/ 16283002 w 26589109"/>
              <a:gd name="connsiteY1008" fmla="*/ 244100 h 7514867"/>
              <a:gd name="connsiteX1009" fmla="*/ 9724570 w 26589109"/>
              <a:gd name="connsiteY1009" fmla="*/ 244100 h 7514867"/>
              <a:gd name="connsiteX1010" fmla="*/ 9740725 w 26589109"/>
              <a:gd name="connsiteY1010" fmla="*/ 260254 h 7514867"/>
              <a:gd name="connsiteX1011" fmla="*/ 9708416 w 26589109"/>
              <a:gd name="connsiteY1011" fmla="*/ 260254 h 7514867"/>
              <a:gd name="connsiteX1012" fmla="*/ 9724570 w 26589109"/>
              <a:gd name="connsiteY1012" fmla="*/ 244100 h 7514867"/>
              <a:gd name="connsiteX1013" fmla="*/ 13488399 w 26589109"/>
              <a:gd name="connsiteY1013" fmla="*/ 114870 h 7514867"/>
              <a:gd name="connsiteX1014" fmla="*/ 13569168 w 26589109"/>
              <a:gd name="connsiteY1014" fmla="*/ 163331 h 7514867"/>
              <a:gd name="connsiteX1015" fmla="*/ 13488399 w 26589109"/>
              <a:gd name="connsiteY1015" fmla="*/ 163331 h 7514867"/>
              <a:gd name="connsiteX1016" fmla="*/ 13472245 w 26589109"/>
              <a:gd name="connsiteY1016" fmla="*/ 131024 h 7514867"/>
              <a:gd name="connsiteX1017" fmla="*/ 13488399 w 26589109"/>
              <a:gd name="connsiteY1017" fmla="*/ 114870 h 7514867"/>
              <a:gd name="connsiteX1018" fmla="*/ 14498010 w 26589109"/>
              <a:gd name="connsiteY1018" fmla="*/ 106793 h 7514867"/>
              <a:gd name="connsiteX1019" fmla="*/ 14376856 w 26589109"/>
              <a:gd name="connsiteY1019" fmla="*/ 131024 h 7514867"/>
              <a:gd name="connsiteX1020" fmla="*/ 14376856 w 26589109"/>
              <a:gd name="connsiteY1020" fmla="*/ 147178 h 7514867"/>
              <a:gd name="connsiteX1021" fmla="*/ 14457625 w 26589109"/>
              <a:gd name="connsiteY1021" fmla="*/ 211793 h 7514867"/>
              <a:gd name="connsiteX1022" fmla="*/ 14619163 w 26589109"/>
              <a:gd name="connsiteY1022" fmla="*/ 163331 h 7514867"/>
              <a:gd name="connsiteX1023" fmla="*/ 14635316 w 26589109"/>
              <a:gd name="connsiteY1023" fmla="*/ 147178 h 7514867"/>
              <a:gd name="connsiteX1024" fmla="*/ 14619163 w 26589109"/>
              <a:gd name="connsiteY1024" fmla="*/ 131024 h 7514867"/>
              <a:gd name="connsiteX1025" fmla="*/ 14498010 w 26589109"/>
              <a:gd name="connsiteY1025" fmla="*/ 106793 h 7514867"/>
              <a:gd name="connsiteX1026" fmla="*/ 13326862 w 26589109"/>
              <a:gd name="connsiteY1026" fmla="*/ 62370 h 7514867"/>
              <a:gd name="connsiteX1027" fmla="*/ 13359168 w 26589109"/>
              <a:gd name="connsiteY1027" fmla="*/ 82563 h 7514867"/>
              <a:gd name="connsiteX1028" fmla="*/ 13343015 w 26589109"/>
              <a:gd name="connsiteY1028" fmla="*/ 114870 h 7514867"/>
              <a:gd name="connsiteX1029" fmla="*/ 13278400 w 26589109"/>
              <a:gd name="connsiteY1029" fmla="*/ 82563 h 7514867"/>
              <a:gd name="connsiteX1030" fmla="*/ 13294555 w 26589109"/>
              <a:gd name="connsiteY1030" fmla="*/ 66409 h 7514867"/>
              <a:gd name="connsiteX1031" fmla="*/ 13326862 w 26589109"/>
              <a:gd name="connsiteY1031" fmla="*/ 62370 h 7514867"/>
              <a:gd name="connsiteX1032" fmla="*/ 14183011 w 26589109"/>
              <a:gd name="connsiteY1032" fmla="*/ 50255 h 7514867"/>
              <a:gd name="connsiteX1033" fmla="*/ 14134550 w 26589109"/>
              <a:gd name="connsiteY1033" fmla="*/ 66409 h 7514867"/>
              <a:gd name="connsiteX1034" fmla="*/ 14183011 w 26589109"/>
              <a:gd name="connsiteY1034" fmla="*/ 98716 h 7514867"/>
              <a:gd name="connsiteX1035" fmla="*/ 14215318 w 26589109"/>
              <a:gd name="connsiteY1035" fmla="*/ 82563 h 7514867"/>
              <a:gd name="connsiteX1036" fmla="*/ 14199165 w 26589109"/>
              <a:gd name="connsiteY1036" fmla="*/ 66409 h 7514867"/>
              <a:gd name="connsiteX1037" fmla="*/ 14183011 w 26589109"/>
              <a:gd name="connsiteY1037" fmla="*/ 50255 h 7514867"/>
              <a:gd name="connsiteX1038" fmla="*/ 14223395 w 26589109"/>
              <a:gd name="connsiteY1038" fmla="*/ 280 h 7514867"/>
              <a:gd name="connsiteX1039" fmla="*/ 14441471 w 26589109"/>
              <a:gd name="connsiteY1039" fmla="*/ 50255 h 7514867"/>
              <a:gd name="connsiteX1040" fmla="*/ 14651470 w 26589109"/>
              <a:gd name="connsiteY1040" fmla="*/ 66409 h 7514867"/>
              <a:gd name="connsiteX1041" fmla="*/ 14716085 w 26589109"/>
              <a:gd name="connsiteY1041" fmla="*/ 179485 h 7514867"/>
              <a:gd name="connsiteX1042" fmla="*/ 14764547 w 26589109"/>
              <a:gd name="connsiteY1042" fmla="*/ 244100 h 7514867"/>
              <a:gd name="connsiteX1043" fmla="*/ 14796854 w 26589109"/>
              <a:gd name="connsiteY1043" fmla="*/ 244100 h 7514867"/>
              <a:gd name="connsiteX1044" fmla="*/ 14958392 w 26589109"/>
              <a:gd name="connsiteY1044" fmla="*/ 211793 h 7514867"/>
              <a:gd name="connsiteX1045" fmla="*/ 15136083 w 26589109"/>
              <a:gd name="connsiteY1045" fmla="*/ 244100 h 7514867"/>
              <a:gd name="connsiteX1046" fmla="*/ 15281467 w 26589109"/>
              <a:gd name="connsiteY1046" fmla="*/ 244100 h 7514867"/>
              <a:gd name="connsiteX1047" fmla="*/ 15459158 w 26589109"/>
              <a:gd name="connsiteY1047" fmla="*/ 244100 h 7514867"/>
              <a:gd name="connsiteX1048" fmla="*/ 15475313 w 26589109"/>
              <a:gd name="connsiteY1048" fmla="*/ 308715 h 7514867"/>
              <a:gd name="connsiteX1049" fmla="*/ 15459158 w 26589109"/>
              <a:gd name="connsiteY1049" fmla="*/ 341023 h 7514867"/>
              <a:gd name="connsiteX1050" fmla="*/ 15620696 w 26589109"/>
              <a:gd name="connsiteY1050" fmla="*/ 341023 h 7514867"/>
              <a:gd name="connsiteX1051" fmla="*/ 15588389 w 26589109"/>
              <a:gd name="connsiteY1051" fmla="*/ 276408 h 7514867"/>
              <a:gd name="connsiteX1052" fmla="*/ 15798388 w 26589109"/>
              <a:gd name="connsiteY1052" fmla="*/ 195639 h 7514867"/>
              <a:gd name="connsiteX1053" fmla="*/ 15830695 w 26589109"/>
              <a:gd name="connsiteY1053" fmla="*/ 260254 h 7514867"/>
              <a:gd name="connsiteX1054" fmla="*/ 15846849 w 26589109"/>
              <a:gd name="connsiteY1054" fmla="*/ 308715 h 7514867"/>
              <a:gd name="connsiteX1055" fmla="*/ 15927618 w 26589109"/>
              <a:gd name="connsiteY1055" fmla="*/ 308715 h 7514867"/>
              <a:gd name="connsiteX1056" fmla="*/ 16105309 w 26589109"/>
              <a:gd name="connsiteY1056" fmla="*/ 308715 h 7514867"/>
              <a:gd name="connsiteX1057" fmla="*/ 16137617 w 26589109"/>
              <a:gd name="connsiteY1057" fmla="*/ 308715 h 7514867"/>
              <a:gd name="connsiteX1058" fmla="*/ 16153771 w 26589109"/>
              <a:gd name="connsiteY1058" fmla="*/ 308715 h 7514867"/>
              <a:gd name="connsiteX1059" fmla="*/ 16234540 w 26589109"/>
              <a:gd name="connsiteY1059" fmla="*/ 421792 h 7514867"/>
              <a:gd name="connsiteX1060" fmla="*/ 16622231 w 26589109"/>
              <a:gd name="connsiteY1060" fmla="*/ 341023 h 7514867"/>
              <a:gd name="connsiteX1061" fmla="*/ 16864538 w 26589109"/>
              <a:gd name="connsiteY1061" fmla="*/ 341023 h 7514867"/>
              <a:gd name="connsiteX1062" fmla="*/ 16912998 w 26589109"/>
              <a:gd name="connsiteY1062" fmla="*/ 357177 h 7514867"/>
              <a:gd name="connsiteX1063" fmla="*/ 17139150 w 26589109"/>
              <a:gd name="connsiteY1063" fmla="*/ 389484 h 7514867"/>
              <a:gd name="connsiteX1064" fmla="*/ 17381458 w 26589109"/>
              <a:gd name="connsiteY1064" fmla="*/ 389484 h 7514867"/>
              <a:gd name="connsiteX1065" fmla="*/ 17478380 w 26589109"/>
              <a:gd name="connsiteY1065" fmla="*/ 373330 h 7514867"/>
              <a:gd name="connsiteX1066" fmla="*/ 17575304 w 26589109"/>
              <a:gd name="connsiteY1066" fmla="*/ 373330 h 7514867"/>
              <a:gd name="connsiteX1067" fmla="*/ 17720686 w 26589109"/>
              <a:gd name="connsiteY1067" fmla="*/ 357177 h 7514867"/>
              <a:gd name="connsiteX1068" fmla="*/ 17785302 w 26589109"/>
              <a:gd name="connsiteY1068" fmla="*/ 357177 h 7514867"/>
              <a:gd name="connsiteX1069" fmla="*/ 17866070 w 26589109"/>
              <a:gd name="connsiteY1069" fmla="*/ 470253 h 7514867"/>
              <a:gd name="connsiteX1070" fmla="*/ 18043762 w 26589109"/>
              <a:gd name="connsiteY1070" fmla="*/ 421792 h 7514867"/>
              <a:gd name="connsiteX1071" fmla="*/ 18092224 w 26589109"/>
              <a:gd name="connsiteY1071" fmla="*/ 454099 h 7514867"/>
              <a:gd name="connsiteX1072" fmla="*/ 18076070 w 26589109"/>
              <a:gd name="connsiteY1072" fmla="*/ 470253 h 7514867"/>
              <a:gd name="connsiteX1073" fmla="*/ 18011454 w 26589109"/>
              <a:gd name="connsiteY1073" fmla="*/ 518714 h 7514867"/>
              <a:gd name="connsiteX1074" fmla="*/ 17898378 w 26589109"/>
              <a:gd name="connsiteY1074" fmla="*/ 647944 h 7514867"/>
              <a:gd name="connsiteX1075" fmla="*/ 17882224 w 26589109"/>
              <a:gd name="connsiteY1075" fmla="*/ 696406 h 7514867"/>
              <a:gd name="connsiteX1076" fmla="*/ 17930686 w 26589109"/>
              <a:gd name="connsiteY1076" fmla="*/ 712559 h 7514867"/>
              <a:gd name="connsiteX1077" fmla="*/ 18205300 w 26589109"/>
              <a:gd name="connsiteY1077" fmla="*/ 664098 h 7514867"/>
              <a:gd name="connsiteX1078" fmla="*/ 18463760 w 26589109"/>
              <a:gd name="connsiteY1078" fmla="*/ 551022 h 7514867"/>
              <a:gd name="connsiteX1079" fmla="*/ 18496068 w 26589109"/>
              <a:gd name="connsiteY1079" fmla="*/ 470253 h 7514867"/>
              <a:gd name="connsiteX1080" fmla="*/ 18431452 w 26589109"/>
              <a:gd name="connsiteY1080" fmla="*/ 421792 h 7514867"/>
              <a:gd name="connsiteX1081" fmla="*/ 18286068 w 26589109"/>
              <a:gd name="connsiteY1081" fmla="*/ 405638 h 7514867"/>
              <a:gd name="connsiteX1082" fmla="*/ 18269914 w 26589109"/>
              <a:gd name="connsiteY1082" fmla="*/ 357177 h 7514867"/>
              <a:gd name="connsiteX1083" fmla="*/ 18302222 w 26589109"/>
              <a:gd name="connsiteY1083" fmla="*/ 308715 h 7514867"/>
              <a:gd name="connsiteX1084" fmla="*/ 18673758 w 26589109"/>
              <a:gd name="connsiteY1084" fmla="*/ 373330 h 7514867"/>
              <a:gd name="connsiteX1085" fmla="*/ 18689912 w 26589109"/>
              <a:gd name="connsiteY1085" fmla="*/ 454099 h 7514867"/>
              <a:gd name="connsiteX1086" fmla="*/ 18641452 w 26589109"/>
              <a:gd name="connsiteY1086" fmla="*/ 486407 h 7514867"/>
              <a:gd name="connsiteX1087" fmla="*/ 18592990 w 26589109"/>
              <a:gd name="connsiteY1087" fmla="*/ 567176 h 7514867"/>
              <a:gd name="connsiteX1088" fmla="*/ 18673758 w 26589109"/>
              <a:gd name="connsiteY1088" fmla="*/ 599483 h 7514867"/>
              <a:gd name="connsiteX1089" fmla="*/ 18948374 w 26589109"/>
              <a:gd name="connsiteY1089" fmla="*/ 421792 h 7514867"/>
              <a:gd name="connsiteX1090" fmla="*/ 19061450 w 26589109"/>
              <a:gd name="connsiteY1090" fmla="*/ 437945 h 7514867"/>
              <a:gd name="connsiteX1091" fmla="*/ 19126066 w 26589109"/>
              <a:gd name="connsiteY1091" fmla="*/ 486407 h 7514867"/>
              <a:gd name="connsiteX1092" fmla="*/ 19239140 w 26589109"/>
              <a:gd name="connsiteY1092" fmla="*/ 518714 h 7514867"/>
              <a:gd name="connsiteX1093" fmla="*/ 19142218 w 26589109"/>
              <a:gd name="connsiteY1093" fmla="*/ 567176 h 7514867"/>
              <a:gd name="connsiteX1094" fmla="*/ 19045296 w 26589109"/>
              <a:gd name="connsiteY1094" fmla="*/ 615637 h 7514867"/>
              <a:gd name="connsiteX1095" fmla="*/ 19061450 w 26589109"/>
              <a:gd name="connsiteY1095" fmla="*/ 664098 h 7514867"/>
              <a:gd name="connsiteX1096" fmla="*/ 19190680 w 26589109"/>
              <a:gd name="connsiteY1096" fmla="*/ 728713 h 7514867"/>
              <a:gd name="connsiteX1097" fmla="*/ 19255294 w 26589109"/>
              <a:gd name="connsiteY1097" fmla="*/ 680252 h 7514867"/>
              <a:gd name="connsiteX1098" fmla="*/ 19352218 w 26589109"/>
              <a:gd name="connsiteY1098" fmla="*/ 631791 h 7514867"/>
              <a:gd name="connsiteX1099" fmla="*/ 19804522 w 26589109"/>
              <a:gd name="connsiteY1099" fmla="*/ 728713 h 7514867"/>
              <a:gd name="connsiteX1100" fmla="*/ 19852984 w 26589109"/>
              <a:gd name="connsiteY1100" fmla="*/ 680252 h 7514867"/>
              <a:gd name="connsiteX1101" fmla="*/ 19966060 w 26589109"/>
              <a:gd name="connsiteY1101" fmla="*/ 647944 h 7514867"/>
              <a:gd name="connsiteX1102" fmla="*/ 20046830 w 26589109"/>
              <a:gd name="connsiteY1102" fmla="*/ 615637 h 7514867"/>
              <a:gd name="connsiteX1103" fmla="*/ 20305290 w 26589109"/>
              <a:gd name="connsiteY1103" fmla="*/ 680252 h 7514867"/>
              <a:gd name="connsiteX1104" fmla="*/ 20402214 w 26589109"/>
              <a:gd name="connsiteY1104" fmla="*/ 777174 h 7514867"/>
              <a:gd name="connsiteX1105" fmla="*/ 20531442 w 26589109"/>
              <a:gd name="connsiteY1105" fmla="*/ 841789 h 7514867"/>
              <a:gd name="connsiteX1106" fmla="*/ 20709134 w 26589109"/>
              <a:gd name="connsiteY1106" fmla="*/ 825636 h 7514867"/>
              <a:gd name="connsiteX1107" fmla="*/ 21145286 w 26589109"/>
              <a:gd name="connsiteY1107" fmla="*/ 793328 h 7514867"/>
              <a:gd name="connsiteX1108" fmla="*/ 21193746 w 26589109"/>
              <a:gd name="connsiteY1108" fmla="*/ 793328 h 7514867"/>
              <a:gd name="connsiteX1109" fmla="*/ 21339132 w 26589109"/>
              <a:gd name="connsiteY1109" fmla="*/ 761021 h 7514867"/>
              <a:gd name="connsiteX1110" fmla="*/ 21403746 w 26589109"/>
              <a:gd name="connsiteY1110" fmla="*/ 761021 h 7514867"/>
              <a:gd name="connsiteX1111" fmla="*/ 21565284 w 26589109"/>
              <a:gd name="connsiteY1111" fmla="*/ 825636 h 7514867"/>
              <a:gd name="connsiteX1112" fmla="*/ 21662208 w 26589109"/>
              <a:gd name="connsiteY1112" fmla="*/ 857943 h 7514867"/>
              <a:gd name="connsiteX1113" fmla="*/ 21759128 w 26589109"/>
              <a:gd name="connsiteY1113" fmla="*/ 874097 h 7514867"/>
              <a:gd name="connsiteX1114" fmla="*/ 21888360 w 26589109"/>
              <a:gd name="connsiteY1114" fmla="*/ 874097 h 7514867"/>
              <a:gd name="connsiteX1115" fmla="*/ 21936822 w 26589109"/>
              <a:gd name="connsiteY1115" fmla="*/ 890251 h 7514867"/>
              <a:gd name="connsiteX1116" fmla="*/ 22276050 w 26589109"/>
              <a:gd name="connsiteY1116" fmla="*/ 857943 h 7514867"/>
              <a:gd name="connsiteX1117" fmla="*/ 22292204 w 26589109"/>
              <a:gd name="connsiteY1117" fmla="*/ 874097 h 7514867"/>
              <a:gd name="connsiteX1118" fmla="*/ 22276050 w 26589109"/>
              <a:gd name="connsiteY1118" fmla="*/ 890251 h 7514867"/>
              <a:gd name="connsiteX1119" fmla="*/ 22049898 w 26589109"/>
              <a:gd name="connsiteY1119" fmla="*/ 906404 h 7514867"/>
              <a:gd name="connsiteX1120" fmla="*/ 22033742 w 26589109"/>
              <a:gd name="connsiteY1120" fmla="*/ 922558 h 7514867"/>
              <a:gd name="connsiteX1121" fmla="*/ 22066052 w 26589109"/>
              <a:gd name="connsiteY1121" fmla="*/ 954866 h 7514867"/>
              <a:gd name="connsiteX1122" fmla="*/ 22372972 w 26589109"/>
              <a:gd name="connsiteY1122" fmla="*/ 1019481 h 7514867"/>
              <a:gd name="connsiteX1123" fmla="*/ 22502204 w 26589109"/>
              <a:gd name="connsiteY1123" fmla="*/ 987173 h 7514867"/>
              <a:gd name="connsiteX1124" fmla="*/ 22631434 w 26589109"/>
              <a:gd name="connsiteY1124" fmla="*/ 1019481 h 7514867"/>
              <a:gd name="connsiteX1125" fmla="*/ 22647586 w 26589109"/>
              <a:gd name="connsiteY1125" fmla="*/ 1100250 h 7514867"/>
              <a:gd name="connsiteX1126" fmla="*/ 22389128 w 26589109"/>
              <a:gd name="connsiteY1126" fmla="*/ 1181018 h 7514867"/>
              <a:gd name="connsiteX1127" fmla="*/ 22162974 w 26589109"/>
              <a:gd name="connsiteY1127" fmla="*/ 1148711 h 7514867"/>
              <a:gd name="connsiteX1128" fmla="*/ 22017590 w 26589109"/>
              <a:gd name="connsiteY1128" fmla="*/ 1277941 h 7514867"/>
              <a:gd name="connsiteX1129" fmla="*/ 22340666 w 26589109"/>
              <a:gd name="connsiteY1129" fmla="*/ 1374864 h 7514867"/>
              <a:gd name="connsiteX1130" fmla="*/ 22405280 w 26589109"/>
              <a:gd name="connsiteY1130" fmla="*/ 1342556 h 7514867"/>
              <a:gd name="connsiteX1131" fmla="*/ 22647586 w 26589109"/>
              <a:gd name="connsiteY1131" fmla="*/ 1326402 h 7514867"/>
              <a:gd name="connsiteX1132" fmla="*/ 22728356 w 26589109"/>
              <a:gd name="connsiteY1132" fmla="*/ 1294095 h 7514867"/>
              <a:gd name="connsiteX1133" fmla="*/ 22776816 w 26589109"/>
              <a:gd name="connsiteY1133" fmla="*/ 1310249 h 7514867"/>
              <a:gd name="connsiteX1134" fmla="*/ 22744510 w 26589109"/>
              <a:gd name="connsiteY1134" fmla="*/ 1358710 h 7514867"/>
              <a:gd name="connsiteX1135" fmla="*/ 22792972 w 26589109"/>
              <a:gd name="connsiteY1135" fmla="*/ 1471786 h 7514867"/>
              <a:gd name="connsiteX1136" fmla="*/ 22825278 w 26589109"/>
              <a:gd name="connsiteY1136" fmla="*/ 1520247 h 7514867"/>
              <a:gd name="connsiteX1137" fmla="*/ 22906048 w 26589109"/>
              <a:gd name="connsiteY1137" fmla="*/ 1649478 h 7514867"/>
              <a:gd name="connsiteX1138" fmla="*/ 22809124 w 26589109"/>
              <a:gd name="connsiteY1138" fmla="*/ 1859476 h 7514867"/>
              <a:gd name="connsiteX1139" fmla="*/ 22825278 w 26589109"/>
              <a:gd name="connsiteY1139" fmla="*/ 1940245 h 7514867"/>
              <a:gd name="connsiteX1140" fmla="*/ 22906048 w 26589109"/>
              <a:gd name="connsiteY1140" fmla="*/ 1940245 h 7514867"/>
              <a:gd name="connsiteX1141" fmla="*/ 22986816 w 26589109"/>
              <a:gd name="connsiteY1141" fmla="*/ 1907938 h 7514867"/>
              <a:gd name="connsiteX1142" fmla="*/ 23390660 w 26589109"/>
              <a:gd name="connsiteY1142" fmla="*/ 1956399 h 7514867"/>
              <a:gd name="connsiteX1143" fmla="*/ 23568350 w 26589109"/>
              <a:gd name="connsiteY1143" fmla="*/ 1956399 h 7514867"/>
              <a:gd name="connsiteX1144" fmla="*/ 23762198 w 26589109"/>
              <a:gd name="connsiteY1144" fmla="*/ 2101783 h 7514867"/>
              <a:gd name="connsiteX1145" fmla="*/ 23794506 w 26589109"/>
              <a:gd name="connsiteY1145" fmla="*/ 2182552 h 7514867"/>
              <a:gd name="connsiteX1146" fmla="*/ 23826812 w 26589109"/>
              <a:gd name="connsiteY1146" fmla="*/ 2263321 h 7514867"/>
              <a:gd name="connsiteX1147" fmla="*/ 24069118 w 26589109"/>
              <a:gd name="connsiteY1147" fmla="*/ 2263321 h 7514867"/>
              <a:gd name="connsiteX1148" fmla="*/ 24925269 w 26589109"/>
              <a:gd name="connsiteY1148" fmla="*/ 2263321 h 7514867"/>
              <a:gd name="connsiteX1149" fmla="*/ 24973729 w 26589109"/>
              <a:gd name="connsiteY1149" fmla="*/ 2295628 h 7514867"/>
              <a:gd name="connsiteX1150" fmla="*/ 25022189 w 26589109"/>
              <a:gd name="connsiteY1150" fmla="*/ 2376397 h 7514867"/>
              <a:gd name="connsiteX1151" fmla="*/ 25070653 w 26589109"/>
              <a:gd name="connsiteY1151" fmla="*/ 2392551 h 7514867"/>
              <a:gd name="connsiteX1152" fmla="*/ 25086805 w 26589109"/>
              <a:gd name="connsiteY1152" fmla="*/ 2408704 h 7514867"/>
              <a:gd name="connsiteX1153" fmla="*/ 25070653 w 26589109"/>
              <a:gd name="connsiteY1153" fmla="*/ 2424858 h 7514867"/>
              <a:gd name="connsiteX1154" fmla="*/ 24876809 w 26589109"/>
              <a:gd name="connsiteY1154" fmla="*/ 2473319 h 7514867"/>
              <a:gd name="connsiteX1155" fmla="*/ 24731425 w 26589109"/>
              <a:gd name="connsiteY1155" fmla="*/ 2457166 h 7514867"/>
              <a:gd name="connsiteX1156" fmla="*/ 24521424 w 26589109"/>
              <a:gd name="connsiteY1156" fmla="*/ 2505627 h 7514867"/>
              <a:gd name="connsiteX1157" fmla="*/ 24505270 w 26589109"/>
              <a:gd name="connsiteY1157" fmla="*/ 2586396 h 7514867"/>
              <a:gd name="connsiteX1158" fmla="*/ 24537578 w 26589109"/>
              <a:gd name="connsiteY1158" fmla="*/ 2667165 h 7514867"/>
              <a:gd name="connsiteX1159" fmla="*/ 25054501 w 26589109"/>
              <a:gd name="connsiteY1159" fmla="*/ 2634857 h 7514867"/>
              <a:gd name="connsiteX1160" fmla="*/ 25361421 w 26589109"/>
              <a:gd name="connsiteY1160" fmla="*/ 2570242 h 7514867"/>
              <a:gd name="connsiteX1161" fmla="*/ 25539113 w 26589109"/>
              <a:gd name="connsiteY1161" fmla="*/ 2570242 h 7514867"/>
              <a:gd name="connsiteX1162" fmla="*/ 25700649 w 26589109"/>
              <a:gd name="connsiteY1162" fmla="*/ 2618703 h 7514867"/>
              <a:gd name="connsiteX1163" fmla="*/ 25732957 w 26589109"/>
              <a:gd name="connsiteY1163" fmla="*/ 2651011 h 7514867"/>
              <a:gd name="connsiteX1164" fmla="*/ 25700649 w 26589109"/>
              <a:gd name="connsiteY1164" fmla="*/ 2731780 h 7514867"/>
              <a:gd name="connsiteX1165" fmla="*/ 25296805 w 26589109"/>
              <a:gd name="connsiteY1165" fmla="*/ 2796394 h 7514867"/>
              <a:gd name="connsiteX1166" fmla="*/ 24989885 w 26589109"/>
              <a:gd name="connsiteY1166" fmla="*/ 2747933 h 7514867"/>
              <a:gd name="connsiteX1167" fmla="*/ 24909113 w 26589109"/>
              <a:gd name="connsiteY1167" fmla="*/ 2812548 h 7514867"/>
              <a:gd name="connsiteX1168" fmla="*/ 24957577 w 26589109"/>
              <a:gd name="connsiteY1168" fmla="*/ 2877163 h 7514867"/>
              <a:gd name="connsiteX1169" fmla="*/ 25022189 w 26589109"/>
              <a:gd name="connsiteY1169" fmla="*/ 2957932 h 7514867"/>
              <a:gd name="connsiteX1170" fmla="*/ 24973729 w 26589109"/>
              <a:gd name="connsiteY1170" fmla="*/ 3038701 h 7514867"/>
              <a:gd name="connsiteX1171" fmla="*/ 24650657 w 26589109"/>
              <a:gd name="connsiteY1171" fmla="*/ 3038701 h 7514867"/>
              <a:gd name="connsiteX1172" fmla="*/ 24553732 w 26589109"/>
              <a:gd name="connsiteY1172" fmla="*/ 3103316 h 7514867"/>
              <a:gd name="connsiteX1173" fmla="*/ 24505270 w 26589109"/>
              <a:gd name="connsiteY1173" fmla="*/ 3151777 h 7514867"/>
              <a:gd name="connsiteX1174" fmla="*/ 24489118 w 26589109"/>
              <a:gd name="connsiteY1174" fmla="*/ 3103316 h 7514867"/>
              <a:gd name="connsiteX1175" fmla="*/ 24456808 w 26589109"/>
              <a:gd name="connsiteY1175" fmla="*/ 3087162 h 7514867"/>
              <a:gd name="connsiteX1176" fmla="*/ 24440656 w 26589109"/>
              <a:gd name="connsiteY1176" fmla="*/ 3103316 h 7514867"/>
              <a:gd name="connsiteX1177" fmla="*/ 24440656 w 26589109"/>
              <a:gd name="connsiteY1177" fmla="*/ 3184085 h 7514867"/>
              <a:gd name="connsiteX1178" fmla="*/ 24489118 w 26589109"/>
              <a:gd name="connsiteY1178" fmla="*/ 3377930 h 7514867"/>
              <a:gd name="connsiteX1179" fmla="*/ 24553732 w 26589109"/>
              <a:gd name="connsiteY1179" fmla="*/ 3458699 h 7514867"/>
              <a:gd name="connsiteX1180" fmla="*/ 24666809 w 26589109"/>
              <a:gd name="connsiteY1180" fmla="*/ 3442545 h 7514867"/>
              <a:gd name="connsiteX1181" fmla="*/ 24747577 w 26589109"/>
              <a:gd name="connsiteY1181" fmla="*/ 3361776 h 7514867"/>
              <a:gd name="connsiteX1182" fmla="*/ 24989885 w 26589109"/>
              <a:gd name="connsiteY1182" fmla="*/ 3426391 h 7514867"/>
              <a:gd name="connsiteX1183" fmla="*/ 24989885 w 26589109"/>
              <a:gd name="connsiteY1183" fmla="*/ 3474853 h 7514867"/>
              <a:gd name="connsiteX1184" fmla="*/ 24989885 w 26589109"/>
              <a:gd name="connsiteY1184" fmla="*/ 3523314 h 7514867"/>
              <a:gd name="connsiteX1185" fmla="*/ 25167577 w 26589109"/>
              <a:gd name="connsiteY1185" fmla="*/ 3539468 h 7514867"/>
              <a:gd name="connsiteX1186" fmla="*/ 25199881 w 26589109"/>
              <a:gd name="connsiteY1186" fmla="*/ 3587929 h 7514867"/>
              <a:gd name="connsiteX1187" fmla="*/ 25183729 w 26589109"/>
              <a:gd name="connsiteY1187" fmla="*/ 3636390 h 7514867"/>
              <a:gd name="connsiteX1188" fmla="*/ 24909113 w 26589109"/>
              <a:gd name="connsiteY1188" fmla="*/ 3701005 h 7514867"/>
              <a:gd name="connsiteX1189" fmla="*/ 24796037 w 26589109"/>
              <a:gd name="connsiteY1189" fmla="*/ 3684851 h 7514867"/>
              <a:gd name="connsiteX1190" fmla="*/ 24634501 w 26589109"/>
              <a:gd name="connsiteY1190" fmla="*/ 3668698 h 7514867"/>
              <a:gd name="connsiteX1191" fmla="*/ 24472962 w 26589109"/>
              <a:gd name="connsiteY1191" fmla="*/ 3765620 h 7514867"/>
              <a:gd name="connsiteX1192" fmla="*/ 24376040 w 26589109"/>
              <a:gd name="connsiteY1192" fmla="*/ 3830235 h 7514867"/>
              <a:gd name="connsiteX1193" fmla="*/ 24376040 w 26589109"/>
              <a:gd name="connsiteY1193" fmla="*/ 3894850 h 7514867"/>
              <a:gd name="connsiteX1194" fmla="*/ 24472962 w 26589109"/>
              <a:gd name="connsiteY1194" fmla="*/ 3959465 h 7514867"/>
              <a:gd name="connsiteX1195" fmla="*/ 24602194 w 26589109"/>
              <a:gd name="connsiteY1195" fmla="*/ 3959465 h 7514867"/>
              <a:gd name="connsiteX1196" fmla="*/ 24640813 w 26589109"/>
              <a:gd name="connsiteY1196" fmla="*/ 3948865 h 7514867"/>
              <a:gd name="connsiteX1197" fmla="*/ 24652297 w 26589109"/>
              <a:gd name="connsiteY1197" fmla="*/ 3948431 h 7514867"/>
              <a:gd name="connsiteX1198" fmla="*/ 24650657 w 26589109"/>
              <a:gd name="connsiteY1198" fmla="*/ 3959465 h 7514867"/>
              <a:gd name="connsiteX1199" fmla="*/ 24666809 w 26589109"/>
              <a:gd name="connsiteY1199" fmla="*/ 3959465 h 7514867"/>
              <a:gd name="connsiteX1200" fmla="*/ 24671079 w 26589109"/>
              <a:gd name="connsiteY1200" fmla="*/ 3947723 h 7514867"/>
              <a:gd name="connsiteX1201" fmla="*/ 24680943 w 26589109"/>
              <a:gd name="connsiteY1201" fmla="*/ 3947350 h 7514867"/>
              <a:gd name="connsiteX1202" fmla="*/ 24747577 w 26589109"/>
              <a:gd name="connsiteY1202" fmla="*/ 4007927 h 7514867"/>
              <a:gd name="connsiteX1203" fmla="*/ 24779885 w 26589109"/>
              <a:gd name="connsiteY1203" fmla="*/ 4007927 h 7514867"/>
              <a:gd name="connsiteX1204" fmla="*/ 24812193 w 26589109"/>
              <a:gd name="connsiteY1204" fmla="*/ 4088695 h 7514867"/>
              <a:gd name="connsiteX1205" fmla="*/ 24763733 w 26589109"/>
              <a:gd name="connsiteY1205" fmla="*/ 4121003 h 7514867"/>
              <a:gd name="connsiteX1206" fmla="*/ 24521424 w 26589109"/>
              <a:gd name="connsiteY1206" fmla="*/ 4121003 h 7514867"/>
              <a:gd name="connsiteX1207" fmla="*/ 24456808 w 26589109"/>
              <a:gd name="connsiteY1207" fmla="*/ 4185618 h 7514867"/>
              <a:gd name="connsiteX1208" fmla="*/ 24424502 w 26589109"/>
              <a:gd name="connsiteY1208" fmla="*/ 4298695 h 7514867"/>
              <a:gd name="connsiteX1209" fmla="*/ 24456808 w 26589109"/>
              <a:gd name="connsiteY1209" fmla="*/ 4347156 h 7514867"/>
              <a:gd name="connsiteX1210" fmla="*/ 25490649 w 26589109"/>
              <a:gd name="connsiteY1210" fmla="*/ 4347156 h 7514867"/>
              <a:gd name="connsiteX1211" fmla="*/ 25797573 w 26589109"/>
              <a:gd name="connsiteY1211" fmla="*/ 4395617 h 7514867"/>
              <a:gd name="connsiteX1212" fmla="*/ 25862189 w 26589109"/>
              <a:gd name="connsiteY1212" fmla="*/ 4395617 h 7514867"/>
              <a:gd name="connsiteX1213" fmla="*/ 26120649 w 26589109"/>
              <a:gd name="connsiteY1213" fmla="*/ 4427925 h 7514867"/>
              <a:gd name="connsiteX1214" fmla="*/ 26379109 w 26589109"/>
              <a:gd name="connsiteY1214" fmla="*/ 4460232 h 7514867"/>
              <a:gd name="connsiteX1215" fmla="*/ 26395261 w 26589109"/>
              <a:gd name="connsiteY1215" fmla="*/ 4476386 h 7514867"/>
              <a:gd name="connsiteX1216" fmla="*/ 26362953 w 26589109"/>
              <a:gd name="connsiteY1216" fmla="*/ 4508693 h 7514867"/>
              <a:gd name="connsiteX1217" fmla="*/ 26217569 w 26589109"/>
              <a:gd name="connsiteY1217" fmla="*/ 4524847 h 7514867"/>
              <a:gd name="connsiteX1218" fmla="*/ 26088341 w 26589109"/>
              <a:gd name="connsiteY1218" fmla="*/ 4524847 h 7514867"/>
              <a:gd name="connsiteX1219" fmla="*/ 25910649 w 26589109"/>
              <a:gd name="connsiteY1219" fmla="*/ 4621770 h 7514867"/>
              <a:gd name="connsiteX1220" fmla="*/ 25862189 w 26589109"/>
              <a:gd name="connsiteY1220" fmla="*/ 4589462 h 7514867"/>
              <a:gd name="connsiteX1221" fmla="*/ 25636033 w 26589109"/>
              <a:gd name="connsiteY1221" fmla="*/ 4541001 h 7514867"/>
              <a:gd name="connsiteX1222" fmla="*/ 25539113 w 26589109"/>
              <a:gd name="connsiteY1222" fmla="*/ 4573308 h 7514867"/>
              <a:gd name="connsiteX1223" fmla="*/ 25312957 w 26589109"/>
              <a:gd name="connsiteY1223" fmla="*/ 4589462 h 7514867"/>
              <a:gd name="connsiteX1224" fmla="*/ 25296805 w 26589109"/>
              <a:gd name="connsiteY1224" fmla="*/ 4605616 h 7514867"/>
              <a:gd name="connsiteX1225" fmla="*/ 25312957 w 26589109"/>
              <a:gd name="connsiteY1225" fmla="*/ 4621770 h 7514867"/>
              <a:gd name="connsiteX1226" fmla="*/ 25345265 w 26589109"/>
              <a:gd name="connsiteY1226" fmla="*/ 4637924 h 7514867"/>
              <a:gd name="connsiteX1227" fmla="*/ 25393729 w 26589109"/>
              <a:gd name="connsiteY1227" fmla="*/ 4718692 h 7514867"/>
              <a:gd name="connsiteX1228" fmla="*/ 25280653 w 26589109"/>
              <a:gd name="connsiteY1228" fmla="*/ 4783307 h 7514867"/>
              <a:gd name="connsiteX1229" fmla="*/ 25167577 w 26589109"/>
              <a:gd name="connsiteY1229" fmla="*/ 4767154 h 7514867"/>
              <a:gd name="connsiteX1230" fmla="*/ 24941421 w 26589109"/>
              <a:gd name="connsiteY1230" fmla="*/ 4751000 h 7514867"/>
              <a:gd name="connsiteX1231" fmla="*/ 24860653 w 26589109"/>
              <a:gd name="connsiteY1231" fmla="*/ 4767154 h 7514867"/>
              <a:gd name="connsiteX1232" fmla="*/ 24796037 w 26589109"/>
              <a:gd name="connsiteY1232" fmla="*/ 4767154 h 7514867"/>
              <a:gd name="connsiteX1233" fmla="*/ 24796037 w 26589109"/>
              <a:gd name="connsiteY1233" fmla="*/ 4718692 h 7514867"/>
              <a:gd name="connsiteX1234" fmla="*/ 24812193 w 26589109"/>
              <a:gd name="connsiteY1234" fmla="*/ 4621770 h 7514867"/>
              <a:gd name="connsiteX1235" fmla="*/ 24715269 w 26589109"/>
              <a:gd name="connsiteY1235" fmla="*/ 4605616 h 7514867"/>
              <a:gd name="connsiteX1236" fmla="*/ 24634501 w 26589109"/>
              <a:gd name="connsiteY1236" fmla="*/ 4605616 h 7514867"/>
              <a:gd name="connsiteX1237" fmla="*/ 24537578 w 26589109"/>
              <a:gd name="connsiteY1237" fmla="*/ 4605616 h 7514867"/>
              <a:gd name="connsiteX1238" fmla="*/ 24505270 w 26589109"/>
              <a:gd name="connsiteY1238" fmla="*/ 4654077 h 7514867"/>
              <a:gd name="connsiteX1239" fmla="*/ 24279118 w 26589109"/>
              <a:gd name="connsiteY1239" fmla="*/ 4799461 h 7514867"/>
              <a:gd name="connsiteX1240" fmla="*/ 24117580 w 26589109"/>
              <a:gd name="connsiteY1240" fmla="*/ 4831769 h 7514867"/>
              <a:gd name="connsiteX1241" fmla="*/ 24036812 w 26589109"/>
              <a:gd name="connsiteY1241" fmla="*/ 4847922 h 7514867"/>
              <a:gd name="connsiteX1242" fmla="*/ 23439122 w 26589109"/>
              <a:gd name="connsiteY1242" fmla="*/ 4847922 h 7514867"/>
              <a:gd name="connsiteX1243" fmla="*/ 22954510 w 26589109"/>
              <a:gd name="connsiteY1243" fmla="*/ 4799461 h 7514867"/>
              <a:gd name="connsiteX1244" fmla="*/ 22873740 w 26589109"/>
              <a:gd name="connsiteY1244" fmla="*/ 4783307 h 7514867"/>
              <a:gd name="connsiteX1245" fmla="*/ 22760662 w 26589109"/>
              <a:gd name="connsiteY1245" fmla="*/ 4799461 h 7514867"/>
              <a:gd name="connsiteX1246" fmla="*/ 22663742 w 26589109"/>
              <a:gd name="connsiteY1246" fmla="*/ 4815615 h 7514867"/>
              <a:gd name="connsiteX1247" fmla="*/ 22582972 w 26589109"/>
              <a:gd name="connsiteY1247" fmla="*/ 4783307 h 7514867"/>
              <a:gd name="connsiteX1248" fmla="*/ 21242208 w 26589109"/>
              <a:gd name="connsiteY1248" fmla="*/ 4783307 h 7514867"/>
              <a:gd name="connsiteX1249" fmla="*/ 21193746 w 26589109"/>
              <a:gd name="connsiteY1249" fmla="*/ 4831769 h 7514867"/>
              <a:gd name="connsiteX1250" fmla="*/ 21306822 w 26589109"/>
              <a:gd name="connsiteY1250" fmla="*/ 4831769 h 7514867"/>
              <a:gd name="connsiteX1251" fmla="*/ 21436054 w 26589109"/>
              <a:gd name="connsiteY1251" fmla="*/ 4880230 h 7514867"/>
              <a:gd name="connsiteX1252" fmla="*/ 21646054 w 26589109"/>
              <a:gd name="connsiteY1252" fmla="*/ 4960999 h 7514867"/>
              <a:gd name="connsiteX1253" fmla="*/ 22082204 w 26589109"/>
              <a:gd name="connsiteY1253" fmla="*/ 4912537 h 7514867"/>
              <a:gd name="connsiteX1254" fmla="*/ 22437586 w 26589109"/>
              <a:gd name="connsiteY1254" fmla="*/ 4912537 h 7514867"/>
              <a:gd name="connsiteX1255" fmla="*/ 22744510 w 26589109"/>
              <a:gd name="connsiteY1255" fmla="*/ 4977152 h 7514867"/>
              <a:gd name="connsiteX1256" fmla="*/ 22970662 w 26589109"/>
              <a:gd name="connsiteY1256" fmla="*/ 5025614 h 7514867"/>
              <a:gd name="connsiteX1257" fmla="*/ 23261430 w 26589109"/>
              <a:gd name="connsiteY1257" fmla="*/ 5025614 h 7514867"/>
              <a:gd name="connsiteX1258" fmla="*/ 23342198 w 26589109"/>
              <a:gd name="connsiteY1258" fmla="*/ 5025614 h 7514867"/>
              <a:gd name="connsiteX1259" fmla="*/ 23697582 w 26589109"/>
              <a:gd name="connsiteY1259" fmla="*/ 5041768 h 7514867"/>
              <a:gd name="connsiteX1260" fmla="*/ 23956042 w 26589109"/>
              <a:gd name="connsiteY1260" fmla="*/ 5090229 h 7514867"/>
              <a:gd name="connsiteX1261" fmla="*/ 24004504 w 26589109"/>
              <a:gd name="connsiteY1261" fmla="*/ 5122536 h 7514867"/>
              <a:gd name="connsiteX1262" fmla="*/ 23956042 w 26589109"/>
              <a:gd name="connsiteY1262" fmla="*/ 5138690 h 7514867"/>
              <a:gd name="connsiteX1263" fmla="*/ 23939888 w 26589109"/>
              <a:gd name="connsiteY1263" fmla="*/ 5203305 h 7514867"/>
              <a:gd name="connsiteX1264" fmla="*/ 23939888 w 26589109"/>
              <a:gd name="connsiteY1264" fmla="*/ 5251766 h 7514867"/>
              <a:gd name="connsiteX1265" fmla="*/ 23762198 w 26589109"/>
              <a:gd name="connsiteY1265" fmla="*/ 5267920 h 7514867"/>
              <a:gd name="connsiteX1266" fmla="*/ 23665274 w 26589109"/>
              <a:gd name="connsiteY1266" fmla="*/ 5316382 h 7514867"/>
              <a:gd name="connsiteX1267" fmla="*/ 23649120 w 26589109"/>
              <a:gd name="connsiteY1267" fmla="*/ 5380996 h 7514867"/>
              <a:gd name="connsiteX1268" fmla="*/ 23713736 w 26589109"/>
              <a:gd name="connsiteY1268" fmla="*/ 5429458 h 7514867"/>
              <a:gd name="connsiteX1269" fmla="*/ 24133732 w 26589109"/>
              <a:gd name="connsiteY1269" fmla="*/ 5332535 h 7514867"/>
              <a:gd name="connsiteX1270" fmla="*/ 24230656 w 26589109"/>
              <a:gd name="connsiteY1270" fmla="*/ 5380996 h 7514867"/>
              <a:gd name="connsiteX1271" fmla="*/ 24311426 w 26589109"/>
              <a:gd name="connsiteY1271" fmla="*/ 5494073 h 7514867"/>
              <a:gd name="connsiteX1272" fmla="*/ 24537578 w 26589109"/>
              <a:gd name="connsiteY1272" fmla="*/ 5558688 h 7514867"/>
              <a:gd name="connsiteX1273" fmla="*/ 25167577 w 26589109"/>
              <a:gd name="connsiteY1273" fmla="*/ 5558688 h 7514867"/>
              <a:gd name="connsiteX1274" fmla="*/ 25248345 w 26589109"/>
              <a:gd name="connsiteY1274" fmla="*/ 5526380 h 7514867"/>
              <a:gd name="connsiteX1275" fmla="*/ 25409881 w 26589109"/>
              <a:gd name="connsiteY1275" fmla="*/ 5590995 h 7514867"/>
              <a:gd name="connsiteX1276" fmla="*/ 25619881 w 26589109"/>
              <a:gd name="connsiteY1276" fmla="*/ 5720226 h 7514867"/>
              <a:gd name="connsiteX1277" fmla="*/ 25846033 w 26589109"/>
              <a:gd name="connsiteY1277" fmla="*/ 5655610 h 7514867"/>
              <a:gd name="connsiteX1278" fmla="*/ 26152953 w 26589109"/>
              <a:gd name="connsiteY1278" fmla="*/ 5574842 h 7514867"/>
              <a:gd name="connsiteX1279" fmla="*/ 26330645 w 26589109"/>
              <a:gd name="connsiteY1279" fmla="*/ 5574842 h 7514867"/>
              <a:gd name="connsiteX1280" fmla="*/ 26492185 w 26589109"/>
              <a:gd name="connsiteY1280" fmla="*/ 5639457 h 7514867"/>
              <a:gd name="connsiteX1281" fmla="*/ 26492185 w 26589109"/>
              <a:gd name="connsiteY1281" fmla="*/ 5784840 h 7514867"/>
              <a:gd name="connsiteX1282" fmla="*/ 26346801 w 26589109"/>
              <a:gd name="connsiteY1282" fmla="*/ 5865609 h 7514867"/>
              <a:gd name="connsiteX1283" fmla="*/ 26249877 w 26589109"/>
              <a:gd name="connsiteY1283" fmla="*/ 5833302 h 7514867"/>
              <a:gd name="connsiteX1284" fmla="*/ 25862189 w 26589109"/>
              <a:gd name="connsiteY1284" fmla="*/ 5946378 h 7514867"/>
              <a:gd name="connsiteX1285" fmla="*/ 25862189 w 26589109"/>
              <a:gd name="connsiteY1285" fmla="*/ 6010993 h 7514867"/>
              <a:gd name="connsiteX1286" fmla="*/ 25813725 w 26589109"/>
              <a:gd name="connsiteY1286" fmla="*/ 6059454 h 7514867"/>
              <a:gd name="connsiteX1287" fmla="*/ 25668341 w 26589109"/>
              <a:gd name="connsiteY1287" fmla="*/ 6059454 h 7514867"/>
              <a:gd name="connsiteX1288" fmla="*/ 25539113 w 26589109"/>
              <a:gd name="connsiteY1288" fmla="*/ 6140223 h 7514867"/>
              <a:gd name="connsiteX1289" fmla="*/ 25555265 w 26589109"/>
              <a:gd name="connsiteY1289" fmla="*/ 6172531 h 7514867"/>
              <a:gd name="connsiteX1290" fmla="*/ 25636033 w 26589109"/>
              <a:gd name="connsiteY1290" fmla="*/ 6269453 h 7514867"/>
              <a:gd name="connsiteX1291" fmla="*/ 25636033 w 26589109"/>
              <a:gd name="connsiteY1291" fmla="*/ 6414837 h 7514867"/>
              <a:gd name="connsiteX1292" fmla="*/ 25555265 w 26589109"/>
              <a:gd name="connsiteY1292" fmla="*/ 6463298 h 7514867"/>
              <a:gd name="connsiteX1293" fmla="*/ 25442189 w 26589109"/>
              <a:gd name="connsiteY1293" fmla="*/ 6430991 h 7514867"/>
              <a:gd name="connsiteX1294" fmla="*/ 25264497 w 26589109"/>
              <a:gd name="connsiteY1294" fmla="*/ 6414837 h 7514867"/>
              <a:gd name="connsiteX1295" fmla="*/ 25232189 w 26589109"/>
              <a:gd name="connsiteY1295" fmla="*/ 6350222 h 7514867"/>
              <a:gd name="connsiteX1296" fmla="*/ 25296805 w 26589109"/>
              <a:gd name="connsiteY1296" fmla="*/ 6220992 h 7514867"/>
              <a:gd name="connsiteX1297" fmla="*/ 25361421 w 26589109"/>
              <a:gd name="connsiteY1297" fmla="*/ 6220992 h 7514867"/>
              <a:gd name="connsiteX1298" fmla="*/ 25409881 w 26589109"/>
              <a:gd name="connsiteY1298" fmla="*/ 6204839 h 7514867"/>
              <a:gd name="connsiteX1299" fmla="*/ 25409881 w 26589109"/>
              <a:gd name="connsiteY1299" fmla="*/ 6124070 h 7514867"/>
              <a:gd name="connsiteX1300" fmla="*/ 25539113 w 26589109"/>
              <a:gd name="connsiteY1300" fmla="*/ 5994839 h 7514867"/>
              <a:gd name="connsiteX1301" fmla="*/ 25555265 w 26589109"/>
              <a:gd name="connsiteY1301" fmla="*/ 5962532 h 7514867"/>
              <a:gd name="connsiteX1302" fmla="*/ 25539113 w 26589109"/>
              <a:gd name="connsiteY1302" fmla="*/ 5946378 h 7514867"/>
              <a:gd name="connsiteX1303" fmla="*/ 25264497 w 26589109"/>
              <a:gd name="connsiteY1303" fmla="*/ 5881763 h 7514867"/>
              <a:gd name="connsiteX1304" fmla="*/ 25183729 w 26589109"/>
              <a:gd name="connsiteY1304" fmla="*/ 5962532 h 7514867"/>
              <a:gd name="connsiteX1305" fmla="*/ 25232189 w 26589109"/>
              <a:gd name="connsiteY1305" fmla="*/ 6091762 h 7514867"/>
              <a:gd name="connsiteX1306" fmla="*/ 24973729 w 26589109"/>
              <a:gd name="connsiteY1306" fmla="*/ 6334068 h 7514867"/>
              <a:gd name="connsiteX1307" fmla="*/ 24860653 w 26589109"/>
              <a:gd name="connsiteY1307" fmla="*/ 6350222 h 7514867"/>
              <a:gd name="connsiteX1308" fmla="*/ 24860653 w 26589109"/>
              <a:gd name="connsiteY1308" fmla="*/ 6430991 h 7514867"/>
              <a:gd name="connsiteX1309" fmla="*/ 24715269 w 26589109"/>
              <a:gd name="connsiteY1309" fmla="*/ 6430991 h 7514867"/>
              <a:gd name="connsiteX1310" fmla="*/ 24650657 w 26589109"/>
              <a:gd name="connsiteY1310" fmla="*/ 6414837 h 7514867"/>
              <a:gd name="connsiteX1311" fmla="*/ 24440656 w 26589109"/>
              <a:gd name="connsiteY1311" fmla="*/ 6350222 h 7514867"/>
              <a:gd name="connsiteX1312" fmla="*/ 24311426 w 26589109"/>
              <a:gd name="connsiteY1312" fmla="*/ 6350222 h 7514867"/>
              <a:gd name="connsiteX1313" fmla="*/ 24149888 w 26589109"/>
              <a:gd name="connsiteY1313" fmla="*/ 6382530 h 7514867"/>
              <a:gd name="connsiteX1314" fmla="*/ 23810658 w 26589109"/>
              <a:gd name="connsiteY1314" fmla="*/ 6350222 h 7514867"/>
              <a:gd name="connsiteX1315" fmla="*/ 23729888 w 26589109"/>
              <a:gd name="connsiteY1315" fmla="*/ 6350222 h 7514867"/>
              <a:gd name="connsiteX1316" fmla="*/ 23212968 w 26589109"/>
              <a:gd name="connsiteY1316" fmla="*/ 6350222 h 7514867"/>
              <a:gd name="connsiteX1317" fmla="*/ 22906048 w 26589109"/>
              <a:gd name="connsiteY1317" fmla="*/ 6269453 h 7514867"/>
              <a:gd name="connsiteX1318" fmla="*/ 22728356 w 26589109"/>
              <a:gd name="connsiteY1318" fmla="*/ 6317914 h 7514867"/>
              <a:gd name="connsiteX1319" fmla="*/ 22550666 w 26589109"/>
              <a:gd name="connsiteY1319" fmla="*/ 6366376 h 7514867"/>
              <a:gd name="connsiteX1320" fmla="*/ 22372972 w 26589109"/>
              <a:gd name="connsiteY1320" fmla="*/ 6366376 h 7514867"/>
              <a:gd name="connsiteX1321" fmla="*/ 22243742 w 26589109"/>
              <a:gd name="connsiteY1321" fmla="*/ 6447145 h 7514867"/>
              <a:gd name="connsiteX1322" fmla="*/ 22114512 w 26589109"/>
              <a:gd name="connsiteY1322" fmla="*/ 6495606 h 7514867"/>
              <a:gd name="connsiteX1323" fmla="*/ 21516822 w 26589109"/>
              <a:gd name="connsiteY1323" fmla="*/ 6495606 h 7514867"/>
              <a:gd name="connsiteX1324" fmla="*/ 21177594 w 26589109"/>
              <a:gd name="connsiteY1324" fmla="*/ 6430991 h 7514867"/>
              <a:gd name="connsiteX1325" fmla="*/ 20951440 w 26589109"/>
              <a:gd name="connsiteY1325" fmla="*/ 6382530 h 7514867"/>
              <a:gd name="connsiteX1326" fmla="*/ 20806058 w 26589109"/>
              <a:gd name="connsiteY1326" fmla="*/ 6495606 h 7514867"/>
              <a:gd name="connsiteX1327" fmla="*/ 20321444 w 26589109"/>
              <a:gd name="connsiteY1327" fmla="*/ 6544067 h 7514867"/>
              <a:gd name="connsiteX1328" fmla="*/ 19885292 w 26589109"/>
              <a:gd name="connsiteY1328" fmla="*/ 6495606 h 7514867"/>
              <a:gd name="connsiteX1329" fmla="*/ 19626832 w 26589109"/>
              <a:gd name="connsiteY1329" fmla="*/ 6447145 h 7514867"/>
              <a:gd name="connsiteX1330" fmla="*/ 19546062 w 26589109"/>
              <a:gd name="connsiteY1330" fmla="*/ 6447145 h 7514867"/>
              <a:gd name="connsiteX1331" fmla="*/ 19271450 w 26589109"/>
              <a:gd name="connsiteY1331" fmla="*/ 6527914 h 7514867"/>
              <a:gd name="connsiteX1332" fmla="*/ 19012988 w 26589109"/>
              <a:gd name="connsiteY1332" fmla="*/ 6527914 h 7514867"/>
              <a:gd name="connsiteX1333" fmla="*/ 18899912 w 26589109"/>
              <a:gd name="connsiteY1333" fmla="*/ 6495606 h 7514867"/>
              <a:gd name="connsiteX1334" fmla="*/ 18609144 w 26589109"/>
              <a:gd name="connsiteY1334" fmla="*/ 6463298 h 7514867"/>
              <a:gd name="connsiteX1335" fmla="*/ 18382992 w 26589109"/>
              <a:gd name="connsiteY1335" fmla="*/ 6430991 h 7514867"/>
              <a:gd name="connsiteX1336" fmla="*/ 18059916 w 26589109"/>
              <a:gd name="connsiteY1336" fmla="*/ 6430991 h 7514867"/>
              <a:gd name="connsiteX1337" fmla="*/ 17736840 w 26589109"/>
              <a:gd name="connsiteY1337" fmla="*/ 6479452 h 7514867"/>
              <a:gd name="connsiteX1338" fmla="*/ 17429920 w 26589109"/>
              <a:gd name="connsiteY1338" fmla="*/ 6544067 h 7514867"/>
              <a:gd name="connsiteX1339" fmla="*/ 17397610 w 26589109"/>
              <a:gd name="connsiteY1339" fmla="*/ 6544067 h 7514867"/>
              <a:gd name="connsiteX1340" fmla="*/ 16993766 w 26589109"/>
              <a:gd name="connsiteY1340" fmla="*/ 6495606 h 7514867"/>
              <a:gd name="connsiteX1341" fmla="*/ 16799922 w 26589109"/>
              <a:gd name="connsiteY1341" fmla="*/ 6527914 h 7514867"/>
              <a:gd name="connsiteX1342" fmla="*/ 16476846 w 26589109"/>
              <a:gd name="connsiteY1342" fmla="*/ 6527914 h 7514867"/>
              <a:gd name="connsiteX1343" fmla="*/ 16073002 w 26589109"/>
              <a:gd name="connsiteY1343" fmla="*/ 6511760 h 7514867"/>
              <a:gd name="connsiteX1344" fmla="*/ 15943771 w 26589109"/>
              <a:gd name="connsiteY1344" fmla="*/ 6495606 h 7514867"/>
              <a:gd name="connsiteX1345" fmla="*/ 15701465 w 26589109"/>
              <a:gd name="connsiteY1345" fmla="*/ 6495606 h 7514867"/>
              <a:gd name="connsiteX1346" fmla="*/ 15281467 w 26589109"/>
              <a:gd name="connsiteY1346" fmla="*/ 6479452 h 7514867"/>
              <a:gd name="connsiteX1347" fmla="*/ 15216852 w 26589109"/>
              <a:gd name="connsiteY1347" fmla="*/ 6479452 h 7514867"/>
              <a:gd name="connsiteX1348" fmla="*/ 15023007 w 26589109"/>
              <a:gd name="connsiteY1348" fmla="*/ 6479452 h 7514867"/>
              <a:gd name="connsiteX1349" fmla="*/ 14845316 w 26589109"/>
              <a:gd name="connsiteY1349" fmla="*/ 6463298 h 7514867"/>
              <a:gd name="connsiteX1350" fmla="*/ 14699932 w 26589109"/>
              <a:gd name="connsiteY1350" fmla="*/ 6430991 h 7514867"/>
              <a:gd name="connsiteX1351" fmla="*/ 14263780 w 26589109"/>
              <a:gd name="connsiteY1351" fmla="*/ 6430991 h 7514867"/>
              <a:gd name="connsiteX1352" fmla="*/ 13795321 w 26589109"/>
              <a:gd name="connsiteY1352" fmla="*/ 6463298 h 7514867"/>
              <a:gd name="connsiteX1353" fmla="*/ 13585321 w 26589109"/>
              <a:gd name="connsiteY1353" fmla="*/ 6463298 h 7514867"/>
              <a:gd name="connsiteX1354" fmla="*/ 13343015 w 26589109"/>
              <a:gd name="connsiteY1354" fmla="*/ 6447145 h 7514867"/>
              <a:gd name="connsiteX1355" fmla="*/ 13133017 w 26589109"/>
              <a:gd name="connsiteY1355" fmla="*/ 6447145 h 7514867"/>
              <a:gd name="connsiteX1356" fmla="*/ 12890711 w 26589109"/>
              <a:gd name="connsiteY1356" fmla="*/ 6447145 h 7514867"/>
              <a:gd name="connsiteX1357" fmla="*/ 12583789 w 26589109"/>
              <a:gd name="connsiteY1357" fmla="*/ 6495606 h 7514867"/>
              <a:gd name="connsiteX1358" fmla="*/ 12293020 w 26589109"/>
              <a:gd name="connsiteY1358" fmla="*/ 6495606 h 7514867"/>
              <a:gd name="connsiteX1359" fmla="*/ 12212251 w 26589109"/>
              <a:gd name="connsiteY1359" fmla="*/ 6511760 h 7514867"/>
              <a:gd name="connsiteX1360" fmla="*/ 11953791 w 26589109"/>
              <a:gd name="connsiteY1360" fmla="*/ 6544067 h 7514867"/>
              <a:gd name="connsiteX1361" fmla="*/ 11646870 w 26589109"/>
              <a:gd name="connsiteY1361" fmla="*/ 6495606 h 7514867"/>
              <a:gd name="connsiteX1362" fmla="*/ 11356102 w 26589109"/>
              <a:gd name="connsiteY1362" fmla="*/ 6544067 h 7514867"/>
              <a:gd name="connsiteX1363" fmla="*/ 11049181 w 26589109"/>
              <a:gd name="connsiteY1363" fmla="*/ 6560221 h 7514867"/>
              <a:gd name="connsiteX1364" fmla="*/ 10936103 w 26589109"/>
              <a:gd name="connsiteY1364" fmla="*/ 6527914 h 7514867"/>
              <a:gd name="connsiteX1365" fmla="*/ 10839181 w 26589109"/>
              <a:gd name="connsiteY1365" fmla="*/ 6479452 h 7514867"/>
              <a:gd name="connsiteX1366" fmla="*/ 10806874 w 26589109"/>
              <a:gd name="connsiteY1366" fmla="*/ 6640990 h 7514867"/>
              <a:gd name="connsiteX1367" fmla="*/ 10629182 w 26589109"/>
              <a:gd name="connsiteY1367" fmla="*/ 6754066 h 7514867"/>
              <a:gd name="connsiteX1368" fmla="*/ 10580721 w 26589109"/>
              <a:gd name="connsiteY1368" fmla="*/ 6721758 h 7514867"/>
              <a:gd name="connsiteX1369" fmla="*/ 10516105 w 26589109"/>
              <a:gd name="connsiteY1369" fmla="*/ 6737913 h 7514867"/>
              <a:gd name="connsiteX1370" fmla="*/ 10419182 w 26589109"/>
              <a:gd name="connsiteY1370" fmla="*/ 6754066 h 7514867"/>
              <a:gd name="connsiteX1371" fmla="*/ 10209184 w 26589109"/>
              <a:gd name="connsiteY1371" fmla="*/ 6624836 h 7514867"/>
              <a:gd name="connsiteX1372" fmla="*/ 10160722 w 26589109"/>
              <a:gd name="connsiteY1372" fmla="*/ 6657144 h 7514867"/>
              <a:gd name="connsiteX1373" fmla="*/ 10112261 w 26589109"/>
              <a:gd name="connsiteY1373" fmla="*/ 6640990 h 7514867"/>
              <a:gd name="connsiteX1374" fmla="*/ 10015338 w 26589109"/>
              <a:gd name="connsiteY1374" fmla="*/ 6560221 h 7514867"/>
              <a:gd name="connsiteX1375" fmla="*/ 9724570 w 26589109"/>
              <a:gd name="connsiteY1375" fmla="*/ 6673297 h 7514867"/>
              <a:gd name="connsiteX1376" fmla="*/ 9724570 w 26589109"/>
              <a:gd name="connsiteY1376" fmla="*/ 6737913 h 7514867"/>
              <a:gd name="connsiteX1377" fmla="*/ 9740725 w 26589109"/>
              <a:gd name="connsiteY1377" fmla="*/ 6770220 h 7514867"/>
              <a:gd name="connsiteX1378" fmla="*/ 9595340 w 26589109"/>
              <a:gd name="connsiteY1378" fmla="*/ 6786374 h 7514867"/>
              <a:gd name="connsiteX1379" fmla="*/ 9563033 w 26589109"/>
              <a:gd name="connsiteY1379" fmla="*/ 6705605 h 7514867"/>
              <a:gd name="connsiteX1380" fmla="*/ 9595340 w 26589109"/>
              <a:gd name="connsiteY1380" fmla="*/ 6657144 h 7514867"/>
              <a:gd name="connsiteX1381" fmla="*/ 9579186 w 26589109"/>
              <a:gd name="connsiteY1381" fmla="*/ 6608683 h 7514867"/>
              <a:gd name="connsiteX1382" fmla="*/ 9530725 w 26589109"/>
              <a:gd name="connsiteY1382" fmla="*/ 6624836 h 7514867"/>
              <a:gd name="connsiteX1383" fmla="*/ 9514571 w 26589109"/>
              <a:gd name="connsiteY1383" fmla="*/ 6673297 h 7514867"/>
              <a:gd name="connsiteX1384" fmla="*/ 9514571 w 26589109"/>
              <a:gd name="connsiteY1384" fmla="*/ 6737913 h 7514867"/>
              <a:gd name="connsiteX1385" fmla="*/ 9482264 w 26589109"/>
              <a:gd name="connsiteY1385" fmla="*/ 6834835 h 7514867"/>
              <a:gd name="connsiteX1386" fmla="*/ 9466110 w 26589109"/>
              <a:gd name="connsiteY1386" fmla="*/ 6754066 h 7514867"/>
              <a:gd name="connsiteX1387" fmla="*/ 9466110 w 26589109"/>
              <a:gd name="connsiteY1387" fmla="*/ 6689451 h 7514867"/>
              <a:gd name="connsiteX1388" fmla="*/ 9401495 w 26589109"/>
              <a:gd name="connsiteY1388" fmla="*/ 6608683 h 7514867"/>
              <a:gd name="connsiteX1389" fmla="*/ 9288418 w 26589109"/>
              <a:gd name="connsiteY1389" fmla="*/ 6576375 h 7514867"/>
              <a:gd name="connsiteX1390" fmla="*/ 9159188 w 26589109"/>
              <a:gd name="connsiteY1390" fmla="*/ 6576375 h 7514867"/>
              <a:gd name="connsiteX1391" fmla="*/ 8916882 w 26589109"/>
              <a:gd name="connsiteY1391" fmla="*/ 6608683 h 7514867"/>
              <a:gd name="connsiteX1392" fmla="*/ 8771497 w 26589109"/>
              <a:gd name="connsiteY1392" fmla="*/ 6608683 h 7514867"/>
              <a:gd name="connsiteX1393" fmla="*/ 8448422 w 26589109"/>
              <a:gd name="connsiteY1393" fmla="*/ 6608683 h 7514867"/>
              <a:gd name="connsiteX1394" fmla="*/ 8367653 w 26589109"/>
              <a:gd name="connsiteY1394" fmla="*/ 6640990 h 7514867"/>
              <a:gd name="connsiteX1395" fmla="*/ 8044579 w 26589109"/>
              <a:gd name="connsiteY1395" fmla="*/ 6689451 h 7514867"/>
              <a:gd name="connsiteX1396" fmla="*/ 7673041 w 26589109"/>
              <a:gd name="connsiteY1396" fmla="*/ 6657144 h 7514867"/>
              <a:gd name="connsiteX1397" fmla="*/ 7495350 w 26589109"/>
              <a:gd name="connsiteY1397" fmla="*/ 6802527 h 7514867"/>
              <a:gd name="connsiteX1398" fmla="*/ 7430735 w 26589109"/>
              <a:gd name="connsiteY1398" fmla="*/ 6786374 h 7514867"/>
              <a:gd name="connsiteX1399" fmla="*/ 7446888 w 26589109"/>
              <a:gd name="connsiteY1399" fmla="*/ 6705605 h 7514867"/>
              <a:gd name="connsiteX1400" fmla="*/ 7463043 w 26589109"/>
              <a:gd name="connsiteY1400" fmla="*/ 6576375 h 7514867"/>
              <a:gd name="connsiteX1401" fmla="*/ 7398427 w 26589109"/>
              <a:gd name="connsiteY1401" fmla="*/ 6560221 h 7514867"/>
              <a:gd name="connsiteX1402" fmla="*/ 7269198 w 26589109"/>
              <a:gd name="connsiteY1402" fmla="*/ 6689451 h 7514867"/>
              <a:gd name="connsiteX1403" fmla="*/ 7156122 w 26589109"/>
              <a:gd name="connsiteY1403" fmla="*/ 6689451 h 7514867"/>
              <a:gd name="connsiteX1404" fmla="*/ 6946122 w 26589109"/>
              <a:gd name="connsiteY1404" fmla="*/ 6608683 h 7514867"/>
              <a:gd name="connsiteX1405" fmla="*/ 6865353 w 26589109"/>
              <a:gd name="connsiteY1405" fmla="*/ 6624836 h 7514867"/>
              <a:gd name="connsiteX1406" fmla="*/ 6493816 w 26589109"/>
              <a:gd name="connsiteY1406" fmla="*/ 6640990 h 7514867"/>
              <a:gd name="connsiteX1407" fmla="*/ 6445355 w 26589109"/>
              <a:gd name="connsiteY1407" fmla="*/ 6624836 h 7514867"/>
              <a:gd name="connsiteX1408" fmla="*/ 6380740 w 26589109"/>
              <a:gd name="connsiteY1408" fmla="*/ 6673297 h 7514867"/>
              <a:gd name="connsiteX1409" fmla="*/ 6251510 w 26589109"/>
              <a:gd name="connsiteY1409" fmla="*/ 6705605 h 7514867"/>
              <a:gd name="connsiteX1410" fmla="*/ 6170741 w 26589109"/>
              <a:gd name="connsiteY1410" fmla="*/ 6689451 h 7514867"/>
              <a:gd name="connsiteX1411" fmla="*/ 6170741 w 26589109"/>
              <a:gd name="connsiteY1411" fmla="*/ 6737913 h 7514867"/>
              <a:gd name="connsiteX1412" fmla="*/ 6186894 w 26589109"/>
              <a:gd name="connsiteY1412" fmla="*/ 6786374 h 7514867"/>
              <a:gd name="connsiteX1413" fmla="*/ 6138433 w 26589109"/>
              <a:gd name="connsiteY1413" fmla="*/ 6802527 h 7514867"/>
              <a:gd name="connsiteX1414" fmla="*/ 5879973 w 26589109"/>
              <a:gd name="connsiteY1414" fmla="*/ 6754066 h 7514867"/>
              <a:gd name="connsiteX1415" fmla="*/ 5863819 w 26589109"/>
              <a:gd name="connsiteY1415" fmla="*/ 6802527 h 7514867"/>
              <a:gd name="connsiteX1416" fmla="*/ 5928434 w 26589109"/>
              <a:gd name="connsiteY1416" fmla="*/ 6867142 h 7514867"/>
              <a:gd name="connsiteX1417" fmla="*/ 5944589 w 26589109"/>
              <a:gd name="connsiteY1417" fmla="*/ 6915604 h 7514867"/>
              <a:gd name="connsiteX1418" fmla="*/ 5912280 w 26589109"/>
              <a:gd name="connsiteY1418" fmla="*/ 6931758 h 7514867"/>
              <a:gd name="connsiteX1419" fmla="*/ 5879973 w 26589109"/>
              <a:gd name="connsiteY1419" fmla="*/ 6931758 h 7514867"/>
              <a:gd name="connsiteX1420" fmla="*/ 5686128 w 26589109"/>
              <a:gd name="connsiteY1420" fmla="*/ 6883296 h 7514867"/>
              <a:gd name="connsiteX1421" fmla="*/ 5379206 w 26589109"/>
              <a:gd name="connsiteY1421" fmla="*/ 6834835 h 7514867"/>
              <a:gd name="connsiteX1422" fmla="*/ 5363052 w 26589109"/>
              <a:gd name="connsiteY1422" fmla="*/ 6850989 h 7514867"/>
              <a:gd name="connsiteX1423" fmla="*/ 5379206 w 26589109"/>
              <a:gd name="connsiteY1423" fmla="*/ 6867142 h 7514867"/>
              <a:gd name="connsiteX1424" fmla="*/ 5556898 w 26589109"/>
              <a:gd name="connsiteY1424" fmla="*/ 6947911 h 7514867"/>
              <a:gd name="connsiteX1425" fmla="*/ 5540744 w 26589109"/>
              <a:gd name="connsiteY1425" fmla="*/ 6980219 h 7514867"/>
              <a:gd name="connsiteX1426" fmla="*/ 5363052 w 26589109"/>
              <a:gd name="connsiteY1426" fmla="*/ 6996372 h 7514867"/>
              <a:gd name="connsiteX1427" fmla="*/ 5072284 w 26589109"/>
              <a:gd name="connsiteY1427" fmla="*/ 6996372 h 7514867"/>
              <a:gd name="connsiteX1428" fmla="*/ 5039977 w 26589109"/>
              <a:gd name="connsiteY1428" fmla="*/ 7044834 h 7514867"/>
              <a:gd name="connsiteX1429" fmla="*/ 4959208 w 26589109"/>
              <a:gd name="connsiteY1429" fmla="*/ 7109449 h 7514867"/>
              <a:gd name="connsiteX1430" fmla="*/ 4797670 w 26589109"/>
              <a:gd name="connsiteY1430" fmla="*/ 7077141 h 7514867"/>
              <a:gd name="connsiteX1431" fmla="*/ 4636133 w 26589109"/>
              <a:gd name="connsiteY1431" fmla="*/ 7060988 h 7514867"/>
              <a:gd name="connsiteX1432" fmla="*/ 4555364 w 26589109"/>
              <a:gd name="connsiteY1432" fmla="*/ 7109449 h 7514867"/>
              <a:gd name="connsiteX1433" fmla="*/ 4442287 w 26589109"/>
              <a:gd name="connsiteY1433" fmla="*/ 7109449 h 7514867"/>
              <a:gd name="connsiteX1434" fmla="*/ 4296903 w 26589109"/>
              <a:gd name="connsiteY1434" fmla="*/ 7174064 h 7514867"/>
              <a:gd name="connsiteX1435" fmla="*/ 4167673 w 26589109"/>
              <a:gd name="connsiteY1435" fmla="*/ 7206371 h 7514867"/>
              <a:gd name="connsiteX1436" fmla="*/ 4070751 w 26589109"/>
              <a:gd name="connsiteY1436" fmla="*/ 7206371 h 7514867"/>
              <a:gd name="connsiteX1437" fmla="*/ 3973828 w 26589109"/>
              <a:gd name="connsiteY1437" fmla="*/ 7190218 h 7514867"/>
              <a:gd name="connsiteX1438" fmla="*/ 3505369 w 26589109"/>
              <a:gd name="connsiteY1438" fmla="*/ 7270987 h 7514867"/>
              <a:gd name="connsiteX1439" fmla="*/ 3408446 w 26589109"/>
              <a:gd name="connsiteY1439" fmla="*/ 7319448 h 7514867"/>
              <a:gd name="connsiteX1440" fmla="*/ 3295369 w 26589109"/>
              <a:gd name="connsiteY1440" fmla="*/ 7384063 h 7514867"/>
              <a:gd name="connsiteX1441" fmla="*/ 3214600 w 26589109"/>
              <a:gd name="connsiteY1441" fmla="*/ 7400216 h 7514867"/>
              <a:gd name="connsiteX1442" fmla="*/ 2923833 w 26589109"/>
              <a:gd name="connsiteY1442" fmla="*/ 7513293 h 7514867"/>
              <a:gd name="connsiteX1443" fmla="*/ 2633065 w 26589109"/>
              <a:gd name="connsiteY1443" fmla="*/ 7367909 h 7514867"/>
              <a:gd name="connsiteX1444" fmla="*/ 2536142 w 26589109"/>
              <a:gd name="connsiteY1444" fmla="*/ 7319448 h 7514867"/>
              <a:gd name="connsiteX1445" fmla="*/ 2487681 w 26589109"/>
              <a:gd name="connsiteY1445" fmla="*/ 7319448 h 7514867"/>
              <a:gd name="connsiteX1446" fmla="*/ 2342297 w 26589109"/>
              <a:gd name="connsiteY1446" fmla="*/ 7400216 h 7514867"/>
              <a:gd name="connsiteX1447" fmla="*/ 2196913 w 26589109"/>
              <a:gd name="connsiteY1447" fmla="*/ 7432524 h 7514867"/>
              <a:gd name="connsiteX1448" fmla="*/ 2051529 w 26589109"/>
              <a:gd name="connsiteY1448" fmla="*/ 7432524 h 7514867"/>
              <a:gd name="connsiteX1449" fmla="*/ 1906145 w 26589109"/>
              <a:gd name="connsiteY1449" fmla="*/ 7432524 h 7514867"/>
              <a:gd name="connsiteX1450" fmla="*/ 1599223 w 26589109"/>
              <a:gd name="connsiteY1450" fmla="*/ 7351755 h 7514867"/>
              <a:gd name="connsiteX1451" fmla="*/ 1486147 w 26589109"/>
              <a:gd name="connsiteY1451" fmla="*/ 7319448 h 7514867"/>
              <a:gd name="connsiteX1452" fmla="*/ 1421532 w 26589109"/>
              <a:gd name="connsiteY1452" fmla="*/ 7206371 h 7514867"/>
              <a:gd name="connsiteX1453" fmla="*/ 1453839 w 26589109"/>
              <a:gd name="connsiteY1453" fmla="*/ 7157910 h 7514867"/>
              <a:gd name="connsiteX1454" fmla="*/ 1663838 w 26589109"/>
              <a:gd name="connsiteY1454" fmla="*/ 7157910 h 7514867"/>
              <a:gd name="connsiteX1455" fmla="*/ 1857684 w 26589109"/>
              <a:gd name="connsiteY1455" fmla="*/ 7157910 h 7514867"/>
              <a:gd name="connsiteX1456" fmla="*/ 1970760 w 26589109"/>
              <a:gd name="connsiteY1456" fmla="*/ 7206371 h 7514867"/>
              <a:gd name="connsiteX1457" fmla="*/ 2051529 w 26589109"/>
              <a:gd name="connsiteY1457" fmla="*/ 7190218 h 7514867"/>
              <a:gd name="connsiteX1458" fmla="*/ 2180759 w 26589109"/>
              <a:gd name="connsiteY1458" fmla="*/ 6980219 h 7514867"/>
              <a:gd name="connsiteX1459" fmla="*/ 2293836 w 26589109"/>
              <a:gd name="connsiteY1459" fmla="*/ 6947911 h 7514867"/>
              <a:gd name="connsiteX1460" fmla="*/ 2358451 w 26589109"/>
              <a:gd name="connsiteY1460" fmla="*/ 6931758 h 7514867"/>
              <a:gd name="connsiteX1461" fmla="*/ 2519988 w 26589109"/>
              <a:gd name="connsiteY1461" fmla="*/ 6947911 h 7514867"/>
              <a:gd name="connsiteX1462" fmla="*/ 2826910 w 26589109"/>
              <a:gd name="connsiteY1462" fmla="*/ 6947911 h 7514867"/>
              <a:gd name="connsiteX1463" fmla="*/ 2988448 w 26589109"/>
              <a:gd name="connsiteY1463" fmla="*/ 6915604 h 7514867"/>
              <a:gd name="connsiteX1464" fmla="*/ 3101524 w 26589109"/>
              <a:gd name="connsiteY1464" fmla="*/ 6899450 h 7514867"/>
              <a:gd name="connsiteX1465" fmla="*/ 3182293 w 26589109"/>
              <a:gd name="connsiteY1465" fmla="*/ 6883296 h 7514867"/>
              <a:gd name="connsiteX1466" fmla="*/ 3440753 w 26589109"/>
              <a:gd name="connsiteY1466" fmla="*/ 6754066 h 7514867"/>
              <a:gd name="connsiteX1467" fmla="*/ 3715367 w 26589109"/>
              <a:gd name="connsiteY1467" fmla="*/ 6770220 h 7514867"/>
              <a:gd name="connsiteX1468" fmla="*/ 3973828 w 26589109"/>
              <a:gd name="connsiteY1468" fmla="*/ 6786374 h 7514867"/>
              <a:gd name="connsiteX1469" fmla="*/ 4313057 w 26589109"/>
              <a:gd name="connsiteY1469" fmla="*/ 6705605 h 7514867"/>
              <a:gd name="connsiteX1470" fmla="*/ 4523056 w 26589109"/>
              <a:gd name="connsiteY1470" fmla="*/ 6705605 h 7514867"/>
              <a:gd name="connsiteX1471" fmla="*/ 4636133 w 26589109"/>
              <a:gd name="connsiteY1471" fmla="*/ 6721758 h 7514867"/>
              <a:gd name="connsiteX1472" fmla="*/ 4733055 w 26589109"/>
              <a:gd name="connsiteY1472" fmla="*/ 6592528 h 7514867"/>
              <a:gd name="connsiteX1473" fmla="*/ 4700748 w 26589109"/>
              <a:gd name="connsiteY1473" fmla="*/ 6560221 h 7514867"/>
              <a:gd name="connsiteX1474" fmla="*/ 4619979 w 26589109"/>
              <a:gd name="connsiteY1474" fmla="*/ 6560221 h 7514867"/>
              <a:gd name="connsiteX1475" fmla="*/ 4587671 w 26589109"/>
              <a:gd name="connsiteY1475" fmla="*/ 6495606 h 7514867"/>
              <a:gd name="connsiteX1476" fmla="*/ 4619979 w 26589109"/>
              <a:gd name="connsiteY1476" fmla="*/ 6463298 h 7514867"/>
              <a:gd name="connsiteX1477" fmla="*/ 4700748 w 26589109"/>
              <a:gd name="connsiteY1477" fmla="*/ 6463298 h 7514867"/>
              <a:gd name="connsiteX1478" fmla="*/ 4749209 w 26589109"/>
              <a:gd name="connsiteY1478" fmla="*/ 6414837 h 7514867"/>
              <a:gd name="connsiteX1479" fmla="*/ 4846889 w 26589109"/>
              <a:gd name="connsiteY1479" fmla="*/ 6485257 h 7514867"/>
              <a:gd name="connsiteX1480" fmla="*/ 4852989 w 26589109"/>
              <a:gd name="connsiteY1480" fmla="*/ 6502159 h 7514867"/>
              <a:gd name="connsiteX1481" fmla="*/ 4846132 w 26589109"/>
              <a:gd name="connsiteY1481" fmla="*/ 6511760 h 7514867"/>
              <a:gd name="connsiteX1482" fmla="*/ 4862285 w 26589109"/>
              <a:gd name="connsiteY1482" fmla="*/ 6527914 h 7514867"/>
              <a:gd name="connsiteX1483" fmla="*/ 4926900 w 26589109"/>
              <a:gd name="connsiteY1483" fmla="*/ 6527914 h 7514867"/>
              <a:gd name="connsiteX1484" fmla="*/ 5039977 w 26589109"/>
              <a:gd name="connsiteY1484" fmla="*/ 6527914 h 7514867"/>
              <a:gd name="connsiteX1485" fmla="*/ 5072284 w 26589109"/>
              <a:gd name="connsiteY1485" fmla="*/ 6527914 h 7514867"/>
              <a:gd name="connsiteX1486" fmla="*/ 5217668 w 26589109"/>
              <a:gd name="connsiteY1486" fmla="*/ 6527914 h 7514867"/>
              <a:gd name="connsiteX1487" fmla="*/ 5298437 w 26589109"/>
              <a:gd name="connsiteY1487" fmla="*/ 6430991 h 7514867"/>
              <a:gd name="connsiteX1488" fmla="*/ 5379206 w 26589109"/>
              <a:gd name="connsiteY1488" fmla="*/ 6430991 h 7514867"/>
              <a:gd name="connsiteX1489" fmla="*/ 5476129 w 26589109"/>
              <a:gd name="connsiteY1489" fmla="*/ 6414837 h 7514867"/>
              <a:gd name="connsiteX1490" fmla="*/ 5621512 w 26589109"/>
              <a:gd name="connsiteY1490" fmla="*/ 6398683 h 7514867"/>
              <a:gd name="connsiteX1491" fmla="*/ 5702281 w 26589109"/>
              <a:gd name="connsiteY1491" fmla="*/ 6398683 h 7514867"/>
              <a:gd name="connsiteX1492" fmla="*/ 5750742 w 26589109"/>
              <a:gd name="connsiteY1492" fmla="*/ 6366376 h 7514867"/>
              <a:gd name="connsiteX1493" fmla="*/ 5637667 w 26589109"/>
              <a:gd name="connsiteY1493" fmla="*/ 6237146 h 7514867"/>
              <a:gd name="connsiteX1494" fmla="*/ 5492282 w 26589109"/>
              <a:gd name="connsiteY1494" fmla="*/ 6237146 h 7514867"/>
              <a:gd name="connsiteX1495" fmla="*/ 5411514 w 26589109"/>
              <a:gd name="connsiteY1495" fmla="*/ 6317914 h 7514867"/>
              <a:gd name="connsiteX1496" fmla="*/ 5282283 w 26589109"/>
              <a:gd name="connsiteY1496" fmla="*/ 6301761 h 7514867"/>
              <a:gd name="connsiteX1497" fmla="*/ 5233822 w 26589109"/>
              <a:gd name="connsiteY1497" fmla="*/ 6285607 h 7514867"/>
              <a:gd name="connsiteX1498" fmla="*/ 5233822 w 26589109"/>
              <a:gd name="connsiteY1498" fmla="*/ 6253300 h 7514867"/>
              <a:gd name="connsiteX1499" fmla="*/ 5217668 w 26589109"/>
              <a:gd name="connsiteY1499" fmla="*/ 6253300 h 7514867"/>
              <a:gd name="connsiteX1500" fmla="*/ 5198738 w 26589109"/>
              <a:gd name="connsiteY1500" fmla="*/ 6249262 h 7514867"/>
              <a:gd name="connsiteX1501" fmla="*/ 5193058 w 26589109"/>
              <a:gd name="connsiteY1501" fmla="*/ 6253300 h 7514867"/>
              <a:gd name="connsiteX1502" fmla="*/ 5169207 w 26589109"/>
              <a:gd name="connsiteY1502" fmla="*/ 6253300 h 7514867"/>
              <a:gd name="connsiteX1503" fmla="*/ 5154968 w 26589109"/>
              <a:gd name="connsiteY1503" fmla="*/ 6286524 h 7514867"/>
              <a:gd name="connsiteX1504" fmla="*/ 5140307 w 26589109"/>
              <a:gd name="connsiteY1504" fmla="*/ 6287469 h 7514867"/>
              <a:gd name="connsiteX1505" fmla="*/ 4959208 w 26589109"/>
              <a:gd name="connsiteY1505" fmla="*/ 6220992 h 7514867"/>
              <a:gd name="connsiteX1506" fmla="*/ 4749209 w 26589109"/>
              <a:gd name="connsiteY1506" fmla="*/ 6220992 h 7514867"/>
              <a:gd name="connsiteX1507" fmla="*/ 4474595 w 26589109"/>
              <a:gd name="connsiteY1507" fmla="*/ 6237146 h 7514867"/>
              <a:gd name="connsiteX1508" fmla="*/ 4183827 w 26589109"/>
              <a:gd name="connsiteY1508" fmla="*/ 6269453 h 7514867"/>
              <a:gd name="connsiteX1509" fmla="*/ 3989982 w 26589109"/>
              <a:gd name="connsiteY1509" fmla="*/ 6285607 h 7514867"/>
              <a:gd name="connsiteX1510" fmla="*/ 3763829 w 26589109"/>
              <a:gd name="connsiteY1510" fmla="*/ 6334068 h 7514867"/>
              <a:gd name="connsiteX1511" fmla="*/ 3505369 w 26589109"/>
              <a:gd name="connsiteY1511" fmla="*/ 6253300 h 7514867"/>
              <a:gd name="connsiteX1512" fmla="*/ 3408446 w 26589109"/>
              <a:gd name="connsiteY1512" fmla="*/ 6172531 h 7514867"/>
              <a:gd name="connsiteX1513" fmla="*/ 3149985 w 26589109"/>
              <a:gd name="connsiteY1513" fmla="*/ 6172531 h 7514867"/>
              <a:gd name="connsiteX1514" fmla="*/ 2939987 w 26589109"/>
              <a:gd name="connsiteY1514" fmla="*/ 6285607 h 7514867"/>
              <a:gd name="connsiteX1515" fmla="*/ 2907679 w 26589109"/>
              <a:gd name="connsiteY1515" fmla="*/ 6237146 h 7514867"/>
              <a:gd name="connsiteX1516" fmla="*/ 2859218 w 26589109"/>
              <a:gd name="connsiteY1516" fmla="*/ 6188684 h 7514867"/>
              <a:gd name="connsiteX1517" fmla="*/ 2616911 w 26589109"/>
              <a:gd name="connsiteY1517" fmla="*/ 6188684 h 7514867"/>
              <a:gd name="connsiteX1518" fmla="*/ 2568450 w 26589109"/>
              <a:gd name="connsiteY1518" fmla="*/ 6188684 h 7514867"/>
              <a:gd name="connsiteX1519" fmla="*/ 2326143 w 26589109"/>
              <a:gd name="connsiteY1519" fmla="*/ 6172531 h 7514867"/>
              <a:gd name="connsiteX1520" fmla="*/ 2132298 w 26589109"/>
              <a:gd name="connsiteY1520" fmla="*/ 6269453 h 7514867"/>
              <a:gd name="connsiteX1521" fmla="*/ 1825376 w 26589109"/>
              <a:gd name="connsiteY1521" fmla="*/ 6334068 h 7514867"/>
              <a:gd name="connsiteX1522" fmla="*/ 1502301 w 26589109"/>
              <a:gd name="connsiteY1522" fmla="*/ 6334068 h 7514867"/>
              <a:gd name="connsiteX1523" fmla="*/ 1243840 w 26589109"/>
              <a:gd name="connsiteY1523" fmla="*/ 6237146 h 7514867"/>
              <a:gd name="connsiteX1524" fmla="*/ 1098457 w 26589109"/>
              <a:gd name="connsiteY1524" fmla="*/ 6075608 h 7514867"/>
              <a:gd name="connsiteX1525" fmla="*/ 1130764 w 26589109"/>
              <a:gd name="connsiteY1525" fmla="*/ 5978686 h 7514867"/>
              <a:gd name="connsiteX1526" fmla="*/ 1292302 w 26589109"/>
              <a:gd name="connsiteY1526" fmla="*/ 5930224 h 7514867"/>
              <a:gd name="connsiteX1527" fmla="*/ 1437686 w 26589109"/>
              <a:gd name="connsiteY1527" fmla="*/ 5930224 h 7514867"/>
              <a:gd name="connsiteX1528" fmla="*/ 1663838 w 26589109"/>
              <a:gd name="connsiteY1528" fmla="*/ 5946378 h 7514867"/>
              <a:gd name="connsiteX1529" fmla="*/ 2083836 w 26589109"/>
              <a:gd name="connsiteY1529" fmla="*/ 5946378 h 7514867"/>
              <a:gd name="connsiteX1530" fmla="*/ 2245374 w 26589109"/>
              <a:gd name="connsiteY1530" fmla="*/ 5865609 h 7514867"/>
              <a:gd name="connsiteX1531" fmla="*/ 2293836 w 26589109"/>
              <a:gd name="connsiteY1531" fmla="*/ 5865609 h 7514867"/>
              <a:gd name="connsiteX1532" fmla="*/ 2326143 w 26589109"/>
              <a:gd name="connsiteY1532" fmla="*/ 5930224 h 7514867"/>
              <a:gd name="connsiteX1533" fmla="*/ 2358451 w 26589109"/>
              <a:gd name="connsiteY1533" fmla="*/ 5881763 h 7514867"/>
              <a:gd name="connsiteX1534" fmla="*/ 2471527 w 26589109"/>
              <a:gd name="connsiteY1534" fmla="*/ 5800995 h 7514867"/>
              <a:gd name="connsiteX1535" fmla="*/ 2568450 w 26589109"/>
              <a:gd name="connsiteY1535" fmla="*/ 5817148 h 7514867"/>
              <a:gd name="connsiteX1536" fmla="*/ 2649218 w 26589109"/>
              <a:gd name="connsiteY1536" fmla="*/ 5800995 h 7514867"/>
              <a:gd name="connsiteX1537" fmla="*/ 2713834 w 26589109"/>
              <a:gd name="connsiteY1537" fmla="*/ 5736379 h 7514867"/>
              <a:gd name="connsiteX1538" fmla="*/ 2778449 w 26589109"/>
              <a:gd name="connsiteY1538" fmla="*/ 5752533 h 7514867"/>
              <a:gd name="connsiteX1539" fmla="*/ 2859218 w 26589109"/>
              <a:gd name="connsiteY1539" fmla="*/ 5817148 h 7514867"/>
              <a:gd name="connsiteX1540" fmla="*/ 2972294 w 26589109"/>
              <a:gd name="connsiteY1540" fmla="*/ 5784840 h 7514867"/>
              <a:gd name="connsiteX1541" fmla="*/ 3036909 w 26589109"/>
              <a:gd name="connsiteY1541" fmla="*/ 5687918 h 7514867"/>
              <a:gd name="connsiteX1542" fmla="*/ 3069217 w 26589109"/>
              <a:gd name="connsiteY1542" fmla="*/ 5655610 h 7514867"/>
              <a:gd name="connsiteX1543" fmla="*/ 3133832 w 26589109"/>
              <a:gd name="connsiteY1543" fmla="*/ 5623303 h 7514867"/>
              <a:gd name="connsiteX1544" fmla="*/ 3101524 w 26589109"/>
              <a:gd name="connsiteY1544" fmla="*/ 5574842 h 7514867"/>
              <a:gd name="connsiteX1545" fmla="*/ 3020755 w 26589109"/>
              <a:gd name="connsiteY1545" fmla="*/ 5542534 h 7514867"/>
              <a:gd name="connsiteX1546" fmla="*/ 2923833 w 26589109"/>
              <a:gd name="connsiteY1546" fmla="*/ 5510226 h 7514867"/>
              <a:gd name="connsiteX1547" fmla="*/ 2939987 w 26589109"/>
              <a:gd name="connsiteY1547" fmla="*/ 5316382 h 7514867"/>
              <a:gd name="connsiteX1548" fmla="*/ 3020755 w 26589109"/>
              <a:gd name="connsiteY1548" fmla="*/ 5251766 h 7514867"/>
              <a:gd name="connsiteX1549" fmla="*/ 3085370 w 26589109"/>
              <a:gd name="connsiteY1549" fmla="*/ 5122536 h 7514867"/>
              <a:gd name="connsiteX1550" fmla="*/ 3069217 w 26589109"/>
              <a:gd name="connsiteY1550" fmla="*/ 5090229 h 7514867"/>
              <a:gd name="connsiteX1551" fmla="*/ 3053063 w 26589109"/>
              <a:gd name="connsiteY1551" fmla="*/ 5074075 h 7514867"/>
              <a:gd name="connsiteX1552" fmla="*/ 2956140 w 26589109"/>
              <a:gd name="connsiteY1552" fmla="*/ 5154844 h 7514867"/>
              <a:gd name="connsiteX1553" fmla="*/ 2843064 w 26589109"/>
              <a:gd name="connsiteY1553" fmla="*/ 5154844 h 7514867"/>
              <a:gd name="connsiteX1554" fmla="*/ 2778449 w 26589109"/>
              <a:gd name="connsiteY1554" fmla="*/ 5154844 h 7514867"/>
              <a:gd name="connsiteX1555" fmla="*/ 2568450 w 26589109"/>
              <a:gd name="connsiteY1555" fmla="*/ 5235613 h 7514867"/>
              <a:gd name="connsiteX1556" fmla="*/ 2342297 w 26589109"/>
              <a:gd name="connsiteY1556" fmla="*/ 5267920 h 7514867"/>
              <a:gd name="connsiteX1557" fmla="*/ 2067683 w 26589109"/>
              <a:gd name="connsiteY1557" fmla="*/ 5203305 h 7514867"/>
              <a:gd name="connsiteX1558" fmla="*/ 1938453 w 26589109"/>
              <a:gd name="connsiteY1558" fmla="*/ 5138690 h 7514867"/>
              <a:gd name="connsiteX1559" fmla="*/ 1712300 w 26589109"/>
              <a:gd name="connsiteY1559" fmla="*/ 5106383 h 7514867"/>
              <a:gd name="connsiteX1560" fmla="*/ 1663838 w 26589109"/>
              <a:gd name="connsiteY1560" fmla="*/ 5090229 h 7514867"/>
              <a:gd name="connsiteX1561" fmla="*/ 1502301 w 26589109"/>
              <a:gd name="connsiteY1561" fmla="*/ 5074075 h 7514867"/>
              <a:gd name="connsiteX1562" fmla="*/ 1179225 w 26589109"/>
              <a:gd name="connsiteY1562" fmla="*/ 5106383 h 7514867"/>
              <a:gd name="connsiteX1563" fmla="*/ 1098457 w 26589109"/>
              <a:gd name="connsiteY1563" fmla="*/ 5057921 h 7514867"/>
              <a:gd name="connsiteX1564" fmla="*/ 823842 w 26589109"/>
              <a:gd name="connsiteY1564" fmla="*/ 5009460 h 7514867"/>
              <a:gd name="connsiteX1565" fmla="*/ 629997 w 26589109"/>
              <a:gd name="connsiteY1565" fmla="*/ 4880230 h 7514867"/>
              <a:gd name="connsiteX1566" fmla="*/ 710766 w 26589109"/>
              <a:gd name="connsiteY1566" fmla="*/ 4767154 h 7514867"/>
              <a:gd name="connsiteX1567" fmla="*/ 904611 w 26589109"/>
              <a:gd name="connsiteY1567" fmla="*/ 4702539 h 7514867"/>
              <a:gd name="connsiteX1568" fmla="*/ 1082303 w 26589109"/>
              <a:gd name="connsiteY1568" fmla="*/ 4702539 h 7514867"/>
              <a:gd name="connsiteX1569" fmla="*/ 1308456 w 26589109"/>
              <a:gd name="connsiteY1569" fmla="*/ 4654077 h 7514867"/>
              <a:gd name="connsiteX1570" fmla="*/ 1421532 w 26589109"/>
              <a:gd name="connsiteY1570" fmla="*/ 4637924 h 7514867"/>
              <a:gd name="connsiteX1571" fmla="*/ 1583070 w 26589109"/>
              <a:gd name="connsiteY1571" fmla="*/ 4670231 h 7514867"/>
              <a:gd name="connsiteX1572" fmla="*/ 1760761 w 26589109"/>
              <a:gd name="connsiteY1572" fmla="*/ 4637924 h 7514867"/>
              <a:gd name="connsiteX1573" fmla="*/ 2099990 w 26589109"/>
              <a:gd name="connsiteY1573" fmla="*/ 4589462 h 7514867"/>
              <a:gd name="connsiteX1574" fmla="*/ 2423066 w 26589109"/>
              <a:gd name="connsiteY1574" fmla="*/ 4460232 h 7514867"/>
              <a:gd name="connsiteX1575" fmla="*/ 2374604 w 26589109"/>
              <a:gd name="connsiteY1575" fmla="*/ 4395617 h 7514867"/>
              <a:gd name="connsiteX1576" fmla="*/ 2229221 w 26589109"/>
              <a:gd name="connsiteY1576" fmla="*/ 4395617 h 7514867"/>
              <a:gd name="connsiteX1577" fmla="*/ 2213067 w 26589109"/>
              <a:gd name="connsiteY1577" fmla="*/ 4363310 h 7514867"/>
              <a:gd name="connsiteX1578" fmla="*/ 2326143 w 26589109"/>
              <a:gd name="connsiteY1578" fmla="*/ 4201772 h 7514867"/>
              <a:gd name="connsiteX1579" fmla="*/ 2600757 w 26589109"/>
              <a:gd name="connsiteY1579" fmla="*/ 4121003 h 7514867"/>
              <a:gd name="connsiteX1580" fmla="*/ 2810756 w 26589109"/>
              <a:gd name="connsiteY1580" fmla="*/ 4121003 h 7514867"/>
              <a:gd name="connsiteX1581" fmla="*/ 2972294 w 26589109"/>
              <a:gd name="connsiteY1581" fmla="*/ 4282541 h 7514867"/>
              <a:gd name="connsiteX1582" fmla="*/ 3053063 w 26589109"/>
              <a:gd name="connsiteY1582" fmla="*/ 4347156 h 7514867"/>
              <a:gd name="connsiteX1583" fmla="*/ 3166139 w 26589109"/>
              <a:gd name="connsiteY1583" fmla="*/ 4347156 h 7514867"/>
              <a:gd name="connsiteX1584" fmla="*/ 3198447 w 26589109"/>
              <a:gd name="connsiteY1584" fmla="*/ 4314848 h 7514867"/>
              <a:gd name="connsiteX1585" fmla="*/ 3182293 w 26589109"/>
              <a:gd name="connsiteY1585" fmla="*/ 4298695 h 7514867"/>
              <a:gd name="connsiteX1586" fmla="*/ 3101524 w 26589109"/>
              <a:gd name="connsiteY1586" fmla="*/ 4298695 h 7514867"/>
              <a:gd name="connsiteX1587" fmla="*/ 3069217 w 26589109"/>
              <a:gd name="connsiteY1587" fmla="*/ 4266387 h 7514867"/>
              <a:gd name="connsiteX1588" fmla="*/ 3085370 w 26589109"/>
              <a:gd name="connsiteY1588" fmla="*/ 4250233 h 7514867"/>
              <a:gd name="connsiteX1589" fmla="*/ 3230754 w 26589109"/>
              <a:gd name="connsiteY1589" fmla="*/ 4234080 h 7514867"/>
              <a:gd name="connsiteX1590" fmla="*/ 3263062 w 26589109"/>
              <a:gd name="connsiteY1590" fmla="*/ 4185618 h 7514867"/>
              <a:gd name="connsiteX1591" fmla="*/ 3295369 w 26589109"/>
              <a:gd name="connsiteY1591" fmla="*/ 4072542 h 7514867"/>
              <a:gd name="connsiteX1592" fmla="*/ 3553830 w 26589109"/>
              <a:gd name="connsiteY1592" fmla="*/ 4007927 h 7514867"/>
              <a:gd name="connsiteX1593" fmla="*/ 3779982 w 26589109"/>
              <a:gd name="connsiteY1593" fmla="*/ 3943312 h 7514867"/>
              <a:gd name="connsiteX1594" fmla="*/ 3860751 w 26589109"/>
              <a:gd name="connsiteY1594" fmla="*/ 3911004 h 7514867"/>
              <a:gd name="connsiteX1595" fmla="*/ 3747675 w 26589109"/>
              <a:gd name="connsiteY1595" fmla="*/ 3894850 h 7514867"/>
              <a:gd name="connsiteX1596" fmla="*/ 3602291 w 26589109"/>
              <a:gd name="connsiteY1596" fmla="*/ 3894850 h 7514867"/>
              <a:gd name="connsiteX1597" fmla="*/ 3263062 w 26589109"/>
              <a:gd name="connsiteY1597" fmla="*/ 3943312 h 7514867"/>
              <a:gd name="connsiteX1598" fmla="*/ 3149985 w 26589109"/>
              <a:gd name="connsiteY1598" fmla="*/ 3975619 h 7514867"/>
              <a:gd name="connsiteX1599" fmla="*/ 3053063 w 26589109"/>
              <a:gd name="connsiteY1599" fmla="*/ 3943312 h 7514867"/>
              <a:gd name="connsiteX1600" fmla="*/ 2972294 w 26589109"/>
              <a:gd name="connsiteY1600" fmla="*/ 3975619 h 7514867"/>
              <a:gd name="connsiteX1601" fmla="*/ 2891525 w 26589109"/>
              <a:gd name="connsiteY1601" fmla="*/ 3991773 h 7514867"/>
              <a:gd name="connsiteX1602" fmla="*/ 2681526 w 26589109"/>
              <a:gd name="connsiteY1602" fmla="*/ 3975619 h 7514867"/>
              <a:gd name="connsiteX1603" fmla="*/ 2455373 w 26589109"/>
              <a:gd name="connsiteY1603" fmla="*/ 3991773 h 7514867"/>
              <a:gd name="connsiteX1604" fmla="*/ 2277682 w 26589109"/>
              <a:gd name="connsiteY1604" fmla="*/ 4104849 h 7514867"/>
              <a:gd name="connsiteX1605" fmla="*/ 2099990 w 26589109"/>
              <a:gd name="connsiteY1605" fmla="*/ 4072542 h 7514867"/>
              <a:gd name="connsiteX1606" fmla="*/ 2083836 w 26589109"/>
              <a:gd name="connsiteY1606" fmla="*/ 4056388 h 7514867"/>
              <a:gd name="connsiteX1607" fmla="*/ 2051529 w 26589109"/>
              <a:gd name="connsiteY1607" fmla="*/ 4088695 h 7514867"/>
              <a:gd name="connsiteX1608" fmla="*/ 2051529 w 26589109"/>
              <a:gd name="connsiteY1608" fmla="*/ 4169464 h 7514867"/>
              <a:gd name="connsiteX1609" fmla="*/ 1970760 w 26589109"/>
              <a:gd name="connsiteY1609" fmla="*/ 4201772 h 7514867"/>
              <a:gd name="connsiteX1610" fmla="*/ 1793069 w 26589109"/>
              <a:gd name="connsiteY1610" fmla="*/ 4104849 h 7514867"/>
              <a:gd name="connsiteX1611" fmla="*/ 1712300 w 26589109"/>
              <a:gd name="connsiteY1611" fmla="*/ 4104849 h 7514867"/>
              <a:gd name="connsiteX1612" fmla="*/ 1663838 w 26589109"/>
              <a:gd name="connsiteY1612" fmla="*/ 4072542 h 7514867"/>
              <a:gd name="connsiteX1613" fmla="*/ 1712300 w 26589109"/>
              <a:gd name="connsiteY1613" fmla="*/ 4040234 h 7514867"/>
              <a:gd name="connsiteX1614" fmla="*/ 1760761 w 26589109"/>
              <a:gd name="connsiteY1614" fmla="*/ 3991773 h 7514867"/>
              <a:gd name="connsiteX1615" fmla="*/ 1744607 w 26589109"/>
              <a:gd name="connsiteY1615" fmla="*/ 3943312 h 7514867"/>
              <a:gd name="connsiteX1616" fmla="*/ 1469993 w 26589109"/>
              <a:gd name="connsiteY1616" fmla="*/ 4024080 h 7514867"/>
              <a:gd name="connsiteX1617" fmla="*/ 1405378 w 26589109"/>
              <a:gd name="connsiteY1617" fmla="*/ 3975619 h 7514867"/>
              <a:gd name="connsiteX1618" fmla="*/ 1324609 w 26589109"/>
              <a:gd name="connsiteY1618" fmla="*/ 3878697 h 7514867"/>
              <a:gd name="connsiteX1619" fmla="*/ 1146918 w 26589109"/>
              <a:gd name="connsiteY1619" fmla="*/ 3878697 h 7514867"/>
              <a:gd name="connsiteX1620" fmla="*/ 1017688 w 26589109"/>
              <a:gd name="connsiteY1620" fmla="*/ 3830235 h 7514867"/>
              <a:gd name="connsiteX1621" fmla="*/ 807689 w 26589109"/>
              <a:gd name="connsiteY1621" fmla="*/ 3797928 h 7514867"/>
              <a:gd name="connsiteX1622" fmla="*/ 565382 w 26589109"/>
              <a:gd name="connsiteY1622" fmla="*/ 3894850 h 7514867"/>
              <a:gd name="connsiteX1623" fmla="*/ 468459 w 26589109"/>
              <a:gd name="connsiteY1623" fmla="*/ 3765620 h 7514867"/>
              <a:gd name="connsiteX1624" fmla="*/ 387691 w 26589109"/>
              <a:gd name="connsiteY1624" fmla="*/ 3717159 h 7514867"/>
              <a:gd name="connsiteX1625" fmla="*/ 371537 w 26589109"/>
              <a:gd name="connsiteY1625" fmla="*/ 3668698 h 7514867"/>
              <a:gd name="connsiteX1626" fmla="*/ 371537 w 26589109"/>
              <a:gd name="connsiteY1626" fmla="*/ 3604083 h 7514867"/>
              <a:gd name="connsiteX1627" fmla="*/ 452306 w 26589109"/>
              <a:gd name="connsiteY1627" fmla="*/ 3604083 h 7514867"/>
              <a:gd name="connsiteX1628" fmla="*/ 581536 w 26589109"/>
              <a:gd name="connsiteY1628" fmla="*/ 3523314 h 7514867"/>
              <a:gd name="connsiteX1629" fmla="*/ 678458 w 26589109"/>
              <a:gd name="connsiteY1629" fmla="*/ 3410238 h 7514867"/>
              <a:gd name="connsiteX1630" fmla="*/ 662305 w 26589109"/>
              <a:gd name="connsiteY1630" fmla="*/ 3377930 h 7514867"/>
              <a:gd name="connsiteX1631" fmla="*/ 274614 w 26589109"/>
              <a:gd name="connsiteY1631" fmla="*/ 3377930 h 7514867"/>
              <a:gd name="connsiteX1632" fmla="*/ 242307 w 26589109"/>
              <a:gd name="connsiteY1632" fmla="*/ 3345623 h 7514867"/>
              <a:gd name="connsiteX1633" fmla="*/ 258460 w 26589109"/>
              <a:gd name="connsiteY1633" fmla="*/ 3329469 h 7514867"/>
              <a:gd name="connsiteX1634" fmla="*/ 468459 w 26589109"/>
              <a:gd name="connsiteY1634" fmla="*/ 3248700 h 7514867"/>
              <a:gd name="connsiteX1635" fmla="*/ 565382 w 26589109"/>
              <a:gd name="connsiteY1635" fmla="*/ 3200239 h 7514867"/>
              <a:gd name="connsiteX1636" fmla="*/ 629997 w 26589109"/>
              <a:gd name="connsiteY1636" fmla="*/ 3103316 h 7514867"/>
              <a:gd name="connsiteX1637" fmla="*/ 726920 w 26589109"/>
              <a:gd name="connsiteY1637" fmla="*/ 3006394 h 7514867"/>
              <a:gd name="connsiteX1638" fmla="*/ 743073 w 26589109"/>
              <a:gd name="connsiteY1638" fmla="*/ 2861010 h 7514867"/>
              <a:gd name="connsiteX1639" fmla="*/ 726920 w 26589109"/>
              <a:gd name="connsiteY1639" fmla="*/ 2747933 h 7514867"/>
              <a:gd name="connsiteX1640" fmla="*/ 678458 w 26589109"/>
              <a:gd name="connsiteY1640" fmla="*/ 2715626 h 7514867"/>
              <a:gd name="connsiteX1641" fmla="*/ 597690 w 26589109"/>
              <a:gd name="connsiteY1641" fmla="*/ 2602550 h 7514867"/>
              <a:gd name="connsiteX1642" fmla="*/ 452306 w 26589109"/>
              <a:gd name="connsiteY1642" fmla="*/ 2602550 h 7514867"/>
              <a:gd name="connsiteX1643" fmla="*/ 403844 w 26589109"/>
              <a:gd name="connsiteY1643" fmla="*/ 2586396 h 7514867"/>
              <a:gd name="connsiteX1644" fmla="*/ 436152 w 26589109"/>
              <a:gd name="connsiteY1644" fmla="*/ 2537934 h 7514867"/>
              <a:gd name="connsiteX1645" fmla="*/ 613843 w 26589109"/>
              <a:gd name="connsiteY1645" fmla="*/ 2441012 h 7514867"/>
              <a:gd name="connsiteX1646" fmla="*/ 743073 w 26589109"/>
              <a:gd name="connsiteY1646" fmla="*/ 2182552 h 7514867"/>
              <a:gd name="connsiteX1647" fmla="*/ 710766 w 26589109"/>
              <a:gd name="connsiteY1647" fmla="*/ 2150244 h 7514867"/>
              <a:gd name="connsiteX1648" fmla="*/ 694612 w 26589109"/>
              <a:gd name="connsiteY1648" fmla="*/ 2166398 h 7514867"/>
              <a:gd name="connsiteX1649" fmla="*/ 646151 w 26589109"/>
              <a:gd name="connsiteY1649" fmla="*/ 2263321 h 7514867"/>
              <a:gd name="connsiteX1650" fmla="*/ 581536 w 26589109"/>
              <a:gd name="connsiteY1650" fmla="*/ 2263321 h 7514867"/>
              <a:gd name="connsiteX1651" fmla="*/ 549228 w 26589109"/>
              <a:gd name="connsiteY1651" fmla="*/ 2198706 h 7514867"/>
              <a:gd name="connsiteX1652" fmla="*/ 581536 w 26589109"/>
              <a:gd name="connsiteY1652" fmla="*/ 2004860 h 7514867"/>
              <a:gd name="connsiteX1653" fmla="*/ 710766 w 26589109"/>
              <a:gd name="connsiteY1653" fmla="*/ 1827169 h 7514867"/>
              <a:gd name="connsiteX1654" fmla="*/ 839996 w 26589109"/>
              <a:gd name="connsiteY1654" fmla="*/ 1762554 h 7514867"/>
              <a:gd name="connsiteX1655" fmla="*/ 1066149 w 26589109"/>
              <a:gd name="connsiteY1655" fmla="*/ 1794861 h 7514867"/>
              <a:gd name="connsiteX1656" fmla="*/ 1195379 w 26589109"/>
              <a:gd name="connsiteY1656" fmla="*/ 1794861 h 7514867"/>
              <a:gd name="connsiteX1657" fmla="*/ 1259994 w 26589109"/>
              <a:gd name="connsiteY1657" fmla="*/ 1746400 h 7514867"/>
              <a:gd name="connsiteX1658" fmla="*/ 1373071 w 26589109"/>
              <a:gd name="connsiteY1658" fmla="*/ 1730246 h 7514867"/>
              <a:gd name="connsiteX1659" fmla="*/ 1922299 w 26589109"/>
              <a:gd name="connsiteY1659" fmla="*/ 1681785 h 7514867"/>
              <a:gd name="connsiteX1660" fmla="*/ 1970760 w 26589109"/>
              <a:gd name="connsiteY1660" fmla="*/ 1665631 h 7514867"/>
              <a:gd name="connsiteX1661" fmla="*/ 2083836 w 26589109"/>
              <a:gd name="connsiteY1661" fmla="*/ 1536401 h 7514867"/>
              <a:gd name="connsiteX1662" fmla="*/ 2148452 w 26589109"/>
              <a:gd name="connsiteY1662" fmla="*/ 1504094 h 7514867"/>
              <a:gd name="connsiteX1663" fmla="*/ 2196913 w 26589109"/>
              <a:gd name="connsiteY1663" fmla="*/ 1536401 h 7514867"/>
              <a:gd name="connsiteX1664" fmla="*/ 2196913 w 26589109"/>
              <a:gd name="connsiteY1664" fmla="*/ 1601016 h 7514867"/>
              <a:gd name="connsiteX1665" fmla="*/ 2245374 w 26589109"/>
              <a:gd name="connsiteY1665" fmla="*/ 1665631 h 7514867"/>
              <a:gd name="connsiteX1666" fmla="*/ 2342297 w 26589109"/>
              <a:gd name="connsiteY1666" fmla="*/ 1617170 h 7514867"/>
              <a:gd name="connsiteX1667" fmla="*/ 2406912 w 26589109"/>
              <a:gd name="connsiteY1667" fmla="*/ 1487940 h 7514867"/>
              <a:gd name="connsiteX1668" fmla="*/ 2536142 w 26589109"/>
              <a:gd name="connsiteY1668" fmla="*/ 1423325 h 7514867"/>
              <a:gd name="connsiteX1669" fmla="*/ 2616911 w 26589109"/>
              <a:gd name="connsiteY1669" fmla="*/ 1487940 h 7514867"/>
              <a:gd name="connsiteX1670" fmla="*/ 2568450 w 26589109"/>
              <a:gd name="connsiteY1670" fmla="*/ 1601016 h 7514867"/>
              <a:gd name="connsiteX1671" fmla="*/ 2455373 w 26589109"/>
              <a:gd name="connsiteY1671" fmla="*/ 1665631 h 7514867"/>
              <a:gd name="connsiteX1672" fmla="*/ 2387224 w 26589109"/>
              <a:gd name="connsiteY1672" fmla="*/ 1699705 h 7514867"/>
              <a:gd name="connsiteX1673" fmla="*/ 2382943 w 26589109"/>
              <a:gd name="connsiteY1673" fmla="*/ 1710067 h 7514867"/>
              <a:gd name="connsiteX1674" fmla="*/ 2326143 w 26589109"/>
              <a:gd name="connsiteY1674" fmla="*/ 1681785 h 7514867"/>
              <a:gd name="connsiteX1675" fmla="*/ 2314028 w 26589109"/>
              <a:gd name="connsiteY1675" fmla="*/ 1784765 h 7514867"/>
              <a:gd name="connsiteX1676" fmla="*/ 2324590 w 26589109"/>
              <a:gd name="connsiteY1676" fmla="*/ 1815973 h 7514867"/>
              <a:gd name="connsiteX1677" fmla="*/ 2320086 w 26589109"/>
              <a:gd name="connsiteY1677" fmla="*/ 1924092 h 7514867"/>
              <a:gd name="connsiteX1678" fmla="*/ 2277682 w 26589109"/>
              <a:gd name="connsiteY1678" fmla="*/ 2069475 h 7514867"/>
              <a:gd name="connsiteX1679" fmla="*/ 2390758 w 26589109"/>
              <a:gd name="connsiteY1679" fmla="*/ 2198706 h 7514867"/>
              <a:gd name="connsiteX1680" fmla="*/ 2600757 w 26589109"/>
              <a:gd name="connsiteY1680" fmla="*/ 2198706 h 7514867"/>
              <a:gd name="connsiteX1681" fmla="*/ 2907679 w 26589109"/>
              <a:gd name="connsiteY1681" fmla="*/ 2150244 h 7514867"/>
              <a:gd name="connsiteX1682" fmla="*/ 3198447 w 26589109"/>
              <a:gd name="connsiteY1682" fmla="*/ 2004860 h 7514867"/>
              <a:gd name="connsiteX1683" fmla="*/ 3327677 w 26589109"/>
              <a:gd name="connsiteY1683" fmla="*/ 1940245 h 7514867"/>
              <a:gd name="connsiteX1684" fmla="*/ 3618445 w 26589109"/>
              <a:gd name="connsiteY1684" fmla="*/ 1891784 h 7514867"/>
              <a:gd name="connsiteX1685" fmla="*/ 3650752 w 26589109"/>
              <a:gd name="connsiteY1685" fmla="*/ 1875630 h 7514867"/>
              <a:gd name="connsiteX1686" fmla="*/ 4296903 w 26589109"/>
              <a:gd name="connsiteY1686" fmla="*/ 1746400 h 7514867"/>
              <a:gd name="connsiteX1687" fmla="*/ 4603825 w 26589109"/>
              <a:gd name="connsiteY1687" fmla="*/ 1665631 h 7514867"/>
              <a:gd name="connsiteX1688" fmla="*/ 4619979 w 26589109"/>
              <a:gd name="connsiteY1688" fmla="*/ 1617170 h 7514867"/>
              <a:gd name="connsiteX1689" fmla="*/ 4587671 w 26589109"/>
              <a:gd name="connsiteY1689" fmla="*/ 1601016 h 7514867"/>
              <a:gd name="connsiteX1690" fmla="*/ 4539210 w 26589109"/>
              <a:gd name="connsiteY1690" fmla="*/ 1633324 h 7514867"/>
              <a:gd name="connsiteX1691" fmla="*/ 4329211 w 26589109"/>
              <a:gd name="connsiteY1691" fmla="*/ 1601016 h 7514867"/>
              <a:gd name="connsiteX1692" fmla="*/ 4103058 w 26589109"/>
              <a:gd name="connsiteY1692" fmla="*/ 1633324 h 7514867"/>
              <a:gd name="connsiteX1693" fmla="*/ 4070751 w 26589109"/>
              <a:gd name="connsiteY1693" fmla="*/ 1633324 h 7514867"/>
              <a:gd name="connsiteX1694" fmla="*/ 4070751 w 26589109"/>
              <a:gd name="connsiteY1694" fmla="*/ 1568709 h 7514867"/>
              <a:gd name="connsiteX1695" fmla="*/ 4054597 w 26589109"/>
              <a:gd name="connsiteY1695" fmla="*/ 1536401 h 7514867"/>
              <a:gd name="connsiteX1696" fmla="*/ 3812290 w 26589109"/>
              <a:gd name="connsiteY1696" fmla="*/ 1374864 h 7514867"/>
              <a:gd name="connsiteX1697" fmla="*/ 3828444 w 26589109"/>
              <a:gd name="connsiteY1697" fmla="*/ 1294095 h 7514867"/>
              <a:gd name="connsiteX1698" fmla="*/ 4006135 w 26589109"/>
              <a:gd name="connsiteY1698" fmla="*/ 1181018 h 7514867"/>
              <a:gd name="connsiteX1699" fmla="*/ 4135366 w 26589109"/>
              <a:gd name="connsiteY1699" fmla="*/ 1181018 h 7514867"/>
              <a:gd name="connsiteX1700" fmla="*/ 4393826 w 26589109"/>
              <a:gd name="connsiteY1700" fmla="*/ 1374864 h 7514867"/>
              <a:gd name="connsiteX1701" fmla="*/ 4442287 w 26589109"/>
              <a:gd name="connsiteY1701" fmla="*/ 1391017 h 7514867"/>
              <a:gd name="connsiteX1702" fmla="*/ 4539210 w 26589109"/>
              <a:gd name="connsiteY1702" fmla="*/ 1342556 h 7514867"/>
              <a:gd name="connsiteX1703" fmla="*/ 4716901 w 26589109"/>
              <a:gd name="connsiteY1703" fmla="*/ 1084096 h 7514867"/>
              <a:gd name="connsiteX1704" fmla="*/ 4991515 w 26589109"/>
              <a:gd name="connsiteY1704" fmla="*/ 1003327 h 7514867"/>
              <a:gd name="connsiteX1705" fmla="*/ 5298437 w 26589109"/>
              <a:gd name="connsiteY1705" fmla="*/ 890251 h 7514867"/>
              <a:gd name="connsiteX1706" fmla="*/ 5379206 w 26589109"/>
              <a:gd name="connsiteY1706" fmla="*/ 938712 h 7514867"/>
              <a:gd name="connsiteX1707" fmla="*/ 5476129 w 26589109"/>
              <a:gd name="connsiteY1707" fmla="*/ 890251 h 7514867"/>
              <a:gd name="connsiteX1708" fmla="*/ 5556898 w 26589109"/>
              <a:gd name="connsiteY1708" fmla="*/ 987173 h 7514867"/>
              <a:gd name="connsiteX1709" fmla="*/ 5702281 w 26589109"/>
              <a:gd name="connsiteY1709" fmla="*/ 906404 h 7514867"/>
              <a:gd name="connsiteX1710" fmla="*/ 5653820 w 26589109"/>
              <a:gd name="connsiteY1710" fmla="*/ 874097 h 7514867"/>
              <a:gd name="connsiteX1711" fmla="*/ 5605359 w 26589109"/>
              <a:gd name="connsiteY1711" fmla="*/ 841789 h 7514867"/>
              <a:gd name="connsiteX1712" fmla="*/ 5621512 w 26589109"/>
              <a:gd name="connsiteY1712" fmla="*/ 825636 h 7514867"/>
              <a:gd name="connsiteX1713" fmla="*/ 5815358 w 26589109"/>
              <a:gd name="connsiteY1713" fmla="*/ 761021 h 7514867"/>
              <a:gd name="connsiteX1714" fmla="*/ 5912280 w 26589109"/>
              <a:gd name="connsiteY1714" fmla="*/ 793328 h 7514867"/>
              <a:gd name="connsiteX1715" fmla="*/ 5993049 w 26589109"/>
              <a:gd name="connsiteY1715" fmla="*/ 761021 h 7514867"/>
              <a:gd name="connsiteX1716" fmla="*/ 6057664 w 26589109"/>
              <a:gd name="connsiteY1716" fmla="*/ 567176 h 7514867"/>
              <a:gd name="connsiteX1717" fmla="*/ 6138433 w 26589109"/>
              <a:gd name="connsiteY1717" fmla="*/ 551022 h 7514867"/>
              <a:gd name="connsiteX1718" fmla="*/ 6170741 w 26589109"/>
              <a:gd name="connsiteY1718" fmla="*/ 534868 h 7514867"/>
              <a:gd name="connsiteX1719" fmla="*/ 6267663 w 26589109"/>
              <a:gd name="connsiteY1719" fmla="*/ 454099 h 7514867"/>
              <a:gd name="connsiteX1720" fmla="*/ 6509970 w 26589109"/>
              <a:gd name="connsiteY1720" fmla="*/ 454099 h 7514867"/>
              <a:gd name="connsiteX1721" fmla="*/ 6671508 w 26589109"/>
              <a:gd name="connsiteY1721" fmla="*/ 405638 h 7514867"/>
              <a:gd name="connsiteX1722" fmla="*/ 6719969 w 26589109"/>
              <a:gd name="connsiteY1722" fmla="*/ 389484 h 7514867"/>
              <a:gd name="connsiteX1723" fmla="*/ 6929968 w 26589109"/>
              <a:gd name="connsiteY1723" fmla="*/ 405638 h 7514867"/>
              <a:gd name="connsiteX1724" fmla="*/ 7204582 w 26589109"/>
              <a:gd name="connsiteY1724" fmla="*/ 405638 h 7514867"/>
              <a:gd name="connsiteX1725" fmla="*/ 7366120 w 26589109"/>
              <a:gd name="connsiteY1725" fmla="*/ 421792 h 7514867"/>
              <a:gd name="connsiteX1726" fmla="*/ 7495350 w 26589109"/>
              <a:gd name="connsiteY1726" fmla="*/ 551022 h 7514867"/>
              <a:gd name="connsiteX1727" fmla="*/ 7495350 w 26589109"/>
              <a:gd name="connsiteY1727" fmla="*/ 615637 h 7514867"/>
              <a:gd name="connsiteX1728" fmla="*/ 7527657 w 26589109"/>
              <a:gd name="connsiteY1728" fmla="*/ 647944 h 7514867"/>
              <a:gd name="connsiteX1729" fmla="*/ 7592274 w 26589109"/>
              <a:gd name="connsiteY1729" fmla="*/ 615637 h 7514867"/>
              <a:gd name="connsiteX1730" fmla="*/ 7640734 w 26589109"/>
              <a:gd name="connsiteY1730" fmla="*/ 486407 h 7514867"/>
              <a:gd name="connsiteX1731" fmla="*/ 7737658 w 26589109"/>
              <a:gd name="connsiteY1731" fmla="*/ 470253 h 7514867"/>
              <a:gd name="connsiteX1732" fmla="*/ 7850733 w 26589109"/>
              <a:gd name="connsiteY1732" fmla="*/ 470253 h 7514867"/>
              <a:gd name="connsiteX1733" fmla="*/ 7979963 w 26589109"/>
              <a:gd name="connsiteY1733" fmla="*/ 454099 h 7514867"/>
              <a:gd name="connsiteX1734" fmla="*/ 8012271 w 26589109"/>
              <a:gd name="connsiteY1734" fmla="*/ 486407 h 7514867"/>
              <a:gd name="connsiteX1735" fmla="*/ 8012271 w 26589109"/>
              <a:gd name="connsiteY1735" fmla="*/ 518714 h 7514867"/>
              <a:gd name="connsiteX1736" fmla="*/ 8028426 w 26589109"/>
              <a:gd name="connsiteY1736" fmla="*/ 599483 h 7514867"/>
              <a:gd name="connsiteX1737" fmla="*/ 8109193 w 26589109"/>
              <a:gd name="connsiteY1737" fmla="*/ 551022 h 7514867"/>
              <a:gd name="connsiteX1738" fmla="*/ 8206116 w 26589109"/>
              <a:gd name="connsiteY1738" fmla="*/ 551022 h 7514867"/>
              <a:gd name="connsiteX1739" fmla="*/ 8286885 w 26589109"/>
              <a:gd name="connsiteY1739" fmla="*/ 486407 h 7514867"/>
              <a:gd name="connsiteX1740" fmla="*/ 8222271 w 26589109"/>
              <a:gd name="connsiteY1740" fmla="*/ 454099 h 7514867"/>
              <a:gd name="connsiteX1741" fmla="*/ 8206116 w 26589109"/>
              <a:gd name="connsiteY1741" fmla="*/ 437945 h 7514867"/>
              <a:gd name="connsiteX1742" fmla="*/ 8222271 w 26589109"/>
              <a:gd name="connsiteY1742" fmla="*/ 421792 h 7514867"/>
              <a:gd name="connsiteX1743" fmla="*/ 8254577 w 26589109"/>
              <a:gd name="connsiteY1743" fmla="*/ 405638 h 7514867"/>
              <a:gd name="connsiteX1744" fmla="*/ 8658421 w 26589109"/>
              <a:gd name="connsiteY1744" fmla="*/ 341023 h 7514867"/>
              <a:gd name="connsiteX1745" fmla="*/ 8933035 w 26589109"/>
              <a:gd name="connsiteY1745" fmla="*/ 341023 h 7514867"/>
              <a:gd name="connsiteX1746" fmla="*/ 9046112 w 26589109"/>
              <a:gd name="connsiteY1746" fmla="*/ 373330 h 7514867"/>
              <a:gd name="connsiteX1747" fmla="*/ 9304572 w 26589109"/>
              <a:gd name="connsiteY1747" fmla="*/ 405638 h 7514867"/>
              <a:gd name="connsiteX1748" fmla="*/ 9563033 w 26589109"/>
              <a:gd name="connsiteY1748" fmla="*/ 341023 h 7514867"/>
              <a:gd name="connsiteX1749" fmla="*/ 9643801 w 26589109"/>
              <a:gd name="connsiteY1749" fmla="*/ 341023 h 7514867"/>
              <a:gd name="connsiteX1750" fmla="*/ 9611494 w 26589109"/>
              <a:gd name="connsiteY1750" fmla="*/ 421792 h 7514867"/>
              <a:gd name="connsiteX1751" fmla="*/ 9611494 w 26589109"/>
              <a:gd name="connsiteY1751" fmla="*/ 470253 h 7514867"/>
              <a:gd name="connsiteX1752" fmla="*/ 9821493 w 26589109"/>
              <a:gd name="connsiteY1752" fmla="*/ 470253 h 7514867"/>
              <a:gd name="connsiteX1753" fmla="*/ 9999185 w 26589109"/>
              <a:gd name="connsiteY1753" fmla="*/ 470253 h 7514867"/>
              <a:gd name="connsiteX1754" fmla="*/ 10144569 w 26589109"/>
              <a:gd name="connsiteY1754" fmla="*/ 454099 h 7514867"/>
              <a:gd name="connsiteX1755" fmla="*/ 10306106 w 26589109"/>
              <a:gd name="connsiteY1755" fmla="*/ 421792 h 7514867"/>
              <a:gd name="connsiteX1756" fmla="*/ 10386876 w 26589109"/>
              <a:gd name="connsiteY1756" fmla="*/ 421792 h 7514867"/>
              <a:gd name="connsiteX1757" fmla="*/ 10548413 w 26589109"/>
              <a:gd name="connsiteY1757" fmla="*/ 454099 h 7514867"/>
              <a:gd name="connsiteX1758" fmla="*/ 10774566 w 26589109"/>
              <a:gd name="connsiteY1758" fmla="*/ 308715 h 7514867"/>
              <a:gd name="connsiteX1759" fmla="*/ 10790720 w 26589109"/>
              <a:gd name="connsiteY1759" fmla="*/ 292562 h 7514867"/>
              <a:gd name="connsiteX1760" fmla="*/ 10823028 w 26589109"/>
              <a:gd name="connsiteY1760" fmla="*/ 292562 h 7514867"/>
              <a:gd name="connsiteX1761" fmla="*/ 10806874 w 26589109"/>
              <a:gd name="connsiteY1761" fmla="*/ 405638 h 7514867"/>
              <a:gd name="connsiteX1762" fmla="*/ 10790720 w 26589109"/>
              <a:gd name="connsiteY1762" fmla="*/ 454099 h 7514867"/>
              <a:gd name="connsiteX1763" fmla="*/ 10871489 w 26589109"/>
              <a:gd name="connsiteY1763" fmla="*/ 454099 h 7514867"/>
              <a:gd name="connsiteX1764" fmla="*/ 10984565 w 26589109"/>
              <a:gd name="connsiteY1764" fmla="*/ 405638 h 7514867"/>
              <a:gd name="connsiteX1765" fmla="*/ 11323794 w 26589109"/>
              <a:gd name="connsiteY1765" fmla="*/ 341023 h 7514867"/>
              <a:gd name="connsiteX1766" fmla="*/ 11453276 w 26589109"/>
              <a:gd name="connsiteY1766" fmla="*/ 336480 h 7514867"/>
              <a:gd name="connsiteX1767" fmla="*/ 11486464 w 26589109"/>
              <a:gd name="connsiteY1767" fmla="*/ 339607 h 7514867"/>
              <a:gd name="connsiteX1768" fmla="*/ 11485331 w 26589109"/>
              <a:gd name="connsiteY1768" fmla="*/ 341023 h 7514867"/>
              <a:gd name="connsiteX1769" fmla="*/ 11492516 w 26589109"/>
              <a:gd name="connsiteY1769" fmla="*/ 340178 h 7514867"/>
              <a:gd name="connsiteX1770" fmla="*/ 11501484 w 26589109"/>
              <a:gd name="connsiteY1770" fmla="*/ 341023 h 7514867"/>
              <a:gd name="connsiteX1771" fmla="*/ 11549947 w 26589109"/>
              <a:gd name="connsiteY1771" fmla="*/ 389484 h 7514867"/>
              <a:gd name="connsiteX1772" fmla="*/ 11792254 w 26589109"/>
              <a:gd name="connsiteY1772" fmla="*/ 389484 h 7514867"/>
              <a:gd name="connsiteX1773" fmla="*/ 12083022 w 26589109"/>
              <a:gd name="connsiteY1773" fmla="*/ 437945 h 7514867"/>
              <a:gd name="connsiteX1774" fmla="*/ 12389943 w 26589109"/>
              <a:gd name="connsiteY1774" fmla="*/ 389484 h 7514867"/>
              <a:gd name="connsiteX1775" fmla="*/ 12567635 w 26589109"/>
              <a:gd name="connsiteY1775" fmla="*/ 389484 h 7514867"/>
              <a:gd name="connsiteX1776" fmla="*/ 12680711 w 26589109"/>
              <a:gd name="connsiteY1776" fmla="*/ 373330 h 7514867"/>
              <a:gd name="connsiteX1777" fmla="*/ 12874556 w 26589109"/>
              <a:gd name="connsiteY1777" fmla="*/ 405638 h 7514867"/>
              <a:gd name="connsiteX1778" fmla="*/ 12939171 w 26589109"/>
              <a:gd name="connsiteY1778" fmla="*/ 373330 h 7514867"/>
              <a:gd name="connsiteX1779" fmla="*/ 12971479 w 26589109"/>
              <a:gd name="connsiteY1779" fmla="*/ 324869 h 7514867"/>
              <a:gd name="connsiteX1780" fmla="*/ 13116862 w 26589109"/>
              <a:gd name="connsiteY1780" fmla="*/ 244100 h 7514867"/>
              <a:gd name="connsiteX1781" fmla="*/ 13213786 w 26589109"/>
              <a:gd name="connsiteY1781" fmla="*/ 195639 h 7514867"/>
              <a:gd name="connsiteX1782" fmla="*/ 13407630 w 26589109"/>
              <a:gd name="connsiteY1782" fmla="*/ 227947 h 7514867"/>
              <a:gd name="connsiteX1783" fmla="*/ 13553014 w 26589109"/>
              <a:gd name="connsiteY1783" fmla="*/ 211793 h 7514867"/>
              <a:gd name="connsiteX1784" fmla="*/ 13553014 w 26589109"/>
              <a:gd name="connsiteY1784" fmla="*/ 179485 h 7514867"/>
              <a:gd name="connsiteX1785" fmla="*/ 13698398 w 26589109"/>
              <a:gd name="connsiteY1785" fmla="*/ 114870 h 7514867"/>
              <a:gd name="connsiteX1786" fmla="*/ 13843781 w 26589109"/>
              <a:gd name="connsiteY1786" fmla="*/ 195639 h 7514867"/>
              <a:gd name="connsiteX1787" fmla="*/ 13843781 w 26589109"/>
              <a:gd name="connsiteY1787" fmla="*/ 260254 h 7514867"/>
              <a:gd name="connsiteX1788" fmla="*/ 13859936 w 26589109"/>
              <a:gd name="connsiteY1788" fmla="*/ 276408 h 7514867"/>
              <a:gd name="connsiteX1789" fmla="*/ 13908397 w 26589109"/>
              <a:gd name="connsiteY1789" fmla="*/ 260254 h 7514867"/>
              <a:gd name="connsiteX1790" fmla="*/ 13956858 w 26589109"/>
              <a:gd name="connsiteY1790" fmla="*/ 163331 h 7514867"/>
              <a:gd name="connsiteX1791" fmla="*/ 13989165 w 26589109"/>
              <a:gd name="connsiteY1791" fmla="*/ 34101 h 7514867"/>
              <a:gd name="connsiteX1792" fmla="*/ 14150703 w 26589109"/>
              <a:gd name="connsiteY1792" fmla="*/ 1794 h 7514867"/>
              <a:gd name="connsiteX1793" fmla="*/ 14223395 w 26589109"/>
              <a:gd name="connsiteY1793" fmla="*/ 280 h 7514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</a:cxnLst>
            <a:rect l="l" t="t" r="r" b="b"/>
            <a:pathLst>
              <a:path w="26589109" h="7514867">
                <a:moveTo>
                  <a:pt x="1324609" y="6980219"/>
                </a:moveTo>
                <a:cubicBezTo>
                  <a:pt x="1324609" y="6980219"/>
                  <a:pt x="1340763" y="6980219"/>
                  <a:pt x="1356917" y="6980219"/>
                </a:cubicBezTo>
                <a:cubicBezTo>
                  <a:pt x="1340763" y="6996372"/>
                  <a:pt x="1340763" y="6996372"/>
                  <a:pt x="1340763" y="7012527"/>
                </a:cubicBezTo>
                <a:cubicBezTo>
                  <a:pt x="1340763" y="7012527"/>
                  <a:pt x="1324609" y="6996372"/>
                  <a:pt x="1324609" y="6996372"/>
                </a:cubicBezTo>
                <a:cubicBezTo>
                  <a:pt x="1308456" y="6996372"/>
                  <a:pt x="1324609" y="6980219"/>
                  <a:pt x="1324609" y="6980219"/>
                </a:cubicBezTo>
                <a:close/>
                <a:moveTo>
                  <a:pt x="4591962" y="6908789"/>
                </a:moveTo>
                <a:cubicBezTo>
                  <a:pt x="4532142" y="6906517"/>
                  <a:pt x="4474594" y="6915604"/>
                  <a:pt x="4426133" y="6915604"/>
                </a:cubicBezTo>
                <a:cubicBezTo>
                  <a:pt x="4426133" y="6915604"/>
                  <a:pt x="4409980" y="6931758"/>
                  <a:pt x="4409980" y="6931758"/>
                </a:cubicBezTo>
                <a:cubicBezTo>
                  <a:pt x="4409980" y="6931758"/>
                  <a:pt x="4426133" y="6947911"/>
                  <a:pt x="4426133" y="6947911"/>
                </a:cubicBezTo>
                <a:cubicBezTo>
                  <a:pt x="4506902" y="6947911"/>
                  <a:pt x="4571517" y="6980219"/>
                  <a:pt x="4636133" y="7012527"/>
                </a:cubicBezTo>
                <a:cubicBezTo>
                  <a:pt x="4636133" y="6996372"/>
                  <a:pt x="4652286" y="6980219"/>
                  <a:pt x="4652286" y="6964065"/>
                </a:cubicBezTo>
                <a:cubicBezTo>
                  <a:pt x="4668440" y="6947911"/>
                  <a:pt x="4700748" y="6915604"/>
                  <a:pt x="4652286" y="6915604"/>
                </a:cubicBezTo>
                <a:cubicBezTo>
                  <a:pt x="4632094" y="6911565"/>
                  <a:pt x="4611902" y="6909546"/>
                  <a:pt x="4591962" y="6908789"/>
                </a:cubicBezTo>
                <a:close/>
                <a:moveTo>
                  <a:pt x="2180759" y="6867142"/>
                </a:moveTo>
                <a:cubicBezTo>
                  <a:pt x="2180759" y="6867142"/>
                  <a:pt x="2196913" y="6867142"/>
                  <a:pt x="2196913" y="6883296"/>
                </a:cubicBezTo>
                <a:cubicBezTo>
                  <a:pt x="2196913" y="6915604"/>
                  <a:pt x="2196913" y="6931758"/>
                  <a:pt x="2196913" y="6964065"/>
                </a:cubicBezTo>
                <a:cubicBezTo>
                  <a:pt x="2164605" y="6964065"/>
                  <a:pt x="2148452" y="6947911"/>
                  <a:pt x="2148452" y="6899450"/>
                </a:cubicBezTo>
                <a:cubicBezTo>
                  <a:pt x="2148452" y="6883296"/>
                  <a:pt x="2164605" y="6867142"/>
                  <a:pt x="2180759" y="6867142"/>
                </a:cubicBezTo>
                <a:close/>
                <a:moveTo>
                  <a:pt x="6316124" y="6786374"/>
                </a:moveTo>
                <a:cubicBezTo>
                  <a:pt x="6332279" y="6786374"/>
                  <a:pt x="6332279" y="6802527"/>
                  <a:pt x="6348432" y="6818681"/>
                </a:cubicBezTo>
                <a:cubicBezTo>
                  <a:pt x="6332279" y="6834835"/>
                  <a:pt x="6316124" y="6834835"/>
                  <a:pt x="6299971" y="6834835"/>
                </a:cubicBezTo>
                <a:cubicBezTo>
                  <a:pt x="6283817" y="6834835"/>
                  <a:pt x="6283817" y="6818681"/>
                  <a:pt x="6267663" y="6802527"/>
                </a:cubicBezTo>
                <a:cubicBezTo>
                  <a:pt x="6283817" y="6802527"/>
                  <a:pt x="6299971" y="6786374"/>
                  <a:pt x="6316124" y="6786374"/>
                </a:cubicBezTo>
                <a:close/>
                <a:moveTo>
                  <a:pt x="21322978" y="6737913"/>
                </a:moveTo>
                <a:cubicBezTo>
                  <a:pt x="21322978" y="6737913"/>
                  <a:pt x="21339132" y="6737913"/>
                  <a:pt x="21355284" y="6737913"/>
                </a:cubicBezTo>
                <a:cubicBezTo>
                  <a:pt x="21355284" y="6754066"/>
                  <a:pt x="21355284" y="6754066"/>
                  <a:pt x="21355284" y="6754066"/>
                </a:cubicBezTo>
                <a:cubicBezTo>
                  <a:pt x="21339132" y="6770220"/>
                  <a:pt x="21339132" y="6754066"/>
                  <a:pt x="21322978" y="6737913"/>
                </a:cubicBezTo>
                <a:close/>
                <a:moveTo>
                  <a:pt x="6929968" y="6721758"/>
                </a:moveTo>
                <a:cubicBezTo>
                  <a:pt x="6929968" y="6721758"/>
                  <a:pt x="6946122" y="6737913"/>
                  <a:pt x="6946122" y="6737913"/>
                </a:cubicBezTo>
                <a:cubicBezTo>
                  <a:pt x="6946122" y="6754066"/>
                  <a:pt x="6946122" y="6754066"/>
                  <a:pt x="6946122" y="6754066"/>
                </a:cubicBezTo>
                <a:cubicBezTo>
                  <a:pt x="6929968" y="6770220"/>
                  <a:pt x="6929968" y="6754066"/>
                  <a:pt x="6913814" y="6737913"/>
                </a:cubicBezTo>
                <a:cubicBezTo>
                  <a:pt x="6913814" y="6737913"/>
                  <a:pt x="6929968" y="6721758"/>
                  <a:pt x="6929968" y="6721758"/>
                </a:cubicBezTo>
                <a:close/>
                <a:moveTo>
                  <a:pt x="4813824" y="6721758"/>
                </a:moveTo>
                <a:cubicBezTo>
                  <a:pt x="4797670" y="6721758"/>
                  <a:pt x="4781517" y="6737913"/>
                  <a:pt x="4765363" y="6737913"/>
                </a:cubicBezTo>
                <a:cubicBezTo>
                  <a:pt x="4813824" y="6786374"/>
                  <a:pt x="4813824" y="6834835"/>
                  <a:pt x="4813824" y="6899450"/>
                </a:cubicBezTo>
                <a:cubicBezTo>
                  <a:pt x="4813824" y="6915604"/>
                  <a:pt x="4829978" y="6915604"/>
                  <a:pt x="4846132" y="6931758"/>
                </a:cubicBezTo>
                <a:cubicBezTo>
                  <a:pt x="4894593" y="6915604"/>
                  <a:pt x="4943054" y="6883296"/>
                  <a:pt x="4975362" y="6867142"/>
                </a:cubicBezTo>
                <a:cubicBezTo>
                  <a:pt x="4991515" y="6867142"/>
                  <a:pt x="4991515" y="6834835"/>
                  <a:pt x="4991515" y="6818681"/>
                </a:cubicBezTo>
                <a:cubicBezTo>
                  <a:pt x="4943054" y="6786374"/>
                  <a:pt x="4878439" y="6754066"/>
                  <a:pt x="4813824" y="6721758"/>
                </a:cubicBezTo>
                <a:close/>
                <a:moveTo>
                  <a:pt x="23891426" y="6673297"/>
                </a:moveTo>
                <a:cubicBezTo>
                  <a:pt x="23891426" y="6673297"/>
                  <a:pt x="23907580" y="6689451"/>
                  <a:pt x="23907580" y="6689451"/>
                </a:cubicBezTo>
                <a:cubicBezTo>
                  <a:pt x="23907580" y="6705605"/>
                  <a:pt x="23891426" y="6705605"/>
                  <a:pt x="23875274" y="6705605"/>
                </a:cubicBezTo>
                <a:cubicBezTo>
                  <a:pt x="23891426" y="6689451"/>
                  <a:pt x="23891426" y="6689451"/>
                  <a:pt x="23891426" y="6673297"/>
                </a:cubicBezTo>
                <a:close/>
                <a:moveTo>
                  <a:pt x="22776816" y="6608683"/>
                </a:moveTo>
                <a:lnTo>
                  <a:pt x="22851528" y="6608683"/>
                </a:lnTo>
                <a:lnTo>
                  <a:pt x="22857586" y="6608683"/>
                </a:lnTo>
                <a:cubicBezTo>
                  <a:pt x="22841432" y="6640990"/>
                  <a:pt x="22825278" y="6657144"/>
                  <a:pt x="22776816" y="6657144"/>
                </a:cubicBezTo>
                <a:cubicBezTo>
                  <a:pt x="22776816" y="6657144"/>
                  <a:pt x="22760662" y="6640990"/>
                  <a:pt x="22760662" y="6640990"/>
                </a:cubicBezTo>
                <a:cubicBezTo>
                  <a:pt x="22760662" y="6624836"/>
                  <a:pt x="22776816" y="6608683"/>
                  <a:pt x="22776816" y="6608683"/>
                </a:cubicBezTo>
                <a:close/>
                <a:moveTo>
                  <a:pt x="22389128" y="6608683"/>
                </a:moveTo>
                <a:cubicBezTo>
                  <a:pt x="22405280" y="6608683"/>
                  <a:pt x="22405280" y="6624836"/>
                  <a:pt x="22421434" y="6640990"/>
                </a:cubicBezTo>
                <a:cubicBezTo>
                  <a:pt x="22405280" y="6640990"/>
                  <a:pt x="22389128" y="6657144"/>
                  <a:pt x="22372972" y="6657144"/>
                </a:cubicBezTo>
                <a:cubicBezTo>
                  <a:pt x="22356818" y="6657144"/>
                  <a:pt x="22340666" y="6640990"/>
                  <a:pt x="22340666" y="6624836"/>
                </a:cubicBezTo>
                <a:cubicBezTo>
                  <a:pt x="22356818" y="6624836"/>
                  <a:pt x="22372972" y="6608683"/>
                  <a:pt x="22389128" y="6608683"/>
                </a:cubicBezTo>
                <a:close/>
                <a:moveTo>
                  <a:pt x="23729888" y="6592528"/>
                </a:moveTo>
                <a:cubicBezTo>
                  <a:pt x="23729888" y="6624836"/>
                  <a:pt x="23746044" y="6657144"/>
                  <a:pt x="23729888" y="6673297"/>
                </a:cubicBezTo>
                <a:cubicBezTo>
                  <a:pt x="23729888" y="6689451"/>
                  <a:pt x="23697582" y="6705605"/>
                  <a:pt x="23665274" y="6705605"/>
                </a:cubicBezTo>
                <a:cubicBezTo>
                  <a:pt x="23455274" y="6705605"/>
                  <a:pt x="23229124" y="6705605"/>
                  <a:pt x="23019124" y="6705605"/>
                </a:cubicBezTo>
                <a:cubicBezTo>
                  <a:pt x="23002968" y="6705605"/>
                  <a:pt x="22970662" y="6657144"/>
                  <a:pt x="22986816" y="6640990"/>
                </a:cubicBezTo>
                <a:cubicBezTo>
                  <a:pt x="22986816" y="6624836"/>
                  <a:pt x="23002968" y="6608683"/>
                  <a:pt x="23019124" y="6608683"/>
                </a:cubicBezTo>
                <a:cubicBezTo>
                  <a:pt x="23051430" y="6608683"/>
                  <a:pt x="23099892" y="6608683"/>
                  <a:pt x="23132200" y="6624836"/>
                </a:cubicBezTo>
                <a:cubicBezTo>
                  <a:pt x="23229124" y="6673297"/>
                  <a:pt x="23309892" y="6673297"/>
                  <a:pt x="23406814" y="6624836"/>
                </a:cubicBezTo>
                <a:cubicBezTo>
                  <a:pt x="23422968" y="6624836"/>
                  <a:pt x="23471430" y="6608683"/>
                  <a:pt x="23487582" y="6624836"/>
                </a:cubicBezTo>
                <a:cubicBezTo>
                  <a:pt x="23584506" y="6705605"/>
                  <a:pt x="23665274" y="6657144"/>
                  <a:pt x="23729888" y="6592528"/>
                </a:cubicBezTo>
                <a:close/>
                <a:moveTo>
                  <a:pt x="23972196" y="6544067"/>
                </a:moveTo>
                <a:cubicBezTo>
                  <a:pt x="23988350" y="6544067"/>
                  <a:pt x="24004504" y="6560221"/>
                  <a:pt x="24020656" y="6560221"/>
                </a:cubicBezTo>
                <a:cubicBezTo>
                  <a:pt x="24004504" y="6576375"/>
                  <a:pt x="24004504" y="6592528"/>
                  <a:pt x="23988350" y="6592528"/>
                </a:cubicBezTo>
                <a:cubicBezTo>
                  <a:pt x="23972196" y="6592528"/>
                  <a:pt x="23956042" y="6576375"/>
                  <a:pt x="23939888" y="6576375"/>
                </a:cubicBezTo>
                <a:cubicBezTo>
                  <a:pt x="23956042" y="6576375"/>
                  <a:pt x="23972196" y="6560221"/>
                  <a:pt x="23972196" y="6544067"/>
                </a:cubicBezTo>
                <a:close/>
                <a:moveTo>
                  <a:pt x="23780118" y="6540281"/>
                </a:moveTo>
                <a:cubicBezTo>
                  <a:pt x="23788447" y="6539019"/>
                  <a:pt x="23798543" y="6540029"/>
                  <a:pt x="23810658" y="6544067"/>
                </a:cubicBezTo>
                <a:cubicBezTo>
                  <a:pt x="23826812" y="6544067"/>
                  <a:pt x="23842966" y="6576375"/>
                  <a:pt x="23842966" y="6576375"/>
                </a:cubicBezTo>
                <a:cubicBezTo>
                  <a:pt x="23842966" y="6576375"/>
                  <a:pt x="23826812" y="6592528"/>
                  <a:pt x="23826812" y="6592528"/>
                </a:cubicBezTo>
                <a:cubicBezTo>
                  <a:pt x="23794506" y="6592528"/>
                  <a:pt x="23778350" y="6592528"/>
                  <a:pt x="23746044" y="6592528"/>
                </a:cubicBezTo>
                <a:cubicBezTo>
                  <a:pt x="23746044" y="6568298"/>
                  <a:pt x="23755131" y="6544067"/>
                  <a:pt x="23780118" y="6540281"/>
                </a:cubicBezTo>
                <a:close/>
                <a:moveTo>
                  <a:pt x="22889892" y="6511760"/>
                </a:moveTo>
                <a:cubicBezTo>
                  <a:pt x="22889892" y="6511760"/>
                  <a:pt x="22906048" y="6527914"/>
                  <a:pt x="22906048" y="6527914"/>
                </a:cubicBezTo>
                <a:cubicBezTo>
                  <a:pt x="22906048" y="6576375"/>
                  <a:pt x="22889892" y="6592528"/>
                  <a:pt x="22857586" y="6608683"/>
                </a:cubicBezTo>
                <a:lnTo>
                  <a:pt x="22857586" y="6602625"/>
                </a:lnTo>
                <a:cubicBezTo>
                  <a:pt x="22857586" y="6601615"/>
                  <a:pt x="22857586" y="6601110"/>
                  <a:pt x="22857586" y="6601868"/>
                </a:cubicBezTo>
                <a:lnTo>
                  <a:pt x="22857586" y="6562240"/>
                </a:lnTo>
                <a:cubicBezTo>
                  <a:pt x="22857586" y="6548106"/>
                  <a:pt x="22857586" y="6535991"/>
                  <a:pt x="22857586" y="6527914"/>
                </a:cubicBezTo>
                <a:cubicBezTo>
                  <a:pt x="22857586" y="6527914"/>
                  <a:pt x="22873740" y="6511760"/>
                  <a:pt x="22889892" y="6511760"/>
                </a:cubicBezTo>
                <a:close/>
                <a:moveTo>
                  <a:pt x="22679894" y="6495606"/>
                </a:moveTo>
                <a:cubicBezTo>
                  <a:pt x="22696048" y="6495606"/>
                  <a:pt x="22696048" y="6511760"/>
                  <a:pt x="22712202" y="6527914"/>
                </a:cubicBezTo>
                <a:cubicBezTo>
                  <a:pt x="22696048" y="6527914"/>
                  <a:pt x="22679894" y="6544067"/>
                  <a:pt x="22663742" y="6544067"/>
                </a:cubicBezTo>
                <a:cubicBezTo>
                  <a:pt x="22647586" y="6544067"/>
                  <a:pt x="22647586" y="6527914"/>
                  <a:pt x="22631434" y="6511760"/>
                </a:cubicBezTo>
                <a:cubicBezTo>
                  <a:pt x="22647586" y="6511760"/>
                  <a:pt x="22663742" y="6495606"/>
                  <a:pt x="22679894" y="6495606"/>
                </a:cubicBezTo>
                <a:close/>
                <a:moveTo>
                  <a:pt x="4878439" y="6495606"/>
                </a:moveTo>
                <a:cubicBezTo>
                  <a:pt x="4878439" y="6511760"/>
                  <a:pt x="4878439" y="6527914"/>
                  <a:pt x="4862285" y="6527914"/>
                </a:cubicBezTo>
                <a:lnTo>
                  <a:pt x="4852989" y="6502159"/>
                </a:lnTo>
                <a:lnTo>
                  <a:pt x="4856228" y="6497625"/>
                </a:lnTo>
                <a:cubicBezTo>
                  <a:pt x="4862286" y="6495606"/>
                  <a:pt x="4870362" y="6495606"/>
                  <a:pt x="4878439" y="6495606"/>
                </a:cubicBezTo>
                <a:close/>
                <a:moveTo>
                  <a:pt x="4313057" y="6495606"/>
                </a:moveTo>
                <a:cubicBezTo>
                  <a:pt x="4313057" y="6495606"/>
                  <a:pt x="4329211" y="6495606"/>
                  <a:pt x="4329211" y="6495606"/>
                </a:cubicBezTo>
                <a:cubicBezTo>
                  <a:pt x="4329211" y="6511760"/>
                  <a:pt x="4329211" y="6527914"/>
                  <a:pt x="4313057" y="6527914"/>
                </a:cubicBezTo>
                <a:cubicBezTo>
                  <a:pt x="4313057" y="6527914"/>
                  <a:pt x="4296903" y="6511760"/>
                  <a:pt x="4296903" y="6511760"/>
                </a:cubicBezTo>
                <a:cubicBezTo>
                  <a:pt x="4296903" y="6511760"/>
                  <a:pt x="4313057" y="6495606"/>
                  <a:pt x="4313057" y="6495606"/>
                </a:cubicBezTo>
                <a:close/>
                <a:moveTo>
                  <a:pt x="3069217" y="6382530"/>
                </a:moveTo>
                <a:cubicBezTo>
                  <a:pt x="3069217" y="6398683"/>
                  <a:pt x="3085370" y="6414837"/>
                  <a:pt x="3085370" y="6430991"/>
                </a:cubicBezTo>
                <a:cubicBezTo>
                  <a:pt x="3069217" y="6463298"/>
                  <a:pt x="3053063" y="6479452"/>
                  <a:pt x="3020755" y="6479452"/>
                </a:cubicBezTo>
                <a:cubicBezTo>
                  <a:pt x="3020755" y="6479452"/>
                  <a:pt x="3004602" y="6479452"/>
                  <a:pt x="3004602" y="6479452"/>
                </a:cubicBezTo>
                <a:cubicBezTo>
                  <a:pt x="2988448" y="6463298"/>
                  <a:pt x="2988448" y="6447145"/>
                  <a:pt x="3004602" y="6430991"/>
                </a:cubicBezTo>
                <a:cubicBezTo>
                  <a:pt x="3020755" y="6430991"/>
                  <a:pt x="3036909" y="6414837"/>
                  <a:pt x="3053063" y="6398683"/>
                </a:cubicBezTo>
                <a:cubicBezTo>
                  <a:pt x="3053063" y="6382530"/>
                  <a:pt x="3069217" y="6382530"/>
                  <a:pt x="3069217" y="6382530"/>
                </a:cubicBezTo>
                <a:close/>
                <a:moveTo>
                  <a:pt x="4716901" y="6317914"/>
                </a:moveTo>
                <a:cubicBezTo>
                  <a:pt x="4749209" y="6317914"/>
                  <a:pt x="4749209" y="6334068"/>
                  <a:pt x="4749209" y="6350222"/>
                </a:cubicBezTo>
                <a:cubicBezTo>
                  <a:pt x="4749209" y="6350222"/>
                  <a:pt x="4733055" y="6334068"/>
                  <a:pt x="4716901" y="6334068"/>
                </a:cubicBezTo>
                <a:cubicBezTo>
                  <a:pt x="4716901" y="6334068"/>
                  <a:pt x="4716901" y="6317914"/>
                  <a:pt x="4716901" y="6317914"/>
                </a:cubicBezTo>
                <a:close/>
                <a:moveTo>
                  <a:pt x="4377672" y="6317914"/>
                </a:moveTo>
                <a:cubicBezTo>
                  <a:pt x="4377672" y="6317914"/>
                  <a:pt x="4393826" y="6334068"/>
                  <a:pt x="4393826" y="6334068"/>
                </a:cubicBezTo>
                <a:cubicBezTo>
                  <a:pt x="4377672" y="6350222"/>
                  <a:pt x="4377672" y="6350222"/>
                  <a:pt x="4377672" y="6350222"/>
                </a:cubicBezTo>
                <a:cubicBezTo>
                  <a:pt x="4345365" y="6350222"/>
                  <a:pt x="4345365" y="6334068"/>
                  <a:pt x="4377672" y="6317914"/>
                </a:cubicBezTo>
                <a:close/>
                <a:moveTo>
                  <a:pt x="4248442" y="6317914"/>
                </a:moveTo>
                <a:cubicBezTo>
                  <a:pt x="4248442" y="6317914"/>
                  <a:pt x="4264596" y="6334068"/>
                  <a:pt x="4264596" y="6334068"/>
                </a:cubicBezTo>
                <a:cubicBezTo>
                  <a:pt x="4280750" y="6366376"/>
                  <a:pt x="4296903" y="6382530"/>
                  <a:pt x="4264596" y="6398683"/>
                </a:cubicBezTo>
                <a:cubicBezTo>
                  <a:pt x="4248442" y="6398683"/>
                  <a:pt x="4232288" y="6382530"/>
                  <a:pt x="4232288" y="6382530"/>
                </a:cubicBezTo>
                <a:cubicBezTo>
                  <a:pt x="4232288" y="6366376"/>
                  <a:pt x="4232288" y="6334068"/>
                  <a:pt x="4248442" y="6317914"/>
                </a:cubicBezTo>
                <a:close/>
                <a:moveTo>
                  <a:pt x="4959208" y="6301761"/>
                </a:moveTo>
                <a:cubicBezTo>
                  <a:pt x="5007669" y="6301761"/>
                  <a:pt x="5039977" y="6317914"/>
                  <a:pt x="5056130" y="6350222"/>
                </a:cubicBezTo>
                <a:cubicBezTo>
                  <a:pt x="5072284" y="6350222"/>
                  <a:pt x="5088438" y="6366376"/>
                  <a:pt x="5104592" y="6366376"/>
                </a:cubicBezTo>
                <a:cubicBezTo>
                  <a:pt x="5088438" y="6398683"/>
                  <a:pt x="5072284" y="6447145"/>
                  <a:pt x="5039977" y="6463298"/>
                </a:cubicBezTo>
                <a:cubicBezTo>
                  <a:pt x="5007669" y="6463298"/>
                  <a:pt x="4959208" y="6463298"/>
                  <a:pt x="4926900" y="6463298"/>
                </a:cubicBezTo>
                <a:cubicBezTo>
                  <a:pt x="4926900" y="6430991"/>
                  <a:pt x="4926900" y="6398683"/>
                  <a:pt x="4910747" y="6366376"/>
                </a:cubicBezTo>
                <a:cubicBezTo>
                  <a:pt x="4894593" y="6317914"/>
                  <a:pt x="4894593" y="6301761"/>
                  <a:pt x="4959208" y="6301761"/>
                </a:cubicBezTo>
                <a:close/>
                <a:moveTo>
                  <a:pt x="25797573" y="6269453"/>
                </a:moveTo>
                <a:cubicBezTo>
                  <a:pt x="25813725" y="6301761"/>
                  <a:pt x="25829877" y="6317914"/>
                  <a:pt x="25829877" y="6334068"/>
                </a:cubicBezTo>
                <a:cubicBezTo>
                  <a:pt x="25829877" y="6366376"/>
                  <a:pt x="25829877" y="6382530"/>
                  <a:pt x="25829877" y="6398683"/>
                </a:cubicBezTo>
                <a:cubicBezTo>
                  <a:pt x="25813725" y="6430991"/>
                  <a:pt x="25765265" y="6430991"/>
                  <a:pt x="25732957" y="6414837"/>
                </a:cubicBezTo>
                <a:cubicBezTo>
                  <a:pt x="25700649" y="6382530"/>
                  <a:pt x="25700649" y="6350222"/>
                  <a:pt x="25716801" y="6334068"/>
                </a:cubicBezTo>
                <a:cubicBezTo>
                  <a:pt x="25749109" y="6301761"/>
                  <a:pt x="25781421" y="6285607"/>
                  <a:pt x="25797573" y="6269453"/>
                </a:cubicBezTo>
                <a:close/>
                <a:moveTo>
                  <a:pt x="5193058" y="6253300"/>
                </a:moveTo>
                <a:lnTo>
                  <a:pt x="5217668" y="6253300"/>
                </a:lnTo>
                <a:cubicBezTo>
                  <a:pt x="5217668" y="6253300"/>
                  <a:pt x="5233822" y="6269453"/>
                  <a:pt x="5233822" y="6285607"/>
                </a:cubicBezTo>
                <a:lnTo>
                  <a:pt x="5233822" y="6317915"/>
                </a:lnTo>
                <a:cubicBezTo>
                  <a:pt x="5233822" y="6338107"/>
                  <a:pt x="5233822" y="6358299"/>
                  <a:pt x="5233822" y="6382530"/>
                </a:cubicBezTo>
                <a:cubicBezTo>
                  <a:pt x="5233822" y="6398683"/>
                  <a:pt x="5217668" y="6430991"/>
                  <a:pt x="5185360" y="6398683"/>
                </a:cubicBezTo>
                <a:cubicBezTo>
                  <a:pt x="5169207" y="6382530"/>
                  <a:pt x="5136899" y="6382530"/>
                  <a:pt x="5120746" y="6366376"/>
                </a:cubicBezTo>
                <a:cubicBezTo>
                  <a:pt x="5128823" y="6350222"/>
                  <a:pt x="5136900" y="6330030"/>
                  <a:pt x="5144977" y="6309838"/>
                </a:cubicBezTo>
                <a:lnTo>
                  <a:pt x="5154968" y="6286524"/>
                </a:lnTo>
                <a:lnTo>
                  <a:pt x="5169207" y="6285607"/>
                </a:lnTo>
                <a:cubicBezTo>
                  <a:pt x="5177284" y="6277530"/>
                  <a:pt x="5181322" y="6265415"/>
                  <a:pt x="5187380" y="6257338"/>
                </a:cubicBezTo>
                <a:close/>
                <a:moveTo>
                  <a:pt x="4490748" y="6253300"/>
                </a:moveTo>
                <a:cubicBezTo>
                  <a:pt x="4506902" y="6269453"/>
                  <a:pt x="4506902" y="6269453"/>
                  <a:pt x="4506902" y="6285607"/>
                </a:cubicBezTo>
                <a:cubicBezTo>
                  <a:pt x="4506902" y="6285607"/>
                  <a:pt x="4490748" y="6301761"/>
                  <a:pt x="4490748" y="6301761"/>
                </a:cubicBezTo>
                <a:cubicBezTo>
                  <a:pt x="4490748" y="6285607"/>
                  <a:pt x="4474595" y="6285607"/>
                  <a:pt x="4474595" y="6285607"/>
                </a:cubicBezTo>
                <a:cubicBezTo>
                  <a:pt x="4474595" y="6269453"/>
                  <a:pt x="4490748" y="6269453"/>
                  <a:pt x="4490748" y="6253300"/>
                </a:cubicBezTo>
                <a:close/>
                <a:moveTo>
                  <a:pt x="6068266" y="6122808"/>
                </a:moveTo>
                <a:cubicBezTo>
                  <a:pt x="6055646" y="6120032"/>
                  <a:pt x="6041511" y="6120032"/>
                  <a:pt x="6025357" y="6124070"/>
                </a:cubicBezTo>
                <a:cubicBezTo>
                  <a:pt x="5960742" y="6140223"/>
                  <a:pt x="5896127" y="6172531"/>
                  <a:pt x="5847665" y="6204839"/>
                </a:cubicBezTo>
                <a:cubicBezTo>
                  <a:pt x="5831511" y="6204839"/>
                  <a:pt x="5831511" y="6237146"/>
                  <a:pt x="5863819" y="6237146"/>
                </a:cubicBezTo>
                <a:cubicBezTo>
                  <a:pt x="5896127" y="6253300"/>
                  <a:pt x="5928434" y="6253300"/>
                  <a:pt x="5944589" y="6301761"/>
                </a:cubicBezTo>
                <a:cubicBezTo>
                  <a:pt x="5928434" y="6301761"/>
                  <a:pt x="5912280" y="6301761"/>
                  <a:pt x="5912280" y="6317914"/>
                </a:cubicBezTo>
                <a:cubicBezTo>
                  <a:pt x="5896127" y="6334068"/>
                  <a:pt x="5912280" y="6350222"/>
                  <a:pt x="5928434" y="6334068"/>
                </a:cubicBezTo>
                <a:cubicBezTo>
                  <a:pt x="5944589" y="6334068"/>
                  <a:pt x="5944589" y="6317914"/>
                  <a:pt x="5944589" y="6301761"/>
                </a:cubicBezTo>
                <a:cubicBezTo>
                  <a:pt x="6025357" y="6317914"/>
                  <a:pt x="6089973" y="6253300"/>
                  <a:pt x="6154587" y="6237146"/>
                </a:cubicBezTo>
                <a:cubicBezTo>
                  <a:pt x="6186894" y="6237146"/>
                  <a:pt x="6170741" y="6204839"/>
                  <a:pt x="6154587" y="6188684"/>
                </a:cubicBezTo>
                <a:cubicBezTo>
                  <a:pt x="6130357" y="6164454"/>
                  <a:pt x="6106126" y="6131137"/>
                  <a:pt x="6068266" y="6122808"/>
                </a:cubicBezTo>
                <a:close/>
                <a:moveTo>
                  <a:pt x="3101524" y="6091762"/>
                </a:moveTo>
                <a:cubicBezTo>
                  <a:pt x="3101524" y="6124070"/>
                  <a:pt x="3117678" y="6124070"/>
                  <a:pt x="3149985" y="6124070"/>
                </a:cubicBezTo>
                <a:cubicBezTo>
                  <a:pt x="3133832" y="6107916"/>
                  <a:pt x="3133832" y="6091762"/>
                  <a:pt x="3117678" y="6091762"/>
                </a:cubicBezTo>
                <a:cubicBezTo>
                  <a:pt x="3117678" y="6091762"/>
                  <a:pt x="3101524" y="6091762"/>
                  <a:pt x="3101524" y="6091762"/>
                </a:cubicBezTo>
                <a:close/>
                <a:moveTo>
                  <a:pt x="25329113" y="6010993"/>
                </a:moveTo>
                <a:cubicBezTo>
                  <a:pt x="25361421" y="6010993"/>
                  <a:pt x="25393729" y="6010993"/>
                  <a:pt x="25409881" y="6027147"/>
                </a:cubicBezTo>
                <a:cubicBezTo>
                  <a:pt x="25409881" y="6059454"/>
                  <a:pt x="25409881" y="6075608"/>
                  <a:pt x="25409881" y="6107916"/>
                </a:cubicBezTo>
                <a:cubicBezTo>
                  <a:pt x="25377577" y="6107916"/>
                  <a:pt x="25361421" y="6107916"/>
                  <a:pt x="25329113" y="6107916"/>
                </a:cubicBezTo>
                <a:cubicBezTo>
                  <a:pt x="25296805" y="6107916"/>
                  <a:pt x="25296805" y="6075608"/>
                  <a:pt x="25296805" y="6043301"/>
                </a:cubicBezTo>
                <a:cubicBezTo>
                  <a:pt x="25296805" y="6027147"/>
                  <a:pt x="25312957" y="6010993"/>
                  <a:pt x="25329113" y="6010993"/>
                </a:cubicBezTo>
                <a:close/>
                <a:moveTo>
                  <a:pt x="21254576" y="5965561"/>
                </a:moveTo>
                <a:cubicBezTo>
                  <a:pt x="21218987" y="5962532"/>
                  <a:pt x="21185669" y="5986763"/>
                  <a:pt x="21161440" y="6010993"/>
                </a:cubicBezTo>
                <a:cubicBezTo>
                  <a:pt x="21145286" y="6027147"/>
                  <a:pt x="21145286" y="6043301"/>
                  <a:pt x="21129132" y="6059454"/>
                </a:cubicBezTo>
                <a:cubicBezTo>
                  <a:pt x="21129132" y="6059454"/>
                  <a:pt x="21145286" y="6075608"/>
                  <a:pt x="21145286" y="6075608"/>
                </a:cubicBezTo>
                <a:cubicBezTo>
                  <a:pt x="21177594" y="6075608"/>
                  <a:pt x="21226054" y="6075608"/>
                  <a:pt x="21258364" y="6075608"/>
                </a:cubicBezTo>
                <a:cubicBezTo>
                  <a:pt x="21290670" y="6075608"/>
                  <a:pt x="21322978" y="6075608"/>
                  <a:pt x="21339132" y="6075608"/>
                </a:cubicBezTo>
                <a:cubicBezTo>
                  <a:pt x="21387592" y="6059454"/>
                  <a:pt x="21403746" y="6043301"/>
                  <a:pt x="21419902" y="6043301"/>
                </a:cubicBezTo>
                <a:cubicBezTo>
                  <a:pt x="21403746" y="6027147"/>
                  <a:pt x="21387592" y="6027147"/>
                  <a:pt x="21371440" y="6010993"/>
                </a:cubicBezTo>
                <a:cubicBezTo>
                  <a:pt x="21339132" y="5994839"/>
                  <a:pt x="21322978" y="5994839"/>
                  <a:pt x="21290670" y="5978686"/>
                </a:cubicBezTo>
                <a:cubicBezTo>
                  <a:pt x="21278555" y="5970609"/>
                  <a:pt x="21266439" y="5966571"/>
                  <a:pt x="21254576" y="5965561"/>
                </a:cubicBezTo>
                <a:close/>
                <a:moveTo>
                  <a:pt x="22130666" y="5962532"/>
                </a:moveTo>
                <a:cubicBezTo>
                  <a:pt x="22082204" y="5962532"/>
                  <a:pt x="22049898" y="6010993"/>
                  <a:pt x="22017590" y="6043301"/>
                </a:cubicBezTo>
                <a:cubicBezTo>
                  <a:pt x="22001436" y="6059454"/>
                  <a:pt x="22001436" y="6107916"/>
                  <a:pt x="22033742" y="6124070"/>
                </a:cubicBezTo>
                <a:cubicBezTo>
                  <a:pt x="22066052" y="6140223"/>
                  <a:pt x="22098360" y="6140223"/>
                  <a:pt x="22114512" y="6107916"/>
                </a:cubicBezTo>
                <a:cubicBezTo>
                  <a:pt x="22130666" y="6075608"/>
                  <a:pt x="22146820" y="6043301"/>
                  <a:pt x="22162974" y="6010993"/>
                </a:cubicBezTo>
                <a:cubicBezTo>
                  <a:pt x="22195280" y="5978686"/>
                  <a:pt x="22195280" y="5962532"/>
                  <a:pt x="22162974" y="5962532"/>
                </a:cubicBezTo>
                <a:cubicBezTo>
                  <a:pt x="22146820" y="5962532"/>
                  <a:pt x="22146820" y="5962532"/>
                  <a:pt x="22130666" y="5962532"/>
                </a:cubicBezTo>
                <a:close/>
                <a:moveTo>
                  <a:pt x="21742976" y="5946378"/>
                </a:moveTo>
                <a:cubicBezTo>
                  <a:pt x="21742976" y="5946378"/>
                  <a:pt x="21742976" y="5946378"/>
                  <a:pt x="21742976" y="5962532"/>
                </a:cubicBezTo>
                <a:cubicBezTo>
                  <a:pt x="21678360" y="5962532"/>
                  <a:pt x="21613746" y="5962532"/>
                  <a:pt x="21532978" y="5962532"/>
                </a:cubicBezTo>
                <a:cubicBezTo>
                  <a:pt x="21516822" y="5962532"/>
                  <a:pt x="21500670" y="5978686"/>
                  <a:pt x="21500670" y="5994839"/>
                </a:cubicBezTo>
                <a:cubicBezTo>
                  <a:pt x="21484516" y="6010993"/>
                  <a:pt x="21516822" y="6059454"/>
                  <a:pt x="21532978" y="6059454"/>
                </a:cubicBezTo>
                <a:cubicBezTo>
                  <a:pt x="21646054" y="6059454"/>
                  <a:pt x="21742976" y="6059454"/>
                  <a:pt x="21856052" y="6059454"/>
                </a:cubicBezTo>
                <a:cubicBezTo>
                  <a:pt x="21888360" y="6059454"/>
                  <a:pt x="21920666" y="6010993"/>
                  <a:pt x="21952974" y="5994839"/>
                </a:cubicBezTo>
                <a:cubicBezTo>
                  <a:pt x="21936822" y="5994839"/>
                  <a:pt x="21952974" y="5978686"/>
                  <a:pt x="21952974" y="5978686"/>
                </a:cubicBezTo>
                <a:cubicBezTo>
                  <a:pt x="21952974" y="5978686"/>
                  <a:pt x="21936822" y="5962532"/>
                  <a:pt x="21936822" y="5962532"/>
                </a:cubicBezTo>
                <a:cubicBezTo>
                  <a:pt x="21872204" y="5962532"/>
                  <a:pt x="21807590" y="5946378"/>
                  <a:pt x="21742976" y="5946378"/>
                </a:cubicBezTo>
                <a:close/>
                <a:moveTo>
                  <a:pt x="22812468" y="5767488"/>
                </a:moveTo>
                <a:cubicBezTo>
                  <a:pt x="22800795" y="5766416"/>
                  <a:pt x="22788931" y="5766668"/>
                  <a:pt x="22776816" y="5768687"/>
                </a:cubicBezTo>
                <a:cubicBezTo>
                  <a:pt x="22663742" y="5768687"/>
                  <a:pt x="22566818" y="5800995"/>
                  <a:pt x="22469896" y="5881763"/>
                </a:cubicBezTo>
                <a:cubicBezTo>
                  <a:pt x="22453742" y="5897917"/>
                  <a:pt x="22437586" y="5914070"/>
                  <a:pt x="22469896" y="5930224"/>
                </a:cubicBezTo>
                <a:cubicBezTo>
                  <a:pt x="22615280" y="6010993"/>
                  <a:pt x="22760662" y="6059454"/>
                  <a:pt x="22906048" y="6107916"/>
                </a:cubicBezTo>
                <a:cubicBezTo>
                  <a:pt x="22922200" y="6107916"/>
                  <a:pt x="22954510" y="6091762"/>
                  <a:pt x="22954510" y="6091762"/>
                </a:cubicBezTo>
                <a:cubicBezTo>
                  <a:pt x="22970662" y="5994839"/>
                  <a:pt x="23002968" y="5930224"/>
                  <a:pt x="23067586" y="5865609"/>
                </a:cubicBezTo>
                <a:cubicBezTo>
                  <a:pt x="23083738" y="5865609"/>
                  <a:pt x="23083738" y="5833302"/>
                  <a:pt x="23051430" y="5833302"/>
                </a:cubicBezTo>
                <a:cubicBezTo>
                  <a:pt x="22966625" y="5847437"/>
                  <a:pt x="22894185" y="5774997"/>
                  <a:pt x="22812468" y="5767488"/>
                </a:cubicBezTo>
                <a:close/>
                <a:moveTo>
                  <a:pt x="3602291" y="5542534"/>
                </a:moveTo>
                <a:cubicBezTo>
                  <a:pt x="3602291" y="5542534"/>
                  <a:pt x="3586137" y="5558688"/>
                  <a:pt x="3586137" y="5558688"/>
                </a:cubicBezTo>
                <a:cubicBezTo>
                  <a:pt x="3586137" y="5558688"/>
                  <a:pt x="3602291" y="5574842"/>
                  <a:pt x="3602291" y="5574842"/>
                </a:cubicBezTo>
                <a:cubicBezTo>
                  <a:pt x="3602291" y="5574842"/>
                  <a:pt x="3602291" y="5574842"/>
                  <a:pt x="3618445" y="5558688"/>
                </a:cubicBezTo>
                <a:cubicBezTo>
                  <a:pt x="3618445" y="5558688"/>
                  <a:pt x="3602291" y="5542534"/>
                  <a:pt x="3602291" y="5542534"/>
                </a:cubicBezTo>
                <a:close/>
                <a:moveTo>
                  <a:pt x="2826910" y="5364843"/>
                </a:moveTo>
                <a:cubicBezTo>
                  <a:pt x="2826910" y="5364843"/>
                  <a:pt x="2843064" y="5380996"/>
                  <a:pt x="2843064" y="5380996"/>
                </a:cubicBezTo>
                <a:cubicBezTo>
                  <a:pt x="2843064" y="5380996"/>
                  <a:pt x="2843064" y="5397150"/>
                  <a:pt x="2843064" y="5397150"/>
                </a:cubicBezTo>
                <a:cubicBezTo>
                  <a:pt x="2826910" y="5397150"/>
                  <a:pt x="2826910" y="5380996"/>
                  <a:pt x="2810756" y="5380996"/>
                </a:cubicBezTo>
                <a:cubicBezTo>
                  <a:pt x="2810756" y="5380996"/>
                  <a:pt x="2826910" y="5364843"/>
                  <a:pt x="2826910" y="5364843"/>
                </a:cubicBezTo>
                <a:close/>
                <a:moveTo>
                  <a:pt x="1243840" y="5364843"/>
                </a:moveTo>
                <a:cubicBezTo>
                  <a:pt x="1276148" y="5364843"/>
                  <a:pt x="1324609" y="5364843"/>
                  <a:pt x="1356917" y="5364843"/>
                </a:cubicBezTo>
                <a:cubicBezTo>
                  <a:pt x="1373071" y="5364843"/>
                  <a:pt x="1405378" y="5364843"/>
                  <a:pt x="1437686" y="5364843"/>
                </a:cubicBezTo>
                <a:cubicBezTo>
                  <a:pt x="1453839" y="5364843"/>
                  <a:pt x="1469993" y="5380996"/>
                  <a:pt x="1469993" y="5397150"/>
                </a:cubicBezTo>
                <a:cubicBezTo>
                  <a:pt x="1469993" y="5397150"/>
                  <a:pt x="1453839" y="5413304"/>
                  <a:pt x="1453839" y="5413304"/>
                </a:cubicBezTo>
                <a:cubicBezTo>
                  <a:pt x="1373071" y="5494073"/>
                  <a:pt x="1292302" y="5477919"/>
                  <a:pt x="1227687" y="5461765"/>
                </a:cubicBezTo>
                <a:cubicBezTo>
                  <a:pt x="1211533" y="5461765"/>
                  <a:pt x="1211533" y="5429458"/>
                  <a:pt x="1211533" y="5413304"/>
                </a:cubicBezTo>
                <a:cubicBezTo>
                  <a:pt x="1211533" y="5397150"/>
                  <a:pt x="1227687" y="5364843"/>
                  <a:pt x="1243840" y="5364843"/>
                </a:cubicBezTo>
                <a:close/>
                <a:moveTo>
                  <a:pt x="25700649" y="5300228"/>
                </a:moveTo>
                <a:cubicBezTo>
                  <a:pt x="25732957" y="5300228"/>
                  <a:pt x="25765265" y="5316382"/>
                  <a:pt x="25749109" y="5332535"/>
                </a:cubicBezTo>
                <a:cubicBezTo>
                  <a:pt x="25732957" y="5348689"/>
                  <a:pt x="25716801" y="5348689"/>
                  <a:pt x="25700649" y="5348689"/>
                </a:cubicBezTo>
                <a:cubicBezTo>
                  <a:pt x="25684497" y="5348689"/>
                  <a:pt x="25668341" y="5332535"/>
                  <a:pt x="25652189" y="5316382"/>
                </a:cubicBezTo>
                <a:cubicBezTo>
                  <a:pt x="25668341" y="5316382"/>
                  <a:pt x="25684497" y="5300228"/>
                  <a:pt x="25700649" y="5300228"/>
                </a:cubicBezTo>
                <a:close/>
                <a:moveTo>
                  <a:pt x="1615377" y="5251766"/>
                </a:moveTo>
                <a:cubicBezTo>
                  <a:pt x="1631531" y="5267920"/>
                  <a:pt x="1647685" y="5284074"/>
                  <a:pt x="1647685" y="5300228"/>
                </a:cubicBezTo>
                <a:cubicBezTo>
                  <a:pt x="1647685" y="5316382"/>
                  <a:pt x="1647685" y="5316382"/>
                  <a:pt x="1647685" y="5332535"/>
                </a:cubicBezTo>
                <a:cubicBezTo>
                  <a:pt x="1647685" y="5348689"/>
                  <a:pt x="1647685" y="5364843"/>
                  <a:pt x="1647685" y="5380996"/>
                </a:cubicBezTo>
                <a:cubicBezTo>
                  <a:pt x="1647685" y="5380996"/>
                  <a:pt x="1631531" y="5397150"/>
                  <a:pt x="1615377" y="5397150"/>
                </a:cubicBezTo>
                <a:cubicBezTo>
                  <a:pt x="1615377" y="5397150"/>
                  <a:pt x="1599223" y="5380996"/>
                  <a:pt x="1583070" y="5380996"/>
                </a:cubicBezTo>
                <a:cubicBezTo>
                  <a:pt x="1583070" y="5348689"/>
                  <a:pt x="1583070" y="5332535"/>
                  <a:pt x="1583070" y="5300228"/>
                </a:cubicBezTo>
                <a:cubicBezTo>
                  <a:pt x="1583070" y="5284074"/>
                  <a:pt x="1599223" y="5267920"/>
                  <a:pt x="1615377" y="5251766"/>
                </a:cubicBezTo>
                <a:close/>
                <a:moveTo>
                  <a:pt x="3036909" y="5235613"/>
                </a:moveTo>
                <a:cubicBezTo>
                  <a:pt x="3036909" y="5251766"/>
                  <a:pt x="3053063" y="5267920"/>
                  <a:pt x="3053063" y="5267920"/>
                </a:cubicBezTo>
                <a:cubicBezTo>
                  <a:pt x="3069217" y="5284074"/>
                  <a:pt x="3085370" y="5267920"/>
                  <a:pt x="3069217" y="5251766"/>
                </a:cubicBezTo>
                <a:cubicBezTo>
                  <a:pt x="3069217" y="5235613"/>
                  <a:pt x="3053063" y="5235613"/>
                  <a:pt x="3036909" y="5235613"/>
                </a:cubicBezTo>
                <a:close/>
                <a:moveTo>
                  <a:pt x="24295270" y="5138690"/>
                </a:moveTo>
                <a:cubicBezTo>
                  <a:pt x="24311426" y="5138690"/>
                  <a:pt x="24311426" y="5138690"/>
                  <a:pt x="24327580" y="5138690"/>
                </a:cubicBezTo>
                <a:cubicBezTo>
                  <a:pt x="24327580" y="5138690"/>
                  <a:pt x="24327580" y="5154844"/>
                  <a:pt x="24327580" y="5154844"/>
                </a:cubicBezTo>
                <a:cubicBezTo>
                  <a:pt x="24327580" y="5154844"/>
                  <a:pt x="24311426" y="5154844"/>
                  <a:pt x="24311426" y="5154844"/>
                </a:cubicBezTo>
                <a:cubicBezTo>
                  <a:pt x="24295270" y="5154844"/>
                  <a:pt x="24295270" y="5154844"/>
                  <a:pt x="24295270" y="5138690"/>
                </a:cubicBezTo>
                <a:close/>
                <a:moveTo>
                  <a:pt x="3246908" y="5122536"/>
                </a:moveTo>
                <a:cubicBezTo>
                  <a:pt x="3230754" y="5138690"/>
                  <a:pt x="3214600" y="5154844"/>
                  <a:pt x="3214600" y="5170998"/>
                </a:cubicBezTo>
                <a:cubicBezTo>
                  <a:pt x="3214600" y="5187151"/>
                  <a:pt x="3230754" y="5203305"/>
                  <a:pt x="3230754" y="5219459"/>
                </a:cubicBezTo>
                <a:cubicBezTo>
                  <a:pt x="3246908" y="5203305"/>
                  <a:pt x="3263062" y="5203305"/>
                  <a:pt x="3263062" y="5203305"/>
                </a:cubicBezTo>
                <a:cubicBezTo>
                  <a:pt x="3263062" y="5187151"/>
                  <a:pt x="3246908" y="5154844"/>
                  <a:pt x="3246908" y="5122536"/>
                </a:cubicBezTo>
                <a:close/>
                <a:moveTo>
                  <a:pt x="24765499" y="5115722"/>
                </a:moveTo>
                <a:cubicBezTo>
                  <a:pt x="24770799" y="5116479"/>
                  <a:pt x="24775847" y="5118498"/>
                  <a:pt x="24779885" y="5122536"/>
                </a:cubicBezTo>
                <a:cubicBezTo>
                  <a:pt x="24796037" y="5138690"/>
                  <a:pt x="24812193" y="5170998"/>
                  <a:pt x="24796037" y="5203305"/>
                </a:cubicBezTo>
                <a:cubicBezTo>
                  <a:pt x="24796037" y="5219459"/>
                  <a:pt x="24779885" y="5235613"/>
                  <a:pt x="24763733" y="5219459"/>
                </a:cubicBezTo>
                <a:cubicBezTo>
                  <a:pt x="24731425" y="5187151"/>
                  <a:pt x="24682961" y="5170998"/>
                  <a:pt x="24634501" y="5170998"/>
                </a:cubicBezTo>
                <a:cubicBezTo>
                  <a:pt x="24618345" y="5170998"/>
                  <a:pt x="24602194" y="5170998"/>
                  <a:pt x="24586038" y="5154844"/>
                </a:cubicBezTo>
                <a:cubicBezTo>
                  <a:pt x="24602194" y="5138690"/>
                  <a:pt x="24618345" y="5122536"/>
                  <a:pt x="24634501" y="5122536"/>
                </a:cubicBezTo>
                <a:cubicBezTo>
                  <a:pt x="24666809" y="5122536"/>
                  <a:pt x="24682961" y="5122536"/>
                  <a:pt x="24731425" y="5122536"/>
                </a:cubicBezTo>
                <a:cubicBezTo>
                  <a:pt x="24731425" y="5122536"/>
                  <a:pt x="24749599" y="5113450"/>
                  <a:pt x="24765499" y="5115722"/>
                </a:cubicBezTo>
                <a:close/>
                <a:moveTo>
                  <a:pt x="25859411" y="4843884"/>
                </a:moveTo>
                <a:cubicBezTo>
                  <a:pt x="25861179" y="4842874"/>
                  <a:pt x="25862189" y="4843884"/>
                  <a:pt x="25862189" y="4847922"/>
                </a:cubicBezTo>
                <a:cubicBezTo>
                  <a:pt x="25878341" y="4847922"/>
                  <a:pt x="25894497" y="4864076"/>
                  <a:pt x="25910649" y="4880230"/>
                </a:cubicBezTo>
                <a:cubicBezTo>
                  <a:pt x="25910649" y="4896384"/>
                  <a:pt x="25926801" y="4912537"/>
                  <a:pt x="25926801" y="4928691"/>
                </a:cubicBezTo>
                <a:cubicBezTo>
                  <a:pt x="25926801" y="4944845"/>
                  <a:pt x="25878341" y="4944845"/>
                  <a:pt x="25846033" y="4928691"/>
                </a:cubicBezTo>
                <a:cubicBezTo>
                  <a:pt x="25829877" y="4912537"/>
                  <a:pt x="25813725" y="4896384"/>
                  <a:pt x="25829877" y="4880230"/>
                </a:cubicBezTo>
                <a:cubicBezTo>
                  <a:pt x="25841993" y="4868115"/>
                  <a:pt x="25854111" y="4846913"/>
                  <a:pt x="25859411" y="4843884"/>
                </a:cubicBezTo>
                <a:close/>
                <a:moveTo>
                  <a:pt x="21129132" y="4815615"/>
                </a:moveTo>
                <a:cubicBezTo>
                  <a:pt x="21112978" y="4815615"/>
                  <a:pt x="21080672" y="4815615"/>
                  <a:pt x="21096826" y="4847922"/>
                </a:cubicBezTo>
                <a:cubicBezTo>
                  <a:pt x="21096826" y="4847922"/>
                  <a:pt x="21112978" y="4847922"/>
                  <a:pt x="21112978" y="4847922"/>
                </a:cubicBezTo>
                <a:cubicBezTo>
                  <a:pt x="21112978" y="4847922"/>
                  <a:pt x="21112978" y="4831769"/>
                  <a:pt x="21129132" y="4815615"/>
                </a:cubicBezTo>
                <a:close/>
                <a:moveTo>
                  <a:pt x="2439220" y="4460232"/>
                </a:moveTo>
                <a:cubicBezTo>
                  <a:pt x="2439220" y="4476386"/>
                  <a:pt x="2439220" y="4492540"/>
                  <a:pt x="2455373" y="4492540"/>
                </a:cubicBezTo>
                <a:cubicBezTo>
                  <a:pt x="2471527" y="4508693"/>
                  <a:pt x="2487681" y="4492540"/>
                  <a:pt x="2471527" y="4476386"/>
                </a:cubicBezTo>
                <a:cubicBezTo>
                  <a:pt x="2471527" y="4460232"/>
                  <a:pt x="2455373" y="4460232"/>
                  <a:pt x="2439220" y="4460232"/>
                </a:cubicBezTo>
                <a:close/>
                <a:moveTo>
                  <a:pt x="2826910" y="4427925"/>
                </a:moveTo>
                <a:cubicBezTo>
                  <a:pt x="2810756" y="4444078"/>
                  <a:pt x="2794602" y="4460232"/>
                  <a:pt x="2794602" y="4476386"/>
                </a:cubicBezTo>
                <a:cubicBezTo>
                  <a:pt x="2794602" y="4492540"/>
                  <a:pt x="2810756" y="4524847"/>
                  <a:pt x="2810756" y="4524847"/>
                </a:cubicBezTo>
                <a:cubicBezTo>
                  <a:pt x="2843064" y="4508693"/>
                  <a:pt x="2843064" y="4476386"/>
                  <a:pt x="2843064" y="4460232"/>
                </a:cubicBezTo>
                <a:cubicBezTo>
                  <a:pt x="2843064" y="4444078"/>
                  <a:pt x="2826910" y="4427925"/>
                  <a:pt x="2826910" y="4427925"/>
                </a:cubicBezTo>
                <a:close/>
                <a:moveTo>
                  <a:pt x="533075" y="4230042"/>
                </a:moveTo>
                <a:cubicBezTo>
                  <a:pt x="545190" y="4230042"/>
                  <a:pt x="557305" y="4234080"/>
                  <a:pt x="565382" y="4250233"/>
                </a:cubicBezTo>
                <a:cubicBezTo>
                  <a:pt x="565382" y="4250233"/>
                  <a:pt x="549228" y="4282541"/>
                  <a:pt x="549228" y="4282541"/>
                </a:cubicBezTo>
                <a:cubicBezTo>
                  <a:pt x="533074" y="4266387"/>
                  <a:pt x="500767" y="4266387"/>
                  <a:pt x="484613" y="4250233"/>
                </a:cubicBezTo>
                <a:cubicBezTo>
                  <a:pt x="484613" y="4250233"/>
                  <a:pt x="484613" y="4234080"/>
                  <a:pt x="500767" y="4234080"/>
                </a:cubicBezTo>
                <a:cubicBezTo>
                  <a:pt x="508844" y="4234080"/>
                  <a:pt x="520959" y="4230042"/>
                  <a:pt x="533075" y="4230042"/>
                </a:cubicBezTo>
                <a:close/>
                <a:moveTo>
                  <a:pt x="1275390" y="4140186"/>
                </a:moveTo>
                <a:cubicBezTo>
                  <a:pt x="1312494" y="4137157"/>
                  <a:pt x="1360956" y="4161388"/>
                  <a:pt x="1373071" y="4185618"/>
                </a:cubicBezTo>
                <a:cubicBezTo>
                  <a:pt x="1389224" y="4217926"/>
                  <a:pt x="1405378" y="4250233"/>
                  <a:pt x="1453839" y="4250233"/>
                </a:cubicBezTo>
                <a:cubicBezTo>
                  <a:pt x="1566916" y="4250233"/>
                  <a:pt x="1679992" y="4282541"/>
                  <a:pt x="1793069" y="4201772"/>
                </a:cubicBezTo>
                <a:cubicBezTo>
                  <a:pt x="1793069" y="4201772"/>
                  <a:pt x="1825376" y="4217926"/>
                  <a:pt x="1841530" y="4217926"/>
                </a:cubicBezTo>
                <a:cubicBezTo>
                  <a:pt x="1841530" y="4217926"/>
                  <a:pt x="1841530" y="4234080"/>
                  <a:pt x="1841530" y="4234080"/>
                </a:cubicBezTo>
                <a:cubicBezTo>
                  <a:pt x="1793069" y="4266387"/>
                  <a:pt x="1760761" y="4314848"/>
                  <a:pt x="1712300" y="4347156"/>
                </a:cubicBezTo>
                <a:cubicBezTo>
                  <a:pt x="1696146" y="4347156"/>
                  <a:pt x="1647685" y="4347156"/>
                  <a:pt x="1631531" y="4331002"/>
                </a:cubicBezTo>
                <a:cubicBezTo>
                  <a:pt x="1599223" y="4314848"/>
                  <a:pt x="1583070" y="4314848"/>
                  <a:pt x="1550762" y="4331002"/>
                </a:cubicBezTo>
                <a:cubicBezTo>
                  <a:pt x="1518454" y="4347156"/>
                  <a:pt x="1486147" y="4379463"/>
                  <a:pt x="1453839" y="4395617"/>
                </a:cubicBezTo>
                <a:cubicBezTo>
                  <a:pt x="1373071" y="4314848"/>
                  <a:pt x="1324609" y="4411771"/>
                  <a:pt x="1243840" y="4411771"/>
                </a:cubicBezTo>
                <a:cubicBezTo>
                  <a:pt x="1114610" y="4395617"/>
                  <a:pt x="985380" y="4411771"/>
                  <a:pt x="872304" y="4379463"/>
                </a:cubicBezTo>
                <a:cubicBezTo>
                  <a:pt x="856150" y="4363310"/>
                  <a:pt x="839996" y="4331002"/>
                  <a:pt x="872304" y="4314848"/>
                </a:cubicBezTo>
                <a:cubicBezTo>
                  <a:pt x="888457" y="4314848"/>
                  <a:pt x="904611" y="4282541"/>
                  <a:pt x="920765" y="4282541"/>
                </a:cubicBezTo>
                <a:cubicBezTo>
                  <a:pt x="1049995" y="4266387"/>
                  <a:pt x="1146918" y="4217926"/>
                  <a:pt x="1243840" y="4153311"/>
                </a:cubicBezTo>
                <a:cubicBezTo>
                  <a:pt x="1251917" y="4145234"/>
                  <a:pt x="1263023" y="4141196"/>
                  <a:pt x="1275390" y="4140186"/>
                </a:cubicBezTo>
                <a:close/>
                <a:moveTo>
                  <a:pt x="24682961" y="3927158"/>
                </a:moveTo>
                <a:cubicBezTo>
                  <a:pt x="24682961" y="3927158"/>
                  <a:pt x="24678923" y="3931197"/>
                  <a:pt x="24674885" y="3937254"/>
                </a:cubicBezTo>
                <a:lnTo>
                  <a:pt x="24671079" y="3947723"/>
                </a:lnTo>
                <a:lnTo>
                  <a:pt x="24652297" y="3948431"/>
                </a:lnTo>
                <a:lnTo>
                  <a:pt x="24653433" y="3940788"/>
                </a:lnTo>
                <a:cubicBezTo>
                  <a:pt x="24658733" y="3927158"/>
                  <a:pt x="24670847" y="3927158"/>
                  <a:pt x="24682961" y="3927158"/>
                </a:cubicBezTo>
                <a:close/>
                <a:moveTo>
                  <a:pt x="516921" y="3878697"/>
                </a:moveTo>
                <a:cubicBezTo>
                  <a:pt x="516921" y="3878697"/>
                  <a:pt x="500767" y="3894850"/>
                  <a:pt x="500767" y="3911004"/>
                </a:cubicBezTo>
                <a:cubicBezTo>
                  <a:pt x="500767" y="3911004"/>
                  <a:pt x="484613" y="3911004"/>
                  <a:pt x="484613" y="3911004"/>
                </a:cubicBezTo>
                <a:cubicBezTo>
                  <a:pt x="484613" y="3878697"/>
                  <a:pt x="500767" y="3878697"/>
                  <a:pt x="516921" y="3878697"/>
                </a:cubicBezTo>
                <a:close/>
                <a:moveTo>
                  <a:pt x="3957674" y="3830235"/>
                </a:moveTo>
                <a:cubicBezTo>
                  <a:pt x="3957674" y="3830235"/>
                  <a:pt x="3941520" y="3846389"/>
                  <a:pt x="3941520" y="3846389"/>
                </a:cubicBezTo>
                <a:cubicBezTo>
                  <a:pt x="3941520" y="3846389"/>
                  <a:pt x="3957674" y="3862543"/>
                  <a:pt x="3957674" y="3862543"/>
                </a:cubicBezTo>
                <a:cubicBezTo>
                  <a:pt x="3957674" y="3846389"/>
                  <a:pt x="3973828" y="3846389"/>
                  <a:pt x="3973828" y="3846389"/>
                </a:cubicBezTo>
                <a:cubicBezTo>
                  <a:pt x="3973828" y="3846389"/>
                  <a:pt x="3957674" y="3830235"/>
                  <a:pt x="3957674" y="3830235"/>
                </a:cubicBezTo>
                <a:close/>
                <a:moveTo>
                  <a:pt x="113076" y="3814082"/>
                </a:moveTo>
                <a:cubicBezTo>
                  <a:pt x="113076" y="3814082"/>
                  <a:pt x="96923" y="3830235"/>
                  <a:pt x="96923" y="3846389"/>
                </a:cubicBezTo>
                <a:cubicBezTo>
                  <a:pt x="96923" y="3846389"/>
                  <a:pt x="80769" y="3846389"/>
                  <a:pt x="80769" y="3846389"/>
                </a:cubicBezTo>
                <a:cubicBezTo>
                  <a:pt x="64615" y="3814082"/>
                  <a:pt x="96923" y="3814082"/>
                  <a:pt x="113076" y="3814082"/>
                </a:cubicBezTo>
                <a:close/>
                <a:moveTo>
                  <a:pt x="339229" y="3684851"/>
                </a:moveTo>
                <a:cubicBezTo>
                  <a:pt x="339229" y="3797928"/>
                  <a:pt x="323075" y="3797928"/>
                  <a:pt x="242307" y="3797928"/>
                </a:cubicBezTo>
                <a:cubicBezTo>
                  <a:pt x="209999" y="3797928"/>
                  <a:pt x="161538" y="3797928"/>
                  <a:pt x="113076" y="3797928"/>
                </a:cubicBezTo>
                <a:cubicBezTo>
                  <a:pt x="113076" y="3765620"/>
                  <a:pt x="129230" y="3749467"/>
                  <a:pt x="161538" y="3749467"/>
                </a:cubicBezTo>
                <a:cubicBezTo>
                  <a:pt x="242307" y="3765620"/>
                  <a:pt x="290768" y="3701005"/>
                  <a:pt x="339229" y="3684851"/>
                </a:cubicBezTo>
                <a:close/>
                <a:moveTo>
                  <a:pt x="856150" y="3587929"/>
                </a:moveTo>
                <a:cubicBezTo>
                  <a:pt x="856150" y="3587929"/>
                  <a:pt x="839996" y="3604083"/>
                  <a:pt x="839996" y="3604083"/>
                </a:cubicBezTo>
                <a:cubicBezTo>
                  <a:pt x="856150" y="3604083"/>
                  <a:pt x="856150" y="3604083"/>
                  <a:pt x="872304" y="3604083"/>
                </a:cubicBezTo>
                <a:cubicBezTo>
                  <a:pt x="872304" y="3604083"/>
                  <a:pt x="856150" y="3587929"/>
                  <a:pt x="856150" y="3587929"/>
                </a:cubicBezTo>
                <a:close/>
                <a:moveTo>
                  <a:pt x="1534608" y="3458699"/>
                </a:moveTo>
                <a:cubicBezTo>
                  <a:pt x="1502301" y="3458699"/>
                  <a:pt x="1486147" y="3474853"/>
                  <a:pt x="1486147" y="3507160"/>
                </a:cubicBezTo>
                <a:cubicBezTo>
                  <a:pt x="1486147" y="3507160"/>
                  <a:pt x="1486147" y="3523314"/>
                  <a:pt x="1486147" y="3523314"/>
                </a:cubicBezTo>
                <a:cubicBezTo>
                  <a:pt x="1502301" y="3555621"/>
                  <a:pt x="1502301" y="3555621"/>
                  <a:pt x="1534608" y="3539468"/>
                </a:cubicBezTo>
                <a:cubicBezTo>
                  <a:pt x="1550762" y="3523314"/>
                  <a:pt x="1566916" y="3523314"/>
                  <a:pt x="1583070" y="3507160"/>
                </a:cubicBezTo>
                <a:cubicBezTo>
                  <a:pt x="1583070" y="3491006"/>
                  <a:pt x="1583070" y="3474853"/>
                  <a:pt x="1583070" y="3474853"/>
                </a:cubicBezTo>
                <a:cubicBezTo>
                  <a:pt x="1566916" y="3474853"/>
                  <a:pt x="1550762" y="3458699"/>
                  <a:pt x="1534608" y="3458699"/>
                </a:cubicBezTo>
                <a:close/>
                <a:moveTo>
                  <a:pt x="4846132" y="3410238"/>
                </a:moveTo>
                <a:cubicBezTo>
                  <a:pt x="4846132" y="3410238"/>
                  <a:pt x="4829978" y="3426391"/>
                  <a:pt x="4829978" y="3426391"/>
                </a:cubicBezTo>
                <a:cubicBezTo>
                  <a:pt x="4829978" y="3426391"/>
                  <a:pt x="4846132" y="3442545"/>
                  <a:pt x="4846132" y="3442545"/>
                </a:cubicBezTo>
                <a:cubicBezTo>
                  <a:pt x="4846132" y="3442545"/>
                  <a:pt x="4862285" y="3426391"/>
                  <a:pt x="4862285" y="3426391"/>
                </a:cubicBezTo>
                <a:cubicBezTo>
                  <a:pt x="4862285" y="3426391"/>
                  <a:pt x="4846132" y="3410238"/>
                  <a:pt x="4846132" y="3410238"/>
                </a:cubicBezTo>
                <a:close/>
                <a:moveTo>
                  <a:pt x="5039977" y="3377930"/>
                </a:moveTo>
                <a:cubicBezTo>
                  <a:pt x="5023823" y="3377930"/>
                  <a:pt x="5007669" y="3377930"/>
                  <a:pt x="5007669" y="3410238"/>
                </a:cubicBezTo>
                <a:cubicBezTo>
                  <a:pt x="5007669" y="3410238"/>
                  <a:pt x="5023823" y="3410238"/>
                  <a:pt x="5023823" y="3410238"/>
                </a:cubicBezTo>
                <a:cubicBezTo>
                  <a:pt x="5023823" y="3394084"/>
                  <a:pt x="5039977" y="3377930"/>
                  <a:pt x="5039977" y="3377930"/>
                </a:cubicBezTo>
                <a:close/>
                <a:moveTo>
                  <a:pt x="5072284" y="3345623"/>
                </a:moveTo>
                <a:cubicBezTo>
                  <a:pt x="5064207" y="3345623"/>
                  <a:pt x="5060169" y="3349662"/>
                  <a:pt x="5058149" y="3355719"/>
                </a:cubicBezTo>
                <a:lnTo>
                  <a:pt x="5057611" y="3361642"/>
                </a:lnTo>
                <a:lnTo>
                  <a:pt x="5056130" y="3361776"/>
                </a:lnTo>
                <a:cubicBezTo>
                  <a:pt x="5056130" y="3377930"/>
                  <a:pt x="5056130" y="3377930"/>
                  <a:pt x="5056130" y="3377930"/>
                </a:cubicBezTo>
                <a:lnTo>
                  <a:pt x="5057611" y="3361642"/>
                </a:lnTo>
                <a:lnTo>
                  <a:pt x="5078342" y="3359757"/>
                </a:lnTo>
                <a:lnTo>
                  <a:pt x="5085588" y="3349614"/>
                </a:lnTo>
                <a:lnTo>
                  <a:pt x="5092477" y="3351681"/>
                </a:lnTo>
                <a:cubicBezTo>
                  <a:pt x="5096515" y="3353700"/>
                  <a:pt x="5096515" y="3353700"/>
                  <a:pt x="5088438" y="3345623"/>
                </a:cubicBezTo>
                <a:lnTo>
                  <a:pt x="5085588" y="3349614"/>
                </a:lnTo>
                <a:close/>
                <a:moveTo>
                  <a:pt x="850092" y="3276969"/>
                </a:moveTo>
                <a:cubicBezTo>
                  <a:pt x="827881" y="3276969"/>
                  <a:pt x="807689" y="3281008"/>
                  <a:pt x="791535" y="3297161"/>
                </a:cubicBezTo>
                <a:cubicBezTo>
                  <a:pt x="775381" y="3313315"/>
                  <a:pt x="775381" y="3329469"/>
                  <a:pt x="775381" y="3345623"/>
                </a:cubicBezTo>
                <a:cubicBezTo>
                  <a:pt x="775381" y="3361776"/>
                  <a:pt x="791535" y="3377930"/>
                  <a:pt x="807689" y="3377930"/>
                </a:cubicBezTo>
                <a:cubicBezTo>
                  <a:pt x="856150" y="3377930"/>
                  <a:pt x="888457" y="3345623"/>
                  <a:pt x="920765" y="3313315"/>
                </a:cubicBezTo>
                <a:cubicBezTo>
                  <a:pt x="936919" y="3313315"/>
                  <a:pt x="936919" y="3297161"/>
                  <a:pt x="936919" y="3297161"/>
                </a:cubicBezTo>
                <a:cubicBezTo>
                  <a:pt x="936919" y="3297161"/>
                  <a:pt x="920765" y="3281007"/>
                  <a:pt x="920765" y="3281007"/>
                </a:cubicBezTo>
                <a:cubicBezTo>
                  <a:pt x="896535" y="3281007"/>
                  <a:pt x="872304" y="3276969"/>
                  <a:pt x="850092" y="3276969"/>
                </a:cubicBezTo>
                <a:close/>
                <a:moveTo>
                  <a:pt x="5476129" y="3264854"/>
                </a:moveTo>
                <a:cubicBezTo>
                  <a:pt x="5427667" y="3264854"/>
                  <a:pt x="5411514" y="3297161"/>
                  <a:pt x="5411514" y="3345623"/>
                </a:cubicBezTo>
                <a:cubicBezTo>
                  <a:pt x="5411514" y="3377930"/>
                  <a:pt x="5427667" y="3377930"/>
                  <a:pt x="5459975" y="3361776"/>
                </a:cubicBezTo>
                <a:cubicBezTo>
                  <a:pt x="5476129" y="3345623"/>
                  <a:pt x="5492282" y="3329469"/>
                  <a:pt x="5508436" y="3329469"/>
                </a:cubicBezTo>
                <a:cubicBezTo>
                  <a:pt x="5524590" y="3313315"/>
                  <a:pt x="5524590" y="3297161"/>
                  <a:pt x="5508436" y="3281007"/>
                </a:cubicBezTo>
                <a:cubicBezTo>
                  <a:pt x="5508436" y="3281007"/>
                  <a:pt x="5492282" y="3281007"/>
                  <a:pt x="5476129" y="3264854"/>
                </a:cubicBezTo>
                <a:close/>
                <a:moveTo>
                  <a:pt x="26572953" y="3232546"/>
                </a:moveTo>
                <a:cubicBezTo>
                  <a:pt x="26589109" y="3248700"/>
                  <a:pt x="26589109" y="3264854"/>
                  <a:pt x="26589109" y="3281007"/>
                </a:cubicBezTo>
                <a:cubicBezTo>
                  <a:pt x="26589109" y="3297161"/>
                  <a:pt x="26589109" y="3329469"/>
                  <a:pt x="26589109" y="3361776"/>
                </a:cubicBezTo>
                <a:cubicBezTo>
                  <a:pt x="26589109" y="3377930"/>
                  <a:pt x="26572953" y="3394084"/>
                  <a:pt x="26572953" y="3426391"/>
                </a:cubicBezTo>
                <a:cubicBezTo>
                  <a:pt x="26572953" y="3426391"/>
                  <a:pt x="26556797" y="3442545"/>
                  <a:pt x="26556797" y="3442545"/>
                </a:cubicBezTo>
                <a:cubicBezTo>
                  <a:pt x="26556797" y="3442545"/>
                  <a:pt x="26540645" y="3426391"/>
                  <a:pt x="26540645" y="3426391"/>
                </a:cubicBezTo>
                <a:cubicBezTo>
                  <a:pt x="26540645" y="3377930"/>
                  <a:pt x="26540645" y="3329469"/>
                  <a:pt x="26540645" y="3281007"/>
                </a:cubicBezTo>
                <a:cubicBezTo>
                  <a:pt x="26540645" y="3264854"/>
                  <a:pt x="26556797" y="3248700"/>
                  <a:pt x="26572953" y="3232546"/>
                </a:cubicBezTo>
                <a:close/>
                <a:moveTo>
                  <a:pt x="26104493" y="3232546"/>
                </a:moveTo>
                <a:cubicBezTo>
                  <a:pt x="26104493" y="3248700"/>
                  <a:pt x="26120649" y="3264854"/>
                  <a:pt x="26120649" y="3281007"/>
                </a:cubicBezTo>
                <a:cubicBezTo>
                  <a:pt x="26120649" y="3297161"/>
                  <a:pt x="26104493" y="3313315"/>
                  <a:pt x="26088341" y="3313315"/>
                </a:cubicBezTo>
                <a:cubicBezTo>
                  <a:pt x="26088341" y="3297161"/>
                  <a:pt x="26072185" y="3264854"/>
                  <a:pt x="26072185" y="3248700"/>
                </a:cubicBezTo>
                <a:cubicBezTo>
                  <a:pt x="26072185" y="3248700"/>
                  <a:pt x="26088341" y="3232546"/>
                  <a:pt x="26104493" y="3232546"/>
                </a:cubicBezTo>
                <a:close/>
                <a:moveTo>
                  <a:pt x="1643142" y="3225984"/>
                </a:moveTo>
                <a:cubicBezTo>
                  <a:pt x="1653742" y="3224469"/>
                  <a:pt x="1659800" y="3236585"/>
                  <a:pt x="1647685" y="3248700"/>
                </a:cubicBezTo>
                <a:cubicBezTo>
                  <a:pt x="1647685" y="3248700"/>
                  <a:pt x="1631531" y="3264854"/>
                  <a:pt x="1615377" y="3264854"/>
                </a:cubicBezTo>
                <a:cubicBezTo>
                  <a:pt x="1615377" y="3248700"/>
                  <a:pt x="1615377" y="3232546"/>
                  <a:pt x="1631531" y="3232546"/>
                </a:cubicBezTo>
                <a:cubicBezTo>
                  <a:pt x="1635570" y="3228508"/>
                  <a:pt x="1639608" y="3226489"/>
                  <a:pt x="1643142" y="3225984"/>
                </a:cubicBezTo>
                <a:close/>
                <a:moveTo>
                  <a:pt x="6295933" y="3225731"/>
                </a:moveTo>
                <a:cubicBezTo>
                  <a:pt x="6291894" y="3226489"/>
                  <a:pt x="6287856" y="3228508"/>
                  <a:pt x="6283817" y="3232546"/>
                </a:cubicBezTo>
                <a:cubicBezTo>
                  <a:pt x="6251510" y="3232546"/>
                  <a:pt x="6235357" y="3248700"/>
                  <a:pt x="6203049" y="3264854"/>
                </a:cubicBezTo>
                <a:cubicBezTo>
                  <a:pt x="6235357" y="3281007"/>
                  <a:pt x="6251510" y="3281007"/>
                  <a:pt x="6267663" y="3297161"/>
                </a:cubicBezTo>
                <a:cubicBezTo>
                  <a:pt x="6299971" y="3297161"/>
                  <a:pt x="6316124" y="3297161"/>
                  <a:pt x="6332279" y="3281007"/>
                </a:cubicBezTo>
                <a:cubicBezTo>
                  <a:pt x="6332279" y="3264854"/>
                  <a:pt x="6348432" y="3248700"/>
                  <a:pt x="6348432" y="3248700"/>
                </a:cubicBezTo>
                <a:cubicBezTo>
                  <a:pt x="6348432" y="3248700"/>
                  <a:pt x="6332279" y="3232546"/>
                  <a:pt x="6332279" y="3232546"/>
                </a:cubicBezTo>
                <a:cubicBezTo>
                  <a:pt x="6320163" y="3232546"/>
                  <a:pt x="6308048" y="3223460"/>
                  <a:pt x="6295933" y="3225731"/>
                </a:cubicBezTo>
                <a:close/>
                <a:moveTo>
                  <a:pt x="3053063" y="3216392"/>
                </a:moveTo>
                <a:cubicBezTo>
                  <a:pt x="3069217" y="3232546"/>
                  <a:pt x="3069217" y="3248700"/>
                  <a:pt x="3069217" y="3248700"/>
                </a:cubicBezTo>
                <a:cubicBezTo>
                  <a:pt x="3053063" y="3264854"/>
                  <a:pt x="3053063" y="3248700"/>
                  <a:pt x="3036909" y="3232546"/>
                </a:cubicBezTo>
                <a:cubicBezTo>
                  <a:pt x="3036909" y="3232546"/>
                  <a:pt x="3053063" y="3216392"/>
                  <a:pt x="3053063" y="3216392"/>
                </a:cubicBezTo>
                <a:close/>
                <a:moveTo>
                  <a:pt x="3053063" y="3216392"/>
                </a:moveTo>
                <a:cubicBezTo>
                  <a:pt x="3069217" y="3216392"/>
                  <a:pt x="3069217" y="3232546"/>
                  <a:pt x="3053063" y="3216392"/>
                </a:cubicBezTo>
                <a:close/>
                <a:moveTo>
                  <a:pt x="26383147" y="3165912"/>
                </a:moveTo>
                <a:cubicBezTo>
                  <a:pt x="26391223" y="3163893"/>
                  <a:pt x="26395261" y="3167931"/>
                  <a:pt x="26395261" y="3184085"/>
                </a:cubicBezTo>
                <a:cubicBezTo>
                  <a:pt x="26411417" y="3248700"/>
                  <a:pt x="26492185" y="3281007"/>
                  <a:pt x="26476029" y="3361776"/>
                </a:cubicBezTo>
                <a:cubicBezTo>
                  <a:pt x="26476029" y="3410238"/>
                  <a:pt x="26459877" y="3442545"/>
                  <a:pt x="26411417" y="3442545"/>
                </a:cubicBezTo>
                <a:cubicBezTo>
                  <a:pt x="26395261" y="3442545"/>
                  <a:pt x="26362953" y="3442545"/>
                  <a:pt x="26330645" y="3442545"/>
                </a:cubicBezTo>
                <a:cubicBezTo>
                  <a:pt x="26298341" y="3442545"/>
                  <a:pt x="26266033" y="3426391"/>
                  <a:pt x="26249877" y="3410238"/>
                </a:cubicBezTo>
                <a:cubicBezTo>
                  <a:pt x="26233721" y="3377930"/>
                  <a:pt x="26233721" y="3345623"/>
                  <a:pt x="26201417" y="3345623"/>
                </a:cubicBezTo>
                <a:cubicBezTo>
                  <a:pt x="26169109" y="3297161"/>
                  <a:pt x="26169109" y="3281007"/>
                  <a:pt x="26201417" y="3281007"/>
                </a:cubicBezTo>
                <a:cubicBezTo>
                  <a:pt x="26266033" y="3264854"/>
                  <a:pt x="26298341" y="3216392"/>
                  <a:pt x="26346801" y="3184085"/>
                </a:cubicBezTo>
                <a:cubicBezTo>
                  <a:pt x="26362955" y="3176008"/>
                  <a:pt x="26375069" y="3167931"/>
                  <a:pt x="26383147" y="3165912"/>
                </a:cubicBezTo>
                <a:close/>
                <a:moveTo>
                  <a:pt x="3736065" y="3112908"/>
                </a:moveTo>
                <a:cubicBezTo>
                  <a:pt x="3725464" y="3111393"/>
                  <a:pt x="3719406" y="3123509"/>
                  <a:pt x="3731521" y="3135624"/>
                </a:cubicBezTo>
                <a:cubicBezTo>
                  <a:pt x="3731521" y="3151777"/>
                  <a:pt x="3763829" y="3151777"/>
                  <a:pt x="3763829" y="3151777"/>
                </a:cubicBezTo>
                <a:cubicBezTo>
                  <a:pt x="3763829" y="3167931"/>
                  <a:pt x="3763829" y="3200239"/>
                  <a:pt x="3796136" y="3184085"/>
                </a:cubicBezTo>
                <a:lnTo>
                  <a:pt x="3796136" y="3182066"/>
                </a:lnTo>
                <a:cubicBezTo>
                  <a:pt x="3796136" y="3176008"/>
                  <a:pt x="3796136" y="3167931"/>
                  <a:pt x="3796136" y="3167931"/>
                </a:cubicBezTo>
                <a:cubicBezTo>
                  <a:pt x="3779982" y="3167931"/>
                  <a:pt x="3763829" y="3151777"/>
                  <a:pt x="3763829" y="3151777"/>
                </a:cubicBezTo>
                <a:cubicBezTo>
                  <a:pt x="3763829" y="3135624"/>
                  <a:pt x="3763829" y="3119470"/>
                  <a:pt x="3747675" y="3119470"/>
                </a:cubicBezTo>
                <a:cubicBezTo>
                  <a:pt x="3743637" y="3115432"/>
                  <a:pt x="3739598" y="3113413"/>
                  <a:pt x="3736065" y="3112908"/>
                </a:cubicBezTo>
                <a:close/>
                <a:moveTo>
                  <a:pt x="775381" y="3103316"/>
                </a:moveTo>
                <a:cubicBezTo>
                  <a:pt x="759227" y="3103316"/>
                  <a:pt x="743073" y="3119470"/>
                  <a:pt x="726920" y="3135624"/>
                </a:cubicBezTo>
                <a:cubicBezTo>
                  <a:pt x="743073" y="3151777"/>
                  <a:pt x="759227" y="3167931"/>
                  <a:pt x="775381" y="3167931"/>
                </a:cubicBezTo>
                <a:cubicBezTo>
                  <a:pt x="823842" y="3167931"/>
                  <a:pt x="872304" y="3167931"/>
                  <a:pt x="904611" y="3200239"/>
                </a:cubicBezTo>
                <a:cubicBezTo>
                  <a:pt x="920765" y="3216392"/>
                  <a:pt x="936919" y="3216392"/>
                  <a:pt x="953073" y="3200239"/>
                </a:cubicBezTo>
                <a:cubicBezTo>
                  <a:pt x="936919" y="3167931"/>
                  <a:pt x="953073" y="3151777"/>
                  <a:pt x="936919" y="3135624"/>
                </a:cubicBezTo>
                <a:cubicBezTo>
                  <a:pt x="936919" y="3119470"/>
                  <a:pt x="920765" y="3103316"/>
                  <a:pt x="904611" y="3103316"/>
                </a:cubicBezTo>
                <a:cubicBezTo>
                  <a:pt x="872304" y="3103316"/>
                  <a:pt x="856150" y="3103316"/>
                  <a:pt x="823842" y="3103316"/>
                </a:cubicBezTo>
                <a:cubicBezTo>
                  <a:pt x="807689" y="3103316"/>
                  <a:pt x="791535" y="3103316"/>
                  <a:pt x="775381" y="3103316"/>
                </a:cubicBezTo>
                <a:close/>
                <a:moveTo>
                  <a:pt x="2665372" y="3038701"/>
                </a:moveTo>
                <a:cubicBezTo>
                  <a:pt x="2649218" y="3038701"/>
                  <a:pt x="2633065" y="3054855"/>
                  <a:pt x="2616911" y="3054855"/>
                </a:cubicBezTo>
                <a:cubicBezTo>
                  <a:pt x="2633065" y="3071009"/>
                  <a:pt x="2649218" y="3087162"/>
                  <a:pt x="2665372" y="3087162"/>
                </a:cubicBezTo>
                <a:cubicBezTo>
                  <a:pt x="2681526" y="3087162"/>
                  <a:pt x="2697680" y="3087162"/>
                  <a:pt x="2713834" y="3071009"/>
                </a:cubicBezTo>
                <a:cubicBezTo>
                  <a:pt x="2729987" y="3054855"/>
                  <a:pt x="2697680" y="3038701"/>
                  <a:pt x="2665372" y="3038701"/>
                </a:cubicBezTo>
                <a:close/>
                <a:moveTo>
                  <a:pt x="2497777" y="3032139"/>
                </a:moveTo>
                <a:cubicBezTo>
                  <a:pt x="2488691" y="3032644"/>
                  <a:pt x="2479604" y="3034663"/>
                  <a:pt x="2471527" y="3038701"/>
                </a:cubicBezTo>
                <a:cubicBezTo>
                  <a:pt x="2423066" y="3071009"/>
                  <a:pt x="2374604" y="3087162"/>
                  <a:pt x="2309989" y="3087162"/>
                </a:cubicBezTo>
                <a:cubicBezTo>
                  <a:pt x="2245374" y="3087162"/>
                  <a:pt x="2180759" y="3087162"/>
                  <a:pt x="2099990" y="3103316"/>
                </a:cubicBezTo>
                <a:cubicBezTo>
                  <a:pt x="2099990" y="3103316"/>
                  <a:pt x="2083836" y="3135624"/>
                  <a:pt x="2083836" y="3151777"/>
                </a:cubicBezTo>
                <a:cubicBezTo>
                  <a:pt x="2051529" y="3151777"/>
                  <a:pt x="2019221" y="3151777"/>
                  <a:pt x="2003068" y="3151777"/>
                </a:cubicBezTo>
                <a:cubicBezTo>
                  <a:pt x="1954606" y="3184085"/>
                  <a:pt x="2019221" y="3216392"/>
                  <a:pt x="2019221" y="3248700"/>
                </a:cubicBezTo>
                <a:cubicBezTo>
                  <a:pt x="2019221" y="3281007"/>
                  <a:pt x="2019221" y="3313315"/>
                  <a:pt x="1986914" y="3313315"/>
                </a:cubicBezTo>
                <a:cubicBezTo>
                  <a:pt x="1922299" y="3313315"/>
                  <a:pt x="1873838" y="3313315"/>
                  <a:pt x="1809222" y="3313315"/>
                </a:cubicBezTo>
                <a:cubicBezTo>
                  <a:pt x="1793069" y="3313315"/>
                  <a:pt x="1776915" y="3248700"/>
                  <a:pt x="1793069" y="3232546"/>
                </a:cubicBezTo>
                <a:cubicBezTo>
                  <a:pt x="1809222" y="3216392"/>
                  <a:pt x="1841530" y="3216392"/>
                  <a:pt x="1873838" y="3200239"/>
                </a:cubicBezTo>
                <a:cubicBezTo>
                  <a:pt x="1906145" y="3184085"/>
                  <a:pt x="1906145" y="3151777"/>
                  <a:pt x="1889991" y="3119470"/>
                </a:cubicBezTo>
                <a:cubicBezTo>
                  <a:pt x="1889991" y="3103316"/>
                  <a:pt x="1857684" y="3103316"/>
                  <a:pt x="1841530" y="3087162"/>
                </a:cubicBezTo>
                <a:cubicBezTo>
                  <a:pt x="1825376" y="3087162"/>
                  <a:pt x="1825376" y="3087162"/>
                  <a:pt x="1809222" y="3087162"/>
                </a:cubicBezTo>
                <a:cubicBezTo>
                  <a:pt x="1776915" y="3103316"/>
                  <a:pt x="1744607" y="3119470"/>
                  <a:pt x="1696146" y="3119470"/>
                </a:cubicBezTo>
                <a:cubicBezTo>
                  <a:pt x="1647685" y="3119470"/>
                  <a:pt x="1615377" y="3087162"/>
                  <a:pt x="1566916" y="3087162"/>
                </a:cubicBezTo>
                <a:cubicBezTo>
                  <a:pt x="1534608" y="3087162"/>
                  <a:pt x="1486147" y="3087162"/>
                  <a:pt x="1453839" y="3087162"/>
                </a:cubicBezTo>
                <a:cubicBezTo>
                  <a:pt x="1405378" y="3103316"/>
                  <a:pt x="1195379" y="3103316"/>
                  <a:pt x="1146918" y="3087162"/>
                </a:cubicBezTo>
                <a:cubicBezTo>
                  <a:pt x="1114610" y="3087162"/>
                  <a:pt x="1066149" y="3087162"/>
                  <a:pt x="1033841" y="3087162"/>
                </a:cubicBezTo>
                <a:cubicBezTo>
                  <a:pt x="1017688" y="3087162"/>
                  <a:pt x="1017688" y="3103316"/>
                  <a:pt x="1017688" y="3103316"/>
                </a:cubicBezTo>
                <a:cubicBezTo>
                  <a:pt x="1017688" y="3103316"/>
                  <a:pt x="1033841" y="3119470"/>
                  <a:pt x="1033841" y="3119470"/>
                </a:cubicBezTo>
                <a:cubicBezTo>
                  <a:pt x="1098457" y="3151777"/>
                  <a:pt x="1130764" y="3184085"/>
                  <a:pt x="1130764" y="3264854"/>
                </a:cubicBezTo>
                <a:cubicBezTo>
                  <a:pt x="1130764" y="3313315"/>
                  <a:pt x="1179225" y="3345623"/>
                  <a:pt x="1211533" y="3329469"/>
                </a:cubicBezTo>
                <a:cubicBezTo>
                  <a:pt x="1308456" y="3268893"/>
                  <a:pt x="1405378" y="3271921"/>
                  <a:pt x="1509115" y="3277221"/>
                </a:cubicBezTo>
                <a:lnTo>
                  <a:pt x="1599223" y="3280432"/>
                </a:lnTo>
                <a:lnTo>
                  <a:pt x="1615377" y="3281007"/>
                </a:lnTo>
                <a:cubicBezTo>
                  <a:pt x="1631531" y="3313315"/>
                  <a:pt x="1663838" y="3345623"/>
                  <a:pt x="1663838" y="3377930"/>
                </a:cubicBezTo>
                <a:cubicBezTo>
                  <a:pt x="1679992" y="3442545"/>
                  <a:pt x="1712300" y="3458699"/>
                  <a:pt x="1760761" y="3458699"/>
                </a:cubicBezTo>
                <a:cubicBezTo>
                  <a:pt x="1841530" y="3458699"/>
                  <a:pt x="1938453" y="3458699"/>
                  <a:pt x="2019221" y="3394084"/>
                </a:cubicBezTo>
                <a:cubicBezTo>
                  <a:pt x="2051529" y="3361776"/>
                  <a:pt x="2083836" y="3345623"/>
                  <a:pt x="2116144" y="3329469"/>
                </a:cubicBezTo>
                <a:cubicBezTo>
                  <a:pt x="2148452" y="3313315"/>
                  <a:pt x="2180759" y="3329469"/>
                  <a:pt x="2196913" y="3361776"/>
                </a:cubicBezTo>
                <a:cubicBezTo>
                  <a:pt x="2213067" y="3491006"/>
                  <a:pt x="2326143" y="3474853"/>
                  <a:pt x="2374604" y="3442545"/>
                </a:cubicBezTo>
                <a:cubicBezTo>
                  <a:pt x="2487681" y="3377930"/>
                  <a:pt x="2600757" y="3394084"/>
                  <a:pt x="2713834" y="3394084"/>
                </a:cubicBezTo>
                <a:cubicBezTo>
                  <a:pt x="2762295" y="3394084"/>
                  <a:pt x="2810756" y="3394084"/>
                  <a:pt x="2859218" y="3394084"/>
                </a:cubicBezTo>
                <a:cubicBezTo>
                  <a:pt x="2875371" y="3394084"/>
                  <a:pt x="2891525" y="3377930"/>
                  <a:pt x="2907679" y="3361776"/>
                </a:cubicBezTo>
                <a:cubicBezTo>
                  <a:pt x="2923833" y="3297161"/>
                  <a:pt x="2939987" y="3281007"/>
                  <a:pt x="2988448" y="3329469"/>
                </a:cubicBezTo>
                <a:cubicBezTo>
                  <a:pt x="3053063" y="3394084"/>
                  <a:pt x="3053063" y="3394084"/>
                  <a:pt x="3117678" y="3329469"/>
                </a:cubicBezTo>
                <a:cubicBezTo>
                  <a:pt x="3149985" y="3297161"/>
                  <a:pt x="3166139" y="3281007"/>
                  <a:pt x="3214600" y="3313315"/>
                </a:cubicBezTo>
                <a:cubicBezTo>
                  <a:pt x="3263062" y="3345623"/>
                  <a:pt x="3311523" y="3345623"/>
                  <a:pt x="3343831" y="3313315"/>
                </a:cubicBezTo>
                <a:cubicBezTo>
                  <a:pt x="3392292" y="3264854"/>
                  <a:pt x="3424600" y="3297161"/>
                  <a:pt x="3473061" y="3313315"/>
                </a:cubicBezTo>
                <a:cubicBezTo>
                  <a:pt x="3489215" y="3329469"/>
                  <a:pt x="3537676" y="3313315"/>
                  <a:pt x="3553830" y="3281007"/>
                </a:cubicBezTo>
                <a:cubicBezTo>
                  <a:pt x="3586137" y="3264854"/>
                  <a:pt x="3602291" y="3232546"/>
                  <a:pt x="3602291" y="3184085"/>
                </a:cubicBezTo>
                <a:cubicBezTo>
                  <a:pt x="3602291" y="3167931"/>
                  <a:pt x="3586137" y="3151777"/>
                  <a:pt x="3569984" y="3151777"/>
                </a:cubicBezTo>
                <a:cubicBezTo>
                  <a:pt x="3473061" y="3151777"/>
                  <a:pt x="3376138" y="3151777"/>
                  <a:pt x="3279215" y="3167931"/>
                </a:cubicBezTo>
                <a:cubicBezTo>
                  <a:pt x="3246908" y="3167931"/>
                  <a:pt x="3214600" y="3167931"/>
                  <a:pt x="3182293" y="3167931"/>
                </a:cubicBezTo>
                <a:cubicBezTo>
                  <a:pt x="3053063" y="3151777"/>
                  <a:pt x="2907679" y="3151777"/>
                  <a:pt x="2778449" y="3151777"/>
                </a:cubicBezTo>
                <a:cubicBezTo>
                  <a:pt x="2713834" y="3232546"/>
                  <a:pt x="2616911" y="3216392"/>
                  <a:pt x="2536142" y="3216392"/>
                </a:cubicBezTo>
                <a:cubicBezTo>
                  <a:pt x="2455373" y="3216392"/>
                  <a:pt x="2358451" y="3200239"/>
                  <a:pt x="2277682" y="3264854"/>
                </a:cubicBezTo>
                <a:cubicBezTo>
                  <a:pt x="2261528" y="3281007"/>
                  <a:pt x="2213067" y="3264854"/>
                  <a:pt x="2196913" y="3264854"/>
                </a:cubicBezTo>
                <a:cubicBezTo>
                  <a:pt x="2164605" y="3264854"/>
                  <a:pt x="2116144" y="3264854"/>
                  <a:pt x="2099990" y="3232546"/>
                </a:cubicBezTo>
                <a:cubicBezTo>
                  <a:pt x="2083836" y="3216392"/>
                  <a:pt x="2099990" y="3184085"/>
                  <a:pt x="2099990" y="3151777"/>
                </a:cubicBezTo>
                <a:cubicBezTo>
                  <a:pt x="2213067" y="3151777"/>
                  <a:pt x="2309989" y="3151777"/>
                  <a:pt x="2423066" y="3151777"/>
                </a:cubicBezTo>
                <a:cubicBezTo>
                  <a:pt x="2471527" y="3151777"/>
                  <a:pt x="2503835" y="3135624"/>
                  <a:pt x="2519988" y="3103316"/>
                </a:cubicBezTo>
                <a:cubicBezTo>
                  <a:pt x="2536142" y="3087162"/>
                  <a:pt x="2552296" y="3071009"/>
                  <a:pt x="2552296" y="3054855"/>
                </a:cubicBezTo>
                <a:cubicBezTo>
                  <a:pt x="2552296" y="3042740"/>
                  <a:pt x="2525037" y="3030624"/>
                  <a:pt x="2497777" y="3032139"/>
                </a:cubicBezTo>
                <a:close/>
                <a:moveTo>
                  <a:pt x="387691" y="2699472"/>
                </a:moveTo>
                <a:cubicBezTo>
                  <a:pt x="387691" y="2699472"/>
                  <a:pt x="403844" y="2715626"/>
                  <a:pt x="403844" y="2715626"/>
                </a:cubicBezTo>
                <a:cubicBezTo>
                  <a:pt x="387691" y="2715626"/>
                  <a:pt x="387691" y="2715626"/>
                  <a:pt x="387691" y="2731780"/>
                </a:cubicBezTo>
                <a:cubicBezTo>
                  <a:pt x="387691" y="2731780"/>
                  <a:pt x="371537" y="2715626"/>
                  <a:pt x="371537" y="2715626"/>
                </a:cubicBezTo>
                <a:cubicBezTo>
                  <a:pt x="371537" y="2715626"/>
                  <a:pt x="387691" y="2699472"/>
                  <a:pt x="387691" y="2699472"/>
                </a:cubicBezTo>
                <a:close/>
                <a:moveTo>
                  <a:pt x="646151" y="2683318"/>
                </a:moveTo>
                <a:cubicBezTo>
                  <a:pt x="646151" y="2699472"/>
                  <a:pt x="646151" y="2715626"/>
                  <a:pt x="629997" y="2715626"/>
                </a:cubicBezTo>
                <a:cubicBezTo>
                  <a:pt x="613843" y="2731780"/>
                  <a:pt x="597690" y="2715626"/>
                  <a:pt x="613843" y="2699472"/>
                </a:cubicBezTo>
                <a:cubicBezTo>
                  <a:pt x="613843" y="2683318"/>
                  <a:pt x="629997" y="2683318"/>
                  <a:pt x="646151" y="2683318"/>
                </a:cubicBezTo>
                <a:close/>
                <a:moveTo>
                  <a:pt x="24489118" y="2327935"/>
                </a:moveTo>
                <a:cubicBezTo>
                  <a:pt x="24472962" y="2327935"/>
                  <a:pt x="24472962" y="2344089"/>
                  <a:pt x="24472962" y="2344089"/>
                </a:cubicBezTo>
                <a:cubicBezTo>
                  <a:pt x="24489118" y="2344089"/>
                  <a:pt x="24489118" y="2344089"/>
                  <a:pt x="24505270" y="2360243"/>
                </a:cubicBezTo>
                <a:cubicBezTo>
                  <a:pt x="24505270" y="2360243"/>
                  <a:pt x="24505270" y="2344089"/>
                  <a:pt x="24505270" y="2344089"/>
                </a:cubicBezTo>
                <a:cubicBezTo>
                  <a:pt x="24505270" y="2344089"/>
                  <a:pt x="24489118" y="2327935"/>
                  <a:pt x="24489118" y="2327935"/>
                </a:cubicBezTo>
                <a:close/>
                <a:moveTo>
                  <a:pt x="23462595" y="2322130"/>
                </a:moveTo>
                <a:cubicBezTo>
                  <a:pt x="23455276" y="2321878"/>
                  <a:pt x="23447199" y="2323897"/>
                  <a:pt x="23439122" y="2327935"/>
                </a:cubicBezTo>
                <a:cubicBezTo>
                  <a:pt x="23422968" y="2327935"/>
                  <a:pt x="23422968" y="2344089"/>
                  <a:pt x="23406814" y="2360243"/>
                </a:cubicBezTo>
                <a:cubicBezTo>
                  <a:pt x="23406814" y="2360243"/>
                  <a:pt x="23422968" y="2376397"/>
                  <a:pt x="23422968" y="2376397"/>
                </a:cubicBezTo>
                <a:lnTo>
                  <a:pt x="23489126" y="2376397"/>
                </a:lnTo>
                <a:lnTo>
                  <a:pt x="23487582" y="2392551"/>
                </a:lnTo>
                <a:lnTo>
                  <a:pt x="23509121" y="2392551"/>
                </a:lnTo>
                <a:lnTo>
                  <a:pt x="23513833" y="2406686"/>
                </a:lnTo>
                <a:cubicBezTo>
                  <a:pt x="23519891" y="2416782"/>
                  <a:pt x="23527968" y="2424858"/>
                  <a:pt x="23536044" y="2424858"/>
                </a:cubicBezTo>
                <a:cubicBezTo>
                  <a:pt x="23665274" y="2424858"/>
                  <a:pt x="23810658" y="2424858"/>
                  <a:pt x="23939888" y="2441012"/>
                </a:cubicBezTo>
                <a:cubicBezTo>
                  <a:pt x="23988350" y="2441012"/>
                  <a:pt x="24036812" y="2408704"/>
                  <a:pt x="24069118" y="2392551"/>
                </a:cubicBezTo>
                <a:cubicBezTo>
                  <a:pt x="24101426" y="2376397"/>
                  <a:pt x="24149888" y="2392551"/>
                  <a:pt x="24182194" y="2392551"/>
                </a:cubicBezTo>
                <a:cubicBezTo>
                  <a:pt x="24246812" y="2392551"/>
                  <a:pt x="24262964" y="2424858"/>
                  <a:pt x="24279118" y="2473319"/>
                </a:cubicBezTo>
                <a:cubicBezTo>
                  <a:pt x="24279118" y="2473319"/>
                  <a:pt x="24295270" y="2489473"/>
                  <a:pt x="24295270" y="2489473"/>
                </a:cubicBezTo>
                <a:cubicBezTo>
                  <a:pt x="24295270" y="2489473"/>
                  <a:pt x="24311426" y="2473319"/>
                  <a:pt x="24311426" y="2473319"/>
                </a:cubicBezTo>
                <a:cubicBezTo>
                  <a:pt x="24343732" y="2392551"/>
                  <a:pt x="24311426" y="2327935"/>
                  <a:pt x="24246812" y="2327935"/>
                </a:cubicBezTo>
                <a:cubicBezTo>
                  <a:pt x="24166042" y="2327935"/>
                  <a:pt x="24085274" y="2327935"/>
                  <a:pt x="24004504" y="2327935"/>
                </a:cubicBezTo>
                <a:cubicBezTo>
                  <a:pt x="23939888" y="2327935"/>
                  <a:pt x="23859120" y="2344089"/>
                  <a:pt x="23794506" y="2327935"/>
                </a:cubicBezTo>
                <a:cubicBezTo>
                  <a:pt x="23697582" y="2311782"/>
                  <a:pt x="23649120" y="2392551"/>
                  <a:pt x="23568350" y="2392551"/>
                </a:cubicBezTo>
                <a:lnTo>
                  <a:pt x="23509121" y="2392551"/>
                </a:lnTo>
                <a:lnTo>
                  <a:pt x="23503736" y="2376397"/>
                </a:lnTo>
                <a:lnTo>
                  <a:pt x="23489126" y="2376397"/>
                </a:lnTo>
                <a:lnTo>
                  <a:pt x="23491368" y="2352924"/>
                </a:lnTo>
                <a:cubicBezTo>
                  <a:pt x="23488845" y="2332227"/>
                  <a:pt x="23477235" y="2322635"/>
                  <a:pt x="23462595" y="2322130"/>
                </a:cubicBezTo>
                <a:close/>
                <a:moveTo>
                  <a:pt x="23536044" y="2166398"/>
                </a:moveTo>
                <a:cubicBezTo>
                  <a:pt x="23536044" y="2166398"/>
                  <a:pt x="23536044" y="2166398"/>
                  <a:pt x="23519892" y="2182552"/>
                </a:cubicBezTo>
                <a:cubicBezTo>
                  <a:pt x="23519892" y="2182552"/>
                  <a:pt x="23536044" y="2182552"/>
                  <a:pt x="23536044" y="2198706"/>
                </a:cubicBezTo>
                <a:cubicBezTo>
                  <a:pt x="23536044" y="2198706"/>
                  <a:pt x="23552198" y="2182552"/>
                  <a:pt x="23552198" y="2182552"/>
                </a:cubicBezTo>
                <a:cubicBezTo>
                  <a:pt x="23552198" y="2182552"/>
                  <a:pt x="23536044" y="2166398"/>
                  <a:pt x="23536044" y="2166398"/>
                </a:cubicBezTo>
                <a:close/>
                <a:moveTo>
                  <a:pt x="985380" y="2150244"/>
                </a:moveTo>
                <a:cubicBezTo>
                  <a:pt x="969226" y="2150244"/>
                  <a:pt x="953073" y="2166398"/>
                  <a:pt x="953073" y="2166398"/>
                </a:cubicBezTo>
                <a:cubicBezTo>
                  <a:pt x="953073" y="2198706"/>
                  <a:pt x="969226" y="2214859"/>
                  <a:pt x="969226" y="2231013"/>
                </a:cubicBezTo>
                <a:cubicBezTo>
                  <a:pt x="985380" y="2231013"/>
                  <a:pt x="1001534" y="2214859"/>
                  <a:pt x="1001534" y="2198706"/>
                </a:cubicBezTo>
                <a:cubicBezTo>
                  <a:pt x="1001534" y="2182552"/>
                  <a:pt x="985380" y="2166398"/>
                  <a:pt x="985380" y="2150244"/>
                </a:cubicBezTo>
                <a:close/>
                <a:moveTo>
                  <a:pt x="23374506" y="2085629"/>
                </a:moveTo>
                <a:cubicBezTo>
                  <a:pt x="23358354" y="2085629"/>
                  <a:pt x="23342198" y="2101783"/>
                  <a:pt x="23326044" y="2134090"/>
                </a:cubicBezTo>
                <a:cubicBezTo>
                  <a:pt x="23326044" y="2150244"/>
                  <a:pt x="23326044" y="2150244"/>
                  <a:pt x="23326044" y="2166398"/>
                </a:cubicBezTo>
                <a:cubicBezTo>
                  <a:pt x="23326044" y="2182552"/>
                  <a:pt x="23342198" y="2182552"/>
                  <a:pt x="23342198" y="2182552"/>
                </a:cubicBezTo>
                <a:cubicBezTo>
                  <a:pt x="23374506" y="2166398"/>
                  <a:pt x="23406814" y="2134090"/>
                  <a:pt x="23422968" y="2117937"/>
                </a:cubicBezTo>
                <a:cubicBezTo>
                  <a:pt x="23406814" y="2101783"/>
                  <a:pt x="23390660" y="2101783"/>
                  <a:pt x="23374506" y="2085629"/>
                </a:cubicBezTo>
                <a:close/>
                <a:moveTo>
                  <a:pt x="1389224" y="2037168"/>
                </a:moveTo>
                <a:cubicBezTo>
                  <a:pt x="1389224" y="2037168"/>
                  <a:pt x="1373071" y="2037168"/>
                  <a:pt x="1373071" y="2053322"/>
                </a:cubicBezTo>
                <a:cubicBezTo>
                  <a:pt x="1373071" y="2053322"/>
                  <a:pt x="1389224" y="2069475"/>
                  <a:pt x="1389224" y="2069475"/>
                </a:cubicBezTo>
                <a:cubicBezTo>
                  <a:pt x="1389224" y="2069475"/>
                  <a:pt x="1405378" y="2053322"/>
                  <a:pt x="1405378" y="2053322"/>
                </a:cubicBezTo>
                <a:cubicBezTo>
                  <a:pt x="1405378" y="2053322"/>
                  <a:pt x="1389224" y="2037168"/>
                  <a:pt x="1389224" y="2037168"/>
                </a:cubicBezTo>
                <a:close/>
                <a:moveTo>
                  <a:pt x="1696146" y="1972553"/>
                </a:moveTo>
                <a:cubicBezTo>
                  <a:pt x="1679992" y="1988707"/>
                  <a:pt x="1663838" y="2004860"/>
                  <a:pt x="1663838" y="2004860"/>
                </a:cubicBezTo>
                <a:cubicBezTo>
                  <a:pt x="1663838" y="2053322"/>
                  <a:pt x="1679992" y="2069475"/>
                  <a:pt x="1712300" y="2069475"/>
                </a:cubicBezTo>
                <a:cubicBezTo>
                  <a:pt x="1712300" y="2069475"/>
                  <a:pt x="1712300" y="2069475"/>
                  <a:pt x="1728454" y="2069475"/>
                </a:cubicBezTo>
                <a:cubicBezTo>
                  <a:pt x="1728454" y="2085629"/>
                  <a:pt x="1744607" y="2101783"/>
                  <a:pt x="1744607" y="2101783"/>
                </a:cubicBezTo>
                <a:cubicBezTo>
                  <a:pt x="1744607" y="2101783"/>
                  <a:pt x="1760761" y="2101783"/>
                  <a:pt x="1760761" y="2101783"/>
                </a:cubicBezTo>
                <a:cubicBezTo>
                  <a:pt x="1760761" y="2069475"/>
                  <a:pt x="1744607" y="2069475"/>
                  <a:pt x="1728454" y="2069475"/>
                </a:cubicBezTo>
                <a:cubicBezTo>
                  <a:pt x="1728454" y="2037168"/>
                  <a:pt x="1728454" y="2021014"/>
                  <a:pt x="1728454" y="1988707"/>
                </a:cubicBezTo>
                <a:cubicBezTo>
                  <a:pt x="1728454" y="1988707"/>
                  <a:pt x="1712300" y="1972553"/>
                  <a:pt x="1696146" y="1972553"/>
                </a:cubicBezTo>
                <a:close/>
                <a:moveTo>
                  <a:pt x="1922299" y="1956399"/>
                </a:moveTo>
                <a:cubicBezTo>
                  <a:pt x="1922299" y="1988707"/>
                  <a:pt x="1906145" y="2021014"/>
                  <a:pt x="1906145" y="2037168"/>
                </a:cubicBezTo>
                <a:cubicBezTo>
                  <a:pt x="1906145" y="2037168"/>
                  <a:pt x="1922299" y="2053322"/>
                  <a:pt x="1938453" y="2053322"/>
                </a:cubicBezTo>
                <a:cubicBezTo>
                  <a:pt x="1938453" y="2037168"/>
                  <a:pt x="1954606" y="2021014"/>
                  <a:pt x="1954606" y="2004860"/>
                </a:cubicBezTo>
                <a:cubicBezTo>
                  <a:pt x="1938453" y="1988707"/>
                  <a:pt x="1938453" y="1972553"/>
                  <a:pt x="1922299" y="1956399"/>
                </a:cubicBezTo>
                <a:close/>
                <a:moveTo>
                  <a:pt x="22001436" y="1794861"/>
                </a:moveTo>
                <a:cubicBezTo>
                  <a:pt x="22001436" y="1794861"/>
                  <a:pt x="21985284" y="1794861"/>
                  <a:pt x="21969128" y="1811015"/>
                </a:cubicBezTo>
                <a:cubicBezTo>
                  <a:pt x="21969128" y="1811015"/>
                  <a:pt x="21985284" y="1827169"/>
                  <a:pt x="21985284" y="1827169"/>
                </a:cubicBezTo>
                <a:cubicBezTo>
                  <a:pt x="22001436" y="1811015"/>
                  <a:pt x="22017590" y="1811015"/>
                  <a:pt x="22001436" y="1794861"/>
                </a:cubicBezTo>
                <a:close/>
                <a:moveTo>
                  <a:pt x="21581438" y="1794861"/>
                </a:moveTo>
                <a:cubicBezTo>
                  <a:pt x="21565284" y="1811015"/>
                  <a:pt x="21565284" y="1811015"/>
                  <a:pt x="21565284" y="1811015"/>
                </a:cubicBezTo>
                <a:cubicBezTo>
                  <a:pt x="21565284" y="1811015"/>
                  <a:pt x="21581438" y="1811015"/>
                  <a:pt x="21581438" y="1827169"/>
                </a:cubicBezTo>
                <a:cubicBezTo>
                  <a:pt x="21581438" y="1827169"/>
                  <a:pt x="21597592" y="1811015"/>
                  <a:pt x="21597592" y="1811015"/>
                </a:cubicBezTo>
                <a:cubicBezTo>
                  <a:pt x="21597592" y="1811015"/>
                  <a:pt x="21581438" y="1794861"/>
                  <a:pt x="21581438" y="1794861"/>
                </a:cubicBezTo>
                <a:close/>
                <a:moveTo>
                  <a:pt x="40890" y="1788552"/>
                </a:moveTo>
                <a:cubicBezTo>
                  <a:pt x="48462" y="1788804"/>
                  <a:pt x="56538" y="1790823"/>
                  <a:pt x="64615" y="1794861"/>
                </a:cubicBezTo>
                <a:cubicBezTo>
                  <a:pt x="113076" y="1811015"/>
                  <a:pt x="145384" y="1843323"/>
                  <a:pt x="177691" y="1875630"/>
                </a:cubicBezTo>
                <a:cubicBezTo>
                  <a:pt x="209999" y="1907938"/>
                  <a:pt x="226153" y="1859476"/>
                  <a:pt x="242307" y="1859476"/>
                </a:cubicBezTo>
                <a:cubicBezTo>
                  <a:pt x="258460" y="1859476"/>
                  <a:pt x="258460" y="1875630"/>
                  <a:pt x="274614" y="1891784"/>
                </a:cubicBezTo>
                <a:cubicBezTo>
                  <a:pt x="290768" y="1924091"/>
                  <a:pt x="274614" y="1940245"/>
                  <a:pt x="242307" y="1956399"/>
                </a:cubicBezTo>
                <a:cubicBezTo>
                  <a:pt x="226153" y="1972553"/>
                  <a:pt x="209999" y="1972553"/>
                  <a:pt x="193845" y="1956399"/>
                </a:cubicBezTo>
                <a:cubicBezTo>
                  <a:pt x="129230" y="1940245"/>
                  <a:pt x="80769" y="1907938"/>
                  <a:pt x="16154" y="1875630"/>
                </a:cubicBezTo>
                <a:cubicBezTo>
                  <a:pt x="0" y="1875630"/>
                  <a:pt x="0" y="1843323"/>
                  <a:pt x="0" y="1827169"/>
                </a:cubicBezTo>
                <a:cubicBezTo>
                  <a:pt x="0" y="1802938"/>
                  <a:pt x="18173" y="1787794"/>
                  <a:pt x="40890" y="1788552"/>
                </a:cubicBezTo>
                <a:close/>
                <a:moveTo>
                  <a:pt x="22324510" y="1778708"/>
                </a:moveTo>
                <a:cubicBezTo>
                  <a:pt x="22324510" y="1794861"/>
                  <a:pt x="22292204" y="1794861"/>
                  <a:pt x="22259896" y="1811015"/>
                </a:cubicBezTo>
                <a:cubicBezTo>
                  <a:pt x="22292204" y="1827169"/>
                  <a:pt x="22308358" y="1827169"/>
                  <a:pt x="22340666" y="1843323"/>
                </a:cubicBezTo>
                <a:cubicBezTo>
                  <a:pt x="22356818" y="1843323"/>
                  <a:pt x="22356818" y="1843323"/>
                  <a:pt x="22372972" y="1843323"/>
                </a:cubicBezTo>
                <a:cubicBezTo>
                  <a:pt x="22389128" y="1843323"/>
                  <a:pt x="22405280" y="1827169"/>
                  <a:pt x="22421434" y="1811015"/>
                </a:cubicBezTo>
                <a:cubicBezTo>
                  <a:pt x="22405280" y="1794861"/>
                  <a:pt x="22389128" y="1794861"/>
                  <a:pt x="22372972" y="1778708"/>
                </a:cubicBezTo>
                <a:cubicBezTo>
                  <a:pt x="22356818" y="1778708"/>
                  <a:pt x="22356818" y="1778708"/>
                  <a:pt x="22324510" y="1778708"/>
                </a:cubicBezTo>
                <a:close/>
                <a:moveTo>
                  <a:pt x="21678360" y="1746400"/>
                </a:moveTo>
                <a:cubicBezTo>
                  <a:pt x="21678360" y="1762554"/>
                  <a:pt x="21662208" y="1762554"/>
                  <a:pt x="21662208" y="1778708"/>
                </a:cubicBezTo>
                <a:cubicBezTo>
                  <a:pt x="21662208" y="1827169"/>
                  <a:pt x="21710668" y="1891784"/>
                  <a:pt x="21775284" y="1891784"/>
                </a:cubicBezTo>
                <a:cubicBezTo>
                  <a:pt x="21807590" y="1891784"/>
                  <a:pt x="21888360" y="1843323"/>
                  <a:pt x="21888360" y="1811015"/>
                </a:cubicBezTo>
                <a:cubicBezTo>
                  <a:pt x="21888360" y="1811015"/>
                  <a:pt x="21888360" y="1794861"/>
                  <a:pt x="21888360" y="1794861"/>
                </a:cubicBezTo>
                <a:cubicBezTo>
                  <a:pt x="21888360" y="1794861"/>
                  <a:pt x="21678360" y="1746400"/>
                  <a:pt x="21678360" y="1746400"/>
                </a:cubicBezTo>
                <a:close/>
                <a:moveTo>
                  <a:pt x="2382943" y="1710067"/>
                </a:moveTo>
                <a:lnTo>
                  <a:pt x="2386972" y="1712074"/>
                </a:lnTo>
                <a:cubicBezTo>
                  <a:pt x="2436191" y="1748420"/>
                  <a:pt x="2451335" y="1802939"/>
                  <a:pt x="2439220" y="1875630"/>
                </a:cubicBezTo>
                <a:cubicBezTo>
                  <a:pt x="2439220" y="1875630"/>
                  <a:pt x="2423066" y="1891784"/>
                  <a:pt x="2423066" y="1891784"/>
                </a:cubicBezTo>
                <a:cubicBezTo>
                  <a:pt x="2406912" y="1891784"/>
                  <a:pt x="2390758" y="1891784"/>
                  <a:pt x="2374604" y="1875630"/>
                </a:cubicBezTo>
                <a:cubicBezTo>
                  <a:pt x="2354412" y="1863515"/>
                  <a:pt x="2340278" y="1849380"/>
                  <a:pt x="2330687" y="1833984"/>
                </a:cubicBezTo>
                <a:lnTo>
                  <a:pt x="2324590" y="1815973"/>
                </a:lnTo>
                <a:lnTo>
                  <a:pt x="2326143" y="1778708"/>
                </a:lnTo>
                <a:cubicBezTo>
                  <a:pt x="2326143" y="1746400"/>
                  <a:pt x="2342297" y="1730246"/>
                  <a:pt x="2374604" y="1730246"/>
                </a:cubicBezTo>
                <a:close/>
                <a:moveTo>
                  <a:pt x="1033841" y="1617170"/>
                </a:moveTo>
                <a:cubicBezTo>
                  <a:pt x="1033841" y="1617170"/>
                  <a:pt x="1049995" y="1633324"/>
                  <a:pt x="1049995" y="1633324"/>
                </a:cubicBezTo>
                <a:cubicBezTo>
                  <a:pt x="1049995" y="1633324"/>
                  <a:pt x="1033841" y="1649478"/>
                  <a:pt x="1033841" y="1649478"/>
                </a:cubicBezTo>
                <a:cubicBezTo>
                  <a:pt x="1033841" y="1649478"/>
                  <a:pt x="1017688" y="1649478"/>
                  <a:pt x="1017688" y="1633324"/>
                </a:cubicBezTo>
                <a:cubicBezTo>
                  <a:pt x="1017688" y="1633324"/>
                  <a:pt x="1033841" y="1617170"/>
                  <a:pt x="1033841" y="1617170"/>
                </a:cubicBezTo>
                <a:close/>
                <a:moveTo>
                  <a:pt x="24069118" y="1601016"/>
                </a:moveTo>
                <a:cubicBezTo>
                  <a:pt x="24101426" y="1601016"/>
                  <a:pt x="24149888" y="1601016"/>
                  <a:pt x="24214502" y="1601016"/>
                </a:cubicBezTo>
                <a:cubicBezTo>
                  <a:pt x="24214502" y="1601016"/>
                  <a:pt x="24230656" y="1617170"/>
                  <a:pt x="24230656" y="1617170"/>
                </a:cubicBezTo>
                <a:cubicBezTo>
                  <a:pt x="24214502" y="1633324"/>
                  <a:pt x="24214502" y="1649478"/>
                  <a:pt x="24198350" y="1649478"/>
                </a:cubicBezTo>
                <a:cubicBezTo>
                  <a:pt x="24149888" y="1649478"/>
                  <a:pt x="24117580" y="1649478"/>
                  <a:pt x="24069118" y="1649478"/>
                </a:cubicBezTo>
                <a:cubicBezTo>
                  <a:pt x="24052964" y="1649478"/>
                  <a:pt x="24036812" y="1649478"/>
                  <a:pt x="24020656" y="1633324"/>
                </a:cubicBezTo>
                <a:cubicBezTo>
                  <a:pt x="23988350" y="1633324"/>
                  <a:pt x="24036812" y="1601016"/>
                  <a:pt x="24069118" y="1601016"/>
                </a:cubicBezTo>
                <a:close/>
                <a:moveTo>
                  <a:pt x="25028247" y="1556593"/>
                </a:moveTo>
                <a:cubicBezTo>
                  <a:pt x="25034305" y="1556593"/>
                  <a:pt x="25038345" y="1560632"/>
                  <a:pt x="25038345" y="1568709"/>
                </a:cubicBezTo>
                <a:cubicBezTo>
                  <a:pt x="25038345" y="1568709"/>
                  <a:pt x="25022189" y="1584863"/>
                  <a:pt x="25022189" y="1584863"/>
                </a:cubicBezTo>
                <a:cubicBezTo>
                  <a:pt x="25022189" y="1584863"/>
                  <a:pt x="25006037" y="1568709"/>
                  <a:pt x="25006037" y="1568709"/>
                </a:cubicBezTo>
                <a:cubicBezTo>
                  <a:pt x="25014113" y="1560632"/>
                  <a:pt x="25022191" y="1556593"/>
                  <a:pt x="25028247" y="1556593"/>
                </a:cubicBezTo>
                <a:close/>
                <a:moveTo>
                  <a:pt x="2459917" y="1497531"/>
                </a:moveTo>
                <a:cubicBezTo>
                  <a:pt x="2449316" y="1496017"/>
                  <a:pt x="2443258" y="1508132"/>
                  <a:pt x="2455373" y="1520247"/>
                </a:cubicBezTo>
                <a:cubicBezTo>
                  <a:pt x="2455373" y="1536401"/>
                  <a:pt x="2471527" y="1536401"/>
                  <a:pt x="2487681" y="1536401"/>
                </a:cubicBezTo>
                <a:cubicBezTo>
                  <a:pt x="2487681" y="1520247"/>
                  <a:pt x="2487681" y="1504094"/>
                  <a:pt x="2471527" y="1504094"/>
                </a:cubicBezTo>
                <a:cubicBezTo>
                  <a:pt x="2467489" y="1500055"/>
                  <a:pt x="2463450" y="1498036"/>
                  <a:pt x="2459917" y="1497531"/>
                </a:cubicBezTo>
                <a:close/>
                <a:moveTo>
                  <a:pt x="24828345" y="1487940"/>
                </a:moveTo>
                <a:cubicBezTo>
                  <a:pt x="24860653" y="1487940"/>
                  <a:pt x="24860653" y="1504094"/>
                  <a:pt x="24844501" y="1536401"/>
                </a:cubicBezTo>
                <a:cubicBezTo>
                  <a:pt x="24828345" y="1568709"/>
                  <a:pt x="24812193" y="1601016"/>
                  <a:pt x="24796037" y="1633324"/>
                </a:cubicBezTo>
                <a:cubicBezTo>
                  <a:pt x="24796037" y="1633324"/>
                  <a:pt x="24779885" y="1633324"/>
                  <a:pt x="24779885" y="1633324"/>
                </a:cubicBezTo>
                <a:cubicBezTo>
                  <a:pt x="24763733" y="1601016"/>
                  <a:pt x="24763733" y="1552555"/>
                  <a:pt x="24763733" y="1520247"/>
                </a:cubicBezTo>
                <a:cubicBezTo>
                  <a:pt x="24763733" y="1504094"/>
                  <a:pt x="24812193" y="1487940"/>
                  <a:pt x="24828345" y="1487940"/>
                </a:cubicBezTo>
                <a:close/>
                <a:moveTo>
                  <a:pt x="209999" y="1483901"/>
                </a:moveTo>
                <a:cubicBezTo>
                  <a:pt x="238268" y="1483902"/>
                  <a:pt x="266538" y="1487940"/>
                  <a:pt x="290768" y="1487940"/>
                </a:cubicBezTo>
                <a:cubicBezTo>
                  <a:pt x="290768" y="1568709"/>
                  <a:pt x="193845" y="1520247"/>
                  <a:pt x="177691" y="1584863"/>
                </a:cubicBezTo>
                <a:cubicBezTo>
                  <a:pt x="161538" y="1617170"/>
                  <a:pt x="177691" y="1665631"/>
                  <a:pt x="113076" y="1633324"/>
                </a:cubicBezTo>
                <a:cubicBezTo>
                  <a:pt x="96923" y="1617170"/>
                  <a:pt x="80769" y="1601016"/>
                  <a:pt x="80769" y="1584863"/>
                </a:cubicBezTo>
                <a:cubicBezTo>
                  <a:pt x="64615" y="1536401"/>
                  <a:pt x="113076" y="1520247"/>
                  <a:pt x="129230" y="1504094"/>
                </a:cubicBezTo>
                <a:cubicBezTo>
                  <a:pt x="153461" y="1487940"/>
                  <a:pt x="181730" y="1483901"/>
                  <a:pt x="209999" y="1483901"/>
                </a:cubicBezTo>
                <a:close/>
                <a:moveTo>
                  <a:pt x="24666809" y="1455632"/>
                </a:moveTo>
                <a:cubicBezTo>
                  <a:pt x="24682961" y="1455632"/>
                  <a:pt x="24699113" y="1471786"/>
                  <a:pt x="24699113" y="1471786"/>
                </a:cubicBezTo>
                <a:cubicBezTo>
                  <a:pt x="24682961" y="1487940"/>
                  <a:pt x="24682961" y="1520247"/>
                  <a:pt x="24666809" y="1536401"/>
                </a:cubicBezTo>
                <a:cubicBezTo>
                  <a:pt x="24666809" y="1536401"/>
                  <a:pt x="24650657" y="1520247"/>
                  <a:pt x="24650657" y="1520247"/>
                </a:cubicBezTo>
                <a:cubicBezTo>
                  <a:pt x="24634501" y="1487940"/>
                  <a:pt x="24618345" y="1455632"/>
                  <a:pt x="24666809" y="1455632"/>
                </a:cubicBezTo>
                <a:close/>
                <a:moveTo>
                  <a:pt x="306922" y="1455632"/>
                </a:moveTo>
                <a:cubicBezTo>
                  <a:pt x="306922" y="1455632"/>
                  <a:pt x="323075" y="1455632"/>
                  <a:pt x="323075" y="1455632"/>
                </a:cubicBezTo>
                <a:cubicBezTo>
                  <a:pt x="339229" y="1487940"/>
                  <a:pt x="306922" y="1487940"/>
                  <a:pt x="290768" y="1487940"/>
                </a:cubicBezTo>
                <a:cubicBezTo>
                  <a:pt x="306922" y="1471786"/>
                  <a:pt x="306922" y="1455632"/>
                  <a:pt x="306922" y="1455632"/>
                </a:cubicBezTo>
                <a:close/>
                <a:moveTo>
                  <a:pt x="24392194" y="1439479"/>
                </a:moveTo>
                <a:cubicBezTo>
                  <a:pt x="24408348" y="1439479"/>
                  <a:pt x="24440656" y="1439479"/>
                  <a:pt x="24472962" y="1439479"/>
                </a:cubicBezTo>
                <a:cubicBezTo>
                  <a:pt x="24505270" y="1439479"/>
                  <a:pt x="24505270" y="1455632"/>
                  <a:pt x="24489118" y="1487940"/>
                </a:cubicBezTo>
                <a:cubicBezTo>
                  <a:pt x="24472962" y="1504094"/>
                  <a:pt x="24440656" y="1520247"/>
                  <a:pt x="24408348" y="1536401"/>
                </a:cubicBezTo>
                <a:cubicBezTo>
                  <a:pt x="24392194" y="1552555"/>
                  <a:pt x="24359888" y="1536401"/>
                  <a:pt x="24359888" y="1504094"/>
                </a:cubicBezTo>
                <a:cubicBezTo>
                  <a:pt x="24343732" y="1471786"/>
                  <a:pt x="24359888" y="1439479"/>
                  <a:pt x="24392194" y="1439479"/>
                </a:cubicBezTo>
                <a:close/>
                <a:moveTo>
                  <a:pt x="1259994" y="1407171"/>
                </a:moveTo>
                <a:cubicBezTo>
                  <a:pt x="1308456" y="1455632"/>
                  <a:pt x="1340763" y="1487940"/>
                  <a:pt x="1340763" y="1520247"/>
                </a:cubicBezTo>
                <a:cubicBezTo>
                  <a:pt x="1340763" y="1552555"/>
                  <a:pt x="1292302" y="1584863"/>
                  <a:pt x="1259994" y="1584863"/>
                </a:cubicBezTo>
                <a:cubicBezTo>
                  <a:pt x="1243840" y="1584863"/>
                  <a:pt x="1195379" y="1536401"/>
                  <a:pt x="1195379" y="1504094"/>
                </a:cubicBezTo>
                <a:cubicBezTo>
                  <a:pt x="1195379" y="1471786"/>
                  <a:pt x="1243840" y="1439479"/>
                  <a:pt x="1259994" y="1407171"/>
                </a:cubicBezTo>
                <a:close/>
                <a:moveTo>
                  <a:pt x="23037296" y="1382941"/>
                </a:moveTo>
                <a:cubicBezTo>
                  <a:pt x="23055469" y="1386979"/>
                  <a:pt x="23075661" y="1407171"/>
                  <a:pt x="23099892" y="1439479"/>
                </a:cubicBezTo>
                <a:cubicBezTo>
                  <a:pt x="23148354" y="1504094"/>
                  <a:pt x="23180662" y="1504094"/>
                  <a:pt x="23212968" y="1439479"/>
                </a:cubicBezTo>
                <a:cubicBezTo>
                  <a:pt x="23229124" y="1423325"/>
                  <a:pt x="23229124" y="1391017"/>
                  <a:pt x="23245276" y="1391017"/>
                </a:cubicBezTo>
                <a:cubicBezTo>
                  <a:pt x="23277584" y="1391017"/>
                  <a:pt x="23277584" y="1407171"/>
                  <a:pt x="23277584" y="1439479"/>
                </a:cubicBezTo>
                <a:cubicBezTo>
                  <a:pt x="23277584" y="1471786"/>
                  <a:pt x="23293738" y="1487940"/>
                  <a:pt x="23326044" y="1487940"/>
                </a:cubicBezTo>
                <a:cubicBezTo>
                  <a:pt x="23326044" y="1536401"/>
                  <a:pt x="23277584" y="1568709"/>
                  <a:pt x="23245276" y="1584863"/>
                </a:cubicBezTo>
                <a:cubicBezTo>
                  <a:pt x="23212968" y="1617170"/>
                  <a:pt x="23164506" y="1617170"/>
                  <a:pt x="23116048" y="1584863"/>
                </a:cubicBezTo>
                <a:cubicBezTo>
                  <a:pt x="23019124" y="1504094"/>
                  <a:pt x="22938354" y="1552555"/>
                  <a:pt x="22857586" y="1617170"/>
                </a:cubicBezTo>
                <a:lnTo>
                  <a:pt x="22857586" y="1601016"/>
                </a:lnTo>
                <a:lnTo>
                  <a:pt x="22857586" y="1548516"/>
                </a:lnTo>
                <a:cubicBezTo>
                  <a:pt x="22861625" y="1528324"/>
                  <a:pt x="22873740" y="1512170"/>
                  <a:pt x="22906048" y="1504094"/>
                </a:cubicBezTo>
                <a:cubicBezTo>
                  <a:pt x="22954510" y="1487940"/>
                  <a:pt x="22970662" y="1455632"/>
                  <a:pt x="22986816" y="1423325"/>
                </a:cubicBezTo>
                <a:cubicBezTo>
                  <a:pt x="23002970" y="1391017"/>
                  <a:pt x="23019124" y="1378902"/>
                  <a:pt x="23037296" y="1382941"/>
                </a:cubicBezTo>
                <a:close/>
                <a:moveTo>
                  <a:pt x="710766" y="1374864"/>
                </a:moveTo>
                <a:cubicBezTo>
                  <a:pt x="726920" y="1374864"/>
                  <a:pt x="743073" y="1391017"/>
                  <a:pt x="759227" y="1374864"/>
                </a:cubicBezTo>
                <a:cubicBezTo>
                  <a:pt x="759227" y="1374864"/>
                  <a:pt x="759227" y="1391017"/>
                  <a:pt x="759227" y="1407171"/>
                </a:cubicBezTo>
                <a:cubicBezTo>
                  <a:pt x="743073" y="1487940"/>
                  <a:pt x="678458" y="1520247"/>
                  <a:pt x="629997" y="1568709"/>
                </a:cubicBezTo>
                <a:cubicBezTo>
                  <a:pt x="613843" y="1584863"/>
                  <a:pt x="597690" y="1584863"/>
                  <a:pt x="581536" y="1584863"/>
                </a:cubicBezTo>
                <a:cubicBezTo>
                  <a:pt x="533074" y="1568709"/>
                  <a:pt x="500767" y="1552555"/>
                  <a:pt x="452306" y="1536401"/>
                </a:cubicBezTo>
                <a:cubicBezTo>
                  <a:pt x="419998" y="1520247"/>
                  <a:pt x="419998" y="1487940"/>
                  <a:pt x="452306" y="1471786"/>
                </a:cubicBezTo>
                <a:cubicBezTo>
                  <a:pt x="533074" y="1407171"/>
                  <a:pt x="629997" y="1423325"/>
                  <a:pt x="710766" y="1374864"/>
                </a:cubicBezTo>
                <a:close/>
                <a:moveTo>
                  <a:pt x="1685293" y="1370825"/>
                </a:moveTo>
                <a:cubicBezTo>
                  <a:pt x="1704223" y="1373854"/>
                  <a:pt x="1716339" y="1395055"/>
                  <a:pt x="1728454" y="1407171"/>
                </a:cubicBezTo>
                <a:cubicBezTo>
                  <a:pt x="1744607" y="1439479"/>
                  <a:pt x="1728454" y="1455632"/>
                  <a:pt x="1696146" y="1471786"/>
                </a:cubicBezTo>
                <a:cubicBezTo>
                  <a:pt x="1647685" y="1487940"/>
                  <a:pt x="1615377" y="1455632"/>
                  <a:pt x="1615377" y="1423325"/>
                </a:cubicBezTo>
                <a:cubicBezTo>
                  <a:pt x="1615377" y="1391017"/>
                  <a:pt x="1631531" y="1374864"/>
                  <a:pt x="1663838" y="1374864"/>
                </a:cubicBezTo>
                <a:cubicBezTo>
                  <a:pt x="1671915" y="1370825"/>
                  <a:pt x="1678982" y="1369816"/>
                  <a:pt x="1685293" y="1370825"/>
                </a:cubicBezTo>
                <a:close/>
                <a:moveTo>
                  <a:pt x="23552198" y="1358710"/>
                </a:moveTo>
                <a:cubicBezTo>
                  <a:pt x="23616812" y="1358710"/>
                  <a:pt x="23665274" y="1358710"/>
                  <a:pt x="23729888" y="1358710"/>
                </a:cubicBezTo>
                <a:cubicBezTo>
                  <a:pt x="24004504" y="1358710"/>
                  <a:pt x="24004504" y="1358710"/>
                  <a:pt x="24246812" y="1487940"/>
                </a:cubicBezTo>
                <a:cubicBezTo>
                  <a:pt x="24246812" y="1487940"/>
                  <a:pt x="24262964" y="1504094"/>
                  <a:pt x="24262964" y="1504094"/>
                </a:cubicBezTo>
                <a:cubicBezTo>
                  <a:pt x="24246812" y="1520247"/>
                  <a:pt x="24230656" y="1536401"/>
                  <a:pt x="24214502" y="1536401"/>
                </a:cubicBezTo>
                <a:cubicBezTo>
                  <a:pt x="24069118" y="1552555"/>
                  <a:pt x="23923736" y="1552555"/>
                  <a:pt x="23778350" y="1552555"/>
                </a:cubicBezTo>
                <a:cubicBezTo>
                  <a:pt x="23713736" y="1552555"/>
                  <a:pt x="23455274" y="1536401"/>
                  <a:pt x="23390660" y="1487940"/>
                </a:cubicBezTo>
                <a:cubicBezTo>
                  <a:pt x="23374506" y="1487940"/>
                  <a:pt x="23342198" y="1471786"/>
                  <a:pt x="23326044" y="1455632"/>
                </a:cubicBezTo>
                <a:cubicBezTo>
                  <a:pt x="23342198" y="1407171"/>
                  <a:pt x="23374506" y="1391017"/>
                  <a:pt x="23406814" y="1407171"/>
                </a:cubicBezTo>
                <a:cubicBezTo>
                  <a:pt x="23503736" y="1487940"/>
                  <a:pt x="23616812" y="1471786"/>
                  <a:pt x="23713736" y="1455632"/>
                </a:cubicBezTo>
                <a:cubicBezTo>
                  <a:pt x="23713736" y="1455632"/>
                  <a:pt x="23729888" y="1439479"/>
                  <a:pt x="23729888" y="1439479"/>
                </a:cubicBezTo>
                <a:cubicBezTo>
                  <a:pt x="23729888" y="1439479"/>
                  <a:pt x="23713736" y="1423325"/>
                  <a:pt x="23713736" y="1423325"/>
                </a:cubicBezTo>
                <a:cubicBezTo>
                  <a:pt x="23649120" y="1423325"/>
                  <a:pt x="23600660" y="1407171"/>
                  <a:pt x="23536044" y="1407171"/>
                </a:cubicBezTo>
                <a:cubicBezTo>
                  <a:pt x="23536044" y="1407171"/>
                  <a:pt x="23519892" y="1391017"/>
                  <a:pt x="23519892" y="1391017"/>
                </a:cubicBezTo>
                <a:cubicBezTo>
                  <a:pt x="23536044" y="1374864"/>
                  <a:pt x="23536044" y="1358710"/>
                  <a:pt x="23552198" y="1358710"/>
                </a:cubicBezTo>
                <a:close/>
                <a:moveTo>
                  <a:pt x="1922299" y="1326402"/>
                </a:moveTo>
                <a:cubicBezTo>
                  <a:pt x="1922299" y="1326402"/>
                  <a:pt x="1906145" y="1342556"/>
                  <a:pt x="1922299" y="1326402"/>
                </a:cubicBezTo>
                <a:close/>
                <a:moveTo>
                  <a:pt x="1922299" y="1326402"/>
                </a:moveTo>
                <a:cubicBezTo>
                  <a:pt x="1922299" y="1326402"/>
                  <a:pt x="1938453" y="1326402"/>
                  <a:pt x="1938453" y="1326402"/>
                </a:cubicBezTo>
                <a:cubicBezTo>
                  <a:pt x="1954606" y="1342556"/>
                  <a:pt x="1938453" y="1342556"/>
                  <a:pt x="1922299" y="1358710"/>
                </a:cubicBezTo>
                <a:cubicBezTo>
                  <a:pt x="1922299" y="1358710"/>
                  <a:pt x="1922299" y="1342556"/>
                  <a:pt x="1922299" y="1326402"/>
                </a:cubicBezTo>
                <a:close/>
                <a:moveTo>
                  <a:pt x="11873022" y="1310249"/>
                </a:moveTo>
                <a:cubicBezTo>
                  <a:pt x="11873022" y="1310249"/>
                  <a:pt x="11856869" y="1326402"/>
                  <a:pt x="11856869" y="1326402"/>
                </a:cubicBezTo>
                <a:cubicBezTo>
                  <a:pt x="11856869" y="1342556"/>
                  <a:pt x="11873022" y="1342556"/>
                  <a:pt x="11889175" y="1326402"/>
                </a:cubicBezTo>
                <a:cubicBezTo>
                  <a:pt x="11889175" y="1326402"/>
                  <a:pt x="11873022" y="1310249"/>
                  <a:pt x="11873022" y="1310249"/>
                </a:cubicBezTo>
                <a:close/>
                <a:moveTo>
                  <a:pt x="13530803" y="1304191"/>
                </a:moveTo>
                <a:cubicBezTo>
                  <a:pt x="13500515" y="1306210"/>
                  <a:pt x="13472246" y="1318325"/>
                  <a:pt x="13456092" y="1342556"/>
                </a:cubicBezTo>
                <a:cubicBezTo>
                  <a:pt x="13439937" y="1358710"/>
                  <a:pt x="13456092" y="1407171"/>
                  <a:pt x="13472245" y="1407171"/>
                </a:cubicBezTo>
                <a:cubicBezTo>
                  <a:pt x="13504552" y="1439479"/>
                  <a:pt x="13553014" y="1439479"/>
                  <a:pt x="13601475" y="1407171"/>
                </a:cubicBezTo>
                <a:cubicBezTo>
                  <a:pt x="13617629" y="1391017"/>
                  <a:pt x="13617629" y="1374864"/>
                  <a:pt x="13617629" y="1358710"/>
                </a:cubicBezTo>
                <a:cubicBezTo>
                  <a:pt x="13617629" y="1358710"/>
                  <a:pt x="13617629" y="1349623"/>
                  <a:pt x="13617629" y="1351895"/>
                </a:cubicBezTo>
                <a:lnTo>
                  <a:pt x="13617629" y="1342556"/>
                </a:lnTo>
                <a:cubicBezTo>
                  <a:pt x="13617629" y="1338517"/>
                  <a:pt x="13617629" y="1334479"/>
                  <a:pt x="13617629" y="1326402"/>
                </a:cubicBezTo>
                <a:cubicBezTo>
                  <a:pt x="13593399" y="1310249"/>
                  <a:pt x="13561091" y="1302172"/>
                  <a:pt x="13530803" y="1304191"/>
                </a:cubicBezTo>
                <a:close/>
                <a:moveTo>
                  <a:pt x="21952974" y="1261787"/>
                </a:moveTo>
                <a:cubicBezTo>
                  <a:pt x="21936822" y="1261787"/>
                  <a:pt x="21920666" y="1261787"/>
                  <a:pt x="21920666" y="1277941"/>
                </a:cubicBezTo>
                <a:cubicBezTo>
                  <a:pt x="21904514" y="1277941"/>
                  <a:pt x="21920666" y="1294095"/>
                  <a:pt x="21936822" y="1294095"/>
                </a:cubicBezTo>
                <a:cubicBezTo>
                  <a:pt x="21952974" y="1294095"/>
                  <a:pt x="21952974" y="1277941"/>
                  <a:pt x="21952974" y="1261787"/>
                </a:cubicBezTo>
                <a:close/>
                <a:moveTo>
                  <a:pt x="12939171" y="1261787"/>
                </a:moveTo>
                <a:cubicBezTo>
                  <a:pt x="12939171" y="1277941"/>
                  <a:pt x="12923018" y="1277941"/>
                  <a:pt x="12923018" y="1294095"/>
                </a:cubicBezTo>
                <a:cubicBezTo>
                  <a:pt x="12923018" y="1294095"/>
                  <a:pt x="12923018" y="1294095"/>
                  <a:pt x="12939171" y="1294095"/>
                </a:cubicBezTo>
                <a:cubicBezTo>
                  <a:pt x="12939171" y="1294095"/>
                  <a:pt x="12939171" y="1294095"/>
                  <a:pt x="12955324" y="1294095"/>
                </a:cubicBezTo>
                <a:cubicBezTo>
                  <a:pt x="12955324" y="1294095"/>
                  <a:pt x="12955324" y="1277941"/>
                  <a:pt x="12955324" y="1277941"/>
                </a:cubicBezTo>
                <a:cubicBezTo>
                  <a:pt x="12955324" y="1277941"/>
                  <a:pt x="12939171" y="1261787"/>
                  <a:pt x="12939171" y="1261787"/>
                </a:cubicBezTo>
                <a:close/>
                <a:moveTo>
                  <a:pt x="12389943" y="1261787"/>
                </a:moveTo>
                <a:cubicBezTo>
                  <a:pt x="12389943" y="1277941"/>
                  <a:pt x="12373789" y="1310249"/>
                  <a:pt x="12389943" y="1326402"/>
                </a:cubicBezTo>
                <a:cubicBezTo>
                  <a:pt x="12389943" y="1358710"/>
                  <a:pt x="12438405" y="1374864"/>
                  <a:pt x="12470712" y="1358710"/>
                </a:cubicBezTo>
                <a:cubicBezTo>
                  <a:pt x="12486866" y="1358710"/>
                  <a:pt x="12486866" y="1342556"/>
                  <a:pt x="12503019" y="1342556"/>
                </a:cubicBezTo>
                <a:cubicBezTo>
                  <a:pt x="12470712" y="1326402"/>
                  <a:pt x="12454558" y="1294095"/>
                  <a:pt x="12438405" y="1277941"/>
                </a:cubicBezTo>
                <a:cubicBezTo>
                  <a:pt x="12422251" y="1261787"/>
                  <a:pt x="12406098" y="1261787"/>
                  <a:pt x="12389943" y="1261787"/>
                </a:cubicBezTo>
                <a:close/>
                <a:moveTo>
                  <a:pt x="2519988" y="1261787"/>
                </a:moveTo>
                <a:cubicBezTo>
                  <a:pt x="2519988" y="1261787"/>
                  <a:pt x="2536142" y="1261787"/>
                  <a:pt x="2552296" y="1261787"/>
                </a:cubicBezTo>
                <a:cubicBezTo>
                  <a:pt x="2568450" y="1261787"/>
                  <a:pt x="2552296" y="1277941"/>
                  <a:pt x="2536142" y="1294095"/>
                </a:cubicBezTo>
                <a:cubicBezTo>
                  <a:pt x="2536142" y="1294095"/>
                  <a:pt x="2519988" y="1277941"/>
                  <a:pt x="2519988" y="1277941"/>
                </a:cubicBezTo>
                <a:cubicBezTo>
                  <a:pt x="2503835" y="1277941"/>
                  <a:pt x="2519988" y="1261787"/>
                  <a:pt x="2519988" y="1261787"/>
                </a:cubicBezTo>
                <a:close/>
                <a:moveTo>
                  <a:pt x="3077041" y="1260777"/>
                </a:moveTo>
                <a:cubicBezTo>
                  <a:pt x="3091428" y="1257749"/>
                  <a:pt x="3105563" y="1257749"/>
                  <a:pt x="3117678" y="1261787"/>
                </a:cubicBezTo>
                <a:cubicBezTo>
                  <a:pt x="3117678" y="1261787"/>
                  <a:pt x="3133832" y="1277941"/>
                  <a:pt x="3133832" y="1277941"/>
                </a:cubicBezTo>
                <a:cubicBezTo>
                  <a:pt x="3133832" y="1326402"/>
                  <a:pt x="3053063" y="1374864"/>
                  <a:pt x="3004602" y="1358710"/>
                </a:cubicBezTo>
                <a:cubicBezTo>
                  <a:pt x="3004602" y="1358710"/>
                  <a:pt x="2988448" y="1342556"/>
                  <a:pt x="2988448" y="1342556"/>
                </a:cubicBezTo>
                <a:cubicBezTo>
                  <a:pt x="2988448" y="1306210"/>
                  <a:pt x="3033881" y="1269864"/>
                  <a:pt x="3077041" y="1260777"/>
                </a:cubicBezTo>
                <a:close/>
                <a:moveTo>
                  <a:pt x="3997554" y="1255729"/>
                </a:moveTo>
                <a:cubicBezTo>
                  <a:pt x="3989982" y="1255729"/>
                  <a:pt x="3981905" y="1257749"/>
                  <a:pt x="3973828" y="1261787"/>
                </a:cubicBezTo>
                <a:cubicBezTo>
                  <a:pt x="3957674" y="1261787"/>
                  <a:pt x="3957674" y="1277941"/>
                  <a:pt x="3941520" y="1294095"/>
                </a:cubicBezTo>
                <a:cubicBezTo>
                  <a:pt x="3941520" y="1294095"/>
                  <a:pt x="3957674" y="1310249"/>
                  <a:pt x="3957674" y="1310249"/>
                </a:cubicBezTo>
                <a:cubicBezTo>
                  <a:pt x="3989982" y="1310249"/>
                  <a:pt x="4006135" y="1310249"/>
                  <a:pt x="4038443" y="1310249"/>
                </a:cubicBezTo>
                <a:cubicBezTo>
                  <a:pt x="4038443" y="1326402"/>
                  <a:pt x="4054597" y="1342556"/>
                  <a:pt x="4054597" y="1358710"/>
                </a:cubicBezTo>
                <a:cubicBezTo>
                  <a:pt x="4086904" y="1358710"/>
                  <a:pt x="4103058" y="1342556"/>
                  <a:pt x="4086904" y="1326402"/>
                </a:cubicBezTo>
                <a:cubicBezTo>
                  <a:pt x="4086904" y="1310249"/>
                  <a:pt x="4054597" y="1310249"/>
                  <a:pt x="4038443" y="1310249"/>
                </a:cubicBezTo>
                <a:cubicBezTo>
                  <a:pt x="4038443" y="1273903"/>
                  <a:pt x="4020270" y="1255729"/>
                  <a:pt x="3997554" y="1255729"/>
                </a:cubicBezTo>
                <a:close/>
                <a:moveTo>
                  <a:pt x="10919950" y="1197172"/>
                </a:moveTo>
                <a:cubicBezTo>
                  <a:pt x="10919950" y="1197172"/>
                  <a:pt x="10903795" y="1213326"/>
                  <a:pt x="10903795" y="1213326"/>
                </a:cubicBezTo>
                <a:cubicBezTo>
                  <a:pt x="10887642" y="1245633"/>
                  <a:pt x="10871489" y="1277941"/>
                  <a:pt x="10855334" y="1310249"/>
                </a:cubicBezTo>
                <a:cubicBezTo>
                  <a:pt x="10839181" y="1326402"/>
                  <a:pt x="10839181" y="1342556"/>
                  <a:pt x="10871489" y="1342556"/>
                </a:cubicBezTo>
                <a:cubicBezTo>
                  <a:pt x="10887642" y="1342556"/>
                  <a:pt x="10919950" y="1342556"/>
                  <a:pt x="10919950" y="1326402"/>
                </a:cubicBezTo>
                <a:cubicBezTo>
                  <a:pt x="10936103" y="1326402"/>
                  <a:pt x="10936103" y="1294095"/>
                  <a:pt x="10952258" y="1294095"/>
                </a:cubicBezTo>
                <a:cubicBezTo>
                  <a:pt x="10952258" y="1261787"/>
                  <a:pt x="10952258" y="1261787"/>
                  <a:pt x="10952258" y="1245633"/>
                </a:cubicBezTo>
                <a:cubicBezTo>
                  <a:pt x="10952258" y="1229480"/>
                  <a:pt x="10936103" y="1213326"/>
                  <a:pt x="10919950" y="1197172"/>
                </a:cubicBezTo>
                <a:close/>
                <a:moveTo>
                  <a:pt x="10096108" y="1197172"/>
                </a:moveTo>
                <a:cubicBezTo>
                  <a:pt x="10063800" y="1213326"/>
                  <a:pt x="10063800" y="1213326"/>
                  <a:pt x="10096108" y="1229480"/>
                </a:cubicBezTo>
                <a:cubicBezTo>
                  <a:pt x="10096108" y="1229480"/>
                  <a:pt x="10096108" y="1229480"/>
                  <a:pt x="10112261" y="1213326"/>
                </a:cubicBezTo>
                <a:cubicBezTo>
                  <a:pt x="10112261" y="1213326"/>
                  <a:pt x="10096108" y="1197172"/>
                  <a:pt x="10096108" y="1197172"/>
                </a:cubicBezTo>
                <a:close/>
                <a:moveTo>
                  <a:pt x="3376138" y="1197172"/>
                </a:moveTo>
                <a:cubicBezTo>
                  <a:pt x="3376138" y="1213326"/>
                  <a:pt x="3376138" y="1229480"/>
                  <a:pt x="3359984" y="1229480"/>
                </a:cubicBezTo>
                <a:cubicBezTo>
                  <a:pt x="3359984" y="1245633"/>
                  <a:pt x="3343831" y="1229480"/>
                  <a:pt x="3343831" y="1213326"/>
                </a:cubicBezTo>
                <a:cubicBezTo>
                  <a:pt x="3343831" y="1213326"/>
                  <a:pt x="3359984" y="1197172"/>
                  <a:pt x="3376138" y="1197172"/>
                </a:cubicBezTo>
                <a:close/>
                <a:moveTo>
                  <a:pt x="3385225" y="1190357"/>
                </a:moveTo>
                <a:cubicBezTo>
                  <a:pt x="3391283" y="1188085"/>
                  <a:pt x="3388254" y="1197172"/>
                  <a:pt x="3376138" y="1197172"/>
                </a:cubicBezTo>
                <a:cubicBezTo>
                  <a:pt x="3380177" y="1193133"/>
                  <a:pt x="3383205" y="1191114"/>
                  <a:pt x="3385225" y="1190357"/>
                </a:cubicBezTo>
                <a:close/>
                <a:moveTo>
                  <a:pt x="2956140" y="1132557"/>
                </a:moveTo>
                <a:cubicBezTo>
                  <a:pt x="2956140" y="1132557"/>
                  <a:pt x="2972294" y="1148711"/>
                  <a:pt x="2972294" y="1148711"/>
                </a:cubicBezTo>
                <a:cubicBezTo>
                  <a:pt x="2956140" y="1148711"/>
                  <a:pt x="2956140" y="1164865"/>
                  <a:pt x="2956140" y="1164865"/>
                </a:cubicBezTo>
                <a:cubicBezTo>
                  <a:pt x="2939987" y="1164865"/>
                  <a:pt x="2939987" y="1148711"/>
                  <a:pt x="2923833" y="1148711"/>
                </a:cubicBezTo>
                <a:cubicBezTo>
                  <a:pt x="2923833" y="1148711"/>
                  <a:pt x="2939987" y="1132557"/>
                  <a:pt x="2956140" y="1132557"/>
                </a:cubicBezTo>
                <a:close/>
                <a:moveTo>
                  <a:pt x="2762295" y="1132557"/>
                </a:moveTo>
                <a:cubicBezTo>
                  <a:pt x="2778449" y="1148711"/>
                  <a:pt x="2794602" y="1181018"/>
                  <a:pt x="2794602" y="1197172"/>
                </a:cubicBezTo>
                <a:cubicBezTo>
                  <a:pt x="2746141" y="1277941"/>
                  <a:pt x="2697680" y="1358710"/>
                  <a:pt x="2778449" y="1455632"/>
                </a:cubicBezTo>
                <a:cubicBezTo>
                  <a:pt x="2762295" y="1455632"/>
                  <a:pt x="2746141" y="1471786"/>
                  <a:pt x="2746141" y="1471786"/>
                </a:cubicBezTo>
                <a:cubicBezTo>
                  <a:pt x="2729987" y="1471786"/>
                  <a:pt x="2713834" y="1471786"/>
                  <a:pt x="2713834" y="1471786"/>
                </a:cubicBezTo>
                <a:cubicBezTo>
                  <a:pt x="2681526" y="1439479"/>
                  <a:pt x="2665372" y="1391017"/>
                  <a:pt x="2633065" y="1358710"/>
                </a:cubicBezTo>
                <a:cubicBezTo>
                  <a:pt x="2600757" y="1310249"/>
                  <a:pt x="2665372" y="1294095"/>
                  <a:pt x="2665372" y="1261787"/>
                </a:cubicBezTo>
                <a:cubicBezTo>
                  <a:pt x="2665372" y="1213326"/>
                  <a:pt x="2681526" y="1181018"/>
                  <a:pt x="2729987" y="1148711"/>
                </a:cubicBezTo>
                <a:cubicBezTo>
                  <a:pt x="2746141" y="1148711"/>
                  <a:pt x="2746141" y="1132557"/>
                  <a:pt x="2762295" y="1132557"/>
                </a:cubicBezTo>
                <a:close/>
                <a:moveTo>
                  <a:pt x="3446811" y="1126500"/>
                </a:moveTo>
                <a:cubicBezTo>
                  <a:pt x="3473061" y="1124480"/>
                  <a:pt x="3505369" y="1132557"/>
                  <a:pt x="3537676" y="1132557"/>
                </a:cubicBezTo>
                <a:cubicBezTo>
                  <a:pt x="3553830" y="1132557"/>
                  <a:pt x="3569984" y="1164865"/>
                  <a:pt x="3537676" y="1164865"/>
                </a:cubicBezTo>
                <a:cubicBezTo>
                  <a:pt x="3521522" y="1181018"/>
                  <a:pt x="3505369" y="1229480"/>
                  <a:pt x="3456907" y="1213326"/>
                </a:cubicBezTo>
                <a:cubicBezTo>
                  <a:pt x="3440753" y="1213326"/>
                  <a:pt x="3408446" y="1197172"/>
                  <a:pt x="3392292" y="1181018"/>
                </a:cubicBezTo>
                <a:cubicBezTo>
                  <a:pt x="3400369" y="1140634"/>
                  <a:pt x="3420561" y="1128519"/>
                  <a:pt x="3446811" y="1126500"/>
                </a:cubicBezTo>
                <a:close/>
                <a:moveTo>
                  <a:pt x="22663742" y="1116403"/>
                </a:moveTo>
                <a:cubicBezTo>
                  <a:pt x="22679894" y="1116403"/>
                  <a:pt x="22696048" y="1132557"/>
                  <a:pt x="22712202" y="1132557"/>
                </a:cubicBezTo>
                <a:cubicBezTo>
                  <a:pt x="22712202" y="1148711"/>
                  <a:pt x="22696048" y="1164865"/>
                  <a:pt x="22696048" y="1164865"/>
                </a:cubicBezTo>
                <a:cubicBezTo>
                  <a:pt x="22679894" y="1164865"/>
                  <a:pt x="22647586" y="1164865"/>
                  <a:pt x="22631434" y="1148711"/>
                </a:cubicBezTo>
                <a:cubicBezTo>
                  <a:pt x="22631434" y="1148711"/>
                  <a:pt x="22647586" y="1132557"/>
                  <a:pt x="22663742" y="1116403"/>
                </a:cubicBezTo>
                <a:close/>
                <a:moveTo>
                  <a:pt x="4135366" y="1035635"/>
                </a:moveTo>
                <a:cubicBezTo>
                  <a:pt x="4135366" y="1035635"/>
                  <a:pt x="4151519" y="1035635"/>
                  <a:pt x="4151519" y="1035635"/>
                </a:cubicBezTo>
                <a:cubicBezTo>
                  <a:pt x="4167673" y="1035635"/>
                  <a:pt x="4151519" y="1051788"/>
                  <a:pt x="4135366" y="1067942"/>
                </a:cubicBezTo>
                <a:cubicBezTo>
                  <a:pt x="4135366" y="1067942"/>
                  <a:pt x="4119212" y="1051788"/>
                  <a:pt x="4119212" y="1051788"/>
                </a:cubicBezTo>
                <a:cubicBezTo>
                  <a:pt x="4119212" y="1051788"/>
                  <a:pt x="4135366" y="1035635"/>
                  <a:pt x="4135366" y="1035635"/>
                </a:cubicBezTo>
                <a:close/>
                <a:moveTo>
                  <a:pt x="5492282" y="857943"/>
                </a:moveTo>
                <a:cubicBezTo>
                  <a:pt x="5492282" y="857943"/>
                  <a:pt x="5508436" y="857943"/>
                  <a:pt x="5508436" y="857943"/>
                </a:cubicBezTo>
                <a:cubicBezTo>
                  <a:pt x="5524590" y="874097"/>
                  <a:pt x="5492282" y="890251"/>
                  <a:pt x="5476129" y="890251"/>
                </a:cubicBezTo>
                <a:cubicBezTo>
                  <a:pt x="5476129" y="890251"/>
                  <a:pt x="5492282" y="874097"/>
                  <a:pt x="5492282" y="857943"/>
                </a:cubicBezTo>
                <a:close/>
                <a:moveTo>
                  <a:pt x="5314591" y="841789"/>
                </a:moveTo>
                <a:cubicBezTo>
                  <a:pt x="5330745" y="841789"/>
                  <a:pt x="5346898" y="857943"/>
                  <a:pt x="5330745" y="857943"/>
                </a:cubicBezTo>
                <a:cubicBezTo>
                  <a:pt x="5330745" y="874097"/>
                  <a:pt x="5314591" y="874097"/>
                  <a:pt x="5298437" y="874097"/>
                </a:cubicBezTo>
                <a:cubicBezTo>
                  <a:pt x="5298437" y="857943"/>
                  <a:pt x="5298437" y="841789"/>
                  <a:pt x="5314591" y="841789"/>
                </a:cubicBezTo>
                <a:close/>
                <a:moveTo>
                  <a:pt x="4781517" y="841789"/>
                </a:moveTo>
                <a:cubicBezTo>
                  <a:pt x="4781517" y="841789"/>
                  <a:pt x="4797670" y="857943"/>
                  <a:pt x="4797670" y="857943"/>
                </a:cubicBezTo>
                <a:cubicBezTo>
                  <a:pt x="4797670" y="857943"/>
                  <a:pt x="4797670" y="874097"/>
                  <a:pt x="4797670" y="874097"/>
                </a:cubicBezTo>
                <a:cubicBezTo>
                  <a:pt x="4781517" y="890251"/>
                  <a:pt x="4781517" y="874097"/>
                  <a:pt x="4765363" y="857943"/>
                </a:cubicBezTo>
                <a:cubicBezTo>
                  <a:pt x="4765363" y="857943"/>
                  <a:pt x="4781517" y="841789"/>
                  <a:pt x="4781517" y="841789"/>
                </a:cubicBezTo>
                <a:close/>
                <a:moveTo>
                  <a:pt x="20854520" y="728713"/>
                </a:moveTo>
                <a:cubicBezTo>
                  <a:pt x="20854520" y="728713"/>
                  <a:pt x="20870672" y="744867"/>
                  <a:pt x="20870672" y="744867"/>
                </a:cubicBezTo>
                <a:cubicBezTo>
                  <a:pt x="20870672" y="744867"/>
                  <a:pt x="20870672" y="761021"/>
                  <a:pt x="20870672" y="761021"/>
                </a:cubicBezTo>
                <a:cubicBezTo>
                  <a:pt x="20854520" y="777174"/>
                  <a:pt x="20854520" y="761021"/>
                  <a:pt x="20838364" y="744867"/>
                </a:cubicBezTo>
                <a:cubicBezTo>
                  <a:pt x="20838364" y="744867"/>
                  <a:pt x="20854520" y="728713"/>
                  <a:pt x="20854520" y="728713"/>
                </a:cubicBezTo>
                <a:close/>
                <a:moveTo>
                  <a:pt x="4135366" y="728713"/>
                </a:moveTo>
                <a:cubicBezTo>
                  <a:pt x="4135366" y="728713"/>
                  <a:pt x="4151519" y="744867"/>
                  <a:pt x="4151519" y="744867"/>
                </a:cubicBezTo>
                <a:cubicBezTo>
                  <a:pt x="4151519" y="744867"/>
                  <a:pt x="4151519" y="744867"/>
                  <a:pt x="4151519" y="761021"/>
                </a:cubicBezTo>
                <a:cubicBezTo>
                  <a:pt x="4135366" y="761021"/>
                  <a:pt x="4135366" y="744867"/>
                  <a:pt x="4119212" y="744867"/>
                </a:cubicBezTo>
                <a:cubicBezTo>
                  <a:pt x="4119212" y="744867"/>
                  <a:pt x="4135366" y="728713"/>
                  <a:pt x="4135366" y="728713"/>
                </a:cubicBezTo>
                <a:close/>
                <a:moveTo>
                  <a:pt x="20103873" y="708773"/>
                </a:moveTo>
                <a:cubicBezTo>
                  <a:pt x="20081156" y="712560"/>
                  <a:pt x="20062982" y="736790"/>
                  <a:pt x="20062982" y="761021"/>
                </a:cubicBezTo>
                <a:cubicBezTo>
                  <a:pt x="20062982" y="793328"/>
                  <a:pt x="20079138" y="809482"/>
                  <a:pt x="20111444" y="809482"/>
                </a:cubicBezTo>
                <a:cubicBezTo>
                  <a:pt x="20143752" y="809482"/>
                  <a:pt x="20159906" y="793328"/>
                  <a:pt x="20176060" y="777174"/>
                </a:cubicBezTo>
                <a:cubicBezTo>
                  <a:pt x="20176060" y="744867"/>
                  <a:pt x="20159906" y="728713"/>
                  <a:pt x="20127598" y="712559"/>
                </a:cubicBezTo>
                <a:cubicBezTo>
                  <a:pt x="20119522" y="708521"/>
                  <a:pt x="20111445" y="707511"/>
                  <a:pt x="20103873" y="708773"/>
                </a:cubicBezTo>
                <a:close/>
                <a:moveTo>
                  <a:pt x="5233822" y="696406"/>
                </a:moveTo>
                <a:cubicBezTo>
                  <a:pt x="5249976" y="712559"/>
                  <a:pt x="5266129" y="712559"/>
                  <a:pt x="5282283" y="728713"/>
                </a:cubicBezTo>
                <a:cubicBezTo>
                  <a:pt x="5266129" y="744867"/>
                  <a:pt x="5249976" y="761021"/>
                  <a:pt x="5217668" y="761021"/>
                </a:cubicBezTo>
                <a:cubicBezTo>
                  <a:pt x="5217668" y="761021"/>
                  <a:pt x="5201515" y="744867"/>
                  <a:pt x="5201515" y="744867"/>
                </a:cubicBezTo>
                <a:cubicBezTo>
                  <a:pt x="5185360" y="712559"/>
                  <a:pt x="5217668" y="712559"/>
                  <a:pt x="5233822" y="696406"/>
                </a:cubicBezTo>
                <a:close/>
                <a:moveTo>
                  <a:pt x="17316842" y="680252"/>
                </a:moveTo>
                <a:lnTo>
                  <a:pt x="17307277" y="686947"/>
                </a:lnTo>
                <a:lnTo>
                  <a:pt x="17304727" y="686310"/>
                </a:lnTo>
                <a:cubicBezTo>
                  <a:pt x="17304727" y="684290"/>
                  <a:pt x="17308765" y="680252"/>
                  <a:pt x="17316842" y="680252"/>
                </a:cubicBezTo>
                <a:close/>
                <a:moveTo>
                  <a:pt x="20434520" y="664098"/>
                </a:moveTo>
                <a:cubicBezTo>
                  <a:pt x="20434520" y="664098"/>
                  <a:pt x="20450674" y="680252"/>
                  <a:pt x="20450674" y="680252"/>
                </a:cubicBezTo>
                <a:cubicBezTo>
                  <a:pt x="20450674" y="680252"/>
                  <a:pt x="20434520" y="696406"/>
                  <a:pt x="20434520" y="696406"/>
                </a:cubicBezTo>
                <a:cubicBezTo>
                  <a:pt x="20418366" y="696406"/>
                  <a:pt x="20418366" y="680252"/>
                  <a:pt x="20434520" y="664098"/>
                </a:cubicBezTo>
                <a:close/>
                <a:moveTo>
                  <a:pt x="17300688" y="664098"/>
                </a:moveTo>
                <a:cubicBezTo>
                  <a:pt x="17284535" y="672175"/>
                  <a:pt x="17276459" y="676214"/>
                  <a:pt x="17276459" y="680252"/>
                </a:cubicBezTo>
                <a:lnTo>
                  <a:pt x="17297142" y="694042"/>
                </a:lnTo>
                <a:lnTo>
                  <a:pt x="17296650" y="694387"/>
                </a:lnTo>
                <a:cubicBezTo>
                  <a:pt x="17292611" y="696406"/>
                  <a:pt x="17292611" y="696406"/>
                  <a:pt x="17300688" y="696406"/>
                </a:cubicBezTo>
                <a:lnTo>
                  <a:pt x="17297142" y="694042"/>
                </a:lnTo>
                <a:lnTo>
                  <a:pt x="17307277" y="686947"/>
                </a:lnTo>
                <a:lnTo>
                  <a:pt x="17307755" y="687067"/>
                </a:lnTo>
                <a:cubicBezTo>
                  <a:pt x="17309775" y="686310"/>
                  <a:pt x="17312804" y="684290"/>
                  <a:pt x="17316842" y="680252"/>
                </a:cubicBezTo>
                <a:cubicBezTo>
                  <a:pt x="17316842" y="680252"/>
                  <a:pt x="17300688" y="664098"/>
                  <a:pt x="17300688" y="664098"/>
                </a:cubicBezTo>
                <a:close/>
                <a:moveTo>
                  <a:pt x="6994583" y="664098"/>
                </a:moveTo>
                <a:cubicBezTo>
                  <a:pt x="6962275" y="680252"/>
                  <a:pt x="6962275" y="680252"/>
                  <a:pt x="6994583" y="696406"/>
                </a:cubicBezTo>
                <a:cubicBezTo>
                  <a:pt x="6994583" y="696406"/>
                  <a:pt x="6994583" y="696406"/>
                  <a:pt x="7010738" y="680252"/>
                </a:cubicBezTo>
                <a:cubicBezTo>
                  <a:pt x="7010738" y="680252"/>
                  <a:pt x="6994583" y="664098"/>
                  <a:pt x="6994583" y="664098"/>
                </a:cubicBezTo>
                <a:close/>
                <a:moveTo>
                  <a:pt x="6752276" y="664098"/>
                </a:moveTo>
                <a:cubicBezTo>
                  <a:pt x="6752276" y="680252"/>
                  <a:pt x="6736123" y="680252"/>
                  <a:pt x="6736123" y="696406"/>
                </a:cubicBezTo>
                <a:cubicBezTo>
                  <a:pt x="6736123" y="696406"/>
                  <a:pt x="6752276" y="696406"/>
                  <a:pt x="6752276" y="712559"/>
                </a:cubicBezTo>
                <a:cubicBezTo>
                  <a:pt x="6752276" y="696406"/>
                  <a:pt x="6768431" y="696406"/>
                  <a:pt x="6768431" y="680252"/>
                </a:cubicBezTo>
                <a:cubicBezTo>
                  <a:pt x="6768431" y="680252"/>
                  <a:pt x="6752276" y="664098"/>
                  <a:pt x="6752276" y="664098"/>
                </a:cubicBezTo>
                <a:close/>
                <a:moveTo>
                  <a:pt x="5863819" y="664098"/>
                </a:moveTo>
                <a:cubicBezTo>
                  <a:pt x="5863819" y="664098"/>
                  <a:pt x="5879973" y="680252"/>
                  <a:pt x="5879973" y="680252"/>
                </a:cubicBezTo>
                <a:cubicBezTo>
                  <a:pt x="5879973" y="680252"/>
                  <a:pt x="5863819" y="696406"/>
                  <a:pt x="5879973" y="696406"/>
                </a:cubicBezTo>
                <a:cubicBezTo>
                  <a:pt x="5863819" y="696406"/>
                  <a:pt x="5863819" y="680252"/>
                  <a:pt x="5847665" y="680252"/>
                </a:cubicBezTo>
                <a:cubicBezTo>
                  <a:pt x="5847665" y="680252"/>
                  <a:pt x="5863819" y="664098"/>
                  <a:pt x="5863819" y="664098"/>
                </a:cubicBezTo>
                <a:close/>
                <a:moveTo>
                  <a:pt x="4716901" y="664098"/>
                </a:moveTo>
                <a:cubicBezTo>
                  <a:pt x="4716901" y="680252"/>
                  <a:pt x="4700748" y="696406"/>
                  <a:pt x="4700748" y="696406"/>
                </a:cubicBezTo>
                <a:cubicBezTo>
                  <a:pt x="4700748" y="696406"/>
                  <a:pt x="4700748" y="696406"/>
                  <a:pt x="4684594" y="696406"/>
                </a:cubicBezTo>
                <a:cubicBezTo>
                  <a:pt x="4716901" y="712559"/>
                  <a:pt x="4749209" y="696406"/>
                  <a:pt x="4733055" y="664098"/>
                </a:cubicBezTo>
                <a:cubicBezTo>
                  <a:pt x="4733055" y="664098"/>
                  <a:pt x="4716901" y="664098"/>
                  <a:pt x="4716901" y="664098"/>
                </a:cubicBezTo>
                <a:close/>
                <a:moveTo>
                  <a:pt x="17446072" y="647944"/>
                </a:moveTo>
                <a:cubicBezTo>
                  <a:pt x="17429920" y="647944"/>
                  <a:pt x="17397610" y="647944"/>
                  <a:pt x="17397610" y="680252"/>
                </a:cubicBezTo>
                <a:cubicBezTo>
                  <a:pt x="17397610" y="696406"/>
                  <a:pt x="17429920" y="696406"/>
                  <a:pt x="17446072" y="696406"/>
                </a:cubicBezTo>
                <a:cubicBezTo>
                  <a:pt x="17462226" y="712559"/>
                  <a:pt x="17478380" y="696406"/>
                  <a:pt x="17494534" y="680252"/>
                </a:cubicBezTo>
                <a:cubicBezTo>
                  <a:pt x="17478380" y="664098"/>
                  <a:pt x="17462226" y="664098"/>
                  <a:pt x="17446072" y="647944"/>
                </a:cubicBezTo>
                <a:close/>
                <a:moveTo>
                  <a:pt x="7091506" y="647944"/>
                </a:moveTo>
                <a:cubicBezTo>
                  <a:pt x="7091506" y="647944"/>
                  <a:pt x="7091506" y="647944"/>
                  <a:pt x="7075352" y="664098"/>
                </a:cubicBezTo>
                <a:cubicBezTo>
                  <a:pt x="7075352" y="664098"/>
                  <a:pt x="7091506" y="680252"/>
                  <a:pt x="7091506" y="680252"/>
                </a:cubicBezTo>
                <a:cubicBezTo>
                  <a:pt x="7091506" y="680252"/>
                  <a:pt x="7107659" y="696406"/>
                  <a:pt x="7107659" y="696406"/>
                </a:cubicBezTo>
                <a:cubicBezTo>
                  <a:pt x="7156122" y="696406"/>
                  <a:pt x="7172275" y="696406"/>
                  <a:pt x="7172275" y="647944"/>
                </a:cubicBezTo>
                <a:lnTo>
                  <a:pt x="7107659" y="647944"/>
                </a:lnTo>
                <a:cubicBezTo>
                  <a:pt x="7107659" y="647944"/>
                  <a:pt x="7107659" y="647944"/>
                  <a:pt x="7091506" y="647944"/>
                </a:cubicBezTo>
                <a:close/>
                <a:moveTo>
                  <a:pt x="6267663" y="647944"/>
                </a:moveTo>
                <a:cubicBezTo>
                  <a:pt x="6219202" y="647944"/>
                  <a:pt x="6186894" y="664098"/>
                  <a:pt x="6186894" y="712559"/>
                </a:cubicBezTo>
                <a:cubicBezTo>
                  <a:pt x="6170741" y="712559"/>
                  <a:pt x="6154587" y="728713"/>
                  <a:pt x="6154587" y="728713"/>
                </a:cubicBezTo>
                <a:cubicBezTo>
                  <a:pt x="6138433" y="744867"/>
                  <a:pt x="6154587" y="761021"/>
                  <a:pt x="6170741" y="744867"/>
                </a:cubicBezTo>
                <a:cubicBezTo>
                  <a:pt x="6170741" y="744867"/>
                  <a:pt x="6170741" y="728713"/>
                  <a:pt x="6186894" y="712559"/>
                </a:cubicBezTo>
                <a:cubicBezTo>
                  <a:pt x="6219202" y="712559"/>
                  <a:pt x="6251510" y="712559"/>
                  <a:pt x="6267663" y="696406"/>
                </a:cubicBezTo>
                <a:cubicBezTo>
                  <a:pt x="6267663" y="696406"/>
                  <a:pt x="6283817" y="680252"/>
                  <a:pt x="6283817" y="664098"/>
                </a:cubicBezTo>
                <a:cubicBezTo>
                  <a:pt x="6283817" y="664098"/>
                  <a:pt x="6267663" y="647944"/>
                  <a:pt x="6267663" y="647944"/>
                </a:cubicBezTo>
                <a:close/>
                <a:moveTo>
                  <a:pt x="4967285" y="603521"/>
                </a:moveTo>
                <a:cubicBezTo>
                  <a:pt x="4975362" y="603521"/>
                  <a:pt x="4983439" y="607560"/>
                  <a:pt x="4991515" y="615637"/>
                </a:cubicBezTo>
                <a:cubicBezTo>
                  <a:pt x="5007669" y="647944"/>
                  <a:pt x="5023823" y="664098"/>
                  <a:pt x="5039977" y="680252"/>
                </a:cubicBezTo>
                <a:cubicBezTo>
                  <a:pt x="5007669" y="696406"/>
                  <a:pt x="4991515" y="696406"/>
                  <a:pt x="4959208" y="712559"/>
                </a:cubicBezTo>
                <a:cubicBezTo>
                  <a:pt x="4926900" y="696406"/>
                  <a:pt x="4910747" y="696406"/>
                  <a:pt x="4878439" y="680252"/>
                </a:cubicBezTo>
                <a:cubicBezTo>
                  <a:pt x="4910747" y="664098"/>
                  <a:pt x="4926900" y="631791"/>
                  <a:pt x="4943054" y="615637"/>
                </a:cubicBezTo>
                <a:cubicBezTo>
                  <a:pt x="4951131" y="607560"/>
                  <a:pt x="4959208" y="603521"/>
                  <a:pt x="4967285" y="603521"/>
                </a:cubicBezTo>
                <a:close/>
                <a:moveTo>
                  <a:pt x="7269198" y="599483"/>
                </a:moveTo>
                <a:cubicBezTo>
                  <a:pt x="7220736" y="599483"/>
                  <a:pt x="7204582" y="615637"/>
                  <a:pt x="7188428" y="647944"/>
                </a:cubicBezTo>
                <a:lnTo>
                  <a:pt x="7301506" y="647944"/>
                </a:lnTo>
                <a:cubicBezTo>
                  <a:pt x="7349966" y="647944"/>
                  <a:pt x="7349966" y="631791"/>
                  <a:pt x="7349966" y="615637"/>
                </a:cubicBezTo>
                <a:cubicBezTo>
                  <a:pt x="7366120" y="631791"/>
                  <a:pt x="7349966" y="615637"/>
                  <a:pt x="7349966" y="615637"/>
                </a:cubicBezTo>
                <a:cubicBezTo>
                  <a:pt x="7317658" y="615637"/>
                  <a:pt x="7301506" y="599483"/>
                  <a:pt x="7269198" y="599483"/>
                </a:cubicBezTo>
                <a:close/>
                <a:moveTo>
                  <a:pt x="6590739" y="599483"/>
                </a:moveTo>
                <a:cubicBezTo>
                  <a:pt x="6542278" y="631791"/>
                  <a:pt x="6493816" y="664098"/>
                  <a:pt x="6445355" y="647944"/>
                </a:cubicBezTo>
                <a:cubicBezTo>
                  <a:pt x="6445355" y="647944"/>
                  <a:pt x="6445355" y="647944"/>
                  <a:pt x="6429201" y="647944"/>
                </a:cubicBezTo>
                <a:cubicBezTo>
                  <a:pt x="6429201" y="631791"/>
                  <a:pt x="6413047" y="615637"/>
                  <a:pt x="6413047" y="615637"/>
                </a:cubicBezTo>
                <a:cubicBezTo>
                  <a:pt x="6413047" y="615637"/>
                  <a:pt x="6396894" y="615637"/>
                  <a:pt x="6396894" y="615637"/>
                </a:cubicBezTo>
                <a:cubicBezTo>
                  <a:pt x="6380740" y="647944"/>
                  <a:pt x="6396894" y="647944"/>
                  <a:pt x="6413047" y="647944"/>
                </a:cubicBezTo>
                <a:cubicBezTo>
                  <a:pt x="6413047" y="647944"/>
                  <a:pt x="6413047" y="647944"/>
                  <a:pt x="6429201" y="647944"/>
                </a:cubicBezTo>
                <a:cubicBezTo>
                  <a:pt x="6429201" y="664098"/>
                  <a:pt x="6445355" y="680252"/>
                  <a:pt x="6445355" y="680252"/>
                </a:cubicBezTo>
                <a:cubicBezTo>
                  <a:pt x="6493816" y="712559"/>
                  <a:pt x="6558431" y="712559"/>
                  <a:pt x="6606893" y="664098"/>
                </a:cubicBezTo>
                <a:cubicBezTo>
                  <a:pt x="6623046" y="664098"/>
                  <a:pt x="6655354" y="631791"/>
                  <a:pt x="6639200" y="615637"/>
                </a:cubicBezTo>
                <a:cubicBezTo>
                  <a:pt x="6623046" y="599483"/>
                  <a:pt x="6590739" y="599483"/>
                  <a:pt x="6590739" y="599483"/>
                </a:cubicBezTo>
                <a:close/>
                <a:moveTo>
                  <a:pt x="5508436" y="599483"/>
                </a:moveTo>
                <a:cubicBezTo>
                  <a:pt x="5508436" y="599483"/>
                  <a:pt x="5508436" y="615637"/>
                  <a:pt x="5508436" y="631791"/>
                </a:cubicBezTo>
                <a:cubicBezTo>
                  <a:pt x="5508436" y="631791"/>
                  <a:pt x="5492282" y="647944"/>
                  <a:pt x="5492282" y="647944"/>
                </a:cubicBezTo>
                <a:cubicBezTo>
                  <a:pt x="5492282" y="631791"/>
                  <a:pt x="5492282" y="631791"/>
                  <a:pt x="5492282" y="615637"/>
                </a:cubicBezTo>
                <a:cubicBezTo>
                  <a:pt x="5492282" y="615637"/>
                  <a:pt x="5508436" y="599483"/>
                  <a:pt x="5508436" y="599483"/>
                </a:cubicBezTo>
                <a:close/>
                <a:moveTo>
                  <a:pt x="4771168" y="589892"/>
                </a:moveTo>
                <a:cubicBezTo>
                  <a:pt x="4818872" y="594435"/>
                  <a:pt x="4846132" y="639867"/>
                  <a:pt x="4846132" y="712559"/>
                </a:cubicBezTo>
                <a:cubicBezTo>
                  <a:pt x="4813824" y="728713"/>
                  <a:pt x="4797670" y="761021"/>
                  <a:pt x="4781517" y="761021"/>
                </a:cubicBezTo>
                <a:cubicBezTo>
                  <a:pt x="4733055" y="777174"/>
                  <a:pt x="4716901" y="744867"/>
                  <a:pt x="4700748" y="712559"/>
                </a:cubicBezTo>
                <a:cubicBezTo>
                  <a:pt x="4652286" y="712559"/>
                  <a:pt x="4636133" y="744867"/>
                  <a:pt x="4636133" y="793328"/>
                </a:cubicBezTo>
                <a:cubicBezTo>
                  <a:pt x="4636133" y="825636"/>
                  <a:pt x="4619979" y="857943"/>
                  <a:pt x="4619979" y="874097"/>
                </a:cubicBezTo>
                <a:cubicBezTo>
                  <a:pt x="4619979" y="890251"/>
                  <a:pt x="4571517" y="890251"/>
                  <a:pt x="4571517" y="890251"/>
                </a:cubicBezTo>
                <a:cubicBezTo>
                  <a:pt x="4523056" y="825636"/>
                  <a:pt x="4474595" y="777174"/>
                  <a:pt x="4474595" y="696406"/>
                </a:cubicBezTo>
                <a:cubicBezTo>
                  <a:pt x="4474595" y="647944"/>
                  <a:pt x="4490748" y="631791"/>
                  <a:pt x="4555364" y="647944"/>
                </a:cubicBezTo>
                <a:cubicBezTo>
                  <a:pt x="4587671" y="664098"/>
                  <a:pt x="4603825" y="664098"/>
                  <a:pt x="4636133" y="647944"/>
                </a:cubicBezTo>
                <a:cubicBezTo>
                  <a:pt x="4668440" y="631791"/>
                  <a:pt x="4684594" y="615637"/>
                  <a:pt x="4716901" y="599483"/>
                </a:cubicBezTo>
                <a:cubicBezTo>
                  <a:pt x="4737094" y="591406"/>
                  <a:pt x="4755267" y="588378"/>
                  <a:pt x="4771168" y="589892"/>
                </a:cubicBezTo>
                <a:close/>
                <a:moveTo>
                  <a:pt x="5346898" y="551022"/>
                </a:moveTo>
                <a:cubicBezTo>
                  <a:pt x="5363052" y="551022"/>
                  <a:pt x="5379206" y="551022"/>
                  <a:pt x="5395360" y="567176"/>
                </a:cubicBezTo>
                <a:cubicBezTo>
                  <a:pt x="5379206" y="567176"/>
                  <a:pt x="5363052" y="583329"/>
                  <a:pt x="5346898" y="599483"/>
                </a:cubicBezTo>
                <a:cubicBezTo>
                  <a:pt x="5330745" y="599483"/>
                  <a:pt x="5314591" y="583329"/>
                  <a:pt x="5298437" y="567176"/>
                </a:cubicBezTo>
                <a:cubicBezTo>
                  <a:pt x="5314591" y="567176"/>
                  <a:pt x="5330745" y="551022"/>
                  <a:pt x="5346898" y="551022"/>
                </a:cubicBezTo>
                <a:close/>
                <a:moveTo>
                  <a:pt x="19778779" y="544207"/>
                </a:moveTo>
                <a:cubicBezTo>
                  <a:pt x="19797457" y="544964"/>
                  <a:pt x="19816640" y="546983"/>
                  <a:pt x="19836832" y="551022"/>
                </a:cubicBezTo>
                <a:cubicBezTo>
                  <a:pt x="19885292" y="551022"/>
                  <a:pt x="19852984" y="583329"/>
                  <a:pt x="19836832" y="599483"/>
                </a:cubicBezTo>
                <a:cubicBezTo>
                  <a:pt x="19836832" y="615637"/>
                  <a:pt x="19820676" y="631791"/>
                  <a:pt x="19820676" y="647944"/>
                </a:cubicBezTo>
                <a:cubicBezTo>
                  <a:pt x="19739908" y="680252"/>
                  <a:pt x="19691446" y="583329"/>
                  <a:pt x="19610678" y="583329"/>
                </a:cubicBezTo>
                <a:cubicBezTo>
                  <a:pt x="19610678" y="583329"/>
                  <a:pt x="19594524" y="567176"/>
                  <a:pt x="19594524" y="567176"/>
                </a:cubicBezTo>
                <a:cubicBezTo>
                  <a:pt x="19594524" y="567176"/>
                  <a:pt x="19610678" y="551022"/>
                  <a:pt x="19610678" y="551022"/>
                </a:cubicBezTo>
                <a:cubicBezTo>
                  <a:pt x="19671254" y="551022"/>
                  <a:pt x="19722745" y="541935"/>
                  <a:pt x="19778779" y="544207"/>
                </a:cubicBezTo>
                <a:close/>
                <a:moveTo>
                  <a:pt x="5960742" y="518714"/>
                </a:moveTo>
                <a:cubicBezTo>
                  <a:pt x="5960742" y="534868"/>
                  <a:pt x="5976895" y="534868"/>
                  <a:pt x="5993049" y="551022"/>
                </a:cubicBezTo>
                <a:cubicBezTo>
                  <a:pt x="5976895" y="567176"/>
                  <a:pt x="5960742" y="583329"/>
                  <a:pt x="5928434" y="583329"/>
                </a:cubicBezTo>
                <a:cubicBezTo>
                  <a:pt x="5928434" y="583329"/>
                  <a:pt x="5912280" y="567176"/>
                  <a:pt x="5912280" y="567176"/>
                </a:cubicBezTo>
                <a:cubicBezTo>
                  <a:pt x="5912280" y="534868"/>
                  <a:pt x="5944589" y="534868"/>
                  <a:pt x="5960742" y="518714"/>
                </a:cubicBezTo>
                <a:close/>
                <a:moveTo>
                  <a:pt x="15572235" y="486407"/>
                </a:moveTo>
                <a:cubicBezTo>
                  <a:pt x="15572235" y="502560"/>
                  <a:pt x="15556082" y="518714"/>
                  <a:pt x="15556082" y="534868"/>
                </a:cubicBezTo>
                <a:cubicBezTo>
                  <a:pt x="15556082" y="551022"/>
                  <a:pt x="15572235" y="583329"/>
                  <a:pt x="15588389" y="583329"/>
                </a:cubicBezTo>
                <a:cubicBezTo>
                  <a:pt x="15636851" y="599483"/>
                  <a:pt x="15685311" y="599483"/>
                  <a:pt x="15733773" y="599483"/>
                </a:cubicBezTo>
                <a:cubicBezTo>
                  <a:pt x="15766080" y="599483"/>
                  <a:pt x="15798388" y="599483"/>
                  <a:pt x="15830695" y="599483"/>
                </a:cubicBezTo>
                <a:cubicBezTo>
                  <a:pt x="15846849" y="599483"/>
                  <a:pt x="15863003" y="599483"/>
                  <a:pt x="15895311" y="599483"/>
                </a:cubicBezTo>
                <a:cubicBezTo>
                  <a:pt x="15863003" y="583329"/>
                  <a:pt x="15863003" y="567176"/>
                  <a:pt x="15879157" y="567176"/>
                </a:cubicBezTo>
                <a:cubicBezTo>
                  <a:pt x="15863003" y="551022"/>
                  <a:pt x="15863003" y="534868"/>
                  <a:pt x="15846849" y="534868"/>
                </a:cubicBezTo>
                <a:cubicBezTo>
                  <a:pt x="15749927" y="518714"/>
                  <a:pt x="15653004" y="567176"/>
                  <a:pt x="15572235" y="486407"/>
                </a:cubicBezTo>
                <a:close/>
                <a:moveTo>
                  <a:pt x="15265314" y="486407"/>
                </a:moveTo>
                <a:cubicBezTo>
                  <a:pt x="15265314" y="486407"/>
                  <a:pt x="15249160" y="502560"/>
                  <a:pt x="15249160" y="502560"/>
                </a:cubicBezTo>
                <a:cubicBezTo>
                  <a:pt x="15249160" y="502560"/>
                  <a:pt x="15265314" y="518714"/>
                  <a:pt x="15265314" y="518714"/>
                </a:cubicBezTo>
                <a:cubicBezTo>
                  <a:pt x="15265314" y="518714"/>
                  <a:pt x="15281467" y="502560"/>
                  <a:pt x="15281467" y="502560"/>
                </a:cubicBezTo>
                <a:cubicBezTo>
                  <a:pt x="15281467" y="502560"/>
                  <a:pt x="15265314" y="486407"/>
                  <a:pt x="15265314" y="486407"/>
                </a:cubicBezTo>
                <a:close/>
                <a:moveTo>
                  <a:pt x="13989165" y="470253"/>
                </a:moveTo>
                <a:cubicBezTo>
                  <a:pt x="13973012" y="486407"/>
                  <a:pt x="13956858" y="486407"/>
                  <a:pt x="13940705" y="486407"/>
                </a:cubicBezTo>
                <a:cubicBezTo>
                  <a:pt x="13940705" y="486407"/>
                  <a:pt x="13940705" y="502560"/>
                  <a:pt x="13940705" y="502560"/>
                </a:cubicBezTo>
                <a:cubicBezTo>
                  <a:pt x="13956858" y="534868"/>
                  <a:pt x="13989165" y="518714"/>
                  <a:pt x="14005319" y="518714"/>
                </a:cubicBezTo>
                <a:cubicBezTo>
                  <a:pt x="14021474" y="518714"/>
                  <a:pt x="14021474" y="502560"/>
                  <a:pt x="14037627" y="502560"/>
                </a:cubicBezTo>
                <a:cubicBezTo>
                  <a:pt x="14021474" y="486407"/>
                  <a:pt x="14005319" y="486407"/>
                  <a:pt x="13989165" y="470253"/>
                </a:cubicBezTo>
                <a:close/>
                <a:moveTo>
                  <a:pt x="17814075" y="468739"/>
                </a:moveTo>
                <a:cubicBezTo>
                  <a:pt x="17779244" y="467224"/>
                  <a:pt x="17748955" y="470253"/>
                  <a:pt x="17736840" y="518714"/>
                </a:cubicBezTo>
                <a:cubicBezTo>
                  <a:pt x="17720686" y="534868"/>
                  <a:pt x="17688380" y="534868"/>
                  <a:pt x="17672226" y="551022"/>
                </a:cubicBezTo>
                <a:cubicBezTo>
                  <a:pt x="17623764" y="599483"/>
                  <a:pt x="17623764" y="615637"/>
                  <a:pt x="17688380" y="664098"/>
                </a:cubicBezTo>
                <a:cubicBezTo>
                  <a:pt x="17704532" y="680252"/>
                  <a:pt x="17720686" y="680252"/>
                  <a:pt x="17736840" y="647944"/>
                </a:cubicBezTo>
                <a:cubicBezTo>
                  <a:pt x="17736840" y="599483"/>
                  <a:pt x="17736840" y="551022"/>
                  <a:pt x="17752994" y="502560"/>
                </a:cubicBezTo>
                <a:cubicBezTo>
                  <a:pt x="17785302" y="534868"/>
                  <a:pt x="17849916" y="551022"/>
                  <a:pt x="17849916" y="470253"/>
                </a:cubicBezTo>
                <a:cubicBezTo>
                  <a:pt x="17837801" y="470253"/>
                  <a:pt x="17825686" y="469243"/>
                  <a:pt x="17814075" y="468739"/>
                </a:cubicBezTo>
                <a:close/>
                <a:moveTo>
                  <a:pt x="13536861" y="421792"/>
                </a:moveTo>
                <a:cubicBezTo>
                  <a:pt x="13536861" y="437945"/>
                  <a:pt x="13536861" y="437945"/>
                  <a:pt x="13520706" y="454099"/>
                </a:cubicBezTo>
                <a:cubicBezTo>
                  <a:pt x="13520706" y="454099"/>
                  <a:pt x="13536861" y="454099"/>
                  <a:pt x="13536861" y="454099"/>
                </a:cubicBezTo>
                <a:cubicBezTo>
                  <a:pt x="13536861" y="454099"/>
                  <a:pt x="13553014" y="437945"/>
                  <a:pt x="13553014" y="437945"/>
                </a:cubicBezTo>
                <a:cubicBezTo>
                  <a:pt x="13553014" y="437945"/>
                  <a:pt x="13536861" y="421792"/>
                  <a:pt x="13536861" y="421792"/>
                </a:cubicBezTo>
                <a:close/>
                <a:moveTo>
                  <a:pt x="13019940" y="421792"/>
                </a:moveTo>
                <a:cubicBezTo>
                  <a:pt x="13003787" y="421792"/>
                  <a:pt x="13003787" y="437945"/>
                  <a:pt x="12987633" y="454099"/>
                </a:cubicBezTo>
                <a:cubicBezTo>
                  <a:pt x="13003787" y="454099"/>
                  <a:pt x="13019940" y="470253"/>
                  <a:pt x="13036094" y="470253"/>
                </a:cubicBezTo>
                <a:cubicBezTo>
                  <a:pt x="13052248" y="470253"/>
                  <a:pt x="13068402" y="454099"/>
                  <a:pt x="13068402" y="437945"/>
                </a:cubicBezTo>
                <a:cubicBezTo>
                  <a:pt x="13052248" y="437945"/>
                  <a:pt x="13036094" y="421792"/>
                  <a:pt x="13019940" y="421792"/>
                </a:cubicBezTo>
                <a:close/>
                <a:moveTo>
                  <a:pt x="11501484" y="308715"/>
                </a:moveTo>
                <a:cubicBezTo>
                  <a:pt x="11501484" y="308715"/>
                  <a:pt x="11517639" y="308715"/>
                  <a:pt x="11517639" y="308715"/>
                </a:cubicBezTo>
                <a:cubicBezTo>
                  <a:pt x="11525717" y="324869"/>
                  <a:pt x="11525717" y="332946"/>
                  <a:pt x="11519659" y="336985"/>
                </a:cubicBezTo>
                <a:lnTo>
                  <a:pt x="11492516" y="340178"/>
                </a:lnTo>
                <a:lnTo>
                  <a:pt x="11486464" y="339607"/>
                </a:lnTo>
                <a:lnTo>
                  <a:pt x="11493408" y="330927"/>
                </a:lnTo>
                <a:cubicBezTo>
                  <a:pt x="11497446" y="324869"/>
                  <a:pt x="11501484" y="316792"/>
                  <a:pt x="11501484" y="308715"/>
                </a:cubicBezTo>
                <a:close/>
                <a:moveTo>
                  <a:pt x="16153771" y="260254"/>
                </a:moveTo>
                <a:cubicBezTo>
                  <a:pt x="16153771" y="260254"/>
                  <a:pt x="16169924" y="260254"/>
                  <a:pt x="16169924" y="260254"/>
                </a:cubicBezTo>
                <a:cubicBezTo>
                  <a:pt x="16169924" y="292562"/>
                  <a:pt x="16153771" y="292562"/>
                  <a:pt x="16137617" y="308715"/>
                </a:cubicBezTo>
                <a:cubicBezTo>
                  <a:pt x="16137617" y="292562"/>
                  <a:pt x="16153771" y="276408"/>
                  <a:pt x="16153771" y="260254"/>
                </a:cubicBezTo>
                <a:close/>
                <a:moveTo>
                  <a:pt x="16283002" y="244100"/>
                </a:moveTo>
                <a:cubicBezTo>
                  <a:pt x="16283002" y="244100"/>
                  <a:pt x="16299155" y="260254"/>
                  <a:pt x="16299155" y="260254"/>
                </a:cubicBezTo>
                <a:cubicBezTo>
                  <a:pt x="16299155" y="260254"/>
                  <a:pt x="16283002" y="276408"/>
                  <a:pt x="16283002" y="276408"/>
                </a:cubicBezTo>
                <a:cubicBezTo>
                  <a:pt x="16266847" y="276408"/>
                  <a:pt x="16266847" y="276408"/>
                  <a:pt x="16266847" y="260254"/>
                </a:cubicBezTo>
                <a:cubicBezTo>
                  <a:pt x="16266847" y="260254"/>
                  <a:pt x="16283002" y="244100"/>
                  <a:pt x="16283002" y="244100"/>
                </a:cubicBezTo>
                <a:close/>
                <a:moveTo>
                  <a:pt x="9724570" y="244100"/>
                </a:moveTo>
                <a:cubicBezTo>
                  <a:pt x="9724570" y="244100"/>
                  <a:pt x="9740725" y="260254"/>
                  <a:pt x="9740725" y="260254"/>
                </a:cubicBezTo>
                <a:cubicBezTo>
                  <a:pt x="9724570" y="292562"/>
                  <a:pt x="9724570" y="292562"/>
                  <a:pt x="9708416" y="260254"/>
                </a:cubicBezTo>
                <a:cubicBezTo>
                  <a:pt x="9708416" y="260254"/>
                  <a:pt x="9724570" y="260254"/>
                  <a:pt x="9724570" y="244100"/>
                </a:cubicBezTo>
                <a:close/>
                <a:moveTo>
                  <a:pt x="13488399" y="114870"/>
                </a:moveTo>
                <a:cubicBezTo>
                  <a:pt x="13536861" y="114870"/>
                  <a:pt x="13553014" y="131024"/>
                  <a:pt x="13569168" y="163331"/>
                </a:cubicBezTo>
                <a:cubicBezTo>
                  <a:pt x="13536861" y="163331"/>
                  <a:pt x="13520706" y="163331"/>
                  <a:pt x="13488399" y="163331"/>
                </a:cubicBezTo>
                <a:cubicBezTo>
                  <a:pt x="13488399" y="163331"/>
                  <a:pt x="13472245" y="147178"/>
                  <a:pt x="13472245" y="131024"/>
                </a:cubicBezTo>
                <a:cubicBezTo>
                  <a:pt x="13472245" y="131024"/>
                  <a:pt x="13488399" y="114870"/>
                  <a:pt x="13488399" y="114870"/>
                </a:cubicBezTo>
                <a:close/>
                <a:moveTo>
                  <a:pt x="14498010" y="106793"/>
                </a:moveTo>
                <a:cubicBezTo>
                  <a:pt x="14457625" y="106793"/>
                  <a:pt x="14417241" y="114870"/>
                  <a:pt x="14376856" y="131024"/>
                </a:cubicBezTo>
                <a:cubicBezTo>
                  <a:pt x="14376856" y="131024"/>
                  <a:pt x="14376856" y="147178"/>
                  <a:pt x="14376856" y="147178"/>
                </a:cubicBezTo>
                <a:cubicBezTo>
                  <a:pt x="14376856" y="179485"/>
                  <a:pt x="14441471" y="211793"/>
                  <a:pt x="14457625" y="211793"/>
                </a:cubicBezTo>
                <a:cubicBezTo>
                  <a:pt x="14506087" y="163331"/>
                  <a:pt x="14570701" y="179485"/>
                  <a:pt x="14619163" y="163331"/>
                </a:cubicBezTo>
                <a:cubicBezTo>
                  <a:pt x="14603009" y="163331"/>
                  <a:pt x="14619163" y="163331"/>
                  <a:pt x="14635316" y="147178"/>
                </a:cubicBezTo>
                <a:cubicBezTo>
                  <a:pt x="14619163" y="131024"/>
                  <a:pt x="14619163" y="131024"/>
                  <a:pt x="14619163" y="131024"/>
                </a:cubicBezTo>
                <a:cubicBezTo>
                  <a:pt x="14578779" y="114870"/>
                  <a:pt x="14538394" y="106793"/>
                  <a:pt x="14498010" y="106793"/>
                </a:cubicBezTo>
                <a:close/>
                <a:moveTo>
                  <a:pt x="13326862" y="62370"/>
                </a:moveTo>
                <a:cubicBezTo>
                  <a:pt x="13338977" y="62370"/>
                  <a:pt x="13351092" y="66409"/>
                  <a:pt x="13359168" y="82563"/>
                </a:cubicBezTo>
                <a:cubicBezTo>
                  <a:pt x="13359168" y="98716"/>
                  <a:pt x="13343015" y="114870"/>
                  <a:pt x="13343015" y="114870"/>
                </a:cubicBezTo>
                <a:cubicBezTo>
                  <a:pt x="13326861" y="98716"/>
                  <a:pt x="13294555" y="98716"/>
                  <a:pt x="13278400" y="82563"/>
                </a:cubicBezTo>
                <a:cubicBezTo>
                  <a:pt x="13278400" y="82563"/>
                  <a:pt x="13294555" y="66409"/>
                  <a:pt x="13294555" y="66409"/>
                </a:cubicBezTo>
                <a:cubicBezTo>
                  <a:pt x="13302631" y="66409"/>
                  <a:pt x="13314746" y="62370"/>
                  <a:pt x="13326862" y="62370"/>
                </a:cubicBezTo>
                <a:close/>
                <a:moveTo>
                  <a:pt x="14183011" y="50255"/>
                </a:moveTo>
                <a:cubicBezTo>
                  <a:pt x="14166857" y="50255"/>
                  <a:pt x="14150703" y="50255"/>
                  <a:pt x="14134550" y="66409"/>
                </a:cubicBezTo>
                <a:cubicBezTo>
                  <a:pt x="14118396" y="82563"/>
                  <a:pt x="14150703" y="114870"/>
                  <a:pt x="14183011" y="98716"/>
                </a:cubicBezTo>
                <a:cubicBezTo>
                  <a:pt x="14183011" y="114870"/>
                  <a:pt x="14199165" y="98716"/>
                  <a:pt x="14215318" y="82563"/>
                </a:cubicBezTo>
                <a:cubicBezTo>
                  <a:pt x="14215318" y="82563"/>
                  <a:pt x="14199165" y="66409"/>
                  <a:pt x="14199165" y="66409"/>
                </a:cubicBezTo>
                <a:cubicBezTo>
                  <a:pt x="14199165" y="66409"/>
                  <a:pt x="14183011" y="50255"/>
                  <a:pt x="14183011" y="50255"/>
                </a:cubicBezTo>
                <a:close/>
                <a:moveTo>
                  <a:pt x="14223395" y="280"/>
                </a:moveTo>
                <a:cubicBezTo>
                  <a:pt x="14296087" y="-1235"/>
                  <a:pt x="14368780" y="1794"/>
                  <a:pt x="14441471" y="50255"/>
                </a:cubicBezTo>
                <a:cubicBezTo>
                  <a:pt x="14489932" y="82563"/>
                  <a:pt x="14570701" y="66409"/>
                  <a:pt x="14651470" y="66409"/>
                </a:cubicBezTo>
                <a:cubicBezTo>
                  <a:pt x="14716085" y="66409"/>
                  <a:pt x="14716085" y="66409"/>
                  <a:pt x="14716085" y="179485"/>
                </a:cubicBezTo>
                <a:cubicBezTo>
                  <a:pt x="14716085" y="211793"/>
                  <a:pt x="14732239" y="227947"/>
                  <a:pt x="14764547" y="244100"/>
                </a:cubicBezTo>
                <a:cubicBezTo>
                  <a:pt x="14780700" y="244100"/>
                  <a:pt x="14780700" y="244100"/>
                  <a:pt x="14796854" y="244100"/>
                </a:cubicBezTo>
                <a:cubicBezTo>
                  <a:pt x="14861469" y="260254"/>
                  <a:pt x="14893776" y="179485"/>
                  <a:pt x="14958392" y="211793"/>
                </a:cubicBezTo>
                <a:cubicBezTo>
                  <a:pt x="15006853" y="244100"/>
                  <a:pt x="15071469" y="227947"/>
                  <a:pt x="15136083" y="244100"/>
                </a:cubicBezTo>
                <a:cubicBezTo>
                  <a:pt x="15184545" y="244100"/>
                  <a:pt x="15233006" y="244100"/>
                  <a:pt x="15281467" y="244100"/>
                </a:cubicBezTo>
                <a:cubicBezTo>
                  <a:pt x="15346082" y="244100"/>
                  <a:pt x="15394544" y="244100"/>
                  <a:pt x="15459158" y="244100"/>
                </a:cubicBezTo>
                <a:cubicBezTo>
                  <a:pt x="15491467" y="244100"/>
                  <a:pt x="15491467" y="276408"/>
                  <a:pt x="15475313" y="308715"/>
                </a:cubicBezTo>
                <a:cubicBezTo>
                  <a:pt x="15459158" y="341023"/>
                  <a:pt x="15443005" y="292562"/>
                  <a:pt x="15459158" y="341023"/>
                </a:cubicBezTo>
                <a:cubicBezTo>
                  <a:pt x="15475313" y="373330"/>
                  <a:pt x="15588389" y="389484"/>
                  <a:pt x="15620696" y="341023"/>
                </a:cubicBezTo>
                <a:cubicBezTo>
                  <a:pt x="15620696" y="324869"/>
                  <a:pt x="15604542" y="292562"/>
                  <a:pt x="15588389" y="276408"/>
                </a:cubicBezTo>
                <a:cubicBezTo>
                  <a:pt x="15669158" y="260254"/>
                  <a:pt x="15717620" y="195639"/>
                  <a:pt x="15798388" y="195639"/>
                </a:cubicBezTo>
                <a:cubicBezTo>
                  <a:pt x="15863003" y="195639"/>
                  <a:pt x="15863003" y="227947"/>
                  <a:pt x="15830695" y="260254"/>
                </a:cubicBezTo>
                <a:cubicBezTo>
                  <a:pt x="15814542" y="276408"/>
                  <a:pt x="15814542" y="292562"/>
                  <a:pt x="15846849" y="308715"/>
                </a:cubicBezTo>
                <a:cubicBezTo>
                  <a:pt x="15879157" y="308715"/>
                  <a:pt x="15911464" y="308715"/>
                  <a:pt x="15927618" y="308715"/>
                </a:cubicBezTo>
                <a:cubicBezTo>
                  <a:pt x="15943771" y="308715"/>
                  <a:pt x="16089156" y="308715"/>
                  <a:pt x="16105309" y="308715"/>
                </a:cubicBezTo>
                <a:lnTo>
                  <a:pt x="16137617" y="308715"/>
                </a:lnTo>
                <a:lnTo>
                  <a:pt x="16153771" y="308715"/>
                </a:lnTo>
                <a:cubicBezTo>
                  <a:pt x="16169924" y="357177"/>
                  <a:pt x="16202233" y="389484"/>
                  <a:pt x="16234540" y="421792"/>
                </a:cubicBezTo>
                <a:cubicBezTo>
                  <a:pt x="16347616" y="324869"/>
                  <a:pt x="16509153" y="421792"/>
                  <a:pt x="16622231" y="341023"/>
                </a:cubicBezTo>
                <a:cubicBezTo>
                  <a:pt x="16702999" y="292562"/>
                  <a:pt x="16783768" y="292562"/>
                  <a:pt x="16864538" y="341023"/>
                </a:cubicBezTo>
                <a:cubicBezTo>
                  <a:pt x="16880690" y="357177"/>
                  <a:pt x="16912998" y="357177"/>
                  <a:pt x="16912998" y="357177"/>
                </a:cubicBezTo>
                <a:cubicBezTo>
                  <a:pt x="16993766" y="292562"/>
                  <a:pt x="17074536" y="341023"/>
                  <a:pt x="17139150" y="389484"/>
                </a:cubicBezTo>
                <a:cubicBezTo>
                  <a:pt x="17219920" y="437945"/>
                  <a:pt x="17300688" y="437945"/>
                  <a:pt x="17381458" y="389484"/>
                </a:cubicBezTo>
                <a:cubicBezTo>
                  <a:pt x="17413766" y="373330"/>
                  <a:pt x="17446072" y="341023"/>
                  <a:pt x="17478380" y="373330"/>
                </a:cubicBezTo>
                <a:cubicBezTo>
                  <a:pt x="17510688" y="405638"/>
                  <a:pt x="17542994" y="405638"/>
                  <a:pt x="17575304" y="373330"/>
                </a:cubicBezTo>
                <a:cubicBezTo>
                  <a:pt x="17623764" y="308715"/>
                  <a:pt x="17656072" y="308715"/>
                  <a:pt x="17720686" y="357177"/>
                </a:cubicBezTo>
                <a:cubicBezTo>
                  <a:pt x="17736840" y="373330"/>
                  <a:pt x="17752994" y="357177"/>
                  <a:pt x="17785302" y="357177"/>
                </a:cubicBezTo>
                <a:cubicBezTo>
                  <a:pt x="17866070" y="357177"/>
                  <a:pt x="17866070" y="405638"/>
                  <a:pt x="17866070" y="470253"/>
                </a:cubicBezTo>
                <a:cubicBezTo>
                  <a:pt x="17930686" y="454099"/>
                  <a:pt x="17979148" y="389484"/>
                  <a:pt x="18043762" y="421792"/>
                </a:cubicBezTo>
                <a:cubicBezTo>
                  <a:pt x="18059916" y="421792"/>
                  <a:pt x="18076070" y="437945"/>
                  <a:pt x="18092224" y="454099"/>
                </a:cubicBezTo>
                <a:cubicBezTo>
                  <a:pt x="18092224" y="454099"/>
                  <a:pt x="18076070" y="470253"/>
                  <a:pt x="18076070" y="470253"/>
                </a:cubicBezTo>
                <a:cubicBezTo>
                  <a:pt x="18059916" y="486407"/>
                  <a:pt x="18027608" y="518714"/>
                  <a:pt x="18011454" y="518714"/>
                </a:cubicBezTo>
                <a:cubicBezTo>
                  <a:pt x="17930686" y="518714"/>
                  <a:pt x="17930686" y="599483"/>
                  <a:pt x="17898378" y="647944"/>
                </a:cubicBezTo>
                <a:cubicBezTo>
                  <a:pt x="17882224" y="664098"/>
                  <a:pt x="17882224" y="680252"/>
                  <a:pt x="17882224" y="696406"/>
                </a:cubicBezTo>
                <a:cubicBezTo>
                  <a:pt x="17898378" y="696406"/>
                  <a:pt x="17930686" y="712559"/>
                  <a:pt x="17930686" y="712559"/>
                </a:cubicBezTo>
                <a:cubicBezTo>
                  <a:pt x="18011454" y="647944"/>
                  <a:pt x="18124530" y="664098"/>
                  <a:pt x="18205300" y="664098"/>
                </a:cubicBezTo>
                <a:cubicBezTo>
                  <a:pt x="18302222" y="664098"/>
                  <a:pt x="18399146" y="615637"/>
                  <a:pt x="18463760" y="551022"/>
                </a:cubicBezTo>
                <a:cubicBezTo>
                  <a:pt x="18479914" y="534868"/>
                  <a:pt x="18496068" y="502560"/>
                  <a:pt x="18496068" y="470253"/>
                </a:cubicBezTo>
                <a:cubicBezTo>
                  <a:pt x="18496068" y="437945"/>
                  <a:pt x="18463760" y="421792"/>
                  <a:pt x="18431452" y="421792"/>
                </a:cubicBezTo>
                <a:cubicBezTo>
                  <a:pt x="18382992" y="421792"/>
                  <a:pt x="18334530" y="421792"/>
                  <a:pt x="18286068" y="405638"/>
                </a:cubicBezTo>
                <a:cubicBezTo>
                  <a:pt x="18269914" y="405638"/>
                  <a:pt x="18253762" y="373330"/>
                  <a:pt x="18269914" y="357177"/>
                </a:cubicBezTo>
                <a:cubicBezTo>
                  <a:pt x="18269914" y="341023"/>
                  <a:pt x="18286068" y="308715"/>
                  <a:pt x="18302222" y="308715"/>
                </a:cubicBezTo>
                <a:cubicBezTo>
                  <a:pt x="18431452" y="276408"/>
                  <a:pt x="18544530" y="308715"/>
                  <a:pt x="18673758" y="373330"/>
                </a:cubicBezTo>
                <a:cubicBezTo>
                  <a:pt x="18689912" y="389484"/>
                  <a:pt x="18706068" y="437945"/>
                  <a:pt x="18689912" y="454099"/>
                </a:cubicBezTo>
                <a:cubicBezTo>
                  <a:pt x="18673758" y="470253"/>
                  <a:pt x="18657606" y="470253"/>
                  <a:pt x="18641452" y="486407"/>
                </a:cubicBezTo>
                <a:cubicBezTo>
                  <a:pt x="18609144" y="502560"/>
                  <a:pt x="18576836" y="567176"/>
                  <a:pt x="18592990" y="567176"/>
                </a:cubicBezTo>
                <a:cubicBezTo>
                  <a:pt x="18609144" y="583329"/>
                  <a:pt x="18641452" y="599483"/>
                  <a:pt x="18673758" y="599483"/>
                </a:cubicBezTo>
                <a:cubicBezTo>
                  <a:pt x="18786836" y="567176"/>
                  <a:pt x="18899912" y="534868"/>
                  <a:pt x="18948374" y="421792"/>
                </a:cubicBezTo>
                <a:cubicBezTo>
                  <a:pt x="18980680" y="357177"/>
                  <a:pt x="18996834" y="357177"/>
                  <a:pt x="19061450" y="437945"/>
                </a:cubicBezTo>
                <a:cubicBezTo>
                  <a:pt x="19077604" y="470253"/>
                  <a:pt x="19093756" y="486407"/>
                  <a:pt x="19126066" y="486407"/>
                </a:cubicBezTo>
                <a:cubicBezTo>
                  <a:pt x="19158372" y="486407"/>
                  <a:pt x="19206834" y="486407"/>
                  <a:pt x="19239140" y="518714"/>
                </a:cubicBezTo>
                <a:cubicBezTo>
                  <a:pt x="19206834" y="534868"/>
                  <a:pt x="19174526" y="551022"/>
                  <a:pt x="19142218" y="567176"/>
                </a:cubicBezTo>
                <a:cubicBezTo>
                  <a:pt x="19109912" y="583329"/>
                  <a:pt x="19077604" y="599483"/>
                  <a:pt x="19045296" y="615637"/>
                </a:cubicBezTo>
                <a:cubicBezTo>
                  <a:pt x="19029142" y="631791"/>
                  <a:pt x="19029142" y="647944"/>
                  <a:pt x="19061450" y="664098"/>
                </a:cubicBezTo>
                <a:cubicBezTo>
                  <a:pt x="19109912" y="680252"/>
                  <a:pt x="19142218" y="712559"/>
                  <a:pt x="19190680" y="728713"/>
                </a:cubicBezTo>
                <a:cubicBezTo>
                  <a:pt x="19222988" y="744867"/>
                  <a:pt x="19255294" y="712559"/>
                  <a:pt x="19255294" y="680252"/>
                </a:cubicBezTo>
                <a:cubicBezTo>
                  <a:pt x="19271450" y="615637"/>
                  <a:pt x="19303756" y="583329"/>
                  <a:pt x="19352218" y="631791"/>
                </a:cubicBezTo>
                <a:cubicBezTo>
                  <a:pt x="19481448" y="728713"/>
                  <a:pt x="19642986" y="744867"/>
                  <a:pt x="19804522" y="728713"/>
                </a:cubicBezTo>
                <a:cubicBezTo>
                  <a:pt x="19836832" y="728713"/>
                  <a:pt x="19852984" y="696406"/>
                  <a:pt x="19852984" y="680252"/>
                </a:cubicBezTo>
                <a:cubicBezTo>
                  <a:pt x="19885292" y="664098"/>
                  <a:pt x="19917600" y="664098"/>
                  <a:pt x="19966060" y="647944"/>
                </a:cubicBezTo>
                <a:cubicBezTo>
                  <a:pt x="19998368" y="647944"/>
                  <a:pt x="20030676" y="615637"/>
                  <a:pt x="20046830" y="615637"/>
                </a:cubicBezTo>
                <a:cubicBezTo>
                  <a:pt x="20127598" y="680252"/>
                  <a:pt x="20208368" y="647944"/>
                  <a:pt x="20305290" y="680252"/>
                </a:cubicBezTo>
                <a:cubicBezTo>
                  <a:pt x="20337598" y="696406"/>
                  <a:pt x="20369904" y="744867"/>
                  <a:pt x="20402214" y="777174"/>
                </a:cubicBezTo>
                <a:cubicBezTo>
                  <a:pt x="20434520" y="825636"/>
                  <a:pt x="20499136" y="857943"/>
                  <a:pt x="20531442" y="841789"/>
                </a:cubicBezTo>
                <a:cubicBezTo>
                  <a:pt x="20596058" y="809482"/>
                  <a:pt x="20644520" y="761021"/>
                  <a:pt x="20709134" y="825636"/>
                </a:cubicBezTo>
                <a:cubicBezTo>
                  <a:pt x="20854520" y="825636"/>
                  <a:pt x="20999902" y="890251"/>
                  <a:pt x="21145286" y="793328"/>
                </a:cubicBezTo>
                <a:cubicBezTo>
                  <a:pt x="21161440" y="777174"/>
                  <a:pt x="21193746" y="793328"/>
                  <a:pt x="21193746" y="793328"/>
                </a:cubicBezTo>
                <a:cubicBezTo>
                  <a:pt x="21258364" y="857943"/>
                  <a:pt x="21290670" y="793328"/>
                  <a:pt x="21339132" y="761021"/>
                </a:cubicBezTo>
                <a:cubicBezTo>
                  <a:pt x="21355284" y="744867"/>
                  <a:pt x="21371440" y="728713"/>
                  <a:pt x="21403746" y="761021"/>
                </a:cubicBezTo>
                <a:cubicBezTo>
                  <a:pt x="21468360" y="857943"/>
                  <a:pt x="21468360" y="857943"/>
                  <a:pt x="21565284" y="825636"/>
                </a:cubicBezTo>
                <a:cubicBezTo>
                  <a:pt x="21629898" y="793328"/>
                  <a:pt x="21646054" y="793328"/>
                  <a:pt x="21662208" y="857943"/>
                </a:cubicBezTo>
                <a:cubicBezTo>
                  <a:pt x="21678360" y="906404"/>
                  <a:pt x="21726822" y="906404"/>
                  <a:pt x="21759128" y="874097"/>
                </a:cubicBezTo>
                <a:cubicBezTo>
                  <a:pt x="21807590" y="841789"/>
                  <a:pt x="21839898" y="825636"/>
                  <a:pt x="21888360" y="874097"/>
                </a:cubicBezTo>
                <a:cubicBezTo>
                  <a:pt x="21904514" y="890251"/>
                  <a:pt x="21920666" y="890251"/>
                  <a:pt x="21936822" y="890251"/>
                </a:cubicBezTo>
                <a:cubicBezTo>
                  <a:pt x="22049898" y="825636"/>
                  <a:pt x="22162974" y="857943"/>
                  <a:pt x="22276050" y="857943"/>
                </a:cubicBezTo>
                <a:cubicBezTo>
                  <a:pt x="22292204" y="857943"/>
                  <a:pt x="22292204" y="874097"/>
                  <a:pt x="22292204" y="874097"/>
                </a:cubicBezTo>
                <a:cubicBezTo>
                  <a:pt x="22292204" y="874097"/>
                  <a:pt x="22276050" y="890251"/>
                  <a:pt x="22276050" y="890251"/>
                </a:cubicBezTo>
                <a:cubicBezTo>
                  <a:pt x="22195280" y="890251"/>
                  <a:pt x="22114512" y="906404"/>
                  <a:pt x="22049898" y="906404"/>
                </a:cubicBezTo>
                <a:cubicBezTo>
                  <a:pt x="22049898" y="906404"/>
                  <a:pt x="22033742" y="922558"/>
                  <a:pt x="22033742" y="922558"/>
                </a:cubicBezTo>
                <a:cubicBezTo>
                  <a:pt x="22049898" y="938712"/>
                  <a:pt x="22049898" y="954866"/>
                  <a:pt x="22066052" y="954866"/>
                </a:cubicBezTo>
                <a:cubicBezTo>
                  <a:pt x="22179128" y="954866"/>
                  <a:pt x="22276050" y="954866"/>
                  <a:pt x="22372972" y="1019481"/>
                </a:cubicBezTo>
                <a:cubicBezTo>
                  <a:pt x="22405280" y="1051788"/>
                  <a:pt x="22469896" y="1019481"/>
                  <a:pt x="22502204" y="987173"/>
                </a:cubicBezTo>
                <a:cubicBezTo>
                  <a:pt x="22550666" y="938712"/>
                  <a:pt x="22599124" y="987173"/>
                  <a:pt x="22631434" y="1019481"/>
                </a:cubicBezTo>
                <a:cubicBezTo>
                  <a:pt x="22647586" y="1035635"/>
                  <a:pt x="22663742" y="1067942"/>
                  <a:pt x="22647586" y="1100250"/>
                </a:cubicBezTo>
                <a:cubicBezTo>
                  <a:pt x="22582972" y="1229480"/>
                  <a:pt x="22534510" y="1245633"/>
                  <a:pt x="22389128" y="1181018"/>
                </a:cubicBezTo>
                <a:cubicBezTo>
                  <a:pt x="22308358" y="1148711"/>
                  <a:pt x="22243742" y="1148711"/>
                  <a:pt x="22162974" y="1148711"/>
                </a:cubicBezTo>
                <a:cubicBezTo>
                  <a:pt x="22082204" y="1148711"/>
                  <a:pt x="22033742" y="1197172"/>
                  <a:pt x="22017590" y="1277941"/>
                </a:cubicBezTo>
                <a:cubicBezTo>
                  <a:pt x="22114512" y="1358710"/>
                  <a:pt x="22243742" y="1310249"/>
                  <a:pt x="22340666" y="1374864"/>
                </a:cubicBezTo>
                <a:cubicBezTo>
                  <a:pt x="22356818" y="1374864"/>
                  <a:pt x="22389128" y="1342556"/>
                  <a:pt x="22405280" y="1342556"/>
                </a:cubicBezTo>
                <a:cubicBezTo>
                  <a:pt x="22486048" y="1326402"/>
                  <a:pt x="22550666" y="1229480"/>
                  <a:pt x="22647586" y="1326402"/>
                </a:cubicBezTo>
                <a:cubicBezTo>
                  <a:pt x="22647586" y="1326402"/>
                  <a:pt x="22696048" y="1294095"/>
                  <a:pt x="22728356" y="1294095"/>
                </a:cubicBezTo>
                <a:cubicBezTo>
                  <a:pt x="22744510" y="1294095"/>
                  <a:pt x="22760662" y="1310249"/>
                  <a:pt x="22776816" y="1310249"/>
                </a:cubicBezTo>
                <a:cubicBezTo>
                  <a:pt x="22760662" y="1326402"/>
                  <a:pt x="22760662" y="1342556"/>
                  <a:pt x="22744510" y="1358710"/>
                </a:cubicBezTo>
                <a:cubicBezTo>
                  <a:pt x="22712202" y="1423325"/>
                  <a:pt x="22728356" y="1423325"/>
                  <a:pt x="22792972" y="1471786"/>
                </a:cubicBezTo>
                <a:cubicBezTo>
                  <a:pt x="22809124" y="1487940"/>
                  <a:pt x="22841432" y="1471786"/>
                  <a:pt x="22825278" y="1520247"/>
                </a:cubicBezTo>
                <a:cubicBezTo>
                  <a:pt x="22776816" y="1633324"/>
                  <a:pt x="22792972" y="1633324"/>
                  <a:pt x="22906048" y="1649478"/>
                </a:cubicBezTo>
                <a:cubicBezTo>
                  <a:pt x="22873740" y="1714093"/>
                  <a:pt x="22841432" y="1778708"/>
                  <a:pt x="22809124" y="1859476"/>
                </a:cubicBezTo>
                <a:cubicBezTo>
                  <a:pt x="22792972" y="1891784"/>
                  <a:pt x="22792972" y="1924091"/>
                  <a:pt x="22825278" y="1940245"/>
                </a:cubicBezTo>
                <a:cubicBezTo>
                  <a:pt x="22857586" y="1956399"/>
                  <a:pt x="22873740" y="1956399"/>
                  <a:pt x="22906048" y="1940245"/>
                </a:cubicBezTo>
                <a:cubicBezTo>
                  <a:pt x="22922200" y="1924091"/>
                  <a:pt x="22970662" y="1891784"/>
                  <a:pt x="22986816" y="1907938"/>
                </a:cubicBezTo>
                <a:cubicBezTo>
                  <a:pt x="23116048" y="1988707"/>
                  <a:pt x="23261430" y="1956399"/>
                  <a:pt x="23390660" y="1956399"/>
                </a:cubicBezTo>
                <a:cubicBezTo>
                  <a:pt x="23455274" y="1956399"/>
                  <a:pt x="23503736" y="1956399"/>
                  <a:pt x="23568350" y="1956399"/>
                </a:cubicBezTo>
                <a:cubicBezTo>
                  <a:pt x="23665274" y="1956399"/>
                  <a:pt x="23729888" y="1988707"/>
                  <a:pt x="23762198" y="2101783"/>
                </a:cubicBezTo>
                <a:cubicBezTo>
                  <a:pt x="23762198" y="2134090"/>
                  <a:pt x="23810658" y="2166398"/>
                  <a:pt x="23794506" y="2182552"/>
                </a:cubicBezTo>
                <a:cubicBezTo>
                  <a:pt x="23762198" y="2231013"/>
                  <a:pt x="23746044" y="2263321"/>
                  <a:pt x="23826812" y="2263321"/>
                </a:cubicBezTo>
                <a:cubicBezTo>
                  <a:pt x="23907580" y="2263321"/>
                  <a:pt x="23988350" y="2263321"/>
                  <a:pt x="24069118" y="2263321"/>
                </a:cubicBezTo>
                <a:cubicBezTo>
                  <a:pt x="24359888" y="2263321"/>
                  <a:pt x="24650657" y="2263321"/>
                  <a:pt x="24925269" y="2263321"/>
                </a:cubicBezTo>
                <a:cubicBezTo>
                  <a:pt x="24941421" y="2263321"/>
                  <a:pt x="24989885" y="2263321"/>
                  <a:pt x="24973729" y="2295628"/>
                </a:cubicBezTo>
                <a:cubicBezTo>
                  <a:pt x="24925269" y="2376397"/>
                  <a:pt x="24973729" y="2376397"/>
                  <a:pt x="25022189" y="2376397"/>
                </a:cubicBezTo>
                <a:cubicBezTo>
                  <a:pt x="25038345" y="2376397"/>
                  <a:pt x="25054501" y="2376397"/>
                  <a:pt x="25070653" y="2392551"/>
                </a:cubicBezTo>
                <a:cubicBezTo>
                  <a:pt x="25086805" y="2392551"/>
                  <a:pt x="25086805" y="2408704"/>
                  <a:pt x="25086805" y="2408704"/>
                </a:cubicBezTo>
                <a:cubicBezTo>
                  <a:pt x="25086805" y="2408704"/>
                  <a:pt x="25070653" y="2424858"/>
                  <a:pt x="25070653" y="2424858"/>
                </a:cubicBezTo>
                <a:cubicBezTo>
                  <a:pt x="25006037" y="2441012"/>
                  <a:pt x="24941421" y="2457166"/>
                  <a:pt x="24876809" y="2473319"/>
                </a:cubicBezTo>
                <a:cubicBezTo>
                  <a:pt x="24844501" y="2392551"/>
                  <a:pt x="24779885" y="2505627"/>
                  <a:pt x="24731425" y="2457166"/>
                </a:cubicBezTo>
                <a:lnTo>
                  <a:pt x="24521424" y="2505627"/>
                </a:lnTo>
                <a:cubicBezTo>
                  <a:pt x="24489118" y="2521781"/>
                  <a:pt x="24489118" y="2554088"/>
                  <a:pt x="24505270" y="2586396"/>
                </a:cubicBezTo>
                <a:cubicBezTo>
                  <a:pt x="24505270" y="2618703"/>
                  <a:pt x="24521424" y="2651011"/>
                  <a:pt x="24537578" y="2667165"/>
                </a:cubicBezTo>
                <a:cubicBezTo>
                  <a:pt x="24715269" y="2683318"/>
                  <a:pt x="24876809" y="2715626"/>
                  <a:pt x="25054501" y="2634857"/>
                </a:cubicBezTo>
                <a:cubicBezTo>
                  <a:pt x="25151421" y="2602550"/>
                  <a:pt x="25264497" y="2602550"/>
                  <a:pt x="25361421" y="2570242"/>
                </a:cubicBezTo>
                <a:cubicBezTo>
                  <a:pt x="25426033" y="2651011"/>
                  <a:pt x="25490649" y="2537934"/>
                  <a:pt x="25539113" y="2570242"/>
                </a:cubicBezTo>
                <a:cubicBezTo>
                  <a:pt x="25587573" y="2602550"/>
                  <a:pt x="25636033" y="2618703"/>
                  <a:pt x="25700649" y="2618703"/>
                </a:cubicBezTo>
                <a:cubicBezTo>
                  <a:pt x="25716801" y="2618703"/>
                  <a:pt x="25732957" y="2634857"/>
                  <a:pt x="25732957" y="2651011"/>
                </a:cubicBezTo>
                <a:cubicBezTo>
                  <a:pt x="25732957" y="2683318"/>
                  <a:pt x="25732957" y="2715626"/>
                  <a:pt x="25700649" y="2731780"/>
                </a:cubicBezTo>
                <a:cubicBezTo>
                  <a:pt x="25571421" y="2812548"/>
                  <a:pt x="25442189" y="2796394"/>
                  <a:pt x="25296805" y="2796394"/>
                </a:cubicBezTo>
                <a:cubicBezTo>
                  <a:pt x="25199881" y="2699472"/>
                  <a:pt x="25086805" y="2747933"/>
                  <a:pt x="24989885" y="2747933"/>
                </a:cubicBezTo>
                <a:cubicBezTo>
                  <a:pt x="24925269" y="2747933"/>
                  <a:pt x="24909113" y="2764087"/>
                  <a:pt x="24909113" y="2812548"/>
                </a:cubicBezTo>
                <a:cubicBezTo>
                  <a:pt x="24909113" y="2844856"/>
                  <a:pt x="24925269" y="2861010"/>
                  <a:pt x="24957577" y="2877163"/>
                </a:cubicBezTo>
                <a:cubicBezTo>
                  <a:pt x="25006037" y="2893317"/>
                  <a:pt x="25022189" y="2925625"/>
                  <a:pt x="25022189" y="2957932"/>
                </a:cubicBezTo>
                <a:cubicBezTo>
                  <a:pt x="25022189" y="3006394"/>
                  <a:pt x="25006037" y="3038701"/>
                  <a:pt x="24973729" y="3038701"/>
                </a:cubicBezTo>
                <a:cubicBezTo>
                  <a:pt x="24860653" y="3038701"/>
                  <a:pt x="24763733" y="3038701"/>
                  <a:pt x="24650657" y="3038701"/>
                </a:cubicBezTo>
                <a:cubicBezTo>
                  <a:pt x="24618345" y="3038701"/>
                  <a:pt x="24569886" y="3054855"/>
                  <a:pt x="24553732" y="3103316"/>
                </a:cubicBezTo>
                <a:cubicBezTo>
                  <a:pt x="24553732" y="3119470"/>
                  <a:pt x="24553732" y="3167931"/>
                  <a:pt x="24505270" y="3151777"/>
                </a:cubicBezTo>
                <a:cubicBezTo>
                  <a:pt x="24489118" y="3151777"/>
                  <a:pt x="24489118" y="3119470"/>
                  <a:pt x="24489118" y="3103316"/>
                </a:cubicBezTo>
                <a:cubicBezTo>
                  <a:pt x="24472962" y="3071009"/>
                  <a:pt x="24472962" y="3071009"/>
                  <a:pt x="24456808" y="3087162"/>
                </a:cubicBezTo>
                <a:cubicBezTo>
                  <a:pt x="24456808" y="3087162"/>
                  <a:pt x="24440656" y="3103316"/>
                  <a:pt x="24440656" y="3103316"/>
                </a:cubicBezTo>
                <a:cubicBezTo>
                  <a:pt x="24440656" y="3135624"/>
                  <a:pt x="24424502" y="3184085"/>
                  <a:pt x="24440656" y="3184085"/>
                </a:cubicBezTo>
                <a:cubicBezTo>
                  <a:pt x="24521424" y="3232546"/>
                  <a:pt x="24408348" y="3329469"/>
                  <a:pt x="24489118" y="3377930"/>
                </a:cubicBezTo>
                <a:cubicBezTo>
                  <a:pt x="24505270" y="3394084"/>
                  <a:pt x="24505270" y="3458699"/>
                  <a:pt x="24553732" y="3458699"/>
                </a:cubicBezTo>
                <a:cubicBezTo>
                  <a:pt x="24586038" y="3458699"/>
                  <a:pt x="24634501" y="3458699"/>
                  <a:pt x="24666809" y="3442545"/>
                </a:cubicBezTo>
                <a:cubicBezTo>
                  <a:pt x="24699113" y="3410238"/>
                  <a:pt x="24731425" y="3394084"/>
                  <a:pt x="24747577" y="3361776"/>
                </a:cubicBezTo>
                <a:cubicBezTo>
                  <a:pt x="24812193" y="3458699"/>
                  <a:pt x="24925269" y="3377930"/>
                  <a:pt x="24989885" y="3426391"/>
                </a:cubicBezTo>
                <a:cubicBezTo>
                  <a:pt x="25006037" y="3442545"/>
                  <a:pt x="25006037" y="3458699"/>
                  <a:pt x="24989885" y="3474853"/>
                </a:cubicBezTo>
                <a:cubicBezTo>
                  <a:pt x="24973729" y="3491006"/>
                  <a:pt x="24973729" y="3507160"/>
                  <a:pt x="24989885" y="3523314"/>
                </a:cubicBezTo>
                <a:cubicBezTo>
                  <a:pt x="25054501" y="3539468"/>
                  <a:pt x="25102961" y="3539468"/>
                  <a:pt x="25167577" y="3539468"/>
                </a:cubicBezTo>
                <a:cubicBezTo>
                  <a:pt x="25183729" y="3539468"/>
                  <a:pt x="25199881" y="3571775"/>
                  <a:pt x="25199881" y="3587929"/>
                </a:cubicBezTo>
                <a:cubicBezTo>
                  <a:pt x="25199881" y="3604083"/>
                  <a:pt x="25199881" y="3636390"/>
                  <a:pt x="25183729" y="3636390"/>
                </a:cubicBezTo>
                <a:cubicBezTo>
                  <a:pt x="25086805" y="3668698"/>
                  <a:pt x="24989885" y="3652544"/>
                  <a:pt x="24909113" y="3701005"/>
                </a:cubicBezTo>
                <a:cubicBezTo>
                  <a:pt x="24876809" y="3717159"/>
                  <a:pt x="24828345" y="3701005"/>
                  <a:pt x="24796037" y="3684851"/>
                </a:cubicBezTo>
                <a:cubicBezTo>
                  <a:pt x="24731425" y="3652544"/>
                  <a:pt x="24682961" y="3652544"/>
                  <a:pt x="24634501" y="3668698"/>
                </a:cubicBezTo>
                <a:lnTo>
                  <a:pt x="24472962" y="3765620"/>
                </a:lnTo>
                <a:cubicBezTo>
                  <a:pt x="24440656" y="3781774"/>
                  <a:pt x="24408348" y="3814082"/>
                  <a:pt x="24376040" y="3830235"/>
                </a:cubicBezTo>
                <a:cubicBezTo>
                  <a:pt x="24311426" y="3862543"/>
                  <a:pt x="24311426" y="3862543"/>
                  <a:pt x="24376040" y="3894850"/>
                </a:cubicBezTo>
                <a:cubicBezTo>
                  <a:pt x="24408348" y="3911004"/>
                  <a:pt x="24440656" y="3927158"/>
                  <a:pt x="24472962" y="3959465"/>
                </a:cubicBezTo>
                <a:cubicBezTo>
                  <a:pt x="24521424" y="4007927"/>
                  <a:pt x="24553732" y="3975619"/>
                  <a:pt x="24602194" y="3959465"/>
                </a:cubicBezTo>
                <a:cubicBezTo>
                  <a:pt x="24614310" y="3955427"/>
                  <a:pt x="24627435" y="3951389"/>
                  <a:pt x="24640813" y="3948865"/>
                </a:cubicBezTo>
                <a:lnTo>
                  <a:pt x="24652297" y="3948431"/>
                </a:lnTo>
                <a:lnTo>
                  <a:pt x="24650657" y="3959465"/>
                </a:lnTo>
                <a:cubicBezTo>
                  <a:pt x="24650657" y="3959465"/>
                  <a:pt x="24666809" y="3959465"/>
                  <a:pt x="24666809" y="3959465"/>
                </a:cubicBezTo>
                <a:lnTo>
                  <a:pt x="24671079" y="3947723"/>
                </a:lnTo>
                <a:lnTo>
                  <a:pt x="24680943" y="3947350"/>
                </a:lnTo>
                <a:cubicBezTo>
                  <a:pt x="24707193" y="3951389"/>
                  <a:pt x="24731423" y="3967543"/>
                  <a:pt x="24747577" y="4007927"/>
                </a:cubicBezTo>
                <a:cubicBezTo>
                  <a:pt x="24763733" y="4007927"/>
                  <a:pt x="24763733" y="4007927"/>
                  <a:pt x="24779885" y="4007927"/>
                </a:cubicBezTo>
                <a:cubicBezTo>
                  <a:pt x="24796037" y="4040234"/>
                  <a:pt x="24812193" y="4056388"/>
                  <a:pt x="24812193" y="4088695"/>
                </a:cubicBezTo>
                <a:cubicBezTo>
                  <a:pt x="24812193" y="4104849"/>
                  <a:pt x="24779885" y="4121003"/>
                  <a:pt x="24763733" y="4121003"/>
                </a:cubicBezTo>
                <a:cubicBezTo>
                  <a:pt x="24682961" y="4121003"/>
                  <a:pt x="24602194" y="4121003"/>
                  <a:pt x="24521424" y="4121003"/>
                </a:cubicBezTo>
                <a:cubicBezTo>
                  <a:pt x="24472962" y="4121003"/>
                  <a:pt x="24456808" y="4153311"/>
                  <a:pt x="24456808" y="4185618"/>
                </a:cubicBezTo>
                <a:cubicBezTo>
                  <a:pt x="24456808" y="4217926"/>
                  <a:pt x="24440656" y="4266387"/>
                  <a:pt x="24424502" y="4298695"/>
                </a:cubicBezTo>
                <a:cubicBezTo>
                  <a:pt x="24392194" y="4347156"/>
                  <a:pt x="24440656" y="4347156"/>
                  <a:pt x="24456808" y="4347156"/>
                </a:cubicBezTo>
                <a:cubicBezTo>
                  <a:pt x="24796037" y="4347156"/>
                  <a:pt x="25151421" y="4347156"/>
                  <a:pt x="25490649" y="4347156"/>
                </a:cubicBezTo>
                <a:cubicBezTo>
                  <a:pt x="25603725" y="4347156"/>
                  <a:pt x="25716801" y="4314848"/>
                  <a:pt x="25797573" y="4395617"/>
                </a:cubicBezTo>
                <a:cubicBezTo>
                  <a:pt x="25813725" y="4411771"/>
                  <a:pt x="25829877" y="4395617"/>
                  <a:pt x="25862189" y="4395617"/>
                </a:cubicBezTo>
                <a:cubicBezTo>
                  <a:pt x="25942957" y="4411771"/>
                  <a:pt x="26039877" y="4379463"/>
                  <a:pt x="26120649" y="4427925"/>
                </a:cubicBezTo>
                <a:cubicBezTo>
                  <a:pt x="26201417" y="4476386"/>
                  <a:pt x="26298341" y="4444078"/>
                  <a:pt x="26379109" y="4460232"/>
                </a:cubicBezTo>
                <a:cubicBezTo>
                  <a:pt x="26395261" y="4460232"/>
                  <a:pt x="26395261" y="4476386"/>
                  <a:pt x="26395261" y="4476386"/>
                </a:cubicBezTo>
                <a:cubicBezTo>
                  <a:pt x="26379109" y="4492540"/>
                  <a:pt x="26362953" y="4508693"/>
                  <a:pt x="26362953" y="4508693"/>
                </a:cubicBezTo>
                <a:cubicBezTo>
                  <a:pt x="26314493" y="4508693"/>
                  <a:pt x="26266033" y="4508693"/>
                  <a:pt x="26217569" y="4524847"/>
                </a:cubicBezTo>
                <a:cubicBezTo>
                  <a:pt x="26169109" y="4541001"/>
                  <a:pt x="26136801" y="4573308"/>
                  <a:pt x="26088341" y="4524847"/>
                </a:cubicBezTo>
                <a:cubicBezTo>
                  <a:pt x="26023725" y="4557155"/>
                  <a:pt x="25975265" y="4589462"/>
                  <a:pt x="25910649" y="4621770"/>
                </a:cubicBezTo>
                <a:cubicBezTo>
                  <a:pt x="25894497" y="4621770"/>
                  <a:pt x="25878341" y="4605616"/>
                  <a:pt x="25862189" y="4589462"/>
                </a:cubicBezTo>
                <a:cubicBezTo>
                  <a:pt x="25797573" y="4541001"/>
                  <a:pt x="25700649" y="4605616"/>
                  <a:pt x="25636033" y="4541001"/>
                </a:cubicBezTo>
                <a:cubicBezTo>
                  <a:pt x="25587573" y="4492540"/>
                  <a:pt x="25571421" y="4557155"/>
                  <a:pt x="25539113" y="4573308"/>
                </a:cubicBezTo>
                <a:cubicBezTo>
                  <a:pt x="25458345" y="4573308"/>
                  <a:pt x="25377577" y="4589462"/>
                  <a:pt x="25312957" y="4589462"/>
                </a:cubicBezTo>
                <a:cubicBezTo>
                  <a:pt x="25312957" y="4589462"/>
                  <a:pt x="25296805" y="4605616"/>
                  <a:pt x="25296805" y="4605616"/>
                </a:cubicBezTo>
                <a:cubicBezTo>
                  <a:pt x="25296805" y="4621770"/>
                  <a:pt x="25312957" y="4621770"/>
                  <a:pt x="25312957" y="4621770"/>
                </a:cubicBezTo>
                <a:cubicBezTo>
                  <a:pt x="25312957" y="4621770"/>
                  <a:pt x="25329113" y="4637924"/>
                  <a:pt x="25345265" y="4637924"/>
                </a:cubicBezTo>
                <a:cubicBezTo>
                  <a:pt x="25393729" y="4637924"/>
                  <a:pt x="25409881" y="4686385"/>
                  <a:pt x="25393729" y="4718692"/>
                </a:cubicBezTo>
                <a:cubicBezTo>
                  <a:pt x="25377577" y="4767154"/>
                  <a:pt x="25329113" y="4799461"/>
                  <a:pt x="25280653" y="4783307"/>
                </a:cubicBezTo>
                <a:cubicBezTo>
                  <a:pt x="25248345" y="4767154"/>
                  <a:pt x="25216037" y="4751000"/>
                  <a:pt x="25167577" y="4767154"/>
                </a:cubicBezTo>
                <a:lnTo>
                  <a:pt x="24941421" y="4751000"/>
                </a:lnTo>
                <a:cubicBezTo>
                  <a:pt x="24909113" y="4751000"/>
                  <a:pt x="24892961" y="4734846"/>
                  <a:pt x="24860653" y="4767154"/>
                </a:cubicBezTo>
                <a:cubicBezTo>
                  <a:pt x="24844501" y="4783307"/>
                  <a:pt x="24812193" y="4815615"/>
                  <a:pt x="24796037" y="4767154"/>
                </a:cubicBezTo>
                <a:cubicBezTo>
                  <a:pt x="24796037" y="4751000"/>
                  <a:pt x="24796037" y="4718692"/>
                  <a:pt x="24796037" y="4718692"/>
                </a:cubicBezTo>
                <a:cubicBezTo>
                  <a:pt x="24812193" y="4686385"/>
                  <a:pt x="24844501" y="4670231"/>
                  <a:pt x="24812193" y="4621770"/>
                </a:cubicBezTo>
                <a:cubicBezTo>
                  <a:pt x="24779885" y="4589462"/>
                  <a:pt x="24747577" y="4573308"/>
                  <a:pt x="24715269" y="4605616"/>
                </a:cubicBezTo>
                <a:cubicBezTo>
                  <a:pt x="24682961" y="4621770"/>
                  <a:pt x="24666809" y="4621770"/>
                  <a:pt x="24634501" y="4605616"/>
                </a:cubicBezTo>
                <a:cubicBezTo>
                  <a:pt x="24553732" y="4589462"/>
                  <a:pt x="24553732" y="4589462"/>
                  <a:pt x="24537578" y="4605616"/>
                </a:cubicBezTo>
                <a:cubicBezTo>
                  <a:pt x="24521424" y="4621770"/>
                  <a:pt x="24505270" y="4637924"/>
                  <a:pt x="24505270" y="4654077"/>
                </a:cubicBezTo>
                <a:cubicBezTo>
                  <a:pt x="24472962" y="4767154"/>
                  <a:pt x="24392194" y="4799461"/>
                  <a:pt x="24279118" y="4799461"/>
                </a:cubicBezTo>
                <a:cubicBezTo>
                  <a:pt x="24214502" y="4799461"/>
                  <a:pt x="24166042" y="4799461"/>
                  <a:pt x="24117580" y="4831769"/>
                </a:cubicBezTo>
                <a:cubicBezTo>
                  <a:pt x="24101426" y="4847922"/>
                  <a:pt x="24069118" y="4847922"/>
                  <a:pt x="24036812" y="4847922"/>
                </a:cubicBezTo>
                <a:cubicBezTo>
                  <a:pt x="23842966" y="4847922"/>
                  <a:pt x="23632968" y="4847922"/>
                  <a:pt x="23439122" y="4847922"/>
                </a:cubicBezTo>
                <a:cubicBezTo>
                  <a:pt x="23277584" y="4767154"/>
                  <a:pt x="23116048" y="4799461"/>
                  <a:pt x="22954510" y="4799461"/>
                </a:cubicBezTo>
                <a:cubicBezTo>
                  <a:pt x="22922200" y="4799461"/>
                  <a:pt x="22889892" y="4799461"/>
                  <a:pt x="22873740" y="4783307"/>
                </a:cubicBezTo>
                <a:cubicBezTo>
                  <a:pt x="22825278" y="4734846"/>
                  <a:pt x="22792972" y="4767154"/>
                  <a:pt x="22760662" y="4799461"/>
                </a:cubicBezTo>
                <a:cubicBezTo>
                  <a:pt x="22728356" y="4831769"/>
                  <a:pt x="22712202" y="4847922"/>
                  <a:pt x="22663742" y="4815615"/>
                </a:cubicBezTo>
                <a:cubicBezTo>
                  <a:pt x="22647586" y="4799461"/>
                  <a:pt x="22615280" y="4783307"/>
                  <a:pt x="22582972" y="4783307"/>
                </a:cubicBezTo>
                <a:cubicBezTo>
                  <a:pt x="22130666" y="4783307"/>
                  <a:pt x="21694514" y="4783307"/>
                  <a:pt x="21242208" y="4783307"/>
                </a:cubicBezTo>
                <a:cubicBezTo>
                  <a:pt x="21209902" y="4783307"/>
                  <a:pt x="21193746" y="4799461"/>
                  <a:pt x="21193746" y="4831769"/>
                </a:cubicBezTo>
                <a:cubicBezTo>
                  <a:pt x="21226054" y="4831769"/>
                  <a:pt x="21274516" y="4831769"/>
                  <a:pt x="21306822" y="4831769"/>
                </a:cubicBezTo>
                <a:cubicBezTo>
                  <a:pt x="21355284" y="4831769"/>
                  <a:pt x="21403746" y="4831769"/>
                  <a:pt x="21436054" y="4880230"/>
                </a:cubicBezTo>
                <a:cubicBezTo>
                  <a:pt x="21484516" y="4960999"/>
                  <a:pt x="21565284" y="4960999"/>
                  <a:pt x="21646054" y="4960999"/>
                </a:cubicBezTo>
                <a:cubicBezTo>
                  <a:pt x="21791436" y="4944845"/>
                  <a:pt x="21936822" y="4993306"/>
                  <a:pt x="22082204" y="4912537"/>
                </a:cubicBezTo>
                <a:cubicBezTo>
                  <a:pt x="22195280" y="4912537"/>
                  <a:pt x="22324510" y="4912537"/>
                  <a:pt x="22437586" y="4912537"/>
                </a:cubicBezTo>
                <a:cubicBezTo>
                  <a:pt x="22550666" y="4896384"/>
                  <a:pt x="22647586" y="4977152"/>
                  <a:pt x="22744510" y="4977152"/>
                </a:cubicBezTo>
                <a:cubicBezTo>
                  <a:pt x="22809124" y="5041768"/>
                  <a:pt x="22889892" y="5025614"/>
                  <a:pt x="22970662" y="5025614"/>
                </a:cubicBezTo>
                <a:cubicBezTo>
                  <a:pt x="23067586" y="5025614"/>
                  <a:pt x="23164506" y="5025614"/>
                  <a:pt x="23261430" y="5025614"/>
                </a:cubicBezTo>
                <a:cubicBezTo>
                  <a:pt x="23293738" y="5025614"/>
                  <a:pt x="23326044" y="5025614"/>
                  <a:pt x="23342198" y="5025614"/>
                </a:cubicBezTo>
                <a:cubicBezTo>
                  <a:pt x="23471430" y="4928691"/>
                  <a:pt x="23584506" y="4977152"/>
                  <a:pt x="23697582" y="5041768"/>
                </a:cubicBezTo>
                <a:cubicBezTo>
                  <a:pt x="23778350" y="5090229"/>
                  <a:pt x="23859120" y="5090229"/>
                  <a:pt x="23956042" y="5090229"/>
                </a:cubicBezTo>
                <a:cubicBezTo>
                  <a:pt x="23988350" y="5090229"/>
                  <a:pt x="24020656" y="5090229"/>
                  <a:pt x="24004504" y="5122536"/>
                </a:cubicBezTo>
                <a:cubicBezTo>
                  <a:pt x="24004504" y="5122536"/>
                  <a:pt x="23972196" y="5138690"/>
                  <a:pt x="23956042" y="5138690"/>
                </a:cubicBezTo>
                <a:cubicBezTo>
                  <a:pt x="23923736" y="5154844"/>
                  <a:pt x="23923736" y="5170998"/>
                  <a:pt x="23939888" y="5203305"/>
                </a:cubicBezTo>
                <a:cubicBezTo>
                  <a:pt x="23956042" y="5219459"/>
                  <a:pt x="23956042" y="5235613"/>
                  <a:pt x="23939888" y="5251766"/>
                </a:cubicBezTo>
                <a:cubicBezTo>
                  <a:pt x="23875274" y="5251766"/>
                  <a:pt x="23826812" y="5267920"/>
                  <a:pt x="23762198" y="5267920"/>
                </a:cubicBezTo>
                <a:cubicBezTo>
                  <a:pt x="23713736" y="5267920"/>
                  <a:pt x="23681430" y="5284074"/>
                  <a:pt x="23665274" y="5316382"/>
                </a:cubicBezTo>
                <a:cubicBezTo>
                  <a:pt x="23649120" y="5332535"/>
                  <a:pt x="23600660" y="5348689"/>
                  <a:pt x="23649120" y="5380996"/>
                </a:cubicBezTo>
                <a:cubicBezTo>
                  <a:pt x="23665274" y="5397150"/>
                  <a:pt x="23713736" y="5429458"/>
                  <a:pt x="23713736" y="5429458"/>
                </a:cubicBezTo>
                <a:cubicBezTo>
                  <a:pt x="23842966" y="5332535"/>
                  <a:pt x="24004504" y="5445612"/>
                  <a:pt x="24133732" y="5332535"/>
                </a:cubicBezTo>
                <a:cubicBezTo>
                  <a:pt x="24166042" y="5316382"/>
                  <a:pt x="24214502" y="5348689"/>
                  <a:pt x="24230656" y="5380996"/>
                </a:cubicBezTo>
                <a:cubicBezTo>
                  <a:pt x="24262964" y="5413304"/>
                  <a:pt x="24279118" y="5461765"/>
                  <a:pt x="24311426" y="5494073"/>
                </a:cubicBezTo>
                <a:cubicBezTo>
                  <a:pt x="24392194" y="5477919"/>
                  <a:pt x="24456808" y="5558688"/>
                  <a:pt x="24537578" y="5558688"/>
                </a:cubicBezTo>
                <a:cubicBezTo>
                  <a:pt x="24747577" y="5558688"/>
                  <a:pt x="24957577" y="5558688"/>
                  <a:pt x="25167577" y="5558688"/>
                </a:cubicBezTo>
                <a:cubicBezTo>
                  <a:pt x="25199881" y="5558688"/>
                  <a:pt x="25216037" y="5542534"/>
                  <a:pt x="25248345" y="5526380"/>
                </a:cubicBezTo>
                <a:cubicBezTo>
                  <a:pt x="25312957" y="5494073"/>
                  <a:pt x="25377577" y="5526380"/>
                  <a:pt x="25409881" y="5590995"/>
                </a:cubicBezTo>
                <a:cubicBezTo>
                  <a:pt x="25458345" y="5720226"/>
                  <a:pt x="25522957" y="5768687"/>
                  <a:pt x="25619881" y="5720226"/>
                </a:cubicBezTo>
                <a:cubicBezTo>
                  <a:pt x="25684497" y="5687918"/>
                  <a:pt x="25765265" y="5687918"/>
                  <a:pt x="25846033" y="5655610"/>
                </a:cubicBezTo>
                <a:cubicBezTo>
                  <a:pt x="25942957" y="5607149"/>
                  <a:pt x="26056033" y="5607149"/>
                  <a:pt x="26152953" y="5574842"/>
                </a:cubicBezTo>
                <a:cubicBezTo>
                  <a:pt x="26201417" y="5558688"/>
                  <a:pt x="26266033" y="5574842"/>
                  <a:pt x="26330645" y="5574842"/>
                </a:cubicBezTo>
                <a:cubicBezTo>
                  <a:pt x="26346801" y="5542534"/>
                  <a:pt x="26427569" y="5590995"/>
                  <a:pt x="26492185" y="5639457"/>
                </a:cubicBezTo>
                <a:cubicBezTo>
                  <a:pt x="26556797" y="5671764"/>
                  <a:pt x="26556797" y="5752533"/>
                  <a:pt x="26492185" y="5784840"/>
                </a:cubicBezTo>
                <a:cubicBezTo>
                  <a:pt x="26443721" y="5817148"/>
                  <a:pt x="26395261" y="5849456"/>
                  <a:pt x="26346801" y="5865609"/>
                </a:cubicBezTo>
                <a:cubicBezTo>
                  <a:pt x="26314493" y="5881763"/>
                  <a:pt x="26266033" y="5833302"/>
                  <a:pt x="26249877" y="5833302"/>
                </a:cubicBezTo>
                <a:cubicBezTo>
                  <a:pt x="26136801" y="5914070"/>
                  <a:pt x="25975265" y="5865609"/>
                  <a:pt x="25862189" y="5946378"/>
                </a:cubicBezTo>
                <a:cubicBezTo>
                  <a:pt x="25813725" y="5978686"/>
                  <a:pt x="25862189" y="5994839"/>
                  <a:pt x="25862189" y="6010993"/>
                </a:cubicBezTo>
                <a:cubicBezTo>
                  <a:pt x="25862189" y="6043301"/>
                  <a:pt x="25846033" y="6059454"/>
                  <a:pt x="25813725" y="6059454"/>
                </a:cubicBezTo>
                <a:cubicBezTo>
                  <a:pt x="25765265" y="6043301"/>
                  <a:pt x="25716801" y="5994839"/>
                  <a:pt x="25668341" y="6059454"/>
                </a:cubicBezTo>
                <a:cubicBezTo>
                  <a:pt x="25636033" y="6091762"/>
                  <a:pt x="25587573" y="6107916"/>
                  <a:pt x="25539113" y="6140223"/>
                </a:cubicBezTo>
                <a:cubicBezTo>
                  <a:pt x="25522957" y="6156377"/>
                  <a:pt x="25522957" y="6172531"/>
                  <a:pt x="25555265" y="6172531"/>
                </a:cubicBezTo>
                <a:cubicBezTo>
                  <a:pt x="25619881" y="6188684"/>
                  <a:pt x="25636033" y="6204839"/>
                  <a:pt x="25636033" y="6269453"/>
                </a:cubicBezTo>
                <a:cubicBezTo>
                  <a:pt x="25636033" y="6317914"/>
                  <a:pt x="25636033" y="6366376"/>
                  <a:pt x="25636033" y="6414837"/>
                </a:cubicBezTo>
                <a:cubicBezTo>
                  <a:pt x="25636033" y="6447145"/>
                  <a:pt x="25587573" y="6479452"/>
                  <a:pt x="25555265" y="6463298"/>
                </a:cubicBezTo>
                <a:cubicBezTo>
                  <a:pt x="25522957" y="6447145"/>
                  <a:pt x="25490649" y="6430991"/>
                  <a:pt x="25442189" y="6430991"/>
                </a:cubicBezTo>
                <a:cubicBezTo>
                  <a:pt x="25377577" y="6414837"/>
                  <a:pt x="25329113" y="6414837"/>
                  <a:pt x="25264497" y="6414837"/>
                </a:cubicBezTo>
                <a:cubicBezTo>
                  <a:pt x="25232189" y="6414837"/>
                  <a:pt x="25216037" y="6382530"/>
                  <a:pt x="25232189" y="6350222"/>
                </a:cubicBezTo>
                <a:cubicBezTo>
                  <a:pt x="25248345" y="6301761"/>
                  <a:pt x="25264497" y="6269453"/>
                  <a:pt x="25296805" y="6220992"/>
                </a:cubicBezTo>
                <a:cubicBezTo>
                  <a:pt x="25312957" y="6172531"/>
                  <a:pt x="25345265" y="6204839"/>
                  <a:pt x="25361421" y="6220992"/>
                </a:cubicBezTo>
                <a:cubicBezTo>
                  <a:pt x="25377577" y="6237146"/>
                  <a:pt x="25393729" y="6237146"/>
                  <a:pt x="25409881" y="6204839"/>
                </a:cubicBezTo>
                <a:cubicBezTo>
                  <a:pt x="25409881" y="6172531"/>
                  <a:pt x="25409881" y="6156377"/>
                  <a:pt x="25409881" y="6124070"/>
                </a:cubicBezTo>
                <a:cubicBezTo>
                  <a:pt x="25490649" y="6124070"/>
                  <a:pt x="25458345" y="5994839"/>
                  <a:pt x="25539113" y="5994839"/>
                </a:cubicBezTo>
                <a:cubicBezTo>
                  <a:pt x="25555265" y="5994839"/>
                  <a:pt x="25571421" y="5978686"/>
                  <a:pt x="25555265" y="5962532"/>
                </a:cubicBezTo>
                <a:cubicBezTo>
                  <a:pt x="25555265" y="5962532"/>
                  <a:pt x="25539113" y="5946378"/>
                  <a:pt x="25539113" y="5946378"/>
                </a:cubicBezTo>
                <a:cubicBezTo>
                  <a:pt x="25442189" y="5962532"/>
                  <a:pt x="25345265" y="5897917"/>
                  <a:pt x="25264497" y="5881763"/>
                </a:cubicBezTo>
                <a:cubicBezTo>
                  <a:pt x="25216037" y="5865609"/>
                  <a:pt x="25167577" y="5914070"/>
                  <a:pt x="25183729" y="5962532"/>
                </a:cubicBezTo>
                <a:cubicBezTo>
                  <a:pt x="25199881" y="6010993"/>
                  <a:pt x="25216037" y="6043301"/>
                  <a:pt x="25232189" y="6091762"/>
                </a:cubicBezTo>
                <a:cubicBezTo>
                  <a:pt x="25151421" y="6172531"/>
                  <a:pt x="25070653" y="6253300"/>
                  <a:pt x="24973729" y="6334068"/>
                </a:cubicBezTo>
                <a:cubicBezTo>
                  <a:pt x="24941421" y="6350222"/>
                  <a:pt x="24892961" y="6334068"/>
                  <a:pt x="24860653" y="6350222"/>
                </a:cubicBezTo>
                <a:cubicBezTo>
                  <a:pt x="24812193" y="6382530"/>
                  <a:pt x="24892961" y="6414837"/>
                  <a:pt x="24860653" y="6430991"/>
                </a:cubicBezTo>
                <a:cubicBezTo>
                  <a:pt x="24812193" y="6463298"/>
                  <a:pt x="24763733" y="6463298"/>
                  <a:pt x="24715269" y="6430991"/>
                </a:cubicBezTo>
                <a:cubicBezTo>
                  <a:pt x="24699113" y="6414837"/>
                  <a:pt x="24682961" y="6382530"/>
                  <a:pt x="24650657" y="6414837"/>
                </a:cubicBezTo>
                <a:cubicBezTo>
                  <a:pt x="24569886" y="6463298"/>
                  <a:pt x="24489118" y="6479452"/>
                  <a:pt x="24440656" y="6350222"/>
                </a:cubicBezTo>
                <a:cubicBezTo>
                  <a:pt x="24424502" y="6317914"/>
                  <a:pt x="24343732" y="6317914"/>
                  <a:pt x="24311426" y="6350222"/>
                </a:cubicBezTo>
                <a:cubicBezTo>
                  <a:pt x="24262964" y="6398683"/>
                  <a:pt x="24198350" y="6398683"/>
                  <a:pt x="24149888" y="6382530"/>
                </a:cubicBezTo>
                <a:cubicBezTo>
                  <a:pt x="24036812" y="6366376"/>
                  <a:pt x="23907580" y="6430991"/>
                  <a:pt x="23810658" y="6350222"/>
                </a:cubicBezTo>
                <a:cubicBezTo>
                  <a:pt x="23778350" y="6334068"/>
                  <a:pt x="23762198" y="6334068"/>
                  <a:pt x="23729888" y="6350222"/>
                </a:cubicBezTo>
                <a:cubicBezTo>
                  <a:pt x="23503736" y="6414837"/>
                  <a:pt x="23406814" y="6414837"/>
                  <a:pt x="23212968" y="6350222"/>
                </a:cubicBezTo>
                <a:cubicBezTo>
                  <a:pt x="23116048" y="6317914"/>
                  <a:pt x="23002968" y="6317914"/>
                  <a:pt x="22906048" y="6269453"/>
                </a:cubicBezTo>
                <a:cubicBezTo>
                  <a:pt x="22841432" y="6237146"/>
                  <a:pt x="22760662" y="6253300"/>
                  <a:pt x="22728356" y="6317914"/>
                </a:cubicBezTo>
                <a:cubicBezTo>
                  <a:pt x="22679894" y="6382530"/>
                  <a:pt x="22615280" y="6398683"/>
                  <a:pt x="22550666" y="6366376"/>
                </a:cubicBezTo>
                <a:cubicBezTo>
                  <a:pt x="22486048" y="6317914"/>
                  <a:pt x="22437586" y="6334068"/>
                  <a:pt x="22372972" y="6366376"/>
                </a:cubicBezTo>
                <a:cubicBezTo>
                  <a:pt x="22340666" y="6398683"/>
                  <a:pt x="22276050" y="6398683"/>
                  <a:pt x="22243742" y="6447145"/>
                </a:cubicBezTo>
                <a:cubicBezTo>
                  <a:pt x="22211434" y="6495606"/>
                  <a:pt x="22162974" y="6495606"/>
                  <a:pt x="22114512" y="6495606"/>
                </a:cubicBezTo>
                <a:cubicBezTo>
                  <a:pt x="21920666" y="6495606"/>
                  <a:pt x="21710668" y="6495606"/>
                  <a:pt x="21516822" y="6495606"/>
                </a:cubicBezTo>
                <a:cubicBezTo>
                  <a:pt x="21403746" y="6495606"/>
                  <a:pt x="21290670" y="6414837"/>
                  <a:pt x="21177594" y="6430991"/>
                </a:cubicBezTo>
                <a:cubicBezTo>
                  <a:pt x="21096826" y="6447145"/>
                  <a:pt x="21016056" y="6447145"/>
                  <a:pt x="20951440" y="6382530"/>
                </a:cubicBezTo>
                <a:cubicBezTo>
                  <a:pt x="20902978" y="6430991"/>
                  <a:pt x="20886826" y="6511760"/>
                  <a:pt x="20806058" y="6495606"/>
                </a:cubicBezTo>
                <a:cubicBezTo>
                  <a:pt x="20644520" y="6576375"/>
                  <a:pt x="20482982" y="6544067"/>
                  <a:pt x="20321444" y="6544067"/>
                </a:cubicBezTo>
                <a:cubicBezTo>
                  <a:pt x="20192214" y="6447145"/>
                  <a:pt x="20030676" y="6495606"/>
                  <a:pt x="19885292" y="6495606"/>
                </a:cubicBezTo>
                <a:cubicBezTo>
                  <a:pt x="19804522" y="6479452"/>
                  <a:pt x="19707600" y="6511760"/>
                  <a:pt x="19626832" y="6447145"/>
                </a:cubicBezTo>
                <a:cubicBezTo>
                  <a:pt x="19610678" y="6430991"/>
                  <a:pt x="19562216" y="6430991"/>
                  <a:pt x="19546062" y="6447145"/>
                </a:cubicBezTo>
                <a:cubicBezTo>
                  <a:pt x="19465294" y="6527914"/>
                  <a:pt x="19352218" y="6479452"/>
                  <a:pt x="19271450" y="6527914"/>
                </a:cubicBezTo>
                <a:cubicBezTo>
                  <a:pt x="19190680" y="6576375"/>
                  <a:pt x="19109912" y="6576375"/>
                  <a:pt x="19012988" y="6527914"/>
                </a:cubicBezTo>
                <a:cubicBezTo>
                  <a:pt x="18980680" y="6511760"/>
                  <a:pt x="18932220" y="6511760"/>
                  <a:pt x="18899912" y="6495606"/>
                </a:cubicBezTo>
                <a:cubicBezTo>
                  <a:pt x="18802990" y="6479452"/>
                  <a:pt x="18706068" y="6511760"/>
                  <a:pt x="18609144" y="6463298"/>
                </a:cubicBezTo>
                <a:cubicBezTo>
                  <a:pt x="18528374" y="6430991"/>
                  <a:pt x="18447606" y="6527914"/>
                  <a:pt x="18382992" y="6430991"/>
                </a:cubicBezTo>
                <a:cubicBezTo>
                  <a:pt x="18269914" y="6430991"/>
                  <a:pt x="18156838" y="6430991"/>
                  <a:pt x="18059916" y="6430991"/>
                </a:cubicBezTo>
                <a:cubicBezTo>
                  <a:pt x="17946840" y="6430991"/>
                  <a:pt x="17849916" y="6414837"/>
                  <a:pt x="17736840" y="6479452"/>
                </a:cubicBezTo>
                <a:cubicBezTo>
                  <a:pt x="17656072" y="6527914"/>
                  <a:pt x="17526842" y="6463298"/>
                  <a:pt x="17429920" y="6544067"/>
                </a:cubicBezTo>
                <a:cubicBezTo>
                  <a:pt x="17429920" y="6544067"/>
                  <a:pt x="17413766" y="6544067"/>
                  <a:pt x="17397610" y="6544067"/>
                </a:cubicBezTo>
                <a:cubicBezTo>
                  <a:pt x="17268382" y="6463298"/>
                  <a:pt x="17122998" y="6495606"/>
                  <a:pt x="16993766" y="6495606"/>
                </a:cubicBezTo>
                <a:cubicBezTo>
                  <a:pt x="16929152" y="6495606"/>
                  <a:pt x="16864538" y="6495606"/>
                  <a:pt x="16799922" y="6527914"/>
                </a:cubicBezTo>
                <a:cubicBezTo>
                  <a:pt x="16702999" y="6576375"/>
                  <a:pt x="16589922" y="6576375"/>
                  <a:pt x="16476846" y="6527914"/>
                </a:cubicBezTo>
                <a:cubicBezTo>
                  <a:pt x="16347616" y="6479452"/>
                  <a:pt x="16202233" y="6479452"/>
                  <a:pt x="16073002" y="6511760"/>
                </a:cubicBezTo>
                <a:cubicBezTo>
                  <a:pt x="16024540" y="6527914"/>
                  <a:pt x="15992233" y="6527914"/>
                  <a:pt x="15943771" y="6495606"/>
                </a:cubicBezTo>
                <a:cubicBezTo>
                  <a:pt x="15863003" y="6447145"/>
                  <a:pt x="15782234" y="6576375"/>
                  <a:pt x="15701465" y="6495606"/>
                </a:cubicBezTo>
                <a:cubicBezTo>
                  <a:pt x="15475313" y="6544067"/>
                  <a:pt x="15475313" y="6544067"/>
                  <a:pt x="15281467" y="6479452"/>
                </a:cubicBezTo>
                <a:cubicBezTo>
                  <a:pt x="15265314" y="6479452"/>
                  <a:pt x="15249160" y="6479452"/>
                  <a:pt x="15216852" y="6479452"/>
                </a:cubicBezTo>
                <a:cubicBezTo>
                  <a:pt x="15152238" y="6479452"/>
                  <a:pt x="15103776" y="6544067"/>
                  <a:pt x="15023007" y="6479452"/>
                </a:cubicBezTo>
                <a:cubicBezTo>
                  <a:pt x="14990700" y="6447145"/>
                  <a:pt x="14909931" y="6479452"/>
                  <a:pt x="14845316" y="6463298"/>
                </a:cubicBezTo>
                <a:cubicBezTo>
                  <a:pt x="14796854" y="6463298"/>
                  <a:pt x="14748393" y="6447145"/>
                  <a:pt x="14699932" y="6430991"/>
                </a:cubicBezTo>
                <a:cubicBezTo>
                  <a:pt x="14554547" y="6382530"/>
                  <a:pt x="14425318" y="6382530"/>
                  <a:pt x="14263780" y="6430991"/>
                </a:cubicBezTo>
                <a:cubicBezTo>
                  <a:pt x="14118396" y="6479452"/>
                  <a:pt x="13956858" y="6576375"/>
                  <a:pt x="13795321" y="6463298"/>
                </a:cubicBezTo>
                <a:cubicBezTo>
                  <a:pt x="13730705" y="6495606"/>
                  <a:pt x="13666090" y="6495606"/>
                  <a:pt x="13585321" y="6463298"/>
                </a:cubicBezTo>
                <a:cubicBezTo>
                  <a:pt x="13520706" y="6430991"/>
                  <a:pt x="13423783" y="6447145"/>
                  <a:pt x="13343015" y="6447145"/>
                </a:cubicBezTo>
                <a:cubicBezTo>
                  <a:pt x="13278400" y="6447145"/>
                  <a:pt x="13197631" y="6447145"/>
                  <a:pt x="13133017" y="6447145"/>
                </a:cubicBezTo>
                <a:cubicBezTo>
                  <a:pt x="13052248" y="6447145"/>
                  <a:pt x="12971479" y="6447145"/>
                  <a:pt x="12890711" y="6447145"/>
                </a:cubicBezTo>
                <a:cubicBezTo>
                  <a:pt x="12777634" y="6463298"/>
                  <a:pt x="12696865" y="6511760"/>
                  <a:pt x="12583789" y="6495606"/>
                </a:cubicBezTo>
                <a:cubicBezTo>
                  <a:pt x="12486866" y="6479452"/>
                  <a:pt x="12389943" y="6495606"/>
                  <a:pt x="12293020" y="6495606"/>
                </a:cubicBezTo>
                <a:cubicBezTo>
                  <a:pt x="12260713" y="6495606"/>
                  <a:pt x="12228405" y="6511760"/>
                  <a:pt x="12212251" y="6511760"/>
                </a:cubicBezTo>
                <a:cubicBezTo>
                  <a:pt x="12131483" y="6560221"/>
                  <a:pt x="12034559" y="6527914"/>
                  <a:pt x="11953791" y="6544067"/>
                </a:cubicBezTo>
                <a:cubicBezTo>
                  <a:pt x="11856869" y="6463298"/>
                  <a:pt x="11743791" y="6495606"/>
                  <a:pt x="11646870" y="6495606"/>
                </a:cubicBezTo>
                <a:cubicBezTo>
                  <a:pt x="11549947" y="6495606"/>
                  <a:pt x="11453025" y="6463298"/>
                  <a:pt x="11356102" y="6544067"/>
                </a:cubicBezTo>
                <a:cubicBezTo>
                  <a:pt x="11259178" y="6463298"/>
                  <a:pt x="11162255" y="6544067"/>
                  <a:pt x="11049181" y="6560221"/>
                </a:cubicBezTo>
                <a:cubicBezTo>
                  <a:pt x="11000718" y="6560221"/>
                  <a:pt x="10968412" y="6544067"/>
                  <a:pt x="10936103" y="6527914"/>
                </a:cubicBezTo>
                <a:cubicBezTo>
                  <a:pt x="10903795" y="6511760"/>
                  <a:pt x="10887642" y="6463298"/>
                  <a:pt x="10839181" y="6479452"/>
                </a:cubicBezTo>
                <a:cubicBezTo>
                  <a:pt x="10823028" y="6576375"/>
                  <a:pt x="10823028" y="6624836"/>
                  <a:pt x="10806874" y="6640990"/>
                </a:cubicBezTo>
                <a:cubicBezTo>
                  <a:pt x="10774566" y="6705605"/>
                  <a:pt x="10693797" y="6705605"/>
                  <a:pt x="10629182" y="6754066"/>
                </a:cubicBezTo>
                <a:cubicBezTo>
                  <a:pt x="10580721" y="6786374"/>
                  <a:pt x="10596874" y="6737913"/>
                  <a:pt x="10580721" y="6721758"/>
                </a:cubicBezTo>
                <a:cubicBezTo>
                  <a:pt x="10548413" y="6657144"/>
                  <a:pt x="10532258" y="6705605"/>
                  <a:pt x="10516105" y="6737913"/>
                </a:cubicBezTo>
                <a:cubicBezTo>
                  <a:pt x="10483798" y="6802527"/>
                  <a:pt x="10435337" y="6802527"/>
                  <a:pt x="10419182" y="6754066"/>
                </a:cubicBezTo>
                <a:cubicBezTo>
                  <a:pt x="10386876" y="6640990"/>
                  <a:pt x="10273798" y="6657144"/>
                  <a:pt x="10209184" y="6624836"/>
                </a:cubicBezTo>
                <a:cubicBezTo>
                  <a:pt x="10193030" y="6624836"/>
                  <a:pt x="10176877" y="6640990"/>
                  <a:pt x="10160722" y="6657144"/>
                </a:cubicBezTo>
                <a:cubicBezTo>
                  <a:pt x="10144569" y="6673297"/>
                  <a:pt x="10128414" y="6673297"/>
                  <a:pt x="10112261" y="6640990"/>
                </a:cubicBezTo>
                <a:cubicBezTo>
                  <a:pt x="10112261" y="6576375"/>
                  <a:pt x="10063800" y="6560221"/>
                  <a:pt x="10015338" y="6560221"/>
                </a:cubicBezTo>
                <a:cubicBezTo>
                  <a:pt x="9902261" y="6560221"/>
                  <a:pt x="9805340" y="6592528"/>
                  <a:pt x="9724570" y="6673297"/>
                </a:cubicBezTo>
                <a:cubicBezTo>
                  <a:pt x="9692263" y="6705605"/>
                  <a:pt x="9724570" y="6721758"/>
                  <a:pt x="9724570" y="6737913"/>
                </a:cubicBezTo>
                <a:cubicBezTo>
                  <a:pt x="9740725" y="6770220"/>
                  <a:pt x="9756878" y="6737913"/>
                  <a:pt x="9740725" y="6770220"/>
                </a:cubicBezTo>
                <a:cubicBezTo>
                  <a:pt x="9724570" y="6786374"/>
                  <a:pt x="9643801" y="6802527"/>
                  <a:pt x="9595340" y="6786374"/>
                </a:cubicBezTo>
                <a:cubicBezTo>
                  <a:pt x="9563033" y="6770220"/>
                  <a:pt x="9563033" y="6737913"/>
                  <a:pt x="9563033" y="6705605"/>
                </a:cubicBezTo>
                <a:cubicBezTo>
                  <a:pt x="9563033" y="6689451"/>
                  <a:pt x="9579186" y="6673297"/>
                  <a:pt x="9595340" y="6657144"/>
                </a:cubicBezTo>
                <a:cubicBezTo>
                  <a:pt x="9611494" y="6640990"/>
                  <a:pt x="9611494" y="6624836"/>
                  <a:pt x="9579186" y="6608683"/>
                </a:cubicBezTo>
                <a:cubicBezTo>
                  <a:pt x="9563033" y="6608683"/>
                  <a:pt x="9530725" y="6608683"/>
                  <a:pt x="9530725" y="6624836"/>
                </a:cubicBezTo>
                <a:cubicBezTo>
                  <a:pt x="9530725" y="6624836"/>
                  <a:pt x="9530725" y="6657144"/>
                  <a:pt x="9514571" y="6673297"/>
                </a:cubicBezTo>
                <a:cubicBezTo>
                  <a:pt x="9514571" y="6689451"/>
                  <a:pt x="9514571" y="6705605"/>
                  <a:pt x="9514571" y="6737913"/>
                </a:cubicBezTo>
                <a:cubicBezTo>
                  <a:pt x="9514571" y="6770220"/>
                  <a:pt x="9530725" y="6818681"/>
                  <a:pt x="9482264" y="6834835"/>
                </a:cubicBezTo>
                <a:cubicBezTo>
                  <a:pt x="9482264" y="6802527"/>
                  <a:pt x="9466110" y="6786374"/>
                  <a:pt x="9466110" y="6754066"/>
                </a:cubicBezTo>
                <a:cubicBezTo>
                  <a:pt x="9466110" y="6737913"/>
                  <a:pt x="9466110" y="6721758"/>
                  <a:pt x="9466110" y="6689451"/>
                </a:cubicBezTo>
                <a:cubicBezTo>
                  <a:pt x="9466110" y="6640990"/>
                  <a:pt x="9449956" y="6608683"/>
                  <a:pt x="9401495" y="6608683"/>
                </a:cubicBezTo>
                <a:cubicBezTo>
                  <a:pt x="9369187" y="6608683"/>
                  <a:pt x="9320726" y="6608683"/>
                  <a:pt x="9288418" y="6576375"/>
                </a:cubicBezTo>
                <a:cubicBezTo>
                  <a:pt x="9239957" y="6544067"/>
                  <a:pt x="9207649" y="6544067"/>
                  <a:pt x="9159188" y="6576375"/>
                </a:cubicBezTo>
                <a:cubicBezTo>
                  <a:pt x="9094573" y="6624836"/>
                  <a:pt x="9013804" y="6657144"/>
                  <a:pt x="8916882" y="6608683"/>
                </a:cubicBezTo>
                <a:cubicBezTo>
                  <a:pt x="8884574" y="6592528"/>
                  <a:pt x="8819960" y="6673297"/>
                  <a:pt x="8771497" y="6608683"/>
                </a:cubicBezTo>
                <a:cubicBezTo>
                  <a:pt x="8658421" y="6608683"/>
                  <a:pt x="8561499" y="6608683"/>
                  <a:pt x="8448422" y="6608683"/>
                </a:cubicBezTo>
                <a:cubicBezTo>
                  <a:pt x="8416114" y="6608683"/>
                  <a:pt x="8383808" y="6624836"/>
                  <a:pt x="8367653" y="6640990"/>
                </a:cubicBezTo>
                <a:cubicBezTo>
                  <a:pt x="8270731" y="6754066"/>
                  <a:pt x="8141501" y="6737913"/>
                  <a:pt x="8044579" y="6689451"/>
                </a:cubicBezTo>
                <a:cubicBezTo>
                  <a:pt x="7915348" y="6624836"/>
                  <a:pt x="7786118" y="6657144"/>
                  <a:pt x="7673041" y="6657144"/>
                </a:cubicBezTo>
                <a:cubicBezTo>
                  <a:pt x="7592274" y="6657144"/>
                  <a:pt x="7543811" y="6754066"/>
                  <a:pt x="7495350" y="6802527"/>
                </a:cubicBezTo>
                <a:cubicBezTo>
                  <a:pt x="7463043" y="6834835"/>
                  <a:pt x="7446888" y="6802527"/>
                  <a:pt x="7430735" y="6786374"/>
                </a:cubicBezTo>
                <a:cubicBezTo>
                  <a:pt x="7398427" y="6754066"/>
                  <a:pt x="7398427" y="6737913"/>
                  <a:pt x="7446888" y="6705605"/>
                </a:cubicBezTo>
                <a:cubicBezTo>
                  <a:pt x="7527657" y="6673297"/>
                  <a:pt x="7527657" y="6640990"/>
                  <a:pt x="7463043" y="6576375"/>
                </a:cubicBezTo>
                <a:cubicBezTo>
                  <a:pt x="7446888" y="6560221"/>
                  <a:pt x="7430735" y="6527914"/>
                  <a:pt x="7398427" y="6560221"/>
                </a:cubicBezTo>
                <a:cubicBezTo>
                  <a:pt x="7349966" y="6608683"/>
                  <a:pt x="7317658" y="6640990"/>
                  <a:pt x="7269198" y="6689451"/>
                </a:cubicBezTo>
                <a:cubicBezTo>
                  <a:pt x="7236889" y="6721758"/>
                  <a:pt x="7204582" y="6721758"/>
                  <a:pt x="7156122" y="6689451"/>
                </a:cubicBezTo>
                <a:cubicBezTo>
                  <a:pt x="7091506" y="6640990"/>
                  <a:pt x="6994583" y="6673297"/>
                  <a:pt x="6946122" y="6608683"/>
                </a:cubicBezTo>
                <a:cubicBezTo>
                  <a:pt x="6929968" y="6592528"/>
                  <a:pt x="6897661" y="6608683"/>
                  <a:pt x="6865353" y="6624836"/>
                </a:cubicBezTo>
                <a:cubicBezTo>
                  <a:pt x="6752276" y="6689451"/>
                  <a:pt x="6623046" y="6673297"/>
                  <a:pt x="6493816" y="6640990"/>
                </a:cubicBezTo>
                <a:cubicBezTo>
                  <a:pt x="6477662" y="6640990"/>
                  <a:pt x="6461509" y="6624836"/>
                  <a:pt x="6445355" y="6624836"/>
                </a:cubicBezTo>
                <a:cubicBezTo>
                  <a:pt x="6413047" y="6624836"/>
                  <a:pt x="6396894" y="6640990"/>
                  <a:pt x="6380740" y="6673297"/>
                </a:cubicBezTo>
                <a:cubicBezTo>
                  <a:pt x="6332279" y="6737913"/>
                  <a:pt x="6332279" y="6737913"/>
                  <a:pt x="6251510" y="6705605"/>
                </a:cubicBezTo>
                <a:cubicBezTo>
                  <a:pt x="6219202" y="6689451"/>
                  <a:pt x="6203049" y="6689451"/>
                  <a:pt x="6170741" y="6689451"/>
                </a:cubicBezTo>
                <a:cubicBezTo>
                  <a:pt x="6138433" y="6689451"/>
                  <a:pt x="6138433" y="6705605"/>
                  <a:pt x="6170741" y="6737913"/>
                </a:cubicBezTo>
                <a:cubicBezTo>
                  <a:pt x="6186894" y="6754066"/>
                  <a:pt x="6186894" y="6770220"/>
                  <a:pt x="6186894" y="6786374"/>
                </a:cubicBezTo>
                <a:cubicBezTo>
                  <a:pt x="6170741" y="6786374"/>
                  <a:pt x="6138433" y="6802527"/>
                  <a:pt x="6138433" y="6802527"/>
                </a:cubicBezTo>
                <a:cubicBezTo>
                  <a:pt x="6057664" y="6754066"/>
                  <a:pt x="5976895" y="6737913"/>
                  <a:pt x="5879973" y="6754066"/>
                </a:cubicBezTo>
                <a:cubicBezTo>
                  <a:pt x="5847665" y="6754066"/>
                  <a:pt x="5847665" y="6770220"/>
                  <a:pt x="5863819" y="6802527"/>
                </a:cubicBezTo>
                <a:cubicBezTo>
                  <a:pt x="5879973" y="6818681"/>
                  <a:pt x="5912280" y="6850989"/>
                  <a:pt x="5928434" y="6867142"/>
                </a:cubicBezTo>
                <a:cubicBezTo>
                  <a:pt x="5944589" y="6883296"/>
                  <a:pt x="5944589" y="6899450"/>
                  <a:pt x="5944589" y="6915604"/>
                </a:cubicBezTo>
                <a:cubicBezTo>
                  <a:pt x="5944589" y="6915604"/>
                  <a:pt x="5928434" y="6931758"/>
                  <a:pt x="5912280" y="6931758"/>
                </a:cubicBezTo>
                <a:cubicBezTo>
                  <a:pt x="5896127" y="6931758"/>
                  <a:pt x="5896127" y="6931758"/>
                  <a:pt x="5879973" y="6931758"/>
                </a:cubicBezTo>
                <a:cubicBezTo>
                  <a:pt x="5815358" y="6931758"/>
                  <a:pt x="5750742" y="6931758"/>
                  <a:pt x="5686128" y="6883296"/>
                </a:cubicBezTo>
                <a:cubicBezTo>
                  <a:pt x="5605359" y="6786374"/>
                  <a:pt x="5492282" y="6818681"/>
                  <a:pt x="5379206" y="6834835"/>
                </a:cubicBezTo>
                <a:cubicBezTo>
                  <a:pt x="5379206" y="6834835"/>
                  <a:pt x="5363052" y="6850989"/>
                  <a:pt x="5363052" y="6850989"/>
                </a:cubicBezTo>
                <a:cubicBezTo>
                  <a:pt x="5363052" y="6850989"/>
                  <a:pt x="5379206" y="6867142"/>
                  <a:pt x="5379206" y="6867142"/>
                </a:cubicBezTo>
                <a:cubicBezTo>
                  <a:pt x="5443821" y="6899450"/>
                  <a:pt x="5508436" y="6915604"/>
                  <a:pt x="5556898" y="6947911"/>
                </a:cubicBezTo>
                <a:cubicBezTo>
                  <a:pt x="5573051" y="6964065"/>
                  <a:pt x="5573051" y="6980219"/>
                  <a:pt x="5540744" y="6980219"/>
                </a:cubicBezTo>
                <a:cubicBezTo>
                  <a:pt x="5476129" y="6980219"/>
                  <a:pt x="5427667" y="7077141"/>
                  <a:pt x="5363052" y="6996372"/>
                </a:cubicBezTo>
                <a:cubicBezTo>
                  <a:pt x="5266129" y="6996372"/>
                  <a:pt x="5169207" y="6996372"/>
                  <a:pt x="5072284" y="6996372"/>
                </a:cubicBezTo>
                <a:cubicBezTo>
                  <a:pt x="5056130" y="6996372"/>
                  <a:pt x="5039977" y="7028680"/>
                  <a:pt x="5039977" y="7044834"/>
                </a:cubicBezTo>
                <a:cubicBezTo>
                  <a:pt x="5023823" y="7093295"/>
                  <a:pt x="5007669" y="7109449"/>
                  <a:pt x="4959208" y="7109449"/>
                </a:cubicBezTo>
                <a:cubicBezTo>
                  <a:pt x="4894593" y="7109449"/>
                  <a:pt x="4846132" y="7125602"/>
                  <a:pt x="4797670" y="7077141"/>
                </a:cubicBezTo>
                <a:cubicBezTo>
                  <a:pt x="4749209" y="7028680"/>
                  <a:pt x="4684594" y="7060988"/>
                  <a:pt x="4636133" y="7060988"/>
                </a:cubicBezTo>
                <a:cubicBezTo>
                  <a:pt x="4619979" y="7109449"/>
                  <a:pt x="4587671" y="7125602"/>
                  <a:pt x="4555364" y="7109449"/>
                </a:cubicBezTo>
                <a:cubicBezTo>
                  <a:pt x="4506902" y="7093295"/>
                  <a:pt x="4474595" y="7044834"/>
                  <a:pt x="4442287" y="7109449"/>
                </a:cubicBezTo>
                <a:cubicBezTo>
                  <a:pt x="4409980" y="7157910"/>
                  <a:pt x="4361518" y="7190218"/>
                  <a:pt x="4296903" y="7174064"/>
                </a:cubicBezTo>
                <a:cubicBezTo>
                  <a:pt x="4248442" y="7157910"/>
                  <a:pt x="4199981" y="7174064"/>
                  <a:pt x="4167673" y="7206371"/>
                </a:cubicBezTo>
                <a:cubicBezTo>
                  <a:pt x="4135366" y="7238679"/>
                  <a:pt x="4103058" y="7238679"/>
                  <a:pt x="4070751" y="7206371"/>
                </a:cubicBezTo>
                <a:cubicBezTo>
                  <a:pt x="4038443" y="7174064"/>
                  <a:pt x="4006135" y="7174064"/>
                  <a:pt x="3973828" y="7190218"/>
                </a:cubicBezTo>
                <a:cubicBezTo>
                  <a:pt x="3683060" y="7303294"/>
                  <a:pt x="3650752" y="7319448"/>
                  <a:pt x="3505369" y="7270987"/>
                </a:cubicBezTo>
                <a:cubicBezTo>
                  <a:pt x="3440753" y="7254833"/>
                  <a:pt x="3440753" y="7254833"/>
                  <a:pt x="3408446" y="7319448"/>
                </a:cubicBezTo>
                <a:cubicBezTo>
                  <a:pt x="3392292" y="7351755"/>
                  <a:pt x="3327677" y="7367909"/>
                  <a:pt x="3295369" y="7384063"/>
                </a:cubicBezTo>
                <a:cubicBezTo>
                  <a:pt x="3263062" y="7400216"/>
                  <a:pt x="3246908" y="7400216"/>
                  <a:pt x="3214600" y="7400216"/>
                </a:cubicBezTo>
                <a:cubicBezTo>
                  <a:pt x="3101524" y="7416371"/>
                  <a:pt x="3036909" y="7529446"/>
                  <a:pt x="2923833" y="7513293"/>
                </a:cubicBezTo>
                <a:cubicBezTo>
                  <a:pt x="2826910" y="7480985"/>
                  <a:pt x="2729987" y="7416371"/>
                  <a:pt x="2633065" y="7367909"/>
                </a:cubicBezTo>
                <a:cubicBezTo>
                  <a:pt x="2600757" y="7351755"/>
                  <a:pt x="2552296" y="7335602"/>
                  <a:pt x="2536142" y="7319448"/>
                </a:cubicBezTo>
                <a:cubicBezTo>
                  <a:pt x="2519988" y="7303294"/>
                  <a:pt x="2503835" y="7303294"/>
                  <a:pt x="2487681" y="7319448"/>
                </a:cubicBezTo>
                <a:cubicBezTo>
                  <a:pt x="2439220" y="7351755"/>
                  <a:pt x="2390758" y="7367909"/>
                  <a:pt x="2342297" y="7400216"/>
                </a:cubicBezTo>
                <a:cubicBezTo>
                  <a:pt x="2277682" y="7351755"/>
                  <a:pt x="2245374" y="7384063"/>
                  <a:pt x="2196913" y="7432524"/>
                </a:cubicBezTo>
                <a:cubicBezTo>
                  <a:pt x="2132298" y="7416371"/>
                  <a:pt x="2099990" y="7432524"/>
                  <a:pt x="2051529" y="7432524"/>
                </a:cubicBezTo>
                <a:cubicBezTo>
                  <a:pt x="2003068" y="7432524"/>
                  <a:pt x="1938453" y="7448678"/>
                  <a:pt x="1906145" y="7432524"/>
                </a:cubicBezTo>
                <a:cubicBezTo>
                  <a:pt x="1809222" y="7367909"/>
                  <a:pt x="1696146" y="7400216"/>
                  <a:pt x="1599223" y="7351755"/>
                </a:cubicBezTo>
                <a:cubicBezTo>
                  <a:pt x="1566916" y="7335602"/>
                  <a:pt x="1534608" y="7319448"/>
                  <a:pt x="1486147" y="7319448"/>
                </a:cubicBezTo>
                <a:cubicBezTo>
                  <a:pt x="1421532" y="7303294"/>
                  <a:pt x="1421532" y="7254833"/>
                  <a:pt x="1421532" y="7206371"/>
                </a:cubicBezTo>
                <a:cubicBezTo>
                  <a:pt x="1421532" y="7174064"/>
                  <a:pt x="1421532" y="7141757"/>
                  <a:pt x="1453839" y="7157910"/>
                </a:cubicBezTo>
                <a:cubicBezTo>
                  <a:pt x="1534608" y="7206371"/>
                  <a:pt x="1599223" y="7206371"/>
                  <a:pt x="1663838" y="7157910"/>
                </a:cubicBezTo>
                <a:cubicBezTo>
                  <a:pt x="1728454" y="7109449"/>
                  <a:pt x="1793069" y="7141757"/>
                  <a:pt x="1857684" y="7157910"/>
                </a:cubicBezTo>
                <a:cubicBezTo>
                  <a:pt x="1889991" y="7174064"/>
                  <a:pt x="1922299" y="7190218"/>
                  <a:pt x="1970760" y="7206371"/>
                </a:cubicBezTo>
                <a:cubicBezTo>
                  <a:pt x="2003068" y="7206371"/>
                  <a:pt x="2051529" y="7206371"/>
                  <a:pt x="2051529" y="7190218"/>
                </a:cubicBezTo>
                <a:cubicBezTo>
                  <a:pt x="2067683" y="7093295"/>
                  <a:pt x="2164605" y="7060988"/>
                  <a:pt x="2180759" y="6980219"/>
                </a:cubicBezTo>
                <a:cubicBezTo>
                  <a:pt x="2213067" y="6980219"/>
                  <a:pt x="2261528" y="6964065"/>
                  <a:pt x="2293836" y="6947911"/>
                </a:cubicBezTo>
                <a:cubicBezTo>
                  <a:pt x="2326143" y="6931758"/>
                  <a:pt x="2326143" y="6915604"/>
                  <a:pt x="2358451" y="6931758"/>
                </a:cubicBezTo>
                <a:cubicBezTo>
                  <a:pt x="2406912" y="6964065"/>
                  <a:pt x="2471527" y="6980219"/>
                  <a:pt x="2519988" y="6947911"/>
                </a:cubicBezTo>
                <a:cubicBezTo>
                  <a:pt x="2616911" y="6883296"/>
                  <a:pt x="2729987" y="6899450"/>
                  <a:pt x="2826910" y="6947911"/>
                </a:cubicBezTo>
                <a:cubicBezTo>
                  <a:pt x="2891525" y="6980219"/>
                  <a:pt x="2939987" y="6964065"/>
                  <a:pt x="2988448" y="6915604"/>
                </a:cubicBezTo>
                <a:cubicBezTo>
                  <a:pt x="3020755" y="6867142"/>
                  <a:pt x="3053063" y="6867142"/>
                  <a:pt x="3101524" y="6899450"/>
                </a:cubicBezTo>
                <a:cubicBezTo>
                  <a:pt x="3117678" y="6915604"/>
                  <a:pt x="3166139" y="6899450"/>
                  <a:pt x="3182293" y="6883296"/>
                </a:cubicBezTo>
                <a:cubicBezTo>
                  <a:pt x="3246908" y="6786374"/>
                  <a:pt x="3359984" y="6802527"/>
                  <a:pt x="3440753" y="6754066"/>
                </a:cubicBezTo>
                <a:cubicBezTo>
                  <a:pt x="3537676" y="6705605"/>
                  <a:pt x="3618445" y="6737913"/>
                  <a:pt x="3715367" y="6770220"/>
                </a:cubicBezTo>
                <a:cubicBezTo>
                  <a:pt x="3796136" y="6802527"/>
                  <a:pt x="3893059" y="6770220"/>
                  <a:pt x="3973828" y="6786374"/>
                </a:cubicBezTo>
                <a:cubicBezTo>
                  <a:pt x="4103058" y="6802527"/>
                  <a:pt x="4199981" y="6770220"/>
                  <a:pt x="4313057" y="6705605"/>
                </a:cubicBezTo>
                <a:cubicBezTo>
                  <a:pt x="4393826" y="6657144"/>
                  <a:pt x="4458441" y="6657144"/>
                  <a:pt x="4523056" y="6705605"/>
                </a:cubicBezTo>
                <a:cubicBezTo>
                  <a:pt x="4555364" y="6721758"/>
                  <a:pt x="4603825" y="6737913"/>
                  <a:pt x="4636133" y="6721758"/>
                </a:cubicBezTo>
                <a:cubicBezTo>
                  <a:pt x="4700748" y="6705605"/>
                  <a:pt x="4684594" y="6624836"/>
                  <a:pt x="4733055" y="6592528"/>
                </a:cubicBezTo>
                <a:cubicBezTo>
                  <a:pt x="4716901" y="6576375"/>
                  <a:pt x="4716901" y="6560221"/>
                  <a:pt x="4700748" y="6560221"/>
                </a:cubicBezTo>
                <a:cubicBezTo>
                  <a:pt x="4668440" y="6560221"/>
                  <a:pt x="4636133" y="6560221"/>
                  <a:pt x="4619979" y="6560221"/>
                </a:cubicBezTo>
                <a:cubicBezTo>
                  <a:pt x="4587671" y="6544067"/>
                  <a:pt x="4571517" y="6527914"/>
                  <a:pt x="4587671" y="6495606"/>
                </a:cubicBezTo>
                <a:cubicBezTo>
                  <a:pt x="4587671" y="6479452"/>
                  <a:pt x="4603825" y="6463298"/>
                  <a:pt x="4619979" y="6463298"/>
                </a:cubicBezTo>
                <a:cubicBezTo>
                  <a:pt x="4652286" y="6463298"/>
                  <a:pt x="4684594" y="6463298"/>
                  <a:pt x="4700748" y="6463298"/>
                </a:cubicBezTo>
                <a:cubicBezTo>
                  <a:pt x="4733055" y="6463298"/>
                  <a:pt x="4749209" y="6430991"/>
                  <a:pt x="4749209" y="6414837"/>
                </a:cubicBezTo>
                <a:cubicBezTo>
                  <a:pt x="4797670" y="6426953"/>
                  <a:pt x="4827959" y="6448154"/>
                  <a:pt x="4846889" y="6485257"/>
                </a:cubicBezTo>
                <a:lnTo>
                  <a:pt x="4852989" y="6502159"/>
                </a:lnTo>
                <a:lnTo>
                  <a:pt x="4846132" y="6511760"/>
                </a:lnTo>
                <a:cubicBezTo>
                  <a:pt x="4829978" y="6527914"/>
                  <a:pt x="4846132" y="6544067"/>
                  <a:pt x="4862285" y="6527914"/>
                </a:cubicBezTo>
                <a:cubicBezTo>
                  <a:pt x="4878439" y="6527914"/>
                  <a:pt x="4894593" y="6527914"/>
                  <a:pt x="4926900" y="6527914"/>
                </a:cubicBezTo>
                <a:cubicBezTo>
                  <a:pt x="4975362" y="6592528"/>
                  <a:pt x="4991515" y="6592528"/>
                  <a:pt x="5039977" y="6527914"/>
                </a:cubicBezTo>
                <a:cubicBezTo>
                  <a:pt x="5056130" y="6527914"/>
                  <a:pt x="5056130" y="6527914"/>
                  <a:pt x="5072284" y="6527914"/>
                </a:cubicBezTo>
                <a:cubicBezTo>
                  <a:pt x="5120746" y="6527914"/>
                  <a:pt x="5169207" y="6527914"/>
                  <a:pt x="5217668" y="6527914"/>
                </a:cubicBezTo>
                <a:cubicBezTo>
                  <a:pt x="5282283" y="6527914"/>
                  <a:pt x="5266129" y="6447145"/>
                  <a:pt x="5298437" y="6430991"/>
                </a:cubicBezTo>
                <a:cubicBezTo>
                  <a:pt x="5330745" y="6414837"/>
                  <a:pt x="5346898" y="6414837"/>
                  <a:pt x="5379206" y="6430991"/>
                </a:cubicBezTo>
                <a:cubicBezTo>
                  <a:pt x="5411514" y="6463298"/>
                  <a:pt x="5443821" y="6463298"/>
                  <a:pt x="5476129" y="6414837"/>
                </a:cubicBezTo>
                <a:cubicBezTo>
                  <a:pt x="5524590" y="6366376"/>
                  <a:pt x="5556898" y="6334068"/>
                  <a:pt x="5621512" y="6398683"/>
                </a:cubicBezTo>
                <a:cubicBezTo>
                  <a:pt x="5637667" y="6414837"/>
                  <a:pt x="5686128" y="6414837"/>
                  <a:pt x="5702281" y="6398683"/>
                </a:cubicBezTo>
                <a:cubicBezTo>
                  <a:pt x="5718435" y="6398683"/>
                  <a:pt x="5734589" y="6382530"/>
                  <a:pt x="5750742" y="6366376"/>
                </a:cubicBezTo>
                <a:cubicBezTo>
                  <a:pt x="5766897" y="6317914"/>
                  <a:pt x="5686128" y="6220992"/>
                  <a:pt x="5637667" y="6237146"/>
                </a:cubicBezTo>
                <a:cubicBezTo>
                  <a:pt x="5589205" y="6253300"/>
                  <a:pt x="5540744" y="6301761"/>
                  <a:pt x="5492282" y="6237146"/>
                </a:cubicBezTo>
                <a:cubicBezTo>
                  <a:pt x="5459975" y="6269453"/>
                  <a:pt x="5427667" y="6285607"/>
                  <a:pt x="5411514" y="6317914"/>
                </a:cubicBezTo>
                <a:cubicBezTo>
                  <a:pt x="5363052" y="6366376"/>
                  <a:pt x="5330745" y="6350222"/>
                  <a:pt x="5282283" y="6301761"/>
                </a:cubicBezTo>
                <a:cubicBezTo>
                  <a:pt x="5266129" y="6285607"/>
                  <a:pt x="5249976" y="6285607"/>
                  <a:pt x="5233822" y="6285607"/>
                </a:cubicBezTo>
                <a:lnTo>
                  <a:pt x="5233822" y="6253300"/>
                </a:lnTo>
                <a:lnTo>
                  <a:pt x="5217668" y="6253300"/>
                </a:lnTo>
                <a:cubicBezTo>
                  <a:pt x="5209591" y="6249262"/>
                  <a:pt x="5203533" y="6248252"/>
                  <a:pt x="5198738" y="6249262"/>
                </a:cubicBezTo>
                <a:lnTo>
                  <a:pt x="5193058" y="6253300"/>
                </a:lnTo>
                <a:lnTo>
                  <a:pt x="5169207" y="6253300"/>
                </a:lnTo>
                <a:lnTo>
                  <a:pt x="5154968" y="6286524"/>
                </a:lnTo>
                <a:lnTo>
                  <a:pt x="5140307" y="6287469"/>
                </a:lnTo>
                <a:cubicBezTo>
                  <a:pt x="5075818" y="6282831"/>
                  <a:pt x="5029881" y="6220992"/>
                  <a:pt x="4959208" y="6220992"/>
                </a:cubicBezTo>
                <a:cubicBezTo>
                  <a:pt x="4894593" y="6220992"/>
                  <a:pt x="4813824" y="6237146"/>
                  <a:pt x="4749209" y="6220992"/>
                </a:cubicBezTo>
                <a:cubicBezTo>
                  <a:pt x="4652286" y="6156377"/>
                  <a:pt x="4571517" y="6253300"/>
                  <a:pt x="4474595" y="6237146"/>
                </a:cubicBezTo>
                <a:cubicBezTo>
                  <a:pt x="4377672" y="6220992"/>
                  <a:pt x="4280750" y="6220992"/>
                  <a:pt x="4183827" y="6269453"/>
                </a:cubicBezTo>
                <a:cubicBezTo>
                  <a:pt x="4135366" y="6301761"/>
                  <a:pt x="4054597" y="6285607"/>
                  <a:pt x="3989982" y="6285607"/>
                </a:cubicBezTo>
                <a:cubicBezTo>
                  <a:pt x="3909213" y="6285607"/>
                  <a:pt x="3844597" y="6285607"/>
                  <a:pt x="3763829" y="6334068"/>
                </a:cubicBezTo>
                <a:cubicBezTo>
                  <a:pt x="3666906" y="6382530"/>
                  <a:pt x="3586137" y="6301761"/>
                  <a:pt x="3505369" y="6253300"/>
                </a:cubicBezTo>
                <a:cubicBezTo>
                  <a:pt x="3505369" y="6188684"/>
                  <a:pt x="3456907" y="6172531"/>
                  <a:pt x="3408446" y="6172531"/>
                </a:cubicBezTo>
                <a:cubicBezTo>
                  <a:pt x="3327677" y="6172531"/>
                  <a:pt x="3230754" y="6172531"/>
                  <a:pt x="3149985" y="6172531"/>
                </a:cubicBezTo>
                <a:cubicBezTo>
                  <a:pt x="3117678" y="6269453"/>
                  <a:pt x="3020755" y="6253300"/>
                  <a:pt x="2939987" y="6285607"/>
                </a:cubicBezTo>
                <a:cubicBezTo>
                  <a:pt x="2939987" y="6285607"/>
                  <a:pt x="2923833" y="6253300"/>
                  <a:pt x="2907679" y="6237146"/>
                </a:cubicBezTo>
                <a:cubicBezTo>
                  <a:pt x="2891525" y="6220992"/>
                  <a:pt x="2907679" y="6172531"/>
                  <a:pt x="2859218" y="6188684"/>
                </a:cubicBezTo>
                <a:cubicBezTo>
                  <a:pt x="2778449" y="6237146"/>
                  <a:pt x="2697680" y="6237146"/>
                  <a:pt x="2616911" y="6188684"/>
                </a:cubicBezTo>
                <a:cubicBezTo>
                  <a:pt x="2600757" y="6172531"/>
                  <a:pt x="2584603" y="6172531"/>
                  <a:pt x="2568450" y="6188684"/>
                </a:cubicBezTo>
                <a:cubicBezTo>
                  <a:pt x="2487681" y="6269453"/>
                  <a:pt x="2406912" y="6188684"/>
                  <a:pt x="2326143" y="6172531"/>
                </a:cubicBezTo>
                <a:cubicBezTo>
                  <a:pt x="2245374" y="6156377"/>
                  <a:pt x="2213067" y="6285607"/>
                  <a:pt x="2132298" y="6269453"/>
                </a:cubicBezTo>
                <a:cubicBezTo>
                  <a:pt x="2019221" y="6237146"/>
                  <a:pt x="1938453" y="6350222"/>
                  <a:pt x="1825376" y="6334068"/>
                </a:cubicBezTo>
                <a:cubicBezTo>
                  <a:pt x="1712300" y="6317914"/>
                  <a:pt x="1615377" y="6334068"/>
                  <a:pt x="1502301" y="6334068"/>
                </a:cubicBezTo>
                <a:cubicBezTo>
                  <a:pt x="1405378" y="6334068"/>
                  <a:pt x="1308456" y="6317914"/>
                  <a:pt x="1243840" y="6237146"/>
                </a:cubicBezTo>
                <a:cubicBezTo>
                  <a:pt x="1146918" y="6220992"/>
                  <a:pt x="1130764" y="6140223"/>
                  <a:pt x="1098457" y="6075608"/>
                </a:cubicBezTo>
                <a:cubicBezTo>
                  <a:pt x="1066149" y="6043301"/>
                  <a:pt x="1098457" y="5994839"/>
                  <a:pt x="1130764" y="5978686"/>
                </a:cubicBezTo>
                <a:cubicBezTo>
                  <a:pt x="1195379" y="5978686"/>
                  <a:pt x="1243840" y="5962532"/>
                  <a:pt x="1292302" y="5930224"/>
                </a:cubicBezTo>
                <a:cubicBezTo>
                  <a:pt x="1324609" y="5897917"/>
                  <a:pt x="1389224" y="5897917"/>
                  <a:pt x="1437686" y="5930224"/>
                </a:cubicBezTo>
                <a:cubicBezTo>
                  <a:pt x="1502301" y="5978686"/>
                  <a:pt x="1583070" y="5978686"/>
                  <a:pt x="1663838" y="5946378"/>
                </a:cubicBezTo>
                <a:cubicBezTo>
                  <a:pt x="1857684" y="5897917"/>
                  <a:pt x="1857684" y="5897917"/>
                  <a:pt x="2083836" y="5946378"/>
                </a:cubicBezTo>
                <a:cubicBezTo>
                  <a:pt x="2148452" y="5962532"/>
                  <a:pt x="2213067" y="5962532"/>
                  <a:pt x="2245374" y="5865609"/>
                </a:cubicBezTo>
                <a:cubicBezTo>
                  <a:pt x="2245374" y="5833302"/>
                  <a:pt x="2277682" y="5849456"/>
                  <a:pt x="2293836" y="5865609"/>
                </a:cubicBezTo>
                <a:cubicBezTo>
                  <a:pt x="2309989" y="5881763"/>
                  <a:pt x="2326143" y="5914070"/>
                  <a:pt x="2326143" y="5930224"/>
                </a:cubicBezTo>
                <a:cubicBezTo>
                  <a:pt x="2342297" y="5914070"/>
                  <a:pt x="2358451" y="5897917"/>
                  <a:pt x="2358451" y="5881763"/>
                </a:cubicBezTo>
                <a:cubicBezTo>
                  <a:pt x="2374604" y="5817148"/>
                  <a:pt x="2439220" y="5833302"/>
                  <a:pt x="2471527" y="5800995"/>
                </a:cubicBezTo>
                <a:cubicBezTo>
                  <a:pt x="2519988" y="5752533"/>
                  <a:pt x="2536142" y="5817148"/>
                  <a:pt x="2568450" y="5817148"/>
                </a:cubicBezTo>
                <a:cubicBezTo>
                  <a:pt x="2600757" y="5817148"/>
                  <a:pt x="2616911" y="5817148"/>
                  <a:pt x="2649218" y="5800995"/>
                </a:cubicBezTo>
                <a:cubicBezTo>
                  <a:pt x="2681526" y="5784840"/>
                  <a:pt x="2697680" y="5768687"/>
                  <a:pt x="2713834" y="5736379"/>
                </a:cubicBezTo>
                <a:cubicBezTo>
                  <a:pt x="2746141" y="5704072"/>
                  <a:pt x="2762295" y="5720226"/>
                  <a:pt x="2778449" y="5752533"/>
                </a:cubicBezTo>
                <a:cubicBezTo>
                  <a:pt x="2794602" y="5800995"/>
                  <a:pt x="2810756" y="5817148"/>
                  <a:pt x="2859218" y="5817148"/>
                </a:cubicBezTo>
                <a:cubicBezTo>
                  <a:pt x="2907679" y="5817148"/>
                  <a:pt x="2939987" y="5817148"/>
                  <a:pt x="2972294" y="5784840"/>
                </a:cubicBezTo>
                <a:cubicBezTo>
                  <a:pt x="3004602" y="5752533"/>
                  <a:pt x="3020755" y="5736379"/>
                  <a:pt x="3036909" y="5687918"/>
                </a:cubicBezTo>
                <a:cubicBezTo>
                  <a:pt x="2988448" y="5655610"/>
                  <a:pt x="3036909" y="5655610"/>
                  <a:pt x="3069217" y="5655610"/>
                </a:cubicBezTo>
                <a:cubicBezTo>
                  <a:pt x="3101524" y="5655610"/>
                  <a:pt x="3133832" y="5655610"/>
                  <a:pt x="3133832" y="5623303"/>
                </a:cubicBezTo>
                <a:cubicBezTo>
                  <a:pt x="3133832" y="5607149"/>
                  <a:pt x="3117678" y="5590995"/>
                  <a:pt x="3101524" y="5574842"/>
                </a:cubicBezTo>
                <a:cubicBezTo>
                  <a:pt x="3085370" y="5558688"/>
                  <a:pt x="3053063" y="5542534"/>
                  <a:pt x="3020755" y="5542534"/>
                </a:cubicBezTo>
                <a:cubicBezTo>
                  <a:pt x="2988448" y="5542534"/>
                  <a:pt x="2923833" y="5542534"/>
                  <a:pt x="2923833" y="5510226"/>
                </a:cubicBezTo>
                <a:cubicBezTo>
                  <a:pt x="2907679" y="5445612"/>
                  <a:pt x="2891525" y="5364843"/>
                  <a:pt x="2939987" y="5316382"/>
                </a:cubicBezTo>
                <a:cubicBezTo>
                  <a:pt x="2972294" y="5284074"/>
                  <a:pt x="3004602" y="5267920"/>
                  <a:pt x="3020755" y="5251766"/>
                </a:cubicBezTo>
                <a:cubicBezTo>
                  <a:pt x="3036909" y="5203305"/>
                  <a:pt x="3053063" y="5170998"/>
                  <a:pt x="3085370" y="5122536"/>
                </a:cubicBezTo>
                <a:cubicBezTo>
                  <a:pt x="3085370" y="5122536"/>
                  <a:pt x="3085370" y="5106383"/>
                  <a:pt x="3069217" y="5090229"/>
                </a:cubicBezTo>
                <a:cubicBezTo>
                  <a:pt x="3053063" y="5090229"/>
                  <a:pt x="3053063" y="5074075"/>
                  <a:pt x="3053063" y="5074075"/>
                </a:cubicBezTo>
                <a:cubicBezTo>
                  <a:pt x="3020755" y="5090229"/>
                  <a:pt x="2988448" y="5122536"/>
                  <a:pt x="2956140" y="5154844"/>
                </a:cubicBezTo>
                <a:cubicBezTo>
                  <a:pt x="2923833" y="5187151"/>
                  <a:pt x="2891525" y="5187151"/>
                  <a:pt x="2843064" y="5154844"/>
                </a:cubicBezTo>
                <a:cubicBezTo>
                  <a:pt x="2826910" y="5138690"/>
                  <a:pt x="2794602" y="5122536"/>
                  <a:pt x="2778449" y="5154844"/>
                </a:cubicBezTo>
                <a:cubicBezTo>
                  <a:pt x="2729987" y="5219459"/>
                  <a:pt x="2665372" y="5251766"/>
                  <a:pt x="2568450" y="5235613"/>
                </a:cubicBezTo>
                <a:cubicBezTo>
                  <a:pt x="2487681" y="5219459"/>
                  <a:pt x="2406912" y="5219459"/>
                  <a:pt x="2342297" y="5267920"/>
                </a:cubicBezTo>
                <a:cubicBezTo>
                  <a:pt x="2261528" y="5203305"/>
                  <a:pt x="2148452" y="5251766"/>
                  <a:pt x="2067683" y="5203305"/>
                </a:cubicBezTo>
                <a:cubicBezTo>
                  <a:pt x="2019221" y="5187151"/>
                  <a:pt x="1986914" y="5154844"/>
                  <a:pt x="1938453" y="5138690"/>
                </a:cubicBezTo>
                <a:cubicBezTo>
                  <a:pt x="1857684" y="5106383"/>
                  <a:pt x="1793069" y="5041768"/>
                  <a:pt x="1712300" y="5106383"/>
                </a:cubicBezTo>
                <a:cubicBezTo>
                  <a:pt x="1696146" y="5106383"/>
                  <a:pt x="1679992" y="5106383"/>
                  <a:pt x="1663838" y="5090229"/>
                </a:cubicBezTo>
                <a:cubicBezTo>
                  <a:pt x="1615377" y="5057921"/>
                  <a:pt x="1550762" y="5041768"/>
                  <a:pt x="1502301" y="5074075"/>
                </a:cubicBezTo>
                <a:cubicBezTo>
                  <a:pt x="1405378" y="5138690"/>
                  <a:pt x="1292302" y="5106383"/>
                  <a:pt x="1179225" y="5106383"/>
                </a:cubicBezTo>
                <a:cubicBezTo>
                  <a:pt x="1163072" y="5106383"/>
                  <a:pt x="1130764" y="5090229"/>
                  <a:pt x="1098457" y="5057921"/>
                </a:cubicBezTo>
                <a:cubicBezTo>
                  <a:pt x="1017688" y="4977152"/>
                  <a:pt x="920765" y="4977152"/>
                  <a:pt x="823842" y="5009460"/>
                </a:cubicBezTo>
                <a:cubicBezTo>
                  <a:pt x="710766" y="5041768"/>
                  <a:pt x="629997" y="4977152"/>
                  <a:pt x="629997" y="4880230"/>
                </a:cubicBezTo>
                <a:cubicBezTo>
                  <a:pt x="629997" y="4783307"/>
                  <a:pt x="629997" y="4767154"/>
                  <a:pt x="710766" y="4767154"/>
                </a:cubicBezTo>
                <a:cubicBezTo>
                  <a:pt x="791535" y="4767154"/>
                  <a:pt x="823842" y="4686385"/>
                  <a:pt x="904611" y="4702539"/>
                </a:cubicBezTo>
                <a:cubicBezTo>
                  <a:pt x="969226" y="4702539"/>
                  <a:pt x="1017688" y="4702539"/>
                  <a:pt x="1082303" y="4702539"/>
                </a:cubicBezTo>
                <a:cubicBezTo>
                  <a:pt x="1163072" y="4702539"/>
                  <a:pt x="1243840" y="4718692"/>
                  <a:pt x="1308456" y="4654077"/>
                </a:cubicBezTo>
                <a:cubicBezTo>
                  <a:pt x="1340763" y="4637924"/>
                  <a:pt x="1389224" y="4654077"/>
                  <a:pt x="1421532" y="4637924"/>
                </a:cubicBezTo>
                <a:cubicBezTo>
                  <a:pt x="1486147" y="4621770"/>
                  <a:pt x="1518454" y="4702539"/>
                  <a:pt x="1583070" y="4670231"/>
                </a:cubicBezTo>
                <a:cubicBezTo>
                  <a:pt x="1631531" y="4637924"/>
                  <a:pt x="1696146" y="4637924"/>
                  <a:pt x="1760761" y="4637924"/>
                </a:cubicBezTo>
                <a:cubicBezTo>
                  <a:pt x="1873838" y="4654077"/>
                  <a:pt x="1986914" y="4605616"/>
                  <a:pt x="2099990" y="4589462"/>
                </a:cubicBezTo>
                <a:cubicBezTo>
                  <a:pt x="2213067" y="4573308"/>
                  <a:pt x="2309989" y="4508693"/>
                  <a:pt x="2423066" y="4460232"/>
                </a:cubicBezTo>
                <a:cubicBezTo>
                  <a:pt x="2423066" y="4427925"/>
                  <a:pt x="2406912" y="4411771"/>
                  <a:pt x="2374604" y="4395617"/>
                </a:cubicBezTo>
                <a:cubicBezTo>
                  <a:pt x="2326143" y="4395617"/>
                  <a:pt x="2277682" y="4395617"/>
                  <a:pt x="2229221" y="4395617"/>
                </a:cubicBezTo>
                <a:cubicBezTo>
                  <a:pt x="2196913" y="4395617"/>
                  <a:pt x="2196913" y="4379463"/>
                  <a:pt x="2213067" y="4363310"/>
                </a:cubicBezTo>
                <a:cubicBezTo>
                  <a:pt x="2261528" y="4314848"/>
                  <a:pt x="2261528" y="4234080"/>
                  <a:pt x="2326143" y="4201772"/>
                </a:cubicBezTo>
                <a:lnTo>
                  <a:pt x="2600757" y="4121003"/>
                </a:lnTo>
                <a:cubicBezTo>
                  <a:pt x="2665372" y="4121003"/>
                  <a:pt x="2746141" y="4121003"/>
                  <a:pt x="2810756" y="4121003"/>
                </a:cubicBezTo>
                <a:cubicBezTo>
                  <a:pt x="2907679" y="4121003"/>
                  <a:pt x="2939987" y="4153311"/>
                  <a:pt x="2972294" y="4282541"/>
                </a:cubicBezTo>
                <a:cubicBezTo>
                  <a:pt x="2988448" y="4331002"/>
                  <a:pt x="3004602" y="4347156"/>
                  <a:pt x="3053063" y="4347156"/>
                </a:cubicBezTo>
                <a:cubicBezTo>
                  <a:pt x="3085370" y="4347156"/>
                  <a:pt x="3133832" y="4347156"/>
                  <a:pt x="3166139" y="4347156"/>
                </a:cubicBezTo>
                <a:cubicBezTo>
                  <a:pt x="3182293" y="4347156"/>
                  <a:pt x="3182293" y="4331002"/>
                  <a:pt x="3198447" y="4314848"/>
                </a:cubicBezTo>
                <a:cubicBezTo>
                  <a:pt x="3198447" y="4314848"/>
                  <a:pt x="3182293" y="4298695"/>
                  <a:pt x="3182293" y="4298695"/>
                </a:cubicBezTo>
                <a:cubicBezTo>
                  <a:pt x="3149985" y="4298695"/>
                  <a:pt x="3117678" y="4298695"/>
                  <a:pt x="3101524" y="4298695"/>
                </a:cubicBezTo>
                <a:cubicBezTo>
                  <a:pt x="3085370" y="4298695"/>
                  <a:pt x="3085370" y="4282541"/>
                  <a:pt x="3069217" y="4266387"/>
                </a:cubicBezTo>
                <a:cubicBezTo>
                  <a:pt x="3069217" y="4266387"/>
                  <a:pt x="3085370" y="4250233"/>
                  <a:pt x="3085370" y="4250233"/>
                </a:cubicBezTo>
                <a:cubicBezTo>
                  <a:pt x="3133832" y="4250233"/>
                  <a:pt x="3182293" y="4250233"/>
                  <a:pt x="3230754" y="4234080"/>
                </a:cubicBezTo>
                <a:cubicBezTo>
                  <a:pt x="3263062" y="4234080"/>
                  <a:pt x="3279215" y="4217926"/>
                  <a:pt x="3263062" y="4185618"/>
                </a:cubicBezTo>
                <a:cubicBezTo>
                  <a:pt x="3214600" y="4088695"/>
                  <a:pt x="3230754" y="4056388"/>
                  <a:pt x="3295369" y="4072542"/>
                </a:cubicBezTo>
                <a:cubicBezTo>
                  <a:pt x="3392292" y="4072542"/>
                  <a:pt x="3456907" y="4007927"/>
                  <a:pt x="3553830" y="4007927"/>
                </a:cubicBezTo>
                <a:cubicBezTo>
                  <a:pt x="3634599" y="4007927"/>
                  <a:pt x="3699214" y="3959465"/>
                  <a:pt x="3779982" y="3943312"/>
                </a:cubicBezTo>
                <a:cubicBezTo>
                  <a:pt x="3812290" y="3943312"/>
                  <a:pt x="3876905" y="3943312"/>
                  <a:pt x="3860751" y="3911004"/>
                </a:cubicBezTo>
                <a:cubicBezTo>
                  <a:pt x="3860751" y="3878697"/>
                  <a:pt x="3796136" y="3894850"/>
                  <a:pt x="3747675" y="3894850"/>
                </a:cubicBezTo>
                <a:cubicBezTo>
                  <a:pt x="3699214" y="3894850"/>
                  <a:pt x="3650752" y="3894850"/>
                  <a:pt x="3602291" y="3894850"/>
                </a:cubicBezTo>
                <a:cubicBezTo>
                  <a:pt x="3489215" y="3894850"/>
                  <a:pt x="3376138" y="3894850"/>
                  <a:pt x="3263062" y="3943312"/>
                </a:cubicBezTo>
                <a:cubicBezTo>
                  <a:pt x="3230754" y="3959465"/>
                  <a:pt x="3182293" y="3959465"/>
                  <a:pt x="3149985" y="3975619"/>
                </a:cubicBezTo>
                <a:cubicBezTo>
                  <a:pt x="3101524" y="4007927"/>
                  <a:pt x="3085370" y="3943312"/>
                  <a:pt x="3053063" y="3943312"/>
                </a:cubicBezTo>
                <a:cubicBezTo>
                  <a:pt x="3020755" y="3943312"/>
                  <a:pt x="3004602" y="3959465"/>
                  <a:pt x="2972294" y="3975619"/>
                </a:cubicBezTo>
                <a:cubicBezTo>
                  <a:pt x="2939987" y="3991773"/>
                  <a:pt x="2923833" y="3991773"/>
                  <a:pt x="2891525" y="3991773"/>
                </a:cubicBezTo>
                <a:cubicBezTo>
                  <a:pt x="2826910" y="4007927"/>
                  <a:pt x="2762295" y="3894850"/>
                  <a:pt x="2681526" y="3975619"/>
                </a:cubicBezTo>
                <a:cubicBezTo>
                  <a:pt x="2616911" y="4024080"/>
                  <a:pt x="2536142" y="3991773"/>
                  <a:pt x="2455373" y="3991773"/>
                </a:cubicBezTo>
                <a:cubicBezTo>
                  <a:pt x="2358451" y="3991773"/>
                  <a:pt x="2309989" y="4024080"/>
                  <a:pt x="2277682" y="4104849"/>
                </a:cubicBezTo>
                <a:cubicBezTo>
                  <a:pt x="2229221" y="4201772"/>
                  <a:pt x="2164605" y="4185618"/>
                  <a:pt x="2099990" y="4072542"/>
                </a:cubicBezTo>
                <a:cubicBezTo>
                  <a:pt x="2099990" y="4056388"/>
                  <a:pt x="2083836" y="4056388"/>
                  <a:pt x="2083836" y="4056388"/>
                </a:cubicBezTo>
                <a:cubicBezTo>
                  <a:pt x="2067683" y="4056388"/>
                  <a:pt x="2051529" y="4072542"/>
                  <a:pt x="2051529" y="4088695"/>
                </a:cubicBezTo>
                <a:cubicBezTo>
                  <a:pt x="2051529" y="4121003"/>
                  <a:pt x="2051529" y="4153311"/>
                  <a:pt x="2051529" y="4169464"/>
                </a:cubicBezTo>
                <a:cubicBezTo>
                  <a:pt x="2035375" y="4217926"/>
                  <a:pt x="1970760" y="4234080"/>
                  <a:pt x="1970760" y="4201772"/>
                </a:cubicBezTo>
                <a:cubicBezTo>
                  <a:pt x="1938453" y="4121003"/>
                  <a:pt x="1873838" y="4088695"/>
                  <a:pt x="1793069" y="4104849"/>
                </a:cubicBezTo>
                <a:cubicBezTo>
                  <a:pt x="1760761" y="4104849"/>
                  <a:pt x="1728454" y="4104849"/>
                  <a:pt x="1712300" y="4104849"/>
                </a:cubicBezTo>
                <a:cubicBezTo>
                  <a:pt x="1696146" y="4104849"/>
                  <a:pt x="1679992" y="4088695"/>
                  <a:pt x="1663838" y="4072542"/>
                </a:cubicBezTo>
                <a:cubicBezTo>
                  <a:pt x="1679992" y="4056388"/>
                  <a:pt x="1696146" y="4040234"/>
                  <a:pt x="1712300" y="4040234"/>
                </a:cubicBezTo>
                <a:cubicBezTo>
                  <a:pt x="1744607" y="4040234"/>
                  <a:pt x="1760761" y="4024080"/>
                  <a:pt x="1760761" y="3991773"/>
                </a:cubicBezTo>
                <a:cubicBezTo>
                  <a:pt x="1760761" y="3975619"/>
                  <a:pt x="1744607" y="3959465"/>
                  <a:pt x="1744607" y="3943312"/>
                </a:cubicBezTo>
                <a:cubicBezTo>
                  <a:pt x="1663838" y="4040234"/>
                  <a:pt x="1550762" y="3959465"/>
                  <a:pt x="1469993" y="4024080"/>
                </a:cubicBezTo>
                <a:cubicBezTo>
                  <a:pt x="1437686" y="4056388"/>
                  <a:pt x="1421532" y="4040234"/>
                  <a:pt x="1405378" y="3975619"/>
                </a:cubicBezTo>
                <a:cubicBezTo>
                  <a:pt x="1405378" y="3927158"/>
                  <a:pt x="1389224" y="3878697"/>
                  <a:pt x="1324609" y="3878697"/>
                </a:cubicBezTo>
                <a:cubicBezTo>
                  <a:pt x="1259994" y="3878697"/>
                  <a:pt x="1211533" y="3862543"/>
                  <a:pt x="1146918" y="3878697"/>
                </a:cubicBezTo>
                <a:cubicBezTo>
                  <a:pt x="1098457" y="3878697"/>
                  <a:pt x="1049995" y="3862543"/>
                  <a:pt x="1017688" y="3830235"/>
                </a:cubicBezTo>
                <a:cubicBezTo>
                  <a:pt x="953073" y="3749467"/>
                  <a:pt x="888457" y="3749467"/>
                  <a:pt x="807689" y="3797928"/>
                </a:cubicBezTo>
                <a:cubicBezTo>
                  <a:pt x="726920" y="3830235"/>
                  <a:pt x="662305" y="3894850"/>
                  <a:pt x="565382" y="3894850"/>
                </a:cubicBezTo>
                <a:cubicBezTo>
                  <a:pt x="565382" y="3830235"/>
                  <a:pt x="565382" y="3781774"/>
                  <a:pt x="468459" y="3765620"/>
                </a:cubicBezTo>
                <a:cubicBezTo>
                  <a:pt x="436152" y="3765620"/>
                  <a:pt x="403844" y="3733313"/>
                  <a:pt x="387691" y="3717159"/>
                </a:cubicBezTo>
                <a:cubicBezTo>
                  <a:pt x="387691" y="3701005"/>
                  <a:pt x="371537" y="3684851"/>
                  <a:pt x="371537" y="3668698"/>
                </a:cubicBezTo>
                <a:cubicBezTo>
                  <a:pt x="355383" y="3652544"/>
                  <a:pt x="323075" y="3620236"/>
                  <a:pt x="371537" y="3604083"/>
                </a:cubicBezTo>
                <a:cubicBezTo>
                  <a:pt x="403844" y="3587929"/>
                  <a:pt x="436152" y="3587929"/>
                  <a:pt x="452306" y="3604083"/>
                </a:cubicBezTo>
                <a:cubicBezTo>
                  <a:pt x="516921" y="3604083"/>
                  <a:pt x="565382" y="3587929"/>
                  <a:pt x="581536" y="3523314"/>
                </a:cubicBezTo>
                <a:cubicBezTo>
                  <a:pt x="597690" y="3474853"/>
                  <a:pt x="646151" y="3442545"/>
                  <a:pt x="678458" y="3410238"/>
                </a:cubicBezTo>
                <a:cubicBezTo>
                  <a:pt x="678458" y="3410238"/>
                  <a:pt x="662305" y="3377930"/>
                  <a:pt x="662305" y="3377930"/>
                </a:cubicBezTo>
                <a:cubicBezTo>
                  <a:pt x="533074" y="3377930"/>
                  <a:pt x="403844" y="3377930"/>
                  <a:pt x="274614" y="3377930"/>
                </a:cubicBezTo>
                <a:cubicBezTo>
                  <a:pt x="258460" y="3377930"/>
                  <a:pt x="242307" y="3361776"/>
                  <a:pt x="242307" y="3345623"/>
                </a:cubicBezTo>
                <a:cubicBezTo>
                  <a:pt x="242307" y="3345623"/>
                  <a:pt x="258460" y="3329469"/>
                  <a:pt x="258460" y="3329469"/>
                </a:cubicBezTo>
                <a:cubicBezTo>
                  <a:pt x="339229" y="3345623"/>
                  <a:pt x="403844" y="3281007"/>
                  <a:pt x="468459" y="3248700"/>
                </a:cubicBezTo>
                <a:cubicBezTo>
                  <a:pt x="500767" y="3232546"/>
                  <a:pt x="533074" y="3200239"/>
                  <a:pt x="565382" y="3200239"/>
                </a:cubicBezTo>
                <a:cubicBezTo>
                  <a:pt x="629997" y="3184085"/>
                  <a:pt x="710766" y="3200239"/>
                  <a:pt x="629997" y="3103316"/>
                </a:cubicBezTo>
                <a:cubicBezTo>
                  <a:pt x="662305" y="3071009"/>
                  <a:pt x="694612" y="3022547"/>
                  <a:pt x="726920" y="3006394"/>
                </a:cubicBezTo>
                <a:cubicBezTo>
                  <a:pt x="791535" y="2957932"/>
                  <a:pt x="775381" y="2925625"/>
                  <a:pt x="743073" y="2861010"/>
                </a:cubicBezTo>
                <a:cubicBezTo>
                  <a:pt x="726920" y="2828702"/>
                  <a:pt x="726920" y="2780241"/>
                  <a:pt x="726920" y="2747933"/>
                </a:cubicBezTo>
                <a:cubicBezTo>
                  <a:pt x="726920" y="2731780"/>
                  <a:pt x="694612" y="2731780"/>
                  <a:pt x="678458" y="2715626"/>
                </a:cubicBezTo>
                <a:cubicBezTo>
                  <a:pt x="662305" y="2602550"/>
                  <a:pt x="662305" y="2602550"/>
                  <a:pt x="597690" y="2602550"/>
                </a:cubicBezTo>
                <a:cubicBezTo>
                  <a:pt x="549228" y="2602550"/>
                  <a:pt x="500767" y="2602550"/>
                  <a:pt x="452306" y="2602550"/>
                </a:cubicBezTo>
                <a:cubicBezTo>
                  <a:pt x="436152" y="2602550"/>
                  <a:pt x="419998" y="2586396"/>
                  <a:pt x="403844" y="2586396"/>
                </a:cubicBezTo>
                <a:cubicBezTo>
                  <a:pt x="419998" y="2570242"/>
                  <a:pt x="419998" y="2554088"/>
                  <a:pt x="436152" y="2537934"/>
                </a:cubicBezTo>
                <a:cubicBezTo>
                  <a:pt x="500767" y="2505627"/>
                  <a:pt x="549228" y="2473319"/>
                  <a:pt x="613843" y="2441012"/>
                </a:cubicBezTo>
                <a:cubicBezTo>
                  <a:pt x="759227" y="2360243"/>
                  <a:pt x="759227" y="2344089"/>
                  <a:pt x="743073" y="2182552"/>
                </a:cubicBezTo>
                <a:cubicBezTo>
                  <a:pt x="743073" y="2166398"/>
                  <a:pt x="726920" y="2166398"/>
                  <a:pt x="710766" y="2150244"/>
                </a:cubicBezTo>
                <a:cubicBezTo>
                  <a:pt x="710766" y="2150244"/>
                  <a:pt x="694612" y="2166398"/>
                  <a:pt x="694612" y="2166398"/>
                </a:cubicBezTo>
                <a:cubicBezTo>
                  <a:pt x="694612" y="2214859"/>
                  <a:pt x="662305" y="2247167"/>
                  <a:pt x="646151" y="2263321"/>
                </a:cubicBezTo>
                <a:cubicBezTo>
                  <a:pt x="629997" y="2279474"/>
                  <a:pt x="597690" y="2295628"/>
                  <a:pt x="581536" y="2263321"/>
                </a:cubicBezTo>
                <a:cubicBezTo>
                  <a:pt x="565382" y="2247167"/>
                  <a:pt x="516921" y="2231013"/>
                  <a:pt x="549228" y="2198706"/>
                </a:cubicBezTo>
                <a:cubicBezTo>
                  <a:pt x="613843" y="2134090"/>
                  <a:pt x="581536" y="2069475"/>
                  <a:pt x="581536" y="2004860"/>
                </a:cubicBezTo>
                <a:cubicBezTo>
                  <a:pt x="581536" y="1907938"/>
                  <a:pt x="613843" y="1859476"/>
                  <a:pt x="710766" y="1827169"/>
                </a:cubicBezTo>
                <a:cubicBezTo>
                  <a:pt x="759227" y="1811015"/>
                  <a:pt x="807689" y="1794861"/>
                  <a:pt x="839996" y="1762554"/>
                </a:cubicBezTo>
                <a:cubicBezTo>
                  <a:pt x="936919" y="1681785"/>
                  <a:pt x="1001534" y="1714093"/>
                  <a:pt x="1066149" y="1794861"/>
                </a:cubicBezTo>
                <a:cubicBezTo>
                  <a:pt x="1098457" y="1843323"/>
                  <a:pt x="1146918" y="1827169"/>
                  <a:pt x="1195379" y="1794861"/>
                </a:cubicBezTo>
                <a:cubicBezTo>
                  <a:pt x="1211533" y="1778708"/>
                  <a:pt x="1243840" y="1746400"/>
                  <a:pt x="1259994" y="1746400"/>
                </a:cubicBezTo>
                <a:cubicBezTo>
                  <a:pt x="1292302" y="1730246"/>
                  <a:pt x="1340763" y="1714093"/>
                  <a:pt x="1373071" y="1730246"/>
                </a:cubicBezTo>
                <a:cubicBezTo>
                  <a:pt x="1566916" y="1843323"/>
                  <a:pt x="1744607" y="1794861"/>
                  <a:pt x="1922299" y="1681785"/>
                </a:cubicBezTo>
                <a:cubicBezTo>
                  <a:pt x="1938453" y="1665631"/>
                  <a:pt x="1954606" y="1665631"/>
                  <a:pt x="1970760" y="1665631"/>
                </a:cubicBezTo>
                <a:cubicBezTo>
                  <a:pt x="2083836" y="1681785"/>
                  <a:pt x="2067683" y="1601016"/>
                  <a:pt x="2083836" y="1536401"/>
                </a:cubicBezTo>
                <a:cubicBezTo>
                  <a:pt x="2083836" y="1504094"/>
                  <a:pt x="2116144" y="1487940"/>
                  <a:pt x="2148452" y="1504094"/>
                </a:cubicBezTo>
                <a:cubicBezTo>
                  <a:pt x="2164605" y="1504094"/>
                  <a:pt x="2180759" y="1520247"/>
                  <a:pt x="2196913" y="1536401"/>
                </a:cubicBezTo>
                <a:cubicBezTo>
                  <a:pt x="2213067" y="1552555"/>
                  <a:pt x="2196913" y="1568709"/>
                  <a:pt x="2196913" y="1601016"/>
                </a:cubicBezTo>
                <a:cubicBezTo>
                  <a:pt x="2213067" y="1633324"/>
                  <a:pt x="2213067" y="1665631"/>
                  <a:pt x="2245374" y="1665631"/>
                </a:cubicBezTo>
                <a:cubicBezTo>
                  <a:pt x="2277682" y="1681785"/>
                  <a:pt x="2326143" y="1649478"/>
                  <a:pt x="2342297" y="1617170"/>
                </a:cubicBezTo>
                <a:cubicBezTo>
                  <a:pt x="2374604" y="1584863"/>
                  <a:pt x="2390758" y="1536401"/>
                  <a:pt x="2406912" y="1487940"/>
                </a:cubicBezTo>
                <a:cubicBezTo>
                  <a:pt x="2439220" y="1455632"/>
                  <a:pt x="2471527" y="1423325"/>
                  <a:pt x="2536142" y="1423325"/>
                </a:cubicBezTo>
                <a:cubicBezTo>
                  <a:pt x="2584603" y="1423325"/>
                  <a:pt x="2600757" y="1439479"/>
                  <a:pt x="2616911" y="1487940"/>
                </a:cubicBezTo>
                <a:cubicBezTo>
                  <a:pt x="2616911" y="1536401"/>
                  <a:pt x="2633065" y="1584863"/>
                  <a:pt x="2568450" y="1601016"/>
                </a:cubicBezTo>
                <a:cubicBezTo>
                  <a:pt x="2552296" y="1665631"/>
                  <a:pt x="2503835" y="1665631"/>
                  <a:pt x="2455373" y="1665631"/>
                </a:cubicBezTo>
                <a:cubicBezTo>
                  <a:pt x="2419027" y="1665631"/>
                  <a:pt x="2400854" y="1674718"/>
                  <a:pt x="2387224" y="1699705"/>
                </a:cubicBezTo>
                <a:lnTo>
                  <a:pt x="2382943" y="1710067"/>
                </a:lnTo>
                <a:lnTo>
                  <a:pt x="2326143" y="1681785"/>
                </a:lnTo>
                <a:cubicBezTo>
                  <a:pt x="2318066" y="1714093"/>
                  <a:pt x="2309989" y="1750439"/>
                  <a:pt x="2314028" y="1784765"/>
                </a:cubicBezTo>
                <a:lnTo>
                  <a:pt x="2324590" y="1815973"/>
                </a:lnTo>
                <a:lnTo>
                  <a:pt x="2320086" y="1924092"/>
                </a:lnTo>
                <a:cubicBezTo>
                  <a:pt x="2318066" y="1972553"/>
                  <a:pt x="2309990" y="2021014"/>
                  <a:pt x="2277682" y="2069475"/>
                </a:cubicBezTo>
                <a:cubicBezTo>
                  <a:pt x="2245374" y="2117937"/>
                  <a:pt x="2326143" y="2214859"/>
                  <a:pt x="2390758" y="2198706"/>
                </a:cubicBezTo>
                <a:cubicBezTo>
                  <a:pt x="2455373" y="2182552"/>
                  <a:pt x="2519988" y="2101783"/>
                  <a:pt x="2600757" y="2198706"/>
                </a:cubicBezTo>
                <a:cubicBezTo>
                  <a:pt x="2697680" y="2117937"/>
                  <a:pt x="2810756" y="2182552"/>
                  <a:pt x="2907679" y="2150244"/>
                </a:cubicBezTo>
                <a:cubicBezTo>
                  <a:pt x="3004602" y="2117937"/>
                  <a:pt x="3133832" y="2134090"/>
                  <a:pt x="3198447" y="2004860"/>
                </a:cubicBezTo>
                <a:cubicBezTo>
                  <a:pt x="3214600" y="1972553"/>
                  <a:pt x="3279215" y="1956399"/>
                  <a:pt x="3327677" y="1940245"/>
                </a:cubicBezTo>
                <a:cubicBezTo>
                  <a:pt x="3440753" y="2053322"/>
                  <a:pt x="3521522" y="1907938"/>
                  <a:pt x="3618445" y="1891784"/>
                </a:cubicBezTo>
                <a:cubicBezTo>
                  <a:pt x="3634599" y="1891784"/>
                  <a:pt x="3634599" y="1875630"/>
                  <a:pt x="3650752" y="1875630"/>
                </a:cubicBezTo>
                <a:cubicBezTo>
                  <a:pt x="3876905" y="1907938"/>
                  <a:pt x="4070751" y="1730246"/>
                  <a:pt x="4296903" y="1746400"/>
                </a:cubicBezTo>
                <a:cubicBezTo>
                  <a:pt x="4393826" y="1697939"/>
                  <a:pt x="4506902" y="1697939"/>
                  <a:pt x="4603825" y="1665631"/>
                </a:cubicBezTo>
                <a:cubicBezTo>
                  <a:pt x="4619979" y="1665631"/>
                  <a:pt x="4619979" y="1633324"/>
                  <a:pt x="4619979" y="1617170"/>
                </a:cubicBezTo>
                <a:cubicBezTo>
                  <a:pt x="4619979" y="1584863"/>
                  <a:pt x="4603825" y="1584863"/>
                  <a:pt x="4587671" y="1601016"/>
                </a:cubicBezTo>
                <a:cubicBezTo>
                  <a:pt x="4571517" y="1617170"/>
                  <a:pt x="4555364" y="1633324"/>
                  <a:pt x="4539210" y="1633324"/>
                </a:cubicBezTo>
                <a:cubicBezTo>
                  <a:pt x="4458441" y="1665631"/>
                  <a:pt x="4409980" y="1520247"/>
                  <a:pt x="4329211" y="1601016"/>
                </a:cubicBezTo>
                <a:cubicBezTo>
                  <a:pt x="4264596" y="1665631"/>
                  <a:pt x="4183827" y="1617170"/>
                  <a:pt x="4103058" y="1633324"/>
                </a:cubicBezTo>
                <a:cubicBezTo>
                  <a:pt x="4086904" y="1633324"/>
                  <a:pt x="4086904" y="1633324"/>
                  <a:pt x="4070751" y="1633324"/>
                </a:cubicBezTo>
                <a:cubicBezTo>
                  <a:pt x="4022289" y="1617170"/>
                  <a:pt x="4054597" y="1584863"/>
                  <a:pt x="4070751" y="1568709"/>
                </a:cubicBezTo>
                <a:cubicBezTo>
                  <a:pt x="4086904" y="1552555"/>
                  <a:pt x="4086904" y="1520247"/>
                  <a:pt x="4054597" y="1536401"/>
                </a:cubicBezTo>
                <a:cubicBezTo>
                  <a:pt x="3925366" y="1568709"/>
                  <a:pt x="3909213" y="1407171"/>
                  <a:pt x="3812290" y="1374864"/>
                </a:cubicBezTo>
                <a:cubicBezTo>
                  <a:pt x="3812290" y="1342556"/>
                  <a:pt x="3812290" y="1310249"/>
                  <a:pt x="3828444" y="1294095"/>
                </a:cubicBezTo>
                <a:cubicBezTo>
                  <a:pt x="3893059" y="1277941"/>
                  <a:pt x="3973828" y="1277941"/>
                  <a:pt x="4006135" y="1181018"/>
                </a:cubicBezTo>
                <a:cubicBezTo>
                  <a:pt x="4022289" y="1148711"/>
                  <a:pt x="4135366" y="1148711"/>
                  <a:pt x="4135366" y="1181018"/>
                </a:cubicBezTo>
                <a:cubicBezTo>
                  <a:pt x="4167673" y="1310249"/>
                  <a:pt x="4345365" y="1261787"/>
                  <a:pt x="4393826" y="1374864"/>
                </a:cubicBezTo>
                <a:cubicBezTo>
                  <a:pt x="4409980" y="1391017"/>
                  <a:pt x="4426133" y="1391017"/>
                  <a:pt x="4442287" y="1391017"/>
                </a:cubicBezTo>
                <a:cubicBezTo>
                  <a:pt x="4474595" y="1374864"/>
                  <a:pt x="4506902" y="1358710"/>
                  <a:pt x="4539210" y="1342556"/>
                </a:cubicBezTo>
                <a:cubicBezTo>
                  <a:pt x="4523056" y="1181018"/>
                  <a:pt x="4619979" y="1132557"/>
                  <a:pt x="4716901" y="1084096"/>
                </a:cubicBezTo>
                <a:cubicBezTo>
                  <a:pt x="4797670" y="1035635"/>
                  <a:pt x="4910747" y="1084096"/>
                  <a:pt x="4991515" y="1003327"/>
                </a:cubicBezTo>
                <a:cubicBezTo>
                  <a:pt x="5120746" y="1051788"/>
                  <a:pt x="5201515" y="922558"/>
                  <a:pt x="5298437" y="890251"/>
                </a:cubicBezTo>
                <a:cubicBezTo>
                  <a:pt x="5314591" y="938712"/>
                  <a:pt x="5346898" y="954866"/>
                  <a:pt x="5379206" y="938712"/>
                </a:cubicBezTo>
                <a:cubicBezTo>
                  <a:pt x="5411514" y="922558"/>
                  <a:pt x="5443821" y="906404"/>
                  <a:pt x="5476129" y="890251"/>
                </a:cubicBezTo>
                <a:cubicBezTo>
                  <a:pt x="5492282" y="938712"/>
                  <a:pt x="5524590" y="971020"/>
                  <a:pt x="5556898" y="987173"/>
                </a:cubicBezTo>
                <a:cubicBezTo>
                  <a:pt x="5589205" y="1003327"/>
                  <a:pt x="5702281" y="954866"/>
                  <a:pt x="5702281" y="906404"/>
                </a:cubicBezTo>
                <a:cubicBezTo>
                  <a:pt x="5702281" y="890251"/>
                  <a:pt x="5669974" y="890251"/>
                  <a:pt x="5653820" y="874097"/>
                </a:cubicBezTo>
                <a:cubicBezTo>
                  <a:pt x="5637667" y="857943"/>
                  <a:pt x="5621512" y="857943"/>
                  <a:pt x="5605359" y="841789"/>
                </a:cubicBezTo>
                <a:cubicBezTo>
                  <a:pt x="5605359" y="841789"/>
                  <a:pt x="5621512" y="825636"/>
                  <a:pt x="5621512" y="825636"/>
                </a:cubicBezTo>
                <a:cubicBezTo>
                  <a:pt x="5686128" y="809482"/>
                  <a:pt x="5750742" y="809482"/>
                  <a:pt x="5815358" y="761021"/>
                </a:cubicBezTo>
                <a:cubicBezTo>
                  <a:pt x="5847665" y="728713"/>
                  <a:pt x="5879973" y="777174"/>
                  <a:pt x="5912280" y="793328"/>
                </a:cubicBezTo>
                <a:cubicBezTo>
                  <a:pt x="5960742" y="809482"/>
                  <a:pt x="6009203" y="793328"/>
                  <a:pt x="5993049" y="761021"/>
                </a:cubicBezTo>
                <a:cubicBezTo>
                  <a:pt x="5993049" y="680252"/>
                  <a:pt x="6041511" y="631791"/>
                  <a:pt x="6057664" y="567176"/>
                </a:cubicBezTo>
                <a:cubicBezTo>
                  <a:pt x="6073818" y="502560"/>
                  <a:pt x="6106126" y="518714"/>
                  <a:pt x="6138433" y="551022"/>
                </a:cubicBezTo>
                <a:cubicBezTo>
                  <a:pt x="6154587" y="567176"/>
                  <a:pt x="6170741" y="551022"/>
                  <a:pt x="6170741" y="534868"/>
                </a:cubicBezTo>
                <a:cubicBezTo>
                  <a:pt x="6186894" y="470253"/>
                  <a:pt x="6219202" y="454099"/>
                  <a:pt x="6267663" y="454099"/>
                </a:cubicBezTo>
                <a:cubicBezTo>
                  <a:pt x="6348432" y="454099"/>
                  <a:pt x="6429201" y="454099"/>
                  <a:pt x="6509970" y="454099"/>
                </a:cubicBezTo>
                <a:cubicBezTo>
                  <a:pt x="6574585" y="454099"/>
                  <a:pt x="6623046" y="454099"/>
                  <a:pt x="6671508" y="405638"/>
                </a:cubicBezTo>
                <a:cubicBezTo>
                  <a:pt x="6687662" y="389484"/>
                  <a:pt x="6719969" y="389484"/>
                  <a:pt x="6719969" y="389484"/>
                </a:cubicBezTo>
                <a:cubicBezTo>
                  <a:pt x="6784584" y="470253"/>
                  <a:pt x="6865353" y="421792"/>
                  <a:pt x="6929968" y="405638"/>
                </a:cubicBezTo>
                <a:cubicBezTo>
                  <a:pt x="7026891" y="470253"/>
                  <a:pt x="7107659" y="454099"/>
                  <a:pt x="7204582" y="405638"/>
                </a:cubicBezTo>
                <a:cubicBezTo>
                  <a:pt x="7253044" y="373330"/>
                  <a:pt x="7317658" y="389484"/>
                  <a:pt x="7366120" y="421792"/>
                </a:cubicBezTo>
                <a:cubicBezTo>
                  <a:pt x="7479196" y="486407"/>
                  <a:pt x="7495350" y="486407"/>
                  <a:pt x="7495350" y="551022"/>
                </a:cubicBezTo>
                <a:cubicBezTo>
                  <a:pt x="7495350" y="567176"/>
                  <a:pt x="7495350" y="599483"/>
                  <a:pt x="7495350" y="615637"/>
                </a:cubicBezTo>
                <a:cubicBezTo>
                  <a:pt x="7495350" y="631791"/>
                  <a:pt x="7511504" y="647944"/>
                  <a:pt x="7527657" y="647944"/>
                </a:cubicBezTo>
                <a:cubicBezTo>
                  <a:pt x="7559966" y="647944"/>
                  <a:pt x="7592274" y="647944"/>
                  <a:pt x="7592274" y="615637"/>
                </a:cubicBezTo>
                <a:cubicBezTo>
                  <a:pt x="7608427" y="567176"/>
                  <a:pt x="7592274" y="518714"/>
                  <a:pt x="7640734" y="486407"/>
                </a:cubicBezTo>
                <a:cubicBezTo>
                  <a:pt x="7673041" y="454099"/>
                  <a:pt x="7689195" y="421792"/>
                  <a:pt x="7737658" y="470253"/>
                </a:cubicBezTo>
                <a:cubicBezTo>
                  <a:pt x="7769964" y="502560"/>
                  <a:pt x="7802271" y="405638"/>
                  <a:pt x="7850733" y="470253"/>
                </a:cubicBezTo>
                <a:cubicBezTo>
                  <a:pt x="7899195" y="518714"/>
                  <a:pt x="7931502" y="486407"/>
                  <a:pt x="7979963" y="454099"/>
                </a:cubicBezTo>
                <a:cubicBezTo>
                  <a:pt x="7979963" y="454099"/>
                  <a:pt x="8012271" y="470253"/>
                  <a:pt x="8012271" y="486407"/>
                </a:cubicBezTo>
                <a:cubicBezTo>
                  <a:pt x="8012271" y="486407"/>
                  <a:pt x="8012271" y="502560"/>
                  <a:pt x="8012271" y="518714"/>
                </a:cubicBezTo>
                <a:cubicBezTo>
                  <a:pt x="8012271" y="551022"/>
                  <a:pt x="8012271" y="583329"/>
                  <a:pt x="8028426" y="599483"/>
                </a:cubicBezTo>
                <a:cubicBezTo>
                  <a:pt x="8076886" y="615637"/>
                  <a:pt x="8093039" y="567176"/>
                  <a:pt x="8109193" y="551022"/>
                </a:cubicBezTo>
                <a:cubicBezTo>
                  <a:pt x="8141501" y="518714"/>
                  <a:pt x="8157655" y="518714"/>
                  <a:pt x="8206116" y="551022"/>
                </a:cubicBezTo>
                <a:cubicBezTo>
                  <a:pt x="8238423" y="567176"/>
                  <a:pt x="8270731" y="518714"/>
                  <a:pt x="8286885" y="486407"/>
                </a:cubicBezTo>
                <a:cubicBezTo>
                  <a:pt x="8286885" y="454099"/>
                  <a:pt x="8254577" y="454099"/>
                  <a:pt x="8222271" y="454099"/>
                </a:cubicBezTo>
                <a:cubicBezTo>
                  <a:pt x="8206116" y="454099"/>
                  <a:pt x="8206116" y="437945"/>
                  <a:pt x="8206116" y="437945"/>
                </a:cubicBezTo>
                <a:cubicBezTo>
                  <a:pt x="8206116" y="437945"/>
                  <a:pt x="8206116" y="421792"/>
                  <a:pt x="8222271" y="421792"/>
                </a:cubicBezTo>
                <a:cubicBezTo>
                  <a:pt x="8222271" y="421792"/>
                  <a:pt x="8238423" y="405638"/>
                  <a:pt x="8254577" y="405638"/>
                </a:cubicBezTo>
                <a:cubicBezTo>
                  <a:pt x="8399961" y="421792"/>
                  <a:pt x="8513037" y="341023"/>
                  <a:pt x="8658421" y="341023"/>
                </a:cubicBezTo>
                <a:cubicBezTo>
                  <a:pt x="8755344" y="341023"/>
                  <a:pt x="8836113" y="341023"/>
                  <a:pt x="8933035" y="341023"/>
                </a:cubicBezTo>
                <a:cubicBezTo>
                  <a:pt x="8965344" y="341023"/>
                  <a:pt x="9013804" y="341023"/>
                  <a:pt x="9046112" y="373330"/>
                </a:cubicBezTo>
                <a:cubicBezTo>
                  <a:pt x="9126881" y="437945"/>
                  <a:pt x="9223803" y="389484"/>
                  <a:pt x="9304572" y="405638"/>
                </a:cubicBezTo>
                <a:cubicBezTo>
                  <a:pt x="9369187" y="324869"/>
                  <a:pt x="9466110" y="357177"/>
                  <a:pt x="9563033" y="341023"/>
                </a:cubicBezTo>
                <a:cubicBezTo>
                  <a:pt x="9595340" y="341023"/>
                  <a:pt x="9627647" y="276408"/>
                  <a:pt x="9643801" y="341023"/>
                </a:cubicBezTo>
                <a:cubicBezTo>
                  <a:pt x="9643801" y="357177"/>
                  <a:pt x="9627647" y="389484"/>
                  <a:pt x="9611494" y="421792"/>
                </a:cubicBezTo>
                <a:cubicBezTo>
                  <a:pt x="9595340" y="437945"/>
                  <a:pt x="9595340" y="454099"/>
                  <a:pt x="9611494" y="470253"/>
                </a:cubicBezTo>
                <a:cubicBezTo>
                  <a:pt x="9676109" y="470253"/>
                  <a:pt x="9756878" y="486407"/>
                  <a:pt x="9821493" y="470253"/>
                </a:cubicBezTo>
                <a:cubicBezTo>
                  <a:pt x="9886109" y="454099"/>
                  <a:pt x="9934569" y="437945"/>
                  <a:pt x="9999185" y="470253"/>
                </a:cubicBezTo>
                <a:cubicBezTo>
                  <a:pt x="10047647" y="486407"/>
                  <a:pt x="10079953" y="405638"/>
                  <a:pt x="10144569" y="454099"/>
                </a:cubicBezTo>
                <a:cubicBezTo>
                  <a:pt x="10193030" y="486407"/>
                  <a:pt x="10257645" y="470253"/>
                  <a:pt x="10306106" y="421792"/>
                </a:cubicBezTo>
                <a:cubicBezTo>
                  <a:pt x="10322261" y="405638"/>
                  <a:pt x="10370721" y="405638"/>
                  <a:pt x="10386876" y="421792"/>
                </a:cubicBezTo>
                <a:cubicBezTo>
                  <a:pt x="10435337" y="454099"/>
                  <a:pt x="10499952" y="454099"/>
                  <a:pt x="10548413" y="454099"/>
                </a:cubicBezTo>
                <a:cubicBezTo>
                  <a:pt x="10661489" y="470253"/>
                  <a:pt x="10742258" y="437945"/>
                  <a:pt x="10774566" y="308715"/>
                </a:cubicBezTo>
                <a:cubicBezTo>
                  <a:pt x="10774566" y="292562"/>
                  <a:pt x="10790720" y="292562"/>
                  <a:pt x="10790720" y="292562"/>
                </a:cubicBezTo>
                <a:cubicBezTo>
                  <a:pt x="10806874" y="260254"/>
                  <a:pt x="10823028" y="276408"/>
                  <a:pt x="10823028" y="292562"/>
                </a:cubicBezTo>
                <a:cubicBezTo>
                  <a:pt x="10823028" y="324869"/>
                  <a:pt x="10806874" y="373330"/>
                  <a:pt x="10806874" y="405638"/>
                </a:cubicBezTo>
                <a:cubicBezTo>
                  <a:pt x="10806874" y="421792"/>
                  <a:pt x="10774566" y="437945"/>
                  <a:pt x="10790720" y="454099"/>
                </a:cubicBezTo>
                <a:cubicBezTo>
                  <a:pt x="10806874" y="486407"/>
                  <a:pt x="10839181" y="470253"/>
                  <a:pt x="10871489" y="454099"/>
                </a:cubicBezTo>
                <a:cubicBezTo>
                  <a:pt x="10903795" y="437945"/>
                  <a:pt x="10936103" y="421792"/>
                  <a:pt x="10984565" y="405638"/>
                </a:cubicBezTo>
                <a:cubicBezTo>
                  <a:pt x="11097641" y="389484"/>
                  <a:pt x="11210718" y="421792"/>
                  <a:pt x="11323794" y="341023"/>
                </a:cubicBezTo>
                <a:cubicBezTo>
                  <a:pt x="11360140" y="316792"/>
                  <a:pt x="11405572" y="328908"/>
                  <a:pt x="11453276" y="336480"/>
                </a:cubicBezTo>
                <a:lnTo>
                  <a:pt x="11486464" y="339607"/>
                </a:lnTo>
                <a:lnTo>
                  <a:pt x="11485331" y="341023"/>
                </a:lnTo>
                <a:lnTo>
                  <a:pt x="11492516" y="340178"/>
                </a:lnTo>
                <a:lnTo>
                  <a:pt x="11501484" y="341023"/>
                </a:lnTo>
                <a:cubicBezTo>
                  <a:pt x="11501484" y="373330"/>
                  <a:pt x="11517639" y="389484"/>
                  <a:pt x="11549947" y="389484"/>
                </a:cubicBezTo>
                <a:cubicBezTo>
                  <a:pt x="11630715" y="389484"/>
                  <a:pt x="11711485" y="389484"/>
                  <a:pt x="11792254" y="389484"/>
                </a:cubicBezTo>
                <a:cubicBezTo>
                  <a:pt x="11889175" y="389484"/>
                  <a:pt x="11986099" y="389484"/>
                  <a:pt x="12083022" y="437945"/>
                </a:cubicBezTo>
                <a:cubicBezTo>
                  <a:pt x="12179945" y="470253"/>
                  <a:pt x="12293020" y="470253"/>
                  <a:pt x="12389943" y="389484"/>
                </a:cubicBezTo>
                <a:cubicBezTo>
                  <a:pt x="12438405" y="357177"/>
                  <a:pt x="12503019" y="308715"/>
                  <a:pt x="12567635" y="389484"/>
                </a:cubicBezTo>
                <a:cubicBezTo>
                  <a:pt x="12583789" y="405638"/>
                  <a:pt x="12648403" y="405638"/>
                  <a:pt x="12680711" y="373330"/>
                </a:cubicBezTo>
                <a:cubicBezTo>
                  <a:pt x="12761480" y="292562"/>
                  <a:pt x="12826095" y="357177"/>
                  <a:pt x="12874556" y="405638"/>
                </a:cubicBezTo>
                <a:cubicBezTo>
                  <a:pt x="12923018" y="454099"/>
                  <a:pt x="12939171" y="421792"/>
                  <a:pt x="12939171" y="373330"/>
                </a:cubicBezTo>
                <a:cubicBezTo>
                  <a:pt x="12939171" y="357177"/>
                  <a:pt x="12955324" y="324869"/>
                  <a:pt x="12971479" y="324869"/>
                </a:cubicBezTo>
                <a:cubicBezTo>
                  <a:pt x="13036094" y="373330"/>
                  <a:pt x="13084555" y="324869"/>
                  <a:pt x="13116862" y="244100"/>
                </a:cubicBezTo>
                <a:cubicBezTo>
                  <a:pt x="13133017" y="211793"/>
                  <a:pt x="13181478" y="211793"/>
                  <a:pt x="13213786" y="195639"/>
                </a:cubicBezTo>
                <a:cubicBezTo>
                  <a:pt x="13294555" y="163331"/>
                  <a:pt x="13359168" y="163331"/>
                  <a:pt x="13407630" y="227947"/>
                </a:cubicBezTo>
                <a:cubicBezTo>
                  <a:pt x="13472245" y="292562"/>
                  <a:pt x="13488399" y="292562"/>
                  <a:pt x="13553014" y="211793"/>
                </a:cubicBezTo>
                <a:cubicBezTo>
                  <a:pt x="13553014" y="211793"/>
                  <a:pt x="13553014" y="195639"/>
                  <a:pt x="13553014" y="179485"/>
                </a:cubicBezTo>
                <a:cubicBezTo>
                  <a:pt x="13601475" y="163331"/>
                  <a:pt x="13649936" y="131024"/>
                  <a:pt x="13698398" y="114870"/>
                </a:cubicBezTo>
                <a:cubicBezTo>
                  <a:pt x="13827628" y="50255"/>
                  <a:pt x="13827628" y="50255"/>
                  <a:pt x="13843781" y="195639"/>
                </a:cubicBezTo>
                <a:cubicBezTo>
                  <a:pt x="13843781" y="211793"/>
                  <a:pt x="13843781" y="227947"/>
                  <a:pt x="13843781" y="260254"/>
                </a:cubicBezTo>
                <a:cubicBezTo>
                  <a:pt x="13843781" y="276408"/>
                  <a:pt x="13859936" y="276408"/>
                  <a:pt x="13859936" y="276408"/>
                </a:cubicBezTo>
                <a:cubicBezTo>
                  <a:pt x="13876089" y="276408"/>
                  <a:pt x="13892243" y="276408"/>
                  <a:pt x="13908397" y="260254"/>
                </a:cubicBezTo>
                <a:cubicBezTo>
                  <a:pt x="13940705" y="227947"/>
                  <a:pt x="13956858" y="195639"/>
                  <a:pt x="13956858" y="163331"/>
                </a:cubicBezTo>
                <a:cubicBezTo>
                  <a:pt x="13973012" y="114870"/>
                  <a:pt x="13940705" y="50255"/>
                  <a:pt x="13989165" y="34101"/>
                </a:cubicBezTo>
                <a:cubicBezTo>
                  <a:pt x="14053781" y="1794"/>
                  <a:pt x="14102242" y="1794"/>
                  <a:pt x="14150703" y="1794"/>
                </a:cubicBezTo>
                <a:cubicBezTo>
                  <a:pt x="14174934" y="1794"/>
                  <a:pt x="14199164" y="784"/>
                  <a:pt x="14223395" y="280"/>
                </a:cubicBezTo>
                <a:close/>
              </a:path>
            </a:pathLst>
          </a:custGeom>
          <a:gradFill>
            <a:gsLst>
              <a:gs pos="100000">
                <a:schemeClr val="bg1"/>
              </a:gs>
              <a:gs pos="0">
                <a:schemeClr val="bg1"/>
              </a:gs>
              <a:gs pos="32000">
                <a:srgbClr val="FFFFFF"/>
              </a:gs>
              <a:gs pos="67000">
                <a:srgbClr val="FFFFFF"/>
              </a:gs>
              <a:gs pos="47000">
                <a:schemeClr val="bg1">
                  <a:alpha val="80000"/>
                </a:schemeClr>
              </a:gs>
            </a:gsLst>
            <a:lin ang="0" scaled="0"/>
          </a:gradFill>
          <a:ln w="1615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5F97FA1F-22BA-4FA5-A1B2-AD637DAC521F}"/>
              </a:ext>
            </a:extLst>
          </p:cNvPr>
          <p:cNvSpPr/>
          <p:nvPr/>
        </p:nvSpPr>
        <p:spPr>
          <a:xfrm>
            <a:off x="4238171" y="5744133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BOOK NOW">
            <a:extLst>
              <a:ext uri="{FF2B5EF4-FFF2-40B4-BE49-F238E27FC236}">
                <a16:creationId xmlns:a16="http://schemas.microsoft.com/office/drawing/2014/main" id="{8503322F-3EB1-4089-B365-E5A0DA7EBBD8}"/>
              </a:ext>
            </a:extLst>
          </p:cNvPr>
          <p:cNvSpPr txBox="1"/>
          <p:nvPr/>
        </p:nvSpPr>
        <p:spPr>
          <a:xfrm>
            <a:off x="4667105" y="5843485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grpSp>
        <p:nvGrpSpPr>
          <p:cNvPr id="17" name="Graphic 28">
            <a:extLst>
              <a:ext uri="{FF2B5EF4-FFF2-40B4-BE49-F238E27FC236}">
                <a16:creationId xmlns:a16="http://schemas.microsoft.com/office/drawing/2014/main" id="{A26B33FB-4766-4F23-AC04-F4369A29A2F5}"/>
              </a:ext>
            </a:extLst>
          </p:cNvPr>
          <p:cNvGrpSpPr/>
          <p:nvPr/>
        </p:nvGrpSpPr>
        <p:grpSpPr>
          <a:xfrm>
            <a:off x="4400321" y="9998941"/>
            <a:ext cx="497244" cy="497244"/>
            <a:chOff x="651541" y="12124338"/>
            <a:chExt cx="497244" cy="497244"/>
          </a:xfrm>
          <a:noFill/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2E3EAFF-800C-4974-ACE9-9C77CF1A5E0E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chemeClr val="bg1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D23799E-08C1-4011-85EB-C38CDDEA5545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rgbClr val="222A35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0" name="Graphic 27">
            <a:extLst>
              <a:ext uri="{FF2B5EF4-FFF2-40B4-BE49-F238E27FC236}">
                <a16:creationId xmlns:a16="http://schemas.microsoft.com/office/drawing/2014/main" id="{7696A779-98E9-433C-AC69-C07C4BE0A559}"/>
              </a:ext>
            </a:extLst>
          </p:cNvPr>
          <p:cNvGrpSpPr/>
          <p:nvPr/>
        </p:nvGrpSpPr>
        <p:grpSpPr>
          <a:xfrm>
            <a:off x="6057073" y="9998941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B71581F-DC39-432C-AB66-72A0B8B67832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chemeClr val="bg1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164847E-870D-473D-B882-CBEE138398F7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rgbClr val="222A35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05BD54B-693C-46D4-A331-E8B172023C66}"/>
              </a:ext>
            </a:extLst>
          </p:cNvPr>
          <p:cNvGrpSpPr/>
          <p:nvPr/>
        </p:nvGrpSpPr>
        <p:grpSpPr>
          <a:xfrm>
            <a:off x="5228697" y="9998941"/>
            <a:ext cx="497244" cy="497244"/>
            <a:chOff x="5237778" y="9157148"/>
            <a:chExt cx="497244" cy="497244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77E156D-81E7-4CA6-856D-C80F85320F8A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chemeClr val="bg1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Graphic 35">
              <a:extLst>
                <a:ext uri="{FF2B5EF4-FFF2-40B4-BE49-F238E27FC236}">
                  <a16:creationId xmlns:a16="http://schemas.microsoft.com/office/drawing/2014/main" id="{1107BAC7-B45F-4A3C-9CAB-B00074407982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rgbClr val="222A35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8D20624-5B4F-4BEF-A8F0-DDBF5C235482}"/>
              </a:ext>
            </a:extLst>
          </p:cNvPr>
          <p:cNvSpPr/>
          <p:nvPr/>
        </p:nvSpPr>
        <p:spPr>
          <a:xfrm rot="4225514">
            <a:off x="3128137" y="-2329879"/>
            <a:ext cx="4559536" cy="3365256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26" name="your logo">
            <a:extLst>
              <a:ext uri="{FF2B5EF4-FFF2-40B4-BE49-F238E27FC236}">
                <a16:creationId xmlns:a16="http://schemas.microsoft.com/office/drawing/2014/main" id="{3259FAC8-1AA5-4B95-ACC0-9B1E2FFC91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998267" y="522416"/>
            <a:ext cx="976266" cy="515252"/>
          </a:xfrm>
          <a:prstGeom prst="rect">
            <a:avLst/>
          </a:prstGeom>
        </p:spPr>
      </p:pic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CEC52F5-B53F-4CCC-8996-8D1623764903}"/>
              </a:ext>
            </a:extLst>
          </p:cNvPr>
          <p:cNvSpPr/>
          <p:nvPr/>
        </p:nvSpPr>
        <p:spPr>
          <a:xfrm rot="5400000" flipH="1">
            <a:off x="965708" y="4390543"/>
            <a:ext cx="26589109" cy="9654694"/>
          </a:xfrm>
          <a:custGeom>
            <a:avLst/>
            <a:gdLst>
              <a:gd name="connsiteX0" fmla="*/ 1324609 w 26589109"/>
              <a:gd name="connsiteY0" fmla="*/ 6980219 h 7514867"/>
              <a:gd name="connsiteX1" fmla="*/ 1356917 w 26589109"/>
              <a:gd name="connsiteY1" fmla="*/ 6980219 h 7514867"/>
              <a:gd name="connsiteX2" fmla="*/ 1340763 w 26589109"/>
              <a:gd name="connsiteY2" fmla="*/ 7012527 h 7514867"/>
              <a:gd name="connsiteX3" fmla="*/ 1324609 w 26589109"/>
              <a:gd name="connsiteY3" fmla="*/ 6996372 h 7514867"/>
              <a:gd name="connsiteX4" fmla="*/ 1324609 w 26589109"/>
              <a:gd name="connsiteY4" fmla="*/ 6980219 h 7514867"/>
              <a:gd name="connsiteX5" fmla="*/ 4591962 w 26589109"/>
              <a:gd name="connsiteY5" fmla="*/ 6908789 h 7514867"/>
              <a:gd name="connsiteX6" fmla="*/ 4426133 w 26589109"/>
              <a:gd name="connsiteY6" fmla="*/ 6915604 h 7514867"/>
              <a:gd name="connsiteX7" fmla="*/ 4409980 w 26589109"/>
              <a:gd name="connsiteY7" fmla="*/ 6931758 h 7514867"/>
              <a:gd name="connsiteX8" fmla="*/ 4426133 w 26589109"/>
              <a:gd name="connsiteY8" fmla="*/ 6947911 h 7514867"/>
              <a:gd name="connsiteX9" fmla="*/ 4636133 w 26589109"/>
              <a:gd name="connsiteY9" fmla="*/ 7012527 h 7514867"/>
              <a:gd name="connsiteX10" fmla="*/ 4652286 w 26589109"/>
              <a:gd name="connsiteY10" fmla="*/ 6964065 h 7514867"/>
              <a:gd name="connsiteX11" fmla="*/ 4652286 w 26589109"/>
              <a:gd name="connsiteY11" fmla="*/ 6915604 h 7514867"/>
              <a:gd name="connsiteX12" fmla="*/ 4591962 w 26589109"/>
              <a:gd name="connsiteY12" fmla="*/ 6908789 h 7514867"/>
              <a:gd name="connsiteX13" fmla="*/ 2180759 w 26589109"/>
              <a:gd name="connsiteY13" fmla="*/ 6867142 h 7514867"/>
              <a:gd name="connsiteX14" fmla="*/ 2196913 w 26589109"/>
              <a:gd name="connsiteY14" fmla="*/ 6883296 h 7514867"/>
              <a:gd name="connsiteX15" fmla="*/ 2196913 w 26589109"/>
              <a:gd name="connsiteY15" fmla="*/ 6964065 h 7514867"/>
              <a:gd name="connsiteX16" fmla="*/ 2148452 w 26589109"/>
              <a:gd name="connsiteY16" fmla="*/ 6899450 h 7514867"/>
              <a:gd name="connsiteX17" fmla="*/ 2180759 w 26589109"/>
              <a:gd name="connsiteY17" fmla="*/ 6867142 h 7514867"/>
              <a:gd name="connsiteX18" fmla="*/ 6316124 w 26589109"/>
              <a:gd name="connsiteY18" fmla="*/ 6786374 h 7514867"/>
              <a:gd name="connsiteX19" fmla="*/ 6348432 w 26589109"/>
              <a:gd name="connsiteY19" fmla="*/ 6818681 h 7514867"/>
              <a:gd name="connsiteX20" fmla="*/ 6299971 w 26589109"/>
              <a:gd name="connsiteY20" fmla="*/ 6834835 h 7514867"/>
              <a:gd name="connsiteX21" fmla="*/ 6267663 w 26589109"/>
              <a:gd name="connsiteY21" fmla="*/ 6802527 h 7514867"/>
              <a:gd name="connsiteX22" fmla="*/ 6316124 w 26589109"/>
              <a:gd name="connsiteY22" fmla="*/ 6786374 h 7514867"/>
              <a:gd name="connsiteX23" fmla="*/ 21322978 w 26589109"/>
              <a:gd name="connsiteY23" fmla="*/ 6737913 h 7514867"/>
              <a:gd name="connsiteX24" fmla="*/ 21355284 w 26589109"/>
              <a:gd name="connsiteY24" fmla="*/ 6737913 h 7514867"/>
              <a:gd name="connsiteX25" fmla="*/ 21355284 w 26589109"/>
              <a:gd name="connsiteY25" fmla="*/ 6754066 h 7514867"/>
              <a:gd name="connsiteX26" fmla="*/ 21322978 w 26589109"/>
              <a:gd name="connsiteY26" fmla="*/ 6737913 h 7514867"/>
              <a:gd name="connsiteX27" fmla="*/ 6929968 w 26589109"/>
              <a:gd name="connsiteY27" fmla="*/ 6721758 h 7514867"/>
              <a:gd name="connsiteX28" fmla="*/ 6946122 w 26589109"/>
              <a:gd name="connsiteY28" fmla="*/ 6737913 h 7514867"/>
              <a:gd name="connsiteX29" fmla="*/ 6946122 w 26589109"/>
              <a:gd name="connsiteY29" fmla="*/ 6754066 h 7514867"/>
              <a:gd name="connsiteX30" fmla="*/ 6913814 w 26589109"/>
              <a:gd name="connsiteY30" fmla="*/ 6737913 h 7514867"/>
              <a:gd name="connsiteX31" fmla="*/ 6929968 w 26589109"/>
              <a:gd name="connsiteY31" fmla="*/ 6721758 h 7514867"/>
              <a:gd name="connsiteX32" fmla="*/ 4813824 w 26589109"/>
              <a:gd name="connsiteY32" fmla="*/ 6721758 h 7514867"/>
              <a:gd name="connsiteX33" fmla="*/ 4765363 w 26589109"/>
              <a:gd name="connsiteY33" fmla="*/ 6737913 h 7514867"/>
              <a:gd name="connsiteX34" fmla="*/ 4813824 w 26589109"/>
              <a:gd name="connsiteY34" fmla="*/ 6899450 h 7514867"/>
              <a:gd name="connsiteX35" fmla="*/ 4846132 w 26589109"/>
              <a:gd name="connsiteY35" fmla="*/ 6931758 h 7514867"/>
              <a:gd name="connsiteX36" fmla="*/ 4975362 w 26589109"/>
              <a:gd name="connsiteY36" fmla="*/ 6867142 h 7514867"/>
              <a:gd name="connsiteX37" fmla="*/ 4991515 w 26589109"/>
              <a:gd name="connsiteY37" fmla="*/ 6818681 h 7514867"/>
              <a:gd name="connsiteX38" fmla="*/ 4813824 w 26589109"/>
              <a:gd name="connsiteY38" fmla="*/ 6721758 h 7514867"/>
              <a:gd name="connsiteX39" fmla="*/ 23891426 w 26589109"/>
              <a:gd name="connsiteY39" fmla="*/ 6673297 h 7514867"/>
              <a:gd name="connsiteX40" fmla="*/ 23907580 w 26589109"/>
              <a:gd name="connsiteY40" fmla="*/ 6689451 h 7514867"/>
              <a:gd name="connsiteX41" fmla="*/ 23875274 w 26589109"/>
              <a:gd name="connsiteY41" fmla="*/ 6705605 h 7514867"/>
              <a:gd name="connsiteX42" fmla="*/ 23891426 w 26589109"/>
              <a:gd name="connsiteY42" fmla="*/ 6673297 h 7514867"/>
              <a:gd name="connsiteX43" fmla="*/ 22776816 w 26589109"/>
              <a:gd name="connsiteY43" fmla="*/ 6608683 h 7514867"/>
              <a:gd name="connsiteX44" fmla="*/ 22851528 w 26589109"/>
              <a:gd name="connsiteY44" fmla="*/ 6608683 h 7514867"/>
              <a:gd name="connsiteX45" fmla="*/ 22857586 w 26589109"/>
              <a:gd name="connsiteY45" fmla="*/ 6608683 h 7514867"/>
              <a:gd name="connsiteX46" fmla="*/ 22776816 w 26589109"/>
              <a:gd name="connsiteY46" fmla="*/ 6657144 h 7514867"/>
              <a:gd name="connsiteX47" fmla="*/ 22760662 w 26589109"/>
              <a:gd name="connsiteY47" fmla="*/ 6640990 h 7514867"/>
              <a:gd name="connsiteX48" fmla="*/ 22776816 w 26589109"/>
              <a:gd name="connsiteY48" fmla="*/ 6608683 h 7514867"/>
              <a:gd name="connsiteX49" fmla="*/ 22389128 w 26589109"/>
              <a:gd name="connsiteY49" fmla="*/ 6608683 h 7514867"/>
              <a:gd name="connsiteX50" fmla="*/ 22421434 w 26589109"/>
              <a:gd name="connsiteY50" fmla="*/ 6640990 h 7514867"/>
              <a:gd name="connsiteX51" fmla="*/ 22372972 w 26589109"/>
              <a:gd name="connsiteY51" fmla="*/ 6657144 h 7514867"/>
              <a:gd name="connsiteX52" fmla="*/ 22340666 w 26589109"/>
              <a:gd name="connsiteY52" fmla="*/ 6624836 h 7514867"/>
              <a:gd name="connsiteX53" fmla="*/ 22389128 w 26589109"/>
              <a:gd name="connsiteY53" fmla="*/ 6608683 h 7514867"/>
              <a:gd name="connsiteX54" fmla="*/ 23729888 w 26589109"/>
              <a:gd name="connsiteY54" fmla="*/ 6592528 h 7514867"/>
              <a:gd name="connsiteX55" fmla="*/ 23729888 w 26589109"/>
              <a:gd name="connsiteY55" fmla="*/ 6673297 h 7514867"/>
              <a:gd name="connsiteX56" fmla="*/ 23665274 w 26589109"/>
              <a:gd name="connsiteY56" fmla="*/ 6705605 h 7514867"/>
              <a:gd name="connsiteX57" fmla="*/ 23019124 w 26589109"/>
              <a:gd name="connsiteY57" fmla="*/ 6705605 h 7514867"/>
              <a:gd name="connsiteX58" fmla="*/ 22986816 w 26589109"/>
              <a:gd name="connsiteY58" fmla="*/ 6640990 h 7514867"/>
              <a:gd name="connsiteX59" fmla="*/ 23019124 w 26589109"/>
              <a:gd name="connsiteY59" fmla="*/ 6608683 h 7514867"/>
              <a:gd name="connsiteX60" fmla="*/ 23132200 w 26589109"/>
              <a:gd name="connsiteY60" fmla="*/ 6624836 h 7514867"/>
              <a:gd name="connsiteX61" fmla="*/ 23406814 w 26589109"/>
              <a:gd name="connsiteY61" fmla="*/ 6624836 h 7514867"/>
              <a:gd name="connsiteX62" fmla="*/ 23487582 w 26589109"/>
              <a:gd name="connsiteY62" fmla="*/ 6624836 h 7514867"/>
              <a:gd name="connsiteX63" fmla="*/ 23729888 w 26589109"/>
              <a:gd name="connsiteY63" fmla="*/ 6592528 h 7514867"/>
              <a:gd name="connsiteX64" fmla="*/ 23972196 w 26589109"/>
              <a:gd name="connsiteY64" fmla="*/ 6544067 h 7514867"/>
              <a:gd name="connsiteX65" fmla="*/ 24020656 w 26589109"/>
              <a:gd name="connsiteY65" fmla="*/ 6560221 h 7514867"/>
              <a:gd name="connsiteX66" fmla="*/ 23988350 w 26589109"/>
              <a:gd name="connsiteY66" fmla="*/ 6592528 h 7514867"/>
              <a:gd name="connsiteX67" fmla="*/ 23939888 w 26589109"/>
              <a:gd name="connsiteY67" fmla="*/ 6576375 h 7514867"/>
              <a:gd name="connsiteX68" fmla="*/ 23972196 w 26589109"/>
              <a:gd name="connsiteY68" fmla="*/ 6544067 h 7514867"/>
              <a:gd name="connsiteX69" fmla="*/ 23780118 w 26589109"/>
              <a:gd name="connsiteY69" fmla="*/ 6540281 h 7514867"/>
              <a:gd name="connsiteX70" fmla="*/ 23810658 w 26589109"/>
              <a:gd name="connsiteY70" fmla="*/ 6544067 h 7514867"/>
              <a:gd name="connsiteX71" fmla="*/ 23842966 w 26589109"/>
              <a:gd name="connsiteY71" fmla="*/ 6576375 h 7514867"/>
              <a:gd name="connsiteX72" fmla="*/ 23826812 w 26589109"/>
              <a:gd name="connsiteY72" fmla="*/ 6592528 h 7514867"/>
              <a:gd name="connsiteX73" fmla="*/ 23746044 w 26589109"/>
              <a:gd name="connsiteY73" fmla="*/ 6592528 h 7514867"/>
              <a:gd name="connsiteX74" fmla="*/ 23780118 w 26589109"/>
              <a:gd name="connsiteY74" fmla="*/ 6540281 h 7514867"/>
              <a:gd name="connsiteX75" fmla="*/ 22889892 w 26589109"/>
              <a:gd name="connsiteY75" fmla="*/ 6511760 h 7514867"/>
              <a:gd name="connsiteX76" fmla="*/ 22906048 w 26589109"/>
              <a:gd name="connsiteY76" fmla="*/ 6527914 h 7514867"/>
              <a:gd name="connsiteX77" fmla="*/ 22857586 w 26589109"/>
              <a:gd name="connsiteY77" fmla="*/ 6608683 h 7514867"/>
              <a:gd name="connsiteX78" fmla="*/ 22857586 w 26589109"/>
              <a:gd name="connsiteY78" fmla="*/ 6602625 h 7514867"/>
              <a:gd name="connsiteX79" fmla="*/ 22857586 w 26589109"/>
              <a:gd name="connsiteY79" fmla="*/ 6601868 h 7514867"/>
              <a:gd name="connsiteX80" fmla="*/ 22857586 w 26589109"/>
              <a:gd name="connsiteY80" fmla="*/ 6562240 h 7514867"/>
              <a:gd name="connsiteX81" fmla="*/ 22857586 w 26589109"/>
              <a:gd name="connsiteY81" fmla="*/ 6527914 h 7514867"/>
              <a:gd name="connsiteX82" fmla="*/ 22889892 w 26589109"/>
              <a:gd name="connsiteY82" fmla="*/ 6511760 h 7514867"/>
              <a:gd name="connsiteX83" fmla="*/ 22679894 w 26589109"/>
              <a:gd name="connsiteY83" fmla="*/ 6495606 h 7514867"/>
              <a:gd name="connsiteX84" fmla="*/ 22712202 w 26589109"/>
              <a:gd name="connsiteY84" fmla="*/ 6527914 h 7514867"/>
              <a:gd name="connsiteX85" fmla="*/ 22663742 w 26589109"/>
              <a:gd name="connsiteY85" fmla="*/ 6544067 h 7514867"/>
              <a:gd name="connsiteX86" fmla="*/ 22631434 w 26589109"/>
              <a:gd name="connsiteY86" fmla="*/ 6511760 h 7514867"/>
              <a:gd name="connsiteX87" fmla="*/ 22679894 w 26589109"/>
              <a:gd name="connsiteY87" fmla="*/ 6495606 h 7514867"/>
              <a:gd name="connsiteX88" fmla="*/ 4878439 w 26589109"/>
              <a:gd name="connsiteY88" fmla="*/ 6495606 h 7514867"/>
              <a:gd name="connsiteX89" fmla="*/ 4862285 w 26589109"/>
              <a:gd name="connsiteY89" fmla="*/ 6527914 h 7514867"/>
              <a:gd name="connsiteX90" fmla="*/ 4852989 w 26589109"/>
              <a:gd name="connsiteY90" fmla="*/ 6502159 h 7514867"/>
              <a:gd name="connsiteX91" fmla="*/ 4856228 w 26589109"/>
              <a:gd name="connsiteY91" fmla="*/ 6497625 h 7514867"/>
              <a:gd name="connsiteX92" fmla="*/ 4878439 w 26589109"/>
              <a:gd name="connsiteY92" fmla="*/ 6495606 h 7514867"/>
              <a:gd name="connsiteX93" fmla="*/ 4313057 w 26589109"/>
              <a:gd name="connsiteY93" fmla="*/ 6495606 h 7514867"/>
              <a:gd name="connsiteX94" fmla="*/ 4329211 w 26589109"/>
              <a:gd name="connsiteY94" fmla="*/ 6495606 h 7514867"/>
              <a:gd name="connsiteX95" fmla="*/ 4313057 w 26589109"/>
              <a:gd name="connsiteY95" fmla="*/ 6527914 h 7514867"/>
              <a:gd name="connsiteX96" fmla="*/ 4296903 w 26589109"/>
              <a:gd name="connsiteY96" fmla="*/ 6511760 h 7514867"/>
              <a:gd name="connsiteX97" fmla="*/ 4313057 w 26589109"/>
              <a:gd name="connsiteY97" fmla="*/ 6495606 h 7514867"/>
              <a:gd name="connsiteX98" fmla="*/ 3069217 w 26589109"/>
              <a:gd name="connsiteY98" fmla="*/ 6382530 h 7514867"/>
              <a:gd name="connsiteX99" fmla="*/ 3085370 w 26589109"/>
              <a:gd name="connsiteY99" fmla="*/ 6430991 h 7514867"/>
              <a:gd name="connsiteX100" fmla="*/ 3020755 w 26589109"/>
              <a:gd name="connsiteY100" fmla="*/ 6479452 h 7514867"/>
              <a:gd name="connsiteX101" fmla="*/ 3004602 w 26589109"/>
              <a:gd name="connsiteY101" fmla="*/ 6479452 h 7514867"/>
              <a:gd name="connsiteX102" fmla="*/ 3004602 w 26589109"/>
              <a:gd name="connsiteY102" fmla="*/ 6430991 h 7514867"/>
              <a:gd name="connsiteX103" fmla="*/ 3053063 w 26589109"/>
              <a:gd name="connsiteY103" fmla="*/ 6398683 h 7514867"/>
              <a:gd name="connsiteX104" fmla="*/ 3069217 w 26589109"/>
              <a:gd name="connsiteY104" fmla="*/ 6382530 h 7514867"/>
              <a:gd name="connsiteX105" fmla="*/ 4716901 w 26589109"/>
              <a:gd name="connsiteY105" fmla="*/ 6317914 h 7514867"/>
              <a:gd name="connsiteX106" fmla="*/ 4749209 w 26589109"/>
              <a:gd name="connsiteY106" fmla="*/ 6350222 h 7514867"/>
              <a:gd name="connsiteX107" fmla="*/ 4716901 w 26589109"/>
              <a:gd name="connsiteY107" fmla="*/ 6334068 h 7514867"/>
              <a:gd name="connsiteX108" fmla="*/ 4716901 w 26589109"/>
              <a:gd name="connsiteY108" fmla="*/ 6317914 h 7514867"/>
              <a:gd name="connsiteX109" fmla="*/ 4377672 w 26589109"/>
              <a:gd name="connsiteY109" fmla="*/ 6317914 h 7514867"/>
              <a:gd name="connsiteX110" fmla="*/ 4393826 w 26589109"/>
              <a:gd name="connsiteY110" fmla="*/ 6334068 h 7514867"/>
              <a:gd name="connsiteX111" fmla="*/ 4377672 w 26589109"/>
              <a:gd name="connsiteY111" fmla="*/ 6350222 h 7514867"/>
              <a:gd name="connsiteX112" fmla="*/ 4377672 w 26589109"/>
              <a:gd name="connsiteY112" fmla="*/ 6317914 h 7514867"/>
              <a:gd name="connsiteX113" fmla="*/ 4248442 w 26589109"/>
              <a:gd name="connsiteY113" fmla="*/ 6317914 h 7514867"/>
              <a:gd name="connsiteX114" fmla="*/ 4264596 w 26589109"/>
              <a:gd name="connsiteY114" fmla="*/ 6334068 h 7514867"/>
              <a:gd name="connsiteX115" fmla="*/ 4264596 w 26589109"/>
              <a:gd name="connsiteY115" fmla="*/ 6398683 h 7514867"/>
              <a:gd name="connsiteX116" fmla="*/ 4232288 w 26589109"/>
              <a:gd name="connsiteY116" fmla="*/ 6382530 h 7514867"/>
              <a:gd name="connsiteX117" fmla="*/ 4248442 w 26589109"/>
              <a:gd name="connsiteY117" fmla="*/ 6317914 h 7514867"/>
              <a:gd name="connsiteX118" fmla="*/ 4959208 w 26589109"/>
              <a:gd name="connsiteY118" fmla="*/ 6301761 h 7514867"/>
              <a:gd name="connsiteX119" fmla="*/ 5056130 w 26589109"/>
              <a:gd name="connsiteY119" fmla="*/ 6350222 h 7514867"/>
              <a:gd name="connsiteX120" fmla="*/ 5104592 w 26589109"/>
              <a:gd name="connsiteY120" fmla="*/ 6366376 h 7514867"/>
              <a:gd name="connsiteX121" fmla="*/ 5039977 w 26589109"/>
              <a:gd name="connsiteY121" fmla="*/ 6463298 h 7514867"/>
              <a:gd name="connsiteX122" fmla="*/ 4926900 w 26589109"/>
              <a:gd name="connsiteY122" fmla="*/ 6463298 h 7514867"/>
              <a:gd name="connsiteX123" fmla="*/ 4910747 w 26589109"/>
              <a:gd name="connsiteY123" fmla="*/ 6366376 h 7514867"/>
              <a:gd name="connsiteX124" fmla="*/ 4959208 w 26589109"/>
              <a:gd name="connsiteY124" fmla="*/ 6301761 h 7514867"/>
              <a:gd name="connsiteX125" fmla="*/ 25797573 w 26589109"/>
              <a:gd name="connsiteY125" fmla="*/ 6269453 h 7514867"/>
              <a:gd name="connsiteX126" fmla="*/ 25829877 w 26589109"/>
              <a:gd name="connsiteY126" fmla="*/ 6334068 h 7514867"/>
              <a:gd name="connsiteX127" fmla="*/ 25829877 w 26589109"/>
              <a:gd name="connsiteY127" fmla="*/ 6398683 h 7514867"/>
              <a:gd name="connsiteX128" fmla="*/ 25732957 w 26589109"/>
              <a:gd name="connsiteY128" fmla="*/ 6414837 h 7514867"/>
              <a:gd name="connsiteX129" fmla="*/ 25716801 w 26589109"/>
              <a:gd name="connsiteY129" fmla="*/ 6334068 h 7514867"/>
              <a:gd name="connsiteX130" fmla="*/ 25797573 w 26589109"/>
              <a:gd name="connsiteY130" fmla="*/ 6269453 h 7514867"/>
              <a:gd name="connsiteX131" fmla="*/ 5193058 w 26589109"/>
              <a:gd name="connsiteY131" fmla="*/ 6253300 h 7514867"/>
              <a:gd name="connsiteX132" fmla="*/ 5217668 w 26589109"/>
              <a:gd name="connsiteY132" fmla="*/ 6253300 h 7514867"/>
              <a:gd name="connsiteX133" fmla="*/ 5233822 w 26589109"/>
              <a:gd name="connsiteY133" fmla="*/ 6285607 h 7514867"/>
              <a:gd name="connsiteX134" fmla="*/ 5233822 w 26589109"/>
              <a:gd name="connsiteY134" fmla="*/ 6317915 h 7514867"/>
              <a:gd name="connsiteX135" fmla="*/ 5233822 w 26589109"/>
              <a:gd name="connsiteY135" fmla="*/ 6382530 h 7514867"/>
              <a:gd name="connsiteX136" fmla="*/ 5185360 w 26589109"/>
              <a:gd name="connsiteY136" fmla="*/ 6398683 h 7514867"/>
              <a:gd name="connsiteX137" fmla="*/ 5120746 w 26589109"/>
              <a:gd name="connsiteY137" fmla="*/ 6366376 h 7514867"/>
              <a:gd name="connsiteX138" fmla="*/ 5144977 w 26589109"/>
              <a:gd name="connsiteY138" fmla="*/ 6309838 h 7514867"/>
              <a:gd name="connsiteX139" fmla="*/ 5154968 w 26589109"/>
              <a:gd name="connsiteY139" fmla="*/ 6286524 h 7514867"/>
              <a:gd name="connsiteX140" fmla="*/ 5169207 w 26589109"/>
              <a:gd name="connsiteY140" fmla="*/ 6285607 h 7514867"/>
              <a:gd name="connsiteX141" fmla="*/ 5187380 w 26589109"/>
              <a:gd name="connsiteY141" fmla="*/ 6257338 h 7514867"/>
              <a:gd name="connsiteX142" fmla="*/ 4490748 w 26589109"/>
              <a:gd name="connsiteY142" fmla="*/ 6253300 h 7514867"/>
              <a:gd name="connsiteX143" fmla="*/ 4506902 w 26589109"/>
              <a:gd name="connsiteY143" fmla="*/ 6285607 h 7514867"/>
              <a:gd name="connsiteX144" fmla="*/ 4490748 w 26589109"/>
              <a:gd name="connsiteY144" fmla="*/ 6301761 h 7514867"/>
              <a:gd name="connsiteX145" fmla="*/ 4474595 w 26589109"/>
              <a:gd name="connsiteY145" fmla="*/ 6285607 h 7514867"/>
              <a:gd name="connsiteX146" fmla="*/ 4490748 w 26589109"/>
              <a:gd name="connsiteY146" fmla="*/ 6253300 h 7514867"/>
              <a:gd name="connsiteX147" fmla="*/ 6068266 w 26589109"/>
              <a:gd name="connsiteY147" fmla="*/ 6122808 h 7514867"/>
              <a:gd name="connsiteX148" fmla="*/ 6025357 w 26589109"/>
              <a:gd name="connsiteY148" fmla="*/ 6124070 h 7514867"/>
              <a:gd name="connsiteX149" fmla="*/ 5847665 w 26589109"/>
              <a:gd name="connsiteY149" fmla="*/ 6204839 h 7514867"/>
              <a:gd name="connsiteX150" fmla="*/ 5863819 w 26589109"/>
              <a:gd name="connsiteY150" fmla="*/ 6237146 h 7514867"/>
              <a:gd name="connsiteX151" fmla="*/ 5944589 w 26589109"/>
              <a:gd name="connsiteY151" fmla="*/ 6301761 h 7514867"/>
              <a:gd name="connsiteX152" fmla="*/ 5912280 w 26589109"/>
              <a:gd name="connsiteY152" fmla="*/ 6317914 h 7514867"/>
              <a:gd name="connsiteX153" fmla="*/ 5928434 w 26589109"/>
              <a:gd name="connsiteY153" fmla="*/ 6334068 h 7514867"/>
              <a:gd name="connsiteX154" fmla="*/ 5944589 w 26589109"/>
              <a:gd name="connsiteY154" fmla="*/ 6301761 h 7514867"/>
              <a:gd name="connsiteX155" fmla="*/ 6154587 w 26589109"/>
              <a:gd name="connsiteY155" fmla="*/ 6237146 h 7514867"/>
              <a:gd name="connsiteX156" fmla="*/ 6154587 w 26589109"/>
              <a:gd name="connsiteY156" fmla="*/ 6188684 h 7514867"/>
              <a:gd name="connsiteX157" fmla="*/ 6068266 w 26589109"/>
              <a:gd name="connsiteY157" fmla="*/ 6122808 h 7514867"/>
              <a:gd name="connsiteX158" fmla="*/ 3101524 w 26589109"/>
              <a:gd name="connsiteY158" fmla="*/ 6091762 h 7514867"/>
              <a:gd name="connsiteX159" fmla="*/ 3149985 w 26589109"/>
              <a:gd name="connsiteY159" fmla="*/ 6124070 h 7514867"/>
              <a:gd name="connsiteX160" fmla="*/ 3117678 w 26589109"/>
              <a:gd name="connsiteY160" fmla="*/ 6091762 h 7514867"/>
              <a:gd name="connsiteX161" fmla="*/ 3101524 w 26589109"/>
              <a:gd name="connsiteY161" fmla="*/ 6091762 h 7514867"/>
              <a:gd name="connsiteX162" fmla="*/ 25329113 w 26589109"/>
              <a:gd name="connsiteY162" fmla="*/ 6010993 h 7514867"/>
              <a:gd name="connsiteX163" fmla="*/ 25409881 w 26589109"/>
              <a:gd name="connsiteY163" fmla="*/ 6027147 h 7514867"/>
              <a:gd name="connsiteX164" fmla="*/ 25409881 w 26589109"/>
              <a:gd name="connsiteY164" fmla="*/ 6107916 h 7514867"/>
              <a:gd name="connsiteX165" fmla="*/ 25329113 w 26589109"/>
              <a:gd name="connsiteY165" fmla="*/ 6107916 h 7514867"/>
              <a:gd name="connsiteX166" fmla="*/ 25296805 w 26589109"/>
              <a:gd name="connsiteY166" fmla="*/ 6043301 h 7514867"/>
              <a:gd name="connsiteX167" fmla="*/ 25329113 w 26589109"/>
              <a:gd name="connsiteY167" fmla="*/ 6010993 h 7514867"/>
              <a:gd name="connsiteX168" fmla="*/ 21254576 w 26589109"/>
              <a:gd name="connsiteY168" fmla="*/ 5965561 h 7514867"/>
              <a:gd name="connsiteX169" fmla="*/ 21161440 w 26589109"/>
              <a:gd name="connsiteY169" fmla="*/ 6010993 h 7514867"/>
              <a:gd name="connsiteX170" fmla="*/ 21129132 w 26589109"/>
              <a:gd name="connsiteY170" fmla="*/ 6059454 h 7514867"/>
              <a:gd name="connsiteX171" fmla="*/ 21145286 w 26589109"/>
              <a:gd name="connsiteY171" fmla="*/ 6075608 h 7514867"/>
              <a:gd name="connsiteX172" fmla="*/ 21258364 w 26589109"/>
              <a:gd name="connsiteY172" fmla="*/ 6075608 h 7514867"/>
              <a:gd name="connsiteX173" fmla="*/ 21339132 w 26589109"/>
              <a:gd name="connsiteY173" fmla="*/ 6075608 h 7514867"/>
              <a:gd name="connsiteX174" fmla="*/ 21419902 w 26589109"/>
              <a:gd name="connsiteY174" fmla="*/ 6043301 h 7514867"/>
              <a:gd name="connsiteX175" fmla="*/ 21371440 w 26589109"/>
              <a:gd name="connsiteY175" fmla="*/ 6010993 h 7514867"/>
              <a:gd name="connsiteX176" fmla="*/ 21290670 w 26589109"/>
              <a:gd name="connsiteY176" fmla="*/ 5978686 h 7514867"/>
              <a:gd name="connsiteX177" fmla="*/ 21254576 w 26589109"/>
              <a:gd name="connsiteY177" fmla="*/ 5965561 h 7514867"/>
              <a:gd name="connsiteX178" fmla="*/ 22130666 w 26589109"/>
              <a:gd name="connsiteY178" fmla="*/ 5962532 h 7514867"/>
              <a:gd name="connsiteX179" fmla="*/ 22017590 w 26589109"/>
              <a:gd name="connsiteY179" fmla="*/ 6043301 h 7514867"/>
              <a:gd name="connsiteX180" fmla="*/ 22033742 w 26589109"/>
              <a:gd name="connsiteY180" fmla="*/ 6124070 h 7514867"/>
              <a:gd name="connsiteX181" fmla="*/ 22114512 w 26589109"/>
              <a:gd name="connsiteY181" fmla="*/ 6107916 h 7514867"/>
              <a:gd name="connsiteX182" fmla="*/ 22162974 w 26589109"/>
              <a:gd name="connsiteY182" fmla="*/ 6010993 h 7514867"/>
              <a:gd name="connsiteX183" fmla="*/ 22162974 w 26589109"/>
              <a:gd name="connsiteY183" fmla="*/ 5962532 h 7514867"/>
              <a:gd name="connsiteX184" fmla="*/ 22130666 w 26589109"/>
              <a:gd name="connsiteY184" fmla="*/ 5962532 h 7514867"/>
              <a:gd name="connsiteX185" fmla="*/ 21742976 w 26589109"/>
              <a:gd name="connsiteY185" fmla="*/ 5946378 h 7514867"/>
              <a:gd name="connsiteX186" fmla="*/ 21742976 w 26589109"/>
              <a:gd name="connsiteY186" fmla="*/ 5962532 h 7514867"/>
              <a:gd name="connsiteX187" fmla="*/ 21532978 w 26589109"/>
              <a:gd name="connsiteY187" fmla="*/ 5962532 h 7514867"/>
              <a:gd name="connsiteX188" fmla="*/ 21500670 w 26589109"/>
              <a:gd name="connsiteY188" fmla="*/ 5994839 h 7514867"/>
              <a:gd name="connsiteX189" fmla="*/ 21532978 w 26589109"/>
              <a:gd name="connsiteY189" fmla="*/ 6059454 h 7514867"/>
              <a:gd name="connsiteX190" fmla="*/ 21856052 w 26589109"/>
              <a:gd name="connsiteY190" fmla="*/ 6059454 h 7514867"/>
              <a:gd name="connsiteX191" fmla="*/ 21952974 w 26589109"/>
              <a:gd name="connsiteY191" fmla="*/ 5994839 h 7514867"/>
              <a:gd name="connsiteX192" fmla="*/ 21952974 w 26589109"/>
              <a:gd name="connsiteY192" fmla="*/ 5978686 h 7514867"/>
              <a:gd name="connsiteX193" fmla="*/ 21936822 w 26589109"/>
              <a:gd name="connsiteY193" fmla="*/ 5962532 h 7514867"/>
              <a:gd name="connsiteX194" fmla="*/ 21742976 w 26589109"/>
              <a:gd name="connsiteY194" fmla="*/ 5946378 h 7514867"/>
              <a:gd name="connsiteX195" fmla="*/ 22812468 w 26589109"/>
              <a:gd name="connsiteY195" fmla="*/ 5767488 h 7514867"/>
              <a:gd name="connsiteX196" fmla="*/ 22776816 w 26589109"/>
              <a:gd name="connsiteY196" fmla="*/ 5768687 h 7514867"/>
              <a:gd name="connsiteX197" fmla="*/ 22469896 w 26589109"/>
              <a:gd name="connsiteY197" fmla="*/ 5881763 h 7514867"/>
              <a:gd name="connsiteX198" fmla="*/ 22469896 w 26589109"/>
              <a:gd name="connsiteY198" fmla="*/ 5930224 h 7514867"/>
              <a:gd name="connsiteX199" fmla="*/ 22906048 w 26589109"/>
              <a:gd name="connsiteY199" fmla="*/ 6107916 h 7514867"/>
              <a:gd name="connsiteX200" fmla="*/ 22954510 w 26589109"/>
              <a:gd name="connsiteY200" fmla="*/ 6091762 h 7514867"/>
              <a:gd name="connsiteX201" fmla="*/ 23067586 w 26589109"/>
              <a:gd name="connsiteY201" fmla="*/ 5865609 h 7514867"/>
              <a:gd name="connsiteX202" fmla="*/ 23051430 w 26589109"/>
              <a:gd name="connsiteY202" fmla="*/ 5833302 h 7514867"/>
              <a:gd name="connsiteX203" fmla="*/ 22812468 w 26589109"/>
              <a:gd name="connsiteY203" fmla="*/ 5767488 h 7514867"/>
              <a:gd name="connsiteX204" fmla="*/ 3602291 w 26589109"/>
              <a:gd name="connsiteY204" fmla="*/ 5542534 h 7514867"/>
              <a:gd name="connsiteX205" fmla="*/ 3586137 w 26589109"/>
              <a:gd name="connsiteY205" fmla="*/ 5558688 h 7514867"/>
              <a:gd name="connsiteX206" fmla="*/ 3602291 w 26589109"/>
              <a:gd name="connsiteY206" fmla="*/ 5574842 h 7514867"/>
              <a:gd name="connsiteX207" fmla="*/ 3618445 w 26589109"/>
              <a:gd name="connsiteY207" fmla="*/ 5558688 h 7514867"/>
              <a:gd name="connsiteX208" fmla="*/ 3602291 w 26589109"/>
              <a:gd name="connsiteY208" fmla="*/ 5542534 h 7514867"/>
              <a:gd name="connsiteX209" fmla="*/ 2826910 w 26589109"/>
              <a:gd name="connsiteY209" fmla="*/ 5364843 h 7514867"/>
              <a:gd name="connsiteX210" fmla="*/ 2843064 w 26589109"/>
              <a:gd name="connsiteY210" fmla="*/ 5380996 h 7514867"/>
              <a:gd name="connsiteX211" fmla="*/ 2843064 w 26589109"/>
              <a:gd name="connsiteY211" fmla="*/ 5397150 h 7514867"/>
              <a:gd name="connsiteX212" fmla="*/ 2810756 w 26589109"/>
              <a:gd name="connsiteY212" fmla="*/ 5380996 h 7514867"/>
              <a:gd name="connsiteX213" fmla="*/ 2826910 w 26589109"/>
              <a:gd name="connsiteY213" fmla="*/ 5364843 h 7514867"/>
              <a:gd name="connsiteX214" fmla="*/ 1243840 w 26589109"/>
              <a:gd name="connsiteY214" fmla="*/ 5364843 h 7514867"/>
              <a:gd name="connsiteX215" fmla="*/ 1356917 w 26589109"/>
              <a:gd name="connsiteY215" fmla="*/ 5364843 h 7514867"/>
              <a:gd name="connsiteX216" fmla="*/ 1437686 w 26589109"/>
              <a:gd name="connsiteY216" fmla="*/ 5364843 h 7514867"/>
              <a:gd name="connsiteX217" fmla="*/ 1469993 w 26589109"/>
              <a:gd name="connsiteY217" fmla="*/ 5397150 h 7514867"/>
              <a:gd name="connsiteX218" fmla="*/ 1453839 w 26589109"/>
              <a:gd name="connsiteY218" fmla="*/ 5413304 h 7514867"/>
              <a:gd name="connsiteX219" fmla="*/ 1227687 w 26589109"/>
              <a:gd name="connsiteY219" fmla="*/ 5461765 h 7514867"/>
              <a:gd name="connsiteX220" fmla="*/ 1211533 w 26589109"/>
              <a:gd name="connsiteY220" fmla="*/ 5413304 h 7514867"/>
              <a:gd name="connsiteX221" fmla="*/ 1243840 w 26589109"/>
              <a:gd name="connsiteY221" fmla="*/ 5364843 h 7514867"/>
              <a:gd name="connsiteX222" fmla="*/ 25700649 w 26589109"/>
              <a:gd name="connsiteY222" fmla="*/ 5300228 h 7514867"/>
              <a:gd name="connsiteX223" fmla="*/ 25749109 w 26589109"/>
              <a:gd name="connsiteY223" fmla="*/ 5332535 h 7514867"/>
              <a:gd name="connsiteX224" fmla="*/ 25700649 w 26589109"/>
              <a:gd name="connsiteY224" fmla="*/ 5348689 h 7514867"/>
              <a:gd name="connsiteX225" fmla="*/ 25652189 w 26589109"/>
              <a:gd name="connsiteY225" fmla="*/ 5316382 h 7514867"/>
              <a:gd name="connsiteX226" fmla="*/ 25700649 w 26589109"/>
              <a:gd name="connsiteY226" fmla="*/ 5300228 h 7514867"/>
              <a:gd name="connsiteX227" fmla="*/ 1615377 w 26589109"/>
              <a:gd name="connsiteY227" fmla="*/ 5251766 h 7514867"/>
              <a:gd name="connsiteX228" fmla="*/ 1647685 w 26589109"/>
              <a:gd name="connsiteY228" fmla="*/ 5300228 h 7514867"/>
              <a:gd name="connsiteX229" fmla="*/ 1647685 w 26589109"/>
              <a:gd name="connsiteY229" fmla="*/ 5332535 h 7514867"/>
              <a:gd name="connsiteX230" fmla="*/ 1647685 w 26589109"/>
              <a:gd name="connsiteY230" fmla="*/ 5380996 h 7514867"/>
              <a:gd name="connsiteX231" fmla="*/ 1615377 w 26589109"/>
              <a:gd name="connsiteY231" fmla="*/ 5397150 h 7514867"/>
              <a:gd name="connsiteX232" fmla="*/ 1583070 w 26589109"/>
              <a:gd name="connsiteY232" fmla="*/ 5380996 h 7514867"/>
              <a:gd name="connsiteX233" fmla="*/ 1583070 w 26589109"/>
              <a:gd name="connsiteY233" fmla="*/ 5300228 h 7514867"/>
              <a:gd name="connsiteX234" fmla="*/ 1615377 w 26589109"/>
              <a:gd name="connsiteY234" fmla="*/ 5251766 h 7514867"/>
              <a:gd name="connsiteX235" fmla="*/ 3036909 w 26589109"/>
              <a:gd name="connsiteY235" fmla="*/ 5235613 h 7514867"/>
              <a:gd name="connsiteX236" fmla="*/ 3053063 w 26589109"/>
              <a:gd name="connsiteY236" fmla="*/ 5267920 h 7514867"/>
              <a:gd name="connsiteX237" fmla="*/ 3069217 w 26589109"/>
              <a:gd name="connsiteY237" fmla="*/ 5251766 h 7514867"/>
              <a:gd name="connsiteX238" fmla="*/ 3036909 w 26589109"/>
              <a:gd name="connsiteY238" fmla="*/ 5235613 h 7514867"/>
              <a:gd name="connsiteX239" fmla="*/ 24295270 w 26589109"/>
              <a:gd name="connsiteY239" fmla="*/ 5138690 h 7514867"/>
              <a:gd name="connsiteX240" fmla="*/ 24327580 w 26589109"/>
              <a:gd name="connsiteY240" fmla="*/ 5138690 h 7514867"/>
              <a:gd name="connsiteX241" fmla="*/ 24327580 w 26589109"/>
              <a:gd name="connsiteY241" fmla="*/ 5154844 h 7514867"/>
              <a:gd name="connsiteX242" fmla="*/ 24311426 w 26589109"/>
              <a:gd name="connsiteY242" fmla="*/ 5154844 h 7514867"/>
              <a:gd name="connsiteX243" fmla="*/ 24295270 w 26589109"/>
              <a:gd name="connsiteY243" fmla="*/ 5138690 h 7514867"/>
              <a:gd name="connsiteX244" fmla="*/ 3246908 w 26589109"/>
              <a:gd name="connsiteY244" fmla="*/ 5122536 h 7514867"/>
              <a:gd name="connsiteX245" fmla="*/ 3214600 w 26589109"/>
              <a:gd name="connsiteY245" fmla="*/ 5170998 h 7514867"/>
              <a:gd name="connsiteX246" fmla="*/ 3230754 w 26589109"/>
              <a:gd name="connsiteY246" fmla="*/ 5219459 h 7514867"/>
              <a:gd name="connsiteX247" fmla="*/ 3263062 w 26589109"/>
              <a:gd name="connsiteY247" fmla="*/ 5203305 h 7514867"/>
              <a:gd name="connsiteX248" fmla="*/ 3246908 w 26589109"/>
              <a:gd name="connsiteY248" fmla="*/ 5122536 h 7514867"/>
              <a:gd name="connsiteX249" fmla="*/ 24765499 w 26589109"/>
              <a:gd name="connsiteY249" fmla="*/ 5115722 h 7514867"/>
              <a:gd name="connsiteX250" fmla="*/ 24779885 w 26589109"/>
              <a:gd name="connsiteY250" fmla="*/ 5122536 h 7514867"/>
              <a:gd name="connsiteX251" fmla="*/ 24796037 w 26589109"/>
              <a:gd name="connsiteY251" fmla="*/ 5203305 h 7514867"/>
              <a:gd name="connsiteX252" fmla="*/ 24763733 w 26589109"/>
              <a:gd name="connsiteY252" fmla="*/ 5219459 h 7514867"/>
              <a:gd name="connsiteX253" fmla="*/ 24634501 w 26589109"/>
              <a:gd name="connsiteY253" fmla="*/ 5170998 h 7514867"/>
              <a:gd name="connsiteX254" fmla="*/ 24586038 w 26589109"/>
              <a:gd name="connsiteY254" fmla="*/ 5154844 h 7514867"/>
              <a:gd name="connsiteX255" fmla="*/ 24634501 w 26589109"/>
              <a:gd name="connsiteY255" fmla="*/ 5122536 h 7514867"/>
              <a:gd name="connsiteX256" fmla="*/ 24731425 w 26589109"/>
              <a:gd name="connsiteY256" fmla="*/ 5122536 h 7514867"/>
              <a:gd name="connsiteX257" fmla="*/ 24765499 w 26589109"/>
              <a:gd name="connsiteY257" fmla="*/ 5115722 h 7514867"/>
              <a:gd name="connsiteX258" fmla="*/ 25859411 w 26589109"/>
              <a:gd name="connsiteY258" fmla="*/ 4843884 h 7514867"/>
              <a:gd name="connsiteX259" fmla="*/ 25862189 w 26589109"/>
              <a:gd name="connsiteY259" fmla="*/ 4847922 h 7514867"/>
              <a:gd name="connsiteX260" fmla="*/ 25910649 w 26589109"/>
              <a:gd name="connsiteY260" fmla="*/ 4880230 h 7514867"/>
              <a:gd name="connsiteX261" fmla="*/ 25926801 w 26589109"/>
              <a:gd name="connsiteY261" fmla="*/ 4928691 h 7514867"/>
              <a:gd name="connsiteX262" fmla="*/ 25846033 w 26589109"/>
              <a:gd name="connsiteY262" fmla="*/ 4928691 h 7514867"/>
              <a:gd name="connsiteX263" fmla="*/ 25829877 w 26589109"/>
              <a:gd name="connsiteY263" fmla="*/ 4880230 h 7514867"/>
              <a:gd name="connsiteX264" fmla="*/ 25859411 w 26589109"/>
              <a:gd name="connsiteY264" fmla="*/ 4843884 h 7514867"/>
              <a:gd name="connsiteX265" fmla="*/ 21129132 w 26589109"/>
              <a:gd name="connsiteY265" fmla="*/ 4815615 h 7514867"/>
              <a:gd name="connsiteX266" fmla="*/ 21096826 w 26589109"/>
              <a:gd name="connsiteY266" fmla="*/ 4847922 h 7514867"/>
              <a:gd name="connsiteX267" fmla="*/ 21112978 w 26589109"/>
              <a:gd name="connsiteY267" fmla="*/ 4847922 h 7514867"/>
              <a:gd name="connsiteX268" fmla="*/ 21129132 w 26589109"/>
              <a:gd name="connsiteY268" fmla="*/ 4815615 h 7514867"/>
              <a:gd name="connsiteX269" fmla="*/ 2439220 w 26589109"/>
              <a:gd name="connsiteY269" fmla="*/ 4460232 h 7514867"/>
              <a:gd name="connsiteX270" fmla="*/ 2455373 w 26589109"/>
              <a:gd name="connsiteY270" fmla="*/ 4492540 h 7514867"/>
              <a:gd name="connsiteX271" fmla="*/ 2471527 w 26589109"/>
              <a:gd name="connsiteY271" fmla="*/ 4476386 h 7514867"/>
              <a:gd name="connsiteX272" fmla="*/ 2439220 w 26589109"/>
              <a:gd name="connsiteY272" fmla="*/ 4460232 h 7514867"/>
              <a:gd name="connsiteX273" fmla="*/ 2826910 w 26589109"/>
              <a:gd name="connsiteY273" fmla="*/ 4427925 h 7514867"/>
              <a:gd name="connsiteX274" fmla="*/ 2794602 w 26589109"/>
              <a:gd name="connsiteY274" fmla="*/ 4476386 h 7514867"/>
              <a:gd name="connsiteX275" fmla="*/ 2810756 w 26589109"/>
              <a:gd name="connsiteY275" fmla="*/ 4524847 h 7514867"/>
              <a:gd name="connsiteX276" fmla="*/ 2843064 w 26589109"/>
              <a:gd name="connsiteY276" fmla="*/ 4460232 h 7514867"/>
              <a:gd name="connsiteX277" fmla="*/ 2826910 w 26589109"/>
              <a:gd name="connsiteY277" fmla="*/ 4427925 h 7514867"/>
              <a:gd name="connsiteX278" fmla="*/ 533075 w 26589109"/>
              <a:gd name="connsiteY278" fmla="*/ 4230042 h 7514867"/>
              <a:gd name="connsiteX279" fmla="*/ 565382 w 26589109"/>
              <a:gd name="connsiteY279" fmla="*/ 4250233 h 7514867"/>
              <a:gd name="connsiteX280" fmla="*/ 549228 w 26589109"/>
              <a:gd name="connsiteY280" fmla="*/ 4282541 h 7514867"/>
              <a:gd name="connsiteX281" fmla="*/ 484613 w 26589109"/>
              <a:gd name="connsiteY281" fmla="*/ 4250233 h 7514867"/>
              <a:gd name="connsiteX282" fmla="*/ 500767 w 26589109"/>
              <a:gd name="connsiteY282" fmla="*/ 4234080 h 7514867"/>
              <a:gd name="connsiteX283" fmla="*/ 533075 w 26589109"/>
              <a:gd name="connsiteY283" fmla="*/ 4230042 h 7514867"/>
              <a:gd name="connsiteX284" fmla="*/ 1275390 w 26589109"/>
              <a:gd name="connsiteY284" fmla="*/ 4140186 h 7514867"/>
              <a:gd name="connsiteX285" fmla="*/ 1373071 w 26589109"/>
              <a:gd name="connsiteY285" fmla="*/ 4185618 h 7514867"/>
              <a:gd name="connsiteX286" fmla="*/ 1453839 w 26589109"/>
              <a:gd name="connsiteY286" fmla="*/ 4250233 h 7514867"/>
              <a:gd name="connsiteX287" fmla="*/ 1793069 w 26589109"/>
              <a:gd name="connsiteY287" fmla="*/ 4201772 h 7514867"/>
              <a:gd name="connsiteX288" fmla="*/ 1841530 w 26589109"/>
              <a:gd name="connsiteY288" fmla="*/ 4217926 h 7514867"/>
              <a:gd name="connsiteX289" fmla="*/ 1841530 w 26589109"/>
              <a:gd name="connsiteY289" fmla="*/ 4234080 h 7514867"/>
              <a:gd name="connsiteX290" fmla="*/ 1712300 w 26589109"/>
              <a:gd name="connsiteY290" fmla="*/ 4347156 h 7514867"/>
              <a:gd name="connsiteX291" fmla="*/ 1631531 w 26589109"/>
              <a:gd name="connsiteY291" fmla="*/ 4331002 h 7514867"/>
              <a:gd name="connsiteX292" fmla="*/ 1550762 w 26589109"/>
              <a:gd name="connsiteY292" fmla="*/ 4331002 h 7514867"/>
              <a:gd name="connsiteX293" fmla="*/ 1453839 w 26589109"/>
              <a:gd name="connsiteY293" fmla="*/ 4395617 h 7514867"/>
              <a:gd name="connsiteX294" fmla="*/ 1243840 w 26589109"/>
              <a:gd name="connsiteY294" fmla="*/ 4411771 h 7514867"/>
              <a:gd name="connsiteX295" fmla="*/ 872304 w 26589109"/>
              <a:gd name="connsiteY295" fmla="*/ 4379463 h 7514867"/>
              <a:gd name="connsiteX296" fmla="*/ 872304 w 26589109"/>
              <a:gd name="connsiteY296" fmla="*/ 4314848 h 7514867"/>
              <a:gd name="connsiteX297" fmla="*/ 920765 w 26589109"/>
              <a:gd name="connsiteY297" fmla="*/ 4282541 h 7514867"/>
              <a:gd name="connsiteX298" fmla="*/ 1243840 w 26589109"/>
              <a:gd name="connsiteY298" fmla="*/ 4153311 h 7514867"/>
              <a:gd name="connsiteX299" fmla="*/ 1275390 w 26589109"/>
              <a:gd name="connsiteY299" fmla="*/ 4140186 h 7514867"/>
              <a:gd name="connsiteX300" fmla="*/ 24682961 w 26589109"/>
              <a:gd name="connsiteY300" fmla="*/ 3927158 h 7514867"/>
              <a:gd name="connsiteX301" fmla="*/ 24674885 w 26589109"/>
              <a:gd name="connsiteY301" fmla="*/ 3937254 h 7514867"/>
              <a:gd name="connsiteX302" fmla="*/ 24671079 w 26589109"/>
              <a:gd name="connsiteY302" fmla="*/ 3947723 h 7514867"/>
              <a:gd name="connsiteX303" fmla="*/ 24652297 w 26589109"/>
              <a:gd name="connsiteY303" fmla="*/ 3948431 h 7514867"/>
              <a:gd name="connsiteX304" fmla="*/ 24653433 w 26589109"/>
              <a:gd name="connsiteY304" fmla="*/ 3940788 h 7514867"/>
              <a:gd name="connsiteX305" fmla="*/ 24682961 w 26589109"/>
              <a:gd name="connsiteY305" fmla="*/ 3927158 h 7514867"/>
              <a:gd name="connsiteX306" fmla="*/ 516921 w 26589109"/>
              <a:gd name="connsiteY306" fmla="*/ 3878697 h 7514867"/>
              <a:gd name="connsiteX307" fmla="*/ 500767 w 26589109"/>
              <a:gd name="connsiteY307" fmla="*/ 3911004 h 7514867"/>
              <a:gd name="connsiteX308" fmla="*/ 484613 w 26589109"/>
              <a:gd name="connsiteY308" fmla="*/ 3911004 h 7514867"/>
              <a:gd name="connsiteX309" fmla="*/ 516921 w 26589109"/>
              <a:gd name="connsiteY309" fmla="*/ 3878697 h 7514867"/>
              <a:gd name="connsiteX310" fmla="*/ 3957674 w 26589109"/>
              <a:gd name="connsiteY310" fmla="*/ 3830235 h 7514867"/>
              <a:gd name="connsiteX311" fmla="*/ 3941520 w 26589109"/>
              <a:gd name="connsiteY311" fmla="*/ 3846389 h 7514867"/>
              <a:gd name="connsiteX312" fmla="*/ 3957674 w 26589109"/>
              <a:gd name="connsiteY312" fmla="*/ 3862543 h 7514867"/>
              <a:gd name="connsiteX313" fmla="*/ 3973828 w 26589109"/>
              <a:gd name="connsiteY313" fmla="*/ 3846389 h 7514867"/>
              <a:gd name="connsiteX314" fmla="*/ 3957674 w 26589109"/>
              <a:gd name="connsiteY314" fmla="*/ 3830235 h 7514867"/>
              <a:gd name="connsiteX315" fmla="*/ 113076 w 26589109"/>
              <a:gd name="connsiteY315" fmla="*/ 3814082 h 7514867"/>
              <a:gd name="connsiteX316" fmla="*/ 96923 w 26589109"/>
              <a:gd name="connsiteY316" fmla="*/ 3846389 h 7514867"/>
              <a:gd name="connsiteX317" fmla="*/ 80769 w 26589109"/>
              <a:gd name="connsiteY317" fmla="*/ 3846389 h 7514867"/>
              <a:gd name="connsiteX318" fmla="*/ 113076 w 26589109"/>
              <a:gd name="connsiteY318" fmla="*/ 3814082 h 7514867"/>
              <a:gd name="connsiteX319" fmla="*/ 339229 w 26589109"/>
              <a:gd name="connsiteY319" fmla="*/ 3684851 h 7514867"/>
              <a:gd name="connsiteX320" fmla="*/ 242307 w 26589109"/>
              <a:gd name="connsiteY320" fmla="*/ 3797928 h 7514867"/>
              <a:gd name="connsiteX321" fmla="*/ 113076 w 26589109"/>
              <a:gd name="connsiteY321" fmla="*/ 3797928 h 7514867"/>
              <a:gd name="connsiteX322" fmla="*/ 161538 w 26589109"/>
              <a:gd name="connsiteY322" fmla="*/ 3749467 h 7514867"/>
              <a:gd name="connsiteX323" fmla="*/ 339229 w 26589109"/>
              <a:gd name="connsiteY323" fmla="*/ 3684851 h 7514867"/>
              <a:gd name="connsiteX324" fmla="*/ 856150 w 26589109"/>
              <a:gd name="connsiteY324" fmla="*/ 3587929 h 7514867"/>
              <a:gd name="connsiteX325" fmla="*/ 839996 w 26589109"/>
              <a:gd name="connsiteY325" fmla="*/ 3604083 h 7514867"/>
              <a:gd name="connsiteX326" fmla="*/ 872304 w 26589109"/>
              <a:gd name="connsiteY326" fmla="*/ 3604083 h 7514867"/>
              <a:gd name="connsiteX327" fmla="*/ 856150 w 26589109"/>
              <a:gd name="connsiteY327" fmla="*/ 3587929 h 7514867"/>
              <a:gd name="connsiteX328" fmla="*/ 1534608 w 26589109"/>
              <a:gd name="connsiteY328" fmla="*/ 3458699 h 7514867"/>
              <a:gd name="connsiteX329" fmla="*/ 1486147 w 26589109"/>
              <a:gd name="connsiteY329" fmla="*/ 3507160 h 7514867"/>
              <a:gd name="connsiteX330" fmla="*/ 1486147 w 26589109"/>
              <a:gd name="connsiteY330" fmla="*/ 3523314 h 7514867"/>
              <a:gd name="connsiteX331" fmla="*/ 1534608 w 26589109"/>
              <a:gd name="connsiteY331" fmla="*/ 3539468 h 7514867"/>
              <a:gd name="connsiteX332" fmla="*/ 1583070 w 26589109"/>
              <a:gd name="connsiteY332" fmla="*/ 3507160 h 7514867"/>
              <a:gd name="connsiteX333" fmla="*/ 1583070 w 26589109"/>
              <a:gd name="connsiteY333" fmla="*/ 3474853 h 7514867"/>
              <a:gd name="connsiteX334" fmla="*/ 1534608 w 26589109"/>
              <a:gd name="connsiteY334" fmla="*/ 3458699 h 7514867"/>
              <a:gd name="connsiteX335" fmla="*/ 4846132 w 26589109"/>
              <a:gd name="connsiteY335" fmla="*/ 3410238 h 7514867"/>
              <a:gd name="connsiteX336" fmla="*/ 4829978 w 26589109"/>
              <a:gd name="connsiteY336" fmla="*/ 3426391 h 7514867"/>
              <a:gd name="connsiteX337" fmla="*/ 4846132 w 26589109"/>
              <a:gd name="connsiteY337" fmla="*/ 3442545 h 7514867"/>
              <a:gd name="connsiteX338" fmla="*/ 4862285 w 26589109"/>
              <a:gd name="connsiteY338" fmla="*/ 3426391 h 7514867"/>
              <a:gd name="connsiteX339" fmla="*/ 4846132 w 26589109"/>
              <a:gd name="connsiteY339" fmla="*/ 3410238 h 7514867"/>
              <a:gd name="connsiteX340" fmla="*/ 5039977 w 26589109"/>
              <a:gd name="connsiteY340" fmla="*/ 3377930 h 7514867"/>
              <a:gd name="connsiteX341" fmla="*/ 5007669 w 26589109"/>
              <a:gd name="connsiteY341" fmla="*/ 3410238 h 7514867"/>
              <a:gd name="connsiteX342" fmla="*/ 5023823 w 26589109"/>
              <a:gd name="connsiteY342" fmla="*/ 3410238 h 7514867"/>
              <a:gd name="connsiteX343" fmla="*/ 5039977 w 26589109"/>
              <a:gd name="connsiteY343" fmla="*/ 3377930 h 7514867"/>
              <a:gd name="connsiteX344" fmla="*/ 5072284 w 26589109"/>
              <a:gd name="connsiteY344" fmla="*/ 3345623 h 7514867"/>
              <a:gd name="connsiteX345" fmla="*/ 5058149 w 26589109"/>
              <a:gd name="connsiteY345" fmla="*/ 3355719 h 7514867"/>
              <a:gd name="connsiteX346" fmla="*/ 5057611 w 26589109"/>
              <a:gd name="connsiteY346" fmla="*/ 3361642 h 7514867"/>
              <a:gd name="connsiteX347" fmla="*/ 5056130 w 26589109"/>
              <a:gd name="connsiteY347" fmla="*/ 3361776 h 7514867"/>
              <a:gd name="connsiteX348" fmla="*/ 5056130 w 26589109"/>
              <a:gd name="connsiteY348" fmla="*/ 3377930 h 7514867"/>
              <a:gd name="connsiteX349" fmla="*/ 5057611 w 26589109"/>
              <a:gd name="connsiteY349" fmla="*/ 3361642 h 7514867"/>
              <a:gd name="connsiteX350" fmla="*/ 5078342 w 26589109"/>
              <a:gd name="connsiteY350" fmla="*/ 3359757 h 7514867"/>
              <a:gd name="connsiteX351" fmla="*/ 5085588 w 26589109"/>
              <a:gd name="connsiteY351" fmla="*/ 3349614 h 7514867"/>
              <a:gd name="connsiteX352" fmla="*/ 5092477 w 26589109"/>
              <a:gd name="connsiteY352" fmla="*/ 3351681 h 7514867"/>
              <a:gd name="connsiteX353" fmla="*/ 5088438 w 26589109"/>
              <a:gd name="connsiteY353" fmla="*/ 3345623 h 7514867"/>
              <a:gd name="connsiteX354" fmla="*/ 5085588 w 26589109"/>
              <a:gd name="connsiteY354" fmla="*/ 3349614 h 7514867"/>
              <a:gd name="connsiteX355" fmla="*/ 850092 w 26589109"/>
              <a:gd name="connsiteY355" fmla="*/ 3276969 h 7514867"/>
              <a:gd name="connsiteX356" fmla="*/ 791535 w 26589109"/>
              <a:gd name="connsiteY356" fmla="*/ 3297161 h 7514867"/>
              <a:gd name="connsiteX357" fmla="*/ 775381 w 26589109"/>
              <a:gd name="connsiteY357" fmla="*/ 3345623 h 7514867"/>
              <a:gd name="connsiteX358" fmla="*/ 807689 w 26589109"/>
              <a:gd name="connsiteY358" fmla="*/ 3377930 h 7514867"/>
              <a:gd name="connsiteX359" fmla="*/ 920765 w 26589109"/>
              <a:gd name="connsiteY359" fmla="*/ 3313315 h 7514867"/>
              <a:gd name="connsiteX360" fmla="*/ 936919 w 26589109"/>
              <a:gd name="connsiteY360" fmla="*/ 3297161 h 7514867"/>
              <a:gd name="connsiteX361" fmla="*/ 920765 w 26589109"/>
              <a:gd name="connsiteY361" fmla="*/ 3281007 h 7514867"/>
              <a:gd name="connsiteX362" fmla="*/ 850092 w 26589109"/>
              <a:gd name="connsiteY362" fmla="*/ 3276969 h 7514867"/>
              <a:gd name="connsiteX363" fmla="*/ 5476129 w 26589109"/>
              <a:gd name="connsiteY363" fmla="*/ 3264854 h 7514867"/>
              <a:gd name="connsiteX364" fmla="*/ 5411514 w 26589109"/>
              <a:gd name="connsiteY364" fmla="*/ 3345623 h 7514867"/>
              <a:gd name="connsiteX365" fmla="*/ 5459975 w 26589109"/>
              <a:gd name="connsiteY365" fmla="*/ 3361776 h 7514867"/>
              <a:gd name="connsiteX366" fmla="*/ 5508436 w 26589109"/>
              <a:gd name="connsiteY366" fmla="*/ 3329469 h 7514867"/>
              <a:gd name="connsiteX367" fmla="*/ 5508436 w 26589109"/>
              <a:gd name="connsiteY367" fmla="*/ 3281007 h 7514867"/>
              <a:gd name="connsiteX368" fmla="*/ 5476129 w 26589109"/>
              <a:gd name="connsiteY368" fmla="*/ 3264854 h 7514867"/>
              <a:gd name="connsiteX369" fmla="*/ 26572953 w 26589109"/>
              <a:gd name="connsiteY369" fmla="*/ 3232546 h 7514867"/>
              <a:gd name="connsiteX370" fmla="*/ 26589109 w 26589109"/>
              <a:gd name="connsiteY370" fmla="*/ 3281007 h 7514867"/>
              <a:gd name="connsiteX371" fmla="*/ 26589109 w 26589109"/>
              <a:gd name="connsiteY371" fmla="*/ 3361776 h 7514867"/>
              <a:gd name="connsiteX372" fmla="*/ 26572953 w 26589109"/>
              <a:gd name="connsiteY372" fmla="*/ 3426391 h 7514867"/>
              <a:gd name="connsiteX373" fmla="*/ 26556797 w 26589109"/>
              <a:gd name="connsiteY373" fmla="*/ 3442545 h 7514867"/>
              <a:gd name="connsiteX374" fmla="*/ 26540645 w 26589109"/>
              <a:gd name="connsiteY374" fmla="*/ 3426391 h 7514867"/>
              <a:gd name="connsiteX375" fmla="*/ 26540645 w 26589109"/>
              <a:gd name="connsiteY375" fmla="*/ 3281007 h 7514867"/>
              <a:gd name="connsiteX376" fmla="*/ 26572953 w 26589109"/>
              <a:gd name="connsiteY376" fmla="*/ 3232546 h 7514867"/>
              <a:gd name="connsiteX377" fmla="*/ 26104493 w 26589109"/>
              <a:gd name="connsiteY377" fmla="*/ 3232546 h 7514867"/>
              <a:gd name="connsiteX378" fmla="*/ 26120649 w 26589109"/>
              <a:gd name="connsiteY378" fmla="*/ 3281007 h 7514867"/>
              <a:gd name="connsiteX379" fmla="*/ 26088341 w 26589109"/>
              <a:gd name="connsiteY379" fmla="*/ 3313315 h 7514867"/>
              <a:gd name="connsiteX380" fmla="*/ 26072185 w 26589109"/>
              <a:gd name="connsiteY380" fmla="*/ 3248700 h 7514867"/>
              <a:gd name="connsiteX381" fmla="*/ 26104493 w 26589109"/>
              <a:gd name="connsiteY381" fmla="*/ 3232546 h 7514867"/>
              <a:gd name="connsiteX382" fmla="*/ 1643142 w 26589109"/>
              <a:gd name="connsiteY382" fmla="*/ 3225984 h 7514867"/>
              <a:gd name="connsiteX383" fmla="*/ 1647685 w 26589109"/>
              <a:gd name="connsiteY383" fmla="*/ 3248700 h 7514867"/>
              <a:gd name="connsiteX384" fmla="*/ 1615377 w 26589109"/>
              <a:gd name="connsiteY384" fmla="*/ 3264854 h 7514867"/>
              <a:gd name="connsiteX385" fmla="*/ 1631531 w 26589109"/>
              <a:gd name="connsiteY385" fmla="*/ 3232546 h 7514867"/>
              <a:gd name="connsiteX386" fmla="*/ 1643142 w 26589109"/>
              <a:gd name="connsiteY386" fmla="*/ 3225984 h 7514867"/>
              <a:gd name="connsiteX387" fmla="*/ 6295933 w 26589109"/>
              <a:gd name="connsiteY387" fmla="*/ 3225731 h 7514867"/>
              <a:gd name="connsiteX388" fmla="*/ 6283817 w 26589109"/>
              <a:gd name="connsiteY388" fmla="*/ 3232546 h 7514867"/>
              <a:gd name="connsiteX389" fmla="*/ 6203049 w 26589109"/>
              <a:gd name="connsiteY389" fmla="*/ 3264854 h 7514867"/>
              <a:gd name="connsiteX390" fmla="*/ 6267663 w 26589109"/>
              <a:gd name="connsiteY390" fmla="*/ 3297161 h 7514867"/>
              <a:gd name="connsiteX391" fmla="*/ 6332279 w 26589109"/>
              <a:gd name="connsiteY391" fmla="*/ 3281007 h 7514867"/>
              <a:gd name="connsiteX392" fmla="*/ 6348432 w 26589109"/>
              <a:gd name="connsiteY392" fmla="*/ 3248700 h 7514867"/>
              <a:gd name="connsiteX393" fmla="*/ 6332279 w 26589109"/>
              <a:gd name="connsiteY393" fmla="*/ 3232546 h 7514867"/>
              <a:gd name="connsiteX394" fmla="*/ 6295933 w 26589109"/>
              <a:gd name="connsiteY394" fmla="*/ 3225731 h 7514867"/>
              <a:gd name="connsiteX395" fmla="*/ 3053063 w 26589109"/>
              <a:gd name="connsiteY395" fmla="*/ 3216392 h 7514867"/>
              <a:gd name="connsiteX396" fmla="*/ 3069217 w 26589109"/>
              <a:gd name="connsiteY396" fmla="*/ 3248700 h 7514867"/>
              <a:gd name="connsiteX397" fmla="*/ 3036909 w 26589109"/>
              <a:gd name="connsiteY397" fmla="*/ 3232546 h 7514867"/>
              <a:gd name="connsiteX398" fmla="*/ 3053063 w 26589109"/>
              <a:gd name="connsiteY398" fmla="*/ 3216392 h 7514867"/>
              <a:gd name="connsiteX399" fmla="*/ 3053063 w 26589109"/>
              <a:gd name="connsiteY399" fmla="*/ 3216392 h 7514867"/>
              <a:gd name="connsiteX400" fmla="*/ 3053063 w 26589109"/>
              <a:gd name="connsiteY400" fmla="*/ 3216392 h 7514867"/>
              <a:gd name="connsiteX401" fmla="*/ 26383147 w 26589109"/>
              <a:gd name="connsiteY401" fmla="*/ 3165912 h 7514867"/>
              <a:gd name="connsiteX402" fmla="*/ 26395261 w 26589109"/>
              <a:gd name="connsiteY402" fmla="*/ 3184085 h 7514867"/>
              <a:gd name="connsiteX403" fmla="*/ 26476029 w 26589109"/>
              <a:gd name="connsiteY403" fmla="*/ 3361776 h 7514867"/>
              <a:gd name="connsiteX404" fmla="*/ 26411417 w 26589109"/>
              <a:gd name="connsiteY404" fmla="*/ 3442545 h 7514867"/>
              <a:gd name="connsiteX405" fmla="*/ 26330645 w 26589109"/>
              <a:gd name="connsiteY405" fmla="*/ 3442545 h 7514867"/>
              <a:gd name="connsiteX406" fmla="*/ 26249877 w 26589109"/>
              <a:gd name="connsiteY406" fmla="*/ 3410238 h 7514867"/>
              <a:gd name="connsiteX407" fmla="*/ 26201417 w 26589109"/>
              <a:gd name="connsiteY407" fmla="*/ 3345623 h 7514867"/>
              <a:gd name="connsiteX408" fmla="*/ 26201417 w 26589109"/>
              <a:gd name="connsiteY408" fmla="*/ 3281007 h 7514867"/>
              <a:gd name="connsiteX409" fmla="*/ 26346801 w 26589109"/>
              <a:gd name="connsiteY409" fmla="*/ 3184085 h 7514867"/>
              <a:gd name="connsiteX410" fmla="*/ 26383147 w 26589109"/>
              <a:gd name="connsiteY410" fmla="*/ 3165912 h 7514867"/>
              <a:gd name="connsiteX411" fmla="*/ 3736065 w 26589109"/>
              <a:gd name="connsiteY411" fmla="*/ 3112908 h 7514867"/>
              <a:gd name="connsiteX412" fmla="*/ 3731521 w 26589109"/>
              <a:gd name="connsiteY412" fmla="*/ 3135624 h 7514867"/>
              <a:gd name="connsiteX413" fmla="*/ 3763829 w 26589109"/>
              <a:gd name="connsiteY413" fmla="*/ 3151777 h 7514867"/>
              <a:gd name="connsiteX414" fmla="*/ 3796136 w 26589109"/>
              <a:gd name="connsiteY414" fmla="*/ 3184085 h 7514867"/>
              <a:gd name="connsiteX415" fmla="*/ 3796136 w 26589109"/>
              <a:gd name="connsiteY415" fmla="*/ 3182066 h 7514867"/>
              <a:gd name="connsiteX416" fmla="*/ 3796136 w 26589109"/>
              <a:gd name="connsiteY416" fmla="*/ 3167931 h 7514867"/>
              <a:gd name="connsiteX417" fmla="*/ 3763829 w 26589109"/>
              <a:gd name="connsiteY417" fmla="*/ 3151777 h 7514867"/>
              <a:gd name="connsiteX418" fmla="*/ 3747675 w 26589109"/>
              <a:gd name="connsiteY418" fmla="*/ 3119470 h 7514867"/>
              <a:gd name="connsiteX419" fmla="*/ 3736065 w 26589109"/>
              <a:gd name="connsiteY419" fmla="*/ 3112908 h 7514867"/>
              <a:gd name="connsiteX420" fmla="*/ 775381 w 26589109"/>
              <a:gd name="connsiteY420" fmla="*/ 3103316 h 7514867"/>
              <a:gd name="connsiteX421" fmla="*/ 726920 w 26589109"/>
              <a:gd name="connsiteY421" fmla="*/ 3135624 h 7514867"/>
              <a:gd name="connsiteX422" fmla="*/ 775381 w 26589109"/>
              <a:gd name="connsiteY422" fmla="*/ 3167931 h 7514867"/>
              <a:gd name="connsiteX423" fmla="*/ 904611 w 26589109"/>
              <a:gd name="connsiteY423" fmla="*/ 3200239 h 7514867"/>
              <a:gd name="connsiteX424" fmla="*/ 953073 w 26589109"/>
              <a:gd name="connsiteY424" fmla="*/ 3200239 h 7514867"/>
              <a:gd name="connsiteX425" fmla="*/ 936919 w 26589109"/>
              <a:gd name="connsiteY425" fmla="*/ 3135624 h 7514867"/>
              <a:gd name="connsiteX426" fmla="*/ 904611 w 26589109"/>
              <a:gd name="connsiteY426" fmla="*/ 3103316 h 7514867"/>
              <a:gd name="connsiteX427" fmla="*/ 823842 w 26589109"/>
              <a:gd name="connsiteY427" fmla="*/ 3103316 h 7514867"/>
              <a:gd name="connsiteX428" fmla="*/ 775381 w 26589109"/>
              <a:gd name="connsiteY428" fmla="*/ 3103316 h 7514867"/>
              <a:gd name="connsiteX429" fmla="*/ 2665372 w 26589109"/>
              <a:gd name="connsiteY429" fmla="*/ 3038701 h 7514867"/>
              <a:gd name="connsiteX430" fmla="*/ 2616911 w 26589109"/>
              <a:gd name="connsiteY430" fmla="*/ 3054855 h 7514867"/>
              <a:gd name="connsiteX431" fmla="*/ 2665372 w 26589109"/>
              <a:gd name="connsiteY431" fmla="*/ 3087162 h 7514867"/>
              <a:gd name="connsiteX432" fmla="*/ 2713834 w 26589109"/>
              <a:gd name="connsiteY432" fmla="*/ 3071009 h 7514867"/>
              <a:gd name="connsiteX433" fmla="*/ 2665372 w 26589109"/>
              <a:gd name="connsiteY433" fmla="*/ 3038701 h 7514867"/>
              <a:gd name="connsiteX434" fmla="*/ 2497777 w 26589109"/>
              <a:gd name="connsiteY434" fmla="*/ 3032139 h 7514867"/>
              <a:gd name="connsiteX435" fmla="*/ 2471527 w 26589109"/>
              <a:gd name="connsiteY435" fmla="*/ 3038701 h 7514867"/>
              <a:gd name="connsiteX436" fmla="*/ 2309989 w 26589109"/>
              <a:gd name="connsiteY436" fmla="*/ 3087162 h 7514867"/>
              <a:gd name="connsiteX437" fmla="*/ 2099990 w 26589109"/>
              <a:gd name="connsiteY437" fmla="*/ 3103316 h 7514867"/>
              <a:gd name="connsiteX438" fmla="*/ 2083836 w 26589109"/>
              <a:gd name="connsiteY438" fmla="*/ 3151777 h 7514867"/>
              <a:gd name="connsiteX439" fmla="*/ 2003068 w 26589109"/>
              <a:gd name="connsiteY439" fmla="*/ 3151777 h 7514867"/>
              <a:gd name="connsiteX440" fmla="*/ 2019221 w 26589109"/>
              <a:gd name="connsiteY440" fmla="*/ 3248700 h 7514867"/>
              <a:gd name="connsiteX441" fmla="*/ 1986914 w 26589109"/>
              <a:gd name="connsiteY441" fmla="*/ 3313315 h 7514867"/>
              <a:gd name="connsiteX442" fmla="*/ 1809222 w 26589109"/>
              <a:gd name="connsiteY442" fmla="*/ 3313315 h 7514867"/>
              <a:gd name="connsiteX443" fmla="*/ 1793069 w 26589109"/>
              <a:gd name="connsiteY443" fmla="*/ 3232546 h 7514867"/>
              <a:gd name="connsiteX444" fmla="*/ 1873838 w 26589109"/>
              <a:gd name="connsiteY444" fmla="*/ 3200239 h 7514867"/>
              <a:gd name="connsiteX445" fmla="*/ 1889991 w 26589109"/>
              <a:gd name="connsiteY445" fmla="*/ 3119470 h 7514867"/>
              <a:gd name="connsiteX446" fmla="*/ 1841530 w 26589109"/>
              <a:gd name="connsiteY446" fmla="*/ 3087162 h 7514867"/>
              <a:gd name="connsiteX447" fmla="*/ 1809222 w 26589109"/>
              <a:gd name="connsiteY447" fmla="*/ 3087162 h 7514867"/>
              <a:gd name="connsiteX448" fmla="*/ 1696146 w 26589109"/>
              <a:gd name="connsiteY448" fmla="*/ 3119470 h 7514867"/>
              <a:gd name="connsiteX449" fmla="*/ 1566916 w 26589109"/>
              <a:gd name="connsiteY449" fmla="*/ 3087162 h 7514867"/>
              <a:gd name="connsiteX450" fmla="*/ 1453839 w 26589109"/>
              <a:gd name="connsiteY450" fmla="*/ 3087162 h 7514867"/>
              <a:gd name="connsiteX451" fmla="*/ 1146918 w 26589109"/>
              <a:gd name="connsiteY451" fmla="*/ 3087162 h 7514867"/>
              <a:gd name="connsiteX452" fmla="*/ 1033841 w 26589109"/>
              <a:gd name="connsiteY452" fmla="*/ 3087162 h 7514867"/>
              <a:gd name="connsiteX453" fmla="*/ 1017688 w 26589109"/>
              <a:gd name="connsiteY453" fmla="*/ 3103316 h 7514867"/>
              <a:gd name="connsiteX454" fmla="*/ 1033841 w 26589109"/>
              <a:gd name="connsiteY454" fmla="*/ 3119470 h 7514867"/>
              <a:gd name="connsiteX455" fmla="*/ 1130764 w 26589109"/>
              <a:gd name="connsiteY455" fmla="*/ 3264854 h 7514867"/>
              <a:gd name="connsiteX456" fmla="*/ 1211533 w 26589109"/>
              <a:gd name="connsiteY456" fmla="*/ 3329469 h 7514867"/>
              <a:gd name="connsiteX457" fmla="*/ 1509115 w 26589109"/>
              <a:gd name="connsiteY457" fmla="*/ 3277221 h 7514867"/>
              <a:gd name="connsiteX458" fmla="*/ 1599223 w 26589109"/>
              <a:gd name="connsiteY458" fmla="*/ 3280432 h 7514867"/>
              <a:gd name="connsiteX459" fmla="*/ 1615377 w 26589109"/>
              <a:gd name="connsiteY459" fmla="*/ 3281007 h 7514867"/>
              <a:gd name="connsiteX460" fmla="*/ 1663838 w 26589109"/>
              <a:gd name="connsiteY460" fmla="*/ 3377930 h 7514867"/>
              <a:gd name="connsiteX461" fmla="*/ 1760761 w 26589109"/>
              <a:gd name="connsiteY461" fmla="*/ 3458699 h 7514867"/>
              <a:gd name="connsiteX462" fmla="*/ 2019221 w 26589109"/>
              <a:gd name="connsiteY462" fmla="*/ 3394084 h 7514867"/>
              <a:gd name="connsiteX463" fmla="*/ 2116144 w 26589109"/>
              <a:gd name="connsiteY463" fmla="*/ 3329469 h 7514867"/>
              <a:gd name="connsiteX464" fmla="*/ 2196913 w 26589109"/>
              <a:gd name="connsiteY464" fmla="*/ 3361776 h 7514867"/>
              <a:gd name="connsiteX465" fmla="*/ 2374604 w 26589109"/>
              <a:gd name="connsiteY465" fmla="*/ 3442545 h 7514867"/>
              <a:gd name="connsiteX466" fmla="*/ 2713834 w 26589109"/>
              <a:gd name="connsiteY466" fmla="*/ 3394084 h 7514867"/>
              <a:gd name="connsiteX467" fmla="*/ 2859218 w 26589109"/>
              <a:gd name="connsiteY467" fmla="*/ 3394084 h 7514867"/>
              <a:gd name="connsiteX468" fmla="*/ 2907679 w 26589109"/>
              <a:gd name="connsiteY468" fmla="*/ 3361776 h 7514867"/>
              <a:gd name="connsiteX469" fmla="*/ 2988448 w 26589109"/>
              <a:gd name="connsiteY469" fmla="*/ 3329469 h 7514867"/>
              <a:gd name="connsiteX470" fmla="*/ 3117678 w 26589109"/>
              <a:gd name="connsiteY470" fmla="*/ 3329469 h 7514867"/>
              <a:gd name="connsiteX471" fmla="*/ 3214600 w 26589109"/>
              <a:gd name="connsiteY471" fmla="*/ 3313315 h 7514867"/>
              <a:gd name="connsiteX472" fmla="*/ 3343831 w 26589109"/>
              <a:gd name="connsiteY472" fmla="*/ 3313315 h 7514867"/>
              <a:gd name="connsiteX473" fmla="*/ 3473061 w 26589109"/>
              <a:gd name="connsiteY473" fmla="*/ 3313315 h 7514867"/>
              <a:gd name="connsiteX474" fmla="*/ 3553830 w 26589109"/>
              <a:gd name="connsiteY474" fmla="*/ 3281007 h 7514867"/>
              <a:gd name="connsiteX475" fmla="*/ 3602291 w 26589109"/>
              <a:gd name="connsiteY475" fmla="*/ 3184085 h 7514867"/>
              <a:gd name="connsiteX476" fmla="*/ 3569984 w 26589109"/>
              <a:gd name="connsiteY476" fmla="*/ 3151777 h 7514867"/>
              <a:gd name="connsiteX477" fmla="*/ 3279215 w 26589109"/>
              <a:gd name="connsiteY477" fmla="*/ 3167931 h 7514867"/>
              <a:gd name="connsiteX478" fmla="*/ 3182293 w 26589109"/>
              <a:gd name="connsiteY478" fmla="*/ 3167931 h 7514867"/>
              <a:gd name="connsiteX479" fmla="*/ 2778449 w 26589109"/>
              <a:gd name="connsiteY479" fmla="*/ 3151777 h 7514867"/>
              <a:gd name="connsiteX480" fmla="*/ 2536142 w 26589109"/>
              <a:gd name="connsiteY480" fmla="*/ 3216392 h 7514867"/>
              <a:gd name="connsiteX481" fmla="*/ 2277682 w 26589109"/>
              <a:gd name="connsiteY481" fmla="*/ 3264854 h 7514867"/>
              <a:gd name="connsiteX482" fmla="*/ 2196913 w 26589109"/>
              <a:gd name="connsiteY482" fmla="*/ 3264854 h 7514867"/>
              <a:gd name="connsiteX483" fmla="*/ 2099990 w 26589109"/>
              <a:gd name="connsiteY483" fmla="*/ 3232546 h 7514867"/>
              <a:gd name="connsiteX484" fmla="*/ 2099990 w 26589109"/>
              <a:gd name="connsiteY484" fmla="*/ 3151777 h 7514867"/>
              <a:gd name="connsiteX485" fmla="*/ 2423066 w 26589109"/>
              <a:gd name="connsiteY485" fmla="*/ 3151777 h 7514867"/>
              <a:gd name="connsiteX486" fmla="*/ 2519988 w 26589109"/>
              <a:gd name="connsiteY486" fmla="*/ 3103316 h 7514867"/>
              <a:gd name="connsiteX487" fmla="*/ 2552296 w 26589109"/>
              <a:gd name="connsiteY487" fmla="*/ 3054855 h 7514867"/>
              <a:gd name="connsiteX488" fmla="*/ 2497777 w 26589109"/>
              <a:gd name="connsiteY488" fmla="*/ 3032139 h 7514867"/>
              <a:gd name="connsiteX489" fmla="*/ 387691 w 26589109"/>
              <a:gd name="connsiteY489" fmla="*/ 2699472 h 7514867"/>
              <a:gd name="connsiteX490" fmla="*/ 403844 w 26589109"/>
              <a:gd name="connsiteY490" fmla="*/ 2715626 h 7514867"/>
              <a:gd name="connsiteX491" fmla="*/ 387691 w 26589109"/>
              <a:gd name="connsiteY491" fmla="*/ 2731780 h 7514867"/>
              <a:gd name="connsiteX492" fmla="*/ 371537 w 26589109"/>
              <a:gd name="connsiteY492" fmla="*/ 2715626 h 7514867"/>
              <a:gd name="connsiteX493" fmla="*/ 387691 w 26589109"/>
              <a:gd name="connsiteY493" fmla="*/ 2699472 h 7514867"/>
              <a:gd name="connsiteX494" fmla="*/ 646151 w 26589109"/>
              <a:gd name="connsiteY494" fmla="*/ 2683318 h 7514867"/>
              <a:gd name="connsiteX495" fmla="*/ 629997 w 26589109"/>
              <a:gd name="connsiteY495" fmla="*/ 2715626 h 7514867"/>
              <a:gd name="connsiteX496" fmla="*/ 613843 w 26589109"/>
              <a:gd name="connsiteY496" fmla="*/ 2699472 h 7514867"/>
              <a:gd name="connsiteX497" fmla="*/ 646151 w 26589109"/>
              <a:gd name="connsiteY497" fmla="*/ 2683318 h 7514867"/>
              <a:gd name="connsiteX498" fmla="*/ 24489118 w 26589109"/>
              <a:gd name="connsiteY498" fmla="*/ 2327935 h 7514867"/>
              <a:gd name="connsiteX499" fmla="*/ 24472962 w 26589109"/>
              <a:gd name="connsiteY499" fmla="*/ 2344089 h 7514867"/>
              <a:gd name="connsiteX500" fmla="*/ 24505270 w 26589109"/>
              <a:gd name="connsiteY500" fmla="*/ 2360243 h 7514867"/>
              <a:gd name="connsiteX501" fmla="*/ 24505270 w 26589109"/>
              <a:gd name="connsiteY501" fmla="*/ 2344089 h 7514867"/>
              <a:gd name="connsiteX502" fmla="*/ 24489118 w 26589109"/>
              <a:gd name="connsiteY502" fmla="*/ 2327935 h 7514867"/>
              <a:gd name="connsiteX503" fmla="*/ 23462595 w 26589109"/>
              <a:gd name="connsiteY503" fmla="*/ 2322130 h 7514867"/>
              <a:gd name="connsiteX504" fmla="*/ 23439122 w 26589109"/>
              <a:gd name="connsiteY504" fmla="*/ 2327935 h 7514867"/>
              <a:gd name="connsiteX505" fmla="*/ 23406814 w 26589109"/>
              <a:gd name="connsiteY505" fmla="*/ 2360243 h 7514867"/>
              <a:gd name="connsiteX506" fmla="*/ 23422968 w 26589109"/>
              <a:gd name="connsiteY506" fmla="*/ 2376397 h 7514867"/>
              <a:gd name="connsiteX507" fmla="*/ 23489126 w 26589109"/>
              <a:gd name="connsiteY507" fmla="*/ 2376397 h 7514867"/>
              <a:gd name="connsiteX508" fmla="*/ 23487582 w 26589109"/>
              <a:gd name="connsiteY508" fmla="*/ 2392551 h 7514867"/>
              <a:gd name="connsiteX509" fmla="*/ 23509121 w 26589109"/>
              <a:gd name="connsiteY509" fmla="*/ 2392551 h 7514867"/>
              <a:gd name="connsiteX510" fmla="*/ 23513833 w 26589109"/>
              <a:gd name="connsiteY510" fmla="*/ 2406686 h 7514867"/>
              <a:gd name="connsiteX511" fmla="*/ 23536044 w 26589109"/>
              <a:gd name="connsiteY511" fmla="*/ 2424858 h 7514867"/>
              <a:gd name="connsiteX512" fmla="*/ 23939888 w 26589109"/>
              <a:gd name="connsiteY512" fmla="*/ 2441012 h 7514867"/>
              <a:gd name="connsiteX513" fmla="*/ 24069118 w 26589109"/>
              <a:gd name="connsiteY513" fmla="*/ 2392551 h 7514867"/>
              <a:gd name="connsiteX514" fmla="*/ 24182194 w 26589109"/>
              <a:gd name="connsiteY514" fmla="*/ 2392551 h 7514867"/>
              <a:gd name="connsiteX515" fmla="*/ 24279118 w 26589109"/>
              <a:gd name="connsiteY515" fmla="*/ 2473319 h 7514867"/>
              <a:gd name="connsiteX516" fmla="*/ 24295270 w 26589109"/>
              <a:gd name="connsiteY516" fmla="*/ 2489473 h 7514867"/>
              <a:gd name="connsiteX517" fmla="*/ 24311426 w 26589109"/>
              <a:gd name="connsiteY517" fmla="*/ 2473319 h 7514867"/>
              <a:gd name="connsiteX518" fmla="*/ 24246812 w 26589109"/>
              <a:gd name="connsiteY518" fmla="*/ 2327935 h 7514867"/>
              <a:gd name="connsiteX519" fmla="*/ 24004504 w 26589109"/>
              <a:gd name="connsiteY519" fmla="*/ 2327935 h 7514867"/>
              <a:gd name="connsiteX520" fmla="*/ 23794506 w 26589109"/>
              <a:gd name="connsiteY520" fmla="*/ 2327935 h 7514867"/>
              <a:gd name="connsiteX521" fmla="*/ 23568350 w 26589109"/>
              <a:gd name="connsiteY521" fmla="*/ 2392551 h 7514867"/>
              <a:gd name="connsiteX522" fmla="*/ 23509121 w 26589109"/>
              <a:gd name="connsiteY522" fmla="*/ 2392551 h 7514867"/>
              <a:gd name="connsiteX523" fmla="*/ 23503736 w 26589109"/>
              <a:gd name="connsiteY523" fmla="*/ 2376397 h 7514867"/>
              <a:gd name="connsiteX524" fmla="*/ 23489126 w 26589109"/>
              <a:gd name="connsiteY524" fmla="*/ 2376397 h 7514867"/>
              <a:gd name="connsiteX525" fmla="*/ 23491368 w 26589109"/>
              <a:gd name="connsiteY525" fmla="*/ 2352924 h 7514867"/>
              <a:gd name="connsiteX526" fmla="*/ 23462595 w 26589109"/>
              <a:gd name="connsiteY526" fmla="*/ 2322130 h 7514867"/>
              <a:gd name="connsiteX527" fmla="*/ 23536044 w 26589109"/>
              <a:gd name="connsiteY527" fmla="*/ 2166398 h 7514867"/>
              <a:gd name="connsiteX528" fmla="*/ 23519892 w 26589109"/>
              <a:gd name="connsiteY528" fmla="*/ 2182552 h 7514867"/>
              <a:gd name="connsiteX529" fmla="*/ 23536044 w 26589109"/>
              <a:gd name="connsiteY529" fmla="*/ 2198706 h 7514867"/>
              <a:gd name="connsiteX530" fmla="*/ 23552198 w 26589109"/>
              <a:gd name="connsiteY530" fmla="*/ 2182552 h 7514867"/>
              <a:gd name="connsiteX531" fmla="*/ 23536044 w 26589109"/>
              <a:gd name="connsiteY531" fmla="*/ 2166398 h 7514867"/>
              <a:gd name="connsiteX532" fmla="*/ 985380 w 26589109"/>
              <a:gd name="connsiteY532" fmla="*/ 2150244 h 7514867"/>
              <a:gd name="connsiteX533" fmla="*/ 953073 w 26589109"/>
              <a:gd name="connsiteY533" fmla="*/ 2166398 h 7514867"/>
              <a:gd name="connsiteX534" fmla="*/ 969226 w 26589109"/>
              <a:gd name="connsiteY534" fmla="*/ 2231013 h 7514867"/>
              <a:gd name="connsiteX535" fmla="*/ 1001534 w 26589109"/>
              <a:gd name="connsiteY535" fmla="*/ 2198706 h 7514867"/>
              <a:gd name="connsiteX536" fmla="*/ 985380 w 26589109"/>
              <a:gd name="connsiteY536" fmla="*/ 2150244 h 7514867"/>
              <a:gd name="connsiteX537" fmla="*/ 23374506 w 26589109"/>
              <a:gd name="connsiteY537" fmla="*/ 2085629 h 7514867"/>
              <a:gd name="connsiteX538" fmla="*/ 23326044 w 26589109"/>
              <a:gd name="connsiteY538" fmla="*/ 2134090 h 7514867"/>
              <a:gd name="connsiteX539" fmla="*/ 23326044 w 26589109"/>
              <a:gd name="connsiteY539" fmla="*/ 2166398 h 7514867"/>
              <a:gd name="connsiteX540" fmla="*/ 23342198 w 26589109"/>
              <a:gd name="connsiteY540" fmla="*/ 2182552 h 7514867"/>
              <a:gd name="connsiteX541" fmla="*/ 23422968 w 26589109"/>
              <a:gd name="connsiteY541" fmla="*/ 2117937 h 7514867"/>
              <a:gd name="connsiteX542" fmla="*/ 23374506 w 26589109"/>
              <a:gd name="connsiteY542" fmla="*/ 2085629 h 7514867"/>
              <a:gd name="connsiteX543" fmla="*/ 1389224 w 26589109"/>
              <a:gd name="connsiteY543" fmla="*/ 2037168 h 7514867"/>
              <a:gd name="connsiteX544" fmla="*/ 1373071 w 26589109"/>
              <a:gd name="connsiteY544" fmla="*/ 2053322 h 7514867"/>
              <a:gd name="connsiteX545" fmla="*/ 1389224 w 26589109"/>
              <a:gd name="connsiteY545" fmla="*/ 2069475 h 7514867"/>
              <a:gd name="connsiteX546" fmla="*/ 1405378 w 26589109"/>
              <a:gd name="connsiteY546" fmla="*/ 2053322 h 7514867"/>
              <a:gd name="connsiteX547" fmla="*/ 1389224 w 26589109"/>
              <a:gd name="connsiteY547" fmla="*/ 2037168 h 7514867"/>
              <a:gd name="connsiteX548" fmla="*/ 1696146 w 26589109"/>
              <a:gd name="connsiteY548" fmla="*/ 1972553 h 7514867"/>
              <a:gd name="connsiteX549" fmla="*/ 1663838 w 26589109"/>
              <a:gd name="connsiteY549" fmla="*/ 2004860 h 7514867"/>
              <a:gd name="connsiteX550" fmla="*/ 1712300 w 26589109"/>
              <a:gd name="connsiteY550" fmla="*/ 2069475 h 7514867"/>
              <a:gd name="connsiteX551" fmla="*/ 1728454 w 26589109"/>
              <a:gd name="connsiteY551" fmla="*/ 2069475 h 7514867"/>
              <a:gd name="connsiteX552" fmla="*/ 1744607 w 26589109"/>
              <a:gd name="connsiteY552" fmla="*/ 2101783 h 7514867"/>
              <a:gd name="connsiteX553" fmla="*/ 1760761 w 26589109"/>
              <a:gd name="connsiteY553" fmla="*/ 2101783 h 7514867"/>
              <a:gd name="connsiteX554" fmla="*/ 1728454 w 26589109"/>
              <a:gd name="connsiteY554" fmla="*/ 2069475 h 7514867"/>
              <a:gd name="connsiteX555" fmla="*/ 1728454 w 26589109"/>
              <a:gd name="connsiteY555" fmla="*/ 1988707 h 7514867"/>
              <a:gd name="connsiteX556" fmla="*/ 1696146 w 26589109"/>
              <a:gd name="connsiteY556" fmla="*/ 1972553 h 7514867"/>
              <a:gd name="connsiteX557" fmla="*/ 1922299 w 26589109"/>
              <a:gd name="connsiteY557" fmla="*/ 1956399 h 7514867"/>
              <a:gd name="connsiteX558" fmla="*/ 1906145 w 26589109"/>
              <a:gd name="connsiteY558" fmla="*/ 2037168 h 7514867"/>
              <a:gd name="connsiteX559" fmla="*/ 1938453 w 26589109"/>
              <a:gd name="connsiteY559" fmla="*/ 2053322 h 7514867"/>
              <a:gd name="connsiteX560" fmla="*/ 1954606 w 26589109"/>
              <a:gd name="connsiteY560" fmla="*/ 2004860 h 7514867"/>
              <a:gd name="connsiteX561" fmla="*/ 1922299 w 26589109"/>
              <a:gd name="connsiteY561" fmla="*/ 1956399 h 7514867"/>
              <a:gd name="connsiteX562" fmla="*/ 22001436 w 26589109"/>
              <a:gd name="connsiteY562" fmla="*/ 1794861 h 7514867"/>
              <a:gd name="connsiteX563" fmla="*/ 21969128 w 26589109"/>
              <a:gd name="connsiteY563" fmla="*/ 1811015 h 7514867"/>
              <a:gd name="connsiteX564" fmla="*/ 21985284 w 26589109"/>
              <a:gd name="connsiteY564" fmla="*/ 1827169 h 7514867"/>
              <a:gd name="connsiteX565" fmla="*/ 22001436 w 26589109"/>
              <a:gd name="connsiteY565" fmla="*/ 1794861 h 7514867"/>
              <a:gd name="connsiteX566" fmla="*/ 21581438 w 26589109"/>
              <a:gd name="connsiteY566" fmla="*/ 1794861 h 7514867"/>
              <a:gd name="connsiteX567" fmla="*/ 21565284 w 26589109"/>
              <a:gd name="connsiteY567" fmla="*/ 1811015 h 7514867"/>
              <a:gd name="connsiteX568" fmla="*/ 21581438 w 26589109"/>
              <a:gd name="connsiteY568" fmla="*/ 1827169 h 7514867"/>
              <a:gd name="connsiteX569" fmla="*/ 21597592 w 26589109"/>
              <a:gd name="connsiteY569" fmla="*/ 1811015 h 7514867"/>
              <a:gd name="connsiteX570" fmla="*/ 21581438 w 26589109"/>
              <a:gd name="connsiteY570" fmla="*/ 1794861 h 7514867"/>
              <a:gd name="connsiteX571" fmla="*/ 40890 w 26589109"/>
              <a:gd name="connsiteY571" fmla="*/ 1788552 h 7514867"/>
              <a:gd name="connsiteX572" fmla="*/ 64615 w 26589109"/>
              <a:gd name="connsiteY572" fmla="*/ 1794861 h 7514867"/>
              <a:gd name="connsiteX573" fmla="*/ 177691 w 26589109"/>
              <a:gd name="connsiteY573" fmla="*/ 1875630 h 7514867"/>
              <a:gd name="connsiteX574" fmla="*/ 242307 w 26589109"/>
              <a:gd name="connsiteY574" fmla="*/ 1859476 h 7514867"/>
              <a:gd name="connsiteX575" fmla="*/ 274614 w 26589109"/>
              <a:gd name="connsiteY575" fmla="*/ 1891784 h 7514867"/>
              <a:gd name="connsiteX576" fmla="*/ 242307 w 26589109"/>
              <a:gd name="connsiteY576" fmla="*/ 1956399 h 7514867"/>
              <a:gd name="connsiteX577" fmla="*/ 193845 w 26589109"/>
              <a:gd name="connsiteY577" fmla="*/ 1956399 h 7514867"/>
              <a:gd name="connsiteX578" fmla="*/ 16154 w 26589109"/>
              <a:gd name="connsiteY578" fmla="*/ 1875630 h 7514867"/>
              <a:gd name="connsiteX579" fmla="*/ 0 w 26589109"/>
              <a:gd name="connsiteY579" fmla="*/ 1827169 h 7514867"/>
              <a:gd name="connsiteX580" fmla="*/ 40890 w 26589109"/>
              <a:gd name="connsiteY580" fmla="*/ 1788552 h 7514867"/>
              <a:gd name="connsiteX581" fmla="*/ 22324510 w 26589109"/>
              <a:gd name="connsiteY581" fmla="*/ 1778708 h 7514867"/>
              <a:gd name="connsiteX582" fmla="*/ 22259896 w 26589109"/>
              <a:gd name="connsiteY582" fmla="*/ 1811015 h 7514867"/>
              <a:gd name="connsiteX583" fmla="*/ 22340666 w 26589109"/>
              <a:gd name="connsiteY583" fmla="*/ 1843323 h 7514867"/>
              <a:gd name="connsiteX584" fmla="*/ 22372972 w 26589109"/>
              <a:gd name="connsiteY584" fmla="*/ 1843323 h 7514867"/>
              <a:gd name="connsiteX585" fmla="*/ 22421434 w 26589109"/>
              <a:gd name="connsiteY585" fmla="*/ 1811015 h 7514867"/>
              <a:gd name="connsiteX586" fmla="*/ 22372972 w 26589109"/>
              <a:gd name="connsiteY586" fmla="*/ 1778708 h 7514867"/>
              <a:gd name="connsiteX587" fmla="*/ 22324510 w 26589109"/>
              <a:gd name="connsiteY587" fmla="*/ 1778708 h 7514867"/>
              <a:gd name="connsiteX588" fmla="*/ 21678360 w 26589109"/>
              <a:gd name="connsiteY588" fmla="*/ 1746400 h 7514867"/>
              <a:gd name="connsiteX589" fmla="*/ 21662208 w 26589109"/>
              <a:gd name="connsiteY589" fmla="*/ 1778708 h 7514867"/>
              <a:gd name="connsiteX590" fmla="*/ 21775284 w 26589109"/>
              <a:gd name="connsiteY590" fmla="*/ 1891784 h 7514867"/>
              <a:gd name="connsiteX591" fmla="*/ 21888360 w 26589109"/>
              <a:gd name="connsiteY591" fmla="*/ 1811015 h 7514867"/>
              <a:gd name="connsiteX592" fmla="*/ 21888360 w 26589109"/>
              <a:gd name="connsiteY592" fmla="*/ 1794861 h 7514867"/>
              <a:gd name="connsiteX593" fmla="*/ 21678360 w 26589109"/>
              <a:gd name="connsiteY593" fmla="*/ 1746400 h 7514867"/>
              <a:gd name="connsiteX594" fmla="*/ 2382943 w 26589109"/>
              <a:gd name="connsiteY594" fmla="*/ 1710067 h 7514867"/>
              <a:gd name="connsiteX595" fmla="*/ 2386972 w 26589109"/>
              <a:gd name="connsiteY595" fmla="*/ 1712074 h 7514867"/>
              <a:gd name="connsiteX596" fmla="*/ 2439220 w 26589109"/>
              <a:gd name="connsiteY596" fmla="*/ 1875630 h 7514867"/>
              <a:gd name="connsiteX597" fmla="*/ 2423066 w 26589109"/>
              <a:gd name="connsiteY597" fmla="*/ 1891784 h 7514867"/>
              <a:gd name="connsiteX598" fmla="*/ 2374604 w 26589109"/>
              <a:gd name="connsiteY598" fmla="*/ 1875630 h 7514867"/>
              <a:gd name="connsiteX599" fmla="*/ 2330687 w 26589109"/>
              <a:gd name="connsiteY599" fmla="*/ 1833984 h 7514867"/>
              <a:gd name="connsiteX600" fmla="*/ 2324590 w 26589109"/>
              <a:gd name="connsiteY600" fmla="*/ 1815973 h 7514867"/>
              <a:gd name="connsiteX601" fmla="*/ 2326143 w 26589109"/>
              <a:gd name="connsiteY601" fmla="*/ 1778708 h 7514867"/>
              <a:gd name="connsiteX602" fmla="*/ 2374604 w 26589109"/>
              <a:gd name="connsiteY602" fmla="*/ 1730246 h 7514867"/>
              <a:gd name="connsiteX603" fmla="*/ 1033841 w 26589109"/>
              <a:gd name="connsiteY603" fmla="*/ 1617170 h 7514867"/>
              <a:gd name="connsiteX604" fmla="*/ 1049995 w 26589109"/>
              <a:gd name="connsiteY604" fmla="*/ 1633324 h 7514867"/>
              <a:gd name="connsiteX605" fmla="*/ 1033841 w 26589109"/>
              <a:gd name="connsiteY605" fmla="*/ 1649478 h 7514867"/>
              <a:gd name="connsiteX606" fmla="*/ 1017688 w 26589109"/>
              <a:gd name="connsiteY606" fmla="*/ 1633324 h 7514867"/>
              <a:gd name="connsiteX607" fmla="*/ 1033841 w 26589109"/>
              <a:gd name="connsiteY607" fmla="*/ 1617170 h 7514867"/>
              <a:gd name="connsiteX608" fmla="*/ 24069118 w 26589109"/>
              <a:gd name="connsiteY608" fmla="*/ 1601016 h 7514867"/>
              <a:gd name="connsiteX609" fmla="*/ 24214502 w 26589109"/>
              <a:gd name="connsiteY609" fmla="*/ 1601016 h 7514867"/>
              <a:gd name="connsiteX610" fmla="*/ 24230656 w 26589109"/>
              <a:gd name="connsiteY610" fmla="*/ 1617170 h 7514867"/>
              <a:gd name="connsiteX611" fmla="*/ 24198350 w 26589109"/>
              <a:gd name="connsiteY611" fmla="*/ 1649478 h 7514867"/>
              <a:gd name="connsiteX612" fmla="*/ 24069118 w 26589109"/>
              <a:gd name="connsiteY612" fmla="*/ 1649478 h 7514867"/>
              <a:gd name="connsiteX613" fmla="*/ 24020656 w 26589109"/>
              <a:gd name="connsiteY613" fmla="*/ 1633324 h 7514867"/>
              <a:gd name="connsiteX614" fmla="*/ 24069118 w 26589109"/>
              <a:gd name="connsiteY614" fmla="*/ 1601016 h 7514867"/>
              <a:gd name="connsiteX615" fmla="*/ 25028247 w 26589109"/>
              <a:gd name="connsiteY615" fmla="*/ 1556593 h 7514867"/>
              <a:gd name="connsiteX616" fmla="*/ 25038345 w 26589109"/>
              <a:gd name="connsiteY616" fmla="*/ 1568709 h 7514867"/>
              <a:gd name="connsiteX617" fmla="*/ 25022189 w 26589109"/>
              <a:gd name="connsiteY617" fmla="*/ 1584863 h 7514867"/>
              <a:gd name="connsiteX618" fmla="*/ 25006037 w 26589109"/>
              <a:gd name="connsiteY618" fmla="*/ 1568709 h 7514867"/>
              <a:gd name="connsiteX619" fmla="*/ 25028247 w 26589109"/>
              <a:gd name="connsiteY619" fmla="*/ 1556593 h 7514867"/>
              <a:gd name="connsiteX620" fmla="*/ 2459917 w 26589109"/>
              <a:gd name="connsiteY620" fmla="*/ 1497531 h 7514867"/>
              <a:gd name="connsiteX621" fmla="*/ 2455373 w 26589109"/>
              <a:gd name="connsiteY621" fmla="*/ 1520247 h 7514867"/>
              <a:gd name="connsiteX622" fmla="*/ 2487681 w 26589109"/>
              <a:gd name="connsiteY622" fmla="*/ 1536401 h 7514867"/>
              <a:gd name="connsiteX623" fmla="*/ 2471527 w 26589109"/>
              <a:gd name="connsiteY623" fmla="*/ 1504094 h 7514867"/>
              <a:gd name="connsiteX624" fmla="*/ 2459917 w 26589109"/>
              <a:gd name="connsiteY624" fmla="*/ 1497531 h 7514867"/>
              <a:gd name="connsiteX625" fmla="*/ 24828345 w 26589109"/>
              <a:gd name="connsiteY625" fmla="*/ 1487940 h 7514867"/>
              <a:gd name="connsiteX626" fmla="*/ 24844501 w 26589109"/>
              <a:gd name="connsiteY626" fmla="*/ 1536401 h 7514867"/>
              <a:gd name="connsiteX627" fmla="*/ 24796037 w 26589109"/>
              <a:gd name="connsiteY627" fmla="*/ 1633324 h 7514867"/>
              <a:gd name="connsiteX628" fmla="*/ 24779885 w 26589109"/>
              <a:gd name="connsiteY628" fmla="*/ 1633324 h 7514867"/>
              <a:gd name="connsiteX629" fmla="*/ 24763733 w 26589109"/>
              <a:gd name="connsiteY629" fmla="*/ 1520247 h 7514867"/>
              <a:gd name="connsiteX630" fmla="*/ 24828345 w 26589109"/>
              <a:gd name="connsiteY630" fmla="*/ 1487940 h 7514867"/>
              <a:gd name="connsiteX631" fmla="*/ 209999 w 26589109"/>
              <a:gd name="connsiteY631" fmla="*/ 1483901 h 7514867"/>
              <a:gd name="connsiteX632" fmla="*/ 290768 w 26589109"/>
              <a:gd name="connsiteY632" fmla="*/ 1487940 h 7514867"/>
              <a:gd name="connsiteX633" fmla="*/ 177691 w 26589109"/>
              <a:gd name="connsiteY633" fmla="*/ 1584863 h 7514867"/>
              <a:gd name="connsiteX634" fmla="*/ 113076 w 26589109"/>
              <a:gd name="connsiteY634" fmla="*/ 1633324 h 7514867"/>
              <a:gd name="connsiteX635" fmla="*/ 80769 w 26589109"/>
              <a:gd name="connsiteY635" fmla="*/ 1584863 h 7514867"/>
              <a:gd name="connsiteX636" fmla="*/ 129230 w 26589109"/>
              <a:gd name="connsiteY636" fmla="*/ 1504094 h 7514867"/>
              <a:gd name="connsiteX637" fmla="*/ 209999 w 26589109"/>
              <a:gd name="connsiteY637" fmla="*/ 1483901 h 7514867"/>
              <a:gd name="connsiteX638" fmla="*/ 24666809 w 26589109"/>
              <a:gd name="connsiteY638" fmla="*/ 1455632 h 7514867"/>
              <a:gd name="connsiteX639" fmla="*/ 24699113 w 26589109"/>
              <a:gd name="connsiteY639" fmla="*/ 1471786 h 7514867"/>
              <a:gd name="connsiteX640" fmla="*/ 24666809 w 26589109"/>
              <a:gd name="connsiteY640" fmla="*/ 1536401 h 7514867"/>
              <a:gd name="connsiteX641" fmla="*/ 24650657 w 26589109"/>
              <a:gd name="connsiteY641" fmla="*/ 1520247 h 7514867"/>
              <a:gd name="connsiteX642" fmla="*/ 24666809 w 26589109"/>
              <a:gd name="connsiteY642" fmla="*/ 1455632 h 7514867"/>
              <a:gd name="connsiteX643" fmla="*/ 306922 w 26589109"/>
              <a:gd name="connsiteY643" fmla="*/ 1455632 h 7514867"/>
              <a:gd name="connsiteX644" fmla="*/ 323075 w 26589109"/>
              <a:gd name="connsiteY644" fmla="*/ 1455632 h 7514867"/>
              <a:gd name="connsiteX645" fmla="*/ 290768 w 26589109"/>
              <a:gd name="connsiteY645" fmla="*/ 1487940 h 7514867"/>
              <a:gd name="connsiteX646" fmla="*/ 306922 w 26589109"/>
              <a:gd name="connsiteY646" fmla="*/ 1455632 h 7514867"/>
              <a:gd name="connsiteX647" fmla="*/ 24392194 w 26589109"/>
              <a:gd name="connsiteY647" fmla="*/ 1439479 h 7514867"/>
              <a:gd name="connsiteX648" fmla="*/ 24472962 w 26589109"/>
              <a:gd name="connsiteY648" fmla="*/ 1439479 h 7514867"/>
              <a:gd name="connsiteX649" fmla="*/ 24489118 w 26589109"/>
              <a:gd name="connsiteY649" fmla="*/ 1487940 h 7514867"/>
              <a:gd name="connsiteX650" fmla="*/ 24408348 w 26589109"/>
              <a:gd name="connsiteY650" fmla="*/ 1536401 h 7514867"/>
              <a:gd name="connsiteX651" fmla="*/ 24359888 w 26589109"/>
              <a:gd name="connsiteY651" fmla="*/ 1504094 h 7514867"/>
              <a:gd name="connsiteX652" fmla="*/ 24392194 w 26589109"/>
              <a:gd name="connsiteY652" fmla="*/ 1439479 h 7514867"/>
              <a:gd name="connsiteX653" fmla="*/ 1259994 w 26589109"/>
              <a:gd name="connsiteY653" fmla="*/ 1407171 h 7514867"/>
              <a:gd name="connsiteX654" fmla="*/ 1340763 w 26589109"/>
              <a:gd name="connsiteY654" fmla="*/ 1520247 h 7514867"/>
              <a:gd name="connsiteX655" fmla="*/ 1259994 w 26589109"/>
              <a:gd name="connsiteY655" fmla="*/ 1584863 h 7514867"/>
              <a:gd name="connsiteX656" fmla="*/ 1195379 w 26589109"/>
              <a:gd name="connsiteY656" fmla="*/ 1504094 h 7514867"/>
              <a:gd name="connsiteX657" fmla="*/ 1259994 w 26589109"/>
              <a:gd name="connsiteY657" fmla="*/ 1407171 h 7514867"/>
              <a:gd name="connsiteX658" fmla="*/ 23037296 w 26589109"/>
              <a:gd name="connsiteY658" fmla="*/ 1382941 h 7514867"/>
              <a:gd name="connsiteX659" fmla="*/ 23099892 w 26589109"/>
              <a:gd name="connsiteY659" fmla="*/ 1439479 h 7514867"/>
              <a:gd name="connsiteX660" fmla="*/ 23212968 w 26589109"/>
              <a:gd name="connsiteY660" fmla="*/ 1439479 h 7514867"/>
              <a:gd name="connsiteX661" fmla="*/ 23245276 w 26589109"/>
              <a:gd name="connsiteY661" fmla="*/ 1391017 h 7514867"/>
              <a:gd name="connsiteX662" fmla="*/ 23277584 w 26589109"/>
              <a:gd name="connsiteY662" fmla="*/ 1439479 h 7514867"/>
              <a:gd name="connsiteX663" fmla="*/ 23326044 w 26589109"/>
              <a:gd name="connsiteY663" fmla="*/ 1487940 h 7514867"/>
              <a:gd name="connsiteX664" fmla="*/ 23245276 w 26589109"/>
              <a:gd name="connsiteY664" fmla="*/ 1584863 h 7514867"/>
              <a:gd name="connsiteX665" fmla="*/ 23116048 w 26589109"/>
              <a:gd name="connsiteY665" fmla="*/ 1584863 h 7514867"/>
              <a:gd name="connsiteX666" fmla="*/ 22857586 w 26589109"/>
              <a:gd name="connsiteY666" fmla="*/ 1617170 h 7514867"/>
              <a:gd name="connsiteX667" fmla="*/ 22857586 w 26589109"/>
              <a:gd name="connsiteY667" fmla="*/ 1601016 h 7514867"/>
              <a:gd name="connsiteX668" fmla="*/ 22857586 w 26589109"/>
              <a:gd name="connsiteY668" fmla="*/ 1548516 h 7514867"/>
              <a:gd name="connsiteX669" fmla="*/ 22906048 w 26589109"/>
              <a:gd name="connsiteY669" fmla="*/ 1504094 h 7514867"/>
              <a:gd name="connsiteX670" fmla="*/ 22986816 w 26589109"/>
              <a:gd name="connsiteY670" fmla="*/ 1423325 h 7514867"/>
              <a:gd name="connsiteX671" fmla="*/ 23037296 w 26589109"/>
              <a:gd name="connsiteY671" fmla="*/ 1382941 h 7514867"/>
              <a:gd name="connsiteX672" fmla="*/ 710766 w 26589109"/>
              <a:gd name="connsiteY672" fmla="*/ 1374864 h 7514867"/>
              <a:gd name="connsiteX673" fmla="*/ 759227 w 26589109"/>
              <a:gd name="connsiteY673" fmla="*/ 1374864 h 7514867"/>
              <a:gd name="connsiteX674" fmla="*/ 759227 w 26589109"/>
              <a:gd name="connsiteY674" fmla="*/ 1407171 h 7514867"/>
              <a:gd name="connsiteX675" fmla="*/ 629997 w 26589109"/>
              <a:gd name="connsiteY675" fmla="*/ 1568709 h 7514867"/>
              <a:gd name="connsiteX676" fmla="*/ 581536 w 26589109"/>
              <a:gd name="connsiteY676" fmla="*/ 1584863 h 7514867"/>
              <a:gd name="connsiteX677" fmla="*/ 452306 w 26589109"/>
              <a:gd name="connsiteY677" fmla="*/ 1536401 h 7514867"/>
              <a:gd name="connsiteX678" fmla="*/ 452306 w 26589109"/>
              <a:gd name="connsiteY678" fmla="*/ 1471786 h 7514867"/>
              <a:gd name="connsiteX679" fmla="*/ 710766 w 26589109"/>
              <a:gd name="connsiteY679" fmla="*/ 1374864 h 7514867"/>
              <a:gd name="connsiteX680" fmla="*/ 1685293 w 26589109"/>
              <a:gd name="connsiteY680" fmla="*/ 1370825 h 7514867"/>
              <a:gd name="connsiteX681" fmla="*/ 1728454 w 26589109"/>
              <a:gd name="connsiteY681" fmla="*/ 1407171 h 7514867"/>
              <a:gd name="connsiteX682" fmla="*/ 1696146 w 26589109"/>
              <a:gd name="connsiteY682" fmla="*/ 1471786 h 7514867"/>
              <a:gd name="connsiteX683" fmla="*/ 1615377 w 26589109"/>
              <a:gd name="connsiteY683" fmla="*/ 1423325 h 7514867"/>
              <a:gd name="connsiteX684" fmla="*/ 1663838 w 26589109"/>
              <a:gd name="connsiteY684" fmla="*/ 1374864 h 7514867"/>
              <a:gd name="connsiteX685" fmla="*/ 1685293 w 26589109"/>
              <a:gd name="connsiteY685" fmla="*/ 1370825 h 7514867"/>
              <a:gd name="connsiteX686" fmla="*/ 23552198 w 26589109"/>
              <a:gd name="connsiteY686" fmla="*/ 1358710 h 7514867"/>
              <a:gd name="connsiteX687" fmla="*/ 23729888 w 26589109"/>
              <a:gd name="connsiteY687" fmla="*/ 1358710 h 7514867"/>
              <a:gd name="connsiteX688" fmla="*/ 24246812 w 26589109"/>
              <a:gd name="connsiteY688" fmla="*/ 1487940 h 7514867"/>
              <a:gd name="connsiteX689" fmla="*/ 24262964 w 26589109"/>
              <a:gd name="connsiteY689" fmla="*/ 1504094 h 7514867"/>
              <a:gd name="connsiteX690" fmla="*/ 24214502 w 26589109"/>
              <a:gd name="connsiteY690" fmla="*/ 1536401 h 7514867"/>
              <a:gd name="connsiteX691" fmla="*/ 23778350 w 26589109"/>
              <a:gd name="connsiteY691" fmla="*/ 1552555 h 7514867"/>
              <a:gd name="connsiteX692" fmla="*/ 23390660 w 26589109"/>
              <a:gd name="connsiteY692" fmla="*/ 1487940 h 7514867"/>
              <a:gd name="connsiteX693" fmla="*/ 23326044 w 26589109"/>
              <a:gd name="connsiteY693" fmla="*/ 1455632 h 7514867"/>
              <a:gd name="connsiteX694" fmla="*/ 23406814 w 26589109"/>
              <a:gd name="connsiteY694" fmla="*/ 1407171 h 7514867"/>
              <a:gd name="connsiteX695" fmla="*/ 23713736 w 26589109"/>
              <a:gd name="connsiteY695" fmla="*/ 1455632 h 7514867"/>
              <a:gd name="connsiteX696" fmla="*/ 23729888 w 26589109"/>
              <a:gd name="connsiteY696" fmla="*/ 1439479 h 7514867"/>
              <a:gd name="connsiteX697" fmla="*/ 23713736 w 26589109"/>
              <a:gd name="connsiteY697" fmla="*/ 1423325 h 7514867"/>
              <a:gd name="connsiteX698" fmla="*/ 23536044 w 26589109"/>
              <a:gd name="connsiteY698" fmla="*/ 1407171 h 7514867"/>
              <a:gd name="connsiteX699" fmla="*/ 23519892 w 26589109"/>
              <a:gd name="connsiteY699" fmla="*/ 1391017 h 7514867"/>
              <a:gd name="connsiteX700" fmla="*/ 23552198 w 26589109"/>
              <a:gd name="connsiteY700" fmla="*/ 1358710 h 7514867"/>
              <a:gd name="connsiteX701" fmla="*/ 1922299 w 26589109"/>
              <a:gd name="connsiteY701" fmla="*/ 1326402 h 7514867"/>
              <a:gd name="connsiteX702" fmla="*/ 1922299 w 26589109"/>
              <a:gd name="connsiteY702" fmla="*/ 1326402 h 7514867"/>
              <a:gd name="connsiteX703" fmla="*/ 1922299 w 26589109"/>
              <a:gd name="connsiteY703" fmla="*/ 1326402 h 7514867"/>
              <a:gd name="connsiteX704" fmla="*/ 1938453 w 26589109"/>
              <a:gd name="connsiteY704" fmla="*/ 1326402 h 7514867"/>
              <a:gd name="connsiteX705" fmla="*/ 1922299 w 26589109"/>
              <a:gd name="connsiteY705" fmla="*/ 1358710 h 7514867"/>
              <a:gd name="connsiteX706" fmla="*/ 1922299 w 26589109"/>
              <a:gd name="connsiteY706" fmla="*/ 1326402 h 7514867"/>
              <a:gd name="connsiteX707" fmla="*/ 11873022 w 26589109"/>
              <a:gd name="connsiteY707" fmla="*/ 1310249 h 7514867"/>
              <a:gd name="connsiteX708" fmla="*/ 11856869 w 26589109"/>
              <a:gd name="connsiteY708" fmla="*/ 1326402 h 7514867"/>
              <a:gd name="connsiteX709" fmla="*/ 11889175 w 26589109"/>
              <a:gd name="connsiteY709" fmla="*/ 1326402 h 7514867"/>
              <a:gd name="connsiteX710" fmla="*/ 11873022 w 26589109"/>
              <a:gd name="connsiteY710" fmla="*/ 1310249 h 7514867"/>
              <a:gd name="connsiteX711" fmla="*/ 13530803 w 26589109"/>
              <a:gd name="connsiteY711" fmla="*/ 1304191 h 7514867"/>
              <a:gd name="connsiteX712" fmla="*/ 13456092 w 26589109"/>
              <a:gd name="connsiteY712" fmla="*/ 1342556 h 7514867"/>
              <a:gd name="connsiteX713" fmla="*/ 13472245 w 26589109"/>
              <a:gd name="connsiteY713" fmla="*/ 1407171 h 7514867"/>
              <a:gd name="connsiteX714" fmla="*/ 13601475 w 26589109"/>
              <a:gd name="connsiteY714" fmla="*/ 1407171 h 7514867"/>
              <a:gd name="connsiteX715" fmla="*/ 13617629 w 26589109"/>
              <a:gd name="connsiteY715" fmla="*/ 1358710 h 7514867"/>
              <a:gd name="connsiteX716" fmla="*/ 13617629 w 26589109"/>
              <a:gd name="connsiteY716" fmla="*/ 1351895 h 7514867"/>
              <a:gd name="connsiteX717" fmla="*/ 13617629 w 26589109"/>
              <a:gd name="connsiteY717" fmla="*/ 1342556 h 7514867"/>
              <a:gd name="connsiteX718" fmla="*/ 13617629 w 26589109"/>
              <a:gd name="connsiteY718" fmla="*/ 1326402 h 7514867"/>
              <a:gd name="connsiteX719" fmla="*/ 13530803 w 26589109"/>
              <a:gd name="connsiteY719" fmla="*/ 1304191 h 7514867"/>
              <a:gd name="connsiteX720" fmla="*/ 21952974 w 26589109"/>
              <a:gd name="connsiteY720" fmla="*/ 1261787 h 7514867"/>
              <a:gd name="connsiteX721" fmla="*/ 21920666 w 26589109"/>
              <a:gd name="connsiteY721" fmla="*/ 1277941 h 7514867"/>
              <a:gd name="connsiteX722" fmla="*/ 21936822 w 26589109"/>
              <a:gd name="connsiteY722" fmla="*/ 1294095 h 7514867"/>
              <a:gd name="connsiteX723" fmla="*/ 21952974 w 26589109"/>
              <a:gd name="connsiteY723" fmla="*/ 1261787 h 7514867"/>
              <a:gd name="connsiteX724" fmla="*/ 12939171 w 26589109"/>
              <a:gd name="connsiteY724" fmla="*/ 1261787 h 7514867"/>
              <a:gd name="connsiteX725" fmla="*/ 12923018 w 26589109"/>
              <a:gd name="connsiteY725" fmla="*/ 1294095 h 7514867"/>
              <a:gd name="connsiteX726" fmla="*/ 12939171 w 26589109"/>
              <a:gd name="connsiteY726" fmla="*/ 1294095 h 7514867"/>
              <a:gd name="connsiteX727" fmla="*/ 12955324 w 26589109"/>
              <a:gd name="connsiteY727" fmla="*/ 1294095 h 7514867"/>
              <a:gd name="connsiteX728" fmla="*/ 12955324 w 26589109"/>
              <a:gd name="connsiteY728" fmla="*/ 1277941 h 7514867"/>
              <a:gd name="connsiteX729" fmla="*/ 12939171 w 26589109"/>
              <a:gd name="connsiteY729" fmla="*/ 1261787 h 7514867"/>
              <a:gd name="connsiteX730" fmla="*/ 12389943 w 26589109"/>
              <a:gd name="connsiteY730" fmla="*/ 1261787 h 7514867"/>
              <a:gd name="connsiteX731" fmla="*/ 12389943 w 26589109"/>
              <a:gd name="connsiteY731" fmla="*/ 1326402 h 7514867"/>
              <a:gd name="connsiteX732" fmla="*/ 12470712 w 26589109"/>
              <a:gd name="connsiteY732" fmla="*/ 1358710 h 7514867"/>
              <a:gd name="connsiteX733" fmla="*/ 12503019 w 26589109"/>
              <a:gd name="connsiteY733" fmla="*/ 1342556 h 7514867"/>
              <a:gd name="connsiteX734" fmla="*/ 12438405 w 26589109"/>
              <a:gd name="connsiteY734" fmla="*/ 1277941 h 7514867"/>
              <a:gd name="connsiteX735" fmla="*/ 12389943 w 26589109"/>
              <a:gd name="connsiteY735" fmla="*/ 1261787 h 7514867"/>
              <a:gd name="connsiteX736" fmla="*/ 2519988 w 26589109"/>
              <a:gd name="connsiteY736" fmla="*/ 1261787 h 7514867"/>
              <a:gd name="connsiteX737" fmla="*/ 2552296 w 26589109"/>
              <a:gd name="connsiteY737" fmla="*/ 1261787 h 7514867"/>
              <a:gd name="connsiteX738" fmla="*/ 2536142 w 26589109"/>
              <a:gd name="connsiteY738" fmla="*/ 1294095 h 7514867"/>
              <a:gd name="connsiteX739" fmla="*/ 2519988 w 26589109"/>
              <a:gd name="connsiteY739" fmla="*/ 1277941 h 7514867"/>
              <a:gd name="connsiteX740" fmla="*/ 2519988 w 26589109"/>
              <a:gd name="connsiteY740" fmla="*/ 1261787 h 7514867"/>
              <a:gd name="connsiteX741" fmla="*/ 3077041 w 26589109"/>
              <a:gd name="connsiteY741" fmla="*/ 1260777 h 7514867"/>
              <a:gd name="connsiteX742" fmla="*/ 3117678 w 26589109"/>
              <a:gd name="connsiteY742" fmla="*/ 1261787 h 7514867"/>
              <a:gd name="connsiteX743" fmla="*/ 3133832 w 26589109"/>
              <a:gd name="connsiteY743" fmla="*/ 1277941 h 7514867"/>
              <a:gd name="connsiteX744" fmla="*/ 3004602 w 26589109"/>
              <a:gd name="connsiteY744" fmla="*/ 1358710 h 7514867"/>
              <a:gd name="connsiteX745" fmla="*/ 2988448 w 26589109"/>
              <a:gd name="connsiteY745" fmla="*/ 1342556 h 7514867"/>
              <a:gd name="connsiteX746" fmla="*/ 3077041 w 26589109"/>
              <a:gd name="connsiteY746" fmla="*/ 1260777 h 7514867"/>
              <a:gd name="connsiteX747" fmla="*/ 3997554 w 26589109"/>
              <a:gd name="connsiteY747" fmla="*/ 1255729 h 7514867"/>
              <a:gd name="connsiteX748" fmla="*/ 3973828 w 26589109"/>
              <a:gd name="connsiteY748" fmla="*/ 1261787 h 7514867"/>
              <a:gd name="connsiteX749" fmla="*/ 3941520 w 26589109"/>
              <a:gd name="connsiteY749" fmla="*/ 1294095 h 7514867"/>
              <a:gd name="connsiteX750" fmla="*/ 3957674 w 26589109"/>
              <a:gd name="connsiteY750" fmla="*/ 1310249 h 7514867"/>
              <a:gd name="connsiteX751" fmla="*/ 4038443 w 26589109"/>
              <a:gd name="connsiteY751" fmla="*/ 1310249 h 7514867"/>
              <a:gd name="connsiteX752" fmla="*/ 4054597 w 26589109"/>
              <a:gd name="connsiteY752" fmla="*/ 1358710 h 7514867"/>
              <a:gd name="connsiteX753" fmla="*/ 4086904 w 26589109"/>
              <a:gd name="connsiteY753" fmla="*/ 1326402 h 7514867"/>
              <a:gd name="connsiteX754" fmla="*/ 4038443 w 26589109"/>
              <a:gd name="connsiteY754" fmla="*/ 1310249 h 7514867"/>
              <a:gd name="connsiteX755" fmla="*/ 3997554 w 26589109"/>
              <a:gd name="connsiteY755" fmla="*/ 1255729 h 7514867"/>
              <a:gd name="connsiteX756" fmla="*/ 10919950 w 26589109"/>
              <a:gd name="connsiteY756" fmla="*/ 1197172 h 7514867"/>
              <a:gd name="connsiteX757" fmla="*/ 10903795 w 26589109"/>
              <a:gd name="connsiteY757" fmla="*/ 1213326 h 7514867"/>
              <a:gd name="connsiteX758" fmla="*/ 10855334 w 26589109"/>
              <a:gd name="connsiteY758" fmla="*/ 1310249 h 7514867"/>
              <a:gd name="connsiteX759" fmla="*/ 10871489 w 26589109"/>
              <a:gd name="connsiteY759" fmla="*/ 1342556 h 7514867"/>
              <a:gd name="connsiteX760" fmla="*/ 10919950 w 26589109"/>
              <a:gd name="connsiteY760" fmla="*/ 1326402 h 7514867"/>
              <a:gd name="connsiteX761" fmla="*/ 10952258 w 26589109"/>
              <a:gd name="connsiteY761" fmla="*/ 1294095 h 7514867"/>
              <a:gd name="connsiteX762" fmla="*/ 10952258 w 26589109"/>
              <a:gd name="connsiteY762" fmla="*/ 1245633 h 7514867"/>
              <a:gd name="connsiteX763" fmla="*/ 10919950 w 26589109"/>
              <a:gd name="connsiteY763" fmla="*/ 1197172 h 7514867"/>
              <a:gd name="connsiteX764" fmla="*/ 10096108 w 26589109"/>
              <a:gd name="connsiteY764" fmla="*/ 1197172 h 7514867"/>
              <a:gd name="connsiteX765" fmla="*/ 10096108 w 26589109"/>
              <a:gd name="connsiteY765" fmla="*/ 1229480 h 7514867"/>
              <a:gd name="connsiteX766" fmla="*/ 10112261 w 26589109"/>
              <a:gd name="connsiteY766" fmla="*/ 1213326 h 7514867"/>
              <a:gd name="connsiteX767" fmla="*/ 10096108 w 26589109"/>
              <a:gd name="connsiteY767" fmla="*/ 1197172 h 7514867"/>
              <a:gd name="connsiteX768" fmla="*/ 3376138 w 26589109"/>
              <a:gd name="connsiteY768" fmla="*/ 1197172 h 7514867"/>
              <a:gd name="connsiteX769" fmla="*/ 3359984 w 26589109"/>
              <a:gd name="connsiteY769" fmla="*/ 1229480 h 7514867"/>
              <a:gd name="connsiteX770" fmla="*/ 3343831 w 26589109"/>
              <a:gd name="connsiteY770" fmla="*/ 1213326 h 7514867"/>
              <a:gd name="connsiteX771" fmla="*/ 3376138 w 26589109"/>
              <a:gd name="connsiteY771" fmla="*/ 1197172 h 7514867"/>
              <a:gd name="connsiteX772" fmla="*/ 3385225 w 26589109"/>
              <a:gd name="connsiteY772" fmla="*/ 1190357 h 7514867"/>
              <a:gd name="connsiteX773" fmla="*/ 3376138 w 26589109"/>
              <a:gd name="connsiteY773" fmla="*/ 1197172 h 7514867"/>
              <a:gd name="connsiteX774" fmla="*/ 3385225 w 26589109"/>
              <a:gd name="connsiteY774" fmla="*/ 1190357 h 7514867"/>
              <a:gd name="connsiteX775" fmla="*/ 2956140 w 26589109"/>
              <a:gd name="connsiteY775" fmla="*/ 1132557 h 7514867"/>
              <a:gd name="connsiteX776" fmla="*/ 2972294 w 26589109"/>
              <a:gd name="connsiteY776" fmla="*/ 1148711 h 7514867"/>
              <a:gd name="connsiteX777" fmla="*/ 2956140 w 26589109"/>
              <a:gd name="connsiteY777" fmla="*/ 1164865 h 7514867"/>
              <a:gd name="connsiteX778" fmla="*/ 2923833 w 26589109"/>
              <a:gd name="connsiteY778" fmla="*/ 1148711 h 7514867"/>
              <a:gd name="connsiteX779" fmla="*/ 2956140 w 26589109"/>
              <a:gd name="connsiteY779" fmla="*/ 1132557 h 7514867"/>
              <a:gd name="connsiteX780" fmla="*/ 2762295 w 26589109"/>
              <a:gd name="connsiteY780" fmla="*/ 1132557 h 7514867"/>
              <a:gd name="connsiteX781" fmla="*/ 2794602 w 26589109"/>
              <a:gd name="connsiteY781" fmla="*/ 1197172 h 7514867"/>
              <a:gd name="connsiteX782" fmla="*/ 2778449 w 26589109"/>
              <a:gd name="connsiteY782" fmla="*/ 1455632 h 7514867"/>
              <a:gd name="connsiteX783" fmla="*/ 2746141 w 26589109"/>
              <a:gd name="connsiteY783" fmla="*/ 1471786 h 7514867"/>
              <a:gd name="connsiteX784" fmla="*/ 2713834 w 26589109"/>
              <a:gd name="connsiteY784" fmla="*/ 1471786 h 7514867"/>
              <a:gd name="connsiteX785" fmla="*/ 2633065 w 26589109"/>
              <a:gd name="connsiteY785" fmla="*/ 1358710 h 7514867"/>
              <a:gd name="connsiteX786" fmla="*/ 2665372 w 26589109"/>
              <a:gd name="connsiteY786" fmla="*/ 1261787 h 7514867"/>
              <a:gd name="connsiteX787" fmla="*/ 2729987 w 26589109"/>
              <a:gd name="connsiteY787" fmla="*/ 1148711 h 7514867"/>
              <a:gd name="connsiteX788" fmla="*/ 2762295 w 26589109"/>
              <a:gd name="connsiteY788" fmla="*/ 1132557 h 7514867"/>
              <a:gd name="connsiteX789" fmla="*/ 3446811 w 26589109"/>
              <a:gd name="connsiteY789" fmla="*/ 1126500 h 7514867"/>
              <a:gd name="connsiteX790" fmla="*/ 3537676 w 26589109"/>
              <a:gd name="connsiteY790" fmla="*/ 1132557 h 7514867"/>
              <a:gd name="connsiteX791" fmla="*/ 3537676 w 26589109"/>
              <a:gd name="connsiteY791" fmla="*/ 1164865 h 7514867"/>
              <a:gd name="connsiteX792" fmla="*/ 3456907 w 26589109"/>
              <a:gd name="connsiteY792" fmla="*/ 1213326 h 7514867"/>
              <a:gd name="connsiteX793" fmla="*/ 3392292 w 26589109"/>
              <a:gd name="connsiteY793" fmla="*/ 1181018 h 7514867"/>
              <a:gd name="connsiteX794" fmla="*/ 3446811 w 26589109"/>
              <a:gd name="connsiteY794" fmla="*/ 1126500 h 7514867"/>
              <a:gd name="connsiteX795" fmla="*/ 22663742 w 26589109"/>
              <a:gd name="connsiteY795" fmla="*/ 1116403 h 7514867"/>
              <a:gd name="connsiteX796" fmla="*/ 22712202 w 26589109"/>
              <a:gd name="connsiteY796" fmla="*/ 1132557 h 7514867"/>
              <a:gd name="connsiteX797" fmla="*/ 22696048 w 26589109"/>
              <a:gd name="connsiteY797" fmla="*/ 1164865 h 7514867"/>
              <a:gd name="connsiteX798" fmla="*/ 22631434 w 26589109"/>
              <a:gd name="connsiteY798" fmla="*/ 1148711 h 7514867"/>
              <a:gd name="connsiteX799" fmla="*/ 22663742 w 26589109"/>
              <a:gd name="connsiteY799" fmla="*/ 1116403 h 7514867"/>
              <a:gd name="connsiteX800" fmla="*/ 4135366 w 26589109"/>
              <a:gd name="connsiteY800" fmla="*/ 1035635 h 7514867"/>
              <a:gd name="connsiteX801" fmla="*/ 4151519 w 26589109"/>
              <a:gd name="connsiteY801" fmla="*/ 1035635 h 7514867"/>
              <a:gd name="connsiteX802" fmla="*/ 4135366 w 26589109"/>
              <a:gd name="connsiteY802" fmla="*/ 1067942 h 7514867"/>
              <a:gd name="connsiteX803" fmla="*/ 4119212 w 26589109"/>
              <a:gd name="connsiteY803" fmla="*/ 1051788 h 7514867"/>
              <a:gd name="connsiteX804" fmla="*/ 4135366 w 26589109"/>
              <a:gd name="connsiteY804" fmla="*/ 1035635 h 7514867"/>
              <a:gd name="connsiteX805" fmla="*/ 5492282 w 26589109"/>
              <a:gd name="connsiteY805" fmla="*/ 857943 h 7514867"/>
              <a:gd name="connsiteX806" fmla="*/ 5508436 w 26589109"/>
              <a:gd name="connsiteY806" fmla="*/ 857943 h 7514867"/>
              <a:gd name="connsiteX807" fmla="*/ 5476129 w 26589109"/>
              <a:gd name="connsiteY807" fmla="*/ 890251 h 7514867"/>
              <a:gd name="connsiteX808" fmla="*/ 5492282 w 26589109"/>
              <a:gd name="connsiteY808" fmla="*/ 857943 h 7514867"/>
              <a:gd name="connsiteX809" fmla="*/ 5314591 w 26589109"/>
              <a:gd name="connsiteY809" fmla="*/ 841789 h 7514867"/>
              <a:gd name="connsiteX810" fmla="*/ 5330745 w 26589109"/>
              <a:gd name="connsiteY810" fmla="*/ 857943 h 7514867"/>
              <a:gd name="connsiteX811" fmla="*/ 5298437 w 26589109"/>
              <a:gd name="connsiteY811" fmla="*/ 874097 h 7514867"/>
              <a:gd name="connsiteX812" fmla="*/ 5314591 w 26589109"/>
              <a:gd name="connsiteY812" fmla="*/ 841789 h 7514867"/>
              <a:gd name="connsiteX813" fmla="*/ 4781517 w 26589109"/>
              <a:gd name="connsiteY813" fmla="*/ 841789 h 7514867"/>
              <a:gd name="connsiteX814" fmla="*/ 4797670 w 26589109"/>
              <a:gd name="connsiteY814" fmla="*/ 857943 h 7514867"/>
              <a:gd name="connsiteX815" fmla="*/ 4797670 w 26589109"/>
              <a:gd name="connsiteY815" fmla="*/ 874097 h 7514867"/>
              <a:gd name="connsiteX816" fmla="*/ 4765363 w 26589109"/>
              <a:gd name="connsiteY816" fmla="*/ 857943 h 7514867"/>
              <a:gd name="connsiteX817" fmla="*/ 4781517 w 26589109"/>
              <a:gd name="connsiteY817" fmla="*/ 841789 h 7514867"/>
              <a:gd name="connsiteX818" fmla="*/ 20854520 w 26589109"/>
              <a:gd name="connsiteY818" fmla="*/ 728713 h 7514867"/>
              <a:gd name="connsiteX819" fmla="*/ 20870672 w 26589109"/>
              <a:gd name="connsiteY819" fmla="*/ 744867 h 7514867"/>
              <a:gd name="connsiteX820" fmla="*/ 20870672 w 26589109"/>
              <a:gd name="connsiteY820" fmla="*/ 761021 h 7514867"/>
              <a:gd name="connsiteX821" fmla="*/ 20838364 w 26589109"/>
              <a:gd name="connsiteY821" fmla="*/ 744867 h 7514867"/>
              <a:gd name="connsiteX822" fmla="*/ 20854520 w 26589109"/>
              <a:gd name="connsiteY822" fmla="*/ 728713 h 7514867"/>
              <a:gd name="connsiteX823" fmla="*/ 4135366 w 26589109"/>
              <a:gd name="connsiteY823" fmla="*/ 728713 h 7514867"/>
              <a:gd name="connsiteX824" fmla="*/ 4151519 w 26589109"/>
              <a:gd name="connsiteY824" fmla="*/ 744867 h 7514867"/>
              <a:gd name="connsiteX825" fmla="*/ 4151519 w 26589109"/>
              <a:gd name="connsiteY825" fmla="*/ 761021 h 7514867"/>
              <a:gd name="connsiteX826" fmla="*/ 4119212 w 26589109"/>
              <a:gd name="connsiteY826" fmla="*/ 744867 h 7514867"/>
              <a:gd name="connsiteX827" fmla="*/ 4135366 w 26589109"/>
              <a:gd name="connsiteY827" fmla="*/ 728713 h 7514867"/>
              <a:gd name="connsiteX828" fmla="*/ 20103873 w 26589109"/>
              <a:gd name="connsiteY828" fmla="*/ 708773 h 7514867"/>
              <a:gd name="connsiteX829" fmla="*/ 20062982 w 26589109"/>
              <a:gd name="connsiteY829" fmla="*/ 761021 h 7514867"/>
              <a:gd name="connsiteX830" fmla="*/ 20111444 w 26589109"/>
              <a:gd name="connsiteY830" fmla="*/ 809482 h 7514867"/>
              <a:gd name="connsiteX831" fmla="*/ 20176060 w 26589109"/>
              <a:gd name="connsiteY831" fmla="*/ 777174 h 7514867"/>
              <a:gd name="connsiteX832" fmla="*/ 20127598 w 26589109"/>
              <a:gd name="connsiteY832" fmla="*/ 712559 h 7514867"/>
              <a:gd name="connsiteX833" fmla="*/ 20103873 w 26589109"/>
              <a:gd name="connsiteY833" fmla="*/ 708773 h 7514867"/>
              <a:gd name="connsiteX834" fmla="*/ 5233822 w 26589109"/>
              <a:gd name="connsiteY834" fmla="*/ 696406 h 7514867"/>
              <a:gd name="connsiteX835" fmla="*/ 5282283 w 26589109"/>
              <a:gd name="connsiteY835" fmla="*/ 728713 h 7514867"/>
              <a:gd name="connsiteX836" fmla="*/ 5217668 w 26589109"/>
              <a:gd name="connsiteY836" fmla="*/ 761021 h 7514867"/>
              <a:gd name="connsiteX837" fmla="*/ 5201515 w 26589109"/>
              <a:gd name="connsiteY837" fmla="*/ 744867 h 7514867"/>
              <a:gd name="connsiteX838" fmla="*/ 5233822 w 26589109"/>
              <a:gd name="connsiteY838" fmla="*/ 696406 h 7514867"/>
              <a:gd name="connsiteX839" fmla="*/ 17316842 w 26589109"/>
              <a:gd name="connsiteY839" fmla="*/ 680252 h 7514867"/>
              <a:gd name="connsiteX840" fmla="*/ 17307277 w 26589109"/>
              <a:gd name="connsiteY840" fmla="*/ 686947 h 7514867"/>
              <a:gd name="connsiteX841" fmla="*/ 17304727 w 26589109"/>
              <a:gd name="connsiteY841" fmla="*/ 686310 h 7514867"/>
              <a:gd name="connsiteX842" fmla="*/ 17316842 w 26589109"/>
              <a:gd name="connsiteY842" fmla="*/ 680252 h 7514867"/>
              <a:gd name="connsiteX843" fmla="*/ 20434520 w 26589109"/>
              <a:gd name="connsiteY843" fmla="*/ 664098 h 7514867"/>
              <a:gd name="connsiteX844" fmla="*/ 20450674 w 26589109"/>
              <a:gd name="connsiteY844" fmla="*/ 680252 h 7514867"/>
              <a:gd name="connsiteX845" fmla="*/ 20434520 w 26589109"/>
              <a:gd name="connsiteY845" fmla="*/ 696406 h 7514867"/>
              <a:gd name="connsiteX846" fmla="*/ 20434520 w 26589109"/>
              <a:gd name="connsiteY846" fmla="*/ 664098 h 7514867"/>
              <a:gd name="connsiteX847" fmla="*/ 17300688 w 26589109"/>
              <a:gd name="connsiteY847" fmla="*/ 664098 h 7514867"/>
              <a:gd name="connsiteX848" fmla="*/ 17276459 w 26589109"/>
              <a:gd name="connsiteY848" fmla="*/ 680252 h 7514867"/>
              <a:gd name="connsiteX849" fmla="*/ 17297142 w 26589109"/>
              <a:gd name="connsiteY849" fmla="*/ 694042 h 7514867"/>
              <a:gd name="connsiteX850" fmla="*/ 17296650 w 26589109"/>
              <a:gd name="connsiteY850" fmla="*/ 694387 h 7514867"/>
              <a:gd name="connsiteX851" fmla="*/ 17300688 w 26589109"/>
              <a:gd name="connsiteY851" fmla="*/ 696406 h 7514867"/>
              <a:gd name="connsiteX852" fmla="*/ 17297142 w 26589109"/>
              <a:gd name="connsiteY852" fmla="*/ 694042 h 7514867"/>
              <a:gd name="connsiteX853" fmla="*/ 17307277 w 26589109"/>
              <a:gd name="connsiteY853" fmla="*/ 686947 h 7514867"/>
              <a:gd name="connsiteX854" fmla="*/ 17307755 w 26589109"/>
              <a:gd name="connsiteY854" fmla="*/ 687067 h 7514867"/>
              <a:gd name="connsiteX855" fmla="*/ 17316842 w 26589109"/>
              <a:gd name="connsiteY855" fmla="*/ 680252 h 7514867"/>
              <a:gd name="connsiteX856" fmla="*/ 17300688 w 26589109"/>
              <a:gd name="connsiteY856" fmla="*/ 664098 h 7514867"/>
              <a:gd name="connsiteX857" fmla="*/ 6994583 w 26589109"/>
              <a:gd name="connsiteY857" fmla="*/ 664098 h 7514867"/>
              <a:gd name="connsiteX858" fmla="*/ 6994583 w 26589109"/>
              <a:gd name="connsiteY858" fmla="*/ 696406 h 7514867"/>
              <a:gd name="connsiteX859" fmla="*/ 7010738 w 26589109"/>
              <a:gd name="connsiteY859" fmla="*/ 680252 h 7514867"/>
              <a:gd name="connsiteX860" fmla="*/ 6994583 w 26589109"/>
              <a:gd name="connsiteY860" fmla="*/ 664098 h 7514867"/>
              <a:gd name="connsiteX861" fmla="*/ 6752276 w 26589109"/>
              <a:gd name="connsiteY861" fmla="*/ 664098 h 7514867"/>
              <a:gd name="connsiteX862" fmla="*/ 6736123 w 26589109"/>
              <a:gd name="connsiteY862" fmla="*/ 696406 h 7514867"/>
              <a:gd name="connsiteX863" fmla="*/ 6752276 w 26589109"/>
              <a:gd name="connsiteY863" fmla="*/ 712559 h 7514867"/>
              <a:gd name="connsiteX864" fmla="*/ 6768431 w 26589109"/>
              <a:gd name="connsiteY864" fmla="*/ 680252 h 7514867"/>
              <a:gd name="connsiteX865" fmla="*/ 6752276 w 26589109"/>
              <a:gd name="connsiteY865" fmla="*/ 664098 h 7514867"/>
              <a:gd name="connsiteX866" fmla="*/ 5863819 w 26589109"/>
              <a:gd name="connsiteY866" fmla="*/ 664098 h 7514867"/>
              <a:gd name="connsiteX867" fmla="*/ 5879973 w 26589109"/>
              <a:gd name="connsiteY867" fmla="*/ 680252 h 7514867"/>
              <a:gd name="connsiteX868" fmla="*/ 5879973 w 26589109"/>
              <a:gd name="connsiteY868" fmla="*/ 696406 h 7514867"/>
              <a:gd name="connsiteX869" fmla="*/ 5847665 w 26589109"/>
              <a:gd name="connsiteY869" fmla="*/ 680252 h 7514867"/>
              <a:gd name="connsiteX870" fmla="*/ 5863819 w 26589109"/>
              <a:gd name="connsiteY870" fmla="*/ 664098 h 7514867"/>
              <a:gd name="connsiteX871" fmla="*/ 4716901 w 26589109"/>
              <a:gd name="connsiteY871" fmla="*/ 664098 h 7514867"/>
              <a:gd name="connsiteX872" fmla="*/ 4700748 w 26589109"/>
              <a:gd name="connsiteY872" fmla="*/ 696406 h 7514867"/>
              <a:gd name="connsiteX873" fmla="*/ 4684594 w 26589109"/>
              <a:gd name="connsiteY873" fmla="*/ 696406 h 7514867"/>
              <a:gd name="connsiteX874" fmla="*/ 4733055 w 26589109"/>
              <a:gd name="connsiteY874" fmla="*/ 664098 h 7514867"/>
              <a:gd name="connsiteX875" fmla="*/ 4716901 w 26589109"/>
              <a:gd name="connsiteY875" fmla="*/ 664098 h 7514867"/>
              <a:gd name="connsiteX876" fmla="*/ 17446072 w 26589109"/>
              <a:gd name="connsiteY876" fmla="*/ 647944 h 7514867"/>
              <a:gd name="connsiteX877" fmla="*/ 17397610 w 26589109"/>
              <a:gd name="connsiteY877" fmla="*/ 680252 h 7514867"/>
              <a:gd name="connsiteX878" fmla="*/ 17446072 w 26589109"/>
              <a:gd name="connsiteY878" fmla="*/ 696406 h 7514867"/>
              <a:gd name="connsiteX879" fmla="*/ 17494534 w 26589109"/>
              <a:gd name="connsiteY879" fmla="*/ 680252 h 7514867"/>
              <a:gd name="connsiteX880" fmla="*/ 17446072 w 26589109"/>
              <a:gd name="connsiteY880" fmla="*/ 647944 h 7514867"/>
              <a:gd name="connsiteX881" fmla="*/ 7091506 w 26589109"/>
              <a:gd name="connsiteY881" fmla="*/ 647944 h 7514867"/>
              <a:gd name="connsiteX882" fmla="*/ 7075352 w 26589109"/>
              <a:gd name="connsiteY882" fmla="*/ 664098 h 7514867"/>
              <a:gd name="connsiteX883" fmla="*/ 7091506 w 26589109"/>
              <a:gd name="connsiteY883" fmla="*/ 680252 h 7514867"/>
              <a:gd name="connsiteX884" fmla="*/ 7107659 w 26589109"/>
              <a:gd name="connsiteY884" fmla="*/ 696406 h 7514867"/>
              <a:gd name="connsiteX885" fmla="*/ 7172275 w 26589109"/>
              <a:gd name="connsiteY885" fmla="*/ 647944 h 7514867"/>
              <a:gd name="connsiteX886" fmla="*/ 7107659 w 26589109"/>
              <a:gd name="connsiteY886" fmla="*/ 647944 h 7514867"/>
              <a:gd name="connsiteX887" fmla="*/ 7091506 w 26589109"/>
              <a:gd name="connsiteY887" fmla="*/ 647944 h 7514867"/>
              <a:gd name="connsiteX888" fmla="*/ 6267663 w 26589109"/>
              <a:gd name="connsiteY888" fmla="*/ 647944 h 7514867"/>
              <a:gd name="connsiteX889" fmla="*/ 6186894 w 26589109"/>
              <a:gd name="connsiteY889" fmla="*/ 712559 h 7514867"/>
              <a:gd name="connsiteX890" fmla="*/ 6154587 w 26589109"/>
              <a:gd name="connsiteY890" fmla="*/ 728713 h 7514867"/>
              <a:gd name="connsiteX891" fmla="*/ 6170741 w 26589109"/>
              <a:gd name="connsiteY891" fmla="*/ 744867 h 7514867"/>
              <a:gd name="connsiteX892" fmla="*/ 6186894 w 26589109"/>
              <a:gd name="connsiteY892" fmla="*/ 712559 h 7514867"/>
              <a:gd name="connsiteX893" fmla="*/ 6267663 w 26589109"/>
              <a:gd name="connsiteY893" fmla="*/ 696406 h 7514867"/>
              <a:gd name="connsiteX894" fmla="*/ 6283817 w 26589109"/>
              <a:gd name="connsiteY894" fmla="*/ 664098 h 7514867"/>
              <a:gd name="connsiteX895" fmla="*/ 6267663 w 26589109"/>
              <a:gd name="connsiteY895" fmla="*/ 647944 h 7514867"/>
              <a:gd name="connsiteX896" fmla="*/ 4967285 w 26589109"/>
              <a:gd name="connsiteY896" fmla="*/ 603521 h 7514867"/>
              <a:gd name="connsiteX897" fmla="*/ 4991515 w 26589109"/>
              <a:gd name="connsiteY897" fmla="*/ 615637 h 7514867"/>
              <a:gd name="connsiteX898" fmla="*/ 5039977 w 26589109"/>
              <a:gd name="connsiteY898" fmla="*/ 680252 h 7514867"/>
              <a:gd name="connsiteX899" fmla="*/ 4959208 w 26589109"/>
              <a:gd name="connsiteY899" fmla="*/ 712559 h 7514867"/>
              <a:gd name="connsiteX900" fmla="*/ 4878439 w 26589109"/>
              <a:gd name="connsiteY900" fmla="*/ 680252 h 7514867"/>
              <a:gd name="connsiteX901" fmla="*/ 4943054 w 26589109"/>
              <a:gd name="connsiteY901" fmla="*/ 615637 h 7514867"/>
              <a:gd name="connsiteX902" fmla="*/ 4967285 w 26589109"/>
              <a:gd name="connsiteY902" fmla="*/ 603521 h 7514867"/>
              <a:gd name="connsiteX903" fmla="*/ 7269198 w 26589109"/>
              <a:gd name="connsiteY903" fmla="*/ 599483 h 7514867"/>
              <a:gd name="connsiteX904" fmla="*/ 7188428 w 26589109"/>
              <a:gd name="connsiteY904" fmla="*/ 647944 h 7514867"/>
              <a:gd name="connsiteX905" fmla="*/ 7301506 w 26589109"/>
              <a:gd name="connsiteY905" fmla="*/ 647944 h 7514867"/>
              <a:gd name="connsiteX906" fmla="*/ 7349966 w 26589109"/>
              <a:gd name="connsiteY906" fmla="*/ 615637 h 7514867"/>
              <a:gd name="connsiteX907" fmla="*/ 7349966 w 26589109"/>
              <a:gd name="connsiteY907" fmla="*/ 615637 h 7514867"/>
              <a:gd name="connsiteX908" fmla="*/ 7269198 w 26589109"/>
              <a:gd name="connsiteY908" fmla="*/ 599483 h 7514867"/>
              <a:gd name="connsiteX909" fmla="*/ 6590739 w 26589109"/>
              <a:gd name="connsiteY909" fmla="*/ 599483 h 7514867"/>
              <a:gd name="connsiteX910" fmla="*/ 6445355 w 26589109"/>
              <a:gd name="connsiteY910" fmla="*/ 647944 h 7514867"/>
              <a:gd name="connsiteX911" fmla="*/ 6429201 w 26589109"/>
              <a:gd name="connsiteY911" fmla="*/ 647944 h 7514867"/>
              <a:gd name="connsiteX912" fmla="*/ 6413047 w 26589109"/>
              <a:gd name="connsiteY912" fmla="*/ 615637 h 7514867"/>
              <a:gd name="connsiteX913" fmla="*/ 6396894 w 26589109"/>
              <a:gd name="connsiteY913" fmla="*/ 615637 h 7514867"/>
              <a:gd name="connsiteX914" fmla="*/ 6413047 w 26589109"/>
              <a:gd name="connsiteY914" fmla="*/ 647944 h 7514867"/>
              <a:gd name="connsiteX915" fmla="*/ 6429201 w 26589109"/>
              <a:gd name="connsiteY915" fmla="*/ 647944 h 7514867"/>
              <a:gd name="connsiteX916" fmla="*/ 6445355 w 26589109"/>
              <a:gd name="connsiteY916" fmla="*/ 680252 h 7514867"/>
              <a:gd name="connsiteX917" fmla="*/ 6606893 w 26589109"/>
              <a:gd name="connsiteY917" fmla="*/ 664098 h 7514867"/>
              <a:gd name="connsiteX918" fmla="*/ 6639200 w 26589109"/>
              <a:gd name="connsiteY918" fmla="*/ 615637 h 7514867"/>
              <a:gd name="connsiteX919" fmla="*/ 6590739 w 26589109"/>
              <a:gd name="connsiteY919" fmla="*/ 599483 h 7514867"/>
              <a:gd name="connsiteX920" fmla="*/ 5508436 w 26589109"/>
              <a:gd name="connsiteY920" fmla="*/ 599483 h 7514867"/>
              <a:gd name="connsiteX921" fmla="*/ 5508436 w 26589109"/>
              <a:gd name="connsiteY921" fmla="*/ 631791 h 7514867"/>
              <a:gd name="connsiteX922" fmla="*/ 5492282 w 26589109"/>
              <a:gd name="connsiteY922" fmla="*/ 647944 h 7514867"/>
              <a:gd name="connsiteX923" fmla="*/ 5492282 w 26589109"/>
              <a:gd name="connsiteY923" fmla="*/ 615637 h 7514867"/>
              <a:gd name="connsiteX924" fmla="*/ 5508436 w 26589109"/>
              <a:gd name="connsiteY924" fmla="*/ 599483 h 7514867"/>
              <a:gd name="connsiteX925" fmla="*/ 4771168 w 26589109"/>
              <a:gd name="connsiteY925" fmla="*/ 589892 h 7514867"/>
              <a:gd name="connsiteX926" fmla="*/ 4846132 w 26589109"/>
              <a:gd name="connsiteY926" fmla="*/ 712559 h 7514867"/>
              <a:gd name="connsiteX927" fmla="*/ 4781517 w 26589109"/>
              <a:gd name="connsiteY927" fmla="*/ 761021 h 7514867"/>
              <a:gd name="connsiteX928" fmla="*/ 4700748 w 26589109"/>
              <a:gd name="connsiteY928" fmla="*/ 712559 h 7514867"/>
              <a:gd name="connsiteX929" fmla="*/ 4636133 w 26589109"/>
              <a:gd name="connsiteY929" fmla="*/ 793328 h 7514867"/>
              <a:gd name="connsiteX930" fmla="*/ 4619979 w 26589109"/>
              <a:gd name="connsiteY930" fmla="*/ 874097 h 7514867"/>
              <a:gd name="connsiteX931" fmla="*/ 4571517 w 26589109"/>
              <a:gd name="connsiteY931" fmla="*/ 890251 h 7514867"/>
              <a:gd name="connsiteX932" fmla="*/ 4474595 w 26589109"/>
              <a:gd name="connsiteY932" fmla="*/ 696406 h 7514867"/>
              <a:gd name="connsiteX933" fmla="*/ 4555364 w 26589109"/>
              <a:gd name="connsiteY933" fmla="*/ 647944 h 7514867"/>
              <a:gd name="connsiteX934" fmla="*/ 4636133 w 26589109"/>
              <a:gd name="connsiteY934" fmla="*/ 647944 h 7514867"/>
              <a:gd name="connsiteX935" fmla="*/ 4716901 w 26589109"/>
              <a:gd name="connsiteY935" fmla="*/ 599483 h 7514867"/>
              <a:gd name="connsiteX936" fmla="*/ 4771168 w 26589109"/>
              <a:gd name="connsiteY936" fmla="*/ 589892 h 7514867"/>
              <a:gd name="connsiteX937" fmla="*/ 5346898 w 26589109"/>
              <a:gd name="connsiteY937" fmla="*/ 551022 h 7514867"/>
              <a:gd name="connsiteX938" fmla="*/ 5395360 w 26589109"/>
              <a:gd name="connsiteY938" fmla="*/ 567176 h 7514867"/>
              <a:gd name="connsiteX939" fmla="*/ 5346898 w 26589109"/>
              <a:gd name="connsiteY939" fmla="*/ 599483 h 7514867"/>
              <a:gd name="connsiteX940" fmla="*/ 5298437 w 26589109"/>
              <a:gd name="connsiteY940" fmla="*/ 567176 h 7514867"/>
              <a:gd name="connsiteX941" fmla="*/ 5346898 w 26589109"/>
              <a:gd name="connsiteY941" fmla="*/ 551022 h 7514867"/>
              <a:gd name="connsiteX942" fmla="*/ 19778779 w 26589109"/>
              <a:gd name="connsiteY942" fmla="*/ 544207 h 7514867"/>
              <a:gd name="connsiteX943" fmla="*/ 19836832 w 26589109"/>
              <a:gd name="connsiteY943" fmla="*/ 551022 h 7514867"/>
              <a:gd name="connsiteX944" fmla="*/ 19836832 w 26589109"/>
              <a:gd name="connsiteY944" fmla="*/ 599483 h 7514867"/>
              <a:gd name="connsiteX945" fmla="*/ 19820676 w 26589109"/>
              <a:gd name="connsiteY945" fmla="*/ 647944 h 7514867"/>
              <a:gd name="connsiteX946" fmla="*/ 19610678 w 26589109"/>
              <a:gd name="connsiteY946" fmla="*/ 583329 h 7514867"/>
              <a:gd name="connsiteX947" fmla="*/ 19594524 w 26589109"/>
              <a:gd name="connsiteY947" fmla="*/ 567176 h 7514867"/>
              <a:gd name="connsiteX948" fmla="*/ 19610678 w 26589109"/>
              <a:gd name="connsiteY948" fmla="*/ 551022 h 7514867"/>
              <a:gd name="connsiteX949" fmla="*/ 19778779 w 26589109"/>
              <a:gd name="connsiteY949" fmla="*/ 544207 h 7514867"/>
              <a:gd name="connsiteX950" fmla="*/ 5960742 w 26589109"/>
              <a:gd name="connsiteY950" fmla="*/ 518714 h 7514867"/>
              <a:gd name="connsiteX951" fmla="*/ 5993049 w 26589109"/>
              <a:gd name="connsiteY951" fmla="*/ 551022 h 7514867"/>
              <a:gd name="connsiteX952" fmla="*/ 5928434 w 26589109"/>
              <a:gd name="connsiteY952" fmla="*/ 583329 h 7514867"/>
              <a:gd name="connsiteX953" fmla="*/ 5912280 w 26589109"/>
              <a:gd name="connsiteY953" fmla="*/ 567176 h 7514867"/>
              <a:gd name="connsiteX954" fmla="*/ 5960742 w 26589109"/>
              <a:gd name="connsiteY954" fmla="*/ 518714 h 7514867"/>
              <a:gd name="connsiteX955" fmla="*/ 15572235 w 26589109"/>
              <a:gd name="connsiteY955" fmla="*/ 486407 h 7514867"/>
              <a:gd name="connsiteX956" fmla="*/ 15556082 w 26589109"/>
              <a:gd name="connsiteY956" fmla="*/ 534868 h 7514867"/>
              <a:gd name="connsiteX957" fmla="*/ 15588389 w 26589109"/>
              <a:gd name="connsiteY957" fmla="*/ 583329 h 7514867"/>
              <a:gd name="connsiteX958" fmla="*/ 15733773 w 26589109"/>
              <a:gd name="connsiteY958" fmla="*/ 599483 h 7514867"/>
              <a:gd name="connsiteX959" fmla="*/ 15830695 w 26589109"/>
              <a:gd name="connsiteY959" fmla="*/ 599483 h 7514867"/>
              <a:gd name="connsiteX960" fmla="*/ 15895311 w 26589109"/>
              <a:gd name="connsiteY960" fmla="*/ 599483 h 7514867"/>
              <a:gd name="connsiteX961" fmla="*/ 15879157 w 26589109"/>
              <a:gd name="connsiteY961" fmla="*/ 567176 h 7514867"/>
              <a:gd name="connsiteX962" fmla="*/ 15846849 w 26589109"/>
              <a:gd name="connsiteY962" fmla="*/ 534868 h 7514867"/>
              <a:gd name="connsiteX963" fmla="*/ 15572235 w 26589109"/>
              <a:gd name="connsiteY963" fmla="*/ 486407 h 7514867"/>
              <a:gd name="connsiteX964" fmla="*/ 15265314 w 26589109"/>
              <a:gd name="connsiteY964" fmla="*/ 486407 h 7514867"/>
              <a:gd name="connsiteX965" fmla="*/ 15249160 w 26589109"/>
              <a:gd name="connsiteY965" fmla="*/ 502560 h 7514867"/>
              <a:gd name="connsiteX966" fmla="*/ 15265314 w 26589109"/>
              <a:gd name="connsiteY966" fmla="*/ 518714 h 7514867"/>
              <a:gd name="connsiteX967" fmla="*/ 15281467 w 26589109"/>
              <a:gd name="connsiteY967" fmla="*/ 502560 h 7514867"/>
              <a:gd name="connsiteX968" fmla="*/ 15265314 w 26589109"/>
              <a:gd name="connsiteY968" fmla="*/ 486407 h 7514867"/>
              <a:gd name="connsiteX969" fmla="*/ 13989165 w 26589109"/>
              <a:gd name="connsiteY969" fmla="*/ 470253 h 7514867"/>
              <a:gd name="connsiteX970" fmla="*/ 13940705 w 26589109"/>
              <a:gd name="connsiteY970" fmla="*/ 486407 h 7514867"/>
              <a:gd name="connsiteX971" fmla="*/ 13940705 w 26589109"/>
              <a:gd name="connsiteY971" fmla="*/ 502560 h 7514867"/>
              <a:gd name="connsiteX972" fmla="*/ 14005319 w 26589109"/>
              <a:gd name="connsiteY972" fmla="*/ 518714 h 7514867"/>
              <a:gd name="connsiteX973" fmla="*/ 14037627 w 26589109"/>
              <a:gd name="connsiteY973" fmla="*/ 502560 h 7514867"/>
              <a:gd name="connsiteX974" fmla="*/ 13989165 w 26589109"/>
              <a:gd name="connsiteY974" fmla="*/ 470253 h 7514867"/>
              <a:gd name="connsiteX975" fmla="*/ 17814075 w 26589109"/>
              <a:gd name="connsiteY975" fmla="*/ 468739 h 7514867"/>
              <a:gd name="connsiteX976" fmla="*/ 17736840 w 26589109"/>
              <a:gd name="connsiteY976" fmla="*/ 518714 h 7514867"/>
              <a:gd name="connsiteX977" fmla="*/ 17672226 w 26589109"/>
              <a:gd name="connsiteY977" fmla="*/ 551022 h 7514867"/>
              <a:gd name="connsiteX978" fmla="*/ 17688380 w 26589109"/>
              <a:gd name="connsiteY978" fmla="*/ 664098 h 7514867"/>
              <a:gd name="connsiteX979" fmla="*/ 17736840 w 26589109"/>
              <a:gd name="connsiteY979" fmla="*/ 647944 h 7514867"/>
              <a:gd name="connsiteX980" fmla="*/ 17752994 w 26589109"/>
              <a:gd name="connsiteY980" fmla="*/ 502560 h 7514867"/>
              <a:gd name="connsiteX981" fmla="*/ 17849916 w 26589109"/>
              <a:gd name="connsiteY981" fmla="*/ 470253 h 7514867"/>
              <a:gd name="connsiteX982" fmla="*/ 17814075 w 26589109"/>
              <a:gd name="connsiteY982" fmla="*/ 468739 h 7514867"/>
              <a:gd name="connsiteX983" fmla="*/ 13536861 w 26589109"/>
              <a:gd name="connsiteY983" fmla="*/ 421792 h 7514867"/>
              <a:gd name="connsiteX984" fmla="*/ 13520706 w 26589109"/>
              <a:gd name="connsiteY984" fmla="*/ 454099 h 7514867"/>
              <a:gd name="connsiteX985" fmla="*/ 13536861 w 26589109"/>
              <a:gd name="connsiteY985" fmla="*/ 454099 h 7514867"/>
              <a:gd name="connsiteX986" fmla="*/ 13553014 w 26589109"/>
              <a:gd name="connsiteY986" fmla="*/ 437945 h 7514867"/>
              <a:gd name="connsiteX987" fmla="*/ 13536861 w 26589109"/>
              <a:gd name="connsiteY987" fmla="*/ 421792 h 7514867"/>
              <a:gd name="connsiteX988" fmla="*/ 13019940 w 26589109"/>
              <a:gd name="connsiteY988" fmla="*/ 421792 h 7514867"/>
              <a:gd name="connsiteX989" fmla="*/ 12987633 w 26589109"/>
              <a:gd name="connsiteY989" fmla="*/ 454099 h 7514867"/>
              <a:gd name="connsiteX990" fmla="*/ 13036094 w 26589109"/>
              <a:gd name="connsiteY990" fmla="*/ 470253 h 7514867"/>
              <a:gd name="connsiteX991" fmla="*/ 13068402 w 26589109"/>
              <a:gd name="connsiteY991" fmla="*/ 437945 h 7514867"/>
              <a:gd name="connsiteX992" fmla="*/ 13019940 w 26589109"/>
              <a:gd name="connsiteY992" fmla="*/ 421792 h 7514867"/>
              <a:gd name="connsiteX993" fmla="*/ 11501484 w 26589109"/>
              <a:gd name="connsiteY993" fmla="*/ 308715 h 7514867"/>
              <a:gd name="connsiteX994" fmla="*/ 11517639 w 26589109"/>
              <a:gd name="connsiteY994" fmla="*/ 308715 h 7514867"/>
              <a:gd name="connsiteX995" fmla="*/ 11519659 w 26589109"/>
              <a:gd name="connsiteY995" fmla="*/ 336985 h 7514867"/>
              <a:gd name="connsiteX996" fmla="*/ 11492516 w 26589109"/>
              <a:gd name="connsiteY996" fmla="*/ 340178 h 7514867"/>
              <a:gd name="connsiteX997" fmla="*/ 11486464 w 26589109"/>
              <a:gd name="connsiteY997" fmla="*/ 339607 h 7514867"/>
              <a:gd name="connsiteX998" fmla="*/ 11493408 w 26589109"/>
              <a:gd name="connsiteY998" fmla="*/ 330927 h 7514867"/>
              <a:gd name="connsiteX999" fmla="*/ 11501484 w 26589109"/>
              <a:gd name="connsiteY999" fmla="*/ 308715 h 7514867"/>
              <a:gd name="connsiteX1000" fmla="*/ 16153771 w 26589109"/>
              <a:gd name="connsiteY1000" fmla="*/ 260254 h 7514867"/>
              <a:gd name="connsiteX1001" fmla="*/ 16169924 w 26589109"/>
              <a:gd name="connsiteY1001" fmla="*/ 260254 h 7514867"/>
              <a:gd name="connsiteX1002" fmla="*/ 16137617 w 26589109"/>
              <a:gd name="connsiteY1002" fmla="*/ 308715 h 7514867"/>
              <a:gd name="connsiteX1003" fmla="*/ 16153771 w 26589109"/>
              <a:gd name="connsiteY1003" fmla="*/ 260254 h 7514867"/>
              <a:gd name="connsiteX1004" fmla="*/ 16283002 w 26589109"/>
              <a:gd name="connsiteY1004" fmla="*/ 244100 h 7514867"/>
              <a:gd name="connsiteX1005" fmla="*/ 16299155 w 26589109"/>
              <a:gd name="connsiteY1005" fmla="*/ 260254 h 7514867"/>
              <a:gd name="connsiteX1006" fmla="*/ 16283002 w 26589109"/>
              <a:gd name="connsiteY1006" fmla="*/ 276408 h 7514867"/>
              <a:gd name="connsiteX1007" fmla="*/ 16266847 w 26589109"/>
              <a:gd name="connsiteY1007" fmla="*/ 260254 h 7514867"/>
              <a:gd name="connsiteX1008" fmla="*/ 16283002 w 26589109"/>
              <a:gd name="connsiteY1008" fmla="*/ 244100 h 7514867"/>
              <a:gd name="connsiteX1009" fmla="*/ 9724570 w 26589109"/>
              <a:gd name="connsiteY1009" fmla="*/ 244100 h 7514867"/>
              <a:gd name="connsiteX1010" fmla="*/ 9740725 w 26589109"/>
              <a:gd name="connsiteY1010" fmla="*/ 260254 h 7514867"/>
              <a:gd name="connsiteX1011" fmla="*/ 9708416 w 26589109"/>
              <a:gd name="connsiteY1011" fmla="*/ 260254 h 7514867"/>
              <a:gd name="connsiteX1012" fmla="*/ 9724570 w 26589109"/>
              <a:gd name="connsiteY1012" fmla="*/ 244100 h 7514867"/>
              <a:gd name="connsiteX1013" fmla="*/ 13488399 w 26589109"/>
              <a:gd name="connsiteY1013" fmla="*/ 114870 h 7514867"/>
              <a:gd name="connsiteX1014" fmla="*/ 13569168 w 26589109"/>
              <a:gd name="connsiteY1014" fmla="*/ 163331 h 7514867"/>
              <a:gd name="connsiteX1015" fmla="*/ 13488399 w 26589109"/>
              <a:gd name="connsiteY1015" fmla="*/ 163331 h 7514867"/>
              <a:gd name="connsiteX1016" fmla="*/ 13472245 w 26589109"/>
              <a:gd name="connsiteY1016" fmla="*/ 131024 h 7514867"/>
              <a:gd name="connsiteX1017" fmla="*/ 13488399 w 26589109"/>
              <a:gd name="connsiteY1017" fmla="*/ 114870 h 7514867"/>
              <a:gd name="connsiteX1018" fmla="*/ 14498010 w 26589109"/>
              <a:gd name="connsiteY1018" fmla="*/ 106793 h 7514867"/>
              <a:gd name="connsiteX1019" fmla="*/ 14376856 w 26589109"/>
              <a:gd name="connsiteY1019" fmla="*/ 131024 h 7514867"/>
              <a:gd name="connsiteX1020" fmla="*/ 14376856 w 26589109"/>
              <a:gd name="connsiteY1020" fmla="*/ 147178 h 7514867"/>
              <a:gd name="connsiteX1021" fmla="*/ 14457625 w 26589109"/>
              <a:gd name="connsiteY1021" fmla="*/ 211793 h 7514867"/>
              <a:gd name="connsiteX1022" fmla="*/ 14619163 w 26589109"/>
              <a:gd name="connsiteY1022" fmla="*/ 163331 h 7514867"/>
              <a:gd name="connsiteX1023" fmla="*/ 14635316 w 26589109"/>
              <a:gd name="connsiteY1023" fmla="*/ 147178 h 7514867"/>
              <a:gd name="connsiteX1024" fmla="*/ 14619163 w 26589109"/>
              <a:gd name="connsiteY1024" fmla="*/ 131024 h 7514867"/>
              <a:gd name="connsiteX1025" fmla="*/ 14498010 w 26589109"/>
              <a:gd name="connsiteY1025" fmla="*/ 106793 h 7514867"/>
              <a:gd name="connsiteX1026" fmla="*/ 13326862 w 26589109"/>
              <a:gd name="connsiteY1026" fmla="*/ 62370 h 7514867"/>
              <a:gd name="connsiteX1027" fmla="*/ 13359168 w 26589109"/>
              <a:gd name="connsiteY1027" fmla="*/ 82563 h 7514867"/>
              <a:gd name="connsiteX1028" fmla="*/ 13343015 w 26589109"/>
              <a:gd name="connsiteY1028" fmla="*/ 114870 h 7514867"/>
              <a:gd name="connsiteX1029" fmla="*/ 13278400 w 26589109"/>
              <a:gd name="connsiteY1029" fmla="*/ 82563 h 7514867"/>
              <a:gd name="connsiteX1030" fmla="*/ 13294555 w 26589109"/>
              <a:gd name="connsiteY1030" fmla="*/ 66409 h 7514867"/>
              <a:gd name="connsiteX1031" fmla="*/ 13326862 w 26589109"/>
              <a:gd name="connsiteY1031" fmla="*/ 62370 h 7514867"/>
              <a:gd name="connsiteX1032" fmla="*/ 14183011 w 26589109"/>
              <a:gd name="connsiteY1032" fmla="*/ 50255 h 7514867"/>
              <a:gd name="connsiteX1033" fmla="*/ 14134550 w 26589109"/>
              <a:gd name="connsiteY1033" fmla="*/ 66409 h 7514867"/>
              <a:gd name="connsiteX1034" fmla="*/ 14183011 w 26589109"/>
              <a:gd name="connsiteY1034" fmla="*/ 98716 h 7514867"/>
              <a:gd name="connsiteX1035" fmla="*/ 14215318 w 26589109"/>
              <a:gd name="connsiteY1035" fmla="*/ 82563 h 7514867"/>
              <a:gd name="connsiteX1036" fmla="*/ 14199165 w 26589109"/>
              <a:gd name="connsiteY1036" fmla="*/ 66409 h 7514867"/>
              <a:gd name="connsiteX1037" fmla="*/ 14183011 w 26589109"/>
              <a:gd name="connsiteY1037" fmla="*/ 50255 h 7514867"/>
              <a:gd name="connsiteX1038" fmla="*/ 14223395 w 26589109"/>
              <a:gd name="connsiteY1038" fmla="*/ 280 h 7514867"/>
              <a:gd name="connsiteX1039" fmla="*/ 14441471 w 26589109"/>
              <a:gd name="connsiteY1039" fmla="*/ 50255 h 7514867"/>
              <a:gd name="connsiteX1040" fmla="*/ 14651470 w 26589109"/>
              <a:gd name="connsiteY1040" fmla="*/ 66409 h 7514867"/>
              <a:gd name="connsiteX1041" fmla="*/ 14716085 w 26589109"/>
              <a:gd name="connsiteY1041" fmla="*/ 179485 h 7514867"/>
              <a:gd name="connsiteX1042" fmla="*/ 14764547 w 26589109"/>
              <a:gd name="connsiteY1042" fmla="*/ 244100 h 7514867"/>
              <a:gd name="connsiteX1043" fmla="*/ 14796854 w 26589109"/>
              <a:gd name="connsiteY1043" fmla="*/ 244100 h 7514867"/>
              <a:gd name="connsiteX1044" fmla="*/ 14958392 w 26589109"/>
              <a:gd name="connsiteY1044" fmla="*/ 211793 h 7514867"/>
              <a:gd name="connsiteX1045" fmla="*/ 15136083 w 26589109"/>
              <a:gd name="connsiteY1045" fmla="*/ 244100 h 7514867"/>
              <a:gd name="connsiteX1046" fmla="*/ 15281467 w 26589109"/>
              <a:gd name="connsiteY1046" fmla="*/ 244100 h 7514867"/>
              <a:gd name="connsiteX1047" fmla="*/ 15459158 w 26589109"/>
              <a:gd name="connsiteY1047" fmla="*/ 244100 h 7514867"/>
              <a:gd name="connsiteX1048" fmla="*/ 15475313 w 26589109"/>
              <a:gd name="connsiteY1048" fmla="*/ 308715 h 7514867"/>
              <a:gd name="connsiteX1049" fmla="*/ 15459158 w 26589109"/>
              <a:gd name="connsiteY1049" fmla="*/ 341023 h 7514867"/>
              <a:gd name="connsiteX1050" fmla="*/ 15620696 w 26589109"/>
              <a:gd name="connsiteY1050" fmla="*/ 341023 h 7514867"/>
              <a:gd name="connsiteX1051" fmla="*/ 15588389 w 26589109"/>
              <a:gd name="connsiteY1051" fmla="*/ 276408 h 7514867"/>
              <a:gd name="connsiteX1052" fmla="*/ 15798388 w 26589109"/>
              <a:gd name="connsiteY1052" fmla="*/ 195639 h 7514867"/>
              <a:gd name="connsiteX1053" fmla="*/ 15830695 w 26589109"/>
              <a:gd name="connsiteY1053" fmla="*/ 260254 h 7514867"/>
              <a:gd name="connsiteX1054" fmla="*/ 15846849 w 26589109"/>
              <a:gd name="connsiteY1054" fmla="*/ 308715 h 7514867"/>
              <a:gd name="connsiteX1055" fmla="*/ 15927618 w 26589109"/>
              <a:gd name="connsiteY1055" fmla="*/ 308715 h 7514867"/>
              <a:gd name="connsiteX1056" fmla="*/ 16105309 w 26589109"/>
              <a:gd name="connsiteY1056" fmla="*/ 308715 h 7514867"/>
              <a:gd name="connsiteX1057" fmla="*/ 16137617 w 26589109"/>
              <a:gd name="connsiteY1057" fmla="*/ 308715 h 7514867"/>
              <a:gd name="connsiteX1058" fmla="*/ 16153771 w 26589109"/>
              <a:gd name="connsiteY1058" fmla="*/ 308715 h 7514867"/>
              <a:gd name="connsiteX1059" fmla="*/ 16234540 w 26589109"/>
              <a:gd name="connsiteY1059" fmla="*/ 421792 h 7514867"/>
              <a:gd name="connsiteX1060" fmla="*/ 16622231 w 26589109"/>
              <a:gd name="connsiteY1060" fmla="*/ 341023 h 7514867"/>
              <a:gd name="connsiteX1061" fmla="*/ 16864538 w 26589109"/>
              <a:gd name="connsiteY1061" fmla="*/ 341023 h 7514867"/>
              <a:gd name="connsiteX1062" fmla="*/ 16912998 w 26589109"/>
              <a:gd name="connsiteY1062" fmla="*/ 357177 h 7514867"/>
              <a:gd name="connsiteX1063" fmla="*/ 17139150 w 26589109"/>
              <a:gd name="connsiteY1063" fmla="*/ 389484 h 7514867"/>
              <a:gd name="connsiteX1064" fmla="*/ 17381458 w 26589109"/>
              <a:gd name="connsiteY1064" fmla="*/ 389484 h 7514867"/>
              <a:gd name="connsiteX1065" fmla="*/ 17478380 w 26589109"/>
              <a:gd name="connsiteY1065" fmla="*/ 373330 h 7514867"/>
              <a:gd name="connsiteX1066" fmla="*/ 17575304 w 26589109"/>
              <a:gd name="connsiteY1066" fmla="*/ 373330 h 7514867"/>
              <a:gd name="connsiteX1067" fmla="*/ 17720686 w 26589109"/>
              <a:gd name="connsiteY1067" fmla="*/ 357177 h 7514867"/>
              <a:gd name="connsiteX1068" fmla="*/ 17785302 w 26589109"/>
              <a:gd name="connsiteY1068" fmla="*/ 357177 h 7514867"/>
              <a:gd name="connsiteX1069" fmla="*/ 17866070 w 26589109"/>
              <a:gd name="connsiteY1069" fmla="*/ 470253 h 7514867"/>
              <a:gd name="connsiteX1070" fmla="*/ 18043762 w 26589109"/>
              <a:gd name="connsiteY1070" fmla="*/ 421792 h 7514867"/>
              <a:gd name="connsiteX1071" fmla="*/ 18092224 w 26589109"/>
              <a:gd name="connsiteY1071" fmla="*/ 454099 h 7514867"/>
              <a:gd name="connsiteX1072" fmla="*/ 18076070 w 26589109"/>
              <a:gd name="connsiteY1072" fmla="*/ 470253 h 7514867"/>
              <a:gd name="connsiteX1073" fmla="*/ 18011454 w 26589109"/>
              <a:gd name="connsiteY1073" fmla="*/ 518714 h 7514867"/>
              <a:gd name="connsiteX1074" fmla="*/ 17898378 w 26589109"/>
              <a:gd name="connsiteY1074" fmla="*/ 647944 h 7514867"/>
              <a:gd name="connsiteX1075" fmla="*/ 17882224 w 26589109"/>
              <a:gd name="connsiteY1075" fmla="*/ 696406 h 7514867"/>
              <a:gd name="connsiteX1076" fmla="*/ 17930686 w 26589109"/>
              <a:gd name="connsiteY1076" fmla="*/ 712559 h 7514867"/>
              <a:gd name="connsiteX1077" fmla="*/ 18205300 w 26589109"/>
              <a:gd name="connsiteY1077" fmla="*/ 664098 h 7514867"/>
              <a:gd name="connsiteX1078" fmla="*/ 18463760 w 26589109"/>
              <a:gd name="connsiteY1078" fmla="*/ 551022 h 7514867"/>
              <a:gd name="connsiteX1079" fmla="*/ 18496068 w 26589109"/>
              <a:gd name="connsiteY1079" fmla="*/ 470253 h 7514867"/>
              <a:gd name="connsiteX1080" fmla="*/ 18431452 w 26589109"/>
              <a:gd name="connsiteY1080" fmla="*/ 421792 h 7514867"/>
              <a:gd name="connsiteX1081" fmla="*/ 18286068 w 26589109"/>
              <a:gd name="connsiteY1081" fmla="*/ 405638 h 7514867"/>
              <a:gd name="connsiteX1082" fmla="*/ 18269914 w 26589109"/>
              <a:gd name="connsiteY1082" fmla="*/ 357177 h 7514867"/>
              <a:gd name="connsiteX1083" fmla="*/ 18302222 w 26589109"/>
              <a:gd name="connsiteY1083" fmla="*/ 308715 h 7514867"/>
              <a:gd name="connsiteX1084" fmla="*/ 18673758 w 26589109"/>
              <a:gd name="connsiteY1084" fmla="*/ 373330 h 7514867"/>
              <a:gd name="connsiteX1085" fmla="*/ 18689912 w 26589109"/>
              <a:gd name="connsiteY1085" fmla="*/ 454099 h 7514867"/>
              <a:gd name="connsiteX1086" fmla="*/ 18641452 w 26589109"/>
              <a:gd name="connsiteY1086" fmla="*/ 486407 h 7514867"/>
              <a:gd name="connsiteX1087" fmla="*/ 18592990 w 26589109"/>
              <a:gd name="connsiteY1087" fmla="*/ 567176 h 7514867"/>
              <a:gd name="connsiteX1088" fmla="*/ 18673758 w 26589109"/>
              <a:gd name="connsiteY1088" fmla="*/ 599483 h 7514867"/>
              <a:gd name="connsiteX1089" fmla="*/ 18948374 w 26589109"/>
              <a:gd name="connsiteY1089" fmla="*/ 421792 h 7514867"/>
              <a:gd name="connsiteX1090" fmla="*/ 19061450 w 26589109"/>
              <a:gd name="connsiteY1090" fmla="*/ 437945 h 7514867"/>
              <a:gd name="connsiteX1091" fmla="*/ 19126066 w 26589109"/>
              <a:gd name="connsiteY1091" fmla="*/ 486407 h 7514867"/>
              <a:gd name="connsiteX1092" fmla="*/ 19239140 w 26589109"/>
              <a:gd name="connsiteY1092" fmla="*/ 518714 h 7514867"/>
              <a:gd name="connsiteX1093" fmla="*/ 19142218 w 26589109"/>
              <a:gd name="connsiteY1093" fmla="*/ 567176 h 7514867"/>
              <a:gd name="connsiteX1094" fmla="*/ 19045296 w 26589109"/>
              <a:gd name="connsiteY1094" fmla="*/ 615637 h 7514867"/>
              <a:gd name="connsiteX1095" fmla="*/ 19061450 w 26589109"/>
              <a:gd name="connsiteY1095" fmla="*/ 664098 h 7514867"/>
              <a:gd name="connsiteX1096" fmla="*/ 19190680 w 26589109"/>
              <a:gd name="connsiteY1096" fmla="*/ 728713 h 7514867"/>
              <a:gd name="connsiteX1097" fmla="*/ 19255294 w 26589109"/>
              <a:gd name="connsiteY1097" fmla="*/ 680252 h 7514867"/>
              <a:gd name="connsiteX1098" fmla="*/ 19352218 w 26589109"/>
              <a:gd name="connsiteY1098" fmla="*/ 631791 h 7514867"/>
              <a:gd name="connsiteX1099" fmla="*/ 19804522 w 26589109"/>
              <a:gd name="connsiteY1099" fmla="*/ 728713 h 7514867"/>
              <a:gd name="connsiteX1100" fmla="*/ 19852984 w 26589109"/>
              <a:gd name="connsiteY1100" fmla="*/ 680252 h 7514867"/>
              <a:gd name="connsiteX1101" fmla="*/ 19966060 w 26589109"/>
              <a:gd name="connsiteY1101" fmla="*/ 647944 h 7514867"/>
              <a:gd name="connsiteX1102" fmla="*/ 20046830 w 26589109"/>
              <a:gd name="connsiteY1102" fmla="*/ 615637 h 7514867"/>
              <a:gd name="connsiteX1103" fmla="*/ 20305290 w 26589109"/>
              <a:gd name="connsiteY1103" fmla="*/ 680252 h 7514867"/>
              <a:gd name="connsiteX1104" fmla="*/ 20402214 w 26589109"/>
              <a:gd name="connsiteY1104" fmla="*/ 777174 h 7514867"/>
              <a:gd name="connsiteX1105" fmla="*/ 20531442 w 26589109"/>
              <a:gd name="connsiteY1105" fmla="*/ 841789 h 7514867"/>
              <a:gd name="connsiteX1106" fmla="*/ 20709134 w 26589109"/>
              <a:gd name="connsiteY1106" fmla="*/ 825636 h 7514867"/>
              <a:gd name="connsiteX1107" fmla="*/ 21145286 w 26589109"/>
              <a:gd name="connsiteY1107" fmla="*/ 793328 h 7514867"/>
              <a:gd name="connsiteX1108" fmla="*/ 21193746 w 26589109"/>
              <a:gd name="connsiteY1108" fmla="*/ 793328 h 7514867"/>
              <a:gd name="connsiteX1109" fmla="*/ 21339132 w 26589109"/>
              <a:gd name="connsiteY1109" fmla="*/ 761021 h 7514867"/>
              <a:gd name="connsiteX1110" fmla="*/ 21403746 w 26589109"/>
              <a:gd name="connsiteY1110" fmla="*/ 761021 h 7514867"/>
              <a:gd name="connsiteX1111" fmla="*/ 21565284 w 26589109"/>
              <a:gd name="connsiteY1111" fmla="*/ 825636 h 7514867"/>
              <a:gd name="connsiteX1112" fmla="*/ 21662208 w 26589109"/>
              <a:gd name="connsiteY1112" fmla="*/ 857943 h 7514867"/>
              <a:gd name="connsiteX1113" fmla="*/ 21759128 w 26589109"/>
              <a:gd name="connsiteY1113" fmla="*/ 874097 h 7514867"/>
              <a:gd name="connsiteX1114" fmla="*/ 21888360 w 26589109"/>
              <a:gd name="connsiteY1114" fmla="*/ 874097 h 7514867"/>
              <a:gd name="connsiteX1115" fmla="*/ 21936822 w 26589109"/>
              <a:gd name="connsiteY1115" fmla="*/ 890251 h 7514867"/>
              <a:gd name="connsiteX1116" fmla="*/ 22276050 w 26589109"/>
              <a:gd name="connsiteY1116" fmla="*/ 857943 h 7514867"/>
              <a:gd name="connsiteX1117" fmla="*/ 22292204 w 26589109"/>
              <a:gd name="connsiteY1117" fmla="*/ 874097 h 7514867"/>
              <a:gd name="connsiteX1118" fmla="*/ 22276050 w 26589109"/>
              <a:gd name="connsiteY1118" fmla="*/ 890251 h 7514867"/>
              <a:gd name="connsiteX1119" fmla="*/ 22049898 w 26589109"/>
              <a:gd name="connsiteY1119" fmla="*/ 906404 h 7514867"/>
              <a:gd name="connsiteX1120" fmla="*/ 22033742 w 26589109"/>
              <a:gd name="connsiteY1120" fmla="*/ 922558 h 7514867"/>
              <a:gd name="connsiteX1121" fmla="*/ 22066052 w 26589109"/>
              <a:gd name="connsiteY1121" fmla="*/ 954866 h 7514867"/>
              <a:gd name="connsiteX1122" fmla="*/ 22372972 w 26589109"/>
              <a:gd name="connsiteY1122" fmla="*/ 1019481 h 7514867"/>
              <a:gd name="connsiteX1123" fmla="*/ 22502204 w 26589109"/>
              <a:gd name="connsiteY1123" fmla="*/ 987173 h 7514867"/>
              <a:gd name="connsiteX1124" fmla="*/ 22631434 w 26589109"/>
              <a:gd name="connsiteY1124" fmla="*/ 1019481 h 7514867"/>
              <a:gd name="connsiteX1125" fmla="*/ 22647586 w 26589109"/>
              <a:gd name="connsiteY1125" fmla="*/ 1100250 h 7514867"/>
              <a:gd name="connsiteX1126" fmla="*/ 22389128 w 26589109"/>
              <a:gd name="connsiteY1126" fmla="*/ 1181018 h 7514867"/>
              <a:gd name="connsiteX1127" fmla="*/ 22162974 w 26589109"/>
              <a:gd name="connsiteY1127" fmla="*/ 1148711 h 7514867"/>
              <a:gd name="connsiteX1128" fmla="*/ 22017590 w 26589109"/>
              <a:gd name="connsiteY1128" fmla="*/ 1277941 h 7514867"/>
              <a:gd name="connsiteX1129" fmla="*/ 22340666 w 26589109"/>
              <a:gd name="connsiteY1129" fmla="*/ 1374864 h 7514867"/>
              <a:gd name="connsiteX1130" fmla="*/ 22405280 w 26589109"/>
              <a:gd name="connsiteY1130" fmla="*/ 1342556 h 7514867"/>
              <a:gd name="connsiteX1131" fmla="*/ 22647586 w 26589109"/>
              <a:gd name="connsiteY1131" fmla="*/ 1326402 h 7514867"/>
              <a:gd name="connsiteX1132" fmla="*/ 22728356 w 26589109"/>
              <a:gd name="connsiteY1132" fmla="*/ 1294095 h 7514867"/>
              <a:gd name="connsiteX1133" fmla="*/ 22776816 w 26589109"/>
              <a:gd name="connsiteY1133" fmla="*/ 1310249 h 7514867"/>
              <a:gd name="connsiteX1134" fmla="*/ 22744510 w 26589109"/>
              <a:gd name="connsiteY1134" fmla="*/ 1358710 h 7514867"/>
              <a:gd name="connsiteX1135" fmla="*/ 22792972 w 26589109"/>
              <a:gd name="connsiteY1135" fmla="*/ 1471786 h 7514867"/>
              <a:gd name="connsiteX1136" fmla="*/ 22825278 w 26589109"/>
              <a:gd name="connsiteY1136" fmla="*/ 1520247 h 7514867"/>
              <a:gd name="connsiteX1137" fmla="*/ 22906048 w 26589109"/>
              <a:gd name="connsiteY1137" fmla="*/ 1649478 h 7514867"/>
              <a:gd name="connsiteX1138" fmla="*/ 22809124 w 26589109"/>
              <a:gd name="connsiteY1138" fmla="*/ 1859476 h 7514867"/>
              <a:gd name="connsiteX1139" fmla="*/ 22825278 w 26589109"/>
              <a:gd name="connsiteY1139" fmla="*/ 1940245 h 7514867"/>
              <a:gd name="connsiteX1140" fmla="*/ 22906048 w 26589109"/>
              <a:gd name="connsiteY1140" fmla="*/ 1940245 h 7514867"/>
              <a:gd name="connsiteX1141" fmla="*/ 22986816 w 26589109"/>
              <a:gd name="connsiteY1141" fmla="*/ 1907938 h 7514867"/>
              <a:gd name="connsiteX1142" fmla="*/ 23390660 w 26589109"/>
              <a:gd name="connsiteY1142" fmla="*/ 1956399 h 7514867"/>
              <a:gd name="connsiteX1143" fmla="*/ 23568350 w 26589109"/>
              <a:gd name="connsiteY1143" fmla="*/ 1956399 h 7514867"/>
              <a:gd name="connsiteX1144" fmla="*/ 23762198 w 26589109"/>
              <a:gd name="connsiteY1144" fmla="*/ 2101783 h 7514867"/>
              <a:gd name="connsiteX1145" fmla="*/ 23794506 w 26589109"/>
              <a:gd name="connsiteY1145" fmla="*/ 2182552 h 7514867"/>
              <a:gd name="connsiteX1146" fmla="*/ 23826812 w 26589109"/>
              <a:gd name="connsiteY1146" fmla="*/ 2263321 h 7514867"/>
              <a:gd name="connsiteX1147" fmla="*/ 24069118 w 26589109"/>
              <a:gd name="connsiteY1147" fmla="*/ 2263321 h 7514867"/>
              <a:gd name="connsiteX1148" fmla="*/ 24925269 w 26589109"/>
              <a:gd name="connsiteY1148" fmla="*/ 2263321 h 7514867"/>
              <a:gd name="connsiteX1149" fmla="*/ 24973729 w 26589109"/>
              <a:gd name="connsiteY1149" fmla="*/ 2295628 h 7514867"/>
              <a:gd name="connsiteX1150" fmla="*/ 25022189 w 26589109"/>
              <a:gd name="connsiteY1150" fmla="*/ 2376397 h 7514867"/>
              <a:gd name="connsiteX1151" fmla="*/ 25070653 w 26589109"/>
              <a:gd name="connsiteY1151" fmla="*/ 2392551 h 7514867"/>
              <a:gd name="connsiteX1152" fmla="*/ 25086805 w 26589109"/>
              <a:gd name="connsiteY1152" fmla="*/ 2408704 h 7514867"/>
              <a:gd name="connsiteX1153" fmla="*/ 25070653 w 26589109"/>
              <a:gd name="connsiteY1153" fmla="*/ 2424858 h 7514867"/>
              <a:gd name="connsiteX1154" fmla="*/ 24876809 w 26589109"/>
              <a:gd name="connsiteY1154" fmla="*/ 2473319 h 7514867"/>
              <a:gd name="connsiteX1155" fmla="*/ 24731425 w 26589109"/>
              <a:gd name="connsiteY1155" fmla="*/ 2457166 h 7514867"/>
              <a:gd name="connsiteX1156" fmla="*/ 24521424 w 26589109"/>
              <a:gd name="connsiteY1156" fmla="*/ 2505627 h 7514867"/>
              <a:gd name="connsiteX1157" fmla="*/ 24505270 w 26589109"/>
              <a:gd name="connsiteY1157" fmla="*/ 2586396 h 7514867"/>
              <a:gd name="connsiteX1158" fmla="*/ 24537578 w 26589109"/>
              <a:gd name="connsiteY1158" fmla="*/ 2667165 h 7514867"/>
              <a:gd name="connsiteX1159" fmla="*/ 25054501 w 26589109"/>
              <a:gd name="connsiteY1159" fmla="*/ 2634857 h 7514867"/>
              <a:gd name="connsiteX1160" fmla="*/ 25361421 w 26589109"/>
              <a:gd name="connsiteY1160" fmla="*/ 2570242 h 7514867"/>
              <a:gd name="connsiteX1161" fmla="*/ 25539113 w 26589109"/>
              <a:gd name="connsiteY1161" fmla="*/ 2570242 h 7514867"/>
              <a:gd name="connsiteX1162" fmla="*/ 25700649 w 26589109"/>
              <a:gd name="connsiteY1162" fmla="*/ 2618703 h 7514867"/>
              <a:gd name="connsiteX1163" fmla="*/ 25732957 w 26589109"/>
              <a:gd name="connsiteY1163" fmla="*/ 2651011 h 7514867"/>
              <a:gd name="connsiteX1164" fmla="*/ 25700649 w 26589109"/>
              <a:gd name="connsiteY1164" fmla="*/ 2731780 h 7514867"/>
              <a:gd name="connsiteX1165" fmla="*/ 25296805 w 26589109"/>
              <a:gd name="connsiteY1165" fmla="*/ 2796394 h 7514867"/>
              <a:gd name="connsiteX1166" fmla="*/ 24989885 w 26589109"/>
              <a:gd name="connsiteY1166" fmla="*/ 2747933 h 7514867"/>
              <a:gd name="connsiteX1167" fmla="*/ 24909113 w 26589109"/>
              <a:gd name="connsiteY1167" fmla="*/ 2812548 h 7514867"/>
              <a:gd name="connsiteX1168" fmla="*/ 24957577 w 26589109"/>
              <a:gd name="connsiteY1168" fmla="*/ 2877163 h 7514867"/>
              <a:gd name="connsiteX1169" fmla="*/ 25022189 w 26589109"/>
              <a:gd name="connsiteY1169" fmla="*/ 2957932 h 7514867"/>
              <a:gd name="connsiteX1170" fmla="*/ 24973729 w 26589109"/>
              <a:gd name="connsiteY1170" fmla="*/ 3038701 h 7514867"/>
              <a:gd name="connsiteX1171" fmla="*/ 24650657 w 26589109"/>
              <a:gd name="connsiteY1171" fmla="*/ 3038701 h 7514867"/>
              <a:gd name="connsiteX1172" fmla="*/ 24553732 w 26589109"/>
              <a:gd name="connsiteY1172" fmla="*/ 3103316 h 7514867"/>
              <a:gd name="connsiteX1173" fmla="*/ 24505270 w 26589109"/>
              <a:gd name="connsiteY1173" fmla="*/ 3151777 h 7514867"/>
              <a:gd name="connsiteX1174" fmla="*/ 24489118 w 26589109"/>
              <a:gd name="connsiteY1174" fmla="*/ 3103316 h 7514867"/>
              <a:gd name="connsiteX1175" fmla="*/ 24456808 w 26589109"/>
              <a:gd name="connsiteY1175" fmla="*/ 3087162 h 7514867"/>
              <a:gd name="connsiteX1176" fmla="*/ 24440656 w 26589109"/>
              <a:gd name="connsiteY1176" fmla="*/ 3103316 h 7514867"/>
              <a:gd name="connsiteX1177" fmla="*/ 24440656 w 26589109"/>
              <a:gd name="connsiteY1177" fmla="*/ 3184085 h 7514867"/>
              <a:gd name="connsiteX1178" fmla="*/ 24489118 w 26589109"/>
              <a:gd name="connsiteY1178" fmla="*/ 3377930 h 7514867"/>
              <a:gd name="connsiteX1179" fmla="*/ 24553732 w 26589109"/>
              <a:gd name="connsiteY1179" fmla="*/ 3458699 h 7514867"/>
              <a:gd name="connsiteX1180" fmla="*/ 24666809 w 26589109"/>
              <a:gd name="connsiteY1180" fmla="*/ 3442545 h 7514867"/>
              <a:gd name="connsiteX1181" fmla="*/ 24747577 w 26589109"/>
              <a:gd name="connsiteY1181" fmla="*/ 3361776 h 7514867"/>
              <a:gd name="connsiteX1182" fmla="*/ 24989885 w 26589109"/>
              <a:gd name="connsiteY1182" fmla="*/ 3426391 h 7514867"/>
              <a:gd name="connsiteX1183" fmla="*/ 24989885 w 26589109"/>
              <a:gd name="connsiteY1183" fmla="*/ 3474853 h 7514867"/>
              <a:gd name="connsiteX1184" fmla="*/ 24989885 w 26589109"/>
              <a:gd name="connsiteY1184" fmla="*/ 3523314 h 7514867"/>
              <a:gd name="connsiteX1185" fmla="*/ 25167577 w 26589109"/>
              <a:gd name="connsiteY1185" fmla="*/ 3539468 h 7514867"/>
              <a:gd name="connsiteX1186" fmla="*/ 25199881 w 26589109"/>
              <a:gd name="connsiteY1186" fmla="*/ 3587929 h 7514867"/>
              <a:gd name="connsiteX1187" fmla="*/ 25183729 w 26589109"/>
              <a:gd name="connsiteY1187" fmla="*/ 3636390 h 7514867"/>
              <a:gd name="connsiteX1188" fmla="*/ 24909113 w 26589109"/>
              <a:gd name="connsiteY1188" fmla="*/ 3701005 h 7514867"/>
              <a:gd name="connsiteX1189" fmla="*/ 24796037 w 26589109"/>
              <a:gd name="connsiteY1189" fmla="*/ 3684851 h 7514867"/>
              <a:gd name="connsiteX1190" fmla="*/ 24634501 w 26589109"/>
              <a:gd name="connsiteY1190" fmla="*/ 3668698 h 7514867"/>
              <a:gd name="connsiteX1191" fmla="*/ 24472962 w 26589109"/>
              <a:gd name="connsiteY1191" fmla="*/ 3765620 h 7514867"/>
              <a:gd name="connsiteX1192" fmla="*/ 24376040 w 26589109"/>
              <a:gd name="connsiteY1192" fmla="*/ 3830235 h 7514867"/>
              <a:gd name="connsiteX1193" fmla="*/ 24376040 w 26589109"/>
              <a:gd name="connsiteY1193" fmla="*/ 3894850 h 7514867"/>
              <a:gd name="connsiteX1194" fmla="*/ 24472962 w 26589109"/>
              <a:gd name="connsiteY1194" fmla="*/ 3959465 h 7514867"/>
              <a:gd name="connsiteX1195" fmla="*/ 24602194 w 26589109"/>
              <a:gd name="connsiteY1195" fmla="*/ 3959465 h 7514867"/>
              <a:gd name="connsiteX1196" fmla="*/ 24640813 w 26589109"/>
              <a:gd name="connsiteY1196" fmla="*/ 3948865 h 7514867"/>
              <a:gd name="connsiteX1197" fmla="*/ 24652297 w 26589109"/>
              <a:gd name="connsiteY1197" fmla="*/ 3948431 h 7514867"/>
              <a:gd name="connsiteX1198" fmla="*/ 24650657 w 26589109"/>
              <a:gd name="connsiteY1198" fmla="*/ 3959465 h 7514867"/>
              <a:gd name="connsiteX1199" fmla="*/ 24666809 w 26589109"/>
              <a:gd name="connsiteY1199" fmla="*/ 3959465 h 7514867"/>
              <a:gd name="connsiteX1200" fmla="*/ 24671079 w 26589109"/>
              <a:gd name="connsiteY1200" fmla="*/ 3947723 h 7514867"/>
              <a:gd name="connsiteX1201" fmla="*/ 24680943 w 26589109"/>
              <a:gd name="connsiteY1201" fmla="*/ 3947350 h 7514867"/>
              <a:gd name="connsiteX1202" fmla="*/ 24747577 w 26589109"/>
              <a:gd name="connsiteY1202" fmla="*/ 4007927 h 7514867"/>
              <a:gd name="connsiteX1203" fmla="*/ 24779885 w 26589109"/>
              <a:gd name="connsiteY1203" fmla="*/ 4007927 h 7514867"/>
              <a:gd name="connsiteX1204" fmla="*/ 24812193 w 26589109"/>
              <a:gd name="connsiteY1204" fmla="*/ 4088695 h 7514867"/>
              <a:gd name="connsiteX1205" fmla="*/ 24763733 w 26589109"/>
              <a:gd name="connsiteY1205" fmla="*/ 4121003 h 7514867"/>
              <a:gd name="connsiteX1206" fmla="*/ 24521424 w 26589109"/>
              <a:gd name="connsiteY1206" fmla="*/ 4121003 h 7514867"/>
              <a:gd name="connsiteX1207" fmla="*/ 24456808 w 26589109"/>
              <a:gd name="connsiteY1207" fmla="*/ 4185618 h 7514867"/>
              <a:gd name="connsiteX1208" fmla="*/ 24424502 w 26589109"/>
              <a:gd name="connsiteY1208" fmla="*/ 4298695 h 7514867"/>
              <a:gd name="connsiteX1209" fmla="*/ 24456808 w 26589109"/>
              <a:gd name="connsiteY1209" fmla="*/ 4347156 h 7514867"/>
              <a:gd name="connsiteX1210" fmla="*/ 25490649 w 26589109"/>
              <a:gd name="connsiteY1210" fmla="*/ 4347156 h 7514867"/>
              <a:gd name="connsiteX1211" fmla="*/ 25797573 w 26589109"/>
              <a:gd name="connsiteY1211" fmla="*/ 4395617 h 7514867"/>
              <a:gd name="connsiteX1212" fmla="*/ 25862189 w 26589109"/>
              <a:gd name="connsiteY1212" fmla="*/ 4395617 h 7514867"/>
              <a:gd name="connsiteX1213" fmla="*/ 26120649 w 26589109"/>
              <a:gd name="connsiteY1213" fmla="*/ 4427925 h 7514867"/>
              <a:gd name="connsiteX1214" fmla="*/ 26379109 w 26589109"/>
              <a:gd name="connsiteY1214" fmla="*/ 4460232 h 7514867"/>
              <a:gd name="connsiteX1215" fmla="*/ 26395261 w 26589109"/>
              <a:gd name="connsiteY1215" fmla="*/ 4476386 h 7514867"/>
              <a:gd name="connsiteX1216" fmla="*/ 26362953 w 26589109"/>
              <a:gd name="connsiteY1216" fmla="*/ 4508693 h 7514867"/>
              <a:gd name="connsiteX1217" fmla="*/ 26217569 w 26589109"/>
              <a:gd name="connsiteY1217" fmla="*/ 4524847 h 7514867"/>
              <a:gd name="connsiteX1218" fmla="*/ 26088341 w 26589109"/>
              <a:gd name="connsiteY1218" fmla="*/ 4524847 h 7514867"/>
              <a:gd name="connsiteX1219" fmla="*/ 25910649 w 26589109"/>
              <a:gd name="connsiteY1219" fmla="*/ 4621770 h 7514867"/>
              <a:gd name="connsiteX1220" fmla="*/ 25862189 w 26589109"/>
              <a:gd name="connsiteY1220" fmla="*/ 4589462 h 7514867"/>
              <a:gd name="connsiteX1221" fmla="*/ 25636033 w 26589109"/>
              <a:gd name="connsiteY1221" fmla="*/ 4541001 h 7514867"/>
              <a:gd name="connsiteX1222" fmla="*/ 25539113 w 26589109"/>
              <a:gd name="connsiteY1222" fmla="*/ 4573308 h 7514867"/>
              <a:gd name="connsiteX1223" fmla="*/ 25312957 w 26589109"/>
              <a:gd name="connsiteY1223" fmla="*/ 4589462 h 7514867"/>
              <a:gd name="connsiteX1224" fmla="*/ 25296805 w 26589109"/>
              <a:gd name="connsiteY1224" fmla="*/ 4605616 h 7514867"/>
              <a:gd name="connsiteX1225" fmla="*/ 25312957 w 26589109"/>
              <a:gd name="connsiteY1225" fmla="*/ 4621770 h 7514867"/>
              <a:gd name="connsiteX1226" fmla="*/ 25345265 w 26589109"/>
              <a:gd name="connsiteY1226" fmla="*/ 4637924 h 7514867"/>
              <a:gd name="connsiteX1227" fmla="*/ 25393729 w 26589109"/>
              <a:gd name="connsiteY1227" fmla="*/ 4718692 h 7514867"/>
              <a:gd name="connsiteX1228" fmla="*/ 25280653 w 26589109"/>
              <a:gd name="connsiteY1228" fmla="*/ 4783307 h 7514867"/>
              <a:gd name="connsiteX1229" fmla="*/ 25167577 w 26589109"/>
              <a:gd name="connsiteY1229" fmla="*/ 4767154 h 7514867"/>
              <a:gd name="connsiteX1230" fmla="*/ 24941421 w 26589109"/>
              <a:gd name="connsiteY1230" fmla="*/ 4751000 h 7514867"/>
              <a:gd name="connsiteX1231" fmla="*/ 24860653 w 26589109"/>
              <a:gd name="connsiteY1231" fmla="*/ 4767154 h 7514867"/>
              <a:gd name="connsiteX1232" fmla="*/ 24796037 w 26589109"/>
              <a:gd name="connsiteY1232" fmla="*/ 4767154 h 7514867"/>
              <a:gd name="connsiteX1233" fmla="*/ 24796037 w 26589109"/>
              <a:gd name="connsiteY1233" fmla="*/ 4718692 h 7514867"/>
              <a:gd name="connsiteX1234" fmla="*/ 24812193 w 26589109"/>
              <a:gd name="connsiteY1234" fmla="*/ 4621770 h 7514867"/>
              <a:gd name="connsiteX1235" fmla="*/ 24715269 w 26589109"/>
              <a:gd name="connsiteY1235" fmla="*/ 4605616 h 7514867"/>
              <a:gd name="connsiteX1236" fmla="*/ 24634501 w 26589109"/>
              <a:gd name="connsiteY1236" fmla="*/ 4605616 h 7514867"/>
              <a:gd name="connsiteX1237" fmla="*/ 24537578 w 26589109"/>
              <a:gd name="connsiteY1237" fmla="*/ 4605616 h 7514867"/>
              <a:gd name="connsiteX1238" fmla="*/ 24505270 w 26589109"/>
              <a:gd name="connsiteY1238" fmla="*/ 4654077 h 7514867"/>
              <a:gd name="connsiteX1239" fmla="*/ 24279118 w 26589109"/>
              <a:gd name="connsiteY1239" fmla="*/ 4799461 h 7514867"/>
              <a:gd name="connsiteX1240" fmla="*/ 24117580 w 26589109"/>
              <a:gd name="connsiteY1240" fmla="*/ 4831769 h 7514867"/>
              <a:gd name="connsiteX1241" fmla="*/ 24036812 w 26589109"/>
              <a:gd name="connsiteY1241" fmla="*/ 4847922 h 7514867"/>
              <a:gd name="connsiteX1242" fmla="*/ 23439122 w 26589109"/>
              <a:gd name="connsiteY1242" fmla="*/ 4847922 h 7514867"/>
              <a:gd name="connsiteX1243" fmla="*/ 22954510 w 26589109"/>
              <a:gd name="connsiteY1243" fmla="*/ 4799461 h 7514867"/>
              <a:gd name="connsiteX1244" fmla="*/ 22873740 w 26589109"/>
              <a:gd name="connsiteY1244" fmla="*/ 4783307 h 7514867"/>
              <a:gd name="connsiteX1245" fmla="*/ 22760662 w 26589109"/>
              <a:gd name="connsiteY1245" fmla="*/ 4799461 h 7514867"/>
              <a:gd name="connsiteX1246" fmla="*/ 22663742 w 26589109"/>
              <a:gd name="connsiteY1246" fmla="*/ 4815615 h 7514867"/>
              <a:gd name="connsiteX1247" fmla="*/ 22582972 w 26589109"/>
              <a:gd name="connsiteY1247" fmla="*/ 4783307 h 7514867"/>
              <a:gd name="connsiteX1248" fmla="*/ 21242208 w 26589109"/>
              <a:gd name="connsiteY1248" fmla="*/ 4783307 h 7514867"/>
              <a:gd name="connsiteX1249" fmla="*/ 21193746 w 26589109"/>
              <a:gd name="connsiteY1249" fmla="*/ 4831769 h 7514867"/>
              <a:gd name="connsiteX1250" fmla="*/ 21306822 w 26589109"/>
              <a:gd name="connsiteY1250" fmla="*/ 4831769 h 7514867"/>
              <a:gd name="connsiteX1251" fmla="*/ 21436054 w 26589109"/>
              <a:gd name="connsiteY1251" fmla="*/ 4880230 h 7514867"/>
              <a:gd name="connsiteX1252" fmla="*/ 21646054 w 26589109"/>
              <a:gd name="connsiteY1252" fmla="*/ 4960999 h 7514867"/>
              <a:gd name="connsiteX1253" fmla="*/ 22082204 w 26589109"/>
              <a:gd name="connsiteY1253" fmla="*/ 4912537 h 7514867"/>
              <a:gd name="connsiteX1254" fmla="*/ 22437586 w 26589109"/>
              <a:gd name="connsiteY1254" fmla="*/ 4912537 h 7514867"/>
              <a:gd name="connsiteX1255" fmla="*/ 22744510 w 26589109"/>
              <a:gd name="connsiteY1255" fmla="*/ 4977152 h 7514867"/>
              <a:gd name="connsiteX1256" fmla="*/ 22970662 w 26589109"/>
              <a:gd name="connsiteY1256" fmla="*/ 5025614 h 7514867"/>
              <a:gd name="connsiteX1257" fmla="*/ 23261430 w 26589109"/>
              <a:gd name="connsiteY1257" fmla="*/ 5025614 h 7514867"/>
              <a:gd name="connsiteX1258" fmla="*/ 23342198 w 26589109"/>
              <a:gd name="connsiteY1258" fmla="*/ 5025614 h 7514867"/>
              <a:gd name="connsiteX1259" fmla="*/ 23697582 w 26589109"/>
              <a:gd name="connsiteY1259" fmla="*/ 5041768 h 7514867"/>
              <a:gd name="connsiteX1260" fmla="*/ 23956042 w 26589109"/>
              <a:gd name="connsiteY1260" fmla="*/ 5090229 h 7514867"/>
              <a:gd name="connsiteX1261" fmla="*/ 24004504 w 26589109"/>
              <a:gd name="connsiteY1261" fmla="*/ 5122536 h 7514867"/>
              <a:gd name="connsiteX1262" fmla="*/ 23956042 w 26589109"/>
              <a:gd name="connsiteY1262" fmla="*/ 5138690 h 7514867"/>
              <a:gd name="connsiteX1263" fmla="*/ 23939888 w 26589109"/>
              <a:gd name="connsiteY1263" fmla="*/ 5203305 h 7514867"/>
              <a:gd name="connsiteX1264" fmla="*/ 23939888 w 26589109"/>
              <a:gd name="connsiteY1264" fmla="*/ 5251766 h 7514867"/>
              <a:gd name="connsiteX1265" fmla="*/ 23762198 w 26589109"/>
              <a:gd name="connsiteY1265" fmla="*/ 5267920 h 7514867"/>
              <a:gd name="connsiteX1266" fmla="*/ 23665274 w 26589109"/>
              <a:gd name="connsiteY1266" fmla="*/ 5316382 h 7514867"/>
              <a:gd name="connsiteX1267" fmla="*/ 23649120 w 26589109"/>
              <a:gd name="connsiteY1267" fmla="*/ 5380996 h 7514867"/>
              <a:gd name="connsiteX1268" fmla="*/ 23713736 w 26589109"/>
              <a:gd name="connsiteY1268" fmla="*/ 5429458 h 7514867"/>
              <a:gd name="connsiteX1269" fmla="*/ 24133732 w 26589109"/>
              <a:gd name="connsiteY1269" fmla="*/ 5332535 h 7514867"/>
              <a:gd name="connsiteX1270" fmla="*/ 24230656 w 26589109"/>
              <a:gd name="connsiteY1270" fmla="*/ 5380996 h 7514867"/>
              <a:gd name="connsiteX1271" fmla="*/ 24311426 w 26589109"/>
              <a:gd name="connsiteY1271" fmla="*/ 5494073 h 7514867"/>
              <a:gd name="connsiteX1272" fmla="*/ 24537578 w 26589109"/>
              <a:gd name="connsiteY1272" fmla="*/ 5558688 h 7514867"/>
              <a:gd name="connsiteX1273" fmla="*/ 25167577 w 26589109"/>
              <a:gd name="connsiteY1273" fmla="*/ 5558688 h 7514867"/>
              <a:gd name="connsiteX1274" fmla="*/ 25248345 w 26589109"/>
              <a:gd name="connsiteY1274" fmla="*/ 5526380 h 7514867"/>
              <a:gd name="connsiteX1275" fmla="*/ 25409881 w 26589109"/>
              <a:gd name="connsiteY1275" fmla="*/ 5590995 h 7514867"/>
              <a:gd name="connsiteX1276" fmla="*/ 25619881 w 26589109"/>
              <a:gd name="connsiteY1276" fmla="*/ 5720226 h 7514867"/>
              <a:gd name="connsiteX1277" fmla="*/ 25846033 w 26589109"/>
              <a:gd name="connsiteY1277" fmla="*/ 5655610 h 7514867"/>
              <a:gd name="connsiteX1278" fmla="*/ 26152953 w 26589109"/>
              <a:gd name="connsiteY1278" fmla="*/ 5574842 h 7514867"/>
              <a:gd name="connsiteX1279" fmla="*/ 26330645 w 26589109"/>
              <a:gd name="connsiteY1279" fmla="*/ 5574842 h 7514867"/>
              <a:gd name="connsiteX1280" fmla="*/ 26492185 w 26589109"/>
              <a:gd name="connsiteY1280" fmla="*/ 5639457 h 7514867"/>
              <a:gd name="connsiteX1281" fmla="*/ 26492185 w 26589109"/>
              <a:gd name="connsiteY1281" fmla="*/ 5784840 h 7514867"/>
              <a:gd name="connsiteX1282" fmla="*/ 26346801 w 26589109"/>
              <a:gd name="connsiteY1282" fmla="*/ 5865609 h 7514867"/>
              <a:gd name="connsiteX1283" fmla="*/ 26249877 w 26589109"/>
              <a:gd name="connsiteY1283" fmla="*/ 5833302 h 7514867"/>
              <a:gd name="connsiteX1284" fmla="*/ 25862189 w 26589109"/>
              <a:gd name="connsiteY1284" fmla="*/ 5946378 h 7514867"/>
              <a:gd name="connsiteX1285" fmla="*/ 25862189 w 26589109"/>
              <a:gd name="connsiteY1285" fmla="*/ 6010993 h 7514867"/>
              <a:gd name="connsiteX1286" fmla="*/ 25813725 w 26589109"/>
              <a:gd name="connsiteY1286" fmla="*/ 6059454 h 7514867"/>
              <a:gd name="connsiteX1287" fmla="*/ 25668341 w 26589109"/>
              <a:gd name="connsiteY1287" fmla="*/ 6059454 h 7514867"/>
              <a:gd name="connsiteX1288" fmla="*/ 25539113 w 26589109"/>
              <a:gd name="connsiteY1288" fmla="*/ 6140223 h 7514867"/>
              <a:gd name="connsiteX1289" fmla="*/ 25555265 w 26589109"/>
              <a:gd name="connsiteY1289" fmla="*/ 6172531 h 7514867"/>
              <a:gd name="connsiteX1290" fmla="*/ 25636033 w 26589109"/>
              <a:gd name="connsiteY1290" fmla="*/ 6269453 h 7514867"/>
              <a:gd name="connsiteX1291" fmla="*/ 25636033 w 26589109"/>
              <a:gd name="connsiteY1291" fmla="*/ 6414837 h 7514867"/>
              <a:gd name="connsiteX1292" fmla="*/ 25555265 w 26589109"/>
              <a:gd name="connsiteY1292" fmla="*/ 6463298 h 7514867"/>
              <a:gd name="connsiteX1293" fmla="*/ 25442189 w 26589109"/>
              <a:gd name="connsiteY1293" fmla="*/ 6430991 h 7514867"/>
              <a:gd name="connsiteX1294" fmla="*/ 25264497 w 26589109"/>
              <a:gd name="connsiteY1294" fmla="*/ 6414837 h 7514867"/>
              <a:gd name="connsiteX1295" fmla="*/ 25232189 w 26589109"/>
              <a:gd name="connsiteY1295" fmla="*/ 6350222 h 7514867"/>
              <a:gd name="connsiteX1296" fmla="*/ 25296805 w 26589109"/>
              <a:gd name="connsiteY1296" fmla="*/ 6220992 h 7514867"/>
              <a:gd name="connsiteX1297" fmla="*/ 25361421 w 26589109"/>
              <a:gd name="connsiteY1297" fmla="*/ 6220992 h 7514867"/>
              <a:gd name="connsiteX1298" fmla="*/ 25409881 w 26589109"/>
              <a:gd name="connsiteY1298" fmla="*/ 6204839 h 7514867"/>
              <a:gd name="connsiteX1299" fmla="*/ 25409881 w 26589109"/>
              <a:gd name="connsiteY1299" fmla="*/ 6124070 h 7514867"/>
              <a:gd name="connsiteX1300" fmla="*/ 25539113 w 26589109"/>
              <a:gd name="connsiteY1300" fmla="*/ 5994839 h 7514867"/>
              <a:gd name="connsiteX1301" fmla="*/ 25555265 w 26589109"/>
              <a:gd name="connsiteY1301" fmla="*/ 5962532 h 7514867"/>
              <a:gd name="connsiteX1302" fmla="*/ 25539113 w 26589109"/>
              <a:gd name="connsiteY1302" fmla="*/ 5946378 h 7514867"/>
              <a:gd name="connsiteX1303" fmla="*/ 25264497 w 26589109"/>
              <a:gd name="connsiteY1303" fmla="*/ 5881763 h 7514867"/>
              <a:gd name="connsiteX1304" fmla="*/ 25183729 w 26589109"/>
              <a:gd name="connsiteY1304" fmla="*/ 5962532 h 7514867"/>
              <a:gd name="connsiteX1305" fmla="*/ 25232189 w 26589109"/>
              <a:gd name="connsiteY1305" fmla="*/ 6091762 h 7514867"/>
              <a:gd name="connsiteX1306" fmla="*/ 24973729 w 26589109"/>
              <a:gd name="connsiteY1306" fmla="*/ 6334068 h 7514867"/>
              <a:gd name="connsiteX1307" fmla="*/ 24860653 w 26589109"/>
              <a:gd name="connsiteY1307" fmla="*/ 6350222 h 7514867"/>
              <a:gd name="connsiteX1308" fmla="*/ 24860653 w 26589109"/>
              <a:gd name="connsiteY1308" fmla="*/ 6430991 h 7514867"/>
              <a:gd name="connsiteX1309" fmla="*/ 24715269 w 26589109"/>
              <a:gd name="connsiteY1309" fmla="*/ 6430991 h 7514867"/>
              <a:gd name="connsiteX1310" fmla="*/ 24650657 w 26589109"/>
              <a:gd name="connsiteY1310" fmla="*/ 6414837 h 7514867"/>
              <a:gd name="connsiteX1311" fmla="*/ 24440656 w 26589109"/>
              <a:gd name="connsiteY1311" fmla="*/ 6350222 h 7514867"/>
              <a:gd name="connsiteX1312" fmla="*/ 24311426 w 26589109"/>
              <a:gd name="connsiteY1312" fmla="*/ 6350222 h 7514867"/>
              <a:gd name="connsiteX1313" fmla="*/ 24149888 w 26589109"/>
              <a:gd name="connsiteY1313" fmla="*/ 6382530 h 7514867"/>
              <a:gd name="connsiteX1314" fmla="*/ 23810658 w 26589109"/>
              <a:gd name="connsiteY1314" fmla="*/ 6350222 h 7514867"/>
              <a:gd name="connsiteX1315" fmla="*/ 23729888 w 26589109"/>
              <a:gd name="connsiteY1315" fmla="*/ 6350222 h 7514867"/>
              <a:gd name="connsiteX1316" fmla="*/ 23212968 w 26589109"/>
              <a:gd name="connsiteY1316" fmla="*/ 6350222 h 7514867"/>
              <a:gd name="connsiteX1317" fmla="*/ 22906048 w 26589109"/>
              <a:gd name="connsiteY1317" fmla="*/ 6269453 h 7514867"/>
              <a:gd name="connsiteX1318" fmla="*/ 22728356 w 26589109"/>
              <a:gd name="connsiteY1318" fmla="*/ 6317914 h 7514867"/>
              <a:gd name="connsiteX1319" fmla="*/ 22550666 w 26589109"/>
              <a:gd name="connsiteY1319" fmla="*/ 6366376 h 7514867"/>
              <a:gd name="connsiteX1320" fmla="*/ 22372972 w 26589109"/>
              <a:gd name="connsiteY1320" fmla="*/ 6366376 h 7514867"/>
              <a:gd name="connsiteX1321" fmla="*/ 22243742 w 26589109"/>
              <a:gd name="connsiteY1321" fmla="*/ 6447145 h 7514867"/>
              <a:gd name="connsiteX1322" fmla="*/ 22114512 w 26589109"/>
              <a:gd name="connsiteY1322" fmla="*/ 6495606 h 7514867"/>
              <a:gd name="connsiteX1323" fmla="*/ 21516822 w 26589109"/>
              <a:gd name="connsiteY1323" fmla="*/ 6495606 h 7514867"/>
              <a:gd name="connsiteX1324" fmla="*/ 21177594 w 26589109"/>
              <a:gd name="connsiteY1324" fmla="*/ 6430991 h 7514867"/>
              <a:gd name="connsiteX1325" fmla="*/ 20951440 w 26589109"/>
              <a:gd name="connsiteY1325" fmla="*/ 6382530 h 7514867"/>
              <a:gd name="connsiteX1326" fmla="*/ 20806058 w 26589109"/>
              <a:gd name="connsiteY1326" fmla="*/ 6495606 h 7514867"/>
              <a:gd name="connsiteX1327" fmla="*/ 20321444 w 26589109"/>
              <a:gd name="connsiteY1327" fmla="*/ 6544067 h 7514867"/>
              <a:gd name="connsiteX1328" fmla="*/ 19885292 w 26589109"/>
              <a:gd name="connsiteY1328" fmla="*/ 6495606 h 7514867"/>
              <a:gd name="connsiteX1329" fmla="*/ 19626832 w 26589109"/>
              <a:gd name="connsiteY1329" fmla="*/ 6447145 h 7514867"/>
              <a:gd name="connsiteX1330" fmla="*/ 19546062 w 26589109"/>
              <a:gd name="connsiteY1330" fmla="*/ 6447145 h 7514867"/>
              <a:gd name="connsiteX1331" fmla="*/ 19271450 w 26589109"/>
              <a:gd name="connsiteY1331" fmla="*/ 6527914 h 7514867"/>
              <a:gd name="connsiteX1332" fmla="*/ 19012988 w 26589109"/>
              <a:gd name="connsiteY1332" fmla="*/ 6527914 h 7514867"/>
              <a:gd name="connsiteX1333" fmla="*/ 18899912 w 26589109"/>
              <a:gd name="connsiteY1333" fmla="*/ 6495606 h 7514867"/>
              <a:gd name="connsiteX1334" fmla="*/ 18609144 w 26589109"/>
              <a:gd name="connsiteY1334" fmla="*/ 6463298 h 7514867"/>
              <a:gd name="connsiteX1335" fmla="*/ 18382992 w 26589109"/>
              <a:gd name="connsiteY1335" fmla="*/ 6430991 h 7514867"/>
              <a:gd name="connsiteX1336" fmla="*/ 18059916 w 26589109"/>
              <a:gd name="connsiteY1336" fmla="*/ 6430991 h 7514867"/>
              <a:gd name="connsiteX1337" fmla="*/ 17736840 w 26589109"/>
              <a:gd name="connsiteY1337" fmla="*/ 6479452 h 7514867"/>
              <a:gd name="connsiteX1338" fmla="*/ 17429920 w 26589109"/>
              <a:gd name="connsiteY1338" fmla="*/ 6544067 h 7514867"/>
              <a:gd name="connsiteX1339" fmla="*/ 17397610 w 26589109"/>
              <a:gd name="connsiteY1339" fmla="*/ 6544067 h 7514867"/>
              <a:gd name="connsiteX1340" fmla="*/ 16993766 w 26589109"/>
              <a:gd name="connsiteY1340" fmla="*/ 6495606 h 7514867"/>
              <a:gd name="connsiteX1341" fmla="*/ 16799922 w 26589109"/>
              <a:gd name="connsiteY1341" fmla="*/ 6527914 h 7514867"/>
              <a:gd name="connsiteX1342" fmla="*/ 16476846 w 26589109"/>
              <a:gd name="connsiteY1342" fmla="*/ 6527914 h 7514867"/>
              <a:gd name="connsiteX1343" fmla="*/ 16073002 w 26589109"/>
              <a:gd name="connsiteY1343" fmla="*/ 6511760 h 7514867"/>
              <a:gd name="connsiteX1344" fmla="*/ 15943771 w 26589109"/>
              <a:gd name="connsiteY1344" fmla="*/ 6495606 h 7514867"/>
              <a:gd name="connsiteX1345" fmla="*/ 15701465 w 26589109"/>
              <a:gd name="connsiteY1345" fmla="*/ 6495606 h 7514867"/>
              <a:gd name="connsiteX1346" fmla="*/ 15281467 w 26589109"/>
              <a:gd name="connsiteY1346" fmla="*/ 6479452 h 7514867"/>
              <a:gd name="connsiteX1347" fmla="*/ 15216852 w 26589109"/>
              <a:gd name="connsiteY1347" fmla="*/ 6479452 h 7514867"/>
              <a:gd name="connsiteX1348" fmla="*/ 15023007 w 26589109"/>
              <a:gd name="connsiteY1348" fmla="*/ 6479452 h 7514867"/>
              <a:gd name="connsiteX1349" fmla="*/ 14845316 w 26589109"/>
              <a:gd name="connsiteY1349" fmla="*/ 6463298 h 7514867"/>
              <a:gd name="connsiteX1350" fmla="*/ 14699932 w 26589109"/>
              <a:gd name="connsiteY1350" fmla="*/ 6430991 h 7514867"/>
              <a:gd name="connsiteX1351" fmla="*/ 14263780 w 26589109"/>
              <a:gd name="connsiteY1351" fmla="*/ 6430991 h 7514867"/>
              <a:gd name="connsiteX1352" fmla="*/ 13795321 w 26589109"/>
              <a:gd name="connsiteY1352" fmla="*/ 6463298 h 7514867"/>
              <a:gd name="connsiteX1353" fmla="*/ 13585321 w 26589109"/>
              <a:gd name="connsiteY1353" fmla="*/ 6463298 h 7514867"/>
              <a:gd name="connsiteX1354" fmla="*/ 13343015 w 26589109"/>
              <a:gd name="connsiteY1354" fmla="*/ 6447145 h 7514867"/>
              <a:gd name="connsiteX1355" fmla="*/ 13133017 w 26589109"/>
              <a:gd name="connsiteY1355" fmla="*/ 6447145 h 7514867"/>
              <a:gd name="connsiteX1356" fmla="*/ 12890711 w 26589109"/>
              <a:gd name="connsiteY1356" fmla="*/ 6447145 h 7514867"/>
              <a:gd name="connsiteX1357" fmla="*/ 12583789 w 26589109"/>
              <a:gd name="connsiteY1357" fmla="*/ 6495606 h 7514867"/>
              <a:gd name="connsiteX1358" fmla="*/ 12293020 w 26589109"/>
              <a:gd name="connsiteY1358" fmla="*/ 6495606 h 7514867"/>
              <a:gd name="connsiteX1359" fmla="*/ 12212251 w 26589109"/>
              <a:gd name="connsiteY1359" fmla="*/ 6511760 h 7514867"/>
              <a:gd name="connsiteX1360" fmla="*/ 11953791 w 26589109"/>
              <a:gd name="connsiteY1360" fmla="*/ 6544067 h 7514867"/>
              <a:gd name="connsiteX1361" fmla="*/ 11646870 w 26589109"/>
              <a:gd name="connsiteY1361" fmla="*/ 6495606 h 7514867"/>
              <a:gd name="connsiteX1362" fmla="*/ 11356102 w 26589109"/>
              <a:gd name="connsiteY1362" fmla="*/ 6544067 h 7514867"/>
              <a:gd name="connsiteX1363" fmla="*/ 11049181 w 26589109"/>
              <a:gd name="connsiteY1363" fmla="*/ 6560221 h 7514867"/>
              <a:gd name="connsiteX1364" fmla="*/ 10936103 w 26589109"/>
              <a:gd name="connsiteY1364" fmla="*/ 6527914 h 7514867"/>
              <a:gd name="connsiteX1365" fmla="*/ 10839181 w 26589109"/>
              <a:gd name="connsiteY1365" fmla="*/ 6479452 h 7514867"/>
              <a:gd name="connsiteX1366" fmla="*/ 10806874 w 26589109"/>
              <a:gd name="connsiteY1366" fmla="*/ 6640990 h 7514867"/>
              <a:gd name="connsiteX1367" fmla="*/ 10629182 w 26589109"/>
              <a:gd name="connsiteY1367" fmla="*/ 6754066 h 7514867"/>
              <a:gd name="connsiteX1368" fmla="*/ 10580721 w 26589109"/>
              <a:gd name="connsiteY1368" fmla="*/ 6721758 h 7514867"/>
              <a:gd name="connsiteX1369" fmla="*/ 10516105 w 26589109"/>
              <a:gd name="connsiteY1369" fmla="*/ 6737913 h 7514867"/>
              <a:gd name="connsiteX1370" fmla="*/ 10419182 w 26589109"/>
              <a:gd name="connsiteY1370" fmla="*/ 6754066 h 7514867"/>
              <a:gd name="connsiteX1371" fmla="*/ 10209184 w 26589109"/>
              <a:gd name="connsiteY1371" fmla="*/ 6624836 h 7514867"/>
              <a:gd name="connsiteX1372" fmla="*/ 10160722 w 26589109"/>
              <a:gd name="connsiteY1372" fmla="*/ 6657144 h 7514867"/>
              <a:gd name="connsiteX1373" fmla="*/ 10112261 w 26589109"/>
              <a:gd name="connsiteY1373" fmla="*/ 6640990 h 7514867"/>
              <a:gd name="connsiteX1374" fmla="*/ 10015338 w 26589109"/>
              <a:gd name="connsiteY1374" fmla="*/ 6560221 h 7514867"/>
              <a:gd name="connsiteX1375" fmla="*/ 9724570 w 26589109"/>
              <a:gd name="connsiteY1375" fmla="*/ 6673297 h 7514867"/>
              <a:gd name="connsiteX1376" fmla="*/ 9724570 w 26589109"/>
              <a:gd name="connsiteY1376" fmla="*/ 6737913 h 7514867"/>
              <a:gd name="connsiteX1377" fmla="*/ 9740725 w 26589109"/>
              <a:gd name="connsiteY1377" fmla="*/ 6770220 h 7514867"/>
              <a:gd name="connsiteX1378" fmla="*/ 9595340 w 26589109"/>
              <a:gd name="connsiteY1378" fmla="*/ 6786374 h 7514867"/>
              <a:gd name="connsiteX1379" fmla="*/ 9563033 w 26589109"/>
              <a:gd name="connsiteY1379" fmla="*/ 6705605 h 7514867"/>
              <a:gd name="connsiteX1380" fmla="*/ 9595340 w 26589109"/>
              <a:gd name="connsiteY1380" fmla="*/ 6657144 h 7514867"/>
              <a:gd name="connsiteX1381" fmla="*/ 9579186 w 26589109"/>
              <a:gd name="connsiteY1381" fmla="*/ 6608683 h 7514867"/>
              <a:gd name="connsiteX1382" fmla="*/ 9530725 w 26589109"/>
              <a:gd name="connsiteY1382" fmla="*/ 6624836 h 7514867"/>
              <a:gd name="connsiteX1383" fmla="*/ 9514571 w 26589109"/>
              <a:gd name="connsiteY1383" fmla="*/ 6673297 h 7514867"/>
              <a:gd name="connsiteX1384" fmla="*/ 9514571 w 26589109"/>
              <a:gd name="connsiteY1384" fmla="*/ 6737913 h 7514867"/>
              <a:gd name="connsiteX1385" fmla="*/ 9482264 w 26589109"/>
              <a:gd name="connsiteY1385" fmla="*/ 6834835 h 7514867"/>
              <a:gd name="connsiteX1386" fmla="*/ 9466110 w 26589109"/>
              <a:gd name="connsiteY1386" fmla="*/ 6754066 h 7514867"/>
              <a:gd name="connsiteX1387" fmla="*/ 9466110 w 26589109"/>
              <a:gd name="connsiteY1387" fmla="*/ 6689451 h 7514867"/>
              <a:gd name="connsiteX1388" fmla="*/ 9401495 w 26589109"/>
              <a:gd name="connsiteY1388" fmla="*/ 6608683 h 7514867"/>
              <a:gd name="connsiteX1389" fmla="*/ 9288418 w 26589109"/>
              <a:gd name="connsiteY1389" fmla="*/ 6576375 h 7514867"/>
              <a:gd name="connsiteX1390" fmla="*/ 9159188 w 26589109"/>
              <a:gd name="connsiteY1390" fmla="*/ 6576375 h 7514867"/>
              <a:gd name="connsiteX1391" fmla="*/ 8916882 w 26589109"/>
              <a:gd name="connsiteY1391" fmla="*/ 6608683 h 7514867"/>
              <a:gd name="connsiteX1392" fmla="*/ 8771497 w 26589109"/>
              <a:gd name="connsiteY1392" fmla="*/ 6608683 h 7514867"/>
              <a:gd name="connsiteX1393" fmla="*/ 8448422 w 26589109"/>
              <a:gd name="connsiteY1393" fmla="*/ 6608683 h 7514867"/>
              <a:gd name="connsiteX1394" fmla="*/ 8367653 w 26589109"/>
              <a:gd name="connsiteY1394" fmla="*/ 6640990 h 7514867"/>
              <a:gd name="connsiteX1395" fmla="*/ 8044579 w 26589109"/>
              <a:gd name="connsiteY1395" fmla="*/ 6689451 h 7514867"/>
              <a:gd name="connsiteX1396" fmla="*/ 7673041 w 26589109"/>
              <a:gd name="connsiteY1396" fmla="*/ 6657144 h 7514867"/>
              <a:gd name="connsiteX1397" fmla="*/ 7495350 w 26589109"/>
              <a:gd name="connsiteY1397" fmla="*/ 6802527 h 7514867"/>
              <a:gd name="connsiteX1398" fmla="*/ 7430735 w 26589109"/>
              <a:gd name="connsiteY1398" fmla="*/ 6786374 h 7514867"/>
              <a:gd name="connsiteX1399" fmla="*/ 7446888 w 26589109"/>
              <a:gd name="connsiteY1399" fmla="*/ 6705605 h 7514867"/>
              <a:gd name="connsiteX1400" fmla="*/ 7463043 w 26589109"/>
              <a:gd name="connsiteY1400" fmla="*/ 6576375 h 7514867"/>
              <a:gd name="connsiteX1401" fmla="*/ 7398427 w 26589109"/>
              <a:gd name="connsiteY1401" fmla="*/ 6560221 h 7514867"/>
              <a:gd name="connsiteX1402" fmla="*/ 7269198 w 26589109"/>
              <a:gd name="connsiteY1402" fmla="*/ 6689451 h 7514867"/>
              <a:gd name="connsiteX1403" fmla="*/ 7156122 w 26589109"/>
              <a:gd name="connsiteY1403" fmla="*/ 6689451 h 7514867"/>
              <a:gd name="connsiteX1404" fmla="*/ 6946122 w 26589109"/>
              <a:gd name="connsiteY1404" fmla="*/ 6608683 h 7514867"/>
              <a:gd name="connsiteX1405" fmla="*/ 6865353 w 26589109"/>
              <a:gd name="connsiteY1405" fmla="*/ 6624836 h 7514867"/>
              <a:gd name="connsiteX1406" fmla="*/ 6493816 w 26589109"/>
              <a:gd name="connsiteY1406" fmla="*/ 6640990 h 7514867"/>
              <a:gd name="connsiteX1407" fmla="*/ 6445355 w 26589109"/>
              <a:gd name="connsiteY1407" fmla="*/ 6624836 h 7514867"/>
              <a:gd name="connsiteX1408" fmla="*/ 6380740 w 26589109"/>
              <a:gd name="connsiteY1408" fmla="*/ 6673297 h 7514867"/>
              <a:gd name="connsiteX1409" fmla="*/ 6251510 w 26589109"/>
              <a:gd name="connsiteY1409" fmla="*/ 6705605 h 7514867"/>
              <a:gd name="connsiteX1410" fmla="*/ 6170741 w 26589109"/>
              <a:gd name="connsiteY1410" fmla="*/ 6689451 h 7514867"/>
              <a:gd name="connsiteX1411" fmla="*/ 6170741 w 26589109"/>
              <a:gd name="connsiteY1411" fmla="*/ 6737913 h 7514867"/>
              <a:gd name="connsiteX1412" fmla="*/ 6186894 w 26589109"/>
              <a:gd name="connsiteY1412" fmla="*/ 6786374 h 7514867"/>
              <a:gd name="connsiteX1413" fmla="*/ 6138433 w 26589109"/>
              <a:gd name="connsiteY1413" fmla="*/ 6802527 h 7514867"/>
              <a:gd name="connsiteX1414" fmla="*/ 5879973 w 26589109"/>
              <a:gd name="connsiteY1414" fmla="*/ 6754066 h 7514867"/>
              <a:gd name="connsiteX1415" fmla="*/ 5863819 w 26589109"/>
              <a:gd name="connsiteY1415" fmla="*/ 6802527 h 7514867"/>
              <a:gd name="connsiteX1416" fmla="*/ 5928434 w 26589109"/>
              <a:gd name="connsiteY1416" fmla="*/ 6867142 h 7514867"/>
              <a:gd name="connsiteX1417" fmla="*/ 5944589 w 26589109"/>
              <a:gd name="connsiteY1417" fmla="*/ 6915604 h 7514867"/>
              <a:gd name="connsiteX1418" fmla="*/ 5912280 w 26589109"/>
              <a:gd name="connsiteY1418" fmla="*/ 6931758 h 7514867"/>
              <a:gd name="connsiteX1419" fmla="*/ 5879973 w 26589109"/>
              <a:gd name="connsiteY1419" fmla="*/ 6931758 h 7514867"/>
              <a:gd name="connsiteX1420" fmla="*/ 5686128 w 26589109"/>
              <a:gd name="connsiteY1420" fmla="*/ 6883296 h 7514867"/>
              <a:gd name="connsiteX1421" fmla="*/ 5379206 w 26589109"/>
              <a:gd name="connsiteY1421" fmla="*/ 6834835 h 7514867"/>
              <a:gd name="connsiteX1422" fmla="*/ 5363052 w 26589109"/>
              <a:gd name="connsiteY1422" fmla="*/ 6850989 h 7514867"/>
              <a:gd name="connsiteX1423" fmla="*/ 5379206 w 26589109"/>
              <a:gd name="connsiteY1423" fmla="*/ 6867142 h 7514867"/>
              <a:gd name="connsiteX1424" fmla="*/ 5556898 w 26589109"/>
              <a:gd name="connsiteY1424" fmla="*/ 6947911 h 7514867"/>
              <a:gd name="connsiteX1425" fmla="*/ 5540744 w 26589109"/>
              <a:gd name="connsiteY1425" fmla="*/ 6980219 h 7514867"/>
              <a:gd name="connsiteX1426" fmla="*/ 5363052 w 26589109"/>
              <a:gd name="connsiteY1426" fmla="*/ 6996372 h 7514867"/>
              <a:gd name="connsiteX1427" fmla="*/ 5072284 w 26589109"/>
              <a:gd name="connsiteY1427" fmla="*/ 6996372 h 7514867"/>
              <a:gd name="connsiteX1428" fmla="*/ 5039977 w 26589109"/>
              <a:gd name="connsiteY1428" fmla="*/ 7044834 h 7514867"/>
              <a:gd name="connsiteX1429" fmla="*/ 4959208 w 26589109"/>
              <a:gd name="connsiteY1429" fmla="*/ 7109449 h 7514867"/>
              <a:gd name="connsiteX1430" fmla="*/ 4797670 w 26589109"/>
              <a:gd name="connsiteY1430" fmla="*/ 7077141 h 7514867"/>
              <a:gd name="connsiteX1431" fmla="*/ 4636133 w 26589109"/>
              <a:gd name="connsiteY1431" fmla="*/ 7060988 h 7514867"/>
              <a:gd name="connsiteX1432" fmla="*/ 4555364 w 26589109"/>
              <a:gd name="connsiteY1432" fmla="*/ 7109449 h 7514867"/>
              <a:gd name="connsiteX1433" fmla="*/ 4442287 w 26589109"/>
              <a:gd name="connsiteY1433" fmla="*/ 7109449 h 7514867"/>
              <a:gd name="connsiteX1434" fmla="*/ 4296903 w 26589109"/>
              <a:gd name="connsiteY1434" fmla="*/ 7174064 h 7514867"/>
              <a:gd name="connsiteX1435" fmla="*/ 4167673 w 26589109"/>
              <a:gd name="connsiteY1435" fmla="*/ 7206371 h 7514867"/>
              <a:gd name="connsiteX1436" fmla="*/ 4070751 w 26589109"/>
              <a:gd name="connsiteY1436" fmla="*/ 7206371 h 7514867"/>
              <a:gd name="connsiteX1437" fmla="*/ 3973828 w 26589109"/>
              <a:gd name="connsiteY1437" fmla="*/ 7190218 h 7514867"/>
              <a:gd name="connsiteX1438" fmla="*/ 3505369 w 26589109"/>
              <a:gd name="connsiteY1438" fmla="*/ 7270987 h 7514867"/>
              <a:gd name="connsiteX1439" fmla="*/ 3408446 w 26589109"/>
              <a:gd name="connsiteY1439" fmla="*/ 7319448 h 7514867"/>
              <a:gd name="connsiteX1440" fmla="*/ 3295369 w 26589109"/>
              <a:gd name="connsiteY1440" fmla="*/ 7384063 h 7514867"/>
              <a:gd name="connsiteX1441" fmla="*/ 3214600 w 26589109"/>
              <a:gd name="connsiteY1441" fmla="*/ 7400216 h 7514867"/>
              <a:gd name="connsiteX1442" fmla="*/ 2923833 w 26589109"/>
              <a:gd name="connsiteY1442" fmla="*/ 7513293 h 7514867"/>
              <a:gd name="connsiteX1443" fmla="*/ 2633065 w 26589109"/>
              <a:gd name="connsiteY1443" fmla="*/ 7367909 h 7514867"/>
              <a:gd name="connsiteX1444" fmla="*/ 2536142 w 26589109"/>
              <a:gd name="connsiteY1444" fmla="*/ 7319448 h 7514867"/>
              <a:gd name="connsiteX1445" fmla="*/ 2487681 w 26589109"/>
              <a:gd name="connsiteY1445" fmla="*/ 7319448 h 7514867"/>
              <a:gd name="connsiteX1446" fmla="*/ 2342297 w 26589109"/>
              <a:gd name="connsiteY1446" fmla="*/ 7400216 h 7514867"/>
              <a:gd name="connsiteX1447" fmla="*/ 2196913 w 26589109"/>
              <a:gd name="connsiteY1447" fmla="*/ 7432524 h 7514867"/>
              <a:gd name="connsiteX1448" fmla="*/ 2051529 w 26589109"/>
              <a:gd name="connsiteY1448" fmla="*/ 7432524 h 7514867"/>
              <a:gd name="connsiteX1449" fmla="*/ 1906145 w 26589109"/>
              <a:gd name="connsiteY1449" fmla="*/ 7432524 h 7514867"/>
              <a:gd name="connsiteX1450" fmla="*/ 1599223 w 26589109"/>
              <a:gd name="connsiteY1450" fmla="*/ 7351755 h 7514867"/>
              <a:gd name="connsiteX1451" fmla="*/ 1486147 w 26589109"/>
              <a:gd name="connsiteY1451" fmla="*/ 7319448 h 7514867"/>
              <a:gd name="connsiteX1452" fmla="*/ 1421532 w 26589109"/>
              <a:gd name="connsiteY1452" fmla="*/ 7206371 h 7514867"/>
              <a:gd name="connsiteX1453" fmla="*/ 1453839 w 26589109"/>
              <a:gd name="connsiteY1453" fmla="*/ 7157910 h 7514867"/>
              <a:gd name="connsiteX1454" fmla="*/ 1663838 w 26589109"/>
              <a:gd name="connsiteY1454" fmla="*/ 7157910 h 7514867"/>
              <a:gd name="connsiteX1455" fmla="*/ 1857684 w 26589109"/>
              <a:gd name="connsiteY1455" fmla="*/ 7157910 h 7514867"/>
              <a:gd name="connsiteX1456" fmla="*/ 1970760 w 26589109"/>
              <a:gd name="connsiteY1456" fmla="*/ 7206371 h 7514867"/>
              <a:gd name="connsiteX1457" fmla="*/ 2051529 w 26589109"/>
              <a:gd name="connsiteY1457" fmla="*/ 7190218 h 7514867"/>
              <a:gd name="connsiteX1458" fmla="*/ 2180759 w 26589109"/>
              <a:gd name="connsiteY1458" fmla="*/ 6980219 h 7514867"/>
              <a:gd name="connsiteX1459" fmla="*/ 2293836 w 26589109"/>
              <a:gd name="connsiteY1459" fmla="*/ 6947911 h 7514867"/>
              <a:gd name="connsiteX1460" fmla="*/ 2358451 w 26589109"/>
              <a:gd name="connsiteY1460" fmla="*/ 6931758 h 7514867"/>
              <a:gd name="connsiteX1461" fmla="*/ 2519988 w 26589109"/>
              <a:gd name="connsiteY1461" fmla="*/ 6947911 h 7514867"/>
              <a:gd name="connsiteX1462" fmla="*/ 2826910 w 26589109"/>
              <a:gd name="connsiteY1462" fmla="*/ 6947911 h 7514867"/>
              <a:gd name="connsiteX1463" fmla="*/ 2988448 w 26589109"/>
              <a:gd name="connsiteY1463" fmla="*/ 6915604 h 7514867"/>
              <a:gd name="connsiteX1464" fmla="*/ 3101524 w 26589109"/>
              <a:gd name="connsiteY1464" fmla="*/ 6899450 h 7514867"/>
              <a:gd name="connsiteX1465" fmla="*/ 3182293 w 26589109"/>
              <a:gd name="connsiteY1465" fmla="*/ 6883296 h 7514867"/>
              <a:gd name="connsiteX1466" fmla="*/ 3440753 w 26589109"/>
              <a:gd name="connsiteY1466" fmla="*/ 6754066 h 7514867"/>
              <a:gd name="connsiteX1467" fmla="*/ 3715367 w 26589109"/>
              <a:gd name="connsiteY1467" fmla="*/ 6770220 h 7514867"/>
              <a:gd name="connsiteX1468" fmla="*/ 3973828 w 26589109"/>
              <a:gd name="connsiteY1468" fmla="*/ 6786374 h 7514867"/>
              <a:gd name="connsiteX1469" fmla="*/ 4313057 w 26589109"/>
              <a:gd name="connsiteY1469" fmla="*/ 6705605 h 7514867"/>
              <a:gd name="connsiteX1470" fmla="*/ 4523056 w 26589109"/>
              <a:gd name="connsiteY1470" fmla="*/ 6705605 h 7514867"/>
              <a:gd name="connsiteX1471" fmla="*/ 4636133 w 26589109"/>
              <a:gd name="connsiteY1471" fmla="*/ 6721758 h 7514867"/>
              <a:gd name="connsiteX1472" fmla="*/ 4733055 w 26589109"/>
              <a:gd name="connsiteY1472" fmla="*/ 6592528 h 7514867"/>
              <a:gd name="connsiteX1473" fmla="*/ 4700748 w 26589109"/>
              <a:gd name="connsiteY1473" fmla="*/ 6560221 h 7514867"/>
              <a:gd name="connsiteX1474" fmla="*/ 4619979 w 26589109"/>
              <a:gd name="connsiteY1474" fmla="*/ 6560221 h 7514867"/>
              <a:gd name="connsiteX1475" fmla="*/ 4587671 w 26589109"/>
              <a:gd name="connsiteY1475" fmla="*/ 6495606 h 7514867"/>
              <a:gd name="connsiteX1476" fmla="*/ 4619979 w 26589109"/>
              <a:gd name="connsiteY1476" fmla="*/ 6463298 h 7514867"/>
              <a:gd name="connsiteX1477" fmla="*/ 4700748 w 26589109"/>
              <a:gd name="connsiteY1477" fmla="*/ 6463298 h 7514867"/>
              <a:gd name="connsiteX1478" fmla="*/ 4749209 w 26589109"/>
              <a:gd name="connsiteY1478" fmla="*/ 6414837 h 7514867"/>
              <a:gd name="connsiteX1479" fmla="*/ 4846889 w 26589109"/>
              <a:gd name="connsiteY1479" fmla="*/ 6485257 h 7514867"/>
              <a:gd name="connsiteX1480" fmla="*/ 4852989 w 26589109"/>
              <a:gd name="connsiteY1480" fmla="*/ 6502159 h 7514867"/>
              <a:gd name="connsiteX1481" fmla="*/ 4846132 w 26589109"/>
              <a:gd name="connsiteY1481" fmla="*/ 6511760 h 7514867"/>
              <a:gd name="connsiteX1482" fmla="*/ 4862285 w 26589109"/>
              <a:gd name="connsiteY1482" fmla="*/ 6527914 h 7514867"/>
              <a:gd name="connsiteX1483" fmla="*/ 4926900 w 26589109"/>
              <a:gd name="connsiteY1483" fmla="*/ 6527914 h 7514867"/>
              <a:gd name="connsiteX1484" fmla="*/ 5039977 w 26589109"/>
              <a:gd name="connsiteY1484" fmla="*/ 6527914 h 7514867"/>
              <a:gd name="connsiteX1485" fmla="*/ 5072284 w 26589109"/>
              <a:gd name="connsiteY1485" fmla="*/ 6527914 h 7514867"/>
              <a:gd name="connsiteX1486" fmla="*/ 5217668 w 26589109"/>
              <a:gd name="connsiteY1486" fmla="*/ 6527914 h 7514867"/>
              <a:gd name="connsiteX1487" fmla="*/ 5298437 w 26589109"/>
              <a:gd name="connsiteY1487" fmla="*/ 6430991 h 7514867"/>
              <a:gd name="connsiteX1488" fmla="*/ 5379206 w 26589109"/>
              <a:gd name="connsiteY1488" fmla="*/ 6430991 h 7514867"/>
              <a:gd name="connsiteX1489" fmla="*/ 5476129 w 26589109"/>
              <a:gd name="connsiteY1489" fmla="*/ 6414837 h 7514867"/>
              <a:gd name="connsiteX1490" fmla="*/ 5621512 w 26589109"/>
              <a:gd name="connsiteY1490" fmla="*/ 6398683 h 7514867"/>
              <a:gd name="connsiteX1491" fmla="*/ 5702281 w 26589109"/>
              <a:gd name="connsiteY1491" fmla="*/ 6398683 h 7514867"/>
              <a:gd name="connsiteX1492" fmla="*/ 5750742 w 26589109"/>
              <a:gd name="connsiteY1492" fmla="*/ 6366376 h 7514867"/>
              <a:gd name="connsiteX1493" fmla="*/ 5637667 w 26589109"/>
              <a:gd name="connsiteY1493" fmla="*/ 6237146 h 7514867"/>
              <a:gd name="connsiteX1494" fmla="*/ 5492282 w 26589109"/>
              <a:gd name="connsiteY1494" fmla="*/ 6237146 h 7514867"/>
              <a:gd name="connsiteX1495" fmla="*/ 5411514 w 26589109"/>
              <a:gd name="connsiteY1495" fmla="*/ 6317914 h 7514867"/>
              <a:gd name="connsiteX1496" fmla="*/ 5282283 w 26589109"/>
              <a:gd name="connsiteY1496" fmla="*/ 6301761 h 7514867"/>
              <a:gd name="connsiteX1497" fmla="*/ 5233822 w 26589109"/>
              <a:gd name="connsiteY1497" fmla="*/ 6285607 h 7514867"/>
              <a:gd name="connsiteX1498" fmla="*/ 5233822 w 26589109"/>
              <a:gd name="connsiteY1498" fmla="*/ 6253300 h 7514867"/>
              <a:gd name="connsiteX1499" fmla="*/ 5217668 w 26589109"/>
              <a:gd name="connsiteY1499" fmla="*/ 6253300 h 7514867"/>
              <a:gd name="connsiteX1500" fmla="*/ 5198738 w 26589109"/>
              <a:gd name="connsiteY1500" fmla="*/ 6249262 h 7514867"/>
              <a:gd name="connsiteX1501" fmla="*/ 5193058 w 26589109"/>
              <a:gd name="connsiteY1501" fmla="*/ 6253300 h 7514867"/>
              <a:gd name="connsiteX1502" fmla="*/ 5169207 w 26589109"/>
              <a:gd name="connsiteY1502" fmla="*/ 6253300 h 7514867"/>
              <a:gd name="connsiteX1503" fmla="*/ 5154968 w 26589109"/>
              <a:gd name="connsiteY1503" fmla="*/ 6286524 h 7514867"/>
              <a:gd name="connsiteX1504" fmla="*/ 5140307 w 26589109"/>
              <a:gd name="connsiteY1504" fmla="*/ 6287469 h 7514867"/>
              <a:gd name="connsiteX1505" fmla="*/ 4959208 w 26589109"/>
              <a:gd name="connsiteY1505" fmla="*/ 6220992 h 7514867"/>
              <a:gd name="connsiteX1506" fmla="*/ 4749209 w 26589109"/>
              <a:gd name="connsiteY1506" fmla="*/ 6220992 h 7514867"/>
              <a:gd name="connsiteX1507" fmla="*/ 4474595 w 26589109"/>
              <a:gd name="connsiteY1507" fmla="*/ 6237146 h 7514867"/>
              <a:gd name="connsiteX1508" fmla="*/ 4183827 w 26589109"/>
              <a:gd name="connsiteY1508" fmla="*/ 6269453 h 7514867"/>
              <a:gd name="connsiteX1509" fmla="*/ 3989982 w 26589109"/>
              <a:gd name="connsiteY1509" fmla="*/ 6285607 h 7514867"/>
              <a:gd name="connsiteX1510" fmla="*/ 3763829 w 26589109"/>
              <a:gd name="connsiteY1510" fmla="*/ 6334068 h 7514867"/>
              <a:gd name="connsiteX1511" fmla="*/ 3505369 w 26589109"/>
              <a:gd name="connsiteY1511" fmla="*/ 6253300 h 7514867"/>
              <a:gd name="connsiteX1512" fmla="*/ 3408446 w 26589109"/>
              <a:gd name="connsiteY1512" fmla="*/ 6172531 h 7514867"/>
              <a:gd name="connsiteX1513" fmla="*/ 3149985 w 26589109"/>
              <a:gd name="connsiteY1513" fmla="*/ 6172531 h 7514867"/>
              <a:gd name="connsiteX1514" fmla="*/ 2939987 w 26589109"/>
              <a:gd name="connsiteY1514" fmla="*/ 6285607 h 7514867"/>
              <a:gd name="connsiteX1515" fmla="*/ 2907679 w 26589109"/>
              <a:gd name="connsiteY1515" fmla="*/ 6237146 h 7514867"/>
              <a:gd name="connsiteX1516" fmla="*/ 2859218 w 26589109"/>
              <a:gd name="connsiteY1516" fmla="*/ 6188684 h 7514867"/>
              <a:gd name="connsiteX1517" fmla="*/ 2616911 w 26589109"/>
              <a:gd name="connsiteY1517" fmla="*/ 6188684 h 7514867"/>
              <a:gd name="connsiteX1518" fmla="*/ 2568450 w 26589109"/>
              <a:gd name="connsiteY1518" fmla="*/ 6188684 h 7514867"/>
              <a:gd name="connsiteX1519" fmla="*/ 2326143 w 26589109"/>
              <a:gd name="connsiteY1519" fmla="*/ 6172531 h 7514867"/>
              <a:gd name="connsiteX1520" fmla="*/ 2132298 w 26589109"/>
              <a:gd name="connsiteY1520" fmla="*/ 6269453 h 7514867"/>
              <a:gd name="connsiteX1521" fmla="*/ 1825376 w 26589109"/>
              <a:gd name="connsiteY1521" fmla="*/ 6334068 h 7514867"/>
              <a:gd name="connsiteX1522" fmla="*/ 1502301 w 26589109"/>
              <a:gd name="connsiteY1522" fmla="*/ 6334068 h 7514867"/>
              <a:gd name="connsiteX1523" fmla="*/ 1243840 w 26589109"/>
              <a:gd name="connsiteY1523" fmla="*/ 6237146 h 7514867"/>
              <a:gd name="connsiteX1524" fmla="*/ 1098457 w 26589109"/>
              <a:gd name="connsiteY1524" fmla="*/ 6075608 h 7514867"/>
              <a:gd name="connsiteX1525" fmla="*/ 1130764 w 26589109"/>
              <a:gd name="connsiteY1525" fmla="*/ 5978686 h 7514867"/>
              <a:gd name="connsiteX1526" fmla="*/ 1292302 w 26589109"/>
              <a:gd name="connsiteY1526" fmla="*/ 5930224 h 7514867"/>
              <a:gd name="connsiteX1527" fmla="*/ 1437686 w 26589109"/>
              <a:gd name="connsiteY1527" fmla="*/ 5930224 h 7514867"/>
              <a:gd name="connsiteX1528" fmla="*/ 1663838 w 26589109"/>
              <a:gd name="connsiteY1528" fmla="*/ 5946378 h 7514867"/>
              <a:gd name="connsiteX1529" fmla="*/ 2083836 w 26589109"/>
              <a:gd name="connsiteY1529" fmla="*/ 5946378 h 7514867"/>
              <a:gd name="connsiteX1530" fmla="*/ 2245374 w 26589109"/>
              <a:gd name="connsiteY1530" fmla="*/ 5865609 h 7514867"/>
              <a:gd name="connsiteX1531" fmla="*/ 2293836 w 26589109"/>
              <a:gd name="connsiteY1531" fmla="*/ 5865609 h 7514867"/>
              <a:gd name="connsiteX1532" fmla="*/ 2326143 w 26589109"/>
              <a:gd name="connsiteY1532" fmla="*/ 5930224 h 7514867"/>
              <a:gd name="connsiteX1533" fmla="*/ 2358451 w 26589109"/>
              <a:gd name="connsiteY1533" fmla="*/ 5881763 h 7514867"/>
              <a:gd name="connsiteX1534" fmla="*/ 2471527 w 26589109"/>
              <a:gd name="connsiteY1534" fmla="*/ 5800995 h 7514867"/>
              <a:gd name="connsiteX1535" fmla="*/ 2568450 w 26589109"/>
              <a:gd name="connsiteY1535" fmla="*/ 5817148 h 7514867"/>
              <a:gd name="connsiteX1536" fmla="*/ 2649218 w 26589109"/>
              <a:gd name="connsiteY1536" fmla="*/ 5800995 h 7514867"/>
              <a:gd name="connsiteX1537" fmla="*/ 2713834 w 26589109"/>
              <a:gd name="connsiteY1537" fmla="*/ 5736379 h 7514867"/>
              <a:gd name="connsiteX1538" fmla="*/ 2778449 w 26589109"/>
              <a:gd name="connsiteY1538" fmla="*/ 5752533 h 7514867"/>
              <a:gd name="connsiteX1539" fmla="*/ 2859218 w 26589109"/>
              <a:gd name="connsiteY1539" fmla="*/ 5817148 h 7514867"/>
              <a:gd name="connsiteX1540" fmla="*/ 2972294 w 26589109"/>
              <a:gd name="connsiteY1540" fmla="*/ 5784840 h 7514867"/>
              <a:gd name="connsiteX1541" fmla="*/ 3036909 w 26589109"/>
              <a:gd name="connsiteY1541" fmla="*/ 5687918 h 7514867"/>
              <a:gd name="connsiteX1542" fmla="*/ 3069217 w 26589109"/>
              <a:gd name="connsiteY1542" fmla="*/ 5655610 h 7514867"/>
              <a:gd name="connsiteX1543" fmla="*/ 3133832 w 26589109"/>
              <a:gd name="connsiteY1543" fmla="*/ 5623303 h 7514867"/>
              <a:gd name="connsiteX1544" fmla="*/ 3101524 w 26589109"/>
              <a:gd name="connsiteY1544" fmla="*/ 5574842 h 7514867"/>
              <a:gd name="connsiteX1545" fmla="*/ 3020755 w 26589109"/>
              <a:gd name="connsiteY1545" fmla="*/ 5542534 h 7514867"/>
              <a:gd name="connsiteX1546" fmla="*/ 2923833 w 26589109"/>
              <a:gd name="connsiteY1546" fmla="*/ 5510226 h 7514867"/>
              <a:gd name="connsiteX1547" fmla="*/ 2939987 w 26589109"/>
              <a:gd name="connsiteY1547" fmla="*/ 5316382 h 7514867"/>
              <a:gd name="connsiteX1548" fmla="*/ 3020755 w 26589109"/>
              <a:gd name="connsiteY1548" fmla="*/ 5251766 h 7514867"/>
              <a:gd name="connsiteX1549" fmla="*/ 3085370 w 26589109"/>
              <a:gd name="connsiteY1549" fmla="*/ 5122536 h 7514867"/>
              <a:gd name="connsiteX1550" fmla="*/ 3069217 w 26589109"/>
              <a:gd name="connsiteY1550" fmla="*/ 5090229 h 7514867"/>
              <a:gd name="connsiteX1551" fmla="*/ 3053063 w 26589109"/>
              <a:gd name="connsiteY1551" fmla="*/ 5074075 h 7514867"/>
              <a:gd name="connsiteX1552" fmla="*/ 2956140 w 26589109"/>
              <a:gd name="connsiteY1552" fmla="*/ 5154844 h 7514867"/>
              <a:gd name="connsiteX1553" fmla="*/ 2843064 w 26589109"/>
              <a:gd name="connsiteY1553" fmla="*/ 5154844 h 7514867"/>
              <a:gd name="connsiteX1554" fmla="*/ 2778449 w 26589109"/>
              <a:gd name="connsiteY1554" fmla="*/ 5154844 h 7514867"/>
              <a:gd name="connsiteX1555" fmla="*/ 2568450 w 26589109"/>
              <a:gd name="connsiteY1555" fmla="*/ 5235613 h 7514867"/>
              <a:gd name="connsiteX1556" fmla="*/ 2342297 w 26589109"/>
              <a:gd name="connsiteY1556" fmla="*/ 5267920 h 7514867"/>
              <a:gd name="connsiteX1557" fmla="*/ 2067683 w 26589109"/>
              <a:gd name="connsiteY1557" fmla="*/ 5203305 h 7514867"/>
              <a:gd name="connsiteX1558" fmla="*/ 1938453 w 26589109"/>
              <a:gd name="connsiteY1558" fmla="*/ 5138690 h 7514867"/>
              <a:gd name="connsiteX1559" fmla="*/ 1712300 w 26589109"/>
              <a:gd name="connsiteY1559" fmla="*/ 5106383 h 7514867"/>
              <a:gd name="connsiteX1560" fmla="*/ 1663838 w 26589109"/>
              <a:gd name="connsiteY1560" fmla="*/ 5090229 h 7514867"/>
              <a:gd name="connsiteX1561" fmla="*/ 1502301 w 26589109"/>
              <a:gd name="connsiteY1561" fmla="*/ 5074075 h 7514867"/>
              <a:gd name="connsiteX1562" fmla="*/ 1179225 w 26589109"/>
              <a:gd name="connsiteY1562" fmla="*/ 5106383 h 7514867"/>
              <a:gd name="connsiteX1563" fmla="*/ 1098457 w 26589109"/>
              <a:gd name="connsiteY1563" fmla="*/ 5057921 h 7514867"/>
              <a:gd name="connsiteX1564" fmla="*/ 823842 w 26589109"/>
              <a:gd name="connsiteY1564" fmla="*/ 5009460 h 7514867"/>
              <a:gd name="connsiteX1565" fmla="*/ 629997 w 26589109"/>
              <a:gd name="connsiteY1565" fmla="*/ 4880230 h 7514867"/>
              <a:gd name="connsiteX1566" fmla="*/ 710766 w 26589109"/>
              <a:gd name="connsiteY1566" fmla="*/ 4767154 h 7514867"/>
              <a:gd name="connsiteX1567" fmla="*/ 904611 w 26589109"/>
              <a:gd name="connsiteY1567" fmla="*/ 4702539 h 7514867"/>
              <a:gd name="connsiteX1568" fmla="*/ 1082303 w 26589109"/>
              <a:gd name="connsiteY1568" fmla="*/ 4702539 h 7514867"/>
              <a:gd name="connsiteX1569" fmla="*/ 1308456 w 26589109"/>
              <a:gd name="connsiteY1569" fmla="*/ 4654077 h 7514867"/>
              <a:gd name="connsiteX1570" fmla="*/ 1421532 w 26589109"/>
              <a:gd name="connsiteY1570" fmla="*/ 4637924 h 7514867"/>
              <a:gd name="connsiteX1571" fmla="*/ 1583070 w 26589109"/>
              <a:gd name="connsiteY1571" fmla="*/ 4670231 h 7514867"/>
              <a:gd name="connsiteX1572" fmla="*/ 1760761 w 26589109"/>
              <a:gd name="connsiteY1572" fmla="*/ 4637924 h 7514867"/>
              <a:gd name="connsiteX1573" fmla="*/ 2099990 w 26589109"/>
              <a:gd name="connsiteY1573" fmla="*/ 4589462 h 7514867"/>
              <a:gd name="connsiteX1574" fmla="*/ 2423066 w 26589109"/>
              <a:gd name="connsiteY1574" fmla="*/ 4460232 h 7514867"/>
              <a:gd name="connsiteX1575" fmla="*/ 2374604 w 26589109"/>
              <a:gd name="connsiteY1575" fmla="*/ 4395617 h 7514867"/>
              <a:gd name="connsiteX1576" fmla="*/ 2229221 w 26589109"/>
              <a:gd name="connsiteY1576" fmla="*/ 4395617 h 7514867"/>
              <a:gd name="connsiteX1577" fmla="*/ 2213067 w 26589109"/>
              <a:gd name="connsiteY1577" fmla="*/ 4363310 h 7514867"/>
              <a:gd name="connsiteX1578" fmla="*/ 2326143 w 26589109"/>
              <a:gd name="connsiteY1578" fmla="*/ 4201772 h 7514867"/>
              <a:gd name="connsiteX1579" fmla="*/ 2600757 w 26589109"/>
              <a:gd name="connsiteY1579" fmla="*/ 4121003 h 7514867"/>
              <a:gd name="connsiteX1580" fmla="*/ 2810756 w 26589109"/>
              <a:gd name="connsiteY1580" fmla="*/ 4121003 h 7514867"/>
              <a:gd name="connsiteX1581" fmla="*/ 2972294 w 26589109"/>
              <a:gd name="connsiteY1581" fmla="*/ 4282541 h 7514867"/>
              <a:gd name="connsiteX1582" fmla="*/ 3053063 w 26589109"/>
              <a:gd name="connsiteY1582" fmla="*/ 4347156 h 7514867"/>
              <a:gd name="connsiteX1583" fmla="*/ 3166139 w 26589109"/>
              <a:gd name="connsiteY1583" fmla="*/ 4347156 h 7514867"/>
              <a:gd name="connsiteX1584" fmla="*/ 3198447 w 26589109"/>
              <a:gd name="connsiteY1584" fmla="*/ 4314848 h 7514867"/>
              <a:gd name="connsiteX1585" fmla="*/ 3182293 w 26589109"/>
              <a:gd name="connsiteY1585" fmla="*/ 4298695 h 7514867"/>
              <a:gd name="connsiteX1586" fmla="*/ 3101524 w 26589109"/>
              <a:gd name="connsiteY1586" fmla="*/ 4298695 h 7514867"/>
              <a:gd name="connsiteX1587" fmla="*/ 3069217 w 26589109"/>
              <a:gd name="connsiteY1587" fmla="*/ 4266387 h 7514867"/>
              <a:gd name="connsiteX1588" fmla="*/ 3085370 w 26589109"/>
              <a:gd name="connsiteY1588" fmla="*/ 4250233 h 7514867"/>
              <a:gd name="connsiteX1589" fmla="*/ 3230754 w 26589109"/>
              <a:gd name="connsiteY1589" fmla="*/ 4234080 h 7514867"/>
              <a:gd name="connsiteX1590" fmla="*/ 3263062 w 26589109"/>
              <a:gd name="connsiteY1590" fmla="*/ 4185618 h 7514867"/>
              <a:gd name="connsiteX1591" fmla="*/ 3295369 w 26589109"/>
              <a:gd name="connsiteY1591" fmla="*/ 4072542 h 7514867"/>
              <a:gd name="connsiteX1592" fmla="*/ 3553830 w 26589109"/>
              <a:gd name="connsiteY1592" fmla="*/ 4007927 h 7514867"/>
              <a:gd name="connsiteX1593" fmla="*/ 3779982 w 26589109"/>
              <a:gd name="connsiteY1593" fmla="*/ 3943312 h 7514867"/>
              <a:gd name="connsiteX1594" fmla="*/ 3860751 w 26589109"/>
              <a:gd name="connsiteY1594" fmla="*/ 3911004 h 7514867"/>
              <a:gd name="connsiteX1595" fmla="*/ 3747675 w 26589109"/>
              <a:gd name="connsiteY1595" fmla="*/ 3894850 h 7514867"/>
              <a:gd name="connsiteX1596" fmla="*/ 3602291 w 26589109"/>
              <a:gd name="connsiteY1596" fmla="*/ 3894850 h 7514867"/>
              <a:gd name="connsiteX1597" fmla="*/ 3263062 w 26589109"/>
              <a:gd name="connsiteY1597" fmla="*/ 3943312 h 7514867"/>
              <a:gd name="connsiteX1598" fmla="*/ 3149985 w 26589109"/>
              <a:gd name="connsiteY1598" fmla="*/ 3975619 h 7514867"/>
              <a:gd name="connsiteX1599" fmla="*/ 3053063 w 26589109"/>
              <a:gd name="connsiteY1599" fmla="*/ 3943312 h 7514867"/>
              <a:gd name="connsiteX1600" fmla="*/ 2972294 w 26589109"/>
              <a:gd name="connsiteY1600" fmla="*/ 3975619 h 7514867"/>
              <a:gd name="connsiteX1601" fmla="*/ 2891525 w 26589109"/>
              <a:gd name="connsiteY1601" fmla="*/ 3991773 h 7514867"/>
              <a:gd name="connsiteX1602" fmla="*/ 2681526 w 26589109"/>
              <a:gd name="connsiteY1602" fmla="*/ 3975619 h 7514867"/>
              <a:gd name="connsiteX1603" fmla="*/ 2455373 w 26589109"/>
              <a:gd name="connsiteY1603" fmla="*/ 3991773 h 7514867"/>
              <a:gd name="connsiteX1604" fmla="*/ 2277682 w 26589109"/>
              <a:gd name="connsiteY1604" fmla="*/ 4104849 h 7514867"/>
              <a:gd name="connsiteX1605" fmla="*/ 2099990 w 26589109"/>
              <a:gd name="connsiteY1605" fmla="*/ 4072542 h 7514867"/>
              <a:gd name="connsiteX1606" fmla="*/ 2083836 w 26589109"/>
              <a:gd name="connsiteY1606" fmla="*/ 4056388 h 7514867"/>
              <a:gd name="connsiteX1607" fmla="*/ 2051529 w 26589109"/>
              <a:gd name="connsiteY1607" fmla="*/ 4088695 h 7514867"/>
              <a:gd name="connsiteX1608" fmla="*/ 2051529 w 26589109"/>
              <a:gd name="connsiteY1608" fmla="*/ 4169464 h 7514867"/>
              <a:gd name="connsiteX1609" fmla="*/ 1970760 w 26589109"/>
              <a:gd name="connsiteY1609" fmla="*/ 4201772 h 7514867"/>
              <a:gd name="connsiteX1610" fmla="*/ 1793069 w 26589109"/>
              <a:gd name="connsiteY1610" fmla="*/ 4104849 h 7514867"/>
              <a:gd name="connsiteX1611" fmla="*/ 1712300 w 26589109"/>
              <a:gd name="connsiteY1611" fmla="*/ 4104849 h 7514867"/>
              <a:gd name="connsiteX1612" fmla="*/ 1663838 w 26589109"/>
              <a:gd name="connsiteY1612" fmla="*/ 4072542 h 7514867"/>
              <a:gd name="connsiteX1613" fmla="*/ 1712300 w 26589109"/>
              <a:gd name="connsiteY1613" fmla="*/ 4040234 h 7514867"/>
              <a:gd name="connsiteX1614" fmla="*/ 1760761 w 26589109"/>
              <a:gd name="connsiteY1614" fmla="*/ 3991773 h 7514867"/>
              <a:gd name="connsiteX1615" fmla="*/ 1744607 w 26589109"/>
              <a:gd name="connsiteY1615" fmla="*/ 3943312 h 7514867"/>
              <a:gd name="connsiteX1616" fmla="*/ 1469993 w 26589109"/>
              <a:gd name="connsiteY1616" fmla="*/ 4024080 h 7514867"/>
              <a:gd name="connsiteX1617" fmla="*/ 1405378 w 26589109"/>
              <a:gd name="connsiteY1617" fmla="*/ 3975619 h 7514867"/>
              <a:gd name="connsiteX1618" fmla="*/ 1324609 w 26589109"/>
              <a:gd name="connsiteY1618" fmla="*/ 3878697 h 7514867"/>
              <a:gd name="connsiteX1619" fmla="*/ 1146918 w 26589109"/>
              <a:gd name="connsiteY1619" fmla="*/ 3878697 h 7514867"/>
              <a:gd name="connsiteX1620" fmla="*/ 1017688 w 26589109"/>
              <a:gd name="connsiteY1620" fmla="*/ 3830235 h 7514867"/>
              <a:gd name="connsiteX1621" fmla="*/ 807689 w 26589109"/>
              <a:gd name="connsiteY1621" fmla="*/ 3797928 h 7514867"/>
              <a:gd name="connsiteX1622" fmla="*/ 565382 w 26589109"/>
              <a:gd name="connsiteY1622" fmla="*/ 3894850 h 7514867"/>
              <a:gd name="connsiteX1623" fmla="*/ 468459 w 26589109"/>
              <a:gd name="connsiteY1623" fmla="*/ 3765620 h 7514867"/>
              <a:gd name="connsiteX1624" fmla="*/ 387691 w 26589109"/>
              <a:gd name="connsiteY1624" fmla="*/ 3717159 h 7514867"/>
              <a:gd name="connsiteX1625" fmla="*/ 371537 w 26589109"/>
              <a:gd name="connsiteY1625" fmla="*/ 3668698 h 7514867"/>
              <a:gd name="connsiteX1626" fmla="*/ 371537 w 26589109"/>
              <a:gd name="connsiteY1626" fmla="*/ 3604083 h 7514867"/>
              <a:gd name="connsiteX1627" fmla="*/ 452306 w 26589109"/>
              <a:gd name="connsiteY1627" fmla="*/ 3604083 h 7514867"/>
              <a:gd name="connsiteX1628" fmla="*/ 581536 w 26589109"/>
              <a:gd name="connsiteY1628" fmla="*/ 3523314 h 7514867"/>
              <a:gd name="connsiteX1629" fmla="*/ 678458 w 26589109"/>
              <a:gd name="connsiteY1629" fmla="*/ 3410238 h 7514867"/>
              <a:gd name="connsiteX1630" fmla="*/ 662305 w 26589109"/>
              <a:gd name="connsiteY1630" fmla="*/ 3377930 h 7514867"/>
              <a:gd name="connsiteX1631" fmla="*/ 274614 w 26589109"/>
              <a:gd name="connsiteY1631" fmla="*/ 3377930 h 7514867"/>
              <a:gd name="connsiteX1632" fmla="*/ 242307 w 26589109"/>
              <a:gd name="connsiteY1632" fmla="*/ 3345623 h 7514867"/>
              <a:gd name="connsiteX1633" fmla="*/ 258460 w 26589109"/>
              <a:gd name="connsiteY1633" fmla="*/ 3329469 h 7514867"/>
              <a:gd name="connsiteX1634" fmla="*/ 468459 w 26589109"/>
              <a:gd name="connsiteY1634" fmla="*/ 3248700 h 7514867"/>
              <a:gd name="connsiteX1635" fmla="*/ 565382 w 26589109"/>
              <a:gd name="connsiteY1635" fmla="*/ 3200239 h 7514867"/>
              <a:gd name="connsiteX1636" fmla="*/ 629997 w 26589109"/>
              <a:gd name="connsiteY1636" fmla="*/ 3103316 h 7514867"/>
              <a:gd name="connsiteX1637" fmla="*/ 726920 w 26589109"/>
              <a:gd name="connsiteY1637" fmla="*/ 3006394 h 7514867"/>
              <a:gd name="connsiteX1638" fmla="*/ 743073 w 26589109"/>
              <a:gd name="connsiteY1638" fmla="*/ 2861010 h 7514867"/>
              <a:gd name="connsiteX1639" fmla="*/ 726920 w 26589109"/>
              <a:gd name="connsiteY1639" fmla="*/ 2747933 h 7514867"/>
              <a:gd name="connsiteX1640" fmla="*/ 678458 w 26589109"/>
              <a:gd name="connsiteY1640" fmla="*/ 2715626 h 7514867"/>
              <a:gd name="connsiteX1641" fmla="*/ 597690 w 26589109"/>
              <a:gd name="connsiteY1641" fmla="*/ 2602550 h 7514867"/>
              <a:gd name="connsiteX1642" fmla="*/ 452306 w 26589109"/>
              <a:gd name="connsiteY1642" fmla="*/ 2602550 h 7514867"/>
              <a:gd name="connsiteX1643" fmla="*/ 403844 w 26589109"/>
              <a:gd name="connsiteY1643" fmla="*/ 2586396 h 7514867"/>
              <a:gd name="connsiteX1644" fmla="*/ 436152 w 26589109"/>
              <a:gd name="connsiteY1644" fmla="*/ 2537934 h 7514867"/>
              <a:gd name="connsiteX1645" fmla="*/ 613843 w 26589109"/>
              <a:gd name="connsiteY1645" fmla="*/ 2441012 h 7514867"/>
              <a:gd name="connsiteX1646" fmla="*/ 743073 w 26589109"/>
              <a:gd name="connsiteY1646" fmla="*/ 2182552 h 7514867"/>
              <a:gd name="connsiteX1647" fmla="*/ 710766 w 26589109"/>
              <a:gd name="connsiteY1647" fmla="*/ 2150244 h 7514867"/>
              <a:gd name="connsiteX1648" fmla="*/ 694612 w 26589109"/>
              <a:gd name="connsiteY1648" fmla="*/ 2166398 h 7514867"/>
              <a:gd name="connsiteX1649" fmla="*/ 646151 w 26589109"/>
              <a:gd name="connsiteY1649" fmla="*/ 2263321 h 7514867"/>
              <a:gd name="connsiteX1650" fmla="*/ 581536 w 26589109"/>
              <a:gd name="connsiteY1650" fmla="*/ 2263321 h 7514867"/>
              <a:gd name="connsiteX1651" fmla="*/ 549228 w 26589109"/>
              <a:gd name="connsiteY1651" fmla="*/ 2198706 h 7514867"/>
              <a:gd name="connsiteX1652" fmla="*/ 581536 w 26589109"/>
              <a:gd name="connsiteY1652" fmla="*/ 2004860 h 7514867"/>
              <a:gd name="connsiteX1653" fmla="*/ 710766 w 26589109"/>
              <a:gd name="connsiteY1653" fmla="*/ 1827169 h 7514867"/>
              <a:gd name="connsiteX1654" fmla="*/ 839996 w 26589109"/>
              <a:gd name="connsiteY1654" fmla="*/ 1762554 h 7514867"/>
              <a:gd name="connsiteX1655" fmla="*/ 1066149 w 26589109"/>
              <a:gd name="connsiteY1655" fmla="*/ 1794861 h 7514867"/>
              <a:gd name="connsiteX1656" fmla="*/ 1195379 w 26589109"/>
              <a:gd name="connsiteY1656" fmla="*/ 1794861 h 7514867"/>
              <a:gd name="connsiteX1657" fmla="*/ 1259994 w 26589109"/>
              <a:gd name="connsiteY1657" fmla="*/ 1746400 h 7514867"/>
              <a:gd name="connsiteX1658" fmla="*/ 1373071 w 26589109"/>
              <a:gd name="connsiteY1658" fmla="*/ 1730246 h 7514867"/>
              <a:gd name="connsiteX1659" fmla="*/ 1922299 w 26589109"/>
              <a:gd name="connsiteY1659" fmla="*/ 1681785 h 7514867"/>
              <a:gd name="connsiteX1660" fmla="*/ 1970760 w 26589109"/>
              <a:gd name="connsiteY1660" fmla="*/ 1665631 h 7514867"/>
              <a:gd name="connsiteX1661" fmla="*/ 2083836 w 26589109"/>
              <a:gd name="connsiteY1661" fmla="*/ 1536401 h 7514867"/>
              <a:gd name="connsiteX1662" fmla="*/ 2148452 w 26589109"/>
              <a:gd name="connsiteY1662" fmla="*/ 1504094 h 7514867"/>
              <a:gd name="connsiteX1663" fmla="*/ 2196913 w 26589109"/>
              <a:gd name="connsiteY1663" fmla="*/ 1536401 h 7514867"/>
              <a:gd name="connsiteX1664" fmla="*/ 2196913 w 26589109"/>
              <a:gd name="connsiteY1664" fmla="*/ 1601016 h 7514867"/>
              <a:gd name="connsiteX1665" fmla="*/ 2245374 w 26589109"/>
              <a:gd name="connsiteY1665" fmla="*/ 1665631 h 7514867"/>
              <a:gd name="connsiteX1666" fmla="*/ 2342297 w 26589109"/>
              <a:gd name="connsiteY1666" fmla="*/ 1617170 h 7514867"/>
              <a:gd name="connsiteX1667" fmla="*/ 2406912 w 26589109"/>
              <a:gd name="connsiteY1667" fmla="*/ 1487940 h 7514867"/>
              <a:gd name="connsiteX1668" fmla="*/ 2536142 w 26589109"/>
              <a:gd name="connsiteY1668" fmla="*/ 1423325 h 7514867"/>
              <a:gd name="connsiteX1669" fmla="*/ 2616911 w 26589109"/>
              <a:gd name="connsiteY1669" fmla="*/ 1487940 h 7514867"/>
              <a:gd name="connsiteX1670" fmla="*/ 2568450 w 26589109"/>
              <a:gd name="connsiteY1670" fmla="*/ 1601016 h 7514867"/>
              <a:gd name="connsiteX1671" fmla="*/ 2455373 w 26589109"/>
              <a:gd name="connsiteY1671" fmla="*/ 1665631 h 7514867"/>
              <a:gd name="connsiteX1672" fmla="*/ 2387224 w 26589109"/>
              <a:gd name="connsiteY1672" fmla="*/ 1699705 h 7514867"/>
              <a:gd name="connsiteX1673" fmla="*/ 2382943 w 26589109"/>
              <a:gd name="connsiteY1673" fmla="*/ 1710067 h 7514867"/>
              <a:gd name="connsiteX1674" fmla="*/ 2326143 w 26589109"/>
              <a:gd name="connsiteY1674" fmla="*/ 1681785 h 7514867"/>
              <a:gd name="connsiteX1675" fmla="*/ 2314028 w 26589109"/>
              <a:gd name="connsiteY1675" fmla="*/ 1784765 h 7514867"/>
              <a:gd name="connsiteX1676" fmla="*/ 2324590 w 26589109"/>
              <a:gd name="connsiteY1676" fmla="*/ 1815973 h 7514867"/>
              <a:gd name="connsiteX1677" fmla="*/ 2320086 w 26589109"/>
              <a:gd name="connsiteY1677" fmla="*/ 1924092 h 7514867"/>
              <a:gd name="connsiteX1678" fmla="*/ 2277682 w 26589109"/>
              <a:gd name="connsiteY1678" fmla="*/ 2069475 h 7514867"/>
              <a:gd name="connsiteX1679" fmla="*/ 2390758 w 26589109"/>
              <a:gd name="connsiteY1679" fmla="*/ 2198706 h 7514867"/>
              <a:gd name="connsiteX1680" fmla="*/ 2600757 w 26589109"/>
              <a:gd name="connsiteY1680" fmla="*/ 2198706 h 7514867"/>
              <a:gd name="connsiteX1681" fmla="*/ 2907679 w 26589109"/>
              <a:gd name="connsiteY1681" fmla="*/ 2150244 h 7514867"/>
              <a:gd name="connsiteX1682" fmla="*/ 3198447 w 26589109"/>
              <a:gd name="connsiteY1682" fmla="*/ 2004860 h 7514867"/>
              <a:gd name="connsiteX1683" fmla="*/ 3327677 w 26589109"/>
              <a:gd name="connsiteY1683" fmla="*/ 1940245 h 7514867"/>
              <a:gd name="connsiteX1684" fmla="*/ 3618445 w 26589109"/>
              <a:gd name="connsiteY1684" fmla="*/ 1891784 h 7514867"/>
              <a:gd name="connsiteX1685" fmla="*/ 3650752 w 26589109"/>
              <a:gd name="connsiteY1685" fmla="*/ 1875630 h 7514867"/>
              <a:gd name="connsiteX1686" fmla="*/ 4296903 w 26589109"/>
              <a:gd name="connsiteY1686" fmla="*/ 1746400 h 7514867"/>
              <a:gd name="connsiteX1687" fmla="*/ 4603825 w 26589109"/>
              <a:gd name="connsiteY1687" fmla="*/ 1665631 h 7514867"/>
              <a:gd name="connsiteX1688" fmla="*/ 4619979 w 26589109"/>
              <a:gd name="connsiteY1688" fmla="*/ 1617170 h 7514867"/>
              <a:gd name="connsiteX1689" fmla="*/ 4587671 w 26589109"/>
              <a:gd name="connsiteY1689" fmla="*/ 1601016 h 7514867"/>
              <a:gd name="connsiteX1690" fmla="*/ 4539210 w 26589109"/>
              <a:gd name="connsiteY1690" fmla="*/ 1633324 h 7514867"/>
              <a:gd name="connsiteX1691" fmla="*/ 4329211 w 26589109"/>
              <a:gd name="connsiteY1691" fmla="*/ 1601016 h 7514867"/>
              <a:gd name="connsiteX1692" fmla="*/ 4103058 w 26589109"/>
              <a:gd name="connsiteY1692" fmla="*/ 1633324 h 7514867"/>
              <a:gd name="connsiteX1693" fmla="*/ 4070751 w 26589109"/>
              <a:gd name="connsiteY1693" fmla="*/ 1633324 h 7514867"/>
              <a:gd name="connsiteX1694" fmla="*/ 4070751 w 26589109"/>
              <a:gd name="connsiteY1694" fmla="*/ 1568709 h 7514867"/>
              <a:gd name="connsiteX1695" fmla="*/ 4054597 w 26589109"/>
              <a:gd name="connsiteY1695" fmla="*/ 1536401 h 7514867"/>
              <a:gd name="connsiteX1696" fmla="*/ 3812290 w 26589109"/>
              <a:gd name="connsiteY1696" fmla="*/ 1374864 h 7514867"/>
              <a:gd name="connsiteX1697" fmla="*/ 3828444 w 26589109"/>
              <a:gd name="connsiteY1697" fmla="*/ 1294095 h 7514867"/>
              <a:gd name="connsiteX1698" fmla="*/ 4006135 w 26589109"/>
              <a:gd name="connsiteY1698" fmla="*/ 1181018 h 7514867"/>
              <a:gd name="connsiteX1699" fmla="*/ 4135366 w 26589109"/>
              <a:gd name="connsiteY1699" fmla="*/ 1181018 h 7514867"/>
              <a:gd name="connsiteX1700" fmla="*/ 4393826 w 26589109"/>
              <a:gd name="connsiteY1700" fmla="*/ 1374864 h 7514867"/>
              <a:gd name="connsiteX1701" fmla="*/ 4442287 w 26589109"/>
              <a:gd name="connsiteY1701" fmla="*/ 1391017 h 7514867"/>
              <a:gd name="connsiteX1702" fmla="*/ 4539210 w 26589109"/>
              <a:gd name="connsiteY1702" fmla="*/ 1342556 h 7514867"/>
              <a:gd name="connsiteX1703" fmla="*/ 4716901 w 26589109"/>
              <a:gd name="connsiteY1703" fmla="*/ 1084096 h 7514867"/>
              <a:gd name="connsiteX1704" fmla="*/ 4991515 w 26589109"/>
              <a:gd name="connsiteY1704" fmla="*/ 1003327 h 7514867"/>
              <a:gd name="connsiteX1705" fmla="*/ 5298437 w 26589109"/>
              <a:gd name="connsiteY1705" fmla="*/ 890251 h 7514867"/>
              <a:gd name="connsiteX1706" fmla="*/ 5379206 w 26589109"/>
              <a:gd name="connsiteY1706" fmla="*/ 938712 h 7514867"/>
              <a:gd name="connsiteX1707" fmla="*/ 5476129 w 26589109"/>
              <a:gd name="connsiteY1707" fmla="*/ 890251 h 7514867"/>
              <a:gd name="connsiteX1708" fmla="*/ 5556898 w 26589109"/>
              <a:gd name="connsiteY1708" fmla="*/ 987173 h 7514867"/>
              <a:gd name="connsiteX1709" fmla="*/ 5702281 w 26589109"/>
              <a:gd name="connsiteY1709" fmla="*/ 906404 h 7514867"/>
              <a:gd name="connsiteX1710" fmla="*/ 5653820 w 26589109"/>
              <a:gd name="connsiteY1710" fmla="*/ 874097 h 7514867"/>
              <a:gd name="connsiteX1711" fmla="*/ 5605359 w 26589109"/>
              <a:gd name="connsiteY1711" fmla="*/ 841789 h 7514867"/>
              <a:gd name="connsiteX1712" fmla="*/ 5621512 w 26589109"/>
              <a:gd name="connsiteY1712" fmla="*/ 825636 h 7514867"/>
              <a:gd name="connsiteX1713" fmla="*/ 5815358 w 26589109"/>
              <a:gd name="connsiteY1713" fmla="*/ 761021 h 7514867"/>
              <a:gd name="connsiteX1714" fmla="*/ 5912280 w 26589109"/>
              <a:gd name="connsiteY1714" fmla="*/ 793328 h 7514867"/>
              <a:gd name="connsiteX1715" fmla="*/ 5993049 w 26589109"/>
              <a:gd name="connsiteY1715" fmla="*/ 761021 h 7514867"/>
              <a:gd name="connsiteX1716" fmla="*/ 6057664 w 26589109"/>
              <a:gd name="connsiteY1716" fmla="*/ 567176 h 7514867"/>
              <a:gd name="connsiteX1717" fmla="*/ 6138433 w 26589109"/>
              <a:gd name="connsiteY1717" fmla="*/ 551022 h 7514867"/>
              <a:gd name="connsiteX1718" fmla="*/ 6170741 w 26589109"/>
              <a:gd name="connsiteY1718" fmla="*/ 534868 h 7514867"/>
              <a:gd name="connsiteX1719" fmla="*/ 6267663 w 26589109"/>
              <a:gd name="connsiteY1719" fmla="*/ 454099 h 7514867"/>
              <a:gd name="connsiteX1720" fmla="*/ 6509970 w 26589109"/>
              <a:gd name="connsiteY1720" fmla="*/ 454099 h 7514867"/>
              <a:gd name="connsiteX1721" fmla="*/ 6671508 w 26589109"/>
              <a:gd name="connsiteY1721" fmla="*/ 405638 h 7514867"/>
              <a:gd name="connsiteX1722" fmla="*/ 6719969 w 26589109"/>
              <a:gd name="connsiteY1722" fmla="*/ 389484 h 7514867"/>
              <a:gd name="connsiteX1723" fmla="*/ 6929968 w 26589109"/>
              <a:gd name="connsiteY1723" fmla="*/ 405638 h 7514867"/>
              <a:gd name="connsiteX1724" fmla="*/ 7204582 w 26589109"/>
              <a:gd name="connsiteY1724" fmla="*/ 405638 h 7514867"/>
              <a:gd name="connsiteX1725" fmla="*/ 7366120 w 26589109"/>
              <a:gd name="connsiteY1725" fmla="*/ 421792 h 7514867"/>
              <a:gd name="connsiteX1726" fmla="*/ 7495350 w 26589109"/>
              <a:gd name="connsiteY1726" fmla="*/ 551022 h 7514867"/>
              <a:gd name="connsiteX1727" fmla="*/ 7495350 w 26589109"/>
              <a:gd name="connsiteY1727" fmla="*/ 615637 h 7514867"/>
              <a:gd name="connsiteX1728" fmla="*/ 7527657 w 26589109"/>
              <a:gd name="connsiteY1728" fmla="*/ 647944 h 7514867"/>
              <a:gd name="connsiteX1729" fmla="*/ 7592274 w 26589109"/>
              <a:gd name="connsiteY1729" fmla="*/ 615637 h 7514867"/>
              <a:gd name="connsiteX1730" fmla="*/ 7640734 w 26589109"/>
              <a:gd name="connsiteY1730" fmla="*/ 486407 h 7514867"/>
              <a:gd name="connsiteX1731" fmla="*/ 7737658 w 26589109"/>
              <a:gd name="connsiteY1731" fmla="*/ 470253 h 7514867"/>
              <a:gd name="connsiteX1732" fmla="*/ 7850733 w 26589109"/>
              <a:gd name="connsiteY1732" fmla="*/ 470253 h 7514867"/>
              <a:gd name="connsiteX1733" fmla="*/ 7979963 w 26589109"/>
              <a:gd name="connsiteY1733" fmla="*/ 454099 h 7514867"/>
              <a:gd name="connsiteX1734" fmla="*/ 8012271 w 26589109"/>
              <a:gd name="connsiteY1734" fmla="*/ 486407 h 7514867"/>
              <a:gd name="connsiteX1735" fmla="*/ 8012271 w 26589109"/>
              <a:gd name="connsiteY1735" fmla="*/ 518714 h 7514867"/>
              <a:gd name="connsiteX1736" fmla="*/ 8028426 w 26589109"/>
              <a:gd name="connsiteY1736" fmla="*/ 599483 h 7514867"/>
              <a:gd name="connsiteX1737" fmla="*/ 8109193 w 26589109"/>
              <a:gd name="connsiteY1737" fmla="*/ 551022 h 7514867"/>
              <a:gd name="connsiteX1738" fmla="*/ 8206116 w 26589109"/>
              <a:gd name="connsiteY1738" fmla="*/ 551022 h 7514867"/>
              <a:gd name="connsiteX1739" fmla="*/ 8286885 w 26589109"/>
              <a:gd name="connsiteY1739" fmla="*/ 486407 h 7514867"/>
              <a:gd name="connsiteX1740" fmla="*/ 8222271 w 26589109"/>
              <a:gd name="connsiteY1740" fmla="*/ 454099 h 7514867"/>
              <a:gd name="connsiteX1741" fmla="*/ 8206116 w 26589109"/>
              <a:gd name="connsiteY1741" fmla="*/ 437945 h 7514867"/>
              <a:gd name="connsiteX1742" fmla="*/ 8222271 w 26589109"/>
              <a:gd name="connsiteY1742" fmla="*/ 421792 h 7514867"/>
              <a:gd name="connsiteX1743" fmla="*/ 8254577 w 26589109"/>
              <a:gd name="connsiteY1743" fmla="*/ 405638 h 7514867"/>
              <a:gd name="connsiteX1744" fmla="*/ 8658421 w 26589109"/>
              <a:gd name="connsiteY1744" fmla="*/ 341023 h 7514867"/>
              <a:gd name="connsiteX1745" fmla="*/ 8933035 w 26589109"/>
              <a:gd name="connsiteY1745" fmla="*/ 341023 h 7514867"/>
              <a:gd name="connsiteX1746" fmla="*/ 9046112 w 26589109"/>
              <a:gd name="connsiteY1746" fmla="*/ 373330 h 7514867"/>
              <a:gd name="connsiteX1747" fmla="*/ 9304572 w 26589109"/>
              <a:gd name="connsiteY1747" fmla="*/ 405638 h 7514867"/>
              <a:gd name="connsiteX1748" fmla="*/ 9563033 w 26589109"/>
              <a:gd name="connsiteY1748" fmla="*/ 341023 h 7514867"/>
              <a:gd name="connsiteX1749" fmla="*/ 9643801 w 26589109"/>
              <a:gd name="connsiteY1749" fmla="*/ 341023 h 7514867"/>
              <a:gd name="connsiteX1750" fmla="*/ 9611494 w 26589109"/>
              <a:gd name="connsiteY1750" fmla="*/ 421792 h 7514867"/>
              <a:gd name="connsiteX1751" fmla="*/ 9611494 w 26589109"/>
              <a:gd name="connsiteY1751" fmla="*/ 470253 h 7514867"/>
              <a:gd name="connsiteX1752" fmla="*/ 9821493 w 26589109"/>
              <a:gd name="connsiteY1752" fmla="*/ 470253 h 7514867"/>
              <a:gd name="connsiteX1753" fmla="*/ 9999185 w 26589109"/>
              <a:gd name="connsiteY1753" fmla="*/ 470253 h 7514867"/>
              <a:gd name="connsiteX1754" fmla="*/ 10144569 w 26589109"/>
              <a:gd name="connsiteY1754" fmla="*/ 454099 h 7514867"/>
              <a:gd name="connsiteX1755" fmla="*/ 10306106 w 26589109"/>
              <a:gd name="connsiteY1755" fmla="*/ 421792 h 7514867"/>
              <a:gd name="connsiteX1756" fmla="*/ 10386876 w 26589109"/>
              <a:gd name="connsiteY1756" fmla="*/ 421792 h 7514867"/>
              <a:gd name="connsiteX1757" fmla="*/ 10548413 w 26589109"/>
              <a:gd name="connsiteY1757" fmla="*/ 454099 h 7514867"/>
              <a:gd name="connsiteX1758" fmla="*/ 10774566 w 26589109"/>
              <a:gd name="connsiteY1758" fmla="*/ 308715 h 7514867"/>
              <a:gd name="connsiteX1759" fmla="*/ 10790720 w 26589109"/>
              <a:gd name="connsiteY1759" fmla="*/ 292562 h 7514867"/>
              <a:gd name="connsiteX1760" fmla="*/ 10823028 w 26589109"/>
              <a:gd name="connsiteY1760" fmla="*/ 292562 h 7514867"/>
              <a:gd name="connsiteX1761" fmla="*/ 10806874 w 26589109"/>
              <a:gd name="connsiteY1761" fmla="*/ 405638 h 7514867"/>
              <a:gd name="connsiteX1762" fmla="*/ 10790720 w 26589109"/>
              <a:gd name="connsiteY1762" fmla="*/ 454099 h 7514867"/>
              <a:gd name="connsiteX1763" fmla="*/ 10871489 w 26589109"/>
              <a:gd name="connsiteY1763" fmla="*/ 454099 h 7514867"/>
              <a:gd name="connsiteX1764" fmla="*/ 10984565 w 26589109"/>
              <a:gd name="connsiteY1764" fmla="*/ 405638 h 7514867"/>
              <a:gd name="connsiteX1765" fmla="*/ 11323794 w 26589109"/>
              <a:gd name="connsiteY1765" fmla="*/ 341023 h 7514867"/>
              <a:gd name="connsiteX1766" fmla="*/ 11453276 w 26589109"/>
              <a:gd name="connsiteY1766" fmla="*/ 336480 h 7514867"/>
              <a:gd name="connsiteX1767" fmla="*/ 11486464 w 26589109"/>
              <a:gd name="connsiteY1767" fmla="*/ 339607 h 7514867"/>
              <a:gd name="connsiteX1768" fmla="*/ 11485331 w 26589109"/>
              <a:gd name="connsiteY1768" fmla="*/ 341023 h 7514867"/>
              <a:gd name="connsiteX1769" fmla="*/ 11492516 w 26589109"/>
              <a:gd name="connsiteY1769" fmla="*/ 340178 h 7514867"/>
              <a:gd name="connsiteX1770" fmla="*/ 11501484 w 26589109"/>
              <a:gd name="connsiteY1770" fmla="*/ 341023 h 7514867"/>
              <a:gd name="connsiteX1771" fmla="*/ 11549947 w 26589109"/>
              <a:gd name="connsiteY1771" fmla="*/ 389484 h 7514867"/>
              <a:gd name="connsiteX1772" fmla="*/ 11792254 w 26589109"/>
              <a:gd name="connsiteY1772" fmla="*/ 389484 h 7514867"/>
              <a:gd name="connsiteX1773" fmla="*/ 12083022 w 26589109"/>
              <a:gd name="connsiteY1773" fmla="*/ 437945 h 7514867"/>
              <a:gd name="connsiteX1774" fmla="*/ 12389943 w 26589109"/>
              <a:gd name="connsiteY1774" fmla="*/ 389484 h 7514867"/>
              <a:gd name="connsiteX1775" fmla="*/ 12567635 w 26589109"/>
              <a:gd name="connsiteY1775" fmla="*/ 389484 h 7514867"/>
              <a:gd name="connsiteX1776" fmla="*/ 12680711 w 26589109"/>
              <a:gd name="connsiteY1776" fmla="*/ 373330 h 7514867"/>
              <a:gd name="connsiteX1777" fmla="*/ 12874556 w 26589109"/>
              <a:gd name="connsiteY1777" fmla="*/ 405638 h 7514867"/>
              <a:gd name="connsiteX1778" fmla="*/ 12939171 w 26589109"/>
              <a:gd name="connsiteY1778" fmla="*/ 373330 h 7514867"/>
              <a:gd name="connsiteX1779" fmla="*/ 12971479 w 26589109"/>
              <a:gd name="connsiteY1779" fmla="*/ 324869 h 7514867"/>
              <a:gd name="connsiteX1780" fmla="*/ 13116862 w 26589109"/>
              <a:gd name="connsiteY1780" fmla="*/ 244100 h 7514867"/>
              <a:gd name="connsiteX1781" fmla="*/ 13213786 w 26589109"/>
              <a:gd name="connsiteY1781" fmla="*/ 195639 h 7514867"/>
              <a:gd name="connsiteX1782" fmla="*/ 13407630 w 26589109"/>
              <a:gd name="connsiteY1782" fmla="*/ 227947 h 7514867"/>
              <a:gd name="connsiteX1783" fmla="*/ 13553014 w 26589109"/>
              <a:gd name="connsiteY1783" fmla="*/ 211793 h 7514867"/>
              <a:gd name="connsiteX1784" fmla="*/ 13553014 w 26589109"/>
              <a:gd name="connsiteY1784" fmla="*/ 179485 h 7514867"/>
              <a:gd name="connsiteX1785" fmla="*/ 13698398 w 26589109"/>
              <a:gd name="connsiteY1785" fmla="*/ 114870 h 7514867"/>
              <a:gd name="connsiteX1786" fmla="*/ 13843781 w 26589109"/>
              <a:gd name="connsiteY1786" fmla="*/ 195639 h 7514867"/>
              <a:gd name="connsiteX1787" fmla="*/ 13843781 w 26589109"/>
              <a:gd name="connsiteY1787" fmla="*/ 260254 h 7514867"/>
              <a:gd name="connsiteX1788" fmla="*/ 13859936 w 26589109"/>
              <a:gd name="connsiteY1788" fmla="*/ 276408 h 7514867"/>
              <a:gd name="connsiteX1789" fmla="*/ 13908397 w 26589109"/>
              <a:gd name="connsiteY1789" fmla="*/ 260254 h 7514867"/>
              <a:gd name="connsiteX1790" fmla="*/ 13956858 w 26589109"/>
              <a:gd name="connsiteY1790" fmla="*/ 163331 h 7514867"/>
              <a:gd name="connsiteX1791" fmla="*/ 13989165 w 26589109"/>
              <a:gd name="connsiteY1791" fmla="*/ 34101 h 7514867"/>
              <a:gd name="connsiteX1792" fmla="*/ 14150703 w 26589109"/>
              <a:gd name="connsiteY1792" fmla="*/ 1794 h 7514867"/>
              <a:gd name="connsiteX1793" fmla="*/ 14223395 w 26589109"/>
              <a:gd name="connsiteY1793" fmla="*/ 280 h 7514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</a:cxnLst>
            <a:rect l="l" t="t" r="r" b="b"/>
            <a:pathLst>
              <a:path w="26589109" h="7514867">
                <a:moveTo>
                  <a:pt x="1324609" y="6980219"/>
                </a:moveTo>
                <a:cubicBezTo>
                  <a:pt x="1324609" y="6980219"/>
                  <a:pt x="1340763" y="6980219"/>
                  <a:pt x="1356917" y="6980219"/>
                </a:cubicBezTo>
                <a:cubicBezTo>
                  <a:pt x="1340763" y="6996372"/>
                  <a:pt x="1340763" y="6996372"/>
                  <a:pt x="1340763" y="7012527"/>
                </a:cubicBezTo>
                <a:cubicBezTo>
                  <a:pt x="1340763" y="7012527"/>
                  <a:pt x="1324609" y="6996372"/>
                  <a:pt x="1324609" y="6996372"/>
                </a:cubicBezTo>
                <a:cubicBezTo>
                  <a:pt x="1308456" y="6996372"/>
                  <a:pt x="1324609" y="6980219"/>
                  <a:pt x="1324609" y="6980219"/>
                </a:cubicBezTo>
                <a:close/>
                <a:moveTo>
                  <a:pt x="4591962" y="6908789"/>
                </a:moveTo>
                <a:cubicBezTo>
                  <a:pt x="4532142" y="6906517"/>
                  <a:pt x="4474594" y="6915604"/>
                  <a:pt x="4426133" y="6915604"/>
                </a:cubicBezTo>
                <a:cubicBezTo>
                  <a:pt x="4426133" y="6915604"/>
                  <a:pt x="4409980" y="6931758"/>
                  <a:pt x="4409980" y="6931758"/>
                </a:cubicBezTo>
                <a:cubicBezTo>
                  <a:pt x="4409980" y="6931758"/>
                  <a:pt x="4426133" y="6947911"/>
                  <a:pt x="4426133" y="6947911"/>
                </a:cubicBezTo>
                <a:cubicBezTo>
                  <a:pt x="4506902" y="6947911"/>
                  <a:pt x="4571517" y="6980219"/>
                  <a:pt x="4636133" y="7012527"/>
                </a:cubicBezTo>
                <a:cubicBezTo>
                  <a:pt x="4636133" y="6996372"/>
                  <a:pt x="4652286" y="6980219"/>
                  <a:pt x="4652286" y="6964065"/>
                </a:cubicBezTo>
                <a:cubicBezTo>
                  <a:pt x="4668440" y="6947911"/>
                  <a:pt x="4700748" y="6915604"/>
                  <a:pt x="4652286" y="6915604"/>
                </a:cubicBezTo>
                <a:cubicBezTo>
                  <a:pt x="4632094" y="6911565"/>
                  <a:pt x="4611902" y="6909546"/>
                  <a:pt x="4591962" y="6908789"/>
                </a:cubicBezTo>
                <a:close/>
                <a:moveTo>
                  <a:pt x="2180759" y="6867142"/>
                </a:moveTo>
                <a:cubicBezTo>
                  <a:pt x="2180759" y="6867142"/>
                  <a:pt x="2196913" y="6867142"/>
                  <a:pt x="2196913" y="6883296"/>
                </a:cubicBezTo>
                <a:cubicBezTo>
                  <a:pt x="2196913" y="6915604"/>
                  <a:pt x="2196913" y="6931758"/>
                  <a:pt x="2196913" y="6964065"/>
                </a:cubicBezTo>
                <a:cubicBezTo>
                  <a:pt x="2164605" y="6964065"/>
                  <a:pt x="2148452" y="6947911"/>
                  <a:pt x="2148452" y="6899450"/>
                </a:cubicBezTo>
                <a:cubicBezTo>
                  <a:pt x="2148452" y="6883296"/>
                  <a:pt x="2164605" y="6867142"/>
                  <a:pt x="2180759" y="6867142"/>
                </a:cubicBezTo>
                <a:close/>
                <a:moveTo>
                  <a:pt x="6316124" y="6786374"/>
                </a:moveTo>
                <a:cubicBezTo>
                  <a:pt x="6332279" y="6786374"/>
                  <a:pt x="6332279" y="6802527"/>
                  <a:pt x="6348432" y="6818681"/>
                </a:cubicBezTo>
                <a:cubicBezTo>
                  <a:pt x="6332279" y="6834835"/>
                  <a:pt x="6316124" y="6834835"/>
                  <a:pt x="6299971" y="6834835"/>
                </a:cubicBezTo>
                <a:cubicBezTo>
                  <a:pt x="6283817" y="6834835"/>
                  <a:pt x="6283817" y="6818681"/>
                  <a:pt x="6267663" y="6802527"/>
                </a:cubicBezTo>
                <a:cubicBezTo>
                  <a:pt x="6283817" y="6802527"/>
                  <a:pt x="6299971" y="6786374"/>
                  <a:pt x="6316124" y="6786374"/>
                </a:cubicBezTo>
                <a:close/>
                <a:moveTo>
                  <a:pt x="21322978" y="6737913"/>
                </a:moveTo>
                <a:cubicBezTo>
                  <a:pt x="21322978" y="6737913"/>
                  <a:pt x="21339132" y="6737913"/>
                  <a:pt x="21355284" y="6737913"/>
                </a:cubicBezTo>
                <a:cubicBezTo>
                  <a:pt x="21355284" y="6754066"/>
                  <a:pt x="21355284" y="6754066"/>
                  <a:pt x="21355284" y="6754066"/>
                </a:cubicBezTo>
                <a:cubicBezTo>
                  <a:pt x="21339132" y="6770220"/>
                  <a:pt x="21339132" y="6754066"/>
                  <a:pt x="21322978" y="6737913"/>
                </a:cubicBezTo>
                <a:close/>
                <a:moveTo>
                  <a:pt x="6929968" y="6721758"/>
                </a:moveTo>
                <a:cubicBezTo>
                  <a:pt x="6929968" y="6721758"/>
                  <a:pt x="6946122" y="6737913"/>
                  <a:pt x="6946122" y="6737913"/>
                </a:cubicBezTo>
                <a:cubicBezTo>
                  <a:pt x="6946122" y="6754066"/>
                  <a:pt x="6946122" y="6754066"/>
                  <a:pt x="6946122" y="6754066"/>
                </a:cubicBezTo>
                <a:cubicBezTo>
                  <a:pt x="6929968" y="6770220"/>
                  <a:pt x="6929968" y="6754066"/>
                  <a:pt x="6913814" y="6737913"/>
                </a:cubicBezTo>
                <a:cubicBezTo>
                  <a:pt x="6913814" y="6737913"/>
                  <a:pt x="6929968" y="6721758"/>
                  <a:pt x="6929968" y="6721758"/>
                </a:cubicBezTo>
                <a:close/>
                <a:moveTo>
                  <a:pt x="4813824" y="6721758"/>
                </a:moveTo>
                <a:cubicBezTo>
                  <a:pt x="4797670" y="6721758"/>
                  <a:pt x="4781517" y="6737913"/>
                  <a:pt x="4765363" y="6737913"/>
                </a:cubicBezTo>
                <a:cubicBezTo>
                  <a:pt x="4813824" y="6786374"/>
                  <a:pt x="4813824" y="6834835"/>
                  <a:pt x="4813824" y="6899450"/>
                </a:cubicBezTo>
                <a:cubicBezTo>
                  <a:pt x="4813824" y="6915604"/>
                  <a:pt x="4829978" y="6915604"/>
                  <a:pt x="4846132" y="6931758"/>
                </a:cubicBezTo>
                <a:cubicBezTo>
                  <a:pt x="4894593" y="6915604"/>
                  <a:pt x="4943054" y="6883296"/>
                  <a:pt x="4975362" y="6867142"/>
                </a:cubicBezTo>
                <a:cubicBezTo>
                  <a:pt x="4991515" y="6867142"/>
                  <a:pt x="4991515" y="6834835"/>
                  <a:pt x="4991515" y="6818681"/>
                </a:cubicBezTo>
                <a:cubicBezTo>
                  <a:pt x="4943054" y="6786374"/>
                  <a:pt x="4878439" y="6754066"/>
                  <a:pt x="4813824" y="6721758"/>
                </a:cubicBezTo>
                <a:close/>
                <a:moveTo>
                  <a:pt x="23891426" y="6673297"/>
                </a:moveTo>
                <a:cubicBezTo>
                  <a:pt x="23891426" y="6673297"/>
                  <a:pt x="23907580" y="6689451"/>
                  <a:pt x="23907580" y="6689451"/>
                </a:cubicBezTo>
                <a:cubicBezTo>
                  <a:pt x="23907580" y="6705605"/>
                  <a:pt x="23891426" y="6705605"/>
                  <a:pt x="23875274" y="6705605"/>
                </a:cubicBezTo>
                <a:cubicBezTo>
                  <a:pt x="23891426" y="6689451"/>
                  <a:pt x="23891426" y="6689451"/>
                  <a:pt x="23891426" y="6673297"/>
                </a:cubicBezTo>
                <a:close/>
                <a:moveTo>
                  <a:pt x="22776816" y="6608683"/>
                </a:moveTo>
                <a:lnTo>
                  <a:pt x="22851528" y="6608683"/>
                </a:lnTo>
                <a:lnTo>
                  <a:pt x="22857586" y="6608683"/>
                </a:lnTo>
                <a:cubicBezTo>
                  <a:pt x="22841432" y="6640990"/>
                  <a:pt x="22825278" y="6657144"/>
                  <a:pt x="22776816" y="6657144"/>
                </a:cubicBezTo>
                <a:cubicBezTo>
                  <a:pt x="22776816" y="6657144"/>
                  <a:pt x="22760662" y="6640990"/>
                  <a:pt x="22760662" y="6640990"/>
                </a:cubicBezTo>
                <a:cubicBezTo>
                  <a:pt x="22760662" y="6624836"/>
                  <a:pt x="22776816" y="6608683"/>
                  <a:pt x="22776816" y="6608683"/>
                </a:cubicBezTo>
                <a:close/>
                <a:moveTo>
                  <a:pt x="22389128" y="6608683"/>
                </a:moveTo>
                <a:cubicBezTo>
                  <a:pt x="22405280" y="6608683"/>
                  <a:pt x="22405280" y="6624836"/>
                  <a:pt x="22421434" y="6640990"/>
                </a:cubicBezTo>
                <a:cubicBezTo>
                  <a:pt x="22405280" y="6640990"/>
                  <a:pt x="22389128" y="6657144"/>
                  <a:pt x="22372972" y="6657144"/>
                </a:cubicBezTo>
                <a:cubicBezTo>
                  <a:pt x="22356818" y="6657144"/>
                  <a:pt x="22340666" y="6640990"/>
                  <a:pt x="22340666" y="6624836"/>
                </a:cubicBezTo>
                <a:cubicBezTo>
                  <a:pt x="22356818" y="6624836"/>
                  <a:pt x="22372972" y="6608683"/>
                  <a:pt x="22389128" y="6608683"/>
                </a:cubicBezTo>
                <a:close/>
                <a:moveTo>
                  <a:pt x="23729888" y="6592528"/>
                </a:moveTo>
                <a:cubicBezTo>
                  <a:pt x="23729888" y="6624836"/>
                  <a:pt x="23746044" y="6657144"/>
                  <a:pt x="23729888" y="6673297"/>
                </a:cubicBezTo>
                <a:cubicBezTo>
                  <a:pt x="23729888" y="6689451"/>
                  <a:pt x="23697582" y="6705605"/>
                  <a:pt x="23665274" y="6705605"/>
                </a:cubicBezTo>
                <a:cubicBezTo>
                  <a:pt x="23455274" y="6705605"/>
                  <a:pt x="23229124" y="6705605"/>
                  <a:pt x="23019124" y="6705605"/>
                </a:cubicBezTo>
                <a:cubicBezTo>
                  <a:pt x="23002968" y="6705605"/>
                  <a:pt x="22970662" y="6657144"/>
                  <a:pt x="22986816" y="6640990"/>
                </a:cubicBezTo>
                <a:cubicBezTo>
                  <a:pt x="22986816" y="6624836"/>
                  <a:pt x="23002968" y="6608683"/>
                  <a:pt x="23019124" y="6608683"/>
                </a:cubicBezTo>
                <a:cubicBezTo>
                  <a:pt x="23051430" y="6608683"/>
                  <a:pt x="23099892" y="6608683"/>
                  <a:pt x="23132200" y="6624836"/>
                </a:cubicBezTo>
                <a:cubicBezTo>
                  <a:pt x="23229124" y="6673297"/>
                  <a:pt x="23309892" y="6673297"/>
                  <a:pt x="23406814" y="6624836"/>
                </a:cubicBezTo>
                <a:cubicBezTo>
                  <a:pt x="23422968" y="6624836"/>
                  <a:pt x="23471430" y="6608683"/>
                  <a:pt x="23487582" y="6624836"/>
                </a:cubicBezTo>
                <a:cubicBezTo>
                  <a:pt x="23584506" y="6705605"/>
                  <a:pt x="23665274" y="6657144"/>
                  <a:pt x="23729888" y="6592528"/>
                </a:cubicBezTo>
                <a:close/>
                <a:moveTo>
                  <a:pt x="23972196" y="6544067"/>
                </a:moveTo>
                <a:cubicBezTo>
                  <a:pt x="23988350" y="6544067"/>
                  <a:pt x="24004504" y="6560221"/>
                  <a:pt x="24020656" y="6560221"/>
                </a:cubicBezTo>
                <a:cubicBezTo>
                  <a:pt x="24004504" y="6576375"/>
                  <a:pt x="24004504" y="6592528"/>
                  <a:pt x="23988350" y="6592528"/>
                </a:cubicBezTo>
                <a:cubicBezTo>
                  <a:pt x="23972196" y="6592528"/>
                  <a:pt x="23956042" y="6576375"/>
                  <a:pt x="23939888" y="6576375"/>
                </a:cubicBezTo>
                <a:cubicBezTo>
                  <a:pt x="23956042" y="6576375"/>
                  <a:pt x="23972196" y="6560221"/>
                  <a:pt x="23972196" y="6544067"/>
                </a:cubicBezTo>
                <a:close/>
                <a:moveTo>
                  <a:pt x="23780118" y="6540281"/>
                </a:moveTo>
                <a:cubicBezTo>
                  <a:pt x="23788447" y="6539019"/>
                  <a:pt x="23798543" y="6540029"/>
                  <a:pt x="23810658" y="6544067"/>
                </a:cubicBezTo>
                <a:cubicBezTo>
                  <a:pt x="23826812" y="6544067"/>
                  <a:pt x="23842966" y="6576375"/>
                  <a:pt x="23842966" y="6576375"/>
                </a:cubicBezTo>
                <a:cubicBezTo>
                  <a:pt x="23842966" y="6576375"/>
                  <a:pt x="23826812" y="6592528"/>
                  <a:pt x="23826812" y="6592528"/>
                </a:cubicBezTo>
                <a:cubicBezTo>
                  <a:pt x="23794506" y="6592528"/>
                  <a:pt x="23778350" y="6592528"/>
                  <a:pt x="23746044" y="6592528"/>
                </a:cubicBezTo>
                <a:cubicBezTo>
                  <a:pt x="23746044" y="6568298"/>
                  <a:pt x="23755131" y="6544067"/>
                  <a:pt x="23780118" y="6540281"/>
                </a:cubicBezTo>
                <a:close/>
                <a:moveTo>
                  <a:pt x="22889892" y="6511760"/>
                </a:moveTo>
                <a:cubicBezTo>
                  <a:pt x="22889892" y="6511760"/>
                  <a:pt x="22906048" y="6527914"/>
                  <a:pt x="22906048" y="6527914"/>
                </a:cubicBezTo>
                <a:cubicBezTo>
                  <a:pt x="22906048" y="6576375"/>
                  <a:pt x="22889892" y="6592528"/>
                  <a:pt x="22857586" y="6608683"/>
                </a:cubicBezTo>
                <a:lnTo>
                  <a:pt x="22857586" y="6602625"/>
                </a:lnTo>
                <a:cubicBezTo>
                  <a:pt x="22857586" y="6601615"/>
                  <a:pt x="22857586" y="6601110"/>
                  <a:pt x="22857586" y="6601868"/>
                </a:cubicBezTo>
                <a:lnTo>
                  <a:pt x="22857586" y="6562240"/>
                </a:lnTo>
                <a:cubicBezTo>
                  <a:pt x="22857586" y="6548106"/>
                  <a:pt x="22857586" y="6535991"/>
                  <a:pt x="22857586" y="6527914"/>
                </a:cubicBezTo>
                <a:cubicBezTo>
                  <a:pt x="22857586" y="6527914"/>
                  <a:pt x="22873740" y="6511760"/>
                  <a:pt x="22889892" y="6511760"/>
                </a:cubicBezTo>
                <a:close/>
                <a:moveTo>
                  <a:pt x="22679894" y="6495606"/>
                </a:moveTo>
                <a:cubicBezTo>
                  <a:pt x="22696048" y="6495606"/>
                  <a:pt x="22696048" y="6511760"/>
                  <a:pt x="22712202" y="6527914"/>
                </a:cubicBezTo>
                <a:cubicBezTo>
                  <a:pt x="22696048" y="6527914"/>
                  <a:pt x="22679894" y="6544067"/>
                  <a:pt x="22663742" y="6544067"/>
                </a:cubicBezTo>
                <a:cubicBezTo>
                  <a:pt x="22647586" y="6544067"/>
                  <a:pt x="22647586" y="6527914"/>
                  <a:pt x="22631434" y="6511760"/>
                </a:cubicBezTo>
                <a:cubicBezTo>
                  <a:pt x="22647586" y="6511760"/>
                  <a:pt x="22663742" y="6495606"/>
                  <a:pt x="22679894" y="6495606"/>
                </a:cubicBezTo>
                <a:close/>
                <a:moveTo>
                  <a:pt x="4878439" y="6495606"/>
                </a:moveTo>
                <a:cubicBezTo>
                  <a:pt x="4878439" y="6511760"/>
                  <a:pt x="4878439" y="6527914"/>
                  <a:pt x="4862285" y="6527914"/>
                </a:cubicBezTo>
                <a:lnTo>
                  <a:pt x="4852989" y="6502159"/>
                </a:lnTo>
                <a:lnTo>
                  <a:pt x="4856228" y="6497625"/>
                </a:lnTo>
                <a:cubicBezTo>
                  <a:pt x="4862286" y="6495606"/>
                  <a:pt x="4870362" y="6495606"/>
                  <a:pt x="4878439" y="6495606"/>
                </a:cubicBezTo>
                <a:close/>
                <a:moveTo>
                  <a:pt x="4313057" y="6495606"/>
                </a:moveTo>
                <a:cubicBezTo>
                  <a:pt x="4313057" y="6495606"/>
                  <a:pt x="4329211" y="6495606"/>
                  <a:pt x="4329211" y="6495606"/>
                </a:cubicBezTo>
                <a:cubicBezTo>
                  <a:pt x="4329211" y="6511760"/>
                  <a:pt x="4329211" y="6527914"/>
                  <a:pt x="4313057" y="6527914"/>
                </a:cubicBezTo>
                <a:cubicBezTo>
                  <a:pt x="4313057" y="6527914"/>
                  <a:pt x="4296903" y="6511760"/>
                  <a:pt x="4296903" y="6511760"/>
                </a:cubicBezTo>
                <a:cubicBezTo>
                  <a:pt x="4296903" y="6511760"/>
                  <a:pt x="4313057" y="6495606"/>
                  <a:pt x="4313057" y="6495606"/>
                </a:cubicBezTo>
                <a:close/>
                <a:moveTo>
                  <a:pt x="3069217" y="6382530"/>
                </a:moveTo>
                <a:cubicBezTo>
                  <a:pt x="3069217" y="6398683"/>
                  <a:pt x="3085370" y="6414837"/>
                  <a:pt x="3085370" y="6430991"/>
                </a:cubicBezTo>
                <a:cubicBezTo>
                  <a:pt x="3069217" y="6463298"/>
                  <a:pt x="3053063" y="6479452"/>
                  <a:pt x="3020755" y="6479452"/>
                </a:cubicBezTo>
                <a:cubicBezTo>
                  <a:pt x="3020755" y="6479452"/>
                  <a:pt x="3004602" y="6479452"/>
                  <a:pt x="3004602" y="6479452"/>
                </a:cubicBezTo>
                <a:cubicBezTo>
                  <a:pt x="2988448" y="6463298"/>
                  <a:pt x="2988448" y="6447145"/>
                  <a:pt x="3004602" y="6430991"/>
                </a:cubicBezTo>
                <a:cubicBezTo>
                  <a:pt x="3020755" y="6430991"/>
                  <a:pt x="3036909" y="6414837"/>
                  <a:pt x="3053063" y="6398683"/>
                </a:cubicBezTo>
                <a:cubicBezTo>
                  <a:pt x="3053063" y="6382530"/>
                  <a:pt x="3069217" y="6382530"/>
                  <a:pt x="3069217" y="6382530"/>
                </a:cubicBezTo>
                <a:close/>
                <a:moveTo>
                  <a:pt x="4716901" y="6317914"/>
                </a:moveTo>
                <a:cubicBezTo>
                  <a:pt x="4749209" y="6317914"/>
                  <a:pt x="4749209" y="6334068"/>
                  <a:pt x="4749209" y="6350222"/>
                </a:cubicBezTo>
                <a:cubicBezTo>
                  <a:pt x="4749209" y="6350222"/>
                  <a:pt x="4733055" y="6334068"/>
                  <a:pt x="4716901" y="6334068"/>
                </a:cubicBezTo>
                <a:cubicBezTo>
                  <a:pt x="4716901" y="6334068"/>
                  <a:pt x="4716901" y="6317914"/>
                  <a:pt x="4716901" y="6317914"/>
                </a:cubicBezTo>
                <a:close/>
                <a:moveTo>
                  <a:pt x="4377672" y="6317914"/>
                </a:moveTo>
                <a:cubicBezTo>
                  <a:pt x="4377672" y="6317914"/>
                  <a:pt x="4393826" y="6334068"/>
                  <a:pt x="4393826" y="6334068"/>
                </a:cubicBezTo>
                <a:cubicBezTo>
                  <a:pt x="4377672" y="6350222"/>
                  <a:pt x="4377672" y="6350222"/>
                  <a:pt x="4377672" y="6350222"/>
                </a:cubicBezTo>
                <a:cubicBezTo>
                  <a:pt x="4345365" y="6350222"/>
                  <a:pt x="4345365" y="6334068"/>
                  <a:pt x="4377672" y="6317914"/>
                </a:cubicBezTo>
                <a:close/>
                <a:moveTo>
                  <a:pt x="4248442" y="6317914"/>
                </a:moveTo>
                <a:cubicBezTo>
                  <a:pt x="4248442" y="6317914"/>
                  <a:pt x="4264596" y="6334068"/>
                  <a:pt x="4264596" y="6334068"/>
                </a:cubicBezTo>
                <a:cubicBezTo>
                  <a:pt x="4280750" y="6366376"/>
                  <a:pt x="4296903" y="6382530"/>
                  <a:pt x="4264596" y="6398683"/>
                </a:cubicBezTo>
                <a:cubicBezTo>
                  <a:pt x="4248442" y="6398683"/>
                  <a:pt x="4232288" y="6382530"/>
                  <a:pt x="4232288" y="6382530"/>
                </a:cubicBezTo>
                <a:cubicBezTo>
                  <a:pt x="4232288" y="6366376"/>
                  <a:pt x="4232288" y="6334068"/>
                  <a:pt x="4248442" y="6317914"/>
                </a:cubicBezTo>
                <a:close/>
                <a:moveTo>
                  <a:pt x="4959208" y="6301761"/>
                </a:moveTo>
                <a:cubicBezTo>
                  <a:pt x="5007669" y="6301761"/>
                  <a:pt x="5039977" y="6317914"/>
                  <a:pt x="5056130" y="6350222"/>
                </a:cubicBezTo>
                <a:cubicBezTo>
                  <a:pt x="5072284" y="6350222"/>
                  <a:pt x="5088438" y="6366376"/>
                  <a:pt x="5104592" y="6366376"/>
                </a:cubicBezTo>
                <a:cubicBezTo>
                  <a:pt x="5088438" y="6398683"/>
                  <a:pt x="5072284" y="6447145"/>
                  <a:pt x="5039977" y="6463298"/>
                </a:cubicBezTo>
                <a:cubicBezTo>
                  <a:pt x="5007669" y="6463298"/>
                  <a:pt x="4959208" y="6463298"/>
                  <a:pt x="4926900" y="6463298"/>
                </a:cubicBezTo>
                <a:cubicBezTo>
                  <a:pt x="4926900" y="6430991"/>
                  <a:pt x="4926900" y="6398683"/>
                  <a:pt x="4910747" y="6366376"/>
                </a:cubicBezTo>
                <a:cubicBezTo>
                  <a:pt x="4894593" y="6317914"/>
                  <a:pt x="4894593" y="6301761"/>
                  <a:pt x="4959208" y="6301761"/>
                </a:cubicBezTo>
                <a:close/>
                <a:moveTo>
                  <a:pt x="25797573" y="6269453"/>
                </a:moveTo>
                <a:cubicBezTo>
                  <a:pt x="25813725" y="6301761"/>
                  <a:pt x="25829877" y="6317914"/>
                  <a:pt x="25829877" y="6334068"/>
                </a:cubicBezTo>
                <a:cubicBezTo>
                  <a:pt x="25829877" y="6366376"/>
                  <a:pt x="25829877" y="6382530"/>
                  <a:pt x="25829877" y="6398683"/>
                </a:cubicBezTo>
                <a:cubicBezTo>
                  <a:pt x="25813725" y="6430991"/>
                  <a:pt x="25765265" y="6430991"/>
                  <a:pt x="25732957" y="6414837"/>
                </a:cubicBezTo>
                <a:cubicBezTo>
                  <a:pt x="25700649" y="6382530"/>
                  <a:pt x="25700649" y="6350222"/>
                  <a:pt x="25716801" y="6334068"/>
                </a:cubicBezTo>
                <a:cubicBezTo>
                  <a:pt x="25749109" y="6301761"/>
                  <a:pt x="25781421" y="6285607"/>
                  <a:pt x="25797573" y="6269453"/>
                </a:cubicBezTo>
                <a:close/>
                <a:moveTo>
                  <a:pt x="5193058" y="6253300"/>
                </a:moveTo>
                <a:lnTo>
                  <a:pt x="5217668" y="6253300"/>
                </a:lnTo>
                <a:cubicBezTo>
                  <a:pt x="5217668" y="6253300"/>
                  <a:pt x="5233822" y="6269453"/>
                  <a:pt x="5233822" y="6285607"/>
                </a:cubicBezTo>
                <a:lnTo>
                  <a:pt x="5233822" y="6317915"/>
                </a:lnTo>
                <a:cubicBezTo>
                  <a:pt x="5233822" y="6338107"/>
                  <a:pt x="5233822" y="6358299"/>
                  <a:pt x="5233822" y="6382530"/>
                </a:cubicBezTo>
                <a:cubicBezTo>
                  <a:pt x="5233822" y="6398683"/>
                  <a:pt x="5217668" y="6430991"/>
                  <a:pt x="5185360" y="6398683"/>
                </a:cubicBezTo>
                <a:cubicBezTo>
                  <a:pt x="5169207" y="6382530"/>
                  <a:pt x="5136899" y="6382530"/>
                  <a:pt x="5120746" y="6366376"/>
                </a:cubicBezTo>
                <a:cubicBezTo>
                  <a:pt x="5128823" y="6350222"/>
                  <a:pt x="5136900" y="6330030"/>
                  <a:pt x="5144977" y="6309838"/>
                </a:cubicBezTo>
                <a:lnTo>
                  <a:pt x="5154968" y="6286524"/>
                </a:lnTo>
                <a:lnTo>
                  <a:pt x="5169207" y="6285607"/>
                </a:lnTo>
                <a:cubicBezTo>
                  <a:pt x="5177284" y="6277530"/>
                  <a:pt x="5181322" y="6265415"/>
                  <a:pt x="5187380" y="6257338"/>
                </a:cubicBezTo>
                <a:close/>
                <a:moveTo>
                  <a:pt x="4490748" y="6253300"/>
                </a:moveTo>
                <a:cubicBezTo>
                  <a:pt x="4506902" y="6269453"/>
                  <a:pt x="4506902" y="6269453"/>
                  <a:pt x="4506902" y="6285607"/>
                </a:cubicBezTo>
                <a:cubicBezTo>
                  <a:pt x="4506902" y="6285607"/>
                  <a:pt x="4490748" y="6301761"/>
                  <a:pt x="4490748" y="6301761"/>
                </a:cubicBezTo>
                <a:cubicBezTo>
                  <a:pt x="4490748" y="6285607"/>
                  <a:pt x="4474595" y="6285607"/>
                  <a:pt x="4474595" y="6285607"/>
                </a:cubicBezTo>
                <a:cubicBezTo>
                  <a:pt x="4474595" y="6269453"/>
                  <a:pt x="4490748" y="6269453"/>
                  <a:pt x="4490748" y="6253300"/>
                </a:cubicBezTo>
                <a:close/>
                <a:moveTo>
                  <a:pt x="6068266" y="6122808"/>
                </a:moveTo>
                <a:cubicBezTo>
                  <a:pt x="6055646" y="6120032"/>
                  <a:pt x="6041511" y="6120032"/>
                  <a:pt x="6025357" y="6124070"/>
                </a:cubicBezTo>
                <a:cubicBezTo>
                  <a:pt x="5960742" y="6140223"/>
                  <a:pt x="5896127" y="6172531"/>
                  <a:pt x="5847665" y="6204839"/>
                </a:cubicBezTo>
                <a:cubicBezTo>
                  <a:pt x="5831511" y="6204839"/>
                  <a:pt x="5831511" y="6237146"/>
                  <a:pt x="5863819" y="6237146"/>
                </a:cubicBezTo>
                <a:cubicBezTo>
                  <a:pt x="5896127" y="6253300"/>
                  <a:pt x="5928434" y="6253300"/>
                  <a:pt x="5944589" y="6301761"/>
                </a:cubicBezTo>
                <a:cubicBezTo>
                  <a:pt x="5928434" y="6301761"/>
                  <a:pt x="5912280" y="6301761"/>
                  <a:pt x="5912280" y="6317914"/>
                </a:cubicBezTo>
                <a:cubicBezTo>
                  <a:pt x="5896127" y="6334068"/>
                  <a:pt x="5912280" y="6350222"/>
                  <a:pt x="5928434" y="6334068"/>
                </a:cubicBezTo>
                <a:cubicBezTo>
                  <a:pt x="5944589" y="6334068"/>
                  <a:pt x="5944589" y="6317914"/>
                  <a:pt x="5944589" y="6301761"/>
                </a:cubicBezTo>
                <a:cubicBezTo>
                  <a:pt x="6025357" y="6317914"/>
                  <a:pt x="6089973" y="6253300"/>
                  <a:pt x="6154587" y="6237146"/>
                </a:cubicBezTo>
                <a:cubicBezTo>
                  <a:pt x="6186894" y="6237146"/>
                  <a:pt x="6170741" y="6204839"/>
                  <a:pt x="6154587" y="6188684"/>
                </a:cubicBezTo>
                <a:cubicBezTo>
                  <a:pt x="6130357" y="6164454"/>
                  <a:pt x="6106126" y="6131137"/>
                  <a:pt x="6068266" y="6122808"/>
                </a:cubicBezTo>
                <a:close/>
                <a:moveTo>
                  <a:pt x="3101524" y="6091762"/>
                </a:moveTo>
                <a:cubicBezTo>
                  <a:pt x="3101524" y="6124070"/>
                  <a:pt x="3117678" y="6124070"/>
                  <a:pt x="3149985" y="6124070"/>
                </a:cubicBezTo>
                <a:cubicBezTo>
                  <a:pt x="3133832" y="6107916"/>
                  <a:pt x="3133832" y="6091762"/>
                  <a:pt x="3117678" y="6091762"/>
                </a:cubicBezTo>
                <a:cubicBezTo>
                  <a:pt x="3117678" y="6091762"/>
                  <a:pt x="3101524" y="6091762"/>
                  <a:pt x="3101524" y="6091762"/>
                </a:cubicBezTo>
                <a:close/>
                <a:moveTo>
                  <a:pt x="25329113" y="6010993"/>
                </a:moveTo>
                <a:cubicBezTo>
                  <a:pt x="25361421" y="6010993"/>
                  <a:pt x="25393729" y="6010993"/>
                  <a:pt x="25409881" y="6027147"/>
                </a:cubicBezTo>
                <a:cubicBezTo>
                  <a:pt x="25409881" y="6059454"/>
                  <a:pt x="25409881" y="6075608"/>
                  <a:pt x="25409881" y="6107916"/>
                </a:cubicBezTo>
                <a:cubicBezTo>
                  <a:pt x="25377577" y="6107916"/>
                  <a:pt x="25361421" y="6107916"/>
                  <a:pt x="25329113" y="6107916"/>
                </a:cubicBezTo>
                <a:cubicBezTo>
                  <a:pt x="25296805" y="6107916"/>
                  <a:pt x="25296805" y="6075608"/>
                  <a:pt x="25296805" y="6043301"/>
                </a:cubicBezTo>
                <a:cubicBezTo>
                  <a:pt x="25296805" y="6027147"/>
                  <a:pt x="25312957" y="6010993"/>
                  <a:pt x="25329113" y="6010993"/>
                </a:cubicBezTo>
                <a:close/>
                <a:moveTo>
                  <a:pt x="21254576" y="5965561"/>
                </a:moveTo>
                <a:cubicBezTo>
                  <a:pt x="21218987" y="5962532"/>
                  <a:pt x="21185669" y="5986763"/>
                  <a:pt x="21161440" y="6010993"/>
                </a:cubicBezTo>
                <a:cubicBezTo>
                  <a:pt x="21145286" y="6027147"/>
                  <a:pt x="21145286" y="6043301"/>
                  <a:pt x="21129132" y="6059454"/>
                </a:cubicBezTo>
                <a:cubicBezTo>
                  <a:pt x="21129132" y="6059454"/>
                  <a:pt x="21145286" y="6075608"/>
                  <a:pt x="21145286" y="6075608"/>
                </a:cubicBezTo>
                <a:cubicBezTo>
                  <a:pt x="21177594" y="6075608"/>
                  <a:pt x="21226054" y="6075608"/>
                  <a:pt x="21258364" y="6075608"/>
                </a:cubicBezTo>
                <a:cubicBezTo>
                  <a:pt x="21290670" y="6075608"/>
                  <a:pt x="21322978" y="6075608"/>
                  <a:pt x="21339132" y="6075608"/>
                </a:cubicBezTo>
                <a:cubicBezTo>
                  <a:pt x="21387592" y="6059454"/>
                  <a:pt x="21403746" y="6043301"/>
                  <a:pt x="21419902" y="6043301"/>
                </a:cubicBezTo>
                <a:cubicBezTo>
                  <a:pt x="21403746" y="6027147"/>
                  <a:pt x="21387592" y="6027147"/>
                  <a:pt x="21371440" y="6010993"/>
                </a:cubicBezTo>
                <a:cubicBezTo>
                  <a:pt x="21339132" y="5994839"/>
                  <a:pt x="21322978" y="5994839"/>
                  <a:pt x="21290670" y="5978686"/>
                </a:cubicBezTo>
                <a:cubicBezTo>
                  <a:pt x="21278555" y="5970609"/>
                  <a:pt x="21266439" y="5966571"/>
                  <a:pt x="21254576" y="5965561"/>
                </a:cubicBezTo>
                <a:close/>
                <a:moveTo>
                  <a:pt x="22130666" y="5962532"/>
                </a:moveTo>
                <a:cubicBezTo>
                  <a:pt x="22082204" y="5962532"/>
                  <a:pt x="22049898" y="6010993"/>
                  <a:pt x="22017590" y="6043301"/>
                </a:cubicBezTo>
                <a:cubicBezTo>
                  <a:pt x="22001436" y="6059454"/>
                  <a:pt x="22001436" y="6107916"/>
                  <a:pt x="22033742" y="6124070"/>
                </a:cubicBezTo>
                <a:cubicBezTo>
                  <a:pt x="22066052" y="6140223"/>
                  <a:pt x="22098360" y="6140223"/>
                  <a:pt x="22114512" y="6107916"/>
                </a:cubicBezTo>
                <a:cubicBezTo>
                  <a:pt x="22130666" y="6075608"/>
                  <a:pt x="22146820" y="6043301"/>
                  <a:pt x="22162974" y="6010993"/>
                </a:cubicBezTo>
                <a:cubicBezTo>
                  <a:pt x="22195280" y="5978686"/>
                  <a:pt x="22195280" y="5962532"/>
                  <a:pt x="22162974" y="5962532"/>
                </a:cubicBezTo>
                <a:cubicBezTo>
                  <a:pt x="22146820" y="5962532"/>
                  <a:pt x="22146820" y="5962532"/>
                  <a:pt x="22130666" y="5962532"/>
                </a:cubicBezTo>
                <a:close/>
                <a:moveTo>
                  <a:pt x="21742976" y="5946378"/>
                </a:moveTo>
                <a:cubicBezTo>
                  <a:pt x="21742976" y="5946378"/>
                  <a:pt x="21742976" y="5946378"/>
                  <a:pt x="21742976" y="5962532"/>
                </a:cubicBezTo>
                <a:cubicBezTo>
                  <a:pt x="21678360" y="5962532"/>
                  <a:pt x="21613746" y="5962532"/>
                  <a:pt x="21532978" y="5962532"/>
                </a:cubicBezTo>
                <a:cubicBezTo>
                  <a:pt x="21516822" y="5962532"/>
                  <a:pt x="21500670" y="5978686"/>
                  <a:pt x="21500670" y="5994839"/>
                </a:cubicBezTo>
                <a:cubicBezTo>
                  <a:pt x="21484516" y="6010993"/>
                  <a:pt x="21516822" y="6059454"/>
                  <a:pt x="21532978" y="6059454"/>
                </a:cubicBezTo>
                <a:cubicBezTo>
                  <a:pt x="21646054" y="6059454"/>
                  <a:pt x="21742976" y="6059454"/>
                  <a:pt x="21856052" y="6059454"/>
                </a:cubicBezTo>
                <a:cubicBezTo>
                  <a:pt x="21888360" y="6059454"/>
                  <a:pt x="21920666" y="6010993"/>
                  <a:pt x="21952974" y="5994839"/>
                </a:cubicBezTo>
                <a:cubicBezTo>
                  <a:pt x="21936822" y="5994839"/>
                  <a:pt x="21952974" y="5978686"/>
                  <a:pt x="21952974" y="5978686"/>
                </a:cubicBezTo>
                <a:cubicBezTo>
                  <a:pt x="21952974" y="5978686"/>
                  <a:pt x="21936822" y="5962532"/>
                  <a:pt x="21936822" y="5962532"/>
                </a:cubicBezTo>
                <a:cubicBezTo>
                  <a:pt x="21872204" y="5962532"/>
                  <a:pt x="21807590" y="5946378"/>
                  <a:pt x="21742976" y="5946378"/>
                </a:cubicBezTo>
                <a:close/>
                <a:moveTo>
                  <a:pt x="22812468" y="5767488"/>
                </a:moveTo>
                <a:cubicBezTo>
                  <a:pt x="22800795" y="5766416"/>
                  <a:pt x="22788931" y="5766668"/>
                  <a:pt x="22776816" y="5768687"/>
                </a:cubicBezTo>
                <a:cubicBezTo>
                  <a:pt x="22663742" y="5768687"/>
                  <a:pt x="22566818" y="5800995"/>
                  <a:pt x="22469896" y="5881763"/>
                </a:cubicBezTo>
                <a:cubicBezTo>
                  <a:pt x="22453742" y="5897917"/>
                  <a:pt x="22437586" y="5914070"/>
                  <a:pt x="22469896" y="5930224"/>
                </a:cubicBezTo>
                <a:cubicBezTo>
                  <a:pt x="22615280" y="6010993"/>
                  <a:pt x="22760662" y="6059454"/>
                  <a:pt x="22906048" y="6107916"/>
                </a:cubicBezTo>
                <a:cubicBezTo>
                  <a:pt x="22922200" y="6107916"/>
                  <a:pt x="22954510" y="6091762"/>
                  <a:pt x="22954510" y="6091762"/>
                </a:cubicBezTo>
                <a:cubicBezTo>
                  <a:pt x="22970662" y="5994839"/>
                  <a:pt x="23002968" y="5930224"/>
                  <a:pt x="23067586" y="5865609"/>
                </a:cubicBezTo>
                <a:cubicBezTo>
                  <a:pt x="23083738" y="5865609"/>
                  <a:pt x="23083738" y="5833302"/>
                  <a:pt x="23051430" y="5833302"/>
                </a:cubicBezTo>
                <a:cubicBezTo>
                  <a:pt x="22966625" y="5847437"/>
                  <a:pt x="22894185" y="5774997"/>
                  <a:pt x="22812468" y="5767488"/>
                </a:cubicBezTo>
                <a:close/>
                <a:moveTo>
                  <a:pt x="3602291" y="5542534"/>
                </a:moveTo>
                <a:cubicBezTo>
                  <a:pt x="3602291" y="5542534"/>
                  <a:pt x="3586137" y="5558688"/>
                  <a:pt x="3586137" y="5558688"/>
                </a:cubicBezTo>
                <a:cubicBezTo>
                  <a:pt x="3586137" y="5558688"/>
                  <a:pt x="3602291" y="5574842"/>
                  <a:pt x="3602291" y="5574842"/>
                </a:cubicBezTo>
                <a:cubicBezTo>
                  <a:pt x="3602291" y="5574842"/>
                  <a:pt x="3602291" y="5574842"/>
                  <a:pt x="3618445" y="5558688"/>
                </a:cubicBezTo>
                <a:cubicBezTo>
                  <a:pt x="3618445" y="5558688"/>
                  <a:pt x="3602291" y="5542534"/>
                  <a:pt x="3602291" y="5542534"/>
                </a:cubicBezTo>
                <a:close/>
                <a:moveTo>
                  <a:pt x="2826910" y="5364843"/>
                </a:moveTo>
                <a:cubicBezTo>
                  <a:pt x="2826910" y="5364843"/>
                  <a:pt x="2843064" y="5380996"/>
                  <a:pt x="2843064" y="5380996"/>
                </a:cubicBezTo>
                <a:cubicBezTo>
                  <a:pt x="2843064" y="5380996"/>
                  <a:pt x="2843064" y="5397150"/>
                  <a:pt x="2843064" y="5397150"/>
                </a:cubicBezTo>
                <a:cubicBezTo>
                  <a:pt x="2826910" y="5397150"/>
                  <a:pt x="2826910" y="5380996"/>
                  <a:pt x="2810756" y="5380996"/>
                </a:cubicBezTo>
                <a:cubicBezTo>
                  <a:pt x="2810756" y="5380996"/>
                  <a:pt x="2826910" y="5364843"/>
                  <a:pt x="2826910" y="5364843"/>
                </a:cubicBezTo>
                <a:close/>
                <a:moveTo>
                  <a:pt x="1243840" y="5364843"/>
                </a:moveTo>
                <a:cubicBezTo>
                  <a:pt x="1276148" y="5364843"/>
                  <a:pt x="1324609" y="5364843"/>
                  <a:pt x="1356917" y="5364843"/>
                </a:cubicBezTo>
                <a:cubicBezTo>
                  <a:pt x="1373071" y="5364843"/>
                  <a:pt x="1405378" y="5364843"/>
                  <a:pt x="1437686" y="5364843"/>
                </a:cubicBezTo>
                <a:cubicBezTo>
                  <a:pt x="1453839" y="5364843"/>
                  <a:pt x="1469993" y="5380996"/>
                  <a:pt x="1469993" y="5397150"/>
                </a:cubicBezTo>
                <a:cubicBezTo>
                  <a:pt x="1469993" y="5397150"/>
                  <a:pt x="1453839" y="5413304"/>
                  <a:pt x="1453839" y="5413304"/>
                </a:cubicBezTo>
                <a:cubicBezTo>
                  <a:pt x="1373071" y="5494073"/>
                  <a:pt x="1292302" y="5477919"/>
                  <a:pt x="1227687" y="5461765"/>
                </a:cubicBezTo>
                <a:cubicBezTo>
                  <a:pt x="1211533" y="5461765"/>
                  <a:pt x="1211533" y="5429458"/>
                  <a:pt x="1211533" y="5413304"/>
                </a:cubicBezTo>
                <a:cubicBezTo>
                  <a:pt x="1211533" y="5397150"/>
                  <a:pt x="1227687" y="5364843"/>
                  <a:pt x="1243840" y="5364843"/>
                </a:cubicBezTo>
                <a:close/>
                <a:moveTo>
                  <a:pt x="25700649" y="5300228"/>
                </a:moveTo>
                <a:cubicBezTo>
                  <a:pt x="25732957" y="5300228"/>
                  <a:pt x="25765265" y="5316382"/>
                  <a:pt x="25749109" y="5332535"/>
                </a:cubicBezTo>
                <a:cubicBezTo>
                  <a:pt x="25732957" y="5348689"/>
                  <a:pt x="25716801" y="5348689"/>
                  <a:pt x="25700649" y="5348689"/>
                </a:cubicBezTo>
                <a:cubicBezTo>
                  <a:pt x="25684497" y="5348689"/>
                  <a:pt x="25668341" y="5332535"/>
                  <a:pt x="25652189" y="5316382"/>
                </a:cubicBezTo>
                <a:cubicBezTo>
                  <a:pt x="25668341" y="5316382"/>
                  <a:pt x="25684497" y="5300228"/>
                  <a:pt x="25700649" y="5300228"/>
                </a:cubicBezTo>
                <a:close/>
                <a:moveTo>
                  <a:pt x="1615377" y="5251766"/>
                </a:moveTo>
                <a:cubicBezTo>
                  <a:pt x="1631531" y="5267920"/>
                  <a:pt x="1647685" y="5284074"/>
                  <a:pt x="1647685" y="5300228"/>
                </a:cubicBezTo>
                <a:cubicBezTo>
                  <a:pt x="1647685" y="5316382"/>
                  <a:pt x="1647685" y="5316382"/>
                  <a:pt x="1647685" y="5332535"/>
                </a:cubicBezTo>
                <a:cubicBezTo>
                  <a:pt x="1647685" y="5348689"/>
                  <a:pt x="1647685" y="5364843"/>
                  <a:pt x="1647685" y="5380996"/>
                </a:cubicBezTo>
                <a:cubicBezTo>
                  <a:pt x="1647685" y="5380996"/>
                  <a:pt x="1631531" y="5397150"/>
                  <a:pt x="1615377" y="5397150"/>
                </a:cubicBezTo>
                <a:cubicBezTo>
                  <a:pt x="1615377" y="5397150"/>
                  <a:pt x="1599223" y="5380996"/>
                  <a:pt x="1583070" y="5380996"/>
                </a:cubicBezTo>
                <a:cubicBezTo>
                  <a:pt x="1583070" y="5348689"/>
                  <a:pt x="1583070" y="5332535"/>
                  <a:pt x="1583070" y="5300228"/>
                </a:cubicBezTo>
                <a:cubicBezTo>
                  <a:pt x="1583070" y="5284074"/>
                  <a:pt x="1599223" y="5267920"/>
                  <a:pt x="1615377" y="5251766"/>
                </a:cubicBezTo>
                <a:close/>
                <a:moveTo>
                  <a:pt x="3036909" y="5235613"/>
                </a:moveTo>
                <a:cubicBezTo>
                  <a:pt x="3036909" y="5251766"/>
                  <a:pt x="3053063" y="5267920"/>
                  <a:pt x="3053063" y="5267920"/>
                </a:cubicBezTo>
                <a:cubicBezTo>
                  <a:pt x="3069217" y="5284074"/>
                  <a:pt x="3085370" y="5267920"/>
                  <a:pt x="3069217" y="5251766"/>
                </a:cubicBezTo>
                <a:cubicBezTo>
                  <a:pt x="3069217" y="5235613"/>
                  <a:pt x="3053063" y="5235613"/>
                  <a:pt x="3036909" y="5235613"/>
                </a:cubicBezTo>
                <a:close/>
                <a:moveTo>
                  <a:pt x="24295270" y="5138690"/>
                </a:moveTo>
                <a:cubicBezTo>
                  <a:pt x="24311426" y="5138690"/>
                  <a:pt x="24311426" y="5138690"/>
                  <a:pt x="24327580" y="5138690"/>
                </a:cubicBezTo>
                <a:cubicBezTo>
                  <a:pt x="24327580" y="5138690"/>
                  <a:pt x="24327580" y="5154844"/>
                  <a:pt x="24327580" y="5154844"/>
                </a:cubicBezTo>
                <a:cubicBezTo>
                  <a:pt x="24327580" y="5154844"/>
                  <a:pt x="24311426" y="5154844"/>
                  <a:pt x="24311426" y="5154844"/>
                </a:cubicBezTo>
                <a:cubicBezTo>
                  <a:pt x="24295270" y="5154844"/>
                  <a:pt x="24295270" y="5154844"/>
                  <a:pt x="24295270" y="5138690"/>
                </a:cubicBezTo>
                <a:close/>
                <a:moveTo>
                  <a:pt x="3246908" y="5122536"/>
                </a:moveTo>
                <a:cubicBezTo>
                  <a:pt x="3230754" y="5138690"/>
                  <a:pt x="3214600" y="5154844"/>
                  <a:pt x="3214600" y="5170998"/>
                </a:cubicBezTo>
                <a:cubicBezTo>
                  <a:pt x="3214600" y="5187151"/>
                  <a:pt x="3230754" y="5203305"/>
                  <a:pt x="3230754" y="5219459"/>
                </a:cubicBezTo>
                <a:cubicBezTo>
                  <a:pt x="3246908" y="5203305"/>
                  <a:pt x="3263062" y="5203305"/>
                  <a:pt x="3263062" y="5203305"/>
                </a:cubicBezTo>
                <a:cubicBezTo>
                  <a:pt x="3263062" y="5187151"/>
                  <a:pt x="3246908" y="5154844"/>
                  <a:pt x="3246908" y="5122536"/>
                </a:cubicBezTo>
                <a:close/>
                <a:moveTo>
                  <a:pt x="24765499" y="5115722"/>
                </a:moveTo>
                <a:cubicBezTo>
                  <a:pt x="24770799" y="5116479"/>
                  <a:pt x="24775847" y="5118498"/>
                  <a:pt x="24779885" y="5122536"/>
                </a:cubicBezTo>
                <a:cubicBezTo>
                  <a:pt x="24796037" y="5138690"/>
                  <a:pt x="24812193" y="5170998"/>
                  <a:pt x="24796037" y="5203305"/>
                </a:cubicBezTo>
                <a:cubicBezTo>
                  <a:pt x="24796037" y="5219459"/>
                  <a:pt x="24779885" y="5235613"/>
                  <a:pt x="24763733" y="5219459"/>
                </a:cubicBezTo>
                <a:cubicBezTo>
                  <a:pt x="24731425" y="5187151"/>
                  <a:pt x="24682961" y="5170998"/>
                  <a:pt x="24634501" y="5170998"/>
                </a:cubicBezTo>
                <a:cubicBezTo>
                  <a:pt x="24618345" y="5170998"/>
                  <a:pt x="24602194" y="5170998"/>
                  <a:pt x="24586038" y="5154844"/>
                </a:cubicBezTo>
                <a:cubicBezTo>
                  <a:pt x="24602194" y="5138690"/>
                  <a:pt x="24618345" y="5122536"/>
                  <a:pt x="24634501" y="5122536"/>
                </a:cubicBezTo>
                <a:cubicBezTo>
                  <a:pt x="24666809" y="5122536"/>
                  <a:pt x="24682961" y="5122536"/>
                  <a:pt x="24731425" y="5122536"/>
                </a:cubicBezTo>
                <a:cubicBezTo>
                  <a:pt x="24731425" y="5122536"/>
                  <a:pt x="24749599" y="5113450"/>
                  <a:pt x="24765499" y="5115722"/>
                </a:cubicBezTo>
                <a:close/>
                <a:moveTo>
                  <a:pt x="25859411" y="4843884"/>
                </a:moveTo>
                <a:cubicBezTo>
                  <a:pt x="25861179" y="4842874"/>
                  <a:pt x="25862189" y="4843884"/>
                  <a:pt x="25862189" y="4847922"/>
                </a:cubicBezTo>
                <a:cubicBezTo>
                  <a:pt x="25878341" y="4847922"/>
                  <a:pt x="25894497" y="4864076"/>
                  <a:pt x="25910649" y="4880230"/>
                </a:cubicBezTo>
                <a:cubicBezTo>
                  <a:pt x="25910649" y="4896384"/>
                  <a:pt x="25926801" y="4912537"/>
                  <a:pt x="25926801" y="4928691"/>
                </a:cubicBezTo>
                <a:cubicBezTo>
                  <a:pt x="25926801" y="4944845"/>
                  <a:pt x="25878341" y="4944845"/>
                  <a:pt x="25846033" y="4928691"/>
                </a:cubicBezTo>
                <a:cubicBezTo>
                  <a:pt x="25829877" y="4912537"/>
                  <a:pt x="25813725" y="4896384"/>
                  <a:pt x="25829877" y="4880230"/>
                </a:cubicBezTo>
                <a:cubicBezTo>
                  <a:pt x="25841993" y="4868115"/>
                  <a:pt x="25854111" y="4846913"/>
                  <a:pt x="25859411" y="4843884"/>
                </a:cubicBezTo>
                <a:close/>
                <a:moveTo>
                  <a:pt x="21129132" y="4815615"/>
                </a:moveTo>
                <a:cubicBezTo>
                  <a:pt x="21112978" y="4815615"/>
                  <a:pt x="21080672" y="4815615"/>
                  <a:pt x="21096826" y="4847922"/>
                </a:cubicBezTo>
                <a:cubicBezTo>
                  <a:pt x="21096826" y="4847922"/>
                  <a:pt x="21112978" y="4847922"/>
                  <a:pt x="21112978" y="4847922"/>
                </a:cubicBezTo>
                <a:cubicBezTo>
                  <a:pt x="21112978" y="4847922"/>
                  <a:pt x="21112978" y="4831769"/>
                  <a:pt x="21129132" y="4815615"/>
                </a:cubicBezTo>
                <a:close/>
                <a:moveTo>
                  <a:pt x="2439220" y="4460232"/>
                </a:moveTo>
                <a:cubicBezTo>
                  <a:pt x="2439220" y="4476386"/>
                  <a:pt x="2439220" y="4492540"/>
                  <a:pt x="2455373" y="4492540"/>
                </a:cubicBezTo>
                <a:cubicBezTo>
                  <a:pt x="2471527" y="4508693"/>
                  <a:pt x="2487681" y="4492540"/>
                  <a:pt x="2471527" y="4476386"/>
                </a:cubicBezTo>
                <a:cubicBezTo>
                  <a:pt x="2471527" y="4460232"/>
                  <a:pt x="2455373" y="4460232"/>
                  <a:pt x="2439220" y="4460232"/>
                </a:cubicBezTo>
                <a:close/>
                <a:moveTo>
                  <a:pt x="2826910" y="4427925"/>
                </a:moveTo>
                <a:cubicBezTo>
                  <a:pt x="2810756" y="4444078"/>
                  <a:pt x="2794602" y="4460232"/>
                  <a:pt x="2794602" y="4476386"/>
                </a:cubicBezTo>
                <a:cubicBezTo>
                  <a:pt x="2794602" y="4492540"/>
                  <a:pt x="2810756" y="4524847"/>
                  <a:pt x="2810756" y="4524847"/>
                </a:cubicBezTo>
                <a:cubicBezTo>
                  <a:pt x="2843064" y="4508693"/>
                  <a:pt x="2843064" y="4476386"/>
                  <a:pt x="2843064" y="4460232"/>
                </a:cubicBezTo>
                <a:cubicBezTo>
                  <a:pt x="2843064" y="4444078"/>
                  <a:pt x="2826910" y="4427925"/>
                  <a:pt x="2826910" y="4427925"/>
                </a:cubicBezTo>
                <a:close/>
                <a:moveTo>
                  <a:pt x="533075" y="4230042"/>
                </a:moveTo>
                <a:cubicBezTo>
                  <a:pt x="545190" y="4230042"/>
                  <a:pt x="557305" y="4234080"/>
                  <a:pt x="565382" y="4250233"/>
                </a:cubicBezTo>
                <a:cubicBezTo>
                  <a:pt x="565382" y="4250233"/>
                  <a:pt x="549228" y="4282541"/>
                  <a:pt x="549228" y="4282541"/>
                </a:cubicBezTo>
                <a:cubicBezTo>
                  <a:pt x="533074" y="4266387"/>
                  <a:pt x="500767" y="4266387"/>
                  <a:pt x="484613" y="4250233"/>
                </a:cubicBezTo>
                <a:cubicBezTo>
                  <a:pt x="484613" y="4250233"/>
                  <a:pt x="484613" y="4234080"/>
                  <a:pt x="500767" y="4234080"/>
                </a:cubicBezTo>
                <a:cubicBezTo>
                  <a:pt x="508844" y="4234080"/>
                  <a:pt x="520959" y="4230042"/>
                  <a:pt x="533075" y="4230042"/>
                </a:cubicBezTo>
                <a:close/>
                <a:moveTo>
                  <a:pt x="1275390" y="4140186"/>
                </a:moveTo>
                <a:cubicBezTo>
                  <a:pt x="1312494" y="4137157"/>
                  <a:pt x="1360956" y="4161388"/>
                  <a:pt x="1373071" y="4185618"/>
                </a:cubicBezTo>
                <a:cubicBezTo>
                  <a:pt x="1389224" y="4217926"/>
                  <a:pt x="1405378" y="4250233"/>
                  <a:pt x="1453839" y="4250233"/>
                </a:cubicBezTo>
                <a:cubicBezTo>
                  <a:pt x="1566916" y="4250233"/>
                  <a:pt x="1679992" y="4282541"/>
                  <a:pt x="1793069" y="4201772"/>
                </a:cubicBezTo>
                <a:cubicBezTo>
                  <a:pt x="1793069" y="4201772"/>
                  <a:pt x="1825376" y="4217926"/>
                  <a:pt x="1841530" y="4217926"/>
                </a:cubicBezTo>
                <a:cubicBezTo>
                  <a:pt x="1841530" y="4217926"/>
                  <a:pt x="1841530" y="4234080"/>
                  <a:pt x="1841530" y="4234080"/>
                </a:cubicBezTo>
                <a:cubicBezTo>
                  <a:pt x="1793069" y="4266387"/>
                  <a:pt x="1760761" y="4314848"/>
                  <a:pt x="1712300" y="4347156"/>
                </a:cubicBezTo>
                <a:cubicBezTo>
                  <a:pt x="1696146" y="4347156"/>
                  <a:pt x="1647685" y="4347156"/>
                  <a:pt x="1631531" y="4331002"/>
                </a:cubicBezTo>
                <a:cubicBezTo>
                  <a:pt x="1599223" y="4314848"/>
                  <a:pt x="1583070" y="4314848"/>
                  <a:pt x="1550762" y="4331002"/>
                </a:cubicBezTo>
                <a:cubicBezTo>
                  <a:pt x="1518454" y="4347156"/>
                  <a:pt x="1486147" y="4379463"/>
                  <a:pt x="1453839" y="4395617"/>
                </a:cubicBezTo>
                <a:cubicBezTo>
                  <a:pt x="1373071" y="4314848"/>
                  <a:pt x="1324609" y="4411771"/>
                  <a:pt x="1243840" y="4411771"/>
                </a:cubicBezTo>
                <a:cubicBezTo>
                  <a:pt x="1114610" y="4395617"/>
                  <a:pt x="985380" y="4411771"/>
                  <a:pt x="872304" y="4379463"/>
                </a:cubicBezTo>
                <a:cubicBezTo>
                  <a:pt x="856150" y="4363310"/>
                  <a:pt x="839996" y="4331002"/>
                  <a:pt x="872304" y="4314848"/>
                </a:cubicBezTo>
                <a:cubicBezTo>
                  <a:pt x="888457" y="4314848"/>
                  <a:pt x="904611" y="4282541"/>
                  <a:pt x="920765" y="4282541"/>
                </a:cubicBezTo>
                <a:cubicBezTo>
                  <a:pt x="1049995" y="4266387"/>
                  <a:pt x="1146918" y="4217926"/>
                  <a:pt x="1243840" y="4153311"/>
                </a:cubicBezTo>
                <a:cubicBezTo>
                  <a:pt x="1251917" y="4145234"/>
                  <a:pt x="1263023" y="4141196"/>
                  <a:pt x="1275390" y="4140186"/>
                </a:cubicBezTo>
                <a:close/>
                <a:moveTo>
                  <a:pt x="24682961" y="3927158"/>
                </a:moveTo>
                <a:cubicBezTo>
                  <a:pt x="24682961" y="3927158"/>
                  <a:pt x="24678923" y="3931197"/>
                  <a:pt x="24674885" y="3937254"/>
                </a:cubicBezTo>
                <a:lnTo>
                  <a:pt x="24671079" y="3947723"/>
                </a:lnTo>
                <a:lnTo>
                  <a:pt x="24652297" y="3948431"/>
                </a:lnTo>
                <a:lnTo>
                  <a:pt x="24653433" y="3940788"/>
                </a:lnTo>
                <a:cubicBezTo>
                  <a:pt x="24658733" y="3927158"/>
                  <a:pt x="24670847" y="3927158"/>
                  <a:pt x="24682961" y="3927158"/>
                </a:cubicBezTo>
                <a:close/>
                <a:moveTo>
                  <a:pt x="516921" y="3878697"/>
                </a:moveTo>
                <a:cubicBezTo>
                  <a:pt x="516921" y="3878697"/>
                  <a:pt x="500767" y="3894850"/>
                  <a:pt x="500767" y="3911004"/>
                </a:cubicBezTo>
                <a:cubicBezTo>
                  <a:pt x="500767" y="3911004"/>
                  <a:pt x="484613" y="3911004"/>
                  <a:pt x="484613" y="3911004"/>
                </a:cubicBezTo>
                <a:cubicBezTo>
                  <a:pt x="484613" y="3878697"/>
                  <a:pt x="500767" y="3878697"/>
                  <a:pt x="516921" y="3878697"/>
                </a:cubicBezTo>
                <a:close/>
                <a:moveTo>
                  <a:pt x="3957674" y="3830235"/>
                </a:moveTo>
                <a:cubicBezTo>
                  <a:pt x="3957674" y="3830235"/>
                  <a:pt x="3941520" y="3846389"/>
                  <a:pt x="3941520" y="3846389"/>
                </a:cubicBezTo>
                <a:cubicBezTo>
                  <a:pt x="3941520" y="3846389"/>
                  <a:pt x="3957674" y="3862543"/>
                  <a:pt x="3957674" y="3862543"/>
                </a:cubicBezTo>
                <a:cubicBezTo>
                  <a:pt x="3957674" y="3846389"/>
                  <a:pt x="3973828" y="3846389"/>
                  <a:pt x="3973828" y="3846389"/>
                </a:cubicBezTo>
                <a:cubicBezTo>
                  <a:pt x="3973828" y="3846389"/>
                  <a:pt x="3957674" y="3830235"/>
                  <a:pt x="3957674" y="3830235"/>
                </a:cubicBezTo>
                <a:close/>
                <a:moveTo>
                  <a:pt x="113076" y="3814082"/>
                </a:moveTo>
                <a:cubicBezTo>
                  <a:pt x="113076" y="3814082"/>
                  <a:pt x="96923" y="3830235"/>
                  <a:pt x="96923" y="3846389"/>
                </a:cubicBezTo>
                <a:cubicBezTo>
                  <a:pt x="96923" y="3846389"/>
                  <a:pt x="80769" y="3846389"/>
                  <a:pt x="80769" y="3846389"/>
                </a:cubicBezTo>
                <a:cubicBezTo>
                  <a:pt x="64615" y="3814082"/>
                  <a:pt x="96923" y="3814082"/>
                  <a:pt x="113076" y="3814082"/>
                </a:cubicBezTo>
                <a:close/>
                <a:moveTo>
                  <a:pt x="339229" y="3684851"/>
                </a:moveTo>
                <a:cubicBezTo>
                  <a:pt x="339229" y="3797928"/>
                  <a:pt x="323075" y="3797928"/>
                  <a:pt x="242307" y="3797928"/>
                </a:cubicBezTo>
                <a:cubicBezTo>
                  <a:pt x="209999" y="3797928"/>
                  <a:pt x="161538" y="3797928"/>
                  <a:pt x="113076" y="3797928"/>
                </a:cubicBezTo>
                <a:cubicBezTo>
                  <a:pt x="113076" y="3765620"/>
                  <a:pt x="129230" y="3749467"/>
                  <a:pt x="161538" y="3749467"/>
                </a:cubicBezTo>
                <a:cubicBezTo>
                  <a:pt x="242307" y="3765620"/>
                  <a:pt x="290768" y="3701005"/>
                  <a:pt x="339229" y="3684851"/>
                </a:cubicBezTo>
                <a:close/>
                <a:moveTo>
                  <a:pt x="856150" y="3587929"/>
                </a:moveTo>
                <a:cubicBezTo>
                  <a:pt x="856150" y="3587929"/>
                  <a:pt x="839996" y="3604083"/>
                  <a:pt x="839996" y="3604083"/>
                </a:cubicBezTo>
                <a:cubicBezTo>
                  <a:pt x="856150" y="3604083"/>
                  <a:pt x="856150" y="3604083"/>
                  <a:pt x="872304" y="3604083"/>
                </a:cubicBezTo>
                <a:cubicBezTo>
                  <a:pt x="872304" y="3604083"/>
                  <a:pt x="856150" y="3587929"/>
                  <a:pt x="856150" y="3587929"/>
                </a:cubicBezTo>
                <a:close/>
                <a:moveTo>
                  <a:pt x="1534608" y="3458699"/>
                </a:moveTo>
                <a:cubicBezTo>
                  <a:pt x="1502301" y="3458699"/>
                  <a:pt x="1486147" y="3474853"/>
                  <a:pt x="1486147" y="3507160"/>
                </a:cubicBezTo>
                <a:cubicBezTo>
                  <a:pt x="1486147" y="3507160"/>
                  <a:pt x="1486147" y="3523314"/>
                  <a:pt x="1486147" y="3523314"/>
                </a:cubicBezTo>
                <a:cubicBezTo>
                  <a:pt x="1502301" y="3555621"/>
                  <a:pt x="1502301" y="3555621"/>
                  <a:pt x="1534608" y="3539468"/>
                </a:cubicBezTo>
                <a:cubicBezTo>
                  <a:pt x="1550762" y="3523314"/>
                  <a:pt x="1566916" y="3523314"/>
                  <a:pt x="1583070" y="3507160"/>
                </a:cubicBezTo>
                <a:cubicBezTo>
                  <a:pt x="1583070" y="3491006"/>
                  <a:pt x="1583070" y="3474853"/>
                  <a:pt x="1583070" y="3474853"/>
                </a:cubicBezTo>
                <a:cubicBezTo>
                  <a:pt x="1566916" y="3474853"/>
                  <a:pt x="1550762" y="3458699"/>
                  <a:pt x="1534608" y="3458699"/>
                </a:cubicBezTo>
                <a:close/>
                <a:moveTo>
                  <a:pt x="4846132" y="3410238"/>
                </a:moveTo>
                <a:cubicBezTo>
                  <a:pt x="4846132" y="3410238"/>
                  <a:pt x="4829978" y="3426391"/>
                  <a:pt x="4829978" y="3426391"/>
                </a:cubicBezTo>
                <a:cubicBezTo>
                  <a:pt x="4829978" y="3426391"/>
                  <a:pt x="4846132" y="3442545"/>
                  <a:pt x="4846132" y="3442545"/>
                </a:cubicBezTo>
                <a:cubicBezTo>
                  <a:pt x="4846132" y="3442545"/>
                  <a:pt x="4862285" y="3426391"/>
                  <a:pt x="4862285" y="3426391"/>
                </a:cubicBezTo>
                <a:cubicBezTo>
                  <a:pt x="4862285" y="3426391"/>
                  <a:pt x="4846132" y="3410238"/>
                  <a:pt x="4846132" y="3410238"/>
                </a:cubicBezTo>
                <a:close/>
                <a:moveTo>
                  <a:pt x="5039977" y="3377930"/>
                </a:moveTo>
                <a:cubicBezTo>
                  <a:pt x="5023823" y="3377930"/>
                  <a:pt x="5007669" y="3377930"/>
                  <a:pt x="5007669" y="3410238"/>
                </a:cubicBezTo>
                <a:cubicBezTo>
                  <a:pt x="5007669" y="3410238"/>
                  <a:pt x="5023823" y="3410238"/>
                  <a:pt x="5023823" y="3410238"/>
                </a:cubicBezTo>
                <a:cubicBezTo>
                  <a:pt x="5023823" y="3394084"/>
                  <a:pt x="5039977" y="3377930"/>
                  <a:pt x="5039977" y="3377930"/>
                </a:cubicBezTo>
                <a:close/>
                <a:moveTo>
                  <a:pt x="5072284" y="3345623"/>
                </a:moveTo>
                <a:cubicBezTo>
                  <a:pt x="5064207" y="3345623"/>
                  <a:pt x="5060169" y="3349662"/>
                  <a:pt x="5058149" y="3355719"/>
                </a:cubicBezTo>
                <a:lnTo>
                  <a:pt x="5057611" y="3361642"/>
                </a:lnTo>
                <a:lnTo>
                  <a:pt x="5056130" y="3361776"/>
                </a:lnTo>
                <a:cubicBezTo>
                  <a:pt x="5056130" y="3377930"/>
                  <a:pt x="5056130" y="3377930"/>
                  <a:pt x="5056130" y="3377930"/>
                </a:cubicBezTo>
                <a:lnTo>
                  <a:pt x="5057611" y="3361642"/>
                </a:lnTo>
                <a:lnTo>
                  <a:pt x="5078342" y="3359757"/>
                </a:lnTo>
                <a:lnTo>
                  <a:pt x="5085588" y="3349614"/>
                </a:lnTo>
                <a:lnTo>
                  <a:pt x="5092477" y="3351681"/>
                </a:lnTo>
                <a:cubicBezTo>
                  <a:pt x="5096515" y="3353700"/>
                  <a:pt x="5096515" y="3353700"/>
                  <a:pt x="5088438" y="3345623"/>
                </a:cubicBezTo>
                <a:lnTo>
                  <a:pt x="5085588" y="3349614"/>
                </a:lnTo>
                <a:close/>
                <a:moveTo>
                  <a:pt x="850092" y="3276969"/>
                </a:moveTo>
                <a:cubicBezTo>
                  <a:pt x="827881" y="3276969"/>
                  <a:pt x="807689" y="3281008"/>
                  <a:pt x="791535" y="3297161"/>
                </a:cubicBezTo>
                <a:cubicBezTo>
                  <a:pt x="775381" y="3313315"/>
                  <a:pt x="775381" y="3329469"/>
                  <a:pt x="775381" y="3345623"/>
                </a:cubicBezTo>
                <a:cubicBezTo>
                  <a:pt x="775381" y="3361776"/>
                  <a:pt x="791535" y="3377930"/>
                  <a:pt x="807689" y="3377930"/>
                </a:cubicBezTo>
                <a:cubicBezTo>
                  <a:pt x="856150" y="3377930"/>
                  <a:pt x="888457" y="3345623"/>
                  <a:pt x="920765" y="3313315"/>
                </a:cubicBezTo>
                <a:cubicBezTo>
                  <a:pt x="936919" y="3313315"/>
                  <a:pt x="936919" y="3297161"/>
                  <a:pt x="936919" y="3297161"/>
                </a:cubicBezTo>
                <a:cubicBezTo>
                  <a:pt x="936919" y="3297161"/>
                  <a:pt x="920765" y="3281007"/>
                  <a:pt x="920765" y="3281007"/>
                </a:cubicBezTo>
                <a:cubicBezTo>
                  <a:pt x="896535" y="3281007"/>
                  <a:pt x="872304" y="3276969"/>
                  <a:pt x="850092" y="3276969"/>
                </a:cubicBezTo>
                <a:close/>
                <a:moveTo>
                  <a:pt x="5476129" y="3264854"/>
                </a:moveTo>
                <a:cubicBezTo>
                  <a:pt x="5427667" y="3264854"/>
                  <a:pt x="5411514" y="3297161"/>
                  <a:pt x="5411514" y="3345623"/>
                </a:cubicBezTo>
                <a:cubicBezTo>
                  <a:pt x="5411514" y="3377930"/>
                  <a:pt x="5427667" y="3377930"/>
                  <a:pt x="5459975" y="3361776"/>
                </a:cubicBezTo>
                <a:cubicBezTo>
                  <a:pt x="5476129" y="3345623"/>
                  <a:pt x="5492282" y="3329469"/>
                  <a:pt x="5508436" y="3329469"/>
                </a:cubicBezTo>
                <a:cubicBezTo>
                  <a:pt x="5524590" y="3313315"/>
                  <a:pt x="5524590" y="3297161"/>
                  <a:pt x="5508436" y="3281007"/>
                </a:cubicBezTo>
                <a:cubicBezTo>
                  <a:pt x="5508436" y="3281007"/>
                  <a:pt x="5492282" y="3281007"/>
                  <a:pt x="5476129" y="3264854"/>
                </a:cubicBezTo>
                <a:close/>
                <a:moveTo>
                  <a:pt x="26572953" y="3232546"/>
                </a:moveTo>
                <a:cubicBezTo>
                  <a:pt x="26589109" y="3248700"/>
                  <a:pt x="26589109" y="3264854"/>
                  <a:pt x="26589109" y="3281007"/>
                </a:cubicBezTo>
                <a:cubicBezTo>
                  <a:pt x="26589109" y="3297161"/>
                  <a:pt x="26589109" y="3329469"/>
                  <a:pt x="26589109" y="3361776"/>
                </a:cubicBezTo>
                <a:cubicBezTo>
                  <a:pt x="26589109" y="3377930"/>
                  <a:pt x="26572953" y="3394084"/>
                  <a:pt x="26572953" y="3426391"/>
                </a:cubicBezTo>
                <a:cubicBezTo>
                  <a:pt x="26572953" y="3426391"/>
                  <a:pt x="26556797" y="3442545"/>
                  <a:pt x="26556797" y="3442545"/>
                </a:cubicBezTo>
                <a:cubicBezTo>
                  <a:pt x="26556797" y="3442545"/>
                  <a:pt x="26540645" y="3426391"/>
                  <a:pt x="26540645" y="3426391"/>
                </a:cubicBezTo>
                <a:cubicBezTo>
                  <a:pt x="26540645" y="3377930"/>
                  <a:pt x="26540645" y="3329469"/>
                  <a:pt x="26540645" y="3281007"/>
                </a:cubicBezTo>
                <a:cubicBezTo>
                  <a:pt x="26540645" y="3264854"/>
                  <a:pt x="26556797" y="3248700"/>
                  <a:pt x="26572953" y="3232546"/>
                </a:cubicBezTo>
                <a:close/>
                <a:moveTo>
                  <a:pt x="26104493" y="3232546"/>
                </a:moveTo>
                <a:cubicBezTo>
                  <a:pt x="26104493" y="3248700"/>
                  <a:pt x="26120649" y="3264854"/>
                  <a:pt x="26120649" y="3281007"/>
                </a:cubicBezTo>
                <a:cubicBezTo>
                  <a:pt x="26120649" y="3297161"/>
                  <a:pt x="26104493" y="3313315"/>
                  <a:pt x="26088341" y="3313315"/>
                </a:cubicBezTo>
                <a:cubicBezTo>
                  <a:pt x="26088341" y="3297161"/>
                  <a:pt x="26072185" y="3264854"/>
                  <a:pt x="26072185" y="3248700"/>
                </a:cubicBezTo>
                <a:cubicBezTo>
                  <a:pt x="26072185" y="3248700"/>
                  <a:pt x="26088341" y="3232546"/>
                  <a:pt x="26104493" y="3232546"/>
                </a:cubicBezTo>
                <a:close/>
                <a:moveTo>
                  <a:pt x="1643142" y="3225984"/>
                </a:moveTo>
                <a:cubicBezTo>
                  <a:pt x="1653742" y="3224469"/>
                  <a:pt x="1659800" y="3236585"/>
                  <a:pt x="1647685" y="3248700"/>
                </a:cubicBezTo>
                <a:cubicBezTo>
                  <a:pt x="1647685" y="3248700"/>
                  <a:pt x="1631531" y="3264854"/>
                  <a:pt x="1615377" y="3264854"/>
                </a:cubicBezTo>
                <a:cubicBezTo>
                  <a:pt x="1615377" y="3248700"/>
                  <a:pt x="1615377" y="3232546"/>
                  <a:pt x="1631531" y="3232546"/>
                </a:cubicBezTo>
                <a:cubicBezTo>
                  <a:pt x="1635570" y="3228508"/>
                  <a:pt x="1639608" y="3226489"/>
                  <a:pt x="1643142" y="3225984"/>
                </a:cubicBezTo>
                <a:close/>
                <a:moveTo>
                  <a:pt x="6295933" y="3225731"/>
                </a:moveTo>
                <a:cubicBezTo>
                  <a:pt x="6291894" y="3226489"/>
                  <a:pt x="6287856" y="3228508"/>
                  <a:pt x="6283817" y="3232546"/>
                </a:cubicBezTo>
                <a:cubicBezTo>
                  <a:pt x="6251510" y="3232546"/>
                  <a:pt x="6235357" y="3248700"/>
                  <a:pt x="6203049" y="3264854"/>
                </a:cubicBezTo>
                <a:cubicBezTo>
                  <a:pt x="6235357" y="3281007"/>
                  <a:pt x="6251510" y="3281007"/>
                  <a:pt x="6267663" y="3297161"/>
                </a:cubicBezTo>
                <a:cubicBezTo>
                  <a:pt x="6299971" y="3297161"/>
                  <a:pt x="6316124" y="3297161"/>
                  <a:pt x="6332279" y="3281007"/>
                </a:cubicBezTo>
                <a:cubicBezTo>
                  <a:pt x="6332279" y="3264854"/>
                  <a:pt x="6348432" y="3248700"/>
                  <a:pt x="6348432" y="3248700"/>
                </a:cubicBezTo>
                <a:cubicBezTo>
                  <a:pt x="6348432" y="3248700"/>
                  <a:pt x="6332279" y="3232546"/>
                  <a:pt x="6332279" y="3232546"/>
                </a:cubicBezTo>
                <a:cubicBezTo>
                  <a:pt x="6320163" y="3232546"/>
                  <a:pt x="6308048" y="3223460"/>
                  <a:pt x="6295933" y="3225731"/>
                </a:cubicBezTo>
                <a:close/>
                <a:moveTo>
                  <a:pt x="3053063" y="3216392"/>
                </a:moveTo>
                <a:cubicBezTo>
                  <a:pt x="3069217" y="3232546"/>
                  <a:pt x="3069217" y="3248700"/>
                  <a:pt x="3069217" y="3248700"/>
                </a:cubicBezTo>
                <a:cubicBezTo>
                  <a:pt x="3053063" y="3264854"/>
                  <a:pt x="3053063" y="3248700"/>
                  <a:pt x="3036909" y="3232546"/>
                </a:cubicBezTo>
                <a:cubicBezTo>
                  <a:pt x="3036909" y="3232546"/>
                  <a:pt x="3053063" y="3216392"/>
                  <a:pt x="3053063" y="3216392"/>
                </a:cubicBezTo>
                <a:close/>
                <a:moveTo>
                  <a:pt x="3053063" y="3216392"/>
                </a:moveTo>
                <a:cubicBezTo>
                  <a:pt x="3069217" y="3216392"/>
                  <a:pt x="3069217" y="3232546"/>
                  <a:pt x="3053063" y="3216392"/>
                </a:cubicBezTo>
                <a:close/>
                <a:moveTo>
                  <a:pt x="26383147" y="3165912"/>
                </a:moveTo>
                <a:cubicBezTo>
                  <a:pt x="26391223" y="3163893"/>
                  <a:pt x="26395261" y="3167931"/>
                  <a:pt x="26395261" y="3184085"/>
                </a:cubicBezTo>
                <a:cubicBezTo>
                  <a:pt x="26411417" y="3248700"/>
                  <a:pt x="26492185" y="3281007"/>
                  <a:pt x="26476029" y="3361776"/>
                </a:cubicBezTo>
                <a:cubicBezTo>
                  <a:pt x="26476029" y="3410238"/>
                  <a:pt x="26459877" y="3442545"/>
                  <a:pt x="26411417" y="3442545"/>
                </a:cubicBezTo>
                <a:cubicBezTo>
                  <a:pt x="26395261" y="3442545"/>
                  <a:pt x="26362953" y="3442545"/>
                  <a:pt x="26330645" y="3442545"/>
                </a:cubicBezTo>
                <a:cubicBezTo>
                  <a:pt x="26298341" y="3442545"/>
                  <a:pt x="26266033" y="3426391"/>
                  <a:pt x="26249877" y="3410238"/>
                </a:cubicBezTo>
                <a:cubicBezTo>
                  <a:pt x="26233721" y="3377930"/>
                  <a:pt x="26233721" y="3345623"/>
                  <a:pt x="26201417" y="3345623"/>
                </a:cubicBezTo>
                <a:cubicBezTo>
                  <a:pt x="26169109" y="3297161"/>
                  <a:pt x="26169109" y="3281007"/>
                  <a:pt x="26201417" y="3281007"/>
                </a:cubicBezTo>
                <a:cubicBezTo>
                  <a:pt x="26266033" y="3264854"/>
                  <a:pt x="26298341" y="3216392"/>
                  <a:pt x="26346801" y="3184085"/>
                </a:cubicBezTo>
                <a:cubicBezTo>
                  <a:pt x="26362955" y="3176008"/>
                  <a:pt x="26375069" y="3167931"/>
                  <a:pt x="26383147" y="3165912"/>
                </a:cubicBezTo>
                <a:close/>
                <a:moveTo>
                  <a:pt x="3736065" y="3112908"/>
                </a:moveTo>
                <a:cubicBezTo>
                  <a:pt x="3725464" y="3111393"/>
                  <a:pt x="3719406" y="3123509"/>
                  <a:pt x="3731521" y="3135624"/>
                </a:cubicBezTo>
                <a:cubicBezTo>
                  <a:pt x="3731521" y="3151777"/>
                  <a:pt x="3763829" y="3151777"/>
                  <a:pt x="3763829" y="3151777"/>
                </a:cubicBezTo>
                <a:cubicBezTo>
                  <a:pt x="3763829" y="3167931"/>
                  <a:pt x="3763829" y="3200239"/>
                  <a:pt x="3796136" y="3184085"/>
                </a:cubicBezTo>
                <a:lnTo>
                  <a:pt x="3796136" y="3182066"/>
                </a:lnTo>
                <a:cubicBezTo>
                  <a:pt x="3796136" y="3176008"/>
                  <a:pt x="3796136" y="3167931"/>
                  <a:pt x="3796136" y="3167931"/>
                </a:cubicBezTo>
                <a:cubicBezTo>
                  <a:pt x="3779982" y="3167931"/>
                  <a:pt x="3763829" y="3151777"/>
                  <a:pt x="3763829" y="3151777"/>
                </a:cubicBezTo>
                <a:cubicBezTo>
                  <a:pt x="3763829" y="3135624"/>
                  <a:pt x="3763829" y="3119470"/>
                  <a:pt x="3747675" y="3119470"/>
                </a:cubicBezTo>
                <a:cubicBezTo>
                  <a:pt x="3743637" y="3115432"/>
                  <a:pt x="3739598" y="3113413"/>
                  <a:pt x="3736065" y="3112908"/>
                </a:cubicBezTo>
                <a:close/>
                <a:moveTo>
                  <a:pt x="775381" y="3103316"/>
                </a:moveTo>
                <a:cubicBezTo>
                  <a:pt x="759227" y="3103316"/>
                  <a:pt x="743073" y="3119470"/>
                  <a:pt x="726920" y="3135624"/>
                </a:cubicBezTo>
                <a:cubicBezTo>
                  <a:pt x="743073" y="3151777"/>
                  <a:pt x="759227" y="3167931"/>
                  <a:pt x="775381" y="3167931"/>
                </a:cubicBezTo>
                <a:cubicBezTo>
                  <a:pt x="823842" y="3167931"/>
                  <a:pt x="872304" y="3167931"/>
                  <a:pt x="904611" y="3200239"/>
                </a:cubicBezTo>
                <a:cubicBezTo>
                  <a:pt x="920765" y="3216392"/>
                  <a:pt x="936919" y="3216392"/>
                  <a:pt x="953073" y="3200239"/>
                </a:cubicBezTo>
                <a:cubicBezTo>
                  <a:pt x="936919" y="3167931"/>
                  <a:pt x="953073" y="3151777"/>
                  <a:pt x="936919" y="3135624"/>
                </a:cubicBezTo>
                <a:cubicBezTo>
                  <a:pt x="936919" y="3119470"/>
                  <a:pt x="920765" y="3103316"/>
                  <a:pt x="904611" y="3103316"/>
                </a:cubicBezTo>
                <a:cubicBezTo>
                  <a:pt x="872304" y="3103316"/>
                  <a:pt x="856150" y="3103316"/>
                  <a:pt x="823842" y="3103316"/>
                </a:cubicBezTo>
                <a:cubicBezTo>
                  <a:pt x="807689" y="3103316"/>
                  <a:pt x="791535" y="3103316"/>
                  <a:pt x="775381" y="3103316"/>
                </a:cubicBezTo>
                <a:close/>
                <a:moveTo>
                  <a:pt x="2665372" y="3038701"/>
                </a:moveTo>
                <a:cubicBezTo>
                  <a:pt x="2649218" y="3038701"/>
                  <a:pt x="2633065" y="3054855"/>
                  <a:pt x="2616911" y="3054855"/>
                </a:cubicBezTo>
                <a:cubicBezTo>
                  <a:pt x="2633065" y="3071009"/>
                  <a:pt x="2649218" y="3087162"/>
                  <a:pt x="2665372" y="3087162"/>
                </a:cubicBezTo>
                <a:cubicBezTo>
                  <a:pt x="2681526" y="3087162"/>
                  <a:pt x="2697680" y="3087162"/>
                  <a:pt x="2713834" y="3071009"/>
                </a:cubicBezTo>
                <a:cubicBezTo>
                  <a:pt x="2729987" y="3054855"/>
                  <a:pt x="2697680" y="3038701"/>
                  <a:pt x="2665372" y="3038701"/>
                </a:cubicBezTo>
                <a:close/>
                <a:moveTo>
                  <a:pt x="2497777" y="3032139"/>
                </a:moveTo>
                <a:cubicBezTo>
                  <a:pt x="2488691" y="3032644"/>
                  <a:pt x="2479604" y="3034663"/>
                  <a:pt x="2471527" y="3038701"/>
                </a:cubicBezTo>
                <a:cubicBezTo>
                  <a:pt x="2423066" y="3071009"/>
                  <a:pt x="2374604" y="3087162"/>
                  <a:pt x="2309989" y="3087162"/>
                </a:cubicBezTo>
                <a:cubicBezTo>
                  <a:pt x="2245374" y="3087162"/>
                  <a:pt x="2180759" y="3087162"/>
                  <a:pt x="2099990" y="3103316"/>
                </a:cubicBezTo>
                <a:cubicBezTo>
                  <a:pt x="2099990" y="3103316"/>
                  <a:pt x="2083836" y="3135624"/>
                  <a:pt x="2083836" y="3151777"/>
                </a:cubicBezTo>
                <a:cubicBezTo>
                  <a:pt x="2051529" y="3151777"/>
                  <a:pt x="2019221" y="3151777"/>
                  <a:pt x="2003068" y="3151777"/>
                </a:cubicBezTo>
                <a:cubicBezTo>
                  <a:pt x="1954606" y="3184085"/>
                  <a:pt x="2019221" y="3216392"/>
                  <a:pt x="2019221" y="3248700"/>
                </a:cubicBezTo>
                <a:cubicBezTo>
                  <a:pt x="2019221" y="3281007"/>
                  <a:pt x="2019221" y="3313315"/>
                  <a:pt x="1986914" y="3313315"/>
                </a:cubicBezTo>
                <a:cubicBezTo>
                  <a:pt x="1922299" y="3313315"/>
                  <a:pt x="1873838" y="3313315"/>
                  <a:pt x="1809222" y="3313315"/>
                </a:cubicBezTo>
                <a:cubicBezTo>
                  <a:pt x="1793069" y="3313315"/>
                  <a:pt x="1776915" y="3248700"/>
                  <a:pt x="1793069" y="3232546"/>
                </a:cubicBezTo>
                <a:cubicBezTo>
                  <a:pt x="1809222" y="3216392"/>
                  <a:pt x="1841530" y="3216392"/>
                  <a:pt x="1873838" y="3200239"/>
                </a:cubicBezTo>
                <a:cubicBezTo>
                  <a:pt x="1906145" y="3184085"/>
                  <a:pt x="1906145" y="3151777"/>
                  <a:pt x="1889991" y="3119470"/>
                </a:cubicBezTo>
                <a:cubicBezTo>
                  <a:pt x="1889991" y="3103316"/>
                  <a:pt x="1857684" y="3103316"/>
                  <a:pt x="1841530" y="3087162"/>
                </a:cubicBezTo>
                <a:cubicBezTo>
                  <a:pt x="1825376" y="3087162"/>
                  <a:pt x="1825376" y="3087162"/>
                  <a:pt x="1809222" y="3087162"/>
                </a:cubicBezTo>
                <a:cubicBezTo>
                  <a:pt x="1776915" y="3103316"/>
                  <a:pt x="1744607" y="3119470"/>
                  <a:pt x="1696146" y="3119470"/>
                </a:cubicBezTo>
                <a:cubicBezTo>
                  <a:pt x="1647685" y="3119470"/>
                  <a:pt x="1615377" y="3087162"/>
                  <a:pt x="1566916" y="3087162"/>
                </a:cubicBezTo>
                <a:cubicBezTo>
                  <a:pt x="1534608" y="3087162"/>
                  <a:pt x="1486147" y="3087162"/>
                  <a:pt x="1453839" y="3087162"/>
                </a:cubicBezTo>
                <a:cubicBezTo>
                  <a:pt x="1405378" y="3103316"/>
                  <a:pt x="1195379" y="3103316"/>
                  <a:pt x="1146918" y="3087162"/>
                </a:cubicBezTo>
                <a:cubicBezTo>
                  <a:pt x="1114610" y="3087162"/>
                  <a:pt x="1066149" y="3087162"/>
                  <a:pt x="1033841" y="3087162"/>
                </a:cubicBezTo>
                <a:cubicBezTo>
                  <a:pt x="1017688" y="3087162"/>
                  <a:pt x="1017688" y="3103316"/>
                  <a:pt x="1017688" y="3103316"/>
                </a:cubicBezTo>
                <a:cubicBezTo>
                  <a:pt x="1017688" y="3103316"/>
                  <a:pt x="1033841" y="3119470"/>
                  <a:pt x="1033841" y="3119470"/>
                </a:cubicBezTo>
                <a:cubicBezTo>
                  <a:pt x="1098457" y="3151777"/>
                  <a:pt x="1130764" y="3184085"/>
                  <a:pt x="1130764" y="3264854"/>
                </a:cubicBezTo>
                <a:cubicBezTo>
                  <a:pt x="1130764" y="3313315"/>
                  <a:pt x="1179225" y="3345623"/>
                  <a:pt x="1211533" y="3329469"/>
                </a:cubicBezTo>
                <a:cubicBezTo>
                  <a:pt x="1308456" y="3268893"/>
                  <a:pt x="1405378" y="3271921"/>
                  <a:pt x="1509115" y="3277221"/>
                </a:cubicBezTo>
                <a:lnTo>
                  <a:pt x="1599223" y="3280432"/>
                </a:lnTo>
                <a:lnTo>
                  <a:pt x="1615377" y="3281007"/>
                </a:lnTo>
                <a:cubicBezTo>
                  <a:pt x="1631531" y="3313315"/>
                  <a:pt x="1663838" y="3345623"/>
                  <a:pt x="1663838" y="3377930"/>
                </a:cubicBezTo>
                <a:cubicBezTo>
                  <a:pt x="1679992" y="3442545"/>
                  <a:pt x="1712300" y="3458699"/>
                  <a:pt x="1760761" y="3458699"/>
                </a:cubicBezTo>
                <a:cubicBezTo>
                  <a:pt x="1841530" y="3458699"/>
                  <a:pt x="1938453" y="3458699"/>
                  <a:pt x="2019221" y="3394084"/>
                </a:cubicBezTo>
                <a:cubicBezTo>
                  <a:pt x="2051529" y="3361776"/>
                  <a:pt x="2083836" y="3345623"/>
                  <a:pt x="2116144" y="3329469"/>
                </a:cubicBezTo>
                <a:cubicBezTo>
                  <a:pt x="2148452" y="3313315"/>
                  <a:pt x="2180759" y="3329469"/>
                  <a:pt x="2196913" y="3361776"/>
                </a:cubicBezTo>
                <a:cubicBezTo>
                  <a:pt x="2213067" y="3491006"/>
                  <a:pt x="2326143" y="3474853"/>
                  <a:pt x="2374604" y="3442545"/>
                </a:cubicBezTo>
                <a:cubicBezTo>
                  <a:pt x="2487681" y="3377930"/>
                  <a:pt x="2600757" y="3394084"/>
                  <a:pt x="2713834" y="3394084"/>
                </a:cubicBezTo>
                <a:cubicBezTo>
                  <a:pt x="2762295" y="3394084"/>
                  <a:pt x="2810756" y="3394084"/>
                  <a:pt x="2859218" y="3394084"/>
                </a:cubicBezTo>
                <a:cubicBezTo>
                  <a:pt x="2875371" y="3394084"/>
                  <a:pt x="2891525" y="3377930"/>
                  <a:pt x="2907679" y="3361776"/>
                </a:cubicBezTo>
                <a:cubicBezTo>
                  <a:pt x="2923833" y="3297161"/>
                  <a:pt x="2939987" y="3281007"/>
                  <a:pt x="2988448" y="3329469"/>
                </a:cubicBezTo>
                <a:cubicBezTo>
                  <a:pt x="3053063" y="3394084"/>
                  <a:pt x="3053063" y="3394084"/>
                  <a:pt x="3117678" y="3329469"/>
                </a:cubicBezTo>
                <a:cubicBezTo>
                  <a:pt x="3149985" y="3297161"/>
                  <a:pt x="3166139" y="3281007"/>
                  <a:pt x="3214600" y="3313315"/>
                </a:cubicBezTo>
                <a:cubicBezTo>
                  <a:pt x="3263062" y="3345623"/>
                  <a:pt x="3311523" y="3345623"/>
                  <a:pt x="3343831" y="3313315"/>
                </a:cubicBezTo>
                <a:cubicBezTo>
                  <a:pt x="3392292" y="3264854"/>
                  <a:pt x="3424600" y="3297161"/>
                  <a:pt x="3473061" y="3313315"/>
                </a:cubicBezTo>
                <a:cubicBezTo>
                  <a:pt x="3489215" y="3329469"/>
                  <a:pt x="3537676" y="3313315"/>
                  <a:pt x="3553830" y="3281007"/>
                </a:cubicBezTo>
                <a:cubicBezTo>
                  <a:pt x="3586137" y="3264854"/>
                  <a:pt x="3602291" y="3232546"/>
                  <a:pt x="3602291" y="3184085"/>
                </a:cubicBezTo>
                <a:cubicBezTo>
                  <a:pt x="3602291" y="3167931"/>
                  <a:pt x="3586137" y="3151777"/>
                  <a:pt x="3569984" y="3151777"/>
                </a:cubicBezTo>
                <a:cubicBezTo>
                  <a:pt x="3473061" y="3151777"/>
                  <a:pt x="3376138" y="3151777"/>
                  <a:pt x="3279215" y="3167931"/>
                </a:cubicBezTo>
                <a:cubicBezTo>
                  <a:pt x="3246908" y="3167931"/>
                  <a:pt x="3214600" y="3167931"/>
                  <a:pt x="3182293" y="3167931"/>
                </a:cubicBezTo>
                <a:cubicBezTo>
                  <a:pt x="3053063" y="3151777"/>
                  <a:pt x="2907679" y="3151777"/>
                  <a:pt x="2778449" y="3151777"/>
                </a:cubicBezTo>
                <a:cubicBezTo>
                  <a:pt x="2713834" y="3232546"/>
                  <a:pt x="2616911" y="3216392"/>
                  <a:pt x="2536142" y="3216392"/>
                </a:cubicBezTo>
                <a:cubicBezTo>
                  <a:pt x="2455373" y="3216392"/>
                  <a:pt x="2358451" y="3200239"/>
                  <a:pt x="2277682" y="3264854"/>
                </a:cubicBezTo>
                <a:cubicBezTo>
                  <a:pt x="2261528" y="3281007"/>
                  <a:pt x="2213067" y="3264854"/>
                  <a:pt x="2196913" y="3264854"/>
                </a:cubicBezTo>
                <a:cubicBezTo>
                  <a:pt x="2164605" y="3264854"/>
                  <a:pt x="2116144" y="3264854"/>
                  <a:pt x="2099990" y="3232546"/>
                </a:cubicBezTo>
                <a:cubicBezTo>
                  <a:pt x="2083836" y="3216392"/>
                  <a:pt x="2099990" y="3184085"/>
                  <a:pt x="2099990" y="3151777"/>
                </a:cubicBezTo>
                <a:cubicBezTo>
                  <a:pt x="2213067" y="3151777"/>
                  <a:pt x="2309989" y="3151777"/>
                  <a:pt x="2423066" y="3151777"/>
                </a:cubicBezTo>
                <a:cubicBezTo>
                  <a:pt x="2471527" y="3151777"/>
                  <a:pt x="2503835" y="3135624"/>
                  <a:pt x="2519988" y="3103316"/>
                </a:cubicBezTo>
                <a:cubicBezTo>
                  <a:pt x="2536142" y="3087162"/>
                  <a:pt x="2552296" y="3071009"/>
                  <a:pt x="2552296" y="3054855"/>
                </a:cubicBezTo>
                <a:cubicBezTo>
                  <a:pt x="2552296" y="3042740"/>
                  <a:pt x="2525037" y="3030624"/>
                  <a:pt x="2497777" y="3032139"/>
                </a:cubicBezTo>
                <a:close/>
                <a:moveTo>
                  <a:pt x="387691" y="2699472"/>
                </a:moveTo>
                <a:cubicBezTo>
                  <a:pt x="387691" y="2699472"/>
                  <a:pt x="403844" y="2715626"/>
                  <a:pt x="403844" y="2715626"/>
                </a:cubicBezTo>
                <a:cubicBezTo>
                  <a:pt x="387691" y="2715626"/>
                  <a:pt x="387691" y="2715626"/>
                  <a:pt x="387691" y="2731780"/>
                </a:cubicBezTo>
                <a:cubicBezTo>
                  <a:pt x="387691" y="2731780"/>
                  <a:pt x="371537" y="2715626"/>
                  <a:pt x="371537" y="2715626"/>
                </a:cubicBezTo>
                <a:cubicBezTo>
                  <a:pt x="371537" y="2715626"/>
                  <a:pt x="387691" y="2699472"/>
                  <a:pt x="387691" y="2699472"/>
                </a:cubicBezTo>
                <a:close/>
                <a:moveTo>
                  <a:pt x="646151" y="2683318"/>
                </a:moveTo>
                <a:cubicBezTo>
                  <a:pt x="646151" y="2699472"/>
                  <a:pt x="646151" y="2715626"/>
                  <a:pt x="629997" y="2715626"/>
                </a:cubicBezTo>
                <a:cubicBezTo>
                  <a:pt x="613843" y="2731780"/>
                  <a:pt x="597690" y="2715626"/>
                  <a:pt x="613843" y="2699472"/>
                </a:cubicBezTo>
                <a:cubicBezTo>
                  <a:pt x="613843" y="2683318"/>
                  <a:pt x="629997" y="2683318"/>
                  <a:pt x="646151" y="2683318"/>
                </a:cubicBezTo>
                <a:close/>
                <a:moveTo>
                  <a:pt x="24489118" y="2327935"/>
                </a:moveTo>
                <a:cubicBezTo>
                  <a:pt x="24472962" y="2327935"/>
                  <a:pt x="24472962" y="2344089"/>
                  <a:pt x="24472962" y="2344089"/>
                </a:cubicBezTo>
                <a:cubicBezTo>
                  <a:pt x="24489118" y="2344089"/>
                  <a:pt x="24489118" y="2344089"/>
                  <a:pt x="24505270" y="2360243"/>
                </a:cubicBezTo>
                <a:cubicBezTo>
                  <a:pt x="24505270" y="2360243"/>
                  <a:pt x="24505270" y="2344089"/>
                  <a:pt x="24505270" y="2344089"/>
                </a:cubicBezTo>
                <a:cubicBezTo>
                  <a:pt x="24505270" y="2344089"/>
                  <a:pt x="24489118" y="2327935"/>
                  <a:pt x="24489118" y="2327935"/>
                </a:cubicBezTo>
                <a:close/>
                <a:moveTo>
                  <a:pt x="23462595" y="2322130"/>
                </a:moveTo>
                <a:cubicBezTo>
                  <a:pt x="23455276" y="2321878"/>
                  <a:pt x="23447199" y="2323897"/>
                  <a:pt x="23439122" y="2327935"/>
                </a:cubicBezTo>
                <a:cubicBezTo>
                  <a:pt x="23422968" y="2327935"/>
                  <a:pt x="23422968" y="2344089"/>
                  <a:pt x="23406814" y="2360243"/>
                </a:cubicBezTo>
                <a:cubicBezTo>
                  <a:pt x="23406814" y="2360243"/>
                  <a:pt x="23422968" y="2376397"/>
                  <a:pt x="23422968" y="2376397"/>
                </a:cubicBezTo>
                <a:lnTo>
                  <a:pt x="23489126" y="2376397"/>
                </a:lnTo>
                <a:lnTo>
                  <a:pt x="23487582" y="2392551"/>
                </a:lnTo>
                <a:lnTo>
                  <a:pt x="23509121" y="2392551"/>
                </a:lnTo>
                <a:lnTo>
                  <a:pt x="23513833" y="2406686"/>
                </a:lnTo>
                <a:cubicBezTo>
                  <a:pt x="23519891" y="2416782"/>
                  <a:pt x="23527968" y="2424858"/>
                  <a:pt x="23536044" y="2424858"/>
                </a:cubicBezTo>
                <a:cubicBezTo>
                  <a:pt x="23665274" y="2424858"/>
                  <a:pt x="23810658" y="2424858"/>
                  <a:pt x="23939888" y="2441012"/>
                </a:cubicBezTo>
                <a:cubicBezTo>
                  <a:pt x="23988350" y="2441012"/>
                  <a:pt x="24036812" y="2408704"/>
                  <a:pt x="24069118" y="2392551"/>
                </a:cubicBezTo>
                <a:cubicBezTo>
                  <a:pt x="24101426" y="2376397"/>
                  <a:pt x="24149888" y="2392551"/>
                  <a:pt x="24182194" y="2392551"/>
                </a:cubicBezTo>
                <a:cubicBezTo>
                  <a:pt x="24246812" y="2392551"/>
                  <a:pt x="24262964" y="2424858"/>
                  <a:pt x="24279118" y="2473319"/>
                </a:cubicBezTo>
                <a:cubicBezTo>
                  <a:pt x="24279118" y="2473319"/>
                  <a:pt x="24295270" y="2489473"/>
                  <a:pt x="24295270" y="2489473"/>
                </a:cubicBezTo>
                <a:cubicBezTo>
                  <a:pt x="24295270" y="2489473"/>
                  <a:pt x="24311426" y="2473319"/>
                  <a:pt x="24311426" y="2473319"/>
                </a:cubicBezTo>
                <a:cubicBezTo>
                  <a:pt x="24343732" y="2392551"/>
                  <a:pt x="24311426" y="2327935"/>
                  <a:pt x="24246812" y="2327935"/>
                </a:cubicBezTo>
                <a:cubicBezTo>
                  <a:pt x="24166042" y="2327935"/>
                  <a:pt x="24085274" y="2327935"/>
                  <a:pt x="24004504" y="2327935"/>
                </a:cubicBezTo>
                <a:cubicBezTo>
                  <a:pt x="23939888" y="2327935"/>
                  <a:pt x="23859120" y="2344089"/>
                  <a:pt x="23794506" y="2327935"/>
                </a:cubicBezTo>
                <a:cubicBezTo>
                  <a:pt x="23697582" y="2311782"/>
                  <a:pt x="23649120" y="2392551"/>
                  <a:pt x="23568350" y="2392551"/>
                </a:cubicBezTo>
                <a:lnTo>
                  <a:pt x="23509121" y="2392551"/>
                </a:lnTo>
                <a:lnTo>
                  <a:pt x="23503736" y="2376397"/>
                </a:lnTo>
                <a:lnTo>
                  <a:pt x="23489126" y="2376397"/>
                </a:lnTo>
                <a:lnTo>
                  <a:pt x="23491368" y="2352924"/>
                </a:lnTo>
                <a:cubicBezTo>
                  <a:pt x="23488845" y="2332227"/>
                  <a:pt x="23477235" y="2322635"/>
                  <a:pt x="23462595" y="2322130"/>
                </a:cubicBezTo>
                <a:close/>
                <a:moveTo>
                  <a:pt x="23536044" y="2166398"/>
                </a:moveTo>
                <a:cubicBezTo>
                  <a:pt x="23536044" y="2166398"/>
                  <a:pt x="23536044" y="2166398"/>
                  <a:pt x="23519892" y="2182552"/>
                </a:cubicBezTo>
                <a:cubicBezTo>
                  <a:pt x="23519892" y="2182552"/>
                  <a:pt x="23536044" y="2182552"/>
                  <a:pt x="23536044" y="2198706"/>
                </a:cubicBezTo>
                <a:cubicBezTo>
                  <a:pt x="23536044" y="2198706"/>
                  <a:pt x="23552198" y="2182552"/>
                  <a:pt x="23552198" y="2182552"/>
                </a:cubicBezTo>
                <a:cubicBezTo>
                  <a:pt x="23552198" y="2182552"/>
                  <a:pt x="23536044" y="2166398"/>
                  <a:pt x="23536044" y="2166398"/>
                </a:cubicBezTo>
                <a:close/>
                <a:moveTo>
                  <a:pt x="985380" y="2150244"/>
                </a:moveTo>
                <a:cubicBezTo>
                  <a:pt x="969226" y="2150244"/>
                  <a:pt x="953073" y="2166398"/>
                  <a:pt x="953073" y="2166398"/>
                </a:cubicBezTo>
                <a:cubicBezTo>
                  <a:pt x="953073" y="2198706"/>
                  <a:pt x="969226" y="2214859"/>
                  <a:pt x="969226" y="2231013"/>
                </a:cubicBezTo>
                <a:cubicBezTo>
                  <a:pt x="985380" y="2231013"/>
                  <a:pt x="1001534" y="2214859"/>
                  <a:pt x="1001534" y="2198706"/>
                </a:cubicBezTo>
                <a:cubicBezTo>
                  <a:pt x="1001534" y="2182552"/>
                  <a:pt x="985380" y="2166398"/>
                  <a:pt x="985380" y="2150244"/>
                </a:cubicBezTo>
                <a:close/>
                <a:moveTo>
                  <a:pt x="23374506" y="2085629"/>
                </a:moveTo>
                <a:cubicBezTo>
                  <a:pt x="23358354" y="2085629"/>
                  <a:pt x="23342198" y="2101783"/>
                  <a:pt x="23326044" y="2134090"/>
                </a:cubicBezTo>
                <a:cubicBezTo>
                  <a:pt x="23326044" y="2150244"/>
                  <a:pt x="23326044" y="2150244"/>
                  <a:pt x="23326044" y="2166398"/>
                </a:cubicBezTo>
                <a:cubicBezTo>
                  <a:pt x="23326044" y="2182552"/>
                  <a:pt x="23342198" y="2182552"/>
                  <a:pt x="23342198" y="2182552"/>
                </a:cubicBezTo>
                <a:cubicBezTo>
                  <a:pt x="23374506" y="2166398"/>
                  <a:pt x="23406814" y="2134090"/>
                  <a:pt x="23422968" y="2117937"/>
                </a:cubicBezTo>
                <a:cubicBezTo>
                  <a:pt x="23406814" y="2101783"/>
                  <a:pt x="23390660" y="2101783"/>
                  <a:pt x="23374506" y="2085629"/>
                </a:cubicBezTo>
                <a:close/>
                <a:moveTo>
                  <a:pt x="1389224" y="2037168"/>
                </a:moveTo>
                <a:cubicBezTo>
                  <a:pt x="1389224" y="2037168"/>
                  <a:pt x="1373071" y="2037168"/>
                  <a:pt x="1373071" y="2053322"/>
                </a:cubicBezTo>
                <a:cubicBezTo>
                  <a:pt x="1373071" y="2053322"/>
                  <a:pt x="1389224" y="2069475"/>
                  <a:pt x="1389224" y="2069475"/>
                </a:cubicBezTo>
                <a:cubicBezTo>
                  <a:pt x="1389224" y="2069475"/>
                  <a:pt x="1405378" y="2053322"/>
                  <a:pt x="1405378" y="2053322"/>
                </a:cubicBezTo>
                <a:cubicBezTo>
                  <a:pt x="1405378" y="2053322"/>
                  <a:pt x="1389224" y="2037168"/>
                  <a:pt x="1389224" y="2037168"/>
                </a:cubicBezTo>
                <a:close/>
                <a:moveTo>
                  <a:pt x="1696146" y="1972553"/>
                </a:moveTo>
                <a:cubicBezTo>
                  <a:pt x="1679992" y="1988707"/>
                  <a:pt x="1663838" y="2004860"/>
                  <a:pt x="1663838" y="2004860"/>
                </a:cubicBezTo>
                <a:cubicBezTo>
                  <a:pt x="1663838" y="2053322"/>
                  <a:pt x="1679992" y="2069475"/>
                  <a:pt x="1712300" y="2069475"/>
                </a:cubicBezTo>
                <a:cubicBezTo>
                  <a:pt x="1712300" y="2069475"/>
                  <a:pt x="1712300" y="2069475"/>
                  <a:pt x="1728454" y="2069475"/>
                </a:cubicBezTo>
                <a:cubicBezTo>
                  <a:pt x="1728454" y="2085629"/>
                  <a:pt x="1744607" y="2101783"/>
                  <a:pt x="1744607" y="2101783"/>
                </a:cubicBezTo>
                <a:cubicBezTo>
                  <a:pt x="1744607" y="2101783"/>
                  <a:pt x="1760761" y="2101783"/>
                  <a:pt x="1760761" y="2101783"/>
                </a:cubicBezTo>
                <a:cubicBezTo>
                  <a:pt x="1760761" y="2069475"/>
                  <a:pt x="1744607" y="2069475"/>
                  <a:pt x="1728454" y="2069475"/>
                </a:cubicBezTo>
                <a:cubicBezTo>
                  <a:pt x="1728454" y="2037168"/>
                  <a:pt x="1728454" y="2021014"/>
                  <a:pt x="1728454" y="1988707"/>
                </a:cubicBezTo>
                <a:cubicBezTo>
                  <a:pt x="1728454" y="1988707"/>
                  <a:pt x="1712300" y="1972553"/>
                  <a:pt x="1696146" y="1972553"/>
                </a:cubicBezTo>
                <a:close/>
                <a:moveTo>
                  <a:pt x="1922299" y="1956399"/>
                </a:moveTo>
                <a:cubicBezTo>
                  <a:pt x="1922299" y="1988707"/>
                  <a:pt x="1906145" y="2021014"/>
                  <a:pt x="1906145" y="2037168"/>
                </a:cubicBezTo>
                <a:cubicBezTo>
                  <a:pt x="1906145" y="2037168"/>
                  <a:pt x="1922299" y="2053322"/>
                  <a:pt x="1938453" y="2053322"/>
                </a:cubicBezTo>
                <a:cubicBezTo>
                  <a:pt x="1938453" y="2037168"/>
                  <a:pt x="1954606" y="2021014"/>
                  <a:pt x="1954606" y="2004860"/>
                </a:cubicBezTo>
                <a:cubicBezTo>
                  <a:pt x="1938453" y="1988707"/>
                  <a:pt x="1938453" y="1972553"/>
                  <a:pt x="1922299" y="1956399"/>
                </a:cubicBezTo>
                <a:close/>
                <a:moveTo>
                  <a:pt x="22001436" y="1794861"/>
                </a:moveTo>
                <a:cubicBezTo>
                  <a:pt x="22001436" y="1794861"/>
                  <a:pt x="21985284" y="1794861"/>
                  <a:pt x="21969128" y="1811015"/>
                </a:cubicBezTo>
                <a:cubicBezTo>
                  <a:pt x="21969128" y="1811015"/>
                  <a:pt x="21985284" y="1827169"/>
                  <a:pt x="21985284" y="1827169"/>
                </a:cubicBezTo>
                <a:cubicBezTo>
                  <a:pt x="22001436" y="1811015"/>
                  <a:pt x="22017590" y="1811015"/>
                  <a:pt x="22001436" y="1794861"/>
                </a:cubicBezTo>
                <a:close/>
                <a:moveTo>
                  <a:pt x="21581438" y="1794861"/>
                </a:moveTo>
                <a:cubicBezTo>
                  <a:pt x="21565284" y="1811015"/>
                  <a:pt x="21565284" y="1811015"/>
                  <a:pt x="21565284" y="1811015"/>
                </a:cubicBezTo>
                <a:cubicBezTo>
                  <a:pt x="21565284" y="1811015"/>
                  <a:pt x="21581438" y="1811015"/>
                  <a:pt x="21581438" y="1827169"/>
                </a:cubicBezTo>
                <a:cubicBezTo>
                  <a:pt x="21581438" y="1827169"/>
                  <a:pt x="21597592" y="1811015"/>
                  <a:pt x="21597592" y="1811015"/>
                </a:cubicBezTo>
                <a:cubicBezTo>
                  <a:pt x="21597592" y="1811015"/>
                  <a:pt x="21581438" y="1794861"/>
                  <a:pt x="21581438" y="1794861"/>
                </a:cubicBezTo>
                <a:close/>
                <a:moveTo>
                  <a:pt x="40890" y="1788552"/>
                </a:moveTo>
                <a:cubicBezTo>
                  <a:pt x="48462" y="1788804"/>
                  <a:pt x="56538" y="1790823"/>
                  <a:pt x="64615" y="1794861"/>
                </a:cubicBezTo>
                <a:cubicBezTo>
                  <a:pt x="113076" y="1811015"/>
                  <a:pt x="145384" y="1843323"/>
                  <a:pt x="177691" y="1875630"/>
                </a:cubicBezTo>
                <a:cubicBezTo>
                  <a:pt x="209999" y="1907938"/>
                  <a:pt x="226153" y="1859476"/>
                  <a:pt x="242307" y="1859476"/>
                </a:cubicBezTo>
                <a:cubicBezTo>
                  <a:pt x="258460" y="1859476"/>
                  <a:pt x="258460" y="1875630"/>
                  <a:pt x="274614" y="1891784"/>
                </a:cubicBezTo>
                <a:cubicBezTo>
                  <a:pt x="290768" y="1924091"/>
                  <a:pt x="274614" y="1940245"/>
                  <a:pt x="242307" y="1956399"/>
                </a:cubicBezTo>
                <a:cubicBezTo>
                  <a:pt x="226153" y="1972553"/>
                  <a:pt x="209999" y="1972553"/>
                  <a:pt x="193845" y="1956399"/>
                </a:cubicBezTo>
                <a:cubicBezTo>
                  <a:pt x="129230" y="1940245"/>
                  <a:pt x="80769" y="1907938"/>
                  <a:pt x="16154" y="1875630"/>
                </a:cubicBezTo>
                <a:cubicBezTo>
                  <a:pt x="0" y="1875630"/>
                  <a:pt x="0" y="1843323"/>
                  <a:pt x="0" y="1827169"/>
                </a:cubicBezTo>
                <a:cubicBezTo>
                  <a:pt x="0" y="1802938"/>
                  <a:pt x="18173" y="1787794"/>
                  <a:pt x="40890" y="1788552"/>
                </a:cubicBezTo>
                <a:close/>
                <a:moveTo>
                  <a:pt x="22324510" y="1778708"/>
                </a:moveTo>
                <a:cubicBezTo>
                  <a:pt x="22324510" y="1794861"/>
                  <a:pt x="22292204" y="1794861"/>
                  <a:pt x="22259896" y="1811015"/>
                </a:cubicBezTo>
                <a:cubicBezTo>
                  <a:pt x="22292204" y="1827169"/>
                  <a:pt x="22308358" y="1827169"/>
                  <a:pt x="22340666" y="1843323"/>
                </a:cubicBezTo>
                <a:cubicBezTo>
                  <a:pt x="22356818" y="1843323"/>
                  <a:pt x="22356818" y="1843323"/>
                  <a:pt x="22372972" y="1843323"/>
                </a:cubicBezTo>
                <a:cubicBezTo>
                  <a:pt x="22389128" y="1843323"/>
                  <a:pt x="22405280" y="1827169"/>
                  <a:pt x="22421434" y="1811015"/>
                </a:cubicBezTo>
                <a:cubicBezTo>
                  <a:pt x="22405280" y="1794861"/>
                  <a:pt x="22389128" y="1794861"/>
                  <a:pt x="22372972" y="1778708"/>
                </a:cubicBezTo>
                <a:cubicBezTo>
                  <a:pt x="22356818" y="1778708"/>
                  <a:pt x="22356818" y="1778708"/>
                  <a:pt x="22324510" y="1778708"/>
                </a:cubicBezTo>
                <a:close/>
                <a:moveTo>
                  <a:pt x="21678360" y="1746400"/>
                </a:moveTo>
                <a:cubicBezTo>
                  <a:pt x="21678360" y="1762554"/>
                  <a:pt x="21662208" y="1762554"/>
                  <a:pt x="21662208" y="1778708"/>
                </a:cubicBezTo>
                <a:cubicBezTo>
                  <a:pt x="21662208" y="1827169"/>
                  <a:pt x="21710668" y="1891784"/>
                  <a:pt x="21775284" y="1891784"/>
                </a:cubicBezTo>
                <a:cubicBezTo>
                  <a:pt x="21807590" y="1891784"/>
                  <a:pt x="21888360" y="1843323"/>
                  <a:pt x="21888360" y="1811015"/>
                </a:cubicBezTo>
                <a:cubicBezTo>
                  <a:pt x="21888360" y="1811015"/>
                  <a:pt x="21888360" y="1794861"/>
                  <a:pt x="21888360" y="1794861"/>
                </a:cubicBezTo>
                <a:cubicBezTo>
                  <a:pt x="21888360" y="1794861"/>
                  <a:pt x="21678360" y="1746400"/>
                  <a:pt x="21678360" y="1746400"/>
                </a:cubicBezTo>
                <a:close/>
                <a:moveTo>
                  <a:pt x="2382943" y="1710067"/>
                </a:moveTo>
                <a:lnTo>
                  <a:pt x="2386972" y="1712074"/>
                </a:lnTo>
                <a:cubicBezTo>
                  <a:pt x="2436191" y="1748420"/>
                  <a:pt x="2451335" y="1802939"/>
                  <a:pt x="2439220" y="1875630"/>
                </a:cubicBezTo>
                <a:cubicBezTo>
                  <a:pt x="2439220" y="1875630"/>
                  <a:pt x="2423066" y="1891784"/>
                  <a:pt x="2423066" y="1891784"/>
                </a:cubicBezTo>
                <a:cubicBezTo>
                  <a:pt x="2406912" y="1891784"/>
                  <a:pt x="2390758" y="1891784"/>
                  <a:pt x="2374604" y="1875630"/>
                </a:cubicBezTo>
                <a:cubicBezTo>
                  <a:pt x="2354412" y="1863515"/>
                  <a:pt x="2340278" y="1849380"/>
                  <a:pt x="2330687" y="1833984"/>
                </a:cubicBezTo>
                <a:lnTo>
                  <a:pt x="2324590" y="1815973"/>
                </a:lnTo>
                <a:lnTo>
                  <a:pt x="2326143" y="1778708"/>
                </a:lnTo>
                <a:cubicBezTo>
                  <a:pt x="2326143" y="1746400"/>
                  <a:pt x="2342297" y="1730246"/>
                  <a:pt x="2374604" y="1730246"/>
                </a:cubicBezTo>
                <a:close/>
                <a:moveTo>
                  <a:pt x="1033841" y="1617170"/>
                </a:moveTo>
                <a:cubicBezTo>
                  <a:pt x="1033841" y="1617170"/>
                  <a:pt x="1049995" y="1633324"/>
                  <a:pt x="1049995" y="1633324"/>
                </a:cubicBezTo>
                <a:cubicBezTo>
                  <a:pt x="1049995" y="1633324"/>
                  <a:pt x="1033841" y="1649478"/>
                  <a:pt x="1033841" y="1649478"/>
                </a:cubicBezTo>
                <a:cubicBezTo>
                  <a:pt x="1033841" y="1649478"/>
                  <a:pt x="1017688" y="1649478"/>
                  <a:pt x="1017688" y="1633324"/>
                </a:cubicBezTo>
                <a:cubicBezTo>
                  <a:pt x="1017688" y="1633324"/>
                  <a:pt x="1033841" y="1617170"/>
                  <a:pt x="1033841" y="1617170"/>
                </a:cubicBezTo>
                <a:close/>
                <a:moveTo>
                  <a:pt x="24069118" y="1601016"/>
                </a:moveTo>
                <a:cubicBezTo>
                  <a:pt x="24101426" y="1601016"/>
                  <a:pt x="24149888" y="1601016"/>
                  <a:pt x="24214502" y="1601016"/>
                </a:cubicBezTo>
                <a:cubicBezTo>
                  <a:pt x="24214502" y="1601016"/>
                  <a:pt x="24230656" y="1617170"/>
                  <a:pt x="24230656" y="1617170"/>
                </a:cubicBezTo>
                <a:cubicBezTo>
                  <a:pt x="24214502" y="1633324"/>
                  <a:pt x="24214502" y="1649478"/>
                  <a:pt x="24198350" y="1649478"/>
                </a:cubicBezTo>
                <a:cubicBezTo>
                  <a:pt x="24149888" y="1649478"/>
                  <a:pt x="24117580" y="1649478"/>
                  <a:pt x="24069118" y="1649478"/>
                </a:cubicBezTo>
                <a:cubicBezTo>
                  <a:pt x="24052964" y="1649478"/>
                  <a:pt x="24036812" y="1649478"/>
                  <a:pt x="24020656" y="1633324"/>
                </a:cubicBezTo>
                <a:cubicBezTo>
                  <a:pt x="23988350" y="1633324"/>
                  <a:pt x="24036812" y="1601016"/>
                  <a:pt x="24069118" y="1601016"/>
                </a:cubicBezTo>
                <a:close/>
                <a:moveTo>
                  <a:pt x="25028247" y="1556593"/>
                </a:moveTo>
                <a:cubicBezTo>
                  <a:pt x="25034305" y="1556593"/>
                  <a:pt x="25038345" y="1560632"/>
                  <a:pt x="25038345" y="1568709"/>
                </a:cubicBezTo>
                <a:cubicBezTo>
                  <a:pt x="25038345" y="1568709"/>
                  <a:pt x="25022189" y="1584863"/>
                  <a:pt x="25022189" y="1584863"/>
                </a:cubicBezTo>
                <a:cubicBezTo>
                  <a:pt x="25022189" y="1584863"/>
                  <a:pt x="25006037" y="1568709"/>
                  <a:pt x="25006037" y="1568709"/>
                </a:cubicBezTo>
                <a:cubicBezTo>
                  <a:pt x="25014113" y="1560632"/>
                  <a:pt x="25022191" y="1556593"/>
                  <a:pt x="25028247" y="1556593"/>
                </a:cubicBezTo>
                <a:close/>
                <a:moveTo>
                  <a:pt x="2459917" y="1497531"/>
                </a:moveTo>
                <a:cubicBezTo>
                  <a:pt x="2449316" y="1496017"/>
                  <a:pt x="2443258" y="1508132"/>
                  <a:pt x="2455373" y="1520247"/>
                </a:cubicBezTo>
                <a:cubicBezTo>
                  <a:pt x="2455373" y="1536401"/>
                  <a:pt x="2471527" y="1536401"/>
                  <a:pt x="2487681" y="1536401"/>
                </a:cubicBezTo>
                <a:cubicBezTo>
                  <a:pt x="2487681" y="1520247"/>
                  <a:pt x="2487681" y="1504094"/>
                  <a:pt x="2471527" y="1504094"/>
                </a:cubicBezTo>
                <a:cubicBezTo>
                  <a:pt x="2467489" y="1500055"/>
                  <a:pt x="2463450" y="1498036"/>
                  <a:pt x="2459917" y="1497531"/>
                </a:cubicBezTo>
                <a:close/>
                <a:moveTo>
                  <a:pt x="24828345" y="1487940"/>
                </a:moveTo>
                <a:cubicBezTo>
                  <a:pt x="24860653" y="1487940"/>
                  <a:pt x="24860653" y="1504094"/>
                  <a:pt x="24844501" y="1536401"/>
                </a:cubicBezTo>
                <a:cubicBezTo>
                  <a:pt x="24828345" y="1568709"/>
                  <a:pt x="24812193" y="1601016"/>
                  <a:pt x="24796037" y="1633324"/>
                </a:cubicBezTo>
                <a:cubicBezTo>
                  <a:pt x="24796037" y="1633324"/>
                  <a:pt x="24779885" y="1633324"/>
                  <a:pt x="24779885" y="1633324"/>
                </a:cubicBezTo>
                <a:cubicBezTo>
                  <a:pt x="24763733" y="1601016"/>
                  <a:pt x="24763733" y="1552555"/>
                  <a:pt x="24763733" y="1520247"/>
                </a:cubicBezTo>
                <a:cubicBezTo>
                  <a:pt x="24763733" y="1504094"/>
                  <a:pt x="24812193" y="1487940"/>
                  <a:pt x="24828345" y="1487940"/>
                </a:cubicBezTo>
                <a:close/>
                <a:moveTo>
                  <a:pt x="209999" y="1483901"/>
                </a:moveTo>
                <a:cubicBezTo>
                  <a:pt x="238268" y="1483902"/>
                  <a:pt x="266538" y="1487940"/>
                  <a:pt x="290768" y="1487940"/>
                </a:cubicBezTo>
                <a:cubicBezTo>
                  <a:pt x="290768" y="1568709"/>
                  <a:pt x="193845" y="1520247"/>
                  <a:pt x="177691" y="1584863"/>
                </a:cubicBezTo>
                <a:cubicBezTo>
                  <a:pt x="161538" y="1617170"/>
                  <a:pt x="177691" y="1665631"/>
                  <a:pt x="113076" y="1633324"/>
                </a:cubicBezTo>
                <a:cubicBezTo>
                  <a:pt x="96923" y="1617170"/>
                  <a:pt x="80769" y="1601016"/>
                  <a:pt x="80769" y="1584863"/>
                </a:cubicBezTo>
                <a:cubicBezTo>
                  <a:pt x="64615" y="1536401"/>
                  <a:pt x="113076" y="1520247"/>
                  <a:pt x="129230" y="1504094"/>
                </a:cubicBezTo>
                <a:cubicBezTo>
                  <a:pt x="153461" y="1487940"/>
                  <a:pt x="181730" y="1483901"/>
                  <a:pt x="209999" y="1483901"/>
                </a:cubicBezTo>
                <a:close/>
                <a:moveTo>
                  <a:pt x="24666809" y="1455632"/>
                </a:moveTo>
                <a:cubicBezTo>
                  <a:pt x="24682961" y="1455632"/>
                  <a:pt x="24699113" y="1471786"/>
                  <a:pt x="24699113" y="1471786"/>
                </a:cubicBezTo>
                <a:cubicBezTo>
                  <a:pt x="24682961" y="1487940"/>
                  <a:pt x="24682961" y="1520247"/>
                  <a:pt x="24666809" y="1536401"/>
                </a:cubicBezTo>
                <a:cubicBezTo>
                  <a:pt x="24666809" y="1536401"/>
                  <a:pt x="24650657" y="1520247"/>
                  <a:pt x="24650657" y="1520247"/>
                </a:cubicBezTo>
                <a:cubicBezTo>
                  <a:pt x="24634501" y="1487940"/>
                  <a:pt x="24618345" y="1455632"/>
                  <a:pt x="24666809" y="1455632"/>
                </a:cubicBezTo>
                <a:close/>
                <a:moveTo>
                  <a:pt x="306922" y="1455632"/>
                </a:moveTo>
                <a:cubicBezTo>
                  <a:pt x="306922" y="1455632"/>
                  <a:pt x="323075" y="1455632"/>
                  <a:pt x="323075" y="1455632"/>
                </a:cubicBezTo>
                <a:cubicBezTo>
                  <a:pt x="339229" y="1487940"/>
                  <a:pt x="306922" y="1487940"/>
                  <a:pt x="290768" y="1487940"/>
                </a:cubicBezTo>
                <a:cubicBezTo>
                  <a:pt x="306922" y="1471786"/>
                  <a:pt x="306922" y="1455632"/>
                  <a:pt x="306922" y="1455632"/>
                </a:cubicBezTo>
                <a:close/>
                <a:moveTo>
                  <a:pt x="24392194" y="1439479"/>
                </a:moveTo>
                <a:cubicBezTo>
                  <a:pt x="24408348" y="1439479"/>
                  <a:pt x="24440656" y="1439479"/>
                  <a:pt x="24472962" y="1439479"/>
                </a:cubicBezTo>
                <a:cubicBezTo>
                  <a:pt x="24505270" y="1439479"/>
                  <a:pt x="24505270" y="1455632"/>
                  <a:pt x="24489118" y="1487940"/>
                </a:cubicBezTo>
                <a:cubicBezTo>
                  <a:pt x="24472962" y="1504094"/>
                  <a:pt x="24440656" y="1520247"/>
                  <a:pt x="24408348" y="1536401"/>
                </a:cubicBezTo>
                <a:cubicBezTo>
                  <a:pt x="24392194" y="1552555"/>
                  <a:pt x="24359888" y="1536401"/>
                  <a:pt x="24359888" y="1504094"/>
                </a:cubicBezTo>
                <a:cubicBezTo>
                  <a:pt x="24343732" y="1471786"/>
                  <a:pt x="24359888" y="1439479"/>
                  <a:pt x="24392194" y="1439479"/>
                </a:cubicBezTo>
                <a:close/>
                <a:moveTo>
                  <a:pt x="1259994" y="1407171"/>
                </a:moveTo>
                <a:cubicBezTo>
                  <a:pt x="1308456" y="1455632"/>
                  <a:pt x="1340763" y="1487940"/>
                  <a:pt x="1340763" y="1520247"/>
                </a:cubicBezTo>
                <a:cubicBezTo>
                  <a:pt x="1340763" y="1552555"/>
                  <a:pt x="1292302" y="1584863"/>
                  <a:pt x="1259994" y="1584863"/>
                </a:cubicBezTo>
                <a:cubicBezTo>
                  <a:pt x="1243840" y="1584863"/>
                  <a:pt x="1195379" y="1536401"/>
                  <a:pt x="1195379" y="1504094"/>
                </a:cubicBezTo>
                <a:cubicBezTo>
                  <a:pt x="1195379" y="1471786"/>
                  <a:pt x="1243840" y="1439479"/>
                  <a:pt x="1259994" y="1407171"/>
                </a:cubicBezTo>
                <a:close/>
                <a:moveTo>
                  <a:pt x="23037296" y="1382941"/>
                </a:moveTo>
                <a:cubicBezTo>
                  <a:pt x="23055469" y="1386979"/>
                  <a:pt x="23075661" y="1407171"/>
                  <a:pt x="23099892" y="1439479"/>
                </a:cubicBezTo>
                <a:cubicBezTo>
                  <a:pt x="23148354" y="1504094"/>
                  <a:pt x="23180662" y="1504094"/>
                  <a:pt x="23212968" y="1439479"/>
                </a:cubicBezTo>
                <a:cubicBezTo>
                  <a:pt x="23229124" y="1423325"/>
                  <a:pt x="23229124" y="1391017"/>
                  <a:pt x="23245276" y="1391017"/>
                </a:cubicBezTo>
                <a:cubicBezTo>
                  <a:pt x="23277584" y="1391017"/>
                  <a:pt x="23277584" y="1407171"/>
                  <a:pt x="23277584" y="1439479"/>
                </a:cubicBezTo>
                <a:cubicBezTo>
                  <a:pt x="23277584" y="1471786"/>
                  <a:pt x="23293738" y="1487940"/>
                  <a:pt x="23326044" y="1487940"/>
                </a:cubicBezTo>
                <a:cubicBezTo>
                  <a:pt x="23326044" y="1536401"/>
                  <a:pt x="23277584" y="1568709"/>
                  <a:pt x="23245276" y="1584863"/>
                </a:cubicBezTo>
                <a:cubicBezTo>
                  <a:pt x="23212968" y="1617170"/>
                  <a:pt x="23164506" y="1617170"/>
                  <a:pt x="23116048" y="1584863"/>
                </a:cubicBezTo>
                <a:cubicBezTo>
                  <a:pt x="23019124" y="1504094"/>
                  <a:pt x="22938354" y="1552555"/>
                  <a:pt x="22857586" y="1617170"/>
                </a:cubicBezTo>
                <a:lnTo>
                  <a:pt x="22857586" y="1601016"/>
                </a:lnTo>
                <a:lnTo>
                  <a:pt x="22857586" y="1548516"/>
                </a:lnTo>
                <a:cubicBezTo>
                  <a:pt x="22861625" y="1528324"/>
                  <a:pt x="22873740" y="1512170"/>
                  <a:pt x="22906048" y="1504094"/>
                </a:cubicBezTo>
                <a:cubicBezTo>
                  <a:pt x="22954510" y="1487940"/>
                  <a:pt x="22970662" y="1455632"/>
                  <a:pt x="22986816" y="1423325"/>
                </a:cubicBezTo>
                <a:cubicBezTo>
                  <a:pt x="23002970" y="1391017"/>
                  <a:pt x="23019124" y="1378902"/>
                  <a:pt x="23037296" y="1382941"/>
                </a:cubicBezTo>
                <a:close/>
                <a:moveTo>
                  <a:pt x="710766" y="1374864"/>
                </a:moveTo>
                <a:cubicBezTo>
                  <a:pt x="726920" y="1374864"/>
                  <a:pt x="743073" y="1391017"/>
                  <a:pt x="759227" y="1374864"/>
                </a:cubicBezTo>
                <a:cubicBezTo>
                  <a:pt x="759227" y="1374864"/>
                  <a:pt x="759227" y="1391017"/>
                  <a:pt x="759227" y="1407171"/>
                </a:cubicBezTo>
                <a:cubicBezTo>
                  <a:pt x="743073" y="1487940"/>
                  <a:pt x="678458" y="1520247"/>
                  <a:pt x="629997" y="1568709"/>
                </a:cubicBezTo>
                <a:cubicBezTo>
                  <a:pt x="613843" y="1584863"/>
                  <a:pt x="597690" y="1584863"/>
                  <a:pt x="581536" y="1584863"/>
                </a:cubicBezTo>
                <a:cubicBezTo>
                  <a:pt x="533074" y="1568709"/>
                  <a:pt x="500767" y="1552555"/>
                  <a:pt x="452306" y="1536401"/>
                </a:cubicBezTo>
                <a:cubicBezTo>
                  <a:pt x="419998" y="1520247"/>
                  <a:pt x="419998" y="1487940"/>
                  <a:pt x="452306" y="1471786"/>
                </a:cubicBezTo>
                <a:cubicBezTo>
                  <a:pt x="533074" y="1407171"/>
                  <a:pt x="629997" y="1423325"/>
                  <a:pt x="710766" y="1374864"/>
                </a:cubicBezTo>
                <a:close/>
                <a:moveTo>
                  <a:pt x="1685293" y="1370825"/>
                </a:moveTo>
                <a:cubicBezTo>
                  <a:pt x="1704223" y="1373854"/>
                  <a:pt x="1716339" y="1395055"/>
                  <a:pt x="1728454" y="1407171"/>
                </a:cubicBezTo>
                <a:cubicBezTo>
                  <a:pt x="1744607" y="1439479"/>
                  <a:pt x="1728454" y="1455632"/>
                  <a:pt x="1696146" y="1471786"/>
                </a:cubicBezTo>
                <a:cubicBezTo>
                  <a:pt x="1647685" y="1487940"/>
                  <a:pt x="1615377" y="1455632"/>
                  <a:pt x="1615377" y="1423325"/>
                </a:cubicBezTo>
                <a:cubicBezTo>
                  <a:pt x="1615377" y="1391017"/>
                  <a:pt x="1631531" y="1374864"/>
                  <a:pt x="1663838" y="1374864"/>
                </a:cubicBezTo>
                <a:cubicBezTo>
                  <a:pt x="1671915" y="1370825"/>
                  <a:pt x="1678982" y="1369816"/>
                  <a:pt x="1685293" y="1370825"/>
                </a:cubicBezTo>
                <a:close/>
                <a:moveTo>
                  <a:pt x="23552198" y="1358710"/>
                </a:moveTo>
                <a:cubicBezTo>
                  <a:pt x="23616812" y="1358710"/>
                  <a:pt x="23665274" y="1358710"/>
                  <a:pt x="23729888" y="1358710"/>
                </a:cubicBezTo>
                <a:cubicBezTo>
                  <a:pt x="24004504" y="1358710"/>
                  <a:pt x="24004504" y="1358710"/>
                  <a:pt x="24246812" y="1487940"/>
                </a:cubicBezTo>
                <a:cubicBezTo>
                  <a:pt x="24246812" y="1487940"/>
                  <a:pt x="24262964" y="1504094"/>
                  <a:pt x="24262964" y="1504094"/>
                </a:cubicBezTo>
                <a:cubicBezTo>
                  <a:pt x="24246812" y="1520247"/>
                  <a:pt x="24230656" y="1536401"/>
                  <a:pt x="24214502" y="1536401"/>
                </a:cubicBezTo>
                <a:cubicBezTo>
                  <a:pt x="24069118" y="1552555"/>
                  <a:pt x="23923736" y="1552555"/>
                  <a:pt x="23778350" y="1552555"/>
                </a:cubicBezTo>
                <a:cubicBezTo>
                  <a:pt x="23713736" y="1552555"/>
                  <a:pt x="23455274" y="1536401"/>
                  <a:pt x="23390660" y="1487940"/>
                </a:cubicBezTo>
                <a:cubicBezTo>
                  <a:pt x="23374506" y="1487940"/>
                  <a:pt x="23342198" y="1471786"/>
                  <a:pt x="23326044" y="1455632"/>
                </a:cubicBezTo>
                <a:cubicBezTo>
                  <a:pt x="23342198" y="1407171"/>
                  <a:pt x="23374506" y="1391017"/>
                  <a:pt x="23406814" y="1407171"/>
                </a:cubicBezTo>
                <a:cubicBezTo>
                  <a:pt x="23503736" y="1487940"/>
                  <a:pt x="23616812" y="1471786"/>
                  <a:pt x="23713736" y="1455632"/>
                </a:cubicBezTo>
                <a:cubicBezTo>
                  <a:pt x="23713736" y="1455632"/>
                  <a:pt x="23729888" y="1439479"/>
                  <a:pt x="23729888" y="1439479"/>
                </a:cubicBezTo>
                <a:cubicBezTo>
                  <a:pt x="23729888" y="1439479"/>
                  <a:pt x="23713736" y="1423325"/>
                  <a:pt x="23713736" y="1423325"/>
                </a:cubicBezTo>
                <a:cubicBezTo>
                  <a:pt x="23649120" y="1423325"/>
                  <a:pt x="23600660" y="1407171"/>
                  <a:pt x="23536044" y="1407171"/>
                </a:cubicBezTo>
                <a:cubicBezTo>
                  <a:pt x="23536044" y="1407171"/>
                  <a:pt x="23519892" y="1391017"/>
                  <a:pt x="23519892" y="1391017"/>
                </a:cubicBezTo>
                <a:cubicBezTo>
                  <a:pt x="23536044" y="1374864"/>
                  <a:pt x="23536044" y="1358710"/>
                  <a:pt x="23552198" y="1358710"/>
                </a:cubicBezTo>
                <a:close/>
                <a:moveTo>
                  <a:pt x="1922299" y="1326402"/>
                </a:moveTo>
                <a:cubicBezTo>
                  <a:pt x="1922299" y="1326402"/>
                  <a:pt x="1906145" y="1342556"/>
                  <a:pt x="1922299" y="1326402"/>
                </a:cubicBezTo>
                <a:close/>
                <a:moveTo>
                  <a:pt x="1922299" y="1326402"/>
                </a:moveTo>
                <a:cubicBezTo>
                  <a:pt x="1922299" y="1326402"/>
                  <a:pt x="1938453" y="1326402"/>
                  <a:pt x="1938453" y="1326402"/>
                </a:cubicBezTo>
                <a:cubicBezTo>
                  <a:pt x="1954606" y="1342556"/>
                  <a:pt x="1938453" y="1342556"/>
                  <a:pt x="1922299" y="1358710"/>
                </a:cubicBezTo>
                <a:cubicBezTo>
                  <a:pt x="1922299" y="1358710"/>
                  <a:pt x="1922299" y="1342556"/>
                  <a:pt x="1922299" y="1326402"/>
                </a:cubicBezTo>
                <a:close/>
                <a:moveTo>
                  <a:pt x="11873022" y="1310249"/>
                </a:moveTo>
                <a:cubicBezTo>
                  <a:pt x="11873022" y="1310249"/>
                  <a:pt x="11856869" y="1326402"/>
                  <a:pt x="11856869" y="1326402"/>
                </a:cubicBezTo>
                <a:cubicBezTo>
                  <a:pt x="11856869" y="1342556"/>
                  <a:pt x="11873022" y="1342556"/>
                  <a:pt x="11889175" y="1326402"/>
                </a:cubicBezTo>
                <a:cubicBezTo>
                  <a:pt x="11889175" y="1326402"/>
                  <a:pt x="11873022" y="1310249"/>
                  <a:pt x="11873022" y="1310249"/>
                </a:cubicBezTo>
                <a:close/>
                <a:moveTo>
                  <a:pt x="13530803" y="1304191"/>
                </a:moveTo>
                <a:cubicBezTo>
                  <a:pt x="13500515" y="1306210"/>
                  <a:pt x="13472246" y="1318325"/>
                  <a:pt x="13456092" y="1342556"/>
                </a:cubicBezTo>
                <a:cubicBezTo>
                  <a:pt x="13439937" y="1358710"/>
                  <a:pt x="13456092" y="1407171"/>
                  <a:pt x="13472245" y="1407171"/>
                </a:cubicBezTo>
                <a:cubicBezTo>
                  <a:pt x="13504552" y="1439479"/>
                  <a:pt x="13553014" y="1439479"/>
                  <a:pt x="13601475" y="1407171"/>
                </a:cubicBezTo>
                <a:cubicBezTo>
                  <a:pt x="13617629" y="1391017"/>
                  <a:pt x="13617629" y="1374864"/>
                  <a:pt x="13617629" y="1358710"/>
                </a:cubicBezTo>
                <a:cubicBezTo>
                  <a:pt x="13617629" y="1358710"/>
                  <a:pt x="13617629" y="1349623"/>
                  <a:pt x="13617629" y="1351895"/>
                </a:cubicBezTo>
                <a:lnTo>
                  <a:pt x="13617629" y="1342556"/>
                </a:lnTo>
                <a:cubicBezTo>
                  <a:pt x="13617629" y="1338517"/>
                  <a:pt x="13617629" y="1334479"/>
                  <a:pt x="13617629" y="1326402"/>
                </a:cubicBezTo>
                <a:cubicBezTo>
                  <a:pt x="13593399" y="1310249"/>
                  <a:pt x="13561091" y="1302172"/>
                  <a:pt x="13530803" y="1304191"/>
                </a:cubicBezTo>
                <a:close/>
                <a:moveTo>
                  <a:pt x="21952974" y="1261787"/>
                </a:moveTo>
                <a:cubicBezTo>
                  <a:pt x="21936822" y="1261787"/>
                  <a:pt x="21920666" y="1261787"/>
                  <a:pt x="21920666" y="1277941"/>
                </a:cubicBezTo>
                <a:cubicBezTo>
                  <a:pt x="21904514" y="1277941"/>
                  <a:pt x="21920666" y="1294095"/>
                  <a:pt x="21936822" y="1294095"/>
                </a:cubicBezTo>
                <a:cubicBezTo>
                  <a:pt x="21952974" y="1294095"/>
                  <a:pt x="21952974" y="1277941"/>
                  <a:pt x="21952974" y="1261787"/>
                </a:cubicBezTo>
                <a:close/>
                <a:moveTo>
                  <a:pt x="12939171" y="1261787"/>
                </a:moveTo>
                <a:cubicBezTo>
                  <a:pt x="12939171" y="1277941"/>
                  <a:pt x="12923018" y="1277941"/>
                  <a:pt x="12923018" y="1294095"/>
                </a:cubicBezTo>
                <a:cubicBezTo>
                  <a:pt x="12923018" y="1294095"/>
                  <a:pt x="12923018" y="1294095"/>
                  <a:pt x="12939171" y="1294095"/>
                </a:cubicBezTo>
                <a:cubicBezTo>
                  <a:pt x="12939171" y="1294095"/>
                  <a:pt x="12939171" y="1294095"/>
                  <a:pt x="12955324" y="1294095"/>
                </a:cubicBezTo>
                <a:cubicBezTo>
                  <a:pt x="12955324" y="1294095"/>
                  <a:pt x="12955324" y="1277941"/>
                  <a:pt x="12955324" y="1277941"/>
                </a:cubicBezTo>
                <a:cubicBezTo>
                  <a:pt x="12955324" y="1277941"/>
                  <a:pt x="12939171" y="1261787"/>
                  <a:pt x="12939171" y="1261787"/>
                </a:cubicBezTo>
                <a:close/>
                <a:moveTo>
                  <a:pt x="12389943" y="1261787"/>
                </a:moveTo>
                <a:cubicBezTo>
                  <a:pt x="12389943" y="1277941"/>
                  <a:pt x="12373789" y="1310249"/>
                  <a:pt x="12389943" y="1326402"/>
                </a:cubicBezTo>
                <a:cubicBezTo>
                  <a:pt x="12389943" y="1358710"/>
                  <a:pt x="12438405" y="1374864"/>
                  <a:pt x="12470712" y="1358710"/>
                </a:cubicBezTo>
                <a:cubicBezTo>
                  <a:pt x="12486866" y="1358710"/>
                  <a:pt x="12486866" y="1342556"/>
                  <a:pt x="12503019" y="1342556"/>
                </a:cubicBezTo>
                <a:cubicBezTo>
                  <a:pt x="12470712" y="1326402"/>
                  <a:pt x="12454558" y="1294095"/>
                  <a:pt x="12438405" y="1277941"/>
                </a:cubicBezTo>
                <a:cubicBezTo>
                  <a:pt x="12422251" y="1261787"/>
                  <a:pt x="12406098" y="1261787"/>
                  <a:pt x="12389943" y="1261787"/>
                </a:cubicBezTo>
                <a:close/>
                <a:moveTo>
                  <a:pt x="2519988" y="1261787"/>
                </a:moveTo>
                <a:cubicBezTo>
                  <a:pt x="2519988" y="1261787"/>
                  <a:pt x="2536142" y="1261787"/>
                  <a:pt x="2552296" y="1261787"/>
                </a:cubicBezTo>
                <a:cubicBezTo>
                  <a:pt x="2568450" y="1261787"/>
                  <a:pt x="2552296" y="1277941"/>
                  <a:pt x="2536142" y="1294095"/>
                </a:cubicBezTo>
                <a:cubicBezTo>
                  <a:pt x="2536142" y="1294095"/>
                  <a:pt x="2519988" y="1277941"/>
                  <a:pt x="2519988" y="1277941"/>
                </a:cubicBezTo>
                <a:cubicBezTo>
                  <a:pt x="2503835" y="1277941"/>
                  <a:pt x="2519988" y="1261787"/>
                  <a:pt x="2519988" y="1261787"/>
                </a:cubicBezTo>
                <a:close/>
                <a:moveTo>
                  <a:pt x="3077041" y="1260777"/>
                </a:moveTo>
                <a:cubicBezTo>
                  <a:pt x="3091428" y="1257749"/>
                  <a:pt x="3105563" y="1257749"/>
                  <a:pt x="3117678" y="1261787"/>
                </a:cubicBezTo>
                <a:cubicBezTo>
                  <a:pt x="3117678" y="1261787"/>
                  <a:pt x="3133832" y="1277941"/>
                  <a:pt x="3133832" y="1277941"/>
                </a:cubicBezTo>
                <a:cubicBezTo>
                  <a:pt x="3133832" y="1326402"/>
                  <a:pt x="3053063" y="1374864"/>
                  <a:pt x="3004602" y="1358710"/>
                </a:cubicBezTo>
                <a:cubicBezTo>
                  <a:pt x="3004602" y="1358710"/>
                  <a:pt x="2988448" y="1342556"/>
                  <a:pt x="2988448" y="1342556"/>
                </a:cubicBezTo>
                <a:cubicBezTo>
                  <a:pt x="2988448" y="1306210"/>
                  <a:pt x="3033881" y="1269864"/>
                  <a:pt x="3077041" y="1260777"/>
                </a:cubicBezTo>
                <a:close/>
                <a:moveTo>
                  <a:pt x="3997554" y="1255729"/>
                </a:moveTo>
                <a:cubicBezTo>
                  <a:pt x="3989982" y="1255729"/>
                  <a:pt x="3981905" y="1257749"/>
                  <a:pt x="3973828" y="1261787"/>
                </a:cubicBezTo>
                <a:cubicBezTo>
                  <a:pt x="3957674" y="1261787"/>
                  <a:pt x="3957674" y="1277941"/>
                  <a:pt x="3941520" y="1294095"/>
                </a:cubicBezTo>
                <a:cubicBezTo>
                  <a:pt x="3941520" y="1294095"/>
                  <a:pt x="3957674" y="1310249"/>
                  <a:pt x="3957674" y="1310249"/>
                </a:cubicBezTo>
                <a:cubicBezTo>
                  <a:pt x="3989982" y="1310249"/>
                  <a:pt x="4006135" y="1310249"/>
                  <a:pt x="4038443" y="1310249"/>
                </a:cubicBezTo>
                <a:cubicBezTo>
                  <a:pt x="4038443" y="1326402"/>
                  <a:pt x="4054597" y="1342556"/>
                  <a:pt x="4054597" y="1358710"/>
                </a:cubicBezTo>
                <a:cubicBezTo>
                  <a:pt x="4086904" y="1358710"/>
                  <a:pt x="4103058" y="1342556"/>
                  <a:pt x="4086904" y="1326402"/>
                </a:cubicBezTo>
                <a:cubicBezTo>
                  <a:pt x="4086904" y="1310249"/>
                  <a:pt x="4054597" y="1310249"/>
                  <a:pt x="4038443" y="1310249"/>
                </a:cubicBezTo>
                <a:cubicBezTo>
                  <a:pt x="4038443" y="1273903"/>
                  <a:pt x="4020270" y="1255729"/>
                  <a:pt x="3997554" y="1255729"/>
                </a:cubicBezTo>
                <a:close/>
                <a:moveTo>
                  <a:pt x="10919950" y="1197172"/>
                </a:moveTo>
                <a:cubicBezTo>
                  <a:pt x="10919950" y="1197172"/>
                  <a:pt x="10903795" y="1213326"/>
                  <a:pt x="10903795" y="1213326"/>
                </a:cubicBezTo>
                <a:cubicBezTo>
                  <a:pt x="10887642" y="1245633"/>
                  <a:pt x="10871489" y="1277941"/>
                  <a:pt x="10855334" y="1310249"/>
                </a:cubicBezTo>
                <a:cubicBezTo>
                  <a:pt x="10839181" y="1326402"/>
                  <a:pt x="10839181" y="1342556"/>
                  <a:pt x="10871489" y="1342556"/>
                </a:cubicBezTo>
                <a:cubicBezTo>
                  <a:pt x="10887642" y="1342556"/>
                  <a:pt x="10919950" y="1342556"/>
                  <a:pt x="10919950" y="1326402"/>
                </a:cubicBezTo>
                <a:cubicBezTo>
                  <a:pt x="10936103" y="1326402"/>
                  <a:pt x="10936103" y="1294095"/>
                  <a:pt x="10952258" y="1294095"/>
                </a:cubicBezTo>
                <a:cubicBezTo>
                  <a:pt x="10952258" y="1261787"/>
                  <a:pt x="10952258" y="1261787"/>
                  <a:pt x="10952258" y="1245633"/>
                </a:cubicBezTo>
                <a:cubicBezTo>
                  <a:pt x="10952258" y="1229480"/>
                  <a:pt x="10936103" y="1213326"/>
                  <a:pt x="10919950" y="1197172"/>
                </a:cubicBezTo>
                <a:close/>
                <a:moveTo>
                  <a:pt x="10096108" y="1197172"/>
                </a:moveTo>
                <a:cubicBezTo>
                  <a:pt x="10063800" y="1213326"/>
                  <a:pt x="10063800" y="1213326"/>
                  <a:pt x="10096108" y="1229480"/>
                </a:cubicBezTo>
                <a:cubicBezTo>
                  <a:pt x="10096108" y="1229480"/>
                  <a:pt x="10096108" y="1229480"/>
                  <a:pt x="10112261" y="1213326"/>
                </a:cubicBezTo>
                <a:cubicBezTo>
                  <a:pt x="10112261" y="1213326"/>
                  <a:pt x="10096108" y="1197172"/>
                  <a:pt x="10096108" y="1197172"/>
                </a:cubicBezTo>
                <a:close/>
                <a:moveTo>
                  <a:pt x="3376138" y="1197172"/>
                </a:moveTo>
                <a:cubicBezTo>
                  <a:pt x="3376138" y="1213326"/>
                  <a:pt x="3376138" y="1229480"/>
                  <a:pt x="3359984" y="1229480"/>
                </a:cubicBezTo>
                <a:cubicBezTo>
                  <a:pt x="3359984" y="1245633"/>
                  <a:pt x="3343831" y="1229480"/>
                  <a:pt x="3343831" y="1213326"/>
                </a:cubicBezTo>
                <a:cubicBezTo>
                  <a:pt x="3343831" y="1213326"/>
                  <a:pt x="3359984" y="1197172"/>
                  <a:pt x="3376138" y="1197172"/>
                </a:cubicBezTo>
                <a:close/>
                <a:moveTo>
                  <a:pt x="3385225" y="1190357"/>
                </a:moveTo>
                <a:cubicBezTo>
                  <a:pt x="3391283" y="1188085"/>
                  <a:pt x="3388254" y="1197172"/>
                  <a:pt x="3376138" y="1197172"/>
                </a:cubicBezTo>
                <a:cubicBezTo>
                  <a:pt x="3380177" y="1193133"/>
                  <a:pt x="3383205" y="1191114"/>
                  <a:pt x="3385225" y="1190357"/>
                </a:cubicBezTo>
                <a:close/>
                <a:moveTo>
                  <a:pt x="2956140" y="1132557"/>
                </a:moveTo>
                <a:cubicBezTo>
                  <a:pt x="2956140" y="1132557"/>
                  <a:pt x="2972294" y="1148711"/>
                  <a:pt x="2972294" y="1148711"/>
                </a:cubicBezTo>
                <a:cubicBezTo>
                  <a:pt x="2956140" y="1148711"/>
                  <a:pt x="2956140" y="1164865"/>
                  <a:pt x="2956140" y="1164865"/>
                </a:cubicBezTo>
                <a:cubicBezTo>
                  <a:pt x="2939987" y="1164865"/>
                  <a:pt x="2939987" y="1148711"/>
                  <a:pt x="2923833" y="1148711"/>
                </a:cubicBezTo>
                <a:cubicBezTo>
                  <a:pt x="2923833" y="1148711"/>
                  <a:pt x="2939987" y="1132557"/>
                  <a:pt x="2956140" y="1132557"/>
                </a:cubicBezTo>
                <a:close/>
                <a:moveTo>
                  <a:pt x="2762295" y="1132557"/>
                </a:moveTo>
                <a:cubicBezTo>
                  <a:pt x="2778449" y="1148711"/>
                  <a:pt x="2794602" y="1181018"/>
                  <a:pt x="2794602" y="1197172"/>
                </a:cubicBezTo>
                <a:cubicBezTo>
                  <a:pt x="2746141" y="1277941"/>
                  <a:pt x="2697680" y="1358710"/>
                  <a:pt x="2778449" y="1455632"/>
                </a:cubicBezTo>
                <a:cubicBezTo>
                  <a:pt x="2762295" y="1455632"/>
                  <a:pt x="2746141" y="1471786"/>
                  <a:pt x="2746141" y="1471786"/>
                </a:cubicBezTo>
                <a:cubicBezTo>
                  <a:pt x="2729987" y="1471786"/>
                  <a:pt x="2713834" y="1471786"/>
                  <a:pt x="2713834" y="1471786"/>
                </a:cubicBezTo>
                <a:cubicBezTo>
                  <a:pt x="2681526" y="1439479"/>
                  <a:pt x="2665372" y="1391017"/>
                  <a:pt x="2633065" y="1358710"/>
                </a:cubicBezTo>
                <a:cubicBezTo>
                  <a:pt x="2600757" y="1310249"/>
                  <a:pt x="2665372" y="1294095"/>
                  <a:pt x="2665372" y="1261787"/>
                </a:cubicBezTo>
                <a:cubicBezTo>
                  <a:pt x="2665372" y="1213326"/>
                  <a:pt x="2681526" y="1181018"/>
                  <a:pt x="2729987" y="1148711"/>
                </a:cubicBezTo>
                <a:cubicBezTo>
                  <a:pt x="2746141" y="1148711"/>
                  <a:pt x="2746141" y="1132557"/>
                  <a:pt x="2762295" y="1132557"/>
                </a:cubicBezTo>
                <a:close/>
                <a:moveTo>
                  <a:pt x="3446811" y="1126500"/>
                </a:moveTo>
                <a:cubicBezTo>
                  <a:pt x="3473061" y="1124480"/>
                  <a:pt x="3505369" y="1132557"/>
                  <a:pt x="3537676" y="1132557"/>
                </a:cubicBezTo>
                <a:cubicBezTo>
                  <a:pt x="3553830" y="1132557"/>
                  <a:pt x="3569984" y="1164865"/>
                  <a:pt x="3537676" y="1164865"/>
                </a:cubicBezTo>
                <a:cubicBezTo>
                  <a:pt x="3521522" y="1181018"/>
                  <a:pt x="3505369" y="1229480"/>
                  <a:pt x="3456907" y="1213326"/>
                </a:cubicBezTo>
                <a:cubicBezTo>
                  <a:pt x="3440753" y="1213326"/>
                  <a:pt x="3408446" y="1197172"/>
                  <a:pt x="3392292" y="1181018"/>
                </a:cubicBezTo>
                <a:cubicBezTo>
                  <a:pt x="3400369" y="1140634"/>
                  <a:pt x="3420561" y="1128519"/>
                  <a:pt x="3446811" y="1126500"/>
                </a:cubicBezTo>
                <a:close/>
                <a:moveTo>
                  <a:pt x="22663742" y="1116403"/>
                </a:moveTo>
                <a:cubicBezTo>
                  <a:pt x="22679894" y="1116403"/>
                  <a:pt x="22696048" y="1132557"/>
                  <a:pt x="22712202" y="1132557"/>
                </a:cubicBezTo>
                <a:cubicBezTo>
                  <a:pt x="22712202" y="1148711"/>
                  <a:pt x="22696048" y="1164865"/>
                  <a:pt x="22696048" y="1164865"/>
                </a:cubicBezTo>
                <a:cubicBezTo>
                  <a:pt x="22679894" y="1164865"/>
                  <a:pt x="22647586" y="1164865"/>
                  <a:pt x="22631434" y="1148711"/>
                </a:cubicBezTo>
                <a:cubicBezTo>
                  <a:pt x="22631434" y="1148711"/>
                  <a:pt x="22647586" y="1132557"/>
                  <a:pt x="22663742" y="1116403"/>
                </a:cubicBezTo>
                <a:close/>
                <a:moveTo>
                  <a:pt x="4135366" y="1035635"/>
                </a:moveTo>
                <a:cubicBezTo>
                  <a:pt x="4135366" y="1035635"/>
                  <a:pt x="4151519" y="1035635"/>
                  <a:pt x="4151519" y="1035635"/>
                </a:cubicBezTo>
                <a:cubicBezTo>
                  <a:pt x="4167673" y="1035635"/>
                  <a:pt x="4151519" y="1051788"/>
                  <a:pt x="4135366" y="1067942"/>
                </a:cubicBezTo>
                <a:cubicBezTo>
                  <a:pt x="4135366" y="1067942"/>
                  <a:pt x="4119212" y="1051788"/>
                  <a:pt x="4119212" y="1051788"/>
                </a:cubicBezTo>
                <a:cubicBezTo>
                  <a:pt x="4119212" y="1051788"/>
                  <a:pt x="4135366" y="1035635"/>
                  <a:pt x="4135366" y="1035635"/>
                </a:cubicBezTo>
                <a:close/>
                <a:moveTo>
                  <a:pt x="5492282" y="857943"/>
                </a:moveTo>
                <a:cubicBezTo>
                  <a:pt x="5492282" y="857943"/>
                  <a:pt x="5508436" y="857943"/>
                  <a:pt x="5508436" y="857943"/>
                </a:cubicBezTo>
                <a:cubicBezTo>
                  <a:pt x="5524590" y="874097"/>
                  <a:pt x="5492282" y="890251"/>
                  <a:pt x="5476129" y="890251"/>
                </a:cubicBezTo>
                <a:cubicBezTo>
                  <a:pt x="5476129" y="890251"/>
                  <a:pt x="5492282" y="874097"/>
                  <a:pt x="5492282" y="857943"/>
                </a:cubicBezTo>
                <a:close/>
                <a:moveTo>
                  <a:pt x="5314591" y="841789"/>
                </a:moveTo>
                <a:cubicBezTo>
                  <a:pt x="5330745" y="841789"/>
                  <a:pt x="5346898" y="857943"/>
                  <a:pt x="5330745" y="857943"/>
                </a:cubicBezTo>
                <a:cubicBezTo>
                  <a:pt x="5330745" y="874097"/>
                  <a:pt x="5314591" y="874097"/>
                  <a:pt x="5298437" y="874097"/>
                </a:cubicBezTo>
                <a:cubicBezTo>
                  <a:pt x="5298437" y="857943"/>
                  <a:pt x="5298437" y="841789"/>
                  <a:pt x="5314591" y="841789"/>
                </a:cubicBezTo>
                <a:close/>
                <a:moveTo>
                  <a:pt x="4781517" y="841789"/>
                </a:moveTo>
                <a:cubicBezTo>
                  <a:pt x="4781517" y="841789"/>
                  <a:pt x="4797670" y="857943"/>
                  <a:pt x="4797670" y="857943"/>
                </a:cubicBezTo>
                <a:cubicBezTo>
                  <a:pt x="4797670" y="857943"/>
                  <a:pt x="4797670" y="874097"/>
                  <a:pt x="4797670" y="874097"/>
                </a:cubicBezTo>
                <a:cubicBezTo>
                  <a:pt x="4781517" y="890251"/>
                  <a:pt x="4781517" y="874097"/>
                  <a:pt x="4765363" y="857943"/>
                </a:cubicBezTo>
                <a:cubicBezTo>
                  <a:pt x="4765363" y="857943"/>
                  <a:pt x="4781517" y="841789"/>
                  <a:pt x="4781517" y="841789"/>
                </a:cubicBezTo>
                <a:close/>
                <a:moveTo>
                  <a:pt x="20854520" y="728713"/>
                </a:moveTo>
                <a:cubicBezTo>
                  <a:pt x="20854520" y="728713"/>
                  <a:pt x="20870672" y="744867"/>
                  <a:pt x="20870672" y="744867"/>
                </a:cubicBezTo>
                <a:cubicBezTo>
                  <a:pt x="20870672" y="744867"/>
                  <a:pt x="20870672" y="761021"/>
                  <a:pt x="20870672" y="761021"/>
                </a:cubicBezTo>
                <a:cubicBezTo>
                  <a:pt x="20854520" y="777174"/>
                  <a:pt x="20854520" y="761021"/>
                  <a:pt x="20838364" y="744867"/>
                </a:cubicBezTo>
                <a:cubicBezTo>
                  <a:pt x="20838364" y="744867"/>
                  <a:pt x="20854520" y="728713"/>
                  <a:pt x="20854520" y="728713"/>
                </a:cubicBezTo>
                <a:close/>
                <a:moveTo>
                  <a:pt x="4135366" y="728713"/>
                </a:moveTo>
                <a:cubicBezTo>
                  <a:pt x="4135366" y="728713"/>
                  <a:pt x="4151519" y="744867"/>
                  <a:pt x="4151519" y="744867"/>
                </a:cubicBezTo>
                <a:cubicBezTo>
                  <a:pt x="4151519" y="744867"/>
                  <a:pt x="4151519" y="744867"/>
                  <a:pt x="4151519" y="761021"/>
                </a:cubicBezTo>
                <a:cubicBezTo>
                  <a:pt x="4135366" y="761021"/>
                  <a:pt x="4135366" y="744867"/>
                  <a:pt x="4119212" y="744867"/>
                </a:cubicBezTo>
                <a:cubicBezTo>
                  <a:pt x="4119212" y="744867"/>
                  <a:pt x="4135366" y="728713"/>
                  <a:pt x="4135366" y="728713"/>
                </a:cubicBezTo>
                <a:close/>
                <a:moveTo>
                  <a:pt x="20103873" y="708773"/>
                </a:moveTo>
                <a:cubicBezTo>
                  <a:pt x="20081156" y="712560"/>
                  <a:pt x="20062982" y="736790"/>
                  <a:pt x="20062982" y="761021"/>
                </a:cubicBezTo>
                <a:cubicBezTo>
                  <a:pt x="20062982" y="793328"/>
                  <a:pt x="20079138" y="809482"/>
                  <a:pt x="20111444" y="809482"/>
                </a:cubicBezTo>
                <a:cubicBezTo>
                  <a:pt x="20143752" y="809482"/>
                  <a:pt x="20159906" y="793328"/>
                  <a:pt x="20176060" y="777174"/>
                </a:cubicBezTo>
                <a:cubicBezTo>
                  <a:pt x="20176060" y="744867"/>
                  <a:pt x="20159906" y="728713"/>
                  <a:pt x="20127598" y="712559"/>
                </a:cubicBezTo>
                <a:cubicBezTo>
                  <a:pt x="20119522" y="708521"/>
                  <a:pt x="20111445" y="707511"/>
                  <a:pt x="20103873" y="708773"/>
                </a:cubicBezTo>
                <a:close/>
                <a:moveTo>
                  <a:pt x="5233822" y="696406"/>
                </a:moveTo>
                <a:cubicBezTo>
                  <a:pt x="5249976" y="712559"/>
                  <a:pt x="5266129" y="712559"/>
                  <a:pt x="5282283" y="728713"/>
                </a:cubicBezTo>
                <a:cubicBezTo>
                  <a:pt x="5266129" y="744867"/>
                  <a:pt x="5249976" y="761021"/>
                  <a:pt x="5217668" y="761021"/>
                </a:cubicBezTo>
                <a:cubicBezTo>
                  <a:pt x="5217668" y="761021"/>
                  <a:pt x="5201515" y="744867"/>
                  <a:pt x="5201515" y="744867"/>
                </a:cubicBezTo>
                <a:cubicBezTo>
                  <a:pt x="5185360" y="712559"/>
                  <a:pt x="5217668" y="712559"/>
                  <a:pt x="5233822" y="696406"/>
                </a:cubicBezTo>
                <a:close/>
                <a:moveTo>
                  <a:pt x="17316842" y="680252"/>
                </a:moveTo>
                <a:lnTo>
                  <a:pt x="17307277" y="686947"/>
                </a:lnTo>
                <a:lnTo>
                  <a:pt x="17304727" y="686310"/>
                </a:lnTo>
                <a:cubicBezTo>
                  <a:pt x="17304727" y="684290"/>
                  <a:pt x="17308765" y="680252"/>
                  <a:pt x="17316842" y="680252"/>
                </a:cubicBezTo>
                <a:close/>
                <a:moveTo>
                  <a:pt x="20434520" y="664098"/>
                </a:moveTo>
                <a:cubicBezTo>
                  <a:pt x="20434520" y="664098"/>
                  <a:pt x="20450674" y="680252"/>
                  <a:pt x="20450674" y="680252"/>
                </a:cubicBezTo>
                <a:cubicBezTo>
                  <a:pt x="20450674" y="680252"/>
                  <a:pt x="20434520" y="696406"/>
                  <a:pt x="20434520" y="696406"/>
                </a:cubicBezTo>
                <a:cubicBezTo>
                  <a:pt x="20418366" y="696406"/>
                  <a:pt x="20418366" y="680252"/>
                  <a:pt x="20434520" y="664098"/>
                </a:cubicBezTo>
                <a:close/>
                <a:moveTo>
                  <a:pt x="17300688" y="664098"/>
                </a:moveTo>
                <a:cubicBezTo>
                  <a:pt x="17284535" y="672175"/>
                  <a:pt x="17276459" y="676214"/>
                  <a:pt x="17276459" y="680252"/>
                </a:cubicBezTo>
                <a:lnTo>
                  <a:pt x="17297142" y="694042"/>
                </a:lnTo>
                <a:lnTo>
                  <a:pt x="17296650" y="694387"/>
                </a:lnTo>
                <a:cubicBezTo>
                  <a:pt x="17292611" y="696406"/>
                  <a:pt x="17292611" y="696406"/>
                  <a:pt x="17300688" y="696406"/>
                </a:cubicBezTo>
                <a:lnTo>
                  <a:pt x="17297142" y="694042"/>
                </a:lnTo>
                <a:lnTo>
                  <a:pt x="17307277" y="686947"/>
                </a:lnTo>
                <a:lnTo>
                  <a:pt x="17307755" y="687067"/>
                </a:lnTo>
                <a:cubicBezTo>
                  <a:pt x="17309775" y="686310"/>
                  <a:pt x="17312804" y="684290"/>
                  <a:pt x="17316842" y="680252"/>
                </a:cubicBezTo>
                <a:cubicBezTo>
                  <a:pt x="17316842" y="680252"/>
                  <a:pt x="17300688" y="664098"/>
                  <a:pt x="17300688" y="664098"/>
                </a:cubicBezTo>
                <a:close/>
                <a:moveTo>
                  <a:pt x="6994583" y="664098"/>
                </a:moveTo>
                <a:cubicBezTo>
                  <a:pt x="6962275" y="680252"/>
                  <a:pt x="6962275" y="680252"/>
                  <a:pt x="6994583" y="696406"/>
                </a:cubicBezTo>
                <a:cubicBezTo>
                  <a:pt x="6994583" y="696406"/>
                  <a:pt x="6994583" y="696406"/>
                  <a:pt x="7010738" y="680252"/>
                </a:cubicBezTo>
                <a:cubicBezTo>
                  <a:pt x="7010738" y="680252"/>
                  <a:pt x="6994583" y="664098"/>
                  <a:pt x="6994583" y="664098"/>
                </a:cubicBezTo>
                <a:close/>
                <a:moveTo>
                  <a:pt x="6752276" y="664098"/>
                </a:moveTo>
                <a:cubicBezTo>
                  <a:pt x="6752276" y="680252"/>
                  <a:pt x="6736123" y="680252"/>
                  <a:pt x="6736123" y="696406"/>
                </a:cubicBezTo>
                <a:cubicBezTo>
                  <a:pt x="6736123" y="696406"/>
                  <a:pt x="6752276" y="696406"/>
                  <a:pt x="6752276" y="712559"/>
                </a:cubicBezTo>
                <a:cubicBezTo>
                  <a:pt x="6752276" y="696406"/>
                  <a:pt x="6768431" y="696406"/>
                  <a:pt x="6768431" y="680252"/>
                </a:cubicBezTo>
                <a:cubicBezTo>
                  <a:pt x="6768431" y="680252"/>
                  <a:pt x="6752276" y="664098"/>
                  <a:pt x="6752276" y="664098"/>
                </a:cubicBezTo>
                <a:close/>
                <a:moveTo>
                  <a:pt x="5863819" y="664098"/>
                </a:moveTo>
                <a:cubicBezTo>
                  <a:pt x="5863819" y="664098"/>
                  <a:pt x="5879973" y="680252"/>
                  <a:pt x="5879973" y="680252"/>
                </a:cubicBezTo>
                <a:cubicBezTo>
                  <a:pt x="5879973" y="680252"/>
                  <a:pt x="5863819" y="696406"/>
                  <a:pt x="5879973" y="696406"/>
                </a:cubicBezTo>
                <a:cubicBezTo>
                  <a:pt x="5863819" y="696406"/>
                  <a:pt x="5863819" y="680252"/>
                  <a:pt x="5847665" y="680252"/>
                </a:cubicBezTo>
                <a:cubicBezTo>
                  <a:pt x="5847665" y="680252"/>
                  <a:pt x="5863819" y="664098"/>
                  <a:pt x="5863819" y="664098"/>
                </a:cubicBezTo>
                <a:close/>
                <a:moveTo>
                  <a:pt x="4716901" y="664098"/>
                </a:moveTo>
                <a:cubicBezTo>
                  <a:pt x="4716901" y="680252"/>
                  <a:pt x="4700748" y="696406"/>
                  <a:pt x="4700748" y="696406"/>
                </a:cubicBezTo>
                <a:cubicBezTo>
                  <a:pt x="4700748" y="696406"/>
                  <a:pt x="4700748" y="696406"/>
                  <a:pt x="4684594" y="696406"/>
                </a:cubicBezTo>
                <a:cubicBezTo>
                  <a:pt x="4716901" y="712559"/>
                  <a:pt x="4749209" y="696406"/>
                  <a:pt x="4733055" y="664098"/>
                </a:cubicBezTo>
                <a:cubicBezTo>
                  <a:pt x="4733055" y="664098"/>
                  <a:pt x="4716901" y="664098"/>
                  <a:pt x="4716901" y="664098"/>
                </a:cubicBezTo>
                <a:close/>
                <a:moveTo>
                  <a:pt x="17446072" y="647944"/>
                </a:moveTo>
                <a:cubicBezTo>
                  <a:pt x="17429920" y="647944"/>
                  <a:pt x="17397610" y="647944"/>
                  <a:pt x="17397610" y="680252"/>
                </a:cubicBezTo>
                <a:cubicBezTo>
                  <a:pt x="17397610" y="696406"/>
                  <a:pt x="17429920" y="696406"/>
                  <a:pt x="17446072" y="696406"/>
                </a:cubicBezTo>
                <a:cubicBezTo>
                  <a:pt x="17462226" y="712559"/>
                  <a:pt x="17478380" y="696406"/>
                  <a:pt x="17494534" y="680252"/>
                </a:cubicBezTo>
                <a:cubicBezTo>
                  <a:pt x="17478380" y="664098"/>
                  <a:pt x="17462226" y="664098"/>
                  <a:pt x="17446072" y="647944"/>
                </a:cubicBezTo>
                <a:close/>
                <a:moveTo>
                  <a:pt x="7091506" y="647944"/>
                </a:moveTo>
                <a:cubicBezTo>
                  <a:pt x="7091506" y="647944"/>
                  <a:pt x="7091506" y="647944"/>
                  <a:pt x="7075352" y="664098"/>
                </a:cubicBezTo>
                <a:cubicBezTo>
                  <a:pt x="7075352" y="664098"/>
                  <a:pt x="7091506" y="680252"/>
                  <a:pt x="7091506" y="680252"/>
                </a:cubicBezTo>
                <a:cubicBezTo>
                  <a:pt x="7091506" y="680252"/>
                  <a:pt x="7107659" y="696406"/>
                  <a:pt x="7107659" y="696406"/>
                </a:cubicBezTo>
                <a:cubicBezTo>
                  <a:pt x="7156122" y="696406"/>
                  <a:pt x="7172275" y="696406"/>
                  <a:pt x="7172275" y="647944"/>
                </a:cubicBezTo>
                <a:lnTo>
                  <a:pt x="7107659" y="647944"/>
                </a:lnTo>
                <a:cubicBezTo>
                  <a:pt x="7107659" y="647944"/>
                  <a:pt x="7107659" y="647944"/>
                  <a:pt x="7091506" y="647944"/>
                </a:cubicBezTo>
                <a:close/>
                <a:moveTo>
                  <a:pt x="6267663" y="647944"/>
                </a:moveTo>
                <a:cubicBezTo>
                  <a:pt x="6219202" y="647944"/>
                  <a:pt x="6186894" y="664098"/>
                  <a:pt x="6186894" y="712559"/>
                </a:cubicBezTo>
                <a:cubicBezTo>
                  <a:pt x="6170741" y="712559"/>
                  <a:pt x="6154587" y="728713"/>
                  <a:pt x="6154587" y="728713"/>
                </a:cubicBezTo>
                <a:cubicBezTo>
                  <a:pt x="6138433" y="744867"/>
                  <a:pt x="6154587" y="761021"/>
                  <a:pt x="6170741" y="744867"/>
                </a:cubicBezTo>
                <a:cubicBezTo>
                  <a:pt x="6170741" y="744867"/>
                  <a:pt x="6170741" y="728713"/>
                  <a:pt x="6186894" y="712559"/>
                </a:cubicBezTo>
                <a:cubicBezTo>
                  <a:pt x="6219202" y="712559"/>
                  <a:pt x="6251510" y="712559"/>
                  <a:pt x="6267663" y="696406"/>
                </a:cubicBezTo>
                <a:cubicBezTo>
                  <a:pt x="6267663" y="696406"/>
                  <a:pt x="6283817" y="680252"/>
                  <a:pt x="6283817" y="664098"/>
                </a:cubicBezTo>
                <a:cubicBezTo>
                  <a:pt x="6283817" y="664098"/>
                  <a:pt x="6267663" y="647944"/>
                  <a:pt x="6267663" y="647944"/>
                </a:cubicBezTo>
                <a:close/>
                <a:moveTo>
                  <a:pt x="4967285" y="603521"/>
                </a:moveTo>
                <a:cubicBezTo>
                  <a:pt x="4975362" y="603521"/>
                  <a:pt x="4983439" y="607560"/>
                  <a:pt x="4991515" y="615637"/>
                </a:cubicBezTo>
                <a:cubicBezTo>
                  <a:pt x="5007669" y="647944"/>
                  <a:pt x="5023823" y="664098"/>
                  <a:pt x="5039977" y="680252"/>
                </a:cubicBezTo>
                <a:cubicBezTo>
                  <a:pt x="5007669" y="696406"/>
                  <a:pt x="4991515" y="696406"/>
                  <a:pt x="4959208" y="712559"/>
                </a:cubicBezTo>
                <a:cubicBezTo>
                  <a:pt x="4926900" y="696406"/>
                  <a:pt x="4910747" y="696406"/>
                  <a:pt x="4878439" y="680252"/>
                </a:cubicBezTo>
                <a:cubicBezTo>
                  <a:pt x="4910747" y="664098"/>
                  <a:pt x="4926900" y="631791"/>
                  <a:pt x="4943054" y="615637"/>
                </a:cubicBezTo>
                <a:cubicBezTo>
                  <a:pt x="4951131" y="607560"/>
                  <a:pt x="4959208" y="603521"/>
                  <a:pt x="4967285" y="603521"/>
                </a:cubicBezTo>
                <a:close/>
                <a:moveTo>
                  <a:pt x="7269198" y="599483"/>
                </a:moveTo>
                <a:cubicBezTo>
                  <a:pt x="7220736" y="599483"/>
                  <a:pt x="7204582" y="615637"/>
                  <a:pt x="7188428" y="647944"/>
                </a:cubicBezTo>
                <a:lnTo>
                  <a:pt x="7301506" y="647944"/>
                </a:lnTo>
                <a:cubicBezTo>
                  <a:pt x="7349966" y="647944"/>
                  <a:pt x="7349966" y="631791"/>
                  <a:pt x="7349966" y="615637"/>
                </a:cubicBezTo>
                <a:cubicBezTo>
                  <a:pt x="7366120" y="631791"/>
                  <a:pt x="7349966" y="615637"/>
                  <a:pt x="7349966" y="615637"/>
                </a:cubicBezTo>
                <a:cubicBezTo>
                  <a:pt x="7317658" y="615637"/>
                  <a:pt x="7301506" y="599483"/>
                  <a:pt x="7269198" y="599483"/>
                </a:cubicBezTo>
                <a:close/>
                <a:moveTo>
                  <a:pt x="6590739" y="599483"/>
                </a:moveTo>
                <a:cubicBezTo>
                  <a:pt x="6542278" y="631791"/>
                  <a:pt x="6493816" y="664098"/>
                  <a:pt x="6445355" y="647944"/>
                </a:cubicBezTo>
                <a:cubicBezTo>
                  <a:pt x="6445355" y="647944"/>
                  <a:pt x="6445355" y="647944"/>
                  <a:pt x="6429201" y="647944"/>
                </a:cubicBezTo>
                <a:cubicBezTo>
                  <a:pt x="6429201" y="631791"/>
                  <a:pt x="6413047" y="615637"/>
                  <a:pt x="6413047" y="615637"/>
                </a:cubicBezTo>
                <a:cubicBezTo>
                  <a:pt x="6413047" y="615637"/>
                  <a:pt x="6396894" y="615637"/>
                  <a:pt x="6396894" y="615637"/>
                </a:cubicBezTo>
                <a:cubicBezTo>
                  <a:pt x="6380740" y="647944"/>
                  <a:pt x="6396894" y="647944"/>
                  <a:pt x="6413047" y="647944"/>
                </a:cubicBezTo>
                <a:cubicBezTo>
                  <a:pt x="6413047" y="647944"/>
                  <a:pt x="6413047" y="647944"/>
                  <a:pt x="6429201" y="647944"/>
                </a:cubicBezTo>
                <a:cubicBezTo>
                  <a:pt x="6429201" y="664098"/>
                  <a:pt x="6445355" y="680252"/>
                  <a:pt x="6445355" y="680252"/>
                </a:cubicBezTo>
                <a:cubicBezTo>
                  <a:pt x="6493816" y="712559"/>
                  <a:pt x="6558431" y="712559"/>
                  <a:pt x="6606893" y="664098"/>
                </a:cubicBezTo>
                <a:cubicBezTo>
                  <a:pt x="6623046" y="664098"/>
                  <a:pt x="6655354" y="631791"/>
                  <a:pt x="6639200" y="615637"/>
                </a:cubicBezTo>
                <a:cubicBezTo>
                  <a:pt x="6623046" y="599483"/>
                  <a:pt x="6590739" y="599483"/>
                  <a:pt x="6590739" y="599483"/>
                </a:cubicBezTo>
                <a:close/>
                <a:moveTo>
                  <a:pt x="5508436" y="599483"/>
                </a:moveTo>
                <a:cubicBezTo>
                  <a:pt x="5508436" y="599483"/>
                  <a:pt x="5508436" y="615637"/>
                  <a:pt x="5508436" y="631791"/>
                </a:cubicBezTo>
                <a:cubicBezTo>
                  <a:pt x="5508436" y="631791"/>
                  <a:pt x="5492282" y="647944"/>
                  <a:pt x="5492282" y="647944"/>
                </a:cubicBezTo>
                <a:cubicBezTo>
                  <a:pt x="5492282" y="631791"/>
                  <a:pt x="5492282" y="631791"/>
                  <a:pt x="5492282" y="615637"/>
                </a:cubicBezTo>
                <a:cubicBezTo>
                  <a:pt x="5492282" y="615637"/>
                  <a:pt x="5508436" y="599483"/>
                  <a:pt x="5508436" y="599483"/>
                </a:cubicBezTo>
                <a:close/>
                <a:moveTo>
                  <a:pt x="4771168" y="589892"/>
                </a:moveTo>
                <a:cubicBezTo>
                  <a:pt x="4818872" y="594435"/>
                  <a:pt x="4846132" y="639867"/>
                  <a:pt x="4846132" y="712559"/>
                </a:cubicBezTo>
                <a:cubicBezTo>
                  <a:pt x="4813824" y="728713"/>
                  <a:pt x="4797670" y="761021"/>
                  <a:pt x="4781517" y="761021"/>
                </a:cubicBezTo>
                <a:cubicBezTo>
                  <a:pt x="4733055" y="777174"/>
                  <a:pt x="4716901" y="744867"/>
                  <a:pt x="4700748" y="712559"/>
                </a:cubicBezTo>
                <a:cubicBezTo>
                  <a:pt x="4652286" y="712559"/>
                  <a:pt x="4636133" y="744867"/>
                  <a:pt x="4636133" y="793328"/>
                </a:cubicBezTo>
                <a:cubicBezTo>
                  <a:pt x="4636133" y="825636"/>
                  <a:pt x="4619979" y="857943"/>
                  <a:pt x="4619979" y="874097"/>
                </a:cubicBezTo>
                <a:cubicBezTo>
                  <a:pt x="4619979" y="890251"/>
                  <a:pt x="4571517" y="890251"/>
                  <a:pt x="4571517" y="890251"/>
                </a:cubicBezTo>
                <a:cubicBezTo>
                  <a:pt x="4523056" y="825636"/>
                  <a:pt x="4474595" y="777174"/>
                  <a:pt x="4474595" y="696406"/>
                </a:cubicBezTo>
                <a:cubicBezTo>
                  <a:pt x="4474595" y="647944"/>
                  <a:pt x="4490748" y="631791"/>
                  <a:pt x="4555364" y="647944"/>
                </a:cubicBezTo>
                <a:cubicBezTo>
                  <a:pt x="4587671" y="664098"/>
                  <a:pt x="4603825" y="664098"/>
                  <a:pt x="4636133" y="647944"/>
                </a:cubicBezTo>
                <a:cubicBezTo>
                  <a:pt x="4668440" y="631791"/>
                  <a:pt x="4684594" y="615637"/>
                  <a:pt x="4716901" y="599483"/>
                </a:cubicBezTo>
                <a:cubicBezTo>
                  <a:pt x="4737094" y="591406"/>
                  <a:pt x="4755267" y="588378"/>
                  <a:pt x="4771168" y="589892"/>
                </a:cubicBezTo>
                <a:close/>
                <a:moveTo>
                  <a:pt x="5346898" y="551022"/>
                </a:moveTo>
                <a:cubicBezTo>
                  <a:pt x="5363052" y="551022"/>
                  <a:pt x="5379206" y="551022"/>
                  <a:pt x="5395360" y="567176"/>
                </a:cubicBezTo>
                <a:cubicBezTo>
                  <a:pt x="5379206" y="567176"/>
                  <a:pt x="5363052" y="583329"/>
                  <a:pt x="5346898" y="599483"/>
                </a:cubicBezTo>
                <a:cubicBezTo>
                  <a:pt x="5330745" y="599483"/>
                  <a:pt x="5314591" y="583329"/>
                  <a:pt x="5298437" y="567176"/>
                </a:cubicBezTo>
                <a:cubicBezTo>
                  <a:pt x="5314591" y="567176"/>
                  <a:pt x="5330745" y="551022"/>
                  <a:pt x="5346898" y="551022"/>
                </a:cubicBezTo>
                <a:close/>
                <a:moveTo>
                  <a:pt x="19778779" y="544207"/>
                </a:moveTo>
                <a:cubicBezTo>
                  <a:pt x="19797457" y="544964"/>
                  <a:pt x="19816640" y="546983"/>
                  <a:pt x="19836832" y="551022"/>
                </a:cubicBezTo>
                <a:cubicBezTo>
                  <a:pt x="19885292" y="551022"/>
                  <a:pt x="19852984" y="583329"/>
                  <a:pt x="19836832" y="599483"/>
                </a:cubicBezTo>
                <a:cubicBezTo>
                  <a:pt x="19836832" y="615637"/>
                  <a:pt x="19820676" y="631791"/>
                  <a:pt x="19820676" y="647944"/>
                </a:cubicBezTo>
                <a:cubicBezTo>
                  <a:pt x="19739908" y="680252"/>
                  <a:pt x="19691446" y="583329"/>
                  <a:pt x="19610678" y="583329"/>
                </a:cubicBezTo>
                <a:cubicBezTo>
                  <a:pt x="19610678" y="583329"/>
                  <a:pt x="19594524" y="567176"/>
                  <a:pt x="19594524" y="567176"/>
                </a:cubicBezTo>
                <a:cubicBezTo>
                  <a:pt x="19594524" y="567176"/>
                  <a:pt x="19610678" y="551022"/>
                  <a:pt x="19610678" y="551022"/>
                </a:cubicBezTo>
                <a:cubicBezTo>
                  <a:pt x="19671254" y="551022"/>
                  <a:pt x="19722745" y="541935"/>
                  <a:pt x="19778779" y="544207"/>
                </a:cubicBezTo>
                <a:close/>
                <a:moveTo>
                  <a:pt x="5960742" y="518714"/>
                </a:moveTo>
                <a:cubicBezTo>
                  <a:pt x="5960742" y="534868"/>
                  <a:pt x="5976895" y="534868"/>
                  <a:pt x="5993049" y="551022"/>
                </a:cubicBezTo>
                <a:cubicBezTo>
                  <a:pt x="5976895" y="567176"/>
                  <a:pt x="5960742" y="583329"/>
                  <a:pt x="5928434" y="583329"/>
                </a:cubicBezTo>
                <a:cubicBezTo>
                  <a:pt x="5928434" y="583329"/>
                  <a:pt x="5912280" y="567176"/>
                  <a:pt x="5912280" y="567176"/>
                </a:cubicBezTo>
                <a:cubicBezTo>
                  <a:pt x="5912280" y="534868"/>
                  <a:pt x="5944589" y="534868"/>
                  <a:pt x="5960742" y="518714"/>
                </a:cubicBezTo>
                <a:close/>
                <a:moveTo>
                  <a:pt x="15572235" y="486407"/>
                </a:moveTo>
                <a:cubicBezTo>
                  <a:pt x="15572235" y="502560"/>
                  <a:pt x="15556082" y="518714"/>
                  <a:pt x="15556082" y="534868"/>
                </a:cubicBezTo>
                <a:cubicBezTo>
                  <a:pt x="15556082" y="551022"/>
                  <a:pt x="15572235" y="583329"/>
                  <a:pt x="15588389" y="583329"/>
                </a:cubicBezTo>
                <a:cubicBezTo>
                  <a:pt x="15636851" y="599483"/>
                  <a:pt x="15685311" y="599483"/>
                  <a:pt x="15733773" y="599483"/>
                </a:cubicBezTo>
                <a:cubicBezTo>
                  <a:pt x="15766080" y="599483"/>
                  <a:pt x="15798388" y="599483"/>
                  <a:pt x="15830695" y="599483"/>
                </a:cubicBezTo>
                <a:cubicBezTo>
                  <a:pt x="15846849" y="599483"/>
                  <a:pt x="15863003" y="599483"/>
                  <a:pt x="15895311" y="599483"/>
                </a:cubicBezTo>
                <a:cubicBezTo>
                  <a:pt x="15863003" y="583329"/>
                  <a:pt x="15863003" y="567176"/>
                  <a:pt x="15879157" y="567176"/>
                </a:cubicBezTo>
                <a:cubicBezTo>
                  <a:pt x="15863003" y="551022"/>
                  <a:pt x="15863003" y="534868"/>
                  <a:pt x="15846849" y="534868"/>
                </a:cubicBezTo>
                <a:cubicBezTo>
                  <a:pt x="15749927" y="518714"/>
                  <a:pt x="15653004" y="567176"/>
                  <a:pt x="15572235" y="486407"/>
                </a:cubicBezTo>
                <a:close/>
                <a:moveTo>
                  <a:pt x="15265314" y="486407"/>
                </a:moveTo>
                <a:cubicBezTo>
                  <a:pt x="15265314" y="486407"/>
                  <a:pt x="15249160" y="502560"/>
                  <a:pt x="15249160" y="502560"/>
                </a:cubicBezTo>
                <a:cubicBezTo>
                  <a:pt x="15249160" y="502560"/>
                  <a:pt x="15265314" y="518714"/>
                  <a:pt x="15265314" y="518714"/>
                </a:cubicBezTo>
                <a:cubicBezTo>
                  <a:pt x="15265314" y="518714"/>
                  <a:pt x="15281467" y="502560"/>
                  <a:pt x="15281467" y="502560"/>
                </a:cubicBezTo>
                <a:cubicBezTo>
                  <a:pt x="15281467" y="502560"/>
                  <a:pt x="15265314" y="486407"/>
                  <a:pt x="15265314" y="486407"/>
                </a:cubicBezTo>
                <a:close/>
                <a:moveTo>
                  <a:pt x="13989165" y="470253"/>
                </a:moveTo>
                <a:cubicBezTo>
                  <a:pt x="13973012" y="486407"/>
                  <a:pt x="13956858" y="486407"/>
                  <a:pt x="13940705" y="486407"/>
                </a:cubicBezTo>
                <a:cubicBezTo>
                  <a:pt x="13940705" y="486407"/>
                  <a:pt x="13940705" y="502560"/>
                  <a:pt x="13940705" y="502560"/>
                </a:cubicBezTo>
                <a:cubicBezTo>
                  <a:pt x="13956858" y="534868"/>
                  <a:pt x="13989165" y="518714"/>
                  <a:pt x="14005319" y="518714"/>
                </a:cubicBezTo>
                <a:cubicBezTo>
                  <a:pt x="14021474" y="518714"/>
                  <a:pt x="14021474" y="502560"/>
                  <a:pt x="14037627" y="502560"/>
                </a:cubicBezTo>
                <a:cubicBezTo>
                  <a:pt x="14021474" y="486407"/>
                  <a:pt x="14005319" y="486407"/>
                  <a:pt x="13989165" y="470253"/>
                </a:cubicBezTo>
                <a:close/>
                <a:moveTo>
                  <a:pt x="17814075" y="468739"/>
                </a:moveTo>
                <a:cubicBezTo>
                  <a:pt x="17779244" y="467224"/>
                  <a:pt x="17748955" y="470253"/>
                  <a:pt x="17736840" y="518714"/>
                </a:cubicBezTo>
                <a:cubicBezTo>
                  <a:pt x="17720686" y="534868"/>
                  <a:pt x="17688380" y="534868"/>
                  <a:pt x="17672226" y="551022"/>
                </a:cubicBezTo>
                <a:cubicBezTo>
                  <a:pt x="17623764" y="599483"/>
                  <a:pt x="17623764" y="615637"/>
                  <a:pt x="17688380" y="664098"/>
                </a:cubicBezTo>
                <a:cubicBezTo>
                  <a:pt x="17704532" y="680252"/>
                  <a:pt x="17720686" y="680252"/>
                  <a:pt x="17736840" y="647944"/>
                </a:cubicBezTo>
                <a:cubicBezTo>
                  <a:pt x="17736840" y="599483"/>
                  <a:pt x="17736840" y="551022"/>
                  <a:pt x="17752994" y="502560"/>
                </a:cubicBezTo>
                <a:cubicBezTo>
                  <a:pt x="17785302" y="534868"/>
                  <a:pt x="17849916" y="551022"/>
                  <a:pt x="17849916" y="470253"/>
                </a:cubicBezTo>
                <a:cubicBezTo>
                  <a:pt x="17837801" y="470253"/>
                  <a:pt x="17825686" y="469243"/>
                  <a:pt x="17814075" y="468739"/>
                </a:cubicBezTo>
                <a:close/>
                <a:moveTo>
                  <a:pt x="13536861" y="421792"/>
                </a:moveTo>
                <a:cubicBezTo>
                  <a:pt x="13536861" y="437945"/>
                  <a:pt x="13536861" y="437945"/>
                  <a:pt x="13520706" y="454099"/>
                </a:cubicBezTo>
                <a:cubicBezTo>
                  <a:pt x="13520706" y="454099"/>
                  <a:pt x="13536861" y="454099"/>
                  <a:pt x="13536861" y="454099"/>
                </a:cubicBezTo>
                <a:cubicBezTo>
                  <a:pt x="13536861" y="454099"/>
                  <a:pt x="13553014" y="437945"/>
                  <a:pt x="13553014" y="437945"/>
                </a:cubicBezTo>
                <a:cubicBezTo>
                  <a:pt x="13553014" y="437945"/>
                  <a:pt x="13536861" y="421792"/>
                  <a:pt x="13536861" y="421792"/>
                </a:cubicBezTo>
                <a:close/>
                <a:moveTo>
                  <a:pt x="13019940" y="421792"/>
                </a:moveTo>
                <a:cubicBezTo>
                  <a:pt x="13003787" y="421792"/>
                  <a:pt x="13003787" y="437945"/>
                  <a:pt x="12987633" y="454099"/>
                </a:cubicBezTo>
                <a:cubicBezTo>
                  <a:pt x="13003787" y="454099"/>
                  <a:pt x="13019940" y="470253"/>
                  <a:pt x="13036094" y="470253"/>
                </a:cubicBezTo>
                <a:cubicBezTo>
                  <a:pt x="13052248" y="470253"/>
                  <a:pt x="13068402" y="454099"/>
                  <a:pt x="13068402" y="437945"/>
                </a:cubicBezTo>
                <a:cubicBezTo>
                  <a:pt x="13052248" y="437945"/>
                  <a:pt x="13036094" y="421792"/>
                  <a:pt x="13019940" y="421792"/>
                </a:cubicBezTo>
                <a:close/>
                <a:moveTo>
                  <a:pt x="11501484" y="308715"/>
                </a:moveTo>
                <a:cubicBezTo>
                  <a:pt x="11501484" y="308715"/>
                  <a:pt x="11517639" y="308715"/>
                  <a:pt x="11517639" y="308715"/>
                </a:cubicBezTo>
                <a:cubicBezTo>
                  <a:pt x="11525717" y="324869"/>
                  <a:pt x="11525717" y="332946"/>
                  <a:pt x="11519659" y="336985"/>
                </a:cubicBezTo>
                <a:lnTo>
                  <a:pt x="11492516" y="340178"/>
                </a:lnTo>
                <a:lnTo>
                  <a:pt x="11486464" y="339607"/>
                </a:lnTo>
                <a:lnTo>
                  <a:pt x="11493408" y="330927"/>
                </a:lnTo>
                <a:cubicBezTo>
                  <a:pt x="11497446" y="324869"/>
                  <a:pt x="11501484" y="316792"/>
                  <a:pt x="11501484" y="308715"/>
                </a:cubicBezTo>
                <a:close/>
                <a:moveTo>
                  <a:pt x="16153771" y="260254"/>
                </a:moveTo>
                <a:cubicBezTo>
                  <a:pt x="16153771" y="260254"/>
                  <a:pt x="16169924" y="260254"/>
                  <a:pt x="16169924" y="260254"/>
                </a:cubicBezTo>
                <a:cubicBezTo>
                  <a:pt x="16169924" y="292562"/>
                  <a:pt x="16153771" y="292562"/>
                  <a:pt x="16137617" y="308715"/>
                </a:cubicBezTo>
                <a:cubicBezTo>
                  <a:pt x="16137617" y="292562"/>
                  <a:pt x="16153771" y="276408"/>
                  <a:pt x="16153771" y="260254"/>
                </a:cubicBezTo>
                <a:close/>
                <a:moveTo>
                  <a:pt x="16283002" y="244100"/>
                </a:moveTo>
                <a:cubicBezTo>
                  <a:pt x="16283002" y="244100"/>
                  <a:pt x="16299155" y="260254"/>
                  <a:pt x="16299155" y="260254"/>
                </a:cubicBezTo>
                <a:cubicBezTo>
                  <a:pt x="16299155" y="260254"/>
                  <a:pt x="16283002" y="276408"/>
                  <a:pt x="16283002" y="276408"/>
                </a:cubicBezTo>
                <a:cubicBezTo>
                  <a:pt x="16266847" y="276408"/>
                  <a:pt x="16266847" y="276408"/>
                  <a:pt x="16266847" y="260254"/>
                </a:cubicBezTo>
                <a:cubicBezTo>
                  <a:pt x="16266847" y="260254"/>
                  <a:pt x="16283002" y="244100"/>
                  <a:pt x="16283002" y="244100"/>
                </a:cubicBezTo>
                <a:close/>
                <a:moveTo>
                  <a:pt x="9724570" y="244100"/>
                </a:moveTo>
                <a:cubicBezTo>
                  <a:pt x="9724570" y="244100"/>
                  <a:pt x="9740725" y="260254"/>
                  <a:pt x="9740725" y="260254"/>
                </a:cubicBezTo>
                <a:cubicBezTo>
                  <a:pt x="9724570" y="292562"/>
                  <a:pt x="9724570" y="292562"/>
                  <a:pt x="9708416" y="260254"/>
                </a:cubicBezTo>
                <a:cubicBezTo>
                  <a:pt x="9708416" y="260254"/>
                  <a:pt x="9724570" y="260254"/>
                  <a:pt x="9724570" y="244100"/>
                </a:cubicBezTo>
                <a:close/>
                <a:moveTo>
                  <a:pt x="13488399" y="114870"/>
                </a:moveTo>
                <a:cubicBezTo>
                  <a:pt x="13536861" y="114870"/>
                  <a:pt x="13553014" y="131024"/>
                  <a:pt x="13569168" y="163331"/>
                </a:cubicBezTo>
                <a:cubicBezTo>
                  <a:pt x="13536861" y="163331"/>
                  <a:pt x="13520706" y="163331"/>
                  <a:pt x="13488399" y="163331"/>
                </a:cubicBezTo>
                <a:cubicBezTo>
                  <a:pt x="13488399" y="163331"/>
                  <a:pt x="13472245" y="147178"/>
                  <a:pt x="13472245" y="131024"/>
                </a:cubicBezTo>
                <a:cubicBezTo>
                  <a:pt x="13472245" y="131024"/>
                  <a:pt x="13488399" y="114870"/>
                  <a:pt x="13488399" y="114870"/>
                </a:cubicBezTo>
                <a:close/>
                <a:moveTo>
                  <a:pt x="14498010" y="106793"/>
                </a:moveTo>
                <a:cubicBezTo>
                  <a:pt x="14457625" y="106793"/>
                  <a:pt x="14417241" y="114870"/>
                  <a:pt x="14376856" y="131024"/>
                </a:cubicBezTo>
                <a:cubicBezTo>
                  <a:pt x="14376856" y="131024"/>
                  <a:pt x="14376856" y="147178"/>
                  <a:pt x="14376856" y="147178"/>
                </a:cubicBezTo>
                <a:cubicBezTo>
                  <a:pt x="14376856" y="179485"/>
                  <a:pt x="14441471" y="211793"/>
                  <a:pt x="14457625" y="211793"/>
                </a:cubicBezTo>
                <a:cubicBezTo>
                  <a:pt x="14506087" y="163331"/>
                  <a:pt x="14570701" y="179485"/>
                  <a:pt x="14619163" y="163331"/>
                </a:cubicBezTo>
                <a:cubicBezTo>
                  <a:pt x="14603009" y="163331"/>
                  <a:pt x="14619163" y="163331"/>
                  <a:pt x="14635316" y="147178"/>
                </a:cubicBezTo>
                <a:cubicBezTo>
                  <a:pt x="14619163" y="131024"/>
                  <a:pt x="14619163" y="131024"/>
                  <a:pt x="14619163" y="131024"/>
                </a:cubicBezTo>
                <a:cubicBezTo>
                  <a:pt x="14578779" y="114870"/>
                  <a:pt x="14538394" y="106793"/>
                  <a:pt x="14498010" y="106793"/>
                </a:cubicBezTo>
                <a:close/>
                <a:moveTo>
                  <a:pt x="13326862" y="62370"/>
                </a:moveTo>
                <a:cubicBezTo>
                  <a:pt x="13338977" y="62370"/>
                  <a:pt x="13351092" y="66409"/>
                  <a:pt x="13359168" y="82563"/>
                </a:cubicBezTo>
                <a:cubicBezTo>
                  <a:pt x="13359168" y="98716"/>
                  <a:pt x="13343015" y="114870"/>
                  <a:pt x="13343015" y="114870"/>
                </a:cubicBezTo>
                <a:cubicBezTo>
                  <a:pt x="13326861" y="98716"/>
                  <a:pt x="13294555" y="98716"/>
                  <a:pt x="13278400" y="82563"/>
                </a:cubicBezTo>
                <a:cubicBezTo>
                  <a:pt x="13278400" y="82563"/>
                  <a:pt x="13294555" y="66409"/>
                  <a:pt x="13294555" y="66409"/>
                </a:cubicBezTo>
                <a:cubicBezTo>
                  <a:pt x="13302631" y="66409"/>
                  <a:pt x="13314746" y="62370"/>
                  <a:pt x="13326862" y="62370"/>
                </a:cubicBezTo>
                <a:close/>
                <a:moveTo>
                  <a:pt x="14183011" y="50255"/>
                </a:moveTo>
                <a:cubicBezTo>
                  <a:pt x="14166857" y="50255"/>
                  <a:pt x="14150703" y="50255"/>
                  <a:pt x="14134550" y="66409"/>
                </a:cubicBezTo>
                <a:cubicBezTo>
                  <a:pt x="14118396" y="82563"/>
                  <a:pt x="14150703" y="114870"/>
                  <a:pt x="14183011" y="98716"/>
                </a:cubicBezTo>
                <a:cubicBezTo>
                  <a:pt x="14183011" y="114870"/>
                  <a:pt x="14199165" y="98716"/>
                  <a:pt x="14215318" y="82563"/>
                </a:cubicBezTo>
                <a:cubicBezTo>
                  <a:pt x="14215318" y="82563"/>
                  <a:pt x="14199165" y="66409"/>
                  <a:pt x="14199165" y="66409"/>
                </a:cubicBezTo>
                <a:cubicBezTo>
                  <a:pt x="14199165" y="66409"/>
                  <a:pt x="14183011" y="50255"/>
                  <a:pt x="14183011" y="50255"/>
                </a:cubicBezTo>
                <a:close/>
                <a:moveTo>
                  <a:pt x="14223395" y="280"/>
                </a:moveTo>
                <a:cubicBezTo>
                  <a:pt x="14296087" y="-1235"/>
                  <a:pt x="14368780" y="1794"/>
                  <a:pt x="14441471" y="50255"/>
                </a:cubicBezTo>
                <a:cubicBezTo>
                  <a:pt x="14489932" y="82563"/>
                  <a:pt x="14570701" y="66409"/>
                  <a:pt x="14651470" y="66409"/>
                </a:cubicBezTo>
                <a:cubicBezTo>
                  <a:pt x="14716085" y="66409"/>
                  <a:pt x="14716085" y="66409"/>
                  <a:pt x="14716085" y="179485"/>
                </a:cubicBezTo>
                <a:cubicBezTo>
                  <a:pt x="14716085" y="211793"/>
                  <a:pt x="14732239" y="227947"/>
                  <a:pt x="14764547" y="244100"/>
                </a:cubicBezTo>
                <a:cubicBezTo>
                  <a:pt x="14780700" y="244100"/>
                  <a:pt x="14780700" y="244100"/>
                  <a:pt x="14796854" y="244100"/>
                </a:cubicBezTo>
                <a:cubicBezTo>
                  <a:pt x="14861469" y="260254"/>
                  <a:pt x="14893776" y="179485"/>
                  <a:pt x="14958392" y="211793"/>
                </a:cubicBezTo>
                <a:cubicBezTo>
                  <a:pt x="15006853" y="244100"/>
                  <a:pt x="15071469" y="227947"/>
                  <a:pt x="15136083" y="244100"/>
                </a:cubicBezTo>
                <a:cubicBezTo>
                  <a:pt x="15184545" y="244100"/>
                  <a:pt x="15233006" y="244100"/>
                  <a:pt x="15281467" y="244100"/>
                </a:cubicBezTo>
                <a:cubicBezTo>
                  <a:pt x="15346082" y="244100"/>
                  <a:pt x="15394544" y="244100"/>
                  <a:pt x="15459158" y="244100"/>
                </a:cubicBezTo>
                <a:cubicBezTo>
                  <a:pt x="15491467" y="244100"/>
                  <a:pt x="15491467" y="276408"/>
                  <a:pt x="15475313" y="308715"/>
                </a:cubicBezTo>
                <a:cubicBezTo>
                  <a:pt x="15459158" y="341023"/>
                  <a:pt x="15443005" y="292562"/>
                  <a:pt x="15459158" y="341023"/>
                </a:cubicBezTo>
                <a:cubicBezTo>
                  <a:pt x="15475313" y="373330"/>
                  <a:pt x="15588389" y="389484"/>
                  <a:pt x="15620696" y="341023"/>
                </a:cubicBezTo>
                <a:cubicBezTo>
                  <a:pt x="15620696" y="324869"/>
                  <a:pt x="15604542" y="292562"/>
                  <a:pt x="15588389" y="276408"/>
                </a:cubicBezTo>
                <a:cubicBezTo>
                  <a:pt x="15669158" y="260254"/>
                  <a:pt x="15717620" y="195639"/>
                  <a:pt x="15798388" y="195639"/>
                </a:cubicBezTo>
                <a:cubicBezTo>
                  <a:pt x="15863003" y="195639"/>
                  <a:pt x="15863003" y="227947"/>
                  <a:pt x="15830695" y="260254"/>
                </a:cubicBezTo>
                <a:cubicBezTo>
                  <a:pt x="15814542" y="276408"/>
                  <a:pt x="15814542" y="292562"/>
                  <a:pt x="15846849" y="308715"/>
                </a:cubicBezTo>
                <a:cubicBezTo>
                  <a:pt x="15879157" y="308715"/>
                  <a:pt x="15911464" y="308715"/>
                  <a:pt x="15927618" y="308715"/>
                </a:cubicBezTo>
                <a:cubicBezTo>
                  <a:pt x="15943771" y="308715"/>
                  <a:pt x="16089156" y="308715"/>
                  <a:pt x="16105309" y="308715"/>
                </a:cubicBezTo>
                <a:lnTo>
                  <a:pt x="16137617" y="308715"/>
                </a:lnTo>
                <a:lnTo>
                  <a:pt x="16153771" y="308715"/>
                </a:lnTo>
                <a:cubicBezTo>
                  <a:pt x="16169924" y="357177"/>
                  <a:pt x="16202233" y="389484"/>
                  <a:pt x="16234540" y="421792"/>
                </a:cubicBezTo>
                <a:cubicBezTo>
                  <a:pt x="16347616" y="324869"/>
                  <a:pt x="16509153" y="421792"/>
                  <a:pt x="16622231" y="341023"/>
                </a:cubicBezTo>
                <a:cubicBezTo>
                  <a:pt x="16702999" y="292562"/>
                  <a:pt x="16783768" y="292562"/>
                  <a:pt x="16864538" y="341023"/>
                </a:cubicBezTo>
                <a:cubicBezTo>
                  <a:pt x="16880690" y="357177"/>
                  <a:pt x="16912998" y="357177"/>
                  <a:pt x="16912998" y="357177"/>
                </a:cubicBezTo>
                <a:cubicBezTo>
                  <a:pt x="16993766" y="292562"/>
                  <a:pt x="17074536" y="341023"/>
                  <a:pt x="17139150" y="389484"/>
                </a:cubicBezTo>
                <a:cubicBezTo>
                  <a:pt x="17219920" y="437945"/>
                  <a:pt x="17300688" y="437945"/>
                  <a:pt x="17381458" y="389484"/>
                </a:cubicBezTo>
                <a:cubicBezTo>
                  <a:pt x="17413766" y="373330"/>
                  <a:pt x="17446072" y="341023"/>
                  <a:pt x="17478380" y="373330"/>
                </a:cubicBezTo>
                <a:cubicBezTo>
                  <a:pt x="17510688" y="405638"/>
                  <a:pt x="17542994" y="405638"/>
                  <a:pt x="17575304" y="373330"/>
                </a:cubicBezTo>
                <a:cubicBezTo>
                  <a:pt x="17623764" y="308715"/>
                  <a:pt x="17656072" y="308715"/>
                  <a:pt x="17720686" y="357177"/>
                </a:cubicBezTo>
                <a:cubicBezTo>
                  <a:pt x="17736840" y="373330"/>
                  <a:pt x="17752994" y="357177"/>
                  <a:pt x="17785302" y="357177"/>
                </a:cubicBezTo>
                <a:cubicBezTo>
                  <a:pt x="17866070" y="357177"/>
                  <a:pt x="17866070" y="405638"/>
                  <a:pt x="17866070" y="470253"/>
                </a:cubicBezTo>
                <a:cubicBezTo>
                  <a:pt x="17930686" y="454099"/>
                  <a:pt x="17979148" y="389484"/>
                  <a:pt x="18043762" y="421792"/>
                </a:cubicBezTo>
                <a:cubicBezTo>
                  <a:pt x="18059916" y="421792"/>
                  <a:pt x="18076070" y="437945"/>
                  <a:pt x="18092224" y="454099"/>
                </a:cubicBezTo>
                <a:cubicBezTo>
                  <a:pt x="18092224" y="454099"/>
                  <a:pt x="18076070" y="470253"/>
                  <a:pt x="18076070" y="470253"/>
                </a:cubicBezTo>
                <a:cubicBezTo>
                  <a:pt x="18059916" y="486407"/>
                  <a:pt x="18027608" y="518714"/>
                  <a:pt x="18011454" y="518714"/>
                </a:cubicBezTo>
                <a:cubicBezTo>
                  <a:pt x="17930686" y="518714"/>
                  <a:pt x="17930686" y="599483"/>
                  <a:pt x="17898378" y="647944"/>
                </a:cubicBezTo>
                <a:cubicBezTo>
                  <a:pt x="17882224" y="664098"/>
                  <a:pt x="17882224" y="680252"/>
                  <a:pt x="17882224" y="696406"/>
                </a:cubicBezTo>
                <a:cubicBezTo>
                  <a:pt x="17898378" y="696406"/>
                  <a:pt x="17930686" y="712559"/>
                  <a:pt x="17930686" y="712559"/>
                </a:cubicBezTo>
                <a:cubicBezTo>
                  <a:pt x="18011454" y="647944"/>
                  <a:pt x="18124530" y="664098"/>
                  <a:pt x="18205300" y="664098"/>
                </a:cubicBezTo>
                <a:cubicBezTo>
                  <a:pt x="18302222" y="664098"/>
                  <a:pt x="18399146" y="615637"/>
                  <a:pt x="18463760" y="551022"/>
                </a:cubicBezTo>
                <a:cubicBezTo>
                  <a:pt x="18479914" y="534868"/>
                  <a:pt x="18496068" y="502560"/>
                  <a:pt x="18496068" y="470253"/>
                </a:cubicBezTo>
                <a:cubicBezTo>
                  <a:pt x="18496068" y="437945"/>
                  <a:pt x="18463760" y="421792"/>
                  <a:pt x="18431452" y="421792"/>
                </a:cubicBezTo>
                <a:cubicBezTo>
                  <a:pt x="18382992" y="421792"/>
                  <a:pt x="18334530" y="421792"/>
                  <a:pt x="18286068" y="405638"/>
                </a:cubicBezTo>
                <a:cubicBezTo>
                  <a:pt x="18269914" y="405638"/>
                  <a:pt x="18253762" y="373330"/>
                  <a:pt x="18269914" y="357177"/>
                </a:cubicBezTo>
                <a:cubicBezTo>
                  <a:pt x="18269914" y="341023"/>
                  <a:pt x="18286068" y="308715"/>
                  <a:pt x="18302222" y="308715"/>
                </a:cubicBezTo>
                <a:cubicBezTo>
                  <a:pt x="18431452" y="276408"/>
                  <a:pt x="18544530" y="308715"/>
                  <a:pt x="18673758" y="373330"/>
                </a:cubicBezTo>
                <a:cubicBezTo>
                  <a:pt x="18689912" y="389484"/>
                  <a:pt x="18706068" y="437945"/>
                  <a:pt x="18689912" y="454099"/>
                </a:cubicBezTo>
                <a:cubicBezTo>
                  <a:pt x="18673758" y="470253"/>
                  <a:pt x="18657606" y="470253"/>
                  <a:pt x="18641452" y="486407"/>
                </a:cubicBezTo>
                <a:cubicBezTo>
                  <a:pt x="18609144" y="502560"/>
                  <a:pt x="18576836" y="567176"/>
                  <a:pt x="18592990" y="567176"/>
                </a:cubicBezTo>
                <a:cubicBezTo>
                  <a:pt x="18609144" y="583329"/>
                  <a:pt x="18641452" y="599483"/>
                  <a:pt x="18673758" y="599483"/>
                </a:cubicBezTo>
                <a:cubicBezTo>
                  <a:pt x="18786836" y="567176"/>
                  <a:pt x="18899912" y="534868"/>
                  <a:pt x="18948374" y="421792"/>
                </a:cubicBezTo>
                <a:cubicBezTo>
                  <a:pt x="18980680" y="357177"/>
                  <a:pt x="18996834" y="357177"/>
                  <a:pt x="19061450" y="437945"/>
                </a:cubicBezTo>
                <a:cubicBezTo>
                  <a:pt x="19077604" y="470253"/>
                  <a:pt x="19093756" y="486407"/>
                  <a:pt x="19126066" y="486407"/>
                </a:cubicBezTo>
                <a:cubicBezTo>
                  <a:pt x="19158372" y="486407"/>
                  <a:pt x="19206834" y="486407"/>
                  <a:pt x="19239140" y="518714"/>
                </a:cubicBezTo>
                <a:cubicBezTo>
                  <a:pt x="19206834" y="534868"/>
                  <a:pt x="19174526" y="551022"/>
                  <a:pt x="19142218" y="567176"/>
                </a:cubicBezTo>
                <a:cubicBezTo>
                  <a:pt x="19109912" y="583329"/>
                  <a:pt x="19077604" y="599483"/>
                  <a:pt x="19045296" y="615637"/>
                </a:cubicBezTo>
                <a:cubicBezTo>
                  <a:pt x="19029142" y="631791"/>
                  <a:pt x="19029142" y="647944"/>
                  <a:pt x="19061450" y="664098"/>
                </a:cubicBezTo>
                <a:cubicBezTo>
                  <a:pt x="19109912" y="680252"/>
                  <a:pt x="19142218" y="712559"/>
                  <a:pt x="19190680" y="728713"/>
                </a:cubicBezTo>
                <a:cubicBezTo>
                  <a:pt x="19222988" y="744867"/>
                  <a:pt x="19255294" y="712559"/>
                  <a:pt x="19255294" y="680252"/>
                </a:cubicBezTo>
                <a:cubicBezTo>
                  <a:pt x="19271450" y="615637"/>
                  <a:pt x="19303756" y="583329"/>
                  <a:pt x="19352218" y="631791"/>
                </a:cubicBezTo>
                <a:cubicBezTo>
                  <a:pt x="19481448" y="728713"/>
                  <a:pt x="19642986" y="744867"/>
                  <a:pt x="19804522" y="728713"/>
                </a:cubicBezTo>
                <a:cubicBezTo>
                  <a:pt x="19836832" y="728713"/>
                  <a:pt x="19852984" y="696406"/>
                  <a:pt x="19852984" y="680252"/>
                </a:cubicBezTo>
                <a:cubicBezTo>
                  <a:pt x="19885292" y="664098"/>
                  <a:pt x="19917600" y="664098"/>
                  <a:pt x="19966060" y="647944"/>
                </a:cubicBezTo>
                <a:cubicBezTo>
                  <a:pt x="19998368" y="647944"/>
                  <a:pt x="20030676" y="615637"/>
                  <a:pt x="20046830" y="615637"/>
                </a:cubicBezTo>
                <a:cubicBezTo>
                  <a:pt x="20127598" y="680252"/>
                  <a:pt x="20208368" y="647944"/>
                  <a:pt x="20305290" y="680252"/>
                </a:cubicBezTo>
                <a:cubicBezTo>
                  <a:pt x="20337598" y="696406"/>
                  <a:pt x="20369904" y="744867"/>
                  <a:pt x="20402214" y="777174"/>
                </a:cubicBezTo>
                <a:cubicBezTo>
                  <a:pt x="20434520" y="825636"/>
                  <a:pt x="20499136" y="857943"/>
                  <a:pt x="20531442" y="841789"/>
                </a:cubicBezTo>
                <a:cubicBezTo>
                  <a:pt x="20596058" y="809482"/>
                  <a:pt x="20644520" y="761021"/>
                  <a:pt x="20709134" y="825636"/>
                </a:cubicBezTo>
                <a:cubicBezTo>
                  <a:pt x="20854520" y="825636"/>
                  <a:pt x="20999902" y="890251"/>
                  <a:pt x="21145286" y="793328"/>
                </a:cubicBezTo>
                <a:cubicBezTo>
                  <a:pt x="21161440" y="777174"/>
                  <a:pt x="21193746" y="793328"/>
                  <a:pt x="21193746" y="793328"/>
                </a:cubicBezTo>
                <a:cubicBezTo>
                  <a:pt x="21258364" y="857943"/>
                  <a:pt x="21290670" y="793328"/>
                  <a:pt x="21339132" y="761021"/>
                </a:cubicBezTo>
                <a:cubicBezTo>
                  <a:pt x="21355284" y="744867"/>
                  <a:pt x="21371440" y="728713"/>
                  <a:pt x="21403746" y="761021"/>
                </a:cubicBezTo>
                <a:cubicBezTo>
                  <a:pt x="21468360" y="857943"/>
                  <a:pt x="21468360" y="857943"/>
                  <a:pt x="21565284" y="825636"/>
                </a:cubicBezTo>
                <a:cubicBezTo>
                  <a:pt x="21629898" y="793328"/>
                  <a:pt x="21646054" y="793328"/>
                  <a:pt x="21662208" y="857943"/>
                </a:cubicBezTo>
                <a:cubicBezTo>
                  <a:pt x="21678360" y="906404"/>
                  <a:pt x="21726822" y="906404"/>
                  <a:pt x="21759128" y="874097"/>
                </a:cubicBezTo>
                <a:cubicBezTo>
                  <a:pt x="21807590" y="841789"/>
                  <a:pt x="21839898" y="825636"/>
                  <a:pt x="21888360" y="874097"/>
                </a:cubicBezTo>
                <a:cubicBezTo>
                  <a:pt x="21904514" y="890251"/>
                  <a:pt x="21920666" y="890251"/>
                  <a:pt x="21936822" y="890251"/>
                </a:cubicBezTo>
                <a:cubicBezTo>
                  <a:pt x="22049898" y="825636"/>
                  <a:pt x="22162974" y="857943"/>
                  <a:pt x="22276050" y="857943"/>
                </a:cubicBezTo>
                <a:cubicBezTo>
                  <a:pt x="22292204" y="857943"/>
                  <a:pt x="22292204" y="874097"/>
                  <a:pt x="22292204" y="874097"/>
                </a:cubicBezTo>
                <a:cubicBezTo>
                  <a:pt x="22292204" y="874097"/>
                  <a:pt x="22276050" y="890251"/>
                  <a:pt x="22276050" y="890251"/>
                </a:cubicBezTo>
                <a:cubicBezTo>
                  <a:pt x="22195280" y="890251"/>
                  <a:pt x="22114512" y="906404"/>
                  <a:pt x="22049898" y="906404"/>
                </a:cubicBezTo>
                <a:cubicBezTo>
                  <a:pt x="22049898" y="906404"/>
                  <a:pt x="22033742" y="922558"/>
                  <a:pt x="22033742" y="922558"/>
                </a:cubicBezTo>
                <a:cubicBezTo>
                  <a:pt x="22049898" y="938712"/>
                  <a:pt x="22049898" y="954866"/>
                  <a:pt x="22066052" y="954866"/>
                </a:cubicBezTo>
                <a:cubicBezTo>
                  <a:pt x="22179128" y="954866"/>
                  <a:pt x="22276050" y="954866"/>
                  <a:pt x="22372972" y="1019481"/>
                </a:cubicBezTo>
                <a:cubicBezTo>
                  <a:pt x="22405280" y="1051788"/>
                  <a:pt x="22469896" y="1019481"/>
                  <a:pt x="22502204" y="987173"/>
                </a:cubicBezTo>
                <a:cubicBezTo>
                  <a:pt x="22550666" y="938712"/>
                  <a:pt x="22599124" y="987173"/>
                  <a:pt x="22631434" y="1019481"/>
                </a:cubicBezTo>
                <a:cubicBezTo>
                  <a:pt x="22647586" y="1035635"/>
                  <a:pt x="22663742" y="1067942"/>
                  <a:pt x="22647586" y="1100250"/>
                </a:cubicBezTo>
                <a:cubicBezTo>
                  <a:pt x="22582972" y="1229480"/>
                  <a:pt x="22534510" y="1245633"/>
                  <a:pt x="22389128" y="1181018"/>
                </a:cubicBezTo>
                <a:cubicBezTo>
                  <a:pt x="22308358" y="1148711"/>
                  <a:pt x="22243742" y="1148711"/>
                  <a:pt x="22162974" y="1148711"/>
                </a:cubicBezTo>
                <a:cubicBezTo>
                  <a:pt x="22082204" y="1148711"/>
                  <a:pt x="22033742" y="1197172"/>
                  <a:pt x="22017590" y="1277941"/>
                </a:cubicBezTo>
                <a:cubicBezTo>
                  <a:pt x="22114512" y="1358710"/>
                  <a:pt x="22243742" y="1310249"/>
                  <a:pt x="22340666" y="1374864"/>
                </a:cubicBezTo>
                <a:cubicBezTo>
                  <a:pt x="22356818" y="1374864"/>
                  <a:pt x="22389128" y="1342556"/>
                  <a:pt x="22405280" y="1342556"/>
                </a:cubicBezTo>
                <a:cubicBezTo>
                  <a:pt x="22486048" y="1326402"/>
                  <a:pt x="22550666" y="1229480"/>
                  <a:pt x="22647586" y="1326402"/>
                </a:cubicBezTo>
                <a:cubicBezTo>
                  <a:pt x="22647586" y="1326402"/>
                  <a:pt x="22696048" y="1294095"/>
                  <a:pt x="22728356" y="1294095"/>
                </a:cubicBezTo>
                <a:cubicBezTo>
                  <a:pt x="22744510" y="1294095"/>
                  <a:pt x="22760662" y="1310249"/>
                  <a:pt x="22776816" y="1310249"/>
                </a:cubicBezTo>
                <a:cubicBezTo>
                  <a:pt x="22760662" y="1326402"/>
                  <a:pt x="22760662" y="1342556"/>
                  <a:pt x="22744510" y="1358710"/>
                </a:cubicBezTo>
                <a:cubicBezTo>
                  <a:pt x="22712202" y="1423325"/>
                  <a:pt x="22728356" y="1423325"/>
                  <a:pt x="22792972" y="1471786"/>
                </a:cubicBezTo>
                <a:cubicBezTo>
                  <a:pt x="22809124" y="1487940"/>
                  <a:pt x="22841432" y="1471786"/>
                  <a:pt x="22825278" y="1520247"/>
                </a:cubicBezTo>
                <a:cubicBezTo>
                  <a:pt x="22776816" y="1633324"/>
                  <a:pt x="22792972" y="1633324"/>
                  <a:pt x="22906048" y="1649478"/>
                </a:cubicBezTo>
                <a:cubicBezTo>
                  <a:pt x="22873740" y="1714093"/>
                  <a:pt x="22841432" y="1778708"/>
                  <a:pt x="22809124" y="1859476"/>
                </a:cubicBezTo>
                <a:cubicBezTo>
                  <a:pt x="22792972" y="1891784"/>
                  <a:pt x="22792972" y="1924091"/>
                  <a:pt x="22825278" y="1940245"/>
                </a:cubicBezTo>
                <a:cubicBezTo>
                  <a:pt x="22857586" y="1956399"/>
                  <a:pt x="22873740" y="1956399"/>
                  <a:pt x="22906048" y="1940245"/>
                </a:cubicBezTo>
                <a:cubicBezTo>
                  <a:pt x="22922200" y="1924091"/>
                  <a:pt x="22970662" y="1891784"/>
                  <a:pt x="22986816" y="1907938"/>
                </a:cubicBezTo>
                <a:cubicBezTo>
                  <a:pt x="23116048" y="1988707"/>
                  <a:pt x="23261430" y="1956399"/>
                  <a:pt x="23390660" y="1956399"/>
                </a:cubicBezTo>
                <a:cubicBezTo>
                  <a:pt x="23455274" y="1956399"/>
                  <a:pt x="23503736" y="1956399"/>
                  <a:pt x="23568350" y="1956399"/>
                </a:cubicBezTo>
                <a:cubicBezTo>
                  <a:pt x="23665274" y="1956399"/>
                  <a:pt x="23729888" y="1988707"/>
                  <a:pt x="23762198" y="2101783"/>
                </a:cubicBezTo>
                <a:cubicBezTo>
                  <a:pt x="23762198" y="2134090"/>
                  <a:pt x="23810658" y="2166398"/>
                  <a:pt x="23794506" y="2182552"/>
                </a:cubicBezTo>
                <a:cubicBezTo>
                  <a:pt x="23762198" y="2231013"/>
                  <a:pt x="23746044" y="2263321"/>
                  <a:pt x="23826812" y="2263321"/>
                </a:cubicBezTo>
                <a:cubicBezTo>
                  <a:pt x="23907580" y="2263321"/>
                  <a:pt x="23988350" y="2263321"/>
                  <a:pt x="24069118" y="2263321"/>
                </a:cubicBezTo>
                <a:cubicBezTo>
                  <a:pt x="24359888" y="2263321"/>
                  <a:pt x="24650657" y="2263321"/>
                  <a:pt x="24925269" y="2263321"/>
                </a:cubicBezTo>
                <a:cubicBezTo>
                  <a:pt x="24941421" y="2263321"/>
                  <a:pt x="24989885" y="2263321"/>
                  <a:pt x="24973729" y="2295628"/>
                </a:cubicBezTo>
                <a:cubicBezTo>
                  <a:pt x="24925269" y="2376397"/>
                  <a:pt x="24973729" y="2376397"/>
                  <a:pt x="25022189" y="2376397"/>
                </a:cubicBezTo>
                <a:cubicBezTo>
                  <a:pt x="25038345" y="2376397"/>
                  <a:pt x="25054501" y="2376397"/>
                  <a:pt x="25070653" y="2392551"/>
                </a:cubicBezTo>
                <a:cubicBezTo>
                  <a:pt x="25086805" y="2392551"/>
                  <a:pt x="25086805" y="2408704"/>
                  <a:pt x="25086805" y="2408704"/>
                </a:cubicBezTo>
                <a:cubicBezTo>
                  <a:pt x="25086805" y="2408704"/>
                  <a:pt x="25070653" y="2424858"/>
                  <a:pt x="25070653" y="2424858"/>
                </a:cubicBezTo>
                <a:cubicBezTo>
                  <a:pt x="25006037" y="2441012"/>
                  <a:pt x="24941421" y="2457166"/>
                  <a:pt x="24876809" y="2473319"/>
                </a:cubicBezTo>
                <a:cubicBezTo>
                  <a:pt x="24844501" y="2392551"/>
                  <a:pt x="24779885" y="2505627"/>
                  <a:pt x="24731425" y="2457166"/>
                </a:cubicBezTo>
                <a:lnTo>
                  <a:pt x="24521424" y="2505627"/>
                </a:lnTo>
                <a:cubicBezTo>
                  <a:pt x="24489118" y="2521781"/>
                  <a:pt x="24489118" y="2554088"/>
                  <a:pt x="24505270" y="2586396"/>
                </a:cubicBezTo>
                <a:cubicBezTo>
                  <a:pt x="24505270" y="2618703"/>
                  <a:pt x="24521424" y="2651011"/>
                  <a:pt x="24537578" y="2667165"/>
                </a:cubicBezTo>
                <a:cubicBezTo>
                  <a:pt x="24715269" y="2683318"/>
                  <a:pt x="24876809" y="2715626"/>
                  <a:pt x="25054501" y="2634857"/>
                </a:cubicBezTo>
                <a:cubicBezTo>
                  <a:pt x="25151421" y="2602550"/>
                  <a:pt x="25264497" y="2602550"/>
                  <a:pt x="25361421" y="2570242"/>
                </a:cubicBezTo>
                <a:cubicBezTo>
                  <a:pt x="25426033" y="2651011"/>
                  <a:pt x="25490649" y="2537934"/>
                  <a:pt x="25539113" y="2570242"/>
                </a:cubicBezTo>
                <a:cubicBezTo>
                  <a:pt x="25587573" y="2602550"/>
                  <a:pt x="25636033" y="2618703"/>
                  <a:pt x="25700649" y="2618703"/>
                </a:cubicBezTo>
                <a:cubicBezTo>
                  <a:pt x="25716801" y="2618703"/>
                  <a:pt x="25732957" y="2634857"/>
                  <a:pt x="25732957" y="2651011"/>
                </a:cubicBezTo>
                <a:cubicBezTo>
                  <a:pt x="25732957" y="2683318"/>
                  <a:pt x="25732957" y="2715626"/>
                  <a:pt x="25700649" y="2731780"/>
                </a:cubicBezTo>
                <a:cubicBezTo>
                  <a:pt x="25571421" y="2812548"/>
                  <a:pt x="25442189" y="2796394"/>
                  <a:pt x="25296805" y="2796394"/>
                </a:cubicBezTo>
                <a:cubicBezTo>
                  <a:pt x="25199881" y="2699472"/>
                  <a:pt x="25086805" y="2747933"/>
                  <a:pt x="24989885" y="2747933"/>
                </a:cubicBezTo>
                <a:cubicBezTo>
                  <a:pt x="24925269" y="2747933"/>
                  <a:pt x="24909113" y="2764087"/>
                  <a:pt x="24909113" y="2812548"/>
                </a:cubicBezTo>
                <a:cubicBezTo>
                  <a:pt x="24909113" y="2844856"/>
                  <a:pt x="24925269" y="2861010"/>
                  <a:pt x="24957577" y="2877163"/>
                </a:cubicBezTo>
                <a:cubicBezTo>
                  <a:pt x="25006037" y="2893317"/>
                  <a:pt x="25022189" y="2925625"/>
                  <a:pt x="25022189" y="2957932"/>
                </a:cubicBezTo>
                <a:cubicBezTo>
                  <a:pt x="25022189" y="3006394"/>
                  <a:pt x="25006037" y="3038701"/>
                  <a:pt x="24973729" y="3038701"/>
                </a:cubicBezTo>
                <a:cubicBezTo>
                  <a:pt x="24860653" y="3038701"/>
                  <a:pt x="24763733" y="3038701"/>
                  <a:pt x="24650657" y="3038701"/>
                </a:cubicBezTo>
                <a:cubicBezTo>
                  <a:pt x="24618345" y="3038701"/>
                  <a:pt x="24569886" y="3054855"/>
                  <a:pt x="24553732" y="3103316"/>
                </a:cubicBezTo>
                <a:cubicBezTo>
                  <a:pt x="24553732" y="3119470"/>
                  <a:pt x="24553732" y="3167931"/>
                  <a:pt x="24505270" y="3151777"/>
                </a:cubicBezTo>
                <a:cubicBezTo>
                  <a:pt x="24489118" y="3151777"/>
                  <a:pt x="24489118" y="3119470"/>
                  <a:pt x="24489118" y="3103316"/>
                </a:cubicBezTo>
                <a:cubicBezTo>
                  <a:pt x="24472962" y="3071009"/>
                  <a:pt x="24472962" y="3071009"/>
                  <a:pt x="24456808" y="3087162"/>
                </a:cubicBezTo>
                <a:cubicBezTo>
                  <a:pt x="24456808" y="3087162"/>
                  <a:pt x="24440656" y="3103316"/>
                  <a:pt x="24440656" y="3103316"/>
                </a:cubicBezTo>
                <a:cubicBezTo>
                  <a:pt x="24440656" y="3135624"/>
                  <a:pt x="24424502" y="3184085"/>
                  <a:pt x="24440656" y="3184085"/>
                </a:cubicBezTo>
                <a:cubicBezTo>
                  <a:pt x="24521424" y="3232546"/>
                  <a:pt x="24408348" y="3329469"/>
                  <a:pt x="24489118" y="3377930"/>
                </a:cubicBezTo>
                <a:cubicBezTo>
                  <a:pt x="24505270" y="3394084"/>
                  <a:pt x="24505270" y="3458699"/>
                  <a:pt x="24553732" y="3458699"/>
                </a:cubicBezTo>
                <a:cubicBezTo>
                  <a:pt x="24586038" y="3458699"/>
                  <a:pt x="24634501" y="3458699"/>
                  <a:pt x="24666809" y="3442545"/>
                </a:cubicBezTo>
                <a:cubicBezTo>
                  <a:pt x="24699113" y="3410238"/>
                  <a:pt x="24731425" y="3394084"/>
                  <a:pt x="24747577" y="3361776"/>
                </a:cubicBezTo>
                <a:cubicBezTo>
                  <a:pt x="24812193" y="3458699"/>
                  <a:pt x="24925269" y="3377930"/>
                  <a:pt x="24989885" y="3426391"/>
                </a:cubicBezTo>
                <a:cubicBezTo>
                  <a:pt x="25006037" y="3442545"/>
                  <a:pt x="25006037" y="3458699"/>
                  <a:pt x="24989885" y="3474853"/>
                </a:cubicBezTo>
                <a:cubicBezTo>
                  <a:pt x="24973729" y="3491006"/>
                  <a:pt x="24973729" y="3507160"/>
                  <a:pt x="24989885" y="3523314"/>
                </a:cubicBezTo>
                <a:cubicBezTo>
                  <a:pt x="25054501" y="3539468"/>
                  <a:pt x="25102961" y="3539468"/>
                  <a:pt x="25167577" y="3539468"/>
                </a:cubicBezTo>
                <a:cubicBezTo>
                  <a:pt x="25183729" y="3539468"/>
                  <a:pt x="25199881" y="3571775"/>
                  <a:pt x="25199881" y="3587929"/>
                </a:cubicBezTo>
                <a:cubicBezTo>
                  <a:pt x="25199881" y="3604083"/>
                  <a:pt x="25199881" y="3636390"/>
                  <a:pt x="25183729" y="3636390"/>
                </a:cubicBezTo>
                <a:cubicBezTo>
                  <a:pt x="25086805" y="3668698"/>
                  <a:pt x="24989885" y="3652544"/>
                  <a:pt x="24909113" y="3701005"/>
                </a:cubicBezTo>
                <a:cubicBezTo>
                  <a:pt x="24876809" y="3717159"/>
                  <a:pt x="24828345" y="3701005"/>
                  <a:pt x="24796037" y="3684851"/>
                </a:cubicBezTo>
                <a:cubicBezTo>
                  <a:pt x="24731425" y="3652544"/>
                  <a:pt x="24682961" y="3652544"/>
                  <a:pt x="24634501" y="3668698"/>
                </a:cubicBezTo>
                <a:lnTo>
                  <a:pt x="24472962" y="3765620"/>
                </a:lnTo>
                <a:cubicBezTo>
                  <a:pt x="24440656" y="3781774"/>
                  <a:pt x="24408348" y="3814082"/>
                  <a:pt x="24376040" y="3830235"/>
                </a:cubicBezTo>
                <a:cubicBezTo>
                  <a:pt x="24311426" y="3862543"/>
                  <a:pt x="24311426" y="3862543"/>
                  <a:pt x="24376040" y="3894850"/>
                </a:cubicBezTo>
                <a:cubicBezTo>
                  <a:pt x="24408348" y="3911004"/>
                  <a:pt x="24440656" y="3927158"/>
                  <a:pt x="24472962" y="3959465"/>
                </a:cubicBezTo>
                <a:cubicBezTo>
                  <a:pt x="24521424" y="4007927"/>
                  <a:pt x="24553732" y="3975619"/>
                  <a:pt x="24602194" y="3959465"/>
                </a:cubicBezTo>
                <a:cubicBezTo>
                  <a:pt x="24614310" y="3955427"/>
                  <a:pt x="24627435" y="3951389"/>
                  <a:pt x="24640813" y="3948865"/>
                </a:cubicBezTo>
                <a:lnTo>
                  <a:pt x="24652297" y="3948431"/>
                </a:lnTo>
                <a:lnTo>
                  <a:pt x="24650657" y="3959465"/>
                </a:lnTo>
                <a:cubicBezTo>
                  <a:pt x="24650657" y="3959465"/>
                  <a:pt x="24666809" y="3959465"/>
                  <a:pt x="24666809" y="3959465"/>
                </a:cubicBezTo>
                <a:lnTo>
                  <a:pt x="24671079" y="3947723"/>
                </a:lnTo>
                <a:lnTo>
                  <a:pt x="24680943" y="3947350"/>
                </a:lnTo>
                <a:cubicBezTo>
                  <a:pt x="24707193" y="3951389"/>
                  <a:pt x="24731423" y="3967543"/>
                  <a:pt x="24747577" y="4007927"/>
                </a:cubicBezTo>
                <a:cubicBezTo>
                  <a:pt x="24763733" y="4007927"/>
                  <a:pt x="24763733" y="4007927"/>
                  <a:pt x="24779885" y="4007927"/>
                </a:cubicBezTo>
                <a:cubicBezTo>
                  <a:pt x="24796037" y="4040234"/>
                  <a:pt x="24812193" y="4056388"/>
                  <a:pt x="24812193" y="4088695"/>
                </a:cubicBezTo>
                <a:cubicBezTo>
                  <a:pt x="24812193" y="4104849"/>
                  <a:pt x="24779885" y="4121003"/>
                  <a:pt x="24763733" y="4121003"/>
                </a:cubicBezTo>
                <a:cubicBezTo>
                  <a:pt x="24682961" y="4121003"/>
                  <a:pt x="24602194" y="4121003"/>
                  <a:pt x="24521424" y="4121003"/>
                </a:cubicBezTo>
                <a:cubicBezTo>
                  <a:pt x="24472962" y="4121003"/>
                  <a:pt x="24456808" y="4153311"/>
                  <a:pt x="24456808" y="4185618"/>
                </a:cubicBezTo>
                <a:cubicBezTo>
                  <a:pt x="24456808" y="4217926"/>
                  <a:pt x="24440656" y="4266387"/>
                  <a:pt x="24424502" y="4298695"/>
                </a:cubicBezTo>
                <a:cubicBezTo>
                  <a:pt x="24392194" y="4347156"/>
                  <a:pt x="24440656" y="4347156"/>
                  <a:pt x="24456808" y="4347156"/>
                </a:cubicBezTo>
                <a:cubicBezTo>
                  <a:pt x="24796037" y="4347156"/>
                  <a:pt x="25151421" y="4347156"/>
                  <a:pt x="25490649" y="4347156"/>
                </a:cubicBezTo>
                <a:cubicBezTo>
                  <a:pt x="25603725" y="4347156"/>
                  <a:pt x="25716801" y="4314848"/>
                  <a:pt x="25797573" y="4395617"/>
                </a:cubicBezTo>
                <a:cubicBezTo>
                  <a:pt x="25813725" y="4411771"/>
                  <a:pt x="25829877" y="4395617"/>
                  <a:pt x="25862189" y="4395617"/>
                </a:cubicBezTo>
                <a:cubicBezTo>
                  <a:pt x="25942957" y="4411771"/>
                  <a:pt x="26039877" y="4379463"/>
                  <a:pt x="26120649" y="4427925"/>
                </a:cubicBezTo>
                <a:cubicBezTo>
                  <a:pt x="26201417" y="4476386"/>
                  <a:pt x="26298341" y="4444078"/>
                  <a:pt x="26379109" y="4460232"/>
                </a:cubicBezTo>
                <a:cubicBezTo>
                  <a:pt x="26395261" y="4460232"/>
                  <a:pt x="26395261" y="4476386"/>
                  <a:pt x="26395261" y="4476386"/>
                </a:cubicBezTo>
                <a:cubicBezTo>
                  <a:pt x="26379109" y="4492540"/>
                  <a:pt x="26362953" y="4508693"/>
                  <a:pt x="26362953" y="4508693"/>
                </a:cubicBezTo>
                <a:cubicBezTo>
                  <a:pt x="26314493" y="4508693"/>
                  <a:pt x="26266033" y="4508693"/>
                  <a:pt x="26217569" y="4524847"/>
                </a:cubicBezTo>
                <a:cubicBezTo>
                  <a:pt x="26169109" y="4541001"/>
                  <a:pt x="26136801" y="4573308"/>
                  <a:pt x="26088341" y="4524847"/>
                </a:cubicBezTo>
                <a:cubicBezTo>
                  <a:pt x="26023725" y="4557155"/>
                  <a:pt x="25975265" y="4589462"/>
                  <a:pt x="25910649" y="4621770"/>
                </a:cubicBezTo>
                <a:cubicBezTo>
                  <a:pt x="25894497" y="4621770"/>
                  <a:pt x="25878341" y="4605616"/>
                  <a:pt x="25862189" y="4589462"/>
                </a:cubicBezTo>
                <a:cubicBezTo>
                  <a:pt x="25797573" y="4541001"/>
                  <a:pt x="25700649" y="4605616"/>
                  <a:pt x="25636033" y="4541001"/>
                </a:cubicBezTo>
                <a:cubicBezTo>
                  <a:pt x="25587573" y="4492540"/>
                  <a:pt x="25571421" y="4557155"/>
                  <a:pt x="25539113" y="4573308"/>
                </a:cubicBezTo>
                <a:cubicBezTo>
                  <a:pt x="25458345" y="4573308"/>
                  <a:pt x="25377577" y="4589462"/>
                  <a:pt x="25312957" y="4589462"/>
                </a:cubicBezTo>
                <a:cubicBezTo>
                  <a:pt x="25312957" y="4589462"/>
                  <a:pt x="25296805" y="4605616"/>
                  <a:pt x="25296805" y="4605616"/>
                </a:cubicBezTo>
                <a:cubicBezTo>
                  <a:pt x="25296805" y="4621770"/>
                  <a:pt x="25312957" y="4621770"/>
                  <a:pt x="25312957" y="4621770"/>
                </a:cubicBezTo>
                <a:cubicBezTo>
                  <a:pt x="25312957" y="4621770"/>
                  <a:pt x="25329113" y="4637924"/>
                  <a:pt x="25345265" y="4637924"/>
                </a:cubicBezTo>
                <a:cubicBezTo>
                  <a:pt x="25393729" y="4637924"/>
                  <a:pt x="25409881" y="4686385"/>
                  <a:pt x="25393729" y="4718692"/>
                </a:cubicBezTo>
                <a:cubicBezTo>
                  <a:pt x="25377577" y="4767154"/>
                  <a:pt x="25329113" y="4799461"/>
                  <a:pt x="25280653" y="4783307"/>
                </a:cubicBezTo>
                <a:cubicBezTo>
                  <a:pt x="25248345" y="4767154"/>
                  <a:pt x="25216037" y="4751000"/>
                  <a:pt x="25167577" y="4767154"/>
                </a:cubicBezTo>
                <a:lnTo>
                  <a:pt x="24941421" y="4751000"/>
                </a:lnTo>
                <a:cubicBezTo>
                  <a:pt x="24909113" y="4751000"/>
                  <a:pt x="24892961" y="4734846"/>
                  <a:pt x="24860653" y="4767154"/>
                </a:cubicBezTo>
                <a:cubicBezTo>
                  <a:pt x="24844501" y="4783307"/>
                  <a:pt x="24812193" y="4815615"/>
                  <a:pt x="24796037" y="4767154"/>
                </a:cubicBezTo>
                <a:cubicBezTo>
                  <a:pt x="24796037" y="4751000"/>
                  <a:pt x="24796037" y="4718692"/>
                  <a:pt x="24796037" y="4718692"/>
                </a:cubicBezTo>
                <a:cubicBezTo>
                  <a:pt x="24812193" y="4686385"/>
                  <a:pt x="24844501" y="4670231"/>
                  <a:pt x="24812193" y="4621770"/>
                </a:cubicBezTo>
                <a:cubicBezTo>
                  <a:pt x="24779885" y="4589462"/>
                  <a:pt x="24747577" y="4573308"/>
                  <a:pt x="24715269" y="4605616"/>
                </a:cubicBezTo>
                <a:cubicBezTo>
                  <a:pt x="24682961" y="4621770"/>
                  <a:pt x="24666809" y="4621770"/>
                  <a:pt x="24634501" y="4605616"/>
                </a:cubicBezTo>
                <a:cubicBezTo>
                  <a:pt x="24553732" y="4589462"/>
                  <a:pt x="24553732" y="4589462"/>
                  <a:pt x="24537578" y="4605616"/>
                </a:cubicBezTo>
                <a:cubicBezTo>
                  <a:pt x="24521424" y="4621770"/>
                  <a:pt x="24505270" y="4637924"/>
                  <a:pt x="24505270" y="4654077"/>
                </a:cubicBezTo>
                <a:cubicBezTo>
                  <a:pt x="24472962" y="4767154"/>
                  <a:pt x="24392194" y="4799461"/>
                  <a:pt x="24279118" y="4799461"/>
                </a:cubicBezTo>
                <a:cubicBezTo>
                  <a:pt x="24214502" y="4799461"/>
                  <a:pt x="24166042" y="4799461"/>
                  <a:pt x="24117580" y="4831769"/>
                </a:cubicBezTo>
                <a:cubicBezTo>
                  <a:pt x="24101426" y="4847922"/>
                  <a:pt x="24069118" y="4847922"/>
                  <a:pt x="24036812" y="4847922"/>
                </a:cubicBezTo>
                <a:cubicBezTo>
                  <a:pt x="23842966" y="4847922"/>
                  <a:pt x="23632968" y="4847922"/>
                  <a:pt x="23439122" y="4847922"/>
                </a:cubicBezTo>
                <a:cubicBezTo>
                  <a:pt x="23277584" y="4767154"/>
                  <a:pt x="23116048" y="4799461"/>
                  <a:pt x="22954510" y="4799461"/>
                </a:cubicBezTo>
                <a:cubicBezTo>
                  <a:pt x="22922200" y="4799461"/>
                  <a:pt x="22889892" y="4799461"/>
                  <a:pt x="22873740" y="4783307"/>
                </a:cubicBezTo>
                <a:cubicBezTo>
                  <a:pt x="22825278" y="4734846"/>
                  <a:pt x="22792972" y="4767154"/>
                  <a:pt x="22760662" y="4799461"/>
                </a:cubicBezTo>
                <a:cubicBezTo>
                  <a:pt x="22728356" y="4831769"/>
                  <a:pt x="22712202" y="4847922"/>
                  <a:pt x="22663742" y="4815615"/>
                </a:cubicBezTo>
                <a:cubicBezTo>
                  <a:pt x="22647586" y="4799461"/>
                  <a:pt x="22615280" y="4783307"/>
                  <a:pt x="22582972" y="4783307"/>
                </a:cubicBezTo>
                <a:cubicBezTo>
                  <a:pt x="22130666" y="4783307"/>
                  <a:pt x="21694514" y="4783307"/>
                  <a:pt x="21242208" y="4783307"/>
                </a:cubicBezTo>
                <a:cubicBezTo>
                  <a:pt x="21209902" y="4783307"/>
                  <a:pt x="21193746" y="4799461"/>
                  <a:pt x="21193746" y="4831769"/>
                </a:cubicBezTo>
                <a:cubicBezTo>
                  <a:pt x="21226054" y="4831769"/>
                  <a:pt x="21274516" y="4831769"/>
                  <a:pt x="21306822" y="4831769"/>
                </a:cubicBezTo>
                <a:cubicBezTo>
                  <a:pt x="21355284" y="4831769"/>
                  <a:pt x="21403746" y="4831769"/>
                  <a:pt x="21436054" y="4880230"/>
                </a:cubicBezTo>
                <a:cubicBezTo>
                  <a:pt x="21484516" y="4960999"/>
                  <a:pt x="21565284" y="4960999"/>
                  <a:pt x="21646054" y="4960999"/>
                </a:cubicBezTo>
                <a:cubicBezTo>
                  <a:pt x="21791436" y="4944845"/>
                  <a:pt x="21936822" y="4993306"/>
                  <a:pt x="22082204" y="4912537"/>
                </a:cubicBezTo>
                <a:cubicBezTo>
                  <a:pt x="22195280" y="4912537"/>
                  <a:pt x="22324510" y="4912537"/>
                  <a:pt x="22437586" y="4912537"/>
                </a:cubicBezTo>
                <a:cubicBezTo>
                  <a:pt x="22550666" y="4896384"/>
                  <a:pt x="22647586" y="4977152"/>
                  <a:pt x="22744510" y="4977152"/>
                </a:cubicBezTo>
                <a:cubicBezTo>
                  <a:pt x="22809124" y="5041768"/>
                  <a:pt x="22889892" y="5025614"/>
                  <a:pt x="22970662" y="5025614"/>
                </a:cubicBezTo>
                <a:cubicBezTo>
                  <a:pt x="23067586" y="5025614"/>
                  <a:pt x="23164506" y="5025614"/>
                  <a:pt x="23261430" y="5025614"/>
                </a:cubicBezTo>
                <a:cubicBezTo>
                  <a:pt x="23293738" y="5025614"/>
                  <a:pt x="23326044" y="5025614"/>
                  <a:pt x="23342198" y="5025614"/>
                </a:cubicBezTo>
                <a:cubicBezTo>
                  <a:pt x="23471430" y="4928691"/>
                  <a:pt x="23584506" y="4977152"/>
                  <a:pt x="23697582" y="5041768"/>
                </a:cubicBezTo>
                <a:cubicBezTo>
                  <a:pt x="23778350" y="5090229"/>
                  <a:pt x="23859120" y="5090229"/>
                  <a:pt x="23956042" y="5090229"/>
                </a:cubicBezTo>
                <a:cubicBezTo>
                  <a:pt x="23988350" y="5090229"/>
                  <a:pt x="24020656" y="5090229"/>
                  <a:pt x="24004504" y="5122536"/>
                </a:cubicBezTo>
                <a:cubicBezTo>
                  <a:pt x="24004504" y="5122536"/>
                  <a:pt x="23972196" y="5138690"/>
                  <a:pt x="23956042" y="5138690"/>
                </a:cubicBezTo>
                <a:cubicBezTo>
                  <a:pt x="23923736" y="5154844"/>
                  <a:pt x="23923736" y="5170998"/>
                  <a:pt x="23939888" y="5203305"/>
                </a:cubicBezTo>
                <a:cubicBezTo>
                  <a:pt x="23956042" y="5219459"/>
                  <a:pt x="23956042" y="5235613"/>
                  <a:pt x="23939888" y="5251766"/>
                </a:cubicBezTo>
                <a:cubicBezTo>
                  <a:pt x="23875274" y="5251766"/>
                  <a:pt x="23826812" y="5267920"/>
                  <a:pt x="23762198" y="5267920"/>
                </a:cubicBezTo>
                <a:cubicBezTo>
                  <a:pt x="23713736" y="5267920"/>
                  <a:pt x="23681430" y="5284074"/>
                  <a:pt x="23665274" y="5316382"/>
                </a:cubicBezTo>
                <a:cubicBezTo>
                  <a:pt x="23649120" y="5332535"/>
                  <a:pt x="23600660" y="5348689"/>
                  <a:pt x="23649120" y="5380996"/>
                </a:cubicBezTo>
                <a:cubicBezTo>
                  <a:pt x="23665274" y="5397150"/>
                  <a:pt x="23713736" y="5429458"/>
                  <a:pt x="23713736" y="5429458"/>
                </a:cubicBezTo>
                <a:cubicBezTo>
                  <a:pt x="23842966" y="5332535"/>
                  <a:pt x="24004504" y="5445612"/>
                  <a:pt x="24133732" y="5332535"/>
                </a:cubicBezTo>
                <a:cubicBezTo>
                  <a:pt x="24166042" y="5316382"/>
                  <a:pt x="24214502" y="5348689"/>
                  <a:pt x="24230656" y="5380996"/>
                </a:cubicBezTo>
                <a:cubicBezTo>
                  <a:pt x="24262964" y="5413304"/>
                  <a:pt x="24279118" y="5461765"/>
                  <a:pt x="24311426" y="5494073"/>
                </a:cubicBezTo>
                <a:cubicBezTo>
                  <a:pt x="24392194" y="5477919"/>
                  <a:pt x="24456808" y="5558688"/>
                  <a:pt x="24537578" y="5558688"/>
                </a:cubicBezTo>
                <a:cubicBezTo>
                  <a:pt x="24747577" y="5558688"/>
                  <a:pt x="24957577" y="5558688"/>
                  <a:pt x="25167577" y="5558688"/>
                </a:cubicBezTo>
                <a:cubicBezTo>
                  <a:pt x="25199881" y="5558688"/>
                  <a:pt x="25216037" y="5542534"/>
                  <a:pt x="25248345" y="5526380"/>
                </a:cubicBezTo>
                <a:cubicBezTo>
                  <a:pt x="25312957" y="5494073"/>
                  <a:pt x="25377577" y="5526380"/>
                  <a:pt x="25409881" y="5590995"/>
                </a:cubicBezTo>
                <a:cubicBezTo>
                  <a:pt x="25458345" y="5720226"/>
                  <a:pt x="25522957" y="5768687"/>
                  <a:pt x="25619881" y="5720226"/>
                </a:cubicBezTo>
                <a:cubicBezTo>
                  <a:pt x="25684497" y="5687918"/>
                  <a:pt x="25765265" y="5687918"/>
                  <a:pt x="25846033" y="5655610"/>
                </a:cubicBezTo>
                <a:cubicBezTo>
                  <a:pt x="25942957" y="5607149"/>
                  <a:pt x="26056033" y="5607149"/>
                  <a:pt x="26152953" y="5574842"/>
                </a:cubicBezTo>
                <a:cubicBezTo>
                  <a:pt x="26201417" y="5558688"/>
                  <a:pt x="26266033" y="5574842"/>
                  <a:pt x="26330645" y="5574842"/>
                </a:cubicBezTo>
                <a:cubicBezTo>
                  <a:pt x="26346801" y="5542534"/>
                  <a:pt x="26427569" y="5590995"/>
                  <a:pt x="26492185" y="5639457"/>
                </a:cubicBezTo>
                <a:cubicBezTo>
                  <a:pt x="26556797" y="5671764"/>
                  <a:pt x="26556797" y="5752533"/>
                  <a:pt x="26492185" y="5784840"/>
                </a:cubicBezTo>
                <a:cubicBezTo>
                  <a:pt x="26443721" y="5817148"/>
                  <a:pt x="26395261" y="5849456"/>
                  <a:pt x="26346801" y="5865609"/>
                </a:cubicBezTo>
                <a:cubicBezTo>
                  <a:pt x="26314493" y="5881763"/>
                  <a:pt x="26266033" y="5833302"/>
                  <a:pt x="26249877" y="5833302"/>
                </a:cubicBezTo>
                <a:cubicBezTo>
                  <a:pt x="26136801" y="5914070"/>
                  <a:pt x="25975265" y="5865609"/>
                  <a:pt x="25862189" y="5946378"/>
                </a:cubicBezTo>
                <a:cubicBezTo>
                  <a:pt x="25813725" y="5978686"/>
                  <a:pt x="25862189" y="5994839"/>
                  <a:pt x="25862189" y="6010993"/>
                </a:cubicBezTo>
                <a:cubicBezTo>
                  <a:pt x="25862189" y="6043301"/>
                  <a:pt x="25846033" y="6059454"/>
                  <a:pt x="25813725" y="6059454"/>
                </a:cubicBezTo>
                <a:cubicBezTo>
                  <a:pt x="25765265" y="6043301"/>
                  <a:pt x="25716801" y="5994839"/>
                  <a:pt x="25668341" y="6059454"/>
                </a:cubicBezTo>
                <a:cubicBezTo>
                  <a:pt x="25636033" y="6091762"/>
                  <a:pt x="25587573" y="6107916"/>
                  <a:pt x="25539113" y="6140223"/>
                </a:cubicBezTo>
                <a:cubicBezTo>
                  <a:pt x="25522957" y="6156377"/>
                  <a:pt x="25522957" y="6172531"/>
                  <a:pt x="25555265" y="6172531"/>
                </a:cubicBezTo>
                <a:cubicBezTo>
                  <a:pt x="25619881" y="6188684"/>
                  <a:pt x="25636033" y="6204839"/>
                  <a:pt x="25636033" y="6269453"/>
                </a:cubicBezTo>
                <a:cubicBezTo>
                  <a:pt x="25636033" y="6317914"/>
                  <a:pt x="25636033" y="6366376"/>
                  <a:pt x="25636033" y="6414837"/>
                </a:cubicBezTo>
                <a:cubicBezTo>
                  <a:pt x="25636033" y="6447145"/>
                  <a:pt x="25587573" y="6479452"/>
                  <a:pt x="25555265" y="6463298"/>
                </a:cubicBezTo>
                <a:cubicBezTo>
                  <a:pt x="25522957" y="6447145"/>
                  <a:pt x="25490649" y="6430991"/>
                  <a:pt x="25442189" y="6430991"/>
                </a:cubicBezTo>
                <a:cubicBezTo>
                  <a:pt x="25377577" y="6414837"/>
                  <a:pt x="25329113" y="6414837"/>
                  <a:pt x="25264497" y="6414837"/>
                </a:cubicBezTo>
                <a:cubicBezTo>
                  <a:pt x="25232189" y="6414837"/>
                  <a:pt x="25216037" y="6382530"/>
                  <a:pt x="25232189" y="6350222"/>
                </a:cubicBezTo>
                <a:cubicBezTo>
                  <a:pt x="25248345" y="6301761"/>
                  <a:pt x="25264497" y="6269453"/>
                  <a:pt x="25296805" y="6220992"/>
                </a:cubicBezTo>
                <a:cubicBezTo>
                  <a:pt x="25312957" y="6172531"/>
                  <a:pt x="25345265" y="6204839"/>
                  <a:pt x="25361421" y="6220992"/>
                </a:cubicBezTo>
                <a:cubicBezTo>
                  <a:pt x="25377577" y="6237146"/>
                  <a:pt x="25393729" y="6237146"/>
                  <a:pt x="25409881" y="6204839"/>
                </a:cubicBezTo>
                <a:cubicBezTo>
                  <a:pt x="25409881" y="6172531"/>
                  <a:pt x="25409881" y="6156377"/>
                  <a:pt x="25409881" y="6124070"/>
                </a:cubicBezTo>
                <a:cubicBezTo>
                  <a:pt x="25490649" y="6124070"/>
                  <a:pt x="25458345" y="5994839"/>
                  <a:pt x="25539113" y="5994839"/>
                </a:cubicBezTo>
                <a:cubicBezTo>
                  <a:pt x="25555265" y="5994839"/>
                  <a:pt x="25571421" y="5978686"/>
                  <a:pt x="25555265" y="5962532"/>
                </a:cubicBezTo>
                <a:cubicBezTo>
                  <a:pt x="25555265" y="5962532"/>
                  <a:pt x="25539113" y="5946378"/>
                  <a:pt x="25539113" y="5946378"/>
                </a:cubicBezTo>
                <a:cubicBezTo>
                  <a:pt x="25442189" y="5962532"/>
                  <a:pt x="25345265" y="5897917"/>
                  <a:pt x="25264497" y="5881763"/>
                </a:cubicBezTo>
                <a:cubicBezTo>
                  <a:pt x="25216037" y="5865609"/>
                  <a:pt x="25167577" y="5914070"/>
                  <a:pt x="25183729" y="5962532"/>
                </a:cubicBezTo>
                <a:cubicBezTo>
                  <a:pt x="25199881" y="6010993"/>
                  <a:pt x="25216037" y="6043301"/>
                  <a:pt x="25232189" y="6091762"/>
                </a:cubicBezTo>
                <a:cubicBezTo>
                  <a:pt x="25151421" y="6172531"/>
                  <a:pt x="25070653" y="6253300"/>
                  <a:pt x="24973729" y="6334068"/>
                </a:cubicBezTo>
                <a:cubicBezTo>
                  <a:pt x="24941421" y="6350222"/>
                  <a:pt x="24892961" y="6334068"/>
                  <a:pt x="24860653" y="6350222"/>
                </a:cubicBezTo>
                <a:cubicBezTo>
                  <a:pt x="24812193" y="6382530"/>
                  <a:pt x="24892961" y="6414837"/>
                  <a:pt x="24860653" y="6430991"/>
                </a:cubicBezTo>
                <a:cubicBezTo>
                  <a:pt x="24812193" y="6463298"/>
                  <a:pt x="24763733" y="6463298"/>
                  <a:pt x="24715269" y="6430991"/>
                </a:cubicBezTo>
                <a:cubicBezTo>
                  <a:pt x="24699113" y="6414837"/>
                  <a:pt x="24682961" y="6382530"/>
                  <a:pt x="24650657" y="6414837"/>
                </a:cubicBezTo>
                <a:cubicBezTo>
                  <a:pt x="24569886" y="6463298"/>
                  <a:pt x="24489118" y="6479452"/>
                  <a:pt x="24440656" y="6350222"/>
                </a:cubicBezTo>
                <a:cubicBezTo>
                  <a:pt x="24424502" y="6317914"/>
                  <a:pt x="24343732" y="6317914"/>
                  <a:pt x="24311426" y="6350222"/>
                </a:cubicBezTo>
                <a:cubicBezTo>
                  <a:pt x="24262964" y="6398683"/>
                  <a:pt x="24198350" y="6398683"/>
                  <a:pt x="24149888" y="6382530"/>
                </a:cubicBezTo>
                <a:cubicBezTo>
                  <a:pt x="24036812" y="6366376"/>
                  <a:pt x="23907580" y="6430991"/>
                  <a:pt x="23810658" y="6350222"/>
                </a:cubicBezTo>
                <a:cubicBezTo>
                  <a:pt x="23778350" y="6334068"/>
                  <a:pt x="23762198" y="6334068"/>
                  <a:pt x="23729888" y="6350222"/>
                </a:cubicBezTo>
                <a:cubicBezTo>
                  <a:pt x="23503736" y="6414837"/>
                  <a:pt x="23406814" y="6414837"/>
                  <a:pt x="23212968" y="6350222"/>
                </a:cubicBezTo>
                <a:cubicBezTo>
                  <a:pt x="23116048" y="6317914"/>
                  <a:pt x="23002968" y="6317914"/>
                  <a:pt x="22906048" y="6269453"/>
                </a:cubicBezTo>
                <a:cubicBezTo>
                  <a:pt x="22841432" y="6237146"/>
                  <a:pt x="22760662" y="6253300"/>
                  <a:pt x="22728356" y="6317914"/>
                </a:cubicBezTo>
                <a:cubicBezTo>
                  <a:pt x="22679894" y="6382530"/>
                  <a:pt x="22615280" y="6398683"/>
                  <a:pt x="22550666" y="6366376"/>
                </a:cubicBezTo>
                <a:cubicBezTo>
                  <a:pt x="22486048" y="6317914"/>
                  <a:pt x="22437586" y="6334068"/>
                  <a:pt x="22372972" y="6366376"/>
                </a:cubicBezTo>
                <a:cubicBezTo>
                  <a:pt x="22340666" y="6398683"/>
                  <a:pt x="22276050" y="6398683"/>
                  <a:pt x="22243742" y="6447145"/>
                </a:cubicBezTo>
                <a:cubicBezTo>
                  <a:pt x="22211434" y="6495606"/>
                  <a:pt x="22162974" y="6495606"/>
                  <a:pt x="22114512" y="6495606"/>
                </a:cubicBezTo>
                <a:cubicBezTo>
                  <a:pt x="21920666" y="6495606"/>
                  <a:pt x="21710668" y="6495606"/>
                  <a:pt x="21516822" y="6495606"/>
                </a:cubicBezTo>
                <a:cubicBezTo>
                  <a:pt x="21403746" y="6495606"/>
                  <a:pt x="21290670" y="6414837"/>
                  <a:pt x="21177594" y="6430991"/>
                </a:cubicBezTo>
                <a:cubicBezTo>
                  <a:pt x="21096826" y="6447145"/>
                  <a:pt x="21016056" y="6447145"/>
                  <a:pt x="20951440" y="6382530"/>
                </a:cubicBezTo>
                <a:cubicBezTo>
                  <a:pt x="20902978" y="6430991"/>
                  <a:pt x="20886826" y="6511760"/>
                  <a:pt x="20806058" y="6495606"/>
                </a:cubicBezTo>
                <a:cubicBezTo>
                  <a:pt x="20644520" y="6576375"/>
                  <a:pt x="20482982" y="6544067"/>
                  <a:pt x="20321444" y="6544067"/>
                </a:cubicBezTo>
                <a:cubicBezTo>
                  <a:pt x="20192214" y="6447145"/>
                  <a:pt x="20030676" y="6495606"/>
                  <a:pt x="19885292" y="6495606"/>
                </a:cubicBezTo>
                <a:cubicBezTo>
                  <a:pt x="19804522" y="6479452"/>
                  <a:pt x="19707600" y="6511760"/>
                  <a:pt x="19626832" y="6447145"/>
                </a:cubicBezTo>
                <a:cubicBezTo>
                  <a:pt x="19610678" y="6430991"/>
                  <a:pt x="19562216" y="6430991"/>
                  <a:pt x="19546062" y="6447145"/>
                </a:cubicBezTo>
                <a:cubicBezTo>
                  <a:pt x="19465294" y="6527914"/>
                  <a:pt x="19352218" y="6479452"/>
                  <a:pt x="19271450" y="6527914"/>
                </a:cubicBezTo>
                <a:cubicBezTo>
                  <a:pt x="19190680" y="6576375"/>
                  <a:pt x="19109912" y="6576375"/>
                  <a:pt x="19012988" y="6527914"/>
                </a:cubicBezTo>
                <a:cubicBezTo>
                  <a:pt x="18980680" y="6511760"/>
                  <a:pt x="18932220" y="6511760"/>
                  <a:pt x="18899912" y="6495606"/>
                </a:cubicBezTo>
                <a:cubicBezTo>
                  <a:pt x="18802990" y="6479452"/>
                  <a:pt x="18706068" y="6511760"/>
                  <a:pt x="18609144" y="6463298"/>
                </a:cubicBezTo>
                <a:cubicBezTo>
                  <a:pt x="18528374" y="6430991"/>
                  <a:pt x="18447606" y="6527914"/>
                  <a:pt x="18382992" y="6430991"/>
                </a:cubicBezTo>
                <a:cubicBezTo>
                  <a:pt x="18269914" y="6430991"/>
                  <a:pt x="18156838" y="6430991"/>
                  <a:pt x="18059916" y="6430991"/>
                </a:cubicBezTo>
                <a:cubicBezTo>
                  <a:pt x="17946840" y="6430991"/>
                  <a:pt x="17849916" y="6414837"/>
                  <a:pt x="17736840" y="6479452"/>
                </a:cubicBezTo>
                <a:cubicBezTo>
                  <a:pt x="17656072" y="6527914"/>
                  <a:pt x="17526842" y="6463298"/>
                  <a:pt x="17429920" y="6544067"/>
                </a:cubicBezTo>
                <a:cubicBezTo>
                  <a:pt x="17429920" y="6544067"/>
                  <a:pt x="17413766" y="6544067"/>
                  <a:pt x="17397610" y="6544067"/>
                </a:cubicBezTo>
                <a:cubicBezTo>
                  <a:pt x="17268382" y="6463298"/>
                  <a:pt x="17122998" y="6495606"/>
                  <a:pt x="16993766" y="6495606"/>
                </a:cubicBezTo>
                <a:cubicBezTo>
                  <a:pt x="16929152" y="6495606"/>
                  <a:pt x="16864538" y="6495606"/>
                  <a:pt x="16799922" y="6527914"/>
                </a:cubicBezTo>
                <a:cubicBezTo>
                  <a:pt x="16702999" y="6576375"/>
                  <a:pt x="16589922" y="6576375"/>
                  <a:pt x="16476846" y="6527914"/>
                </a:cubicBezTo>
                <a:cubicBezTo>
                  <a:pt x="16347616" y="6479452"/>
                  <a:pt x="16202233" y="6479452"/>
                  <a:pt x="16073002" y="6511760"/>
                </a:cubicBezTo>
                <a:cubicBezTo>
                  <a:pt x="16024540" y="6527914"/>
                  <a:pt x="15992233" y="6527914"/>
                  <a:pt x="15943771" y="6495606"/>
                </a:cubicBezTo>
                <a:cubicBezTo>
                  <a:pt x="15863003" y="6447145"/>
                  <a:pt x="15782234" y="6576375"/>
                  <a:pt x="15701465" y="6495606"/>
                </a:cubicBezTo>
                <a:cubicBezTo>
                  <a:pt x="15475313" y="6544067"/>
                  <a:pt x="15475313" y="6544067"/>
                  <a:pt x="15281467" y="6479452"/>
                </a:cubicBezTo>
                <a:cubicBezTo>
                  <a:pt x="15265314" y="6479452"/>
                  <a:pt x="15249160" y="6479452"/>
                  <a:pt x="15216852" y="6479452"/>
                </a:cubicBezTo>
                <a:cubicBezTo>
                  <a:pt x="15152238" y="6479452"/>
                  <a:pt x="15103776" y="6544067"/>
                  <a:pt x="15023007" y="6479452"/>
                </a:cubicBezTo>
                <a:cubicBezTo>
                  <a:pt x="14990700" y="6447145"/>
                  <a:pt x="14909931" y="6479452"/>
                  <a:pt x="14845316" y="6463298"/>
                </a:cubicBezTo>
                <a:cubicBezTo>
                  <a:pt x="14796854" y="6463298"/>
                  <a:pt x="14748393" y="6447145"/>
                  <a:pt x="14699932" y="6430991"/>
                </a:cubicBezTo>
                <a:cubicBezTo>
                  <a:pt x="14554547" y="6382530"/>
                  <a:pt x="14425318" y="6382530"/>
                  <a:pt x="14263780" y="6430991"/>
                </a:cubicBezTo>
                <a:cubicBezTo>
                  <a:pt x="14118396" y="6479452"/>
                  <a:pt x="13956858" y="6576375"/>
                  <a:pt x="13795321" y="6463298"/>
                </a:cubicBezTo>
                <a:cubicBezTo>
                  <a:pt x="13730705" y="6495606"/>
                  <a:pt x="13666090" y="6495606"/>
                  <a:pt x="13585321" y="6463298"/>
                </a:cubicBezTo>
                <a:cubicBezTo>
                  <a:pt x="13520706" y="6430991"/>
                  <a:pt x="13423783" y="6447145"/>
                  <a:pt x="13343015" y="6447145"/>
                </a:cubicBezTo>
                <a:cubicBezTo>
                  <a:pt x="13278400" y="6447145"/>
                  <a:pt x="13197631" y="6447145"/>
                  <a:pt x="13133017" y="6447145"/>
                </a:cubicBezTo>
                <a:cubicBezTo>
                  <a:pt x="13052248" y="6447145"/>
                  <a:pt x="12971479" y="6447145"/>
                  <a:pt x="12890711" y="6447145"/>
                </a:cubicBezTo>
                <a:cubicBezTo>
                  <a:pt x="12777634" y="6463298"/>
                  <a:pt x="12696865" y="6511760"/>
                  <a:pt x="12583789" y="6495606"/>
                </a:cubicBezTo>
                <a:cubicBezTo>
                  <a:pt x="12486866" y="6479452"/>
                  <a:pt x="12389943" y="6495606"/>
                  <a:pt x="12293020" y="6495606"/>
                </a:cubicBezTo>
                <a:cubicBezTo>
                  <a:pt x="12260713" y="6495606"/>
                  <a:pt x="12228405" y="6511760"/>
                  <a:pt x="12212251" y="6511760"/>
                </a:cubicBezTo>
                <a:cubicBezTo>
                  <a:pt x="12131483" y="6560221"/>
                  <a:pt x="12034559" y="6527914"/>
                  <a:pt x="11953791" y="6544067"/>
                </a:cubicBezTo>
                <a:cubicBezTo>
                  <a:pt x="11856869" y="6463298"/>
                  <a:pt x="11743791" y="6495606"/>
                  <a:pt x="11646870" y="6495606"/>
                </a:cubicBezTo>
                <a:cubicBezTo>
                  <a:pt x="11549947" y="6495606"/>
                  <a:pt x="11453025" y="6463298"/>
                  <a:pt x="11356102" y="6544067"/>
                </a:cubicBezTo>
                <a:cubicBezTo>
                  <a:pt x="11259178" y="6463298"/>
                  <a:pt x="11162255" y="6544067"/>
                  <a:pt x="11049181" y="6560221"/>
                </a:cubicBezTo>
                <a:cubicBezTo>
                  <a:pt x="11000718" y="6560221"/>
                  <a:pt x="10968412" y="6544067"/>
                  <a:pt x="10936103" y="6527914"/>
                </a:cubicBezTo>
                <a:cubicBezTo>
                  <a:pt x="10903795" y="6511760"/>
                  <a:pt x="10887642" y="6463298"/>
                  <a:pt x="10839181" y="6479452"/>
                </a:cubicBezTo>
                <a:cubicBezTo>
                  <a:pt x="10823028" y="6576375"/>
                  <a:pt x="10823028" y="6624836"/>
                  <a:pt x="10806874" y="6640990"/>
                </a:cubicBezTo>
                <a:cubicBezTo>
                  <a:pt x="10774566" y="6705605"/>
                  <a:pt x="10693797" y="6705605"/>
                  <a:pt x="10629182" y="6754066"/>
                </a:cubicBezTo>
                <a:cubicBezTo>
                  <a:pt x="10580721" y="6786374"/>
                  <a:pt x="10596874" y="6737913"/>
                  <a:pt x="10580721" y="6721758"/>
                </a:cubicBezTo>
                <a:cubicBezTo>
                  <a:pt x="10548413" y="6657144"/>
                  <a:pt x="10532258" y="6705605"/>
                  <a:pt x="10516105" y="6737913"/>
                </a:cubicBezTo>
                <a:cubicBezTo>
                  <a:pt x="10483798" y="6802527"/>
                  <a:pt x="10435337" y="6802527"/>
                  <a:pt x="10419182" y="6754066"/>
                </a:cubicBezTo>
                <a:cubicBezTo>
                  <a:pt x="10386876" y="6640990"/>
                  <a:pt x="10273798" y="6657144"/>
                  <a:pt x="10209184" y="6624836"/>
                </a:cubicBezTo>
                <a:cubicBezTo>
                  <a:pt x="10193030" y="6624836"/>
                  <a:pt x="10176877" y="6640990"/>
                  <a:pt x="10160722" y="6657144"/>
                </a:cubicBezTo>
                <a:cubicBezTo>
                  <a:pt x="10144569" y="6673297"/>
                  <a:pt x="10128414" y="6673297"/>
                  <a:pt x="10112261" y="6640990"/>
                </a:cubicBezTo>
                <a:cubicBezTo>
                  <a:pt x="10112261" y="6576375"/>
                  <a:pt x="10063800" y="6560221"/>
                  <a:pt x="10015338" y="6560221"/>
                </a:cubicBezTo>
                <a:cubicBezTo>
                  <a:pt x="9902261" y="6560221"/>
                  <a:pt x="9805340" y="6592528"/>
                  <a:pt x="9724570" y="6673297"/>
                </a:cubicBezTo>
                <a:cubicBezTo>
                  <a:pt x="9692263" y="6705605"/>
                  <a:pt x="9724570" y="6721758"/>
                  <a:pt x="9724570" y="6737913"/>
                </a:cubicBezTo>
                <a:cubicBezTo>
                  <a:pt x="9740725" y="6770220"/>
                  <a:pt x="9756878" y="6737913"/>
                  <a:pt x="9740725" y="6770220"/>
                </a:cubicBezTo>
                <a:cubicBezTo>
                  <a:pt x="9724570" y="6786374"/>
                  <a:pt x="9643801" y="6802527"/>
                  <a:pt x="9595340" y="6786374"/>
                </a:cubicBezTo>
                <a:cubicBezTo>
                  <a:pt x="9563033" y="6770220"/>
                  <a:pt x="9563033" y="6737913"/>
                  <a:pt x="9563033" y="6705605"/>
                </a:cubicBezTo>
                <a:cubicBezTo>
                  <a:pt x="9563033" y="6689451"/>
                  <a:pt x="9579186" y="6673297"/>
                  <a:pt x="9595340" y="6657144"/>
                </a:cubicBezTo>
                <a:cubicBezTo>
                  <a:pt x="9611494" y="6640990"/>
                  <a:pt x="9611494" y="6624836"/>
                  <a:pt x="9579186" y="6608683"/>
                </a:cubicBezTo>
                <a:cubicBezTo>
                  <a:pt x="9563033" y="6608683"/>
                  <a:pt x="9530725" y="6608683"/>
                  <a:pt x="9530725" y="6624836"/>
                </a:cubicBezTo>
                <a:cubicBezTo>
                  <a:pt x="9530725" y="6624836"/>
                  <a:pt x="9530725" y="6657144"/>
                  <a:pt x="9514571" y="6673297"/>
                </a:cubicBezTo>
                <a:cubicBezTo>
                  <a:pt x="9514571" y="6689451"/>
                  <a:pt x="9514571" y="6705605"/>
                  <a:pt x="9514571" y="6737913"/>
                </a:cubicBezTo>
                <a:cubicBezTo>
                  <a:pt x="9514571" y="6770220"/>
                  <a:pt x="9530725" y="6818681"/>
                  <a:pt x="9482264" y="6834835"/>
                </a:cubicBezTo>
                <a:cubicBezTo>
                  <a:pt x="9482264" y="6802527"/>
                  <a:pt x="9466110" y="6786374"/>
                  <a:pt x="9466110" y="6754066"/>
                </a:cubicBezTo>
                <a:cubicBezTo>
                  <a:pt x="9466110" y="6737913"/>
                  <a:pt x="9466110" y="6721758"/>
                  <a:pt x="9466110" y="6689451"/>
                </a:cubicBezTo>
                <a:cubicBezTo>
                  <a:pt x="9466110" y="6640990"/>
                  <a:pt x="9449956" y="6608683"/>
                  <a:pt x="9401495" y="6608683"/>
                </a:cubicBezTo>
                <a:cubicBezTo>
                  <a:pt x="9369187" y="6608683"/>
                  <a:pt x="9320726" y="6608683"/>
                  <a:pt x="9288418" y="6576375"/>
                </a:cubicBezTo>
                <a:cubicBezTo>
                  <a:pt x="9239957" y="6544067"/>
                  <a:pt x="9207649" y="6544067"/>
                  <a:pt x="9159188" y="6576375"/>
                </a:cubicBezTo>
                <a:cubicBezTo>
                  <a:pt x="9094573" y="6624836"/>
                  <a:pt x="9013804" y="6657144"/>
                  <a:pt x="8916882" y="6608683"/>
                </a:cubicBezTo>
                <a:cubicBezTo>
                  <a:pt x="8884574" y="6592528"/>
                  <a:pt x="8819960" y="6673297"/>
                  <a:pt x="8771497" y="6608683"/>
                </a:cubicBezTo>
                <a:cubicBezTo>
                  <a:pt x="8658421" y="6608683"/>
                  <a:pt x="8561499" y="6608683"/>
                  <a:pt x="8448422" y="6608683"/>
                </a:cubicBezTo>
                <a:cubicBezTo>
                  <a:pt x="8416114" y="6608683"/>
                  <a:pt x="8383808" y="6624836"/>
                  <a:pt x="8367653" y="6640990"/>
                </a:cubicBezTo>
                <a:cubicBezTo>
                  <a:pt x="8270731" y="6754066"/>
                  <a:pt x="8141501" y="6737913"/>
                  <a:pt x="8044579" y="6689451"/>
                </a:cubicBezTo>
                <a:cubicBezTo>
                  <a:pt x="7915348" y="6624836"/>
                  <a:pt x="7786118" y="6657144"/>
                  <a:pt x="7673041" y="6657144"/>
                </a:cubicBezTo>
                <a:cubicBezTo>
                  <a:pt x="7592274" y="6657144"/>
                  <a:pt x="7543811" y="6754066"/>
                  <a:pt x="7495350" y="6802527"/>
                </a:cubicBezTo>
                <a:cubicBezTo>
                  <a:pt x="7463043" y="6834835"/>
                  <a:pt x="7446888" y="6802527"/>
                  <a:pt x="7430735" y="6786374"/>
                </a:cubicBezTo>
                <a:cubicBezTo>
                  <a:pt x="7398427" y="6754066"/>
                  <a:pt x="7398427" y="6737913"/>
                  <a:pt x="7446888" y="6705605"/>
                </a:cubicBezTo>
                <a:cubicBezTo>
                  <a:pt x="7527657" y="6673297"/>
                  <a:pt x="7527657" y="6640990"/>
                  <a:pt x="7463043" y="6576375"/>
                </a:cubicBezTo>
                <a:cubicBezTo>
                  <a:pt x="7446888" y="6560221"/>
                  <a:pt x="7430735" y="6527914"/>
                  <a:pt x="7398427" y="6560221"/>
                </a:cubicBezTo>
                <a:cubicBezTo>
                  <a:pt x="7349966" y="6608683"/>
                  <a:pt x="7317658" y="6640990"/>
                  <a:pt x="7269198" y="6689451"/>
                </a:cubicBezTo>
                <a:cubicBezTo>
                  <a:pt x="7236889" y="6721758"/>
                  <a:pt x="7204582" y="6721758"/>
                  <a:pt x="7156122" y="6689451"/>
                </a:cubicBezTo>
                <a:cubicBezTo>
                  <a:pt x="7091506" y="6640990"/>
                  <a:pt x="6994583" y="6673297"/>
                  <a:pt x="6946122" y="6608683"/>
                </a:cubicBezTo>
                <a:cubicBezTo>
                  <a:pt x="6929968" y="6592528"/>
                  <a:pt x="6897661" y="6608683"/>
                  <a:pt x="6865353" y="6624836"/>
                </a:cubicBezTo>
                <a:cubicBezTo>
                  <a:pt x="6752276" y="6689451"/>
                  <a:pt x="6623046" y="6673297"/>
                  <a:pt x="6493816" y="6640990"/>
                </a:cubicBezTo>
                <a:cubicBezTo>
                  <a:pt x="6477662" y="6640990"/>
                  <a:pt x="6461509" y="6624836"/>
                  <a:pt x="6445355" y="6624836"/>
                </a:cubicBezTo>
                <a:cubicBezTo>
                  <a:pt x="6413047" y="6624836"/>
                  <a:pt x="6396894" y="6640990"/>
                  <a:pt x="6380740" y="6673297"/>
                </a:cubicBezTo>
                <a:cubicBezTo>
                  <a:pt x="6332279" y="6737913"/>
                  <a:pt x="6332279" y="6737913"/>
                  <a:pt x="6251510" y="6705605"/>
                </a:cubicBezTo>
                <a:cubicBezTo>
                  <a:pt x="6219202" y="6689451"/>
                  <a:pt x="6203049" y="6689451"/>
                  <a:pt x="6170741" y="6689451"/>
                </a:cubicBezTo>
                <a:cubicBezTo>
                  <a:pt x="6138433" y="6689451"/>
                  <a:pt x="6138433" y="6705605"/>
                  <a:pt x="6170741" y="6737913"/>
                </a:cubicBezTo>
                <a:cubicBezTo>
                  <a:pt x="6186894" y="6754066"/>
                  <a:pt x="6186894" y="6770220"/>
                  <a:pt x="6186894" y="6786374"/>
                </a:cubicBezTo>
                <a:cubicBezTo>
                  <a:pt x="6170741" y="6786374"/>
                  <a:pt x="6138433" y="6802527"/>
                  <a:pt x="6138433" y="6802527"/>
                </a:cubicBezTo>
                <a:cubicBezTo>
                  <a:pt x="6057664" y="6754066"/>
                  <a:pt x="5976895" y="6737913"/>
                  <a:pt x="5879973" y="6754066"/>
                </a:cubicBezTo>
                <a:cubicBezTo>
                  <a:pt x="5847665" y="6754066"/>
                  <a:pt x="5847665" y="6770220"/>
                  <a:pt x="5863819" y="6802527"/>
                </a:cubicBezTo>
                <a:cubicBezTo>
                  <a:pt x="5879973" y="6818681"/>
                  <a:pt x="5912280" y="6850989"/>
                  <a:pt x="5928434" y="6867142"/>
                </a:cubicBezTo>
                <a:cubicBezTo>
                  <a:pt x="5944589" y="6883296"/>
                  <a:pt x="5944589" y="6899450"/>
                  <a:pt x="5944589" y="6915604"/>
                </a:cubicBezTo>
                <a:cubicBezTo>
                  <a:pt x="5944589" y="6915604"/>
                  <a:pt x="5928434" y="6931758"/>
                  <a:pt x="5912280" y="6931758"/>
                </a:cubicBezTo>
                <a:cubicBezTo>
                  <a:pt x="5896127" y="6931758"/>
                  <a:pt x="5896127" y="6931758"/>
                  <a:pt x="5879973" y="6931758"/>
                </a:cubicBezTo>
                <a:cubicBezTo>
                  <a:pt x="5815358" y="6931758"/>
                  <a:pt x="5750742" y="6931758"/>
                  <a:pt x="5686128" y="6883296"/>
                </a:cubicBezTo>
                <a:cubicBezTo>
                  <a:pt x="5605359" y="6786374"/>
                  <a:pt x="5492282" y="6818681"/>
                  <a:pt x="5379206" y="6834835"/>
                </a:cubicBezTo>
                <a:cubicBezTo>
                  <a:pt x="5379206" y="6834835"/>
                  <a:pt x="5363052" y="6850989"/>
                  <a:pt x="5363052" y="6850989"/>
                </a:cubicBezTo>
                <a:cubicBezTo>
                  <a:pt x="5363052" y="6850989"/>
                  <a:pt x="5379206" y="6867142"/>
                  <a:pt x="5379206" y="6867142"/>
                </a:cubicBezTo>
                <a:cubicBezTo>
                  <a:pt x="5443821" y="6899450"/>
                  <a:pt x="5508436" y="6915604"/>
                  <a:pt x="5556898" y="6947911"/>
                </a:cubicBezTo>
                <a:cubicBezTo>
                  <a:pt x="5573051" y="6964065"/>
                  <a:pt x="5573051" y="6980219"/>
                  <a:pt x="5540744" y="6980219"/>
                </a:cubicBezTo>
                <a:cubicBezTo>
                  <a:pt x="5476129" y="6980219"/>
                  <a:pt x="5427667" y="7077141"/>
                  <a:pt x="5363052" y="6996372"/>
                </a:cubicBezTo>
                <a:cubicBezTo>
                  <a:pt x="5266129" y="6996372"/>
                  <a:pt x="5169207" y="6996372"/>
                  <a:pt x="5072284" y="6996372"/>
                </a:cubicBezTo>
                <a:cubicBezTo>
                  <a:pt x="5056130" y="6996372"/>
                  <a:pt x="5039977" y="7028680"/>
                  <a:pt x="5039977" y="7044834"/>
                </a:cubicBezTo>
                <a:cubicBezTo>
                  <a:pt x="5023823" y="7093295"/>
                  <a:pt x="5007669" y="7109449"/>
                  <a:pt x="4959208" y="7109449"/>
                </a:cubicBezTo>
                <a:cubicBezTo>
                  <a:pt x="4894593" y="7109449"/>
                  <a:pt x="4846132" y="7125602"/>
                  <a:pt x="4797670" y="7077141"/>
                </a:cubicBezTo>
                <a:cubicBezTo>
                  <a:pt x="4749209" y="7028680"/>
                  <a:pt x="4684594" y="7060988"/>
                  <a:pt x="4636133" y="7060988"/>
                </a:cubicBezTo>
                <a:cubicBezTo>
                  <a:pt x="4619979" y="7109449"/>
                  <a:pt x="4587671" y="7125602"/>
                  <a:pt x="4555364" y="7109449"/>
                </a:cubicBezTo>
                <a:cubicBezTo>
                  <a:pt x="4506902" y="7093295"/>
                  <a:pt x="4474595" y="7044834"/>
                  <a:pt x="4442287" y="7109449"/>
                </a:cubicBezTo>
                <a:cubicBezTo>
                  <a:pt x="4409980" y="7157910"/>
                  <a:pt x="4361518" y="7190218"/>
                  <a:pt x="4296903" y="7174064"/>
                </a:cubicBezTo>
                <a:cubicBezTo>
                  <a:pt x="4248442" y="7157910"/>
                  <a:pt x="4199981" y="7174064"/>
                  <a:pt x="4167673" y="7206371"/>
                </a:cubicBezTo>
                <a:cubicBezTo>
                  <a:pt x="4135366" y="7238679"/>
                  <a:pt x="4103058" y="7238679"/>
                  <a:pt x="4070751" y="7206371"/>
                </a:cubicBezTo>
                <a:cubicBezTo>
                  <a:pt x="4038443" y="7174064"/>
                  <a:pt x="4006135" y="7174064"/>
                  <a:pt x="3973828" y="7190218"/>
                </a:cubicBezTo>
                <a:cubicBezTo>
                  <a:pt x="3683060" y="7303294"/>
                  <a:pt x="3650752" y="7319448"/>
                  <a:pt x="3505369" y="7270987"/>
                </a:cubicBezTo>
                <a:cubicBezTo>
                  <a:pt x="3440753" y="7254833"/>
                  <a:pt x="3440753" y="7254833"/>
                  <a:pt x="3408446" y="7319448"/>
                </a:cubicBezTo>
                <a:cubicBezTo>
                  <a:pt x="3392292" y="7351755"/>
                  <a:pt x="3327677" y="7367909"/>
                  <a:pt x="3295369" y="7384063"/>
                </a:cubicBezTo>
                <a:cubicBezTo>
                  <a:pt x="3263062" y="7400216"/>
                  <a:pt x="3246908" y="7400216"/>
                  <a:pt x="3214600" y="7400216"/>
                </a:cubicBezTo>
                <a:cubicBezTo>
                  <a:pt x="3101524" y="7416371"/>
                  <a:pt x="3036909" y="7529446"/>
                  <a:pt x="2923833" y="7513293"/>
                </a:cubicBezTo>
                <a:cubicBezTo>
                  <a:pt x="2826910" y="7480985"/>
                  <a:pt x="2729987" y="7416371"/>
                  <a:pt x="2633065" y="7367909"/>
                </a:cubicBezTo>
                <a:cubicBezTo>
                  <a:pt x="2600757" y="7351755"/>
                  <a:pt x="2552296" y="7335602"/>
                  <a:pt x="2536142" y="7319448"/>
                </a:cubicBezTo>
                <a:cubicBezTo>
                  <a:pt x="2519988" y="7303294"/>
                  <a:pt x="2503835" y="7303294"/>
                  <a:pt x="2487681" y="7319448"/>
                </a:cubicBezTo>
                <a:cubicBezTo>
                  <a:pt x="2439220" y="7351755"/>
                  <a:pt x="2390758" y="7367909"/>
                  <a:pt x="2342297" y="7400216"/>
                </a:cubicBezTo>
                <a:cubicBezTo>
                  <a:pt x="2277682" y="7351755"/>
                  <a:pt x="2245374" y="7384063"/>
                  <a:pt x="2196913" y="7432524"/>
                </a:cubicBezTo>
                <a:cubicBezTo>
                  <a:pt x="2132298" y="7416371"/>
                  <a:pt x="2099990" y="7432524"/>
                  <a:pt x="2051529" y="7432524"/>
                </a:cubicBezTo>
                <a:cubicBezTo>
                  <a:pt x="2003068" y="7432524"/>
                  <a:pt x="1938453" y="7448678"/>
                  <a:pt x="1906145" y="7432524"/>
                </a:cubicBezTo>
                <a:cubicBezTo>
                  <a:pt x="1809222" y="7367909"/>
                  <a:pt x="1696146" y="7400216"/>
                  <a:pt x="1599223" y="7351755"/>
                </a:cubicBezTo>
                <a:cubicBezTo>
                  <a:pt x="1566916" y="7335602"/>
                  <a:pt x="1534608" y="7319448"/>
                  <a:pt x="1486147" y="7319448"/>
                </a:cubicBezTo>
                <a:cubicBezTo>
                  <a:pt x="1421532" y="7303294"/>
                  <a:pt x="1421532" y="7254833"/>
                  <a:pt x="1421532" y="7206371"/>
                </a:cubicBezTo>
                <a:cubicBezTo>
                  <a:pt x="1421532" y="7174064"/>
                  <a:pt x="1421532" y="7141757"/>
                  <a:pt x="1453839" y="7157910"/>
                </a:cubicBezTo>
                <a:cubicBezTo>
                  <a:pt x="1534608" y="7206371"/>
                  <a:pt x="1599223" y="7206371"/>
                  <a:pt x="1663838" y="7157910"/>
                </a:cubicBezTo>
                <a:cubicBezTo>
                  <a:pt x="1728454" y="7109449"/>
                  <a:pt x="1793069" y="7141757"/>
                  <a:pt x="1857684" y="7157910"/>
                </a:cubicBezTo>
                <a:cubicBezTo>
                  <a:pt x="1889991" y="7174064"/>
                  <a:pt x="1922299" y="7190218"/>
                  <a:pt x="1970760" y="7206371"/>
                </a:cubicBezTo>
                <a:cubicBezTo>
                  <a:pt x="2003068" y="7206371"/>
                  <a:pt x="2051529" y="7206371"/>
                  <a:pt x="2051529" y="7190218"/>
                </a:cubicBezTo>
                <a:cubicBezTo>
                  <a:pt x="2067683" y="7093295"/>
                  <a:pt x="2164605" y="7060988"/>
                  <a:pt x="2180759" y="6980219"/>
                </a:cubicBezTo>
                <a:cubicBezTo>
                  <a:pt x="2213067" y="6980219"/>
                  <a:pt x="2261528" y="6964065"/>
                  <a:pt x="2293836" y="6947911"/>
                </a:cubicBezTo>
                <a:cubicBezTo>
                  <a:pt x="2326143" y="6931758"/>
                  <a:pt x="2326143" y="6915604"/>
                  <a:pt x="2358451" y="6931758"/>
                </a:cubicBezTo>
                <a:cubicBezTo>
                  <a:pt x="2406912" y="6964065"/>
                  <a:pt x="2471527" y="6980219"/>
                  <a:pt x="2519988" y="6947911"/>
                </a:cubicBezTo>
                <a:cubicBezTo>
                  <a:pt x="2616911" y="6883296"/>
                  <a:pt x="2729987" y="6899450"/>
                  <a:pt x="2826910" y="6947911"/>
                </a:cubicBezTo>
                <a:cubicBezTo>
                  <a:pt x="2891525" y="6980219"/>
                  <a:pt x="2939987" y="6964065"/>
                  <a:pt x="2988448" y="6915604"/>
                </a:cubicBezTo>
                <a:cubicBezTo>
                  <a:pt x="3020755" y="6867142"/>
                  <a:pt x="3053063" y="6867142"/>
                  <a:pt x="3101524" y="6899450"/>
                </a:cubicBezTo>
                <a:cubicBezTo>
                  <a:pt x="3117678" y="6915604"/>
                  <a:pt x="3166139" y="6899450"/>
                  <a:pt x="3182293" y="6883296"/>
                </a:cubicBezTo>
                <a:cubicBezTo>
                  <a:pt x="3246908" y="6786374"/>
                  <a:pt x="3359984" y="6802527"/>
                  <a:pt x="3440753" y="6754066"/>
                </a:cubicBezTo>
                <a:cubicBezTo>
                  <a:pt x="3537676" y="6705605"/>
                  <a:pt x="3618445" y="6737913"/>
                  <a:pt x="3715367" y="6770220"/>
                </a:cubicBezTo>
                <a:cubicBezTo>
                  <a:pt x="3796136" y="6802527"/>
                  <a:pt x="3893059" y="6770220"/>
                  <a:pt x="3973828" y="6786374"/>
                </a:cubicBezTo>
                <a:cubicBezTo>
                  <a:pt x="4103058" y="6802527"/>
                  <a:pt x="4199981" y="6770220"/>
                  <a:pt x="4313057" y="6705605"/>
                </a:cubicBezTo>
                <a:cubicBezTo>
                  <a:pt x="4393826" y="6657144"/>
                  <a:pt x="4458441" y="6657144"/>
                  <a:pt x="4523056" y="6705605"/>
                </a:cubicBezTo>
                <a:cubicBezTo>
                  <a:pt x="4555364" y="6721758"/>
                  <a:pt x="4603825" y="6737913"/>
                  <a:pt x="4636133" y="6721758"/>
                </a:cubicBezTo>
                <a:cubicBezTo>
                  <a:pt x="4700748" y="6705605"/>
                  <a:pt x="4684594" y="6624836"/>
                  <a:pt x="4733055" y="6592528"/>
                </a:cubicBezTo>
                <a:cubicBezTo>
                  <a:pt x="4716901" y="6576375"/>
                  <a:pt x="4716901" y="6560221"/>
                  <a:pt x="4700748" y="6560221"/>
                </a:cubicBezTo>
                <a:cubicBezTo>
                  <a:pt x="4668440" y="6560221"/>
                  <a:pt x="4636133" y="6560221"/>
                  <a:pt x="4619979" y="6560221"/>
                </a:cubicBezTo>
                <a:cubicBezTo>
                  <a:pt x="4587671" y="6544067"/>
                  <a:pt x="4571517" y="6527914"/>
                  <a:pt x="4587671" y="6495606"/>
                </a:cubicBezTo>
                <a:cubicBezTo>
                  <a:pt x="4587671" y="6479452"/>
                  <a:pt x="4603825" y="6463298"/>
                  <a:pt x="4619979" y="6463298"/>
                </a:cubicBezTo>
                <a:cubicBezTo>
                  <a:pt x="4652286" y="6463298"/>
                  <a:pt x="4684594" y="6463298"/>
                  <a:pt x="4700748" y="6463298"/>
                </a:cubicBezTo>
                <a:cubicBezTo>
                  <a:pt x="4733055" y="6463298"/>
                  <a:pt x="4749209" y="6430991"/>
                  <a:pt x="4749209" y="6414837"/>
                </a:cubicBezTo>
                <a:cubicBezTo>
                  <a:pt x="4797670" y="6426953"/>
                  <a:pt x="4827959" y="6448154"/>
                  <a:pt x="4846889" y="6485257"/>
                </a:cubicBezTo>
                <a:lnTo>
                  <a:pt x="4852989" y="6502159"/>
                </a:lnTo>
                <a:lnTo>
                  <a:pt x="4846132" y="6511760"/>
                </a:lnTo>
                <a:cubicBezTo>
                  <a:pt x="4829978" y="6527914"/>
                  <a:pt x="4846132" y="6544067"/>
                  <a:pt x="4862285" y="6527914"/>
                </a:cubicBezTo>
                <a:cubicBezTo>
                  <a:pt x="4878439" y="6527914"/>
                  <a:pt x="4894593" y="6527914"/>
                  <a:pt x="4926900" y="6527914"/>
                </a:cubicBezTo>
                <a:cubicBezTo>
                  <a:pt x="4975362" y="6592528"/>
                  <a:pt x="4991515" y="6592528"/>
                  <a:pt x="5039977" y="6527914"/>
                </a:cubicBezTo>
                <a:cubicBezTo>
                  <a:pt x="5056130" y="6527914"/>
                  <a:pt x="5056130" y="6527914"/>
                  <a:pt x="5072284" y="6527914"/>
                </a:cubicBezTo>
                <a:cubicBezTo>
                  <a:pt x="5120746" y="6527914"/>
                  <a:pt x="5169207" y="6527914"/>
                  <a:pt x="5217668" y="6527914"/>
                </a:cubicBezTo>
                <a:cubicBezTo>
                  <a:pt x="5282283" y="6527914"/>
                  <a:pt x="5266129" y="6447145"/>
                  <a:pt x="5298437" y="6430991"/>
                </a:cubicBezTo>
                <a:cubicBezTo>
                  <a:pt x="5330745" y="6414837"/>
                  <a:pt x="5346898" y="6414837"/>
                  <a:pt x="5379206" y="6430991"/>
                </a:cubicBezTo>
                <a:cubicBezTo>
                  <a:pt x="5411514" y="6463298"/>
                  <a:pt x="5443821" y="6463298"/>
                  <a:pt x="5476129" y="6414837"/>
                </a:cubicBezTo>
                <a:cubicBezTo>
                  <a:pt x="5524590" y="6366376"/>
                  <a:pt x="5556898" y="6334068"/>
                  <a:pt x="5621512" y="6398683"/>
                </a:cubicBezTo>
                <a:cubicBezTo>
                  <a:pt x="5637667" y="6414837"/>
                  <a:pt x="5686128" y="6414837"/>
                  <a:pt x="5702281" y="6398683"/>
                </a:cubicBezTo>
                <a:cubicBezTo>
                  <a:pt x="5718435" y="6398683"/>
                  <a:pt x="5734589" y="6382530"/>
                  <a:pt x="5750742" y="6366376"/>
                </a:cubicBezTo>
                <a:cubicBezTo>
                  <a:pt x="5766897" y="6317914"/>
                  <a:pt x="5686128" y="6220992"/>
                  <a:pt x="5637667" y="6237146"/>
                </a:cubicBezTo>
                <a:cubicBezTo>
                  <a:pt x="5589205" y="6253300"/>
                  <a:pt x="5540744" y="6301761"/>
                  <a:pt x="5492282" y="6237146"/>
                </a:cubicBezTo>
                <a:cubicBezTo>
                  <a:pt x="5459975" y="6269453"/>
                  <a:pt x="5427667" y="6285607"/>
                  <a:pt x="5411514" y="6317914"/>
                </a:cubicBezTo>
                <a:cubicBezTo>
                  <a:pt x="5363052" y="6366376"/>
                  <a:pt x="5330745" y="6350222"/>
                  <a:pt x="5282283" y="6301761"/>
                </a:cubicBezTo>
                <a:cubicBezTo>
                  <a:pt x="5266129" y="6285607"/>
                  <a:pt x="5249976" y="6285607"/>
                  <a:pt x="5233822" y="6285607"/>
                </a:cubicBezTo>
                <a:lnTo>
                  <a:pt x="5233822" y="6253300"/>
                </a:lnTo>
                <a:lnTo>
                  <a:pt x="5217668" y="6253300"/>
                </a:lnTo>
                <a:cubicBezTo>
                  <a:pt x="5209591" y="6249262"/>
                  <a:pt x="5203533" y="6248252"/>
                  <a:pt x="5198738" y="6249262"/>
                </a:cubicBezTo>
                <a:lnTo>
                  <a:pt x="5193058" y="6253300"/>
                </a:lnTo>
                <a:lnTo>
                  <a:pt x="5169207" y="6253300"/>
                </a:lnTo>
                <a:lnTo>
                  <a:pt x="5154968" y="6286524"/>
                </a:lnTo>
                <a:lnTo>
                  <a:pt x="5140307" y="6287469"/>
                </a:lnTo>
                <a:cubicBezTo>
                  <a:pt x="5075818" y="6282831"/>
                  <a:pt x="5029881" y="6220992"/>
                  <a:pt x="4959208" y="6220992"/>
                </a:cubicBezTo>
                <a:cubicBezTo>
                  <a:pt x="4894593" y="6220992"/>
                  <a:pt x="4813824" y="6237146"/>
                  <a:pt x="4749209" y="6220992"/>
                </a:cubicBezTo>
                <a:cubicBezTo>
                  <a:pt x="4652286" y="6156377"/>
                  <a:pt x="4571517" y="6253300"/>
                  <a:pt x="4474595" y="6237146"/>
                </a:cubicBezTo>
                <a:cubicBezTo>
                  <a:pt x="4377672" y="6220992"/>
                  <a:pt x="4280750" y="6220992"/>
                  <a:pt x="4183827" y="6269453"/>
                </a:cubicBezTo>
                <a:cubicBezTo>
                  <a:pt x="4135366" y="6301761"/>
                  <a:pt x="4054597" y="6285607"/>
                  <a:pt x="3989982" y="6285607"/>
                </a:cubicBezTo>
                <a:cubicBezTo>
                  <a:pt x="3909213" y="6285607"/>
                  <a:pt x="3844597" y="6285607"/>
                  <a:pt x="3763829" y="6334068"/>
                </a:cubicBezTo>
                <a:cubicBezTo>
                  <a:pt x="3666906" y="6382530"/>
                  <a:pt x="3586137" y="6301761"/>
                  <a:pt x="3505369" y="6253300"/>
                </a:cubicBezTo>
                <a:cubicBezTo>
                  <a:pt x="3505369" y="6188684"/>
                  <a:pt x="3456907" y="6172531"/>
                  <a:pt x="3408446" y="6172531"/>
                </a:cubicBezTo>
                <a:cubicBezTo>
                  <a:pt x="3327677" y="6172531"/>
                  <a:pt x="3230754" y="6172531"/>
                  <a:pt x="3149985" y="6172531"/>
                </a:cubicBezTo>
                <a:cubicBezTo>
                  <a:pt x="3117678" y="6269453"/>
                  <a:pt x="3020755" y="6253300"/>
                  <a:pt x="2939987" y="6285607"/>
                </a:cubicBezTo>
                <a:cubicBezTo>
                  <a:pt x="2939987" y="6285607"/>
                  <a:pt x="2923833" y="6253300"/>
                  <a:pt x="2907679" y="6237146"/>
                </a:cubicBezTo>
                <a:cubicBezTo>
                  <a:pt x="2891525" y="6220992"/>
                  <a:pt x="2907679" y="6172531"/>
                  <a:pt x="2859218" y="6188684"/>
                </a:cubicBezTo>
                <a:cubicBezTo>
                  <a:pt x="2778449" y="6237146"/>
                  <a:pt x="2697680" y="6237146"/>
                  <a:pt x="2616911" y="6188684"/>
                </a:cubicBezTo>
                <a:cubicBezTo>
                  <a:pt x="2600757" y="6172531"/>
                  <a:pt x="2584603" y="6172531"/>
                  <a:pt x="2568450" y="6188684"/>
                </a:cubicBezTo>
                <a:cubicBezTo>
                  <a:pt x="2487681" y="6269453"/>
                  <a:pt x="2406912" y="6188684"/>
                  <a:pt x="2326143" y="6172531"/>
                </a:cubicBezTo>
                <a:cubicBezTo>
                  <a:pt x="2245374" y="6156377"/>
                  <a:pt x="2213067" y="6285607"/>
                  <a:pt x="2132298" y="6269453"/>
                </a:cubicBezTo>
                <a:cubicBezTo>
                  <a:pt x="2019221" y="6237146"/>
                  <a:pt x="1938453" y="6350222"/>
                  <a:pt x="1825376" y="6334068"/>
                </a:cubicBezTo>
                <a:cubicBezTo>
                  <a:pt x="1712300" y="6317914"/>
                  <a:pt x="1615377" y="6334068"/>
                  <a:pt x="1502301" y="6334068"/>
                </a:cubicBezTo>
                <a:cubicBezTo>
                  <a:pt x="1405378" y="6334068"/>
                  <a:pt x="1308456" y="6317914"/>
                  <a:pt x="1243840" y="6237146"/>
                </a:cubicBezTo>
                <a:cubicBezTo>
                  <a:pt x="1146918" y="6220992"/>
                  <a:pt x="1130764" y="6140223"/>
                  <a:pt x="1098457" y="6075608"/>
                </a:cubicBezTo>
                <a:cubicBezTo>
                  <a:pt x="1066149" y="6043301"/>
                  <a:pt x="1098457" y="5994839"/>
                  <a:pt x="1130764" y="5978686"/>
                </a:cubicBezTo>
                <a:cubicBezTo>
                  <a:pt x="1195379" y="5978686"/>
                  <a:pt x="1243840" y="5962532"/>
                  <a:pt x="1292302" y="5930224"/>
                </a:cubicBezTo>
                <a:cubicBezTo>
                  <a:pt x="1324609" y="5897917"/>
                  <a:pt x="1389224" y="5897917"/>
                  <a:pt x="1437686" y="5930224"/>
                </a:cubicBezTo>
                <a:cubicBezTo>
                  <a:pt x="1502301" y="5978686"/>
                  <a:pt x="1583070" y="5978686"/>
                  <a:pt x="1663838" y="5946378"/>
                </a:cubicBezTo>
                <a:cubicBezTo>
                  <a:pt x="1857684" y="5897917"/>
                  <a:pt x="1857684" y="5897917"/>
                  <a:pt x="2083836" y="5946378"/>
                </a:cubicBezTo>
                <a:cubicBezTo>
                  <a:pt x="2148452" y="5962532"/>
                  <a:pt x="2213067" y="5962532"/>
                  <a:pt x="2245374" y="5865609"/>
                </a:cubicBezTo>
                <a:cubicBezTo>
                  <a:pt x="2245374" y="5833302"/>
                  <a:pt x="2277682" y="5849456"/>
                  <a:pt x="2293836" y="5865609"/>
                </a:cubicBezTo>
                <a:cubicBezTo>
                  <a:pt x="2309989" y="5881763"/>
                  <a:pt x="2326143" y="5914070"/>
                  <a:pt x="2326143" y="5930224"/>
                </a:cubicBezTo>
                <a:cubicBezTo>
                  <a:pt x="2342297" y="5914070"/>
                  <a:pt x="2358451" y="5897917"/>
                  <a:pt x="2358451" y="5881763"/>
                </a:cubicBezTo>
                <a:cubicBezTo>
                  <a:pt x="2374604" y="5817148"/>
                  <a:pt x="2439220" y="5833302"/>
                  <a:pt x="2471527" y="5800995"/>
                </a:cubicBezTo>
                <a:cubicBezTo>
                  <a:pt x="2519988" y="5752533"/>
                  <a:pt x="2536142" y="5817148"/>
                  <a:pt x="2568450" y="5817148"/>
                </a:cubicBezTo>
                <a:cubicBezTo>
                  <a:pt x="2600757" y="5817148"/>
                  <a:pt x="2616911" y="5817148"/>
                  <a:pt x="2649218" y="5800995"/>
                </a:cubicBezTo>
                <a:cubicBezTo>
                  <a:pt x="2681526" y="5784840"/>
                  <a:pt x="2697680" y="5768687"/>
                  <a:pt x="2713834" y="5736379"/>
                </a:cubicBezTo>
                <a:cubicBezTo>
                  <a:pt x="2746141" y="5704072"/>
                  <a:pt x="2762295" y="5720226"/>
                  <a:pt x="2778449" y="5752533"/>
                </a:cubicBezTo>
                <a:cubicBezTo>
                  <a:pt x="2794602" y="5800995"/>
                  <a:pt x="2810756" y="5817148"/>
                  <a:pt x="2859218" y="5817148"/>
                </a:cubicBezTo>
                <a:cubicBezTo>
                  <a:pt x="2907679" y="5817148"/>
                  <a:pt x="2939987" y="5817148"/>
                  <a:pt x="2972294" y="5784840"/>
                </a:cubicBezTo>
                <a:cubicBezTo>
                  <a:pt x="3004602" y="5752533"/>
                  <a:pt x="3020755" y="5736379"/>
                  <a:pt x="3036909" y="5687918"/>
                </a:cubicBezTo>
                <a:cubicBezTo>
                  <a:pt x="2988448" y="5655610"/>
                  <a:pt x="3036909" y="5655610"/>
                  <a:pt x="3069217" y="5655610"/>
                </a:cubicBezTo>
                <a:cubicBezTo>
                  <a:pt x="3101524" y="5655610"/>
                  <a:pt x="3133832" y="5655610"/>
                  <a:pt x="3133832" y="5623303"/>
                </a:cubicBezTo>
                <a:cubicBezTo>
                  <a:pt x="3133832" y="5607149"/>
                  <a:pt x="3117678" y="5590995"/>
                  <a:pt x="3101524" y="5574842"/>
                </a:cubicBezTo>
                <a:cubicBezTo>
                  <a:pt x="3085370" y="5558688"/>
                  <a:pt x="3053063" y="5542534"/>
                  <a:pt x="3020755" y="5542534"/>
                </a:cubicBezTo>
                <a:cubicBezTo>
                  <a:pt x="2988448" y="5542534"/>
                  <a:pt x="2923833" y="5542534"/>
                  <a:pt x="2923833" y="5510226"/>
                </a:cubicBezTo>
                <a:cubicBezTo>
                  <a:pt x="2907679" y="5445612"/>
                  <a:pt x="2891525" y="5364843"/>
                  <a:pt x="2939987" y="5316382"/>
                </a:cubicBezTo>
                <a:cubicBezTo>
                  <a:pt x="2972294" y="5284074"/>
                  <a:pt x="3004602" y="5267920"/>
                  <a:pt x="3020755" y="5251766"/>
                </a:cubicBezTo>
                <a:cubicBezTo>
                  <a:pt x="3036909" y="5203305"/>
                  <a:pt x="3053063" y="5170998"/>
                  <a:pt x="3085370" y="5122536"/>
                </a:cubicBezTo>
                <a:cubicBezTo>
                  <a:pt x="3085370" y="5122536"/>
                  <a:pt x="3085370" y="5106383"/>
                  <a:pt x="3069217" y="5090229"/>
                </a:cubicBezTo>
                <a:cubicBezTo>
                  <a:pt x="3053063" y="5090229"/>
                  <a:pt x="3053063" y="5074075"/>
                  <a:pt x="3053063" y="5074075"/>
                </a:cubicBezTo>
                <a:cubicBezTo>
                  <a:pt x="3020755" y="5090229"/>
                  <a:pt x="2988448" y="5122536"/>
                  <a:pt x="2956140" y="5154844"/>
                </a:cubicBezTo>
                <a:cubicBezTo>
                  <a:pt x="2923833" y="5187151"/>
                  <a:pt x="2891525" y="5187151"/>
                  <a:pt x="2843064" y="5154844"/>
                </a:cubicBezTo>
                <a:cubicBezTo>
                  <a:pt x="2826910" y="5138690"/>
                  <a:pt x="2794602" y="5122536"/>
                  <a:pt x="2778449" y="5154844"/>
                </a:cubicBezTo>
                <a:cubicBezTo>
                  <a:pt x="2729987" y="5219459"/>
                  <a:pt x="2665372" y="5251766"/>
                  <a:pt x="2568450" y="5235613"/>
                </a:cubicBezTo>
                <a:cubicBezTo>
                  <a:pt x="2487681" y="5219459"/>
                  <a:pt x="2406912" y="5219459"/>
                  <a:pt x="2342297" y="5267920"/>
                </a:cubicBezTo>
                <a:cubicBezTo>
                  <a:pt x="2261528" y="5203305"/>
                  <a:pt x="2148452" y="5251766"/>
                  <a:pt x="2067683" y="5203305"/>
                </a:cubicBezTo>
                <a:cubicBezTo>
                  <a:pt x="2019221" y="5187151"/>
                  <a:pt x="1986914" y="5154844"/>
                  <a:pt x="1938453" y="5138690"/>
                </a:cubicBezTo>
                <a:cubicBezTo>
                  <a:pt x="1857684" y="5106383"/>
                  <a:pt x="1793069" y="5041768"/>
                  <a:pt x="1712300" y="5106383"/>
                </a:cubicBezTo>
                <a:cubicBezTo>
                  <a:pt x="1696146" y="5106383"/>
                  <a:pt x="1679992" y="5106383"/>
                  <a:pt x="1663838" y="5090229"/>
                </a:cubicBezTo>
                <a:cubicBezTo>
                  <a:pt x="1615377" y="5057921"/>
                  <a:pt x="1550762" y="5041768"/>
                  <a:pt x="1502301" y="5074075"/>
                </a:cubicBezTo>
                <a:cubicBezTo>
                  <a:pt x="1405378" y="5138690"/>
                  <a:pt x="1292302" y="5106383"/>
                  <a:pt x="1179225" y="5106383"/>
                </a:cubicBezTo>
                <a:cubicBezTo>
                  <a:pt x="1163072" y="5106383"/>
                  <a:pt x="1130764" y="5090229"/>
                  <a:pt x="1098457" y="5057921"/>
                </a:cubicBezTo>
                <a:cubicBezTo>
                  <a:pt x="1017688" y="4977152"/>
                  <a:pt x="920765" y="4977152"/>
                  <a:pt x="823842" y="5009460"/>
                </a:cubicBezTo>
                <a:cubicBezTo>
                  <a:pt x="710766" y="5041768"/>
                  <a:pt x="629997" y="4977152"/>
                  <a:pt x="629997" y="4880230"/>
                </a:cubicBezTo>
                <a:cubicBezTo>
                  <a:pt x="629997" y="4783307"/>
                  <a:pt x="629997" y="4767154"/>
                  <a:pt x="710766" y="4767154"/>
                </a:cubicBezTo>
                <a:cubicBezTo>
                  <a:pt x="791535" y="4767154"/>
                  <a:pt x="823842" y="4686385"/>
                  <a:pt x="904611" y="4702539"/>
                </a:cubicBezTo>
                <a:cubicBezTo>
                  <a:pt x="969226" y="4702539"/>
                  <a:pt x="1017688" y="4702539"/>
                  <a:pt x="1082303" y="4702539"/>
                </a:cubicBezTo>
                <a:cubicBezTo>
                  <a:pt x="1163072" y="4702539"/>
                  <a:pt x="1243840" y="4718692"/>
                  <a:pt x="1308456" y="4654077"/>
                </a:cubicBezTo>
                <a:cubicBezTo>
                  <a:pt x="1340763" y="4637924"/>
                  <a:pt x="1389224" y="4654077"/>
                  <a:pt x="1421532" y="4637924"/>
                </a:cubicBezTo>
                <a:cubicBezTo>
                  <a:pt x="1486147" y="4621770"/>
                  <a:pt x="1518454" y="4702539"/>
                  <a:pt x="1583070" y="4670231"/>
                </a:cubicBezTo>
                <a:cubicBezTo>
                  <a:pt x="1631531" y="4637924"/>
                  <a:pt x="1696146" y="4637924"/>
                  <a:pt x="1760761" y="4637924"/>
                </a:cubicBezTo>
                <a:cubicBezTo>
                  <a:pt x="1873838" y="4654077"/>
                  <a:pt x="1986914" y="4605616"/>
                  <a:pt x="2099990" y="4589462"/>
                </a:cubicBezTo>
                <a:cubicBezTo>
                  <a:pt x="2213067" y="4573308"/>
                  <a:pt x="2309989" y="4508693"/>
                  <a:pt x="2423066" y="4460232"/>
                </a:cubicBezTo>
                <a:cubicBezTo>
                  <a:pt x="2423066" y="4427925"/>
                  <a:pt x="2406912" y="4411771"/>
                  <a:pt x="2374604" y="4395617"/>
                </a:cubicBezTo>
                <a:cubicBezTo>
                  <a:pt x="2326143" y="4395617"/>
                  <a:pt x="2277682" y="4395617"/>
                  <a:pt x="2229221" y="4395617"/>
                </a:cubicBezTo>
                <a:cubicBezTo>
                  <a:pt x="2196913" y="4395617"/>
                  <a:pt x="2196913" y="4379463"/>
                  <a:pt x="2213067" y="4363310"/>
                </a:cubicBezTo>
                <a:cubicBezTo>
                  <a:pt x="2261528" y="4314848"/>
                  <a:pt x="2261528" y="4234080"/>
                  <a:pt x="2326143" y="4201772"/>
                </a:cubicBezTo>
                <a:lnTo>
                  <a:pt x="2600757" y="4121003"/>
                </a:lnTo>
                <a:cubicBezTo>
                  <a:pt x="2665372" y="4121003"/>
                  <a:pt x="2746141" y="4121003"/>
                  <a:pt x="2810756" y="4121003"/>
                </a:cubicBezTo>
                <a:cubicBezTo>
                  <a:pt x="2907679" y="4121003"/>
                  <a:pt x="2939987" y="4153311"/>
                  <a:pt x="2972294" y="4282541"/>
                </a:cubicBezTo>
                <a:cubicBezTo>
                  <a:pt x="2988448" y="4331002"/>
                  <a:pt x="3004602" y="4347156"/>
                  <a:pt x="3053063" y="4347156"/>
                </a:cubicBezTo>
                <a:cubicBezTo>
                  <a:pt x="3085370" y="4347156"/>
                  <a:pt x="3133832" y="4347156"/>
                  <a:pt x="3166139" y="4347156"/>
                </a:cubicBezTo>
                <a:cubicBezTo>
                  <a:pt x="3182293" y="4347156"/>
                  <a:pt x="3182293" y="4331002"/>
                  <a:pt x="3198447" y="4314848"/>
                </a:cubicBezTo>
                <a:cubicBezTo>
                  <a:pt x="3198447" y="4314848"/>
                  <a:pt x="3182293" y="4298695"/>
                  <a:pt x="3182293" y="4298695"/>
                </a:cubicBezTo>
                <a:cubicBezTo>
                  <a:pt x="3149985" y="4298695"/>
                  <a:pt x="3117678" y="4298695"/>
                  <a:pt x="3101524" y="4298695"/>
                </a:cubicBezTo>
                <a:cubicBezTo>
                  <a:pt x="3085370" y="4298695"/>
                  <a:pt x="3085370" y="4282541"/>
                  <a:pt x="3069217" y="4266387"/>
                </a:cubicBezTo>
                <a:cubicBezTo>
                  <a:pt x="3069217" y="4266387"/>
                  <a:pt x="3085370" y="4250233"/>
                  <a:pt x="3085370" y="4250233"/>
                </a:cubicBezTo>
                <a:cubicBezTo>
                  <a:pt x="3133832" y="4250233"/>
                  <a:pt x="3182293" y="4250233"/>
                  <a:pt x="3230754" y="4234080"/>
                </a:cubicBezTo>
                <a:cubicBezTo>
                  <a:pt x="3263062" y="4234080"/>
                  <a:pt x="3279215" y="4217926"/>
                  <a:pt x="3263062" y="4185618"/>
                </a:cubicBezTo>
                <a:cubicBezTo>
                  <a:pt x="3214600" y="4088695"/>
                  <a:pt x="3230754" y="4056388"/>
                  <a:pt x="3295369" y="4072542"/>
                </a:cubicBezTo>
                <a:cubicBezTo>
                  <a:pt x="3392292" y="4072542"/>
                  <a:pt x="3456907" y="4007927"/>
                  <a:pt x="3553830" y="4007927"/>
                </a:cubicBezTo>
                <a:cubicBezTo>
                  <a:pt x="3634599" y="4007927"/>
                  <a:pt x="3699214" y="3959465"/>
                  <a:pt x="3779982" y="3943312"/>
                </a:cubicBezTo>
                <a:cubicBezTo>
                  <a:pt x="3812290" y="3943312"/>
                  <a:pt x="3876905" y="3943312"/>
                  <a:pt x="3860751" y="3911004"/>
                </a:cubicBezTo>
                <a:cubicBezTo>
                  <a:pt x="3860751" y="3878697"/>
                  <a:pt x="3796136" y="3894850"/>
                  <a:pt x="3747675" y="3894850"/>
                </a:cubicBezTo>
                <a:cubicBezTo>
                  <a:pt x="3699214" y="3894850"/>
                  <a:pt x="3650752" y="3894850"/>
                  <a:pt x="3602291" y="3894850"/>
                </a:cubicBezTo>
                <a:cubicBezTo>
                  <a:pt x="3489215" y="3894850"/>
                  <a:pt x="3376138" y="3894850"/>
                  <a:pt x="3263062" y="3943312"/>
                </a:cubicBezTo>
                <a:cubicBezTo>
                  <a:pt x="3230754" y="3959465"/>
                  <a:pt x="3182293" y="3959465"/>
                  <a:pt x="3149985" y="3975619"/>
                </a:cubicBezTo>
                <a:cubicBezTo>
                  <a:pt x="3101524" y="4007927"/>
                  <a:pt x="3085370" y="3943312"/>
                  <a:pt x="3053063" y="3943312"/>
                </a:cubicBezTo>
                <a:cubicBezTo>
                  <a:pt x="3020755" y="3943312"/>
                  <a:pt x="3004602" y="3959465"/>
                  <a:pt x="2972294" y="3975619"/>
                </a:cubicBezTo>
                <a:cubicBezTo>
                  <a:pt x="2939987" y="3991773"/>
                  <a:pt x="2923833" y="3991773"/>
                  <a:pt x="2891525" y="3991773"/>
                </a:cubicBezTo>
                <a:cubicBezTo>
                  <a:pt x="2826910" y="4007927"/>
                  <a:pt x="2762295" y="3894850"/>
                  <a:pt x="2681526" y="3975619"/>
                </a:cubicBezTo>
                <a:cubicBezTo>
                  <a:pt x="2616911" y="4024080"/>
                  <a:pt x="2536142" y="3991773"/>
                  <a:pt x="2455373" y="3991773"/>
                </a:cubicBezTo>
                <a:cubicBezTo>
                  <a:pt x="2358451" y="3991773"/>
                  <a:pt x="2309989" y="4024080"/>
                  <a:pt x="2277682" y="4104849"/>
                </a:cubicBezTo>
                <a:cubicBezTo>
                  <a:pt x="2229221" y="4201772"/>
                  <a:pt x="2164605" y="4185618"/>
                  <a:pt x="2099990" y="4072542"/>
                </a:cubicBezTo>
                <a:cubicBezTo>
                  <a:pt x="2099990" y="4056388"/>
                  <a:pt x="2083836" y="4056388"/>
                  <a:pt x="2083836" y="4056388"/>
                </a:cubicBezTo>
                <a:cubicBezTo>
                  <a:pt x="2067683" y="4056388"/>
                  <a:pt x="2051529" y="4072542"/>
                  <a:pt x="2051529" y="4088695"/>
                </a:cubicBezTo>
                <a:cubicBezTo>
                  <a:pt x="2051529" y="4121003"/>
                  <a:pt x="2051529" y="4153311"/>
                  <a:pt x="2051529" y="4169464"/>
                </a:cubicBezTo>
                <a:cubicBezTo>
                  <a:pt x="2035375" y="4217926"/>
                  <a:pt x="1970760" y="4234080"/>
                  <a:pt x="1970760" y="4201772"/>
                </a:cubicBezTo>
                <a:cubicBezTo>
                  <a:pt x="1938453" y="4121003"/>
                  <a:pt x="1873838" y="4088695"/>
                  <a:pt x="1793069" y="4104849"/>
                </a:cubicBezTo>
                <a:cubicBezTo>
                  <a:pt x="1760761" y="4104849"/>
                  <a:pt x="1728454" y="4104849"/>
                  <a:pt x="1712300" y="4104849"/>
                </a:cubicBezTo>
                <a:cubicBezTo>
                  <a:pt x="1696146" y="4104849"/>
                  <a:pt x="1679992" y="4088695"/>
                  <a:pt x="1663838" y="4072542"/>
                </a:cubicBezTo>
                <a:cubicBezTo>
                  <a:pt x="1679992" y="4056388"/>
                  <a:pt x="1696146" y="4040234"/>
                  <a:pt x="1712300" y="4040234"/>
                </a:cubicBezTo>
                <a:cubicBezTo>
                  <a:pt x="1744607" y="4040234"/>
                  <a:pt x="1760761" y="4024080"/>
                  <a:pt x="1760761" y="3991773"/>
                </a:cubicBezTo>
                <a:cubicBezTo>
                  <a:pt x="1760761" y="3975619"/>
                  <a:pt x="1744607" y="3959465"/>
                  <a:pt x="1744607" y="3943312"/>
                </a:cubicBezTo>
                <a:cubicBezTo>
                  <a:pt x="1663838" y="4040234"/>
                  <a:pt x="1550762" y="3959465"/>
                  <a:pt x="1469993" y="4024080"/>
                </a:cubicBezTo>
                <a:cubicBezTo>
                  <a:pt x="1437686" y="4056388"/>
                  <a:pt x="1421532" y="4040234"/>
                  <a:pt x="1405378" y="3975619"/>
                </a:cubicBezTo>
                <a:cubicBezTo>
                  <a:pt x="1405378" y="3927158"/>
                  <a:pt x="1389224" y="3878697"/>
                  <a:pt x="1324609" y="3878697"/>
                </a:cubicBezTo>
                <a:cubicBezTo>
                  <a:pt x="1259994" y="3878697"/>
                  <a:pt x="1211533" y="3862543"/>
                  <a:pt x="1146918" y="3878697"/>
                </a:cubicBezTo>
                <a:cubicBezTo>
                  <a:pt x="1098457" y="3878697"/>
                  <a:pt x="1049995" y="3862543"/>
                  <a:pt x="1017688" y="3830235"/>
                </a:cubicBezTo>
                <a:cubicBezTo>
                  <a:pt x="953073" y="3749467"/>
                  <a:pt x="888457" y="3749467"/>
                  <a:pt x="807689" y="3797928"/>
                </a:cubicBezTo>
                <a:cubicBezTo>
                  <a:pt x="726920" y="3830235"/>
                  <a:pt x="662305" y="3894850"/>
                  <a:pt x="565382" y="3894850"/>
                </a:cubicBezTo>
                <a:cubicBezTo>
                  <a:pt x="565382" y="3830235"/>
                  <a:pt x="565382" y="3781774"/>
                  <a:pt x="468459" y="3765620"/>
                </a:cubicBezTo>
                <a:cubicBezTo>
                  <a:pt x="436152" y="3765620"/>
                  <a:pt x="403844" y="3733313"/>
                  <a:pt x="387691" y="3717159"/>
                </a:cubicBezTo>
                <a:cubicBezTo>
                  <a:pt x="387691" y="3701005"/>
                  <a:pt x="371537" y="3684851"/>
                  <a:pt x="371537" y="3668698"/>
                </a:cubicBezTo>
                <a:cubicBezTo>
                  <a:pt x="355383" y="3652544"/>
                  <a:pt x="323075" y="3620236"/>
                  <a:pt x="371537" y="3604083"/>
                </a:cubicBezTo>
                <a:cubicBezTo>
                  <a:pt x="403844" y="3587929"/>
                  <a:pt x="436152" y="3587929"/>
                  <a:pt x="452306" y="3604083"/>
                </a:cubicBezTo>
                <a:cubicBezTo>
                  <a:pt x="516921" y="3604083"/>
                  <a:pt x="565382" y="3587929"/>
                  <a:pt x="581536" y="3523314"/>
                </a:cubicBezTo>
                <a:cubicBezTo>
                  <a:pt x="597690" y="3474853"/>
                  <a:pt x="646151" y="3442545"/>
                  <a:pt x="678458" y="3410238"/>
                </a:cubicBezTo>
                <a:cubicBezTo>
                  <a:pt x="678458" y="3410238"/>
                  <a:pt x="662305" y="3377930"/>
                  <a:pt x="662305" y="3377930"/>
                </a:cubicBezTo>
                <a:cubicBezTo>
                  <a:pt x="533074" y="3377930"/>
                  <a:pt x="403844" y="3377930"/>
                  <a:pt x="274614" y="3377930"/>
                </a:cubicBezTo>
                <a:cubicBezTo>
                  <a:pt x="258460" y="3377930"/>
                  <a:pt x="242307" y="3361776"/>
                  <a:pt x="242307" y="3345623"/>
                </a:cubicBezTo>
                <a:cubicBezTo>
                  <a:pt x="242307" y="3345623"/>
                  <a:pt x="258460" y="3329469"/>
                  <a:pt x="258460" y="3329469"/>
                </a:cubicBezTo>
                <a:cubicBezTo>
                  <a:pt x="339229" y="3345623"/>
                  <a:pt x="403844" y="3281007"/>
                  <a:pt x="468459" y="3248700"/>
                </a:cubicBezTo>
                <a:cubicBezTo>
                  <a:pt x="500767" y="3232546"/>
                  <a:pt x="533074" y="3200239"/>
                  <a:pt x="565382" y="3200239"/>
                </a:cubicBezTo>
                <a:cubicBezTo>
                  <a:pt x="629997" y="3184085"/>
                  <a:pt x="710766" y="3200239"/>
                  <a:pt x="629997" y="3103316"/>
                </a:cubicBezTo>
                <a:cubicBezTo>
                  <a:pt x="662305" y="3071009"/>
                  <a:pt x="694612" y="3022547"/>
                  <a:pt x="726920" y="3006394"/>
                </a:cubicBezTo>
                <a:cubicBezTo>
                  <a:pt x="791535" y="2957932"/>
                  <a:pt x="775381" y="2925625"/>
                  <a:pt x="743073" y="2861010"/>
                </a:cubicBezTo>
                <a:cubicBezTo>
                  <a:pt x="726920" y="2828702"/>
                  <a:pt x="726920" y="2780241"/>
                  <a:pt x="726920" y="2747933"/>
                </a:cubicBezTo>
                <a:cubicBezTo>
                  <a:pt x="726920" y="2731780"/>
                  <a:pt x="694612" y="2731780"/>
                  <a:pt x="678458" y="2715626"/>
                </a:cubicBezTo>
                <a:cubicBezTo>
                  <a:pt x="662305" y="2602550"/>
                  <a:pt x="662305" y="2602550"/>
                  <a:pt x="597690" y="2602550"/>
                </a:cubicBezTo>
                <a:cubicBezTo>
                  <a:pt x="549228" y="2602550"/>
                  <a:pt x="500767" y="2602550"/>
                  <a:pt x="452306" y="2602550"/>
                </a:cubicBezTo>
                <a:cubicBezTo>
                  <a:pt x="436152" y="2602550"/>
                  <a:pt x="419998" y="2586396"/>
                  <a:pt x="403844" y="2586396"/>
                </a:cubicBezTo>
                <a:cubicBezTo>
                  <a:pt x="419998" y="2570242"/>
                  <a:pt x="419998" y="2554088"/>
                  <a:pt x="436152" y="2537934"/>
                </a:cubicBezTo>
                <a:cubicBezTo>
                  <a:pt x="500767" y="2505627"/>
                  <a:pt x="549228" y="2473319"/>
                  <a:pt x="613843" y="2441012"/>
                </a:cubicBezTo>
                <a:cubicBezTo>
                  <a:pt x="759227" y="2360243"/>
                  <a:pt x="759227" y="2344089"/>
                  <a:pt x="743073" y="2182552"/>
                </a:cubicBezTo>
                <a:cubicBezTo>
                  <a:pt x="743073" y="2166398"/>
                  <a:pt x="726920" y="2166398"/>
                  <a:pt x="710766" y="2150244"/>
                </a:cubicBezTo>
                <a:cubicBezTo>
                  <a:pt x="710766" y="2150244"/>
                  <a:pt x="694612" y="2166398"/>
                  <a:pt x="694612" y="2166398"/>
                </a:cubicBezTo>
                <a:cubicBezTo>
                  <a:pt x="694612" y="2214859"/>
                  <a:pt x="662305" y="2247167"/>
                  <a:pt x="646151" y="2263321"/>
                </a:cubicBezTo>
                <a:cubicBezTo>
                  <a:pt x="629997" y="2279474"/>
                  <a:pt x="597690" y="2295628"/>
                  <a:pt x="581536" y="2263321"/>
                </a:cubicBezTo>
                <a:cubicBezTo>
                  <a:pt x="565382" y="2247167"/>
                  <a:pt x="516921" y="2231013"/>
                  <a:pt x="549228" y="2198706"/>
                </a:cubicBezTo>
                <a:cubicBezTo>
                  <a:pt x="613843" y="2134090"/>
                  <a:pt x="581536" y="2069475"/>
                  <a:pt x="581536" y="2004860"/>
                </a:cubicBezTo>
                <a:cubicBezTo>
                  <a:pt x="581536" y="1907938"/>
                  <a:pt x="613843" y="1859476"/>
                  <a:pt x="710766" y="1827169"/>
                </a:cubicBezTo>
                <a:cubicBezTo>
                  <a:pt x="759227" y="1811015"/>
                  <a:pt x="807689" y="1794861"/>
                  <a:pt x="839996" y="1762554"/>
                </a:cubicBezTo>
                <a:cubicBezTo>
                  <a:pt x="936919" y="1681785"/>
                  <a:pt x="1001534" y="1714093"/>
                  <a:pt x="1066149" y="1794861"/>
                </a:cubicBezTo>
                <a:cubicBezTo>
                  <a:pt x="1098457" y="1843323"/>
                  <a:pt x="1146918" y="1827169"/>
                  <a:pt x="1195379" y="1794861"/>
                </a:cubicBezTo>
                <a:cubicBezTo>
                  <a:pt x="1211533" y="1778708"/>
                  <a:pt x="1243840" y="1746400"/>
                  <a:pt x="1259994" y="1746400"/>
                </a:cubicBezTo>
                <a:cubicBezTo>
                  <a:pt x="1292302" y="1730246"/>
                  <a:pt x="1340763" y="1714093"/>
                  <a:pt x="1373071" y="1730246"/>
                </a:cubicBezTo>
                <a:cubicBezTo>
                  <a:pt x="1566916" y="1843323"/>
                  <a:pt x="1744607" y="1794861"/>
                  <a:pt x="1922299" y="1681785"/>
                </a:cubicBezTo>
                <a:cubicBezTo>
                  <a:pt x="1938453" y="1665631"/>
                  <a:pt x="1954606" y="1665631"/>
                  <a:pt x="1970760" y="1665631"/>
                </a:cubicBezTo>
                <a:cubicBezTo>
                  <a:pt x="2083836" y="1681785"/>
                  <a:pt x="2067683" y="1601016"/>
                  <a:pt x="2083836" y="1536401"/>
                </a:cubicBezTo>
                <a:cubicBezTo>
                  <a:pt x="2083836" y="1504094"/>
                  <a:pt x="2116144" y="1487940"/>
                  <a:pt x="2148452" y="1504094"/>
                </a:cubicBezTo>
                <a:cubicBezTo>
                  <a:pt x="2164605" y="1504094"/>
                  <a:pt x="2180759" y="1520247"/>
                  <a:pt x="2196913" y="1536401"/>
                </a:cubicBezTo>
                <a:cubicBezTo>
                  <a:pt x="2213067" y="1552555"/>
                  <a:pt x="2196913" y="1568709"/>
                  <a:pt x="2196913" y="1601016"/>
                </a:cubicBezTo>
                <a:cubicBezTo>
                  <a:pt x="2213067" y="1633324"/>
                  <a:pt x="2213067" y="1665631"/>
                  <a:pt x="2245374" y="1665631"/>
                </a:cubicBezTo>
                <a:cubicBezTo>
                  <a:pt x="2277682" y="1681785"/>
                  <a:pt x="2326143" y="1649478"/>
                  <a:pt x="2342297" y="1617170"/>
                </a:cubicBezTo>
                <a:cubicBezTo>
                  <a:pt x="2374604" y="1584863"/>
                  <a:pt x="2390758" y="1536401"/>
                  <a:pt x="2406912" y="1487940"/>
                </a:cubicBezTo>
                <a:cubicBezTo>
                  <a:pt x="2439220" y="1455632"/>
                  <a:pt x="2471527" y="1423325"/>
                  <a:pt x="2536142" y="1423325"/>
                </a:cubicBezTo>
                <a:cubicBezTo>
                  <a:pt x="2584603" y="1423325"/>
                  <a:pt x="2600757" y="1439479"/>
                  <a:pt x="2616911" y="1487940"/>
                </a:cubicBezTo>
                <a:cubicBezTo>
                  <a:pt x="2616911" y="1536401"/>
                  <a:pt x="2633065" y="1584863"/>
                  <a:pt x="2568450" y="1601016"/>
                </a:cubicBezTo>
                <a:cubicBezTo>
                  <a:pt x="2552296" y="1665631"/>
                  <a:pt x="2503835" y="1665631"/>
                  <a:pt x="2455373" y="1665631"/>
                </a:cubicBezTo>
                <a:cubicBezTo>
                  <a:pt x="2419027" y="1665631"/>
                  <a:pt x="2400854" y="1674718"/>
                  <a:pt x="2387224" y="1699705"/>
                </a:cubicBezTo>
                <a:lnTo>
                  <a:pt x="2382943" y="1710067"/>
                </a:lnTo>
                <a:lnTo>
                  <a:pt x="2326143" y="1681785"/>
                </a:lnTo>
                <a:cubicBezTo>
                  <a:pt x="2318066" y="1714093"/>
                  <a:pt x="2309989" y="1750439"/>
                  <a:pt x="2314028" y="1784765"/>
                </a:cubicBezTo>
                <a:lnTo>
                  <a:pt x="2324590" y="1815973"/>
                </a:lnTo>
                <a:lnTo>
                  <a:pt x="2320086" y="1924092"/>
                </a:lnTo>
                <a:cubicBezTo>
                  <a:pt x="2318066" y="1972553"/>
                  <a:pt x="2309990" y="2021014"/>
                  <a:pt x="2277682" y="2069475"/>
                </a:cubicBezTo>
                <a:cubicBezTo>
                  <a:pt x="2245374" y="2117937"/>
                  <a:pt x="2326143" y="2214859"/>
                  <a:pt x="2390758" y="2198706"/>
                </a:cubicBezTo>
                <a:cubicBezTo>
                  <a:pt x="2455373" y="2182552"/>
                  <a:pt x="2519988" y="2101783"/>
                  <a:pt x="2600757" y="2198706"/>
                </a:cubicBezTo>
                <a:cubicBezTo>
                  <a:pt x="2697680" y="2117937"/>
                  <a:pt x="2810756" y="2182552"/>
                  <a:pt x="2907679" y="2150244"/>
                </a:cubicBezTo>
                <a:cubicBezTo>
                  <a:pt x="3004602" y="2117937"/>
                  <a:pt x="3133832" y="2134090"/>
                  <a:pt x="3198447" y="2004860"/>
                </a:cubicBezTo>
                <a:cubicBezTo>
                  <a:pt x="3214600" y="1972553"/>
                  <a:pt x="3279215" y="1956399"/>
                  <a:pt x="3327677" y="1940245"/>
                </a:cubicBezTo>
                <a:cubicBezTo>
                  <a:pt x="3440753" y="2053322"/>
                  <a:pt x="3521522" y="1907938"/>
                  <a:pt x="3618445" y="1891784"/>
                </a:cubicBezTo>
                <a:cubicBezTo>
                  <a:pt x="3634599" y="1891784"/>
                  <a:pt x="3634599" y="1875630"/>
                  <a:pt x="3650752" y="1875630"/>
                </a:cubicBezTo>
                <a:cubicBezTo>
                  <a:pt x="3876905" y="1907938"/>
                  <a:pt x="4070751" y="1730246"/>
                  <a:pt x="4296903" y="1746400"/>
                </a:cubicBezTo>
                <a:cubicBezTo>
                  <a:pt x="4393826" y="1697939"/>
                  <a:pt x="4506902" y="1697939"/>
                  <a:pt x="4603825" y="1665631"/>
                </a:cubicBezTo>
                <a:cubicBezTo>
                  <a:pt x="4619979" y="1665631"/>
                  <a:pt x="4619979" y="1633324"/>
                  <a:pt x="4619979" y="1617170"/>
                </a:cubicBezTo>
                <a:cubicBezTo>
                  <a:pt x="4619979" y="1584863"/>
                  <a:pt x="4603825" y="1584863"/>
                  <a:pt x="4587671" y="1601016"/>
                </a:cubicBezTo>
                <a:cubicBezTo>
                  <a:pt x="4571517" y="1617170"/>
                  <a:pt x="4555364" y="1633324"/>
                  <a:pt x="4539210" y="1633324"/>
                </a:cubicBezTo>
                <a:cubicBezTo>
                  <a:pt x="4458441" y="1665631"/>
                  <a:pt x="4409980" y="1520247"/>
                  <a:pt x="4329211" y="1601016"/>
                </a:cubicBezTo>
                <a:cubicBezTo>
                  <a:pt x="4264596" y="1665631"/>
                  <a:pt x="4183827" y="1617170"/>
                  <a:pt x="4103058" y="1633324"/>
                </a:cubicBezTo>
                <a:cubicBezTo>
                  <a:pt x="4086904" y="1633324"/>
                  <a:pt x="4086904" y="1633324"/>
                  <a:pt x="4070751" y="1633324"/>
                </a:cubicBezTo>
                <a:cubicBezTo>
                  <a:pt x="4022289" y="1617170"/>
                  <a:pt x="4054597" y="1584863"/>
                  <a:pt x="4070751" y="1568709"/>
                </a:cubicBezTo>
                <a:cubicBezTo>
                  <a:pt x="4086904" y="1552555"/>
                  <a:pt x="4086904" y="1520247"/>
                  <a:pt x="4054597" y="1536401"/>
                </a:cubicBezTo>
                <a:cubicBezTo>
                  <a:pt x="3925366" y="1568709"/>
                  <a:pt x="3909213" y="1407171"/>
                  <a:pt x="3812290" y="1374864"/>
                </a:cubicBezTo>
                <a:cubicBezTo>
                  <a:pt x="3812290" y="1342556"/>
                  <a:pt x="3812290" y="1310249"/>
                  <a:pt x="3828444" y="1294095"/>
                </a:cubicBezTo>
                <a:cubicBezTo>
                  <a:pt x="3893059" y="1277941"/>
                  <a:pt x="3973828" y="1277941"/>
                  <a:pt x="4006135" y="1181018"/>
                </a:cubicBezTo>
                <a:cubicBezTo>
                  <a:pt x="4022289" y="1148711"/>
                  <a:pt x="4135366" y="1148711"/>
                  <a:pt x="4135366" y="1181018"/>
                </a:cubicBezTo>
                <a:cubicBezTo>
                  <a:pt x="4167673" y="1310249"/>
                  <a:pt x="4345365" y="1261787"/>
                  <a:pt x="4393826" y="1374864"/>
                </a:cubicBezTo>
                <a:cubicBezTo>
                  <a:pt x="4409980" y="1391017"/>
                  <a:pt x="4426133" y="1391017"/>
                  <a:pt x="4442287" y="1391017"/>
                </a:cubicBezTo>
                <a:cubicBezTo>
                  <a:pt x="4474595" y="1374864"/>
                  <a:pt x="4506902" y="1358710"/>
                  <a:pt x="4539210" y="1342556"/>
                </a:cubicBezTo>
                <a:cubicBezTo>
                  <a:pt x="4523056" y="1181018"/>
                  <a:pt x="4619979" y="1132557"/>
                  <a:pt x="4716901" y="1084096"/>
                </a:cubicBezTo>
                <a:cubicBezTo>
                  <a:pt x="4797670" y="1035635"/>
                  <a:pt x="4910747" y="1084096"/>
                  <a:pt x="4991515" y="1003327"/>
                </a:cubicBezTo>
                <a:cubicBezTo>
                  <a:pt x="5120746" y="1051788"/>
                  <a:pt x="5201515" y="922558"/>
                  <a:pt x="5298437" y="890251"/>
                </a:cubicBezTo>
                <a:cubicBezTo>
                  <a:pt x="5314591" y="938712"/>
                  <a:pt x="5346898" y="954866"/>
                  <a:pt x="5379206" y="938712"/>
                </a:cubicBezTo>
                <a:cubicBezTo>
                  <a:pt x="5411514" y="922558"/>
                  <a:pt x="5443821" y="906404"/>
                  <a:pt x="5476129" y="890251"/>
                </a:cubicBezTo>
                <a:cubicBezTo>
                  <a:pt x="5492282" y="938712"/>
                  <a:pt x="5524590" y="971020"/>
                  <a:pt x="5556898" y="987173"/>
                </a:cubicBezTo>
                <a:cubicBezTo>
                  <a:pt x="5589205" y="1003327"/>
                  <a:pt x="5702281" y="954866"/>
                  <a:pt x="5702281" y="906404"/>
                </a:cubicBezTo>
                <a:cubicBezTo>
                  <a:pt x="5702281" y="890251"/>
                  <a:pt x="5669974" y="890251"/>
                  <a:pt x="5653820" y="874097"/>
                </a:cubicBezTo>
                <a:cubicBezTo>
                  <a:pt x="5637667" y="857943"/>
                  <a:pt x="5621512" y="857943"/>
                  <a:pt x="5605359" y="841789"/>
                </a:cubicBezTo>
                <a:cubicBezTo>
                  <a:pt x="5605359" y="841789"/>
                  <a:pt x="5621512" y="825636"/>
                  <a:pt x="5621512" y="825636"/>
                </a:cubicBezTo>
                <a:cubicBezTo>
                  <a:pt x="5686128" y="809482"/>
                  <a:pt x="5750742" y="809482"/>
                  <a:pt x="5815358" y="761021"/>
                </a:cubicBezTo>
                <a:cubicBezTo>
                  <a:pt x="5847665" y="728713"/>
                  <a:pt x="5879973" y="777174"/>
                  <a:pt x="5912280" y="793328"/>
                </a:cubicBezTo>
                <a:cubicBezTo>
                  <a:pt x="5960742" y="809482"/>
                  <a:pt x="6009203" y="793328"/>
                  <a:pt x="5993049" y="761021"/>
                </a:cubicBezTo>
                <a:cubicBezTo>
                  <a:pt x="5993049" y="680252"/>
                  <a:pt x="6041511" y="631791"/>
                  <a:pt x="6057664" y="567176"/>
                </a:cubicBezTo>
                <a:cubicBezTo>
                  <a:pt x="6073818" y="502560"/>
                  <a:pt x="6106126" y="518714"/>
                  <a:pt x="6138433" y="551022"/>
                </a:cubicBezTo>
                <a:cubicBezTo>
                  <a:pt x="6154587" y="567176"/>
                  <a:pt x="6170741" y="551022"/>
                  <a:pt x="6170741" y="534868"/>
                </a:cubicBezTo>
                <a:cubicBezTo>
                  <a:pt x="6186894" y="470253"/>
                  <a:pt x="6219202" y="454099"/>
                  <a:pt x="6267663" y="454099"/>
                </a:cubicBezTo>
                <a:cubicBezTo>
                  <a:pt x="6348432" y="454099"/>
                  <a:pt x="6429201" y="454099"/>
                  <a:pt x="6509970" y="454099"/>
                </a:cubicBezTo>
                <a:cubicBezTo>
                  <a:pt x="6574585" y="454099"/>
                  <a:pt x="6623046" y="454099"/>
                  <a:pt x="6671508" y="405638"/>
                </a:cubicBezTo>
                <a:cubicBezTo>
                  <a:pt x="6687662" y="389484"/>
                  <a:pt x="6719969" y="389484"/>
                  <a:pt x="6719969" y="389484"/>
                </a:cubicBezTo>
                <a:cubicBezTo>
                  <a:pt x="6784584" y="470253"/>
                  <a:pt x="6865353" y="421792"/>
                  <a:pt x="6929968" y="405638"/>
                </a:cubicBezTo>
                <a:cubicBezTo>
                  <a:pt x="7026891" y="470253"/>
                  <a:pt x="7107659" y="454099"/>
                  <a:pt x="7204582" y="405638"/>
                </a:cubicBezTo>
                <a:cubicBezTo>
                  <a:pt x="7253044" y="373330"/>
                  <a:pt x="7317658" y="389484"/>
                  <a:pt x="7366120" y="421792"/>
                </a:cubicBezTo>
                <a:cubicBezTo>
                  <a:pt x="7479196" y="486407"/>
                  <a:pt x="7495350" y="486407"/>
                  <a:pt x="7495350" y="551022"/>
                </a:cubicBezTo>
                <a:cubicBezTo>
                  <a:pt x="7495350" y="567176"/>
                  <a:pt x="7495350" y="599483"/>
                  <a:pt x="7495350" y="615637"/>
                </a:cubicBezTo>
                <a:cubicBezTo>
                  <a:pt x="7495350" y="631791"/>
                  <a:pt x="7511504" y="647944"/>
                  <a:pt x="7527657" y="647944"/>
                </a:cubicBezTo>
                <a:cubicBezTo>
                  <a:pt x="7559966" y="647944"/>
                  <a:pt x="7592274" y="647944"/>
                  <a:pt x="7592274" y="615637"/>
                </a:cubicBezTo>
                <a:cubicBezTo>
                  <a:pt x="7608427" y="567176"/>
                  <a:pt x="7592274" y="518714"/>
                  <a:pt x="7640734" y="486407"/>
                </a:cubicBezTo>
                <a:cubicBezTo>
                  <a:pt x="7673041" y="454099"/>
                  <a:pt x="7689195" y="421792"/>
                  <a:pt x="7737658" y="470253"/>
                </a:cubicBezTo>
                <a:cubicBezTo>
                  <a:pt x="7769964" y="502560"/>
                  <a:pt x="7802271" y="405638"/>
                  <a:pt x="7850733" y="470253"/>
                </a:cubicBezTo>
                <a:cubicBezTo>
                  <a:pt x="7899195" y="518714"/>
                  <a:pt x="7931502" y="486407"/>
                  <a:pt x="7979963" y="454099"/>
                </a:cubicBezTo>
                <a:cubicBezTo>
                  <a:pt x="7979963" y="454099"/>
                  <a:pt x="8012271" y="470253"/>
                  <a:pt x="8012271" y="486407"/>
                </a:cubicBezTo>
                <a:cubicBezTo>
                  <a:pt x="8012271" y="486407"/>
                  <a:pt x="8012271" y="502560"/>
                  <a:pt x="8012271" y="518714"/>
                </a:cubicBezTo>
                <a:cubicBezTo>
                  <a:pt x="8012271" y="551022"/>
                  <a:pt x="8012271" y="583329"/>
                  <a:pt x="8028426" y="599483"/>
                </a:cubicBezTo>
                <a:cubicBezTo>
                  <a:pt x="8076886" y="615637"/>
                  <a:pt x="8093039" y="567176"/>
                  <a:pt x="8109193" y="551022"/>
                </a:cubicBezTo>
                <a:cubicBezTo>
                  <a:pt x="8141501" y="518714"/>
                  <a:pt x="8157655" y="518714"/>
                  <a:pt x="8206116" y="551022"/>
                </a:cubicBezTo>
                <a:cubicBezTo>
                  <a:pt x="8238423" y="567176"/>
                  <a:pt x="8270731" y="518714"/>
                  <a:pt x="8286885" y="486407"/>
                </a:cubicBezTo>
                <a:cubicBezTo>
                  <a:pt x="8286885" y="454099"/>
                  <a:pt x="8254577" y="454099"/>
                  <a:pt x="8222271" y="454099"/>
                </a:cubicBezTo>
                <a:cubicBezTo>
                  <a:pt x="8206116" y="454099"/>
                  <a:pt x="8206116" y="437945"/>
                  <a:pt x="8206116" y="437945"/>
                </a:cubicBezTo>
                <a:cubicBezTo>
                  <a:pt x="8206116" y="437945"/>
                  <a:pt x="8206116" y="421792"/>
                  <a:pt x="8222271" y="421792"/>
                </a:cubicBezTo>
                <a:cubicBezTo>
                  <a:pt x="8222271" y="421792"/>
                  <a:pt x="8238423" y="405638"/>
                  <a:pt x="8254577" y="405638"/>
                </a:cubicBezTo>
                <a:cubicBezTo>
                  <a:pt x="8399961" y="421792"/>
                  <a:pt x="8513037" y="341023"/>
                  <a:pt x="8658421" y="341023"/>
                </a:cubicBezTo>
                <a:cubicBezTo>
                  <a:pt x="8755344" y="341023"/>
                  <a:pt x="8836113" y="341023"/>
                  <a:pt x="8933035" y="341023"/>
                </a:cubicBezTo>
                <a:cubicBezTo>
                  <a:pt x="8965344" y="341023"/>
                  <a:pt x="9013804" y="341023"/>
                  <a:pt x="9046112" y="373330"/>
                </a:cubicBezTo>
                <a:cubicBezTo>
                  <a:pt x="9126881" y="437945"/>
                  <a:pt x="9223803" y="389484"/>
                  <a:pt x="9304572" y="405638"/>
                </a:cubicBezTo>
                <a:cubicBezTo>
                  <a:pt x="9369187" y="324869"/>
                  <a:pt x="9466110" y="357177"/>
                  <a:pt x="9563033" y="341023"/>
                </a:cubicBezTo>
                <a:cubicBezTo>
                  <a:pt x="9595340" y="341023"/>
                  <a:pt x="9627647" y="276408"/>
                  <a:pt x="9643801" y="341023"/>
                </a:cubicBezTo>
                <a:cubicBezTo>
                  <a:pt x="9643801" y="357177"/>
                  <a:pt x="9627647" y="389484"/>
                  <a:pt x="9611494" y="421792"/>
                </a:cubicBezTo>
                <a:cubicBezTo>
                  <a:pt x="9595340" y="437945"/>
                  <a:pt x="9595340" y="454099"/>
                  <a:pt x="9611494" y="470253"/>
                </a:cubicBezTo>
                <a:cubicBezTo>
                  <a:pt x="9676109" y="470253"/>
                  <a:pt x="9756878" y="486407"/>
                  <a:pt x="9821493" y="470253"/>
                </a:cubicBezTo>
                <a:cubicBezTo>
                  <a:pt x="9886109" y="454099"/>
                  <a:pt x="9934569" y="437945"/>
                  <a:pt x="9999185" y="470253"/>
                </a:cubicBezTo>
                <a:cubicBezTo>
                  <a:pt x="10047647" y="486407"/>
                  <a:pt x="10079953" y="405638"/>
                  <a:pt x="10144569" y="454099"/>
                </a:cubicBezTo>
                <a:cubicBezTo>
                  <a:pt x="10193030" y="486407"/>
                  <a:pt x="10257645" y="470253"/>
                  <a:pt x="10306106" y="421792"/>
                </a:cubicBezTo>
                <a:cubicBezTo>
                  <a:pt x="10322261" y="405638"/>
                  <a:pt x="10370721" y="405638"/>
                  <a:pt x="10386876" y="421792"/>
                </a:cubicBezTo>
                <a:cubicBezTo>
                  <a:pt x="10435337" y="454099"/>
                  <a:pt x="10499952" y="454099"/>
                  <a:pt x="10548413" y="454099"/>
                </a:cubicBezTo>
                <a:cubicBezTo>
                  <a:pt x="10661489" y="470253"/>
                  <a:pt x="10742258" y="437945"/>
                  <a:pt x="10774566" y="308715"/>
                </a:cubicBezTo>
                <a:cubicBezTo>
                  <a:pt x="10774566" y="292562"/>
                  <a:pt x="10790720" y="292562"/>
                  <a:pt x="10790720" y="292562"/>
                </a:cubicBezTo>
                <a:cubicBezTo>
                  <a:pt x="10806874" y="260254"/>
                  <a:pt x="10823028" y="276408"/>
                  <a:pt x="10823028" y="292562"/>
                </a:cubicBezTo>
                <a:cubicBezTo>
                  <a:pt x="10823028" y="324869"/>
                  <a:pt x="10806874" y="373330"/>
                  <a:pt x="10806874" y="405638"/>
                </a:cubicBezTo>
                <a:cubicBezTo>
                  <a:pt x="10806874" y="421792"/>
                  <a:pt x="10774566" y="437945"/>
                  <a:pt x="10790720" y="454099"/>
                </a:cubicBezTo>
                <a:cubicBezTo>
                  <a:pt x="10806874" y="486407"/>
                  <a:pt x="10839181" y="470253"/>
                  <a:pt x="10871489" y="454099"/>
                </a:cubicBezTo>
                <a:cubicBezTo>
                  <a:pt x="10903795" y="437945"/>
                  <a:pt x="10936103" y="421792"/>
                  <a:pt x="10984565" y="405638"/>
                </a:cubicBezTo>
                <a:cubicBezTo>
                  <a:pt x="11097641" y="389484"/>
                  <a:pt x="11210718" y="421792"/>
                  <a:pt x="11323794" y="341023"/>
                </a:cubicBezTo>
                <a:cubicBezTo>
                  <a:pt x="11360140" y="316792"/>
                  <a:pt x="11405572" y="328908"/>
                  <a:pt x="11453276" y="336480"/>
                </a:cubicBezTo>
                <a:lnTo>
                  <a:pt x="11486464" y="339607"/>
                </a:lnTo>
                <a:lnTo>
                  <a:pt x="11485331" y="341023"/>
                </a:lnTo>
                <a:lnTo>
                  <a:pt x="11492516" y="340178"/>
                </a:lnTo>
                <a:lnTo>
                  <a:pt x="11501484" y="341023"/>
                </a:lnTo>
                <a:cubicBezTo>
                  <a:pt x="11501484" y="373330"/>
                  <a:pt x="11517639" y="389484"/>
                  <a:pt x="11549947" y="389484"/>
                </a:cubicBezTo>
                <a:cubicBezTo>
                  <a:pt x="11630715" y="389484"/>
                  <a:pt x="11711485" y="389484"/>
                  <a:pt x="11792254" y="389484"/>
                </a:cubicBezTo>
                <a:cubicBezTo>
                  <a:pt x="11889175" y="389484"/>
                  <a:pt x="11986099" y="389484"/>
                  <a:pt x="12083022" y="437945"/>
                </a:cubicBezTo>
                <a:cubicBezTo>
                  <a:pt x="12179945" y="470253"/>
                  <a:pt x="12293020" y="470253"/>
                  <a:pt x="12389943" y="389484"/>
                </a:cubicBezTo>
                <a:cubicBezTo>
                  <a:pt x="12438405" y="357177"/>
                  <a:pt x="12503019" y="308715"/>
                  <a:pt x="12567635" y="389484"/>
                </a:cubicBezTo>
                <a:cubicBezTo>
                  <a:pt x="12583789" y="405638"/>
                  <a:pt x="12648403" y="405638"/>
                  <a:pt x="12680711" y="373330"/>
                </a:cubicBezTo>
                <a:cubicBezTo>
                  <a:pt x="12761480" y="292562"/>
                  <a:pt x="12826095" y="357177"/>
                  <a:pt x="12874556" y="405638"/>
                </a:cubicBezTo>
                <a:cubicBezTo>
                  <a:pt x="12923018" y="454099"/>
                  <a:pt x="12939171" y="421792"/>
                  <a:pt x="12939171" y="373330"/>
                </a:cubicBezTo>
                <a:cubicBezTo>
                  <a:pt x="12939171" y="357177"/>
                  <a:pt x="12955324" y="324869"/>
                  <a:pt x="12971479" y="324869"/>
                </a:cubicBezTo>
                <a:cubicBezTo>
                  <a:pt x="13036094" y="373330"/>
                  <a:pt x="13084555" y="324869"/>
                  <a:pt x="13116862" y="244100"/>
                </a:cubicBezTo>
                <a:cubicBezTo>
                  <a:pt x="13133017" y="211793"/>
                  <a:pt x="13181478" y="211793"/>
                  <a:pt x="13213786" y="195639"/>
                </a:cubicBezTo>
                <a:cubicBezTo>
                  <a:pt x="13294555" y="163331"/>
                  <a:pt x="13359168" y="163331"/>
                  <a:pt x="13407630" y="227947"/>
                </a:cubicBezTo>
                <a:cubicBezTo>
                  <a:pt x="13472245" y="292562"/>
                  <a:pt x="13488399" y="292562"/>
                  <a:pt x="13553014" y="211793"/>
                </a:cubicBezTo>
                <a:cubicBezTo>
                  <a:pt x="13553014" y="211793"/>
                  <a:pt x="13553014" y="195639"/>
                  <a:pt x="13553014" y="179485"/>
                </a:cubicBezTo>
                <a:cubicBezTo>
                  <a:pt x="13601475" y="163331"/>
                  <a:pt x="13649936" y="131024"/>
                  <a:pt x="13698398" y="114870"/>
                </a:cubicBezTo>
                <a:cubicBezTo>
                  <a:pt x="13827628" y="50255"/>
                  <a:pt x="13827628" y="50255"/>
                  <a:pt x="13843781" y="195639"/>
                </a:cubicBezTo>
                <a:cubicBezTo>
                  <a:pt x="13843781" y="211793"/>
                  <a:pt x="13843781" y="227947"/>
                  <a:pt x="13843781" y="260254"/>
                </a:cubicBezTo>
                <a:cubicBezTo>
                  <a:pt x="13843781" y="276408"/>
                  <a:pt x="13859936" y="276408"/>
                  <a:pt x="13859936" y="276408"/>
                </a:cubicBezTo>
                <a:cubicBezTo>
                  <a:pt x="13876089" y="276408"/>
                  <a:pt x="13892243" y="276408"/>
                  <a:pt x="13908397" y="260254"/>
                </a:cubicBezTo>
                <a:cubicBezTo>
                  <a:pt x="13940705" y="227947"/>
                  <a:pt x="13956858" y="195639"/>
                  <a:pt x="13956858" y="163331"/>
                </a:cubicBezTo>
                <a:cubicBezTo>
                  <a:pt x="13973012" y="114870"/>
                  <a:pt x="13940705" y="50255"/>
                  <a:pt x="13989165" y="34101"/>
                </a:cubicBezTo>
                <a:cubicBezTo>
                  <a:pt x="14053781" y="1794"/>
                  <a:pt x="14102242" y="1794"/>
                  <a:pt x="14150703" y="1794"/>
                </a:cubicBezTo>
                <a:cubicBezTo>
                  <a:pt x="14174934" y="1794"/>
                  <a:pt x="14199164" y="784"/>
                  <a:pt x="14223395" y="280"/>
                </a:cubicBezTo>
                <a:close/>
              </a:path>
            </a:pathLst>
          </a:custGeom>
          <a:solidFill>
            <a:schemeClr val="bg1"/>
          </a:solidFill>
          <a:ln w="1615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228F31A-29A9-43ED-80EF-1A313A8AF718}"/>
              </a:ext>
            </a:extLst>
          </p:cNvPr>
          <p:cNvSpPr/>
          <p:nvPr/>
        </p:nvSpPr>
        <p:spPr>
          <a:xfrm rot="16403177">
            <a:off x="-16651113" y="414664"/>
            <a:ext cx="26589109" cy="9654694"/>
          </a:xfrm>
          <a:custGeom>
            <a:avLst/>
            <a:gdLst>
              <a:gd name="connsiteX0" fmla="*/ 1324609 w 26589109"/>
              <a:gd name="connsiteY0" fmla="*/ 6980219 h 7514867"/>
              <a:gd name="connsiteX1" fmla="*/ 1356917 w 26589109"/>
              <a:gd name="connsiteY1" fmla="*/ 6980219 h 7514867"/>
              <a:gd name="connsiteX2" fmla="*/ 1340763 w 26589109"/>
              <a:gd name="connsiteY2" fmla="*/ 7012527 h 7514867"/>
              <a:gd name="connsiteX3" fmla="*/ 1324609 w 26589109"/>
              <a:gd name="connsiteY3" fmla="*/ 6996372 h 7514867"/>
              <a:gd name="connsiteX4" fmla="*/ 1324609 w 26589109"/>
              <a:gd name="connsiteY4" fmla="*/ 6980219 h 7514867"/>
              <a:gd name="connsiteX5" fmla="*/ 4591962 w 26589109"/>
              <a:gd name="connsiteY5" fmla="*/ 6908789 h 7514867"/>
              <a:gd name="connsiteX6" fmla="*/ 4426133 w 26589109"/>
              <a:gd name="connsiteY6" fmla="*/ 6915604 h 7514867"/>
              <a:gd name="connsiteX7" fmla="*/ 4409980 w 26589109"/>
              <a:gd name="connsiteY7" fmla="*/ 6931758 h 7514867"/>
              <a:gd name="connsiteX8" fmla="*/ 4426133 w 26589109"/>
              <a:gd name="connsiteY8" fmla="*/ 6947911 h 7514867"/>
              <a:gd name="connsiteX9" fmla="*/ 4636133 w 26589109"/>
              <a:gd name="connsiteY9" fmla="*/ 7012527 h 7514867"/>
              <a:gd name="connsiteX10" fmla="*/ 4652286 w 26589109"/>
              <a:gd name="connsiteY10" fmla="*/ 6964065 h 7514867"/>
              <a:gd name="connsiteX11" fmla="*/ 4652286 w 26589109"/>
              <a:gd name="connsiteY11" fmla="*/ 6915604 h 7514867"/>
              <a:gd name="connsiteX12" fmla="*/ 4591962 w 26589109"/>
              <a:gd name="connsiteY12" fmla="*/ 6908789 h 7514867"/>
              <a:gd name="connsiteX13" fmla="*/ 2180759 w 26589109"/>
              <a:gd name="connsiteY13" fmla="*/ 6867142 h 7514867"/>
              <a:gd name="connsiteX14" fmla="*/ 2196913 w 26589109"/>
              <a:gd name="connsiteY14" fmla="*/ 6883296 h 7514867"/>
              <a:gd name="connsiteX15" fmla="*/ 2196913 w 26589109"/>
              <a:gd name="connsiteY15" fmla="*/ 6964065 h 7514867"/>
              <a:gd name="connsiteX16" fmla="*/ 2148452 w 26589109"/>
              <a:gd name="connsiteY16" fmla="*/ 6899450 h 7514867"/>
              <a:gd name="connsiteX17" fmla="*/ 2180759 w 26589109"/>
              <a:gd name="connsiteY17" fmla="*/ 6867142 h 7514867"/>
              <a:gd name="connsiteX18" fmla="*/ 6316124 w 26589109"/>
              <a:gd name="connsiteY18" fmla="*/ 6786374 h 7514867"/>
              <a:gd name="connsiteX19" fmla="*/ 6348432 w 26589109"/>
              <a:gd name="connsiteY19" fmla="*/ 6818681 h 7514867"/>
              <a:gd name="connsiteX20" fmla="*/ 6299971 w 26589109"/>
              <a:gd name="connsiteY20" fmla="*/ 6834835 h 7514867"/>
              <a:gd name="connsiteX21" fmla="*/ 6267663 w 26589109"/>
              <a:gd name="connsiteY21" fmla="*/ 6802527 h 7514867"/>
              <a:gd name="connsiteX22" fmla="*/ 6316124 w 26589109"/>
              <a:gd name="connsiteY22" fmla="*/ 6786374 h 7514867"/>
              <a:gd name="connsiteX23" fmla="*/ 21322978 w 26589109"/>
              <a:gd name="connsiteY23" fmla="*/ 6737913 h 7514867"/>
              <a:gd name="connsiteX24" fmla="*/ 21355284 w 26589109"/>
              <a:gd name="connsiteY24" fmla="*/ 6737913 h 7514867"/>
              <a:gd name="connsiteX25" fmla="*/ 21355284 w 26589109"/>
              <a:gd name="connsiteY25" fmla="*/ 6754066 h 7514867"/>
              <a:gd name="connsiteX26" fmla="*/ 21322978 w 26589109"/>
              <a:gd name="connsiteY26" fmla="*/ 6737913 h 7514867"/>
              <a:gd name="connsiteX27" fmla="*/ 6929968 w 26589109"/>
              <a:gd name="connsiteY27" fmla="*/ 6721758 h 7514867"/>
              <a:gd name="connsiteX28" fmla="*/ 6946122 w 26589109"/>
              <a:gd name="connsiteY28" fmla="*/ 6737913 h 7514867"/>
              <a:gd name="connsiteX29" fmla="*/ 6946122 w 26589109"/>
              <a:gd name="connsiteY29" fmla="*/ 6754066 h 7514867"/>
              <a:gd name="connsiteX30" fmla="*/ 6913814 w 26589109"/>
              <a:gd name="connsiteY30" fmla="*/ 6737913 h 7514867"/>
              <a:gd name="connsiteX31" fmla="*/ 6929968 w 26589109"/>
              <a:gd name="connsiteY31" fmla="*/ 6721758 h 7514867"/>
              <a:gd name="connsiteX32" fmla="*/ 4813824 w 26589109"/>
              <a:gd name="connsiteY32" fmla="*/ 6721758 h 7514867"/>
              <a:gd name="connsiteX33" fmla="*/ 4765363 w 26589109"/>
              <a:gd name="connsiteY33" fmla="*/ 6737913 h 7514867"/>
              <a:gd name="connsiteX34" fmla="*/ 4813824 w 26589109"/>
              <a:gd name="connsiteY34" fmla="*/ 6899450 h 7514867"/>
              <a:gd name="connsiteX35" fmla="*/ 4846132 w 26589109"/>
              <a:gd name="connsiteY35" fmla="*/ 6931758 h 7514867"/>
              <a:gd name="connsiteX36" fmla="*/ 4975362 w 26589109"/>
              <a:gd name="connsiteY36" fmla="*/ 6867142 h 7514867"/>
              <a:gd name="connsiteX37" fmla="*/ 4991515 w 26589109"/>
              <a:gd name="connsiteY37" fmla="*/ 6818681 h 7514867"/>
              <a:gd name="connsiteX38" fmla="*/ 4813824 w 26589109"/>
              <a:gd name="connsiteY38" fmla="*/ 6721758 h 7514867"/>
              <a:gd name="connsiteX39" fmla="*/ 23891426 w 26589109"/>
              <a:gd name="connsiteY39" fmla="*/ 6673297 h 7514867"/>
              <a:gd name="connsiteX40" fmla="*/ 23907580 w 26589109"/>
              <a:gd name="connsiteY40" fmla="*/ 6689451 h 7514867"/>
              <a:gd name="connsiteX41" fmla="*/ 23875274 w 26589109"/>
              <a:gd name="connsiteY41" fmla="*/ 6705605 h 7514867"/>
              <a:gd name="connsiteX42" fmla="*/ 23891426 w 26589109"/>
              <a:gd name="connsiteY42" fmla="*/ 6673297 h 7514867"/>
              <a:gd name="connsiteX43" fmla="*/ 22776816 w 26589109"/>
              <a:gd name="connsiteY43" fmla="*/ 6608683 h 7514867"/>
              <a:gd name="connsiteX44" fmla="*/ 22851528 w 26589109"/>
              <a:gd name="connsiteY44" fmla="*/ 6608683 h 7514867"/>
              <a:gd name="connsiteX45" fmla="*/ 22857586 w 26589109"/>
              <a:gd name="connsiteY45" fmla="*/ 6608683 h 7514867"/>
              <a:gd name="connsiteX46" fmla="*/ 22776816 w 26589109"/>
              <a:gd name="connsiteY46" fmla="*/ 6657144 h 7514867"/>
              <a:gd name="connsiteX47" fmla="*/ 22760662 w 26589109"/>
              <a:gd name="connsiteY47" fmla="*/ 6640990 h 7514867"/>
              <a:gd name="connsiteX48" fmla="*/ 22776816 w 26589109"/>
              <a:gd name="connsiteY48" fmla="*/ 6608683 h 7514867"/>
              <a:gd name="connsiteX49" fmla="*/ 22389128 w 26589109"/>
              <a:gd name="connsiteY49" fmla="*/ 6608683 h 7514867"/>
              <a:gd name="connsiteX50" fmla="*/ 22421434 w 26589109"/>
              <a:gd name="connsiteY50" fmla="*/ 6640990 h 7514867"/>
              <a:gd name="connsiteX51" fmla="*/ 22372972 w 26589109"/>
              <a:gd name="connsiteY51" fmla="*/ 6657144 h 7514867"/>
              <a:gd name="connsiteX52" fmla="*/ 22340666 w 26589109"/>
              <a:gd name="connsiteY52" fmla="*/ 6624836 h 7514867"/>
              <a:gd name="connsiteX53" fmla="*/ 22389128 w 26589109"/>
              <a:gd name="connsiteY53" fmla="*/ 6608683 h 7514867"/>
              <a:gd name="connsiteX54" fmla="*/ 23729888 w 26589109"/>
              <a:gd name="connsiteY54" fmla="*/ 6592528 h 7514867"/>
              <a:gd name="connsiteX55" fmla="*/ 23729888 w 26589109"/>
              <a:gd name="connsiteY55" fmla="*/ 6673297 h 7514867"/>
              <a:gd name="connsiteX56" fmla="*/ 23665274 w 26589109"/>
              <a:gd name="connsiteY56" fmla="*/ 6705605 h 7514867"/>
              <a:gd name="connsiteX57" fmla="*/ 23019124 w 26589109"/>
              <a:gd name="connsiteY57" fmla="*/ 6705605 h 7514867"/>
              <a:gd name="connsiteX58" fmla="*/ 22986816 w 26589109"/>
              <a:gd name="connsiteY58" fmla="*/ 6640990 h 7514867"/>
              <a:gd name="connsiteX59" fmla="*/ 23019124 w 26589109"/>
              <a:gd name="connsiteY59" fmla="*/ 6608683 h 7514867"/>
              <a:gd name="connsiteX60" fmla="*/ 23132200 w 26589109"/>
              <a:gd name="connsiteY60" fmla="*/ 6624836 h 7514867"/>
              <a:gd name="connsiteX61" fmla="*/ 23406814 w 26589109"/>
              <a:gd name="connsiteY61" fmla="*/ 6624836 h 7514867"/>
              <a:gd name="connsiteX62" fmla="*/ 23487582 w 26589109"/>
              <a:gd name="connsiteY62" fmla="*/ 6624836 h 7514867"/>
              <a:gd name="connsiteX63" fmla="*/ 23729888 w 26589109"/>
              <a:gd name="connsiteY63" fmla="*/ 6592528 h 7514867"/>
              <a:gd name="connsiteX64" fmla="*/ 23972196 w 26589109"/>
              <a:gd name="connsiteY64" fmla="*/ 6544067 h 7514867"/>
              <a:gd name="connsiteX65" fmla="*/ 24020656 w 26589109"/>
              <a:gd name="connsiteY65" fmla="*/ 6560221 h 7514867"/>
              <a:gd name="connsiteX66" fmla="*/ 23988350 w 26589109"/>
              <a:gd name="connsiteY66" fmla="*/ 6592528 h 7514867"/>
              <a:gd name="connsiteX67" fmla="*/ 23939888 w 26589109"/>
              <a:gd name="connsiteY67" fmla="*/ 6576375 h 7514867"/>
              <a:gd name="connsiteX68" fmla="*/ 23972196 w 26589109"/>
              <a:gd name="connsiteY68" fmla="*/ 6544067 h 7514867"/>
              <a:gd name="connsiteX69" fmla="*/ 23780118 w 26589109"/>
              <a:gd name="connsiteY69" fmla="*/ 6540281 h 7514867"/>
              <a:gd name="connsiteX70" fmla="*/ 23810658 w 26589109"/>
              <a:gd name="connsiteY70" fmla="*/ 6544067 h 7514867"/>
              <a:gd name="connsiteX71" fmla="*/ 23842966 w 26589109"/>
              <a:gd name="connsiteY71" fmla="*/ 6576375 h 7514867"/>
              <a:gd name="connsiteX72" fmla="*/ 23826812 w 26589109"/>
              <a:gd name="connsiteY72" fmla="*/ 6592528 h 7514867"/>
              <a:gd name="connsiteX73" fmla="*/ 23746044 w 26589109"/>
              <a:gd name="connsiteY73" fmla="*/ 6592528 h 7514867"/>
              <a:gd name="connsiteX74" fmla="*/ 23780118 w 26589109"/>
              <a:gd name="connsiteY74" fmla="*/ 6540281 h 7514867"/>
              <a:gd name="connsiteX75" fmla="*/ 22889892 w 26589109"/>
              <a:gd name="connsiteY75" fmla="*/ 6511760 h 7514867"/>
              <a:gd name="connsiteX76" fmla="*/ 22906048 w 26589109"/>
              <a:gd name="connsiteY76" fmla="*/ 6527914 h 7514867"/>
              <a:gd name="connsiteX77" fmla="*/ 22857586 w 26589109"/>
              <a:gd name="connsiteY77" fmla="*/ 6608683 h 7514867"/>
              <a:gd name="connsiteX78" fmla="*/ 22857586 w 26589109"/>
              <a:gd name="connsiteY78" fmla="*/ 6602625 h 7514867"/>
              <a:gd name="connsiteX79" fmla="*/ 22857586 w 26589109"/>
              <a:gd name="connsiteY79" fmla="*/ 6601868 h 7514867"/>
              <a:gd name="connsiteX80" fmla="*/ 22857586 w 26589109"/>
              <a:gd name="connsiteY80" fmla="*/ 6562240 h 7514867"/>
              <a:gd name="connsiteX81" fmla="*/ 22857586 w 26589109"/>
              <a:gd name="connsiteY81" fmla="*/ 6527914 h 7514867"/>
              <a:gd name="connsiteX82" fmla="*/ 22889892 w 26589109"/>
              <a:gd name="connsiteY82" fmla="*/ 6511760 h 7514867"/>
              <a:gd name="connsiteX83" fmla="*/ 22679894 w 26589109"/>
              <a:gd name="connsiteY83" fmla="*/ 6495606 h 7514867"/>
              <a:gd name="connsiteX84" fmla="*/ 22712202 w 26589109"/>
              <a:gd name="connsiteY84" fmla="*/ 6527914 h 7514867"/>
              <a:gd name="connsiteX85" fmla="*/ 22663742 w 26589109"/>
              <a:gd name="connsiteY85" fmla="*/ 6544067 h 7514867"/>
              <a:gd name="connsiteX86" fmla="*/ 22631434 w 26589109"/>
              <a:gd name="connsiteY86" fmla="*/ 6511760 h 7514867"/>
              <a:gd name="connsiteX87" fmla="*/ 22679894 w 26589109"/>
              <a:gd name="connsiteY87" fmla="*/ 6495606 h 7514867"/>
              <a:gd name="connsiteX88" fmla="*/ 4878439 w 26589109"/>
              <a:gd name="connsiteY88" fmla="*/ 6495606 h 7514867"/>
              <a:gd name="connsiteX89" fmla="*/ 4862285 w 26589109"/>
              <a:gd name="connsiteY89" fmla="*/ 6527914 h 7514867"/>
              <a:gd name="connsiteX90" fmla="*/ 4852989 w 26589109"/>
              <a:gd name="connsiteY90" fmla="*/ 6502159 h 7514867"/>
              <a:gd name="connsiteX91" fmla="*/ 4856228 w 26589109"/>
              <a:gd name="connsiteY91" fmla="*/ 6497625 h 7514867"/>
              <a:gd name="connsiteX92" fmla="*/ 4878439 w 26589109"/>
              <a:gd name="connsiteY92" fmla="*/ 6495606 h 7514867"/>
              <a:gd name="connsiteX93" fmla="*/ 4313057 w 26589109"/>
              <a:gd name="connsiteY93" fmla="*/ 6495606 h 7514867"/>
              <a:gd name="connsiteX94" fmla="*/ 4329211 w 26589109"/>
              <a:gd name="connsiteY94" fmla="*/ 6495606 h 7514867"/>
              <a:gd name="connsiteX95" fmla="*/ 4313057 w 26589109"/>
              <a:gd name="connsiteY95" fmla="*/ 6527914 h 7514867"/>
              <a:gd name="connsiteX96" fmla="*/ 4296903 w 26589109"/>
              <a:gd name="connsiteY96" fmla="*/ 6511760 h 7514867"/>
              <a:gd name="connsiteX97" fmla="*/ 4313057 w 26589109"/>
              <a:gd name="connsiteY97" fmla="*/ 6495606 h 7514867"/>
              <a:gd name="connsiteX98" fmla="*/ 3069217 w 26589109"/>
              <a:gd name="connsiteY98" fmla="*/ 6382530 h 7514867"/>
              <a:gd name="connsiteX99" fmla="*/ 3085370 w 26589109"/>
              <a:gd name="connsiteY99" fmla="*/ 6430991 h 7514867"/>
              <a:gd name="connsiteX100" fmla="*/ 3020755 w 26589109"/>
              <a:gd name="connsiteY100" fmla="*/ 6479452 h 7514867"/>
              <a:gd name="connsiteX101" fmla="*/ 3004602 w 26589109"/>
              <a:gd name="connsiteY101" fmla="*/ 6479452 h 7514867"/>
              <a:gd name="connsiteX102" fmla="*/ 3004602 w 26589109"/>
              <a:gd name="connsiteY102" fmla="*/ 6430991 h 7514867"/>
              <a:gd name="connsiteX103" fmla="*/ 3053063 w 26589109"/>
              <a:gd name="connsiteY103" fmla="*/ 6398683 h 7514867"/>
              <a:gd name="connsiteX104" fmla="*/ 3069217 w 26589109"/>
              <a:gd name="connsiteY104" fmla="*/ 6382530 h 7514867"/>
              <a:gd name="connsiteX105" fmla="*/ 4716901 w 26589109"/>
              <a:gd name="connsiteY105" fmla="*/ 6317914 h 7514867"/>
              <a:gd name="connsiteX106" fmla="*/ 4749209 w 26589109"/>
              <a:gd name="connsiteY106" fmla="*/ 6350222 h 7514867"/>
              <a:gd name="connsiteX107" fmla="*/ 4716901 w 26589109"/>
              <a:gd name="connsiteY107" fmla="*/ 6334068 h 7514867"/>
              <a:gd name="connsiteX108" fmla="*/ 4716901 w 26589109"/>
              <a:gd name="connsiteY108" fmla="*/ 6317914 h 7514867"/>
              <a:gd name="connsiteX109" fmla="*/ 4377672 w 26589109"/>
              <a:gd name="connsiteY109" fmla="*/ 6317914 h 7514867"/>
              <a:gd name="connsiteX110" fmla="*/ 4393826 w 26589109"/>
              <a:gd name="connsiteY110" fmla="*/ 6334068 h 7514867"/>
              <a:gd name="connsiteX111" fmla="*/ 4377672 w 26589109"/>
              <a:gd name="connsiteY111" fmla="*/ 6350222 h 7514867"/>
              <a:gd name="connsiteX112" fmla="*/ 4377672 w 26589109"/>
              <a:gd name="connsiteY112" fmla="*/ 6317914 h 7514867"/>
              <a:gd name="connsiteX113" fmla="*/ 4248442 w 26589109"/>
              <a:gd name="connsiteY113" fmla="*/ 6317914 h 7514867"/>
              <a:gd name="connsiteX114" fmla="*/ 4264596 w 26589109"/>
              <a:gd name="connsiteY114" fmla="*/ 6334068 h 7514867"/>
              <a:gd name="connsiteX115" fmla="*/ 4264596 w 26589109"/>
              <a:gd name="connsiteY115" fmla="*/ 6398683 h 7514867"/>
              <a:gd name="connsiteX116" fmla="*/ 4232288 w 26589109"/>
              <a:gd name="connsiteY116" fmla="*/ 6382530 h 7514867"/>
              <a:gd name="connsiteX117" fmla="*/ 4248442 w 26589109"/>
              <a:gd name="connsiteY117" fmla="*/ 6317914 h 7514867"/>
              <a:gd name="connsiteX118" fmla="*/ 4959208 w 26589109"/>
              <a:gd name="connsiteY118" fmla="*/ 6301761 h 7514867"/>
              <a:gd name="connsiteX119" fmla="*/ 5056130 w 26589109"/>
              <a:gd name="connsiteY119" fmla="*/ 6350222 h 7514867"/>
              <a:gd name="connsiteX120" fmla="*/ 5104592 w 26589109"/>
              <a:gd name="connsiteY120" fmla="*/ 6366376 h 7514867"/>
              <a:gd name="connsiteX121" fmla="*/ 5039977 w 26589109"/>
              <a:gd name="connsiteY121" fmla="*/ 6463298 h 7514867"/>
              <a:gd name="connsiteX122" fmla="*/ 4926900 w 26589109"/>
              <a:gd name="connsiteY122" fmla="*/ 6463298 h 7514867"/>
              <a:gd name="connsiteX123" fmla="*/ 4910747 w 26589109"/>
              <a:gd name="connsiteY123" fmla="*/ 6366376 h 7514867"/>
              <a:gd name="connsiteX124" fmla="*/ 4959208 w 26589109"/>
              <a:gd name="connsiteY124" fmla="*/ 6301761 h 7514867"/>
              <a:gd name="connsiteX125" fmla="*/ 25797573 w 26589109"/>
              <a:gd name="connsiteY125" fmla="*/ 6269453 h 7514867"/>
              <a:gd name="connsiteX126" fmla="*/ 25829877 w 26589109"/>
              <a:gd name="connsiteY126" fmla="*/ 6334068 h 7514867"/>
              <a:gd name="connsiteX127" fmla="*/ 25829877 w 26589109"/>
              <a:gd name="connsiteY127" fmla="*/ 6398683 h 7514867"/>
              <a:gd name="connsiteX128" fmla="*/ 25732957 w 26589109"/>
              <a:gd name="connsiteY128" fmla="*/ 6414837 h 7514867"/>
              <a:gd name="connsiteX129" fmla="*/ 25716801 w 26589109"/>
              <a:gd name="connsiteY129" fmla="*/ 6334068 h 7514867"/>
              <a:gd name="connsiteX130" fmla="*/ 25797573 w 26589109"/>
              <a:gd name="connsiteY130" fmla="*/ 6269453 h 7514867"/>
              <a:gd name="connsiteX131" fmla="*/ 5193058 w 26589109"/>
              <a:gd name="connsiteY131" fmla="*/ 6253300 h 7514867"/>
              <a:gd name="connsiteX132" fmla="*/ 5217668 w 26589109"/>
              <a:gd name="connsiteY132" fmla="*/ 6253300 h 7514867"/>
              <a:gd name="connsiteX133" fmla="*/ 5233822 w 26589109"/>
              <a:gd name="connsiteY133" fmla="*/ 6285607 h 7514867"/>
              <a:gd name="connsiteX134" fmla="*/ 5233822 w 26589109"/>
              <a:gd name="connsiteY134" fmla="*/ 6317915 h 7514867"/>
              <a:gd name="connsiteX135" fmla="*/ 5233822 w 26589109"/>
              <a:gd name="connsiteY135" fmla="*/ 6382530 h 7514867"/>
              <a:gd name="connsiteX136" fmla="*/ 5185360 w 26589109"/>
              <a:gd name="connsiteY136" fmla="*/ 6398683 h 7514867"/>
              <a:gd name="connsiteX137" fmla="*/ 5120746 w 26589109"/>
              <a:gd name="connsiteY137" fmla="*/ 6366376 h 7514867"/>
              <a:gd name="connsiteX138" fmla="*/ 5144977 w 26589109"/>
              <a:gd name="connsiteY138" fmla="*/ 6309838 h 7514867"/>
              <a:gd name="connsiteX139" fmla="*/ 5154968 w 26589109"/>
              <a:gd name="connsiteY139" fmla="*/ 6286524 h 7514867"/>
              <a:gd name="connsiteX140" fmla="*/ 5169207 w 26589109"/>
              <a:gd name="connsiteY140" fmla="*/ 6285607 h 7514867"/>
              <a:gd name="connsiteX141" fmla="*/ 5187380 w 26589109"/>
              <a:gd name="connsiteY141" fmla="*/ 6257338 h 7514867"/>
              <a:gd name="connsiteX142" fmla="*/ 4490748 w 26589109"/>
              <a:gd name="connsiteY142" fmla="*/ 6253300 h 7514867"/>
              <a:gd name="connsiteX143" fmla="*/ 4506902 w 26589109"/>
              <a:gd name="connsiteY143" fmla="*/ 6285607 h 7514867"/>
              <a:gd name="connsiteX144" fmla="*/ 4490748 w 26589109"/>
              <a:gd name="connsiteY144" fmla="*/ 6301761 h 7514867"/>
              <a:gd name="connsiteX145" fmla="*/ 4474595 w 26589109"/>
              <a:gd name="connsiteY145" fmla="*/ 6285607 h 7514867"/>
              <a:gd name="connsiteX146" fmla="*/ 4490748 w 26589109"/>
              <a:gd name="connsiteY146" fmla="*/ 6253300 h 7514867"/>
              <a:gd name="connsiteX147" fmla="*/ 6068266 w 26589109"/>
              <a:gd name="connsiteY147" fmla="*/ 6122808 h 7514867"/>
              <a:gd name="connsiteX148" fmla="*/ 6025357 w 26589109"/>
              <a:gd name="connsiteY148" fmla="*/ 6124070 h 7514867"/>
              <a:gd name="connsiteX149" fmla="*/ 5847665 w 26589109"/>
              <a:gd name="connsiteY149" fmla="*/ 6204839 h 7514867"/>
              <a:gd name="connsiteX150" fmla="*/ 5863819 w 26589109"/>
              <a:gd name="connsiteY150" fmla="*/ 6237146 h 7514867"/>
              <a:gd name="connsiteX151" fmla="*/ 5944589 w 26589109"/>
              <a:gd name="connsiteY151" fmla="*/ 6301761 h 7514867"/>
              <a:gd name="connsiteX152" fmla="*/ 5912280 w 26589109"/>
              <a:gd name="connsiteY152" fmla="*/ 6317914 h 7514867"/>
              <a:gd name="connsiteX153" fmla="*/ 5928434 w 26589109"/>
              <a:gd name="connsiteY153" fmla="*/ 6334068 h 7514867"/>
              <a:gd name="connsiteX154" fmla="*/ 5944589 w 26589109"/>
              <a:gd name="connsiteY154" fmla="*/ 6301761 h 7514867"/>
              <a:gd name="connsiteX155" fmla="*/ 6154587 w 26589109"/>
              <a:gd name="connsiteY155" fmla="*/ 6237146 h 7514867"/>
              <a:gd name="connsiteX156" fmla="*/ 6154587 w 26589109"/>
              <a:gd name="connsiteY156" fmla="*/ 6188684 h 7514867"/>
              <a:gd name="connsiteX157" fmla="*/ 6068266 w 26589109"/>
              <a:gd name="connsiteY157" fmla="*/ 6122808 h 7514867"/>
              <a:gd name="connsiteX158" fmla="*/ 3101524 w 26589109"/>
              <a:gd name="connsiteY158" fmla="*/ 6091762 h 7514867"/>
              <a:gd name="connsiteX159" fmla="*/ 3149985 w 26589109"/>
              <a:gd name="connsiteY159" fmla="*/ 6124070 h 7514867"/>
              <a:gd name="connsiteX160" fmla="*/ 3117678 w 26589109"/>
              <a:gd name="connsiteY160" fmla="*/ 6091762 h 7514867"/>
              <a:gd name="connsiteX161" fmla="*/ 3101524 w 26589109"/>
              <a:gd name="connsiteY161" fmla="*/ 6091762 h 7514867"/>
              <a:gd name="connsiteX162" fmla="*/ 25329113 w 26589109"/>
              <a:gd name="connsiteY162" fmla="*/ 6010993 h 7514867"/>
              <a:gd name="connsiteX163" fmla="*/ 25409881 w 26589109"/>
              <a:gd name="connsiteY163" fmla="*/ 6027147 h 7514867"/>
              <a:gd name="connsiteX164" fmla="*/ 25409881 w 26589109"/>
              <a:gd name="connsiteY164" fmla="*/ 6107916 h 7514867"/>
              <a:gd name="connsiteX165" fmla="*/ 25329113 w 26589109"/>
              <a:gd name="connsiteY165" fmla="*/ 6107916 h 7514867"/>
              <a:gd name="connsiteX166" fmla="*/ 25296805 w 26589109"/>
              <a:gd name="connsiteY166" fmla="*/ 6043301 h 7514867"/>
              <a:gd name="connsiteX167" fmla="*/ 25329113 w 26589109"/>
              <a:gd name="connsiteY167" fmla="*/ 6010993 h 7514867"/>
              <a:gd name="connsiteX168" fmla="*/ 21254576 w 26589109"/>
              <a:gd name="connsiteY168" fmla="*/ 5965561 h 7514867"/>
              <a:gd name="connsiteX169" fmla="*/ 21161440 w 26589109"/>
              <a:gd name="connsiteY169" fmla="*/ 6010993 h 7514867"/>
              <a:gd name="connsiteX170" fmla="*/ 21129132 w 26589109"/>
              <a:gd name="connsiteY170" fmla="*/ 6059454 h 7514867"/>
              <a:gd name="connsiteX171" fmla="*/ 21145286 w 26589109"/>
              <a:gd name="connsiteY171" fmla="*/ 6075608 h 7514867"/>
              <a:gd name="connsiteX172" fmla="*/ 21258364 w 26589109"/>
              <a:gd name="connsiteY172" fmla="*/ 6075608 h 7514867"/>
              <a:gd name="connsiteX173" fmla="*/ 21339132 w 26589109"/>
              <a:gd name="connsiteY173" fmla="*/ 6075608 h 7514867"/>
              <a:gd name="connsiteX174" fmla="*/ 21419902 w 26589109"/>
              <a:gd name="connsiteY174" fmla="*/ 6043301 h 7514867"/>
              <a:gd name="connsiteX175" fmla="*/ 21371440 w 26589109"/>
              <a:gd name="connsiteY175" fmla="*/ 6010993 h 7514867"/>
              <a:gd name="connsiteX176" fmla="*/ 21290670 w 26589109"/>
              <a:gd name="connsiteY176" fmla="*/ 5978686 h 7514867"/>
              <a:gd name="connsiteX177" fmla="*/ 21254576 w 26589109"/>
              <a:gd name="connsiteY177" fmla="*/ 5965561 h 7514867"/>
              <a:gd name="connsiteX178" fmla="*/ 22130666 w 26589109"/>
              <a:gd name="connsiteY178" fmla="*/ 5962532 h 7514867"/>
              <a:gd name="connsiteX179" fmla="*/ 22017590 w 26589109"/>
              <a:gd name="connsiteY179" fmla="*/ 6043301 h 7514867"/>
              <a:gd name="connsiteX180" fmla="*/ 22033742 w 26589109"/>
              <a:gd name="connsiteY180" fmla="*/ 6124070 h 7514867"/>
              <a:gd name="connsiteX181" fmla="*/ 22114512 w 26589109"/>
              <a:gd name="connsiteY181" fmla="*/ 6107916 h 7514867"/>
              <a:gd name="connsiteX182" fmla="*/ 22162974 w 26589109"/>
              <a:gd name="connsiteY182" fmla="*/ 6010993 h 7514867"/>
              <a:gd name="connsiteX183" fmla="*/ 22162974 w 26589109"/>
              <a:gd name="connsiteY183" fmla="*/ 5962532 h 7514867"/>
              <a:gd name="connsiteX184" fmla="*/ 22130666 w 26589109"/>
              <a:gd name="connsiteY184" fmla="*/ 5962532 h 7514867"/>
              <a:gd name="connsiteX185" fmla="*/ 21742976 w 26589109"/>
              <a:gd name="connsiteY185" fmla="*/ 5946378 h 7514867"/>
              <a:gd name="connsiteX186" fmla="*/ 21742976 w 26589109"/>
              <a:gd name="connsiteY186" fmla="*/ 5962532 h 7514867"/>
              <a:gd name="connsiteX187" fmla="*/ 21532978 w 26589109"/>
              <a:gd name="connsiteY187" fmla="*/ 5962532 h 7514867"/>
              <a:gd name="connsiteX188" fmla="*/ 21500670 w 26589109"/>
              <a:gd name="connsiteY188" fmla="*/ 5994839 h 7514867"/>
              <a:gd name="connsiteX189" fmla="*/ 21532978 w 26589109"/>
              <a:gd name="connsiteY189" fmla="*/ 6059454 h 7514867"/>
              <a:gd name="connsiteX190" fmla="*/ 21856052 w 26589109"/>
              <a:gd name="connsiteY190" fmla="*/ 6059454 h 7514867"/>
              <a:gd name="connsiteX191" fmla="*/ 21952974 w 26589109"/>
              <a:gd name="connsiteY191" fmla="*/ 5994839 h 7514867"/>
              <a:gd name="connsiteX192" fmla="*/ 21952974 w 26589109"/>
              <a:gd name="connsiteY192" fmla="*/ 5978686 h 7514867"/>
              <a:gd name="connsiteX193" fmla="*/ 21936822 w 26589109"/>
              <a:gd name="connsiteY193" fmla="*/ 5962532 h 7514867"/>
              <a:gd name="connsiteX194" fmla="*/ 21742976 w 26589109"/>
              <a:gd name="connsiteY194" fmla="*/ 5946378 h 7514867"/>
              <a:gd name="connsiteX195" fmla="*/ 22812468 w 26589109"/>
              <a:gd name="connsiteY195" fmla="*/ 5767488 h 7514867"/>
              <a:gd name="connsiteX196" fmla="*/ 22776816 w 26589109"/>
              <a:gd name="connsiteY196" fmla="*/ 5768687 h 7514867"/>
              <a:gd name="connsiteX197" fmla="*/ 22469896 w 26589109"/>
              <a:gd name="connsiteY197" fmla="*/ 5881763 h 7514867"/>
              <a:gd name="connsiteX198" fmla="*/ 22469896 w 26589109"/>
              <a:gd name="connsiteY198" fmla="*/ 5930224 h 7514867"/>
              <a:gd name="connsiteX199" fmla="*/ 22906048 w 26589109"/>
              <a:gd name="connsiteY199" fmla="*/ 6107916 h 7514867"/>
              <a:gd name="connsiteX200" fmla="*/ 22954510 w 26589109"/>
              <a:gd name="connsiteY200" fmla="*/ 6091762 h 7514867"/>
              <a:gd name="connsiteX201" fmla="*/ 23067586 w 26589109"/>
              <a:gd name="connsiteY201" fmla="*/ 5865609 h 7514867"/>
              <a:gd name="connsiteX202" fmla="*/ 23051430 w 26589109"/>
              <a:gd name="connsiteY202" fmla="*/ 5833302 h 7514867"/>
              <a:gd name="connsiteX203" fmla="*/ 22812468 w 26589109"/>
              <a:gd name="connsiteY203" fmla="*/ 5767488 h 7514867"/>
              <a:gd name="connsiteX204" fmla="*/ 3602291 w 26589109"/>
              <a:gd name="connsiteY204" fmla="*/ 5542534 h 7514867"/>
              <a:gd name="connsiteX205" fmla="*/ 3586137 w 26589109"/>
              <a:gd name="connsiteY205" fmla="*/ 5558688 h 7514867"/>
              <a:gd name="connsiteX206" fmla="*/ 3602291 w 26589109"/>
              <a:gd name="connsiteY206" fmla="*/ 5574842 h 7514867"/>
              <a:gd name="connsiteX207" fmla="*/ 3618445 w 26589109"/>
              <a:gd name="connsiteY207" fmla="*/ 5558688 h 7514867"/>
              <a:gd name="connsiteX208" fmla="*/ 3602291 w 26589109"/>
              <a:gd name="connsiteY208" fmla="*/ 5542534 h 7514867"/>
              <a:gd name="connsiteX209" fmla="*/ 2826910 w 26589109"/>
              <a:gd name="connsiteY209" fmla="*/ 5364843 h 7514867"/>
              <a:gd name="connsiteX210" fmla="*/ 2843064 w 26589109"/>
              <a:gd name="connsiteY210" fmla="*/ 5380996 h 7514867"/>
              <a:gd name="connsiteX211" fmla="*/ 2843064 w 26589109"/>
              <a:gd name="connsiteY211" fmla="*/ 5397150 h 7514867"/>
              <a:gd name="connsiteX212" fmla="*/ 2810756 w 26589109"/>
              <a:gd name="connsiteY212" fmla="*/ 5380996 h 7514867"/>
              <a:gd name="connsiteX213" fmla="*/ 2826910 w 26589109"/>
              <a:gd name="connsiteY213" fmla="*/ 5364843 h 7514867"/>
              <a:gd name="connsiteX214" fmla="*/ 1243840 w 26589109"/>
              <a:gd name="connsiteY214" fmla="*/ 5364843 h 7514867"/>
              <a:gd name="connsiteX215" fmla="*/ 1356917 w 26589109"/>
              <a:gd name="connsiteY215" fmla="*/ 5364843 h 7514867"/>
              <a:gd name="connsiteX216" fmla="*/ 1437686 w 26589109"/>
              <a:gd name="connsiteY216" fmla="*/ 5364843 h 7514867"/>
              <a:gd name="connsiteX217" fmla="*/ 1469993 w 26589109"/>
              <a:gd name="connsiteY217" fmla="*/ 5397150 h 7514867"/>
              <a:gd name="connsiteX218" fmla="*/ 1453839 w 26589109"/>
              <a:gd name="connsiteY218" fmla="*/ 5413304 h 7514867"/>
              <a:gd name="connsiteX219" fmla="*/ 1227687 w 26589109"/>
              <a:gd name="connsiteY219" fmla="*/ 5461765 h 7514867"/>
              <a:gd name="connsiteX220" fmla="*/ 1211533 w 26589109"/>
              <a:gd name="connsiteY220" fmla="*/ 5413304 h 7514867"/>
              <a:gd name="connsiteX221" fmla="*/ 1243840 w 26589109"/>
              <a:gd name="connsiteY221" fmla="*/ 5364843 h 7514867"/>
              <a:gd name="connsiteX222" fmla="*/ 25700649 w 26589109"/>
              <a:gd name="connsiteY222" fmla="*/ 5300228 h 7514867"/>
              <a:gd name="connsiteX223" fmla="*/ 25749109 w 26589109"/>
              <a:gd name="connsiteY223" fmla="*/ 5332535 h 7514867"/>
              <a:gd name="connsiteX224" fmla="*/ 25700649 w 26589109"/>
              <a:gd name="connsiteY224" fmla="*/ 5348689 h 7514867"/>
              <a:gd name="connsiteX225" fmla="*/ 25652189 w 26589109"/>
              <a:gd name="connsiteY225" fmla="*/ 5316382 h 7514867"/>
              <a:gd name="connsiteX226" fmla="*/ 25700649 w 26589109"/>
              <a:gd name="connsiteY226" fmla="*/ 5300228 h 7514867"/>
              <a:gd name="connsiteX227" fmla="*/ 1615377 w 26589109"/>
              <a:gd name="connsiteY227" fmla="*/ 5251766 h 7514867"/>
              <a:gd name="connsiteX228" fmla="*/ 1647685 w 26589109"/>
              <a:gd name="connsiteY228" fmla="*/ 5300228 h 7514867"/>
              <a:gd name="connsiteX229" fmla="*/ 1647685 w 26589109"/>
              <a:gd name="connsiteY229" fmla="*/ 5332535 h 7514867"/>
              <a:gd name="connsiteX230" fmla="*/ 1647685 w 26589109"/>
              <a:gd name="connsiteY230" fmla="*/ 5380996 h 7514867"/>
              <a:gd name="connsiteX231" fmla="*/ 1615377 w 26589109"/>
              <a:gd name="connsiteY231" fmla="*/ 5397150 h 7514867"/>
              <a:gd name="connsiteX232" fmla="*/ 1583070 w 26589109"/>
              <a:gd name="connsiteY232" fmla="*/ 5380996 h 7514867"/>
              <a:gd name="connsiteX233" fmla="*/ 1583070 w 26589109"/>
              <a:gd name="connsiteY233" fmla="*/ 5300228 h 7514867"/>
              <a:gd name="connsiteX234" fmla="*/ 1615377 w 26589109"/>
              <a:gd name="connsiteY234" fmla="*/ 5251766 h 7514867"/>
              <a:gd name="connsiteX235" fmla="*/ 3036909 w 26589109"/>
              <a:gd name="connsiteY235" fmla="*/ 5235613 h 7514867"/>
              <a:gd name="connsiteX236" fmla="*/ 3053063 w 26589109"/>
              <a:gd name="connsiteY236" fmla="*/ 5267920 h 7514867"/>
              <a:gd name="connsiteX237" fmla="*/ 3069217 w 26589109"/>
              <a:gd name="connsiteY237" fmla="*/ 5251766 h 7514867"/>
              <a:gd name="connsiteX238" fmla="*/ 3036909 w 26589109"/>
              <a:gd name="connsiteY238" fmla="*/ 5235613 h 7514867"/>
              <a:gd name="connsiteX239" fmla="*/ 24295270 w 26589109"/>
              <a:gd name="connsiteY239" fmla="*/ 5138690 h 7514867"/>
              <a:gd name="connsiteX240" fmla="*/ 24327580 w 26589109"/>
              <a:gd name="connsiteY240" fmla="*/ 5138690 h 7514867"/>
              <a:gd name="connsiteX241" fmla="*/ 24327580 w 26589109"/>
              <a:gd name="connsiteY241" fmla="*/ 5154844 h 7514867"/>
              <a:gd name="connsiteX242" fmla="*/ 24311426 w 26589109"/>
              <a:gd name="connsiteY242" fmla="*/ 5154844 h 7514867"/>
              <a:gd name="connsiteX243" fmla="*/ 24295270 w 26589109"/>
              <a:gd name="connsiteY243" fmla="*/ 5138690 h 7514867"/>
              <a:gd name="connsiteX244" fmla="*/ 3246908 w 26589109"/>
              <a:gd name="connsiteY244" fmla="*/ 5122536 h 7514867"/>
              <a:gd name="connsiteX245" fmla="*/ 3214600 w 26589109"/>
              <a:gd name="connsiteY245" fmla="*/ 5170998 h 7514867"/>
              <a:gd name="connsiteX246" fmla="*/ 3230754 w 26589109"/>
              <a:gd name="connsiteY246" fmla="*/ 5219459 h 7514867"/>
              <a:gd name="connsiteX247" fmla="*/ 3263062 w 26589109"/>
              <a:gd name="connsiteY247" fmla="*/ 5203305 h 7514867"/>
              <a:gd name="connsiteX248" fmla="*/ 3246908 w 26589109"/>
              <a:gd name="connsiteY248" fmla="*/ 5122536 h 7514867"/>
              <a:gd name="connsiteX249" fmla="*/ 24765499 w 26589109"/>
              <a:gd name="connsiteY249" fmla="*/ 5115722 h 7514867"/>
              <a:gd name="connsiteX250" fmla="*/ 24779885 w 26589109"/>
              <a:gd name="connsiteY250" fmla="*/ 5122536 h 7514867"/>
              <a:gd name="connsiteX251" fmla="*/ 24796037 w 26589109"/>
              <a:gd name="connsiteY251" fmla="*/ 5203305 h 7514867"/>
              <a:gd name="connsiteX252" fmla="*/ 24763733 w 26589109"/>
              <a:gd name="connsiteY252" fmla="*/ 5219459 h 7514867"/>
              <a:gd name="connsiteX253" fmla="*/ 24634501 w 26589109"/>
              <a:gd name="connsiteY253" fmla="*/ 5170998 h 7514867"/>
              <a:gd name="connsiteX254" fmla="*/ 24586038 w 26589109"/>
              <a:gd name="connsiteY254" fmla="*/ 5154844 h 7514867"/>
              <a:gd name="connsiteX255" fmla="*/ 24634501 w 26589109"/>
              <a:gd name="connsiteY255" fmla="*/ 5122536 h 7514867"/>
              <a:gd name="connsiteX256" fmla="*/ 24731425 w 26589109"/>
              <a:gd name="connsiteY256" fmla="*/ 5122536 h 7514867"/>
              <a:gd name="connsiteX257" fmla="*/ 24765499 w 26589109"/>
              <a:gd name="connsiteY257" fmla="*/ 5115722 h 7514867"/>
              <a:gd name="connsiteX258" fmla="*/ 25859411 w 26589109"/>
              <a:gd name="connsiteY258" fmla="*/ 4843884 h 7514867"/>
              <a:gd name="connsiteX259" fmla="*/ 25862189 w 26589109"/>
              <a:gd name="connsiteY259" fmla="*/ 4847922 h 7514867"/>
              <a:gd name="connsiteX260" fmla="*/ 25910649 w 26589109"/>
              <a:gd name="connsiteY260" fmla="*/ 4880230 h 7514867"/>
              <a:gd name="connsiteX261" fmla="*/ 25926801 w 26589109"/>
              <a:gd name="connsiteY261" fmla="*/ 4928691 h 7514867"/>
              <a:gd name="connsiteX262" fmla="*/ 25846033 w 26589109"/>
              <a:gd name="connsiteY262" fmla="*/ 4928691 h 7514867"/>
              <a:gd name="connsiteX263" fmla="*/ 25829877 w 26589109"/>
              <a:gd name="connsiteY263" fmla="*/ 4880230 h 7514867"/>
              <a:gd name="connsiteX264" fmla="*/ 25859411 w 26589109"/>
              <a:gd name="connsiteY264" fmla="*/ 4843884 h 7514867"/>
              <a:gd name="connsiteX265" fmla="*/ 21129132 w 26589109"/>
              <a:gd name="connsiteY265" fmla="*/ 4815615 h 7514867"/>
              <a:gd name="connsiteX266" fmla="*/ 21096826 w 26589109"/>
              <a:gd name="connsiteY266" fmla="*/ 4847922 h 7514867"/>
              <a:gd name="connsiteX267" fmla="*/ 21112978 w 26589109"/>
              <a:gd name="connsiteY267" fmla="*/ 4847922 h 7514867"/>
              <a:gd name="connsiteX268" fmla="*/ 21129132 w 26589109"/>
              <a:gd name="connsiteY268" fmla="*/ 4815615 h 7514867"/>
              <a:gd name="connsiteX269" fmla="*/ 2439220 w 26589109"/>
              <a:gd name="connsiteY269" fmla="*/ 4460232 h 7514867"/>
              <a:gd name="connsiteX270" fmla="*/ 2455373 w 26589109"/>
              <a:gd name="connsiteY270" fmla="*/ 4492540 h 7514867"/>
              <a:gd name="connsiteX271" fmla="*/ 2471527 w 26589109"/>
              <a:gd name="connsiteY271" fmla="*/ 4476386 h 7514867"/>
              <a:gd name="connsiteX272" fmla="*/ 2439220 w 26589109"/>
              <a:gd name="connsiteY272" fmla="*/ 4460232 h 7514867"/>
              <a:gd name="connsiteX273" fmla="*/ 2826910 w 26589109"/>
              <a:gd name="connsiteY273" fmla="*/ 4427925 h 7514867"/>
              <a:gd name="connsiteX274" fmla="*/ 2794602 w 26589109"/>
              <a:gd name="connsiteY274" fmla="*/ 4476386 h 7514867"/>
              <a:gd name="connsiteX275" fmla="*/ 2810756 w 26589109"/>
              <a:gd name="connsiteY275" fmla="*/ 4524847 h 7514867"/>
              <a:gd name="connsiteX276" fmla="*/ 2843064 w 26589109"/>
              <a:gd name="connsiteY276" fmla="*/ 4460232 h 7514867"/>
              <a:gd name="connsiteX277" fmla="*/ 2826910 w 26589109"/>
              <a:gd name="connsiteY277" fmla="*/ 4427925 h 7514867"/>
              <a:gd name="connsiteX278" fmla="*/ 533075 w 26589109"/>
              <a:gd name="connsiteY278" fmla="*/ 4230042 h 7514867"/>
              <a:gd name="connsiteX279" fmla="*/ 565382 w 26589109"/>
              <a:gd name="connsiteY279" fmla="*/ 4250233 h 7514867"/>
              <a:gd name="connsiteX280" fmla="*/ 549228 w 26589109"/>
              <a:gd name="connsiteY280" fmla="*/ 4282541 h 7514867"/>
              <a:gd name="connsiteX281" fmla="*/ 484613 w 26589109"/>
              <a:gd name="connsiteY281" fmla="*/ 4250233 h 7514867"/>
              <a:gd name="connsiteX282" fmla="*/ 500767 w 26589109"/>
              <a:gd name="connsiteY282" fmla="*/ 4234080 h 7514867"/>
              <a:gd name="connsiteX283" fmla="*/ 533075 w 26589109"/>
              <a:gd name="connsiteY283" fmla="*/ 4230042 h 7514867"/>
              <a:gd name="connsiteX284" fmla="*/ 1275390 w 26589109"/>
              <a:gd name="connsiteY284" fmla="*/ 4140186 h 7514867"/>
              <a:gd name="connsiteX285" fmla="*/ 1373071 w 26589109"/>
              <a:gd name="connsiteY285" fmla="*/ 4185618 h 7514867"/>
              <a:gd name="connsiteX286" fmla="*/ 1453839 w 26589109"/>
              <a:gd name="connsiteY286" fmla="*/ 4250233 h 7514867"/>
              <a:gd name="connsiteX287" fmla="*/ 1793069 w 26589109"/>
              <a:gd name="connsiteY287" fmla="*/ 4201772 h 7514867"/>
              <a:gd name="connsiteX288" fmla="*/ 1841530 w 26589109"/>
              <a:gd name="connsiteY288" fmla="*/ 4217926 h 7514867"/>
              <a:gd name="connsiteX289" fmla="*/ 1841530 w 26589109"/>
              <a:gd name="connsiteY289" fmla="*/ 4234080 h 7514867"/>
              <a:gd name="connsiteX290" fmla="*/ 1712300 w 26589109"/>
              <a:gd name="connsiteY290" fmla="*/ 4347156 h 7514867"/>
              <a:gd name="connsiteX291" fmla="*/ 1631531 w 26589109"/>
              <a:gd name="connsiteY291" fmla="*/ 4331002 h 7514867"/>
              <a:gd name="connsiteX292" fmla="*/ 1550762 w 26589109"/>
              <a:gd name="connsiteY292" fmla="*/ 4331002 h 7514867"/>
              <a:gd name="connsiteX293" fmla="*/ 1453839 w 26589109"/>
              <a:gd name="connsiteY293" fmla="*/ 4395617 h 7514867"/>
              <a:gd name="connsiteX294" fmla="*/ 1243840 w 26589109"/>
              <a:gd name="connsiteY294" fmla="*/ 4411771 h 7514867"/>
              <a:gd name="connsiteX295" fmla="*/ 872304 w 26589109"/>
              <a:gd name="connsiteY295" fmla="*/ 4379463 h 7514867"/>
              <a:gd name="connsiteX296" fmla="*/ 872304 w 26589109"/>
              <a:gd name="connsiteY296" fmla="*/ 4314848 h 7514867"/>
              <a:gd name="connsiteX297" fmla="*/ 920765 w 26589109"/>
              <a:gd name="connsiteY297" fmla="*/ 4282541 h 7514867"/>
              <a:gd name="connsiteX298" fmla="*/ 1243840 w 26589109"/>
              <a:gd name="connsiteY298" fmla="*/ 4153311 h 7514867"/>
              <a:gd name="connsiteX299" fmla="*/ 1275390 w 26589109"/>
              <a:gd name="connsiteY299" fmla="*/ 4140186 h 7514867"/>
              <a:gd name="connsiteX300" fmla="*/ 24682961 w 26589109"/>
              <a:gd name="connsiteY300" fmla="*/ 3927158 h 7514867"/>
              <a:gd name="connsiteX301" fmla="*/ 24674885 w 26589109"/>
              <a:gd name="connsiteY301" fmla="*/ 3937254 h 7514867"/>
              <a:gd name="connsiteX302" fmla="*/ 24671079 w 26589109"/>
              <a:gd name="connsiteY302" fmla="*/ 3947723 h 7514867"/>
              <a:gd name="connsiteX303" fmla="*/ 24652297 w 26589109"/>
              <a:gd name="connsiteY303" fmla="*/ 3948431 h 7514867"/>
              <a:gd name="connsiteX304" fmla="*/ 24653433 w 26589109"/>
              <a:gd name="connsiteY304" fmla="*/ 3940788 h 7514867"/>
              <a:gd name="connsiteX305" fmla="*/ 24682961 w 26589109"/>
              <a:gd name="connsiteY305" fmla="*/ 3927158 h 7514867"/>
              <a:gd name="connsiteX306" fmla="*/ 516921 w 26589109"/>
              <a:gd name="connsiteY306" fmla="*/ 3878697 h 7514867"/>
              <a:gd name="connsiteX307" fmla="*/ 500767 w 26589109"/>
              <a:gd name="connsiteY307" fmla="*/ 3911004 h 7514867"/>
              <a:gd name="connsiteX308" fmla="*/ 484613 w 26589109"/>
              <a:gd name="connsiteY308" fmla="*/ 3911004 h 7514867"/>
              <a:gd name="connsiteX309" fmla="*/ 516921 w 26589109"/>
              <a:gd name="connsiteY309" fmla="*/ 3878697 h 7514867"/>
              <a:gd name="connsiteX310" fmla="*/ 3957674 w 26589109"/>
              <a:gd name="connsiteY310" fmla="*/ 3830235 h 7514867"/>
              <a:gd name="connsiteX311" fmla="*/ 3941520 w 26589109"/>
              <a:gd name="connsiteY311" fmla="*/ 3846389 h 7514867"/>
              <a:gd name="connsiteX312" fmla="*/ 3957674 w 26589109"/>
              <a:gd name="connsiteY312" fmla="*/ 3862543 h 7514867"/>
              <a:gd name="connsiteX313" fmla="*/ 3973828 w 26589109"/>
              <a:gd name="connsiteY313" fmla="*/ 3846389 h 7514867"/>
              <a:gd name="connsiteX314" fmla="*/ 3957674 w 26589109"/>
              <a:gd name="connsiteY314" fmla="*/ 3830235 h 7514867"/>
              <a:gd name="connsiteX315" fmla="*/ 113076 w 26589109"/>
              <a:gd name="connsiteY315" fmla="*/ 3814082 h 7514867"/>
              <a:gd name="connsiteX316" fmla="*/ 96923 w 26589109"/>
              <a:gd name="connsiteY316" fmla="*/ 3846389 h 7514867"/>
              <a:gd name="connsiteX317" fmla="*/ 80769 w 26589109"/>
              <a:gd name="connsiteY317" fmla="*/ 3846389 h 7514867"/>
              <a:gd name="connsiteX318" fmla="*/ 113076 w 26589109"/>
              <a:gd name="connsiteY318" fmla="*/ 3814082 h 7514867"/>
              <a:gd name="connsiteX319" fmla="*/ 339229 w 26589109"/>
              <a:gd name="connsiteY319" fmla="*/ 3684851 h 7514867"/>
              <a:gd name="connsiteX320" fmla="*/ 242307 w 26589109"/>
              <a:gd name="connsiteY320" fmla="*/ 3797928 h 7514867"/>
              <a:gd name="connsiteX321" fmla="*/ 113076 w 26589109"/>
              <a:gd name="connsiteY321" fmla="*/ 3797928 h 7514867"/>
              <a:gd name="connsiteX322" fmla="*/ 161538 w 26589109"/>
              <a:gd name="connsiteY322" fmla="*/ 3749467 h 7514867"/>
              <a:gd name="connsiteX323" fmla="*/ 339229 w 26589109"/>
              <a:gd name="connsiteY323" fmla="*/ 3684851 h 7514867"/>
              <a:gd name="connsiteX324" fmla="*/ 856150 w 26589109"/>
              <a:gd name="connsiteY324" fmla="*/ 3587929 h 7514867"/>
              <a:gd name="connsiteX325" fmla="*/ 839996 w 26589109"/>
              <a:gd name="connsiteY325" fmla="*/ 3604083 h 7514867"/>
              <a:gd name="connsiteX326" fmla="*/ 872304 w 26589109"/>
              <a:gd name="connsiteY326" fmla="*/ 3604083 h 7514867"/>
              <a:gd name="connsiteX327" fmla="*/ 856150 w 26589109"/>
              <a:gd name="connsiteY327" fmla="*/ 3587929 h 7514867"/>
              <a:gd name="connsiteX328" fmla="*/ 1534608 w 26589109"/>
              <a:gd name="connsiteY328" fmla="*/ 3458699 h 7514867"/>
              <a:gd name="connsiteX329" fmla="*/ 1486147 w 26589109"/>
              <a:gd name="connsiteY329" fmla="*/ 3507160 h 7514867"/>
              <a:gd name="connsiteX330" fmla="*/ 1486147 w 26589109"/>
              <a:gd name="connsiteY330" fmla="*/ 3523314 h 7514867"/>
              <a:gd name="connsiteX331" fmla="*/ 1534608 w 26589109"/>
              <a:gd name="connsiteY331" fmla="*/ 3539468 h 7514867"/>
              <a:gd name="connsiteX332" fmla="*/ 1583070 w 26589109"/>
              <a:gd name="connsiteY332" fmla="*/ 3507160 h 7514867"/>
              <a:gd name="connsiteX333" fmla="*/ 1583070 w 26589109"/>
              <a:gd name="connsiteY333" fmla="*/ 3474853 h 7514867"/>
              <a:gd name="connsiteX334" fmla="*/ 1534608 w 26589109"/>
              <a:gd name="connsiteY334" fmla="*/ 3458699 h 7514867"/>
              <a:gd name="connsiteX335" fmla="*/ 4846132 w 26589109"/>
              <a:gd name="connsiteY335" fmla="*/ 3410238 h 7514867"/>
              <a:gd name="connsiteX336" fmla="*/ 4829978 w 26589109"/>
              <a:gd name="connsiteY336" fmla="*/ 3426391 h 7514867"/>
              <a:gd name="connsiteX337" fmla="*/ 4846132 w 26589109"/>
              <a:gd name="connsiteY337" fmla="*/ 3442545 h 7514867"/>
              <a:gd name="connsiteX338" fmla="*/ 4862285 w 26589109"/>
              <a:gd name="connsiteY338" fmla="*/ 3426391 h 7514867"/>
              <a:gd name="connsiteX339" fmla="*/ 4846132 w 26589109"/>
              <a:gd name="connsiteY339" fmla="*/ 3410238 h 7514867"/>
              <a:gd name="connsiteX340" fmla="*/ 5039977 w 26589109"/>
              <a:gd name="connsiteY340" fmla="*/ 3377930 h 7514867"/>
              <a:gd name="connsiteX341" fmla="*/ 5007669 w 26589109"/>
              <a:gd name="connsiteY341" fmla="*/ 3410238 h 7514867"/>
              <a:gd name="connsiteX342" fmla="*/ 5023823 w 26589109"/>
              <a:gd name="connsiteY342" fmla="*/ 3410238 h 7514867"/>
              <a:gd name="connsiteX343" fmla="*/ 5039977 w 26589109"/>
              <a:gd name="connsiteY343" fmla="*/ 3377930 h 7514867"/>
              <a:gd name="connsiteX344" fmla="*/ 5072284 w 26589109"/>
              <a:gd name="connsiteY344" fmla="*/ 3345623 h 7514867"/>
              <a:gd name="connsiteX345" fmla="*/ 5058149 w 26589109"/>
              <a:gd name="connsiteY345" fmla="*/ 3355719 h 7514867"/>
              <a:gd name="connsiteX346" fmla="*/ 5057611 w 26589109"/>
              <a:gd name="connsiteY346" fmla="*/ 3361642 h 7514867"/>
              <a:gd name="connsiteX347" fmla="*/ 5056130 w 26589109"/>
              <a:gd name="connsiteY347" fmla="*/ 3361776 h 7514867"/>
              <a:gd name="connsiteX348" fmla="*/ 5056130 w 26589109"/>
              <a:gd name="connsiteY348" fmla="*/ 3377930 h 7514867"/>
              <a:gd name="connsiteX349" fmla="*/ 5057611 w 26589109"/>
              <a:gd name="connsiteY349" fmla="*/ 3361642 h 7514867"/>
              <a:gd name="connsiteX350" fmla="*/ 5078342 w 26589109"/>
              <a:gd name="connsiteY350" fmla="*/ 3359757 h 7514867"/>
              <a:gd name="connsiteX351" fmla="*/ 5085588 w 26589109"/>
              <a:gd name="connsiteY351" fmla="*/ 3349614 h 7514867"/>
              <a:gd name="connsiteX352" fmla="*/ 5092477 w 26589109"/>
              <a:gd name="connsiteY352" fmla="*/ 3351681 h 7514867"/>
              <a:gd name="connsiteX353" fmla="*/ 5088438 w 26589109"/>
              <a:gd name="connsiteY353" fmla="*/ 3345623 h 7514867"/>
              <a:gd name="connsiteX354" fmla="*/ 5085588 w 26589109"/>
              <a:gd name="connsiteY354" fmla="*/ 3349614 h 7514867"/>
              <a:gd name="connsiteX355" fmla="*/ 850092 w 26589109"/>
              <a:gd name="connsiteY355" fmla="*/ 3276969 h 7514867"/>
              <a:gd name="connsiteX356" fmla="*/ 791535 w 26589109"/>
              <a:gd name="connsiteY356" fmla="*/ 3297161 h 7514867"/>
              <a:gd name="connsiteX357" fmla="*/ 775381 w 26589109"/>
              <a:gd name="connsiteY357" fmla="*/ 3345623 h 7514867"/>
              <a:gd name="connsiteX358" fmla="*/ 807689 w 26589109"/>
              <a:gd name="connsiteY358" fmla="*/ 3377930 h 7514867"/>
              <a:gd name="connsiteX359" fmla="*/ 920765 w 26589109"/>
              <a:gd name="connsiteY359" fmla="*/ 3313315 h 7514867"/>
              <a:gd name="connsiteX360" fmla="*/ 936919 w 26589109"/>
              <a:gd name="connsiteY360" fmla="*/ 3297161 h 7514867"/>
              <a:gd name="connsiteX361" fmla="*/ 920765 w 26589109"/>
              <a:gd name="connsiteY361" fmla="*/ 3281007 h 7514867"/>
              <a:gd name="connsiteX362" fmla="*/ 850092 w 26589109"/>
              <a:gd name="connsiteY362" fmla="*/ 3276969 h 7514867"/>
              <a:gd name="connsiteX363" fmla="*/ 5476129 w 26589109"/>
              <a:gd name="connsiteY363" fmla="*/ 3264854 h 7514867"/>
              <a:gd name="connsiteX364" fmla="*/ 5411514 w 26589109"/>
              <a:gd name="connsiteY364" fmla="*/ 3345623 h 7514867"/>
              <a:gd name="connsiteX365" fmla="*/ 5459975 w 26589109"/>
              <a:gd name="connsiteY365" fmla="*/ 3361776 h 7514867"/>
              <a:gd name="connsiteX366" fmla="*/ 5508436 w 26589109"/>
              <a:gd name="connsiteY366" fmla="*/ 3329469 h 7514867"/>
              <a:gd name="connsiteX367" fmla="*/ 5508436 w 26589109"/>
              <a:gd name="connsiteY367" fmla="*/ 3281007 h 7514867"/>
              <a:gd name="connsiteX368" fmla="*/ 5476129 w 26589109"/>
              <a:gd name="connsiteY368" fmla="*/ 3264854 h 7514867"/>
              <a:gd name="connsiteX369" fmla="*/ 26572953 w 26589109"/>
              <a:gd name="connsiteY369" fmla="*/ 3232546 h 7514867"/>
              <a:gd name="connsiteX370" fmla="*/ 26589109 w 26589109"/>
              <a:gd name="connsiteY370" fmla="*/ 3281007 h 7514867"/>
              <a:gd name="connsiteX371" fmla="*/ 26589109 w 26589109"/>
              <a:gd name="connsiteY371" fmla="*/ 3361776 h 7514867"/>
              <a:gd name="connsiteX372" fmla="*/ 26572953 w 26589109"/>
              <a:gd name="connsiteY372" fmla="*/ 3426391 h 7514867"/>
              <a:gd name="connsiteX373" fmla="*/ 26556797 w 26589109"/>
              <a:gd name="connsiteY373" fmla="*/ 3442545 h 7514867"/>
              <a:gd name="connsiteX374" fmla="*/ 26540645 w 26589109"/>
              <a:gd name="connsiteY374" fmla="*/ 3426391 h 7514867"/>
              <a:gd name="connsiteX375" fmla="*/ 26540645 w 26589109"/>
              <a:gd name="connsiteY375" fmla="*/ 3281007 h 7514867"/>
              <a:gd name="connsiteX376" fmla="*/ 26572953 w 26589109"/>
              <a:gd name="connsiteY376" fmla="*/ 3232546 h 7514867"/>
              <a:gd name="connsiteX377" fmla="*/ 26104493 w 26589109"/>
              <a:gd name="connsiteY377" fmla="*/ 3232546 h 7514867"/>
              <a:gd name="connsiteX378" fmla="*/ 26120649 w 26589109"/>
              <a:gd name="connsiteY378" fmla="*/ 3281007 h 7514867"/>
              <a:gd name="connsiteX379" fmla="*/ 26088341 w 26589109"/>
              <a:gd name="connsiteY379" fmla="*/ 3313315 h 7514867"/>
              <a:gd name="connsiteX380" fmla="*/ 26072185 w 26589109"/>
              <a:gd name="connsiteY380" fmla="*/ 3248700 h 7514867"/>
              <a:gd name="connsiteX381" fmla="*/ 26104493 w 26589109"/>
              <a:gd name="connsiteY381" fmla="*/ 3232546 h 7514867"/>
              <a:gd name="connsiteX382" fmla="*/ 1643142 w 26589109"/>
              <a:gd name="connsiteY382" fmla="*/ 3225984 h 7514867"/>
              <a:gd name="connsiteX383" fmla="*/ 1647685 w 26589109"/>
              <a:gd name="connsiteY383" fmla="*/ 3248700 h 7514867"/>
              <a:gd name="connsiteX384" fmla="*/ 1615377 w 26589109"/>
              <a:gd name="connsiteY384" fmla="*/ 3264854 h 7514867"/>
              <a:gd name="connsiteX385" fmla="*/ 1631531 w 26589109"/>
              <a:gd name="connsiteY385" fmla="*/ 3232546 h 7514867"/>
              <a:gd name="connsiteX386" fmla="*/ 1643142 w 26589109"/>
              <a:gd name="connsiteY386" fmla="*/ 3225984 h 7514867"/>
              <a:gd name="connsiteX387" fmla="*/ 6295933 w 26589109"/>
              <a:gd name="connsiteY387" fmla="*/ 3225731 h 7514867"/>
              <a:gd name="connsiteX388" fmla="*/ 6283817 w 26589109"/>
              <a:gd name="connsiteY388" fmla="*/ 3232546 h 7514867"/>
              <a:gd name="connsiteX389" fmla="*/ 6203049 w 26589109"/>
              <a:gd name="connsiteY389" fmla="*/ 3264854 h 7514867"/>
              <a:gd name="connsiteX390" fmla="*/ 6267663 w 26589109"/>
              <a:gd name="connsiteY390" fmla="*/ 3297161 h 7514867"/>
              <a:gd name="connsiteX391" fmla="*/ 6332279 w 26589109"/>
              <a:gd name="connsiteY391" fmla="*/ 3281007 h 7514867"/>
              <a:gd name="connsiteX392" fmla="*/ 6348432 w 26589109"/>
              <a:gd name="connsiteY392" fmla="*/ 3248700 h 7514867"/>
              <a:gd name="connsiteX393" fmla="*/ 6332279 w 26589109"/>
              <a:gd name="connsiteY393" fmla="*/ 3232546 h 7514867"/>
              <a:gd name="connsiteX394" fmla="*/ 6295933 w 26589109"/>
              <a:gd name="connsiteY394" fmla="*/ 3225731 h 7514867"/>
              <a:gd name="connsiteX395" fmla="*/ 3053063 w 26589109"/>
              <a:gd name="connsiteY395" fmla="*/ 3216392 h 7514867"/>
              <a:gd name="connsiteX396" fmla="*/ 3069217 w 26589109"/>
              <a:gd name="connsiteY396" fmla="*/ 3248700 h 7514867"/>
              <a:gd name="connsiteX397" fmla="*/ 3036909 w 26589109"/>
              <a:gd name="connsiteY397" fmla="*/ 3232546 h 7514867"/>
              <a:gd name="connsiteX398" fmla="*/ 3053063 w 26589109"/>
              <a:gd name="connsiteY398" fmla="*/ 3216392 h 7514867"/>
              <a:gd name="connsiteX399" fmla="*/ 3053063 w 26589109"/>
              <a:gd name="connsiteY399" fmla="*/ 3216392 h 7514867"/>
              <a:gd name="connsiteX400" fmla="*/ 3053063 w 26589109"/>
              <a:gd name="connsiteY400" fmla="*/ 3216392 h 7514867"/>
              <a:gd name="connsiteX401" fmla="*/ 26383147 w 26589109"/>
              <a:gd name="connsiteY401" fmla="*/ 3165912 h 7514867"/>
              <a:gd name="connsiteX402" fmla="*/ 26395261 w 26589109"/>
              <a:gd name="connsiteY402" fmla="*/ 3184085 h 7514867"/>
              <a:gd name="connsiteX403" fmla="*/ 26476029 w 26589109"/>
              <a:gd name="connsiteY403" fmla="*/ 3361776 h 7514867"/>
              <a:gd name="connsiteX404" fmla="*/ 26411417 w 26589109"/>
              <a:gd name="connsiteY404" fmla="*/ 3442545 h 7514867"/>
              <a:gd name="connsiteX405" fmla="*/ 26330645 w 26589109"/>
              <a:gd name="connsiteY405" fmla="*/ 3442545 h 7514867"/>
              <a:gd name="connsiteX406" fmla="*/ 26249877 w 26589109"/>
              <a:gd name="connsiteY406" fmla="*/ 3410238 h 7514867"/>
              <a:gd name="connsiteX407" fmla="*/ 26201417 w 26589109"/>
              <a:gd name="connsiteY407" fmla="*/ 3345623 h 7514867"/>
              <a:gd name="connsiteX408" fmla="*/ 26201417 w 26589109"/>
              <a:gd name="connsiteY408" fmla="*/ 3281007 h 7514867"/>
              <a:gd name="connsiteX409" fmla="*/ 26346801 w 26589109"/>
              <a:gd name="connsiteY409" fmla="*/ 3184085 h 7514867"/>
              <a:gd name="connsiteX410" fmla="*/ 26383147 w 26589109"/>
              <a:gd name="connsiteY410" fmla="*/ 3165912 h 7514867"/>
              <a:gd name="connsiteX411" fmla="*/ 3736065 w 26589109"/>
              <a:gd name="connsiteY411" fmla="*/ 3112908 h 7514867"/>
              <a:gd name="connsiteX412" fmla="*/ 3731521 w 26589109"/>
              <a:gd name="connsiteY412" fmla="*/ 3135624 h 7514867"/>
              <a:gd name="connsiteX413" fmla="*/ 3763829 w 26589109"/>
              <a:gd name="connsiteY413" fmla="*/ 3151777 h 7514867"/>
              <a:gd name="connsiteX414" fmla="*/ 3796136 w 26589109"/>
              <a:gd name="connsiteY414" fmla="*/ 3184085 h 7514867"/>
              <a:gd name="connsiteX415" fmla="*/ 3796136 w 26589109"/>
              <a:gd name="connsiteY415" fmla="*/ 3182066 h 7514867"/>
              <a:gd name="connsiteX416" fmla="*/ 3796136 w 26589109"/>
              <a:gd name="connsiteY416" fmla="*/ 3167931 h 7514867"/>
              <a:gd name="connsiteX417" fmla="*/ 3763829 w 26589109"/>
              <a:gd name="connsiteY417" fmla="*/ 3151777 h 7514867"/>
              <a:gd name="connsiteX418" fmla="*/ 3747675 w 26589109"/>
              <a:gd name="connsiteY418" fmla="*/ 3119470 h 7514867"/>
              <a:gd name="connsiteX419" fmla="*/ 3736065 w 26589109"/>
              <a:gd name="connsiteY419" fmla="*/ 3112908 h 7514867"/>
              <a:gd name="connsiteX420" fmla="*/ 775381 w 26589109"/>
              <a:gd name="connsiteY420" fmla="*/ 3103316 h 7514867"/>
              <a:gd name="connsiteX421" fmla="*/ 726920 w 26589109"/>
              <a:gd name="connsiteY421" fmla="*/ 3135624 h 7514867"/>
              <a:gd name="connsiteX422" fmla="*/ 775381 w 26589109"/>
              <a:gd name="connsiteY422" fmla="*/ 3167931 h 7514867"/>
              <a:gd name="connsiteX423" fmla="*/ 904611 w 26589109"/>
              <a:gd name="connsiteY423" fmla="*/ 3200239 h 7514867"/>
              <a:gd name="connsiteX424" fmla="*/ 953073 w 26589109"/>
              <a:gd name="connsiteY424" fmla="*/ 3200239 h 7514867"/>
              <a:gd name="connsiteX425" fmla="*/ 936919 w 26589109"/>
              <a:gd name="connsiteY425" fmla="*/ 3135624 h 7514867"/>
              <a:gd name="connsiteX426" fmla="*/ 904611 w 26589109"/>
              <a:gd name="connsiteY426" fmla="*/ 3103316 h 7514867"/>
              <a:gd name="connsiteX427" fmla="*/ 823842 w 26589109"/>
              <a:gd name="connsiteY427" fmla="*/ 3103316 h 7514867"/>
              <a:gd name="connsiteX428" fmla="*/ 775381 w 26589109"/>
              <a:gd name="connsiteY428" fmla="*/ 3103316 h 7514867"/>
              <a:gd name="connsiteX429" fmla="*/ 2665372 w 26589109"/>
              <a:gd name="connsiteY429" fmla="*/ 3038701 h 7514867"/>
              <a:gd name="connsiteX430" fmla="*/ 2616911 w 26589109"/>
              <a:gd name="connsiteY430" fmla="*/ 3054855 h 7514867"/>
              <a:gd name="connsiteX431" fmla="*/ 2665372 w 26589109"/>
              <a:gd name="connsiteY431" fmla="*/ 3087162 h 7514867"/>
              <a:gd name="connsiteX432" fmla="*/ 2713834 w 26589109"/>
              <a:gd name="connsiteY432" fmla="*/ 3071009 h 7514867"/>
              <a:gd name="connsiteX433" fmla="*/ 2665372 w 26589109"/>
              <a:gd name="connsiteY433" fmla="*/ 3038701 h 7514867"/>
              <a:gd name="connsiteX434" fmla="*/ 2497777 w 26589109"/>
              <a:gd name="connsiteY434" fmla="*/ 3032139 h 7514867"/>
              <a:gd name="connsiteX435" fmla="*/ 2471527 w 26589109"/>
              <a:gd name="connsiteY435" fmla="*/ 3038701 h 7514867"/>
              <a:gd name="connsiteX436" fmla="*/ 2309989 w 26589109"/>
              <a:gd name="connsiteY436" fmla="*/ 3087162 h 7514867"/>
              <a:gd name="connsiteX437" fmla="*/ 2099990 w 26589109"/>
              <a:gd name="connsiteY437" fmla="*/ 3103316 h 7514867"/>
              <a:gd name="connsiteX438" fmla="*/ 2083836 w 26589109"/>
              <a:gd name="connsiteY438" fmla="*/ 3151777 h 7514867"/>
              <a:gd name="connsiteX439" fmla="*/ 2003068 w 26589109"/>
              <a:gd name="connsiteY439" fmla="*/ 3151777 h 7514867"/>
              <a:gd name="connsiteX440" fmla="*/ 2019221 w 26589109"/>
              <a:gd name="connsiteY440" fmla="*/ 3248700 h 7514867"/>
              <a:gd name="connsiteX441" fmla="*/ 1986914 w 26589109"/>
              <a:gd name="connsiteY441" fmla="*/ 3313315 h 7514867"/>
              <a:gd name="connsiteX442" fmla="*/ 1809222 w 26589109"/>
              <a:gd name="connsiteY442" fmla="*/ 3313315 h 7514867"/>
              <a:gd name="connsiteX443" fmla="*/ 1793069 w 26589109"/>
              <a:gd name="connsiteY443" fmla="*/ 3232546 h 7514867"/>
              <a:gd name="connsiteX444" fmla="*/ 1873838 w 26589109"/>
              <a:gd name="connsiteY444" fmla="*/ 3200239 h 7514867"/>
              <a:gd name="connsiteX445" fmla="*/ 1889991 w 26589109"/>
              <a:gd name="connsiteY445" fmla="*/ 3119470 h 7514867"/>
              <a:gd name="connsiteX446" fmla="*/ 1841530 w 26589109"/>
              <a:gd name="connsiteY446" fmla="*/ 3087162 h 7514867"/>
              <a:gd name="connsiteX447" fmla="*/ 1809222 w 26589109"/>
              <a:gd name="connsiteY447" fmla="*/ 3087162 h 7514867"/>
              <a:gd name="connsiteX448" fmla="*/ 1696146 w 26589109"/>
              <a:gd name="connsiteY448" fmla="*/ 3119470 h 7514867"/>
              <a:gd name="connsiteX449" fmla="*/ 1566916 w 26589109"/>
              <a:gd name="connsiteY449" fmla="*/ 3087162 h 7514867"/>
              <a:gd name="connsiteX450" fmla="*/ 1453839 w 26589109"/>
              <a:gd name="connsiteY450" fmla="*/ 3087162 h 7514867"/>
              <a:gd name="connsiteX451" fmla="*/ 1146918 w 26589109"/>
              <a:gd name="connsiteY451" fmla="*/ 3087162 h 7514867"/>
              <a:gd name="connsiteX452" fmla="*/ 1033841 w 26589109"/>
              <a:gd name="connsiteY452" fmla="*/ 3087162 h 7514867"/>
              <a:gd name="connsiteX453" fmla="*/ 1017688 w 26589109"/>
              <a:gd name="connsiteY453" fmla="*/ 3103316 h 7514867"/>
              <a:gd name="connsiteX454" fmla="*/ 1033841 w 26589109"/>
              <a:gd name="connsiteY454" fmla="*/ 3119470 h 7514867"/>
              <a:gd name="connsiteX455" fmla="*/ 1130764 w 26589109"/>
              <a:gd name="connsiteY455" fmla="*/ 3264854 h 7514867"/>
              <a:gd name="connsiteX456" fmla="*/ 1211533 w 26589109"/>
              <a:gd name="connsiteY456" fmla="*/ 3329469 h 7514867"/>
              <a:gd name="connsiteX457" fmla="*/ 1509115 w 26589109"/>
              <a:gd name="connsiteY457" fmla="*/ 3277221 h 7514867"/>
              <a:gd name="connsiteX458" fmla="*/ 1599223 w 26589109"/>
              <a:gd name="connsiteY458" fmla="*/ 3280432 h 7514867"/>
              <a:gd name="connsiteX459" fmla="*/ 1615377 w 26589109"/>
              <a:gd name="connsiteY459" fmla="*/ 3281007 h 7514867"/>
              <a:gd name="connsiteX460" fmla="*/ 1663838 w 26589109"/>
              <a:gd name="connsiteY460" fmla="*/ 3377930 h 7514867"/>
              <a:gd name="connsiteX461" fmla="*/ 1760761 w 26589109"/>
              <a:gd name="connsiteY461" fmla="*/ 3458699 h 7514867"/>
              <a:gd name="connsiteX462" fmla="*/ 2019221 w 26589109"/>
              <a:gd name="connsiteY462" fmla="*/ 3394084 h 7514867"/>
              <a:gd name="connsiteX463" fmla="*/ 2116144 w 26589109"/>
              <a:gd name="connsiteY463" fmla="*/ 3329469 h 7514867"/>
              <a:gd name="connsiteX464" fmla="*/ 2196913 w 26589109"/>
              <a:gd name="connsiteY464" fmla="*/ 3361776 h 7514867"/>
              <a:gd name="connsiteX465" fmla="*/ 2374604 w 26589109"/>
              <a:gd name="connsiteY465" fmla="*/ 3442545 h 7514867"/>
              <a:gd name="connsiteX466" fmla="*/ 2713834 w 26589109"/>
              <a:gd name="connsiteY466" fmla="*/ 3394084 h 7514867"/>
              <a:gd name="connsiteX467" fmla="*/ 2859218 w 26589109"/>
              <a:gd name="connsiteY467" fmla="*/ 3394084 h 7514867"/>
              <a:gd name="connsiteX468" fmla="*/ 2907679 w 26589109"/>
              <a:gd name="connsiteY468" fmla="*/ 3361776 h 7514867"/>
              <a:gd name="connsiteX469" fmla="*/ 2988448 w 26589109"/>
              <a:gd name="connsiteY469" fmla="*/ 3329469 h 7514867"/>
              <a:gd name="connsiteX470" fmla="*/ 3117678 w 26589109"/>
              <a:gd name="connsiteY470" fmla="*/ 3329469 h 7514867"/>
              <a:gd name="connsiteX471" fmla="*/ 3214600 w 26589109"/>
              <a:gd name="connsiteY471" fmla="*/ 3313315 h 7514867"/>
              <a:gd name="connsiteX472" fmla="*/ 3343831 w 26589109"/>
              <a:gd name="connsiteY472" fmla="*/ 3313315 h 7514867"/>
              <a:gd name="connsiteX473" fmla="*/ 3473061 w 26589109"/>
              <a:gd name="connsiteY473" fmla="*/ 3313315 h 7514867"/>
              <a:gd name="connsiteX474" fmla="*/ 3553830 w 26589109"/>
              <a:gd name="connsiteY474" fmla="*/ 3281007 h 7514867"/>
              <a:gd name="connsiteX475" fmla="*/ 3602291 w 26589109"/>
              <a:gd name="connsiteY475" fmla="*/ 3184085 h 7514867"/>
              <a:gd name="connsiteX476" fmla="*/ 3569984 w 26589109"/>
              <a:gd name="connsiteY476" fmla="*/ 3151777 h 7514867"/>
              <a:gd name="connsiteX477" fmla="*/ 3279215 w 26589109"/>
              <a:gd name="connsiteY477" fmla="*/ 3167931 h 7514867"/>
              <a:gd name="connsiteX478" fmla="*/ 3182293 w 26589109"/>
              <a:gd name="connsiteY478" fmla="*/ 3167931 h 7514867"/>
              <a:gd name="connsiteX479" fmla="*/ 2778449 w 26589109"/>
              <a:gd name="connsiteY479" fmla="*/ 3151777 h 7514867"/>
              <a:gd name="connsiteX480" fmla="*/ 2536142 w 26589109"/>
              <a:gd name="connsiteY480" fmla="*/ 3216392 h 7514867"/>
              <a:gd name="connsiteX481" fmla="*/ 2277682 w 26589109"/>
              <a:gd name="connsiteY481" fmla="*/ 3264854 h 7514867"/>
              <a:gd name="connsiteX482" fmla="*/ 2196913 w 26589109"/>
              <a:gd name="connsiteY482" fmla="*/ 3264854 h 7514867"/>
              <a:gd name="connsiteX483" fmla="*/ 2099990 w 26589109"/>
              <a:gd name="connsiteY483" fmla="*/ 3232546 h 7514867"/>
              <a:gd name="connsiteX484" fmla="*/ 2099990 w 26589109"/>
              <a:gd name="connsiteY484" fmla="*/ 3151777 h 7514867"/>
              <a:gd name="connsiteX485" fmla="*/ 2423066 w 26589109"/>
              <a:gd name="connsiteY485" fmla="*/ 3151777 h 7514867"/>
              <a:gd name="connsiteX486" fmla="*/ 2519988 w 26589109"/>
              <a:gd name="connsiteY486" fmla="*/ 3103316 h 7514867"/>
              <a:gd name="connsiteX487" fmla="*/ 2552296 w 26589109"/>
              <a:gd name="connsiteY487" fmla="*/ 3054855 h 7514867"/>
              <a:gd name="connsiteX488" fmla="*/ 2497777 w 26589109"/>
              <a:gd name="connsiteY488" fmla="*/ 3032139 h 7514867"/>
              <a:gd name="connsiteX489" fmla="*/ 387691 w 26589109"/>
              <a:gd name="connsiteY489" fmla="*/ 2699472 h 7514867"/>
              <a:gd name="connsiteX490" fmla="*/ 403844 w 26589109"/>
              <a:gd name="connsiteY490" fmla="*/ 2715626 h 7514867"/>
              <a:gd name="connsiteX491" fmla="*/ 387691 w 26589109"/>
              <a:gd name="connsiteY491" fmla="*/ 2731780 h 7514867"/>
              <a:gd name="connsiteX492" fmla="*/ 371537 w 26589109"/>
              <a:gd name="connsiteY492" fmla="*/ 2715626 h 7514867"/>
              <a:gd name="connsiteX493" fmla="*/ 387691 w 26589109"/>
              <a:gd name="connsiteY493" fmla="*/ 2699472 h 7514867"/>
              <a:gd name="connsiteX494" fmla="*/ 646151 w 26589109"/>
              <a:gd name="connsiteY494" fmla="*/ 2683318 h 7514867"/>
              <a:gd name="connsiteX495" fmla="*/ 629997 w 26589109"/>
              <a:gd name="connsiteY495" fmla="*/ 2715626 h 7514867"/>
              <a:gd name="connsiteX496" fmla="*/ 613843 w 26589109"/>
              <a:gd name="connsiteY496" fmla="*/ 2699472 h 7514867"/>
              <a:gd name="connsiteX497" fmla="*/ 646151 w 26589109"/>
              <a:gd name="connsiteY497" fmla="*/ 2683318 h 7514867"/>
              <a:gd name="connsiteX498" fmla="*/ 24489118 w 26589109"/>
              <a:gd name="connsiteY498" fmla="*/ 2327935 h 7514867"/>
              <a:gd name="connsiteX499" fmla="*/ 24472962 w 26589109"/>
              <a:gd name="connsiteY499" fmla="*/ 2344089 h 7514867"/>
              <a:gd name="connsiteX500" fmla="*/ 24505270 w 26589109"/>
              <a:gd name="connsiteY500" fmla="*/ 2360243 h 7514867"/>
              <a:gd name="connsiteX501" fmla="*/ 24505270 w 26589109"/>
              <a:gd name="connsiteY501" fmla="*/ 2344089 h 7514867"/>
              <a:gd name="connsiteX502" fmla="*/ 24489118 w 26589109"/>
              <a:gd name="connsiteY502" fmla="*/ 2327935 h 7514867"/>
              <a:gd name="connsiteX503" fmla="*/ 23462595 w 26589109"/>
              <a:gd name="connsiteY503" fmla="*/ 2322130 h 7514867"/>
              <a:gd name="connsiteX504" fmla="*/ 23439122 w 26589109"/>
              <a:gd name="connsiteY504" fmla="*/ 2327935 h 7514867"/>
              <a:gd name="connsiteX505" fmla="*/ 23406814 w 26589109"/>
              <a:gd name="connsiteY505" fmla="*/ 2360243 h 7514867"/>
              <a:gd name="connsiteX506" fmla="*/ 23422968 w 26589109"/>
              <a:gd name="connsiteY506" fmla="*/ 2376397 h 7514867"/>
              <a:gd name="connsiteX507" fmla="*/ 23489126 w 26589109"/>
              <a:gd name="connsiteY507" fmla="*/ 2376397 h 7514867"/>
              <a:gd name="connsiteX508" fmla="*/ 23487582 w 26589109"/>
              <a:gd name="connsiteY508" fmla="*/ 2392551 h 7514867"/>
              <a:gd name="connsiteX509" fmla="*/ 23509121 w 26589109"/>
              <a:gd name="connsiteY509" fmla="*/ 2392551 h 7514867"/>
              <a:gd name="connsiteX510" fmla="*/ 23513833 w 26589109"/>
              <a:gd name="connsiteY510" fmla="*/ 2406686 h 7514867"/>
              <a:gd name="connsiteX511" fmla="*/ 23536044 w 26589109"/>
              <a:gd name="connsiteY511" fmla="*/ 2424858 h 7514867"/>
              <a:gd name="connsiteX512" fmla="*/ 23939888 w 26589109"/>
              <a:gd name="connsiteY512" fmla="*/ 2441012 h 7514867"/>
              <a:gd name="connsiteX513" fmla="*/ 24069118 w 26589109"/>
              <a:gd name="connsiteY513" fmla="*/ 2392551 h 7514867"/>
              <a:gd name="connsiteX514" fmla="*/ 24182194 w 26589109"/>
              <a:gd name="connsiteY514" fmla="*/ 2392551 h 7514867"/>
              <a:gd name="connsiteX515" fmla="*/ 24279118 w 26589109"/>
              <a:gd name="connsiteY515" fmla="*/ 2473319 h 7514867"/>
              <a:gd name="connsiteX516" fmla="*/ 24295270 w 26589109"/>
              <a:gd name="connsiteY516" fmla="*/ 2489473 h 7514867"/>
              <a:gd name="connsiteX517" fmla="*/ 24311426 w 26589109"/>
              <a:gd name="connsiteY517" fmla="*/ 2473319 h 7514867"/>
              <a:gd name="connsiteX518" fmla="*/ 24246812 w 26589109"/>
              <a:gd name="connsiteY518" fmla="*/ 2327935 h 7514867"/>
              <a:gd name="connsiteX519" fmla="*/ 24004504 w 26589109"/>
              <a:gd name="connsiteY519" fmla="*/ 2327935 h 7514867"/>
              <a:gd name="connsiteX520" fmla="*/ 23794506 w 26589109"/>
              <a:gd name="connsiteY520" fmla="*/ 2327935 h 7514867"/>
              <a:gd name="connsiteX521" fmla="*/ 23568350 w 26589109"/>
              <a:gd name="connsiteY521" fmla="*/ 2392551 h 7514867"/>
              <a:gd name="connsiteX522" fmla="*/ 23509121 w 26589109"/>
              <a:gd name="connsiteY522" fmla="*/ 2392551 h 7514867"/>
              <a:gd name="connsiteX523" fmla="*/ 23503736 w 26589109"/>
              <a:gd name="connsiteY523" fmla="*/ 2376397 h 7514867"/>
              <a:gd name="connsiteX524" fmla="*/ 23489126 w 26589109"/>
              <a:gd name="connsiteY524" fmla="*/ 2376397 h 7514867"/>
              <a:gd name="connsiteX525" fmla="*/ 23491368 w 26589109"/>
              <a:gd name="connsiteY525" fmla="*/ 2352924 h 7514867"/>
              <a:gd name="connsiteX526" fmla="*/ 23462595 w 26589109"/>
              <a:gd name="connsiteY526" fmla="*/ 2322130 h 7514867"/>
              <a:gd name="connsiteX527" fmla="*/ 23536044 w 26589109"/>
              <a:gd name="connsiteY527" fmla="*/ 2166398 h 7514867"/>
              <a:gd name="connsiteX528" fmla="*/ 23519892 w 26589109"/>
              <a:gd name="connsiteY528" fmla="*/ 2182552 h 7514867"/>
              <a:gd name="connsiteX529" fmla="*/ 23536044 w 26589109"/>
              <a:gd name="connsiteY529" fmla="*/ 2198706 h 7514867"/>
              <a:gd name="connsiteX530" fmla="*/ 23552198 w 26589109"/>
              <a:gd name="connsiteY530" fmla="*/ 2182552 h 7514867"/>
              <a:gd name="connsiteX531" fmla="*/ 23536044 w 26589109"/>
              <a:gd name="connsiteY531" fmla="*/ 2166398 h 7514867"/>
              <a:gd name="connsiteX532" fmla="*/ 985380 w 26589109"/>
              <a:gd name="connsiteY532" fmla="*/ 2150244 h 7514867"/>
              <a:gd name="connsiteX533" fmla="*/ 953073 w 26589109"/>
              <a:gd name="connsiteY533" fmla="*/ 2166398 h 7514867"/>
              <a:gd name="connsiteX534" fmla="*/ 969226 w 26589109"/>
              <a:gd name="connsiteY534" fmla="*/ 2231013 h 7514867"/>
              <a:gd name="connsiteX535" fmla="*/ 1001534 w 26589109"/>
              <a:gd name="connsiteY535" fmla="*/ 2198706 h 7514867"/>
              <a:gd name="connsiteX536" fmla="*/ 985380 w 26589109"/>
              <a:gd name="connsiteY536" fmla="*/ 2150244 h 7514867"/>
              <a:gd name="connsiteX537" fmla="*/ 23374506 w 26589109"/>
              <a:gd name="connsiteY537" fmla="*/ 2085629 h 7514867"/>
              <a:gd name="connsiteX538" fmla="*/ 23326044 w 26589109"/>
              <a:gd name="connsiteY538" fmla="*/ 2134090 h 7514867"/>
              <a:gd name="connsiteX539" fmla="*/ 23326044 w 26589109"/>
              <a:gd name="connsiteY539" fmla="*/ 2166398 h 7514867"/>
              <a:gd name="connsiteX540" fmla="*/ 23342198 w 26589109"/>
              <a:gd name="connsiteY540" fmla="*/ 2182552 h 7514867"/>
              <a:gd name="connsiteX541" fmla="*/ 23422968 w 26589109"/>
              <a:gd name="connsiteY541" fmla="*/ 2117937 h 7514867"/>
              <a:gd name="connsiteX542" fmla="*/ 23374506 w 26589109"/>
              <a:gd name="connsiteY542" fmla="*/ 2085629 h 7514867"/>
              <a:gd name="connsiteX543" fmla="*/ 1389224 w 26589109"/>
              <a:gd name="connsiteY543" fmla="*/ 2037168 h 7514867"/>
              <a:gd name="connsiteX544" fmla="*/ 1373071 w 26589109"/>
              <a:gd name="connsiteY544" fmla="*/ 2053322 h 7514867"/>
              <a:gd name="connsiteX545" fmla="*/ 1389224 w 26589109"/>
              <a:gd name="connsiteY545" fmla="*/ 2069475 h 7514867"/>
              <a:gd name="connsiteX546" fmla="*/ 1405378 w 26589109"/>
              <a:gd name="connsiteY546" fmla="*/ 2053322 h 7514867"/>
              <a:gd name="connsiteX547" fmla="*/ 1389224 w 26589109"/>
              <a:gd name="connsiteY547" fmla="*/ 2037168 h 7514867"/>
              <a:gd name="connsiteX548" fmla="*/ 1696146 w 26589109"/>
              <a:gd name="connsiteY548" fmla="*/ 1972553 h 7514867"/>
              <a:gd name="connsiteX549" fmla="*/ 1663838 w 26589109"/>
              <a:gd name="connsiteY549" fmla="*/ 2004860 h 7514867"/>
              <a:gd name="connsiteX550" fmla="*/ 1712300 w 26589109"/>
              <a:gd name="connsiteY550" fmla="*/ 2069475 h 7514867"/>
              <a:gd name="connsiteX551" fmla="*/ 1728454 w 26589109"/>
              <a:gd name="connsiteY551" fmla="*/ 2069475 h 7514867"/>
              <a:gd name="connsiteX552" fmla="*/ 1744607 w 26589109"/>
              <a:gd name="connsiteY552" fmla="*/ 2101783 h 7514867"/>
              <a:gd name="connsiteX553" fmla="*/ 1760761 w 26589109"/>
              <a:gd name="connsiteY553" fmla="*/ 2101783 h 7514867"/>
              <a:gd name="connsiteX554" fmla="*/ 1728454 w 26589109"/>
              <a:gd name="connsiteY554" fmla="*/ 2069475 h 7514867"/>
              <a:gd name="connsiteX555" fmla="*/ 1728454 w 26589109"/>
              <a:gd name="connsiteY555" fmla="*/ 1988707 h 7514867"/>
              <a:gd name="connsiteX556" fmla="*/ 1696146 w 26589109"/>
              <a:gd name="connsiteY556" fmla="*/ 1972553 h 7514867"/>
              <a:gd name="connsiteX557" fmla="*/ 1922299 w 26589109"/>
              <a:gd name="connsiteY557" fmla="*/ 1956399 h 7514867"/>
              <a:gd name="connsiteX558" fmla="*/ 1906145 w 26589109"/>
              <a:gd name="connsiteY558" fmla="*/ 2037168 h 7514867"/>
              <a:gd name="connsiteX559" fmla="*/ 1938453 w 26589109"/>
              <a:gd name="connsiteY559" fmla="*/ 2053322 h 7514867"/>
              <a:gd name="connsiteX560" fmla="*/ 1954606 w 26589109"/>
              <a:gd name="connsiteY560" fmla="*/ 2004860 h 7514867"/>
              <a:gd name="connsiteX561" fmla="*/ 1922299 w 26589109"/>
              <a:gd name="connsiteY561" fmla="*/ 1956399 h 7514867"/>
              <a:gd name="connsiteX562" fmla="*/ 22001436 w 26589109"/>
              <a:gd name="connsiteY562" fmla="*/ 1794861 h 7514867"/>
              <a:gd name="connsiteX563" fmla="*/ 21969128 w 26589109"/>
              <a:gd name="connsiteY563" fmla="*/ 1811015 h 7514867"/>
              <a:gd name="connsiteX564" fmla="*/ 21985284 w 26589109"/>
              <a:gd name="connsiteY564" fmla="*/ 1827169 h 7514867"/>
              <a:gd name="connsiteX565" fmla="*/ 22001436 w 26589109"/>
              <a:gd name="connsiteY565" fmla="*/ 1794861 h 7514867"/>
              <a:gd name="connsiteX566" fmla="*/ 21581438 w 26589109"/>
              <a:gd name="connsiteY566" fmla="*/ 1794861 h 7514867"/>
              <a:gd name="connsiteX567" fmla="*/ 21565284 w 26589109"/>
              <a:gd name="connsiteY567" fmla="*/ 1811015 h 7514867"/>
              <a:gd name="connsiteX568" fmla="*/ 21581438 w 26589109"/>
              <a:gd name="connsiteY568" fmla="*/ 1827169 h 7514867"/>
              <a:gd name="connsiteX569" fmla="*/ 21597592 w 26589109"/>
              <a:gd name="connsiteY569" fmla="*/ 1811015 h 7514867"/>
              <a:gd name="connsiteX570" fmla="*/ 21581438 w 26589109"/>
              <a:gd name="connsiteY570" fmla="*/ 1794861 h 7514867"/>
              <a:gd name="connsiteX571" fmla="*/ 40890 w 26589109"/>
              <a:gd name="connsiteY571" fmla="*/ 1788552 h 7514867"/>
              <a:gd name="connsiteX572" fmla="*/ 64615 w 26589109"/>
              <a:gd name="connsiteY572" fmla="*/ 1794861 h 7514867"/>
              <a:gd name="connsiteX573" fmla="*/ 177691 w 26589109"/>
              <a:gd name="connsiteY573" fmla="*/ 1875630 h 7514867"/>
              <a:gd name="connsiteX574" fmla="*/ 242307 w 26589109"/>
              <a:gd name="connsiteY574" fmla="*/ 1859476 h 7514867"/>
              <a:gd name="connsiteX575" fmla="*/ 274614 w 26589109"/>
              <a:gd name="connsiteY575" fmla="*/ 1891784 h 7514867"/>
              <a:gd name="connsiteX576" fmla="*/ 242307 w 26589109"/>
              <a:gd name="connsiteY576" fmla="*/ 1956399 h 7514867"/>
              <a:gd name="connsiteX577" fmla="*/ 193845 w 26589109"/>
              <a:gd name="connsiteY577" fmla="*/ 1956399 h 7514867"/>
              <a:gd name="connsiteX578" fmla="*/ 16154 w 26589109"/>
              <a:gd name="connsiteY578" fmla="*/ 1875630 h 7514867"/>
              <a:gd name="connsiteX579" fmla="*/ 0 w 26589109"/>
              <a:gd name="connsiteY579" fmla="*/ 1827169 h 7514867"/>
              <a:gd name="connsiteX580" fmla="*/ 40890 w 26589109"/>
              <a:gd name="connsiteY580" fmla="*/ 1788552 h 7514867"/>
              <a:gd name="connsiteX581" fmla="*/ 22324510 w 26589109"/>
              <a:gd name="connsiteY581" fmla="*/ 1778708 h 7514867"/>
              <a:gd name="connsiteX582" fmla="*/ 22259896 w 26589109"/>
              <a:gd name="connsiteY582" fmla="*/ 1811015 h 7514867"/>
              <a:gd name="connsiteX583" fmla="*/ 22340666 w 26589109"/>
              <a:gd name="connsiteY583" fmla="*/ 1843323 h 7514867"/>
              <a:gd name="connsiteX584" fmla="*/ 22372972 w 26589109"/>
              <a:gd name="connsiteY584" fmla="*/ 1843323 h 7514867"/>
              <a:gd name="connsiteX585" fmla="*/ 22421434 w 26589109"/>
              <a:gd name="connsiteY585" fmla="*/ 1811015 h 7514867"/>
              <a:gd name="connsiteX586" fmla="*/ 22372972 w 26589109"/>
              <a:gd name="connsiteY586" fmla="*/ 1778708 h 7514867"/>
              <a:gd name="connsiteX587" fmla="*/ 22324510 w 26589109"/>
              <a:gd name="connsiteY587" fmla="*/ 1778708 h 7514867"/>
              <a:gd name="connsiteX588" fmla="*/ 21678360 w 26589109"/>
              <a:gd name="connsiteY588" fmla="*/ 1746400 h 7514867"/>
              <a:gd name="connsiteX589" fmla="*/ 21662208 w 26589109"/>
              <a:gd name="connsiteY589" fmla="*/ 1778708 h 7514867"/>
              <a:gd name="connsiteX590" fmla="*/ 21775284 w 26589109"/>
              <a:gd name="connsiteY590" fmla="*/ 1891784 h 7514867"/>
              <a:gd name="connsiteX591" fmla="*/ 21888360 w 26589109"/>
              <a:gd name="connsiteY591" fmla="*/ 1811015 h 7514867"/>
              <a:gd name="connsiteX592" fmla="*/ 21888360 w 26589109"/>
              <a:gd name="connsiteY592" fmla="*/ 1794861 h 7514867"/>
              <a:gd name="connsiteX593" fmla="*/ 21678360 w 26589109"/>
              <a:gd name="connsiteY593" fmla="*/ 1746400 h 7514867"/>
              <a:gd name="connsiteX594" fmla="*/ 2382943 w 26589109"/>
              <a:gd name="connsiteY594" fmla="*/ 1710067 h 7514867"/>
              <a:gd name="connsiteX595" fmla="*/ 2386972 w 26589109"/>
              <a:gd name="connsiteY595" fmla="*/ 1712074 h 7514867"/>
              <a:gd name="connsiteX596" fmla="*/ 2439220 w 26589109"/>
              <a:gd name="connsiteY596" fmla="*/ 1875630 h 7514867"/>
              <a:gd name="connsiteX597" fmla="*/ 2423066 w 26589109"/>
              <a:gd name="connsiteY597" fmla="*/ 1891784 h 7514867"/>
              <a:gd name="connsiteX598" fmla="*/ 2374604 w 26589109"/>
              <a:gd name="connsiteY598" fmla="*/ 1875630 h 7514867"/>
              <a:gd name="connsiteX599" fmla="*/ 2330687 w 26589109"/>
              <a:gd name="connsiteY599" fmla="*/ 1833984 h 7514867"/>
              <a:gd name="connsiteX600" fmla="*/ 2324590 w 26589109"/>
              <a:gd name="connsiteY600" fmla="*/ 1815973 h 7514867"/>
              <a:gd name="connsiteX601" fmla="*/ 2326143 w 26589109"/>
              <a:gd name="connsiteY601" fmla="*/ 1778708 h 7514867"/>
              <a:gd name="connsiteX602" fmla="*/ 2374604 w 26589109"/>
              <a:gd name="connsiteY602" fmla="*/ 1730246 h 7514867"/>
              <a:gd name="connsiteX603" fmla="*/ 1033841 w 26589109"/>
              <a:gd name="connsiteY603" fmla="*/ 1617170 h 7514867"/>
              <a:gd name="connsiteX604" fmla="*/ 1049995 w 26589109"/>
              <a:gd name="connsiteY604" fmla="*/ 1633324 h 7514867"/>
              <a:gd name="connsiteX605" fmla="*/ 1033841 w 26589109"/>
              <a:gd name="connsiteY605" fmla="*/ 1649478 h 7514867"/>
              <a:gd name="connsiteX606" fmla="*/ 1017688 w 26589109"/>
              <a:gd name="connsiteY606" fmla="*/ 1633324 h 7514867"/>
              <a:gd name="connsiteX607" fmla="*/ 1033841 w 26589109"/>
              <a:gd name="connsiteY607" fmla="*/ 1617170 h 7514867"/>
              <a:gd name="connsiteX608" fmla="*/ 24069118 w 26589109"/>
              <a:gd name="connsiteY608" fmla="*/ 1601016 h 7514867"/>
              <a:gd name="connsiteX609" fmla="*/ 24214502 w 26589109"/>
              <a:gd name="connsiteY609" fmla="*/ 1601016 h 7514867"/>
              <a:gd name="connsiteX610" fmla="*/ 24230656 w 26589109"/>
              <a:gd name="connsiteY610" fmla="*/ 1617170 h 7514867"/>
              <a:gd name="connsiteX611" fmla="*/ 24198350 w 26589109"/>
              <a:gd name="connsiteY611" fmla="*/ 1649478 h 7514867"/>
              <a:gd name="connsiteX612" fmla="*/ 24069118 w 26589109"/>
              <a:gd name="connsiteY612" fmla="*/ 1649478 h 7514867"/>
              <a:gd name="connsiteX613" fmla="*/ 24020656 w 26589109"/>
              <a:gd name="connsiteY613" fmla="*/ 1633324 h 7514867"/>
              <a:gd name="connsiteX614" fmla="*/ 24069118 w 26589109"/>
              <a:gd name="connsiteY614" fmla="*/ 1601016 h 7514867"/>
              <a:gd name="connsiteX615" fmla="*/ 25028247 w 26589109"/>
              <a:gd name="connsiteY615" fmla="*/ 1556593 h 7514867"/>
              <a:gd name="connsiteX616" fmla="*/ 25038345 w 26589109"/>
              <a:gd name="connsiteY616" fmla="*/ 1568709 h 7514867"/>
              <a:gd name="connsiteX617" fmla="*/ 25022189 w 26589109"/>
              <a:gd name="connsiteY617" fmla="*/ 1584863 h 7514867"/>
              <a:gd name="connsiteX618" fmla="*/ 25006037 w 26589109"/>
              <a:gd name="connsiteY618" fmla="*/ 1568709 h 7514867"/>
              <a:gd name="connsiteX619" fmla="*/ 25028247 w 26589109"/>
              <a:gd name="connsiteY619" fmla="*/ 1556593 h 7514867"/>
              <a:gd name="connsiteX620" fmla="*/ 2459917 w 26589109"/>
              <a:gd name="connsiteY620" fmla="*/ 1497531 h 7514867"/>
              <a:gd name="connsiteX621" fmla="*/ 2455373 w 26589109"/>
              <a:gd name="connsiteY621" fmla="*/ 1520247 h 7514867"/>
              <a:gd name="connsiteX622" fmla="*/ 2487681 w 26589109"/>
              <a:gd name="connsiteY622" fmla="*/ 1536401 h 7514867"/>
              <a:gd name="connsiteX623" fmla="*/ 2471527 w 26589109"/>
              <a:gd name="connsiteY623" fmla="*/ 1504094 h 7514867"/>
              <a:gd name="connsiteX624" fmla="*/ 2459917 w 26589109"/>
              <a:gd name="connsiteY624" fmla="*/ 1497531 h 7514867"/>
              <a:gd name="connsiteX625" fmla="*/ 24828345 w 26589109"/>
              <a:gd name="connsiteY625" fmla="*/ 1487940 h 7514867"/>
              <a:gd name="connsiteX626" fmla="*/ 24844501 w 26589109"/>
              <a:gd name="connsiteY626" fmla="*/ 1536401 h 7514867"/>
              <a:gd name="connsiteX627" fmla="*/ 24796037 w 26589109"/>
              <a:gd name="connsiteY627" fmla="*/ 1633324 h 7514867"/>
              <a:gd name="connsiteX628" fmla="*/ 24779885 w 26589109"/>
              <a:gd name="connsiteY628" fmla="*/ 1633324 h 7514867"/>
              <a:gd name="connsiteX629" fmla="*/ 24763733 w 26589109"/>
              <a:gd name="connsiteY629" fmla="*/ 1520247 h 7514867"/>
              <a:gd name="connsiteX630" fmla="*/ 24828345 w 26589109"/>
              <a:gd name="connsiteY630" fmla="*/ 1487940 h 7514867"/>
              <a:gd name="connsiteX631" fmla="*/ 209999 w 26589109"/>
              <a:gd name="connsiteY631" fmla="*/ 1483901 h 7514867"/>
              <a:gd name="connsiteX632" fmla="*/ 290768 w 26589109"/>
              <a:gd name="connsiteY632" fmla="*/ 1487940 h 7514867"/>
              <a:gd name="connsiteX633" fmla="*/ 177691 w 26589109"/>
              <a:gd name="connsiteY633" fmla="*/ 1584863 h 7514867"/>
              <a:gd name="connsiteX634" fmla="*/ 113076 w 26589109"/>
              <a:gd name="connsiteY634" fmla="*/ 1633324 h 7514867"/>
              <a:gd name="connsiteX635" fmla="*/ 80769 w 26589109"/>
              <a:gd name="connsiteY635" fmla="*/ 1584863 h 7514867"/>
              <a:gd name="connsiteX636" fmla="*/ 129230 w 26589109"/>
              <a:gd name="connsiteY636" fmla="*/ 1504094 h 7514867"/>
              <a:gd name="connsiteX637" fmla="*/ 209999 w 26589109"/>
              <a:gd name="connsiteY637" fmla="*/ 1483901 h 7514867"/>
              <a:gd name="connsiteX638" fmla="*/ 24666809 w 26589109"/>
              <a:gd name="connsiteY638" fmla="*/ 1455632 h 7514867"/>
              <a:gd name="connsiteX639" fmla="*/ 24699113 w 26589109"/>
              <a:gd name="connsiteY639" fmla="*/ 1471786 h 7514867"/>
              <a:gd name="connsiteX640" fmla="*/ 24666809 w 26589109"/>
              <a:gd name="connsiteY640" fmla="*/ 1536401 h 7514867"/>
              <a:gd name="connsiteX641" fmla="*/ 24650657 w 26589109"/>
              <a:gd name="connsiteY641" fmla="*/ 1520247 h 7514867"/>
              <a:gd name="connsiteX642" fmla="*/ 24666809 w 26589109"/>
              <a:gd name="connsiteY642" fmla="*/ 1455632 h 7514867"/>
              <a:gd name="connsiteX643" fmla="*/ 306922 w 26589109"/>
              <a:gd name="connsiteY643" fmla="*/ 1455632 h 7514867"/>
              <a:gd name="connsiteX644" fmla="*/ 323075 w 26589109"/>
              <a:gd name="connsiteY644" fmla="*/ 1455632 h 7514867"/>
              <a:gd name="connsiteX645" fmla="*/ 290768 w 26589109"/>
              <a:gd name="connsiteY645" fmla="*/ 1487940 h 7514867"/>
              <a:gd name="connsiteX646" fmla="*/ 306922 w 26589109"/>
              <a:gd name="connsiteY646" fmla="*/ 1455632 h 7514867"/>
              <a:gd name="connsiteX647" fmla="*/ 24392194 w 26589109"/>
              <a:gd name="connsiteY647" fmla="*/ 1439479 h 7514867"/>
              <a:gd name="connsiteX648" fmla="*/ 24472962 w 26589109"/>
              <a:gd name="connsiteY648" fmla="*/ 1439479 h 7514867"/>
              <a:gd name="connsiteX649" fmla="*/ 24489118 w 26589109"/>
              <a:gd name="connsiteY649" fmla="*/ 1487940 h 7514867"/>
              <a:gd name="connsiteX650" fmla="*/ 24408348 w 26589109"/>
              <a:gd name="connsiteY650" fmla="*/ 1536401 h 7514867"/>
              <a:gd name="connsiteX651" fmla="*/ 24359888 w 26589109"/>
              <a:gd name="connsiteY651" fmla="*/ 1504094 h 7514867"/>
              <a:gd name="connsiteX652" fmla="*/ 24392194 w 26589109"/>
              <a:gd name="connsiteY652" fmla="*/ 1439479 h 7514867"/>
              <a:gd name="connsiteX653" fmla="*/ 1259994 w 26589109"/>
              <a:gd name="connsiteY653" fmla="*/ 1407171 h 7514867"/>
              <a:gd name="connsiteX654" fmla="*/ 1340763 w 26589109"/>
              <a:gd name="connsiteY654" fmla="*/ 1520247 h 7514867"/>
              <a:gd name="connsiteX655" fmla="*/ 1259994 w 26589109"/>
              <a:gd name="connsiteY655" fmla="*/ 1584863 h 7514867"/>
              <a:gd name="connsiteX656" fmla="*/ 1195379 w 26589109"/>
              <a:gd name="connsiteY656" fmla="*/ 1504094 h 7514867"/>
              <a:gd name="connsiteX657" fmla="*/ 1259994 w 26589109"/>
              <a:gd name="connsiteY657" fmla="*/ 1407171 h 7514867"/>
              <a:gd name="connsiteX658" fmla="*/ 23037296 w 26589109"/>
              <a:gd name="connsiteY658" fmla="*/ 1382941 h 7514867"/>
              <a:gd name="connsiteX659" fmla="*/ 23099892 w 26589109"/>
              <a:gd name="connsiteY659" fmla="*/ 1439479 h 7514867"/>
              <a:gd name="connsiteX660" fmla="*/ 23212968 w 26589109"/>
              <a:gd name="connsiteY660" fmla="*/ 1439479 h 7514867"/>
              <a:gd name="connsiteX661" fmla="*/ 23245276 w 26589109"/>
              <a:gd name="connsiteY661" fmla="*/ 1391017 h 7514867"/>
              <a:gd name="connsiteX662" fmla="*/ 23277584 w 26589109"/>
              <a:gd name="connsiteY662" fmla="*/ 1439479 h 7514867"/>
              <a:gd name="connsiteX663" fmla="*/ 23326044 w 26589109"/>
              <a:gd name="connsiteY663" fmla="*/ 1487940 h 7514867"/>
              <a:gd name="connsiteX664" fmla="*/ 23245276 w 26589109"/>
              <a:gd name="connsiteY664" fmla="*/ 1584863 h 7514867"/>
              <a:gd name="connsiteX665" fmla="*/ 23116048 w 26589109"/>
              <a:gd name="connsiteY665" fmla="*/ 1584863 h 7514867"/>
              <a:gd name="connsiteX666" fmla="*/ 22857586 w 26589109"/>
              <a:gd name="connsiteY666" fmla="*/ 1617170 h 7514867"/>
              <a:gd name="connsiteX667" fmla="*/ 22857586 w 26589109"/>
              <a:gd name="connsiteY667" fmla="*/ 1601016 h 7514867"/>
              <a:gd name="connsiteX668" fmla="*/ 22857586 w 26589109"/>
              <a:gd name="connsiteY668" fmla="*/ 1548516 h 7514867"/>
              <a:gd name="connsiteX669" fmla="*/ 22906048 w 26589109"/>
              <a:gd name="connsiteY669" fmla="*/ 1504094 h 7514867"/>
              <a:gd name="connsiteX670" fmla="*/ 22986816 w 26589109"/>
              <a:gd name="connsiteY670" fmla="*/ 1423325 h 7514867"/>
              <a:gd name="connsiteX671" fmla="*/ 23037296 w 26589109"/>
              <a:gd name="connsiteY671" fmla="*/ 1382941 h 7514867"/>
              <a:gd name="connsiteX672" fmla="*/ 710766 w 26589109"/>
              <a:gd name="connsiteY672" fmla="*/ 1374864 h 7514867"/>
              <a:gd name="connsiteX673" fmla="*/ 759227 w 26589109"/>
              <a:gd name="connsiteY673" fmla="*/ 1374864 h 7514867"/>
              <a:gd name="connsiteX674" fmla="*/ 759227 w 26589109"/>
              <a:gd name="connsiteY674" fmla="*/ 1407171 h 7514867"/>
              <a:gd name="connsiteX675" fmla="*/ 629997 w 26589109"/>
              <a:gd name="connsiteY675" fmla="*/ 1568709 h 7514867"/>
              <a:gd name="connsiteX676" fmla="*/ 581536 w 26589109"/>
              <a:gd name="connsiteY676" fmla="*/ 1584863 h 7514867"/>
              <a:gd name="connsiteX677" fmla="*/ 452306 w 26589109"/>
              <a:gd name="connsiteY677" fmla="*/ 1536401 h 7514867"/>
              <a:gd name="connsiteX678" fmla="*/ 452306 w 26589109"/>
              <a:gd name="connsiteY678" fmla="*/ 1471786 h 7514867"/>
              <a:gd name="connsiteX679" fmla="*/ 710766 w 26589109"/>
              <a:gd name="connsiteY679" fmla="*/ 1374864 h 7514867"/>
              <a:gd name="connsiteX680" fmla="*/ 1685293 w 26589109"/>
              <a:gd name="connsiteY680" fmla="*/ 1370825 h 7514867"/>
              <a:gd name="connsiteX681" fmla="*/ 1728454 w 26589109"/>
              <a:gd name="connsiteY681" fmla="*/ 1407171 h 7514867"/>
              <a:gd name="connsiteX682" fmla="*/ 1696146 w 26589109"/>
              <a:gd name="connsiteY682" fmla="*/ 1471786 h 7514867"/>
              <a:gd name="connsiteX683" fmla="*/ 1615377 w 26589109"/>
              <a:gd name="connsiteY683" fmla="*/ 1423325 h 7514867"/>
              <a:gd name="connsiteX684" fmla="*/ 1663838 w 26589109"/>
              <a:gd name="connsiteY684" fmla="*/ 1374864 h 7514867"/>
              <a:gd name="connsiteX685" fmla="*/ 1685293 w 26589109"/>
              <a:gd name="connsiteY685" fmla="*/ 1370825 h 7514867"/>
              <a:gd name="connsiteX686" fmla="*/ 23552198 w 26589109"/>
              <a:gd name="connsiteY686" fmla="*/ 1358710 h 7514867"/>
              <a:gd name="connsiteX687" fmla="*/ 23729888 w 26589109"/>
              <a:gd name="connsiteY687" fmla="*/ 1358710 h 7514867"/>
              <a:gd name="connsiteX688" fmla="*/ 24246812 w 26589109"/>
              <a:gd name="connsiteY688" fmla="*/ 1487940 h 7514867"/>
              <a:gd name="connsiteX689" fmla="*/ 24262964 w 26589109"/>
              <a:gd name="connsiteY689" fmla="*/ 1504094 h 7514867"/>
              <a:gd name="connsiteX690" fmla="*/ 24214502 w 26589109"/>
              <a:gd name="connsiteY690" fmla="*/ 1536401 h 7514867"/>
              <a:gd name="connsiteX691" fmla="*/ 23778350 w 26589109"/>
              <a:gd name="connsiteY691" fmla="*/ 1552555 h 7514867"/>
              <a:gd name="connsiteX692" fmla="*/ 23390660 w 26589109"/>
              <a:gd name="connsiteY692" fmla="*/ 1487940 h 7514867"/>
              <a:gd name="connsiteX693" fmla="*/ 23326044 w 26589109"/>
              <a:gd name="connsiteY693" fmla="*/ 1455632 h 7514867"/>
              <a:gd name="connsiteX694" fmla="*/ 23406814 w 26589109"/>
              <a:gd name="connsiteY694" fmla="*/ 1407171 h 7514867"/>
              <a:gd name="connsiteX695" fmla="*/ 23713736 w 26589109"/>
              <a:gd name="connsiteY695" fmla="*/ 1455632 h 7514867"/>
              <a:gd name="connsiteX696" fmla="*/ 23729888 w 26589109"/>
              <a:gd name="connsiteY696" fmla="*/ 1439479 h 7514867"/>
              <a:gd name="connsiteX697" fmla="*/ 23713736 w 26589109"/>
              <a:gd name="connsiteY697" fmla="*/ 1423325 h 7514867"/>
              <a:gd name="connsiteX698" fmla="*/ 23536044 w 26589109"/>
              <a:gd name="connsiteY698" fmla="*/ 1407171 h 7514867"/>
              <a:gd name="connsiteX699" fmla="*/ 23519892 w 26589109"/>
              <a:gd name="connsiteY699" fmla="*/ 1391017 h 7514867"/>
              <a:gd name="connsiteX700" fmla="*/ 23552198 w 26589109"/>
              <a:gd name="connsiteY700" fmla="*/ 1358710 h 7514867"/>
              <a:gd name="connsiteX701" fmla="*/ 1922299 w 26589109"/>
              <a:gd name="connsiteY701" fmla="*/ 1326402 h 7514867"/>
              <a:gd name="connsiteX702" fmla="*/ 1922299 w 26589109"/>
              <a:gd name="connsiteY702" fmla="*/ 1326402 h 7514867"/>
              <a:gd name="connsiteX703" fmla="*/ 1922299 w 26589109"/>
              <a:gd name="connsiteY703" fmla="*/ 1326402 h 7514867"/>
              <a:gd name="connsiteX704" fmla="*/ 1938453 w 26589109"/>
              <a:gd name="connsiteY704" fmla="*/ 1326402 h 7514867"/>
              <a:gd name="connsiteX705" fmla="*/ 1922299 w 26589109"/>
              <a:gd name="connsiteY705" fmla="*/ 1358710 h 7514867"/>
              <a:gd name="connsiteX706" fmla="*/ 1922299 w 26589109"/>
              <a:gd name="connsiteY706" fmla="*/ 1326402 h 7514867"/>
              <a:gd name="connsiteX707" fmla="*/ 11873022 w 26589109"/>
              <a:gd name="connsiteY707" fmla="*/ 1310249 h 7514867"/>
              <a:gd name="connsiteX708" fmla="*/ 11856869 w 26589109"/>
              <a:gd name="connsiteY708" fmla="*/ 1326402 h 7514867"/>
              <a:gd name="connsiteX709" fmla="*/ 11889175 w 26589109"/>
              <a:gd name="connsiteY709" fmla="*/ 1326402 h 7514867"/>
              <a:gd name="connsiteX710" fmla="*/ 11873022 w 26589109"/>
              <a:gd name="connsiteY710" fmla="*/ 1310249 h 7514867"/>
              <a:gd name="connsiteX711" fmla="*/ 13530803 w 26589109"/>
              <a:gd name="connsiteY711" fmla="*/ 1304191 h 7514867"/>
              <a:gd name="connsiteX712" fmla="*/ 13456092 w 26589109"/>
              <a:gd name="connsiteY712" fmla="*/ 1342556 h 7514867"/>
              <a:gd name="connsiteX713" fmla="*/ 13472245 w 26589109"/>
              <a:gd name="connsiteY713" fmla="*/ 1407171 h 7514867"/>
              <a:gd name="connsiteX714" fmla="*/ 13601475 w 26589109"/>
              <a:gd name="connsiteY714" fmla="*/ 1407171 h 7514867"/>
              <a:gd name="connsiteX715" fmla="*/ 13617629 w 26589109"/>
              <a:gd name="connsiteY715" fmla="*/ 1358710 h 7514867"/>
              <a:gd name="connsiteX716" fmla="*/ 13617629 w 26589109"/>
              <a:gd name="connsiteY716" fmla="*/ 1351895 h 7514867"/>
              <a:gd name="connsiteX717" fmla="*/ 13617629 w 26589109"/>
              <a:gd name="connsiteY717" fmla="*/ 1342556 h 7514867"/>
              <a:gd name="connsiteX718" fmla="*/ 13617629 w 26589109"/>
              <a:gd name="connsiteY718" fmla="*/ 1326402 h 7514867"/>
              <a:gd name="connsiteX719" fmla="*/ 13530803 w 26589109"/>
              <a:gd name="connsiteY719" fmla="*/ 1304191 h 7514867"/>
              <a:gd name="connsiteX720" fmla="*/ 21952974 w 26589109"/>
              <a:gd name="connsiteY720" fmla="*/ 1261787 h 7514867"/>
              <a:gd name="connsiteX721" fmla="*/ 21920666 w 26589109"/>
              <a:gd name="connsiteY721" fmla="*/ 1277941 h 7514867"/>
              <a:gd name="connsiteX722" fmla="*/ 21936822 w 26589109"/>
              <a:gd name="connsiteY722" fmla="*/ 1294095 h 7514867"/>
              <a:gd name="connsiteX723" fmla="*/ 21952974 w 26589109"/>
              <a:gd name="connsiteY723" fmla="*/ 1261787 h 7514867"/>
              <a:gd name="connsiteX724" fmla="*/ 12939171 w 26589109"/>
              <a:gd name="connsiteY724" fmla="*/ 1261787 h 7514867"/>
              <a:gd name="connsiteX725" fmla="*/ 12923018 w 26589109"/>
              <a:gd name="connsiteY725" fmla="*/ 1294095 h 7514867"/>
              <a:gd name="connsiteX726" fmla="*/ 12939171 w 26589109"/>
              <a:gd name="connsiteY726" fmla="*/ 1294095 h 7514867"/>
              <a:gd name="connsiteX727" fmla="*/ 12955324 w 26589109"/>
              <a:gd name="connsiteY727" fmla="*/ 1294095 h 7514867"/>
              <a:gd name="connsiteX728" fmla="*/ 12955324 w 26589109"/>
              <a:gd name="connsiteY728" fmla="*/ 1277941 h 7514867"/>
              <a:gd name="connsiteX729" fmla="*/ 12939171 w 26589109"/>
              <a:gd name="connsiteY729" fmla="*/ 1261787 h 7514867"/>
              <a:gd name="connsiteX730" fmla="*/ 12389943 w 26589109"/>
              <a:gd name="connsiteY730" fmla="*/ 1261787 h 7514867"/>
              <a:gd name="connsiteX731" fmla="*/ 12389943 w 26589109"/>
              <a:gd name="connsiteY731" fmla="*/ 1326402 h 7514867"/>
              <a:gd name="connsiteX732" fmla="*/ 12470712 w 26589109"/>
              <a:gd name="connsiteY732" fmla="*/ 1358710 h 7514867"/>
              <a:gd name="connsiteX733" fmla="*/ 12503019 w 26589109"/>
              <a:gd name="connsiteY733" fmla="*/ 1342556 h 7514867"/>
              <a:gd name="connsiteX734" fmla="*/ 12438405 w 26589109"/>
              <a:gd name="connsiteY734" fmla="*/ 1277941 h 7514867"/>
              <a:gd name="connsiteX735" fmla="*/ 12389943 w 26589109"/>
              <a:gd name="connsiteY735" fmla="*/ 1261787 h 7514867"/>
              <a:gd name="connsiteX736" fmla="*/ 2519988 w 26589109"/>
              <a:gd name="connsiteY736" fmla="*/ 1261787 h 7514867"/>
              <a:gd name="connsiteX737" fmla="*/ 2552296 w 26589109"/>
              <a:gd name="connsiteY737" fmla="*/ 1261787 h 7514867"/>
              <a:gd name="connsiteX738" fmla="*/ 2536142 w 26589109"/>
              <a:gd name="connsiteY738" fmla="*/ 1294095 h 7514867"/>
              <a:gd name="connsiteX739" fmla="*/ 2519988 w 26589109"/>
              <a:gd name="connsiteY739" fmla="*/ 1277941 h 7514867"/>
              <a:gd name="connsiteX740" fmla="*/ 2519988 w 26589109"/>
              <a:gd name="connsiteY740" fmla="*/ 1261787 h 7514867"/>
              <a:gd name="connsiteX741" fmla="*/ 3077041 w 26589109"/>
              <a:gd name="connsiteY741" fmla="*/ 1260777 h 7514867"/>
              <a:gd name="connsiteX742" fmla="*/ 3117678 w 26589109"/>
              <a:gd name="connsiteY742" fmla="*/ 1261787 h 7514867"/>
              <a:gd name="connsiteX743" fmla="*/ 3133832 w 26589109"/>
              <a:gd name="connsiteY743" fmla="*/ 1277941 h 7514867"/>
              <a:gd name="connsiteX744" fmla="*/ 3004602 w 26589109"/>
              <a:gd name="connsiteY744" fmla="*/ 1358710 h 7514867"/>
              <a:gd name="connsiteX745" fmla="*/ 2988448 w 26589109"/>
              <a:gd name="connsiteY745" fmla="*/ 1342556 h 7514867"/>
              <a:gd name="connsiteX746" fmla="*/ 3077041 w 26589109"/>
              <a:gd name="connsiteY746" fmla="*/ 1260777 h 7514867"/>
              <a:gd name="connsiteX747" fmla="*/ 3997554 w 26589109"/>
              <a:gd name="connsiteY747" fmla="*/ 1255729 h 7514867"/>
              <a:gd name="connsiteX748" fmla="*/ 3973828 w 26589109"/>
              <a:gd name="connsiteY748" fmla="*/ 1261787 h 7514867"/>
              <a:gd name="connsiteX749" fmla="*/ 3941520 w 26589109"/>
              <a:gd name="connsiteY749" fmla="*/ 1294095 h 7514867"/>
              <a:gd name="connsiteX750" fmla="*/ 3957674 w 26589109"/>
              <a:gd name="connsiteY750" fmla="*/ 1310249 h 7514867"/>
              <a:gd name="connsiteX751" fmla="*/ 4038443 w 26589109"/>
              <a:gd name="connsiteY751" fmla="*/ 1310249 h 7514867"/>
              <a:gd name="connsiteX752" fmla="*/ 4054597 w 26589109"/>
              <a:gd name="connsiteY752" fmla="*/ 1358710 h 7514867"/>
              <a:gd name="connsiteX753" fmla="*/ 4086904 w 26589109"/>
              <a:gd name="connsiteY753" fmla="*/ 1326402 h 7514867"/>
              <a:gd name="connsiteX754" fmla="*/ 4038443 w 26589109"/>
              <a:gd name="connsiteY754" fmla="*/ 1310249 h 7514867"/>
              <a:gd name="connsiteX755" fmla="*/ 3997554 w 26589109"/>
              <a:gd name="connsiteY755" fmla="*/ 1255729 h 7514867"/>
              <a:gd name="connsiteX756" fmla="*/ 10919950 w 26589109"/>
              <a:gd name="connsiteY756" fmla="*/ 1197172 h 7514867"/>
              <a:gd name="connsiteX757" fmla="*/ 10903795 w 26589109"/>
              <a:gd name="connsiteY757" fmla="*/ 1213326 h 7514867"/>
              <a:gd name="connsiteX758" fmla="*/ 10855334 w 26589109"/>
              <a:gd name="connsiteY758" fmla="*/ 1310249 h 7514867"/>
              <a:gd name="connsiteX759" fmla="*/ 10871489 w 26589109"/>
              <a:gd name="connsiteY759" fmla="*/ 1342556 h 7514867"/>
              <a:gd name="connsiteX760" fmla="*/ 10919950 w 26589109"/>
              <a:gd name="connsiteY760" fmla="*/ 1326402 h 7514867"/>
              <a:gd name="connsiteX761" fmla="*/ 10952258 w 26589109"/>
              <a:gd name="connsiteY761" fmla="*/ 1294095 h 7514867"/>
              <a:gd name="connsiteX762" fmla="*/ 10952258 w 26589109"/>
              <a:gd name="connsiteY762" fmla="*/ 1245633 h 7514867"/>
              <a:gd name="connsiteX763" fmla="*/ 10919950 w 26589109"/>
              <a:gd name="connsiteY763" fmla="*/ 1197172 h 7514867"/>
              <a:gd name="connsiteX764" fmla="*/ 10096108 w 26589109"/>
              <a:gd name="connsiteY764" fmla="*/ 1197172 h 7514867"/>
              <a:gd name="connsiteX765" fmla="*/ 10096108 w 26589109"/>
              <a:gd name="connsiteY765" fmla="*/ 1229480 h 7514867"/>
              <a:gd name="connsiteX766" fmla="*/ 10112261 w 26589109"/>
              <a:gd name="connsiteY766" fmla="*/ 1213326 h 7514867"/>
              <a:gd name="connsiteX767" fmla="*/ 10096108 w 26589109"/>
              <a:gd name="connsiteY767" fmla="*/ 1197172 h 7514867"/>
              <a:gd name="connsiteX768" fmla="*/ 3376138 w 26589109"/>
              <a:gd name="connsiteY768" fmla="*/ 1197172 h 7514867"/>
              <a:gd name="connsiteX769" fmla="*/ 3359984 w 26589109"/>
              <a:gd name="connsiteY769" fmla="*/ 1229480 h 7514867"/>
              <a:gd name="connsiteX770" fmla="*/ 3343831 w 26589109"/>
              <a:gd name="connsiteY770" fmla="*/ 1213326 h 7514867"/>
              <a:gd name="connsiteX771" fmla="*/ 3376138 w 26589109"/>
              <a:gd name="connsiteY771" fmla="*/ 1197172 h 7514867"/>
              <a:gd name="connsiteX772" fmla="*/ 3385225 w 26589109"/>
              <a:gd name="connsiteY772" fmla="*/ 1190357 h 7514867"/>
              <a:gd name="connsiteX773" fmla="*/ 3376138 w 26589109"/>
              <a:gd name="connsiteY773" fmla="*/ 1197172 h 7514867"/>
              <a:gd name="connsiteX774" fmla="*/ 3385225 w 26589109"/>
              <a:gd name="connsiteY774" fmla="*/ 1190357 h 7514867"/>
              <a:gd name="connsiteX775" fmla="*/ 2956140 w 26589109"/>
              <a:gd name="connsiteY775" fmla="*/ 1132557 h 7514867"/>
              <a:gd name="connsiteX776" fmla="*/ 2972294 w 26589109"/>
              <a:gd name="connsiteY776" fmla="*/ 1148711 h 7514867"/>
              <a:gd name="connsiteX777" fmla="*/ 2956140 w 26589109"/>
              <a:gd name="connsiteY777" fmla="*/ 1164865 h 7514867"/>
              <a:gd name="connsiteX778" fmla="*/ 2923833 w 26589109"/>
              <a:gd name="connsiteY778" fmla="*/ 1148711 h 7514867"/>
              <a:gd name="connsiteX779" fmla="*/ 2956140 w 26589109"/>
              <a:gd name="connsiteY779" fmla="*/ 1132557 h 7514867"/>
              <a:gd name="connsiteX780" fmla="*/ 2762295 w 26589109"/>
              <a:gd name="connsiteY780" fmla="*/ 1132557 h 7514867"/>
              <a:gd name="connsiteX781" fmla="*/ 2794602 w 26589109"/>
              <a:gd name="connsiteY781" fmla="*/ 1197172 h 7514867"/>
              <a:gd name="connsiteX782" fmla="*/ 2778449 w 26589109"/>
              <a:gd name="connsiteY782" fmla="*/ 1455632 h 7514867"/>
              <a:gd name="connsiteX783" fmla="*/ 2746141 w 26589109"/>
              <a:gd name="connsiteY783" fmla="*/ 1471786 h 7514867"/>
              <a:gd name="connsiteX784" fmla="*/ 2713834 w 26589109"/>
              <a:gd name="connsiteY784" fmla="*/ 1471786 h 7514867"/>
              <a:gd name="connsiteX785" fmla="*/ 2633065 w 26589109"/>
              <a:gd name="connsiteY785" fmla="*/ 1358710 h 7514867"/>
              <a:gd name="connsiteX786" fmla="*/ 2665372 w 26589109"/>
              <a:gd name="connsiteY786" fmla="*/ 1261787 h 7514867"/>
              <a:gd name="connsiteX787" fmla="*/ 2729987 w 26589109"/>
              <a:gd name="connsiteY787" fmla="*/ 1148711 h 7514867"/>
              <a:gd name="connsiteX788" fmla="*/ 2762295 w 26589109"/>
              <a:gd name="connsiteY788" fmla="*/ 1132557 h 7514867"/>
              <a:gd name="connsiteX789" fmla="*/ 3446811 w 26589109"/>
              <a:gd name="connsiteY789" fmla="*/ 1126500 h 7514867"/>
              <a:gd name="connsiteX790" fmla="*/ 3537676 w 26589109"/>
              <a:gd name="connsiteY790" fmla="*/ 1132557 h 7514867"/>
              <a:gd name="connsiteX791" fmla="*/ 3537676 w 26589109"/>
              <a:gd name="connsiteY791" fmla="*/ 1164865 h 7514867"/>
              <a:gd name="connsiteX792" fmla="*/ 3456907 w 26589109"/>
              <a:gd name="connsiteY792" fmla="*/ 1213326 h 7514867"/>
              <a:gd name="connsiteX793" fmla="*/ 3392292 w 26589109"/>
              <a:gd name="connsiteY793" fmla="*/ 1181018 h 7514867"/>
              <a:gd name="connsiteX794" fmla="*/ 3446811 w 26589109"/>
              <a:gd name="connsiteY794" fmla="*/ 1126500 h 7514867"/>
              <a:gd name="connsiteX795" fmla="*/ 22663742 w 26589109"/>
              <a:gd name="connsiteY795" fmla="*/ 1116403 h 7514867"/>
              <a:gd name="connsiteX796" fmla="*/ 22712202 w 26589109"/>
              <a:gd name="connsiteY796" fmla="*/ 1132557 h 7514867"/>
              <a:gd name="connsiteX797" fmla="*/ 22696048 w 26589109"/>
              <a:gd name="connsiteY797" fmla="*/ 1164865 h 7514867"/>
              <a:gd name="connsiteX798" fmla="*/ 22631434 w 26589109"/>
              <a:gd name="connsiteY798" fmla="*/ 1148711 h 7514867"/>
              <a:gd name="connsiteX799" fmla="*/ 22663742 w 26589109"/>
              <a:gd name="connsiteY799" fmla="*/ 1116403 h 7514867"/>
              <a:gd name="connsiteX800" fmla="*/ 4135366 w 26589109"/>
              <a:gd name="connsiteY800" fmla="*/ 1035635 h 7514867"/>
              <a:gd name="connsiteX801" fmla="*/ 4151519 w 26589109"/>
              <a:gd name="connsiteY801" fmla="*/ 1035635 h 7514867"/>
              <a:gd name="connsiteX802" fmla="*/ 4135366 w 26589109"/>
              <a:gd name="connsiteY802" fmla="*/ 1067942 h 7514867"/>
              <a:gd name="connsiteX803" fmla="*/ 4119212 w 26589109"/>
              <a:gd name="connsiteY803" fmla="*/ 1051788 h 7514867"/>
              <a:gd name="connsiteX804" fmla="*/ 4135366 w 26589109"/>
              <a:gd name="connsiteY804" fmla="*/ 1035635 h 7514867"/>
              <a:gd name="connsiteX805" fmla="*/ 5492282 w 26589109"/>
              <a:gd name="connsiteY805" fmla="*/ 857943 h 7514867"/>
              <a:gd name="connsiteX806" fmla="*/ 5508436 w 26589109"/>
              <a:gd name="connsiteY806" fmla="*/ 857943 h 7514867"/>
              <a:gd name="connsiteX807" fmla="*/ 5476129 w 26589109"/>
              <a:gd name="connsiteY807" fmla="*/ 890251 h 7514867"/>
              <a:gd name="connsiteX808" fmla="*/ 5492282 w 26589109"/>
              <a:gd name="connsiteY808" fmla="*/ 857943 h 7514867"/>
              <a:gd name="connsiteX809" fmla="*/ 5314591 w 26589109"/>
              <a:gd name="connsiteY809" fmla="*/ 841789 h 7514867"/>
              <a:gd name="connsiteX810" fmla="*/ 5330745 w 26589109"/>
              <a:gd name="connsiteY810" fmla="*/ 857943 h 7514867"/>
              <a:gd name="connsiteX811" fmla="*/ 5298437 w 26589109"/>
              <a:gd name="connsiteY811" fmla="*/ 874097 h 7514867"/>
              <a:gd name="connsiteX812" fmla="*/ 5314591 w 26589109"/>
              <a:gd name="connsiteY812" fmla="*/ 841789 h 7514867"/>
              <a:gd name="connsiteX813" fmla="*/ 4781517 w 26589109"/>
              <a:gd name="connsiteY813" fmla="*/ 841789 h 7514867"/>
              <a:gd name="connsiteX814" fmla="*/ 4797670 w 26589109"/>
              <a:gd name="connsiteY814" fmla="*/ 857943 h 7514867"/>
              <a:gd name="connsiteX815" fmla="*/ 4797670 w 26589109"/>
              <a:gd name="connsiteY815" fmla="*/ 874097 h 7514867"/>
              <a:gd name="connsiteX816" fmla="*/ 4765363 w 26589109"/>
              <a:gd name="connsiteY816" fmla="*/ 857943 h 7514867"/>
              <a:gd name="connsiteX817" fmla="*/ 4781517 w 26589109"/>
              <a:gd name="connsiteY817" fmla="*/ 841789 h 7514867"/>
              <a:gd name="connsiteX818" fmla="*/ 20854520 w 26589109"/>
              <a:gd name="connsiteY818" fmla="*/ 728713 h 7514867"/>
              <a:gd name="connsiteX819" fmla="*/ 20870672 w 26589109"/>
              <a:gd name="connsiteY819" fmla="*/ 744867 h 7514867"/>
              <a:gd name="connsiteX820" fmla="*/ 20870672 w 26589109"/>
              <a:gd name="connsiteY820" fmla="*/ 761021 h 7514867"/>
              <a:gd name="connsiteX821" fmla="*/ 20838364 w 26589109"/>
              <a:gd name="connsiteY821" fmla="*/ 744867 h 7514867"/>
              <a:gd name="connsiteX822" fmla="*/ 20854520 w 26589109"/>
              <a:gd name="connsiteY822" fmla="*/ 728713 h 7514867"/>
              <a:gd name="connsiteX823" fmla="*/ 4135366 w 26589109"/>
              <a:gd name="connsiteY823" fmla="*/ 728713 h 7514867"/>
              <a:gd name="connsiteX824" fmla="*/ 4151519 w 26589109"/>
              <a:gd name="connsiteY824" fmla="*/ 744867 h 7514867"/>
              <a:gd name="connsiteX825" fmla="*/ 4151519 w 26589109"/>
              <a:gd name="connsiteY825" fmla="*/ 761021 h 7514867"/>
              <a:gd name="connsiteX826" fmla="*/ 4119212 w 26589109"/>
              <a:gd name="connsiteY826" fmla="*/ 744867 h 7514867"/>
              <a:gd name="connsiteX827" fmla="*/ 4135366 w 26589109"/>
              <a:gd name="connsiteY827" fmla="*/ 728713 h 7514867"/>
              <a:gd name="connsiteX828" fmla="*/ 20103873 w 26589109"/>
              <a:gd name="connsiteY828" fmla="*/ 708773 h 7514867"/>
              <a:gd name="connsiteX829" fmla="*/ 20062982 w 26589109"/>
              <a:gd name="connsiteY829" fmla="*/ 761021 h 7514867"/>
              <a:gd name="connsiteX830" fmla="*/ 20111444 w 26589109"/>
              <a:gd name="connsiteY830" fmla="*/ 809482 h 7514867"/>
              <a:gd name="connsiteX831" fmla="*/ 20176060 w 26589109"/>
              <a:gd name="connsiteY831" fmla="*/ 777174 h 7514867"/>
              <a:gd name="connsiteX832" fmla="*/ 20127598 w 26589109"/>
              <a:gd name="connsiteY832" fmla="*/ 712559 h 7514867"/>
              <a:gd name="connsiteX833" fmla="*/ 20103873 w 26589109"/>
              <a:gd name="connsiteY833" fmla="*/ 708773 h 7514867"/>
              <a:gd name="connsiteX834" fmla="*/ 5233822 w 26589109"/>
              <a:gd name="connsiteY834" fmla="*/ 696406 h 7514867"/>
              <a:gd name="connsiteX835" fmla="*/ 5282283 w 26589109"/>
              <a:gd name="connsiteY835" fmla="*/ 728713 h 7514867"/>
              <a:gd name="connsiteX836" fmla="*/ 5217668 w 26589109"/>
              <a:gd name="connsiteY836" fmla="*/ 761021 h 7514867"/>
              <a:gd name="connsiteX837" fmla="*/ 5201515 w 26589109"/>
              <a:gd name="connsiteY837" fmla="*/ 744867 h 7514867"/>
              <a:gd name="connsiteX838" fmla="*/ 5233822 w 26589109"/>
              <a:gd name="connsiteY838" fmla="*/ 696406 h 7514867"/>
              <a:gd name="connsiteX839" fmla="*/ 17316842 w 26589109"/>
              <a:gd name="connsiteY839" fmla="*/ 680252 h 7514867"/>
              <a:gd name="connsiteX840" fmla="*/ 17307277 w 26589109"/>
              <a:gd name="connsiteY840" fmla="*/ 686947 h 7514867"/>
              <a:gd name="connsiteX841" fmla="*/ 17304727 w 26589109"/>
              <a:gd name="connsiteY841" fmla="*/ 686310 h 7514867"/>
              <a:gd name="connsiteX842" fmla="*/ 17316842 w 26589109"/>
              <a:gd name="connsiteY842" fmla="*/ 680252 h 7514867"/>
              <a:gd name="connsiteX843" fmla="*/ 20434520 w 26589109"/>
              <a:gd name="connsiteY843" fmla="*/ 664098 h 7514867"/>
              <a:gd name="connsiteX844" fmla="*/ 20450674 w 26589109"/>
              <a:gd name="connsiteY844" fmla="*/ 680252 h 7514867"/>
              <a:gd name="connsiteX845" fmla="*/ 20434520 w 26589109"/>
              <a:gd name="connsiteY845" fmla="*/ 696406 h 7514867"/>
              <a:gd name="connsiteX846" fmla="*/ 20434520 w 26589109"/>
              <a:gd name="connsiteY846" fmla="*/ 664098 h 7514867"/>
              <a:gd name="connsiteX847" fmla="*/ 17300688 w 26589109"/>
              <a:gd name="connsiteY847" fmla="*/ 664098 h 7514867"/>
              <a:gd name="connsiteX848" fmla="*/ 17276459 w 26589109"/>
              <a:gd name="connsiteY848" fmla="*/ 680252 h 7514867"/>
              <a:gd name="connsiteX849" fmla="*/ 17297142 w 26589109"/>
              <a:gd name="connsiteY849" fmla="*/ 694042 h 7514867"/>
              <a:gd name="connsiteX850" fmla="*/ 17296650 w 26589109"/>
              <a:gd name="connsiteY850" fmla="*/ 694387 h 7514867"/>
              <a:gd name="connsiteX851" fmla="*/ 17300688 w 26589109"/>
              <a:gd name="connsiteY851" fmla="*/ 696406 h 7514867"/>
              <a:gd name="connsiteX852" fmla="*/ 17297142 w 26589109"/>
              <a:gd name="connsiteY852" fmla="*/ 694042 h 7514867"/>
              <a:gd name="connsiteX853" fmla="*/ 17307277 w 26589109"/>
              <a:gd name="connsiteY853" fmla="*/ 686947 h 7514867"/>
              <a:gd name="connsiteX854" fmla="*/ 17307755 w 26589109"/>
              <a:gd name="connsiteY854" fmla="*/ 687067 h 7514867"/>
              <a:gd name="connsiteX855" fmla="*/ 17316842 w 26589109"/>
              <a:gd name="connsiteY855" fmla="*/ 680252 h 7514867"/>
              <a:gd name="connsiteX856" fmla="*/ 17300688 w 26589109"/>
              <a:gd name="connsiteY856" fmla="*/ 664098 h 7514867"/>
              <a:gd name="connsiteX857" fmla="*/ 6994583 w 26589109"/>
              <a:gd name="connsiteY857" fmla="*/ 664098 h 7514867"/>
              <a:gd name="connsiteX858" fmla="*/ 6994583 w 26589109"/>
              <a:gd name="connsiteY858" fmla="*/ 696406 h 7514867"/>
              <a:gd name="connsiteX859" fmla="*/ 7010738 w 26589109"/>
              <a:gd name="connsiteY859" fmla="*/ 680252 h 7514867"/>
              <a:gd name="connsiteX860" fmla="*/ 6994583 w 26589109"/>
              <a:gd name="connsiteY860" fmla="*/ 664098 h 7514867"/>
              <a:gd name="connsiteX861" fmla="*/ 6752276 w 26589109"/>
              <a:gd name="connsiteY861" fmla="*/ 664098 h 7514867"/>
              <a:gd name="connsiteX862" fmla="*/ 6736123 w 26589109"/>
              <a:gd name="connsiteY862" fmla="*/ 696406 h 7514867"/>
              <a:gd name="connsiteX863" fmla="*/ 6752276 w 26589109"/>
              <a:gd name="connsiteY863" fmla="*/ 712559 h 7514867"/>
              <a:gd name="connsiteX864" fmla="*/ 6768431 w 26589109"/>
              <a:gd name="connsiteY864" fmla="*/ 680252 h 7514867"/>
              <a:gd name="connsiteX865" fmla="*/ 6752276 w 26589109"/>
              <a:gd name="connsiteY865" fmla="*/ 664098 h 7514867"/>
              <a:gd name="connsiteX866" fmla="*/ 5863819 w 26589109"/>
              <a:gd name="connsiteY866" fmla="*/ 664098 h 7514867"/>
              <a:gd name="connsiteX867" fmla="*/ 5879973 w 26589109"/>
              <a:gd name="connsiteY867" fmla="*/ 680252 h 7514867"/>
              <a:gd name="connsiteX868" fmla="*/ 5879973 w 26589109"/>
              <a:gd name="connsiteY868" fmla="*/ 696406 h 7514867"/>
              <a:gd name="connsiteX869" fmla="*/ 5847665 w 26589109"/>
              <a:gd name="connsiteY869" fmla="*/ 680252 h 7514867"/>
              <a:gd name="connsiteX870" fmla="*/ 5863819 w 26589109"/>
              <a:gd name="connsiteY870" fmla="*/ 664098 h 7514867"/>
              <a:gd name="connsiteX871" fmla="*/ 4716901 w 26589109"/>
              <a:gd name="connsiteY871" fmla="*/ 664098 h 7514867"/>
              <a:gd name="connsiteX872" fmla="*/ 4700748 w 26589109"/>
              <a:gd name="connsiteY872" fmla="*/ 696406 h 7514867"/>
              <a:gd name="connsiteX873" fmla="*/ 4684594 w 26589109"/>
              <a:gd name="connsiteY873" fmla="*/ 696406 h 7514867"/>
              <a:gd name="connsiteX874" fmla="*/ 4733055 w 26589109"/>
              <a:gd name="connsiteY874" fmla="*/ 664098 h 7514867"/>
              <a:gd name="connsiteX875" fmla="*/ 4716901 w 26589109"/>
              <a:gd name="connsiteY875" fmla="*/ 664098 h 7514867"/>
              <a:gd name="connsiteX876" fmla="*/ 17446072 w 26589109"/>
              <a:gd name="connsiteY876" fmla="*/ 647944 h 7514867"/>
              <a:gd name="connsiteX877" fmla="*/ 17397610 w 26589109"/>
              <a:gd name="connsiteY877" fmla="*/ 680252 h 7514867"/>
              <a:gd name="connsiteX878" fmla="*/ 17446072 w 26589109"/>
              <a:gd name="connsiteY878" fmla="*/ 696406 h 7514867"/>
              <a:gd name="connsiteX879" fmla="*/ 17494534 w 26589109"/>
              <a:gd name="connsiteY879" fmla="*/ 680252 h 7514867"/>
              <a:gd name="connsiteX880" fmla="*/ 17446072 w 26589109"/>
              <a:gd name="connsiteY880" fmla="*/ 647944 h 7514867"/>
              <a:gd name="connsiteX881" fmla="*/ 7091506 w 26589109"/>
              <a:gd name="connsiteY881" fmla="*/ 647944 h 7514867"/>
              <a:gd name="connsiteX882" fmla="*/ 7075352 w 26589109"/>
              <a:gd name="connsiteY882" fmla="*/ 664098 h 7514867"/>
              <a:gd name="connsiteX883" fmla="*/ 7091506 w 26589109"/>
              <a:gd name="connsiteY883" fmla="*/ 680252 h 7514867"/>
              <a:gd name="connsiteX884" fmla="*/ 7107659 w 26589109"/>
              <a:gd name="connsiteY884" fmla="*/ 696406 h 7514867"/>
              <a:gd name="connsiteX885" fmla="*/ 7172275 w 26589109"/>
              <a:gd name="connsiteY885" fmla="*/ 647944 h 7514867"/>
              <a:gd name="connsiteX886" fmla="*/ 7107659 w 26589109"/>
              <a:gd name="connsiteY886" fmla="*/ 647944 h 7514867"/>
              <a:gd name="connsiteX887" fmla="*/ 7091506 w 26589109"/>
              <a:gd name="connsiteY887" fmla="*/ 647944 h 7514867"/>
              <a:gd name="connsiteX888" fmla="*/ 6267663 w 26589109"/>
              <a:gd name="connsiteY888" fmla="*/ 647944 h 7514867"/>
              <a:gd name="connsiteX889" fmla="*/ 6186894 w 26589109"/>
              <a:gd name="connsiteY889" fmla="*/ 712559 h 7514867"/>
              <a:gd name="connsiteX890" fmla="*/ 6154587 w 26589109"/>
              <a:gd name="connsiteY890" fmla="*/ 728713 h 7514867"/>
              <a:gd name="connsiteX891" fmla="*/ 6170741 w 26589109"/>
              <a:gd name="connsiteY891" fmla="*/ 744867 h 7514867"/>
              <a:gd name="connsiteX892" fmla="*/ 6186894 w 26589109"/>
              <a:gd name="connsiteY892" fmla="*/ 712559 h 7514867"/>
              <a:gd name="connsiteX893" fmla="*/ 6267663 w 26589109"/>
              <a:gd name="connsiteY893" fmla="*/ 696406 h 7514867"/>
              <a:gd name="connsiteX894" fmla="*/ 6283817 w 26589109"/>
              <a:gd name="connsiteY894" fmla="*/ 664098 h 7514867"/>
              <a:gd name="connsiteX895" fmla="*/ 6267663 w 26589109"/>
              <a:gd name="connsiteY895" fmla="*/ 647944 h 7514867"/>
              <a:gd name="connsiteX896" fmla="*/ 4967285 w 26589109"/>
              <a:gd name="connsiteY896" fmla="*/ 603521 h 7514867"/>
              <a:gd name="connsiteX897" fmla="*/ 4991515 w 26589109"/>
              <a:gd name="connsiteY897" fmla="*/ 615637 h 7514867"/>
              <a:gd name="connsiteX898" fmla="*/ 5039977 w 26589109"/>
              <a:gd name="connsiteY898" fmla="*/ 680252 h 7514867"/>
              <a:gd name="connsiteX899" fmla="*/ 4959208 w 26589109"/>
              <a:gd name="connsiteY899" fmla="*/ 712559 h 7514867"/>
              <a:gd name="connsiteX900" fmla="*/ 4878439 w 26589109"/>
              <a:gd name="connsiteY900" fmla="*/ 680252 h 7514867"/>
              <a:gd name="connsiteX901" fmla="*/ 4943054 w 26589109"/>
              <a:gd name="connsiteY901" fmla="*/ 615637 h 7514867"/>
              <a:gd name="connsiteX902" fmla="*/ 4967285 w 26589109"/>
              <a:gd name="connsiteY902" fmla="*/ 603521 h 7514867"/>
              <a:gd name="connsiteX903" fmla="*/ 7269198 w 26589109"/>
              <a:gd name="connsiteY903" fmla="*/ 599483 h 7514867"/>
              <a:gd name="connsiteX904" fmla="*/ 7188428 w 26589109"/>
              <a:gd name="connsiteY904" fmla="*/ 647944 h 7514867"/>
              <a:gd name="connsiteX905" fmla="*/ 7301506 w 26589109"/>
              <a:gd name="connsiteY905" fmla="*/ 647944 h 7514867"/>
              <a:gd name="connsiteX906" fmla="*/ 7349966 w 26589109"/>
              <a:gd name="connsiteY906" fmla="*/ 615637 h 7514867"/>
              <a:gd name="connsiteX907" fmla="*/ 7349966 w 26589109"/>
              <a:gd name="connsiteY907" fmla="*/ 615637 h 7514867"/>
              <a:gd name="connsiteX908" fmla="*/ 7269198 w 26589109"/>
              <a:gd name="connsiteY908" fmla="*/ 599483 h 7514867"/>
              <a:gd name="connsiteX909" fmla="*/ 6590739 w 26589109"/>
              <a:gd name="connsiteY909" fmla="*/ 599483 h 7514867"/>
              <a:gd name="connsiteX910" fmla="*/ 6445355 w 26589109"/>
              <a:gd name="connsiteY910" fmla="*/ 647944 h 7514867"/>
              <a:gd name="connsiteX911" fmla="*/ 6429201 w 26589109"/>
              <a:gd name="connsiteY911" fmla="*/ 647944 h 7514867"/>
              <a:gd name="connsiteX912" fmla="*/ 6413047 w 26589109"/>
              <a:gd name="connsiteY912" fmla="*/ 615637 h 7514867"/>
              <a:gd name="connsiteX913" fmla="*/ 6396894 w 26589109"/>
              <a:gd name="connsiteY913" fmla="*/ 615637 h 7514867"/>
              <a:gd name="connsiteX914" fmla="*/ 6413047 w 26589109"/>
              <a:gd name="connsiteY914" fmla="*/ 647944 h 7514867"/>
              <a:gd name="connsiteX915" fmla="*/ 6429201 w 26589109"/>
              <a:gd name="connsiteY915" fmla="*/ 647944 h 7514867"/>
              <a:gd name="connsiteX916" fmla="*/ 6445355 w 26589109"/>
              <a:gd name="connsiteY916" fmla="*/ 680252 h 7514867"/>
              <a:gd name="connsiteX917" fmla="*/ 6606893 w 26589109"/>
              <a:gd name="connsiteY917" fmla="*/ 664098 h 7514867"/>
              <a:gd name="connsiteX918" fmla="*/ 6639200 w 26589109"/>
              <a:gd name="connsiteY918" fmla="*/ 615637 h 7514867"/>
              <a:gd name="connsiteX919" fmla="*/ 6590739 w 26589109"/>
              <a:gd name="connsiteY919" fmla="*/ 599483 h 7514867"/>
              <a:gd name="connsiteX920" fmla="*/ 5508436 w 26589109"/>
              <a:gd name="connsiteY920" fmla="*/ 599483 h 7514867"/>
              <a:gd name="connsiteX921" fmla="*/ 5508436 w 26589109"/>
              <a:gd name="connsiteY921" fmla="*/ 631791 h 7514867"/>
              <a:gd name="connsiteX922" fmla="*/ 5492282 w 26589109"/>
              <a:gd name="connsiteY922" fmla="*/ 647944 h 7514867"/>
              <a:gd name="connsiteX923" fmla="*/ 5492282 w 26589109"/>
              <a:gd name="connsiteY923" fmla="*/ 615637 h 7514867"/>
              <a:gd name="connsiteX924" fmla="*/ 5508436 w 26589109"/>
              <a:gd name="connsiteY924" fmla="*/ 599483 h 7514867"/>
              <a:gd name="connsiteX925" fmla="*/ 4771168 w 26589109"/>
              <a:gd name="connsiteY925" fmla="*/ 589892 h 7514867"/>
              <a:gd name="connsiteX926" fmla="*/ 4846132 w 26589109"/>
              <a:gd name="connsiteY926" fmla="*/ 712559 h 7514867"/>
              <a:gd name="connsiteX927" fmla="*/ 4781517 w 26589109"/>
              <a:gd name="connsiteY927" fmla="*/ 761021 h 7514867"/>
              <a:gd name="connsiteX928" fmla="*/ 4700748 w 26589109"/>
              <a:gd name="connsiteY928" fmla="*/ 712559 h 7514867"/>
              <a:gd name="connsiteX929" fmla="*/ 4636133 w 26589109"/>
              <a:gd name="connsiteY929" fmla="*/ 793328 h 7514867"/>
              <a:gd name="connsiteX930" fmla="*/ 4619979 w 26589109"/>
              <a:gd name="connsiteY930" fmla="*/ 874097 h 7514867"/>
              <a:gd name="connsiteX931" fmla="*/ 4571517 w 26589109"/>
              <a:gd name="connsiteY931" fmla="*/ 890251 h 7514867"/>
              <a:gd name="connsiteX932" fmla="*/ 4474595 w 26589109"/>
              <a:gd name="connsiteY932" fmla="*/ 696406 h 7514867"/>
              <a:gd name="connsiteX933" fmla="*/ 4555364 w 26589109"/>
              <a:gd name="connsiteY933" fmla="*/ 647944 h 7514867"/>
              <a:gd name="connsiteX934" fmla="*/ 4636133 w 26589109"/>
              <a:gd name="connsiteY934" fmla="*/ 647944 h 7514867"/>
              <a:gd name="connsiteX935" fmla="*/ 4716901 w 26589109"/>
              <a:gd name="connsiteY935" fmla="*/ 599483 h 7514867"/>
              <a:gd name="connsiteX936" fmla="*/ 4771168 w 26589109"/>
              <a:gd name="connsiteY936" fmla="*/ 589892 h 7514867"/>
              <a:gd name="connsiteX937" fmla="*/ 5346898 w 26589109"/>
              <a:gd name="connsiteY937" fmla="*/ 551022 h 7514867"/>
              <a:gd name="connsiteX938" fmla="*/ 5395360 w 26589109"/>
              <a:gd name="connsiteY938" fmla="*/ 567176 h 7514867"/>
              <a:gd name="connsiteX939" fmla="*/ 5346898 w 26589109"/>
              <a:gd name="connsiteY939" fmla="*/ 599483 h 7514867"/>
              <a:gd name="connsiteX940" fmla="*/ 5298437 w 26589109"/>
              <a:gd name="connsiteY940" fmla="*/ 567176 h 7514867"/>
              <a:gd name="connsiteX941" fmla="*/ 5346898 w 26589109"/>
              <a:gd name="connsiteY941" fmla="*/ 551022 h 7514867"/>
              <a:gd name="connsiteX942" fmla="*/ 19778779 w 26589109"/>
              <a:gd name="connsiteY942" fmla="*/ 544207 h 7514867"/>
              <a:gd name="connsiteX943" fmla="*/ 19836832 w 26589109"/>
              <a:gd name="connsiteY943" fmla="*/ 551022 h 7514867"/>
              <a:gd name="connsiteX944" fmla="*/ 19836832 w 26589109"/>
              <a:gd name="connsiteY944" fmla="*/ 599483 h 7514867"/>
              <a:gd name="connsiteX945" fmla="*/ 19820676 w 26589109"/>
              <a:gd name="connsiteY945" fmla="*/ 647944 h 7514867"/>
              <a:gd name="connsiteX946" fmla="*/ 19610678 w 26589109"/>
              <a:gd name="connsiteY946" fmla="*/ 583329 h 7514867"/>
              <a:gd name="connsiteX947" fmla="*/ 19594524 w 26589109"/>
              <a:gd name="connsiteY947" fmla="*/ 567176 h 7514867"/>
              <a:gd name="connsiteX948" fmla="*/ 19610678 w 26589109"/>
              <a:gd name="connsiteY948" fmla="*/ 551022 h 7514867"/>
              <a:gd name="connsiteX949" fmla="*/ 19778779 w 26589109"/>
              <a:gd name="connsiteY949" fmla="*/ 544207 h 7514867"/>
              <a:gd name="connsiteX950" fmla="*/ 5960742 w 26589109"/>
              <a:gd name="connsiteY950" fmla="*/ 518714 h 7514867"/>
              <a:gd name="connsiteX951" fmla="*/ 5993049 w 26589109"/>
              <a:gd name="connsiteY951" fmla="*/ 551022 h 7514867"/>
              <a:gd name="connsiteX952" fmla="*/ 5928434 w 26589109"/>
              <a:gd name="connsiteY952" fmla="*/ 583329 h 7514867"/>
              <a:gd name="connsiteX953" fmla="*/ 5912280 w 26589109"/>
              <a:gd name="connsiteY953" fmla="*/ 567176 h 7514867"/>
              <a:gd name="connsiteX954" fmla="*/ 5960742 w 26589109"/>
              <a:gd name="connsiteY954" fmla="*/ 518714 h 7514867"/>
              <a:gd name="connsiteX955" fmla="*/ 15572235 w 26589109"/>
              <a:gd name="connsiteY955" fmla="*/ 486407 h 7514867"/>
              <a:gd name="connsiteX956" fmla="*/ 15556082 w 26589109"/>
              <a:gd name="connsiteY956" fmla="*/ 534868 h 7514867"/>
              <a:gd name="connsiteX957" fmla="*/ 15588389 w 26589109"/>
              <a:gd name="connsiteY957" fmla="*/ 583329 h 7514867"/>
              <a:gd name="connsiteX958" fmla="*/ 15733773 w 26589109"/>
              <a:gd name="connsiteY958" fmla="*/ 599483 h 7514867"/>
              <a:gd name="connsiteX959" fmla="*/ 15830695 w 26589109"/>
              <a:gd name="connsiteY959" fmla="*/ 599483 h 7514867"/>
              <a:gd name="connsiteX960" fmla="*/ 15895311 w 26589109"/>
              <a:gd name="connsiteY960" fmla="*/ 599483 h 7514867"/>
              <a:gd name="connsiteX961" fmla="*/ 15879157 w 26589109"/>
              <a:gd name="connsiteY961" fmla="*/ 567176 h 7514867"/>
              <a:gd name="connsiteX962" fmla="*/ 15846849 w 26589109"/>
              <a:gd name="connsiteY962" fmla="*/ 534868 h 7514867"/>
              <a:gd name="connsiteX963" fmla="*/ 15572235 w 26589109"/>
              <a:gd name="connsiteY963" fmla="*/ 486407 h 7514867"/>
              <a:gd name="connsiteX964" fmla="*/ 15265314 w 26589109"/>
              <a:gd name="connsiteY964" fmla="*/ 486407 h 7514867"/>
              <a:gd name="connsiteX965" fmla="*/ 15249160 w 26589109"/>
              <a:gd name="connsiteY965" fmla="*/ 502560 h 7514867"/>
              <a:gd name="connsiteX966" fmla="*/ 15265314 w 26589109"/>
              <a:gd name="connsiteY966" fmla="*/ 518714 h 7514867"/>
              <a:gd name="connsiteX967" fmla="*/ 15281467 w 26589109"/>
              <a:gd name="connsiteY967" fmla="*/ 502560 h 7514867"/>
              <a:gd name="connsiteX968" fmla="*/ 15265314 w 26589109"/>
              <a:gd name="connsiteY968" fmla="*/ 486407 h 7514867"/>
              <a:gd name="connsiteX969" fmla="*/ 13989165 w 26589109"/>
              <a:gd name="connsiteY969" fmla="*/ 470253 h 7514867"/>
              <a:gd name="connsiteX970" fmla="*/ 13940705 w 26589109"/>
              <a:gd name="connsiteY970" fmla="*/ 486407 h 7514867"/>
              <a:gd name="connsiteX971" fmla="*/ 13940705 w 26589109"/>
              <a:gd name="connsiteY971" fmla="*/ 502560 h 7514867"/>
              <a:gd name="connsiteX972" fmla="*/ 14005319 w 26589109"/>
              <a:gd name="connsiteY972" fmla="*/ 518714 h 7514867"/>
              <a:gd name="connsiteX973" fmla="*/ 14037627 w 26589109"/>
              <a:gd name="connsiteY973" fmla="*/ 502560 h 7514867"/>
              <a:gd name="connsiteX974" fmla="*/ 13989165 w 26589109"/>
              <a:gd name="connsiteY974" fmla="*/ 470253 h 7514867"/>
              <a:gd name="connsiteX975" fmla="*/ 17814075 w 26589109"/>
              <a:gd name="connsiteY975" fmla="*/ 468739 h 7514867"/>
              <a:gd name="connsiteX976" fmla="*/ 17736840 w 26589109"/>
              <a:gd name="connsiteY976" fmla="*/ 518714 h 7514867"/>
              <a:gd name="connsiteX977" fmla="*/ 17672226 w 26589109"/>
              <a:gd name="connsiteY977" fmla="*/ 551022 h 7514867"/>
              <a:gd name="connsiteX978" fmla="*/ 17688380 w 26589109"/>
              <a:gd name="connsiteY978" fmla="*/ 664098 h 7514867"/>
              <a:gd name="connsiteX979" fmla="*/ 17736840 w 26589109"/>
              <a:gd name="connsiteY979" fmla="*/ 647944 h 7514867"/>
              <a:gd name="connsiteX980" fmla="*/ 17752994 w 26589109"/>
              <a:gd name="connsiteY980" fmla="*/ 502560 h 7514867"/>
              <a:gd name="connsiteX981" fmla="*/ 17849916 w 26589109"/>
              <a:gd name="connsiteY981" fmla="*/ 470253 h 7514867"/>
              <a:gd name="connsiteX982" fmla="*/ 17814075 w 26589109"/>
              <a:gd name="connsiteY982" fmla="*/ 468739 h 7514867"/>
              <a:gd name="connsiteX983" fmla="*/ 13536861 w 26589109"/>
              <a:gd name="connsiteY983" fmla="*/ 421792 h 7514867"/>
              <a:gd name="connsiteX984" fmla="*/ 13520706 w 26589109"/>
              <a:gd name="connsiteY984" fmla="*/ 454099 h 7514867"/>
              <a:gd name="connsiteX985" fmla="*/ 13536861 w 26589109"/>
              <a:gd name="connsiteY985" fmla="*/ 454099 h 7514867"/>
              <a:gd name="connsiteX986" fmla="*/ 13553014 w 26589109"/>
              <a:gd name="connsiteY986" fmla="*/ 437945 h 7514867"/>
              <a:gd name="connsiteX987" fmla="*/ 13536861 w 26589109"/>
              <a:gd name="connsiteY987" fmla="*/ 421792 h 7514867"/>
              <a:gd name="connsiteX988" fmla="*/ 13019940 w 26589109"/>
              <a:gd name="connsiteY988" fmla="*/ 421792 h 7514867"/>
              <a:gd name="connsiteX989" fmla="*/ 12987633 w 26589109"/>
              <a:gd name="connsiteY989" fmla="*/ 454099 h 7514867"/>
              <a:gd name="connsiteX990" fmla="*/ 13036094 w 26589109"/>
              <a:gd name="connsiteY990" fmla="*/ 470253 h 7514867"/>
              <a:gd name="connsiteX991" fmla="*/ 13068402 w 26589109"/>
              <a:gd name="connsiteY991" fmla="*/ 437945 h 7514867"/>
              <a:gd name="connsiteX992" fmla="*/ 13019940 w 26589109"/>
              <a:gd name="connsiteY992" fmla="*/ 421792 h 7514867"/>
              <a:gd name="connsiteX993" fmla="*/ 11501484 w 26589109"/>
              <a:gd name="connsiteY993" fmla="*/ 308715 h 7514867"/>
              <a:gd name="connsiteX994" fmla="*/ 11517639 w 26589109"/>
              <a:gd name="connsiteY994" fmla="*/ 308715 h 7514867"/>
              <a:gd name="connsiteX995" fmla="*/ 11519659 w 26589109"/>
              <a:gd name="connsiteY995" fmla="*/ 336985 h 7514867"/>
              <a:gd name="connsiteX996" fmla="*/ 11492516 w 26589109"/>
              <a:gd name="connsiteY996" fmla="*/ 340178 h 7514867"/>
              <a:gd name="connsiteX997" fmla="*/ 11486464 w 26589109"/>
              <a:gd name="connsiteY997" fmla="*/ 339607 h 7514867"/>
              <a:gd name="connsiteX998" fmla="*/ 11493408 w 26589109"/>
              <a:gd name="connsiteY998" fmla="*/ 330927 h 7514867"/>
              <a:gd name="connsiteX999" fmla="*/ 11501484 w 26589109"/>
              <a:gd name="connsiteY999" fmla="*/ 308715 h 7514867"/>
              <a:gd name="connsiteX1000" fmla="*/ 16153771 w 26589109"/>
              <a:gd name="connsiteY1000" fmla="*/ 260254 h 7514867"/>
              <a:gd name="connsiteX1001" fmla="*/ 16169924 w 26589109"/>
              <a:gd name="connsiteY1001" fmla="*/ 260254 h 7514867"/>
              <a:gd name="connsiteX1002" fmla="*/ 16137617 w 26589109"/>
              <a:gd name="connsiteY1002" fmla="*/ 308715 h 7514867"/>
              <a:gd name="connsiteX1003" fmla="*/ 16153771 w 26589109"/>
              <a:gd name="connsiteY1003" fmla="*/ 260254 h 7514867"/>
              <a:gd name="connsiteX1004" fmla="*/ 16283002 w 26589109"/>
              <a:gd name="connsiteY1004" fmla="*/ 244100 h 7514867"/>
              <a:gd name="connsiteX1005" fmla="*/ 16299155 w 26589109"/>
              <a:gd name="connsiteY1005" fmla="*/ 260254 h 7514867"/>
              <a:gd name="connsiteX1006" fmla="*/ 16283002 w 26589109"/>
              <a:gd name="connsiteY1006" fmla="*/ 276408 h 7514867"/>
              <a:gd name="connsiteX1007" fmla="*/ 16266847 w 26589109"/>
              <a:gd name="connsiteY1007" fmla="*/ 260254 h 7514867"/>
              <a:gd name="connsiteX1008" fmla="*/ 16283002 w 26589109"/>
              <a:gd name="connsiteY1008" fmla="*/ 244100 h 7514867"/>
              <a:gd name="connsiteX1009" fmla="*/ 9724570 w 26589109"/>
              <a:gd name="connsiteY1009" fmla="*/ 244100 h 7514867"/>
              <a:gd name="connsiteX1010" fmla="*/ 9740725 w 26589109"/>
              <a:gd name="connsiteY1010" fmla="*/ 260254 h 7514867"/>
              <a:gd name="connsiteX1011" fmla="*/ 9708416 w 26589109"/>
              <a:gd name="connsiteY1011" fmla="*/ 260254 h 7514867"/>
              <a:gd name="connsiteX1012" fmla="*/ 9724570 w 26589109"/>
              <a:gd name="connsiteY1012" fmla="*/ 244100 h 7514867"/>
              <a:gd name="connsiteX1013" fmla="*/ 13488399 w 26589109"/>
              <a:gd name="connsiteY1013" fmla="*/ 114870 h 7514867"/>
              <a:gd name="connsiteX1014" fmla="*/ 13569168 w 26589109"/>
              <a:gd name="connsiteY1014" fmla="*/ 163331 h 7514867"/>
              <a:gd name="connsiteX1015" fmla="*/ 13488399 w 26589109"/>
              <a:gd name="connsiteY1015" fmla="*/ 163331 h 7514867"/>
              <a:gd name="connsiteX1016" fmla="*/ 13472245 w 26589109"/>
              <a:gd name="connsiteY1016" fmla="*/ 131024 h 7514867"/>
              <a:gd name="connsiteX1017" fmla="*/ 13488399 w 26589109"/>
              <a:gd name="connsiteY1017" fmla="*/ 114870 h 7514867"/>
              <a:gd name="connsiteX1018" fmla="*/ 14498010 w 26589109"/>
              <a:gd name="connsiteY1018" fmla="*/ 106793 h 7514867"/>
              <a:gd name="connsiteX1019" fmla="*/ 14376856 w 26589109"/>
              <a:gd name="connsiteY1019" fmla="*/ 131024 h 7514867"/>
              <a:gd name="connsiteX1020" fmla="*/ 14376856 w 26589109"/>
              <a:gd name="connsiteY1020" fmla="*/ 147178 h 7514867"/>
              <a:gd name="connsiteX1021" fmla="*/ 14457625 w 26589109"/>
              <a:gd name="connsiteY1021" fmla="*/ 211793 h 7514867"/>
              <a:gd name="connsiteX1022" fmla="*/ 14619163 w 26589109"/>
              <a:gd name="connsiteY1022" fmla="*/ 163331 h 7514867"/>
              <a:gd name="connsiteX1023" fmla="*/ 14635316 w 26589109"/>
              <a:gd name="connsiteY1023" fmla="*/ 147178 h 7514867"/>
              <a:gd name="connsiteX1024" fmla="*/ 14619163 w 26589109"/>
              <a:gd name="connsiteY1024" fmla="*/ 131024 h 7514867"/>
              <a:gd name="connsiteX1025" fmla="*/ 14498010 w 26589109"/>
              <a:gd name="connsiteY1025" fmla="*/ 106793 h 7514867"/>
              <a:gd name="connsiteX1026" fmla="*/ 13326862 w 26589109"/>
              <a:gd name="connsiteY1026" fmla="*/ 62370 h 7514867"/>
              <a:gd name="connsiteX1027" fmla="*/ 13359168 w 26589109"/>
              <a:gd name="connsiteY1027" fmla="*/ 82563 h 7514867"/>
              <a:gd name="connsiteX1028" fmla="*/ 13343015 w 26589109"/>
              <a:gd name="connsiteY1028" fmla="*/ 114870 h 7514867"/>
              <a:gd name="connsiteX1029" fmla="*/ 13278400 w 26589109"/>
              <a:gd name="connsiteY1029" fmla="*/ 82563 h 7514867"/>
              <a:gd name="connsiteX1030" fmla="*/ 13294555 w 26589109"/>
              <a:gd name="connsiteY1030" fmla="*/ 66409 h 7514867"/>
              <a:gd name="connsiteX1031" fmla="*/ 13326862 w 26589109"/>
              <a:gd name="connsiteY1031" fmla="*/ 62370 h 7514867"/>
              <a:gd name="connsiteX1032" fmla="*/ 14183011 w 26589109"/>
              <a:gd name="connsiteY1032" fmla="*/ 50255 h 7514867"/>
              <a:gd name="connsiteX1033" fmla="*/ 14134550 w 26589109"/>
              <a:gd name="connsiteY1033" fmla="*/ 66409 h 7514867"/>
              <a:gd name="connsiteX1034" fmla="*/ 14183011 w 26589109"/>
              <a:gd name="connsiteY1034" fmla="*/ 98716 h 7514867"/>
              <a:gd name="connsiteX1035" fmla="*/ 14215318 w 26589109"/>
              <a:gd name="connsiteY1035" fmla="*/ 82563 h 7514867"/>
              <a:gd name="connsiteX1036" fmla="*/ 14199165 w 26589109"/>
              <a:gd name="connsiteY1036" fmla="*/ 66409 h 7514867"/>
              <a:gd name="connsiteX1037" fmla="*/ 14183011 w 26589109"/>
              <a:gd name="connsiteY1037" fmla="*/ 50255 h 7514867"/>
              <a:gd name="connsiteX1038" fmla="*/ 14223395 w 26589109"/>
              <a:gd name="connsiteY1038" fmla="*/ 280 h 7514867"/>
              <a:gd name="connsiteX1039" fmla="*/ 14441471 w 26589109"/>
              <a:gd name="connsiteY1039" fmla="*/ 50255 h 7514867"/>
              <a:gd name="connsiteX1040" fmla="*/ 14651470 w 26589109"/>
              <a:gd name="connsiteY1040" fmla="*/ 66409 h 7514867"/>
              <a:gd name="connsiteX1041" fmla="*/ 14716085 w 26589109"/>
              <a:gd name="connsiteY1041" fmla="*/ 179485 h 7514867"/>
              <a:gd name="connsiteX1042" fmla="*/ 14764547 w 26589109"/>
              <a:gd name="connsiteY1042" fmla="*/ 244100 h 7514867"/>
              <a:gd name="connsiteX1043" fmla="*/ 14796854 w 26589109"/>
              <a:gd name="connsiteY1043" fmla="*/ 244100 h 7514867"/>
              <a:gd name="connsiteX1044" fmla="*/ 14958392 w 26589109"/>
              <a:gd name="connsiteY1044" fmla="*/ 211793 h 7514867"/>
              <a:gd name="connsiteX1045" fmla="*/ 15136083 w 26589109"/>
              <a:gd name="connsiteY1045" fmla="*/ 244100 h 7514867"/>
              <a:gd name="connsiteX1046" fmla="*/ 15281467 w 26589109"/>
              <a:gd name="connsiteY1046" fmla="*/ 244100 h 7514867"/>
              <a:gd name="connsiteX1047" fmla="*/ 15459158 w 26589109"/>
              <a:gd name="connsiteY1047" fmla="*/ 244100 h 7514867"/>
              <a:gd name="connsiteX1048" fmla="*/ 15475313 w 26589109"/>
              <a:gd name="connsiteY1048" fmla="*/ 308715 h 7514867"/>
              <a:gd name="connsiteX1049" fmla="*/ 15459158 w 26589109"/>
              <a:gd name="connsiteY1049" fmla="*/ 341023 h 7514867"/>
              <a:gd name="connsiteX1050" fmla="*/ 15620696 w 26589109"/>
              <a:gd name="connsiteY1050" fmla="*/ 341023 h 7514867"/>
              <a:gd name="connsiteX1051" fmla="*/ 15588389 w 26589109"/>
              <a:gd name="connsiteY1051" fmla="*/ 276408 h 7514867"/>
              <a:gd name="connsiteX1052" fmla="*/ 15798388 w 26589109"/>
              <a:gd name="connsiteY1052" fmla="*/ 195639 h 7514867"/>
              <a:gd name="connsiteX1053" fmla="*/ 15830695 w 26589109"/>
              <a:gd name="connsiteY1053" fmla="*/ 260254 h 7514867"/>
              <a:gd name="connsiteX1054" fmla="*/ 15846849 w 26589109"/>
              <a:gd name="connsiteY1054" fmla="*/ 308715 h 7514867"/>
              <a:gd name="connsiteX1055" fmla="*/ 15927618 w 26589109"/>
              <a:gd name="connsiteY1055" fmla="*/ 308715 h 7514867"/>
              <a:gd name="connsiteX1056" fmla="*/ 16105309 w 26589109"/>
              <a:gd name="connsiteY1056" fmla="*/ 308715 h 7514867"/>
              <a:gd name="connsiteX1057" fmla="*/ 16137617 w 26589109"/>
              <a:gd name="connsiteY1057" fmla="*/ 308715 h 7514867"/>
              <a:gd name="connsiteX1058" fmla="*/ 16153771 w 26589109"/>
              <a:gd name="connsiteY1058" fmla="*/ 308715 h 7514867"/>
              <a:gd name="connsiteX1059" fmla="*/ 16234540 w 26589109"/>
              <a:gd name="connsiteY1059" fmla="*/ 421792 h 7514867"/>
              <a:gd name="connsiteX1060" fmla="*/ 16622231 w 26589109"/>
              <a:gd name="connsiteY1060" fmla="*/ 341023 h 7514867"/>
              <a:gd name="connsiteX1061" fmla="*/ 16864538 w 26589109"/>
              <a:gd name="connsiteY1061" fmla="*/ 341023 h 7514867"/>
              <a:gd name="connsiteX1062" fmla="*/ 16912998 w 26589109"/>
              <a:gd name="connsiteY1062" fmla="*/ 357177 h 7514867"/>
              <a:gd name="connsiteX1063" fmla="*/ 17139150 w 26589109"/>
              <a:gd name="connsiteY1063" fmla="*/ 389484 h 7514867"/>
              <a:gd name="connsiteX1064" fmla="*/ 17381458 w 26589109"/>
              <a:gd name="connsiteY1064" fmla="*/ 389484 h 7514867"/>
              <a:gd name="connsiteX1065" fmla="*/ 17478380 w 26589109"/>
              <a:gd name="connsiteY1065" fmla="*/ 373330 h 7514867"/>
              <a:gd name="connsiteX1066" fmla="*/ 17575304 w 26589109"/>
              <a:gd name="connsiteY1066" fmla="*/ 373330 h 7514867"/>
              <a:gd name="connsiteX1067" fmla="*/ 17720686 w 26589109"/>
              <a:gd name="connsiteY1067" fmla="*/ 357177 h 7514867"/>
              <a:gd name="connsiteX1068" fmla="*/ 17785302 w 26589109"/>
              <a:gd name="connsiteY1068" fmla="*/ 357177 h 7514867"/>
              <a:gd name="connsiteX1069" fmla="*/ 17866070 w 26589109"/>
              <a:gd name="connsiteY1069" fmla="*/ 470253 h 7514867"/>
              <a:gd name="connsiteX1070" fmla="*/ 18043762 w 26589109"/>
              <a:gd name="connsiteY1070" fmla="*/ 421792 h 7514867"/>
              <a:gd name="connsiteX1071" fmla="*/ 18092224 w 26589109"/>
              <a:gd name="connsiteY1071" fmla="*/ 454099 h 7514867"/>
              <a:gd name="connsiteX1072" fmla="*/ 18076070 w 26589109"/>
              <a:gd name="connsiteY1072" fmla="*/ 470253 h 7514867"/>
              <a:gd name="connsiteX1073" fmla="*/ 18011454 w 26589109"/>
              <a:gd name="connsiteY1073" fmla="*/ 518714 h 7514867"/>
              <a:gd name="connsiteX1074" fmla="*/ 17898378 w 26589109"/>
              <a:gd name="connsiteY1074" fmla="*/ 647944 h 7514867"/>
              <a:gd name="connsiteX1075" fmla="*/ 17882224 w 26589109"/>
              <a:gd name="connsiteY1075" fmla="*/ 696406 h 7514867"/>
              <a:gd name="connsiteX1076" fmla="*/ 17930686 w 26589109"/>
              <a:gd name="connsiteY1076" fmla="*/ 712559 h 7514867"/>
              <a:gd name="connsiteX1077" fmla="*/ 18205300 w 26589109"/>
              <a:gd name="connsiteY1077" fmla="*/ 664098 h 7514867"/>
              <a:gd name="connsiteX1078" fmla="*/ 18463760 w 26589109"/>
              <a:gd name="connsiteY1078" fmla="*/ 551022 h 7514867"/>
              <a:gd name="connsiteX1079" fmla="*/ 18496068 w 26589109"/>
              <a:gd name="connsiteY1079" fmla="*/ 470253 h 7514867"/>
              <a:gd name="connsiteX1080" fmla="*/ 18431452 w 26589109"/>
              <a:gd name="connsiteY1080" fmla="*/ 421792 h 7514867"/>
              <a:gd name="connsiteX1081" fmla="*/ 18286068 w 26589109"/>
              <a:gd name="connsiteY1081" fmla="*/ 405638 h 7514867"/>
              <a:gd name="connsiteX1082" fmla="*/ 18269914 w 26589109"/>
              <a:gd name="connsiteY1082" fmla="*/ 357177 h 7514867"/>
              <a:gd name="connsiteX1083" fmla="*/ 18302222 w 26589109"/>
              <a:gd name="connsiteY1083" fmla="*/ 308715 h 7514867"/>
              <a:gd name="connsiteX1084" fmla="*/ 18673758 w 26589109"/>
              <a:gd name="connsiteY1084" fmla="*/ 373330 h 7514867"/>
              <a:gd name="connsiteX1085" fmla="*/ 18689912 w 26589109"/>
              <a:gd name="connsiteY1085" fmla="*/ 454099 h 7514867"/>
              <a:gd name="connsiteX1086" fmla="*/ 18641452 w 26589109"/>
              <a:gd name="connsiteY1086" fmla="*/ 486407 h 7514867"/>
              <a:gd name="connsiteX1087" fmla="*/ 18592990 w 26589109"/>
              <a:gd name="connsiteY1087" fmla="*/ 567176 h 7514867"/>
              <a:gd name="connsiteX1088" fmla="*/ 18673758 w 26589109"/>
              <a:gd name="connsiteY1088" fmla="*/ 599483 h 7514867"/>
              <a:gd name="connsiteX1089" fmla="*/ 18948374 w 26589109"/>
              <a:gd name="connsiteY1089" fmla="*/ 421792 h 7514867"/>
              <a:gd name="connsiteX1090" fmla="*/ 19061450 w 26589109"/>
              <a:gd name="connsiteY1090" fmla="*/ 437945 h 7514867"/>
              <a:gd name="connsiteX1091" fmla="*/ 19126066 w 26589109"/>
              <a:gd name="connsiteY1091" fmla="*/ 486407 h 7514867"/>
              <a:gd name="connsiteX1092" fmla="*/ 19239140 w 26589109"/>
              <a:gd name="connsiteY1092" fmla="*/ 518714 h 7514867"/>
              <a:gd name="connsiteX1093" fmla="*/ 19142218 w 26589109"/>
              <a:gd name="connsiteY1093" fmla="*/ 567176 h 7514867"/>
              <a:gd name="connsiteX1094" fmla="*/ 19045296 w 26589109"/>
              <a:gd name="connsiteY1094" fmla="*/ 615637 h 7514867"/>
              <a:gd name="connsiteX1095" fmla="*/ 19061450 w 26589109"/>
              <a:gd name="connsiteY1095" fmla="*/ 664098 h 7514867"/>
              <a:gd name="connsiteX1096" fmla="*/ 19190680 w 26589109"/>
              <a:gd name="connsiteY1096" fmla="*/ 728713 h 7514867"/>
              <a:gd name="connsiteX1097" fmla="*/ 19255294 w 26589109"/>
              <a:gd name="connsiteY1097" fmla="*/ 680252 h 7514867"/>
              <a:gd name="connsiteX1098" fmla="*/ 19352218 w 26589109"/>
              <a:gd name="connsiteY1098" fmla="*/ 631791 h 7514867"/>
              <a:gd name="connsiteX1099" fmla="*/ 19804522 w 26589109"/>
              <a:gd name="connsiteY1099" fmla="*/ 728713 h 7514867"/>
              <a:gd name="connsiteX1100" fmla="*/ 19852984 w 26589109"/>
              <a:gd name="connsiteY1100" fmla="*/ 680252 h 7514867"/>
              <a:gd name="connsiteX1101" fmla="*/ 19966060 w 26589109"/>
              <a:gd name="connsiteY1101" fmla="*/ 647944 h 7514867"/>
              <a:gd name="connsiteX1102" fmla="*/ 20046830 w 26589109"/>
              <a:gd name="connsiteY1102" fmla="*/ 615637 h 7514867"/>
              <a:gd name="connsiteX1103" fmla="*/ 20305290 w 26589109"/>
              <a:gd name="connsiteY1103" fmla="*/ 680252 h 7514867"/>
              <a:gd name="connsiteX1104" fmla="*/ 20402214 w 26589109"/>
              <a:gd name="connsiteY1104" fmla="*/ 777174 h 7514867"/>
              <a:gd name="connsiteX1105" fmla="*/ 20531442 w 26589109"/>
              <a:gd name="connsiteY1105" fmla="*/ 841789 h 7514867"/>
              <a:gd name="connsiteX1106" fmla="*/ 20709134 w 26589109"/>
              <a:gd name="connsiteY1106" fmla="*/ 825636 h 7514867"/>
              <a:gd name="connsiteX1107" fmla="*/ 21145286 w 26589109"/>
              <a:gd name="connsiteY1107" fmla="*/ 793328 h 7514867"/>
              <a:gd name="connsiteX1108" fmla="*/ 21193746 w 26589109"/>
              <a:gd name="connsiteY1108" fmla="*/ 793328 h 7514867"/>
              <a:gd name="connsiteX1109" fmla="*/ 21339132 w 26589109"/>
              <a:gd name="connsiteY1109" fmla="*/ 761021 h 7514867"/>
              <a:gd name="connsiteX1110" fmla="*/ 21403746 w 26589109"/>
              <a:gd name="connsiteY1110" fmla="*/ 761021 h 7514867"/>
              <a:gd name="connsiteX1111" fmla="*/ 21565284 w 26589109"/>
              <a:gd name="connsiteY1111" fmla="*/ 825636 h 7514867"/>
              <a:gd name="connsiteX1112" fmla="*/ 21662208 w 26589109"/>
              <a:gd name="connsiteY1112" fmla="*/ 857943 h 7514867"/>
              <a:gd name="connsiteX1113" fmla="*/ 21759128 w 26589109"/>
              <a:gd name="connsiteY1113" fmla="*/ 874097 h 7514867"/>
              <a:gd name="connsiteX1114" fmla="*/ 21888360 w 26589109"/>
              <a:gd name="connsiteY1114" fmla="*/ 874097 h 7514867"/>
              <a:gd name="connsiteX1115" fmla="*/ 21936822 w 26589109"/>
              <a:gd name="connsiteY1115" fmla="*/ 890251 h 7514867"/>
              <a:gd name="connsiteX1116" fmla="*/ 22276050 w 26589109"/>
              <a:gd name="connsiteY1116" fmla="*/ 857943 h 7514867"/>
              <a:gd name="connsiteX1117" fmla="*/ 22292204 w 26589109"/>
              <a:gd name="connsiteY1117" fmla="*/ 874097 h 7514867"/>
              <a:gd name="connsiteX1118" fmla="*/ 22276050 w 26589109"/>
              <a:gd name="connsiteY1118" fmla="*/ 890251 h 7514867"/>
              <a:gd name="connsiteX1119" fmla="*/ 22049898 w 26589109"/>
              <a:gd name="connsiteY1119" fmla="*/ 906404 h 7514867"/>
              <a:gd name="connsiteX1120" fmla="*/ 22033742 w 26589109"/>
              <a:gd name="connsiteY1120" fmla="*/ 922558 h 7514867"/>
              <a:gd name="connsiteX1121" fmla="*/ 22066052 w 26589109"/>
              <a:gd name="connsiteY1121" fmla="*/ 954866 h 7514867"/>
              <a:gd name="connsiteX1122" fmla="*/ 22372972 w 26589109"/>
              <a:gd name="connsiteY1122" fmla="*/ 1019481 h 7514867"/>
              <a:gd name="connsiteX1123" fmla="*/ 22502204 w 26589109"/>
              <a:gd name="connsiteY1123" fmla="*/ 987173 h 7514867"/>
              <a:gd name="connsiteX1124" fmla="*/ 22631434 w 26589109"/>
              <a:gd name="connsiteY1124" fmla="*/ 1019481 h 7514867"/>
              <a:gd name="connsiteX1125" fmla="*/ 22647586 w 26589109"/>
              <a:gd name="connsiteY1125" fmla="*/ 1100250 h 7514867"/>
              <a:gd name="connsiteX1126" fmla="*/ 22389128 w 26589109"/>
              <a:gd name="connsiteY1126" fmla="*/ 1181018 h 7514867"/>
              <a:gd name="connsiteX1127" fmla="*/ 22162974 w 26589109"/>
              <a:gd name="connsiteY1127" fmla="*/ 1148711 h 7514867"/>
              <a:gd name="connsiteX1128" fmla="*/ 22017590 w 26589109"/>
              <a:gd name="connsiteY1128" fmla="*/ 1277941 h 7514867"/>
              <a:gd name="connsiteX1129" fmla="*/ 22340666 w 26589109"/>
              <a:gd name="connsiteY1129" fmla="*/ 1374864 h 7514867"/>
              <a:gd name="connsiteX1130" fmla="*/ 22405280 w 26589109"/>
              <a:gd name="connsiteY1130" fmla="*/ 1342556 h 7514867"/>
              <a:gd name="connsiteX1131" fmla="*/ 22647586 w 26589109"/>
              <a:gd name="connsiteY1131" fmla="*/ 1326402 h 7514867"/>
              <a:gd name="connsiteX1132" fmla="*/ 22728356 w 26589109"/>
              <a:gd name="connsiteY1132" fmla="*/ 1294095 h 7514867"/>
              <a:gd name="connsiteX1133" fmla="*/ 22776816 w 26589109"/>
              <a:gd name="connsiteY1133" fmla="*/ 1310249 h 7514867"/>
              <a:gd name="connsiteX1134" fmla="*/ 22744510 w 26589109"/>
              <a:gd name="connsiteY1134" fmla="*/ 1358710 h 7514867"/>
              <a:gd name="connsiteX1135" fmla="*/ 22792972 w 26589109"/>
              <a:gd name="connsiteY1135" fmla="*/ 1471786 h 7514867"/>
              <a:gd name="connsiteX1136" fmla="*/ 22825278 w 26589109"/>
              <a:gd name="connsiteY1136" fmla="*/ 1520247 h 7514867"/>
              <a:gd name="connsiteX1137" fmla="*/ 22906048 w 26589109"/>
              <a:gd name="connsiteY1137" fmla="*/ 1649478 h 7514867"/>
              <a:gd name="connsiteX1138" fmla="*/ 22809124 w 26589109"/>
              <a:gd name="connsiteY1138" fmla="*/ 1859476 h 7514867"/>
              <a:gd name="connsiteX1139" fmla="*/ 22825278 w 26589109"/>
              <a:gd name="connsiteY1139" fmla="*/ 1940245 h 7514867"/>
              <a:gd name="connsiteX1140" fmla="*/ 22906048 w 26589109"/>
              <a:gd name="connsiteY1140" fmla="*/ 1940245 h 7514867"/>
              <a:gd name="connsiteX1141" fmla="*/ 22986816 w 26589109"/>
              <a:gd name="connsiteY1141" fmla="*/ 1907938 h 7514867"/>
              <a:gd name="connsiteX1142" fmla="*/ 23390660 w 26589109"/>
              <a:gd name="connsiteY1142" fmla="*/ 1956399 h 7514867"/>
              <a:gd name="connsiteX1143" fmla="*/ 23568350 w 26589109"/>
              <a:gd name="connsiteY1143" fmla="*/ 1956399 h 7514867"/>
              <a:gd name="connsiteX1144" fmla="*/ 23762198 w 26589109"/>
              <a:gd name="connsiteY1144" fmla="*/ 2101783 h 7514867"/>
              <a:gd name="connsiteX1145" fmla="*/ 23794506 w 26589109"/>
              <a:gd name="connsiteY1145" fmla="*/ 2182552 h 7514867"/>
              <a:gd name="connsiteX1146" fmla="*/ 23826812 w 26589109"/>
              <a:gd name="connsiteY1146" fmla="*/ 2263321 h 7514867"/>
              <a:gd name="connsiteX1147" fmla="*/ 24069118 w 26589109"/>
              <a:gd name="connsiteY1147" fmla="*/ 2263321 h 7514867"/>
              <a:gd name="connsiteX1148" fmla="*/ 24925269 w 26589109"/>
              <a:gd name="connsiteY1148" fmla="*/ 2263321 h 7514867"/>
              <a:gd name="connsiteX1149" fmla="*/ 24973729 w 26589109"/>
              <a:gd name="connsiteY1149" fmla="*/ 2295628 h 7514867"/>
              <a:gd name="connsiteX1150" fmla="*/ 25022189 w 26589109"/>
              <a:gd name="connsiteY1150" fmla="*/ 2376397 h 7514867"/>
              <a:gd name="connsiteX1151" fmla="*/ 25070653 w 26589109"/>
              <a:gd name="connsiteY1151" fmla="*/ 2392551 h 7514867"/>
              <a:gd name="connsiteX1152" fmla="*/ 25086805 w 26589109"/>
              <a:gd name="connsiteY1152" fmla="*/ 2408704 h 7514867"/>
              <a:gd name="connsiteX1153" fmla="*/ 25070653 w 26589109"/>
              <a:gd name="connsiteY1153" fmla="*/ 2424858 h 7514867"/>
              <a:gd name="connsiteX1154" fmla="*/ 24876809 w 26589109"/>
              <a:gd name="connsiteY1154" fmla="*/ 2473319 h 7514867"/>
              <a:gd name="connsiteX1155" fmla="*/ 24731425 w 26589109"/>
              <a:gd name="connsiteY1155" fmla="*/ 2457166 h 7514867"/>
              <a:gd name="connsiteX1156" fmla="*/ 24521424 w 26589109"/>
              <a:gd name="connsiteY1156" fmla="*/ 2505627 h 7514867"/>
              <a:gd name="connsiteX1157" fmla="*/ 24505270 w 26589109"/>
              <a:gd name="connsiteY1157" fmla="*/ 2586396 h 7514867"/>
              <a:gd name="connsiteX1158" fmla="*/ 24537578 w 26589109"/>
              <a:gd name="connsiteY1158" fmla="*/ 2667165 h 7514867"/>
              <a:gd name="connsiteX1159" fmla="*/ 25054501 w 26589109"/>
              <a:gd name="connsiteY1159" fmla="*/ 2634857 h 7514867"/>
              <a:gd name="connsiteX1160" fmla="*/ 25361421 w 26589109"/>
              <a:gd name="connsiteY1160" fmla="*/ 2570242 h 7514867"/>
              <a:gd name="connsiteX1161" fmla="*/ 25539113 w 26589109"/>
              <a:gd name="connsiteY1161" fmla="*/ 2570242 h 7514867"/>
              <a:gd name="connsiteX1162" fmla="*/ 25700649 w 26589109"/>
              <a:gd name="connsiteY1162" fmla="*/ 2618703 h 7514867"/>
              <a:gd name="connsiteX1163" fmla="*/ 25732957 w 26589109"/>
              <a:gd name="connsiteY1163" fmla="*/ 2651011 h 7514867"/>
              <a:gd name="connsiteX1164" fmla="*/ 25700649 w 26589109"/>
              <a:gd name="connsiteY1164" fmla="*/ 2731780 h 7514867"/>
              <a:gd name="connsiteX1165" fmla="*/ 25296805 w 26589109"/>
              <a:gd name="connsiteY1165" fmla="*/ 2796394 h 7514867"/>
              <a:gd name="connsiteX1166" fmla="*/ 24989885 w 26589109"/>
              <a:gd name="connsiteY1166" fmla="*/ 2747933 h 7514867"/>
              <a:gd name="connsiteX1167" fmla="*/ 24909113 w 26589109"/>
              <a:gd name="connsiteY1167" fmla="*/ 2812548 h 7514867"/>
              <a:gd name="connsiteX1168" fmla="*/ 24957577 w 26589109"/>
              <a:gd name="connsiteY1168" fmla="*/ 2877163 h 7514867"/>
              <a:gd name="connsiteX1169" fmla="*/ 25022189 w 26589109"/>
              <a:gd name="connsiteY1169" fmla="*/ 2957932 h 7514867"/>
              <a:gd name="connsiteX1170" fmla="*/ 24973729 w 26589109"/>
              <a:gd name="connsiteY1170" fmla="*/ 3038701 h 7514867"/>
              <a:gd name="connsiteX1171" fmla="*/ 24650657 w 26589109"/>
              <a:gd name="connsiteY1171" fmla="*/ 3038701 h 7514867"/>
              <a:gd name="connsiteX1172" fmla="*/ 24553732 w 26589109"/>
              <a:gd name="connsiteY1172" fmla="*/ 3103316 h 7514867"/>
              <a:gd name="connsiteX1173" fmla="*/ 24505270 w 26589109"/>
              <a:gd name="connsiteY1173" fmla="*/ 3151777 h 7514867"/>
              <a:gd name="connsiteX1174" fmla="*/ 24489118 w 26589109"/>
              <a:gd name="connsiteY1174" fmla="*/ 3103316 h 7514867"/>
              <a:gd name="connsiteX1175" fmla="*/ 24456808 w 26589109"/>
              <a:gd name="connsiteY1175" fmla="*/ 3087162 h 7514867"/>
              <a:gd name="connsiteX1176" fmla="*/ 24440656 w 26589109"/>
              <a:gd name="connsiteY1176" fmla="*/ 3103316 h 7514867"/>
              <a:gd name="connsiteX1177" fmla="*/ 24440656 w 26589109"/>
              <a:gd name="connsiteY1177" fmla="*/ 3184085 h 7514867"/>
              <a:gd name="connsiteX1178" fmla="*/ 24489118 w 26589109"/>
              <a:gd name="connsiteY1178" fmla="*/ 3377930 h 7514867"/>
              <a:gd name="connsiteX1179" fmla="*/ 24553732 w 26589109"/>
              <a:gd name="connsiteY1179" fmla="*/ 3458699 h 7514867"/>
              <a:gd name="connsiteX1180" fmla="*/ 24666809 w 26589109"/>
              <a:gd name="connsiteY1180" fmla="*/ 3442545 h 7514867"/>
              <a:gd name="connsiteX1181" fmla="*/ 24747577 w 26589109"/>
              <a:gd name="connsiteY1181" fmla="*/ 3361776 h 7514867"/>
              <a:gd name="connsiteX1182" fmla="*/ 24989885 w 26589109"/>
              <a:gd name="connsiteY1182" fmla="*/ 3426391 h 7514867"/>
              <a:gd name="connsiteX1183" fmla="*/ 24989885 w 26589109"/>
              <a:gd name="connsiteY1183" fmla="*/ 3474853 h 7514867"/>
              <a:gd name="connsiteX1184" fmla="*/ 24989885 w 26589109"/>
              <a:gd name="connsiteY1184" fmla="*/ 3523314 h 7514867"/>
              <a:gd name="connsiteX1185" fmla="*/ 25167577 w 26589109"/>
              <a:gd name="connsiteY1185" fmla="*/ 3539468 h 7514867"/>
              <a:gd name="connsiteX1186" fmla="*/ 25199881 w 26589109"/>
              <a:gd name="connsiteY1186" fmla="*/ 3587929 h 7514867"/>
              <a:gd name="connsiteX1187" fmla="*/ 25183729 w 26589109"/>
              <a:gd name="connsiteY1187" fmla="*/ 3636390 h 7514867"/>
              <a:gd name="connsiteX1188" fmla="*/ 24909113 w 26589109"/>
              <a:gd name="connsiteY1188" fmla="*/ 3701005 h 7514867"/>
              <a:gd name="connsiteX1189" fmla="*/ 24796037 w 26589109"/>
              <a:gd name="connsiteY1189" fmla="*/ 3684851 h 7514867"/>
              <a:gd name="connsiteX1190" fmla="*/ 24634501 w 26589109"/>
              <a:gd name="connsiteY1190" fmla="*/ 3668698 h 7514867"/>
              <a:gd name="connsiteX1191" fmla="*/ 24472962 w 26589109"/>
              <a:gd name="connsiteY1191" fmla="*/ 3765620 h 7514867"/>
              <a:gd name="connsiteX1192" fmla="*/ 24376040 w 26589109"/>
              <a:gd name="connsiteY1192" fmla="*/ 3830235 h 7514867"/>
              <a:gd name="connsiteX1193" fmla="*/ 24376040 w 26589109"/>
              <a:gd name="connsiteY1193" fmla="*/ 3894850 h 7514867"/>
              <a:gd name="connsiteX1194" fmla="*/ 24472962 w 26589109"/>
              <a:gd name="connsiteY1194" fmla="*/ 3959465 h 7514867"/>
              <a:gd name="connsiteX1195" fmla="*/ 24602194 w 26589109"/>
              <a:gd name="connsiteY1195" fmla="*/ 3959465 h 7514867"/>
              <a:gd name="connsiteX1196" fmla="*/ 24640813 w 26589109"/>
              <a:gd name="connsiteY1196" fmla="*/ 3948865 h 7514867"/>
              <a:gd name="connsiteX1197" fmla="*/ 24652297 w 26589109"/>
              <a:gd name="connsiteY1197" fmla="*/ 3948431 h 7514867"/>
              <a:gd name="connsiteX1198" fmla="*/ 24650657 w 26589109"/>
              <a:gd name="connsiteY1198" fmla="*/ 3959465 h 7514867"/>
              <a:gd name="connsiteX1199" fmla="*/ 24666809 w 26589109"/>
              <a:gd name="connsiteY1199" fmla="*/ 3959465 h 7514867"/>
              <a:gd name="connsiteX1200" fmla="*/ 24671079 w 26589109"/>
              <a:gd name="connsiteY1200" fmla="*/ 3947723 h 7514867"/>
              <a:gd name="connsiteX1201" fmla="*/ 24680943 w 26589109"/>
              <a:gd name="connsiteY1201" fmla="*/ 3947350 h 7514867"/>
              <a:gd name="connsiteX1202" fmla="*/ 24747577 w 26589109"/>
              <a:gd name="connsiteY1202" fmla="*/ 4007927 h 7514867"/>
              <a:gd name="connsiteX1203" fmla="*/ 24779885 w 26589109"/>
              <a:gd name="connsiteY1203" fmla="*/ 4007927 h 7514867"/>
              <a:gd name="connsiteX1204" fmla="*/ 24812193 w 26589109"/>
              <a:gd name="connsiteY1204" fmla="*/ 4088695 h 7514867"/>
              <a:gd name="connsiteX1205" fmla="*/ 24763733 w 26589109"/>
              <a:gd name="connsiteY1205" fmla="*/ 4121003 h 7514867"/>
              <a:gd name="connsiteX1206" fmla="*/ 24521424 w 26589109"/>
              <a:gd name="connsiteY1206" fmla="*/ 4121003 h 7514867"/>
              <a:gd name="connsiteX1207" fmla="*/ 24456808 w 26589109"/>
              <a:gd name="connsiteY1207" fmla="*/ 4185618 h 7514867"/>
              <a:gd name="connsiteX1208" fmla="*/ 24424502 w 26589109"/>
              <a:gd name="connsiteY1208" fmla="*/ 4298695 h 7514867"/>
              <a:gd name="connsiteX1209" fmla="*/ 24456808 w 26589109"/>
              <a:gd name="connsiteY1209" fmla="*/ 4347156 h 7514867"/>
              <a:gd name="connsiteX1210" fmla="*/ 25490649 w 26589109"/>
              <a:gd name="connsiteY1210" fmla="*/ 4347156 h 7514867"/>
              <a:gd name="connsiteX1211" fmla="*/ 25797573 w 26589109"/>
              <a:gd name="connsiteY1211" fmla="*/ 4395617 h 7514867"/>
              <a:gd name="connsiteX1212" fmla="*/ 25862189 w 26589109"/>
              <a:gd name="connsiteY1212" fmla="*/ 4395617 h 7514867"/>
              <a:gd name="connsiteX1213" fmla="*/ 26120649 w 26589109"/>
              <a:gd name="connsiteY1213" fmla="*/ 4427925 h 7514867"/>
              <a:gd name="connsiteX1214" fmla="*/ 26379109 w 26589109"/>
              <a:gd name="connsiteY1214" fmla="*/ 4460232 h 7514867"/>
              <a:gd name="connsiteX1215" fmla="*/ 26395261 w 26589109"/>
              <a:gd name="connsiteY1215" fmla="*/ 4476386 h 7514867"/>
              <a:gd name="connsiteX1216" fmla="*/ 26362953 w 26589109"/>
              <a:gd name="connsiteY1216" fmla="*/ 4508693 h 7514867"/>
              <a:gd name="connsiteX1217" fmla="*/ 26217569 w 26589109"/>
              <a:gd name="connsiteY1217" fmla="*/ 4524847 h 7514867"/>
              <a:gd name="connsiteX1218" fmla="*/ 26088341 w 26589109"/>
              <a:gd name="connsiteY1218" fmla="*/ 4524847 h 7514867"/>
              <a:gd name="connsiteX1219" fmla="*/ 25910649 w 26589109"/>
              <a:gd name="connsiteY1219" fmla="*/ 4621770 h 7514867"/>
              <a:gd name="connsiteX1220" fmla="*/ 25862189 w 26589109"/>
              <a:gd name="connsiteY1220" fmla="*/ 4589462 h 7514867"/>
              <a:gd name="connsiteX1221" fmla="*/ 25636033 w 26589109"/>
              <a:gd name="connsiteY1221" fmla="*/ 4541001 h 7514867"/>
              <a:gd name="connsiteX1222" fmla="*/ 25539113 w 26589109"/>
              <a:gd name="connsiteY1222" fmla="*/ 4573308 h 7514867"/>
              <a:gd name="connsiteX1223" fmla="*/ 25312957 w 26589109"/>
              <a:gd name="connsiteY1223" fmla="*/ 4589462 h 7514867"/>
              <a:gd name="connsiteX1224" fmla="*/ 25296805 w 26589109"/>
              <a:gd name="connsiteY1224" fmla="*/ 4605616 h 7514867"/>
              <a:gd name="connsiteX1225" fmla="*/ 25312957 w 26589109"/>
              <a:gd name="connsiteY1225" fmla="*/ 4621770 h 7514867"/>
              <a:gd name="connsiteX1226" fmla="*/ 25345265 w 26589109"/>
              <a:gd name="connsiteY1226" fmla="*/ 4637924 h 7514867"/>
              <a:gd name="connsiteX1227" fmla="*/ 25393729 w 26589109"/>
              <a:gd name="connsiteY1227" fmla="*/ 4718692 h 7514867"/>
              <a:gd name="connsiteX1228" fmla="*/ 25280653 w 26589109"/>
              <a:gd name="connsiteY1228" fmla="*/ 4783307 h 7514867"/>
              <a:gd name="connsiteX1229" fmla="*/ 25167577 w 26589109"/>
              <a:gd name="connsiteY1229" fmla="*/ 4767154 h 7514867"/>
              <a:gd name="connsiteX1230" fmla="*/ 24941421 w 26589109"/>
              <a:gd name="connsiteY1230" fmla="*/ 4751000 h 7514867"/>
              <a:gd name="connsiteX1231" fmla="*/ 24860653 w 26589109"/>
              <a:gd name="connsiteY1231" fmla="*/ 4767154 h 7514867"/>
              <a:gd name="connsiteX1232" fmla="*/ 24796037 w 26589109"/>
              <a:gd name="connsiteY1232" fmla="*/ 4767154 h 7514867"/>
              <a:gd name="connsiteX1233" fmla="*/ 24796037 w 26589109"/>
              <a:gd name="connsiteY1233" fmla="*/ 4718692 h 7514867"/>
              <a:gd name="connsiteX1234" fmla="*/ 24812193 w 26589109"/>
              <a:gd name="connsiteY1234" fmla="*/ 4621770 h 7514867"/>
              <a:gd name="connsiteX1235" fmla="*/ 24715269 w 26589109"/>
              <a:gd name="connsiteY1235" fmla="*/ 4605616 h 7514867"/>
              <a:gd name="connsiteX1236" fmla="*/ 24634501 w 26589109"/>
              <a:gd name="connsiteY1236" fmla="*/ 4605616 h 7514867"/>
              <a:gd name="connsiteX1237" fmla="*/ 24537578 w 26589109"/>
              <a:gd name="connsiteY1237" fmla="*/ 4605616 h 7514867"/>
              <a:gd name="connsiteX1238" fmla="*/ 24505270 w 26589109"/>
              <a:gd name="connsiteY1238" fmla="*/ 4654077 h 7514867"/>
              <a:gd name="connsiteX1239" fmla="*/ 24279118 w 26589109"/>
              <a:gd name="connsiteY1239" fmla="*/ 4799461 h 7514867"/>
              <a:gd name="connsiteX1240" fmla="*/ 24117580 w 26589109"/>
              <a:gd name="connsiteY1240" fmla="*/ 4831769 h 7514867"/>
              <a:gd name="connsiteX1241" fmla="*/ 24036812 w 26589109"/>
              <a:gd name="connsiteY1241" fmla="*/ 4847922 h 7514867"/>
              <a:gd name="connsiteX1242" fmla="*/ 23439122 w 26589109"/>
              <a:gd name="connsiteY1242" fmla="*/ 4847922 h 7514867"/>
              <a:gd name="connsiteX1243" fmla="*/ 22954510 w 26589109"/>
              <a:gd name="connsiteY1243" fmla="*/ 4799461 h 7514867"/>
              <a:gd name="connsiteX1244" fmla="*/ 22873740 w 26589109"/>
              <a:gd name="connsiteY1244" fmla="*/ 4783307 h 7514867"/>
              <a:gd name="connsiteX1245" fmla="*/ 22760662 w 26589109"/>
              <a:gd name="connsiteY1245" fmla="*/ 4799461 h 7514867"/>
              <a:gd name="connsiteX1246" fmla="*/ 22663742 w 26589109"/>
              <a:gd name="connsiteY1246" fmla="*/ 4815615 h 7514867"/>
              <a:gd name="connsiteX1247" fmla="*/ 22582972 w 26589109"/>
              <a:gd name="connsiteY1247" fmla="*/ 4783307 h 7514867"/>
              <a:gd name="connsiteX1248" fmla="*/ 21242208 w 26589109"/>
              <a:gd name="connsiteY1248" fmla="*/ 4783307 h 7514867"/>
              <a:gd name="connsiteX1249" fmla="*/ 21193746 w 26589109"/>
              <a:gd name="connsiteY1249" fmla="*/ 4831769 h 7514867"/>
              <a:gd name="connsiteX1250" fmla="*/ 21306822 w 26589109"/>
              <a:gd name="connsiteY1250" fmla="*/ 4831769 h 7514867"/>
              <a:gd name="connsiteX1251" fmla="*/ 21436054 w 26589109"/>
              <a:gd name="connsiteY1251" fmla="*/ 4880230 h 7514867"/>
              <a:gd name="connsiteX1252" fmla="*/ 21646054 w 26589109"/>
              <a:gd name="connsiteY1252" fmla="*/ 4960999 h 7514867"/>
              <a:gd name="connsiteX1253" fmla="*/ 22082204 w 26589109"/>
              <a:gd name="connsiteY1253" fmla="*/ 4912537 h 7514867"/>
              <a:gd name="connsiteX1254" fmla="*/ 22437586 w 26589109"/>
              <a:gd name="connsiteY1254" fmla="*/ 4912537 h 7514867"/>
              <a:gd name="connsiteX1255" fmla="*/ 22744510 w 26589109"/>
              <a:gd name="connsiteY1255" fmla="*/ 4977152 h 7514867"/>
              <a:gd name="connsiteX1256" fmla="*/ 22970662 w 26589109"/>
              <a:gd name="connsiteY1256" fmla="*/ 5025614 h 7514867"/>
              <a:gd name="connsiteX1257" fmla="*/ 23261430 w 26589109"/>
              <a:gd name="connsiteY1257" fmla="*/ 5025614 h 7514867"/>
              <a:gd name="connsiteX1258" fmla="*/ 23342198 w 26589109"/>
              <a:gd name="connsiteY1258" fmla="*/ 5025614 h 7514867"/>
              <a:gd name="connsiteX1259" fmla="*/ 23697582 w 26589109"/>
              <a:gd name="connsiteY1259" fmla="*/ 5041768 h 7514867"/>
              <a:gd name="connsiteX1260" fmla="*/ 23956042 w 26589109"/>
              <a:gd name="connsiteY1260" fmla="*/ 5090229 h 7514867"/>
              <a:gd name="connsiteX1261" fmla="*/ 24004504 w 26589109"/>
              <a:gd name="connsiteY1261" fmla="*/ 5122536 h 7514867"/>
              <a:gd name="connsiteX1262" fmla="*/ 23956042 w 26589109"/>
              <a:gd name="connsiteY1262" fmla="*/ 5138690 h 7514867"/>
              <a:gd name="connsiteX1263" fmla="*/ 23939888 w 26589109"/>
              <a:gd name="connsiteY1263" fmla="*/ 5203305 h 7514867"/>
              <a:gd name="connsiteX1264" fmla="*/ 23939888 w 26589109"/>
              <a:gd name="connsiteY1264" fmla="*/ 5251766 h 7514867"/>
              <a:gd name="connsiteX1265" fmla="*/ 23762198 w 26589109"/>
              <a:gd name="connsiteY1265" fmla="*/ 5267920 h 7514867"/>
              <a:gd name="connsiteX1266" fmla="*/ 23665274 w 26589109"/>
              <a:gd name="connsiteY1266" fmla="*/ 5316382 h 7514867"/>
              <a:gd name="connsiteX1267" fmla="*/ 23649120 w 26589109"/>
              <a:gd name="connsiteY1267" fmla="*/ 5380996 h 7514867"/>
              <a:gd name="connsiteX1268" fmla="*/ 23713736 w 26589109"/>
              <a:gd name="connsiteY1268" fmla="*/ 5429458 h 7514867"/>
              <a:gd name="connsiteX1269" fmla="*/ 24133732 w 26589109"/>
              <a:gd name="connsiteY1269" fmla="*/ 5332535 h 7514867"/>
              <a:gd name="connsiteX1270" fmla="*/ 24230656 w 26589109"/>
              <a:gd name="connsiteY1270" fmla="*/ 5380996 h 7514867"/>
              <a:gd name="connsiteX1271" fmla="*/ 24311426 w 26589109"/>
              <a:gd name="connsiteY1271" fmla="*/ 5494073 h 7514867"/>
              <a:gd name="connsiteX1272" fmla="*/ 24537578 w 26589109"/>
              <a:gd name="connsiteY1272" fmla="*/ 5558688 h 7514867"/>
              <a:gd name="connsiteX1273" fmla="*/ 25167577 w 26589109"/>
              <a:gd name="connsiteY1273" fmla="*/ 5558688 h 7514867"/>
              <a:gd name="connsiteX1274" fmla="*/ 25248345 w 26589109"/>
              <a:gd name="connsiteY1274" fmla="*/ 5526380 h 7514867"/>
              <a:gd name="connsiteX1275" fmla="*/ 25409881 w 26589109"/>
              <a:gd name="connsiteY1275" fmla="*/ 5590995 h 7514867"/>
              <a:gd name="connsiteX1276" fmla="*/ 25619881 w 26589109"/>
              <a:gd name="connsiteY1276" fmla="*/ 5720226 h 7514867"/>
              <a:gd name="connsiteX1277" fmla="*/ 25846033 w 26589109"/>
              <a:gd name="connsiteY1277" fmla="*/ 5655610 h 7514867"/>
              <a:gd name="connsiteX1278" fmla="*/ 26152953 w 26589109"/>
              <a:gd name="connsiteY1278" fmla="*/ 5574842 h 7514867"/>
              <a:gd name="connsiteX1279" fmla="*/ 26330645 w 26589109"/>
              <a:gd name="connsiteY1279" fmla="*/ 5574842 h 7514867"/>
              <a:gd name="connsiteX1280" fmla="*/ 26492185 w 26589109"/>
              <a:gd name="connsiteY1280" fmla="*/ 5639457 h 7514867"/>
              <a:gd name="connsiteX1281" fmla="*/ 26492185 w 26589109"/>
              <a:gd name="connsiteY1281" fmla="*/ 5784840 h 7514867"/>
              <a:gd name="connsiteX1282" fmla="*/ 26346801 w 26589109"/>
              <a:gd name="connsiteY1282" fmla="*/ 5865609 h 7514867"/>
              <a:gd name="connsiteX1283" fmla="*/ 26249877 w 26589109"/>
              <a:gd name="connsiteY1283" fmla="*/ 5833302 h 7514867"/>
              <a:gd name="connsiteX1284" fmla="*/ 25862189 w 26589109"/>
              <a:gd name="connsiteY1284" fmla="*/ 5946378 h 7514867"/>
              <a:gd name="connsiteX1285" fmla="*/ 25862189 w 26589109"/>
              <a:gd name="connsiteY1285" fmla="*/ 6010993 h 7514867"/>
              <a:gd name="connsiteX1286" fmla="*/ 25813725 w 26589109"/>
              <a:gd name="connsiteY1286" fmla="*/ 6059454 h 7514867"/>
              <a:gd name="connsiteX1287" fmla="*/ 25668341 w 26589109"/>
              <a:gd name="connsiteY1287" fmla="*/ 6059454 h 7514867"/>
              <a:gd name="connsiteX1288" fmla="*/ 25539113 w 26589109"/>
              <a:gd name="connsiteY1288" fmla="*/ 6140223 h 7514867"/>
              <a:gd name="connsiteX1289" fmla="*/ 25555265 w 26589109"/>
              <a:gd name="connsiteY1289" fmla="*/ 6172531 h 7514867"/>
              <a:gd name="connsiteX1290" fmla="*/ 25636033 w 26589109"/>
              <a:gd name="connsiteY1290" fmla="*/ 6269453 h 7514867"/>
              <a:gd name="connsiteX1291" fmla="*/ 25636033 w 26589109"/>
              <a:gd name="connsiteY1291" fmla="*/ 6414837 h 7514867"/>
              <a:gd name="connsiteX1292" fmla="*/ 25555265 w 26589109"/>
              <a:gd name="connsiteY1292" fmla="*/ 6463298 h 7514867"/>
              <a:gd name="connsiteX1293" fmla="*/ 25442189 w 26589109"/>
              <a:gd name="connsiteY1293" fmla="*/ 6430991 h 7514867"/>
              <a:gd name="connsiteX1294" fmla="*/ 25264497 w 26589109"/>
              <a:gd name="connsiteY1294" fmla="*/ 6414837 h 7514867"/>
              <a:gd name="connsiteX1295" fmla="*/ 25232189 w 26589109"/>
              <a:gd name="connsiteY1295" fmla="*/ 6350222 h 7514867"/>
              <a:gd name="connsiteX1296" fmla="*/ 25296805 w 26589109"/>
              <a:gd name="connsiteY1296" fmla="*/ 6220992 h 7514867"/>
              <a:gd name="connsiteX1297" fmla="*/ 25361421 w 26589109"/>
              <a:gd name="connsiteY1297" fmla="*/ 6220992 h 7514867"/>
              <a:gd name="connsiteX1298" fmla="*/ 25409881 w 26589109"/>
              <a:gd name="connsiteY1298" fmla="*/ 6204839 h 7514867"/>
              <a:gd name="connsiteX1299" fmla="*/ 25409881 w 26589109"/>
              <a:gd name="connsiteY1299" fmla="*/ 6124070 h 7514867"/>
              <a:gd name="connsiteX1300" fmla="*/ 25539113 w 26589109"/>
              <a:gd name="connsiteY1300" fmla="*/ 5994839 h 7514867"/>
              <a:gd name="connsiteX1301" fmla="*/ 25555265 w 26589109"/>
              <a:gd name="connsiteY1301" fmla="*/ 5962532 h 7514867"/>
              <a:gd name="connsiteX1302" fmla="*/ 25539113 w 26589109"/>
              <a:gd name="connsiteY1302" fmla="*/ 5946378 h 7514867"/>
              <a:gd name="connsiteX1303" fmla="*/ 25264497 w 26589109"/>
              <a:gd name="connsiteY1303" fmla="*/ 5881763 h 7514867"/>
              <a:gd name="connsiteX1304" fmla="*/ 25183729 w 26589109"/>
              <a:gd name="connsiteY1304" fmla="*/ 5962532 h 7514867"/>
              <a:gd name="connsiteX1305" fmla="*/ 25232189 w 26589109"/>
              <a:gd name="connsiteY1305" fmla="*/ 6091762 h 7514867"/>
              <a:gd name="connsiteX1306" fmla="*/ 24973729 w 26589109"/>
              <a:gd name="connsiteY1306" fmla="*/ 6334068 h 7514867"/>
              <a:gd name="connsiteX1307" fmla="*/ 24860653 w 26589109"/>
              <a:gd name="connsiteY1307" fmla="*/ 6350222 h 7514867"/>
              <a:gd name="connsiteX1308" fmla="*/ 24860653 w 26589109"/>
              <a:gd name="connsiteY1308" fmla="*/ 6430991 h 7514867"/>
              <a:gd name="connsiteX1309" fmla="*/ 24715269 w 26589109"/>
              <a:gd name="connsiteY1309" fmla="*/ 6430991 h 7514867"/>
              <a:gd name="connsiteX1310" fmla="*/ 24650657 w 26589109"/>
              <a:gd name="connsiteY1310" fmla="*/ 6414837 h 7514867"/>
              <a:gd name="connsiteX1311" fmla="*/ 24440656 w 26589109"/>
              <a:gd name="connsiteY1311" fmla="*/ 6350222 h 7514867"/>
              <a:gd name="connsiteX1312" fmla="*/ 24311426 w 26589109"/>
              <a:gd name="connsiteY1312" fmla="*/ 6350222 h 7514867"/>
              <a:gd name="connsiteX1313" fmla="*/ 24149888 w 26589109"/>
              <a:gd name="connsiteY1313" fmla="*/ 6382530 h 7514867"/>
              <a:gd name="connsiteX1314" fmla="*/ 23810658 w 26589109"/>
              <a:gd name="connsiteY1314" fmla="*/ 6350222 h 7514867"/>
              <a:gd name="connsiteX1315" fmla="*/ 23729888 w 26589109"/>
              <a:gd name="connsiteY1315" fmla="*/ 6350222 h 7514867"/>
              <a:gd name="connsiteX1316" fmla="*/ 23212968 w 26589109"/>
              <a:gd name="connsiteY1316" fmla="*/ 6350222 h 7514867"/>
              <a:gd name="connsiteX1317" fmla="*/ 22906048 w 26589109"/>
              <a:gd name="connsiteY1317" fmla="*/ 6269453 h 7514867"/>
              <a:gd name="connsiteX1318" fmla="*/ 22728356 w 26589109"/>
              <a:gd name="connsiteY1318" fmla="*/ 6317914 h 7514867"/>
              <a:gd name="connsiteX1319" fmla="*/ 22550666 w 26589109"/>
              <a:gd name="connsiteY1319" fmla="*/ 6366376 h 7514867"/>
              <a:gd name="connsiteX1320" fmla="*/ 22372972 w 26589109"/>
              <a:gd name="connsiteY1320" fmla="*/ 6366376 h 7514867"/>
              <a:gd name="connsiteX1321" fmla="*/ 22243742 w 26589109"/>
              <a:gd name="connsiteY1321" fmla="*/ 6447145 h 7514867"/>
              <a:gd name="connsiteX1322" fmla="*/ 22114512 w 26589109"/>
              <a:gd name="connsiteY1322" fmla="*/ 6495606 h 7514867"/>
              <a:gd name="connsiteX1323" fmla="*/ 21516822 w 26589109"/>
              <a:gd name="connsiteY1323" fmla="*/ 6495606 h 7514867"/>
              <a:gd name="connsiteX1324" fmla="*/ 21177594 w 26589109"/>
              <a:gd name="connsiteY1324" fmla="*/ 6430991 h 7514867"/>
              <a:gd name="connsiteX1325" fmla="*/ 20951440 w 26589109"/>
              <a:gd name="connsiteY1325" fmla="*/ 6382530 h 7514867"/>
              <a:gd name="connsiteX1326" fmla="*/ 20806058 w 26589109"/>
              <a:gd name="connsiteY1326" fmla="*/ 6495606 h 7514867"/>
              <a:gd name="connsiteX1327" fmla="*/ 20321444 w 26589109"/>
              <a:gd name="connsiteY1327" fmla="*/ 6544067 h 7514867"/>
              <a:gd name="connsiteX1328" fmla="*/ 19885292 w 26589109"/>
              <a:gd name="connsiteY1328" fmla="*/ 6495606 h 7514867"/>
              <a:gd name="connsiteX1329" fmla="*/ 19626832 w 26589109"/>
              <a:gd name="connsiteY1329" fmla="*/ 6447145 h 7514867"/>
              <a:gd name="connsiteX1330" fmla="*/ 19546062 w 26589109"/>
              <a:gd name="connsiteY1330" fmla="*/ 6447145 h 7514867"/>
              <a:gd name="connsiteX1331" fmla="*/ 19271450 w 26589109"/>
              <a:gd name="connsiteY1331" fmla="*/ 6527914 h 7514867"/>
              <a:gd name="connsiteX1332" fmla="*/ 19012988 w 26589109"/>
              <a:gd name="connsiteY1332" fmla="*/ 6527914 h 7514867"/>
              <a:gd name="connsiteX1333" fmla="*/ 18899912 w 26589109"/>
              <a:gd name="connsiteY1333" fmla="*/ 6495606 h 7514867"/>
              <a:gd name="connsiteX1334" fmla="*/ 18609144 w 26589109"/>
              <a:gd name="connsiteY1334" fmla="*/ 6463298 h 7514867"/>
              <a:gd name="connsiteX1335" fmla="*/ 18382992 w 26589109"/>
              <a:gd name="connsiteY1335" fmla="*/ 6430991 h 7514867"/>
              <a:gd name="connsiteX1336" fmla="*/ 18059916 w 26589109"/>
              <a:gd name="connsiteY1336" fmla="*/ 6430991 h 7514867"/>
              <a:gd name="connsiteX1337" fmla="*/ 17736840 w 26589109"/>
              <a:gd name="connsiteY1337" fmla="*/ 6479452 h 7514867"/>
              <a:gd name="connsiteX1338" fmla="*/ 17429920 w 26589109"/>
              <a:gd name="connsiteY1338" fmla="*/ 6544067 h 7514867"/>
              <a:gd name="connsiteX1339" fmla="*/ 17397610 w 26589109"/>
              <a:gd name="connsiteY1339" fmla="*/ 6544067 h 7514867"/>
              <a:gd name="connsiteX1340" fmla="*/ 16993766 w 26589109"/>
              <a:gd name="connsiteY1340" fmla="*/ 6495606 h 7514867"/>
              <a:gd name="connsiteX1341" fmla="*/ 16799922 w 26589109"/>
              <a:gd name="connsiteY1341" fmla="*/ 6527914 h 7514867"/>
              <a:gd name="connsiteX1342" fmla="*/ 16476846 w 26589109"/>
              <a:gd name="connsiteY1342" fmla="*/ 6527914 h 7514867"/>
              <a:gd name="connsiteX1343" fmla="*/ 16073002 w 26589109"/>
              <a:gd name="connsiteY1343" fmla="*/ 6511760 h 7514867"/>
              <a:gd name="connsiteX1344" fmla="*/ 15943771 w 26589109"/>
              <a:gd name="connsiteY1344" fmla="*/ 6495606 h 7514867"/>
              <a:gd name="connsiteX1345" fmla="*/ 15701465 w 26589109"/>
              <a:gd name="connsiteY1345" fmla="*/ 6495606 h 7514867"/>
              <a:gd name="connsiteX1346" fmla="*/ 15281467 w 26589109"/>
              <a:gd name="connsiteY1346" fmla="*/ 6479452 h 7514867"/>
              <a:gd name="connsiteX1347" fmla="*/ 15216852 w 26589109"/>
              <a:gd name="connsiteY1347" fmla="*/ 6479452 h 7514867"/>
              <a:gd name="connsiteX1348" fmla="*/ 15023007 w 26589109"/>
              <a:gd name="connsiteY1348" fmla="*/ 6479452 h 7514867"/>
              <a:gd name="connsiteX1349" fmla="*/ 14845316 w 26589109"/>
              <a:gd name="connsiteY1349" fmla="*/ 6463298 h 7514867"/>
              <a:gd name="connsiteX1350" fmla="*/ 14699932 w 26589109"/>
              <a:gd name="connsiteY1350" fmla="*/ 6430991 h 7514867"/>
              <a:gd name="connsiteX1351" fmla="*/ 14263780 w 26589109"/>
              <a:gd name="connsiteY1351" fmla="*/ 6430991 h 7514867"/>
              <a:gd name="connsiteX1352" fmla="*/ 13795321 w 26589109"/>
              <a:gd name="connsiteY1352" fmla="*/ 6463298 h 7514867"/>
              <a:gd name="connsiteX1353" fmla="*/ 13585321 w 26589109"/>
              <a:gd name="connsiteY1353" fmla="*/ 6463298 h 7514867"/>
              <a:gd name="connsiteX1354" fmla="*/ 13343015 w 26589109"/>
              <a:gd name="connsiteY1354" fmla="*/ 6447145 h 7514867"/>
              <a:gd name="connsiteX1355" fmla="*/ 13133017 w 26589109"/>
              <a:gd name="connsiteY1355" fmla="*/ 6447145 h 7514867"/>
              <a:gd name="connsiteX1356" fmla="*/ 12890711 w 26589109"/>
              <a:gd name="connsiteY1356" fmla="*/ 6447145 h 7514867"/>
              <a:gd name="connsiteX1357" fmla="*/ 12583789 w 26589109"/>
              <a:gd name="connsiteY1357" fmla="*/ 6495606 h 7514867"/>
              <a:gd name="connsiteX1358" fmla="*/ 12293020 w 26589109"/>
              <a:gd name="connsiteY1358" fmla="*/ 6495606 h 7514867"/>
              <a:gd name="connsiteX1359" fmla="*/ 12212251 w 26589109"/>
              <a:gd name="connsiteY1359" fmla="*/ 6511760 h 7514867"/>
              <a:gd name="connsiteX1360" fmla="*/ 11953791 w 26589109"/>
              <a:gd name="connsiteY1360" fmla="*/ 6544067 h 7514867"/>
              <a:gd name="connsiteX1361" fmla="*/ 11646870 w 26589109"/>
              <a:gd name="connsiteY1361" fmla="*/ 6495606 h 7514867"/>
              <a:gd name="connsiteX1362" fmla="*/ 11356102 w 26589109"/>
              <a:gd name="connsiteY1362" fmla="*/ 6544067 h 7514867"/>
              <a:gd name="connsiteX1363" fmla="*/ 11049181 w 26589109"/>
              <a:gd name="connsiteY1363" fmla="*/ 6560221 h 7514867"/>
              <a:gd name="connsiteX1364" fmla="*/ 10936103 w 26589109"/>
              <a:gd name="connsiteY1364" fmla="*/ 6527914 h 7514867"/>
              <a:gd name="connsiteX1365" fmla="*/ 10839181 w 26589109"/>
              <a:gd name="connsiteY1365" fmla="*/ 6479452 h 7514867"/>
              <a:gd name="connsiteX1366" fmla="*/ 10806874 w 26589109"/>
              <a:gd name="connsiteY1366" fmla="*/ 6640990 h 7514867"/>
              <a:gd name="connsiteX1367" fmla="*/ 10629182 w 26589109"/>
              <a:gd name="connsiteY1367" fmla="*/ 6754066 h 7514867"/>
              <a:gd name="connsiteX1368" fmla="*/ 10580721 w 26589109"/>
              <a:gd name="connsiteY1368" fmla="*/ 6721758 h 7514867"/>
              <a:gd name="connsiteX1369" fmla="*/ 10516105 w 26589109"/>
              <a:gd name="connsiteY1369" fmla="*/ 6737913 h 7514867"/>
              <a:gd name="connsiteX1370" fmla="*/ 10419182 w 26589109"/>
              <a:gd name="connsiteY1370" fmla="*/ 6754066 h 7514867"/>
              <a:gd name="connsiteX1371" fmla="*/ 10209184 w 26589109"/>
              <a:gd name="connsiteY1371" fmla="*/ 6624836 h 7514867"/>
              <a:gd name="connsiteX1372" fmla="*/ 10160722 w 26589109"/>
              <a:gd name="connsiteY1372" fmla="*/ 6657144 h 7514867"/>
              <a:gd name="connsiteX1373" fmla="*/ 10112261 w 26589109"/>
              <a:gd name="connsiteY1373" fmla="*/ 6640990 h 7514867"/>
              <a:gd name="connsiteX1374" fmla="*/ 10015338 w 26589109"/>
              <a:gd name="connsiteY1374" fmla="*/ 6560221 h 7514867"/>
              <a:gd name="connsiteX1375" fmla="*/ 9724570 w 26589109"/>
              <a:gd name="connsiteY1375" fmla="*/ 6673297 h 7514867"/>
              <a:gd name="connsiteX1376" fmla="*/ 9724570 w 26589109"/>
              <a:gd name="connsiteY1376" fmla="*/ 6737913 h 7514867"/>
              <a:gd name="connsiteX1377" fmla="*/ 9740725 w 26589109"/>
              <a:gd name="connsiteY1377" fmla="*/ 6770220 h 7514867"/>
              <a:gd name="connsiteX1378" fmla="*/ 9595340 w 26589109"/>
              <a:gd name="connsiteY1378" fmla="*/ 6786374 h 7514867"/>
              <a:gd name="connsiteX1379" fmla="*/ 9563033 w 26589109"/>
              <a:gd name="connsiteY1379" fmla="*/ 6705605 h 7514867"/>
              <a:gd name="connsiteX1380" fmla="*/ 9595340 w 26589109"/>
              <a:gd name="connsiteY1380" fmla="*/ 6657144 h 7514867"/>
              <a:gd name="connsiteX1381" fmla="*/ 9579186 w 26589109"/>
              <a:gd name="connsiteY1381" fmla="*/ 6608683 h 7514867"/>
              <a:gd name="connsiteX1382" fmla="*/ 9530725 w 26589109"/>
              <a:gd name="connsiteY1382" fmla="*/ 6624836 h 7514867"/>
              <a:gd name="connsiteX1383" fmla="*/ 9514571 w 26589109"/>
              <a:gd name="connsiteY1383" fmla="*/ 6673297 h 7514867"/>
              <a:gd name="connsiteX1384" fmla="*/ 9514571 w 26589109"/>
              <a:gd name="connsiteY1384" fmla="*/ 6737913 h 7514867"/>
              <a:gd name="connsiteX1385" fmla="*/ 9482264 w 26589109"/>
              <a:gd name="connsiteY1385" fmla="*/ 6834835 h 7514867"/>
              <a:gd name="connsiteX1386" fmla="*/ 9466110 w 26589109"/>
              <a:gd name="connsiteY1386" fmla="*/ 6754066 h 7514867"/>
              <a:gd name="connsiteX1387" fmla="*/ 9466110 w 26589109"/>
              <a:gd name="connsiteY1387" fmla="*/ 6689451 h 7514867"/>
              <a:gd name="connsiteX1388" fmla="*/ 9401495 w 26589109"/>
              <a:gd name="connsiteY1388" fmla="*/ 6608683 h 7514867"/>
              <a:gd name="connsiteX1389" fmla="*/ 9288418 w 26589109"/>
              <a:gd name="connsiteY1389" fmla="*/ 6576375 h 7514867"/>
              <a:gd name="connsiteX1390" fmla="*/ 9159188 w 26589109"/>
              <a:gd name="connsiteY1390" fmla="*/ 6576375 h 7514867"/>
              <a:gd name="connsiteX1391" fmla="*/ 8916882 w 26589109"/>
              <a:gd name="connsiteY1391" fmla="*/ 6608683 h 7514867"/>
              <a:gd name="connsiteX1392" fmla="*/ 8771497 w 26589109"/>
              <a:gd name="connsiteY1392" fmla="*/ 6608683 h 7514867"/>
              <a:gd name="connsiteX1393" fmla="*/ 8448422 w 26589109"/>
              <a:gd name="connsiteY1393" fmla="*/ 6608683 h 7514867"/>
              <a:gd name="connsiteX1394" fmla="*/ 8367653 w 26589109"/>
              <a:gd name="connsiteY1394" fmla="*/ 6640990 h 7514867"/>
              <a:gd name="connsiteX1395" fmla="*/ 8044579 w 26589109"/>
              <a:gd name="connsiteY1395" fmla="*/ 6689451 h 7514867"/>
              <a:gd name="connsiteX1396" fmla="*/ 7673041 w 26589109"/>
              <a:gd name="connsiteY1396" fmla="*/ 6657144 h 7514867"/>
              <a:gd name="connsiteX1397" fmla="*/ 7495350 w 26589109"/>
              <a:gd name="connsiteY1397" fmla="*/ 6802527 h 7514867"/>
              <a:gd name="connsiteX1398" fmla="*/ 7430735 w 26589109"/>
              <a:gd name="connsiteY1398" fmla="*/ 6786374 h 7514867"/>
              <a:gd name="connsiteX1399" fmla="*/ 7446888 w 26589109"/>
              <a:gd name="connsiteY1399" fmla="*/ 6705605 h 7514867"/>
              <a:gd name="connsiteX1400" fmla="*/ 7463043 w 26589109"/>
              <a:gd name="connsiteY1400" fmla="*/ 6576375 h 7514867"/>
              <a:gd name="connsiteX1401" fmla="*/ 7398427 w 26589109"/>
              <a:gd name="connsiteY1401" fmla="*/ 6560221 h 7514867"/>
              <a:gd name="connsiteX1402" fmla="*/ 7269198 w 26589109"/>
              <a:gd name="connsiteY1402" fmla="*/ 6689451 h 7514867"/>
              <a:gd name="connsiteX1403" fmla="*/ 7156122 w 26589109"/>
              <a:gd name="connsiteY1403" fmla="*/ 6689451 h 7514867"/>
              <a:gd name="connsiteX1404" fmla="*/ 6946122 w 26589109"/>
              <a:gd name="connsiteY1404" fmla="*/ 6608683 h 7514867"/>
              <a:gd name="connsiteX1405" fmla="*/ 6865353 w 26589109"/>
              <a:gd name="connsiteY1405" fmla="*/ 6624836 h 7514867"/>
              <a:gd name="connsiteX1406" fmla="*/ 6493816 w 26589109"/>
              <a:gd name="connsiteY1406" fmla="*/ 6640990 h 7514867"/>
              <a:gd name="connsiteX1407" fmla="*/ 6445355 w 26589109"/>
              <a:gd name="connsiteY1407" fmla="*/ 6624836 h 7514867"/>
              <a:gd name="connsiteX1408" fmla="*/ 6380740 w 26589109"/>
              <a:gd name="connsiteY1408" fmla="*/ 6673297 h 7514867"/>
              <a:gd name="connsiteX1409" fmla="*/ 6251510 w 26589109"/>
              <a:gd name="connsiteY1409" fmla="*/ 6705605 h 7514867"/>
              <a:gd name="connsiteX1410" fmla="*/ 6170741 w 26589109"/>
              <a:gd name="connsiteY1410" fmla="*/ 6689451 h 7514867"/>
              <a:gd name="connsiteX1411" fmla="*/ 6170741 w 26589109"/>
              <a:gd name="connsiteY1411" fmla="*/ 6737913 h 7514867"/>
              <a:gd name="connsiteX1412" fmla="*/ 6186894 w 26589109"/>
              <a:gd name="connsiteY1412" fmla="*/ 6786374 h 7514867"/>
              <a:gd name="connsiteX1413" fmla="*/ 6138433 w 26589109"/>
              <a:gd name="connsiteY1413" fmla="*/ 6802527 h 7514867"/>
              <a:gd name="connsiteX1414" fmla="*/ 5879973 w 26589109"/>
              <a:gd name="connsiteY1414" fmla="*/ 6754066 h 7514867"/>
              <a:gd name="connsiteX1415" fmla="*/ 5863819 w 26589109"/>
              <a:gd name="connsiteY1415" fmla="*/ 6802527 h 7514867"/>
              <a:gd name="connsiteX1416" fmla="*/ 5928434 w 26589109"/>
              <a:gd name="connsiteY1416" fmla="*/ 6867142 h 7514867"/>
              <a:gd name="connsiteX1417" fmla="*/ 5944589 w 26589109"/>
              <a:gd name="connsiteY1417" fmla="*/ 6915604 h 7514867"/>
              <a:gd name="connsiteX1418" fmla="*/ 5912280 w 26589109"/>
              <a:gd name="connsiteY1418" fmla="*/ 6931758 h 7514867"/>
              <a:gd name="connsiteX1419" fmla="*/ 5879973 w 26589109"/>
              <a:gd name="connsiteY1419" fmla="*/ 6931758 h 7514867"/>
              <a:gd name="connsiteX1420" fmla="*/ 5686128 w 26589109"/>
              <a:gd name="connsiteY1420" fmla="*/ 6883296 h 7514867"/>
              <a:gd name="connsiteX1421" fmla="*/ 5379206 w 26589109"/>
              <a:gd name="connsiteY1421" fmla="*/ 6834835 h 7514867"/>
              <a:gd name="connsiteX1422" fmla="*/ 5363052 w 26589109"/>
              <a:gd name="connsiteY1422" fmla="*/ 6850989 h 7514867"/>
              <a:gd name="connsiteX1423" fmla="*/ 5379206 w 26589109"/>
              <a:gd name="connsiteY1423" fmla="*/ 6867142 h 7514867"/>
              <a:gd name="connsiteX1424" fmla="*/ 5556898 w 26589109"/>
              <a:gd name="connsiteY1424" fmla="*/ 6947911 h 7514867"/>
              <a:gd name="connsiteX1425" fmla="*/ 5540744 w 26589109"/>
              <a:gd name="connsiteY1425" fmla="*/ 6980219 h 7514867"/>
              <a:gd name="connsiteX1426" fmla="*/ 5363052 w 26589109"/>
              <a:gd name="connsiteY1426" fmla="*/ 6996372 h 7514867"/>
              <a:gd name="connsiteX1427" fmla="*/ 5072284 w 26589109"/>
              <a:gd name="connsiteY1427" fmla="*/ 6996372 h 7514867"/>
              <a:gd name="connsiteX1428" fmla="*/ 5039977 w 26589109"/>
              <a:gd name="connsiteY1428" fmla="*/ 7044834 h 7514867"/>
              <a:gd name="connsiteX1429" fmla="*/ 4959208 w 26589109"/>
              <a:gd name="connsiteY1429" fmla="*/ 7109449 h 7514867"/>
              <a:gd name="connsiteX1430" fmla="*/ 4797670 w 26589109"/>
              <a:gd name="connsiteY1430" fmla="*/ 7077141 h 7514867"/>
              <a:gd name="connsiteX1431" fmla="*/ 4636133 w 26589109"/>
              <a:gd name="connsiteY1431" fmla="*/ 7060988 h 7514867"/>
              <a:gd name="connsiteX1432" fmla="*/ 4555364 w 26589109"/>
              <a:gd name="connsiteY1432" fmla="*/ 7109449 h 7514867"/>
              <a:gd name="connsiteX1433" fmla="*/ 4442287 w 26589109"/>
              <a:gd name="connsiteY1433" fmla="*/ 7109449 h 7514867"/>
              <a:gd name="connsiteX1434" fmla="*/ 4296903 w 26589109"/>
              <a:gd name="connsiteY1434" fmla="*/ 7174064 h 7514867"/>
              <a:gd name="connsiteX1435" fmla="*/ 4167673 w 26589109"/>
              <a:gd name="connsiteY1435" fmla="*/ 7206371 h 7514867"/>
              <a:gd name="connsiteX1436" fmla="*/ 4070751 w 26589109"/>
              <a:gd name="connsiteY1436" fmla="*/ 7206371 h 7514867"/>
              <a:gd name="connsiteX1437" fmla="*/ 3973828 w 26589109"/>
              <a:gd name="connsiteY1437" fmla="*/ 7190218 h 7514867"/>
              <a:gd name="connsiteX1438" fmla="*/ 3505369 w 26589109"/>
              <a:gd name="connsiteY1438" fmla="*/ 7270987 h 7514867"/>
              <a:gd name="connsiteX1439" fmla="*/ 3408446 w 26589109"/>
              <a:gd name="connsiteY1439" fmla="*/ 7319448 h 7514867"/>
              <a:gd name="connsiteX1440" fmla="*/ 3295369 w 26589109"/>
              <a:gd name="connsiteY1440" fmla="*/ 7384063 h 7514867"/>
              <a:gd name="connsiteX1441" fmla="*/ 3214600 w 26589109"/>
              <a:gd name="connsiteY1441" fmla="*/ 7400216 h 7514867"/>
              <a:gd name="connsiteX1442" fmla="*/ 2923833 w 26589109"/>
              <a:gd name="connsiteY1442" fmla="*/ 7513293 h 7514867"/>
              <a:gd name="connsiteX1443" fmla="*/ 2633065 w 26589109"/>
              <a:gd name="connsiteY1443" fmla="*/ 7367909 h 7514867"/>
              <a:gd name="connsiteX1444" fmla="*/ 2536142 w 26589109"/>
              <a:gd name="connsiteY1444" fmla="*/ 7319448 h 7514867"/>
              <a:gd name="connsiteX1445" fmla="*/ 2487681 w 26589109"/>
              <a:gd name="connsiteY1445" fmla="*/ 7319448 h 7514867"/>
              <a:gd name="connsiteX1446" fmla="*/ 2342297 w 26589109"/>
              <a:gd name="connsiteY1446" fmla="*/ 7400216 h 7514867"/>
              <a:gd name="connsiteX1447" fmla="*/ 2196913 w 26589109"/>
              <a:gd name="connsiteY1447" fmla="*/ 7432524 h 7514867"/>
              <a:gd name="connsiteX1448" fmla="*/ 2051529 w 26589109"/>
              <a:gd name="connsiteY1448" fmla="*/ 7432524 h 7514867"/>
              <a:gd name="connsiteX1449" fmla="*/ 1906145 w 26589109"/>
              <a:gd name="connsiteY1449" fmla="*/ 7432524 h 7514867"/>
              <a:gd name="connsiteX1450" fmla="*/ 1599223 w 26589109"/>
              <a:gd name="connsiteY1450" fmla="*/ 7351755 h 7514867"/>
              <a:gd name="connsiteX1451" fmla="*/ 1486147 w 26589109"/>
              <a:gd name="connsiteY1451" fmla="*/ 7319448 h 7514867"/>
              <a:gd name="connsiteX1452" fmla="*/ 1421532 w 26589109"/>
              <a:gd name="connsiteY1452" fmla="*/ 7206371 h 7514867"/>
              <a:gd name="connsiteX1453" fmla="*/ 1453839 w 26589109"/>
              <a:gd name="connsiteY1453" fmla="*/ 7157910 h 7514867"/>
              <a:gd name="connsiteX1454" fmla="*/ 1663838 w 26589109"/>
              <a:gd name="connsiteY1454" fmla="*/ 7157910 h 7514867"/>
              <a:gd name="connsiteX1455" fmla="*/ 1857684 w 26589109"/>
              <a:gd name="connsiteY1455" fmla="*/ 7157910 h 7514867"/>
              <a:gd name="connsiteX1456" fmla="*/ 1970760 w 26589109"/>
              <a:gd name="connsiteY1456" fmla="*/ 7206371 h 7514867"/>
              <a:gd name="connsiteX1457" fmla="*/ 2051529 w 26589109"/>
              <a:gd name="connsiteY1457" fmla="*/ 7190218 h 7514867"/>
              <a:gd name="connsiteX1458" fmla="*/ 2180759 w 26589109"/>
              <a:gd name="connsiteY1458" fmla="*/ 6980219 h 7514867"/>
              <a:gd name="connsiteX1459" fmla="*/ 2293836 w 26589109"/>
              <a:gd name="connsiteY1459" fmla="*/ 6947911 h 7514867"/>
              <a:gd name="connsiteX1460" fmla="*/ 2358451 w 26589109"/>
              <a:gd name="connsiteY1460" fmla="*/ 6931758 h 7514867"/>
              <a:gd name="connsiteX1461" fmla="*/ 2519988 w 26589109"/>
              <a:gd name="connsiteY1461" fmla="*/ 6947911 h 7514867"/>
              <a:gd name="connsiteX1462" fmla="*/ 2826910 w 26589109"/>
              <a:gd name="connsiteY1462" fmla="*/ 6947911 h 7514867"/>
              <a:gd name="connsiteX1463" fmla="*/ 2988448 w 26589109"/>
              <a:gd name="connsiteY1463" fmla="*/ 6915604 h 7514867"/>
              <a:gd name="connsiteX1464" fmla="*/ 3101524 w 26589109"/>
              <a:gd name="connsiteY1464" fmla="*/ 6899450 h 7514867"/>
              <a:gd name="connsiteX1465" fmla="*/ 3182293 w 26589109"/>
              <a:gd name="connsiteY1465" fmla="*/ 6883296 h 7514867"/>
              <a:gd name="connsiteX1466" fmla="*/ 3440753 w 26589109"/>
              <a:gd name="connsiteY1466" fmla="*/ 6754066 h 7514867"/>
              <a:gd name="connsiteX1467" fmla="*/ 3715367 w 26589109"/>
              <a:gd name="connsiteY1467" fmla="*/ 6770220 h 7514867"/>
              <a:gd name="connsiteX1468" fmla="*/ 3973828 w 26589109"/>
              <a:gd name="connsiteY1468" fmla="*/ 6786374 h 7514867"/>
              <a:gd name="connsiteX1469" fmla="*/ 4313057 w 26589109"/>
              <a:gd name="connsiteY1469" fmla="*/ 6705605 h 7514867"/>
              <a:gd name="connsiteX1470" fmla="*/ 4523056 w 26589109"/>
              <a:gd name="connsiteY1470" fmla="*/ 6705605 h 7514867"/>
              <a:gd name="connsiteX1471" fmla="*/ 4636133 w 26589109"/>
              <a:gd name="connsiteY1471" fmla="*/ 6721758 h 7514867"/>
              <a:gd name="connsiteX1472" fmla="*/ 4733055 w 26589109"/>
              <a:gd name="connsiteY1472" fmla="*/ 6592528 h 7514867"/>
              <a:gd name="connsiteX1473" fmla="*/ 4700748 w 26589109"/>
              <a:gd name="connsiteY1473" fmla="*/ 6560221 h 7514867"/>
              <a:gd name="connsiteX1474" fmla="*/ 4619979 w 26589109"/>
              <a:gd name="connsiteY1474" fmla="*/ 6560221 h 7514867"/>
              <a:gd name="connsiteX1475" fmla="*/ 4587671 w 26589109"/>
              <a:gd name="connsiteY1475" fmla="*/ 6495606 h 7514867"/>
              <a:gd name="connsiteX1476" fmla="*/ 4619979 w 26589109"/>
              <a:gd name="connsiteY1476" fmla="*/ 6463298 h 7514867"/>
              <a:gd name="connsiteX1477" fmla="*/ 4700748 w 26589109"/>
              <a:gd name="connsiteY1477" fmla="*/ 6463298 h 7514867"/>
              <a:gd name="connsiteX1478" fmla="*/ 4749209 w 26589109"/>
              <a:gd name="connsiteY1478" fmla="*/ 6414837 h 7514867"/>
              <a:gd name="connsiteX1479" fmla="*/ 4846889 w 26589109"/>
              <a:gd name="connsiteY1479" fmla="*/ 6485257 h 7514867"/>
              <a:gd name="connsiteX1480" fmla="*/ 4852989 w 26589109"/>
              <a:gd name="connsiteY1480" fmla="*/ 6502159 h 7514867"/>
              <a:gd name="connsiteX1481" fmla="*/ 4846132 w 26589109"/>
              <a:gd name="connsiteY1481" fmla="*/ 6511760 h 7514867"/>
              <a:gd name="connsiteX1482" fmla="*/ 4862285 w 26589109"/>
              <a:gd name="connsiteY1482" fmla="*/ 6527914 h 7514867"/>
              <a:gd name="connsiteX1483" fmla="*/ 4926900 w 26589109"/>
              <a:gd name="connsiteY1483" fmla="*/ 6527914 h 7514867"/>
              <a:gd name="connsiteX1484" fmla="*/ 5039977 w 26589109"/>
              <a:gd name="connsiteY1484" fmla="*/ 6527914 h 7514867"/>
              <a:gd name="connsiteX1485" fmla="*/ 5072284 w 26589109"/>
              <a:gd name="connsiteY1485" fmla="*/ 6527914 h 7514867"/>
              <a:gd name="connsiteX1486" fmla="*/ 5217668 w 26589109"/>
              <a:gd name="connsiteY1486" fmla="*/ 6527914 h 7514867"/>
              <a:gd name="connsiteX1487" fmla="*/ 5298437 w 26589109"/>
              <a:gd name="connsiteY1487" fmla="*/ 6430991 h 7514867"/>
              <a:gd name="connsiteX1488" fmla="*/ 5379206 w 26589109"/>
              <a:gd name="connsiteY1488" fmla="*/ 6430991 h 7514867"/>
              <a:gd name="connsiteX1489" fmla="*/ 5476129 w 26589109"/>
              <a:gd name="connsiteY1489" fmla="*/ 6414837 h 7514867"/>
              <a:gd name="connsiteX1490" fmla="*/ 5621512 w 26589109"/>
              <a:gd name="connsiteY1490" fmla="*/ 6398683 h 7514867"/>
              <a:gd name="connsiteX1491" fmla="*/ 5702281 w 26589109"/>
              <a:gd name="connsiteY1491" fmla="*/ 6398683 h 7514867"/>
              <a:gd name="connsiteX1492" fmla="*/ 5750742 w 26589109"/>
              <a:gd name="connsiteY1492" fmla="*/ 6366376 h 7514867"/>
              <a:gd name="connsiteX1493" fmla="*/ 5637667 w 26589109"/>
              <a:gd name="connsiteY1493" fmla="*/ 6237146 h 7514867"/>
              <a:gd name="connsiteX1494" fmla="*/ 5492282 w 26589109"/>
              <a:gd name="connsiteY1494" fmla="*/ 6237146 h 7514867"/>
              <a:gd name="connsiteX1495" fmla="*/ 5411514 w 26589109"/>
              <a:gd name="connsiteY1495" fmla="*/ 6317914 h 7514867"/>
              <a:gd name="connsiteX1496" fmla="*/ 5282283 w 26589109"/>
              <a:gd name="connsiteY1496" fmla="*/ 6301761 h 7514867"/>
              <a:gd name="connsiteX1497" fmla="*/ 5233822 w 26589109"/>
              <a:gd name="connsiteY1497" fmla="*/ 6285607 h 7514867"/>
              <a:gd name="connsiteX1498" fmla="*/ 5233822 w 26589109"/>
              <a:gd name="connsiteY1498" fmla="*/ 6253300 h 7514867"/>
              <a:gd name="connsiteX1499" fmla="*/ 5217668 w 26589109"/>
              <a:gd name="connsiteY1499" fmla="*/ 6253300 h 7514867"/>
              <a:gd name="connsiteX1500" fmla="*/ 5198738 w 26589109"/>
              <a:gd name="connsiteY1500" fmla="*/ 6249262 h 7514867"/>
              <a:gd name="connsiteX1501" fmla="*/ 5193058 w 26589109"/>
              <a:gd name="connsiteY1501" fmla="*/ 6253300 h 7514867"/>
              <a:gd name="connsiteX1502" fmla="*/ 5169207 w 26589109"/>
              <a:gd name="connsiteY1502" fmla="*/ 6253300 h 7514867"/>
              <a:gd name="connsiteX1503" fmla="*/ 5154968 w 26589109"/>
              <a:gd name="connsiteY1503" fmla="*/ 6286524 h 7514867"/>
              <a:gd name="connsiteX1504" fmla="*/ 5140307 w 26589109"/>
              <a:gd name="connsiteY1504" fmla="*/ 6287469 h 7514867"/>
              <a:gd name="connsiteX1505" fmla="*/ 4959208 w 26589109"/>
              <a:gd name="connsiteY1505" fmla="*/ 6220992 h 7514867"/>
              <a:gd name="connsiteX1506" fmla="*/ 4749209 w 26589109"/>
              <a:gd name="connsiteY1506" fmla="*/ 6220992 h 7514867"/>
              <a:gd name="connsiteX1507" fmla="*/ 4474595 w 26589109"/>
              <a:gd name="connsiteY1507" fmla="*/ 6237146 h 7514867"/>
              <a:gd name="connsiteX1508" fmla="*/ 4183827 w 26589109"/>
              <a:gd name="connsiteY1508" fmla="*/ 6269453 h 7514867"/>
              <a:gd name="connsiteX1509" fmla="*/ 3989982 w 26589109"/>
              <a:gd name="connsiteY1509" fmla="*/ 6285607 h 7514867"/>
              <a:gd name="connsiteX1510" fmla="*/ 3763829 w 26589109"/>
              <a:gd name="connsiteY1510" fmla="*/ 6334068 h 7514867"/>
              <a:gd name="connsiteX1511" fmla="*/ 3505369 w 26589109"/>
              <a:gd name="connsiteY1511" fmla="*/ 6253300 h 7514867"/>
              <a:gd name="connsiteX1512" fmla="*/ 3408446 w 26589109"/>
              <a:gd name="connsiteY1512" fmla="*/ 6172531 h 7514867"/>
              <a:gd name="connsiteX1513" fmla="*/ 3149985 w 26589109"/>
              <a:gd name="connsiteY1513" fmla="*/ 6172531 h 7514867"/>
              <a:gd name="connsiteX1514" fmla="*/ 2939987 w 26589109"/>
              <a:gd name="connsiteY1514" fmla="*/ 6285607 h 7514867"/>
              <a:gd name="connsiteX1515" fmla="*/ 2907679 w 26589109"/>
              <a:gd name="connsiteY1515" fmla="*/ 6237146 h 7514867"/>
              <a:gd name="connsiteX1516" fmla="*/ 2859218 w 26589109"/>
              <a:gd name="connsiteY1516" fmla="*/ 6188684 h 7514867"/>
              <a:gd name="connsiteX1517" fmla="*/ 2616911 w 26589109"/>
              <a:gd name="connsiteY1517" fmla="*/ 6188684 h 7514867"/>
              <a:gd name="connsiteX1518" fmla="*/ 2568450 w 26589109"/>
              <a:gd name="connsiteY1518" fmla="*/ 6188684 h 7514867"/>
              <a:gd name="connsiteX1519" fmla="*/ 2326143 w 26589109"/>
              <a:gd name="connsiteY1519" fmla="*/ 6172531 h 7514867"/>
              <a:gd name="connsiteX1520" fmla="*/ 2132298 w 26589109"/>
              <a:gd name="connsiteY1520" fmla="*/ 6269453 h 7514867"/>
              <a:gd name="connsiteX1521" fmla="*/ 1825376 w 26589109"/>
              <a:gd name="connsiteY1521" fmla="*/ 6334068 h 7514867"/>
              <a:gd name="connsiteX1522" fmla="*/ 1502301 w 26589109"/>
              <a:gd name="connsiteY1522" fmla="*/ 6334068 h 7514867"/>
              <a:gd name="connsiteX1523" fmla="*/ 1243840 w 26589109"/>
              <a:gd name="connsiteY1523" fmla="*/ 6237146 h 7514867"/>
              <a:gd name="connsiteX1524" fmla="*/ 1098457 w 26589109"/>
              <a:gd name="connsiteY1524" fmla="*/ 6075608 h 7514867"/>
              <a:gd name="connsiteX1525" fmla="*/ 1130764 w 26589109"/>
              <a:gd name="connsiteY1525" fmla="*/ 5978686 h 7514867"/>
              <a:gd name="connsiteX1526" fmla="*/ 1292302 w 26589109"/>
              <a:gd name="connsiteY1526" fmla="*/ 5930224 h 7514867"/>
              <a:gd name="connsiteX1527" fmla="*/ 1437686 w 26589109"/>
              <a:gd name="connsiteY1527" fmla="*/ 5930224 h 7514867"/>
              <a:gd name="connsiteX1528" fmla="*/ 1663838 w 26589109"/>
              <a:gd name="connsiteY1528" fmla="*/ 5946378 h 7514867"/>
              <a:gd name="connsiteX1529" fmla="*/ 2083836 w 26589109"/>
              <a:gd name="connsiteY1529" fmla="*/ 5946378 h 7514867"/>
              <a:gd name="connsiteX1530" fmla="*/ 2245374 w 26589109"/>
              <a:gd name="connsiteY1530" fmla="*/ 5865609 h 7514867"/>
              <a:gd name="connsiteX1531" fmla="*/ 2293836 w 26589109"/>
              <a:gd name="connsiteY1531" fmla="*/ 5865609 h 7514867"/>
              <a:gd name="connsiteX1532" fmla="*/ 2326143 w 26589109"/>
              <a:gd name="connsiteY1532" fmla="*/ 5930224 h 7514867"/>
              <a:gd name="connsiteX1533" fmla="*/ 2358451 w 26589109"/>
              <a:gd name="connsiteY1533" fmla="*/ 5881763 h 7514867"/>
              <a:gd name="connsiteX1534" fmla="*/ 2471527 w 26589109"/>
              <a:gd name="connsiteY1534" fmla="*/ 5800995 h 7514867"/>
              <a:gd name="connsiteX1535" fmla="*/ 2568450 w 26589109"/>
              <a:gd name="connsiteY1535" fmla="*/ 5817148 h 7514867"/>
              <a:gd name="connsiteX1536" fmla="*/ 2649218 w 26589109"/>
              <a:gd name="connsiteY1536" fmla="*/ 5800995 h 7514867"/>
              <a:gd name="connsiteX1537" fmla="*/ 2713834 w 26589109"/>
              <a:gd name="connsiteY1537" fmla="*/ 5736379 h 7514867"/>
              <a:gd name="connsiteX1538" fmla="*/ 2778449 w 26589109"/>
              <a:gd name="connsiteY1538" fmla="*/ 5752533 h 7514867"/>
              <a:gd name="connsiteX1539" fmla="*/ 2859218 w 26589109"/>
              <a:gd name="connsiteY1539" fmla="*/ 5817148 h 7514867"/>
              <a:gd name="connsiteX1540" fmla="*/ 2972294 w 26589109"/>
              <a:gd name="connsiteY1540" fmla="*/ 5784840 h 7514867"/>
              <a:gd name="connsiteX1541" fmla="*/ 3036909 w 26589109"/>
              <a:gd name="connsiteY1541" fmla="*/ 5687918 h 7514867"/>
              <a:gd name="connsiteX1542" fmla="*/ 3069217 w 26589109"/>
              <a:gd name="connsiteY1542" fmla="*/ 5655610 h 7514867"/>
              <a:gd name="connsiteX1543" fmla="*/ 3133832 w 26589109"/>
              <a:gd name="connsiteY1543" fmla="*/ 5623303 h 7514867"/>
              <a:gd name="connsiteX1544" fmla="*/ 3101524 w 26589109"/>
              <a:gd name="connsiteY1544" fmla="*/ 5574842 h 7514867"/>
              <a:gd name="connsiteX1545" fmla="*/ 3020755 w 26589109"/>
              <a:gd name="connsiteY1545" fmla="*/ 5542534 h 7514867"/>
              <a:gd name="connsiteX1546" fmla="*/ 2923833 w 26589109"/>
              <a:gd name="connsiteY1546" fmla="*/ 5510226 h 7514867"/>
              <a:gd name="connsiteX1547" fmla="*/ 2939987 w 26589109"/>
              <a:gd name="connsiteY1547" fmla="*/ 5316382 h 7514867"/>
              <a:gd name="connsiteX1548" fmla="*/ 3020755 w 26589109"/>
              <a:gd name="connsiteY1548" fmla="*/ 5251766 h 7514867"/>
              <a:gd name="connsiteX1549" fmla="*/ 3085370 w 26589109"/>
              <a:gd name="connsiteY1549" fmla="*/ 5122536 h 7514867"/>
              <a:gd name="connsiteX1550" fmla="*/ 3069217 w 26589109"/>
              <a:gd name="connsiteY1550" fmla="*/ 5090229 h 7514867"/>
              <a:gd name="connsiteX1551" fmla="*/ 3053063 w 26589109"/>
              <a:gd name="connsiteY1551" fmla="*/ 5074075 h 7514867"/>
              <a:gd name="connsiteX1552" fmla="*/ 2956140 w 26589109"/>
              <a:gd name="connsiteY1552" fmla="*/ 5154844 h 7514867"/>
              <a:gd name="connsiteX1553" fmla="*/ 2843064 w 26589109"/>
              <a:gd name="connsiteY1553" fmla="*/ 5154844 h 7514867"/>
              <a:gd name="connsiteX1554" fmla="*/ 2778449 w 26589109"/>
              <a:gd name="connsiteY1554" fmla="*/ 5154844 h 7514867"/>
              <a:gd name="connsiteX1555" fmla="*/ 2568450 w 26589109"/>
              <a:gd name="connsiteY1555" fmla="*/ 5235613 h 7514867"/>
              <a:gd name="connsiteX1556" fmla="*/ 2342297 w 26589109"/>
              <a:gd name="connsiteY1556" fmla="*/ 5267920 h 7514867"/>
              <a:gd name="connsiteX1557" fmla="*/ 2067683 w 26589109"/>
              <a:gd name="connsiteY1557" fmla="*/ 5203305 h 7514867"/>
              <a:gd name="connsiteX1558" fmla="*/ 1938453 w 26589109"/>
              <a:gd name="connsiteY1558" fmla="*/ 5138690 h 7514867"/>
              <a:gd name="connsiteX1559" fmla="*/ 1712300 w 26589109"/>
              <a:gd name="connsiteY1559" fmla="*/ 5106383 h 7514867"/>
              <a:gd name="connsiteX1560" fmla="*/ 1663838 w 26589109"/>
              <a:gd name="connsiteY1560" fmla="*/ 5090229 h 7514867"/>
              <a:gd name="connsiteX1561" fmla="*/ 1502301 w 26589109"/>
              <a:gd name="connsiteY1561" fmla="*/ 5074075 h 7514867"/>
              <a:gd name="connsiteX1562" fmla="*/ 1179225 w 26589109"/>
              <a:gd name="connsiteY1562" fmla="*/ 5106383 h 7514867"/>
              <a:gd name="connsiteX1563" fmla="*/ 1098457 w 26589109"/>
              <a:gd name="connsiteY1563" fmla="*/ 5057921 h 7514867"/>
              <a:gd name="connsiteX1564" fmla="*/ 823842 w 26589109"/>
              <a:gd name="connsiteY1564" fmla="*/ 5009460 h 7514867"/>
              <a:gd name="connsiteX1565" fmla="*/ 629997 w 26589109"/>
              <a:gd name="connsiteY1565" fmla="*/ 4880230 h 7514867"/>
              <a:gd name="connsiteX1566" fmla="*/ 710766 w 26589109"/>
              <a:gd name="connsiteY1566" fmla="*/ 4767154 h 7514867"/>
              <a:gd name="connsiteX1567" fmla="*/ 904611 w 26589109"/>
              <a:gd name="connsiteY1567" fmla="*/ 4702539 h 7514867"/>
              <a:gd name="connsiteX1568" fmla="*/ 1082303 w 26589109"/>
              <a:gd name="connsiteY1568" fmla="*/ 4702539 h 7514867"/>
              <a:gd name="connsiteX1569" fmla="*/ 1308456 w 26589109"/>
              <a:gd name="connsiteY1569" fmla="*/ 4654077 h 7514867"/>
              <a:gd name="connsiteX1570" fmla="*/ 1421532 w 26589109"/>
              <a:gd name="connsiteY1570" fmla="*/ 4637924 h 7514867"/>
              <a:gd name="connsiteX1571" fmla="*/ 1583070 w 26589109"/>
              <a:gd name="connsiteY1571" fmla="*/ 4670231 h 7514867"/>
              <a:gd name="connsiteX1572" fmla="*/ 1760761 w 26589109"/>
              <a:gd name="connsiteY1572" fmla="*/ 4637924 h 7514867"/>
              <a:gd name="connsiteX1573" fmla="*/ 2099990 w 26589109"/>
              <a:gd name="connsiteY1573" fmla="*/ 4589462 h 7514867"/>
              <a:gd name="connsiteX1574" fmla="*/ 2423066 w 26589109"/>
              <a:gd name="connsiteY1574" fmla="*/ 4460232 h 7514867"/>
              <a:gd name="connsiteX1575" fmla="*/ 2374604 w 26589109"/>
              <a:gd name="connsiteY1575" fmla="*/ 4395617 h 7514867"/>
              <a:gd name="connsiteX1576" fmla="*/ 2229221 w 26589109"/>
              <a:gd name="connsiteY1576" fmla="*/ 4395617 h 7514867"/>
              <a:gd name="connsiteX1577" fmla="*/ 2213067 w 26589109"/>
              <a:gd name="connsiteY1577" fmla="*/ 4363310 h 7514867"/>
              <a:gd name="connsiteX1578" fmla="*/ 2326143 w 26589109"/>
              <a:gd name="connsiteY1578" fmla="*/ 4201772 h 7514867"/>
              <a:gd name="connsiteX1579" fmla="*/ 2600757 w 26589109"/>
              <a:gd name="connsiteY1579" fmla="*/ 4121003 h 7514867"/>
              <a:gd name="connsiteX1580" fmla="*/ 2810756 w 26589109"/>
              <a:gd name="connsiteY1580" fmla="*/ 4121003 h 7514867"/>
              <a:gd name="connsiteX1581" fmla="*/ 2972294 w 26589109"/>
              <a:gd name="connsiteY1581" fmla="*/ 4282541 h 7514867"/>
              <a:gd name="connsiteX1582" fmla="*/ 3053063 w 26589109"/>
              <a:gd name="connsiteY1582" fmla="*/ 4347156 h 7514867"/>
              <a:gd name="connsiteX1583" fmla="*/ 3166139 w 26589109"/>
              <a:gd name="connsiteY1583" fmla="*/ 4347156 h 7514867"/>
              <a:gd name="connsiteX1584" fmla="*/ 3198447 w 26589109"/>
              <a:gd name="connsiteY1584" fmla="*/ 4314848 h 7514867"/>
              <a:gd name="connsiteX1585" fmla="*/ 3182293 w 26589109"/>
              <a:gd name="connsiteY1585" fmla="*/ 4298695 h 7514867"/>
              <a:gd name="connsiteX1586" fmla="*/ 3101524 w 26589109"/>
              <a:gd name="connsiteY1586" fmla="*/ 4298695 h 7514867"/>
              <a:gd name="connsiteX1587" fmla="*/ 3069217 w 26589109"/>
              <a:gd name="connsiteY1587" fmla="*/ 4266387 h 7514867"/>
              <a:gd name="connsiteX1588" fmla="*/ 3085370 w 26589109"/>
              <a:gd name="connsiteY1588" fmla="*/ 4250233 h 7514867"/>
              <a:gd name="connsiteX1589" fmla="*/ 3230754 w 26589109"/>
              <a:gd name="connsiteY1589" fmla="*/ 4234080 h 7514867"/>
              <a:gd name="connsiteX1590" fmla="*/ 3263062 w 26589109"/>
              <a:gd name="connsiteY1590" fmla="*/ 4185618 h 7514867"/>
              <a:gd name="connsiteX1591" fmla="*/ 3295369 w 26589109"/>
              <a:gd name="connsiteY1591" fmla="*/ 4072542 h 7514867"/>
              <a:gd name="connsiteX1592" fmla="*/ 3553830 w 26589109"/>
              <a:gd name="connsiteY1592" fmla="*/ 4007927 h 7514867"/>
              <a:gd name="connsiteX1593" fmla="*/ 3779982 w 26589109"/>
              <a:gd name="connsiteY1593" fmla="*/ 3943312 h 7514867"/>
              <a:gd name="connsiteX1594" fmla="*/ 3860751 w 26589109"/>
              <a:gd name="connsiteY1594" fmla="*/ 3911004 h 7514867"/>
              <a:gd name="connsiteX1595" fmla="*/ 3747675 w 26589109"/>
              <a:gd name="connsiteY1595" fmla="*/ 3894850 h 7514867"/>
              <a:gd name="connsiteX1596" fmla="*/ 3602291 w 26589109"/>
              <a:gd name="connsiteY1596" fmla="*/ 3894850 h 7514867"/>
              <a:gd name="connsiteX1597" fmla="*/ 3263062 w 26589109"/>
              <a:gd name="connsiteY1597" fmla="*/ 3943312 h 7514867"/>
              <a:gd name="connsiteX1598" fmla="*/ 3149985 w 26589109"/>
              <a:gd name="connsiteY1598" fmla="*/ 3975619 h 7514867"/>
              <a:gd name="connsiteX1599" fmla="*/ 3053063 w 26589109"/>
              <a:gd name="connsiteY1599" fmla="*/ 3943312 h 7514867"/>
              <a:gd name="connsiteX1600" fmla="*/ 2972294 w 26589109"/>
              <a:gd name="connsiteY1600" fmla="*/ 3975619 h 7514867"/>
              <a:gd name="connsiteX1601" fmla="*/ 2891525 w 26589109"/>
              <a:gd name="connsiteY1601" fmla="*/ 3991773 h 7514867"/>
              <a:gd name="connsiteX1602" fmla="*/ 2681526 w 26589109"/>
              <a:gd name="connsiteY1602" fmla="*/ 3975619 h 7514867"/>
              <a:gd name="connsiteX1603" fmla="*/ 2455373 w 26589109"/>
              <a:gd name="connsiteY1603" fmla="*/ 3991773 h 7514867"/>
              <a:gd name="connsiteX1604" fmla="*/ 2277682 w 26589109"/>
              <a:gd name="connsiteY1604" fmla="*/ 4104849 h 7514867"/>
              <a:gd name="connsiteX1605" fmla="*/ 2099990 w 26589109"/>
              <a:gd name="connsiteY1605" fmla="*/ 4072542 h 7514867"/>
              <a:gd name="connsiteX1606" fmla="*/ 2083836 w 26589109"/>
              <a:gd name="connsiteY1606" fmla="*/ 4056388 h 7514867"/>
              <a:gd name="connsiteX1607" fmla="*/ 2051529 w 26589109"/>
              <a:gd name="connsiteY1607" fmla="*/ 4088695 h 7514867"/>
              <a:gd name="connsiteX1608" fmla="*/ 2051529 w 26589109"/>
              <a:gd name="connsiteY1608" fmla="*/ 4169464 h 7514867"/>
              <a:gd name="connsiteX1609" fmla="*/ 1970760 w 26589109"/>
              <a:gd name="connsiteY1609" fmla="*/ 4201772 h 7514867"/>
              <a:gd name="connsiteX1610" fmla="*/ 1793069 w 26589109"/>
              <a:gd name="connsiteY1610" fmla="*/ 4104849 h 7514867"/>
              <a:gd name="connsiteX1611" fmla="*/ 1712300 w 26589109"/>
              <a:gd name="connsiteY1611" fmla="*/ 4104849 h 7514867"/>
              <a:gd name="connsiteX1612" fmla="*/ 1663838 w 26589109"/>
              <a:gd name="connsiteY1612" fmla="*/ 4072542 h 7514867"/>
              <a:gd name="connsiteX1613" fmla="*/ 1712300 w 26589109"/>
              <a:gd name="connsiteY1613" fmla="*/ 4040234 h 7514867"/>
              <a:gd name="connsiteX1614" fmla="*/ 1760761 w 26589109"/>
              <a:gd name="connsiteY1614" fmla="*/ 3991773 h 7514867"/>
              <a:gd name="connsiteX1615" fmla="*/ 1744607 w 26589109"/>
              <a:gd name="connsiteY1615" fmla="*/ 3943312 h 7514867"/>
              <a:gd name="connsiteX1616" fmla="*/ 1469993 w 26589109"/>
              <a:gd name="connsiteY1616" fmla="*/ 4024080 h 7514867"/>
              <a:gd name="connsiteX1617" fmla="*/ 1405378 w 26589109"/>
              <a:gd name="connsiteY1617" fmla="*/ 3975619 h 7514867"/>
              <a:gd name="connsiteX1618" fmla="*/ 1324609 w 26589109"/>
              <a:gd name="connsiteY1618" fmla="*/ 3878697 h 7514867"/>
              <a:gd name="connsiteX1619" fmla="*/ 1146918 w 26589109"/>
              <a:gd name="connsiteY1619" fmla="*/ 3878697 h 7514867"/>
              <a:gd name="connsiteX1620" fmla="*/ 1017688 w 26589109"/>
              <a:gd name="connsiteY1620" fmla="*/ 3830235 h 7514867"/>
              <a:gd name="connsiteX1621" fmla="*/ 807689 w 26589109"/>
              <a:gd name="connsiteY1621" fmla="*/ 3797928 h 7514867"/>
              <a:gd name="connsiteX1622" fmla="*/ 565382 w 26589109"/>
              <a:gd name="connsiteY1622" fmla="*/ 3894850 h 7514867"/>
              <a:gd name="connsiteX1623" fmla="*/ 468459 w 26589109"/>
              <a:gd name="connsiteY1623" fmla="*/ 3765620 h 7514867"/>
              <a:gd name="connsiteX1624" fmla="*/ 387691 w 26589109"/>
              <a:gd name="connsiteY1624" fmla="*/ 3717159 h 7514867"/>
              <a:gd name="connsiteX1625" fmla="*/ 371537 w 26589109"/>
              <a:gd name="connsiteY1625" fmla="*/ 3668698 h 7514867"/>
              <a:gd name="connsiteX1626" fmla="*/ 371537 w 26589109"/>
              <a:gd name="connsiteY1626" fmla="*/ 3604083 h 7514867"/>
              <a:gd name="connsiteX1627" fmla="*/ 452306 w 26589109"/>
              <a:gd name="connsiteY1627" fmla="*/ 3604083 h 7514867"/>
              <a:gd name="connsiteX1628" fmla="*/ 581536 w 26589109"/>
              <a:gd name="connsiteY1628" fmla="*/ 3523314 h 7514867"/>
              <a:gd name="connsiteX1629" fmla="*/ 678458 w 26589109"/>
              <a:gd name="connsiteY1629" fmla="*/ 3410238 h 7514867"/>
              <a:gd name="connsiteX1630" fmla="*/ 662305 w 26589109"/>
              <a:gd name="connsiteY1630" fmla="*/ 3377930 h 7514867"/>
              <a:gd name="connsiteX1631" fmla="*/ 274614 w 26589109"/>
              <a:gd name="connsiteY1631" fmla="*/ 3377930 h 7514867"/>
              <a:gd name="connsiteX1632" fmla="*/ 242307 w 26589109"/>
              <a:gd name="connsiteY1632" fmla="*/ 3345623 h 7514867"/>
              <a:gd name="connsiteX1633" fmla="*/ 258460 w 26589109"/>
              <a:gd name="connsiteY1633" fmla="*/ 3329469 h 7514867"/>
              <a:gd name="connsiteX1634" fmla="*/ 468459 w 26589109"/>
              <a:gd name="connsiteY1634" fmla="*/ 3248700 h 7514867"/>
              <a:gd name="connsiteX1635" fmla="*/ 565382 w 26589109"/>
              <a:gd name="connsiteY1635" fmla="*/ 3200239 h 7514867"/>
              <a:gd name="connsiteX1636" fmla="*/ 629997 w 26589109"/>
              <a:gd name="connsiteY1636" fmla="*/ 3103316 h 7514867"/>
              <a:gd name="connsiteX1637" fmla="*/ 726920 w 26589109"/>
              <a:gd name="connsiteY1637" fmla="*/ 3006394 h 7514867"/>
              <a:gd name="connsiteX1638" fmla="*/ 743073 w 26589109"/>
              <a:gd name="connsiteY1638" fmla="*/ 2861010 h 7514867"/>
              <a:gd name="connsiteX1639" fmla="*/ 726920 w 26589109"/>
              <a:gd name="connsiteY1639" fmla="*/ 2747933 h 7514867"/>
              <a:gd name="connsiteX1640" fmla="*/ 678458 w 26589109"/>
              <a:gd name="connsiteY1640" fmla="*/ 2715626 h 7514867"/>
              <a:gd name="connsiteX1641" fmla="*/ 597690 w 26589109"/>
              <a:gd name="connsiteY1641" fmla="*/ 2602550 h 7514867"/>
              <a:gd name="connsiteX1642" fmla="*/ 452306 w 26589109"/>
              <a:gd name="connsiteY1642" fmla="*/ 2602550 h 7514867"/>
              <a:gd name="connsiteX1643" fmla="*/ 403844 w 26589109"/>
              <a:gd name="connsiteY1643" fmla="*/ 2586396 h 7514867"/>
              <a:gd name="connsiteX1644" fmla="*/ 436152 w 26589109"/>
              <a:gd name="connsiteY1644" fmla="*/ 2537934 h 7514867"/>
              <a:gd name="connsiteX1645" fmla="*/ 613843 w 26589109"/>
              <a:gd name="connsiteY1645" fmla="*/ 2441012 h 7514867"/>
              <a:gd name="connsiteX1646" fmla="*/ 743073 w 26589109"/>
              <a:gd name="connsiteY1646" fmla="*/ 2182552 h 7514867"/>
              <a:gd name="connsiteX1647" fmla="*/ 710766 w 26589109"/>
              <a:gd name="connsiteY1647" fmla="*/ 2150244 h 7514867"/>
              <a:gd name="connsiteX1648" fmla="*/ 694612 w 26589109"/>
              <a:gd name="connsiteY1648" fmla="*/ 2166398 h 7514867"/>
              <a:gd name="connsiteX1649" fmla="*/ 646151 w 26589109"/>
              <a:gd name="connsiteY1649" fmla="*/ 2263321 h 7514867"/>
              <a:gd name="connsiteX1650" fmla="*/ 581536 w 26589109"/>
              <a:gd name="connsiteY1650" fmla="*/ 2263321 h 7514867"/>
              <a:gd name="connsiteX1651" fmla="*/ 549228 w 26589109"/>
              <a:gd name="connsiteY1651" fmla="*/ 2198706 h 7514867"/>
              <a:gd name="connsiteX1652" fmla="*/ 581536 w 26589109"/>
              <a:gd name="connsiteY1652" fmla="*/ 2004860 h 7514867"/>
              <a:gd name="connsiteX1653" fmla="*/ 710766 w 26589109"/>
              <a:gd name="connsiteY1653" fmla="*/ 1827169 h 7514867"/>
              <a:gd name="connsiteX1654" fmla="*/ 839996 w 26589109"/>
              <a:gd name="connsiteY1654" fmla="*/ 1762554 h 7514867"/>
              <a:gd name="connsiteX1655" fmla="*/ 1066149 w 26589109"/>
              <a:gd name="connsiteY1655" fmla="*/ 1794861 h 7514867"/>
              <a:gd name="connsiteX1656" fmla="*/ 1195379 w 26589109"/>
              <a:gd name="connsiteY1656" fmla="*/ 1794861 h 7514867"/>
              <a:gd name="connsiteX1657" fmla="*/ 1259994 w 26589109"/>
              <a:gd name="connsiteY1657" fmla="*/ 1746400 h 7514867"/>
              <a:gd name="connsiteX1658" fmla="*/ 1373071 w 26589109"/>
              <a:gd name="connsiteY1658" fmla="*/ 1730246 h 7514867"/>
              <a:gd name="connsiteX1659" fmla="*/ 1922299 w 26589109"/>
              <a:gd name="connsiteY1659" fmla="*/ 1681785 h 7514867"/>
              <a:gd name="connsiteX1660" fmla="*/ 1970760 w 26589109"/>
              <a:gd name="connsiteY1660" fmla="*/ 1665631 h 7514867"/>
              <a:gd name="connsiteX1661" fmla="*/ 2083836 w 26589109"/>
              <a:gd name="connsiteY1661" fmla="*/ 1536401 h 7514867"/>
              <a:gd name="connsiteX1662" fmla="*/ 2148452 w 26589109"/>
              <a:gd name="connsiteY1662" fmla="*/ 1504094 h 7514867"/>
              <a:gd name="connsiteX1663" fmla="*/ 2196913 w 26589109"/>
              <a:gd name="connsiteY1663" fmla="*/ 1536401 h 7514867"/>
              <a:gd name="connsiteX1664" fmla="*/ 2196913 w 26589109"/>
              <a:gd name="connsiteY1664" fmla="*/ 1601016 h 7514867"/>
              <a:gd name="connsiteX1665" fmla="*/ 2245374 w 26589109"/>
              <a:gd name="connsiteY1665" fmla="*/ 1665631 h 7514867"/>
              <a:gd name="connsiteX1666" fmla="*/ 2342297 w 26589109"/>
              <a:gd name="connsiteY1666" fmla="*/ 1617170 h 7514867"/>
              <a:gd name="connsiteX1667" fmla="*/ 2406912 w 26589109"/>
              <a:gd name="connsiteY1667" fmla="*/ 1487940 h 7514867"/>
              <a:gd name="connsiteX1668" fmla="*/ 2536142 w 26589109"/>
              <a:gd name="connsiteY1668" fmla="*/ 1423325 h 7514867"/>
              <a:gd name="connsiteX1669" fmla="*/ 2616911 w 26589109"/>
              <a:gd name="connsiteY1669" fmla="*/ 1487940 h 7514867"/>
              <a:gd name="connsiteX1670" fmla="*/ 2568450 w 26589109"/>
              <a:gd name="connsiteY1670" fmla="*/ 1601016 h 7514867"/>
              <a:gd name="connsiteX1671" fmla="*/ 2455373 w 26589109"/>
              <a:gd name="connsiteY1671" fmla="*/ 1665631 h 7514867"/>
              <a:gd name="connsiteX1672" fmla="*/ 2387224 w 26589109"/>
              <a:gd name="connsiteY1672" fmla="*/ 1699705 h 7514867"/>
              <a:gd name="connsiteX1673" fmla="*/ 2382943 w 26589109"/>
              <a:gd name="connsiteY1673" fmla="*/ 1710067 h 7514867"/>
              <a:gd name="connsiteX1674" fmla="*/ 2326143 w 26589109"/>
              <a:gd name="connsiteY1674" fmla="*/ 1681785 h 7514867"/>
              <a:gd name="connsiteX1675" fmla="*/ 2314028 w 26589109"/>
              <a:gd name="connsiteY1675" fmla="*/ 1784765 h 7514867"/>
              <a:gd name="connsiteX1676" fmla="*/ 2324590 w 26589109"/>
              <a:gd name="connsiteY1676" fmla="*/ 1815973 h 7514867"/>
              <a:gd name="connsiteX1677" fmla="*/ 2320086 w 26589109"/>
              <a:gd name="connsiteY1677" fmla="*/ 1924092 h 7514867"/>
              <a:gd name="connsiteX1678" fmla="*/ 2277682 w 26589109"/>
              <a:gd name="connsiteY1678" fmla="*/ 2069475 h 7514867"/>
              <a:gd name="connsiteX1679" fmla="*/ 2390758 w 26589109"/>
              <a:gd name="connsiteY1679" fmla="*/ 2198706 h 7514867"/>
              <a:gd name="connsiteX1680" fmla="*/ 2600757 w 26589109"/>
              <a:gd name="connsiteY1680" fmla="*/ 2198706 h 7514867"/>
              <a:gd name="connsiteX1681" fmla="*/ 2907679 w 26589109"/>
              <a:gd name="connsiteY1681" fmla="*/ 2150244 h 7514867"/>
              <a:gd name="connsiteX1682" fmla="*/ 3198447 w 26589109"/>
              <a:gd name="connsiteY1682" fmla="*/ 2004860 h 7514867"/>
              <a:gd name="connsiteX1683" fmla="*/ 3327677 w 26589109"/>
              <a:gd name="connsiteY1683" fmla="*/ 1940245 h 7514867"/>
              <a:gd name="connsiteX1684" fmla="*/ 3618445 w 26589109"/>
              <a:gd name="connsiteY1684" fmla="*/ 1891784 h 7514867"/>
              <a:gd name="connsiteX1685" fmla="*/ 3650752 w 26589109"/>
              <a:gd name="connsiteY1685" fmla="*/ 1875630 h 7514867"/>
              <a:gd name="connsiteX1686" fmla="*/ 4296903 w 26589109"/>
              <a:gd name="connsiteY1686" fmla="*/ 1746400 h 7514867"/>
              <a:gd name="connsiteX1687" fmla="*/ 4603825 w 26589109"/>
              <a:gd name="connsiteY1687" fmla="*/ 1665631 h 7514867"/>
              <a:gd name="connsiteX1688" fmla="*/ 4619979 w 26589109"/>
              <a:gd name="connsiteY1688" fmla="*/ 1617170 h 7514867"/>
              <a:gd name="connsiteX1689" fmla="*/ 4587671 w 26589109"/>
              <a:gd name="connsiteY1689" fmla="*/ 1601016 h 7514867"/>
              <a:gd name="connsiteX1690" fmla="*/ 4539210 w 26589109"/>
              <a:gd name="connsiteY1690" fmla="*/ 1633324 h 7514867"/>
              <a:gd name="connsiteX1691" fmla="*/ 4329211 w 26589109"/>
              <a:gd name="connsiteY1691" fmla="*/ 1601016 h 7514867"/>
              <a:gd name="connsiteX1692" fmla="*/ 4103058 w 26589109"/>
              <a:gd name="connsiteY1692" fmla="*/ 1633324 h 7514867"/>
              <a:gd name="connsiteX1693" fmla="*/ 4070751 w 26589109"/>
              <a:gd name="connsiteY1693" fmla="*/ 1633324 h 7514867"/>
              <a:gd name="connsiteX1694" fmla="*/ 4070751 w 26589109"/>
              <a:gd name="connsiteY1694" fmla="*/ 1568709 h 7514867"/>
              <a:gd name="connsiteX1695" fmla="*/ 4054597 w 26589109"/>
              <a:gd name="connsiteY1695" fmla="*/ 1536401 h 7514867"/>
              <a:gd name="connsiteX1696" fmla="*/ 3812290 w 26589109"/>
              <a:gd name="connsiteY1696" fmla="*/ 1374864 h 7514867"/>
              <a:gd name="connsiteX1697" fmla="*/ 3828444 w 26589109"/>
              <a:gd name="connsiteY1697" fmla="*/ 1294095 h 7514867"/>
              <a:gd name="connsiteX1698" fmla="*/ 4006135 w 26589109"/>
              <a:gd name="connsiteY1698" fmla="*/ 1181018 h 7514867"/>
              <a:gd name="connsiteX1699" fmla="*/ 4135366 w 26589109"/>
              <a:gd name="connsiteY1699" fmla="*/ 1181018 h 7514867"/>
              <a:gd name="connsiteX1700" fmla="*/ 4393826 w 26589109"/>
              <a:gd name="connsiteY1700" fmla="*/ 1374864 h 7514867"/>
              <a:gd name="connsiteX1701" fmla="*/ 4442287 w 26589109"/>
              <a:gd name="connsiteY1701" fmla="*/ 1391017 h 7514867"/>
              <a:gd name="connsiteX1702" fmla="*/ 4539210 w 26589109"/>
              <a:gd name="connsiteY1702" fmla="*/ 1342556 h 7514867"/>
              <a:gd name="connsiteX1703" fmla="*/ 4716901 w 26589109"/>
              <a:gd name="connsiteY1703" fmla="*/ 1084096 h 7514867"/>
              <a:gd name="connsiteX1704" fmla="*/ 4991515 w 26589109"/>
              <a:gd name="connsiteY1704" fmla="*/ 1003327 h 7514867"/>
              <a:gd name="connsiteX1705" fmla="*/ 5298437 w 26589109"/>
              <a:gd name="connsiteY1705" fmla="*/ 890251 h 7514867"/>
              <a:gd name="connsiteX1706" fmla="*/ 5379206 w 26589109"/>
              <a:gd name="connsiteY1706" fmla="*/ 938712 h 7514867"/>
              <a:gd name="connsiteX1707" fmla="*/ 5476129 w 26589109"/>
              <a:gd name="connsiteY1707" fmla="*/ 890251 h 7514867"/>
              <a:gd name="connsiteX1708" fmla="*/ 5556898 w 26589109"/>
              <a:gd name="connsiteY1708" fmla="*/ 987173 h 7514867"/>
              <a:gd name="connsiteX1709" fmla="*/ 5702281 w 26589109"/>
              <a:gd name="connsiteY1709" fmla="*/ 906404 h 7514867"/>
              <a:gd name="connsiteX1710" fmla="*/ 5653820 w 26589109"/>
              <a:gd name="connsiteY1710" fmla="*/ 874097 h 7514867"/>
              <a:gd name="connsiteX1711" fmla="*/ 5605359 w 26589109"/>
              <a:gd name="connsiteY1711" fmla="*/ 841789 h 7514867"/>
              <a:gd name="connsiteX1712" fmla="*/ 5621512 w 26589109"/>
              <a:gd name="connsiteY1712" fmla="*/ 825636 h 7514867"/>
              <a:gd name="connsiteX1713" fmla="*/ 5815358 w 26589109"/>
              <a:gd name="connsiteY1713" fmla="*/ 761021 h 7514867"/>
              <a:gd name="connsiteX1714" fmla="*/ 5912280 w 26589109"/>
              <a:gd name="connsiteY1714" fmla="*/ 793328 h 7514867"/>
              <a:gd name="connsiteX1715" fmla="*/ 5993049 w 26589109"/>
              <a:gd name="connsiteY1715" fmla="*/ 761021 h 7514867"/>
              <a:gd name="connsiteX1716" fmla="*/ 6057664 w 26589109"/>
              <a:gd name="connsiteY1716" fmla="*/ 567176 h 7514867"/>
              <a:gd name="connsiteX1717" fmla="*/ 6138433 w 26589109"/>
              <a:gd name="connsiteY1717" fmla="*/ 551022 h 7514867"/>
              <a:gd name="connsiteX1718" fmla="*/ 6170741 w 26589109"/>
              <a:gd name="connsiteY1718" fmla="*/ 534868 h 7514867"/>
              <a:gd name="connsiteX1719" fmla="*/ 6267663 w 26589109"/>
              <a:gd name="connsiteY1719" fmla="*/ 454099 h 7514867"/>
              <a:gd name="connsiteX1720" fmla="*/ 6509970 w 26589109"/>
              <a:gd name="connsiteY1720" fmla="*/ 454099 h 7514867"/>
              <a:gd name="connsiteX1721" fmla="*/ 6671508 w 26589109"/>
              <a:gd name="connsiteY1721" fmla="*/ 405638 h 7514867"/>
              <a:gd name="connsiteX1722" fmla="*/ 6719969 w 26589109"/>
              <a:gd name="connsiteY1722" fmla="*/ 389484 h 7514867"/>
              <a:gd name="connsiteX1723" fmla="*/ 6929968 w 26589109"/>
              <a:gd name="connsiteY1723" fmla="*/ 405638 h 7514867"/>
              <a:gd name="connsiteX1724" fmla="*/ 7204582 w 26589109"/>
              <a:gd name="connsiteY1724" fmla="*/ 405638 h 7514867"/>
              <a:gd name="connsiteX1725" fmla="*/ 7366120 w 26589109"/>
              <a:gd name="connsiteY1725" fmla="*/ 421792 h 7514867"/>
              <a:gd name="connsiteX1726" fmla="*/ 7495350 w 26589109"/>
              <a:gd name="connsiteY1726" fmla="*/ 551022 h 7514867"/>
              <a:gd name="connsiteX1727" fmla="*/ 7495350 w 26589109"/>
              <a:gd name="connsiteY1727" fmla="*/ 615637 h 7514867"/>
              <a:gd name="connsiteX1728" fmla="*/ 7527657 w 26589109"/>
              <a:gd name="connsiteY1728" fmla="*/ 647944 h 7514867"/>
              <a:gd name="connsiteX1729" fmla="*/ 7592274 w 26589109"/>
              <a:gd name="connsiteY1729" fmla="*/ 615637 h 7514867"/>
              <a:gd name="connsiteX1730" fmla="*/ 7640734 w 26589109"/>
              <a:gd name="connsiteY1730" fmla="*/ 486407 h 7514867"/>
              <a:gd name="connsiteX1731" fmla="*/ 7737658 w 26589109"/>
              <a:gd name="connsiteY1731" fmla="*/ 470253 h 7514867"/>
              <a:gd name="connsiteX1732" fmla="*/ 7850733 w 26589109"/>
              <a:gd name="connsiteY1732" fmla="*/ 470253 h 7514867"/>
              <a:gd name="connsiteX1733" fmla="*/ 7979963 w 26589109"/>
              <a:gd name="connsiteY1733" fmla="*/ 454099 h 7514867"/>
              <a:gd name="connsiteX1734" fmla="*/ 8012271 w 26589109"/>
              <a:gd name="connsiteY1734" fmla="*/ 486407 h 7514867"/>
              <a:gd name="connsiteX1735" fmla="*/ 8012271 w 26589109"/>
              <a:gd name="connsiteY1735" fmla="*/ 518714 h 7514867"/>
              <a:gd name="connsiteX1736" fmla="*/ 8028426 w 26589109"/>
              <a:gd name="connsiteY1736" fmla="*/ 599483 h 7514867"/>
              <a:gd name="connsiteX1737" fmla="*/ 8109193 w 26589109"/>
              <a:gd name="connsiteY1737" fmla="*/ 551022 h 7514867"/>
              <a:gd name="connsiteX1738" fmla="*/ 8206116 w 26589109"/>
              <a:gd name="connsiteY1738" fmla="*/ 551022 h 7514867"/>
              <a:gd name="connsiteX1739" fmla="*/ 8286885 w 26589109"/>
              <a:gd name="connsiteY1739" fmla="*/ 486407 h 7514867"/>
              <a:gd name="connsiteX1740" fmla="*/ 8222271 w 26589109"/>
              <a:gd name="connsiteY1740" fmla="*/ 454099 h 7514867"/>
              <a:gd name="connsiteX1741" fmla="*/ 8206116 w 26589109"/>
              <a:gd name="connsiteY1741" fmla="*/ 437945 h 7514867"/>
              <a:gd name="connsiteX1742" fmla="*/ 8222271 w 26589109"/>
              <a:gd name="connsiteY1742" fmla="*/ 421792 h 7514867"/>
              <a:gd name="connsiteX1743" fmla="*/ 8254577 w 26589109"/>
              <a:gd name="connsiteY1743" fmla="*/ 405638 h 7514867"/>
              <a:gd name="connsiteX1744" fmla="*/ 8658421 w 26589109"/>
              <a:gd name="connsiteY1744" fmla="*/ 341023 h 7514867"/>
              <a:gd name="connsiteX1745" fmla="*/ 8933035 w 26589109"/>
              <a:gd name="connsiteY1745" fmla="*/ 341023 h 7514867"/>
              <a:gd name="connsiteX1746" fmla="*/ 9046112 w 26589109"/>
              <a:gd name="connsiteY1746" fmla="*/ 373330 h 7514867"/>
              <a:gd name="connsiteX1747" fmla="*/ 9304572 w 26589109"/>
              <a:gd name="connsiteY1747" fmla="*/ 405638 h 7514867"/>
              <a:gd name="connsiteX1748" fmla="*/ 9563033 w 26589109"/>
              <a:gd name="connsiteY1748" fmla="*/ 341023 h 7514867"/>
              <a:gd name="connsiteX1749" fmla="*/ 9643801 w 26589109"/>
              <a:gd name="connsiteY1749" fmla="*/ 341023 h 7514867"/>
              <a:gd name="connsiteX1750" fmla="*/ 9611494 w 26589109"/>
              <a:gd name="connsiteY1750" fmla="*/ 421792 h 7514867"/>
              <a:gd name="connsiteX1751" fmla="*/ 9611494 w 26589109"/>
              <a:gd name="connsiteY1751" fmla="*/ 470253 h 7514867"/>
              <a:gd name="connsiteX1752" fmla="*/ 9821493 w 26589109"/>
              <a:gd name="connsiteY1752" fmla="*/ 470253 h 7514867"/>
              <a:gd name="connsiteX1753" fmla="*/ 9999185 w 26589109"/>
              <a:gd name="connsiteY1753" fmla="*/ 470253 h 7514867"/>
              <a:gd name="connsiteX1754" fmla="*/ 10144569 w 26589109"/>
              <a:gd name="connsiteY1754" fmla="*/ 454099 h 7514867"/>
              <a:gd name="connsiteX1755" fmla="*/ 10306106 w 26589109"/>
              <a:gd name="connsiteY1755" fmla="*/ 421792 h 7514867"/>
              <a:gd name="connsiteX1756" fmla="*/ 10386876 w 26589109"/>
              <a:gd name="connsiteY1756" fmla="*/ 421792 h 7514867"/>
              <a:gd name="connsiteX1757" fmla="*/ 10548413 w 26589109"/>
              <a:gd name="connsiteY1757" fmla="*/ 454099 h 7514867"/>
              <a:gd name="connsiteX1758" fmla="*/ 10774566 w 26589109"/>
              <a:gd name="connsiteY1758" fmla="*/ 308715 h 7514867"/>
              <a:gd name="connsiteX1759" fmla="*/ 10790720 w 26589109"/>
              <a:gd name="connsiteY1759" fmla="*/ 292562 h 7514867"/>
              <a:gd name="connsiteX1760" fmla="*/ 10823028 w 26589109"/>
              <a:gd name="connsiteY1760" fmla="*/ 292562 h 7514867"/>
              <a:gd name="connsiteX1761" fmla="*/ 10806874 w 26589109"/>
              <a:gd name="connsiteY1761" fmla="*/ 405638 h 7514867"/>
              <a:gd name="connsiteX1762" fmla="*/ 10790720 w 26589109"/>
              <a:gd name="connsiteY1762" fmla="*/ 454099 h 7514867"/>
              <a:gd name="connsiteX1763" fmla="*/ 10871489 w 26589109"/>
              <a:gd name="connsiteY1763" fmla="*/ 454099 h 7514867"/>
              <a:gd name="connsiteX1764" fmla="*/ 10984565 w 26589109"/>
              <a:gd name="connsiteY1764" fmla="*/ 405638 h 7514867"/>
              <a:gd name="connsiteX1765" fmla="*/ 11323794 w 26589109"/>
              <a:gd name="connsiteY1765" fmla="*/ 341023 h 7514867"/>
              <a:gd name="connsiteX1766" fmla="*/ 11453276 w 26589109"/>
              <a:gd name="connsiteY1766" fmla="*/ 336480 h 7514867"/>
              <a:gd name="connsiteX1767" fmla="*/ 11486464 w 26589109"/>
              <a:gd name="connsiteY1767" fmla="*/ 339607 h 7514867"/>
              <a:gd name="connsiteX1768" fmla="*/ 11485331 w 26589109"/>
              <a:gd name="connsiteY1768" fmla="*/ 341023 h 7514867"/>
              <a:gd name="connsiteX1769" fmla="*/ 11492516 w 26589109"/>
              <a:gd name="connsiteY1769" fmla="*/ 340178 h 7514867"/>
              <a:gd name="connsiteX1770" fmla="*/ 11501484 w 26589109"/>
              <a:gd name="connsiteY1770" fmla="*/ 341023 h 7514867"/>
              <a:gd name="connsiteX1771" fmla="*/ 11549947 w 26589109"/>
              <a:gd name="connsiteY1771" fmla="*/ 389484 h 7514867"/>
              <a:gd name="connsiteX1772" fmla="*/ 11792254 w 26589109"/>
              <a:gd name="connsiteY1772" fmla="*/ 389484 h 7514867"/>
              <a:gd name="connsiteX1773" fmla="*/ 12083022 w 26589109"/>
              <a:gd name="connsiteY1773" fmla="*/ 437945 h 7514867"/>
              <a:gd name="connsiteX1774" fmla="*/ 12389943 w 26589109"/>
              <a:gd name="connsiteY1774" fmla="*/ 389484 h 7514867"/>
              <a:gd name="connsiteX1775" fmla="*/ 12567635 w 26589109"/>
              <a:gd name="connsiteY1775" fmla="*/ 389484 h 7514867"/>
              <a:gd name="connsiteX1776" fmla="*/ 12680711 w 26589109"/>
              <a:gd name="connsiteY1776" fmla="*/ 373330 h 7514867"/>
              <a:gd name="connsiteX1777" fmla="*/ 12874556 w 26589109"/>
              <a:gd name="connsiteY1777" fmla="*/ 405638 h 7514867"/>
              <a:gd name="connsiteX1778" fmla="*/ 12939171 w 26589109"/>
              <a:gd name="connsiteY1778" fmla="*/ 373330 h 7514867"/>
              <a:gd name="connsiteX1779" fmla="*/ 12971479 w 26589109"/>
              <a:gd name="connsiteY1779" fmla="*/ 324869 h 7514867"/>
              <a:gd name="connsiteX1780" fmla="*/ 13116862 w 26589109"/>
              <a:gd name="connsiteY1780" fmla="*/ 244100 h 7514867"/>
              <a:gd name="connsiteX1781" fmla="*/ 13213786 w 26589109"/>
              <a:gd name="connsiteY1781" fmla="*/ 195639 h 7514867"/>
              <a:gd name="connsiteX1782" fmla="*/ 13407630 w 26589109"/>
              <a:gd name="connsiteY1782" fmla="*/ 227947 h 7514867"/>
              <a:gd name="connsiteX1783" fmla="*/ 13553014 w 26589109"/>
              <a:gd name="connsiteY1783" fmla="*/ 211793 h 7514867"/>
              <a:gd name="connsiteX1784" fmla="*/ 13553014 w 26589109"/>
              <a:gd name="connsiteY1784" fmla="*/ 179485 h 7514867"/>
              <a:gd name="connsiteX1785" fmla="*/ 13698398 w 26589109"/>
              <a:gd name="connsiteY1785" fmla="*/ 114870 h 7514867"/>
              <a:gd name="connsiteX1786" fmla="*/ 13843781 w 26589109"/>
              <a:gd name="connsiteY1786" fmla="*/ 195639 h 7514867"/>
              <a:gd name="connsiteX1787" fmla="*/ 13843781 w 26589109"/>
              <a:gd name="connsiteY1787" fmla="*/ 260254 h 7514867"/>
              <a:gd name="connsiteX1788" fmla="*/ 13859936 w 26589109"/>
              <a:gd name="connsiteY1788" fmla="*/ 276408 h 7514867"/>
              <a:gd name="connsiteX1789" fmla="*/ 13908397 w 26589109"/>
              <a:gd name="connsiteY1789" fmla="*/ 260254 h 7514867"/>
              <a:gd name="connsiteX1790" fmla="*/ 13956858 w 26589109"/>
              <a:gd name="connsiteY1790" fmla="*/ 163331 h 7514867"/>
              <a:gd name="connsiteX1791" fmla="*/ 13989165 w 26589109"/>
              <a:gd name="connsiteY1791" fmla="*/ 34101 h 7514867"/>
              <a:gd name="connsiteX1792" fmla="*/ 14150703 w 26589109"/>
              <a:gd name="connsiteY1792" fmla="*/ 1794 h 7514867"/>
              <a:gd name="connsiteX1793" fmla="*/ 14223395 w 26589109"/>
              <a:gd name="connsiteY1793" fmla="*/ 280 h 7514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</a:cxnLst>
            <a:rect l="l" t="t" r="r" b="b"/>
            <a:pathLst>
              <a:path w="26589109" h="7514867">
                <a:moveTo>
                  <a:pt x="1324609" y="6980219"/>
                </a:moveTo>
                <a:cubicBezTo>
                  <a:pt x="1324609" y="6980219"/>
                  <a:pt x="1340763" y="6980219"/>
                  <a:pt x="1356917" y="6980219"/>
                </a:cubicBezTo>
                <a:cubicBezTo>
                  <a:pt x="1340763" y="6996372"/>
                  <a:pt x="1340763" y="6996372"/>
                  <a:pt x="1340763" y="7012527"/>
                </a:cubicBezTo>
                <a:cubicBezTo>
                  <a:pt x="1340763" y="7012527"/>
                  <a:pt x="1324609" y="6996372"/>
                  <a:pt x="1324609" y="6996372"/>
                </a:cubicBezTo>
                <a:cubicBezTo>
                  <a:pt x="1308456" y="6996372"/>
                  <a:pt x="1324609" y="6980219"/>
                  <a:pt x="1324609" y="6980219"/>
                </a:cubicBezTo>
                <a:close/>
                <a:moveTo>
                  <a:pt x="4591962" y="6908789"/>
                </a:moveTo>
                <a:cubicBezTo>
                  <a:pt x="4532142" y="6906517"/>
                  <a:pt x="4474594" y="6915604"/>
                  <a:pt x="4426133" y="6915604"/>
                </a:cubicBezTo>
                <a:cubicBezTo>
                  <a:pt x="4426133" y="6915604"/>
                  <a:pt x="4409980" y="6931758"/>
                  <a:pt x="4409980" y="6931758"/>
                </a:cubicBezTo>
                <a:cubicBezTo>
                  <a:pt x="4409980" y="6931758"/>
                  <a:pt x="4426133" y="6947911"/>
                  <a:pt x="4426133" y="6947911"/>
                </a:cubicBezTo>
                <a:cubicBezTo>
                  <a:pt x="4506902" y="6947911"/>
                  <a:pt x="4571517" y="6980219"/>
                  <a:pt x="4636133" y="7012527"/>
                </a:cubicBezTo>
                <a:cubicBezTo>
                  <a:pt x="4636133" y="6996372"/>
                  <a:pt x="4652286" y="6980219"/>
                  <a:pt x="4652286" y="6964065"/>
                </a:cubicBezTo>
                <a:cubicBezTo>
                  <a:pt x="4668440" y="6947911"/>
                  <a:pt x="4700748" y="6915604"/>
                  <a:pt x="4652286" y="6915604"/>
                </a:cubicBezTo>
                <a:cubicBezTo>
                  <a:pt x="4632094" y="6911565"/>
                  <a:pt x="4611902" y="6909546"/>
                  <a:pt x="4591962" y="6908789"/>
                </a:cubicBezTo>
                <a:close/>
                <a:moveTo>
                  <a:pt x="2180759" y="6867142"/>
                </a:moveTo>
                <a:cubicBezTo>
                  <a:pt x="2180759" y="6867142"/>
                  <a:pt x="2196913" y="6867142"/>
                  <a:pt x="2196913" y="6883296"/>
                </a:cubicBezTo>
                <a:cubicBezTo>
                  <a:pt x="2196913" y="6915604"/>
                  <a:pt x="2196913" y="6931758"/>
                  <a:pt x="2196913" y="6964065"/>
                </a:cubicBezTo>
                <a:cubicBezTo>
                  <a:pt x="2164605" y="6964065"/>
                  <a:pt x="2148452" y="6947911"/>
                  <a:pt x="2148452" y="6899450"/>
                </a:cubicBezTo>
                <a:cubicBezTo>
                  <a:pt x="2148452" y="6883296"/>
                  <a:pt x="2164605" y="6867142"/>
                  <a:pt x="2180759" y="6867142"/>
                </a:cubicBezTo>
                <a:close/>
                <a:moveTo>
                  <a:pt x="6316124" y="6786374"/>
                </a:moveTo>
                <a:cubicBezTo>
                  <a:pt x="6332279" y="6786374"/>
                  <a:pt x="6332279" y="6802527"/>
                  <a:pt x="6348432" y="6818681"/>
                </a:cubicBezTo>
                <a:cubicBezTo>
                  <a:pt x="6332279" y="6834835"/>
                  <a:pt x="6316124" y="6834835"/>
                  <a:pt x="6299971" y="6834835"/>
                </a:cubicBezTo>
                <a:cubicBezTo>
                  <a:pt x="6283817" y="6834835"/>
                  <a:pt x="6283817" y="6818681"/>
                  <a:pt x="6267663" y="6802527"/>
                </a:cubicBezTo>
                <a:cubicBezTo>
                  <a:pt x="6283817" y="6802527"/>
                  <a:pt x="6299971" y="6786374"/>
                  <a:pt x="6316124" y="6786374"/>
                </a:cubicBezTo>
                <a:close/>
                <a:moveTo>
                  <a:pt x="21322978" y="6737913"/>
                </a:moveTo>
                <a:cubicBezTo>
                  <a:pt x="21322978" y="6737913"/>
                  <a:pt x="21339132" y="6737913"/>
                  <a:pt x="21355284" y="6737913"/>
                </a:cubicBezTo>
                <a:cubicBezTo>
                  <a:pt x="21355284" y="6754066"/>
                  <a:pt x="21355284" y="6754066"/>
                  <a:pt x="21355284" y="6754066"/>
                </a:cubicBezTo>
                <a:cubicBezTo>
                  <a:pt x="21339132" y="6770220"/>
                  <a:pt x="21339132" y="6754066"/>
                  <a:pt x="21322978" y="6737913"/>
                </a:cubicBezTo>
                <a:close/>
                <a:moveTo>
                  <a:pt x="6929968" y="6721758"/>
                </a:moveTo>
                <a:cubicBezTo>
                  <a:pt x="6929968" y="6721758"/>
                  <a:pt x="6946122" y="6737913"/>
                  <a:pt x="6946122" y="6737913"/>
                </a:cubicBezTo>
                <a:cubicBezTo>
                  <a:pt x="6946122" y="6754066"/>
                  <a:pt x="6946122" y="6754066"/>
                  <a:pt x="6946122" y="6754066"/>
                </a:cubicBezTo>
                <a:cubicBezTo>
                  <a:pt x="6929968" y="6770220"/>
                  <a:pt x="6929968" y="6754066"/>
                  <a:pt x="6913814" y="6737913"/>
                </a:cubicBezTo>
                <a:cubicBezTo>
                  <a:pt x="6913814" y="6737913"/>
                  <a:pt x="6929968" y="6721758"/>
                  <a:pt x="6929968" y="6721758"/>
                </a:cubicBezTo>
                <a:close/>
                <a:moveTo>
                  <a:pt x="4813824" y="6721758"/>
                </a:moveTo>
                <a:cubicBezTo>
                  <a:pt x="4797670" y="6721758"/>
                  <a:pt x="4781517" y="6737913"/>
                  <a:pt x="4765363" y="6737913"/>
                </a:cubicBezTo>
                <a:cubicBezTo>
                  <a:pt x="4813824" y="6786374"/>
                  <a:pt x="4813824" y="6834835"/>
                  <a:pt x="4813824" y="6899450"/>
                </a:cubicBezTo>
                <a:cubicBezTo>
                  <a:pt x="4813824" y="6915604"/>
                  <a:pt x="4829978" y="6915604"/>
                  <a:pt x="4846132" y="6931758"/>
                </a:cubicBezTo>
                <a:cubicBezTo>
                  <a:pt x="4894593" y="6915604"/>
                  <a:pt x="4943054" y="6883296"/>
                  <a:pt x="4975362" y="6867142"/>
                </a:cubicBezTo>
                <a:cubicBezTo>
                  <a:pt x="4991515" y="6867142"/>
                  <a:pt x="4991515" y="6834835"/>
                  <a:pt x="4991515" y="6818681"/>
                </a:cubicBezTo>
                <a:cubicBezTo>
                  <a:pt x="4943054" y="6786374"/>
                  <a:pt x="4878439" y="6754066"/>
                  <a:pt x="4813824" y="6721758"/>
                </a:cubicBezTo>
                <a:close/>
                <a:moveTo>
                  <a:pt x="23891426" y="6673297"/>
                </a:moveTo>
                <a:cubicBezTo>
                  <a:pt x="23891426" y="6673297"/>
                  <a:pt x="23907580" y="6689451"/>
                  <a:pt x="23907580" y="6689451"/>
                </a:cubicBezTo>
                <a:cubicBezTo>
                  <a:pt x="23907580" y="6705605"/>
                  <a:pt x="23891426" y="6705605"/>
                  <a:pt x="23875274" y="6705605"/>
                </a:cubicBezTo>
                <a:cubicBezTo>
                  <a:pt x="23891426" y="6689451"/>
                  <a:pt x="23891426" y="6689451"/>
                  <a:pt x="23891426" y="6673297"/>
                </a:cubicBezTo>
                <a:close/>
                <a:moveTo>
                  <a:pt x="22776816" y="6608683"/>
                </a:moveTo>
                <a:lnTo>
                  <a:pt x="22851528" y="6608683"/>
                </a:lnTo>
                <a:lnTo>
                  <a:pt x="22857586" y="6608683"/>
                </a:lnTo>
                <a:cubicBezTo>
                  <a:pt x="22841432" y="6640990"/>
                  <a:pt x="22825278" y="6657144"/>
                  <a:pt x="22776816" y="6657144"/>
                </a:cubicBezTo>
                <a:cubicBezTo>
                  <a:pt x="22776816" y="6657144"/>
                  <a:pt x="22760662" y="6640990"/>
                  <a:pt x="22760662" y="6640990"/>
                </a:cubicBezTo>
                <a:cubicBezTo>
                  <a:pt x="22760662" y="6624836"/>
                  <a:pt x="22776816" y="6608683"/>
                  <a:pt x="22776816" y="6608683"/>
                </a:cubicBezTo>
                <a:close/>
                <a:moveTo>
                  <a:pt x="22389128" y="6608683"/>
                </a:moveTo>
                <a:cubicBezTo>
                  <a:pt x="22405280" y="6608683"/>
                  <a:pt x="22405280" y="6624836"/>
                  <a:pt x="22421434" y="6640990"/>
                </a:cubicBezTo>
                <a:cubicBezTo>
                  <a:pt x="22405280" y="6640990"/>
                  <a:pt x="22389128" y="6657144"/>
                  <a:pt x="22372972" y="6657144"/>
                </a:cubicBezTo>
                <a:cubicBezTo>
                  <a:pt x="22356818" y="6657144"/>
                  <a:pt x="22340666" y="6640990"/>
                  <a:pt x="22340666" y="6624836"/>
                </a:cubicBezTo>
                <a:cubicBezTo>
                  <a:pt x="22356818" y="6624836"/>
                  <a:pt x="22372972" y="6608683"/>
                  <a:pt x="22389128" y="6608683"/>
                </a:cubicBezTo>
                <a:close/>
                <a:moveTo>
                  <a:pt x="23729888" y="6592528"/>
                </a:moveTo>
                <a:cubicBezTo>
                  <a:pt x="23729888" y="6624836"/>
                  <a:pt x="23746044" y="6657144"/>
                  <a:pt x="23729888" y="6673297"/>
                </a:cubicBezTo>
                <a:cubicBezTo>
                  <a:pt x="23729888" y="6689451"/>
                  <a:pt x="23697582" y="6705605"/>
                  <a:pt x="23665274" y="6705605"/>
                </a:cubicBezTo>
                <a:cubicBezTo>
                  <a:pt x="23455274" y="6705605"/>
                  <a:pt x="23229124" y="6705605"/>
                  <a:pt x="23019124" y="6705605"/>
                </a:cubicBezTo>
                <a:cubicBezTo>
                  <a:pt x="23002968" y="6705605"/>
                  <a:pt x="22970662" y="6657144"/>
                  <a:pt x="22986816" y="6640990"/>
                </a:cubicBezTo>
                <a:cubicBezTo>
                  <a:pt x="22986816" y="6624836"/>
                  <a:pt x="23002968" y="6608683"/>
                  <a:pt x="23019124" y="6608683"/>
                </a:cubicBezTo>
                <a:cubicBezTo>
                  <a:pt x="23051430" y="6608683"/>
                  <a:pt x="23099892" y="6608683"/>
                  <a:pt x="23132200" y="6624836"/>
                </a:cubicBezTo>
                <a:cubicBezTo>
                  <a:pt x="23229124" y="6673297"/>
                  <a:pt x="23309892" y="6673297"/>
                  <a:pt x="23406814" y="6624836"/>
                </a:cubicBezTo>
                <a:cubicBezTo>
                  <a:pt x="23422968" y="6624836"/>
                  <a:pt x="23471430" y="6608683"/>
                  <a:pt x="23487582" y="6624836"/>
                </a:cubicBezTo>
                <a:cubicBezTo>
                  <a:pt x="23584506" y="6705605"/>
                  <a:pt x="23665274" y="6657144"/>
                  <a:pt x="23729888" y="6592528"/>
                </a:cubicBezTo>
                <a:close/>
                <a:moveTo>
                  <a:pt x="23972196" y="6544067"/>
                </a:moveTo>
                <a:cubicBezTo>
                  <a:pt x="23988350" y="6544067"/>
                  <a:pt x="24004504" y="6560221"/>
                  <a:pt x="24020656" y="6560221"/>
                </a:cubicBezTo>
                <a:cubicBezTo>
                  <a:pt x="24004504" y="6576375"/>
                  <a:pt x="24004504" y="6592528"/>
                  <a:pt x="23988350" y="6592528"/>
                </a:cubicBezTo>
                <a:cubicBezTo>
                  <a:pt x="23972196" y="6592528"/>
                  <a:pt x="23956042" y="6576375"/>
                  <a:pt x="23939888" y="6576375"/>
                </a:cubicBezTo>
                <a:cubicBezTo>
                  <a:pt x="23956042" y="6576375"/>
                  <a:pt x="23972196" y="6560221"/>
                  <a:pt x="23972196" y="6544067"/>
                </a:cubicBezTo>
                <a:close/>
                <a:moveTo>
                  <a:pt x="23780118" y="6540281"/>
                </a:moveTo>
                <a:cubicBezTo>
                  <a:pt x="23788447" y="6539019"/>
                  <a:pt x="23798543" y="6540029"/>
                  <a:pt x="23810658" y="6544067"/>
                </a:cubicBezTo>
                <a:cubicBezTo>
                  <a:pt x="23826812" y="6544067"/>
                  <a:pt x="23842966" y="6576375"/>
                  <a:pt x="23842966" y="6576375"/>
                </a:cubicBezTo>
                <a:cubicBezTo>
                  <a:pt x="23842966" y="6576375"/>
                  <a:pt x="23826812" y="6592528"/>
                  <a:pt x="23826812" y="6592528"/>
                </a:cubicBezTo>
                <a:cubicBezTo>
                  <a:pt x="23794506" y="6592528"/>
                  <a:pt x="23778350" y="6592528"/>
                  <a:pt x="23746044" y="6592528"/>
                </a:cubicBezTo>
                <a:cubicBezTo>
                  <a:pt x="23746044" y="6568298"/>
                  <a:pt x="23755131" y="6544067"/>
                  <a:pt x="23780118" y="6540281"/>
                </a:cubicBezTo>
                <a:close/>
                <a:moveTo>
                  <a:pt x="22889892" y="6511760"/>
                </a:moveTo>
                <a:cubicBezTo>
                  <a:pt x="22889892" y="6511760"/>
                  <a:pt x="22906048" y="6527914"/>
                  <a:pt x="22906048" y="6527914"/>
                </a:cubicBezTo>
                <a:cubicBezTo>
                  <a:pt x="22906048" y="6576375"/>
                  <a:pt x="22889892" y="6592528"/>
                  <a:pt x="22857586" y="6608683"/>
                </a:cubicBezTo>
                <a:lnTo>
                  <a:pt x="22857586" y="6602625"/>
                </a:lnTo>
                <a:cubicBezTo>
                  <a:pt x="22857586" y="6601615"/>
                  <a:pt x="22857586" y="6601110"/>
                  <a:pt x="22857586" y="6601868"/>
                </a:cubicBezTo>
                <a:lnTo>
                  <a:pt x="22857586" y="6562240"/>
                </a:lnTo>
                <a:cubicBezTo>
                  <a:pt x="22857586" y="6548106"/>
                  <a:pt x="22857586" y="6535991"/>
                  <a:pt x="22857586" y="6527914"/>
                </a:cubicBezTo>
                <a:cubicBezTo>
                  <a:pt x="22857586" y="6527914"/>
                  <a:pt x="22873740" y="6511760"/>
                  <a:pt x="22889892" y="6511760"/>
                </a:cubicBezTo>
                <a:close/>
                <a:moveTo>
                  <a:pt x="22679894" y="6495606"/>
                </a:moveTo>
                <a:cubicBezTo>
                  <a:pt x="22696048" y="6495606"/>
                  <a:pt x="22696048" y="6511760"/>
                  <a:pt x="22712202" y="6527914"/>
                </a:cubicBezTo>
                <a:cubicBezTo>
                  <a:pt x="22696048" y="6527914"/>
                  <a:pt x="22679894" y="6544067"/>
                  <a:pt x="22663742" y="6544067"/>
                </a:cubicBezTo>
                <a:cubicBezTo>
                  <a:pt x="22647586" y="6544067"/>
                  <a:pt x="22647586" y="6527914"/>
                  <a:pt x="22631434" y="6511760"/>
                </a:cubicBezTo>
                <a:cubicBezTo>
                  <a:pt x="22647586" y="6511760"/>
                  <a:pt x="22663742" y="6495606"/>
                  <a:pt x="22679894" y="6495606"/>
                </a:cubicBezTo>
                <a:close/>
                <a:moveTo>
                  <a:pt x="4878439" y="6495606"/>
                </a:moveTo>
                <a:cubicBezTo>
                  <a:pt x="4878439" y="6511760"/>
                  <a:pt x="4878439" y="6527914"/>
                  <a:pt x="4862285" y="6527914"/>
                </a:cubicBezTo>
                <a:lnTo>
                  <a:pt x="4852989" y="6502159"/>
                </a:lnTo>
                <a:lnTo>
                  <a:pt x="4856228" y="6497625"/>
                </a:lnTo>
                <a:cubicBezTo>
                  <a:pt x="4862286" y="6495606"/>
                  <a:pt x="4870362" y="6495606"/>
                  <a:pt x="4878439" y="6495606"/>
                </a:cubicBezTo>
                <a:close/>
                <a:moveTo>
                  <a:pt x="4313057" y="6495606"/>
                </a:moveTo>
                <a:cubicBezTo>
                  <a:pt x="4313057" y="6495606"/>
                  <a:pt x="4329211" y="6495606"/>
                  <a:pt x="4329211" y="6495606"/>
                </a:cubicBezTo>
                <a:cubicBezTo>
                  <a:pt x="4329211" y="6511760"/>
                  <a:pt x="4329211" y="6527914"/>
                  <a:pt x="4313057" y="6527914"/>
                </a:cubicBezTo>
                <a:cubicBezTo>
                  <a:pt x="4313057" y="6527914"/>
                  <a:pt x="4296903" y="6511760"/>
                  <a:pt x="4296903" y="6511760"/>
                </a:cubicBezTo>
                <a:cubicBezTo>
                  <a:pt x="4296903" y="6511760"/>
                  <a:pt x="4313057" y="6495606"/>
                  <a:pt x="4313057" y="6495606"/>
                </a:cubicBezTo>
                <a:close/>
                <a:moveTo>
                  <a:pt x="3069217" y="6382530"/>
                </a:moveTo>
                <a:cubicBezTo>
                  <a:pt x="3069217" y="6398683"/>
                  <a:pt x="3085370" y="6414837"/>
                  <a:pt x="3085370" y="6430991"/>
                </a:cubicBezTo>
                <a:cubicBezTo>
                  <a:pt x="3069217" y="6463298"/>
                  <a:pt x="3053063" y="6479452"/>
                  <a:pt x="3020755" y="6479452"/>
                </a:cubicBezTo>
                <a:cubicBezTo>
                  <a:pt x="3020755" y="6479452"/>
                  <a:pt x="3004602" y="6479452"/>
                  <a:pt x="3004602" y="6479452"/>
                </a:cubicBezTo>
                <a:cubicBezTo>
                  <a:pt x="2988448" y="6463298"/>
                  <a:pt x="2988448" y="6447145"/>
                  <a:pt x="3004602" y="6430991"/>
                </a:cubicBezTo>
                <a:cubicBezTo>
                  <a:pt x="3020755" y="6430991"/>
                  <a:pt x="3036909" y="6414837"/>
                  <a:pt x="3053063" y="6398683"/>
                </a:cubicBezTo>
                <a:cubicBezTo>
                  <a:pt x="3053063" y="6382530"/>
                  <a:pt x="3069217" y="6382530"/>
                  <a:pt x="3069217" y="6382530"/>
                </a:cubicBezTo>
                <a:close/>
                <a:moveTo>
                  <a:pt x="4716901" y="6317914"/>
                </a:moveTo>
                <a:cubicBezTo>
                  <a:pt x="4749209" y="6317914"/>
                  <a:pt x="4749209" y="6334068"/>
                  <a:pt x="4749209" y="6350222"/>
                </a:cubicBezTo>
                <a:cubicBezTo>
                  <a:pt x="4749209" y="6350222"/>
                  <a:pt x="4733055" y="6334068"/>
                  <a:pt x="4716901" y="6334068"/>
                </a:cubicBezTo>
                <a:cubicBezTo>
                  <a:pt x="4716901" y="6334068"/>
                  <a:pt x="4716901" y="6317914"/>
                  <a:pt x="4716901" y="6317914"/>
                </a:cubicBezTo>
                <a:close/>
                <a:moveTo>
                  <a:pt x="4377672" y="6317914"/>
                </a:moveTo>
                <a:cubicBezTo>
                  <a:pt x="4377672" y="6317914"/>
                  <a:pt x="4393826" y="6334068"/>
                  <a:pt x="4393826" y="6334068"/>
                </a:cubicBezTo>
                <a:cubicBezTo>
                  <a:pt x="4377672" y="6350222"/>
                  <a:pt x="4377672" y="6350222"/>
                  <a:pt x="4377672" y="6350222"/>
                </a:cubicBezTo>
                <a:cubicBezTo>
                  <a:pt x="4345365" y="6350222"/>
                  <a:pt x="4345365" y="6334068"/>
                  <a:pt x="4377672" y="6317914"/>
                </a:cubicBezTo>
                <a:close/>
                <a:moveTo>
                  <a:pt x="4248442" y="6317914"/>
                </a:moveTo>
                <a:cubicBezTo>
                  <a:pt x="4248442" y="6317914"/>
                  <a:pt x="4264596" y="6334068"/>
                  <a:pt x="4264596" y="6334068"/>
                </a:cubicBezTo>
                <a:cubicBezTo>
                  <a:pt x="4280750" y="6366376"/>
                  <a:pt x="4296903" y="6382530"/>
                  <a:pt x="4264596" y="6398683"/>
                </a:cubicBezTo>
                <a:cubicBezTo>
                  <a:pt x="4248442" y="6398683"/>
                  <a:pt x="4232288" y="6382530"/>
                  <a:pt x="4232288" y="6382530"/>
                </a:cubicBezTo>
                <a:cubicBezTo>
                  <a:pt x="4232288" y="6366376"/>
                  <a:pt x="4232288" y="6334068"/>
                  <a:pt x="4248442" y="6317914"/>
                </a:cubicBezTo>
                <a:close/>
                <a:moveTo>
                  <a:pt x="4959208" y="6301761"/>
                </a:moveTo>
                <a:cubicBezTo>
                  <a:pt x="5007669" y="6301761"/>
                  <a:pt x="5039977" y="6317914"/>
                  <a:pt x="5056130" y="6350222"/>
                </a:cubicBezTo>
                <a:cubicBezTo>
                  <a:pt x="5072284" y="6350222"/>
                  <a:pt x="5088438" y="6366376"/>
                  <a:pt x="5104592" y="6366376"/>
                </a:cubicBezTo>
                <a:cubicBezTo>
                  <a:pt x="5088438" y="6398683"/>
                  <a:pt x="5072284" y="6447145"/>
                  <a:pt x="5039977" y="6463298"/>
                </a:cubicBezTo>
                <a:cubicBezTo>
                  <a:pt x="5007669" y="6463298"/>
                  <a:pt x="4959208" y="6463298"/>
                  <a:pt x="4926900" y="6463298"/>
                </a:cubicBezTo>
                <a:cubicBezTo>
                  <a:pt x="4926900" y="6430991"/>
                  <a:pt x="4926900" y="6398683"/>
                  <a:pt x="4910747" y="6366376"/>
                </a:cubicBezTo>
                <a:cubicBezTo>
                  <a:pt x="4894593" y="6317914"/>
                  <a:pt x="4894593" y="6301761"/>
                  <a:pt x="4959208" y="6301761"/>
                </a:cubicBezTo>
                <a:close/>
                <a:moveTo>
                  <a:pt x="25797573" y="6269453"/>
                </a:moveTo>
                <a:cubicBezTo>
                  <a:pt x="25813725" y="6301761"/>
                  <a:pt x="25829877" y="6317914"/>
                  <a:pt x="25829877" y="6334068"/>
                </a:cubicBezTo>
                <a:cubicBezTo>
                  <a:pt x="25829877" y="6366376"/>
                  <a:pt x="25829877" y="6382530"/>
                  <a:pt x="25829877" y="6398683"/>
                </a:cubicBezTo>
                <a:cubicBezTo>
                  <a:pt x="25813725" y="6430991"/>
                  <a:pt x="25765265" y="6430991"/>
                  <a:pt x="25732957" y="6414837"/>
                </a:cubicBezTo>
                <a:cubicBezTo>
                  <a:pt x="25700649" y="6382530"/>
                  <a:pt x="25700649" y="6350222"/>
                  <a:pt x="25716801" y="6334068"/>
                </a:cubicBezTo>
                <a:cubicBezTo>
                  <a:pt x="25749109" y="6301761"/>
                  <a:pt x="25781421" y="6285607"/>
                  <a:pt x="25797573" y="6269453"/>
                </a:cubicBezTo>
                <a:close/>
                <a:moveTo>
                  <a:pt x="5193058" y="6253300"/>
                </a:moveTo>
                <a:lnTo>
                  <a:pt x="5217668" y="6253300"/>
                </a:lnTo>
                <a:cubicBezTo>
                  <a:pt x="5217668" y="6253300"/>
                  <a:pt x="5233822" y="6269453"/>
                  <a:pt x="5233822" y="6285607"/>
                </a:cubicBezTo>
                <a:lnTo>
                  <a:pt x="5233822" y="6317915"/>
                </a:lnTo>
                <a:cubicBezTo>
                  <a:pt x="5233822" y="6338107"/>
                  <a:pt x="5233822" y="6358299"/>
                  <a:pt x="5233822" y="6382530"/>
                </a:cubicBezTo>
                <a:cubicBezTo>
                  <a:pt x="5233822" y="6398683"/>
                  <a:pt x="5217668" y="6430991"/>
                  <a:pt x="5185360" y="6398683"/>
                </a:cubicBezTo>
                <a:cubicBezTo>
                  <a:pt x="5169207" y="6382530"/>
                  <a:pt x="5136899" y="6382530"/>
                  <a:pt x="5120746" y="6366376"/>
                </a:cubicBezTo>
                <a:cubicBezTo>
                  <a:pt x="5128823" y="6350222"/>
                  <a:pt x="5136900" y="6330030"/>
                  <a:pt x="5144977" y="6309838"/>
                </a:cubicBezTo>
                <a:lnTo>
                  <a:pt x="5154968" y="6286524"/>
                </a:lnTo>
                <a:lnTo>
                  <a:pt x="5169207" y="6285607"/>
                </a:lnTo>
                <a:cubicBezTo>
                  <a:pt x="5177284" y="6277530"/>
                  <a:pt x="5181322" y="6265415"/>
                  <a:pt x="5187380" y="6257338"/>
                </a:cubicBezTo>
                <a:close/>
                <a:moveTo>
                  <a:pt x="4490748" y="6253300"/>
                </a:moveTo>
                <a:cubicBezTo>
                  <a:pt x="4506902" y="6269453"/>
                  <a:pt x="4506902" y="6269453"/>
                  <a:pt x="4506902" y="6285607"/>
                </a:cubicBezTo>
                <a:cubicBezTo>
                  <a:pt x="4506902" y="6285607"/>
                  <a:pt x="4490748" y="6301761"/>
                  <a:pt x="4490748" y="6301761"/>
                </a:cubicBezTo>
                <a:cubicBezTo>
                  <a:pt x="4490748" y="6285607"/>
                  <a:pt x="4474595" y="6285607"/>
                  <a:pt x="4474595" y="6285607"/>
                </a:cubicBezTo>
                <a:cubicBezTo>
                  <a:pt x="4474595" y="6269453"/>
                  <a:pt x="4490748" y="6269453"/>
                  <a:pt x="4490748" y="6253300"/>
                </a:cubicBezTo>
                <a:close/>
                <a:moveTo>
                  <a:pt x="6068266" y="6122808"/>
                </a:moveTo>
                <a:cubicBezTo>
                  <a:pt x="6055646" y="6120032"/>
                  <a:pt x="6041511" y="6120032"/>
                  <a:pt x="6025357" y="6124070"/>
                </a:cubicBezTo>
                <a:cubicBezTo>
                  <a:pt x="5960742" y="6140223"/>
                  <a:pt x="5896127" y="6172531"/>
                  <a:pt x="5847665" y="6204839"/>
                </a:cubicBezTo>
                <a:cubicBezTo>
                  <a:pt x="5831511" y="6204839"/>
                  <a:pt x="5831511" y="6237146"/>
                  <a:pt x="5863819" y="6237146"/>
                </a:cubicBezTo>
                <a:cubicBezTo>
                  <a:pt x="5896127" y="6253300"/>
                  <a:pt x="5928434" y="6253300"/>
                  <a:pt x="5944589" y="6301761"/>
                </a:cubicBezTo>
                <a:cubicBezTo>
                  <a:pt x="5928434" y="6301761"/>
                  <a:pt x="5912280" y="6301761"/>
                  <a:pt x="5912280" y="6317914"/>
                </a:cubicBezTo>
                <a:cubicBezTo>
                  <a:pt x="5896127" y="6334068"/>
                  <a:pt x="5912280" y="6350222"/>
                  <a:pt x="5928434" y="6334068"/>
                </a:cubicBezTo>
                <a:cubicBezTo>
                  <a:pt x="5944589" y="6334068"/>
                  <a:pt x="5944589" y="6317914"/>
                  <a:pt x="5944589" y="6301761"/>
                </a:cubicBezTo>
                <a:cubicBezTo>
                  <a:pt x="6025357" y="6317914"/>
                  <a:pt x="6089973" y="6253300"/>
                  <a:pt x="6154587" y="6237146"/>
                </a:cubicBezTo>
                <a:cubicBezTo>
                  <a:pt x="6186894" y="6237146"/>
                  <a:pt x="6170741" y="6204839"/>
                  <a:pt x="6154587" y="6188684"/>
                </a:cubicBezTo>
                <a:cubicBezTo>
                  <a:pt x="6130357" y="6164454"/>
                  <a:pt x="6106126" y="6131137"/>
                  <a:pt x="6068266" y="6122808"/>
                </a:cubicBezTo>
                <a:close/>
                <a:moveTo>
                  <a:pt x="3101524" y="6091762"/>
                </a:moveTo>
                <a:cubicBezTo>
                  <a:pt x="3101524" y="6124070"/>
                  <a:pt x="3117678" y="6124070"/>
                  <a:pt x="3149985" y="6124070"/>
                </a:cubicBezTo>
                <a:cubicBezTo>
                  <a:pt x="3133832" y="6107916"/>
                  <a:pt x="3133832" y="6091762"/>
                  <a:pt x="3117678" y="6091762"/>
                </a:cubicBezTo>
                <a:cubicBezTo>
                  <a:pt x="3117678" y="6091762"/>
                  <a:pt x="3101524" y="6091762"/>
                  <a:pt x="3101524" y="6091762"/>
                </a:cubicBezTo>
                <a:close/>
                <a:moveTo>
                  <a:pt x="25329113" y="6010993"/>
                </a:moveTo>
                <a:cubicBezTo>
                  <a:pt x="25361421" y="6010993"/>
                  <a:pt x="25393729" y="6010993"/>
                  <a:pt x="25409881" y="6027147"/>
                </a:cubicBezTo>
                <a:cubicBezTo>
                  <a:pt x="25409881" y="6059454"/>
                  <a:pt x="25409881" y="6075608"/>
                  <a:pt x="25409881" y="6107916"/>
                </a:cubicBezTo>
                <a:cubicBezTo>
                  <a:pt x="25377577" y="6107916"/>
                  <a:pt x="25361421" y="6107916"/>
                  <a:pt x="25329113" y="6107916"/>
                </a:cubicBezTo>
                <a:cubicBezTo>
                  <a:pt x="25296805" y="6107916"/>
                  <a:pt x="25296805" y="6075608"/>
                  <a:pt x="25296805" y="6043301"/>
                </a:cubicBezTo>
                <a:cubicBezTo>
                  <a:pt x="25296805" y="6027147"/>
                  <a:pt x="25312957" y="6010993"/>
                  <a:pt x="25329113" y="6010993"/>
                </a:cubicBezTo>
                <a:close/>
                <a:moveTo>
                  <a:pt x="21254576" y="5965561"/>
                </a:moveTo>
                <a:cubicBezTo>
                  <a:pt x="21218987" y="5962532"/>
                  <a:pt x="21185669" y="5986763"/>
                  <a:pt x="21161440" y="6010993"/>
                </a:cubicBezTo>
                <a:cubicBezTo>
                  <a:pt x="21145286" y="6027147"/>
                  <a:pt x="21145286" y="6043301"/>
                  <a:pt x="21129132" y="6059454"/>
                </a:cubicBezTo>
                <a:cubicBezTo>
                  <a:pt x="21129132" y="6059454"/>
                  <a:pt x="21145286" y="6075608"/>
                  <a:pt x="21145286" y="6075608"/>
                </a:cubicBezTo>
                <a:cubicBezTo>
                  <a:pt x="21177594" y="6075608"/>
                  <a:pt x="21226054" y="6075608"/>
                  <a:pt x="21258364" y="6075608"/>
                </a:cubicBezTo>
                <a:cubicBezTo>
                  <a:pt x="21290670" y="6075608"/>
                  <a:pt x="21322978" y="6075608"/>
                  <a:pt x="21339132" y="6075608"/>
                </a:cubicBezTo>
                <a:cubicBezTo>
                  <a:pt x="21387592" y="6059454"/>
                  <a:pt x="21403746" y="6043301"/>
                  <a:pt x="21419902" y="6043301"/>
                </a:cubicBezTo>
                <a:cubicBezTo>
                  <a:pt x="21403746" y="6027147"/>
                  <a:pt x="21387592" y="6027147"/>
                  <a:pt x="21371440" y="6010993"/>
                </a:cubicBezTo>
                <a:cubicBezTo>
                  <a:pt x="21339132" y="5994839"/>
                  <a:pt x="21322978" y="5994839"/>
                  <a:pt x="21290670" y="5978686"/>
                </a:cubicBezTo>
                <a:cubicBezTo>
                  <a:pt x="21278555" y="5970609"/>
                  <a:pt x="21266439" y="5966571"/>
                  <a:pt x="21254576" y="5965561"/>
                </a:cubicBezTo>
                <a:close/>
                <a:moveTo>
                  <a:pt x="22130666" y="5962532"/>
                </a:moveTo>
                <a:cubicBezTo>
                  <a:pt x="22082204" y="5962532"/>
                  <a:pt x="22049898" y="6010993"/>
                  <a:pt x="22017590" y="6043301"/>
                </a:cubicBezTo>
                <a:cubicBezTo>
                  <a:pt x="22001436" y="6059454"/>
                  <a:pt x="22001436" y="6107916"/>
                  <a:pt x="22033742" y="6124070"/>
                </a:cubicBezTo>
                <a:cubicBezTo>
                  <a:pt x="22066052" y="6140223"/>
                  <a:pt x="22098360" y="6140223"/>
                  <a:pt x="22114512" y="6107916"/>
                </a:cubicBezTo>
                <a:cubicBezTo>
                  <a:pt x="22130666" y="6075608"/>
                  <a:pt x="22146820" y="6043301"/>
                  <a:pt x="22162974" y="6010993"/>
                </a:cubicBezTo>
                <a:cubicBezTo>
                  <a:pt x="22195280" y="5978686"/>
                  <a:pt x="22195280" y="5962532"/>
                  <a:pt x="22162974" y="5962532"/>
                </a:cubicBezTo>
                <a:cubicBezTo>
                  <a:pt x="22146820" y="5962532"/>
                  <a:pt x="22146820" y="5962532"/>
                  <a:pt x="22130666" y="5962532"/>
                </a:cubicBezTo>
                <a:close/>
                <a:moveTo>
                  <a:pt x="21742976" y="5946378"/>
                </a:moveTo>
                <a:cubicBezTo>
                  <a:pt x="21742976" y="5946378"/>
                  <a:pt x="21742976" y="5946378"/>
                  <a:pt x="21742976" y="5962532"/>
                </a:cubicBezTo>
                <a:cubicBezTo>
                  <a:pt x="21678360" y="5962532"/>
                  <a:pt x="21613746" y="5962532"/>
                  <a:pt x="21532978" y="5962532"/>
                </a:cubicBezTo>
                <a:cubicBezTo>
                  <a:pt x="21516822" y="5962532"/>
                  <a:pt x="21500670" y="5978686"/>
                  <a:pt x="21500670" y="5994839"/>
                </a:cubicBezTo>
                <a:cubicBezTo>
                  <a:pt x="21484516" y="6010993"/>
                  <a:pt x="21516822" y="6059454"/>
                  <a:pt x="21532978" y="6059454"/>
                </a:cubicBezTo>
                <a:cubicBezTo>
                  <a:pt x="21646054" y="6059454"/>
                  <a:pt x="21742976" y="6059454"/>
                  <a:pt x="21856052" y="6059454"/>
                </a:cubicBezTo>
                <a:cubicBezTo>
                  <a:pt x="21888360" y="6059454"/>
                  <a:pt x="21920666" y="6010993"/>
                  <a:pt x="21952974" y="5994839"/>
                </a:cubicBezTo>
                <a:cubicBezTo>
                  <a:pt x="21936822" y="5994839"/>
                  <a:pt x="21952974" y="5978686"/>
                  <a:pt x="21952974" y="5978686"/>
                </a:cubicBezTo>
                <a:cubicBezTo>
                  <a:pt x="21952974" y="5978686"/>
                  <a:pt x="21936822" y="5962532"/>
                  <a:pt x="21936822" y="5962532"/>
                </a:cubicBezTo>
                <a:cubicBezTo>
                  <a:pt x="21872204" y="5962532"/>
                  <a:pt x="21807590" y="5946378"/>
                  <a:pt x="21742976" y="5946378"/>
                </a:cubicBezTo>
                <a:close/>
                <a:moveTo>
                  <a:pt x="22812468" y="5767488"/>
                </a:moveTo>
                <a:cubicBezTo>
                  <a:pt x="22800795" y="5766416"/>
                  <a:pt x="22788931" y="5766668"/>
                  <a:pt x="22776816" y="5768687"/>
                </a:cubicBezTo>
                <a:cubicBezTo>
                  <a:pt x="22663742" y="5768687"/>
                  <a:pt x="22566818" y="5800995"/>
                  <a:pt x="22469896" y="5881763"/>
                </a:cubicBezTo>
                <a:cubicBezTo>
                  <a:pt x="22453742" y="5897917"/>
                  <a:pt x="22437586" y="5914070"/>
                  <a:pt x="22469896" y="5930224"/>
                </a:cubicBezTo>
                <a:cubicBezTo>
                  <a:pt x="22615280" y="6010993"/>
                  <a:pt x="22760662" y="6059454"/>
                  <a:pt x="22906048" y="6107916"/>
                </a:cubicBezTo>
                <a:cubicBezTo>
                  <a:pt x="22922200" y="6107916"/>
                  <a:pt x="22954510" y="6091762"/>
                  <a:pt x="22954510" y="6091762"/>
                </a:cubicBezTo>
                <a:cubicBezTo>
                  <a:pt x="22970662" y="5994839"/>
                  <a:pt x="23002968" y="5930224"/>
                  <a:pt x="23067586" y="5865609"/>
                </a:cubicBezTo>
                <a:cubicBezTo>
                  <a:pt x="23083738" y="5865609"/>
                  <a:pt x="23083738" y="5833302"/>
                  <a:pt x="23051430" y="5833302"/>
                </a:cubicBezTo>
                <a:cubicBezTo>
                  <a:pt x="22966625" y="5847437"/>
                  <a:pt x="22894185" y="5774997"/>
                  <a:pt x="22812468" y="5767488"/>
                </a:cubicBezTo>
                <a:close/>
                <a:moveTo>
                  <a:pt x="3602291" y="5542534"/>
                </a:moveTo>
                <a:cubicBezTo>
                  <a:pt x="3602291" y="5542534"/>
                  <a:pt x="3586137" y="5558688"/>
                  <a:pt x="3586137" y="5558688"/>
                </a:cubicBezTo>
                <a:cubicBezTo>
                  <a:pt x="3586137" y="5558688"/>
                  <a:pt x="3602291" y="5574842"/>
                  <a:pt x="3602291" y="5574842"/>
                </a:cubicBezTo>
                <a:cubicBezTo>
                  <a:pt x="3602291" y="5574842"/>
                  <a:pt x="3602291" y="5574842"/>
                  <a:pt x="3618445" y="5558688"/>
                </a:cubicBezTo>
                <a:cubicBezTo>
                  <a:pt x="3618445" y="5558688"/>
                  <a:pt x="3602291" y="5542534"/>
                  <a:pt x="3602291" y="5542534"/>
                </a:cubicBezTo>
                <a:close/>
                <a:moveTo>
                  <a:pt x="2826910" y="5364843"/>
                </a:moveTo>
                <a:cubicBezTo>
                  <a:pt x="2826910" y="5364843"/>
                  <a:pt x="2843064" y="5380996"/>
                  <a:pt x="2843064" y="5380996"/>
                </a:cubicBezTo>
                <a:cubicBezTo>
                  <a:pt x="2843064" y="5380996"/>
                  <a:pt x="2843064" y="5397150"/>
                  <a:pt x="2843064" y="5397150"/>
                </a:cubicBezTo>
                <a:cubicBezTo>
                  <a:pt x="2826910" y="5397150"/>
                  <a:pt x="2826910" y="5380996"/>
                  <a:pt x="2810756" y="5380996"/>
                </a:cubicBezTo>
                <a:cubicBezTo>
                  <a:pt x="2810756" y="5380996"/>
                  <a:pt x="2826910" y="5364843"/>
                  <a:pt x="2826910" y="5364843"/>
                </a:cubicBezTo>
                <a:close/>
                <a:moveTo>
                  <a:pt x="1243840" y="5364843"/>
                </a:moveTo>
                <a:cubicBezTo>
                  <a:pt x="1276148" y="5364843"/>
                  <a:pt x="1324609" y="5364843"/>
                  <a:pt x="1356917" y="5364843"/>
                </a:cubicBezTo>
                <a:cubicBezTo>
                  <a:pt x="1373071" y="5364843"/>
                  <a:pt x="1405378" y="5364843"/>
                  <a:pt x="1437686" y="5364843"/>
                </a:cubicBezTo>
                <a:cubicBezTo>
                  <a:pt x="1453839" y="5364843"/>
                  <a:pt x="1469993" y="5380996"/>
                  <a:pt x="1469993" y="5397150"/>
                </a:cubicBezTo>
                <a:cubicBezTo>
                  <a:pt x="1469993" y="5397150"/>
                  <a:pt x="1453839" y="5413304"/>
                  <a:pt x="1453839" y="5413304"/>
                </a:cubicBezTo>
                <a:cubicBezTo>
                  <a:pt x="1373071" y="5494073"/>
                  <a:pt x="1292302" y="5477919"/>
                  <a:pt x="1227687" y="5461765"/>
                </a:cubicBezTo>
                <a:cubicBezTo>
                  <a:pt x="1211533" y="5461765"/>
                  <a:pt x="1211533" y="5429458"/>
                  <a:pt x="1211533" y="5413304"/>
                </a:cubicBezTo>
                <a:cubicBezTo>
                  <a:pt x="1211533" y="5397150"/>
                  <a:pt x="1227687" y="5364843"/>
                  <a:pt x="1243840" y="5364843"/>
                </a:cubicBezTo>
                <a:close/>
                <a:moveTo>
                  <a:pt x="25700649" y="5300228"/>
                </a:moveTo>
                <a:cubicBezTo>
                  <a:pt x="25732957" y="5300228"/>
                  <a:pt x="25765265" y="5316382"/>
                  <a:pt x="25749109" y="5332535"/>
                </a:cubicBezTo>
                <a:cubicBezTo>
                  <a:pt x="25732957" y="5348689"/>
                  <a:pt x="25716801" y="5348689"/>
                  <a:pt x="25700649" y="5348689"/>
                </a:cubicBezTo>
                <a:cubicBezTo>
                  <a:pt x="25684497" y="5348689"/>
                  <a:pt x="25668341" y="5332535"/>
                  <a:pt x="25652189" y="5316382"/>
                </a:cubicBezTo>
                <a:cubicBezTo>
                  <a:pt x="25668341" y="5316382"/>
                  <a:pt x="25684497" y="5300228"/>
                  <a:pt x="25700649" y="5300228"/>
                </a:cubicBezTo>
                <a:close/>
                <a:moveTo>
                  <a:pt x="1615377" y="5251766"/>
                </a:moveTo>
                <a:cubicBezTo>
                  <a:pt x="1631531" y="5267920"/>
                  <a:pt x="1647685" y="5284074"/>
                  <a:pt x="1647685" y="5300228"/>
                </a:cubicBezTo>
                <a:cubicBezTo>
                  <a:pt x="1647685" y="5316382"/>
                  <a:pt x="1647685" y="5316382"/>
                  <a:pt x="1647685" y="5332535"/>
                </a:cubicBezTo>
                <a:cubicBezTo>
                  <a:pt x="1647685" y="5348689"/>
                  <a:pt x="1647685" y="5364843"/>
                  <a:pt x="1647685" y="5380996"/>
                </a:cubicBezTo>
                <a:cubicBezTo>
                  <a:pt x="1647685" y="5380996"/>
                  <a:pt x="1631531" y="5397150"/>
                  <a:pt x="1615377" y="5397150"/>
                </a:cubicBezTo>
                <a:cubicBezTo>
                  <a:pt x="1615377" y="5397150"/>
                  <a:pt x="1599223" y="5380996"/>
                  <a:pt x="1583070" y="5380996"/>
                </a:cubicBezTo>
                <a:cubicBezTo>
                  <a:pt x="1583070" y="5348689"/>
                  <a:pt x="1583070" y="5332535"/>
                  <a:pt x="1583070" y="5300228"/>
                </a:cubicBezTo>
                <a:cubicBezTo>
                  <a:pt x="1583070" y="5284074"/>
                  <a:pt x="1599223" y="5267920"/>
                  <a:pt x="1615377" y="5251766"/>
                </a:cubicBezTo>
                <a:close/>
                <a:moveTo>
                  <a:pt x="3036909" y="5235613"/>
                </a:moveTo>
                <a:cubicBezTo>
                  <a:pt x="3036909" y="5251766"/>
                  <a:pt x="3053063" y="5267920"/>
                  <a:pt x="3053063" y="5267920"/>
                </a:cubicBezTo>
                <a:cubicBezTo>
                  <a:pt x="3069217" y="5284074"/>
                  <a:pt x="3085370" y="5267920"/>
                  <a:pt x="3069217" y="5251766"/>
                </a:cubicBezTo>
                <a:cubicBezTo>
                  <a:pt x="3069217" y="5235613"/>
                  <a:pt x="3053063" y="5235613"/>
                  <a:pt x="3036909" y="5235613"/>
                </a:cubicBezTo>
                <a:close/>
                <a:moveTo>
                  <a:pt x="24295270" y="5138690"/>
                </a:moveTo>
                <a:cubicBezTo>
                  <a:pt x="24311426" y="5138690"/>
                  <a:pt x="24311426" y="5138690"/>
                  <a:pt x="24327580" y="5138690"/>
                </a:cubicBezTo>
                <a:cubicBezTo>
                  <a:pt x="24327580" y="5138690"/>
                  <a:pt x="24327580" y="5154844"/>
                  <a:pt x="24327580" y="5154844"/>
                </a:cubicBezTo>
                <a:cubicBezTo>
                  <a:pt x="24327580" y="5154844"/>
                  <a:pt x="24311426" y="5154844"/>
                  <a:pt x="24311426" y="5154844"/>
                </a:cubicBezTo>
                <a:cubicBezTo>
                  <a:pt x="24295270" y="5154844"/>
                  <a:pt x="24295270" y="5154844"/>
                  <a:pt x="24295270" y="5138690"/>
                </a:cubicBezTo>
                <a:close/>
                <a:moveTo>
                  <a:pt x="3246908" y="5122536"/>
                </a:moveTo>
                <a:cubicBezTo>
                  <a:pt x="3230754" y="5138690"/>
                  <a:pt x="3214600" y="5154844"/>
                  <a:pt x="3214600" y="5170998"/>
                </a:cubicBezTo>
                <a:cubicBezTo>
                  <a:pt x="3214600" y="5187151"/>
                  <a:pt x="3230754" y="5203305"/>
                  <a:pt x="3230754" y="5219459"/>
                </a:cubicBezTo>
                <a:cubicBezTo>
                  <a:pt x="3246908" y="5203305"/>
                  <a:pt x="3263062" y="5203305"/>
                  <a:pt x="3263062" y="5203305"/>
                </a:cubicBezTo>
                <a:cubicBezTo>
                  <a:pt x="3263062" y="5187151"/>
                  <a:pt x="3246908" y="5154844"/>
                  <a:pt x="3246908" y="5122536"/>
                </a:cubicBezTo>
                <a:close/>
                <a:moveTo>
                  <a:pt x="24765499" y="5115722"/>
                </a:moveTo>
                <a:cubicBezTo>
                  <a:pt x="24770799" y="5116479"/>
                  <a:pt x="24775847" y="5118498"/>
                  <a:pt x="24779885" y="5122536"/>
                </a:cubicBezTo>
                <a:cubicBezTo>
                  <a:pt x="24796037" y="5138690"/>
                  <a:pt x="24812193" y="5170998"/>
                  <a:pt x="24796037" y="5203305"/>
                </a:cubicBezTo>
                <a:cubicBezTo>
                  <a:pt x="24796037" y="5219459"/>
                  <a:pt x="24779885" y="5235613"/>
                  <a:pt x="24763733" y="5219459"/>
                </a:cubicBezTo>
                <a:cubicBezTo>
                  <a:pt x="24731425" y="5187151"/>
                  <a:pt x="24682961" y="5170998"/>
                  <a:pt x="24634501" y="5170998"/>
                </a:cubicBezTo>
                <a:cubicBezTo>
                  <a:pt x="24618345" y="5170998"/>
                  <a:pt x="24602194" y="5170998"/>
                  <a:pt x="24586038" y="5154844"/>
                </a:cubicBezTo>
                <a:cubicBezTo>
                  <a:pt x="24602194" y="5138690"/>
                  <a:pt x="24618345" y="5122536"/>
                  <a:pt x="24634501" y="5122536"/>
                </a:cubicBezTo>
                <a:cubicBezTo>
                  <a:pt x="24666809" y="5122536"/>
                  <a:pt x="24682961" y="5122536"/>
                  <a:pt x="24731425" y="5122536"/>
                </a:cubicBezTo>
                <a:cubicBezTo>
                  <a:pt x="24731425" y="5122536"/>
                  <a:pt x="24749599" y="5113450"/>
                  <a:pt x="24765499" y="5115722"/>
                </a:cubicBezTo>
                <a:close/>
                <a:moveTo>
                  <a:pt x="25859411" y="4843884"/>
                </a:moveTo>
                <a:cubicBezTo>
                  <a:pt x="25861179" y="4842874"/>
                  <a:pt x="25862189" y="4843884"/>
                  <a:pt x="25862189" y="4847922"/>
                </a:cubicBezTo>
                <a:cubicBezTo>
                  <a:pt x="25878341" y="4847922"/>
                  <a:pt x="25894497" y="4864076"/>
                  <a:pt x="25910649" y="4880230"/>
                </a:cubicBezTo>
                <a:cubicBezTo>
                  <a:pt x="25910649" y="4896384"/>
                  <a:pt x="25926801" y="4912537"/>
                  <a:pt x="25926801" y="4928691"/>
                </a:cubicBezTo>
                <a:cubicBezTo>
                  <a:pt x="25926801" y="4944845"/>
                  <a:pt x="25878341" y="4944845"/>
                  <a:pt x="25846033" y="4928691"/>
                </a:cubicBezTo>
                <a:cubicBezTo>
                  <a:pt x="25829877" y="4912537"/>
                  <a:pt x="25813725" y="4896384"/>
                  <a:pt x="25829877" y="4880230"/>
                </a:cubicBezTo>
                <a:cubicBezTo>
                  <a:pt x="25841993" y="4868115"/>
                  <a:pt x="25854111" y="4846913"/>
                  <a:pt x="25859411" y="4843884"/>
                </a:cubicBezTo>
                <a:close/>
                <a:moveTo>
                  <a:pt x="21129132" y="4815615"/>
                </a:moveTo>
                <a:cubicBezTo>
                  <a:pt x="21112978" y="4815615"/>
                  <a:pt x="21080672" y="4815615"/>
                  <a:pt x="21096826" y="4847922"/>
                </a:cubicBezTo>
                <a:cubicBezTo>
                  <a:pt x="21096826" y="4847922"/>
                  <a:pt x="21112978" y="4847922"/>
                  <a:pt x="21112978" y="4847922"/>
                </a:cubicBezTo>
                <a:cubicBezTo>
                  <a:pt x="21112978" y="4847922"/>
                  <a:pt x="21112978" y="4831769"/>
                  <a:pt x="21129132" y="4815615"/>
                </a:cubicBezTo>
                <a:close/>
                <a:moveTo>
                  <a:pt x="2439220" y="4460232"/>
                </a:moveTo>
                <a:cubicBezTo>
                  <a:pt x="2439220" y="4476386"/>
                  <a:pt x="2439220" y="4492540"/>
                  <a:pt x="2455373" y="4492540"/>
                </a:cubicBezTo>
                <a:cubicBezTo>
                  <a:pt x="2471527" y="4508693"/>
                  <a:pt x="2487681" y="4492540"/>
                  <a:pt x="2471527" y="4476386"/>
                </a:cubicBezTo>
                <a:cubicBezTo>
                  <a:pt x="2471527" y="4460232"/>
                  <a:pt x="2455373" y="4460232"/>
                  <a:pt x="2439220" y="4460232"/>
                </a:cubicBezTo>
                <a:close/>
                <a:moveTo>
                  <a:pt x="2826910" y="4427925"/>
                </a:moveTo>
                <a:cubicBezTo>
                  <a:pt x="2810756" y="4444078"/>
                  <a:pt x="2794602" y="4460232"/>
                  <a:pt x="2794602" y="4476386"/>
                </a:cubicBezTo>
                <a:cubicBezTo>
                  <a:pt x="2794602" y="4492540"/>
                  <a:pt x="2810756" y="4524847"/>
                  <a:pt x="2810756" y="4524847"/>
                </a:cubicBezTo>
                <a:cubicBezTo>
                  <a:pt x="2843064" y="4508693"/>
                  <a:pt x="2843064" y="4476386"/>
                  <a:pt x="2843064" y="4460232"/>
                </a:cubicBezTo>
                <a:cubicBezTo>
                  <a:pt x="2843064" y="4444078"/>
                  <a:pt x="2826910" y="4427925"/>
                  <a:pt x="2826910" y="4427925"/>
                </a:cubicBezTo>
                <a:close/>
                <a:moveTo>
                  <a:pt x="533075" y="4230042"/>
                </a:moveTo>
                <a:cubicBezTo>
                  <a:pt x="545190" y="4230042"/>
                  <a:pt x="557305" y="4234080"/>
                  <a:pt x="565382" y="4250233"/>
                </a:cubicBezTo>
                <a:cubicBezTo>
                  <a:pt x="565382" y="4250233"/>
                  <a:pt x="549228" y="4282541"/>
                  <a:pt x="549228" y="4282541"/>
                </a:cubicBezTo>
                <a:cubicBezTo>
                  <a:pt x="533074" y="4266387"/>
                  <a:pt x="500767" y="4266387"/>
                  <a:pt x="484613" y="4250233"/>
                </a:cubicBezTo>
                <a:cubicBezTo>
                  <a:pt x="484613" y="4250233"/>
                  <a:pt x="484613" y="4234080"/>
                  <a:pt x="500767" y="4234080"/>
                </a:cubicBezTo>
                <a:cubicBezTo>
                  <a:pt x="508844" y="4234080"/>
                  <a:pt x="520959" y="4230042"/>
                  <a:pt x="533075" y="4230042"/>
                </a:cubicBezTo>
                <a:close/>
                <a:moveTo>
                  <a:pt x="1275390" y="4140186"/>
                </a:moveTo>
                <a:cubicBezTo>
                  <a:pt x="1312494" y="4137157"/>
                  <a:pt x="1360956" y="4161388"/>
                  <a:pt x="1373071" y="4185618"/>
                </a:cubicBezTo>
                <a:cubicBezTo>
                  <a:pt x="1389224" y="4217926"/>
                  <a:pt x="1405378" y="4250233"/>
                  <a:pt x="1453839" y="4250233"/>
                </a:cubicBezTo>
                <a:cubicBezTo>
                  <a:pt x="1566916" y="4250233"/>
                  <a:pt x="1679992" y="4282541"/>
                  <a:pt x="1793069" y="4201772"/>
                </a:cubicBezTo>
                <a:cubicBezTo>
                  <a:pt x="1793069" y="4201772"/>
                  <a:pt x="1825376" y="4217926"/>
                  <a:pt x="1841530" y="4217926"/>
                </a:cubicBezTo>
                <a:cubicBezTo>
                  <a:pt x="1841530" y="4217926"/>
                  <a:pt x="1841530" y="4234080"/>
                  <a:pt x="1841530" y="4234080"/>
                </a:cubicBezTo>
                <a:cubicBezTo>
                  <a:pt x="1793069" y="4266387"/>
                  <a:pt x="1760761" y="4314848"/>
                  <a:pt x="1712300" y="4347156"/>
                </a:cubicBezTo>
                <a:cubicBezTo>
                  <a:pt x="1696146" y="4347156"/>
                  <a:pt x="1647685" y="4347156"/>
                  <a:pt x="1631531" y="4331002"/>
                </a:cubicBezTo>
                <a:cubicBezTo>
                  <a:pt x="1599223" y="4314848"/>
                  <a:pt x="1583070" y="4314848"/>
                  <a:pt x="1550762" y="4331002"/>
                </a:cubicBezTo>
                <a:cubicBezTo>
                  <a:pt x="1518454" y="4347156"/>
                  <a:pt x="1486147" y="4379463"/>
                  <a:pt x="1453839" y="4395617"/>
                </a:cubicBezTo>
                <a:cubicBezTo>
                  <a:pt x="1373071" y="4314848"/>
                  <a:pt x="1324609" y="4411771"/>
                  <a:pt x="1243840" y="4411771"/>
                </a:cubicBezTo>
                <a:cubicBezTo>
                  <a:pt x="1114610" y="4395617"/>
                  <a:pt x="985380" y="4411771"/>
                  <a:pt x="872304" y="4379463"/>
                </a:cubicBezTo>
                <a:cubicBezTo>
                  <a:pt x="856150" y="4363310"/>
                  <a:pt x="839996" y="4331002"/>
                  <a:pt x="872304" y="4314848"/>
                </a:cubicBezTo>
                <a:cubicBezTo>
                  <a:pt x="888457" y="4314848"/>
                  <a:pt x="904611" y="4282541"/>
                  <a:pt x="920765" y="4282541"/>
                </a:cubicBezTo>
                <a:cubicBezTo>
                  <a:pt x="1049995" y="4266387"/>
                  <a:pt x="1146918" y="4217926"/>
                  <a:pt x="1243840" y="4153311"/>
                </a:cubicBezTo>
                <a:cubicBezTo>
                  <a:pt x="1251917" y="4145234"/>
                  <a:pt x="1263023" y="4141196"/>
                  <a:pt x="1275390" y="4140186"/>
                </a:cubicBezTo>
                <a:close/>
                <a:moveTo>
                  <a:pt x="24682961" y="3927158"/>
                </a:moveTo>
                <a:cubicBezTo>
                  <a:pt x="24682961" y="3927158"/>
                  <a:pt x="24678923" y="3931197"/>
                  <a:pt x="24674885" y="3937254"/>
                </a:cubicBezTo>
                <a:lnTo>
                  <a:pt x="24671079" y="3947723"/>
                </a:lnTo>
                <a:lnTo>
                  <a:pt x="24652297" y="3948431"/>
                </a:lnTo>
                <a:lnTo>
                  <a:pt x="24653433" y="3940788"/>
                </a:lnTo>
                <a:cubicBezTo>
                  <a:pt x="24658733" y="3927158"/>
                  <a:pt x="24670847" y="3927158"/>
                  <a:pt x="24682961" y="3927158"/>
                </a:cubicBezTo>
                <a:close/>
                <a:moveTo>
                  <a:pt x="516921" y="3878697"/>
                </a:moveTo>
                <a:cubicBezTo>
                  <a:pt x="516921" y="3878697"/>
                  <a:pt x="500767" y="3894850"/>
                  <a:pt x="500767" y="3911004"/>
                </a:cubicBezTo>
                <a:cubicBezTo>
                  <a:pt x="500767" y="3911004"/>
                  <a:pt x="484613" y="3911004"/>
                  <a:pt x="484613" y="3911004"/>
                </a:cubicBezTo>
                <a:cubicBezTo>
                  <a:pt x="484613" y="3878697"/>
                  <a:pt x="500767" y="3878697"/>
                  <a:pt x="516921" y="3878697"/>
                </a:cubicBezTo>
                <a:close/>
                <a:moveTo>
                  <a:pt x="3957674" y="3830235"/>
                </a:moveTo>
                <a:cubicBezTo>
                  <a:pt x="3957674" y="3830235"/>
                  <a:pt x="3941520" y="3846389"/>
                  <a:pt x="3941520" y="3846389"/>
                </a:cubicBezTo>
                <a:cubicBezTo>
                  <a:pt x="3941520" y="3846389"/>
                  <a:pt x="3957674" y="3862543"/>
                  <a:pt x="3957674" y="3862543"/>
                </a:cubicBezTo>
                <a:cubicBezTo>
                  <a:pt x="3957674" y="3846389"/>
                  <a:pt x="3973828" y="3846389"/>
                  <a:pt x="3973828" y="3846389"/>
                </a:cubicBezTo>
                <a:cubicBezTo>
                  <a:pt x="3973828" y="3846389"/>
                  <a:pt x="3957674" y="3830235"/>
                  <a:pt x="3957674" y="3830235"/>
                </a:cubicBezTo>
                <a:close/>
                <a:moveTo>
                  <a:pt x="113076" y="3814082"/>
                </a:moveTo>
                <a:cubicBezTo>
                  <a:pt x="113076" y="3814082"/>
                  <a:pt x="96923" y="3830235"/>
                  <a:pt x="96923" y="3846389"/>
                </a:cubicBezTo>
                <a:cubicBezTo>
                  <a:pt x="96923" y="3846389"/>
                  <a:pt x="80769" y="3846389"/>
                  <a:pt x="80769" y="3846389"/>
                </a:cubicBezTo>
                <a:cubicBezTo>
                  <a:pt x="64615" y="3814082"/>
                  <a:pt x="96923" y="3814082"/>
                  <a:pt x="113076" y="3814082"/>
                </a:cubicBezTo>
                <a:close/>
                <a:moveTo>
                  <a:pt x="339229" y="3684851"/>
                </a:moveTo>
                <a:cubicBezTo>
                  <a:pt x="339229" y="3797928"/>
                  <a:pt x="323075" y="3797928"/>
                  <a:pt x="242307" y="3797928"/>
                </a:cubicBezTo>
                <a:cubicBezTo>
                  <a:pt x="209999" y="3797928"/>
                  <a:pt x="161538" y="3797928"/>
                  <a:pt x="113076" y="3797928"/>
                </a:cubicBezTo>
                <a:cubicBezTo>
                  <a:pt x="113076" y="3765620"/>
                  <a:pt x="129230" y="3749467"/>
                  <a:pt x="161538" y="3749467"/>
                </a:cubicBezTo>
                <a:cubicBezTo>
                  <a:pt x="242307" y="3765620"/>
                  <a:pt x="290768" y="3701005"/>
                  <a:pt x="339229" y="3684851"/>
                </a:cubicBezTo>
                <a:close/>
                <a:moveTo>
                  <a:pt x="856150" y="3587929"/>
                </a:moveTo>
                <a:cubicBezTo>
                  <a:pt x="856150" y="3587929"/>
                  <a:pt x="839996" y="3604083"/>
                  <a:pt x="839996" y="3604083"/>
                </a:cubicBezTo>
                <a:cubicBezTo>
                  <a:pt x="856150" y="3604083"/>
                  <a:pt x="856150" y="3604083"/>
                  <a:pt x="872304" y="3604083"/>
                </a:cubicBezTo>
                <a:cubicBezTo>
                  <a:pt x="872304" y="3604083"/>
                  <a:pt x="856150" y="3587929"/>
                  <a:pt x="856150" y="3587929"/>
                </a:cubicBezTo>
                <a:close/>
                <a:moveTo>
                  <a:pt x="1534608" y="3458699"/>
                </a:moveTo>
                <a:cubicBezTo>
                  <a:pt x="1502301" y="3458699"/>
                  <a:pt x="1486147" y="3474853"/>
                  <a:pt x="1486147" y="3507160"/>
                </a:cubicBezTo>
                <a:cubicBezTo>
                  <a:pt x="1486147" y="3507160"/>
                  <a:pt x="1486147" y="3523314"/>
                  <a:pt x="1486147" y="3523314"/>
                </a:cubicBezTo>
                <a:cubicBezTo>
                  <a:pt x="1502301" y="3555621"/>
                  <a:pt x="1502301" y="3555621"/>
                  <a:pt x="1534608" y="3539468"/>
                </a:cubicBezTo>
                <a:cubicBezTo>
                  <a:pt x="1550762" y="3523314"/>
                  <a:pt x="1566916" y="3523314"/>
                  <a:pt x="1583070" y="3507160"/>
                </a:cubicBezTo>
                <a:cubicBezTo>
                  <a:pt x="1583070" y="3491006"/>
                  <a:pt x="1583070" y="3474853"/>
                  <a:pt x="1583070" y="3474853"/>
                </a:cubicBezTo>
                <a:cubicBezTo>
                  <a:pt x="1566916" y="3474853"/>
                  <a:pt x="1550762" y="3458699"/>
                  <a:pt x="1534608" y="3458699"/>
                </a:cubicBezTo>
                <a:close/>
                <a:moveTo>
                  <a:pt x="4846132" y="3410238"/>
                </a:moveTo>
                <a:cubicBezTo>
                  <a:pt x="4846132" y="3410238"/>
                  <a:pt x="4829978" y="3426391"/>
                  <a:pt x="4829978" y="3426391"/>
                </a:cubicBezTo>
                <a:cubicBezTo>
                  <a:pt x="4829978" y="3426391"/>
                  <a:pt x="4846132" y="3442545"/>
                  <a:pt x="4846132" y="3442545"/>
                </a:cubicBezTo>
                <a:cubicBezTo>
                  <a:pt x="4846132" y="3442545"/>
                  <a:pt x="4862285" y="3426391"/>
                  <a:pt x="4862285" y="3426391"/>
                </a:cubicBezTo>
                <a:cubicBezTo>
                  <a:pt x="4862285" y="3426391"/>
                  <a:pt x="4846132" y="3410238"/>
                  <a:pt x="4846132" y="3410238"/>
                </a:cubicBezTo>
                <a:close/>
                <a:moveTo>
                  <a:pt x="5039977" y="3377930"/>
                </a:moveTo>
                <a:cubicBezTo>
                  <a:pt x="5023823" y="3377930"/>
                  <a:pt x="5007669" y="3377930"/>
                  <a:pt x="5007669" y="3410238"/>
                </a:cubicBezTo>
                <a:cubicBezTo>
                  <a:pt x="5007669" y="3410238"/>
                  <a:pt x="5023823" y="3410238"/>
                  <a:pt x="5023823" y="3410238"/>
                </a:cubicBezTo>
                <a:cubicBezTo>
                  <a:pt x="5023823" y="3394084"/>
                  <a:pt x="5039977" y="3377930"/>
                  <a:pt x="5039977" y="3377930"/>
                </a:cubicBezTo>
                <a:close/>
                <a:moveTo>
                  <a:pt x="5072284" y="3345623"/>
                </a:moveTo>
                <a:cubicBezTo>
                  <a:pt x="5064207" y="3345623"/>
                  <a:pt x="5060169" y="3349662"/>
                  <a:pt x="5058149" y="3355719"/>
                </a:cubicBezTo>
                <a:lnTo>
                  <a:pt x="5057611" y="3361642"/>
                </a:lnTo>
                <a:lnTo>
                  <a:pt x="5056130" y="3361776"/>
                </a:lnTo>
                <a:cubicBezTo>
                  <a:pt x="5056130" y="3377930"/>
                  <a:pt x="5056130" y="3377930"/>
                  <a:pt x="5056130" y="3377930"/>
                </a:cubicBezTo>
                <a:lnTo>
                  <a:pt x="5057611" y="3361642"/>
                </a:lnTo>
                <a:lnTo>
                  <a:pt x="5078342" y="3359757"/>
                </a:lnTo>
                <a:lnTo>
                  <a:pt x="5085588" y="3349614"/>
                </a:lnTo>
                <a:lnTo>
                  <a:pt x="5092477" y="3351681"/>
                </a:lnTo>
                <a:cubicBezTo>
                  <a:pt x="5096515" y="3353700"/>
                  <a:pt x="5096515" y="3353700"/>
                  <a:pt x="5088438" y="3345623"/>
                </a:cubicBezTo>
                <a:lnTo>
                  <a:pt x="5085588" y="3349614"/>
                </a:lnTo>
                <a:close/>
                <a:moveTo>
                  <a:pt x="850092" y="3276969"/>
                </a:moveTo>
                <a:cubicBezTo>
                  <a:pt x="827881" y="3276969"/>
                  <a:pt x="807689" y="3281008"/>
                  <a:pt x="791535" y="3297161"/>
                </a:cubicBezTo>
                <a:cubicBezTo>
                  <a:pt x="775381" y="3313315"/>
                  <a:pt x="775381" y="3329469"/>
                  <a:pt x="775381" y="3345623"/>
                </a:cubicBezTo>
                <a:cubicBezTo>
                  <a:pt x="775381" y="3361776"/>
                  <a:pt x="791535" y="3377930"/>
                  <a:pt x="807689" y="3377930"/>
                </a:cubicBezTo>
                <a:cubicBezTo>
                  <a:pt x="856150" y="3377930"/>
                  <a:pt x="888457" y="3345623"/>
                  <a:pt x="920765" y="3313315"/>
                </a:cubicBezTo>
                <a:cubicBezTo>
                  <a:pt x="936919" y="3313315"/>
                  <a:pt x="936919" y="3297161"/>
                  <a:pt x="936919" y="3297161"/>
                </a:cubicBezTo>
                <a:cubicBezTo>
                  <a:pt x="936919" y="3297161"/>
                  <a:pt x="920765" y="3281007"/>
                  <a:pt x="920765" y="3281007"/>
                </a:cubicBezTo>
                <a:cubicBezTo>
                  <a:pt x="896535" y="3281007"/>
                  <a:pt x="872304" y="3276969"/>
                  <a:pt x="850092" y="3276969"/>
                </a:cubicBezTo>
                <a:close/>
                <a:moveTo>
                  <a:pt x="5476129" y="3264854"/>
                </a:moveTo>
                <a:cubicBezTo>
                  <a:pt x="5427667" y="3264854"/>
                  <a:pt x="5411514" y="3297161"/>
                  <a:pt x="5411514" y="3345623"/>
                </a:cubicBezTo>
                <a:cubicBezTo>
                  <a:pt x="5411514" y="3377930"/>
                  <a:pt x="5427667" y="3377930"/>
                  <a:pt x="5459975" y="3361776"/>
                </a:cubicBezTo>
                <a:cubicBezTo>
                  <a:pt x="5476129" y="3345623"/>
                  <a:pt x="5492282" y="3329469"/>
                  <a:pt x="5508436" y="3329469"/>
                </a:cubicBezTo>
                <a:cubicBezTo>
                  <a:pt x="5524590" y="3313315"/>
                  <a:pt x="5524590" y="3297161"/>
                  <a:pt x="5508436" y="3281007"/>
                </a:cubicBezTo>
                <a:cubicBezTo>
                  <a:pt x="5508436" y="3281007"/>
                  <a:pt x="5492282" y="3281007"/>
                  <a:pt x="5476129" y="3264854"/>
                </a:cubicBezTo>
                <a:close/>
                <a:moveTo>
                  <a:pt x="26572953" y="3232546"/>
                </a:moveTo>
                <a:cubicBezTo>
                  <a:pt x="26589109" y="3248700"/>
                  <a:pt x="26589109" y="3264854"/>
                  <a:pt x="26589109" y="3281007"/>
                </a:cubicBezTo>
                <a:cubicBezTo>
                  <a:pt x="26589109" y="3297161"/>
                  <a:pt x="26589109" y="3329469"/>
                  <a:pt x="26589109" y="3361776"/>
                </a:cubicBezTo>
                <a:cubicBezTo>
                  <a:pt x="26589109" y="3377930"/>
                  <a:pt x="26572953" y="3394084"/>
                  <a:pt x="26572953" y="3426391"/>
                </a:cubicBezTo>
                <a:cubicBezTo>
                  <a:pt x="26572953" y="3426391"/>
                  <a:pt x="26556797" y="3442545"/>
                  <a:pt x="26556797" y="3442545"/>
                </a:cubicBezTo>
                <a:cubicBezTo>
                  <a:pt x="26556797" y="3442545"/>
                  <a:pt x="26540645" y="3426391"/>
                  <a:pt x="26540645" y="3426391"/>
                </a:cubicBezTo>
                <a:cubicBezTo>
                  <a:pt x="26540645" y="3377930"/>
                  <a:pt x="26540645" y="3329469"/>
                  <a:pt x="26540645" y="3281007"/>
                </a:cubicBezTo>
                <a:cubicBezTo>
                  <a:pt x="26540645" y="3264854"/>
                  <a:pt x="26556797" y="3248700"/>
                  <a:pt x="26572953" y="3232546"/>
                </a:cubicBezTo>
                <a:close/>
                <a:moveTo>
                  <a:pt x="26104493" y="3232546"/>
                </a:moveTo>
                <a:cubicBezTo>
                  <a:pt x="26104493" y="3248700"/>
                  <a:pt x="26120649" y="3264854"/>
                  <a:pt x="26120649" y="3281007"/>
                </a:cubicBezTo>
                <a:cubicBezTo>
                  <a:pt x="26120649" y="3297161"/>
                  <a:pt x="26104493" y="3313315"/>
                  <a:pt x="26088341" y="3313315"/>
                </a:cubicBezTo>
                <a:cubicBezTo>
                  <a:pt x="26088341" y="3297161"/>
                  <a:pt x="26072185" y="3264854"/>
                  <a:pt x="26072185" y="3248700"/>
                </a:cubicBezTo>
                <a:cubicBezTo>
                  <a:pt x="26072185" y="3248700"/>
                  <a:pt x="26088341" y="3232546"/>
                  <a:pt x="26104493" y="3232546"/>
                </a:cubicBezTo>
                <a:close/>
                <a:moveTo>
                  <a:pt x="1643142" y="3225984"/>
                </a:moveTo>
                <a:cubicBezTo>
                  <a:pt x="1653742" y="3224469"/>
                  <a:pt x="1659800" y="3236585"/>
                  <a:pt x="1647685" y="3248700"/>
                </a:cubicBezTo>
                <a:cubicBezTo>
                  <a:pt x="1647685" y="3248700"/>
                  <a:pt x="1631531" y="3264854"/>
                  <a:pt x="1615377" y="3264854"/>
                </a:cubicBezTo>
                <a:cubicBezTo>
                  <a:pt x="1615377" y="3248700"/>
                  <a:pt x="1615377" y="3232546"/>
                  <a:pt x="1631531" y="3232546"/>
                </a:cubicBezTo>
                <a:cubicBezTo>
                  <a:pt x="1635570" y="3228508"/>
                  <a:pt x="1639608" y="3226489"/>
                  <a:pt x="1643142" y="3225984"/>
                </a:cubicBezTo>
                <a:close/>
                <a:moveTo>
                  <a:pt x="6295933" y="3225731"/>
                </a:moveTo>
                <a:cubicBezTo>
                  <a:pt x="6291894" y="3226489"/>
                  <a:pt x="6287856" y="3228508"/>
                  <a:pt x="6283817" y="3232546"/>
                </a:cubicBezTo>
                <a:cubicBezTo>
                  <a:pt x="6251510" y="3232546"/>
                  <a:pt x="6235357" y="3248700"/>
                  <a:pt x="6203049" y="3264854"/>
                </a:cubicBezTo>
                <a:cubicBezTo>
                  <a:pt x="6235357" y="3281007"/>
                  <a:pt x="6251510" y="3281007"/>
                  <a:pt x="6267663" y="3297161"/>
                </a:cubicBezTo>
                <a:cubicBezTo>
                  <a:pt x="6299971" y="3297161"/>
                  <a:pt x="6316124" y="3297161"/>
                  <a:pt x="6332279" y="3281007"/>
                </a:cubicBezTo>
                <a:cubicBezTo>
                  <a:pt x="6332279" y="3264854"/>
                  <a:pt x="6348432" y="3248700"/>
                  <a:pt x="6348432" y="3248700"/>
                </a:cubicBezTo>
                <a:cubicBezTo>
                  <a:pt x="6348432" y="3248700"/>
                  <a:pt x="6332279" y="3232546"/>
                  <a:pt x="6332279" y="3232546"/>
                </a:cubicBezTo>
                <a:cubicBezTo>
                  <a:pt x="6320163" y="3232546"/>
                  <a:pt x="6308048" y="3223460"/>
                  <a:pt x="6295933" y="3225731"/>
                </a:cubicBezTo>
                <a:close/>
                <a:moveTo>
                  <a:pt x="3053063" y="3216392"/>
                </a:moveTo>
                <a:cubicBezTo>
                  <a:pt x="3069217" y="3232546"/>
                  <a:pt x="3069217" y="3248700"/>
                  <a:pt x="3069217" y="3248700"/>
                </a:cubicBezTo>
                <a:cubicBezTo>
                  <a:pt x="3053063" y="3264854"/>
                  <a:pt x="3053063" y="3248700"/>
                  <a:pt x="3036909" y="3232546"/>
                </a:cubicBezTo>
                <a:cubicBezTo>
                  <a:pt x="3036909" y="3232546"/>
                  <a:pt x="3053063" y="3216392"/>
                  <a:pt x="3053063" y="3216392"/>
                </a:cubicBezTo>
                <a:close/>
                <a:moveTo>
                  <a:pt x="3053063" y="3216392"/>
                </a:moveTo>
                <a:cubicBezTo>
                  <a:pt x="3069217" y="3216392"/>
                  <a:pt x="3069217" y="3232546"/>
                  <a:pt x="3053063" y="3216392"/>
                </a:cubicBezTo>
                <a:close/>
                <a:moveTo>
                  <a:pt x="26383147" y="3165912"/>
                </a:moveTo>
                <a:cubicBezTo>
                  <a:pt x="26391223" y="3163893"/>
                  <a:pt x="26395261" y="3167931"/>
                  <a:pt x="26395261" y="3184085"/>
                </a:cubicBezTo>
                <a:cubicBezTo>
                  <a:pt x="26411417" y="3248700"/>
                  <a:pt x="26492185" y="3281007"/>
                  <a:pt x="26476029" y="3361776"/>
                </a:cubicBezTo>
                <a:cubicBezTo>
                  <a:pt x="26476029" y="3410238"/>
                  <a:pt x="26459877" y="3442545"/>
                  <a:pt x="26411417" y="3442545"/>
                </a:cubicBezTo>
                <a:cubicBezTo>
                  <a:pt x="26395261" y="3442545"/>
                  <a:pt x="26362953" y="3442545"/>
                  <a:pt x="26330645" y="3442545"/>
                </a:cubicBezTo>
                <a:cubicBezTo>
                  <a:pt x="26298341" y="3442545"/>
                  <a:pt x="26266033" y="3426391"/>
                  <a:pt x="26249877" y="3410238"/>
                </a:cubicBezTo>
                <a:cubicBezTo>
                  <a:pt x="26233721" y="3377930"/>
                  <a:pt x="26233721" y="3345623"/>
                  <a:pt x="26201417" y="3345623"/>
                </a:cubicBezTo>
                <a:cubicBezTo>
                  <a:pt x="26169109" y="3297161"/>
                  <a:pt x="26169109" y="3281007"/>
                  <a:pt x="26201417" y="3281007"/>
                </a:cubicBezTo>
                <a:cubicBezTo>
                  <a:pt x="26266033" y="3264854"/>
                  <a:pt x="26298341" y="3216392"/>
                  <a:pt x="26346801" y="3184085"/>
                </a:cubicBezTo>
                <a:cubicBezTo>
                  <a:pt x="26362955" y="3176008"/>
                  <a:pt x="26375069" y="3167931"/>
                  <a:pt x="26383147" y="3165912"/>
                </a:cubicBezTo>
                <a:close/>
                <a:moveTo>
                  <a:pt x="3736065" y="3112908"/>
                </a:moveTo>
                <a:cubicBezTo>
                  <a:pt x="3725464" y="3111393"/>
                  <a:pt x="3719406" y="3123509"/>
                  <a:pt x="3731521" y="3135624"/>
                </a:cubicBezTo>
                <a:cubicBezTo>
                  <a:pt x="3731521" y="3151777"/>
                  <a:pt x="3763829" y="3151777"/>
                  <a:pt x="3763829" y="3151777"/>
                </a:cubicBezTo>
                <a:cubicBezTo>
                  <a:pt x="3763829" y="3167931"/>
                  <a:pt x="3763829" y="3200239"/>
                  <a:pt x="3796136" y="3184085"/>
                </a:cubicBezTo>
                <a:lnTo>
                  <a:pt x="3796136" y="3182066"/>
                </a:lnTo>
                <a:cubicBezTo>
                  <a:pt x="3796136" y="3176008"/>
                  <a:pt x="3796136" y="3167931"/>
                  <a:pt x="3796136" y="3167931"/>
                </a:cubicBezTo>
                <a:cubicBezTo>
                  <a:pt x="3779982" y="3167931"/>
                  <a:pt x="3763829" y="3151777"/>
                  <a:pt x="3763829" y="3151777"/>
                </a:cubicBezTo>
                <a:cubicBezTo>
                  <a:pt x="3763829" y="3135624"/>
                  <a:pt x="3763829" y="3119470"/>
                  <a:pt x="3747675" y="3119470"/>
                </a:cubicBezTo>
                <a:cubicBezTo>
                  <a:pt x="3743637" y="3115432"/>
                  <a:pt x="3739598" y="3113413"/>
                  <a:pt x="3736065" y="3112908"/>
                </a:cubicBezTo>
                <a:close/>
                <a:moveTo>
                  <a:pt x="775381" y="3103316"/>
                </a:moveTo>
                <a:cubicBezTo>
                  <a:pt x="759227" y="3103316"/>
                  <a:pt x="743073" y="3119470"/>
                  <a:pt x="726920" y="3135624"/>
                </a:cubicBezTo>
                <a:cubicBezTo>
                  <a:pt x="743073" y="3151777"/>
                  <a:pt x="759227" y="3167931"/>
                  <a:pt x="775381" y="3167931"/>
                </a:cubicBezTo>
                <a:cubicBezTo>
                  <a:pt x="823842" y="3167931"/>
                  <a:pt x="872304" y="3167931"/>
                  <a:pt x="904611" y="3200239"/>
                </a:cubicBezTo>
                <a:cubicBezTo>
                  <a:pt x="920765" y="3216392"/>
                  <a:pt x="936919" y="3216392"/>
                  <a:pt x="953073" y="3200239"/>
                </a:cubicBezTo>
                <a:cubicBezTo>
                  <a:pt x="936919" y="3167931"/>
                  <a:pt x="953073" y="3151777"/>
                  <a:pt x="936919" y="3135624"/>
                </a:cubicBezTo>
                <a:cubicBezTo>
                  <a:pt x="936919" y="3119470"/>
                  <a:pt x="920765" y="3103316"/>
                  <a:pt x="904611" y="3103316"/>
                </a:cubicBezTo>
                <a:cubicBezTo>
                  <a:pt x="872304" y="3103316"/>
                  <a:pt x="856150" y="3103316"/>
                  <a:pt x="823842" y="3103316"/>
                </a:cubicBezTo>
                <a:cubicBezTo>
                  <a:pt x="807689" y="3103316"/>
                  <a:pt x="791535" y="3103316"/>
                  <a:pt x="775381" y="3103316"/>
                </a:cubicBezTo>
                <a:close/>
                <a:moveTo>
                  <a:pt x="2665372" y="3038701"/>
                </a:moveTo>
                <a:cubicBezTo>
                  <a:pt x="2649218" y="3038701"/>
                  <a:pt x="2633065" y="3054855"/>
                  <a:pt x="2616911" y="3054855"/>
                </a:cubicBezTo>
                <a:cubicBezTo>
                  <a:pt x="2633065" y="3071009"/>
                  <a:pt x="2649218" y="3087162"/>
                  <a:pt x="2665372" y="3087162"/>
                </a:cubicBezTo>
                <a:cubicBezTo>
                  <a:pt x="2681526" y="3087162"/>
                  <a:pt x="2697680" y="3087162"/>
                  <a:pt x="2713834" y="3071009"/>
                </a:cubicBezTo>
                <a:cubicBezTo>
                  <a:pt x="2729987" y="3054855"/>
                  <a:pt x="2697680" y="3038701"/>
                  <a:pt x="2665372" y="3038701"/>
                </a:cubicBezTo>
                <a:close/>
                <a:moveTo>
                  <a:pt x="2497777" y="3032139"/>
                </a:moveTo>
                <a:cubicBezTo>
                  <a:pt x="2488691" y="3032644"/>
                  <a:pt x="2479604" y="3034663"/>
                  <a:pt x="2471527" y="3038701"/>
                </a:cubicBezTo>
                <a:cubicBezTo>
                  <a:pt x="2423066" y="3071009"/>
                  <a:pt x="2374604" y="3087162"/>
                  <a:pt x="2309989" y="3087162"/>
                </a:cubicBezTo>
                <a:cubicBezTo>
                  <a:pt x="2245374" y="3087162"/>
                  <a:pt x="2180759" y="3087162"/>
                  <a:pt x="2099990" y="3103316"/>
                </a:cubicBezTo>
                <a:cubicBezTo>
                  <a:pt x="2099990" y="3103316"/>
                  <a:pt x="2083836" y="3135624"/>
                  <a:pt x="2083836" y="3151777"/>
                </a:cubicBezTo>
                <a:cubicBezTo>
                  <a:pt x="2051529" y="3151777"/>
                  <a:pt x="2019221" y="3151777"/>
                  <a:pt x="2003068" y="3151777"/>
                </a:cubicBezTo>
                <a:cubicBezTo>
                  <a:pt x="1954606" y="3184085"/>
                  <a:pt x="2019221" y="3216392"/>
                  <a:pt x="2019221" y="3248700"/>
                </a:cubicBezTo>
                <a:cubicBezTo>
                  <a:pt x="2019221" y="3281007"/>
                  <a:pt x="2019221" y="3313315"/>
                  <a:pt x="1986914" y="3313315"/>
                </a:cubicBezTo>
                <a:cubicBezTo>
                  <a:pt x="1922299" y="3313315"/>
                  <a:pt x="1873838" y="3313315"/>
                  <a:pt x="1809222" y="3313315"/>
                </a:cubicBezTo>
                <a:cubicBezTo>
                  <a:pt x="1793069" y="3313315"/>
                  <a:pt x="1776915" y="3248700"/>
                  <a:pt x="1793069" y="3232546"/>
                </a:cubicBezTo>
                <a:cubicBezTo>
                  <a:pt x="1809222" y="3216392"/>
                  <a:pt x="1841530" y="3216392"/>
                  <a:pt x="1873838" y="3200239"/>
                </a:cubicBezTo>
                <a:cubicBezTo>
                  <a:pt x="1906145" y="3184085"/>
                  <a:pt x="1906145" y="3151777"/>
                  <a:pt x="1889991" y="3119470"/>
                </a:cubicBezTo>
                <a:cubicBezTo>
                  <a:pt x="1889991" y="3103316"/>
                  <a:pt x="1857684" y="3103316"/>
                  <a:pt x="1841530" y="3087162"/>
                </a:cubicBezTo>
                <a:cubicBezTo>
                  <a:pt x="1825376" y="3087162"/>
                  <a:pt x="1825376" y="3087162"/>
                  <a:pt x="1809222" y="3087162"/>
                </a:cubicBezTo>
                <a:cubicBezTo>
                  <a:pt x="1776915" y="3103316"/>
                  <a:pt x="1744607" y="3119470"/>
                  <a:pt x="1696146" y="3119470"/>
                </a:cubicBezTo>
                <a:cubicBezTo>
                  <a:pt x="1647685" y="3119470"/>
                  <a:pt x="1615377" y="3087162"/>
                  <a:pt x="1566916" y="3087162"/>
                </a:cubicBezTo>
                <a:cubicBezTo>
                  <a:pt x="1534608" y="3087162"/>
                  <a:pt x="1486147" y="3087162"/>
                  <a:pt x="1453839" y="3087162"/>
                </a:cubicBezTo>
                <a:cubicBezTo>
                  <a:pt x="1405378" y="3103316"/>
                  <a:pt x="1195379" y="3103316"/>
                  <a:pt x="1146918" y="3087162"/>
                </a:cubicBezTo>
                <a:cubicBezTo>
                  <a:pt x="1114610" y="3087162"/>
                  <a:pt x="1066149" y="3087162"/>
                  <a:pt x="1033841" y="3087162"/>
                </a:cubicBezTo>
                <a:cubicBezTo>
                  <a:pt x="1017688" y="3087162"/>
                  <a:pt x="1017688" y="3103316"/>
                  <a:pt x="1017688" y="3103316"/>
                </a:cubicBezTo>
                <a:cubicBezTo>
                  <a:pt x="1017688" y="3103316"/>
                  <a:pt x="1033841" y="3119470"/>
                  <a:pt x="1033841" y="3119470"/>
                </a:cubicBezTo>
                <a:cubicBezTo>
                  <a:pt x="1098457" y="3151777"/>
                  <a:pt x="1130764" y="3184085"/>
                  <a:pt x="1130764" y="3264854"/>
                </a:cubicBezTo>
                <a:cubicBezTo>
                  <a:pt x="1130764" y="3313315"/>
                  <a:pt x="1179225" y="3345623"/>
                  <a:pt x="1211533" y="3329469"/>
                </a:cubicBezTo>
                <a:cubicBezTo>
                  <a:pt x="1308456" y="3268893"/>
                  <a:pt x="1405378" y="3271921"/>
                  <a:pt x="1509115" y="3277221"/>
                </a:cubicBezTo>
                <a:lnTo>
                  <a:pt x="1599223" y="3280432"/>
                </a:lnTo>
                <a:lnTo>
                  <a:pt x="1615377" y="3281007"/>
                </a:lnTo>
                <a:cubicBezTo>
                  <a:pt x="1631531" y="3313315"/>
                  <a:pt x="1663838" y="3345623"/>
                  <a:pt x="1663838" y="3377930"/>
                </a:cubicBezTo>
                <a:cubicBezTo>
                  <a:pt x="1679992" y="3442545"/>
                  <a:pt x="1712300" y="3458699"/>
                  <a:pt x="1760761" y="3458699"/>
                </a:cubicBezTo>
                <a:cubicBezTo>
                  <a:pt x="1841530" y="3458699"/>
                  <a:pt x="1938453" y="3458699"/>
                  <a:pt x="2019221" y="3394084"/>
                </a:cubicBezTo>
                <a:cubicBezTo>
                  <a:pt x="2051529" y="3361776"/>
                  <a:pt x="2083836" y="3345623"/>
                  <a:pt x="2116144" y="3329469"/>
                </a:cubicBezTo>
                <a:cubicBezTo>
                  <a:pt x="2148452" y="3313315"/>
                  <a:pt x="2180759" y="3329469"/>
                  <a:pt x="2196913" y="3361776"/>
                </a:cubicBezTo>
                <a:cubicBezTo>
                  <a:pt x="2213067" y="3491006"/>
                  <a:pt x="2326143" y="3474853"/>
                  <a:pt x="2374604" y="3442545"/>
                </a:cubicBezTo>
                <a:cubicBezTo>
                  <a:pt x="2487681" y="3377930"/>
                  <a:pt x="2600757" y="3394084"/>
                  <a:pt x="2713834" y="3394084"/>
                </a:cubicBezTo>
                <a:cubicBezTo>
                  <a:pt x="2762295" y="3394084"/>
                  <a:pt x="2810756" y="3394084"/>
                  <a:pt x="2859218" y="3394084"/>
                </a:cubicBezTo>
                <a:cubicBezTo>
                  <a:pt x="2875371" y="3394084"/>
                  <a:pt x="2891525" y="3377930"/>
                  <a:pt x="2907679" y="3361776"/>
                </a:cubicBezTo>
                <a:cubicBezTo>
                  <a:pt x="2923833" y="3297161"/>
                  <a:pt x="2939987" y="3281007"/>
                  <a:pt x="2988448" y="3329469"/>
                </a:cubicBezTo>
                <a:cubicBezTo>
                  <a:pt x="3053063" y="3394084"/>
                  <a:pt x="3053063" y="3394084"/>
                  <a:pt x="3117678" y="3329469"/>
                </a:cubicBezTo>
                <a:cubicBezTo>
                  <a:pt x="3149985" y="3297161"/>
                  <a:pt x="3166139" y="3281007"/>
                  <a:pt x="3214600" y="3313315"/>
                </a:cubicBezTo>
                <a:cubicBezTo>
                  <a:pt x="3263062" y="3345623"/>
                  <a:pt x="3311523" y="3345623"/>
                  <a:pt x="3343831" y="3313315"/>
                </a:cubicBezTo>
                <a:cubicBezTo>
                  <a:pt x="3392292" y="3264854"/>
                  <a:pt x="3424600" y="3297161"/>
                  <a:pt x="3473061" y="3313315"/>
                </a:cubicBezTo>
                <a:cubicBezTo>
                  <a:pt x="3489215" y="3329469"/>
                  <a:pt x="3537676" y="3313315"/>
                  <a:pt x="3553830" y="3281007"/>
                </a:cubicBezTo>
                <a:cubicBezTo>
                  <a:pt x="3586137" y="3264854"/>
                  <a:pt x="3602291" y="3232546"/>
                  <a:pt x="3602291" y="3184085"/>
                </a:cubicBezTo>
                <a:cubicBezTo>
                  <a:pt x="3602291" y="3167931"/>
                  <a:pt x="3586137" y="3151777"/>
                  <a:pt x="3569984" y="3151777"/>
                </a:cubicBezTo>
                <a:cubicBezTo>
                  <a:pt x="3473061" y="3151777"/>
                  <a:pt x="3376138" y="3151777"/>
                  <a:pt x="3279215" y="3167931"/>
                </a:cubicBezTo>
                <a:cubicBezTo>
                  <a:pt x="3246908" y="3167931"/>
                  <a:pt x="3214600" y="3167931"/>
                  <a:pt x="3182293" y="3167931"/>
                </a:cubicBezTo>
                <a:cubicBezTo>
                  <a:pt x="3053063" y="3151777"/>
                  <a:pt x="2907679" y="3151777"/>
                  <a:pt x="2778449" y="3151777"/>
                </a:cubicBezTo>
                <a:cubicBezTo>
                  <a:pt x="2713834" y="3232546"/>
                  <a:pt x="2616911" y="3216392"/>
                  <a:pt x="2536142" y="3216392"/>
                </a:cubicBezTo>
                <a:cubicBezTo>
                  <a:pt x="2455373" y="3216392"/>
                  <a:pt x="2358451" y="3200239"/>
                  <a:pt x="2277682" y="3264854"/>
                </a:cubicBezTo>
                <a:cubicBezTo>
                  <a:pt x="2261528" y="3281007"/>
                  <a:pt x="2213067" y="3264854"/>
                  <a:pt x="2196913" y="3264854"/>
                </a:cubicBezTo>
                <a:cubicBezTo>
                  <a:pt x="2164605" y="3264854"/>
                  <a:pt x="2116144" y="3264854"/>
                  <a:pt x="2099990" y="3232546"/>
                </a:cubicBezTo>
                <a:cubicBezTo>
                  <a:pt x="2083836" y="3216392"/>
                  <a:pt x="2099990" y="3184085"/>
                  <a:pt x="2099990" y="3151777"/>
                </a:cubicBezTo>
                <a:cubicBezTo>
                  <a:pt x="2213067" y="3151777"/>
                  <a:pt x="2309989" y="3151777"/>
                  <a:pt x="2423066" y="3151777"/>
                </a:cubicBezTo>
                <a:cubicBezTo>
                  <a:pt x="2471527" y="3151777"/>
                  <a:pt x="2503835" y="3135624"/>
                  <a:pt x="2519988" y="3103316"/>
                </a:cubicBezTo>
                <a:cubicBezTo>
                  <a:pt x="2536142" y="3087162"/>
                  <a:pt x="2552296" y="3071009"/>
                  <a:pt x="2552296" y="3054855"/>
                </a:cubicBezTo>
                <a:cubicBezTo>
                  <a:pt x="2552296" y="3042740"/>
                  <a:pt x="2525037" y="3030624"/>
                  <a:pt x="2497777" y="3032139"/>
                </a:cubicBezTo>
                <a:close/>
                <a:moveTo>
                  <a:pt x="387691" y="2699472"/>
                </a:moveTo>
                <a:cubicBezTo>
                  <a:pt x="387691" y="2699472"/>
                  <a:pt x="403844" y="2715626"/>
                  <a:pt x="403844" y="2715626"/>
                </a:cubicBezTo>
                <a:cubicBezTo>
                  <a:pt x="387691" y="2715626"/>
                  <a:pt x="387691" y="2715626"/>
                  <a:pt x="387691" y="2731780"/>
                </a:cubicBezTo>
                <a:cubicBezTo>
                  <a:pt x="387691" y="2731780"/>
                  <a:pt x="371537" y="2715626"/>
                  <a:pt x="371537" y="2715626"/>
                </a:cubicBezTo>
                <a:cubicBezTo>
                  <a:pt x="371537" y="2715626"/>
                  <a:pt x="387691" y="2699472"/>
                  <a:pt x="387691" y="2699472"/>
                </a:cubicBezTo>
                <a:close/>
                <a:moveTo>
                  <a:pt x="646151" y="2683318"/>
                </a:moveTo>
                <a:cubicBezTo>
                  <a:pt x="646151" y="2699472"/>
                  <a:pt x="646151" y="2715626"/>
                  <a:pt x="629997" y="2715626"/>
                </a:cubicBezTo>
                <a:cubicBezTo>
                  <a:pt x="613843" y="2731780"/>
                  <a:pt x="597690" y="2715626"/>
                  <a:pt x="613843" y="2699472"/>
                </a:cubicBezTo>
                <a:cubicBezTo>
                  <a:pt x="613843" y="2683318"/>
                  <a:pt x="629997" y="2683318"/>
                  <a:pt x="646151" y="2683318"/>
                </a:cubicBezTo>
                <a:close/>
                <a:moveTo>
                  <a:pt x="24489118" y="2327935"/>
                </a:moveTo>
                <a:cubicBezTo>
                  <a:pt x="24472962" y="2327935"/>
                  <a:pt x="24472962" y="2344089"/>
                  <a:pt x="24472962" y="2344089"/>
                </a:cubicBezTo>
                <a:cubicBezTo>
                  <a:pt x="24489118" y="2344089"/>
                  <a:pt x="24489118" y="2344089"/>
                  <a:pt x="24505270" y="2360243"/>
                </a:cubicBezTo>
                <a:cubicBezTo>
                  <a:pt x="24505270" y="2360243"/>
                  <a:pt x="24505270" y="2344089"/>
                  <a:pt x="24505270" y="2344089"/>
                </a:cubicBezTo>
                <a:cubicBezTo>
                  <a:pt x="24505270" y="2344089"/>
                  <a:pt x="24489118" y="2327935"/>
                  <a:pt x="24489118" y="2327935"/>
                </a:cubicBezTo>
                <a:close/>
                <a:moveTo>
                  <a:pt x="23462595" y="2322130"/>
                </a:moveTo>
                <a:cubicBezTo>
                  <a:pt x="23455276" y="2321878"/>
                  <a:pt x="23447199" y="2323897"/>
                  <a:pt x="23439122" y="2327935"/>
                </a:cubicBezTo>
                <a:cubicBezTo>
                  <a:pt x="23422968" y="2327935"/>
                  <a:pt x="23422968" y="2344089"/>
                  <a:pt x="23406814" y="2360243"/>
                </a:cubicBezTo>
                <a:cubicBezTo>
                  <a:pt x="23406814" y="2360243"/>
                  <a:pt x="23422968" y="2376397"/>
                  <a:pt x="23422968" y="2376397"/>
                </a:cubicBezTo>
                <a:lnTo>
                  <a:pt x="23489126" y="2376397"/>
                </a:lnTo>
                <a:lnTo>
                  <a:pt x="23487582" y="2392551"/>
                </a:lnTo>
                <a:lnTo>
                  <a:pt x="23509121" y="2392551"/>
                </a:lnTo>
                <a:lnTo>
                  <a:pt x="23513833" y="2406686"/>
                </a:lnTo>
                <a:cubicBezTo>
                  <a:pt x="23519891" y="2416782"/>
                  <a:pt x="23527968" y="2424858"/>
                  <a:pt x="23536044" y="2424858"/>
                </a:cubicBezTo>
                <a:cubicBezTo>
                  <a:pt x="23665274" y="2424858"/>
                  <a:pt x="23810658" y="2424858"/>
                  <a:pt x="23939888" y="2441012"/>
                </a:cubicBezTo>
                <a:cubicBezTo>
                  <a:pt x="23988350" y="2441012"/>
                  <a:pt x="24036812" y="2408704"/>
                  <a:pt x="24069118" y="2392551"/>
                </a:cubicBezTo>
                <a:cubicBezTo>
                  <a:pt x="24101426" y="2376397"/>
                  <a:pt x="24149888" y="2392551"/>
                  <a:pt x="24182194" y="2392551"/>
                </a:cubicBezTo>
                <a:cubicBezTo>
                  <a:pt x="24246812" y="2392551"/>
                  <a:pt x="24262964" y="2424858"/>
                  <a:pt x="24279118" y="2473319"/>
                </a:cubicBezTo>
                <a:cubicBezTo>
                  <a:pt x="24279118" y="2473319"/>
                  <a:pt x="24295270" y="2489473"/>
                  <a:pt x="24295270" y="2489473"/>
                </a:cubicBezTo>
                <a:cubicBezTo>
                  <a:pt x="24295270" y="2489473"/>
                  <a:pt x="24311426" y="2473319"/>
                  <a:pt x="24311426" y="2473319"/>
                </a:cubicBezTo>
                <a:cubicBezTo>
                  <a:pt x="24343732" y="2392551"/>
                  <a:pt x="24311426" y="2327935"/>
                  <a:pt x="24246812" y="2327935"/>
                </a:cubicBezTo>
                <a:cubicBezTo>
                  <a:pt x="24166042" y="2327935"/>
                  <a:pt x="24085274" y="2327935"/>
                  <a:pt x="24004504" y="2327935"/>
                </a:cubicBezTo>
                <a:cubicBezTo>
                  <a:pt x="23939888" y="2327935"/>
                  <a:pt x="23859120" y="2344089"/>
                  <a:pt x="23794506" y="2327935"/>
                </a:cubicBezTo>
                <a:cubicBezTo>
                  <a:pt x="23697582" y="2311782"/>
                  <a:pt x="23649120" y="2392551"/>
                  <a:pt x="23568350" y="2392551"/>
                </a:cubicBezTo>
                <a:lnTo>
                  <a:pt x="23509121" y="2392551"/>
                </a:lnTo>
                <a:lnTo>
                  <a:pt x="23503736" y="2376397"/>
                </a:lnTo>
                <a:lnTo>
                  <a:pt x="23489126" y="2376397"/>
                </a:lnTo>
                <a:lnTo>
                  <a:pt x="23491368" y="2352924"/>
                </a:lnTo>
                <a:cubicBezTo>
                  <a:pt x="23488845" y="2332227"/>
                  <a:pt x="23477235" y="2322635"/>
                  <a:pt x="23462595" y="2322130"/>
                </a:cubicBezTo>
                <a:close/>
                <a:moveTo>
                  <a:pt x="23536044" y="2166398"/>
                </a:moveTo>
                <a:cubicBezTo>
                  <a:pt x="23536044" y="2166398"/>
                  <a:pt x="23536044" y="2166398"/>
                  <a:pt x="23519892" y="2182552"/>
                </a:cubicBezTo>
                <a:cubicBezTo>
                  <a:pt x="23519892" y="2182552"/>
                  <a:pt x="23536044" y="2182552"/>
                  <a:pt x="23536044" y="2198706"/>
                </a:cubicBezTo>
                <a:cubicBezTo>
                  <a:pt x="23536044" y="2198706"/>
                  <a:pt x="23552198" y="2182552"/>
                  <a:pt x="23552198" y="2182552"/>
                </a:cubicBezTo>
                <a:cubicBezTo>
                  <a:pt x="23552198" y="2182552"/>
                  <a:pt x="23536044" y="2166398"/>
                  <a:pt x="23536044" y="2166398"/>
                </a:cubicBezTo>
                <a:close/>
                <a:moveTo>
                  <a:pt x="985380" y="2150244"/>
                </a:moveTo>
                <a:cubicBezTo>
                  <a:pt x="969226" y="2150244"/>
                  <a:pt x="953073" y="2166398"/>
                  <a:pt x="953073" y="2166398"/>
                </a:cubicBezTo>
                <a:cubicBezTo>
                  <a:pt x="953073" y="2198706"/>
                  <a:pt x="969226" y="2214859"/>
                  <a:pt x="969226" y="2231013"/>
                </a:cubicBezTo>
                <a:cubicBezTo>
                  <a:pt x="985380" y="2231013"/>
                  <a:pt x="1001534" y="2214859"/>
                  <a:pt x="1001534" y="2198706"/>
                </a:cubicBezTo>
                <a:cubicBezTo>
                  <a:pt x="1001534" y="2182552"/>
                  <a:pt x="985380" y="2166398"/>
                  <a:pt x="985380" y="2150244"/>
                </a:cubicBezTo>
                <a:close/>
                <a:moveTo>
                  <a:pt x="23374506" y="2085629"/>
                </a:moveTo>
                <a:cubicBezTo>
                  <a:pt x="23358354" y="2085629"/>
                  <a:pt x="23342198" y="2101783"/>
                  <a:pt x="23326044" y="2134090"/>
                </a:cubicBezTo>
                <a:cubicBezTo>
                  <a:pt x="23326044" y="2150244"/>
                  <a:pt x="23326044" y="2150244"/>
                  <a:pt x="23326044" y="2166398"/>
                </a:cubicBezTo>
                <a:cubicBezTo>
                  <a:pt x="23326044" y="2182552"/>
                  <a:pt x="23342198" y="2182552"/>
                  <a:pt x="23342198" y="2182552"/>
                </a:cubicBezTo>
                <a:cubicBezTo>
                  <a:pt x="23374506" y="2166398"/>
                  <a:pt x="23406814" y="2134090"/>
                  <a:pt x="23422968" y="2117937"/>
                </a:cubicBezTo>
                <a:cubicBezTo>
                  <a:pt x="23406814" y="2101783"/>
                  <a:pt x="23390660" y="2101783"/>
                  <a:pt x="23374506" y="2085629"/>
                </a:cubicBezTo>
                <a:close/>
                <a:moveTo>
                  <a:pt x="1389224" y="2037168"/>
                </a:moveTo>
                <a:cubicBezTo>
                  <a:pt x="1389224" y="2037168"/>
                  <a:pt x="1373071" y="2037168"/>
                  <a:pt x="1373071" y="2053322"/>
                </a:cubicBezTo>
                <a:cubicBezTo>
                  <a:pt x="1373071" y="2053322"/>
                  <a:pt x="1389224" y="2069475"/>
                  <a:pt x="1389224" y="2069475"/>
                </a:cubicBezTo>
                <a:cubicBezTo>
                  <a:pt x="1389224" y="2069475"/>
                  <a:pt x="1405378" y="2053322"/>
                  <a:pt x="1405378" y="2053322"/>
                </a:cubicBezTo>
                <a:cubicBezTo>
                  <a:pt x="1405378" y="2053322"/>
                  <a:pt x="1389224" y="2037168"/>
                  <a:pt x="1389224" y="2037168"/>
                </a:cubicBezTo>
                <a:close/>
                <a:moveTo>
                  <a:pt x="1696146" y="1972553"/>
                </a:moveTo>
                <a:cubicBezTo>
                  <a:pt x="1679992" y="1988707"/>
                  <a:pt x="1663838" y="2004860"/>
                  <a:pt x="1663838" y="2004860"/>
                </a:cubicBezTo>
                <a:cubicBezTo>
                  <a:pt x="1663838" y="2053322"/>
                  <a:pt x="1679992" y="2069475"/>
                  <a:pt x="1712300" y="2069475"/>
                </a:cubicBezTo>
                <a:cubicBezTo>
                  <a:pt x="1712300" y="2069475"/>
                  <a:pt x="1712300" y="2069475"/>
                  <a:pt x="1728454" y="2069475"/>
                </a:cubicBezTo>
                <a:cubicBezTo>
                  <a:pt x="1728454" y="2085629"/>
                  <a:pt x="1744607" y="2101783"/>
                  <a:pt x="1744607" y="2101783"/>
                </a:cubicBezTo>
                <a:cubicBezTo>
                  <a:pt x="1744607" y="2101783"/>
                  <a:pt x="1760761" y="2101783"/>
                  <a:pt x="1760761" y="2101783"/>
                </a:cubicBezTo>
                <a:cubicBezTo>
                  <a:pt x="1760761" y="2069475"/>
                  <a:pt x="1744607" y="2069475"/>
                  <a:pt x="1728454" y="2069475"/>
                </a:cubicBezTo>
                <a:cubicBezTo>
                  <a:pt x="1728454" y="2037168"/>
                  <a:pt x="1728454" y="2021014"/>
                  <a:pt x="1728454" y="1988707"/>
                </a:cubicBezTo>
                <a:cubicBezTo>
                  <a:pt x="1728454" y="1988707"/>
                  <a:pt x="1712300" y="1972553"/>
                  <a:pt x="1696146" y="1972553"/>
                </a:cubicBezTo>
                <a:close/>
                <a:moveTo>
                  <a:pt x="1922299" y="1956399"/>
                </a:moveTo>
                <a:cubicBezTo>
                  <a:pt x="1922299" y="1988707"/>
                  <a:pt x="1906145" y="2021014"/>
                  <a:pt x="1906145" y="2037168"/>
                </a:cubicBezTo>
                <a:cubicBezTo>
                  <a:pt x="1906145" y="2037168"/>
                  <a:pt x="1922299" y="2053322"/>
                  <a:pt x="1938453" y="2053322"/>
                </a:cubicBezTo>
                <a:cubicBezTo>
                  <a:pt x="1938453" y="2037168"/>
                  <a:pt x="1954606" y="2021014"/>
                  <a:pt x="1954606" y="2004860"/>
                </a:cubicBezTo>
                <a:cubicBezTo>
                  <a:pt x="1938453" y="1988707"/>
                  <a:pt x="1938453" y="1972553"/>
                  <a:pt x="1922299" y="1956399"/>
                </a:cubicBezTo>
                <a:close/>
                <a:moveTo>
                  <a:pt x="22001436" y="1794861"/>
                </a:moveTo>
                <a:cubicBezTo>
                  <a:pt x="22001436" y="1794861"/>
                  <a:pt x="21985284" y="1794861"/>
                  <a:pt x="21969128" y="1811015"/>
                </a:cubicBezTo>
                <a:cubicBezTo>
                  <a:pt x="21969128" y="1811015"/>
                  <a:pt x="21985284" y="1827169"/>
                  <a:pt x="21985284" y="1827169"/>
                </a:cubicBezTo>
                <a:cubicBezTo>
                  <a:pt x="22001436" y="1811015"/>
                  <a:pt x="22017590" y="1811015"/>
                  <a:pt x="22001436" y="1794861"/>
                </a:cubicBezTo>
                <a:close/>
                <a:moveTo>
                  <a:pt x="21581438" y="1794861"/>
                </a:moveTo>
                <a:cubicBezTo>
                  <a:pt x="21565284" y="1811015"/>
                  <a:pt x="21565284" y="1811015"/>
                  <a:pt x="21565284" y="1811015"/>
                </a:cubicBezTo>
                <a:cubicBezTo>
                  <a:pt x="21565284" y="1811015"/>
                  <a:pt x="21581438" y="1811015"/>
                  <a:pt x="21581438" y="1827169"/>
                </a:cubicBezTo>
                <a:cubicBezTo>
                  <a:pt x="21581438" y="1827169"/>
                  <a:pt x="21597592" y="1811015"/>
                  <a:pt x="21597592" y="1811015"/>
                </a:cubicBezTo>
                <a:cubicBezTo>
                  <a:pt x="21597592" y="1811015"/>
                  <a:pt x="21581438" y="1794861"/>
                  <a:pt x="21581438" y="1794861"/>
                </a:cubicBezTo>
                <a:close/>
                <a:moveTo>
                  <a:pt x="40890" y="1788552"/>
                </a:moveTo>
                <a:cubicBezTo>
                  <a:pt x="48462" y="1788804"/>
                  <a:pt x="56538" y="1790823"/>
                  <a:pt x="64615" y="1794861"/>
                </a:cubicBezTo>
                <a:cubicBezTo>
                  <a:pt x="113076" y="1811015"/>
                  <a:pt x="145384" y="1843323"/>
                  <a:pt x="177691" y="1875630"/>
                </a:cubicBezTo>
                <a:cubicBezTo>
                  <a:pt x="209999" y="1907938"/>
                  <a:pt x="226153" y="1859476"/>
                  <a:pt x="242307" y="1859476"/>
                </a:cubicBezTo>
                <a:cubicBezTo>
                  <a:pt x="258460" y="1859476"/>
                  <a:pt x="258460" y="1875630"/>
                  <a:pt x="274614" y="1891784"/>
                </a:cubicBezTo>
                <a:cubicBezTo>
                  <a:pt x="290768" y="1924091"/>
                  <a:pt x="274614" y="1940245"/>
                  <a:pt x="242307" y="1956399"/>
                </a:cubicBezTo>
                <a:cubicBezTo>
                  <a:pt x="226153" y="1972553"/>
                  <a:pt x="209999" y="1972553"/>
                  <a:pt x="193845" y="1956399"/>
                </a:cubicBezTo>
                <a:cubicBezTo>
                  <a:pt x="129230" y="1940245"/>
                  <a:pt x="80769" y="1907938"/>
                  <a:pt x="16154" y="1875630"/>
                </a:cubicBezTo>
                <a:cubicBezTo>
                  <a:pt x="0" y="1875630"/>
                  <a:pt x="0" y="1843323"/>
                  <a:pt x="0" y="1827169"/>
                </a:cubicBezTo>
                <a:cubicBezTo>
                  <a:pt x="0" y="1802938"/>
                  <a:pt x="18173" y="1787794"/>
                  <a:pt x="40890" y="1788552"/>
                </a:cubicBezTo>
                <a:close/>
                <a:moveTo>
                  <a:pt x="22324510" y="1778708"/>
                </a:moveTo>
                <a:cubicBezTo>
                  <a:pt x="22324510" y="1794861"/>
                  <a:pt x="22292204" y="1794861"/>
                  <a:pt x="22259896" y="1811015"/>
                </a:cubicBezTo>
                <a:cubicBezTo>
                  <a:pt x="22292204" y="1827169"/>
                  <a:pt x="22308358" y="1827169"/>
                  <a:pt x="22340666" y="1843323"/>
                </a:cubicBezTo>
                <a:cubicBezTo>
                  <a:pt x="22356818" y="1843323"/>
                  <a:pt x="22356818" y="1843323"/>
                  <a:pt x="22372972" y="1843323"/>
                </a:cubicBezTo>
                <a:cubicBezTo>
                  <a:pt x="22389128" y="1843323"/>
                  <a:pt x="22405280" y="1827169"/>
                  <a:pt x="22421434" y="1811015"/>
                </a:cubicBezTo>
                <a:cubicBezTo>
                  <a:pt x="22405280" y="1794861"/>
                  <a:pt x="22389128" y="1794861"/>
                  <a:pt x="22372972" y="1778708"/>
                </a:cubicBezTo>
                <a:cubicBezTo>
                  <a:pt x="22356818" y="1778708"/>
                  <a:pt x="22356818" y="1778708"/>
                  <a:pt x="22324510" y="1778708"/>
                </a:cubicBezTo>
                <a:close/>
                <a:moveTo>
                  <a:pt x="21678360" y="1746400"/>
                </a:moveTo>
                <a:cubicBezTo>
                  <a:pt x="21678360" y="1762554"/>
                  <a:pt x="21662208" y="1762554"/>
                  <a:pt x="21662208" y="1778708"/>
                </a:cubicBezTo>
                <a:cubicBezTo>
                  <a:pt x="21662208" y="1827169"/>
                  <a:pt x="21710668" y="1891784"/>
                  <a:pt x="21775284" y="1891784"/>
                </a:cubicBezTo>
                <a:cubicBezTo>
                  <a:pt x="21807590" y="1891784"/>
                  <a:pt x="21888360" y="1843323"/>
                  <a:pt x="21888360" y="1811015"/>
                </a:cubicBezTo>
                <a:cubicBezTo>
                  <a:pt x="21888360" y="1811015"/>
                  <a:pt x="21888360" y="1794861"/>
                  <a:pt x="21888360" y="1794861"/>
                </a:cubicBezTo>
                <a:cubicBezTo>
                  <a:pt x="21888360" y="1794861"/>
                  <a:pt x="21678360" y="1746400"/>
                  <a:pt x="21678360" y="1746400"/>
                </a:cubicBezTo>
                <a:close/>
                <a:moveTo>
                  <a:pt x="2382943" y="1710067"/>
                </a:moveTo>
                <a:lnTo>
                  <a:pt x="2386972" y="1712074"/>
                </a:lnTo>
                <a:cubicBezTo>
                  <a:pt x="2436191" y="1748420"/>
                  <a:pt x="2451335" y="1802939"/>
                  <a:pt x="2439220" y="1875630"/>
                </a:cubicBezTo>
                <a:cubicBezTo>
                  <a:pt x="2439220" y="1875630"/>
                  <a:pt x="2423066" y="1891784"/>
                  <a:pt x="2423066" y="1891784"/>
                </a:cubicBezTo>
                <a:cubicBezTo>
                  <a:pt x="2406912" y="1891784"/>
                  <a:pt x="2390758" y="1891784"/>
                  <a:pt x="2374604" y="1875630"/>
                </a:cubicBezTo>
                <a:cubicBezTo>
                  <a:pt x="2354412" y="1863515"/>
                  <a:pt x="2340278" y="1849380"/>
                  <a:pt x="2330687" y="1833984"/>
                </a:cubicBezTo>
                <a:lnTo>
                  <a:pt x="2324590" y="1815973"/>
                </a:lnTo>
                <a:lnTo>
                  <a:pt x="2326143" y="1778708"/>
                </a:lnTo>
                <a:cubicBezTo>
                  <a:pt x="2326143" y="1746400"/>
                  <a:pt x="2342297" y="1730246"/>
                  <a:pt x="2374604" y="1730246"/>
                </a:cubicBezTo>
                <a:close/>
                <a:moveTo>
                  <a:pt x="1033841" y="1617170"/>
                </a:moveTo>
                <a:cubicBezTo>
                  <a:pt x="1033841" y="1617170"/>
                  <a:pt x="1049995" y="1633324"/>
                  <a:pt x="1049995" y="1633324"/>
                </a:cubicBezTo>
                <a:cubicBezTo>
                  <a:pt x="1049995" y="1633324"/>
                  <a:pt x="1033841" y="1649478"/>
                  <a:pt x="1033841" y="1649478"/>
                </a:cubicBezTo>
                <a:cubicBezTo>
                  <a:pt x="1033841" y="1649478"/>
                  <a:pt x="1017688" y="1649478"/>
                  <a:pt x="1017688" y="1633324"/>
                </a:cubicBezTo>
                <a:cubicBezTo>
                  <a:pt x="1017688" y="1633324"/>
                  <a:pt x="1033841" y="1617170"/>
                  <a:pt x="1033841" y="1617170"/>
                </a:cubicBezTo>
                <a:close/>
                <a:moveTo>
                  <a:pt x="24069118" y="1601016"/>
                </a:moveTo>
                <a:cubicBezTo>
                  <a:pt x="24101426" y="1601016"/>
                  <a:pt x="24149888" y="1601016"/>
                  <a:pt x="24214502" y="1601016"/>
                </a:cubicBezTo>
                <a:cubicBezTo>
                  <a:pt x="24214502" y="1601016"/>
                  <a:pt x="24230656" y="1617170"/>
                  <a:pt x="24230656" y="1617170"/>
                </a:cubicBezTo>
                <a:cubicBezTo>
                  <a:pt x="24214502" y="1633324"/>
                  <a:pt x="24214502" y="1649478"/>
                  <a:pt x="24198350" y="1649478"/>
                </a:cubicBezTo>
                <a:cubicBezTo>
                  <a:pt x="24149888" y="1649478"/>
                  <a:pt x="24117580" y="1649478"/>
                  <a:pt x="24069118" y="1649478"/>
                </a:cubicBezTo>
                <a:cubicBezTo>
                  <a:pt x="24052964" y="1649478"/>
                  <a:pt x="24036812" y="1649478"/>
                  <a:pt x="24020656" y="1633324"/>
                </a:cubicBezTo>
                <a:cubicBezTo>
                  <a:pt x="23988350" y="1633324"/>
                  <a:pt x="24036812" y="1601016"/>
                  <a:pt x="24069118" y="1601016"/>
                </a:cubicBezTo>
                <a:close/>
                <a:moveTo>
                  <a:pt x="25028247" y="1556593"/>
                </a:moveTo>
                <a:cubicBezTo>
                  <a:pt x="25034305" y="1556593"/>
                  <a:pt x="25038345" y="1560632"/>
                  <a:pt x="25038345" y="1568709"/>
                </a:cubicBezTo>
                <a:cubicBezTo>
                  <a:pt x="25038345" y="1568709"/>
                  <a:pt x="25022189" y="1584863"/>
                  <a:pt x="25022189" y="1584863"/>
                </a:cubicBezTo>
                <a:cubicBezTo>
                  <a:pt x="25022189" y="1584863"/>
                  <a:pt x="25006037" y="1568709"/>
                  <a:pt x="25006037" y="1568709"/>
                </a:cubicBezTo>
                <a:cubicBezTo>
                  <a:pt x="25014113" y="1560632"/>
                  <a:pt x="25022191" y="1556593"/>
                  <a:pt x="25028247" y="1556593"/>
                </a:cubicBezTo>
                <a:close/>
                <a:moveTo>
                  <a:pt x="2459917" y="1497531"/>
                </a:moveTo>
                <a:cubicBezTo>
                  <a:pt x="2449316" y="1496017"/>
                  <a:pt x="2443258" y="1508132"/>
                  <a:pt x="2455373" y="1520247"/>
                </a:cubicBezTo>
                <a:cubicBezTo>
                  <a:pt x="2455373" y="1536401"/>
                  <a:pt x="2471527" y="1536401"/>
                  <a:pt x="2487681" y="1536401"/>
                </a:cubicBezTo>
                <a:cubicBezTo>
                  <a:pt x="2487681" y="1520247"/>
                  <a:pt x="2487681" y="1504094"/>
                  <a:pt x="2471527" y="1504094"/>
                </a:cubicBezTo>
                <a:cubicBezTo>
                  <a:pt x="2467489" y="1500055"/>
                  <a:pt x="2463450" y="1498036"/>
                  <a:pt x="2459917" y="1497531"/>
                </a:cubicBezTo>
                <a:close/>
                <a:moveTo>
                  <a:pt x="24828345" y="1487940"/>
                </a:moveTo>
                <a:cubicBezTo>
                  <a:pt x="24860653" y="1487940"/>
                  <a:pt x="24860653" y="1504094"/>
                  <a:pt x="24844501" y="1536401"/>
                </a:cubicBezTo>
                <a:cubicBezTo>
                  <a:pt x="24828345" y="1568709"/>
                  <a:pt x="24812193" y="1601016"/>
                  <a:pt x="24796037" y="1633324"/>
                </a:cubicBezTo>
                <a:cubicBezTo>
                  <a:pt x="24796037" y="1633324"/>
                  <a:pt x="24779885" y="1633324"/>
                  <a:pt x="24779885" y="1633324"/>
                </a:cubicBezTo>
                <a:cubicBezTo>
                  <a:pt x="24763733" y="1601016"/>
                  <a:pt x="24763733" y="1552555"/>
                  <a:pt x="24763733" y="1520247"/>
                </a:cubicBezTo>
                <a:cubicBezTo>
                  <a:pt x="24763733" y="1504094"/>
                  <a:pt x="24812193" y="1487940"/>
                  <a:pt x="24828345" y="1487940"/>
                </a:cubicBezTo>
                <a:close/>
                <a:moveTo>
                  <a:pt x="209999" y="1483901"/>
                </a:moveTo>
                <a:cubicBezTo>
                  <a:pt x="238268" y="1483902"/>
                  <a:pt x="266538" y="1487940"/>
                  <a:pt x="290768" y="1487940"/>
                </a:cubicBezTo>
                <a:cubicBezTo>
                  <a:pt x="290768" y="1568709"/>
                  <a:pt x="193845" y="1520247"/>
                  <a:pt x="177691" y="1584863"/>
                </a:cubicBezTo>
                <a:cubicBezTo>
                  <a:pt x="161538" y="1617170"/>
                  <a:pt x="177691" y="1665631"/>
                  <a:pt x="113076" y="1633324"/>
                </a:cubicBezTo>
                <a:cubicBezTo>
                  <a:pt x="96923" y="1617170"/>
                  <a:pt x="80769" y="1601016"/>
                  <a:pt x="80769" y="1584863"/>
                </a:cubicBezTo>
                <a:cubicBezTo>
                  <a:pt x="64615" y="1536401"/>
                  <a:pt x="113076" y="1520247"/>
                  <a:pt x="129230" y="1504094"/>
                </a:cubicBezTo>
                <a:cubicBezTo>
                  <a:pt x="153461" y="1487940"/>
                  <a:pt x="181730" y="1483901"/>
                  <a:pt x="209999" y="1483901"/>
                </a:cubicBezTo>
                <a:close/>
                <a:moveTo>
                  <a:pt x="24666809" y="1455632"/>
                </a:moveTo>
                <a:cubicBezTo>
                  <a:pt x="24682961" y="1455632"/>
                  <a:pt x="24699113" y="1471786"/>
                  <a:pt x="24699113" y="1471786"/>
                </a:cubicBezTo>
                <a:cubicBezTo>
                  <a:pt x="24682961" y="1487940"/>
                  <a:pt x="24682961" y="1520247"/>
                  <a:pt x="24666809" y="1536401"/>
                </a:cubicBezTo>
                <a:cubicBezTo>
                  <a:pt x="24666809" y="1536401"/>
                  <a:pt x="24650657" y="1520247"/>
                  <a:pt x="24650657" y="1520247"/>
                </a:cubicBezTo>
                <a:cubicBezTo>
                  <a:pt x="24634501" y="1487940"/>
                  <a:pt x="24618345" y="1455632"/>
                  <a:pt x="24666809" y="1455632"/>
                </a:cubicBezTo>
                <a:close/>
                <a:moveTo>
                  <a:pt x="306922" y="1455632"/>
                </a:moveTo>
                <a:cubicBezTo>
                  <a:pt x="306922" y="1455632"/>
                  <a:pt x="323075" y="1455632"/>
                  <a:pt x="323075" y="1455632"/>
                </a:cubicBezTo>
                <a:cubicBezTo>
                  <a:pt x="339229" y="1487940"/>
                  <a:pt x="306922" y="1487940"/>
                  <a:pt x="290768" y="1487940"/>
                </a:cubicBezTo>
                <a:cubicBezTo>
                  <a:pt x="306922" y="1471786"/>
                  <a:pt x="306922" y="1455632"/>
                  <a:pt x="306922" y="1455632"/>
                </a:cubicBezTo>
                <a:close/>
                <a:moveTo>
                  <a:pt x="24392194" y="1439479"/>
                </a:moveTo>
                <a:cubicBezTo>
                  <a:pt x="24408348" y="1439479"/>
                  <a:pt x="24440656" y="1439479"/>
                  <a:pt x="24472962" y="1439479"/>
                </a:cubicBezTo>
                <a:cubicBezTo>
                  <a:pt x="24505270" y="1439479"/>
                  <a:pt x="24505270" y="1455632"/>
                  <a:pt x="24489118" y="1487940"/>
                </a:cubicBezTo>
                <a:cubicBezTo>
                  <a:pt x="24472962" y="1504094"/>
                  <a:pt x="24440656" y="1520247"/>
                  <a:pt x="24408348" y="1536401"/>
                </a:cubicBezTo>
                <a:cubicBezTo>
                  <a:pt x="24392194" y="1552555"/>
                  <a:pt x="24359888" y="1536401"/>
                  <a:pt x="24359888" y="1504094"/>
                </a:cubicBezTo>
                <a:cubicBezTo>
                  <a:pt x="24343732" y="1471786"/>
                  <a:pt x="24359888" y="1439479"/>
                  <a:pt x="24392194" y="1439479"/>
                </a:cubicBezTo>
                <a:close/>
                <a:moveTo>
                  <a:pt x="1259994" y="1407171"/>
                </a:moveTo>
                <a:cubicBezTo>
                  <a:pt x="1308456" y="1455632"/>
                  <a:pt x="1340763" y="1487940"/>
                  <a:pt x="1340763" y="1520247"/>
                </a:cubicBezTo>
                <a:cubicBezTo>
                  <a:pt x="1340763" y="1552555"/>
                  <a:pt x="1292302" y="1584863"/>
                  <a:pt x="1259994" y="1584863"/>
                </a:cubicBezTo>
                <a:cubicBezTo>
                  <a:pt x="1243840" y="1584863"/>
                  <a:pt x="1195379" y="1536401"/>
                  <a:pt x="1195379" y="1504094"/>
                </a:cubicBezTo>
                <a:cubicBezTo>
                  <a:pt x="1195379" y="1471786"/>
                  <a:pt x="1243840" y="1439479"/>
                  <a:pt x="1259994" y="1407171"/>
                </a:cubicBezTo>
                <a:close/>
                <a:moveTo>
                  <a:pt x="23037296" y="1382941"/>
                </a:moveTo>
                <a:cubicBezTo>
                  <a:pt x="23055469" y="1386979"/>
                  <a:pt x="23075661" y="1407171"/>
                  <a:pt x="23099892" y="1439479"/>
                </a:cubicBezTo>
                <a:cubicBezTo>
                  <a:pt x="23148354" y="1504094"/>
                  <a:pt x="23180662" y="1504094"/>
                  <a:pt x="23212968" y="1439479"/>
                </a:cubicBezTo>
                <a:cubicBezTo>
                  <a:pt x="23229124" y="1423325"/>
                  <a:pt x="23229124" y="1391017"/>
                  <a:pt x="23245276" y="1391017"/>
                </a:cubicBezTo>
                <a:cubicBezTo>
                  <a:pt x="23277584" y="1391017"/>
                  <a:pt x="23277584" y="1407171"/>
                  <a:pt x="23277584" y="1439479"/>
                </a:cubicBezTo>
                <a:cubicBezTo>
                  <a:pt x="23277584" y="1471786"/>
                  <a:pt x="23293738" y="1487940"/>
                  <a:pt x="23326044" y="1487940"/>
                </a:cubicBezTo>
                <a:cubicBezTo>
                  <a:pt x="23326044" y="1536401"/>
                  <a:pt x="23277584" y="1568709"/>
                  <a:pt x="23245276" y="1584863"/>
                </a:cubicBezTo>
                <a:cubicBezTo>
                  <a:pt x="23212968" y="1617170"/>
                  <a:pt x="23164506" y="1617170"/>
                  <a:pt x="23116048" y="1584863"/>
                </a:cubicBezTo>
                <a:cubicBezTo>
                  <a:pt x="23019124" y="1504094"/>
                  <a:pt x="22938354" y="1552555"/>
                  <a:pt x="22857586" y="1617170"/>
                </a:cubicBezTo>
                <a:lnTo>
                  <a:pt x="22857586" y="1601016"/>
                </a:lnTo>
                <a:lnTo>
                  <a:pt x="22857586" y="1548516"/>
                </a:lnTo>
                <a:cubicBezTo>
                  <a:pt x="22861625" y="1528324"/>
                  <a:pt x="22873740" y="1512170"/>
                  <a:pt x="22906048" y="1504094"/>
                </a:cubicBezTo>
                <a:cubicBezTo>
                  <a:pt x="22954510" y="1487940"/>
                  <a:pt x="22970662" y="1455632"/>
                  <a:pt x="22986816" y="1423325"/>
                </a:cubicBezTo>
                <a:cubicBezTo>
                  <a:pt x="23002970" y="1391017"/>
                  <a:pt x="23019124" y="1378902"/>
                  <a:pt x="23037296" y="1382941"/>
                </a:cubicBezTo>
                <a:close/>
                <a:moveTo>
                  <a:pt x="710766" y="1374864"/>
                </a:moveTo>
                <a:cubicBezTo>
                  <a:pt x="726920" y="1374864"/>
                  <a:pt x="743073" y="1391017"/>
                  <a:pt x="759227" y="1374864"/>
                </a:cubicBezTo>
                <a:cubicBezTo>
                  <a:pt x="759227" y="1374864"/>
                  <a:pt x="759227" y="1391017"/>
                  <a:pt x="759227" y="1407171"/>
                </a:cubicBezTo>
                <a:cubicBezTo>
                  <a:pt x="743073" y="1487940"/>
                  <a:pt x="678458" y="1520247"/>
                  <a:pt x="629997" y="1568709"/>
                </a:cubicBezTo>
                <a:cubicBezTo>
                  <a:pt x="613843" y="1584863"/>
                  <a:pt x="597690" y="1584863"/>
                  <a:pt x="581536" y="1584863"/>
                </a:cubicBezTo>
                <a:cubicBezTo>
                  <a:pt x="533074" y="1568709"/>
                  <a:pt x="500767" y="1552555"/>
                  <a:pt x="452306" y="1536401"/>
                </a:cubicBezTo>
                <a:cubicBezTo>
                  <a:pt x="419998" y="1520247"/>
                  <a:pt x="419998" y="1487940"/>
                  <a:pt x="452306" y="1471786"/>
                </a:cubicBezTo>
                <a:cubicBezTo>
                  <a:pt x="533074" y="1407171"/>
                  <a:pt x="629997" y="1423325"/>
                  <a:pt x="710766" y="1374864"/>
                </a:cubicBezTo>
                <a:close/>
                <a:moveTo>
                  <a:pt x="1685293" y="1370825"/>
                </a:moveTo>
                <a:cubicBezTo>
                  <a:pt x="1704223" y="1373854"/>
                  <a:pt x="1716339" y="1395055"/>
                  <a:pt x="1728454" y="1407171"/>
                </a:cubicBezTo>
                <a:cubicBezTo>
                  <a:pt x="1744607" y="1439479"/>
                  <a:pt x="1728454" y="1455632"/>
                  <a:pt x="1696146" y="1471786"/>
                </a:cubicBezTo>
                <a:cubicBezTo>
                  <a:pt x="1647685" y="1487940"/>
                  <a:pt x="1615377" y="1455632"/>
                  <a:pt x="1615377" y="1423325"/>
                </a:cubicBezTo>
                <a:cubicBezTo>
                  <a:pt x="1615377" y="1391017"/>
                  <a:pt x="1631531" y="1374864"/>
                  <a:pt x="1663838" y="1374864"/>
                </a:cubicBezTo>
                <a:cubicBezTo>
                  <a:pt x="1671915" y="1370825"/>
                  <a:pt x="1678982" y="1369816"/>
                  <a:pt x="1685293" y="1370825"/>
                </a:cubicBezTo>
                <a:close/>
                <a:moveTo>
                  <a:pt x="23552198" y="1358710"/>
                </a:moveTo>
                <a:cubicBezTo>
                  <a:pt x="23616812" y="1358710"/>
                  <a:pt x="23665274" y="1358710"/>
                  <a:pt x="23729888" y="1358710"/>
                </a:cubicBezTo>
                <a:cubicBezTo>
                  <a:pt x="24004504" y="1358710"/>
                  <a:pt x="24004504" y="1358710"/>
                  <a:pt x="24246812" y="1487940"/>
                </a:cubicBezTo>
                <a:cubicBezTo>
                  <a:pt x="24246812" y="1487940"/>
                  <a:pt x="24262964" y="1504094"/>
                  <a:pt x="24262964" y="1504094"/>
                </a:cubicBezTo>
                <a:cubicBezTo>
                  <a:pt x="24246812" y="1520247"/>
                  <a:pt x="24230656" y="1536401"/>
                  <a:pt x="24214502" y="1536401"/>
                </a:cubicBezTo>
                <a:cubicBezTo>
                  <a:pt x="24069118" y="1552555"/>
                  <a:pt x="23923736" y="1552555"/>
                  <a:pt x="23778350" y="1552555"/>
                </a:cubicBezTo>
                <a:cubicBezTo>
                  <a:pt x="23713736" y="1552555"/>
                  <a:pt x="23455274" y="1536401"/>
                  <a:pt x="23390660" y="1487940"/>
                </a:cubicBezTo>
                <a:cubicBezTo>
                  <a:pt x="23374506" y="1487940"/>
                  <a:pt x="23342198" y="1471786"/>
                  <a:pt x="23326044" y="1455632"/>
                </a:cubicBezTo>
                <a:cubicBezTo>
                  <a:pt x="23342198" y="1407171"/>
                  <a:pt x="23374506" y="1391017"/>
                  <a:pt x="23406814" y="1407171"/>
                </a:cubicBezTo>
                <a:cubicBezTo>
                  <a:pt x="23503736" y="1487940"/>
                  <a:pt x="23616812" y="1471786"/>
                  <a:pt x="23713736" y="1455632"/>
                </a:cubicBezTo>
                <a:cubicBezTo>
                  <a:pt x="23713736" y="1455632"/>
                  <a:pt x="23729888" y="1439479"/>
                  <a:pt x="23729888" y="1439479"/>
                </a:cubicBezTo>
                <a:cubicBezTo>
                  <a:pt x="23729888" y="1439479"/>
                  <a:pt x="23713736" y="1423325"/>
                  <a:pt x="23713736" y="1423325"/>
                </a:cubicBezTo>
                <a:cubicBezTo>
                  <a:pt x="23649120" y="1423325"/>
                  <a:pt x="23600660" y="1407171"/>
                  <a:pt x="23536044" y="1407171"/>
                </a:cubicBezTo>
                <a:cubicBezTo>
                  <a:pt x="23536044" y="1407171"/>
                  <a:pt x="23519892" y="1391017"/>
                  <a:pt x="23519892" y="1391017"/>
                </a:cubicBezTo>
                <a:cubicBezTo>
                  <a:pt x="23536044" y="1374864"/>
                  <a:pt x="23536044" y="1358710"/>
                  <a:pt x="23552198" y="1358710"/>
                </a:cubicBezTo>
                <a:close/>
                <a:moveTo>
                  <a:pt x="1922299" y="1326402"/>
                </a:moveTo>
                <a:cubicBezTo>
                  <a:pt x="1922299" y="1326402"/>
                  <a:pt x="1906145" y="1342556"/>
                  <a:pt x="1922299" y="1326402"/>
                </a:cubicBezTo>
                <a:close/>
                <a:moveTo>
                  <a:pt x="1922299" y="1326402"/>
                </a:moveTo>
                <a:cubicBezTo>
                  <a:pt x="1922299" y="1326402"/>
                  <a:pt x="1938453" y="1326402"/>
                  <a:pt x="1938453" y="1326402"/>
                </a:cubicBezTo>
                <a:cubicBezTo>
                  <a:pt x="1954606" y="1342556"/>
                  <a:pt x="1938453" y="1342556"/>
                  <a:pt x="1922299" y="1358710"/>
                </a:cubicBezTo>
                <a:cubicBezTo>
                  <a:pt x="1922299" y="1358710"/>
                  <a:pt x="1922299" y="1342556"/>
                  <a:pt x="1922299" y="1326402"/>
                </a:cubicBezTo>
                <a:close/>
                <a:moveTo>
                  <a:pt x="11873022" y="1310249"/>
                </a:moveTo>
                <a:cubicBezTo>
                  <a:pt x="11873022" y="1310249"/>
                  <a:pt x="11856869" y="1326402"/>
                  <a:pt x="11856869" y="1326402"/>
                </a:cubicBezTo>
                <a:cubicBezTo>
                  <a:pt x="11856869" y="1342556"/>
                  <a:pt x="11873022" y="1342556"/>
                  <a:pt x="11889175" y="1326402"/>
                </a:cubicBezTo>
                <a:cubicBezTo>
                  <a:pt x="11889175" y="1326402"/>
                  <a:pt x="11873022" y="1310249"/>
                  <a:pt x="11873022" y="1310249"/>
                </a:cubicBezTo>
                <a:close/>
                <a:moveTo>
                  <a:pt x="13530803" y="1304191"/>
                </a:moveTo>
                <a:cubicBezTo>
                  <a:pt x="13500515" y="1306210"/>
                  <a:pt x="13472246" y="1318325"/>
                  <a:pt x="13456092" y="1342556"/>
                </a:cubicBezTo>
                <a:cubicBezTo>
                  <a:pt x="13439937" y="1358710"/>
                  <a:pt x="13456092" y="1407171"/>
                  <a:pt x="13472245" y="1407171"/>
                </a:cubicBezTo>
                <a:cubicBezTo>
                  <a:pt x="13504552" y="1439479"/>
                  <a:pt x="13553014" y="1439479"/>
                  <a:pt x="13601475" y="1407171"/>
                </a:cubicBezTo>
                <a:cubicBezTo>
                  <a:pt x="13617629" y="1391017"/>
                  <a:pt x="13617629" y="1374864"/>
                  <a:pt x="13617629" y="1358710"/>
                </a:cubicBezTo>
                <a:cubicBezTo>
                  <a:pt x="13617629" y="1358710"/>
                  <a:pt x="13617629" y="1349623"/>
                  <a:pt x="13617629" y="1351895"/>
                </a:cubicBezTo>
                <a:lnTo>
                  <a:pt x="13617629" y="1342556"/>
                </a:lnTo>
                <a:cubicBezTo>
                  <a:pt x="13617629" y="1338517"/>
                  <a:pt x="13617629" y="1334479"/>
                  <a:pt x="13617629" y="1326402"/>
                </a:cubicBezTo>
                <a:cubicBezTo>
                  <a:pt x="13593399" y="1310249"/>
                  <a:pt x="13561091" y="1302172"/>
                  <a:pt x="13530803" y="1304191"/>
                </a:cubicBezTo>
                <a:close/>
                <a:moveTo>
                  <a:pt x="21952974" y="1261787"/>
                </a:moveTo>
                <a:cubicBezTo>
                  <a:pt x="21936822" y="1261787"/>
                  <a:pt x="21920666" y="1261787"/>
                  <a:pt x="21920666" y="1277941"/>
                </a:cubicBezTo>
                <a:cubicBezTo>
                  <a:pt x="21904514" y="1277941"/>
                  <a:pt x="21920666" y="1294095"/>
                  <a:pt x="21936822" y="1294095"/>
                </a:cubicBezTo>
                <a:cubicBezTo>
                  <a:pt x="21952974" y="1294095"/>
                  <a:pt x="21952974" y="1277941"/>
                  <a:pt x="21952974" y="1261787"/>
                </a:cubicBezTo>
                <a:close/>
                <a:moveTo>
                  <a:pt x="12939171" y="1261787"/>
                </a:moveTo>
                <a:cubicBezTo>
                  <a:pt x="12939171" y="1277941"/>
                  <a:pt x="12923018" y="1277941"/>
                  <a:pt x="12923018" y="1294095"/>
                </a:cubicBezTo>
                <a:cubicBezTo>
                  <a:pt x="12923018" y="1294095"/>
                  <a:pt x="12923018" y="1294095"/>
                  <a:pt x="12939171" y="1294095"/>
                </a:cubicBezTo>
                <a:cubicBezTo>
                  <a:pt x="12939171" y="1294095"/>
                  <a:pt x="12939171" y="1294095"/>
                  <a:pt x="12955324" y="1294095"/>
                </a:cubicBezTo>
                <a:cubicBezTo>
                  <a:pt x="12955324" y="1294095"/>
                  <a:pt x="12955324" y="1277941"/>
                  <a:pt x="12955324" y="1277941"/>
                </a:cubicBezTo>
                <a:cubicBezTo>
                  <a:pt x="12955324" y="1277941"/>
                  <a:pt x="12939171" y="1261787"/>
                  <a:pt x="12939171" y="1261787"/>
                </a:cubicBezTo>
                <a:close/>
                <a:moveTo>
                  <a:pt x="12389943" y="1261787"/>
                </a:moveTo>
                <a:cubicBezTo>
                  <a:pt x="12389943" y="1277941"/>
                  <a:pt x="12373789" y="1310249"/>
                  <a:pt x="12389943" y="1326402"/>
                </a:cubicBezTo>
                <a:cubicBezTo>
                  <a:pt x="12389943" y="1358710"/>
                  <a:pt x="12438405" y="1374864"/>
                  <a:pt x="12470712" y="1358710"/>
                </a:cubicBezTo>
                <a:cubicBezTo>
                  <a:pt x="12486866" y="1358710"/>
                  <a:pt x="12486866" y="1342556"/>
                  <a:pt x="12503019" y="1342556"/>
                </a:cubicBezTo>
                <a:cubicBezTo>
                  <a:pt x="12470712" y="1326402"/>
                  <a:pt x="12454558" y="1294095"/>
                  <a:pt x="12438405" y="1277941"/>
                </a:cubicBezTo>
                <a:cubicBezTo>
                  <a:pt x="12422251" y="1261787"/>
                  <a:pt x="12406098" y="1261787"/>
                  <a:pt x="12389943" y="1261787"/>
                </a:cubicBezTo>
                <a:close/>
                <a:moveTo>
                  <a:pt x="2519988" y="1261787"/>
                </a:moveTo>
                <a:cubicBezTo>
                  <a:pt x="2519988" y="1261787"/>
                  <a:pt x="2536142" y="1261787"/>
                  <a:pt x="2552296" y="1261787"/>
                </a:cubicBezTo>
                <a:cubicBezTo>
                  <a:pt x="2568450" y="1261787"/>
                  <a:pt x="2552296" y="1277941"/>
                  <a:pt x="2536142" y="1294095"/>
                </a:cubicBezTo>
                <a:cubicBezTo>
                  <a:pt x="2536142" y="1294095"/>
                  <a:pt x="2519988" y="1277941"/>
                  <a:pt x="2519988" y="1277941"/>
                </a:cubicBezTo>
                <a:cubicBezTo>
                  <a:pt x="2503835" y="1277941"/>
                  <a:pt x="2519988" y="1261787"/>
                  <a:pt x="2519988" y="1261787"/>
                </a:cubicBezTo>
                <a:close/>
                <a:moveTo>
                  <a:pt x="3077041" y="1260777"/>
                </a:moveTo>
                <a:cubicBezTo>
                  <a:pt x="3091428" y="1257749"/>
                  <a:pt x="3105563" y="1257749"/>
                  <a:pt x="3117678" y="1261787"/>
                </a:cubicBezTo>
                <a:cubicBezTo>
                  <a:pt x="3117678" y="1261787"/>
                  <a:pt x="3133832" y="1277941"/>
                  <a:pt x="3133832" y="1277941"/>
                </a:cubicBezTo>
                <a:cubicBezTo>
                  <a:pt x="3133832" y="1326402"/>
                  <a:pt x="3053063" y="1374864"/>
                  <a:pt x="3004602" y="1358710"/>
                </a:cubicBezTo>
                <a:cubicBezTo>
                  <a:pt x="3004602" y="1358710"/>
                  <a:pt x="2988448" y="1342556"/>
                  <a:pt x="2988448" y="1342556"/>
                </a:cubicBezTo>
                <a:cubicBezTo>
                  <a:pt x="2988448" y="1306210"/>
                  <a:pt x="3033881" y="1269864"/>
                  <a:pt x="3077041" y="1260777"/>
                </a:cubicBezTo>
                <a:close/>
                <a:moveTo>
                  <a:pt x="3997554" y="1255729"/>
                </a:moveTo>
                <a:cubicBezTo>
                  <a:pt x="3989982" y="1255729"/>
                  <a:pt x="3981905" y="1257749"/>
                  <a:pt x="3973828" y="1261787"/>
                </a:cubicBezTo>
                <a:cubicBezTo>
                  <a:pt x="3957674" y="1261787"/>
                  <a:pt x="3957674" y="1277941"/>
                  <a:pt x="3941520" y="1294095"/>
                </a:cubicBezTo>
                <a:cubicBezTo>
                  <a:pt x="3941520" y="1294095"/>
                  <a:pt x="3957674" y="1310249"/>
                  <a:pt x="3957674" y="1310249"/>
                </a:cubicBezTo>
                <a:cubicBezTo>
                  <a:pt x="3989982" y="1310249"/>
                  <a:pt x="4006135" y="1310249"/>
                  <a:pt x="4038443" y="1310249"/>
                </a:cubicBezTo>
                <a:cubicBezTo>
                  <a:pt x="4038443" y="1326402"/>
                  <a:pt x="4054597" y="1342556"/>
                  <a:pt x="4054597" y="1358710"/>
                </a:cubicBezTo>
                <a:cubicBezTo>
                  <a:pt x="4086904" y="1358710"/>
                  <a:pt x="4103058" y="1342556"/>
                  <a:pt x="4086904" y="1326402"/>
                </a:cubicBezTo>
                <a:cubicBezTo>
                  <a:pt x="4086904" y="1310249"/>
                  <a:pt x="4054597" y="1310249"/>
                  <a:pt x="4038443" y="1310249"/>
                </a:cubicBezTo>
                <a:cubicBezTo>
                  <a:pt x="4038443" y="1273903"/>
                  <a:pt x="4020270" y="1255729"/>
                  <a:pt x="3997554" y="1255729"/>
                </a:cubicBezTo>
                <a:close/>
                <a:moveTo>
                  <a:pt x="10919950" y="1197172"/>
                </a:moveTo>
                <a:cubicBezTo>
                  <a:pt x="10919950" y="1197172"/>
                  <a:pt x="10903795" y="1213326"/>
                  <a:pt x="10903795" y="1213326"/>
                </a:cubicBezTo>
                <a:cubicBezTo>
                  <a:pt x="10887642" y="1245633"/>
                  <a:pt x="10871489" y="1277941"/>
                  <a:pt x="10855334" y="1310249"/>
                </a:cubicBezTo>
                <a:cubicBezTo>
                  <a:pt x="10839181" y="1326402"/>
                  <a:pt x="10839181" y="1342556"/>
                  <a:pt x="10871489" y="1342556"/>
                </a:cubicBezTo>
                <a:cubicBezTo>
                  <a:pt x="10887642" y="1342556"/>
                  <a:pt x="10919950" y="1342556"/>
                  <a:pt x="10919950" y="1326402"/>
                </a:cubicBezTo>
                <a:cubicBezTo>
                  <a:pt x="10936103" y="1326402"/>
                  <a:pt x="10936103" y="1294095"/>
                  <a:pt x="10952258" y="1294095"/>
                </a:cubicBezTo>
                <a:cubicBezTo>
                  <a:pt x="10952258" y="1261787"/>
                  <a:pt x="10952258" y="1261787"/>
                  <a:pt x="10952258" y="1245633"/>
                </a:cubicBezTo>
                <a:cubicBezTo>
                  <a:pt x="10952258" y="1229480"/>
                  <a:pt x="10936103" y="1213326"/>
                  <a:pt x="10919950" y="1197172"/>
                </a:cubicBezTo>
                <a:close/>
                <a:moveTo>
                  <a:pt x="10096108" y="1197172"/>
                </a:moveTo>
                <a:cubicBezTo>
                  <a:pt x="10063800" y="1213326"/>
                  <a:pt x="10063800" y="1213326"/>
                  <a:pt x="10096108" y="1229480"/>
                </a:cubicBezTo>
                <a:cubicBezTo>
                  <a:pt x="10096108" y="1229480"/>
                  <a:pt x="10096108" y="1229480"/>
                  <a:pt x="10112261" y="1213326"/>
                </a:cubicBezTo>
                <a:cubicBezTo>
                  <a:pt x="10112261" y="1213326"/>
                  <a:pt x="10096108" y="1197172"/>
                  <a:pt x="10096108" y="1197172"/>
                </a:cubicBezTo>
                <a:close/>
                <a:moveTo>
                  <a:pt x="3376138" y="1197172"/>
                </a:moveTo>
                <a:cubicBezTo>
                  <a:pt x="3376138" y="1213326"/>
                  <a:pt x="3376138" y="1229480"/>
                  <a:pt x="3359984" y="1229480"/>
                </a:cubicBezTo>
                <a:cubicBezTo>
                  <a:pt x="3359984" y="1245633"/>
                  <a:pt x="3343831" y="1229480"/>
                  <a:pt x="3343831" y="1213326"/>
                </a:cubicBezTo>
                <a:cubicBezTo>
                  <a:pt x="3343831" y="1213326"/>
                  <a:pt x="3359984" y="1197172"/>
                  <a:pt x="3376138" y="1197172"/>
                </a:cubicBezTo>
                <a:close/>
                <a:moveTo>
                  <a:pt x="3385225" y="1190357"/>
                </a:moveTo>
                <a:cubicBezTo>
                  <a:pt x="3391283" y="1188085"/>
                  <a:pt x="3388254" y="1197172"/>
                  <a:pt x="3376138" y="1197172"/>
                </a:cubicBezTo>
                <a:cubicBezTo>
                  <a:pt x="3380177" y="1193133"/>
                  <a:pt x="3383205" y="1191114"/>
                  <a:pt x="3385225" y="1190357"/>
                </a:cubicBezTo>
                <a:close/>
                <a:moveTo>
                  <a:pt x="2956140" y="1132557"/>
                </a:moveTo>
                <a:cubicBezTo>
                  <a:pt x="2956140" y="1132557"/>
                  <a:pt x="2972294" y="1148711"/>
                  <a:pt x="2972294" y="1148711"/>
                </a:cubicBezTo>
                <a:cubicBezTo>
                  <a:pt x="2956140" y="1148711"/>
                  <a:pt x="2956140" y="1164865"/>
                  <a:pt x="2956140" y="1164865"/>
                </a:cubicBezTo>
                <a:cubicBezTo>
                  <a:pt x="2939987" y="1164865"/>
                  <a:pt x="2939987" y="1148711"/>
                  <a:pt x="2923833" y="1148711"/>
                </a:cubicBezTo>
                <a:cubicBezTo>
                  <a:pt x="2923833" y="1148711"/>
                  <a:pt x="2939987" y="1132557"/>
                  <a:pt x="2956140" y="1132557"/>
                </a:cubicBezTo>
                <a:close/>
                <a:moveTo>
                  <a:pt x="2762295" y="1132557"/>
                </a:moveTo>
                <a:cubicBezTo>
                  <a:pt x="2778449" y="1148711"/>
                  <a:pt x="2794602" y="1181018"/>
                  <a:pt x="2794602" y="1197172"/>
                </a:cubicBezTo>
                <a:cubicBezTo>
                  <a:pt x="2746141" y="1277941"/>
                  <a:pt x="2697680" y="1358710"/>
                  <a:pt x="2778449" y="1455632"/>
                </a:cubicBezTo>
                <a:cubicBezTo>
                  <a:pt x="2762295" y="1455632"/>
                  <a:pt x="2746141" y="1471786"/>
                  <a:pt x="2746141" y="1471786"/>
                </a:cubicBezTo>
                <a:cubicBezTo>
                  <a:pt x="2729987" y="1471786"/>
                  <a:pt x="2713834" y="1471786"/>
                  <a:pt x="2713834" y="1471786"/>
                </a:cubicBezTo>
                <a:cubicBezTo>
                  <a:pt x="2681526" y="1439479"/>
                  <a:pt x="2665372" y="1391017"/>
                  <a:pt x="2633065" y="1358710"/>
                </a:cubicBezTo>
                <a:cubicBezTo>
                  <a:pt x="2600757" y="1310249"/>
                  <a:pt x="2665372" y="1294095"/>
                  <a:pt x="2665372" y="1261787"/>
                </a:cubicBezTo>
                <a:cubicBezTo>
                  <a:pt x="2665372" y="1213326"/>
                  <a:pt x="2681526" y="1181018"/>
                  <a:pt x="2729987" y="1148711"/>
                </a:cubicBezTo>
                <a:cubicBezTo>
                  <a:pt x="2746141" y="1148711"/>
                  <a:pt x="2746141" y="1132557"/>
                  <a:pt x="2762295" y="1132557"/>
                </a:cubicBezTo>
                <a:close/>
                <a:moveTo>
                  <a:pt x="3446811" y="1126500"/>
                </a:moveTo>
                <a:cubicBezTo>
                  <a:pt x="3473061" y="1124480"/>
                  <a:pt x="3505369" y="1132557"/>
                  <a:pt x="3537676" y="1132557"/>
                </a:cubicBezTo>
                <a:cubicBezTo>
                  <a:pt x="3553830" y="1132557"/>
                  <a:pt x="3569984" y="1164865"/>
                  <a:pt x="3537676" y="1164865"/>
                </a:cubicBezTo>
                <a:cubicBezTo>
                  <a:pt x="3521522" y="1181018"/>
                  <a:pt x="3505369" y="1229480"/>
                  <a:pt x="3456907" y="1213326"/>
                </a:cubicBezTo>
                <a:cubicBezTo>
                  <a:pt x="3440753" y="1213326"/>
                  <a:pt x="3408446" y="1197172"/>
                  <a:pt x="3392292" y="1181018"/>
                </a:cubicBezTo>
                <a:cubicBezTo>
                  <a:pt x="3400369" y="1140634"/>
                  <a:pt x="3420561" y="1128519"/>
                  <a:pt x="3446811" y="1126500"/>
                </a:cubicBezTo>
                <a:close/>
                <a:moveTo>
                  <a:pt x="22663742" y="1116403"/>
                </a:moveTo>
                <a:cubicBezTo>
                  <a:pt x="22679894" y="1116403"/>
                  <a:pt x="22696048" y="1132557"/>
                  <a:pt x="22712202" y="1132557"/>
                </a:cubicBezTo>
                <a:cubicBezTo>
                  <a:pt x="22712202" y="1148711"/>
                  <a:pt x="22696048" y="1164865"/>
                  <a:pt x="22696048" y="1164865"/>
                </a:cubicBezTo>
                <a:cubicBezTo>
                  <a:pt x="22679894" y="1164865"/>
                  <a:pt x="22647586" y="1164865"/>
                  <a:pt x="22631434" y="1148711"/>
                </a:cubicBezTo>
                <a:cubicBezTo>
                  <a:pt x="22631434" y="1148711"/>
                  <a:pt x="22647586" y="1132557"/>
                  <a:pt x="22663742" y="1116403"/>
                </a:cubicBezTo>
                <a:close/>
                <a:moveTo>
                  <a:pt x="4135366" y="1035635"/>
                </a:moveTo>
                <a:cubicBezTo>
                  <a:pt x="4135366" y="1035635"/>
                  <a:pt x="4151519" y="1035635"/>
                  <a:pt x="4151519" y="1035635"/>
                </a:cubicBezTo>
                <a:cubicBezTo>
                  <a:pt x="4167673" y="1035635"/>
                  <a:pt x="4151519" y="1051788"/>
                  <a:pt x="4135366" y="1067942"/>
                </a:cubicBezTo>
                <a:cubicBezTo>
                  <a:pt x="4135366" y="1067942"/>
                  <a:pt x="4119212" y="1051788"/>
                  <a:pt x="4119212" y="1051788"/>
                </a:cubicBezTo>
                <a:cubicBezTo>
                  <a:pt x="4119212" y="1051788"/>
                  <a:pt x="4135366" y="1035635"/>
                  <a:pt x="4135366" y="1035635"/>
                </a:cubicBezTo>
                <a:close/>
                <a:moveTo>
                  <a:pt x="5492282" y="857943"/>
                </a:moveTo>
                <a:cubicBezTo>
                  <a:pt x="5492282" y="857943"/>
                  <a:pt x="5508436" y="857943"/>
                  <a:pt x="5508436" y="857943"/>
                </a:cubicBezTo>
                <a:cubicBezTo>
                  <a:pt x="5524590" y="874097"/>
                  <a:pt x="5492282" y="890251"/>
                  <a:pt x="5476129" y="890251"/>
                </a:cubicBezTo>
                <a:cubicBezTo>
                  <a:pt x="5476129" y="890251"/>
                  <a:pt x="5492282" y="874097"/>
                  <a:pt x="5492282" y="857943"/>
                </a:cubicBezTo>
                <a:close/>
                <a:moveTo>
                  <a:pt x="5314591" y="841789"/>
                </a:moveTo>
                <a:cubicBezTo>
                  <a:pt x="5330745" y="841789"/>
                  <a:pt x="5346898" y="857943"/>
                  <a:pt x="5330745" y="857943"/>
                </a:cubicBezTo>
                <a:cubicBezTo>
                  <a:pt x="5330745" y="874097"/>
                  <a:pt x="5314591" y="874097"/>
                  <a:pt x="5298437" y="874097"/>
                </a:cubicBezTo>
                <a:cubicBezTo>
                  <a:pt x="5298437" y="857943"/>
                  <a:pt x="5298437" y="841789"/>
                  <a:pt x="5314591" y="841789"/>
                </a:cubicBezTo>
                <a:close/>
                <a:moveTo>
                  <a:pt x="4781517" y="841789"/>
                </a:moveTo>
                <a:cubicBezTo>
                  <a:pt x="4781517" y="841789"/>
                  <a:pt x="4797670" y="857943"/>
                  <a:pt x="4797670" y="857943"/>
                </a:cubicBezTo>
                <a:cubicBezTo>
                  <a:pt x="4797670" y="857943"/>
                  <a:pt x="4797670" y="874097"/>
                  <a:pt x="4797670" y="874097"/>
                </a:cubicBezTo>
                <a:cubicBezTo>
                  <a:pt x="4781517" y="890251"/>
                  <a:pt x="4781517" y="874097"/>
                  <a:pt x="4765363" y="857943"/>
                </a:cubicBezTo>
                <a:cubicBezTo>
                  <a:pt x="4765363" y="857943"/>
                  <a:pt x="4781517" y="841789"/>
                  <a:pt x="4781517" y="841789"/>
                </a:cubicBezTo>
                <a:close/>
                <a:moveTo>
                  <a:pt x="20854520" y="728713"/>
                </a:moveTo>
                <a:cubicBezTo>
                  <a:pt x="20854520" y="728713"/>
                  <a:pt x="20870672" y="744867"/>
                  <a:pt x="20870672" y="744867"/>
                </a:cubicBezTo>
                <a:cubicBezTo>
                  <a:pt x="20870672" y="744867"/>
                  <a:pt x="20870672" y="761021"/>
                  <a:pt x="20870672" y="761021"/>
                </a:cubicBezTo>
                <a:cubicBezTo>
                  <a:pt x="20854520" y="777174"/>
                  <a:pt x="20854520" y="761021"/>
                  <a:pt x="20838364" y="744867"/>
                </a:cubicBezTo>
                <a:cubicBezTo>
                  <a:pt x="20838364" y="744867"/>
                  <a:pt x="20854520" y="728713"/>
                  <a:pt x="20854520" y="728713"/>
                </a:cubicBezTo>
                <a:close/>
                <a:moveTo>
                  <a:pt x="4135366" y="728713"/>
                </a:moveTo>
                <a:cubicBezTo>
                  <a:pt x="4135366" y="728713"/>
                  <a:pt x="4151519" y="744867"/>
                  <a:pt x="4151519" y="744867"/>
                </a:cubicBezTo>
                <a:cubicBezTo>
                  <a:pt x="4151519" y="744867"/>
                  <a:pt x="4151519" y="744867"/>
                  <a:pt x="4151519" y="761021"/>
                </a:cubicBezTo>
                <a:cubicBezTo>
                  <a:pt x="4135366" y="761021"/>
                  <a:pt x="4135366" y="744867"/>
                  <a:pt x="4119212" y="744867"/>
                </a:cubicBezTo>
                <a:cubicBezTo>
                  <a:pt x="4119212" y="744867"/>
                  <a:pt x="4135366" y="728713"/>
                  <a:pt x="4135366" y="728713"/>
                </a:cubicBezTo>
                <a:close/>
                <a:moveTo>
                  <a:pt x="20103873" y="708773"/>
                </a:moveTo>
                <a:cubicBezTo>
                  <a:pt x="20081156" y="712560"/>
                  <a:pt x="20062982" y="736790"/>
                  <a:pt x="20062982" y="761021"/>
                </a:cubicBezTo>
                <a:cubicBezTo>
                  <a:pt x="20062982" y="793328"/>
                  <a:pt x="20079138" y="809482"/>
                  <a:pt x="20111444" y="809482"/>
                </a:cubicBezTo>
                <a:cubicBezTo>
                  <a:pt x="20143752" y="809482"/>
                  <a:pt x="20159906" y="793328"/>
                  <a:pt x="20176060" y="777174"/>
                </a:cubicBezTo>
                <a:cubicBezTo>
                  <a:pt x="20176060" y="744867"/>
                  <a:pt x="20159906" y="728713"/>
                  <a:pt x="20127598" y="712559"/>
                </a:cubicBezTo>
                <a:cubicBezTo>
                  <a:pt x="20119522" y="708521"/>
                  <a:pt x="20111445" y="707511"/>
                  <a:pt x="20103873" y="708773"/>
                </a:cubicBezTo>
                <a:close/>
                <a:moveTo>
                  <a:pt x="5233822" y="696406"/>
                </a:moveTo>
                <a:cubicBezTo>
                  <a:pt x="5249976" y="712559"/>
                  <a:pt x="5266129" y="712559"/>
                  <a:pt x="5282283" y="728713"/>
                </a:cubicBezTo>
                <a:cubicBezTo>
                  <a:pt x="5266129" y="744867"/>
                  <a:pt x="5249976" y="761021"/>
                  <a:pt x="5217668" y="761021"/>
                </a:cubicBezTo>
                <a:cubicBezTo>
                  <a:pt x="5217668" y="761021"/>
                  <a:pt x="5201515" y="744867"/>
                  <a:pt x="5201515" y="744867"/>
                </a:cubicBezTo>
                <a:cubicBezTo>
                  <a:pt x="5185360" y="712559"/>
                  <a:pt x="5217668" y="712559"/>
                  <a:pt x="5233822" y="696406"/>
                </a:cubicBezTo>
                <a:close/>
                <a:moveTo>
                  <a:pt x="17316842" y="680252"/>
                </a:moveTo>
                <a:lnTo>
                  <a:pt x="17307277" y="686947"/>
                </a:lnTo>
                <a:lnTo>
                  <a:pt x="17304727" y="686310"/>
                </a:lnTo>
                <a:cubicBezTo>
                  <a:pt x="17304727" y="684290"/>
                  <a:pt x="17308765" y="680252"/>
                  <a:pt x="17316842" y="680252"/>
                </a:cubicBezTo>
                <a:close/>
                <a:moveTo>
                  <a:pt x="20434520" y="664098"/>
                </a:moveTo>
                <a:cubicBezTo>
                  <a:pt x="20434520" y="664098"/>
                  <a:pt x="20450674" y="680252"/>
                  <a:pt x="20450674" y="680252"/>
                </a:cubicBezTo>
                <a:cubicBezTo>
                  <a:pt x="20450674" y="680252"/>
                  <a:pt x="20434520" y="696406"/>
                  <a:pt x="20434520" y="696406"/>
                </a:cubicBezTo>
                <a:cubicBezTo>
                  <a:pt x="20418366" y="696406"/>
                  <a:pt x="20418366" y="680252"/>
                  <a:pt x="20434520" y="664098"/>
                </a:cubicBezTo>
                <a:close/>
                <a:moveTo>
                  <a:pt x="17300688" y="664098"/>
                </a:moveTo>
                <a:cubicBezTo>
                  <a:pt x="17284535" y="672175"/>
                  <a:pt x="17276459" y="676214"/>
                  <a:pt x="17276459" y="680252"/>
                </a:cubicBezTo>
                <a:lnTo>
                  <a:pt x="17297142" y="694042"/>
                </a:lnTo>
                <a:lnTo>
                  <a:pt x="17296650" y="694387"/>
                </a:lnTo>
                <a:cubicBezTo>
                  <a:pt x="17292611" y="696406"/>
                  <a:pt x="17292611" y="696406"/>
                  <a:pt x="17300688" y="696406"/>
                </a:cubicBezTo>
                <a:lnTo>
                  <a:pt x="17297142" y="694042"/>
                </a:lnTo>
                <a:lnTo>
                  <a:pt x="17307277" y="686947"/>
                </a:lnTo>
                <a:lnTo>
                  <a:pt x="17307755" y="687067"/>
                </a:lnTo>
                <a:cubicBezTo>
                  <a:pt x="17309775" y="686310"/>
                  <a:pt x="17312804" y="684290"/>
                  <a:pt x="17316842" y="680252"/>
                </a:cubicBezTo>
                <a:cubicBezTo>
                  <a:pt x="17316842" y="680252"/>
                  <a:pt x="17300688" y="664098"/>
                  <a:pt x="17300688" y="664098"/>
                </a:cubicBezTo>
                <a:close/>
                <a:moveTo>
                  <a:pt x="6994583" y="664098"/>
                </a:moveTo>
                <a:cubicBezTo>
                  <a:pt x="6962275" y="680252"/>
                  <a:pt x="6962275" y="680252"/>
                  <a:pt x="6994583" y="696406"/>
                </a:cubicBezTo>
                <a:cubicBezTo>
                  <a:pt x="6994583" y="696406"/>
                  <a:pt x="6994583" y="696406"/>
                  <a:pt x="7010738" y="680252"/>
                </a:cubicBezTo>
                <a:cubicBezTo>
                  <a:pt x="7010738" y="680252"/>
                  <a:pt x="6994583" y="664098"/>
                  <a:pt x="6994583" y="664098"/>
                </a:cubicBezTo>
                <a:close/>
                <a:moveTo>
                  <a:pt x="6752276" y="664098"/>
                </a:moveTo>
                <a:cubicBezTo>
                  <a:pt x="6752276" y="680252"/>
                  <a:pt x="6736123" y="680252"/>
                  <a:pt x="6736123" y="696406"/>
                </a:cubicBezTo>
                <a:cubicBezTo>
                  <a:pt x="6736123" y="696406"/>
                  <a:pt x="6752276" y="696406"/>
                  <a:pt x="6752276" y="712559"/>
                </a:cubicBezTo>
                <a:cubicBezTo>
                  <a:pt x="6752276" y="696406"/>
                  <a:pt x="6768431" y="696406"/>
                  <a:pt x="6768431" y="680252"/>
                </a:cubicBezTo>
                <a:cubicBezTo>
                  <a:pt x="6768431" y="680252"/>
                  <a:pt x="6752276" y="664098"/>
                  <a:pt x="6752276" y="664098"/>
                </a:cubicBezTo>
                <a:close/>
                <a:moveTo>
                  <a:pt x="5863819" y="664098"/>
                </a:moveTo>
                <a:cubicBezTo>
                  <a:pt x="5863819" y="664098"/>
                  <a:pt x="5879973" y="680252"/>
                  <a:pt x="5879973" y="680252"/>
                </a:cubicBezTo>
                <a:cubicBezTo>
                  <a:pt x="5879973" y="680252"/>
                  <a:pt x="5863819" y="696406"/>
                  <a:pt x="5879973" y="696406"/>
                </a:cubicBezTo>
                <a:cubicBezTo>
                  <a:pt x="5863819" y="696406"/>
                  <a:pt x="5863819" y="680252"/>
                  <a:pt x="5847665" y="680252"/>
                </a:cubicBezTo>
                <a:cubicBezTo>
                  <a:pt x="5847665" y="680252"/>
                  <a:pt x="5863819" y="664098"/>
                  <a:pt x="5863819" y="664098"/>
                </a:cubicBezTo>
                <a:close/>
                <a:moveTo>
                  <a:pt x="4716901" y="664098"/>
                </a:moveTo>
                <a:cubicBezTo>
                  <a:pt x="4716901" y="680252"/>
                  <a:pt x="4700748" y="696406"/>
                  <a:pt x="4700748" y="696406"/>
                </a:cubicBezTo>
                <a:cubicBezTo>
                  <a:pt x="4700748" y="696406"/>
                  <a:pt x="4700748" y="696406"/>
                  <a:pt x="4684594" y="696406"/>
                </a:cubicBezTo>
                <a:cubicBezTo>
                  <a:pt x="4716901" y="712559"/>
                  <a:pt x="4749209" y="696406"/>
                  <a:pt x="4733055" y="664098"/>
                </a:cubicBezTo>
                <a:cubicBezTo>
                  <a:pt x="4733055" y="664098"/>
                  <a:pt x="4716901" y="664098"/>
                  <a:pt x="4716901" y="664098"/>
                </a:cubicBezTo>
                <a:close/>
                <a:moveTo>
                  <a:pt x="17446072" y="647944"/>
                </a:moveTo>
                <a:cubicBezTo>
                  <a:pt x="17429920" y="647944"/>
                  <a:pt x="17397610" y="647944"/>
                  <a:pt x="17397610" y="680252"/>
                </a:cubicBezTo>
                <a:cubicBezTo>
                  <a:pt x="17397610" y="696406"/>
                  <a:pt x="17429920" y="696406"/>
                  <a:pt x="17446072" y="696406"/>
                </a:cubicBezTo>
                <a:cubicBezTo>
                  <a:pt x="17462226" y="712559"/>
                  <a:pt x="17478380" y="696406"/>
                  <a:pt x="17494534" y="680252"/>
                </a:cubicBezTo>
                <a:cubicBezTo>
                  <a:pt x="17478380" y="664098"/>
                  <a:pt x="17462226" y="664098"/>
                  <a:pt x="17446072" y="647944"/>
                </a:cubicBezTo>
                <a:close/>
                <a:moveTo>
                  <a:pt x="7091506" y="647944"/>
                </a:moveTo>
                <a:cubicBezTo>
                  <a:pt x="7091506" y="647944"/>
                  <a:pt x="7091506" y="647944"/>
                  <a:pt x="7075352" y="664098"/>
                </a:cubicBezTo>
                <a:cubicBezTo>
                  <a:pt x="7075352" y="664098"/>
                  <a:pt x="7091506" y="680252"/>
                  <a:pt x="7091506" y="680252"/>
                </a:cubicBezTo>
                <a:cubicBezTo>
                  <a:pt x="7091506" y="680252"/>
                  <a:pt x="7107659" y="696406"/>
                  <a:pt x="7107659" y="696406"/>
                </a:cubicBezTo>
                <a:cubicBezTo>
                  <a:pt x="7156122" y="696406"/>
                  <a:pt x="7172275" y="696406"/>
                  <a:pt x="7172275" y="647944"/>
                </a:cubicBezTo>
                <a:lnTo>
                  <a:pt x="7107659" y="647944"/>
                </a:lnTo>
                <a:cubicBezTo>
                  <a:pt x="7107659" y="647944"/>
                  <a:pt x="7107659" y="647944"/>
                  <a:pt x="7091506" y="647944"/>
                </a:cubicBezTo>
                <a:close/>
                <a:moveTo>
                  <a:pt x="6267663" y="647944"/>
                </a:moveTo>
                <a:cubicBezTo>
                  <a:pt x="6219202" y="647944"/>
                  <a:pt x="6186894" y="664098"/>
                  <a:pt x="6186894" y="712559"/>
                </a:cubicBezTo>
                <a:cubicBezTo>
                  <a:pt x="6170741" y="712559"/>
                  <a:pt x="6154587" y="728713"/>
                  <a:pt x="6154587" y="728713"/>
                </a:cubicBezTo>
                <a:cubicBezTo>
                  <a:pt x="6138433" y="744867"/>
                  <a:pt x="6154587" y="761021"/>
                  <a:pt x="6170741" y="744867"/>
                </a:cubicBezTo>
                <a:cubicBezTo>
                  <a:pt x="6170741" y="744867"/>
                  <a:pt x="6170741" y="728713"/>
                  <a:pt x="6186894" y="712559"/>
                </a:cubicBezTo>
                <a:cubicBezTo>
                  <a:pt x="6219202" y="712559"/>
                  <a:pt x="6251510" y="712559"/>
                  <a:pt x="6267663" y="696406"/>
                </a:cubicBezTo>
                <a:cubicBezTo>
                  <a:pt x="6267663" y="696406"/>
                  <a:pt x="6283817" y="680252"/>
                  <a:pt x="6283817" y="664098"/>
                </a:cubicBezTo>
                <a:cubicBezTo>
                  <a:pt x="6283817" y="664098"/>
                  <a:pt x="6267663" y="647944"/>
                  <a:pt x="6267663" y="647944"/>
                </a:cubicBezTo>
                <a:close/>
                <a:moveTo>
                  <a:pt x="4967285" y="603521"/>
                </a:moveTo>
                <a:cubicBezTo>
                  <a:pt x="4975362" y="603521"/>
                  <a:pt x="4983439" y="607560"/>
                  <a:pt x="4991515" y="615637"/>
                </a:cubicBezTo>
                <a:cubicBezTo>
                  <a:pt x="5007669" y="647944"/>
                  <a:pt x="5023823" y="664098"/>
                  <a:pt x="5039977" y="680252"/>
                </a:cubicBezTo>
                <a:cubicBezTo>
                  <a:pt x="5007669" y="696406"/>
                  <a:pt x="4991515" y="696406"/>
                  <a:pt x="4959208" y="712559"/>
                </a:cubicBezTo>
                <a:cubicBezTo>
                  <a:pt x="4926900" y="696406"/>
                  <a:pt x="4910747" y="696406"/>
                  <a:pt x="4878439" y="680252"/>
                </a:cubicBezTo>
                <a:cubicBezTo>
                  <a:pt x="4910747" y="664098"/>
                  <a:pt x="4926900" y="631791"/>
                  <a:pt x="4943054" y="615637"/>
                </a:cubicBezTo>
                <a:cubicBezTo>
                  <a:pt x="4951131" y="607560"/>
                  <a:pt x="4959208" y="603521"/>
                  <a:pt x="4967285" y="603521"/>
                </a:cubicBezTo>
                <a:close/>
                <a:moveTo>
                  <a:pt x="7269198" y="599483"/>
                </a:moveTo>
                <a:cubicBezTo>
                  <a:pt x="7220736" y="599483"/>
                  <a:pt x="7204582" y="615637"/>
                  <a:pt x="7188428" y="647944"/>
                </a:cubicBezTo>
                <a:lnTo>
                  <a:pt x="7301506" y="647944"/>
                </a:lnTo>
                <a:cubicBezTo>
                  <a:pt x="7349966" y="647944"/>
                  <a:pt x="7349966" y="631791"/>
                  <a:pt x="7349966" y="615637"/>
                </a:cubicBezTo>
                <a:cubicBezTo>
                  <a:pt x="7366120" y="631791"/>
                  <a:pt x="7349966" y="615637"/>
                  <a:pt x="7349966" y="615637"/>
                </a:cubicBezTo>
                <a:cubicBezTo>
                  <a:pt x="7317658" y="615637"/>
                  <a:pt x="7301506" y="599483"/>
                  <a:pt x="7269198" y="599483"/>
                </a:cubicBezTo>
                <a:close/>
                <a:moveTo>
                  <a:pt x="6590739" y="599483"/>
                </a:moveTo>
                <a:cubicBezTo>
                  <a:pt x="6542278" y="631791"/>
                  <a:pt x="6493816" y="664098"/>
                  <a:pt x="6445355" y="647944"/>
                </a:cubicBezTo>
                <a:cubicBezTo>
                  <a:pt x="6445355" y="647944"/>
                  <a:pt x="6445355" y="647944"/>
                  <a:pt x="6429201" y="647944"/>
                </a:cubicBezTo>
                <a:cubicBezTo>
                  <a:pt x="6429201" y="631791"/>
                  <a:pt x="6413047" y="615637"/>
                  <a:pt x="6413047" y="615637"/>
                </a:cubicBezTo>
                <a:cubicBezTo>
                  <a:pt x="6413047" y="615637"/>
                  <a:pt x="6396894" y="615637"/>
                  <a:pt x="6396894" y="615637"/>
                </a:cubicBezTo>
                <a:cubicBezTo>
                  <a:pt x="6380740" y="647944"/>
                  <a:pt x="6396894" y="647944"/>
                  <a:pt x="6413047" y="647944"/>
                </a:cubicBezTo>
                <a:cubicBezTo>
                  <a:pt x="6413047" y="647944"/>
                  <a:pt x="6413047" y="647944"/>
                  <a:pt x="6429201" y="647944"/>
                </a:cubicBezTo>
                <a:cubicBezTo>
                  <a:pt x="6429201" y="664098"/>
                  <a:pt x="6445355" y="680252"/>
                  <a:pt x="6445355" y="680252"/>
                </a:cubicBezTo>
                <a:cubicBezTo>
                  <a:pt x="6493816" y="712559"/>
                  <a:pt x="6558431" y="712559"/>
                  <a:pt x="6606893" y="664098"/>
                </a:cubicBezTo>
                <a:cubicBezTo>
                  <a:pt x="6623046" y="664098"/>
                  <a:pt x="6655354" y="631791"/>
                  <a:pt x="6639200" y="615637"/>
                </a:cubicBezTo>
                <a:cubicBezTo>
                  <a:pt x="6623046" y="599483"/>
                  <a:pt x="6590739" y="599483"/>
                  <a:pt x="6590739" y="599483"/>
                </a:cubicBezTo>
                <a:close/>
                <a:moveTo>
                  <a:pt x="5508436" y="599483"/>
                </a:moveTo>
                <a:cubicBezTo>
                  <a:pt x="5508436" y="599483"/>
                  <a:pt x="5508436" y="615637"/>
                  <a:pt x="5508436" y="631791"/>
                </a:cubicBezTo>
                <a:cubicBezTo>
                  <a:pt x="5508436" y="631791"/>
                  <a:pt x="5492282" y="647944"/>
                  <a:pt x="5492282" y="647944"/>
                </a:cubicBezTo>
                <a:cubicBezTo>
                  <a:pt x="5492282" y="631791"/>
                  <a:pt x="5492282" y="631791"/>
                  <a:pt x="5492282" y="615637"/>
                </a:cubicBezTo>
                <a:cubicBezTo>
                  <a:pt x="5492282" y="615637"/>
                  <a:pt x="5508436" y="599483"/>
                  <a:pt x="5508436" y="599483"/>
                </a:cubicBezTo>
                <a:close/>
                <a:moveTo>
                  <a:pt x="4771168" y="589892"/>
                </a:moveTo>
                <a:cubicBezTo>
                  <a:pt x="4818872" y="594435"/>
                  <a:pt x="4846132" y="639867"/>
                  <a:pt x="4846132" y="712559"/>
                </a:cubicBezTo>
                <a:cubicBezTo>
                  <a:pt x="4813824" y="728713"/>
                  <a:pt x="4797670" y="761021"/>
                  <a:pt x="4781517" y="761021"/>
                </a:cubicBezTo>
                <a:cubicBezTo>
                  <a:pt x="4733055" y="777174"/>
                  <a:pt x="4716901" y="744867"/>
                  <a:pt x="4700748" y="712559"/>
                </a:cubicBezTo>
                <a:cubicBezTo>
                  <a:pt x="4652286" y="712559"/>
                  <a:pt x="4636133" y="744867"/>
                  <a:pt x="4636133" y="793328"/>
                </a:cubicBezTo>
                <a:cubicBezTo>
                  <a:pt x="4636133" y="825636"/>
                  <a:pt x="4619979" y="857943"/>
                  <a:pt x="4619979" y="874097"/>
                </a:cubicBezTo>
                <a:cubicBezTo>
                  <a:pt x="4619979" y="890251"/>
                  <a:pt x="4571517" y="890251"/>
                  <a:pt x="4571517" y="890251"/>
                </a:cubicBezTo>
                <a:cubicBezTo>
                  <a:pt x="4523056" y="825636"/>
                  <a:pt x="4474595" y="777174"/>
                  <a:pt x="4474595" y="696406"/>
                </a:cubicBezTo>
                <a:cubicBezTo>
                  <a:pt x="4474595" y="647944"/>
                  <a:pt x="4490748" y="631791"/>
                  <a:pt x="4555364" y="647944"/>
                </a:cubicBezTo>
                <a:cubicBezTo>
                  <a:pt x="4587671" y="664098"/>
                  <a:pt x="4603825" y="664098"/>
                  <a:pt x="4636133" y="647944"/>
                </a:cubicBezTo>
                <a:cubicBezTo>
                  <a:pt x="4668440" y="631791"/>
                  <a:pt x="4684594" y="615637"/>
                  <a:pt x="4716901" y="599483"/>
                </a:cubicBezTo>
                <a:cubicBezTo>
                  <a:pt x="4737094" y="591406"/>
                  <a:pt x="4755267" y="588378"/>
                  <a:pt x="4771168" y="589892"/>
                </a:cubicBezTo>
                <a:close/>
                <a:moveTo>
                  <a:pt x="5346898" y="551022"/>
                </a:moveTo>
                <a:cubicBezTo>
                  <a:pt x="5363052" y="551022"/>
                  <a:pt x="5379206" y="551022"/>
                  <a:pt x="5395360" y="567176"/>
                </a:cubicBezTo>
                <a:cubicBezTo>
                  <a:pt x="5379206" y="567176"/>
                  <a:pt x="5363052" y="583329"/>
                  <a:pt x="5346898" y="599483"/>
                </a:cubicBezTo>
                <a:cubicBezTo>
                  <a:pt x="5330745" y="599483"/>
                  <a:pt x="5314591" y="583329"/>
                  <a:pt x="5298437" y="567176"/>
                </a:cubicBezTo>
                <a:cubicBezTo>
                  <a:pt x="5314591" y="567176"/>
                  <a:pt x="5330745" y="551022"/>
                  <a:pt x="5346898" y="551022"/>
                </a:cubicBezTo>
                <a:close/>
                <a:moveTo>
                  <a:pt x="19778779" y="544207"/>
                </a:moveTo>
                <a:cubicBezTo>
                  <a:pt x="19797457" y="544964"/>
                  <a:pt x="19816640" y="546983"/>
                  <a:pt x="19836832" y="551022"/>
                </a:cubicBezTo>
                <a:cubicBezTo>
                  <a:pt x="19885292" y="551022"/>
                  <a:pt x="19852984" y="583329"/>
                  <a:pt x="19836832" y="599483"/>
                </a:cubicBezTo>
                <a:cubicBezTo>
                  <a:pt x="19836832" y="615637"/>
                  <a:pt x="19820676" y="631791"/>
                  <a:pt x="19820676" y="647944"/>
                </a:cubicBezTo>
                <a:cubicBezTo>
                  <a:pt x="19739908" y="680252"/>
                  <a:pt x="19691446" y="583329"/>
                  <a:pt x="19610678" y="583329"/>
                </a:cubicBezTo>
                <a:cubicBezTo>
                  <a:pt x="19610678" y="583329"/>
                  <a:pt x="19594524" y="567176"/>
                  <a:pt x="19594524" y="567176"/>
                </a:cubicBezTo>
                <a:cubicBezTo>
                  <a:pt x="19594524" y="567176"/>
                  <a:pt x="19610678" y="551022"/>
                  <a:pt x="19610678" y="551022"/>
                </a:cubicBezTo>
                <a:cubicBezTo>
                  <a:pt x="19671254" y="551022"/>
                  <a:pt x="19722745" y="541935"/>
                  <a:pt x="19778779" y="544207"/>
                </a:cubicBezTo>
                <a:close/>
                <a:moveTo>
                  <a:pt x="5960742" y="518714"/>
                </a:moveTo>
                <a:cubicBezTo>
                  <a:pt x="5960742" y="534868"/>
                  <a:pt x="5976895" y="534868"/>
                  <a:pt x="5993049" y="551022"/>
                </a:cubicBezTo>
                <a:cubicBezTo>
                  <a:pt x="5976895" y="567176"/>
                  <a:pt x="5960742" y="583329"/>
                  <a:pt x="5928434" y="583329"/>
                </a:cubicBezTo>
                <a:cubicBezTo>
                  <a:pt x="5928434" y="583329"/>
                  <a:pt x="5912280" y="567176"/>
                  <a:pt x="5912280" y="567176"/>
                </a:cubicBezTo>
                <a:cubicBezTo>
                  <a:pt x="5912280" y="534868"/>
                  <a:pt x="5944589" y="534868"/>
                  <a:pt x="5960742" y="518714"/>
                </a:cubicBezTo>
                <a:close/>
                <a:moveTo>
                  <a:pt x="15572235" y="486407"/>
                </a:moveTo>
                <a:cubicBezTo>
                  <a:pt x="15572235" y="502560"/>
                  <a:pt x="15556082" y="518714"/>
                  <a:pt x="15556082" y="534868"/>
                </a:cubicBezTo>
                <a:cubicBezTo>
                  <a:pt x="15556082" y="551022"/>
                  <a:pt x="15572235" y="583329"/>
                  <a:pt x="15588389" y="583329"/>
                </a:cubicBezTo>
                <a:cubicBezTo>
                  <a:pt x="15636851" y="599483"/>
                  <a:pt x="15685311" y="599483"/>
                  <a:pt x="15733773" y="599483"/>
                </a:cubicBezTo>
                <a:cubicBezTo>
                  <a:pt x="15766080" y="599483"/>
                  <a:pt x="15798388" y="599483"/>
                  <a:pt x="15830695" y="599483"/>
                </a:cubicBezTo>
                <a:cubicBezTo>
                  <a:pt x="15846849" y="599483"/>
                  <a:pt x="15863003" y="599483"/>
                  <a:pt x="15895311" y="599483"/>
                </a:cubicBezTo>
                <a:cubicBezTo>
                  <a:pt x="15863003" y="583329"/>
                  <a:pt x="15863003" y="567176"/>
                  <a:pt x="15879157" y="567176"/>
                </a:cubicBezTo>
                <a:cubicBezTo>
                  <a:pt x="15863003" y="551022"/>
                  <a:pt x="15863003" y="534868"/>
                  <a:pt x="15846849" y="534868"/>
                </a:cubicBezTo>
                <a:cubicBezTo>
                  <a:pt x="15749927" y="518714"/>
                  <a:pt x="15653004" y="567176"/>
                  <a:pt x="15572235" y="486407"/>
                </a:cubicBezTo>
                <a:close/>
                <a:moveTo>
                  <a:pt x="15265314" y="486407"/>
                </a:moveTo>
                <a:cubicBezTo>
                  <a:pt x="15265314" y="486407"/>
                  <a:pt x="15249160" y="502560"/>
                  <a:pt x="15249160" y="502560"/>
                </a:cubicBezTo>
                <a:cubicBezTo>
                  <a:pt x="15249160" y="502560"/>
                  <a:pt x="15265314" y="518714"/>
                  <a:pt x="15265314" y="518714"/>
                </a:cubicBezTo>
                <a:cubicBezTo>
                  <a:pt x="15265314" y="518714"/>
                  <a:pt x="15281467" y="502560"/>
                  <a:pt x="15281467" y="502560"/>
                </a:cubicBezTo>
                <a:cubicBezTo>
                  <a:pt x="15281467" y="502560"/>
                  <a:pt x="15265314" y="486407"/>
                  <a:pt x="15265314" y="486407"/>
                </a:cubicBezTo>
                <a:close/>
                <a:moveTo>
                  <a:pt x="13989165" y="470253"/>
                </a:moveTo>
                <a:cubicBezTo>
                  <a:pt x="13973012" y="486407"/>
                  <a:pt x="13956858" y="486407"/>
                  <a:pt x="13940705" y="486407"/>
                </a:cubicBezTo>
                <a:cubicBezTo>
                  <a:pt x="13940705" y="486407"/>
                  <a:pt x="13940705" y="502560"/>
                  <a:pt x="13940705" y="502560"/>
                </a:cubicBezTo>
                <a:cubicBezTo>
                  <a:pt x="13956858" y="534868"/>
                  <a:pt x="13989165" y="518714"/>
                  <a:pt x="14005319" y="518714"/>
                </a:cubicBezTo>
                <a:cubicBezTo>
                  <a:pt x="14021474" y="518714"/>
                  <a:pt x="14021474" y="502560"/>
                  <a:pt x="14037627" y="502560"/>
                </a:cubicBezTo>
                <a:cubicBezTo>
                  <a:pt x="14021474" y="486407"/>
                  <a:pt x="14005319" y="486407"/>
                  <a:pt x="13989165" y="470253"/>
                </a:cubicBezTo>
                <a:close/>
                <a:moveTo>
                  <a:pt x="17814075" y="468739"/>
                </a:moveTo>
                <a:cubicBezTo>
                  <a:pt x="17779244" y="467224"/>
                  <a:pt x="17748955" y="470253"/>
                  <a:pt x="17736840" y="518714"/>
                </a:cubicBezTo>
                <a:cubicBezTo>
                  <a:pt x="17720686" y="534868"/>
                  <a:pt x="17688380" y="534868"/>
                  <a:pt x="17672226" y="551022"/>
                </a:cubicBezTo>
                <a:cubicBezTo>
                  <a:pt x="17623764" y="599483"/>
                  <a:pt x="17623764" y="615637"/>
                  <a:pt x="17688380" y="664098"/>
                </a:cubicBezTo>
                <a:cubicBezTo>
                  <a:pt x="17704532" y="680252"/>
                  <a:pt x="17720686" y="680252"/>
                  <a:pt x="17736840" y="647944"/>
                </a:cubicBezTo>
                <a:cubicBezTo>
                  <a:pt x="17736840" y="599483"/>
                  <a:pt x="17736840" y="551022"/>
                  <a:pt x="17752994" y="502560"/>
                </a:cubicBezTo>
                <a:cubicBezTo>
                  <a:pt x="17785302" y="534868"/>
                  <a:pt x="17849916" y="551022"/>
                  <a:pt x="17849916" y="470253"/>
                </a:cubicBezTo>
                <a:cubicBezTo>
                  <a:pt x="17837801" y="470253"/>
                  <a:pt x="17825686" y="469243"/>
                  <a:pt x="17814075" y="468739"/>
                </a:cubicBezTo>
                <a:close/>
                <a:moveTo>
                  <a:pt x="13536861" y="421792"/>
                </a:moveTo>
                <a:cubicBezTo>
                  <a:pt x="13536861" y="437945"/>
                  <a:pt x="13536861" y="437945"/>
                  <a:pt x="13520706" y="454099"/>
                </a:cubicBezTo>
                <a:cubicBezTo>
                  <a:pt x="13520706" y="454099"/>
                  <a:pt x="13536861" y="454099"/>
                  <a:pt x="13536861" y="454099"/>
                </a:cubicBezTo>
                <a:cubicBezTo>
                  <a:pt x="13536861" y="454099"/>
                  <a:pt x="13553014" y="437945"/>
                  <a:pt x="13553014" y="437945"/>
                </a:cubicBezTo>
                <a:cubicBezTo>
                  <a:pt x="13553014" y="437945"/>
                  <a:pt x="13536861" y="421792"/>
                  <a:pt x="13536861" y="421792"/>
                </a:cubicBezTo>
                <a:close/>
                <a:moveTo>
                  <a:pt x="13019940" y="421792"/>
                </a:moveTo>
                <a:cubicBezTo>
                  <a:pt x="13003787" y="421792"/>
                  <a:pt x="13003787" y="437945"/>
                  <a:pt x="12987633" y="454099"/>
                </a:cubicBezTo>
                <a:cubicBezTo>
                  <a:pt x="13003787" y="454099"/>
                  <a:pt x="13019940" y="470253"/>
                  <a:pt x="13036094" y="470253"/>
                </a:cubicBezTo>
                <a:cubicBezTo>
                  <a:pt x="13052248" y="470253"/>
                  <a:pt x="13068402" y="454099"/>
                  <a:pt x="13068402" y="437945"/>
                </a:cubicBezTo>
                <a:cubicBezTo>
                  <a:pt x="13052248" y="437945"/>
                  <a:pt x="13036094" y="421792"/>
                  <a:pt x="13019940" y="421792"/>
                </a:cubicBezTo>
                <a:close/>
                <a:moveTo>
                  <a:pt x="11501484" y="308715"/>
                </a:moveTo>
                <a:cubicBezTo>
                  <a:pt x="11501484" y="308715"/>
                  <a:pt x="11517639" y="308715"/>
                  <a:pt x="11517639" y="308715"/>
                </a:cubicBezTo>
                <a:cubicBezTo>
                  <a:pt x="11525717" y="324869"/>
                  <a:pt x="11525717" y="332946"/>
                  <a:pt x="11519659" y="336985"/>
                </a:cubicBezTo>
                <a:lnTo>
                  <a:pt x="11492516" y="340178"/>
                </a:lnTo>
                <a:lnTo>
                  <a:pt x="11486464" y="339607"/>
                </a:lnTo>
                <a:lnTo>
                  <a:pt x="11493408" y="330927"/>
                </a:lnTo>
                <a:cubicBezTo>
                  <a:pt x="11497446" y="324869"/>
                  <a:pt x="11501484" y="316792"/>
                  <a:pt x="11501484" y="308715"/>
                </a:cubicBezTo>
                <a:close/>
                <a:moveTo>
                  <a:pt x="16153771" y="260254"/>
                </a:moveTo>
                <a:cubicBezTo>
                  <a:pt x="16153771" y="260254"/>
                  <a:pt x="16169924" y="260254"/>
                  <a:pt x="16169924" y="260254"/>
                </a:cubicBezTo>
                <a:cubicBezTo>
                  <a:pt x="16169924" y="292562"/>
                  <a:pt x="16153771" y="292562"/>
                  <a:pt x="16137617" y="308715"/>
                </a:cubicBezTo>
                <a:cubicBezTo>
                  <a:pt x="16137617" y="292562"/>
                  <a:pt x="16153771" y="276408"/>
                  <a:pt x="16153771" y="260254"/>
                </a:cubicBezTo>
                <a:close/>
                <a:moveTo>
                  <a:pt x="16283002" y="244100"/>
                </a:moveTo>
                <a:cubicBezTo>
                  <a:pt x="16283002" y="244100"/>
                  <a:pt x="16299155" y="260254"/>
                  <a:pt x="16299155" y="260254"/>
                </a:cubicBezTo>
                <a:cubicBezTo>
                  <a:pt x="16299155" y="260254"/>
                  <a:pt x="16283002" y="276408"/>
                  <a:pt x="16283002" y="276408"/>
                </a:cubicBezTo>
                <a:cubicBezTo>
                  <a:pt x="16266847" y="276408"/>
                  <a:pt x="16266847" y="276408"/>
                  <a:pt x="16266847" y="260254"/>
                </a:cubicBezTo>
                <a:cubicBezTo>
                  <a:pt x="16266847" y="260254"/>
                  <a:pt x="16283002" y="244100"/>
                  <a:pt x="16283002" y="244100"/>
                </a:cubicBezTo>
                <a:close/>
                <a:moveTo>
                  <a:pt x="9724570" y="244100"/>
                </a:moveTo>
                <a:cubicBezTo>
                  <a:pt x="9724570" y="244100"/>
                  <a:pt x="9740725" y="260254"/>
                  <a:pt x="9740725" y="260254"/>
                </a:cubicBezTo>
                <a:cubicBezTo>
                  <a:pt x="9724570" y="292562"/>
                  <a:pt x="9724570" y="292562"/>
                  <a:pt x="9708416" y="260254"/>
                </a:cubicBezTo>
                <a:cubicBezTo>
                  <a:pt x="9708416" y="260254"/>
                  <a:pt x="9724570" y="260254"/>
                  <a:pt x="9724570" y="244100"/>
                </a:cubicBezTo>
                <a:close/>
                <a:moveTo>
                  <a:pt x="13488399" y="114870"/>
                </a:moveTo>
                <a:cubicBezTo>
                  <a:pt x="13536861" y="114870"/>
                  <a:pt x="13553014" y="131024"/>
                  <a:pt x="13569168" y="163331"/>
                </a:cubicBezTo>
                <a:cubicBezTo>
                  <a:pt x="13536861" y="163331"/>
                  <a:pt x="13520706" y="163331"/>
                  <a:pt x="13488399" y="163331"/>
                </a:cubicBezTo>
                <a:cubicBezTo>
                  <a:pt x="13488399" y="163331"/>
                  <a:pt x="13472245" y="147178"/>
                  <a:pt x="13472245" y="131024"/>
                </a:cubicBezTo>
                <a:cubicBezTo>
                  <a:pt x="13472245" y="131024"/>
                  <a:pt x="13488399" y="114870"/>
                  <a:pt x="13488399" y="114870"/>
                </a:cubicBezTo>
                <a:close/>
                <a:moveTo>
                  <a:pt x="14498010" y="106793"/>
                </a:moveTo>
                <a:cubicBezTo>
                  <a:pt x="14457625" y="106793"/>
                  <a:pt x="14417241" y="114870"/>
                  <a:pt x="14376856" y="131024"/>
                </a:cubicBezTo>
                <a:cubicBezTo>
                  <a:pt x="14376856" y="131024"/>
                  <a:pt x="14376856" y="147178"/>
                  <a:pt x="14376856" y="147178"/>
                </a:cubicBezTo>
                <a:cubicBezTo>
                  <a:pt x="14376856" y="179485"/>
                  <a:pt x="14441471" y="211793"/>
                  <a:pt x="14457625" y="211793"/>
                </a:cubicBezTo>
                <a:cubicBezTo>
                  <a:pt x="14506087" y="163331"/>
                  <a:pt x="14570701" y="179485"/>
                  <a:pt x="14619163" y="163331"/>
                </a:cubicBezTo>
                <a:cubicBezTo>
                  <a:pt x="14603009" y="163331"/>
                  <a:pt x="14619163" y="163331"/>
                  <a:pt x="14635316" y="147178"/>
                </a:cubicBezTo>
                <a:cubicBezTo>
                  <a:pt x="14619163" y="131024"/>
                  <a:pt x="14619163" y="131024"/>
                  <a:pt x="14619163" y="131024"/>
                </a:cubicBezTo>
                <a:cubicBezTo>
                  <a:pt x="14578779" y="114870"/>
                  <a:pt x="14538394" y="106793"/>
                  <a:pt x="14498010" y="106793"/>
                </a:cubicBezTo>
                <a:close/>
                <a:moveTo>
                  <a:pt x="13326862" y="62370"/>
                </a:moveTo>
                <a:cubicBezTo>
                  <a:pt x="13338977" y="62370"/>
                  <a:pt x="13351092" y="66409"/>
                  <a:pt x="13359168" y="82563"/>
                </a:cubicBezTo>
                <a:cubicBezTo>
                  <a:pt x="13359168" y="98716"/>
                  <a:pt x="13343015" y="114870"/>
                  <a:pt x="13343015" y="114870"/>
                </a:cubicBezTo>
                <a:cubicBezTo>
                  <a:pt x="13326861" y="98716"/>
                  <a:pt x="13294555" y="98716"/>
                  <a:pt x="13278400" y="82563"/>
                </a:cubicBezTo>
                <a:cubicBezTo>
                  <a:pt x="13278400" y="82563"/>
                  <a:pt x="13294555" y="66409"/>
                  <a:pt x="13294555" y="66409"/>
                </a:cubicBezTo>
                <a:cubicBezTo>
                  <a:pt x="13302631" y="66409"/>
                  <a:pt x="13314746" y="62370"/>
                  <a:pt x="13326862" y="62370"/>
                </a:cubicBezTo>
                <a:close/>
                <a:moveTo>
                  <a:pt x="14183011" y="50255"/>
                </a:moveTo>
                <a:cubicBezTo>
                  <a:pt x="14166857" y="50255"/>
                  <a:pt x="14150703" y="50255"/>
                  <a:pt x="14134550" y="66409"/>
                </a:cubicBezTo>
                <a:cubicBezTo>
                  <a:pt x="14118396" y="82563"/>
                  <a:pt x="14150703" y="114870"/>
                  <a:pt x="14183011" y="98716"/>
                </a:cubicBezTo>
                <a:cubicBezTo>
                  <a:pt x="14183011" y="114870"/>
                  <a:pt x="14199165" y="98716"/>
                  <a:pt x="14215318" y="82563"/>
                </a:cubicBezTo>
                <a:cubicBezTo>
                  <a:pt x="14215318" y="82563"/>
                  <a:pt x="14199165" y="66409"/>
                  <a:pt x="14199165" y="66409"/>
                </a:cubicBezTo>
                <a:cubicBezTo>
                  <a:pt x="14199165" y="66409"/>
                  <a:pt x="14183011" y="50255"/>
                  <a:pt x="14183011" y="50255"/>
                </a:cubicBezTo>
                <a:close/>
                <a:moveTo>
                  <a:pt x="14223395" y="280"/>
                </a:moveTo>
                <a:cubicBezTo>
                  <a:pt x="14296087" y="-1235"/>
                  <a:pt x="14368780" y="1794"/>
                  <a:pt x="14441471" y="50255"/>
                </a:cubicBezTo>
                <a:cubicBezTo>
                  <a:pt x="14489932" y="82563"/>
                  <a:pt x="14570701" y="66409"/>
                  <a:pt x="14651470" y="66409"/>
                </a:cubicBezTo>
                <a:cubicBezTo>
                  <a:pt x="14716085" y="66409"/>
                  <a:pt x="14716085" y="66409"/>
                  <a:pt x="14716085" y="179485"/>
                </a:cubicBezTo>
                <a:cubicBezTo>
                  <a:pt x="14716085" y="211793"/>
                  <a:pt x="14732239" y="227947"/>
                  <a:pt x="14764547" y="244100"/>
                </a:cubicBezTo>
                <a:cubicBezTo>
                  <a:pt x="14780700" y="244100"/>
                  <a:pt x="14780700" y="244100"/>
                  <a:pt x="14796854" y="244100"/>
                </a:cubicBezTo>
                <a:cubicBezTo>
                  <a:pt x="14861469" y="260254"/>
                  <a:pt x="14893776" y="179485"/>
                  <a:pt x="14958392" y="211793"/>
                </a:cubicBezTo>
                <a:cubicBezTo>
                  <a:pt x="15006853" y="244100"/>
                  <a:pt x="15071469" y="227947"/>
                  <a:pt x="15136083" y="244100"/>
                </a:cubicBezTo>
                <a:cubicBezTo>
                  <a:pt x="15184545" y="244100"/>
                  <a:pt x="15233006" y="244100"/>
                  <a:pt x="15281467" y="244100"/>
                </a:cubicBezTo>
                <a:cubicBezTo>
                  <a:pt x="15346082" y="244100"/>
                  <a:pt x="15394544" y="244100"/>
                  <a:pt x="15459158" y="244100"/>
                </a:cubicBezTo>
                <a:cubicBezTo>
                  <a:pt x="15491467" y="244100"/>
                  <a:pt x="15491467" y="276408"/>
                  <a:pt x="15475313" y="308715"/>
                </a:cubicBezTo>
                <a:cubicBezTo>
                  <a:pt x="15459158" y="341023"/>
                  <a:pt x="15443005" y="292562"/>
                  <a:pt x="15459158" y="341023"/>
                </a:cubicBezTo>
                <a:cubicBezTo>
                  <a:pt x="15475313" y="373330"/>
                  <a:pt x="15588389" y="389484"/>
                  <a:pt x="15620696" y="341023"/>
                </a:cubicBezTo>
                <a:cubicBezTo>
                  <a:pt x="15620696" y="324869"/>
                  <a:pt x="15604542" y="292562"/>
                  <a:pt x="15588389" y="276408"/>
                </a:cubicBezTo>
                <a:cubicBezTo>
                  <a:pt x="15669158" y="260254"/>
                  <a:pt x="15717620" y="195639"/>
                  <a:pt x="15798388" y="195639"/>
                </a:cubicBezTo>
                <a:cubicBezTo>
                  <a:pt x="15863003" y="195639"/>
                  <a:pt x="15863003" y="227947"/>
                  <a:pt x="15830695" y="260254"/>
                </a:cubicBezTo>
                <a:cubicBezTo>
                  <a:pt x="15814542" y="276408"/>
                  <a:pt x="15814542" y="292562"/>
                  <a:pt x="15846849" y="308715"/>
                </a:cubicBezTo>
                <a:cubicBezTo>
                  <a:pt x="15879157" y="308715"/>
                  <a:pt x="15911464" y="308715"/>
                  <a:pt x="15927618" y="308715"/>
                </a:cubicBezTo>
                <a:cubicBezTo>
                  <a:pt x="15943771" y="308715"/>
                  <a:pt x="16089156" y="308715"/>
                  <a:pt x="16105309" y="308715"/>
                </a:cubicBezTo>
                <a:lnTo>
                  <a:pt x="16137617" y="308715"/>
                </a:lnTo>
                <a:lnTo>
                  <a:pt x="16153771" y="308715"/>
                </a:lnTo>
                <a:cubicBezTo>
                  <a:pt x="16169924" y="357177"/>
                  <a:pt x="16202233" y="389484"/>
                  <a:pt x="16234540" y="421792"/>
                </a:cubicBezTo>
                <a:cubicBezTo>
                  <a:pt x="16347616" y="324869"/>
                  <a:pt x="16509153" y="421792"/>
                  <a:pt x="16622231" y="341023"/>
                </a:cubicBezTo>
                <a:cubicBezTo>
                  <a:pt x="16702999" y="292562"/>
                  <a:pt x="16783768" y="292562"/>
                  <a:pt x="16864538" y="341023"/>
                </a:cubicBezTo>
                <a:cubicBezTo>
                  <a:pt x="16880690" y="357177"/>
                  <a:pt x="16912998" y="357177"/>
                  <a:pt x="16912998" y="357177"/>
                </a:cubicBezTo>
                <a:cubicBezTo>
                  <a:pt x="16993766" y="292562"/>
                  <a:pt x="17074536" y="341023"/>
                  <a:pt x="17139150" y="389484"/>
                </a:cubicBezTo>
                <a:cubicBezTo>
                  <a:pt x="17219920" y="437945"/>
                  <a:pt x="17300688" y="437945"/>
                  <a:pt x="17381458" y="389484"/>
                </a:cubicBezTo>
                <a:cubicBezTo>
                  <a:pt x="17413766" y="373330"/>
                  <a:pt x="17446072" y="341023"/>
                  <a:pt x="17478380" y="373330"/>
                </a:cubicBezTo>
                <a:cubicBezTo>
                  <a:pt x="17510688" y="405638"/>
                  <a:pt x="17542994" y="405638"/>
                  <a:pt x="17575304" y="373330"/>
                </a:cubicBezTo>
                <a:cubicBezTo>
                  <a:pt x="17623764" y="308715"/>
                  <a:pt x="17656072" y="308715"/>
                  <a:pt x="17720686" y="357177"/>
                </a:cubicBezTo>
                <a:cubicBezTo>
                  <a:pt x="17736840" y="373330"/>
                  <a:pt x="17752994" y="357177"/>
                  <a:pt x="17785302" y="357177"/>
                </a:cubicBezTo>
                <a:cubicBezTo>
                  <a:pt x="17866070" y="357177"/>
                  <a:pt x="17866070" y="405638"/>
                  <a:pt x="17866070" y="470253"/>
                </a:cubicBezTo>
                <a:cubicBezTo>
                  <a:pt x="17930686" y="454099"/>
                  <a:pt x="17979148" y="389484"/>
                  <a:pt x="18043762" y="421792"/>
                </a:cubicBezTo>
                <a:cubicBezTo>
                  <a:pt x="18059916" y="421792"/>
                  <a:pt x="18076070" y="437945"/>
                  <a:pt x="18092224" y="454099"/>
                </a:cubicBezTo>
                <a:cubicBezTo>
                  <a:pt x="18092224" y="454099"/>
                  <a:pt x="18076070" y="470253"/>
                  <a:pt x="18076070" y="470253"/>
                </a:cubicBezTo>
                <a:cubicBezTo>
                  <a:pt x="18059916" y="486407"/>
                  <a:pt x="18027608" y="518714"/>
                  <a:pt x="18011454" y="518714"/>
                </a:cubicBezTo>
                <a:cubicBezTo>
                  <a:pt x="17930686" y="518714"/>
                  <a:pt x="17930686" y="599483"/>
                  <a:pt x="17898378" y="647944"/>
                </a:cubicBezTo>
                <a:cubicBezTo>
                  <a:pt x="17882224" y="664098"/>
                  <a:pt x="17882224" y="680252"/>
                  <a:pt x="17882224" y="696406"/>
                </a:cubicBezTo>
                <a:cubicBezTo>
                  <a:pt x="17898378" y="696406"/>
                  <a:pt x="17930686" y="712559"/>
                  <a:pt x="17930686" y="712559"/>
                </a:cubicBezTo>
                <a:cubicBezTo>
                  <a:pt x="18011454" y="647944"/>
                  <a:pt x="18124530" y="664098"/>
                  <a:pt x="18205300" y="664098"/>
                </a:cubicBezTo>
                <a:cubicBezTo>
                  <a:pt x="18302222" y="664098"/>
                  <a:pt x="18399146" y="615637"/>
                  <a:pt x="18463760" y="551022"/>
                </a:cubicBezTo>
                <a:cubicBezTo>
                  <a:pt x="18479914" y="534868"/>
                  <a:pt x="18496068" y="502560"/>
                  <a:pt x="18496068" y="470253"/>
                </a:cubicBezTo>
                <a:cubicBezTo>
                  <a:pt x="18496068" y="437945"/>
                  <a:pt x="18463760" y="421792"/>
                  <a:pt x="18431452" y="421792"/>
                </a:cubicBezTo>
                <a:cubicBezTo>
                  <a:pt x="18382992" y="421792"/>
                  <a:pt x="18334530" y="421792"/>
                  <a:pt x="18286068" y="405638"/>
                </a:cubicBezTo>
                <a:cubicBezTo>
                  <a:pt x="18269914" y="405638"/>
                  <a:pt x="18253762" y="373330"/>
                  <a:pt x="18269914" y="357177"/>
                </a:cubicBezTo>
                <a:cubicBezTo>
                  <a:pt x="18269914" y="341023"/>
                  <a:pt x="18286068" y="308715"/>
                  <a:pt x="18302222" y="308715"/>
                </a:cubicBezTo>
                <a:cubicBezTo>
                  <a:pt x="18431452" y="276408"/>
                  <a:pt x="18544530" y="308715"/>
                  <a:pt x="18673758" y="373330"/>
                </a:cubicBezTo>
                <a:cubicBezTo>
                  <a:pt x="18689912" y="389484"/>
                  <a:pt x="18706068" y="437945"/>
                  <a:pt x="18689912" y="454099"/>
                </a:cubicBezTo>
                <a:cubicBezTo>
                  <a:pt x="18673758" y="470253"/>
                  <a:pt x="18657606" y="470253"/>
                  <a:pt x="18641452" y="486407"/>
                </a:cubicBezTo>
                <a:cubicBezTo>
                  <a:pt x="18609144" y="502560"/>
                  <a:pt x="18576836" y="567176"/>
                  <a:pt x="18592990" y="567176"/>
                </a:cubicBezTo>
                <a:cubicBezTo>
                  <a:pt x="18609144" y="583329"/>
                  <a:pt x="18641452" y="599483"/>
                  <a:pt x="18673758" y="599483"/>
                </a:cubicBezTo>
                <a:cubicBezTo>
                  <a:pt x="18786836" y="567176"/>
                  <a:pt x="18899912" y="534868"/>
                  <a:pt x="18948374" y="421792"/>
                </a:cubicBezTo>
                <a:cubicBezTo>
                  <a:pt x="18980680" y="357177"/>
                  <a:pt x="18996834" y="357177"/>
                  <a:pt x="19061450" y="437945"/>
                </a:cubicBezTo>
                <a:cubicBezTo>
                  <a:pt x="19077604" y="470253"/>
                  <a:pt x="19093756" y="486407"/>
                  <a:pt x="19126066" y="486407"/>
                </a:cubicBezTo>
                <a:cubicBezTo>
                  <a:pt x="19158372" y="486407"/>
                  <a:pt x="19206834" y="486407"/>
                  <a:pt x="19239140" y="518714"/>
                </a:cubicBezTo>
                <a:cubicBezTo>
                  <a:pt x="19206834" y="534868"/>
                  <a:pt x="19174526" y="551022"/>
                  <a:pt x="19142218" y="567176"/>
                </a:cubicBezTo>
                <a:cubicBezTo>
                  <a:pt x="19109912" y="583329"/>
                  <a:pt x="19077604" y="599483"/>
                  <a:pt x="19045296" y="615637"/>
                </a:cubicBezTo>
                <a:cubicBezTo>
                  <a:pt x="19029142" y="631791"/>
                  <a:pt x="19029142" y="647944"/>
                  <a:pt x="19061450" y="664098"/>
                </a:cubicBezTo>
                <a:cubicBezTo>
                  <a:pt x="19109912" y="680252"/>
                  <a:pt x="19142218" y="712559"/>
                  <a:pt x="19190680" y="728713"/>
                </a:cubicBezTo>
                <a:cubicBezTo>
                  <a:pt x="19222988" y="744867"/>
                  <a:pt x="19255294" y="712559"/>
                  <a:pt x="19255294" y="680252"/>
                </a:cubicBezTo>
                <a:cubicBezTo>
                  <a:pt x="19271450" y="615637"/>
                  <a:pt x="19303756" y="583329"/>
                  <a:pt x="19352218" y="631791"/>
                </a:cubicBezTo>
                <a:cubicBezTo>
                  <a:pt x="19481448" y="728713"/>
                  <a:pt x="19642986" y="744867"/>
                  <a:pt x="19804522" y="728713"/>
                </a:cubicBezTo>
                <a:cubicBezTo>
                  <a:pt x="19836832" y="728713"/>
                  <a:pt x="19852984" y="696406"/>
                  <a:pt x="19852984" y="680252"/>
                </a:cubicBezTo>
                <a:cubicBezTo>
                  <a:pt x="19885292" y="664098"/>
                  <a:pt x="19917600" y="664098"/>
                  <a:pt x="19966060" y="647944"/>
                </a:cubicBezTo>
                <a:cubicBezTo>
                  <a:pt x="19998368" y="647944"/>
                  <a:pt x="20030676" y="615637"/>
                  <a:pt x="20046830" y="615637"/>
                </a:cubicBezTo>
                <a:cubicBezTo>
                  <a:pt x="20127598" y="680252"/>
                  <a:pt x="20208368" y="647944"/>
                  <a:pt x="20305290" y="680252"/>
                </a:cubicBezTo>
                <a:cubicBezTo>
                  <a:pt x="20337598" y="696406"/>
                  <a:pt x="20369904" y="744867"/>
                  <a:pt x="20402214" y="777174"/>
                </a:cubicBezTo>
                <a:cubicBezTo>
                  <a:pt x="20434520" y="825636"/>
                  <a:pt x="20499136" y="857943"/>
                  <a:pt x="20531442" y="841789"/>
                </a:cubicBezTo>
                <a:cubicBezTo>
                  <a:pt x="20596058" y="809482"/>
                  <a:pt x="20644520" y="761021"/>
                  <a:pt x="20709134" y="825636"/>
                </a:cubicBezTo>
                <a:cubicBezTo>
                  <a:pt x="20854520" y="825636"/>
                  <a:pt x="20999902" y="890251"/>
                  <a:pt x="21145286" y="793328"/>
                </a:cubicBezTo>
                <a:cubicBezTo>
                  <a:pt x="21161440" y="777174"/>
                  <a:pt x="21193746" y="793328"/>
                  <a:pt x="21193746" y="793328"/>
                </a:cubicBezTo>
                <a:cubicBezTo>
                  <a:pt x="21258364" y="857943"/>
                  <a:pt x="21290670" y="793328"/>
                  <a:pt x="21339132" y="761021"/>
                </a:cubicBezTo>
                <a:cubicBezTo>
                  <a:pt x="21355284" y="744867"/>
                  <a:pt x="21371440" y="728713"/>
                  <a:pt x="21403746" y="761021"/>
                </a:cubicBezTo>
                <a:cubicBezTo>
                  <a:pt x="21468360" y="857943"/>
                  <a:pt x="21468360" y="857943"/>
                  <a:pt x="21565284" y="825636"/>
                </a:cubicBezTo>
                <a:cubicBezTo>
                  <a:pt x="21629898" y="793328"/>
                  <a:pt x="21646054" y="793328"/>
                  <a:pt x="21662208" y="857943"/>
                </a:cubicBezTo>
                <a:cubicBezTo>
                  <a:pt x="21678360" y="906404"/>
                  <a:pt x="21726822" y="906404"/>
                  <a:pt x="21759128" y="874097"/>
                </a:cubicBezTo>
                <a:cubicBezTo>
                  <a:pt x="21807590" y="841789"/>
                  <a:pt x="21839898" y="825636"/>
                  <a:pt x="21888360" y="874097"/>
                </a:cubicBezTo>
                <a:cubicBezTo>
                  <a:pt x="21904514" y="890251"/>
                  <a:pt x="21920666" y="890251"/>
                  <a:pt x="21936822" y="890251"/>
                </a:cubicBezTo>
                <a:cubicBezTo>
                  <a:pt x="22049898" y="825636"/>
                  <a:pt x="22162974" y="857943"/>
                  <a:pt x="22276050" y="857943"/>
                </a:cubicBezTo>
                <a:cubicBezTo>
                  <a:pt x="22292204" y="857943"/>
                  <a:pt x="22292204" y="874097"/>
                  <a:pt x="22292204" y="874097"/>
                </a:cubicBezTo>
                <a:cubicBezTo>
                  <a:pt x="22292204" y="874097"/>
                  <a:pt x="22276050" y="890251"/>
                  <a:pt x="22276050" y="890251"/>
                </a:cubicBezTo>
                <a:cubicBezTo>
                  <a:pt x="22195280" y="890251"/>
                  <a:pt x="22114512" y="906404"/>
                  <a:pt x="22049898" y="906404"/>
                </a:cubicBezTo>
                <a:cubicBezTo>
                  <a:pt x="22049898" y="906404"/>
                  <a:pt x="22033742" y="922558"/>
                  <a:pt x="22033742" y="922558"/>
                </a:cubicBezTo>
                <a:cubicBezTo>
                  <a:pt x="22049898" y="938712"/>
                  <a:pt x="22049898" y="954866"/>
                  <a:pt x="22066052" y="954866"/>
                </a:cubicBezTo>
                <a:cubicBezTo>
                  <a:pt x="22179128" y="954866"/>
                  <a:pt x="22276050" y="954866"/>
                  <a:pt x="22372972" y="1019481"/>
                </a:cubicBezTo>
                <a:cubicBezTo>
                  <a:pt x="22405280" y="1051788"/>
                  <a:pt x="22469896" y="1019481"/>
                  <a:pt x="22502204" y="987173"/>
                </a:cubicBezTo>
                <a:cubicBezTo>
                  <a:pt x="22550666" y="938712"/>
                  <a:pt x="22599124" y="987173"/>
                  <a:pt x="22631434" y="1019481"/>
                </a:cubicBezTo>
                <a:cubicBezTo>
                  <a:pt x="22647586" y="1035635"/>
                  <a:pt x="22663742" y="1067942"/>
                  <a:pt x="22647586" y="1100250"/>
                </a:cubicBezTo>
                <a:cubicBezTo>
                  <a:pt x="22582972" y="1229480"/>
                  <a:pt x="22534510" y="1245633"/>
                  <a:pt x="22389128" y="1181018"/>
                </a:cubicBezTo>
                <a:cubicBezTo>
                  <a:pt x="22308358" y="1148711"/>
                  <a:pt x="22243742" y="1148711"/>
                  <a:pt x="22162974" y="1148711"/>
                </a:cubicBezTo>
                <a:cubicBezTo>
                  <a:pt x="22082204" y="1148711"/>
                  <a:pt x="22033742" y="1197172"/>
                  <a:pt x="22017590" y="1277941"/>
                </a:cubicBezTo>
                <a:cubicBezTo>
                  <a:pt x="22114512" y="1358710"/>
                  <a:pt x="22243742" y="1310249"/>
                  <a:pt x="22340666" y="1374864"/>
                </a:cubicBezTo>
                <a:cubicBezTo>
                  <a:pt x="22356818" y="1374864"/>
                  <a:pt x="22389128" y="1342556"/>
                  <a:pt x="22405280" y="1342556"/>
                </a:cubicBezTo>
                <a:cubicBezTo>
                  <a:pt x="22486048" y="1326402"/>
                  <a:pt x="22550666" y="1229480"/>
                  <a:pt x="22647586" y="1326402"/>
                </a:cubicBezTo>
                <a:cubicBezTo>
                  <a:pt x="22647586" y="1326402"/>
                  <a:pt x="22696048" y="1294095"/>
                  <a:pt x="22728356" y="1294095"/>
                </a:cubicBezTo>
                <a:cubicBezTo>
                  <a:pt x="22744510" y="1294095"/>
                  <a:pt x="22760662" y="1310249"/>
                  <a:pt x="22776816" y="1310249"/>
                </a:cubicBezTo>
                <a:cubicBezTo>
                  <a:pt x="22760662" y="1326402"/>
                  <a:pt x="22760662" y="1342556"/>
                  <a:pt x="22744510" y="1358710"/>
                </a:cubicBezTo>
                <a:cubicBezTo>
                  <a:pt x="22712202" y="1423325"/>
                  <a:pt x="22728356" y="1423325"/>
                  <a:pt x="22792972" y="1471786"/>
                </a:cubicBezTo>
                <a:cubicBezTo>
                  <a:pt x="22809124" y="1487940"/>
                  <a:pt x="22841432" y="1471786"/>
                  <a:pt x="22825278" y="1520247"/>
                </a:cubicBezTo>
                <a:cubicBezTo>
                  <a:pt x="22776816" y="1633324"/>
                  <a:pt x="22792972" y="1633324"/>
                  <a:pt x="22906048" y="1649478"/>
                </a:cubicBezTo>
                <a:cubicBezTo>
                  <a:pt x="22873740" y="1714093"/>
                  <a:pt x="22841432" y="1778708"/>
                  <a:pt x="22809124" y="1859476"/>
                </a:cubicBezTo>
                <a:cubicBezTo>
                  <a:pt x="22792972" y="1891784"/>
                  <a:pt x="22792972" y="1924091"/>
                  <a:pt x="22825278" y="1940245"/>
                </a:cubicBezTo>
                <a:cubicBezTo>
                  <a:pt x="22857586" y="1956399"/>
                  <a:pt x="22873740" y="1956399"/>
                  <a:pt x="22906048" y="1940245"/>
                </a:cubicBezTo>
                <a:cubicBezTo>
                  <a:pt x="22922200" y="1924091"/>
                  <a:pt x="22970662" y="1891784"/>
                  <a:pt x="22986816" y="1907938"/>
                </a:cubicBezTo>
                <a:cubicBezTo>
                  <a:pt x="23116048" y="1988707"/>
                  <a:pt x="23261430" y="1956399"/>
                  <a:pt x="23390660" y="1956399"/>
                </a:cubicBezTo>
                <a:cubicBezTo>
                  <a:pt x="23455274" y="1956399"/>
                  <a:pt x="23503736" y="1956399"/>
                  <a:pt x="23568350" y="1956399"/>
                </a:cubicBezTo>
                <a:cubicBezTo>
                  <a:pt x="23665274" y="1956399"/>
                  <a:pt x="23729888" y="1988707"/>
                  <a:pt x="23762198" y="2101783"/>
                </a:cubicBezTo>
                <a:cubicBezTo>
                  <a:pt x="23762198" y="2134090"/>
                  <a:pt x="23810658" y="2166398"/>
                  <a:pt x="23794506" y="2182552"/>
                </a:cubicBezTo>
                <a:cubicBezTo>
                  <a:pt x="23762198" y="2231013"/>
                  <a:pt x="23746044" y="2263321"/>
                  <a:pt x="23826812" y="2263321"/>
                </a:cubicBezTo>
                <a:cubicBezTo>
                  <a:pt x="23907580" y="2263321"/>
                  <a:pt x="23988350" y="2263321"/>
                  <a:pt x="24069118" y="2263321"/>
                </a:cubicBezTo>
                <a:cubicBezTo>
                  <a:pt x="24359888" y="2263321"/>
                  <a:pt x="24650657" y="2263321"/>
                  <a:pt x="24925269" y="2263321"/>
                </a:cubicBezTo>
                <a:cubicBezTo>
                  <a:pt x="24941421" y="2263321"/>
                  <a:pt x="24989885" y="2263321"/>
                  <a:pt x="24973729" y="2295628"/>
                </a:cubicBezTo>
                <a:cubicBezTo>
                  <a:pt x="24925269" y="2376397"/>
                  <a:pt x="24973729" y="2376397"/>
                  <a:pt x="25022189" y="2376397"/>
                </a:cubicBezTo>
                <a:cubicBezTo>
                  <a:pt x="25038345" y="2376397"/>
                  <a:pt x="25054501" y="2376397"/>
                  <a:pt x="25070653" y="2392551"/>
                </a:cubicBezTo>
                <a:cubicBezTo>
                  <a:pt x="25086805" y="2392551"/>
                  <a:pt x="25086805" y="2408704"/>
                  <a:pt x="25086805" y="2408704"/>
                </a:cubicBezTo>
                <a:cubicBezTo>
                  <a:pt x="25086805" y="2408704"/>
                  <a:pt x="25070653" y="2424858"/>
                  <a:pt x="25070653" y="2424858"/>
                </a:cubicBezTo>
                <a:cubicBezTo>
                  <a:pt x="25006037" y="2441012"/>
                  <a:pt x="24941421" y="2457166"/>
                  <a:pt x="24876809" y="2473319"/>
                </a:cubicBezTo>
                <a:cubicBezTo>
                  <a:pt x="24844501" y="2392551"/>
                  <a:pt x="24779885" y="2505627"/>
                  <a:pt x="24731425" y="2457166"/>
                </a:cubicBezTo>
                <a:lnTo>
                  <a:pt x="24521424" y="2505627"/>
                </a:lnTo>
                <a:cubicBezTo>
                  <a:pt x="24489118" y="2521781"/>
                  <a:pt x="24489118" y="2554088"/>
                  <a:pt x="24505270" y="2586396"/>
                </a:cubicBezTo>
                <a:cubicBezTo>
                  <a:pt x="24505270" y="2618703"/>
                  <a:pt x="24521424" y="2651011"/>
                  <a:pt x="24537578" y="2667165"/>
                </a:cubicBezTo>
                <a:cubicBezTo>
                  <a:pt x="24715269" y="2683318"/>
                  <a:pt x="24876809" y="2715626"/>
                  <a:pt x="25054501" y="2634857"/>
                </a:cubicBezTo>
                <a:cubicBezTo>
                  <a:pt x="25151421" y="2602550"/>
                  <a:pt x="25264497" y="2602550"/>
                  <a:pt x="25361421" y="2570242"/>
                </a:cubicBezTo>
                <a:cubicBezTo>
                  <a:pt x="25426033" y="2651011"/>
                  <a:pt x="25490649" y="2537934"/>
                  <a:pt x="25539113" y="2570242"/>
                </a:cubicBezTo>
                <a:cubicBezTo>
                  <a:pt x="25587573" y="2602550"/>
                  <a:pt x="25636033" y="2618703"/>
                  <a:pt x="25700649" y="2618703"/>
                </a:cubicBezTo>
                <a:cubicBezTo>
                  <a:pt x="25716801" y="2618703"/>
                  <a:pt x="25732957" y="2634857"/>
                  <a:pt x="25732957" y="2651011"/>
                </a:cubicBezTo>
                <a:cubicBezTo>
                  <a:pt x="25732957" y="2683318"/>
                  <a:pt x="25732957" y="2715626"/>
                  <a:pt x="25700649" y="2731780"/>
                </a:cubicBezTo>
                <a:cubicBezTo>
                  <a:pt x="25571421" y="2812548"/>
                  <a:pt x="25442189" y="2796394"/>
                  <a:pt x="25296805" y="2796394"/>
                </a:cubicBezTo>
                <a:cubicBezTo>
                  <a:pt x="25199881" y="2699472"/>
                  <a:pt x="25086805" y="2747933"/>
                  <a:pt x="24989885" y="2747933"/>
                </a:cubicBezTo>
                <a:cubicBezTo>
                  <a:pt x="24925269" y="2747933"/>
                  <a:pt x="24909113" y="2764087"/>
                  <a:pt x="24909113" y="2812548"/>
                </a:cubicBezTo>
                <a:cubicBezTo>
                  <a:pt x="24909113" y="2844856"/>
                  <a:pt x="24925269" y="2861010"/>
                  <a:pt x="24957577" y="2877163"/>
                </a:cubicBezTo>
                <a:cubicBezTo>
                  <a:pt x="25006037" y="2893317"/>
                  <a:pt x="25022189" y="2925625"/>
                  <a:pt x="25022189" y="2957932"/>
                </a:cubicBezTo>
                <a:cubicBezTo>
                  <a:pt x="25022189" y="3006394"/>
                  <a:pt x="25006037" y="3038701"/>
                  <a:pt x="24973729" y="3038701"/>
                </a:cubicBezTo>
                <a:cubicBezTo>
                  <a:pt x="24860653" y="3038701"/>
                  <a:pt x="24763733" y="3038701"/>
                  <a:pt x="24650657" y="3038701"/>
                </a:cubicBezTo>
                <a:cubicBezTo>
                  <a:pt x="24618345" y="3038701"/>
                  <a:pt x="24569886" y="3054855"/>
                  <a:pt x="24553732" y="3103316"/>
                </a:cubicBezTo>
                <a:cubicBezTo>
                  <a:pt x="24553732" y="3119470"/>
                  <a:pt x="24553732" y="3167931"/>
                  <a:pt x="24505270" y="3151777"/>
                </a:cubicBezTo>
                <a:cubicBezTo>
                  <a:pt x="24489118" y="3151777"/>
                  <a:pt x="24489118" y="3119470"/>
                  <a:pt x="24489118" y="3103316"/>
                </a:cubicBezTo>
                <a:cubicBezTo>
                  <a:pt x="24472962" y="3071009"/>
                  <a:pt x="24472962" y="3071009"/>
                  <a:pt x="24456808" y="3087162"/>
                </a:cubicBezTo>
                <a:cubicBezTo>
                  <a:pt x="24456808" y="3087162"/>
                  <a:pt x="24440656" y="3103316"/>
                  <a:pt x="24440656" y="3103316"/>
                </a:cubicBezTo>
                <a:cubicBezTo>
                  <a:pt x="24440656" y="3135624"/>
                  <a:pt x="24424502" y="3184085"/>
                  <a:pt x="24440656" y="3184085"/>
                </a:cubicBezTo>
                <a:cubicBezTo>
                  <a:pt x="24521424" y="3232546"/>
                  <a:pt x="24408348" y="3329469"/>
                  <a:pt x="24489118" y="3377930"/>
                </a:cubicBezTo>
                <a:cubicBezTo>
                  <a:pt x="24505270" y="3394084"/>
                  <a:pt x="24505270" y="3458699"/>
                  <a:pt x="24553732" y="3458699"/>
                </a:cubicBezTo>
                <a:cubicBezTo>
                  <a:pt x="24586038" y="3458699"/>
                  <a:pt x="24634501" y="3458699"/>
                  <a:pt x="24666809" y="3442545"/>
                </a:cubicBezTo>
                <a:cubicBezTo>
                  <a:pt x="24699113" y="3410238"/>
                  <a:pt x="24731425" y="3394084"/>
                  <a:pt x="24747577" y="3361776"/>
                </a:cubicBezTo>
                <a:cubicBezTo>
                  <a:pt x="24812193" y="3458699"/>
                  <a:pt x="24925269" y="3377930"/>
                  <a:pt x="24989885" y="3426391"/>
                </a:cubicBezTo>
                <a:cubicBezTo>
                  <a:pt x="25006037" y="3442545"/>
                  <a:pt x="25006037" y="3458699"/>
                  <a:pt x="24989885" y="3474853"/>
                </a:cubicBezTo>
                <a:cubicBezTo>
                  <a:pt x="24973729" y="3491006"/>
                  <a:pt x="24973729" y="3507160"/>
                  <a:pt x="24989885" y="3523314"/>
                </a:cubicBezTo>
                <a:cubicBezTo>
                  <a:pt x="25054501" y="3539468"/>
                  <a:pt x="25102961" y="3539468"/>
                  <a:pt x="25167577" y="3539468"/>
                </a:cubicBezTo>
                <a:cubicBezTo>
                  <a:pt x="25183729" y="3539468"/>
                  <a:pt x="25199881" y="3571775"/>
                  <a:pt x="25199881" y="3587929"/>
                </a:cubicBezTo>
                <a:cubicBezTo>
                  <a:pt x="25199881" y="3604083"/>
                  <a:pt x="25199881" y="3636390"/>
                  <a:pt x="25183729" y="3636390"/>
                </a:cubicBezTo>
                <a:cubicBezTo>
                  <a:pt x="25086805" y="3668698"/>
                  <a:pt x="24989885" y="3652544"/>
                  <a:pt x="24909113" y="3701005"/>
                </a:cubicBezTo>
                <a:cubicBezTo>
                  <a:pt x="24876809" y="3717159"/>
                  <a:pt x="24828345" y="3701005"/>
                  <a:pt x="24796037" y="3684851"/>
                </a:cubicBezTo>
                <a:cubicBezTo>
                  <a:pt x="24731425" y="3652544"/>
                  <a:pt x="24682961" y="3652544"/>
                  <a:pt x="24634501" y="3668698"/>
                </a:cubicBezTo>
                <a:lnTo>
                  <a:pt x="24472962" y="3765620"/>
                </a:lnTo>
                <a:cubicBezTo>
                  <a:pt x="24440656" y="3781774"/>
                  <a:pt x="24408348" y="3814082"/>
                  <a:pt x="24376040" y="3830235"/>
                </a:cubicBezTo>
                <a:cubicBezTo>
                  <a:pt x="24311426" y="3862543"/>
                  <a:pt x="24311426" y="3862543"/>
                  <a:pt x="24376040" y="3894850"/>
                </a:cubicBezTo>
                <a:cubicBezTo>
                  <a:pt x="24408348" y="3911004"/>
                  <a:pt x="24440656" y="3927158"/>
                  <a:pt x="24472962" y="3959465"/>
                </a:cubicBezTo>
                <a:cubicBezTo>
                  <a:pt x="24521424" y="4007927"/>
                  <a:pt x="24553732" y="3975619"/>
                  <a:pt x="24602194" y="3959465"/>
                </a:cubicBezTo>
                <a:cubicBezTo>
                  <a:pt x="24614310" y="3955427"/>
                  <a:pt x="24627435" y="3951389"/>
                  <a:pt x="24640813" y="3948865"/>
                </a:cubicBezTo>
                <a:lnTo>
                  <a:pt x="24652297" y="3948431"/>
                </a:lnTo>
                <a:lnTo>
                  <a:pt x="24650657" y="3959465"/>
                </a:lnTo>
                <a:cubicBezTo>
                  <a:pt x="24650657" y="3959465"/>
                  <a:pt x="24666809" y="3959465"/>
                  <a:pt x="24666809" y="3959465"/>
                </a:cubicBezTo>
                <a:lnTo>
                  <a:pt x="24671079" y="3947723"/>
                </a:lnTo>
                <a:lnTo>
                  <a:pt x="24680943" y="3947350"/>
                </a:lnTo>
                <a:cubicBezTo>
                  <a:pt x="24707193" y="3951389"/>
                  <a:pt x="24731423" y="3967543"/>
                  <a:pt x="24747577" y="4007927"/>
                </a:cubicBezTo>
                <a:cubicBezTo>
                  <a:pt x="24763733" y="4007927"/>
                  <a:pt x="24763733" y="4007927"/>
                  <a:pt x="24779885" y="4007927"/>
                </a:cubicBezTo>
                <a:cubicBezTo>
                  <a:pt x="24796037" y="4040234"/>
                  <a:pt x="24812193" y="4056388"/>
                  <a:pt x="24812193" y="4088695"/>
                </a:cubicBezTo>
                <a:cubicBezTo>
                  <a:pt x="24812193" y="4104849"/>
                  <a:pt x="24779885" y="4121003"/>
                  <a:pt x="24763733" y="4121003"/>
                </a:cubicBezTo>
                <a:cubicBezTo>
                  <a:pt x="24682961" y="4121003"/>
                  <a:pt x="24602194" y="4121003"/>
                  <a:pt x="24521424" y="4121003"/>
                </a:cubicBezTo>
                <a:cubicBezTo>
                  <a:pt x="24472962" y="4121003"/>
                  <a:pt x="24456808" y="4153311"/>
                  <a:pt x="24456808" y="4185618"/>
                </a:cubicBezTo>
                <a:cubicBezTo>
                  <a:pt x="24456808" y="4217926"/>
                  <a:pt x="24440656" y="4266387"/>
                  <a:pt x="24424502" y="4298695"/>
                </a:cubicBezTo>
                <a:cubicBezTo>
                  <a:pt x="24392194" y="4347156"/>
                  <a:pt x="24440656" y="4347156"/>
                  <a:pt x="24456808" y="4347156"/>
                </a:cubicBezTo>
                <a:cubicBezTo>
                  <a:pt x="24796037" y="4347156"/>
                  <a:pt x="25151421" y="4347156"/>
                  <a:pt x="25490649" y="4347156"/>
                </a:cubicBezTo>
                <a:cubicBezTo>
                  <a:pt x="25603725" y="4347156"/>
                  <a:pt x="25716801" y="4314848"/>
                  <a:pt x="25797573" y="4395617"/>
                </a:cubicBezTo>
                <a:cubicBezTo>
                  <a:pt x="25813725" y="4411771"/>
                  <a:pt x="25829877" y="4395617"/>
                  <a:pt x="25862189" y="4395617"/>
                </a:cubicBezTo>
                <a:cubicBezTo>
                  <a:pt x="25942957" y="4411771"/>
                  <a:pt x="26039877" y="4379463"/>
                  <a:pt x="26120649" y="4427925"/>
                </a:cubicBezTo>
                <a:cubicBezTo>
                  <a:pt x="26201417" y="4476386"/>
                  <a:pt x="26298341" y="4444078"/>
                  <a:pt x="26379109" y="4460232"/>
                </a:cubicBezTo>
                <a:cubicBezTo>
                  <a:pt x="26395261" y="4460232"/>
                  <a:pt x="26395261" y="4476386"/>
                  <a:pt x="26395261" y="4476386"/>
                </a:cubicBezTo>
                <a:cubicBezTo>
                  <a:pt x="26379109" y="4492540"/>
                  <a:pt x="26362953" y="4508693"/>
                  <a:pt x="26362953" y="4508693"/>
                </a:cubicBezTo>
                <a:cubicBezTo>
                  <a:pt x="26314493" y="4508693"/>
                  <a:pt x="26266033" y="4508693"/>
                  <a:pt x="26217569" y="4524847"/>
                </a:cubicBezTo>
                <a:cubicBezTo>
                  <a:pt x="26169109" y="4541001"/>
                  <a:pt x="26136801" y="4573308"/>
                  <a:pt x="26088341" y="4524847"/>
                </a:cubicBezTo>
                <a:cubicBezTo>
                  <a:pt x="26023725" y="4557155"/>
                  <a:pt x="25975265" y="4589462"/>
                  <a:pt x="25910649" y="4621770"/>
                </a:cubicBezTo>
                <a:cubicBezTo>
                  <a:pt x="25894497" y="4621770"/>
                  <a:pt x="25878341" y="4605616"/>
                  <a:pt x="25862189" y="4589462"/>
                </a:cubicBezTo>
                <a:cubicBezTo>
                  <a:pt x="25797573" y="4541001"/>
                  <a:pt x="25700649" y="4605616"/>
                  <a:pt x="25636033" y="4541001"/>
                </a:cubicBezTo>
                <a:cubicBezTo>
                  <a:pt x="25587573" y="4492540"/>
                  <a:pt x="25571421" y="4557155"/>
                  <a:pt x="25539113" y="4573308"/>
                </a:cubicBezTo>
                <a:cubicBezTo>
                  <a:pt x="25458345" y="4573308"/>
                  <a:pt x="25377577" y="4589462"/>
                  <a:pt x="25312957" y="4589462"/>
                </a:cubicBezTo>
                <a:cubicBezTo>
                  <a:pt x="25312957" y="4589462"/>
                  <a:pt x="25296805" y="4605616"/>
                  <a:pt x="25296805" y="4605616"/>
                </a:cubicBezTo>
                <a:cubicBezTo>
                  <a:pt x="25296805" y="4621770"/>
                  <a:pt x="25312957" y="4621770"/>
                  <a:pt x="25312957" y="4621770"/>
                </a:cubicBezTo>
                <a:cubicBezTo>
                  <a:pt x="25312957" y="4621770"/>
                  <a:pt x="25329113" y="4637924"/>
                  <a:pt x="25345265" y="4637924"/>
                </a:cubicBezTo>
                <a:cubicBezTo>
                  <a:pt x="25393729" y="4637924"/>
                  <a:pt x="25409881" y="4686385"/>
                  <a:pt x="25393729" y="4718692"/>
                </a:cubicBezTo>
                <a:cubicBezTo>
                  <a:pt x="25377577" y="4767154"/>
                  <a:pt x="25329113" y="4799461"/>
                  <a:pt x="25280653" y="4783307"/>
                </a:cubicBezTo>
                <a:cubicBezTo>
                  <a:pt x="25248345" y="4767154"/>
                  <a:pt x="25216037" y="4751000"/>
                  <a:pt x="25167577" y="4767154"/>
                </a:cubicBezTo>
                <a:lnTo>
                  <a:pt x="24941421" y="4751000"/>
                </a:lnTo>
                <a:cubicBezTo>
                  <a:pt x="24909113" y="4751000"/>
                  <a:pt x="24892961" y="4734846"/>
                  <a:pt x="24860653" y="4767154"/>
                </a:cubicBezTo>
                <a:cubicBezTo>
                  <a:pt x="24844501" y="4783307"/>
                  <a:pt x="24812193" y="4815615"/>
                  <a:pt x="24796037" y="4767154"/>
                </a:cubicBezTo>
                <a:cubicBezTo>
                  <a:pt x="24796037" y="4751000"/>
                  <a:pt x="24796037" y="4718692"/>
                  <a:pt x="24796037" y="4718692"/>
                </a:cubicBezTo>
                <a:cubicBezTo>
                  <a:pt x="24812193" y="4686385"/>
                  <a:pt x="24844501" y="4670231"/>
                  <a:pt x="24812193" y="4621770"/>
                </a:cubicBezTo>
                <a:cubicBezTo>
                  <a:pt x="24779885" y="4589462"/>
                  <a:pt x="24747577" y="4573308"/>
                  <a:pt x="24715269" y="4605616"/>
                </a:cubicBezTo>
                <a:cubicBezTo>
                  <a:pt x="24682961" y="4621770"/>
                  <a:pt x="24666809" y="4621770"/>
                  <a:pt x="24634501" y="4605616"/>
                </a:cubicBezTo>
                <a:cubicBezTo>
                  <a:pt x="24553732" y="4589462"/>
                  <a:pt x="24553732" y="4589462"/>
                  <a:pt x="24537578" y="4605616"/>
                </a:cubicBezTo>
                <a:cubicBezTo>
                  <a:pt x="24521424" y="4621770"/>
                  <a:pt x="24505270" y="4637924"/>
                  <a:pt x="24505270" y="4654077"/>
                </a:cubicBezTo>
                <a:cubicBezTo>
                  <a:pt x="24472962" y="4767154"/>
                  <a:pt x="24392194" y="4799461"/>
                  <a:pt x="24279118" y="4799461"/>
                </a:cubicBezTo>
                <a:cubicBezTo>
                  <a:pt x="24214502" y="4799461"/>
                  <a:pt x="24166042" y="4799461"/>
                  <a:pt x="24117580" y="4831769"/>
                </a:cubicBezTo>
                <a:cubicBezTo>
                  <a:pt x="24101426" y="4847922"/>
                  <a:pt x="24069118" y="4847922"/>
                  <a:pt x="24036812" y="4847922"/>
                </a:cubicBezTo>
                <a:cubicBezTo>
                  <a:pt x="23842966" y="4847922"/>
                  <a:pt x="23632968" y="4847922"/>
                  <a:pt x="23439122" y="4847922"/>
                </a:cubicBezTo>
                <a:cubicBezTo>
                  <a:pt x="23277584" y="4767154"/>
                  <a:pt x="23116048" y="4799461"/>
                  <a:pt x="22954510" y="4799461"/>
                </a:cubicBezTo>
                <a:cubicBezTo>
                  <a:pt x="22922200" y="4799461"/>
                  <a:pt x="22889892" y="4799461"/>
                  <a:pt x="22873740" y="4783307"/>
                </a:cubicBezTo>
                <a:cubicBezTo>
                  <a:pt x="22825278" y="4734846"/>
                  <a:pt x="22792972" y="4767154"/>
                  <a:pt x="22760662" y="4799461"/>
                </a:cubicBezTo>
                <a:cubicBezTo>
                  <a:pt x="22728356" y="4831769"/>
                  <a:pt x="22712202" y="4847922"/>
                  <a:pt x="22663742" y="4815615"/>
                </a:cubicBezTo>
                <a:cubicBezTo>
                  <a:pt x="22647586" y="4799461"/>
                  <a:pt x="22615280" y="4783307"/>
                  <a:pt x="22582972" y="4783307"/>
                </a:cubicBezTo>
                <a:cubicBezTo>
                  <a:pt x="22130666" y="4783307"/>
                  <a:pt x="21694514" y="4783307"/>
                  <a:pt x="21242208" y="4783307"/>
                </a:cubicBezTo>
                <a:cubicBezTo>
                  <a:pt x="21209902" y="4783307"/>
                  <a:pt x="21193746" y="4799461"/>
                  <a:pt x="21193746" y="4831769"/>
                </a:cubicBezTo>
                <a:cubicBezTo>
                  <a:pt x="21226054" y="4831769"/>
                  <a:pt x="21274516" y="4831769"/>
                  <a:pt x="21306822" y="4831769"/>
                </a:cubicBezTo>
                <a:cubicBezTo>
                  <a:pt x="21355284" y="4831769"/>
                  <a:pt x="21403746" y="4831769"/>
                  <a:pt x="21436054" y="4880230"/>
                </a:cubicBezTo>
                <a:cubicBezTo>
                  <a:pt x="21484516" y="4960999"/>
                  <a:pt x="21565284" y="4960999"/>
                  <a:pt x="21646054" y="4960999"/>
                </a:cubicBezTo>
                <a:cubicBezTo>
                  <a:pt x="21791436" y="4944845"/>
                  <a:pt x="21936822" y="4993306"/>
                  <a:pt x="22082204" y="4912537"/>
                </a:cubicBezTo>
                <a:cubicBezTo>
                  <a:pt x="22195280" y="4912537"/>
                  <a:pt x="22324510" y="4912537"/>
                  <a:pt x="22437586" y="4912537"/>
                </a:cubicBezTo>
                <a:cubicBezTo>
                  <a:pt x="22550666" y="4896384"/>
                  <a:pt x="22647586" y="4977152"/>
                  <a:pt x="22744510" y="4977152"/>
                </a:cubicBezTo>
                <a:cubicBezTo>
                  <a:pt x="22809124" y="5041768"/>
                  <a:pt x="22889892" y="5025614"/>
                  <a:pt x="22970662" y="5025614"/>
                </a:cubicBezTo>
                <a:cubicBezTo>
                  <a:pt x="23067586" y="5025614"/>
                  <a:pt x="23164506" y="5025614"/>
                  <a:pt x="23261430" y="5025614"/>
                </a:cubicBezTo>
                <a:cubicBezTo>
                  <a:pt x="23293738" y="5025614"/>
                  <a:pt x="23326044" y="5025614"/>
                  <a:pt x="23342198" y="5025614"/>
                </a:cubicBezTo>
                <a:cubicBezTo>
                  <a:pt x="23471430" y="4928691"/>
                  <a:pt x="23584506" y="4977152"/>
                  <a:pt x="23697582" y="5041768"/>
                </a:cubicBezTo>
                <a:cubicBezTo>
                  <a:pt x="23778350" y="5090229"/>
                  <a:pt x="23859120" y="5090229"/>
                  <a:pt x="23956042" y="5090229"/>
                </a:cubicBezTo>
                <a:cubicBezTo>
                  <a:pt x="23988350" y="5090229"/>
                  <a:pt x="24020656" y="5090229"/>
                  <a:pt x="24004504" y="5122536"/>
                </a:cubicBezTo>
                <a:cubicBezTo>
                  <a:pt x="24004504" y="5122536"/>
                  <a:pt x="23972196" y="5138690"/>
                  <a:pt x="23956042" y="5138690"/>
                </a:cubicBezTo>
                <a:cubicBezTo>
                  <a:pt x="23923736" y="5154844"/>
                  <a:pt x="23923736" y="5170998"/>
                  <a:pt x="23939888" y="5203305"/>
                </a:cubicBezTo>
                <a:cubicBezTo>
                  <a:pt x="23956042" y="5219459"/>
                  <a:pt x="23956042" y="5235613"/>
                  <a:pt x="23939888" y="5251766"/>
                </a:cubicBezTo>
                <a:cubicBezTo>
                  <a:pt x="23875274" y="5251766"/>
                  <a:pt x="23826812" y="5267920"/>
                  <a:pt x="23762198" y="5267920"/>
                </a:cubicBezTo>
                <a:cubicBezTo>
                  <a:pt x="23713736" y="5267920"/>
                  <a:pt x="23681430" y="5284074"/>
                  <a:pt x="23665274" y="5316382"/>
                </a:cubicBezTo>
                <a:cubicBezTo>
                  <a:pt x="23649120" y="5332535"/>
                  <a:pt x="23600660" y="5348689"/>
                  <a:pt x="23649120" y="5380996"/>
                </a:cubicBezTo>
                <a:cubicBezTo>
                  <a:pt x="23665274" y="5397150"/>
                  <a:pt x="23713736" y="5429458"/>
                  <a:pt x="23713736" y="5429458"/>
                </a:cubicBezTo>
                <a:cubicBezTo>
                  <a:pt x="23842966" y="5332535"/>
                  <a:pt x="24004504" y="5445612"/>
                  <a:pt x="24133732" y="5332535"/>
                </a:cubicBezTo>
                <a:cubicBezTo>
                  <a:pt x="24166042" y="5316382"/>
                  <a:pt x="24214502" y="5348689"/>
                  <a:pt x="24230656" y="5380996"/>
                </a:cubicBezTo>
                <a:cubicBezTo>
                  <a:pt x="24262964" y="5413304"/>
                  <a:pt x="24279118" y="5461765"/>
                  <a:pt x="24311426" y="5494073"/>
                </a:cubicBezTo>
                <a:cubicBezTo>
                  <a:pt x="24392194" y="5477919"/>
                  <a:pt x="24456808" y="5558688"/>
                  <a:pt x="24537578" y="5558688"/>
                </a:cubicBezTo>
                <a:cubicBezTo>
                  <a:pt x="24747577" y="5558688"/>
                  <a:pt x="24957577" y="5558688"/>
                  <a:pt x="25167577" y="5558688"/>
                </a:cubicBezTo>
                <a:cubicBezTo>
                  <a:pt x="25199881" y="5558688"/>
                  <a:pt x="25216037" y="5542534"/>
                  <a:pt x="25248345" y="5526380"/>
                </a:cubicBezTo>
                <a:cubicBezTo>
                  <a:pt x="25312957" y="5494073"/>
                  <a:pt x="25377577" y="5526380"/>
                  <a:pt x="25409881" y="5590995"/>
                </a:cubicBezTo>
                <a:cubicBezTo>
                  <a:pt x="25458345" y="5720226"/>
                  <a:pt x="25522957" y="5768687"/>
                  <a:pt x="25619881" y="5720226"/>
                </a:cubicBezTo>
                <a:cubicBezTo>
                  <a:pt x="25684497" y="5687918"/>
                  <a:pt x="25765265" y="5687918"/>
                  <a:pt x="25846033" y="5655610"/>
                </a:cubicBezTo>
                <a:cubicBezTo>
                  <a:pt x="25942957" y="5607149"/>
                  <a:pt x="26056033" y="5607149"/>
                  <a:pt x="26152953" y="5574842"/>
                </a:cubicBezTo>
                <a:cubicBezTo>
                  <a:pt x="26201417" y="5558688"/>
                  <a:pt x="26266033" y="5574842"/>
                  <a:pt x="26330645" y="5574842"/>
                </a:cubicBezTo>
                <a:cubicBezTo>
                  <a:pt x="26346801" y="5542534"/>
                  <a:pt x="26427569" y="5590995"/>
                  <a:pt x="26492185" y="5639457"/>
                </a:cubicBezTo>
                <a:cubicBezTo>
                  <a:pt x="26556797" y="5671764"/>
                  <a:pt x="26556797" y="5752533"/>
                  <a:pt x="26492185" y="5784840"/>
                </a:cubicBezTo>
                <a:cubicBezTo>
                  <a:pt x="26443721" y="5817148"/>
                  <a:pt x="26395261" y="5849456"/>
                  <a:pt x="26346801" y="5865609"/>
                </a:cubicBezTo>
                <a:cubicBezTo>
                  <a:pt x="26314493" y="5881763"/>
                  <a:pt x="26266033" y="5833302"/>
                  <a:pt x="26249877" y="5833302"/>
                </a:cubicBezTo>
                <a:cubicBezTo>
                  <a:pt x="26136801" y="5914070"/>
                  <a:pt x="25975265" y="5865609"/>
                  <a:pt x="25862189" y="5946378"/>
                </a:cubicBezTo>
                <a:cubicBezTo>
                  <a:pt x="25813725" y="5978686"/>
                  <a:pt x="25862189" y="5994839"/>
                  <a:pt x="25862189" y="6010993"/>
                </a:cubicBezTo>
                <a:cubicBezTo>
                  <a:pt x="25862189" y="6043301"/>
                  <a:pt x="25846033" y="6059454"/>
                  <a:pt x="25813725" y="6059454"/>
                </a:cubicBezTo>
                <a:cubicBezTo>
                  <a:pt x="25765265" y="6043301"/>
                  <a:pt x="25716801" y="5994839"/>
                  <a:pt x="25668341" y="6059454"/>
                </a:cubicBezTo>
                <a:cubicBezTo>
                  <a:pt x="25636033" y="6091762"/>
                  <a:pt x="25587573" y="6107916"/>
                  <a:pt x="25539113" y="6140223"/>
                </a:cubicBezTo>
                <a:cubicBezTo>
                  <a:pt x="25522957" y="6156377"/>
                  <a:pt x="25522957" y="6172531"/>
                  <a:pt x="25555265" y="6172531"/>
                </a:cubicBezTo>
                <a:cubicBezTo>
                  <a:pt x="25619881" y="6188684"/>
                  <a:pt x="25636033" y="6204839"/>
                  <a:pt x="25636033" y="6269453"/>
                </a:cubicBezTo>
                <a:cubicBezTo>
                  <a:pt x="25636033" y="6317914"/>
                  <a:pt x="25636033" y="6366376"/>
                  <a:pt x="25636033" y="6414837"/>
                </a:cubicBezTo>
                <a:cubicBezTo>
                  <a:pt x="25636033" y="6447145"/>
                  <a:pt x="25587573" y="6479452"/>
                  <a:pt x="25555265" y="6463298"/>
                </a:cubicBezTo>
                <a:cubicBezTo>
                  <a:pt x="25522957" y="6447145"/>
                  <a:pt x="25490649" y="6430991"/>
                  <a:pt x="25442189" y="6430991"/>
                </a:cubicBezTo>
                <a:cubicBezTo>
                  <a:pt x="25377577" y="6414837"/>
                  <a:pt x="25329113" y="6414837"/>
                  <a:pt x="25264497" y="6414837"/>
                </a:cubicBezTo>
                <a:cubicBezTo>
                  <a:pt x="25232189" y="6414837"/>
                  <a:pt x="25216037" y="6382530"/>
                  <a:pt x="25232189" y="6350222"/>
                </a:cubicBezTo>
                <a:cubicBezTo>
                  <a:pt x="25248345" y="6301761"/>
                  <a:pt x="25264497" y="6269453"/>
                  <a:pt x="25296805" y="6220992"/>
                </a:cubicBezTo>
                <a:cubicBezTo>
                  <a:pt x="25312957" y="6172531"/>
                  <a:pt x="25345265" y="6204839"/>
                  <a:pt x="25361421" y="6220992"/>
                </a:cubicBezTo>
                <a:cubicBezTo>
                  <a:pt x="25377577" y="6237146"/>
                  <a:pt x="25393729" y="6237146"/>
                  <a:pt x="25409881" y="6204839"/>
                </a:cubicBezTo>
                <a:cubicBezTo>
                  <a:pt x="25409881" y="6172531"/>
                  <a:pt x="25409881" y="6156377"/>
                  <a:pt x="25409881" y="6124070"/>
                </a:cubicBezTo>
                <a:cubicBezTo>
                  <a:pt x="25490649" y="6124070"/>
                  <a:pt x="25458345" y="5994839"/>
                  <a:pt x="25539113" y="5994839"/>
                </a:cubicBezTo>
                <a:cubicBezTo>
                  <a:pt x="25555265" y="5994839"/>
                  <a:pt x="25571421" y="5978686"/>
                  <a:pt x="25555265" y="5962532"/>
                </a:cubicBezTo>
                <a:cubicBezTo>
                  <a:pt x="25555265" y="5962532"/>
                  <a:pt x="25539113" y="5946378"/>
                  <a:pt x="25539113" y="5946378"/>
                </a:cubicBezTo>
                <a:cubicBezTo>
                  <a:pt x="25442189" y="5962532"/>
                  <a:pt x="25345265" y="5897917"/>
                  <a:pt x="25264497" y="5881763"/>
                </a:cubicBezTo>
                <a:cubicBezTo>
                  <a:pt x="25216037" y="5865609"/>
                  <a:pt x="25167577" y="5914070"/>
                  <a:pt x="25183729" y="5962532"/>
                </a:cubicBezTo>
                <a:cubicBezTo>
                  <a:pt x="25199881" y="6010993"/>
                  <a:pt x="25216037" y="6043301"/>
                  <a:pt x="25232189" y="6091762"/>
                </a:cubicBezTo>
                <a:cubicBezTo>
                  <a:pt x="25151421" y="6172531"/>
                  <a:pt x="25070653" y="6253300"/>
                  <a:pt x="24973729" y="6334068"/>
                </a:cubicBezTo>
                <a:cubicBezTo>
                  <a:pt x="24941421" y="6350222"/>
                  <a:pt x="24892961" y="6334068"/>
                  <a:pt x="24860653" y="6350222"/>
                </a:cubicBezTo>
                <a:cubicBezTo>
                  <a:pt x="24812193" y="6382530"/>
                  <a:pt x="24892961" y="6414837"/>
                  <a:pt x="24860653" y="6430991"/>
                </a:cubicBezTo>
                <a:cubicBezTo>
                  <a:pt x="24812193" y="6463298"/>
                  <a:pt x="24763733" y="6463298"/>
                  <a:pt x="24715269" y="6430991"/>
                </a:cubicBezTo>
                <a:cubicBezTo>
                  <a:pt x="24699113" y="6414837"/>
                  <a:pt x="24682961" y="6382530"/>
                  <a:pt x="24650657" y="6414837"/>
                </a:cubicBezTo>
                <a:cubicBezTo>
                  <a:pt x="24569886" y="6463298"/>
                  <a:pt x="24489118" y="6479452"/>
                  <a:pt x="24440656" y="6350222"/>
                </a:cubicBezTo>
                <a:cubicBezTo>
                  <a:pt x="24424502" y="6317914"/>
                  <a:pt x="24343732" y="6317914"/>
                  <a:pt x="24311426" y="6350222"/>
                </a:cubicBezTo>
                <a:cubicBezTo>
                  <a:pt x="24262964" y="6398683"/>
                  <a:pt x="24198350" y="6398683"/>
                  <a:pt x="24149888" y="6382530"/>
                </a:cubicBezTo>
                <a:cubicBezTo>
                  <a:pt x="24036812" y="6366376"/>
                  <a:pt x="23907580" y="6430991"/>
                  <a:pt x="23810658" y="6350222"/>
                </a:cubicBezTo>
                <a:cubicBezTo>
                  <a:pt x="23778350" y="6334068"/>
                  <a:pt x="23762198" y="6334068"/>
                  <a:pt x="23729888" y="6350222"/>
                </a:cubicBezTo>
                <a:cubicBezTo>
                  <a:pt x="23503736" y="6414837"/>
                  <a:pt x="23406814" y="6414837"/>
                  <a:pt x="23212968" y="6350222"/>
                </a:cubicBezTo>
                <a:cubicBezTo>
                  <a:pt x="23116048" y="6317914"/>
                  <a:pt x="23002968" y="6317914"/>
                  <a:pt x="22906048" y="6269453"/>
                </a:cubicBezTo>
                <a:cubicBezTo>
                  <a:pt x="22841432" y="6237146"/>
                  <a:pt x="22760662" y="6253300"/>
                  <a:pt x="22728356" y="6317914"/>
                </a:cubicBezTo>
                <a:cubicBezTo>
                  <a:pt x="22679894" y="6382530"/>
                  <a:pt x="22615280" y="6398683"/>
                  <a:pt x="22550666" y="6366376"/>
                </a:cubicBezTo>
                <a:cubicBezTo>
                  <a:pt x="22486048" y="6317914"/>
                  <a:pt x="22437586" y="6334068"/>
                  <a:pt x="22372972" y="6366376"/>
                </a:cubicBezTo>
                <a:cubicBezTo>
                  <a:pt x="22340666" y="6398683"/>
                  <a:pt x="22276050" y="6398683"/>
                  <a:pt x="22243742" y="6447145"/>
                </a:cubicBezTo>
                <a:cubicBezTo>
                  <a:pt x="22211434" y="6495606"/>
                  <a:pt x="22162974" y="6495606"/>
                  <a:pt x="22114512" y="6495606"/>
                </a:cubicBezTo>
                <a:cubicBezTo>
                  <a:pt x="21920666" y="6495606"/>
                  <a:pt x="21710668" y="6495606"/>
                  <a:pt x="21516822" y="6495606"/>
                </a:cubicBezTo>
                <a:cubicBezTo>
                  <a:pt x="21403746" y="6495606"/>
                  <a:pt x="21290670" y="6414837"/>
                  <a:pt x="21177594" y="6430991"/>
                </a:cubicBezTo>
                <a:cubicBezTo>
                  <a:pt x="21096826" y="6447145"/>
                  <a:pt x="21016056" y="6447145"/>
                  <a:pt x="20951440" y="6382530"/>
                </a:cubicBezTo>
                <a:cubicBezTo>
                  <a:pt x="20902978" y="6430991"/>
                  <a:pt x="20886826" y="6511760"/>
                  <a:pt x="20806058" y="6495606"/>
                </a:cubicBezTo>
                <a:cubicBezTo>
                  <a:pt x="20644520" y="6576375"/>
                  <a:pt x="20482982" y="6544067"/>
                  <a:pt x="20321444" y="6544067"/>
                </a:cubicBezTo>
                <a:cubicBezTo>
                  <a:pt x="20192214" y="6447145"/>
                  <a:pt x="20030676" y="6495606"/>
                  <a:pt x="19885292" y="6495606"/>
                </a:cubicBezTo>
                <a:cubicBezTo>
                  <a:pt x="19804522" y="6479452"/>
                  <a:pt x="19707600" y="6511760"/>
                  <a:pt x="19626832" y="6447145"/>
                </a:cubicBezTo>
                <a:cubicBezTo>
                  <a:pt x="19610678" y="6430991"/>
                  <a:pt x="19562216" y="6430991"/>
                  <a:pt x="19546062" y="6447145"/>
                </a:cubicBezTo>
                <a:cubicBezTo>
                  <a:pt x="19465294" y="6527914"/>
                  <a:pt x="19352218" y="6479452"/>
                  <a:pt x="19271450" y="6527914"/>
                </a:cubicBezTo>
                <a:cubicBezTo>
                  <a:pt x="19190680" y="6576375"/>
                  <a:pt x="19109912" y="6576375"/>
                  <a:pt x="19012988" y="6527914"/>
                </a:cubicBezTo>
                <a:cubicBezTo>
                  <a:pt x="18980680" y="6511760"/>
                  <a:pt x="18932220" y="6511760"/>
                  <a:pt x="18899912" y="6495606"/>
                </a:cubicBezTo>
                <a:cubicBezTo>
                  <a:pt x="18802990" y="6479452"/>
                  <a:pt x="18706068" y="6511760"/>
                  <a:pt x="18609144" y="6463298"/>
                </a:cubicBezTo>
                <a:cubicBezTo>
                  <a:pt x="18528374" y="6430991"/>
                  <a:pt x="18447606" y="6527914"/>
                  <a:pt x="18382992" y="6430991"/>
                </a:cubicBezTo>
                <a:cubicBezTo>
                  <a:pt x="18269914" y="6430991"/>
                  <a:pt x="18156838" y="6430991"/>
                  <a:pt x="18059916" y="6430991"/>
                </a:cubicBezTo>
                <a:cubicBezTo>
                  <a:pt x="17946840" y="6430991"/>
                  <a:pt x="17849916" y="6414837"/>
                  <a:pt x="17736840" y="6479452"/>
                </a:cubicBezTo>
                <a:cubicBezTo>
                  <a:pt x="17656072" y="6527914"/>
                  <a:pt x="17526842" y="6463298"/>
                  <a:pt x="17429920" y="6544067"/>
                </a:cubicBezTo>
                <a:cubicBezTo>
                  <a:pt x="17429920" y="6544067"/>
                  <a:pt x="17413766" y="6544067"/>
                  <a:pt x="17397610" y="6544067"/>
                </a:cubicBezTo>
                <a:cubicBezTo>
                  <a:pt x="17268382" y="6463298"/>
                  <a:pt x="17122998" y="6495606"/>
                  <a:pt x="16993766" y="6495606"/>
                </a:cubicBezTo>
                <a:cubicBezTo>
                  <a:pt x="16929152" y="6495606"/>
                  <a:pt x="16864538" y="6495606"/>
                  <a:pt x="16799922" y="6527914"/>
                </a:cubicBezTo>
                <a:cubicBezTo>
                  <a:pt x="16702999" y="6576375"/>
                  <a:pt x="16589922" y="6576375"/>
                  <a:pt x="16476846" y="6527914"/>
                </a:cubicBezTo>
                <a:cubicBezTo>
                  <a:pt x="16347616" y="6479452"/>
                  <a:pt x="16202233" y="6479452"/>
                  <a:pt x="16073002" y="6511760"/>
                </a:cubicBezTo>
                <a:cubicBezTo>
                  <a:pt x="16024540" y="6527914"/>
                  <a:pt x="15992233" y="6527914"/>
                  <a:pt x="15943771" y="6495606"/>
                </a:cubicBezTo>
                <a:cubicBezTo>
                  <a:pt x="15863003" y="6447145"/>
                  <a:pt x="15782234" y="6576375"/>
                  <a:pt x="15701465" y="6495606"/>
                </a:cubicBezTo>
                <a:cubicBezTo>
                  <a:pt x="15475313" y="6544067"/>
                  <a:pt x="15475313" y="6544067"/>
                  <a:pt x="15281467" y="6479452"/>
                </a:cubicBezTo>
                <a:cubicBezTo>
                  <a:pt x="15265314" y="6479452"/>
                  <a:pt x="15249160" y="6479452"/>
                  <a:pt x="15216852" y="6479452"/>
                </a:cubicBezTo>
                <a:cubicBezTo>
                  <a:pt x="15152238" y="6479452"/>
                  <a:pt x="15103776" y="6544067"/>
                  <a:pt x="15023007" y="6479452"/>
                </a:cubicBezTo>
                <a:cubicBezTo>
                  <a:pt x="14990700" y="6447145"/>
                  <a:pt x="14909931" y="6479452"/>
                  <a:pt x="14845316" y="6463298"/>
                </a:cubicBezTo>
                <a:cubicBezTo>
                  <a:pt x="14796854" y="6463298"/>
                  <a:pt x="14748393" y="6447145"/>
                  <a:pt x="14699932" y="6430991"/>
                </a:cubicBezTo>
                <a:cubicBezTo>
                  <a:pt x="14554547" y="6382530"/>
                  <a:pt x="14425318" y="6382530"/>
                  <a:pt x="14263780" y="6430991"/>
                </a:cubicBezTo>
                <a:cubicBezTo>
                  <a:pt x="14118396" y="6479452"/>
                  <a:pt x="13956858" y="6576375"/>
                  <a:pt x="13795321" y="6463298"/>
                </a:cubicBezTo>
                <a:cubicBezTo>
                  <a:pt x="13730705" y="6495606"/>
                  <a:pt x="13666090" y="6495606"/>
                  <a:pt x="13585321" y="6463298"/>
                </a:cubicBezTo>
                <a:cubicBezTo>
                  <a:pt x="13520706" y="6430991"/>
                  <a:pt x="13423783" y="6447145"/>
                  <a:pt x="13343015" y="6447145"/>
                </a:cubicBezTo>
                <a:cubicBezTo>
                  <a:pt x="13278400" y="6447145"/>
                  <a:pt x="13197631" y="6447145"/>
                  <a:pt x="13133017" y="6447145"/>
                </a:cubicBezTo>
                <a:cubicBezTo>
                  <a:pt x="13052248" y="6447145"/>
                  <a:pt x="12971479" y="6447145"/>
                  <a:pt x="12890711" y="6447145"/>
                </a:cubicBezTo>
                <a:cubicBezTo>
                  <a:pt x="12777634" y="6463298"/>
                  <a:pt x="12696865" y="6511760"/>
                  <a:pt x="12583789" y="6495606"/>
                </a:cubicBezTo>
                <a:cubicBezTo>
                  <a:pt x="12486866" y="6479452"/>
                  <a:pt x="12389943" y="6495606"/>
                  <a:pt x="12293020" y="6495606"/>
                </a:cubicBezTo>
                <a:cubicBezTo>
                  <a:pt x="12260713" y="6495606"/>
                  <a:pt x="12228405" y="6511760"/>
                  <a:pt x="12212251" y="6511760"/>
                </a:cubicBezTo>
                <a:cubicBezTo>
                  <a:pt x="12131483" y="6560221"/>
                  <a:pt x="12034559" y="6527914"/>
                  <a:pt x="11953791" y="6544067"/>
                </a:cubicBezTo>
                <a:cubicBezTo>
                  <a:pt x="11856869" y="6463298"/>
                  <a:pt x="11743791" y="6495606"/>
                  <a:pt x="11646870" y="6495606"/>
                </a:cubicBezTo>
                <a:cubicBezTo>
                  <a:pt x="11549947" y="6495606"/>
                  <a:pt x="11453025" y="6463298"/>
                  <a:pt x="11356102" y="6544067"/>
                </a:cubicBezTo>
                <a:cubicBezTo>
                  <a:pt x="11259178" y="6463298"/>
                  <a:pt x="11162255" y="6544067"/>
                  <a:pt x="11049181" y="6560221"/>
                </a:cubicBezTo>
                <a:cubicBezTo>
                  <a:pt x="11000718" y="6560221"/>
                  <a:pt x="10968412" y="6544067"/>
                  <a:pt x="10936103" y="6527914"/>
                </a:cubicBezTo>
                <a:cubicBezTo>
                  <a:pt x="10903795" y="6511760"/>
                  <a:pt x="10887642" y="6463298"/>
                  <a:pt x="10839181" y="6479452"/>
                </a:cubicBezTo>
                <a:cubicBezTo>
                  <a:pt x="10823028" y="6576375"/>
                  <a:pt x="10823028" y="6624836"/>
                  <a:pt x="10806874" y="6640990"/>
                </a:cubicBezTo>
                <a:cubicBezTo>
                  <a:pt x="10774566" y="6705605"/>
                  <a:pt x="10693797" y="6705605"/>
                  <a:pt x="10629182" y="6754066"/>
                </a:cubicBezTo>
                <a:cubicBezTo>
                  <a:pt x="10580721" y="6786374"/>
                  <a:pt x="10596874" y="6737913"/>
                  <a:pt x="10580721" y="6721758"/>
                </a:cubicBezTo>
                <a:cubicBezTo>
                  <a:pt x="10548413" y="6657144"/>
                  <a:pt x="10532258" y="6705605"/>
                  <a:pt x="10516105" y="6737913"/>
                </a:cubicBezTo>
                <a:cubicBezTo>
                  <a:pt x="10483798" y="6802527"/>
                  <a:pt x="10435337" y="6802527"/>
                  <a:pt x="10419182" y="6754066"/>
                </a:cubicBezTo>
                <a:cubicBezTo>
                  <a:pt x="10386876" y="6640990"/>
                  <a:pt x="10273798" y="6657144"/>
                  <a:pt x="10209184" y="6624836"/>
                </a:cubicBezTo>
                <a:cubicBezTo>
                  <a:pt x="10193030" y="6624836"/>
                  <a:pt x="10176877" y="6640990"/>
                  <a:pt x="10160722" y="6657144"/>
                </a:cubicBezTo>
                <a:cubicBezTo>
                  <a:pt x="10144569" y="6673297"/>
                  <a:pt x="10128414" y="6673297"/>
                  <a:pt x="10112261" y="6640990"/>
                </a:cubicBezTo>
                <a:cubicBezTo>
                  <a:pt x="10112261" y="6576375"/>
                  <a:pt x="10063800" y="6560221"/>
                  <a:pt x="10015338" y="6560221"/>
                </a:cubicBezTo>
                <a:cubicBezTo>
                  <a:pt x="9902261" y="6560221"/>
                  <a:pt x="9805340" y="6592528"/>
                  <a:pt x="9724570" y="6673297"/>
                </a:cubicBezTo>
                <a:cubicBezTo>
                  <a:pt x="9692263" y="6705605"/>
                  <a:pt x="9724570" y="6721758"/>
                  <a:pt x="9724570" y="6737913"/>
                </a:cubicBezTo>
                <a:cubicBezTo>
                  <a:pt x="9740725" y="6770220"/>
                  <a:pt x="9756878" y="6737913"/>
                  <a:pt x="9740725" y="6770220"/>
                </a:cubicBezTo>
                <a:cubicBezTo>
                  <a:pt x="9724570" y="6786374"/>
                  <a:pt x="9643801" y="6802527"/>
                  <a:pt x="9595340" y="6786374"/>
                </a:cubicBezTo>
                <a:cubicBezTo>
                  <a:pt x="9563033" y="6770220"/>
                  <a:pt x="9563033" y="6737913"/>
                  <a:pt x="9563033" y="6705605"/>
                </a:cubicBezTo>
                <a:cubicBezTo>
                  <a:pt x="9563033" y="6689451"/>
                  <a:pt x="9579186" y="6673297"/>
                  <a:pt x="9595340" y="6657144"/>
                </a:cubicBezTo>
                <a:cubicBezTo>
                  <a:pt x="9611494" y="6640990"/>
                  <a:pt x="9611494" y="6624836"/>
                  <a:pt x="9579186" y="6608683"/>
                </a:cubicBezTo>
                <a:cubicBezTo>
                  <a:pt x="9563033" y="6608683"/>
                  <a:pt x="9530725" y="6608683"/>
                  <a:pt x="9530725" y="6624836"/>
                </a:cubicBezTo>
                <a:cubicBezTo>
                  <a:pt x="9530725" y="6624836"/>
                  <a:pt x="9530725" y="6657144"/>
                  <a:pt x="9514571" y="6673297"/>
                </a:cubicBezTo>
                <a:cubicBezTo>
                  <a:pt x="9514571" y="6689451"/>
                  <a:pt x="9514571" y="6705605"/>
                  <a:pt x="9514571" y="6737913"/>
                </a:cubicBezTo>
                <a:cubicBezTo>
                  <a:pt x="9514571" y="6770220"/>
                  <a:pt x="9530725" y="6818681"/>
                  <a:pt x="9482264" y="6834835"/>
                </a:cubicBezTo>
                <a:cubicBezTo>
                  <a:pt x="9482264" y="6802527"/>
                  <a:pt x="9466110" y="6786374"/>
                  <a:pt x="9466110" y="6754066"/>
                </a:cubicBezTo>
                <a:cubicBezTo>
                  <a:pt x="9466110" y="6737913"/>
                  <a:pt x="9466110" y="6721758"/>
                  <a:pt x="9466110" y="6689451"/>
                </a:cubicBezTo>
                <a:cubicBezTo>
                  <a:pt x="9466110" y="6640990"/>
                  <a:pt x="9449956" y="6608683"/>
                  <a:pt x="9401495" y="6608683"/>
                </a:cubicBezTo>
                <a:cubicBezTo>
                  <a:pt x="9369187" y="6608683"/>
                  <a:pt x="9320726" y="6608683"/>
                  <a:pt x="9288418" y="6576375"/>
                </a:cubicBezTo>
                <a:cubicBezTo>
                  <a:pt x="9239957" y="6544067"/>
                  <a:pt x="9207649" y="6544067"/>
                  <a:pt x="9159188" y="6576375"/>
                </a:cubicBezTo>
                <a:cubicBezTo>
                  <a:pt x="9094573" y="6624836"/>
                  <a:pt x="9013804" y="6657144"/>
                  <a:pt x="8916882" y="6608683"/>
                </a:cubicBezTo>
                <a:cubicBezTo>
                  <a:pt x="8884574" y="6592528"/>
                  <a:pt x="8819960" y="6673297"/>
                  <a:pt x="8771497" y="6608683"/>
                </a:cubicBezTo>
                <a:cubicBezTo>
                  <a:pt x="8658421" y="6608683"/>
                  <a:pt x="8561499" y="6608683"/>
                  <a:pt x="8448422" y="6608683"/>
                </a:cubicBezTo>
                <a:cubicBezTo>
                  <a:pt x="8416114" y="6608683"/>
                  <a:pt x="8383808" y="6624836"/>
                  <a:pt x="8367653" y="6640990"/>
                </a:cubicBezTo>
                <a:cubicBezTo>
                  <a:pt x="8270731" y="6754066"/>
                  <a:pt x="8141501" y="6737913"/>
                  <a:pt x="8044579" y="6689451"/>
                </a:cubicBezTo>
                <a:cubicBezTo>
                  <a:pt x="7915348" y="6624836"/>
                  <a:pt x="7786118" y="6657144"/>
                  <a:pt x="7673041" y="6657144"/>
                </a:cubicBezTo>
                <a:cubicBezTo>
                  <a:pt x="7592274" y="6657144"/>
                  <a:pt x="7543811" y="6754066"/>
                  <a:pt x="7495350" y="6802527"/>
                </a:cubicBezTo>
                <a:cubicBezTo>
                  <a:pt x="7463043" y="6834835"/>
                  <a:pt x="7446888" y="6802527"/>
                  <a:pt x="7430735" y="6786374"/>
                </a:cubicBezTo>
                <a:cubicBezTo>
                  <a:pt x="7398427" y="6754066"/>
                  <a:pt x="7398427" y="6737913"/>
                  <a:pt x="7446888" y="6705605"/>
                </a:cubicBezTo>
                <a:cubicBezTo>
                  <a:pt x="7527657" y="6673297"/>
                  <a:pt x="7527657" y="6640990"/>
                  <a:pt x="7463043" y="6576375"/>
                </a:cubicBezTo>
                <a:cubicBezTo>
                  <a:pt x="7446888" y="6560221"/>
                  <a:pt x="7430735" y="6527914"/>
                  <a:pt x="7398427" y="6560221"/>
                </a:cubicBezTo>
                <a:cubicBezTo>
                  <a:pt x="7349966" y="6608683"/>
                  <a:pt x="7317658" y="6640990"/>
                  <a:pt x="7269198" y="6689451"/>
                </a:cubicBezTo>
                <a:cubicBezTo>
                  <a:pt x="7236889" y="6721758"/>
                  <a:pt x="7204582" y="6721758"/>
                  <a:pt x="7156122" y="6689451"/>
                </a:cubicBezTo>
                <a:cubicBezTo>
                  <a:pt x="7091506" y="6640990"/>
                  <a:pt x="6994583" y="6673297"/>
                  <a:pt x="6946122" y="6608683"/>
                </a:cubicBezTo>
                <a:cubicBezTo>
                  <a:pt x="6929968" y="6592528"/>
                  <a:pt x="6897661" y="6608683"/>
                  <a:pt x="6865353" y="6624836"/>
                </a:cubicBezTo>
                <a:cubicBezTo>
                  <a:pt x="6752276" y="6689451"/>
                  <a:pt x="6623046" y="6673297"/>
                  <a:pt x="6493816" y="6640990"/>
                </a:cubicBezTo>
                <a:cubicBezTo>
                  <a:pt x="6477662" y="6640990"/>
                  <a:pt x="6461509" y="6624836"/>
                  <a:pt x="6445355" y="6624836"/>
                </a:cubicBezTo>
                <a:cubicBezTo>
                  <a:pt x="6413047" y="6624836"/>
                  <a:pt x="6396894" y="6640990"/>
                  <a:pt x="6380740" y="6673297"/>
                </a:cubicBezTo>
                <a:cubicBezTo>
                  <a:pt x="6332279" y="6737913"/>
                  <a:pt x="6332279" y="6737913"/>
                  <a:pt x="6251510" y="6705605"/>
                </a:cubicBezTo>
                <a:cubicBezTo>
                  <a:pt x="6219202" y="6689451"/>
                  <a:pt x="6203049" y="6689451"/>
                  <a:pt x="6170741" y="6689451"/>
                </a:cubicBezTo>
                <a:cubicBezTo>
                  <a:pt x="6138433" y="6689451"/>
                  <a:pt x="6138433" y="6705605"/>
                  <a:pt x="6170741" y="6737913"/>
                </a:cubicBezTo>
                <a:cubicBezTo>
                  <a:pt x="6186894" y="6754066"/>
                  <a:pt x="6186894" y="6770220"/>
                  <a:pt x="6186894" y="6786374"/>
                </a:cubicBezTo>
                <a:cubicBezTo>
                  <a:pt x="6170741" y="6786374"/>
                  <a:pt x="6138433" y="6802527"/>
                  <a:pt x="6138433" y="6802527"/>
                </a:cubicBezTo>
                <a:cubicBezTo>
                  <a:pt x="6057664" y="6754066"/>
                  <a:pt x="5976895" y="6737913"/>
                  <a:pt x="5879973" y="6754066"/>
                </a:cubicBezTo>
                <a:cubicBezTo>
                  <a:pt x="5847665" y="6754066"/>
                  <a:pt x="5847665" y="6770220"/>
                  <a:pt x="5863819" y="6802527"/>
                </a:cubicBezTo>
                <a:cubicBezTo>
                  <a:pt x="5879973" y="6818681"/>
                  <a:pt x="5912280" y="6850989"/>
                  <a:pt x="5928434" y="6867142"/>
                </a:cubicBezTo>
                <a:cubicBezTo>
                  <a:pt x="5944589" y="6883296"/>
                  <a:pt x="5944589" y="6899450"/>
                  <a:pt x="5944589" y="6915604"/>
                </a:cubicBezTo>
                <a:cubicBezTo>
                  <a:pt x="5944589" y="6915604"/>
                  <a:pt x="5928434" y="6931758"/>
                  <a:pt x="5912280" y="6931758"/>
                </a:cubicBezTo>
                <a:cubicBezTo>
                  <a:pt x="5896127" y="6931758"/>
                  <a:pt x="5896127" y="6931758"/>
                  <a:pt x="5879973" y="6931758"/>
                </a:cubicBezTo>
                <a:cubicBezTo>
                  <a:pt x="5815358" y="6931758"/>
                  <a:pt x="5750742" y="6931758"/>
                  <a:pt x="5686128" y="6883296"/>
                </a:cubicBezTo>
                <a:cubicBezTo>
                  <a:pt x="5605359" y="6786374"/>
                  <a:pt x="5492282" y="6818681"/>
                  <a:pt x="5379206" y="6834835"/>
                </a:cubicBezTo>
                <a:cubicBezTo>
                  <a:pt x="5379206" y="6834835"/>
                  <a:pt x="5363052" y="6850989"/>
                  <a:pt x="5363052" y="6850989"/>
                </a:cubicBezTo>
                <a:cubicBezTo>
                  <a:pt x="5363052" y="6850989"/>
                  <a:pt x="5379206" y="6867142"/>
                  <a:pt x="5379206" y="6867142"/>
                </a:cubicBezTo>
                <a:cubicBezTo>
                  <a:pt x="5443821" y="6899450"/>
                  <a:pt x="5508436" y="6915604"/>
                  <a:pt x="5556898" y="6947911"/>
                </a:cubicBezTo>
                <a:cubicBezTo>
                  <a:pt x="5573051" y="6964065"/>
                  <a:pt x="5573051" y="6980219"/>
                  <a:pt x="5540744" y="6980219"/>
                </a:cubicBezTo>
                <a:cubicBezTo>
                  <a:pt x="5476129" y="6980219"/>
                  <a:pt x="5427667" y="7077141"/>
                  <a:pt x="5363052" y="6996372"/>
                </a:cubicBezTo>
                <a:cubicBezTo>
                  <a:pt x="5266129" y="6996372"/>
                  <a:pt x="5169207" y="6996372"/>
                  <a:pt x="5072284" y="6996372"/>
                </a:cubicBezTo>
                <a:cubicBezTo>
                  <a:pt x="5056130" y="6996372"/>
                  <a:pt x="5039977" y="7028680"/>
                  <a:pt x="5039977" y="7044834"/>
                </a:cubicBezTo>
                <a:cubicBezTo>
                  <a:pt x="5023823" y="7093295"/>
                  <a:pt x="5007669" y="7109449"/>
                  <a:pt x="4959208" y="7109449"/>
                </a:cubicBezTo>
                <a:cubicBezTo>
                  <a:pt x="4894593" y="7109449"/>
                  <a:pt x="4846132" y="7125602"/>
                  <a:pt x="4797670" y="7077141"/>
                </a:cubicBezTo>
                <a:cubicBezTo>
                  <a:pt x="4749209" y="7028680"/>
                  <a:pt x="4684594" y="7060988"/>
                  <a:pt x="4636133" y="7060988"/>
                </a:cubicBezTo>
                <a:cubicBezTo>
                  <a:pt x="4619979" y="7109449"/>
                  <a:pt x="4587671" y="7125602"/>
                  <a:pt x="4555364" y="7109449"/>
                </a:cubicBezTo>
                <a:cubicBezTo>
                  <a:pt x="4506902" y="7093295"/>
                  <a:pt x="4474595" y="7044834"/>
                  <a:pt x="4442287" y="7109449"/>
                </a:cubicBezTo>
                <a:cubicBezTo>
                  <a:pt x="4409980" y="7157910"/>
                  <a:pt x="4361518" y="7190218"/>
                  <a:pt x="4296903" y="7174064"/>
                </a:cubicBezTo>
                <a:cubicBezTo>
                  <a:pt x="4248442" y="7157910"/>
                  <a:pt x="4199981" y="7174064"/>
                  <a:pt x="4167673" y="7206371"/>
                </a:cubicBezTo>
                <a:cubicBezTo>
                  <a:pt x="4135366" y="7238679"/>
                  <a:pt x="4103058" y="7238679"/>
                  <a:pt x="4070751" y="7206371"/>
                </a:cubicBezTo>
                <a:cubicBezTo>
                  <a:pt x="4038443" y="7174064"/>
                  <a:pt x="4006135" y="7174064"/>
                  <a:pt x="3973828" y="7190218"/>
                </a:cubicBezTo>
                <a:cubicBezTo>
                  <a:pt x="3683060" y="7303294"/>
                  <a:pt x="3650752" y="7319448"/>
                  <a:pt x="3505369" y="7270987"/>
                </a:cubicBezTo>
                <a:cubicBezTo>
                  <a:pt x="3440753" y="7254833"/>
                  <a:pt x="3440753" y="7254833"/>
                  <a:pt x="3408446" y="7319448"/>
                </a:cubicBezTo>
                <a:cubicBezTo>
                  <a:pt x="3392292" y="7351755"/>
                  <a:pt x="3327677" y="7367909"/>
                  <a:pt x="3295369" y="7384063"/>
                </a:cubicBezTo>
                <a:cubicBezTo>
                  <a:pt x="3263062" y="7400216"/>
                  <a:pt x="3246908" y="7400216"/>
                  <a:pt x="3214600" y="7400216"/>
                </a:cubicBezTo>
                <a:cubicBezTo>
                  <a:pt x="3101524" y="7416371"/>
                  <a:pt x="3036909" y="7529446"/>
                  <a:pt x="2923833" y="7513293"/>
                </a:cubicBezTo>
                <a:cubicBezTo>
                  <a:pt x="2826910" y="7480985"/>
                  <a:pt x="2729987" y="7416371"/>
                  <a:pt x="2633065" y="7367909"/>
                </a:cubicBezTo>
                <a:cubicBezTo>
                  <a:pt x="2600757" y="7351755"/>
                  <a:pt x="2552296" y="7335602"/>
                  <a:pt x="2536142" y="7319448"/>
                </a:cubicBezTo>
                <a:cubicBezTo>
                  <a:pt x="2519988" y="7303294"/>
                  <a:pt x="2503835" y="7303294"/>
                  <a:pt x="2487681" y="7319448"/>
                </a:cubicBezTo>
                <a:cubicBezTo>
                  <a:pt x="2439220" y="7351755"/>
                  <a:pt x="2390758" y="7367909"/>
                  <a:pt x="2342297" y="7400216"/>
                </a:cubicBezTo>
                <a:cubicBezTo>
                  <a:pt x="2277682" y="7351755"/>
                  <a:pt x="2245374" y="7384063"/>
                  <a:pt x="2196913" y="7432524"/>
                </a:cubicBezTo>
                <a:cubicBezTo>
                  <a:pt x="2132298" y="7416371"/>
                  <a:pt x="2099990" y="7432524"/>
                  <a:pt x="2051529" y="7432524"/>
                </a:cubicBezTo>
                <a:cubicBezTo>
                  <a:pt x="2003068" y="7432524"/>
                  <a:pt x="1938453" y="7448678"/>
                  <a:pt x="1906145" y="7432524"/>
                </a:cubicBezTo>
                <a:cubicBezTo>
                  <a:pt x="1809222" y="7367909"/>
                  <a:pt x="1696146" y="7400216"/>
                  <a:pt x="1599223" y="7351755"/>
                </a:cubicBezTo>
                <a:cubicBezTo>
                  <a:pt x="1566916" y="7335602"/>
                  <a:pt x="1534608" y="7319448"/>
                  <a:pt x="1486147" y="7319448"/>
                </a:cubicBezTo>
                <a:cubicBezTo>
                  <a:pt x="1421532" y="7303294"/>
                  <a:pt x="1421532" y="7254833"/>
                  <a:pt x="1421532" y="7206371"/>
                </a:cubicBezTo>
                <a:cubicBezTo>
                  <a:pt x="1421532" y="7174064"/>
                  <a:pt x="1421532" y="7141757"/>
                  <a:pt x="1453839" y="7157910"/>
                </a:cubicBezTo>
                <a:cubicBezTo>
                  <a:pt x="1534608" y="7206371"/>
                  <a:pt x="1599223" y="7206371"/>
                  <a:pt x="1663838" y="7157910"/>
                </a:cubicBezTo>
                <a:cubicBezTo>
                  <a:pt x="1728454" y="7109449"/>
                  <a:pt x="1793069" y="7141757"/>
                  <a:pt x="1857684" y="7157910"/>
                </a:cubicBezTo>
                <a:cubicBezTo>
                  <a:pt x="1889991" y="7174064"/>
                  <a:pt x="1922299" y="7190218"/>
                  <a:pt x="1970760" y="7206371"/>
                </a:cubicBezTo>
                <a:cubicBezTo>
                  <a:pt x="2003068" y="7206371"/>
                  <a:pt x="2051529" y="7206371"/>
                  <a:pt x="2051529" y="7190218"/>
                </a:cubicBezTo>
                <a:cubicBezTo>
                  <a:pt x="2067683" y="7093295"/>
                  <a:pt x="2164605" y="7060988"/>
                  <a:pt x="2180759" y="6980219"/>
                </a:cubicBezTo>
                <a:cubicBezTo>
                  <a:pt x="2213067" y="6980219"/>
                  <a:pt x="2261528" y="6964065"/>
                  <a:pt x="2293836" y="6947911"/>
                </a:cubicBezTo>
                <a:cubicBezTo>
                  <a:pt x="2326143" y="6931758"/>
                  <a:pt x="2326143" y="6915604"/>
                  <a:pt x="2358451" y="6931758"/>
                </a:cubicBezTo>
                <a:cubicBezTo>
                  <a:pt x="2406912" y="6964065"/>
                  <a:pt x="2471527" y="6980219"/>
                  <a:pt x="2519988" y="6947911"/>
                </a:cubicBezTo>
                <a:cubicBezTo>
                  <a:pt x="2616911" y="6883296"/>
                  <a:pt x="2729987" y="6899450"/>
                  <a:pt x="2826910" y="6947911"/>
                </a:cubicBezTo>
                <a:cubicBezTo>
                  <a:pt x="2891525" y="6980219"/>
                  <a:pt x="2939987" y="6964065"/>
                  <a:pt x="2988448" y="6915604"/>
                </a:cubicBezTo>
                <a:cubicBezTo>
                  <a:pt x="3020755" y="6867142"/>
                  <a:pt x="3053063" y="6867142"/>
                  <a:pt x="3101524" y="6899450"/>
                </a:cubicBezTo>
                <a:cubicBezTo>
                  <a:pt x="3117678" y="6915604"/>
                  <a:pt x="3166139" y="6899450"/>
                  <a:pt x="3182293" y="6883296"/>
                </a:cubicBezTo>
                <a:cubicBezTo>
                  <a:pt x="3246908" y="6786374"/>
                  <a:pt x="3359984" y="6802527"/>
                  <a:pt x="3440753" y="6754066"/>
                </a:cubicBezTo>
                <a:cubicBezTo>
                  <a:pt x="3537676" y="6705605"/>
                  <a:pt x="3618445" y="6737913"/>
                  <a:pt x="3715367" y="6770220"/>
                </a:cubicBezTo>
                <a:cubicBezTo>
                  <a:pt x="3796136" y="6802527"/>
                  <a:pt x="3893059" y="6770220"/>
                  <a:pt x="3973828" y="6786374"/>
                </a:cubicBezTo>
                <a:cubicBezTo>
                  <a:pt x="4103058" y="6802527"/>
                  <a:pt x="4199981" y="6770220"/>
                  <a:pt x="4313057" y="6705605"/>
                </a:cubicBezTo>
                <a:cubicBezTo>
                  <a:pt x="4393826" y="6657144"/>
                  <a:pt x="4458441" y="6657144"/>
                  <a:pt x="4523056" y="6705605"/>
                </a:cubicBezTo>
                <a:cubicBezTo>
                  <a:pt x="4555364" y="6721758"/>
                  <a:pt x="4603825" y="6737913"/>
                  <a:pt x="4636133" y="6721758"/>
                </a:cubicBezTo>
                <a:cubicBezTo>
                  <a:pt x="4700748" y="6705605"/>
                  <a:pt x="4684594" y="6624836"/>
                  <a:pt x="4733055" y="6592528"/>
                </a:cubicBezTo>
                <a:cubicBezTo>
                  <a:pt x="4716901" y="6576375"/>
                  <a:pt x="4716901" y="6560221"/>
                  <a:pt x="4700748" y="6560221"/>
                </a:cubicBezTo>
                <a:cubicBezTo>
                  <a:pt x="4668440" y="6560221"/>
                  <a:pt x="4636133" y="6560221"/>
                  <a:pt x="4619979" y="6560221"/>
                </a:cubicBezTo>
                <a:cubicBezTo>
                  <a:pt x="4587671" y="6544067"/>
                  <a:pt x="4571517" y="6527914"/>
                  <a:pt x="4587671" y="6495606"/>
                </a:cubicBezTo>
                <a:cubicBezTo>
                  <a:pt x="4587671" y="6479452"/>
                  <a:pt x="4603825" y="6463298"/>
                  <a:pt x="4619979" y="6463298"/>
                </a:cubicBezTo>
                <a:cubicBezTo>
                  <a:pt x="4652286" y="6463298"/>
                  <a:pt x="4684594" y="6463298"/>
                  <a:pt x="4700748" y="6463298"/>
                </a:cubicBezTo>
                <a:cubicBezTo>
                  <a:pt x="4733055" y="6463298"/>
                  <a:pt x="4749209" y="6430991"/>
                  <a:pt x="4749209" y="6414837"/>
                </a:cubicBezTo>
                <a:cubicBezTo>
                  <a:pt x="4797670" y="6426953"/>
                  <a:pt x="4827959" y="6448154"/>
                  <a:pt x="4846889" y="6485257"/>
                </a:cubicBezTo>
                <a:lnTo>
                  <a:pt x="4852989" y="6502159"/>
                </a:lnTo>
                <a:lnTo>
                  <a:pt x="4846132" y="6511760"/>
                </a:lnTo>
                <a:cubicBezTo>
                  <a:pt x="4829978" y="6527914"/>
                  <a:pt x="4846132" y="6544067"/>
                  <a:pt x="4862285" y="6527914"/>
                </a:cubicBezTo>
                <a:cubicBezTo>
                  <a:pt x="4878439" y="6527914"/>
                  <a:pt x="4894593" y="6527914"/>
                  <a:pt x="4926900" y="6527914"/>
                </a:cubicBezTo>
                <a:cubicBezTo>
                  <a:pt x="4975362" y="6592528"/>
                  <a:pt x="4991515" y="6592528"/>
                  <a:pt x="5039977" y="6527914"/>
                </a:cubicBezTo>
                <a:cubicBezTo>
                  <a:pt x="5056130" y="6527914"/>
                  <a:pt x="5056130" y="6527914"/>
                  <a:pt x="5072284" y="6527914"/>
                </a:cubicBezTo>
                <a:cubicBezTo>
                  <a:pt x="5120746" y="6527914"/>
                  <a:pt x="5169207" y="6527914"/>
                  <a:pt x="5217668" y="6527914"/>
                </a:cubicBezTo>
                <a:cubicBezTo>
                  <a:pt x="5282283" y="6527914"/>
                  <a:pt x="5266129" y="6447145"/>
                  <a:pt x="5298437" y="6430991"/>
                </a:cubicBezTo>
                <a:cubicBezTo>
                  <a:pt x="5330745" y="6414837"/>
                  <a:pt x="5346898" y="6414837"/>
                  <a:pt x="5379206" y="6430991"/>
                </a:cubicBezTo>
                <a:cubicBezTo>
                  <a:pt x="5411514" y="6463298"/>
                  <a:pt x="5443821" y="6463298"/>
                  <a:pt x="5476129" y="6414837"/>
                </a:cubicBezTo>
                <a:cubicBezTo>
                  <a:pt x="5524590" y="6366376"/>
                  <a:pt x="5556898" y="6334068"/>
                  <a:pt x="5621512" y="6398683"/>
                </a:cubicBezTo>
                <a:cubicBezTo>
                  <a:pt x="5637667" y="6414837"/>
                  <a:pt x="5686128" y="6414837"/>
                  <a:pt x="5702281" y="6398683"/>
                </a:cubicBezTo>
                <a:cubicBezTo>
                  <a:pt x="5718435" y="6398683"/>
                  <a:pt x="5734589" y="6382530"/>
                  <a:pt x="5750742" y="6366376"/>
                </a:cubicBezTo>
                <a:cubicBezTo>
                  <a:pt x="5766897" y="6317914"/>
                  <a:pt x="5686128" y="6220992"/>
                  <a:pt x="5637667" y="6237146"/>
                </a:cubicBezTo>
                <a:cubicBezTo>
                  <a:pt x="5589205" y="6253300"/>
                  <a:pt x="5540744" y="6301761"/>
                  <a:pt x="5492282" y="6237146"/>
                </a:cubicBezTo>
                <a:cubicBezTo>
                  <a:pt x="5459975" y="6269453"/>
                  <a:pt x="5427667" y="6285607"/>
                  <a:pt x="5411514" y="6317914"/>
                </a:cubicBezTo>
                <a:cubicBezTo>
                  <a:pt x="5363052" y="6366376"/>
                  <a:pt x="5330745" y="6350222"/>
                  <a:pt x="5282283" y="6301761"/>
                </a:cubicBezTo>
                <a:cubicBezTo>
                  <a:pt x="5266129" y="6285607"/>
                  <a:pt x="5249976" y="6285607"/>
                  <a:pt x="5233822" y="6285607"/>
                </a:cubicBezTo>
                <a:lnTo>
                  <a:pt x="5233822" y="6253300"/>
                </a:lnTo>
                <a:lnTo>
                  <a:pt x="5217668" y="6253300"/>
                </a:lnTo>
                <a:cubicBezTo>
                  <a:pt x="5209591" y="6249262"/>
                  <a:pt x="5203533" y="6248252"/>
                  <a:pt x="5198738" y="6249262"/>
                </a:cubicBezTo>
                <a:lnTo>
                  <a:pt x="5193058" y="6253300"/>
                </a:lnTo>
                <a:lnTo>
                  <a:pt x="5169207" y="6253300"/>
                </a:lnTo>
                <a:lnTo>
                  <a:pt x="5154968" y="6286524"/>
                </a:lnTo>
                <a:lnTo>
                  <a:pt x="5140307" y="6287469"/>
                </a:lnTo>
                <a:cubicBezTo>
                  <a:pt x="5075818" y="6282831"/>
                  <a:pt x="5029881" y="6220992"/>
                  <a:pt x="4959208" y="6220992"/>
                </a:cubicBezTo>
                <a:cubicBezTo>
                  <a:pt x="4894593" y="6220992"/>
                  <a:pt x="4813824" y="6237146"/>
                  <a:pt x="4749209" y="6220992"/>
                </a:cubicBezTo>
                <a:cubicBezTo>
                  <a:pt x="4652286" y="6156377"/>
                  <a:pt x="4571517" y="6253300"/>
                  <a:pt x="4474595" y="6237146"/>
                </a:cubicBezTo>
                <a:cubicBezTo>
                  <a:pt x="4377672" y="6220992"/>
                  <a:pt x="4280750" y="6220992"/>
                  <a:pt x="4183827" y="6269453"/>
                </a:cubicBezTo>
                <a:cubicBezTo>
                  <a:pt x="4135366" y="6301761"/>
                  <a:pt x="4054597" y="6285607"/>
                  <a:pt x="3989982" y="6285607"/>
                </a:cubicBezTo>
                <a:cubicBezTo>
                  <a:pt x="3909213" y="6285607"/>
                  <a:pt x="3844597" y="6285607"/>
                  <a:pt x="3763829" y="6334068"/>
                </a:cubicBezTo>
                <a:cubicBezTo>
                  <a:pt x="3666906" y="6382530"/>
                  <a:pt x="3586137" y="6301761"/>
                  <a:pt x="3505369" y="6253300"/>
                </a:cubicBezTo>
                <a:cubicBezTo>
                  <a:pt x="3505369" y="6188684"/>
                  <a:pt x="3456907" y="6172531"/>
                  <a:pt x="3408446" y="6172531"/>
                </a:cubicBezTo>
                <a:cubicBezTo>
                  <a:pt x="3327677" y="6172531"/>
                  <a:pt x="3230754" y="6172531"/>
                  <a:pt x="3149985" y="6172531"/>
                </a:cubicBezTo>
                <a:cubicBezTo>
                  <a:pt x="3117678" y="6269453"/>
                  <a:pt x="3020755" y="6253300"/>
                  <a:pt x="2939987" y="6285607"/>
                </a:cubicBezTo>
                <a:cubicBezTo>
                  <a:pt x="2939987" y="6285607"/>
                  <a:pt x="2923833" y="6253300"/>
                  <a:pt x="2907679" y="6237146"/>
                </a:cubicBezTo>
                <a:cubicBezTo>
                  <a:pt x="2891525" y="6220992"/>
                  <a:pt x="2907679" y="6172531"/>
                  <a:pt x="2859218" y="6188684"/>
                </a:cubicBezTo>
                <a:cubicBezTo>
                  <a:pt x="2778449" y="6237146"/>
                  <a:pt x="2697680" y="6237146"/>
                  <a:pt x="2616911" y="6188684"/>
                </a:cubicBezTo>
                <a:cubicBezTo>
                  <a:pt x="2600757" y="6172531"/>
                  <a:pt x="2584603" y="6172531"/>
                  <a:pt x="2568450" y="6188684"/>
                </a:cubicBezTo>
                <a:cubicBezTo>
                  <a:pt x="2487681" y="6269453"/>
                  <a:pt x="2406912" y="6188684"/>
                  <a:pt x="2326143" y="6172531"/>
                </a:cubicBezTo>
                <a:cubicBezTo>
                  <a:pt x="2245374" y="6156377"/>
                  <a:pt x="2213067" y="6285607"/>
                  <a:pt x="2132298" y="6269453"/>
                </a:cubicBezTo>
                <a:cubicBezTo>
                  <a:pt x="2019221" y="6237146"/>
                  <a:pt x="1938453" y="6350222"/>
                  <a:pt x="1825376" y="6334068"/>
                </a:cubicBezTo>
                <a:cubicBezTo>
                  <a:pt x="1712300" y="6317914"/>
                  <a:pt x="1615377" y="6334068"/>
                  <a:pt x="1502301" y="6334068"/>
                </a:cubicBezTo>
                <a:cubicBezTo>
                  <a:pt x="1405378" y="6334068"/>
                  <a:pt x="1308456" y="6317914"/>
                  <a:pt x="1243840" y="6237146"/>
                </a:cubicBezTo>
                <a:cubicBezTo>
                  <a:pt x="1146918" y="6220992"/>
                  <a:pt x="1130764" y="6140223"/>
                  <a:pt x="1098457" y="6075608"/>
                </a:cubicBezTo>
                <a:cubicBezTo>
                  <a:pt x="1066149" y="6043301"/>
                  <a:pt x="1098457" y="5994839"/>
                  <a:pt x="1130764" y="5978686"/>
                </a:cubicBezTo>
                <a:cubicBezTo>
                  <a:pt x="1195379" y="5978686"/>
                  <a:pt x="1243840" y="5962532"/>
                  <a:pt x="1292302" y="5930224"/>
                </a:cubicBezTo>
                <a:cubicBezTo>
                  <a:pt x="1324609" y="5897917"/>
                  <a:pt x="1389224" y="5897917"/>
                  <a:pt x="1437686" y="5930224"/>
                </a:cubicBezTo>
                <a:cubicBezTo>
                  <a:pt x="1502301" y="5978686"/>
                  <a:pt x="1583070" y="5978686"/>
                  <a:pt x="1663838" y="5946378"/>
                </a:cubicBezTo>
                <a:cubicBezTo>
                  <a:pt x="1857684" y="5897917"/>
                  <a:pt x="1857684" y="5897917"/>
                  <a:pt x="2083836" y="5946378"/>
                </a:cubicBezTo>
                <a:cubicBezTo>
                  <a:pt x="2148452" y="5962532"/>
                  <a:pt x="2213067" y="5962532"/>
                  <a:pt x="2245374" y="5865609"/>
                </a:cubicBezTo>
                <a:cubicBezTo>
                  <a:pt x="2245374" y="5833302"/>
                  <a:pt x="2277682" y="5849456"/>
                  <a:pt x="2293836" y="5865609"/>
                </a:cubicBezTo>
                <a:cubicBezTo>
                  <a:pt x="2309989" y="5881763"/>
                  <a:pt x="2326143" y="5914070"/>
                  <a:pt x="2326143" y="5930224"/>
                </a:cubicBezTo>
                <a:cubicBezTo>
                  <a:pt x="2342297" y="5914070"/>
                  <a:pt x="2358451" y="5897917"/>
                  <a:pt x="2358451" y="5881763"/>
                </a:cubicBezTo>
                <a:cubicBezTo>
                  <a:pt x="2374604" y="5817148"/>
                  <a:pt x="2439220" y="5833302"/>
                  <a:pt x="2471527" y="5800995"/>
                </a:cubicBezTo>
                <a:cubicBezTo>
                  <a:pt x="2519988" y="5752533"/>
                  <a:pt x="2536142" y="5817148"/>
                  <a:pt x="2568450" y="5817148"/>
                </a:cubicBezTo>
                <a:cubicBezTo>
                  <a:pt x="2600757" y="5817148"/>
                  <a:pt x="2616911" y="5817148"/>
                  <a:pt x="2649218" y="5800995"/>
                </a:cubicBezTo>
                <a:cubicBezTo>
                  <a:pt x="2681526" y="5784840"/>
                  <a:pt x="2697680" y="5768687"/>
                  <a:pt x="2713834" y="5736379"/>
                </a:cubicBezTo>
                <a:cubicBezTo>
                  <a:pt x="2746141" y="5704072"/>
                  <a:pt x="2762295" y="5720226"/>
                  <a:pt x="2778449" y="5752533"/>
                </a:cubicBezTo>
                <a:cubicBezTo>
                  <a:pt x="2794602" y="5800995"/>
                  <a:pt x="2810756" y="5817148"/>
                  <a:pt x="2859218" y="5817148"/>
                </a:cubicBezTo>
                <a:cubicBezTo>
                  <a:pt x="2907679" y="5817148"/>
                  <a:pt x="2939987" y="5817148"/>
                  <a:pt x="2972294" y="5784840"/>
                </a:cubicBezTo>
                <a:cubicBezTo>
                  <a:pt x="3004602" y="5752533"/>
                  <a:pt x="3020755" y="5736379"/>
                  <a:pt x="3036909" y="5687918"/>
                </a:cubicBezTo>
                <a:cubicBezTo>
                  <a:pt x="2988448" y="5655610"/>
                  <a:pt x="3036909" y="5655610"/>
                  <a:pt x="3069217" y="5655610"/>
                </a:cubicBezTo>
                <a:cubicBezTo>
                  <a:pt x="3101524" y="5655610"/>
                  <a:pt x="3133832" y="5655610"/>
                  <a:pt x="3133832" y="5623303"/>
                </a:cubicBezTo>
                <a:cubicBezTo>
                  <a:pt x="3133832" y="5607149"/>
                  <a:pt x="3117678" y="5590995"/>
                  <a:pt x="3101524" y="5574842"/>
                </a:cubicBezTo>
                <a:cubicBezTo>
                  <a:pt x="3085370" y="5558688"/>
                  <a:pt x="3053063" y="5542534"/>
                  <a:pt x="3020755" y="5542534"/>
                </a:cubicBezTo>
                <a:cubicBezTo>
                  <a:pt x="2988448" y="5542534"/>
                  <a:pt x="2923833" y="5542534"/>
                  <a:pt x="2923833" y="5510226"/>
                </a:cubicBezTo>
                <a:cubicBezTo>
                  <a:pt x="2907679" y="5445612"/>
                  <a:pt x="2891525" y="5364843"/>
                  <a:pt x="2939987" y="5316382"/>
                </a:cubicBezTo>
                <a:cubicBezTo>
                  <a:pt x="2972294" y="5284074"/>
                  <a:pt x="3004602" y="5267920"/>
                  <a:pt x="3020755" y="5251766"/>
                </a:cubicBezTo>
                <a:cubicBezTo>
                  <a:pt x="3036909" y="5203305"/>
                  <a:pt x="3053063" y="5170998"/>
                  <a:pt x="3085370" y="5122536"/>
                </a:cubicBezTo>
                <a:cubicBezTo>
                  <a:pt x="3085370" y="5122536"/>
                  <a:pt x="3085370" y="5106383"/>
                  <a:pt x="3069217" y="5090229"/>
                </a:cubicBezTo>
                <a:cubicBezTo>
                  <a:pt x="3053063" y="5090229"/>
                  <a:pt x="3053063" y="5074075"/>
                  <a:pt x="3053063" y="5074075"/>
                </a:cubicBezTo>
                <a:cubicBezTo>
                  <a:pt x="3020755" y="5090229"/>
                  <a:pt x="2988448" y="5122536"/>
                  <a:pt x="2956140" y="5154844"/>
                </a:cubicBezTo>
                <a:cubicBezTo>
                  <a:pt x="2923833" y="5187151"/>
                  <a:pt x="2891525" y="5187151"/>
                  <a:pt x="2843064" y="5154844"/>
                </a:cubicBezTo>
                <a:cubicBezTo>
                  <a:pt x="2826910" y="5138690"/>
                  <a:pt x="2794602" y="5122536"/>
                  <a:pt x="2778449" y="5154844"/>
                </a:cubicBezTo>
                <a:cubicBezTo>
                  <a:pt x="2729987" y="5219459"/>
                  <a:pt x="2665372" y="5251766"/>
                  <a:pt x="2568450" y="5235613"/>
                </a:cubicBezTo>
                <a:cubicBezTo>
                  <a:pt x="2487681" y="5219459"/>
                  <a:pt x="2406912" y="5219459"/>
                  <a:pt x="2342297" y="5267920"/>
                </a:cubicBezTo>
                <a:cubicBezTo>
                  <a:pt x="2261528" y="5203305"/>
                  <a:pt x="2148452" y="5251766"/>
                  <a:pt x="2067683" y="5203305"/>
                </a:cubicBezTo>
                <a:cubicBezTo>
                  <a:pt x="2019221" y="5187151"/>
                  <a:pt x="1986914" y="5154844"/>
                  <a:pt x="1938453" y="5138690"/>
                </a:cubicBezTo>
                <a:cubicBezTo>
                  <a:pt x="1857684" y="5106383"/>
                  <a:pt x="1793069" y="5041768"/>
                  <a:pt x="1712300" y="5106383"/>
                </a:cubicBezTo>
                <a:cubicBezTo>
                  <a:pt x="1696146" y="5106383"/>
                  <a:pt x="1679992" y="5106383"/>
                  <a:pt x="1663838" y="5090229"/>
                </a:cubicBezTo>
                <a:cubicBezTo>
                  <a:pt x="1615377" y="5057921"/>
                  <a:pt x="1550762" y="5041768"/>
                  <a:pt x="1502301" y="5074075"/>
                </a:cubicBezTo>
                <a:cubicBezTo>
                  <a:pt x="1405378" y="5138690"/>
                  <a:pt x="1292302" y="5106383"/>
                  <a:pt x="1179225" y="5106383"/>
                </a:cubicBezTo>
                <a:cubicBezTo>
                  <a:pt x="1163072" y="5106383"/>
                  <a:pt x="1130764" y="5090229"/>
                  <a:pt x="1098457" y="5057921"/>
                </a:cubicBezTo>
                <a:cubicBezTo>
                  <a:pt x="1017688" y="4977152"/>
                  <a:pt x="920765" y="4977152"/>
                  <a:pt x="823842" y="5009460"/>
                </a:cubicBezTo>
                <a:cubicBezTo>
                  <a:pt x="710766" y="5041768"/>
                  <a:pt x="629997" y="4977152"/>
                  <a:pt x="629997" y="4880230"/>
                </a:cubicBezTo>
                <a:cubicBezTo>
                  <a:pt x="629997" y="4783307"/>
                  <a:pt x="629997" y="4767154"/>
                  <a:pt x="710766" y="4767154"/>
                </a:cubicBezTo>
                <a:cubicBezTo>
                  <a:pt x="791535" y="4767154"/>
                  <a:pt x="823842" y="4686385"/>
                  <a:pt x="904611" y="4702539"/>
                </a:cubicBezTo>
                <a:cubicBezTo>
                  <a:pt x="969226" y="4702539"/>
                  <a:pt x="1017688" y="4702539"/>
                  <a:pt x="1082303" y="4702539"/>
                </a:cubicBezTo>
                <a:cubicBezTo>
                  <a:pt x="1163072" y="4702539"/>
                  <a:pt x="1243840" y="4718692"/>
                  <a:pt x="1308456" y="4654077"/>
                </a:cubicBezTo>
                <a:cubicBezTo>
                  <a:pt x="1340763" y="4637924"/>
                  <a:pt x="1389224" y="4654077"/>
                  <a:pt x="1421532" y="4637924"/>
                </a:cubicBezTo>
                <a:cubicBezTo>
                  <a:pt x="1486147" y="4621770"/>
                  <a:pt x="1518454" y="4702539"/>
                  <a:pt x="1583070" y="4670231"/>
                </a:cubicBezTo>
                <a:cubicBezTo>
                  <a:pt x="1631531" y="4637924"/>
                  <a:pt x="1696146" y="4637924"/>
                  <a:pt x="1760761" y="4637924"/>
                </a:cubicBezTo>
                <a:cubicBezTo>
                  <a:pt x="1873838" y="4654077"/>
                  <a:pt x="1986914" y="4605616"/>
                  <a:pt x="2099990" y="4589462"/>
                </a:cubicBezTo>
                <a:cubicBezTo>
                  <a:pt x="2213067" y="4573308"/>
                  <a:pt x="2309989" y="4508693"/>
                  <a:pt x="2423066" y="4460232"/>
                </a:cubicBezTo>
                <a:cubicBezTo>
                  <a:pt x="2423066" y="4427925"/>
                  <a:pt x="2406912" y="4411771"/>
                  <a:pt x="2374604" y="4395617"/>
                </a:cubicBezTo>
                <a:cubicBezTo>
                  <a:pt x="2326143" y="4395617"/>
                  <a:pt x="2277682" y="4395617"/>
                  <a:pt x="2229221" y="4395617"/>
                </a:cubicBezTo>
                <a:cubicBezTo>
                  <a:pt x="2196913" y="4395617"/>
                  <a:pt x="2196913" y="4379463"/>
                  <a:pt x="2213067" y="4363310"/>
                </a:cubicBezTo>
                <a:cubicBezTo>
                  <a:pt x="2261528" y="4314848"/>
                  <a:pt x="2261528" y="4234080"/>
                  <a:pt x="2326143" y="4201772"/>
                </a:cubicBezTo>
                <a:lnTo>
                  <a:pt x="2600757" y="4121003"/>
                </a:lnTo>
                <a:cubicBezTo>
                  <a:pt x="2665372" y="4121003"/>
                  <a:pt x="2746141" y="4121003"/>
                  <a:pt x="2810756" y="4121003"/>
                </a:cubicBezTo>
                <a:cubicBezTo>
                  <a:pt x="2907679" y="4121003"/>
                  <a:pt x="2939987" y="4153311"/>
                  <a:pt x="2972294" y="4282541"/>
                </a:cubicBezTo>
                <a:cubicBezTo>
                  <a:pt x="2988448" y="4331002"/>
                  <a:pt x="3004602" y="4347156"/>
                  <a:pt x="3053063" y="4347156"/>
                </a:cubicBezTo>
                <a:cubicBezTo>
                  <a:pt x="3085370" y="4347156"/>
                  <a:pt x="3133832" y="4347156"/>
                  <a:pt x="3166139" y="4347156"/>
                </a:cubicBezTo>
                <a:cubicBezTo>
                  <a:pt x="3182293" y="4347156"/>
                  <a:pt x="3182293" y="4331002"/>
                  <a:pt x="3198447" y="4314848"/>
                </a:cubicBezTo>
                <a:cubicBezTo>
                  <a:pt x="3198447" y="4314848"/>
                  <a:pt x="3182293" y="4298695"/>
                  <a:pt x="3182293" y="4298695"/>
                </a:cubicBezTo>
                <a:cubicBezTo>
                  <a:pt x="3149985" y="4298695"/>
                  <a:pt x="3117678" y="4298695"/>
                  <a:pt x="3101524" y="4298695"/>
                </a:cubicBezTo>
                <a:cubicBezTo>
                  <a:pt x="3085370" y="4298695"/>
                  <a:pt x="3085370" y="4282541"/>
                  <a:pt x="3069217" y="4266387"/>
                </a:cubicBezTo>
                <a:cubicBezTo>
                  <a:pt x="3069217" y="4266387"/>
                  <a:pt x="3085370" y="4250233"/>
                  <a:pt x="3085370" y="4250233"/>
                </a:cubicBezTo>
                <a:cubicBezTo>
                  <a:pt x="3133832" y="4250233"/>
                  <a:pt x="3182293" y="4250233"/>
                  <a:pt x="3230754" y="4234080"/>
                </a:cubicBezTo>
                <a:cubicBezTo>
                  <a:pt x="3263062" y="4234080"/>
                  <a:pt x="3279215" y="4217926"/>
                  <a:pt x="3263062" y="4185618"/>
                </a:cubicBezTo>
                <a:cubicBezTo>
                  <a:pt x="3214600" y="4088695"/>
                  <a:pt x="3230754" y="4056388"/>
                  <a:pt x="3295369" y="4072542"/>
                </a:cubicBezTo>
                <a:cubicBezTo>
                  <a:pt x="3392292" y="4072542"/>
                  <a:pt x="3456907" y="4007927"/>
                  <a:pt x="3553830" y="4007927"/>
                </a:cubicBezTo>
                <a:cubicBezTo>
                  <a:pt x="3634599" y="4007927"/>
                  <a:pt x="3699214" y="3959465"/>
                  <a:pt x="3779982" y="3943312"/>
                </a:cubicBezTo>
                <a:cubicBezTo>
                  <a:pt x="3812290" y="3943312"/>
                  <a:pt x="3876905" y="3943312"/>
                  <a:pt x="3860751" y="3911004"/>
                </a:cubicBezTo>
                <a:cubicBezTo>
                  <a:pt x="3860751" y="3878697"/>
                  <a:pt x="3796136" y="3894850"/>
                  <a:pt x="3747675" y="3894850"/>
                </a:cubicBezTo>
                <a:cubicBezTo>
                  <a:pt x="3699214" y="3894850"/>
                  <a:pt x="3650752" y="3894850"/>
                  <a:pt x="3602291" y="3894850"/>
                </a:cubicBezTo>
                <a:cubicBezTo>
                  <a:pt x="3489215" y="3894850"/>
                  <a:pt x="3376138" y="3894850"/>
                  <a:pt x="3263062" y="3943312"/>
                </a:cubicBezTo>
                <a:cubicBezTo>
                  <a:pt x="3230754" y="3959465"/>
                  <a:pt x="3182293" y="3959465"/>
                  <a:pt x="3149985" y="3975619"/>
                </a:cubicBezTo>
                <a:cubicBezTo>
                  <a:pt x="3101524" y="4007927"/>
                  <a:pt x="3085370" y="3943312"/>
                  <a:pt x="3053063" y="3943312"/>
                </a:cubicBezTo>
                <a:cubicBezTo>
                  <a:pt x="3020755" y="3943312"/>
                  <a:pt x="3004602" y="3959465"/>
                  <a:pt x="2972294" y="3975619"/>
                </a:cubicBezTo>
                <a:cubicBezTo>
                  <a:pt x="2939987" y="3991773"/>
                  <a:pt x="2923833" y="3991773"/>
                  <a:pt x="2891525" y="3991773"/>
                </a:cubicBezTo>
                <a:cubicBezTo>
                  <a:pt x="2826910" y="4007927"/>
                  <a:pt x="2762295" y="3894850"/>
                  <a:pt x="2681526" y="3975619"/>
                </a:cubicBezTo>
                <a:cubicBezTo>
                  <a:pt x="2616911" y="4024080"/>
                  <a:pt x="2536142" y="3991773"/>
                  <a:pt x="2455373" y="3991773"/>
                </a:cubicBezTo>
                <a:cubicBezTo>
                  <a:pt x="2358451" y="3991773"/>
                  <a:pt x="2309989" y="4024080"/>
                  <a:pt x="2277682" y="4104849"/>
                </a:cubicBezTo>
                <a:cubicBezTo>
                  <a:pt x="2229221" y="4201772"/>
                  <a:pt x="2164605" y="4185618"/>
                  <a:pt x="2099990" y="4072542"/>
                </a:cubicBezTo>
                <a:cubicBezTo>
                  <a:pt x="2099990" y="4056388"/>
                  <a:pt x="2083836" y="4056388"/>
                  <a:pt x="2083836" y="4056388"/>
                </a:cubicBezTo>
                <a:cubicBezTo>
                  <a:pt x="2067683" y="4056388"/>
                  <a:pt x="2051529" y="4072542"/>
                  <a:pt x="2051529" y="4088695"/>
                </a:cubicBezTo>
                <a:cubicBezTo>
                  <a:pt x="2051529" y="4121003"/>
                  <a:pt x="2051529" y="4153311"/>
                  <a:pt x="2051529" y="4169464"/>
                </a:cubicBezTo>
                <a:cubicBezTo>
                  <a:pt x="2035375" y="4217926"/>
                  <a:pt x="1970760" y="4234080"/>
                  <a:pt x="1970760" y="4201772"/>
                </a:cubicBezTo>
                <a:cubicBezTo>
                  <a:pt x="1938453" y="4121003"/>
                  <a:pt x="1873838" y="4088695"/>
                  <a:pt x="1793069" y="4104849"/>
                </a:cubicBezTo>
                <a:cubicBezTo>
                  <a:pt x="1760761" y="4104849"/>
                  <a:pt x="1728454" y="4104849"/>
                  <a:pt x="1712300" y="4104849"/>
                </a:cubicBezTo>
                <a:cubicBezTo>
                  <a:pt x="1696146" y="4104849"/>
                  <a:pt x="1679992" y="4088695"/>
                  <a:pt x="1663838" y="4072542"/>
                </a:cubicBezTo>
                <a:cubicBezTo>
                  <a:pt x="1679992" y="4056388"/>
                  <a:pt x="1696146" y="4040234"/>
                  <a:pt x="1712300" y="4040234"/>
                </a:cubicBezTo>
                <a:cubicBezTo>
                  <a:pt x="1744607" y="4040234"/>
                  <a:pt x="1760761" y="4024080"/>
                  <a:pt x="1760761" y="3991773"/>
                </a:cubicBezTo>
                <a:cubicBezTo>
                  <a:pt x="1760761" y="3975619"/>
                  <a:pt x="1744607" y="3959465"/>
                  <a:pt x="1744607" y="3943312"/>
                </a:cubicBezTo>
                <a:cubicBezTo>
                  <a:pt x="1663838" y="4040234"/>
                  <a:pt x="1550762" y="3959465"/>
                  <a:pt x="1469993" y="4024080"/>
                </a:cubicBezTo>
                <a:cubicBezTo>
                  <a:pt x="1437686" y="4056388"/>
                  <a:pt x="1421532" y="4040234"/>
                  <a:pt x="1405378" y="3975619"/>
                </a:cubicBezTo>
                <a:cubicBezTo>
                  <a:pt x="1405378" y="3927158"/>
                  <a:pt x="1389224" y="3878697"/>
                  <a:pt x="1324609" y="3878697"/>
                </a:cubicBezTo>
                <a:cubicBezTo>
                  <a:pt x="1259994" y="3878697"/>
                  <a:pt x="1211533" y="3862543"/>
                  <a:pt x="1146918" y="3878697"/>
                </a:cubicBezTo>
                <a:cubicBezTo>
                  <a:pt x="1098457" y="3878697"/>
                  <a:pt x="1049995" y="3862543"/>
                  <a:pt x="1017688" y="3830235"/>
                </a:cubicBezTo>
                <a:cubicBezTo>
                  <a:pt x="953073" y="3749467"/>
                  <a:pt x="888457" y="3749467"/>
                  <a:pt x="807689" y="3797928"/>
                </a:cubicBezTo>
                <a:cubicBezTo>
                  <a:pt x="726920" y="3830235"/>
                  <a:pt x="662305" y="3894850"/>
                  <a:pt x="565382" y="3894850"/>
                </a:cubicBezTo>
                <a:cubicBezTo>
                  <a:pt x="565382" y="3830235"/>
                  <a:pt x="565382" y="3781774"/>
                  <a:pt x="468459" y="3765620"/>
                </a:cubicBezTo>
                <a:cubicBezTo>
                  <a:pt x="436152" y="3765620"/>
                  <a:pt x="403844" y="3733313"/>
                  <a:pt x="387691" y="3717159"/>
                </a:cubicBezTo>
                <a:cubicBezTo>
                  <a:pt x="387691" y="3701005"/>
                  <a:pt x="371537" y="3684851"/>
                  <a:pt x="371537" y="3668698"/>
                </a:cubicBezTo>
                <a:cubicBezTo>
                  <a:pt x="355383" y="3652544"/>
                  <a:pt x="323075" y="3620236"/>
                  <a:pt x="371537" y="3604083"/>
                </a:cubicBezTo>
                <a:cubicBezTo>
                  <a:pt x="403844" y="3587929"/>
                  <a:pt x="436152" y="3587929"/>
                  <a:pt x="452306" y="3604083"/>
                </a:cubicBezTo>
                <a:cubicBezTo>
                  <a:pt x="516921" y="3604083"/>
                  <a:pt x="565382" y="3587929"/>
                  <a:pt x="581536" y="3523314"/>
                </a:cubicBezTo>
                <a:cubicBezTo>
                  <a:pt x="597690" y="3474853"/>
                  <a:pt x="646151" y="3442545"/>
                  <a:pt x="678458" y="3410238"/>
                </a:cubicBezTo>
                <a:cubicBezTo>
                  <a:pt x="678458" y="3410238"/>
                  <a:pt x="662305" y="3377930"/>
                  <a:pt x="662305" y="3377930"/>
                </a:cubicBezTo>
                <a:cubicBezTo>
                  <a:pt x="533074" y="3377930"/>
                  <a:pt x="403844" y="3377930"/>
                  <a:pt x="274614" y="3377930"/>
                </a:cubicBezTo>
                <a:cubicBezTo>
                  <a:pt x="258460" y="3377930"/>
                  <a:pt x="242307" y="3361776"/>
                  <a:pt x="242307" y="3345623"/>
                </a:cubicBezTo>
                <a:cubicBezTo>
                  <a:pt x="242307" y="3345623"/>
                  <a:pt x="258460" y="3329469"/>
                  <a:pt x="258460" y="3329469"/>
                </a:cubicBezTo>
                <a:cubicBezTo>
                  <a:pt x="339229" y="3345623"/>
                  <a:pt x="403844" y="3281007"/>
                  <a:pt x="468459" y="3248700"/>
                </a:cubicBezTo>
                <a:cubicBezTo>
                  <a:pt x="500767" y="3232546"/>
                  <a:pt x="533074" y="3200239"/>
                  <a:pt x="565382" y="3200239"/>
                </a:cubicBezTo>
                <a:cubicBezTo>
                  <a:pt x="629997" y="3184085"/>
                  <a:pt x="710766" y="3200239"/>
                  <a:pt x="629997" y="3103316"/>
                </a:cubicBezTo>
                <a:cubicBezTo>
                  <a:pt x="662305" y="3071009"/>
                  <a:pt x="694612" y="3022547"/>
                  <a:pt x="726920" y="3006394"/>
                </a:cubicBezTo>
                <a:cubicBezTo>
                  <a:pt x="791535" y="2957932"/>
                  <a:pt x="775381" y="2925625"/>
                  <a:pt x="743073" y="2861010"/>
                </a:cubicBezTo>
                <a:cubicBezTo>
                  <a:pt x="726920" y="2828702"/>
                  <a:pt x="726920" y="2780241"/>
                  <a:pt x="726920" y="2747933"/>
                </a:cubicBezTo>
                <a:cubicBezTo>
                  <a:pt x="726920" y="2731780"/>
                  <a:pt x="694612" y="2731780"/>
                  <a:pt x="678458" y="2715626"/>
                </a:cubicBezTo>
                <a:cubicBezTo>
                  <a:pt x="662305" y="2602550"/>
                  <a:pt x="662305" y="2602550"/>
                  <a:pt x="597690" y="2602550"/>
                </a:cubicBezTo>
                <a:cubicBezTo>
                  <a:pt x="549228" y="2602550"/>
                  <a:pt x="500767" y="2602550"/>
                  <a:pt x="452306" y="2602550"/>
                </a:cubicBezTo>
                <a:cubicBezTo>
                  <a:pt x="436152" y="2602550"/>
                  <a:pt x="419998" y="2586396"/>
                  <a:pt x="403844" y="2586396"/>
                </a:cubicBezTo>
                <a:cubicBezTo>
                  <a:pt x="419998" y="2570242"/>
                  <a:pt x="419998" y="2554088"/>
                  <a:pt x="436152" y="2537934"/>
                </a:cubicBezTo>
                <a:cubicBezTo>
                  <a:pt x="500767" y="2505627"/>
                  <a:pt x="549228" y="2473319"/>
                  <a:pt x="613843" y="2441012"/>
                </a:cubicBezTo>
                <a:cubicBezTo>
                  <a:pt x="759227" y="2360243"/>
                  <a:pt x="759227" y="2344089"/>
                  <a:pt x="743073" y="2182552"/>
                </a:cubicBezTo>
                <a:cubicBezTo>
                  <a:pt x="743073" y="2166398"/>
                  <a:pt x="726920" y="2166398"/>
                  <a:pt x="710766" y="2150244"/>
                </a:cubicBezTo>
                <a:cubicBezTo>
                  <a:pt x="710766" y="2150244"/>
                  <a:pt x="694612" y="2166398"/>
                  <a:pt x="694612" y="2166398"/>
                </a:cubicBezTo>
                <a:cubicBezTo>
                  <a:pt x="694612" y="2214859"/>
                  <a:pt x="662305" y="2247167"/>
                  <a:pt x="646151" y="2263321"/>
                </a:cubicBezTo>
                <a:cubicBezTo>
                  <a:pt x="629997" y="2279474"/>
                  <a:pt x="597690" y="2295628"/>
                  <a:pt x="581536" y="2263321"/>
                </a:cubicBezTo>
                <a:cubicBezTo>
                  <a:pt x="565382" y="2247167"/>
                  <a:pt x="516921" y="2231013"/>
                  <a:pt x="549228" y="2198706"/>
                </a:cubicBezTo>
                <a:cubicBezTo>
                  <a:pt x="613843" y="2134090"/>
                  <a:pt x="581536" y="2069475"/>
                  <a:pt x="581536" y="2004860"/>
                </a:cubicBezTo>
                <a:cubicBezTo>
                  <a:pt x="581536" y="1907938"/>
                  <a:pt x="613843" y="1859476"/>
                  <a:pt x="710766" y="1827169"/>
                </a:cubicBezTo>
                <a:cubicBezTo>
                  <a:pt x="759227" y="1811015"/>
                  <a:pt x="807689" y="1794861"/>
                  <a:pt x="839996" y="1762554"/>
                </a:cubicBezTo>
                <a:cubicBezTo>
                  <a:pt x="936919" y="1681785"/>
                  <a:pt x="1001534" y="1714093"/>
                  <a:pt x="1066149" y="1794861"/>
                </a:cubicBezTo>
                <a:cubicBezTo>
                  <a:pt x="1098457" y="1843323"/>
                  <a:pt x="1146918" y="1827169"/>
                  <a:pt x="1195379" y="1794861"/>
                </a:cubicBezTo>
                <a:cubicBezTo>
                  <a:pt x="1211533" y="1778708"/>
                  <a:pt x="1243840" y="1746400"/>
                  <a:pt x="1259994" y="1746400"/>
                </a:cubicBezTo>
                <a:cubicBezTo>
                  <a:pt x="1292302" y="1730246"/>
                  <a:pt x="1340763" y="1714093"/>
                  <a:pt x="1373071" y="1730246"/>
                </a:cubicBezTo>
                <a:cubicBezTo>
                  <a:pt x="1566916" y="1843323"/>
                  <a:pt x="1744607" y="1794861"/>
                  <a:pt x="1922299" y="1681785"/>
                </a:cubicBezTo>
                <a:cubicBezTo>
                  <a:pt x="1938453" y="1665631"/>
                  <a:pt x="1954606" y="1665631"/>
                  <a:pt x="1970760" y="1665631"/>
                </a:cubicBezTo>
                <a:cubicBezTo>
                  <a:pt x="2083836" y="1681785"/>
                  <a:pt x="2067683" y="1601016"/>
                  <a:pt x="2083836" y="1536401"/>
                </a:cubicBezTo>
                <a:cubicBezTo>
                  <a:pt x="2083836" y="1504094"/>
                  <a:pt x="2116144" y="1487940"/>
                  <a:pt x="2148452" y="1504094"/>
                </a:cubicBezTo>
                <a:cubicBezTo>
                  <a:pt x="2164605" y="1504094"/>
                  <a:pt x="2180759" y="1520247"/>
                  <a:pt x="2196913" y="1536401"/>
                </a:cubicBezTo>
                <a:cubicBezTo>
                  <a:pt x="2213067" y="1552555"/>
                  <a:pt x="2196913" y="1568709"/>
                  <a:pt x="2196913" y="1601016"/>
                </a:cubicBezTo>
                <a:cubicBezTo>
                  <a:pt x="2213067" y="1633324"/>
                  <a:pt x="2213067" y="1665631"/>
                  <a:pt x="2245374" y="1665631"/>
                </a:cubicBezTo>
                <a:cubicBezTo>
                  <a:pt x="2277682" y="1681785"/>
                  <a:pt x="2326143" y="1649478"/>
                  <a:pt x="2342297" y="1617170"/>
                </a:cubicBezTo>
                <a:cubicBezTo>
                  <a:pt x="2374604" y="1584863"/>
                  <a:pt x="2390758" y="1536401"/>
                  <a:pt x="2406912" y="1487940"/>
                </a:cubicBezTo>
                <a:cubicBezTo>
                  <a:pt x="2439220" y="1455632"/>
                  <a:pt x="2471527" y="1423325"/>
                  <a:pt x="2536142" y="1423325"/>
                </a:cubicBezTo>
                <a:cubicBezTo>
                  <a:pt x="2584603" y="1423325"/>
                  <a:pt x="2600757" y="1439479"/>
                  <a:pt x="2616911" y="1487940"/>
                </a:cubicBezTo>
                <a:cubicBezTo>
                  <a:pt x="2616911" y="1536401"/>
                  <a:pt x="2633065" y="1584863"/>
                  <a:pt x="2568450" y="1601016"/>
                </a:cubicBezTo>
                <a:cubicBezTo>
                  <a:pt x="2552296" y="1665631"/>
                  <a:pt x="2503835" y="1665631"/>
                  <a:pt x="2455373" y="1665631"/>
                </a:cubicBezTo>
                <a:cubicBezTo>
                  <a:pt x="2419027" y="1665631"/>
                  <a:pt x="2400854" y="1674718"/>
                  <a:pt x="2387224" y="1699705"/>
                </a:cubicBezTo>
                <a:lnTo>
                  <a:pt x="2382943" y="1710067"/>
                </a:lnTo>
                <a:lnTo>
                  <a:pt x="2326143" y="1681785"/>
                </a:lnTo>
                <a:cubicBezTo>
                  <a:pt x="2318066" y="1714093"/>
                  <a:pt x="2309989" y="1750439"/>
                  <a:pt x="2314028" y="1784765"/>
                </a:cubicBezTo>
                <a:lnTo>
                  <a:pt x="2324590" y="1815973"/>
                </a:lnTo>
                <a:lnTo>
                  <a:pt x="2320086" y="1924092"/>
                </a:lnTo>
                <a:cubicBezTo>
                  <a:pt x="2318066" y="1972553"/>
                  <a:pt x="2309990" y="2021014"/>
                  <a:pt x="2277682" y="2069475"/>
                </a:cubicBezTo>
                <a:cubicBezTo>
                  <a:pt x="2245374" y="2117937"/>
                  <a:pt x="2326143" y="2214859"/>
                  <a:pt x="2390758" y="2198706"/>
                </a:cubicBezTo>
                <a:cubicBezTo>
                  <a:pt x="2455373" y="2182552"/>
                  <a:pt x="2519988" y="2101783"/>
                  <a:pt x="2600757" y="2198706"/>
                </a:cubicBezTo>
                <a:cubicBezTo>
                  <a:pt x="2697680" y="2117937"/>
                  <a:pt x="2810756" y="2182552"/>
                  <a:pt x="2907679" y="2150244"/>
                </a:cubicBezTo>
                <a:cubicBezTo>
                  <a:pt x="3004602" y="2117937"/>
                  <a:pt x="3133832" y="2134090"/>
                  <a:pt x="3198447" y="2004860"/>
                </a:cubicBezTo>
                <a:cubicBezTo>
                  <a:pt x="3214600" y="1972553"/>
                  <a:pt x="3279215" y="1956399"/>
                  <a:pt x="3327677" y="1940245"/>
                </a:cubicBezTo>
                <a:cubicBezTo>
                  <a:pt x="3440753" y="2053322"/>
                  <a:pt x="3521522" y="1907938"/>
                  <a:pt x="3618445" y="1891784"/>
                </a:cubicBezTo>
                <a:cubicBezTo>
                  <a:pt x="3634599" y="1891784"/>
                  <a:pt x="3634599" y="1875630"/>
                  <a:pt x="3650752" y="1875630"/>
                </a:cubicBezTo>
                <a:cubicBezTo>
                  <a:pt x="3876905" y="1907938"/>
                  <a:pt x="4070751" y="1730246"/>
                  <a:pt x="4296903" y="1746400"/>
                </a:cubicBezTo>
                <a:cubicBezTo>
                  <a:pt x="4393826" y="1697939"/>
                  <a:pt x="4506902" y="1697939"/>
                  <a:pt x="4603825" y="1665631"/>
                </a:cubicBezTo>
                <a:cubicBezTo>
                  <a:pt x="4619979" y="1665631"/>
                  <a:pt x="4619979" y="1633324"/>
                  <a:pt x="4619979" y="1617170"/>
                </a:cubicBezTo>
                <a:cubicBezTo>
                  <a:pt x="4619979" y="1584863"/>
                  <a:pt x="4603825" y="1584863"/>
                  <a:pt x="4587671" y="1601016"/>
                </a:cubicBezTo>
                <a:cubicBezTo>
                  <a:pt x="4571517" y="1617170"/>
                  <a:pt x="4555364" y="1633324"/>
                  <a:pt x="4539210" y="1633324"/>
                </a:cubicBezTo>
                <a:cubicBezTo>
                  <a:pt x="4458441" y="1665631"/>
                  <a:pt x="4409980" y="1520247"/>
                  <a:pt x="4329211" y="1601016"/>
                </a:cubicBezTo>
                <a:cubicBezTo>
                  <a:pt x="4264596" y="1665631"/>
                  <a:pt x="4183827" y="1617170"/>
                  <a:pt x="4103058" y="1633324"/>
                </a:cubicBezTo>
                <a:cubicBezTo>
                  <a:pt x="4086904" y="1633324"/>
                  <a:pt x="4086904" y="1633324"/>
                  <a:pt x="4070751" y="1633324"/>
                </a:cubicBezTo>
                <a:cubicBezTo>
                  <a:pt x="4022289" y="1617170"/>
                  <a:pt x="4054597" y="1584863"/>
                  <a:pt x="4070751" y="1568709"/>
                </a:cubicBezTo>
                <a:cubicBezTo>
                  <a:pt x="4086904" y="1552555"/>
                  <a:pt x="4086904" y="1520247"/>
                  <a:pt x="4054597" y="1536401"/>
                </a:cubicBezTo>
                <a:cubicBezTo>
                  <a:pt x="3925366" y="1568709"/>
                  <a:pt x="3909213" y="1407171"/>
                  <a:pt x="3812290" y="1374864"/>
                </a:cubicBezTo>
                <a:cubicBezTo>
                  <a:pt x="3812290" y="1342556"/>
                  <a:pt x="3812290" y="1310249"/>
                  <a:pt x="3828444" y="1294095"/>
                </a:cubicBezTo>
                <a:cubicBezTo>
                  <a:pt x="3893059" y="1277941"/>
                  <a:pt x="3973828" y="1277941"/>
                  <a:pt x="4006135" y="1181018"/>
                </a:cubicBezTo>
                <a:cubicBezTo>
                  <a:pt x="4022289" y="1148711"/>
                  <a:pt x="4135366" y="1148711"/>
                  <a:pt x="4135366" y="1181018"/>
                </a:cubicBezTo>
                <a:cubicBezTo>
                  <a:pt x="4167673" y="1310249"/>
                  <a:pt x="4345365" y="1261787"/>
                  <a:pt x="4393826" y="1374864"/>
                </a:cubicBezTo>
                <a:cubicBezTo>
                  <a:pt x="4409980" y="1391017"/>
                  <a:pt x="4426133" y="1391017"/>
                  <a:pt x="4442287" y="1391017"/>
                </a:cubicBezTo>
                <a:cubicBezTo>
                  <a:pt x="4474595" y="1374864"/>
                  <a:pt x="4506902" y="1358710"/>
                  <a:pt x="4539210" y="1342556"/>
                </a:cubicBezTo>
                <a:cubicBezTo>
                  <a:pt x="4523056" y="1181018"/>
                  <a:pt x="4619979" y="1132557"/>
                  <a:pt x="4716901" y="1084096"/>
                </a:cubicBezTo>
                <a:cubicBezTo>
                  <a:pt x="4797670" y="1035635"/>
                  <a:pt x="4910747" y="1084096"/>
                  <a:pt x="4991515" y="1003327"/>
                </a:cubicBezTo>
                <a:cubicBezTo>
                  <a:pt x="5120746" y="1051788"/>
                  <a:pt x="5201515" y="922558"/>
                  <a:pt x="5298437" y="890251"/>
                </a:cubicBezTo>
                <a:cubicBezTo>
                  <a:pt x="5314591" y="938712"/>
                  <a:pt x="5346898" y="954866"/>
                  <a:pt x="5379206" y="938712"/>
                </a:cubicBezTo>
                <a:cubicBezTo>
                  <a:pt x="5411514" y="922558"/>
                  <a:pt x="5443821" y="906404"/>
                  <a:pt x="5476129" y="890251"/>
                </a:cubicBezTo>
                <a:cubicBezTo>
                  <a:pt x="5492282" y="938712"/>
                  <a:pt x="5524590" y="971020"/>
                  <a:pt x="5556898" y="987173"/>
                </a:cubicBezTo>
                <a:cubicBezTo>
                  <a:pt x="5589205" y="1003327"/>
                  <a:pt x="5702281" y="954866"/>
                  <a:pt x="5702281" y="906404"/>
                </a:cubicBezTo>
                <a:cubicBezTo>
                  <a:pt x="5702281" y="890251"/>
                  <a:pt x="5669974" y="890251"/>
                  <a:pt x="5653820" y="874097"/>
                </a:cubicBezTo>
                <a:cubicBezTo>
                  <a:pt x="5637667" y="857943"/>
                  <a:pt x="5621512" y="857943"/>
                  <a:pt x="5605359" y="841789"/>
                </a:cubicBezTo>
                <a:cubicBezTo>
                  <a:pt x="5605359" y="841789"/>
                  <a:pt x="5621512" y="825636"/>
                  <a:pt x="5621512" y="825636"/>
                </a:cubicBezTo>
                <a:cubicBezTo>
                  <a:pt x="5686128" y="809482"/>
                  <a:pt x="5750742" y="809482"/>
                  <a:pt x="5815358" y="761021"/>
                </a:cubicBezTo>
                <a:cubicBezTo>
                  <a:pt x="5847665" y="728713"/>
                  <a:pt x="5879973" y="777174"/>
                  <a:pt x="5912280" y="793328"/>
                </a:cubicBezTo>
                <a:cubicBezTo>
                  <a:pt x="5960742" y="809482"/>
                  <a:pt x="6009203" y="793328"/>
                  <a:pt x="5993049" y="761021"/>
                </a:cubicBezTo>
                <a:cubicBezTo>
                  <a:pt x="5993049" y="680252"/>
                  <a:pt x="6041511" y="631791"/>
                  <a:pt x="6057664" y="567176"/>
                </a:cubicBezTo>
                <a:cubicBezTo>
                  <a:pt x="6073818" y="502560"/>
                  <a:pt x="6106126" y="518714"/>
                  <a:pt x="6138433" y="551022"/>
                </a:cubicBezTo>
                <a:cubicBezTo>
                  <a:pt x="6154587" y="567176"/>
                  <a:pt x="6170741" y="551022"/>
                  <a:pt x="6170741" y="534868"/>
                </a:cubicBezTo>
                <a:cubicBezTo>
                  <a:pt x="6186894" y="470253"/>
                  <a:pt x="6219202" y="454099"/>
                  <a:pt x="6267663" y="454099"/>
                </a:cubicBezTo>
                <a:cubicBezTo>
                  <a:pt x="6348432" y="454099"/>
                  <a:pt x="6429201" y="454099"/>
                  <a:pt x="6509970" y="454099"/>
                </a:cubicBezTo>
                <a:cubicBezTo>
                  <a:pt x="6574585" y="454099"/>
                  <a:pt x="6623046" y="454099"/>
                  <a:pt x="6671508" y="405638"/>
                </a:cubicBezTo>
                <a:cubicBezTo>
                  <a:pt x="6687662" y="389484"/>
                  <a:pt x="6719969" y="389484"/>
                  <a:pt x="6719969" y="389484"/>
                </a:cubicBezTo>
                <a:cubicBezTo>
                  <a:pt x="6784584" y="470253"/>
                  <a:pt x="6865353" y="421792"/>
                  <a:pt x="6929968" y="405638"/>
                </a:cubicBezTo>
                <a:cubicBezTo>
                  <a:pt x="7026891" y="470253"/>
                  <a:pt x="7107659" y="454099"/>
                  <a:pt x="7204582" y="405638"/>
                </a:cubicBezTo>
                <a:cubicBezTo>
                  <a:pt x="7253044" y="373330"/>
                  <a:pt x="7317658" y="389484"/>
                  <a:pt x="7366120" y="421792"/>
                </a:cubicBezTo>
                <a:cubicBezTo>
                  <a:pt x="7479196" y="486407"/>
                  <a:pt x="7495350" y="486407"/>
                  <a:pt x="7495350" y="551022"/>
                </a:cubicBezTo>
                <a:cubicBezTo>
                  <a:pt x="7495350" y="567176"/>
                  <a:pt x="7495350" y="599483"/>
                  <a:pt x="7495350" y="615637"/>
                </a:cubicBezTo>
                <a:cubicBezTo>
                  <a:pt x="7495350" y="631791"/>
                  <a:pt x="7511504" y="647944"/>
                  <a:pt x="7527657" y="647944"/>
                </a:cubicBezTo>
                <a:cubicBezTo>
                  <a:pt x="7559966" y="647944"/>
                  <a:pt x="7592274" y="647944"/>
                  <a:pt x="7592274" y="615637"/>
                </a:cubicBezTo>
                <a:cubicBezTo>
                  <a:pt x="7608427" y="567176"/>
                  <a:pt x="7592274" y="518714"/>
                  <a:pt x="7640734" y="486407"/>
                </a:cubicBezTo>
                <a:cubicBezTo>
                  <a:pt x="7673041" y="454099"/>
                  <a:pt x="7689195" y="421792"/>
                  <a:pt x="7737658" y="470253"/>
                </a:cubicBezTo>
                <a:cubicBezTo>
                  <a:pt x="7769964" y="502560"/>
                  <a:pt x="7802271" y="405638"/>
                  <a:pt x="7850733" y="470253"/>
                </a:cubicBezTo>
                <a:cubicBezTo>
                  <a:pt x="7899195" y="518714"/>
                  <a:pt x="7931502" y="486407"/>
                  <a:pt x="7979963" y="454099"/>
                </a:cubicBezTo>
                <a:cubicBezTo>
                  <a:pt x="7979963" y="454099"/>
                  <a:pt x="8012271" y="470253"/>
                  <a:pt x="8012271" y="486407"/>
                </a:cubicBezTo>
                <a:cubicBezTo>
                  <a:pt x="8012271" y="486407"/>
                  <a:pt x="8012271" y="502560"/>
                  <a:pt x="8012271" y="518714"/>
                </a:cubicBezTo>
                <a:cubicBezTo>
                  <a:pt x="8012271" y="551022"/>
                  <a:pt x="8012271" y="583329"/>
                  <a:pt x="8028426" y="599483"/>
                </a:cubicBezTo>
                <a:cubicBezTo>
                  <a:pt x="8076886" y="615637"/>
                  <a:pt x="8093039" y="567176"/>
                  <a:pt x="8109193" y="551022"/>
                </a:cubicBezTo>
                <a:cubicBezTo>
                  <a:pt x="8141501" y="518714"/>
                  <a:pt x="8157655" y="518714"/>
                  <a:pt x="8206116" y="551022"/>
                </a:cubicBezTo>
                <a:cubicBezTo>
                  <a:pt x="8238423" y="567176"/>
                  <a:pt x="8270731" y="518714"/>
                  <a:pt x="8286885" y="486407"/>
                </a:cubicBezTo>
                <a:cubicBezTo>
                  <a:pt x="8286885" y="454099"/>
                  <a:pt x="8254577" y="454099"/>
                  <a:pt x="8222271" y="454099"/>
                </a:cubicBezTo>
                <a:cubicBezTo>
                  <a:pt x="8206116" y="454099"/>
                  <a:pt x="8206116" y="437945"/>
                  <a:pt x="8206116" y="437945"/>
                </a:cubicBezTo>
                <a:cubicBezTo>
                  <a:pt x="8206116" y="437945"/>
                  <a:pt x="8206116" y="421792"/>
                  <a:pt x="8222271" y="421792"/>
                </a:cubicBezTo>
                <a:cubicBezTo>
                  <a:pt x="8222271" y="421792"/>
                  <a:pt x="8238423" y="405638"/>
                  <a:pt x="8254577" y="405638"/>
                </a:cubicBezTo>
                <a:cubicBezTo>
                  <a:pt x="8399961" y="421792"/>
                  <a:pt x="8513037" y="341023"/>
                  <a:pt x="8658421" y="341023"/>
                </a:cubicBezTo>
                <a:cubicBezTo>
                  <a:pt x="8755344" y="341023"/>
                  <a:pt x="8836113" y="341023"/>
                  <a:pt x="8933035" y="341023"/>
                </a:cubicBezTo>
                <a:cubicBezTo>
                  <a:pt x="8965344" y="341023"/>
                  <a:pt x="9013804" y="341023"/>
                  <a:pt x="9046112" y="373330"/>
                </a:cubicBezTo>
                <a:cubicBezTo>
                  <a:pt x="9126881" y="437945"/>
                  <a:pt x="9223803" y="389484"/>
                  <a:pt x="9304572" y="405638"/>
                </a:cubicBezTo>
                <a:cubicBezTo>
                  <a:pt x="9369187" y="324869"/>
                  <a:pt x="9466110" y="357177"/>
                  <a:pt x="9563033" y="341023"/>
                </a:cubicBezTo>
                <a:cubicBezTo>
                  <a:pt x="9595340" y="341023"/>
                  <a:pt x="9627647" y="276408"/>
                  <a:pt x="9643801" y="341023"/>
                </a:cubicBezTo>
                <a:cubicBezTo>
                  <a:pt x="9643801" y="357177"/>
                  <a:pt x="9627647" y="389484"/>
                  <a:pt x="9611494" y="421792"/>
                </a:cubicBezTo>
                <a:cubicBezTo>
                  <a:pt x="9595340" y="437945"/>
                  <a:pt x="9595340" y="454099"/>
                  <a:pt x="9611494" y="470253"/>
                </a:cubicBezTo>
                <a:cubicBezTo>
                  <a:pt x="9676109" y="470253"/>
                  <a:pt x="9756878" y="486407"/>
                  <a:pt x="9821493" y="470253"/>
                </a:cubicBezTo>
                <a:cubicBezTo>
                  <a:pt x="9886109" y="454099"/>
                  <a:pt x="9934569" y="437945"/>
                  <a:pt x="9999185" y="470253"/>
                </a:cubicBezTo>
                <a:cubicBezTo>
                  <a:pt x="10047647" y="486407"/>
                  <a:pt x="10079953" y="405638"/>
                  <a:pt x="10144569" y="454099"/>
                </a:cubicBezTo>
                <a:cubicBezTo>
                  <a:pt x="10193030" y="486407"/>
                  <a:pt x="10257645" y="470253"/>
                  <a:pt x="10306106" y="421792"/>
                </a:cubicBezTo>
                <a:cubicBezTo>
                  <a:pt x="10322261" y="405638"/>
                  <a:pt x="10370721" y="405638"/>
                  <a:pt x="10386876" y="421792"/>
                </a:cubicBezTo>
                <a:cubicBezTo>
                  <a:pt x="10435337" y="454099"/>
                  <a:pt x="10499952" y="454099"/>
                  <a:pt x="10548413" y="454099"/>
                </a:cubicBezTo>
                <a:cubicBezTo>
                  <a:pt x="10661489" y="470253"/>
                  <a:pt x="10742258" y="437945"/>
                  <a:pt x="10774566" y="308715"/>
                </a:cubicBezTo>
                <a:cubicBezTo>
                  <a:pt x="10774566" y="292562"/>
                  <a:pt x="10790720" y="292562"/>
                  <a:pt x="10790720" y="292562"/>
                </a:cubicBezTo>
                <a:cubicBezTo>
                  <a:pt x="10806874" y="260254"/>
                  <a:pt x="10823028" y="276408"/>
                  <a:pt x="10823028" y="292562"/>
                </a:cubicBezTo>
                <a:cubicBezTo>
                  <a:pt x="10823028" y="324869"/>
                  <a:pt x="10806874" y="373330"/>
                  <a:pt x="10806874" y="405638"/>
                </a:cubicBezTo>
                <a:cubicBezTo>
                  <a:pt x="10806874" y="421792"/>
                  <a:pt x="10774566" y="437945"/>
                  <a:pt x="10790720" y="454099"/>
                </a:cubicBezTo>
                <a:cubicBezTo>
                  <a:pt x="10806874" y="486407"/>
                  <a:pt x="10839181" y="470253"/>
                  <a:pt x="10871489" y="454099"/>
                </a:cubicBezTo>
                <a:cubicBezTo>
                  <a:pt x="10903795" y="437945"/>
                  <a:pt x="10936103" y="421792"/>
                  <a:pt x="10984565" y="405638"/>
                </a:cubicBezTo>
                <a:cubicBezTo>
                  <a:pt x="11097641" y="389484"/>
                  <a:pt x="11210718" y="421792"/>
                  <a:pt x="11323794" y="341023"/>
                </a:cubicBezTo>
                <a:cubicBezTo>
                  <a:pt x="11360140" y="316792"/>
                  <a:pt x="11405572" y="328908"/>
                  <a:pt x="11453276" y="336480"/>
                </a:cubicBezTo>
                <a:lnTo>
                  <a:pt x="11486464" y="339607"/>
                </a:lnTo>
                <a:lnTo>
                  <a:pt x="11485331" y="341023"/>
                </a:lnTo>
                <a:lnTo>
                  <a:pt x="11492516" y="340178"/>
                </a:lnTo>
                <a:lnTo>
                  <a:pt x="11501484" y="341023"/>
                </a:lnTo>
                <a:cubicBezTo>
                  <a:pt x="11501484" y="373330"/>
                  <a:pt x="11517639" y="389484"/>
                  <a:pt x="11549947" y="389484"/>
                </a:cubicBezTo>
                <a:cubicBezTo>
                  <a:pt x="11630715" y="389484"/>
                  <a:pt x="11711485" y="389484"/>
                  <a:pt x="11792254" y="389484"/>
                </a:cubicBezTo>
                <a:cubicBezTo>
                  <a:pt x="11889175" y="389484"/>
                  <a:pt x="11986099" y="389484"/>
                  <a:pt x="12083022" y="437945"/>
                </a:cubicBezTo>
                <a:cubicBezTo>
                  <a:pt x="12179945" y="470253"/>
                  <a:pt x="12293020" y="470253"/>
                  <a:pt x="12389943" y="389484"/>
                </a:cubicBezTo>
                <a:cubicBezTo>
                  <a:pt x="12438405" y="357177"/>
                  <a:pt x="12503019" y="308715"/>
                  <a:pt x="12567635" y="389484"/>
                </a:cubicBezTo>
                <a:cubicBezTo>
                  <a:pt x="12583789" y="405638"/>
                  <a:pt x="12648403" y="405638"/>
                  <a:pt x="12680711" y="373330"/>
                </a:cubicBezTo>
                <a:cubicBezTo>
                  <a:pt x="12761480" y="292562"/>
                  <a:pt x="12826095" y="357177"/>
                  <a:pt x="12874556" y="405638"/>
                </a:cubicBezTo>
                <a:cubicBezTo>
                  <a:pt x="12923018" y="454099"/>
                  <a:pt x="12939171" y="421792"/>
                  <a:pt x="12939171" y="373330"/>
                </a:cubicBezTo>
                <a:cubicBezTo>
                  <a:pt x="12939171" y="357177"/>
                  <a:pt x="12955324" y="324869"/>
                  <a:pt x="12971479" y="324869"/>
                </a:cubicBezTo>
                <a:cubicBezTo>
                  <a:pt x="13036094" y="373330"/>
                  <a:pt x="13084555" y="324869"/>
                  <a:pt x="13116862" y="244100"/>
                </a:cubicBezTo>
                <a:cubicBezTo>
                  <a:pt x="13133017" y="211793"/>
                  <a:pt x="13181478" y="211793"/>
                  <a:pt x="13213786" y="195639"/>
                </a:cubicBezTo>
                <a:cubicBezTo>
                  <a:pt x="13294555" y="163331"/>
                  <a:pt x="13359168" y="163331"/>
                  <a:pt x="13407630" y="227947"/>
                </a:cubicBezTo>
                <a:cubicBezTo>
                  <a:pt x="13472245" y="292562"/>
                  <a:pt x="13488399" y="292562"/>
                  <a:pt x="13553014" y="211793"/>
                </a:cubicBezTo>
                <a:cubicBezTo>
                  <a:pt x="13553014" y="211793"/>
                  <a:pt x="13553014" y="195639"/>
                  <a:pt x="13553014" y="179485"/>
                </a:cubicBezTo>
                <a:cubicBezTo>
                  <a:pt x="13601475" y="163331"/>
                  <a:pt x="13649936" y="131024"/>
                  <a:pt x="13698398" y="114870"/>
                </a:cubicBezTo>
                <a:cubicBezTo>
                  <a:pt x="13827628" y="50255"/>
                  <a:pt x="13827628" y="50255"/>
                  <a:pt x="13843781" y="195639"/>
                </a:cubicBezTo>
                <a:cubicBezTo>
                  <a:pt x="13843781" y="211793"/>
                  <a:pt x="13843781" y="227947"/>
                  <a:pt x="13843781" y="260254"/>
                </a:cubicBezTo>
                <a:cubicBezTo>
                  <a:pt x="13843781" y="276408"/>
                  <a:pt x="13859936" y="276408"/>
                  <a:pt x="13859936" y="276408"/>
                </a:cubicBezTo>
                <a:cubicBezTo>
                  <a:pt x="13876089" y="276408"/>
                  <a:pt x="13892243" y="276408"/>
                  <a:pt x="13908397" y="260254"/>
                </a:cubicBezTo>
                <a:cubicBezTo>
                  <a:pt x="13940705" y="227947"/>
                  <a:pt x="13956858" y="195639"/>
                  <a:pt x="13956858" y="163331"/>
                </a:cubicBezTo>
                <a:cubicBezTo>
                  <a:pt x="13973012" y="114870"/>
                  <a:pt x="13940705" y="50255"/>
                  <a:pt x="13989165" y="34101"/>
                </a:cubicBezTo>
                <a:cubicBezTo>
                  <a:pt x="14053781" y="1794"/>
                  <a:pt x="14102242" y="1794"/>
                  <a:pt x="14150703" y="1794"/>
                </a:cubicBezTo>
                <a:cubicBezTo>
                  <a:pt x="14174934" y="1794"/>
                  <a:pt x="14199164" y="784"/>
                  <a:pt x="14223395" y="280"/>
                </a:cubicBezTo>
                <a:close/>
              </a:path>
            </a:pathLst>
          </a:custGeom>
          <a:solidFill>
            <a:schemeClr val="bg1"/>
          </a:solidFill>
          <a:ln w="1615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www.yourdomain.com">
            <a:extLst>
              <a:ext uri="{FF2B5EF4-FFF2-40B4-BE49-F238E27FC236}">
                <a16:creationId xmlns:a16="http://schemas.microsoft.com/office/drawing/2014/main" id="{2B7115FF-2194-49E9-ACBF-6CDF4BE3EF70}"/>
              </a:ext>
            </a:extLst>
          </p:cNvPr>
          <p:cNvSpPr txBox="1"/>
          <p:nvPr/>
        </p:nvSpPr>
        <p:spPr>
          <a:xfrm>
            <a:off x="460462" y="4905296"/>
            <a:ext cx="10051876" cy="6913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5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</p:spTree>
    <p:extLst>
      <p:ext uri="{BB962C8B-B14F-4D97-AF65-F5344CB8AC3E}">
        <p14:creationId xmlns:p14="http://schemas.microsoft.com/office/powerpoint/2010/main" val="19244030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" advClick="0" advTm="0">
        <p:fade/>
      </p:transition>
    </mc:Choice>
    <mc:Fallback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accel="7000" decel="9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4500" fill="hold"/>
                                        <p:tgtEl>
                                          <p:spTgt spid="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1" dur="750" fill="hold"/>
                                        <p:tgtEl>
                                          <p:spTgt spid="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1" accel="20000" decel="8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829 -0.00159 L 0 -3.28704E-6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38" y="72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28" grpId="0" animBg="1"/>
      <p:bldP spid="14" grpId="0" animBg="1"/>
      <p:bldP spid="14" grpId="1" animBg="1"/>
      <p:bldP spid="15" grpId="0"/>
      <p:bldP spid="31" grpId="0" animBg="1"/>
      <p:bldP spid="29" grpId="0" animBg="1"/>
      <p:bldP spid="30" grpId="0" animBg="1"/>
      <p:bldP spid="27" grpId="0"/>
      <p:bldP spid="27" grpId="1"/>
      <p:bldP spid="27" grpId="2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0424793"/>
      </p:ext>
    </p:extLst>
  </p:cSld>
  <p:clrMapOvr>
    <a:masterClrMapping/>
  </p:clrMapOvr>
  <p:transition spd="slow" advClick="0" advTm="0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">
            <a:extLst>
              <a:ext uri="{FF2B5EF4-FFF2-40B4-BE49-F238E27FC236}">
                <a16:creationId xmlns:a16="http://schemas.microsoft.com/office/drawing/2014/main" id="{068D628A-BABC-4813-8770-79EF5DD42CA9}"/>
              </a:ext>
            </a:extLst>
          </p:cNvPr>
          <p:cNvSpPr/>
          <p:nvPr/>
        </p:nvSpPr>
        <p:spPr>
          <a:xfrm>
            <a:off x="3263518" y="0"/>
            <a:ext cx="8859656" cy="10972799"/>
          </a:xfrm>
          <a:prstGeom prst="rect">
            <a:avLst/>
          </a:prstGeom>
          <a:blipFill>
            <a:blip r:embed="rId2"/>
            <a:srcRect/>
            <a:stretch>
              <a:fillRect l="1144" r="-8741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8C07E91C-9DE3-4C76-8EB7-B11AEB599950}"/>
              </a:ext>
            </a:extLst>
          </p:cNvPr>
          <p:cNvSpPr/>
          <p:nvPr/>
        </p:nvSpPr>
        <p:spPr>
          <a:xfrm>
            <a:off x="-294968" y="-294969"/>
            <a:ext cx="11562735" cy="11562735"/>
          </a:xfrm>
          <a:custGeom>
            <a:avLst/>
            <a:gdLst>
              <a:gd name="connsiteX0" fmla="*/ 9156172 w 10972800"/>
              <a:gd name="connsiteY0" fmla="*/ 10630586 h 10972800"/>
              <a:gd name="connsiteX1" fmla="*/ 9201055 w 10972800"/>
              <a:gd name="connsiteY1" fmla="*/ 10638747 h 10972800"/>
              <a:gd name="connsiteX2" fmla="*/ 9233697 w 10972800"/>
              <a:gd name="connsiteY2" fmla="*/ 10716271 h 10972800"/>
              <a:gd name="connsiteX3" fmla="*/ 9241857 w 10972800"/>
              <a:gd name="connsiteY3" fmla="*/ 10774413 h 10972800"/>
              <a:gd name="connsiteX4" fmla="*/ 9304080 w 10972800"/>
              <a:gd name="connsiteY4" fmla="*/ 10771354 h 10972800"/>
              <a:gd name="connsiteX5" fmla="*/ 9333661 w 10972800"/>
              <a:gd name="connsiteY5" fmla="*/ 10788694 h 10972800"/>
              <a:gd name="connsiteX6" fmla="*/ 9370383 w 10972800"/>
              <a:gd name="connsiteY6" fmla="*/ 10886619 h 10972800"/>
              <a:gd name="connsiteX7" fmla="*/ 9504010 w 10972800"/>
              <a:gd name="connsiteY7" fmla="*/ 10914161 h 10972800"/>
              <a:gd name="connsiteX8" fmla="*/ 9552972 w 10972800"/>
              <a:gd name="connsiteY8" fmla="*/ 10949862 h 10972800"/>
              <a:gd name="connsiteX9" fmla="*/ 9580028 w 10972800"/>
              <a:gd name="connsiteY9" fmla="*/ 10972800 h 10972800"/>
              <a:gd name="connsiteX10" fmla="*/ 9270979 w 10972800"/>
              <a:gd name="connsiteY10" fmla="*/ 10972800 h 10972800"/>
              <a:gd name="connsiteX11" fmla="*/ 9279982 w 10972800"/>
              <a:gd name="connsiteY11" fmla="*/ 10970008 h 10972800"/>
              <a:gd name="connsiteX12" fmla="*/ 9290820 w 10972800"/>
              <a:gd name="connsiteY12" fmla="*/ 10948841 h 10972800"/>
              <a:gd name="connsiteX13" fmla="*/ 9282659 w 10972800"/>
              <a:gd name="connsiteY13" fmla="*/ 10940682 h 10972800"/>
              <a:gd name="connsiteX14" fmla="*/ 9264299 w 10972800"/>
              <a:gd name="connsiteY14" fmla="*/ 10952922 h 10972800"/>
              <a:gd name="connsiteX15" fmla="*/ 9257923 w 10972800"/>
              <a:gd name="connsiteY15" fmla="*/ 10968223 h 10972800"/>
              <a:gd name="connsiteX16" fmla="*/ 9257033 w 10972800"/>
              <a:gd name="connsiteY16" fmla="*/ 10972800 h 10972800"/>
              <a:gd name="connsiteX17" fmla="*/ 9115486 w 10972800"/>
              <a:gd name="connsiteY17" fmla="*/ 10972800 h 10972800"/>
              <a:gd name="connsiteX18" fmla="*/ 9133732 w 10972800"/>
              <a:gd name="connsiteY18" fmla="*/ 10945782 h 10972800"/>
              <a:gd name="connsiteX19" fmla="*/ 9127612 w 10972800"/>
              <a:gd name="connsiteY19" fmla="*/ 10892739 h 10972800"/>
              <a:gd name="connsiteX20" fmla="*/ 9131692 w 10972800"/>
              <a:gd name="connsiteY20" fmla="*/ 10833576 h 10972800"/>
              <a:gd name="connsiteX21" fmla="*/ 9100070 w 10972800"/>
              <a:gd name="connsiteY21" fmla="*/ 10740752 h 10972800"/>
              <a:gd name="connsiteX22" fmla="*/ 9129651 w 10972800"/>
              <a:gd name="connsiteY22" fmla="*/ 10688729 h 10972800"/>
              <a:gd name="connsiteX23" fmla="*/ 9156172 w 10972800"/>
              <a:gd name="connsiteY23" fmla="*/ 10630586 h 10972800"/>
              <a:gd name="connsiteX24" fmla="*/ 10018626 w 10972800"/>
              <a:gd name="connsiteY24" fmla="*/ 9535817 h 10972800"/>
              <a:gd name="connsiteX25" fmla="*/ 10090539 w 10972800"/>
              <a:gd name="connsiteY25" fmla="*/ 9559534 h 10972800"/>
              <a:gd name="connsiteX26" fmla="*/ 10186423 w 10972800"/>
              <a:gd name="connsiteY26" fmla="*/ 9731922 h 10972800"/>
              <a:gd name="connsiteX27" fmla="*/ 10220085 w 10972800"/>
              <a:gd name="connsiteY27" fmla="*/ 9793125 h 10972800"/>
              <a:gd name="connsiteX28" fmla="*/ 10276188 w 10972800"/>
              <a:gd name="connsiteY28" fmla="*/ 9839028 h 10972800"/>
              <a:gd name="connsiteX29" fmla="*/ 10398594 w 10972800"/>
              <a:gd name="connsiteY29" fmla="*/ 9850248 h 10972800"/>
              <a:gd name="connsiteX30" fmla="*/ 10433276 w 10972800"/>
              <a:gd name="connsiteY30" fmla="*/ 9889010 h 10972800"/>
              <a:gd name="connsiteX31" fmla="*/ 10450616 w 10972800"/>
              <a:gd name="connsiteY31" fmla="*/ 9909411 h 10972800"/>
              <a:gd name="connsiteX32" fmla="*/ 10469997 w 10972800"/>
              <a:gd name="connsiteY32" fmla="*/ 9926752 h 10972800"/>
              <a:gd name="connsiteX33" fmla="*/ 10556701 w 10972800"/>
              <a:gd name="connsiteY33" fmla="*/ 9985915 h 10972800"/>
              <a:gd name="connsiteX34" fmla="*/ 10723990 w 10972800"/>
              <a:gd name="connsiteY34" fmla="*/ 10016517 h 10972800"/>
              <a:gd name="connsiteX35" fmla="*/ 10796413 w 10972800"/>
              <a:gd name="connsiteY35" fmla="*/ 9963473 h 10972800"/>
              <a:gd name="connsiteX36" fmla="*/ 10912699 w 10972800"/>
              <a:gd name="connsiteY36" fmla="*/ 9893090 h 10972800"/>
              <a:gd name="connsiteX37" fmla="*/ 10966761 w 10972800"/>
              <a:gd name="connsiteY37" fmla="*/ 9899211 h 10972800"/>
              <a:gd name="connsiteX38" fmla="*/ 10972800 w 10972800"/>
              <a:gd name="connsiteY38" fmla="*/ 9896388 h 10972800"/>
              <a:gd name="connsiteX39" fmla="*/ 10972800 w 10972800"/>
              <a:gd name="connsiteY39" fmla="*/ 10972800 h 10972800"/>
              <a:gd name="connsiteX40" fmla="*/ 10579351 w 10972800"/>
              <a:gd name="connsiteY40" fmla="*/ 10972800 h 10972800"/>
              <a:gd name="connsiteX41" fmla="*/ 10555682 w 10972800"/>
              <a:gd name="connsiteY41" fmla="*/ 10950882 h 10972800"/>
              <a:gd name="connsiteX42" fmla="*/ 10601584 w 10972800"/>
              <a:gd name="connsiteY42" fmla="*/ 10873359 h 10972800"/>
              <a:gd name="connsiteX43" fmla="*/ 10657686 w 10972800"/>
              <a:gd name="connsiteY43" fmla="*/ 10788694 h 10972800"/>
              <a:gd name="connsiteX44" fmla="*/ 10624024 w 10972800"/>
              <a:gd name="connsiteY44" fmla="*/ 10784614 h 10972800"/>
              <a:gd name="connsiteX45" fmla="*/ 10551601 w 10972800"/>
              <a:gd name="connsiteY45" fmla="*/ 10764213 h 10972800"/>
              <a:gd name="connsiteX46" fmla="*/ 10569962 w 10972800"/>
              <a:gd name="connsiteY46" fmla="*/ 10713210 h 10972800"/>
              <a:gd name="connsiteX47" fmla="*/ 10490398 w 10972800"/>
              <a:gd name="connsiteY47" fmla="*/ 10634667 h 10972800"/>
              <a:gd name="connsiteX48" fmla="*/ 10453677 w 10972800"/>
              <a:gd name="connsiteY48" fmla="*/ 10514300 h 10972800"/>
              <a:gd name="connsiteX49" fmla="*/ 10435315 w 10972800"/>
              <a:gd name="connsiteY49" fmla="*/ 10509200 h 10972800"/>
              <a:gd name="connsiteX50" fmla="*/ 10384313 w 10972800"/>
              <a:gd name="connsiteY50" fmla="*/ 10476559 h 10972800"/>
              <a:gd name="connsiteX51" fmla="*/ 10328210 w 10972800"/>
              <a:gd name="connsiteY51" fmla="*/ 10207266 h 10972800"/>
              <a:gd name="connsiteX52" fmla="*/ 10302709 w 10972800"/>
              <a:gd name="connsiteY52" fmla="*/ 10108321 h 10972800"/>
              <a:gd name="connsiteX53" fmla="*/ 10267007 w 10972800"/>
              <a:gd name="connsiteY53" fmla="*/ 10072619 h 10972800"/>
              <a:gd name="connsiteX54" fmla="*/ 10124200 w 10972800"/>
              <a:gd name="connsiteY54" fmla="*/ 10091999 h 10972800"/>
              <a:gd name="connsiteX55" fmla="*/ 10113999 w 10972800"/>
              <a:gd name="connsiteY55" fmla="*/ 10002236 h 10972800"/>
              <a:gd name="connsiteX56" fmla="*/ 10098699 w 10972800"/>
              <a:gd name="connsiteY56" fmla="*/ 9858409 h 10972800"/>
              <a:gd name="connsiteX57" fmla="*/ 9994654 w 10972800"/>
              <a:gd name="connsiteY57" fmla="*/ 9750283 h 10972800"/>
              <a:gd name="connsiteX58" fmla="*/ 9923251 w 10972800"/>
              <a:gd name="connsiteY58" fmla="*/ 9679900 h 10972800"/>
              <a:gd name="connsiteX59" fmla="*/ 9851847 w 10972800"/>
              <a:gd name="connsiteY59" fmla="*/ 9697241 h 10972800"/>
              <a:gd name="connsiteX60" fmla="*/ 9795744 w 10972800"/>
              <a:gd name="connsiteY60" fmla="*/ 9746203 h 10972800"/>
              <a:gd name="connsiteX61" fmla="*/ 9748822 w 10972800"/>
              <a:gd name="connsiteY61" fmla="*/ 9752323 h 10972800"/>
              <a:gd name="connsiteX62" fmla="*/ 9763102 w 10972800"/>
              <a:gd name="connsiteY62" fmla="*/ 9685000 h 10972800"/>
              <a:gd name="connsiteX63" fmla="*/ 9870207 w 10972800"/>
              <a:gd name="connsiteY63" fmla="*/ 9577895 h 10972800"/>
              <a:gd name="connsiteX64" fmla="*/ 9925290 w 10972800"/>
              <a:gd name="connsiteY64" fmla="*/ 9544233 h 10972800"/>
              <a:gd name="connsiteX65" fmla="*/ 10018626 w 10972800"/>
              <a:gd name="connsiteY65" fmla="*/ 9535817 h 10972800"/>
              <a:gd name="connsiteX66" fmla="*/ 10883754 w 10972800"/>
              <a:gd name="connsiteY66" fmla="*/ 8089005 h 10972800"/>
              <a:gd name="connsiteX67" fmla="*/ 10899438 w 10972800"/>
              <a:gd name="connsiteY67" fmla="*/ 8115143 h 10972800"/>
              <a:gd name="connsiteX68" fmla="*/ 10909638 w 10972800"/>
              <a:gd name="connsiteY68" fmla="*/ 8213068 h 10972800"/>
              <a:gd name="connsiteX69" fmla="*/ 10969168 w 10972800"/>
              <a:gd name="connsiteY69" fmla="*/ 8210917 h 10972800"/>
              <a:gd name="connsiteX70" fmla="*/ 10972800 w 10972800"/>
              <a:gd name="connsiteY70" fmla="*/ 8208322 h 10972800"/>
              <a:gd name="connsiteX71" fmla="*/ 10972800 w 10972800"/>
              <a:gd name="connsiteY71" fmla="*/ 8611137 h 10972800"/>
              <a:gd name="connsiteX72" fmla="*/ 10965232 w 10972800"/>
              <a:gd name="connsiteY72" fmla="*/ 8602727 h 10972800"/>
              <a:gd name="connsiteX73" fmla="*/ 10926980 w 10972800"/>
              <a:gd name="connsiteY73" fmla="*/ 8553765 h 10972800"/>
              <a:gd name="connsiteX74" fmla="*/ 10789273 w 10972800"/>
              <a:gd name="connsiteY74" fmla="*/ 8519083 h 10972800"/>
              <a:gd name="connsiteX75" fmla="*/ 10788252 w 10972800"/>
              <a:gd name="connsiteY75" fmla="*/ 8448699 h 10972800"/>
              <a:gd name="connsiteX76" fmla="*/ 10709709 w 10972800"/>
              <a:gd name="connsiteY76" fmla="*/ 8451760 h 10972800"/>
              <a:gd name="connsiteX77" fmla="*/ 10612804 w 10972800"/>
              <a:gd name="connsiteY77" fmla="*/ 8353835 h 10972800"/>
              <a:gd name="connsiteX78" fmla="*/ 10663807 w 10972800"/>
              <a:gd name="connsiteY78" fmla="*/ 8264070 h 10972800"/>
              <a:gd name="connsiteX79" fmla="*/ 10807633 w 10972800"/>
              <a:gd name="connsiteY79" fmla="*/ 8138604 h 10972800"/>
              <a:gd name="connsiteX80" fmla="*/ 10883754 w 10972800"/>
              <a:gd name="connsiteY80" fmla="*/ 8089005 h 10972800"/>
              <a:gd name="connsiteX81" fmla="*/ 10675027 w 10972800"/>
              <a:gd name="connsiteY81" fmla="*/ 2550771 h 10972800"/>
              <a:gd name="connsiteX82" fmla="*/ 10703589 w 10972800"/>
              <a:gd name="connsiteY82" fmla="*/ 2555871 h 10972800"/>
              <a:gd name="connsiteX83" fmla="*/ 10670946 w 10972800"/>
              <a:gd name="connsiteY83" fmla="*/ 2574232 h 10972800"/>
              <a:gd name="connsiteX84" fmla="*/ 10602604 w 10972800"/>
              <a:gd name="connsiteY84" fmla="*/ 2597693 h 10972800"/>
              <a:gd name="connsiteX85" fmla="*/ 10666867 w 10972800"/>
              <a:gd name="connsiteY85" fmla="*/ 2601773 h 10972800"/>
              <a:gd name="connsiteX86" fmla="*/ 10805594 w 10972800"/>
              <a:gd name="connsiteY86" fmla="*/ 2633395 h 10972800"/>
              <a:gd name="connsiteX87" fmla="*/ 10862716 w 10972800"/>
              <a:gd name="connsiteY87" fmla="*/ 2709898 h 10972800"/>
              <a:gd name="connsiteX88" fmla="*/ 10881078 w 10972800"/>
              <a:gd name="connsiteY88" fmla="*/ 2800683 h 10972800"/>
              <a:gd name="connsiteX89" fmla="*/ 10966251 w 10972800"/>
              <a:gd name="connsiteY89" fmla="*/ 2845183 h 10972800"/>
              <a:gd name="connsiteX90" fmla="*/ 10972800 w 10972800"/>
              <a:gd name="connsiteY90" fmla="*/ 2855198 h 10972800"/>
              <a:gd name="connsiteX91" fmla="*/ 10972800 w 10972800"/>
              <a:gd name="connsiteY91" fmla="*/ 2868114 h 10972800"/>
              <a:gd name="connsiteX92" fmla="*/ 10971734 w 10972800"/>
              <a:gd name="connsiteY92" fmla="*/ 2873123 h 10972800"/>
              <a:gd name="connsiteX93" fmla="*/ 10916779 w 10972800"/>
              <a:gd name="connsiteY93" fmla="*/ 2908808 h 10972800"/>
              <a:gd name="connsiteX94" fmla="*/ 10921880 w 10972800"/>
              <a:gd name="connsiteY94" fmla="*/ 2961851 h 10972800"/>
              <a:gd name="connsiteX95" fmla="*/ 10958601 w 10972800"/>
              <a:gd name="connsiteY95" fmla="*/ 3008773 h 10972800"/>
              <a:gd name="connsiteX96" fmla="*/ 10972800 w 10972800"/>
              <a:gd name="connsiteY96" fmla="*/ 3022139 h 10972800"/>
              <a:gd name="connsiteX97" fmla="*/ 10972800 w 10972800"/>
              <a:gd name="connsiteY97" fmla="*/ 4605928 h 10972800"/>
              <a:gd name="connsiteX98" fmla="*/ 10972430 w 10972800"/>
              <a:gd name="connsiteY98" fmla="*/ 4605841 h 10972800"/>
              <a:gd name="connsiteX99" fmla="*/ 10898418 w 10972800"/>
              <a:gd name="connsiteY99" fmla="*/ 4486826 h 10972800"/>
              <a:gd name="connsiteX100" fmla="*/ 10891278 w 10972800"/>
              <a:gd name="connsiteY100" fmla="*/ 4422564 h 10972800"/>
              <a:gd name="connsiteX101" fmla="*/ 10858636 w 10972800"/>
              <a:gd name="connsiteY101" fmla="*/ 4329738 h 10972800"/>
              <a:gd name="connsiteX102" fmla="*/ 10833135 w 10972800"/>
              <a:gd name="connsiteY102" fmla="*/ 4233853 h 10972800"/>
              <a:gd name="connsiteX103" fmla="*/ 10802533 w 10972800"/>
              <a:gd name="connsiteY103" fmla="*/ 4125728 h 10972800"/>
              <a:gd name="connsiteX104" fmla="*/ 10734190 w 10972800"/>
              <a:gd name="connsiteY104" fmla="*/ 4098186 h 10972800"/>
              <a:gd name="connsiteX105" fmla="*/ 10761731 w 10972800"/>
              <a:gd name="connsiteY105" fmla="*/ 4046164 h 10972800"/>
              <a:gd name="connsiteX106" fmla="*/ 10768872 w 10972800"/>
              <a:gd name="connsiteY106" fmla="*/ 3978841 h 10972800"/>
              <a:gd name="connsiteX107" fmla="*/ 10670946 w 10972800"/>
              <a:gd name="connsiteY107" fmla="*/ 3916617 h 10972800"/>
              <a:gd name="connsiteX108" fmla="*/ 10626065 w 10972800"/>
              <a:gd name="connsiteY108" fmla="*/ 3904377 h 10972800"/>
              <a:gd name="connsiteX109" fmla="*/ 10641366 w 10972800"/>
              <a:gd name="connsiteY109" fmla="*/ 3859495 h 10972800"/>
              <a:gd name="connsiteX110" fmla="*/ 10629125 w 10972800"/>
              <a:gd name="connsiteY110" fmla="*/ 3805432 h 10972800"/>
              <a:gd name="connsiteX111" fmla="*/ 10619944 w 10972800"/>
              <a:gd name="connsiteY111" fmla="*/ 3760550 h 10972800"/>
              <a:gd name="connsiteX112" fmla="*/ 10564862 w 10972800"/>
              <a:gd name="connsiteY112" fmla="*/ 3722808 h 10972800"/>
              <a:gd name="connsiteX113" fmla="*/ 10589342 w 10972800"/>
              <a:gd name="connsiteY113" fmla="*/ 3633044 h 10972800"/>
              <a:gd name="connsiteX114" fmla="*/ 10576082 w 10972800"/>
              <a:gd name="connsiteY114" fmla="*/ 3604482 h 10972800"/>
              <a:gd name="connsiteX115" fmla="*/ 10519980 w 10972800"/>
              <a:gd name="connsiteY115" fmla="*/ 3595302 h 10972800"/>
              <a:gd name="connsiteX116" fmla="*/ 10554662 w 10972800"/>
              <a:gd name="connsiteY116" fmla="*/ 3558580 h 10972800"/>
              <a:gd name="connsiteX117" fmla="*/ 10590363 w 10972800"/>
              <a:gd name="connsiteY117" fmla="*/ 3538179 h 10972800"/>
              <a:gd name="connsiteX118" fmla="*/ 10519980 w 10972800"/>
              <a:gd name="connsiteY118" fmla="*/ 3422914 h 10972800"/>
              <a:gd name="connsiteX119" fmla="*/ 10505699 w 10972800"/>
              <a:gd name="connsiteY119" fmla="*/ 3282146 h 10972800"/>
              <a:gd name="connsiteX120" fmla="*/ 10483258 w 10972800"/>
              <a:gd name="connsiteY120" fmla="*/ 3213803 h 10972800"/>
              <a:gd name="connsiteX121" fmla="*/ 10407774 w 10972800"/>
              <a:gd name="connsiteY121" fmla="*/ 3153620 h 10972800"/>
              <a:gd name="connsiteX122" fmla="*/ 10403694 w 10972800"/>
              <a:gd name="connsiteY122" fmla="*/ 3141380 h 10972800"/>
              <a:gd name="connsiteX123" fmla="*/ 10461836 w 10972800"/>
              <a:gd name="connsiteY123" fmla="*/ 3076097 h 10972800"/>
              <a:gd name="connsiteX124" fmla="*/ 10396554 w 10972800"/>
              <a:gd name="connsiteY124" fmla="*/ 3025094 h 10972800"/>
              <a:gd name="connsiteX125" fmla="*/ 10496518 w 10972800"/>
              <a:gd name="connsiteY125" fmla="*/ 2986332 h 10972800"/>
              <a:gd name="connsiteX126" fmla="*/ 10505699 w 10972800"/>
              <a:gd name="connsiteY126" fmla="*/ 2967971 h 10972800"/>
              <a:gd name="connsiteX127" fmla="*/ 10360852 w 10972800"/>
              <a:gd name="connsiteY127" fmla="*/ 2975111 h 10972800"/>
              <a:gd name="connsiteX128" fmla="*/ 10327190 w 10972800"/>
              <a:gd name="connsiteY128" fmla="*/ 2936350 h 10972800"/>
              <a:gd name="connsiteX129" fmla="*/ 10439396 w 10972800"/>
              <a:gd name="connsiteY129" fmla="*/ 2896567 h 10972800"/>
              <a:gd name="connsiteX130" fmla="*/ 10352691 w 10972800"/>
              <a:gd name="connsiteY130" fmla="*/ 2850665 h 10972800"/>
              <a:gd name="connsiteX131" fmla="*/ 10302709 w 10972800"/>
              <a:gd name="connsiteY131" fmla="*/ 2834345 h 10972800"/>
              <a:gd name="connsiteX132" fmla="*/ 10445516 w 10972800"/>
              <a:gd name="connsiteY132" fmla="*/ 2723159 h 10972800"/>
              <a:gd name="connsiteX133" fmla="*/ 10433276 w 10972800"/>
              <a:gd name="connsiteY133" fmla="*/ 2675216 h 10972800"/>
              <a:gd name="connsiteX134" fmla="*/ 10462857 w 10972800"/>
              <a:gd name="connsiteY134" fmla="*/ 2591573 h 10972800"/>
              <a:gd name="connsiteX135" fmla="*/ 10486318 w 10972800"/>
              <a:gd name="connsiteY135" fmla="*/ 2565051 h 10972800"/>
              <a:gd name="connsiteX136" fmla="*/ 10675027 w 10972800"/>
              <a:gd name="connsiteY136" fmla="*/ 2550771 h 10972800"/>
              <a:gd name="connsiteX137" fmla="*/ 10645445 w 10972800"/>
              <a:gd name="connsiteY137" fmla="*/ 1807154 h 10972800"/>
              <a:gd name="connsiteX138" fmla="*/ 10668907 w 10972800"/>
              <a:gd name="connsiteY138" fmla="*/ 1807154 h 10972800"/>
              <a:gd name="connsiteX139" fmla="*/ 10645445 w 10972800"/>
              <a:gd name="connsiteY139" fmla="*/ 1807154 h 10972800"/>
              <a:gd name="connsiteX140" fmla="*/ 3548959 w 10972800"/>
              <a:gd name="connsiteY140" fmla="*/ 1298149 h 10972800"/>
              <a:gd name="connsiteX141" fmla="*/ 3523457 w 10972800"/>
              <a:gd name="connsiteY141" fmla="*/ 1308350 h 10972800"/>
              <a:gd name="connsiteX142" fmla="*/ 3545899 w 10972800"/>
              <a:gd name="connsiteY142" fmla="*/ 1321610 h 10972800"/>
              <a:gd name="connsiteX143" fmla="*/ 3573440 w 10972800"/>
              <a:gd name="connsiteY143" fmla="*/ 1310390 h 10972800"/>
              <a:gd name="connsiteX144" fmla="*/ 3548959 w 10972800"/>
              <a:gd name="connsiteY144" fmla="*/ 1298149 h 10972800"/>
              <a:gd name="connsiteX145" fmla="*/ 10972800 w 10972800"/>
              <a:gd name="connsiteY145" fmla="*/ 1293203 h 10972800"/>
              <a:gd name="connsiteX146" fmla="*/ 10972800 w 10972800"/>
              <a:gd name="connsiteY146" fmla="*/ 1442850 h 10972800"/>
              <a:gd name="connsiteX147" fmla="*/ 10961352 w 10972800"/>
              <a:gd name="connsiteY147" fmla="*/ 1441492 h 10972800"/>
              <a:gd name="connsiteX148" fmla="*/ 10874956 w 10972800"/>
              <a:gd name="connsiteY148" fmla="*/ 1386893 h 10972800"/>
              <a:gd name="connsiteX149" fmla="*/ 10917799 w 10972800"/>
              <a:gd name="connsiteY149" fmla="*/ 1345072 h 10972800"/>
              <a:gd name="connsiteX150" fmla="*/ 10950951 w 10972800"/>
              <a:gd name="connsiteY150" fmla="*/ 1309498 h 10972800"/>
              <a:gd name="connsiteX151" fmla="*/ 9933578 w 10972800"/>
              <a:gd name="connsiteY151" fmla="*/ 546245 h 10972800"/>
              <a:gd name="connsiteX152" fmla="*/ 9903869 w 10972800"/>
              <a:gd name="connsiteY152" fmla="*/ 551473 h 10972800"/>
              <a:gd name="connsiteX153" fmla="*/ 9965072 w 10972800"/>
              <a:gd name="connsiteY153" fmla="*/ 571874 h 10972800"/>
              <a:gd name="connsiteX154" fmla="*/ 10022195 w 10972800"/>
              <a:gd name="connsiteY154" fmla="*/ 563713 h 10972800"/>
              <a:gd name="connsiteX155" fmla="*/ 9967112 w 10972800"/>
              <a:gd name="connsiteY155" fmla="*/ 546372 h 10972800"/>
              <a:gd name="connsiteX156" fmla="*/ 9933578 w 10972800"/>
              <a:gd name="connsiteY156" fmla="*/ 546245 h 10972800"/>
              <a:gd name="connsiteX157" fmla="*/ 9900809 w 10972800"/>
              <a:gd name="connsiteY157" fmla="*/ 429067 h 10972800"/>
              <a:gd name="connsiteX158" fmla="*/ 9836546 w 10972800"/>
              <a:gd name="connsiteY158" fmla="*/ 433147 h 10972800"/>
              <a:gd name="connsiteX159" fmla="*/ 9878368 w 10972800"/>
              <a:gd name="connsiteY159" fmla="*/ 465788 h 10972800"/>
              <a:gd name="connsiteX160" fmla="*/ 9960992 w 10972800"/>
              <a:gd name="connsiteY160" fmla="*/ 474969 h 10972800"/>
              <a:gd name="connsiteX161" fmla="*/ 10031376 w 10972800"/>
              <a:gd name="connsiteY161" fmla="*/ 450488 h 10972800"/>
              <a:gd name="connsiteX162" fmla="*/ 9955892 w 10972800"/>
              <a:gd name="connsiteY162" fmla="*/ 433147 h 10972800"/>
              <a:gd name="connsiteX163" fmla="*/ 9900809 w 10972800"/>
              <a:gd name="connsiteY163" fmla="*/ 429067 h 10972800"/>
              <a:gd name="connsiteX164" fmla="*/ 9938551 w 10972800"/>
              <a:gd name="connsiteY164" fmla="*/ 352563 h 10972800"/>
              <a:gd name="connsiteX165" fmla="*/ 9913050 w 10972800"/>
              <a:gd name="connsiteY165" fmla="*/ 362763 h 10972800"/>
              <a:gd name="connsiteX166" fmla="*/ 9935491 w 10972800"/>
              <a:gd name="connsiteY166" fmla="*/ 368884 h 10972800"/>
              <a:gd name="connsiteX167" fmla="*/ 9959972 w 10972800"/>
              <a:gd name="connsiteY167" fmla="*/ 362763 h 10972800"/>
              <a:gd name="connsiteX168" fmla="*/ 10819875 w 10972800"/>
              <a:gd name="connsiteY168" fmla="*/ 338282 h 10972800"/>
              <a:gd name="connsiteX169" fmla="*/ 10864756 w 10972800"/>
              <a:gd name="connsiteY169" fmla="*/ 358683 h 10972800"/>
              <a:gd name="connsiteX170" fmla="*/ 10868836 w 10972800"/>
              <a:gd name="connsiteY170" fmla="*/ 350523 h 10972800"/>
              <a:gd name="connsiteX171" fmla="*/ 10819875 w 10972800"/>
              <a:gd name="connsiteY171" fmla="*/ 338282 h 10972800"/>
              <a:gd name="connsiteX172" fmla="*/ 10812734 w 10972800"/>
              <a:gd name="connsiteY172" fmla="*/ 335222 h 10972800"/>
              <a:gd name="connsiteX173" fmla="*/ 10812734 w 10972800"/>
              <a:gd name="connsiteY173" fmla="*/ 336242 h 10972800"/>
              <a:gd name="connsiteX174" fmla="*/ 10818854 w 10972800"/>
              <a:gd name="connsiteY174" fmla="*/ 338282 h 10972800"/>
              <a:gd name="connsiteX175" fmla="*/ 10818854 w 10972800"/>
              <a:gd name="connsiteY175" fmla="*/ 335222 h 10972800"/>
              <a:gd name="connsiteX176" fmla="*/ 10812734 w 10972800"/>
              <a:gd name="connsiteY176" fmla="*/ 335222 h 10972800"/>
              <a:gd name="connsiteX177" fmla="*/ 4384380 w 10972800"/>
              <a:gd name="connsiteY177" fmla="*/ 182215 h 10972800"/>
              <a:gd name="connsiteX178" fmla="*/ 4387441 w 10972800"/>
              <a:gd name="connsiteY178" fmla="*/ 187315 h 10972800"/>
              <a:gd name="connsiteX179" fmla="*/ 4390500 w 10972800"/>
              <a:gd name="connsiteY179" fmla="*/ 187315 h 10972800"/>
              <a:gd name="connsiteX180" fmla="*/ 4394580 w 10972800"/>
              <a:gd name="connsiteY180" fmla="*/ 184255 h 10972800"/>
              <a:gd name="connsiteX181" fmla="*/ 4384380 w 10972800"/>
              <a:gd name="connsiteY181" fmla="*/ 182215 h 10972800"/>
              <a:gd name="connsiteX182" fmla="*/ 4341028 w 10972800"/>
              <a:gd name="connsiteY182" fmla="*/ 156968 h 10972800"/>
              <a:gd name="connsiteX183" fmla="*/ 4341538 w 10972800"/>
              <a:gd name="connsiteY183" fmla="*/ 168954 h 10972800"/>
              <a:gd name="connsiteX184" fmla="*/ 4385401 w 10972800"/>
              <a:gd name="connsiteY184" fmla="*/ 182215 h 10972800"/>
              <a:gd name="connsiteX185" fmla="*/ 4364999 w 10972800"/>
              <a:gd name="connsiteY185" fmla="*/ 158753 h 10972800"/>
              <a:gd name="connsiteX186" fmla="*/ 4341028 w 10972800"/>
              <a:gd name="connsiteY186" fmla="*/ 156968 h 10972800"/>
              <a:gd name="connsiteX187" fmla="*/ 10760820 w 10972800"/>
              <a:gd name="connsiteY187" fmla="*/ 0 h 10972800"/>
              <a:gd name="connsiteX188" fmla="*/ 10972800 w 10972800"/>
              <a:gd name="connsiteY188" fmla="*/ 0 h 10972800"/>
              <a:gd name="connsiteX189" fmla="*/ 10972800 w 10972800"/>
              <a:gd name="connsiteY189" fmla="*/ 1007894 h 10972800"/>
              <a:gd name="connsiteX190" fmla="*/ 10966761 w 10972800"/>
              <a:gd name="connsiteY190" fmla="*/ 1005395 h 10972800"/>
              <a:gd name="connsiteX191" fmla="*/ 10952481 w 10972800"/>
              <a:gd name="connsiteY191" fmla="*/ 1019675 h 10972800"/>
              <a:gd name="connsiteX192" fmla="*/ 10972800 w 10972800"/>
              <a:gd name="connsiteY192" fmla="*/ 1021611 h 10972800"/>
              <a:gd name="connsiteX193" fmla="*/ 10972800 w 10972800"/>
              <a:gd name="connsiteY193" fmla="*/ 1231887 h 10972800"/>
              <a:gd name="connsiteX194" fmla="*/ 10953501 w 10972800"/>
              <a:gd name="connsiteY194" fmla="*/ 1229806 h 10972800"/>
              <a:gd name="connsiteX195" fmla="*/ 10857616 w 10972800"/>
              <a:gd name="connsiteY195" fmla="*/ 1191044 h 10972800"/>
              <a:gd name="connsiteX196" fmla="*/ 10792333 w 10972800"/>
              <a:gd name="connsiteY196" fmla="*/ 1055377 h 10972800"/>
              <a:gd name="connsiteX197" fmla="*/ 10781112 w 10972800"/>
              <a:gd name="connsiteY197" fmla="*/ 976834 h 10972800"/>
              <a:gd name="connsiteX198" fmla="*/ 10860677 w 10972800"/>
              <a:gd name="connsiteY198" fmla="*/ 918691 h 10972800"/>
              <a:gd name="connsiteX199" fmla="*/ 10852516 w 10972800"/>
              <a:gd name="connsiteY199" fmla="*/ 893189 h 10972800"/>
              <a:gd name="connsiteX200" fmla="*/ 10782132 w 10972800"/>
              <a:gd name="connsiteY200" fmla="*/ 852387 h 10972800"/>
              <a:gd name="connsiteX201" fmla="*/ 10809674 w 10972800"/>
              <a:gd name="connsiteY201" fmla="*/ 817706 h 10972800"/>
              <a:gd name="connsiteX202" fmla="*/ 10899438 w 10972800"/>
              <a:gd name="connsiteY202" fmla="*/ 836066 h 10972800"/>
              <a:gd name="connsiteX203" fmla="*/ 10860677 w 10972800"/>
              <a:gd name="connsiteY203" fmla="*/ 735082 h 10972800"/>
              <a:gd name="connsiteX204" fmla="*/ 10815794 w 10972800"/>
              <a:gd name="connsiteY204" fmla="*/ 685099 h 10972800"/>
              <a:gd name="connsiteX205" fmla="*/ 10866797 w 10972800"/>
              <a:gd name="connsiteY205" fmla="*/ 657558 h 10972800"/>
              <a:gd name="connsiteX206" fmla="*/ 10940240 w 10972800"/>
              <a:gd name="connsiteY206" fmla="*/ 625936 h 10972800"/>
              <a:gd name="connsiteX207" fmla="*/ 10917799 w 10972800"/>
              <a:gd name="connsiteY207" fmla="*/ 590235 h 10972800"/>
              <a:gd name="connsiteX208" fmla="*/ 10761731 w 10972800"/>
              <a:gd name="connsiteY208" fmla="*/ 516791 h 10972800"/>
              <a:gd name="connsiteX209" fmla="*/ 10737250 w 10972800"/>
              <a:gd name="connsiteY209" fmla="*/ 481089 h 10972800"/>
              <a:gd name="connsiteX210" fmla="*/ 10822934 w 10972800"/>
              <a:gd name="connsiteY210" fmla="*/ 467829 h 10972800"/>
              <a:gd name="connsiteX211" fmla="*/ 10824975 w 10972800"/>
              <a:gd name="connsiteY211" fmla="*/ 444367 h 10972800"/>
              <a:gd name="connsiteX212" fmla="*/ 10785193 w 10972800"/>
              <a:gd name="connsiteY212" fmla="*/ 436207 h 10972800"/>
              <a:gd name="connsiteX213" fmla="*/ 10760711 w 10972800"/>
              <a:gd name="connsiteY213" fmla="*/ 431107 h 10972800"/>
              <a:gd name="connsiteX214" fmla="*/ 10742350 w 10972800"/>
              <a:gd name="connsiteY214" fmla="*/ 365824 h 10972800"/>
              <a:gd name="connsiteX215" fmla="*/ 10755611 w 10972800"/>
              <a:gd name="connsiteY215" fmla="*/ 343382 h 10972800"/>
              <a:gd name="connsiteX216" fmla="*/ 10809674 w 10972800"/>
              <a:gd name="connsiteY216" fmla="*/ 336242 h 10972800"/>
              <a:gd name="connsiteX217" fmla="*/ 10820894 w 10972800"/>
              <a:gd name="connsiteY217" fmla="*/ 259738 h 10972800"/>
              <a:gd name="connsiteX218" fmla="*/ 10717870 w 10972800"/>
              <a:gd name="connsiteY218" fmla="*/ 192415 h 10972800"/>
              <a:gd name="connsiteX219" fmla="*/ 10706648 w 10972800"/>
              <a:gd name="connsiteY219" fmla="*/ 173034 h 10972800"/>
              <a:gd name="connsiteX220" fmla="*/ 10766831 w 10972800"/>
              <a:gd name="connsiteY220" fmla="*/ 83270 h 10972800"/>
              <a:gd name="connsiteX221" fmla="*/ 10761094 w 10972800"/>
              <a:gd name="connsiteY221" fmla="*/ 34435 h 10972800"/>
              <a:gd name="connsiteX222" fmla="*/ 9464945 w 10972800"/>
              <a:gd name="connsiteY222" fmla="*/ 0 h 10972800"/>
              <a:gd name="connsiteX223" fmla="*/ 10020791 w 10972800"/>
              <a:gd name="connsiteY223" fmla="*/ 0 h 10972800"/>
              <a:gd name="connsiteX224" fmla="*/ 10026021 w 10972800"/>
              <a:gd name="connsiteY224" fmla="*/ 6129 h 10972800"/>
              <a:gd name="connsiteX225" fmla="*/ 10066058 w 10972800"/>
              <a:gd name="connsiteY225" fmla="*/ 53688 h 10972800"/>
              <a:gd name="connsiteX226" fmla="*/ 10071158 w 10972800"/>
              <a:gd name="connsiteY226" fmla="*/ 163854 h 10972800"/>
              <a:gd name="connsiteX227" fmla="*/ 10123180 w 10972800"/>
              <a:gd name="connsiteY227" fmla="*/ 369904 h 10972800"/>
              <a:gd name="connsiteX228" fmla="*/ 10124200 w 10972800"/>
              <a:gd name="connsiteY228" fmla="*/ 423966 h 10972800"/>
              <a:gd name="connsiteX229" fmla="*/ 10187444 w 10972800"/>
              <a:gd name="connsiteY229" fmla="*/ 504550 h 10972800"/>
              <a:gd name="connsiteX230" fmla="*/ 10196623 w 10972800"/>
              <a:gd name="connsiteY230" fmla="*/ 570853 h 10972800"/>
              <a:gd name="connsiteX231" fmla="*/ 10186423 w 10972800"/>
              <a:gd name="connsiteY231" fmla="*/ 642257 h 10972800"/>
              <a:gd name="connsiteX232" fmla="*/ 10228246 w 10972800"/>
              <a:gd name="connsiteY232" fmla="*/ 679999 h 10972800"/>
              <a:gd name="connsiteX233" fmla="*/ 10174183 w 10972800"/>
              <a:gd name="connsiteY233" fmla="*/ 708560 h 10972800"/>
              <a:gd name="connsiteX234" fmla="*/ 10115019 w 10972800"/>
              <a:gd name="connsiteY234" fmla="*/ 709580 h 10972800"/>
              <a:gd name="connsiteX235" fmla="*/ 10052796 w 10972800"/>
              <a:gd name="connsiteY235" fmla="*/ 663678 h 10972800"/>
              <a:gd name="connsiteX236" fmla="*/ 9943652 w 10972800"/>
              <a:gd name="connsiteY236" fmla="*/ 613696 h 10972800"/>
              <a:gd name="connsiteX237" fmla="*/ 9837566 w 10972800"/>
              <a:gd name="connsiteY237" fmla="*/ 618796 h 10972800"/>
              <a:gd name="connsiteX238" fmla="*/ 9729441 w 10972800"/>
              <a:gd name="connsiteY238" fmla="*/ 586154 h 10972800"/>
              <a:gd name="connsiteX239" fmla="*/ 9699859 w 10972800"/>
              <a:gd name="connsiteY239" fmla="*/ 446408 h 10972800"/>
              <a:gd name="connsiteX240" fmla="*/ 9646817 w 10972800"/>
              <a:gd name="connsiteY240" fmla="*/ 305640 h 10972800"/>
              <a:gd name="connsiteX241" fmla="*/ 9594794 w 10972800"/>
              <a:gd name="connsiteY241" fmla="*/ 289320 h 10972800"/>
              <a:gd name="connsiteX242" fmla="*/ 9599894 w 10972800"/>
              <a:gd name="connsiteY242" fmla="*/ 219956 h 10972800"/>
              <a:gd name="connsiteX243" fmla="*/ 9500950 w 10972800"/>
              <a:gd name="connsiteY243" fmla="*/ 111831 h 10972800"/>
              <a:gd name="connsiteX244" fmla="*/ 9458108 w 10972800"/>
              <a:gd name="connsiteY244" fmla="*/ 56748 h 10972800"/>
              <a:gd name="connsiteX245" fmla="*/ 8999490 w 10972800"/>
              <a:gd name="connsiteY245" fmla="*/ 0 h 10972800"/>
              <a:gd name="connsiteX246" fmla="*/ 9150402 w 10972800"/>
              <a:gd name="connsiteY246" fmla="*/ 0 h 10972800"/>
              <a:gd name="connsiteX247" fmla="*/ 9170183 w 10972800"/>
              <a:gd name="connsiteY247" fmla="*/ 8583 h 10972800"/>
              <a:gd name="connsiteX248" fmla="*/ 9228597 w 10972800"/>
              <a:gd name="connsiteY248" fmla="*/ 25127 h 10972800"/>
              <a:gd name="connsiteX249" fmla="*/ 9172494 w 10972800"/>
              <a:gd name="connsiteY249" fmla="*/ 55728 h 10972800"/>
              <a:gd name="connsiteX250" fmla="*/ 9059268 w 10972800"/>
              <a:gd name="connsiteY250" fmla="*/ 46548 h 10972800"/>
              <a:gd name="connsiteX251" fmla="*/ 9008489 w 10972800"/>
              <a:gd name="connsiteY251" fmla="*/ 7611 h 10972800"/>
              <a:gd name="connsiteX252" fmla="*/ 0 w 10972800"/>
              <a:gd name="connsiteY252" fmla="*/ 0 h 10972800"/>
              <a:gd name="connsiteX253" fmla="*/ 4943812 w 10972800"/>
              <a:gd name="connsiteY253" fmla="*/ 0 h 10972800"/>
              <a:gd name="connsiteX254" fmla="*/ 4947814 w 10972800"/>
              <a:gd name="connsiteY254" fmla="*/ 12536 h 10972800"/>
              <a:gd name="connsiteX255" fmla="*/ 5007630 w 10972800"/>
              <a:gd name="connsiteY255" fmla="*/ 36347 h 10972800"/>
              <a:gd name="connsiteX256" fmla="*/ 5008650 w 10972800"/>
              <a:gd name="connsiteY256" fmla="*/ 40427 h 10972800"/>
              <a:gd name="connsiteX257" fmla="*/ 5015791 w 10972800"/>
              <a:gd name="connsiteY257" fmla="*/ 42468 h 10972800"/>
              <a:gd name="connsiteX258" fmla="*/ 5062713 w 10972800"/>
              <a:gd name="connsiteY258" fmla="*/ 126112 h 10972800"/>
              <a:gd name="connsiteX259" fmla="*/ 5062713 w 10972800"/>
              <a:gd name="connsiteY259" fmla="*/ 176094 h 10972800"/>
              <a:gd name="connsiteX260" fmla="*/ 4963769 w 10972800"/>
              <a:gd name="connsiteY260" fmla="*/ 179154 h 10972800"/>
              <a:gd name="connsiteX261" fmla="*/ 4842383 w 10972800"/>
              <a:gd name="connsiteY261" fmla="*/ 161814 h 10972800"/>
              <a:gd name="connsiteX262" fmla="*/ 4594510 w 10972800"/>
              <a:gd name="connsiteY262" fmla="*/ 172014 h 10972800"/>
              <a:gd name="connsiteX263" fmla="*/ 4390500 w 10972800"/>
              <a:gd name="connsiteY263" fmla="*/ 189355 h 10972800"/>
              <a:gd name="connsiteX264" fmla="*/ 4250754 w 10972800"/>
              <a:gd name="connsiteY264" fmla="*/ 206696 h 10972800"/>
              <a:gd name="connsiteX265" fmla="*/ 4170169 w 10972800"/>
              <a:gd name="connsiteY265" fmla="*/ 199555 h 10972800"/>
              <a:gd name="connsiteX266" fmla="*/ 3884555 w 10972800"/>
              <a:gd name="connsiteY266" fmla="*/ 430087 h 10972800"/>
              <a:gd name="connsiteX267" fmla="*/ 3945758 w 10972800"/>
              <a:gd name="connsiteY267" fmla="*/ 472929 h 10972800"/>
              <a:gd name="connsiteX268" fmla="*/ 4066124 w 10972800"/>
              <a:gd name="connsiteY268" fmla="*/ 511691 h 10972800"/>
              <a:gd name="connsiteX269" fmla="*/ 4141607 w 10972800"/>
              <a:gd name="connsiteY269" fmla="*/ 659598 h 10972800"/>
              <a:gd name="connsiteX270" fmla="*/ 4134468 w 10972800"/>
              <a:gd name="connsiteY270" fmla="*/ 833006 h 10972800"/>
              <a:gd name="connsiteX271" fmla="*/ 4204851 w 10972800"/>
              <a:gd name="connsiteY271" fmla="*/ 872788 h 10972800"/>
              <a:gd name="connsiteX272" fmla="*/ 4245653 w 10972800"/>
              <a:gd name="connsiteY272" fmla="*/ 906450 h 10972800"/>
              <a:gd name="connsiteX273" fmla="*/ 4125287 w 10972800"/>
              <a:gd name="connsiteY273" fmla="*/ 948272 h 10972800"/>
              <a:gd name="connsiteX274" fmla="*/ 4054903 w 10972800"/>
              <a:gd name="connsiteY274" fmla="*/ 1041097 h 10972800"/>
              <a:gd name="connsiteX275" fmla="*/ 4138547 w 10972800"/>
              <a:gd name="connsiteY275" fmla="*/ 1127801 h 10972800"/>
              <a:gd name="connsiteX276" fmla="*/ 4168129 w 10972800"/>
              <a:gd name="connsiteY276" fmla="*/ 1174723 h 10972800"/>
              <a:gd name="connsiteX277" fmla="*/ 4081425 w 10972800"/>
              <a:gd name="connsiteY277" fmla="*/ 1297129 h 10972800"/>
              <a:gd name="connsiteX278" fmla="*/ 3964119 w 10972800"/>
              <a:gd name="connsiteY278" fmla="*/ 1451157 h 10972800"/>
              <a:gd name="connsiteX279" fmla="*/ 3850893 w 10972800"/>
              <a:gd name="connsiteY279" fmla="*/ 1523580 h 10972800"/>
              <a:gd name="connsiteX280" fmla="*/ 3717267 w 10972800"/>
              <a:gd name="connsiteY280" fmla="*/ 1504199 h 10972800"/>
              <a:gd name="connsiteX281" fmla="*/ 3614242 w 10972800"/>
              <a:gd name="connsiteY281" fmla="*/ 1499099 h 10972800"/>
              <a:gd name="connsiteX282" fmla="*/ 3475515 w 10972800"/>
              <a:gd name="connsiteY282" fmla="*/ 1567442 h 10972800"/>
              <a:gd name="connsiteX283" fmla="*/ 3472455 w 10972800"/>
              <a:gd name="connsiteY283" fmla="*/ 1617425 h 10972800"/>
              <a:gd name="connsiteX284" fmla="*/ 3600981 w 10972800"/>
              <a:gd name="connsiteY284" fmla="*/ 1900999 h 10972800"/>
              <a:gd name="connsiteX285" fmla="*/ 3696866 w 10972800"/>
              <a:gd name="connsiteY285" fmla="*/ 2085628 h 10972800"/>
              <a:gd name="connsiteX286" fmla="*/ 3889656 w 10972800"/>
              <a:gd name="connsiteY286" fmla="*/ 2248836 h 10972800"/>
              <a:gd name="connsiteX287" fmla="*/ 3983500 w 10972800"/>
              <a:gd name="connsiteY287" fmla="*/ 2276377 h 10972800"/>
              <a:gd name="connsiteX288" fmla="*/ 4052864 w 10972800"/>
              <a:gd name="connsiteY288" fmla="*/ 2314119 h 10972800"/>
              <a:gd name="connsiteX289" fmla="*/ 4115086 w 10972800"/>
              <a:gd name="connsiteY289" fmla="*/ 2413064 h 10972800"/>
              <a:gd name="connsiteX290" fmla="*/ 4141607 w 10972800"/>
              <a:gd name="connsiteY290" fmla="*/ 2517109 h 10972800"/>
              <a:gd name="connsiteX291" fmla="*/ 4214031 w 10972800"/>
              <a:gd name="connsiteY291" fmla="*/ 2621154 h 10972800"/>
              <a:gd name="connsiteX292" fmla="*/ 4221172 w 10972800"/>
              <a:gd name="connsiteY292" fmla="*/ 2723159 h 10972800"/>
              <a:gd name="connsiteX293" fmla="*/ 4302776 w 10972800"/>
              <a:gd name="connsiteY293" fmla="*/ 2908808 h 10972800"/>
              <a:gd name="connsiteX294" fmla="*/ 4339497 w 10972800"/>
              <a:gd name="connsiteY294" fmla="*/ 3100578 h 10972800"/>
              <a:gd name="connsiteX295" fmla="*/ 4340517 w 10972800"/>
              <a:gd name="connsiteY295" fmla="*/ 3139339 h 10972800"/>
              <a:gd name="connsiteX296" fmla="*/ 4347658 w 10972800"/>
              <a:gd name="connsiteY296" fmla="*/ 3272966 h 10972800"/>
              <a:gd name="connsiteX297" fmla="*/ 4358880 w 10972800"/>
              <a:gd name="connsiteY297" fmla="*/ 3428014 h 10972800"/>
              <a:gd name="connsiteX298" fmla="*/ 4443543 w 10972800"/>
              <a:gd name="connsiteY298" fmla="*/ 3572861 h 10972800"/>
              <a:gd name="connsiteX299" fmla="*/ 4431302 w 10972800"/>
              <a:gd name="connsiteY299" fmla="*/ 3627943 h 10972800"/>
              <a:gd name="connsiteX300" fmla="*/ 4389480 w 10972800"/>
              <a:gd name="connsiteY300" fmla="*/ 3704447 h 10972800"/>
              <a:gd name="connsiteX301" fmla="*/ 4496585 w 10972800"/>
              <a:gd name="connsiteY301" fmla="*/ 3942119 h 10972800"/>
              <a:gd name="connsiteX302" fmla="*/ 4527187 w 10972800"/>
              <a:gd name="connsiteY302" fmla="*/ 4119608 h 10972800"/>
              <a:gd name="connsiteX303" fmla="*/ 4581249 w 10972800"/>
              <a:gd name="connsiteY303" fmla="*/ 4206312 h 10972800"/>
              <a:gd name="connsiteX304" fmla="*/ 4626132 w 10972800"/>
              <a:gd name="connsiteY304" fmla="*/ 4297097 h 10972800"/>
              <a:gd name="connsiteX305" fmla="*/ 4667955 w 10972800"/>
              <a:gd name="connsiteY305" fmla="*/ 4574550 h 10972800"/>
              <a:gd name="connsiteX306" fmla="*/ 4743437 w 10972800"/>
              <a:gd name="connsiteY306" fmla="*/ 4696956 h 10972800"/>
              <a:gd name="connsiteX307" fmla="*/ 4723036 w 10972800"/>
              <a:gd name="connsiteY307" fmla="*/ 4731638 h 10972800"/>
              <a:gd name="connsiteX308" fmla="*/ 4741397 w 10972800"/>
              <a:gd name="connsiteY308" fmla="*/ 4811201 h 10972800"/>
              <a:gd name="connsiteX309" fmla="*/ 4724056 w 10972800"/>
              <a:gd name="connsiteY309" fmla="*/ 4890765 h 10972800"/>
              <a:gd name="connsiteX310" fmla="*/ 4745477 w 10972800"/>
              <a:gd name="connsiteY310" fmla="*/ 4989711 h 10972800"/>
              <a:gd name="connsiteX311" fmla="*/ 4769959 w 10972800"/>
              <a:gd name="connsiteY311" fmla="*/ 5109056 h 10972800"/>
              <a:gd name="connsiteX312" fmla="*/ 4790360 w 10972800"/>
              <a:gd name="connsiteY312" fmla="*/ 5229423 h 10972800"/>
              <a:gd name="connsiteX313" fmla="*/ 4760779 w 10972800"/>
              <a:gd name="connsiteY313" fmla="*/ 5328367 h 10972800"/>
              <a:gd name="connsiteX314" fmla="*/ 4840343 w 10972800"/>
              <a:gd name="connsiteY314" fmla="*/ 5438532 h 10972800"/>
              <a:gd name="connsiteX315" fmla="*/ 4935208 w 10972800"/>
              <a:gd name="connsiteY315" fmla="*/ 5543597 h 10972800"/>
              <a:gd name="connsiteX316" fmla="*/ 4943367 w 10972800"/>
              <a:gd name="connsiteY316" fmla="*/ 5664983 h 10972800"/>
              <a:gd name="connsiteX317" fmla="*/ 4974989 w 10972800"/>
              <a:gd name="connsiteY317" fmla="*/ 5812891 h 10972800"/>
              <a:gd name="connsiteX318" fmla="*/ 5023951 w 10972800"/>
              <a:gd name="connsiteY318" fmla="*/ 5902655 h 10972800"/>
              <a:gd name="connsiteX319" fmla="*/ 5110656 w 10972800"/>
              <a:gd name="connsiteY319" fmla="*/ 6223971 h 10972800"/>
              <a:gd name="connsiteX320" fmla="*/ 5147377 w 10972800"/>
              <a:gd name="connsiteY320" fmla="*/ 6319856 h 10972800"/>
              <a:gd name="connsiteX321" fmla="*/ 5291204 w 10972800"/>
              <a:gd name="connsiteY321" fmla="*/ 6551406 h 10972800"/>
              <a:gd name="connsiteX322" fmla="*/ 5371788 w 10972800"/>
              <a:gd name="connsiteY322" fmla="*/ 6651372 h 10972800"/>
              <a:gd name="connsiteX323" fmla="*/ 5404431 w 10972800"/>
              <a:gd name="connsiteY323" fmla="*/ 6807439 h 10972800"/>
              <a:gd name="connsiteX324" fmla="*/ 5415650 w 10972800"/>
              <a:gd name="connsiteY324" fmla="*/ 6842121 h 10972800"/>
              <a:gd name="connsiteX325" fmla="*/ 5447271 w 10972800"/>
              <a:gd name="connsiteY325" fmla="*/ 6930865 h 10972800"/>
              <a:gd name="connsiteX326" fmla="*/ 5463592 w 10972800"/>
              <a:gd name="connsiteY326" fmla="*/ 7030830 h 10972800"/>
              <a:gd name="connsiteX327" fmla="*/ 5569677 w 10972800"/>
              <a:gd name="connsiteY327" fmla="*/ 7292983 h 10972800"/>
              <a:gd name="connsiteX328" fmla="*/ 5564578 w 10972800"/>
              <a:gd name="connsiteY328" fmla="*/ 7336845 h 10972800"/>
              <a:gd name="connsiteX329" fmla="*/ 5627820 w 10972800"/>
              <a:gd name="connsiteY329" fmla="*/ 7519434 h 10972800"/>
              <a:gd name="connsiteX330" fmla="*/ 5711464 w 10972800"/>
              <a:gd name="connsiteY330" fmla="*/ 7674481 h 10972800"/>
              <a:gd name="connsiteX331" fmla="*/ 5736966 w 10972800"/>
              <a:gd name="connsiteY331" fmla="*/ 7682642 h 10972800"/>
              <a:gd name="connsiteX332" fmla="*/ 5790008 w 10972800"/>
              <a:gd name="connsiteY332" fmla="*/ 7791787 h 10972800"/>
              <a:gd name="connsiteX333" fmla="*/ 5903234 w 10972800"/>
              <a:gd name="connsiteY333" fmla="*/ 8111063 h 10972800"/>
              <a:gd name="connsiteX334" fmla="*/ 5991978 w 10972800"/>
              <a:gd name="connsiteY334" fmla="*/ 8294672 h 10972800"/>
              <a:gd name="connsiteX335" fmla="*/ 6031760 w 10972800"/>
              <a:gd name="connsiteY335" fmla="*/ 8389537 h 10972800"/>
              <a:gd name="connsiteX336" fmla="*/ 6134785 w 10972800"/>
              <a:gd name="connsiteY336" fmla="*/ 8477261 h 10972800"/>
              <a:gd name="connsiteX337" fmla="*/ 6182728 w 10972800"/>
              <a:gd name="connsiteY337" fmla="*/ 8714932 h 10972800"/>
              <a:gd name="connsiteX338" fmla="*/ 6354096 w 10972800"/>
              <a:gd name="connsiteY338" fmla="*/ 8890381 h 10972800"/>
              <a:gd name="connsiteX339" fmla="*/ 6383679 w 10972800"/>
              <a:gd name="connsiteY339" fmla="*/ 9045428 h 10972800"/>
              <a:gd name="connsiteX340" fmla="*/ 6434680 w 10972800"/>
              <a:gd name="connsiteY340" fmla="*/ 9137233 h 10972800"/>
              <a:gd name="connsiteX341" fmla="*/ 6540766 w 10972800"/>
              <a:gd name="connsiteY341" fmla="*/ 9223937 h 10972800"/>
              <a:gd name="connsiteX342" fmla="*/ 6694793 w 10972800"/>
              <a:gd name="connsiteY342" fmla="*/ 9473849 h 10972800"/>
              <a:gd name="connsiteX343" fmla="*/ 6786597 w 10972800"/>
              <a:gd name="connsiteY343" fmla="*/ 9603396 h 10972800"/>
              <a:gd name="connsiteX344" fmla="*/ 6898803 w 10972800"/>
              <a:gd name="connsiteY344" fmla="*/ 9683979 h 10972800"/>
              <a:gd name="connsiteX345" fmla="*/ 6976326 w 10972800"/>
              <a:gd name="connsiteY345" fmla="*/ 9804346 h 10972800"/>
              <a:gd name="connsiteX346" fmla="*/ 7043649 w 10972800"/>
              <a:gd name="connsiteY346" fmla="*/ 9842087 h 10972800"/>
              <a:gd name="connsiteX347" fmla="*/ 7058950 w 10972800"/>
              <a:gd name="connsiteY347" fmla="*/ 9929812 h 10972800"/>
              <a:gd name="connsiteX348" fmla="*/ 7216038 w 10972800"/>
              <a:gd name="connsiteY348" fmla="*/ 10133822 h 10972800"/>
              <a:gd name="connsiteX349" fmla="*/ 7249700 w 10972800"/>
              <a:gd name="connsiteY349" fmla="*/ 10187884 h 10972800"/>
              <a:gd name="connsiteX350" fmla="*/ 7328243 w 10972800"/>
              <a:gd name="connsiteY350" fmla="*/ 10310290 h 10972800"/>
              <a:gd name="connsiteX351" fmla="*/ 7510833 w 10972800"/>
              <a:gd name="connsiteY351" fmla="*/ 10381694 h 10972800"/>
              <a:gd name="connsiteX352" fmla="*/ 7606718 w 10972800"/>
              <a:gd name="connsiteY352" fmla="*/ 10475539 h 10972800"/>
              <a:gd name="connsiteX353" fmla="*/ 7653640 w 10972800"/>
              <a:gd name="connsiteY353" fmla="*/ 10524501 h 10972800"/>
              <a:gd name="connsiteX354" fmla="*/ 7812767 w 10972800"/>
              <a:gd name="connsiteY354" fmla="*/ 10606105 h 10972800"/>
              <a:gd name="connsiteX355" fmla="*/ 7865809 w 10972800"/>
              <a:gd name="connsiteY355" fmla="*/ 10672408 h 10972800"/>
              <a:gd name="connsiteX356" fmla="*/ 7920892 w 10972800"/>
              <a:gd name="connsiteY356" fmla="*/ 10736672 h 10972800"/>
              <a:gd name="connsiteX357" fmla="*/ 8086141 w 10972800"/>
              <a:gd name="connsiteY357" fmla="*/ 10910080 h 10972800"/>
              <a:gd name="connsiteX358" fmla="*/ 8145561 w 10972800"/>
              <a:gd name="connsiteY358" fmla="*/ 10972800 h 10972800"/>
              <a:gd name="connsiteX359" fmla="*/ 0 w 10972800"/>
              <a:gd name="connsiteY359" fmla="*/ 10972800 h 1097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</a:cxnLst>
            <a:rect l="l" t="t" r="r" b="b"/>
            <a:pathLst>
              <a:path w="10972800" h="10972800">
                <a:moveTo>
                  <a:pt x="9156172" y="10630586"/>
                </a:moveTo>
                <a:cubicBezTo>
                  <a:pt x="9171473" y="10632626"/>
                  <a:pt x="9189835" y="10631606"/>
                  <a:pt x="9201055" y="10638747"/>
                </a:cubicBezTo>
                <a:cubicBezTo>
                  <a:pt x="9223497" y="10654048"/>
                  <a:pt x="9243898" y="10672408"/>
                  <a:pt x="9233697" y="10716271"/>
                </a:cubicBezTo>
                <a:cubicBezTo>
                  <a:pt x="9227576" y="10745852"/>
                  <a:pt x="9229617" y="10765232"/>
                  <a:pt x="9241857" y="10774413"/>
                </a:cubicBezTo>
                <a:cubicBezTo>
                  <a:pt x="9254098" y="10783594"/>
                  <a:pt x="9274499" y="10782574"/>
                  <a:pt x="9304080" y="10771354"/>
                </a:cubicBezTo>
                <a:cubicBezTo>
                  <a:pt x="9331622" y="10760132"/>
                  <a:pt x="9340802" y="10764213"/>
                  <a:pt x="9333661" y="10788694"/>
                </a:cubicBezTo>
                <a:cubicBezTo>
                  <a:pt x="9318361" y="10842757"/>
                  <a:pt x="9326521" y="10890699"/>
                  <a:pt x="9370383" y="10886619"/>
                </a:cubicBezTo>
                <a:cubicBezTo>
                  <a:pt x="9427507" y="10880498"/>
                  <a:pt x="9469328" y="10893760"/>
                  <a:pt x="9504010" y="10914161"/>
                </a:cubicBezTo>
                <a:cubicBezTo>
                  <a:pt x="9521351" y="10924361"/>
                  <a:pt x="9537671" y="10936601"/>
                  <a:pt x="9552972" y="10949862"/>
                </a:cubicBezTo>
                <a:lnTo>
                  <a:pt x="9580028" y="10972800"/>
                </a:lnTo>
                <a:lnTo>
                  <a:pt x="9270979" y="10972800"/>
                </a:lnTo>
                <a:lnTo>
                  <a:pt x="9279982" y="10970008"/>
                </a:lnTo>
                <a:cubicBezTo>
                  <a:pt x="9285974" y="10965163"/>
                  <a:pt x="9289800" y="10958022"/>
                  <a:pt x="9290820" y="10948841"/>
                </a:cubicBezTo>
                <a:cubicBezTo>
                  <a:pt x="9291840" y="10944762"/>
                  <a:pt x="9285719" y="10942721"/>
                  <a:pt x="9282659" y="10940682"/>
                </a:cubicBezTo>
                <a:cubicBezTo>
                  <a:pt x="9276539" y="10944762"/>
                  <a:pt x="9267358" y="10948841"/>
                  <a:pt x="9264299" y="10952922"/>
                </a:cubicBezTo>
                <a:cubicBezTo>
                  <a:pt x="9261749" y="10957002"/>
                  <a:pt x="9259453" y="10963123"/>
                  <a:pt x="9257923" y="10968223"/>
                </a:cubicBezTo>
                <a:lnTo>
                  <a:pt x="9257033" y="10972800"/>
                </a:lnTo>
                <a:lnTo>
                  <a:pt x="9115486" y="10972800"/>
                </a:lnTo>
                <a:lnTo>
                  <a:pt x="9133732" y="10945782"/>
                </a:lnTo>
                <a:cubicBezTo>
                  <a:pt x="9127612" y="10930481"/>
                  <a:pt x="9127612" y="10912120"/>
                  <a:pt x="9127612" y="10892739"/>
                </a:cubicBezTo>
                <a:cubicBezTo>
                  <a:pt x="9128632" y="10873359"/>
                  <a:pt x="9130671" y="10852958"/>
                  <a:pt x="9131692" y="10833576"/>
                </a:cubicBezTo>
                <a:cubicBezTo>
                  <a:pt x="9133732" y="10793794"/>
                  <a:pt x="9130671" y="10758092"/>
                  <a:pt x="9100070" y="10740752"/>
                </a:cubicBezTo>
                <a:cubicBezTo>
                  <a:pt x="9110270" y="10723411"/>
                  <a:pt x="9120471" y="10706070"/>
                  <a:pt x="9129651" y="10688729"/>
                </a:cubicBezTo>
                <a:cubicBezTo>
                  <a:pt x="9139852" y="10669349"/>
                  <a:pt x="9146993" y="10649967"/>
                  <a:pt x="9156172" y="10630586"/>
                </a:cubicBezTo>
                <a:close/>
                <a:moveTo>
                  <a:pt x="10018626" y="9535817"/>
                </a:moveTo>
                <a:cubicBezTo>
                  <a:pt x="10050247" y="9532502"/>
                  <a:pt x="10078298" y="9534543"/>
                  <a:pt x="10090539" y="9559534"/>
                </a:cubicBezTo>
                <a:cubicBezTo>
                  <a:pt x="10120119" y="9618697"/>
                  <a:pt x="10183363" y="9643177"/>
                  <a:pt x="10186423" y="9731922"/>
                </a:cubicBezTo>
                <a:cubicBezTo>
                  <a:pt x="10187444" y="9759463"/>
                  <a:pt x="10201723" y="9777825"/>
                  <a:pt x="10220085" y="9793125"/>
                </a:cubicBezTo>
                <a:cubicBezTo>
                  <a:pt x="10238446" y="9808426"/>
                  <a:pt x="10259867" y="9821686"/>
                  <a:pt x="10276188" y="9839028"/>
                </a:cubicBezTo>
                <a:cubicBezTo>
                  <a:pt x="10338410" y="9816586"/>
                  <a:pt x="10372073" y="9827807"/>
                  <a:pt x="10398594" y="9850248"/>
                </a:cubicBezTo>
                <a:cubicBezTo>
                  <a:pt x="10410834" y="9861468"/>
                  <a:pt x="10422055" y="9874729"/>
                  <a:pt x="10433276" y="9889010"/>
                </a:cubicBezTo>
                <a:cubicBezTo>
                  <a:pt x="10439396" y="9896150"/>
                  <a:pt x="10444496" y="9903290"/>
                  <a:pt x="10450616" y="9909411"/>
                </a:cubicBezTo>
                <a:cubicBezTo>
                  <a:pt x="10456736" y="9915531"/>
                  <a:pt x="10462857" y="9921652"/>
                  <a:pt x="10469997" y="9926752"/>
                </a:cubicBezTo>
                <a:cubicBezTo>
                  <a:pt x="10498559" y="9947153"/>
                  <a:pt x="10515899" y="9988975"/>
                  <a:pt x="10556701" y="9985915"/>
                </a:cubicBezTo>
                <a:cubicBezTo>
                  <a:pt x="10624024" y="9980815"/>
                  <a:pt x="10681147" y="9985915"/>
                  <a:pt x="10723990" y="10016517"/>
                </a:cubicBezTo>
                <a:cubicBezTo>
                  <a:pt x="10731130" y="10021617"/>
                  <a:pt x="10774992" y="9987955"/>
                  <a:pt x="10796413" y="9963473"/>
                </a:cubicBezTo>
                <a:cubicBezTo>
                  <a:pt x="10842315" y="9912471"/>
                  <a:pt x="10880057" y="9873710"/>
                  <a:pt x="10912699" y="9893090"/>
                </a:cubicBezTo>
                <a:cubicBezTo>
                  <a:pt x="10926980" y="9901251"/>
                  <a:pt x="10946360" y="9912471"/>
                  <a:pt x="10966761" y="9899211"/>
                </a:cubicBezTo>
                <a:lnTo>
                  <a:pt x="10972800" y="9896388"/>
                </a:lnTo>
                <a:lnTo>
                  <a:pt x="10972800" y="10972800"/>
                </a:lnTo>
                <a:lnTo>
                  <a:pt x="10579351" y="10972800"/>
                </a:lnTo>
                <a:lnTo>
                  <a:pt x="10555682" y="10950882"/>
                </a:lnTo>
                <a:cubicBezTo>
                  <a:pt x="10516919" y="10921300"/>
                  <a:pt x="10569962" y="10895799"/>
                  <a:pt x="10601584" y="10873359"/>
                </a:cubicBezTo>
                <a:cubicBezTo>
                  <a:pt x="10632185" y="10850917"/>
                  <a:pt x="10653606" y="10819295"/>
                  <a:pt x="10657686" y="10788694"/>
                </a:cubicBezTo>
                <a:cubicBezTo>
                  <a:pt x="10658706" y="10780533"/>
                  <a:pt x="10635245" y="10787674"/>
                  <a:pt x="10624024" y="10784614"/>
                </a:cubicBezTo>
                <a:cubicBezTo>
                  <a:pt x="10599543" y="10778493"/>
                  <a:pt x="10575063" y="10771354"/>
                  <a:pt x="10551601" y="10764213"/>
                </a:cubicBezTo>
                <a:cubicBezTo>
                  <a:pt x="10559762" y="10744831"/>
                  <a:pt x="10574042" y="10718310"/>
                  <a:pt x="10569962" y="10713210"/>
                </a:cubicBezTo>
                <a:cubicBezTo>
                  <a:pt x="10546501" y="10682609"/>
                  <a:pt x="10523039" y="10650987"/>
                  <a:pt x="10490398" y="10634667"/>
                </a:cubicBezTo>
                <a:cubicBezTo>
                  <a:pt x="10451636" y="10616305"/>
                  <a:pt x="10484278" y="10536742"/>
                  <a:pt x="10453677" y="10514300"/>
                </a:cubicBezTo>
                <a:cubicBezTo>
                  <a:pt x="10448576" y="10510220"/>
                  <a:pt x="10442456" y="10507160"/>
                  <a:pt x="10435315" y="10509200"/>
                </a:cubicBezTo>
                <a:cubicBezTo>
                  <a:pt x="10403694" y="10518381"/>
                  <a:pt x="10371053" y="10532662"/>
                  <a:pt x="10384313" y="10476559"/>
                </a:cubicBezTo>
                <a:cubicBezTo>
                  <a:pt x="10415934" y="10341912"/>
                  <a:pt x="10395533" y="10255207"/>
                  <a:pt x="10328210" y="10207266"/>
                </a:cubicBezTo>
                <a:cubicBezTo>
                  <a:pt x="10302709" y="10188904"/>
                  <a:pt x="10293528" y="10156263"/>
                  <a:pt x="10302709" y="10108321"/>
                </a:cubicBezTo>
                <a:cubicBezTo>
                  <a:pt x="10307809" y="10077720"/>
                  <a:pt x="10291488" y="10069559"/>
                  <a:pt x="10267007" y="10072619"/>
                </a:cubicBezTo>
                <a:cubicBezTo>
                  <a:pt x="10221105" y="10077720"/>
                  <a:pt x="10172143" y="10085879"/>
                  <a:pt x="10124200" y="10091999"/>
                </a:cubicBezTo>
                <a:cubicBezTo>
                  <a:pt x="10072178" y="10098121"/>
                  <a:pt x="10070138" y="10067519"/>
                  <a:pt x="10113999" y="10002236"/>
                </a:cubicBezTo>
                <a:cubicBezTo>
                  <a:pt x="10180303" y="9904311"/>
                  <a:pt x="10083398" y="9924712"/>
                  <a:pt x="10098699" y="9858409"/>
                </a:cubicBezTo>
                <a:cubicBezTo>
                  <a:pt x="10120119" y="9770684"/>
                  <a:pt x="10076258" y="9738043"/>
                  <a:pt x="9994654" y="9750283"/>
                </a:cubicBezTo>
                <a:cubicBezTo>
                  <a:pt x="9938551" y="9758444"/>
                  <a:pt x="9917131" y="9734982"/>
                  <a:pt x="9923251" y="9679900"/>
                </a:cubicBezTo>
                <a:cubicBezTo>
                  <a:pt x="9929371" y="9621757"/>
                  <a:pt x="9887549" y="9665619"/>
                  <a:pt x="9851847" y="9697241"/>
                </a:cubicBezTo>
                <a:cubicBezTo>
                  <a:pt x="9833486" y="9713561"/>
                  <a:pt x="9814105" y="9736003"/>
                  <a:pt x="9795744" y="9746203"/>
                </a:cubicBezTo>
                <a:cubicBezTo>
                  <a:pt x="9778403" y="9755383"/>
                  <a:pt x="9760043" y="9755383"/>
                  <a:pt x="9748822" y="9752323"/>
                </a:cubicBezTo>
                <a:cubicBezTo>
                  <a:pt x="9724341" y="9745182"/>
                  <a:pt x="9737601" y="9713561"/>
                  <a:pt x="9763102" y="9685000"/>
                </a:cubicBezTo>
                <a:cubicBezTo>
                  <a:pt x="9795744" y="9647258"/>
                  <a:pt x="9833486" y="9611556"/>
                  <a:pt x="9870207" y="9577895"/>
                </a:cubicBezTo>
                <a:cubicBezTo>
                  <a:pt x="9886529" y="9562594"/>
                  <a:pt x="9916110" y="9543213"/>
                  <a:pt x="9925290" y="9544233"/>
                </a:cubicBezTo>
                <a:cubicBezTo>
                  <a:pt x="9951812" y="9547803"/>
                  <a:pt x="9987004" y="9539132"/>
                  <a:pt x="10018626" y="9535817"/>
                </a:cubicBezTo>
                <a:close/>
                <a:moveTo>
                  <a:pt x="10883754" y="8089005"/>
                </a:moveTo>
                <a:cubicBezTo>
                  <a:pt x="10900713" y="8084287"/>
                  <a:pt x="10907598" y="8092192"/>
                  <a:pt x="10899438" y="8115143"/>
                </a:cubicBezTo>
                <a:cubicBezTo>
                  <a:pt x="10883117" y="8164105"/>
                  <a:pt x="10892298" y="8190627"/>
                  <a:pt x="10909638" y="8213068"/>
                </a:cubicBezTo>
                <a:cubicBezTo>
                  <a:pt x="10924174" y="8231429"/>
                  <a:pt x="10933546" y="8234298"/>
                  <a:pt x="10969168" y="8210917"/>
                </a:cubicBezTo>
                <a:lnTo>
                  <a:pt x="10972800" y="8208322"/>
                </a:lnTo>
                <a:lnTo>
                  <a:pt x="10972800" y="8611137"/>
                </a:lnTo>
                <a:lnTo>
                  <a:pt x="10965232" y="8602727"/>
                </a:lnTo>
                <a:cubicBezTo>
                  <a:pt x="10952736" y="8586151"/>
                  <a:pt x="10940751" y="8569065"/>
                  <a:pt x="10926980" y="8553765"/>
                </a:cubicBezTo>
                <a:cubicBezTo>
                  <a:pt x="10899438" y="8524183"/>
                  <a:pt x="10860677" y="8504802"/>
                  <a:pt x="10789273" y="8519083"/>
                </a:cubicBezTo>
                <a:cubicBezTo>
                  <a:pt x="10756631" y="8525203"/>
                  <a:pt x="10797433" y="8462980"/>
                  <a:pt x="10788252" y="8448699"/>
                </a:cubicBezTo>
                <a:cubicBezTo>
                  <a:pt x="10779073" y="8435439"/>
                  <a:pt x="10731130" y="8456860"/>
                  <a:pt x="10709709" y="8451760"/>
                </a:cubicBezTo>
                <a:cubicBezTo>
                  <a:pt x="10654626" y="8440539"/>
                  <a:pt x="10626065" y="8400757"/>
                  <a:pt x="10612804" y="8353835"/>
                </a:cubicBezTo>
                <a:cubicBezTo>
                  <a:pt x="10605664" y="8329354"/>
                  <a:pt x="10619944" y="8302833"/>
                  <a:pt x="10663807" y="8264070"/>
                </a:cubicBezTo>
                <a:cubicBezTo>
                  <a:pt x="10711748" y="8222249"/>
                  <a:pt x="10759691" y="8179406"/>
                  <a:pt x="10807633" y="8138604"/>
                </a:cubicBezTo>
                <a:cubicBezTo>
                  <a:pt x="10839765" y="8111063"/>
                  <a:pt x="10866796" y="8093722"/>
                  <a:pt x="10883754" y="8089005"/>
                </a:cubicBezTo>
                <a:close/>
                <a:moveTo>
                  <a:pt x="10675027" y="2550771"/>
                </a:moveTo>
                <a:cubicBezTo>
                  <a:pt x="10685227" y="2549750"/>
                  <a:pt x="10704609" y="2554851"/>
                  <a:pt x="10703589" y="2555871"/>
                </a:cubicBezTo>
                <a:cubicBezTo>
                  <a:pt x="10695428" y="2563011"/>
                  <a:pt x="10686247" y="2571172"/>
                  <a:pt x="10670946" y="2574232"/>
                </a:cubicBezTo>
                <a:cubicBezTo>
                  <a:pt x="10640345" y="2580352"/>
                  <a:pt x="10598523" y="2582392"/>
                  <a:pt x="10602604" y="2597693"/>
                </a:cubicBezTo>
                <a:cubicBezTo>
                  <a:pt x="10603623" y="2601773"/>
                  <a:pt x="10643406" y="2601773"/>
                  <a:pt x="10666867" y="2601773"/>
                </a:cubicBezTo>
                <a:cubicBezTo>
                  <a:pt x="10790293" y="2600753"/>
                  <a:pt x="10787232" y="2600753"/>
                  <a:pt x="10805594" y="2633395"/>
                </a:cubicBezTo>
                <a:cubicBezTo>
                  <a:pt x="10819875" y="2659916"/>
                  <a:pt x="10843335" y="2684397"/>
                  <a:pt x="10862716" y="2709898"/>
                </a:cubicBezTo>
                <a:cubicBezTo>
                  <a:pt x="10788252" y="2748660"/>
                  <a:pt x="10830075" y="2773142"/>
                  <a:pt x="10881078" y="2800683"/>
                </a:cubicBezTo>
                <a:cubicBezTo>
                  <a:pt x="10908109" y="2814964"/>
                  <a:pt x="10948401" y="2828480"/>
                  <a:pt x="10966251" y="2845183"/>
                </a:cubicBezTo>
                <a:lnTo>
                  <a:pt x="10972800" y="2855198"/>
                </a:lnTo>
                <a:lnTo>
                  <a:pt x="10972800" y="2868114"/>
                </a:lnTo>
                <a:lnTo>
                  <a:pt x="10971734" y="2873123"/>
                </a:lnTo>
                <a:cubicBezTo>
                  <a:pt x="10964976" y="2883562"/>
                  <a:pt x="10948146" y="2895293"/>
                  <a:pt x="10916779" y="2908808"/>
                </a:cubicBezTo>
                <a:cubicBezTo>
                  <a:pt x="10910658" y="2928189"/>
                  <a:pt x="10913719" y="2945530"/>
                  <a:pt x="10921880" y="2961851"/>
                </a:cubicBezTo>
                <a:cubicBezTo>
                  <a:pt x="10930039" y="2978172"/>
                  <a:pt x="10943300" y="2993472"/>
                  <a:pt x="10958601" y="3008773"/>
                </a:cubicBezTo>
                <a:lnTo>
                  <a:pt x="10972800" y="3022139"/>
                </a:lnTo>
                <a:lnTo>
                  <a:pt x="10972800" y="4605928"/>
                </a:lnTo>
                <a:lnTo>
                  <a:pt x="10972430" y="4605841"/>
                </a:lnTo>
                <a:cubicBezTo>
                  <a:pt x="10901096" y="4581659"/>
                  <a:pt x="10915376" y="4528776"/>
                  <a:pt x="10898418" y="4486826"/>
                </a:cubicBezTo>
                <a:cubicBezTo>
                  <a:pt x="10949420" y="4451124"/>
                  <a:pt x="10918819" y="4440923"/>
                  <a:pt x="10891278" y="4422564"/>
                </a:cubicBezTo>
                <a:cubicBezTo>
                  <a:pt x="10856596" y="4400121"/>
                  <a:pt x="10867817" y="4361360"/>
                  <a:pt x="10858636" y="4329738"/>
                </a:cubicBezTo>
                <a:cubicBezTo>
                  <a:pt x="10849455" y="4298116"/>
                  <a:pt x="10841295" y="4266495"/>
                  <a:pt x="10833135" y="4233853"/>
                </a:cubicBezTo>
                <a:cubicBezTo>
                  <a:pt x="10822934" y="4197131"/>
                  <a:pt x="10812734" y="4161429"/>
                  <a:pt x="10802533" y="4125728"/>
                </a:cubicBezTo>
                <a:cubicBezTo>
                  <a:pt x="10750511" y="4124708"/>
                  <a:pt x="10734190" y="4113487"/>
                  <a:pt x="10734190" y="4098186"/>
                </a:cubicBezTo>
                <a:cubicBezTo>
                  <a:pt x="10734190" y="4082886"/>
                  <a:pt x="10749491" y="4064525"/>
                  <a:pt x="10761731" y="4046164"/>
                </a:cubicBezTo>
                <a:cubicBezTo>
                  <a:pt x="10674007" y="4039023"/>
                  <a:pt x="10815794" y="3989041"/>
                  <a:pt x="10768872" y="3978841"/>
                </a:cubicBezTo>
                <a:cubicBezTo>
                  <a:pt x="10710729" y="3965580"/>
                  <a:pt x="10690328" y="3942119"/>
                  <a:pt x="10670946" y="3916617"/>
                </a:cubicBezTo>
                <a:cubicBezTo>
                  <a:pt x="10666867" y="3910497"/>
                  <a:pt x="10637285" y="3909477"/>
                  <a:pt x="10626065" y="3904377"/>
                </a:cubicBezTo>
                <a:cubicBezTo>
                  <a:pt x="10603623" y="3893156"/>
                  <a:pt x="10698488" y="3866635"/>
                  <a:pt x="10641366" y="3859495"/>
                </a:cubicBezTo>
                <a:cubicBezTo>
                  <a:pt x="10583222" y="3852354"/>
                  <a:pt x="10587303" y="3831953"/>
                  <a:pt x="10629125" y="3805432"/>
                </a:cubicBezTo>
                <a:cubicBezTo>
                  <a:pt x="10661767" y="3784011"/>
                  <a:pt x="10660746" y="3768710"/>
                  <a:pt x="10619944" y="3760550"/>
                </a:cubicBezTo>
                <a:cubicBezTo>
                  <a:pt x="10582203" y="3753409"/>
                  <a:pt x="10583222" y="3735049"/>
                  <a:pt x="10564862" y="3722808"/>
                </a:cubicBezTo>
                <a:cubicBezTo>
                  <a:pt x="10527120" y="3697307"/>
                  <a:pt x="10467957" y="3677926"/>
                  <a:pt x="10589342" y="3633044"/>
                </a:cubicBezTo>
                <a:cubicBezTo>
                  <a:pt x="10630144" y="3617743"/>
                  <a:pt x="10603623" y="3609583"/>
                  <a:pt x="10576082" y="3604482"/>
                </a:cubicBezTo>
                <a:cubicBezTo>
                  <a:pt x="10557721" y="3601422"/>
                  <a:pt x="10537320" y="3599382"/>
                  <a:pt x="10519980" y="3595302"/>
                </a:cubicBezTo>
                <a:cubicBezTo>
                  <a:pt x="10467957" y="3584081"/>
                  <a:pt x="10489378" y="3572861"/>
                  <a:pt x="10554662" y="3558580"/>
                </a:cubicBezTo>
                <a:cubicBezTo>
                  <a:pt x="10568941" y="3555520"/>
                  <a:pt x="10593423" y="3539199"/>
                  <a:pt x="10590363" y="3538179"/>
                </a:cubicBezTo>
                <a:cubicBezTo>
                  <a:pt x="10503659" y="3513698"/>
                  <a:pt x="10539361" y="3462695"/>
                  <a:pt x="10519980" y="3422914"/>
                </a:cubicBezTo>
                <a:cubicBezTo>
                  <a:pt x="10498559" y="3379051"/>
                  <a:pt x="10509779" y="3329069"/>
                  <a:pt x="10505699" y="3282146"/>
                </a:cubicBezTo>
                <a:cubicBezTo>
                  <a:pt x="10503659" y="3258685"/>
                  <a:pt x="10497538" y="3235224"/>
                  <a:pt x="10483258" y="3213803"/>
                </a:cubicBezTo>
                <a:cubicBezTo>
                  <a:pt x="10468977" y="3192382"/>
                  <a:pt x="10445516" y="3171981"/>
                  <a:pt x="10407774" y="3153620"/>
                </a:cubicBezTo>
                <a:cubicBezTo>
                  <a:pt x="10401654" y="3151580"/>
                  <a:pt x="10399613" y="3145460"/>
                  <a:pt x="10403694" y="3141380"/>
                </a:cubicBezTo>
                <a:cubicBezTo>
                  <a:pt x="10424095" y="3119959"/>
                  <a:pt x="10463877" y="3095477"/>
                  <a:pt x="10461836" y="3076097"/>
                </a:cubicBezTo>
                <a:cubicBezTo>
                  <a:pt x="10460816" y="3056715"/>
                  <a:pt x="10407774" y="3044475"/>
                  <a:pt x="10396554" y="3025094"/>
                </a:cubicBezTo>
                <a:cubicBezTo>
                  <a:pt x="10383293" y="3000613"/>
                  <a:pt x="10454696" y="2996532"/>
                  <a:pt x="10496518" y="2986332"/>
                </a:cubicBezTo>
                <a:cubicBezTo>
                  <a:pt x="10531200" y="2977152"/>
                  <a:pt x="10534261" y="2967971"/>
                  <a:pt x="10505699" y="2967971"/>
                </a:cubicBezTo>
                <a:cubicBezTo>
                  <a:pt x="10458777" y="2968991"/>
                  <a:pt x="10408794" y="2974092"/>
                  <a:pt x="10360852" y="2975111"/>
                </a:cubicBezTo>
                <a:cubicBezTo>
                  <a:pt x="10312909" y="2976131"/>
                  <a:pt x="10291488" y="2950630"/>
                  <a:pt x="10327190" y="2936350"/>
                </a:cubicBezTo>
                <a:cubicBezTo>
                  <a:pt x="10362892" y="2922069"/>
                  <a:pt x="10425115" y="2910848"/>
                  <a:pt x="10439396" y="2896567"/>
                </a:cubicBezTo>
                <a:cubicBezTo>
                  <a:pt x="10465917" y="2869026"/>
                  <a:pt x="10393493" y="2862906"/>
                  <a:pt x="10352691" y="2850665"/>
                </a:cubicBezTo>
                <a:cubicBezTo>
                  <a:pt x="10335351" y="2845565"/>
                  <a:pt x="10319029" y="2839445"/>
                  <a:pt x="10302709" y="2834345"/>
                </a:cubicBezTo>
                <a:cubicBezTo>
                  <a:pt x="10429195" y="2805783"/>
                  <a:pt x="10287408" y="2754781"/>
                  <a:pt x="10445516" y="2723159"/>
                </a:cubicBezTo>
                <a:cubicBezTo>
                  <a:pt x="10537320" y="2704798"/>
                  <a:pt x="10529160" y="2691538"/>
                  <a:pt x="10433276" y="2675216"/>
                </a:cubicBezTo>
                <a:cubicBezTo>
                  <a:pt x="10425115" y="2647676"/>
                  <a:pt x="10561802" y="2617074"/>
                  <a:pt x="10462857" y="2591573"/>
                </a:cubicBezTo>
                <a:cubicBezTo>
                  <a:pt x="10422055" y="2581372"/>
                  <a:pt x="10449596" y="2569132"/>
                  <a:pt x="10486318" y="2565051"/>
                </a:cubicBezTo>
                <a:cubicBezTo>
                  <a:pt x="10548540" y="2557911"/>
                  <a:pt x="10611784" y="2554851"/>
                  <a:pt x="10675027" y="2550771"/>
                </a:cubicBezTo>
                <a:close/>
                <a:moveTo>
                  <a:pt x="10645445" y="1807154"/>
                </a:moveTo>
                <a:cubicBezTo>
                  <a:pt x="10650545" y="1808174"/>
                  <a:pt x="10660746" y="1807154"/>
                  <a:pt x="10668907" y="1807154"/>
                </a:cubicBezTo>
                <a:cubicBezTo>
                  <a:pt x="10660746" y="1807154"/>
                  <a:pt x="10650545" y="1809194"/>
                  <a:pt x="10645445" y="1807154"/>
                </a:cubicBezTo>
                <a:close/>
                <a:moveTo>
                  <a:pt x="3548959" y="1298149"/>
                </a:moveTo>
                <a:cubicBezTo>
                  <a:pt x="3541818" y="1297129"/>
                  <a:pt x="3532638" y="1305289"/>
                  <a:pt x="3523457" y="1308350"/>
                </a:cubicBezTo>
                <a:lnTo>
                  <a:pt x="3545899" y="1321610"/>
                </a:lnTo>
                <a:lnTo>
                  <a:pt x="3573440" y="1310390"/>
                </a:lnTo>
                <a:cubicBezTo>
                  <a:pt x="3565279" y="1306310"/>
                  <a:pt x="3557119" y="1299169"/>
                  <a:pt x="3548959" y="1298149"/>
                </a:cubicBezTo>
                <a:close/>
                <a:moveTo>
                  <a:pt x="10972800" y="1293203"/>
                </a:moveTo>
                <a:lnTo>
                  <a:pt x="10972800" y="1442850"/>
                </a:lnTo>
                <a:lnTo>
                  <a:pt x="10961352" y="1441492"/>
                </a:lnTo>
                <a:cubicBezTo>
                  <a:pt x="10903072" y="1430517"/>
                  <a:pt x="10918691" y="1402067"/>
                  <a:pt x="10874956" y="1386893"/>
                </a:cubicBezTo>
                <a:cubicBezTo>
                  <a:pt x="10823954" y="1368533"/>
                  <a:pt x="10905558" y="1359352"/>
                  <a:pt x="10917799" y="1345072"/>
                </a:cubicBezTo>
                <a:cubicBezTo>
                  <a:pt x="10927489" y="1333341"/>
                  <a:pt x="10937690" y="1321101"/>
                  <a:pt x="10950951" y="1309498"/>
                </a:cubicBezTo>
                <a:close/>
                <a:moveTo>
                  <a:pt x="9933578" y="546245"/>
                </a:moveTo>
                <a:cubicBezTo>
                  <a:pt x="9922230" y="547137"/>
                  <a:pt x="9911519" y="548923"/>
                  <a:pt x="9903869" y="551473"/>
                </a:cubicBezTo>
                <a:cubicBezTo>
                  <a:pt x="9883468" y="557593"/>
                  <a:pt x="9921210" y="571874"/>
                  <a:pt x="9965072" y="571874"/>
                </a:cubicBezTo>
                <a:cubicBezTo>
                  <a:pt x="9985473" y="571874"/>
                  <a:pt x="10003835" y="566773"/>
                  <a:pt x="10022195" y="563713"/>
                </a:cubicBezTo>
                <a:cubicBezTo>
                  <a:pt x="10003835" y="557593"/>
                  <a:pt x="9986493" y="548413"/>
                  <a:pt x="9967112" y="546372"/>
                </a:cubicBezTo>
                <a:cubicBezTo>
                  <a:pt x="9956911" y="545352"/>
                  <a:pt x="9944926" y="545352"/>
                  <a:pt x="9933578" y="546245"/>
                </a:cubicBezTo>
                <a:close/>
                <a:moveTo>
                  <a:pt x="9900809" y="429067"/>
                </a:moveTo>
                <a:cubicBezTo>
                  <a:pt x="9878368" y="430087"/>
                  <a:pt x="9857967" y="431107"/>
                  <a:pt x="9836546" y="433147"/>
                </a:cubicBezTo>
                <a:cubicBezTo>
                  <a:pt x="9849806" y="443347"/>
                  <a:pt x="9860007" y="455588"/>
                  <a:pt x="9878368" y="465788"/>
                </a:cubicBezTo>
                <a:cubicBezTo>
                  <a:pt x="9898769" y="477009"/>
                  <a:pt x="9927331" y="487210"/>
                  <a:pt x="9960992" y="474969"/>
                </a:cubicBezTo>
                <a:cubicBezTo>
                  <a:pt x="9984454" y="466809"/>
                  <a:pt x="10007914" y="458648"/>
                  <a:pt x="10031376" y="450488"/>
                </a:cubicBezTo>
                <a:cubicBezTo>
                  <a:pt x="10000774" y="443347"/>
                  <a:pt x="9969153" y="436207"/>
                  <a:pt x="9955892" y="433147"/>
                </a:cubicBezTo>
                <a:cubicBezTo>
                  <a:pt x="9924270" y="431107"/>
                  <a:pt x="9912030" y="429067"/>
                  <a:pt x="9900809" y="429067"/>
                </a:cubicBezTo>
                <a:close/>
                <a:moveTo>
                  <a:pt x="9938551" y="352563"/>
                </a:moveTo>
                <a:lnTo>
                  <a:pt x="9913050" y="362763"/>
                </a:lnTo>
                <a:lnTo>
                  <a:pt x="9935491" y="368884"/>
                </a:lnTo>
                <a:lnTo>
                  <a:pt x="9959972" y="362763"/>
                </a:lnTo>
                <a:close/>
                <a:moveTo>
                  <a:pt x="10819875" y="338282"/>
                </a:moveTo>
                <a:cubicBezTo>
                  <a:pt x="10819875" y="348483"/>
                  <a:pt x="10821914" y="357663"/>
                  <a:pt x="10864756" y="358683"/>
                </a:cubicBezTo>
                <a:cubicBezTo>
                  <a:pt x="10867817" y="358683"/>
                  <a:pt x="10871897" y="351543"/>
                  <a:pt x="10868836" y="350523"/>
                </a:cubicBezTo>
                <a:cubicBezTo>
                  <a:pt x="10853536" y="346442"/>
                  <a:pt x="10836195" y="342362"/>
                  <a:pt x="10819875" y="338282"/>
                </a:cubicBezTo>
                <a:close/>
                <a:moveTo>
                  <a:pt x="10812734" y="335222"/>
                </a:moveTo>
                <a:lnTo>
                  <a:pt x="10812734" y="336242"/>
                </a:lnTo>
                <a:cubicBezTo>
                  <a:pt x="10814774" y="337262"/>
                  <a:pt x="10816814" y="338282"/>
                  <a:pt x="10818854" y="338282"/>
                </a:cubicBezTo>
                <a:lnTo>
                  <a:pt x="10818854" y="335222"/>
                </a:lnTo>
                <a:cubicBezTo>
                  <a:pt x="10816814" y="335222"/>
                  <a:pt x="10814774" y="335222"/>
                  <a:pt x="10812734" y="335222"/>
                </a:cubicBezTo>
                <a:close/>
                <a:moveTo>
                  <a:pt x="4384380" y="182215"/>
                </a:moveTo>
                <a:cubicBezTo>
                  <a:pt x="4385401" y="184255"/>
                  <a:pt x="4386420" y="186295"/>
                  <a:pt x="4387441" y="187315"/>
                </a:cubicBezTo>
                <a:cubicBezTo>
                  <a:pt x="4388460" y="187315"/>
                  <a:pt x="4389480" y="187315"/>
                  <a:pt x="4390500" y="187315"/>
                </a:cubicBezTo>
                <a:cubicBezTo>
                  <a:pt x="4391520" y="186295"/>
                  <a:pt x="4393560" y="185275"/>
                  <a:pt x="4394580" y="184255"/>
                </a:cubicBezTo>
                <a:cubicBezTo>
                  <a:pt x="4391520" y="183234"/>
                  <a:pt x="4388460" y="183234"/>
                  <a:pt x="4384380" y="182215"/>
                </a:cubicBezTo>
                <a:close/>
                <a:moveTo>
                  <a:pt x="4341028" y="156968"/>
                </a:moveTo>
                <a:cubicBezTo>
                  <a:pt x="4335928" y="159263"/>
                  <a:pt x="4334908" y="163854"/>
                  <a:pt x="4341538" y="168954"/>
                </a:cubicBezTo>
                <a:cubicBezTo>
                  <a:pt x="4348678" y="175074"/>
                  <a:pt x="4368059" y="178134"/>
                  <a:pt x="4385401" y="182215"/>
                </a:cubicBezTo>
                <a:cubicBezTo>
                  <a:pt x="4380299" y="173034"/>
                  <a:pt x="4376219" y="162833"/>
                  <a:pt x="4364999" y="158753"/>
                </a:cubicBezTo>
                <a:cubicBezTo>
                  <a:pt x="4355308" y="154673"/>
                  <a:pt x="4346128" y="154673"/>
                  <a:pt x="4341028" y="156968"/>
                </a:cubicBezTo>
                <a:close/>
                <a:moveTo>
                  <a:pt x="10760820" y="0"/>
                </a:moveTo>
                <a:lnTo>
                  <a:pt x="10972800" y="0"/>
                </a:lnTo>
                <a:lnTo>
                  <a:pt x="10972800" y="1007894"/>
                </a:lnTo>
                <a:lnTo>
                  <a:pt x="10966761" y="1005395"/>
                </a:lnTo>
                <a:lnTo>
                  <a:pt x="10952481" y="1019675"/>
                </a:lnTo>
                <a:lnTo>
                  <a:pt x="10972800" y="1021611"/>
                </a:lnTo>
                <a:lnTo>
                  <a:pt x="10972800" y="1231887"/>
                </a:lnTo>
                <a:lnTo>
                  <a:pt x="10953501" y="1229806"/>
                </a:lnTo>
                <a:cubicBezTo>
                  <a:pt x="10913719" y="1226746"/>
                  <a:pt x="10866797" y="1206345"/>
                  <a:pt x="10857616" y="1191044"/>
                </a:cubicBezTo>
                <a:cubicBezTo>
                  <a:pt x="10830075" y="1146162"/>
                  <a:pt x="10867817" y="1099240"/>
                  <a:pt x="10792333" y="1055377"/>
                </a:cubicBezTo>
                <a:cubicBezTo>
                  <a:pt x="10891278" y="1029876"/>
                  <a:pt x="10821914" y="1005395"/>
                  <a:pt x="10781112" y="976834"/>
                </a:cubicBezTo>
                <a:cubicBezTo>
                  <a:pt x="10751531" y="956433"/>
                  <a:pt x="10797433" y="930931"/>
                  <a:pt x="10860677" y="918691"/>
                </a:cubicBezTo>
                <a:cubicBezTo>
                  <a:pt x="10917799" y="908490"/>
                  <a:pt x="10921880" y="904410"/>
                  <a:pt x="10852516" y="893189"/>
                </a:cubicBezTo>
                <a:cubicBezTo>
                  <a:pt x="10791313" y="882989"/>
                  <a:pt x="10778052" y="869728"/>
                  <a:pt x="10782132" y="852387"/>
                </a:cubicBezTo>
                <a:cubicBezTo>
                  <a:pt x="10785193" y="840147"/>
                  <a:pt x="10799474" y="828926"/>
                  <a:pt x="10809674" y="817706"/>
                </a:cubicBezTo>
                <a:cubicBezTo>
                  <a:pt x="10840276" y="823826"/>
                  <a:pt x="10892298" y="838107"/>
                  <a:pt x="10899438" y="836066"/>
                </a:cubicBezTo>
                <a:cubicBezTo>
                  <a:pt x="10963701" y="814646"/>
                  <a:pt x="10938200" y="758543"/>
                  <a:pt x="10860677" y="735082"/>
                </a:cubicBezTo>
                <a:cubicBezTo>
                  <a:pt x="10781112" y="711620"/>
                  <a:pt x="10777032" y="706520"/>
                  <a:pt x="10815794" y="685099"/>
                </a:cubicBezTo>
                <a:cubicBezTo>
                  <a:pt x="10833135" y="675919"/>
                  <a:pt x="10849455" y="666738"/>
                  <a:pt x="10866797" y="657558"/>
                </a:cubicBezTo>
                <a:cubicBezTo>
                  <a:pt x="10923919" y="656538"/>
                  <a:pt x="10945340" y="645317"/>
                  <a:pt x="10940240" y="625936"/>
                </a:cubicBezTo>
                <a:cubicBezTo>
                  <a:pt x="10937180" y="613696"/>
                  <a:pt x="10933100" y="592275"/>
                  <a:pt x="10917799" y="590235"/>
                </a:cubicBezTo>
                <a:cubicBezTo>
                  <a:pt x="10817834" y="575954"/>
                  <a:pt x="10801513" y="543312"/>
                  <a:pt x="10761731" y="516791"/>
                </a:cubicBezTo>
                <a:cubicBezTo>
                  <a:pt x="10745411" y="505570"/>
                  <a:pt x="10727049" y="489249"/>
                  <a:pt x="10737250" y="481089"/>
                </a:cubicBezTo>
                <a:cubicBezTo>
                  <a:pt x="10746430" y="472929"/>
                  <a:pt x="10792333" y="471909"/>
                  <a:pt x="10822934" y="467829"/>
                </a:cubicBezTo>
                <a:cubicBezTo>
                  <a:pt x="10862716" y="462728"/>
                  <a:pt x="10866797" y="455588"/>
                  <a:pt x="10824975" y="444367"/>
                </a:cubicBezTo>
                <a:cubicBezTo>
                  <a:pt x="10814774" y="442327"/>
                  <a:pt x="10798453" y="438247"/>
                  <a:pt x="10785193" y="436207"/>
                </a:cubicBezTo>
                <a:cubicBezTo>
                  <a:pt x="10770912" y="433147"/>
                  <a:pt x="10760711" y="431107"/>
                  <a:pt x="10760711" y="431107"/>
                </a:cubicBezTo>
                <a:cubicBezTo>
                  <a:pt x="10778052" y="409686"/>
                  <a:pt x="10803553" y="390305"/>
                  <a:pt x="10742350" y="365824"/>
                </a:cubicBezTo>
                <a:cubicBezTo>
                  <a:pt x="10733170" y="361743"/>
                  <a:pt x="10743371" y="348483"/>
                  <a:pt x="10755611" y="343382"/>
                </a:cubicBezTo>
                <a:cubicBezTo>
                  <a:pt x="10766831" y="338282"/>
                  <a:pt x="10790293" y="338282"/>
                  <a:pt x="10809674" y="336242"/>
                </a:cubicBezTo>
                <a:cubicBezTo>
                  <a:pt x="10813753" y="310741"/>
                  <a:pt x="10817834" y="285239"/>
                  <a:pt x="10820894" y="259738"/>
                </a:cubicBezTo>
                <a:cubicBezTo>
                  <a:pt x="10824975" y="232197"/>
                  <a:pt x="10819875" y="206696"/>
                  <a:pt x="10717870" y="192415"/>
                </a:cubicBezTo>
                <a:cubicBezTo>
                  <a:pt x="10680127" y="187315"/>
                  <a:pt x="10689308" y="182215"/>
                  <a:pt x="10706648" y="173034"/>
                </a:cubicBezTo>
                <a:cubicBezTo>
                  <a:pt x="10757651" y="146513"/>
                  <a:pt x="10767851" y="115911"/>
                  <a:pt x="10766831" y="83270"/>
                </a:cubicBezTo>
                <a:cubicBezTo>
                  <a:pt x="10766322" y="67459"/>
                  <a:pt x="10763262" y="50883"/>
                  <a:pt x="10761094" y="34435"/>
                </a:cubicBezTo>
                <a:close/>
                <a:moveTo>
                  <a:pt x="9464945" y="0"/>
                </a:moveTo>
                <a:lnTo>
                  <a:pt x="10020791" y="0"/>
                </a:lnTo>
                <a:lnTo>
                  <a:pt x="10026021" y="6129"/>
                </a:lnTo>
                <a:cubicBezTo>
                  <a:pt x="10043106" y="22067"/>
                  <a:pt x="10063507" y="37878"/>
                  <a:pt x="10066058" y="53688"/>
                </a:cubicBezTo>
                <a:cubicBezTo>
                  <a:pt x="10072178" y="91430"/>
                  <a:pt x="10032395" y="130192"/>
                  <a:pt x="10071158" y="163854"/>
                </a:cubicBezTo>
                <a:cubicBezTo>
                  <a:pt x="10156842" y="238317"/>
                  <a:pt x="10115019" y="301560"/>
                  <a:pt x="10123180" y="369904"/>
                </a:cubicBezTo>
                <a:cubicBezTo>
                  <a:pt x="10125220" y="388265"/>
                  <a:pt x="10104819" y="407645"/>
                  <a:pt x="10124200" y="423966"/>
                </a:cubicBezTo>
                <a:cubicBezTo>
                  <a:pt x="10156842" y="450488"/>
                  <a:pt x="10196623" y="474969"/>
                  <a:pt x="10187444" y="504550"/>
                </a:cubicBezTo>
                <a:cubicBezTo>
                  <a:pt x="10181322" y="525971"/>
                  <a:pt x="10163982" y="556573"/>
                  <a:pt x="10196623" y="570853"/>
                </a:cubicBezTo>
                <a:cubicBezTo>
                  <a:pt x="10276188" y="605535"/>
                  <a:pt x="10178263" y="618796"/>
                  <a:pt x="10186423" y="642257"/>
                </a:cubicBezTo>
                <a:cubicBezTo>
                  <a:pt x="10190503" y="654498"/>
                  <a:pt x="10229266" y="668778"/>
                  <a:pt x="10228246" y="679999"/>
                </a:cubicBezTo>
                <a:cubicBezTo>
                  <a:pt x="10227225" y="690199"/>
                  <a:pt x="10194584" y="699380"/>
                  <a:pt x="10174183" y="708560"/>
                </a:cubicBezTo>
                <a:cubicBezTo>
                  <a:pt x="10154801" y="717741"/>
                  <a:pt x="10131341" y="718761"/>
                  <a:pt x="10115019" y="709580"/>
                </a:cubicBezTo>
                <a:cubicBezTo>
                  <a:pt x="10090539" y="695300"/>
                  <a:pt x="10031376" y="689179"/>
                  <a:pt x="10052796" y="663678"/>
                </a:cubicBezTo>
                <a:cubicBezTo>
                  <a:pt x="10084418" y="626956"/>
                  <a:pt x="10034436" y="607575"/>
                  <a:pt x="9943652" y="613696"/>
                </a:cubicBezTo>
                <a:cubicBezTo>
                  <a:pt x="9908970" y="615736"/>
                  <a:pt x="9873268" y="618796"/>
                  <a:pt x="9837566" y="618796"/>
                </a:cubicBezTo>
                <a:cubicBezTo>
                  <a:pt x="9777383" y="618796"/>
                  <a:pt x="9723321" y="603495"/>
                  <a:pt x="9729441" y="586154"/>
                </a:cubicBezTo>
                <a:cubicBezTo>
                  <a:pt x="9745762" y="540252"/>
                  <a:pt x="9725361" y="493330"/>
                  <a:pt x="9699859" y="446408"/>
                </a:cubicBezTo>
                <a:cubicBezTo>
                  <a:pt x="9674358" y="399485"/>
                  <a:pt x="9645796" y="352563"/>
                  <a:pt x="9646817" y="305640"/>
                </a:cubicBezTo>
                <a:cubicBezTo>
                  <a:pt x="9646817" y="301560"/>
                  <a:pt x="9615195" y="295440"/>
                  <a:pt x="9594794" y="289320"/>
                </a:cubicBezTo>
                <a:cubicBezTo>
                  <a:pt x="9595815" y="265859"/>
                  <a:pt x="9591734" y="242398"/>
                  <a:pt x="9599894" y="219956"/>
                </a:cubicBezTo>
                <a:cubicBezTo>
                  <a:pt x="9615195" y="180174"/>
                  <a:pt x="9587654" y="145493"/>
                  <a:pt x="9500950" y="111831"/>
                </a:cubicBezTo>
                <a:cubicBezTo>
                  <a:pt x="9458108" y="95510"/>
                  <a:pt x="9454028" y="76129"/>
                  <a:pt x="9458108" y="56748"/>
                </a:cubicBezTo>
                <a:close/>
                <a:moveTo>
                  <a:pt x="8999490" y="0"/>
                </a:moveTo>
                <a:lnTo>
                  <a:pt x="9150402" y="0"/>
                </a:lnTo>
                <a:lnTo>
                  <a:pt x="9170183" y="8583"/>
                </a:lnTo>
                <a:cubicBezTo>
                  <a:pt x="9187540" y="14544"/>
                  <a:pt x="9207176" y="20027"/>
                  <a:pt x="9228597" y="25127"/>
                </a:cubicBezTo>
                <a:cubicBezTo>
                  <a:pt x="9210236" y="35327"/>
                  <a:pt x="9195955" y="47568"/>
                  <a:pt x="9172494" y="55728"/>
                </a:cubicBezTo>
                <a:cubicBezTo>
                  <a:pt x="9117411" y="74089"/>
                  <a:pt x="9091910" y="72049"/>
                  <a:pt x="9059268" y="46548"/>
                </a:cubicBezTo>
                <a:cubicBezTo>
                  <a:pt x="9042947" y="33542"/>
                  <a:pt x="9025351" y="20601"/>
                  <a:pt x="9008489" y="7611"/>
                </a:cubicBezTo>
                <a:close/>
                <a:moveTo>
                  <a:pt x="0" y="0"/>
                </a:moveTo>
                <a:lnTo>
                  <a:pt x="4943812" y="0"/>
                </a:lnTo>
                <a:lnTo>
                  <a:pt x="4947814" y="12536"/>
                </a:lnTo>
                <a:cubicBezTo>
                  <a:pt x="4955990" y="25063"/>
                  <a:pt x="4975499" y="33287"/>
                  <a:pt x="5007630" y="36347"/>
                </a:cubicBezTo>
                <a:cubicBezTo>
                  <a:pt x="5007630" y="37367"/>
                  <a:pt x="5008650" y="39408"/>
                  <a:pt x="5008650" y="40427"/>
                </a:cubicBezTo>
                <a:cubicBezTo>
                  <a:pt x="5010690" y="41448"/>
                  <a:pt x="5013750" y="41448"/>
                  <a:pt x="5015791" y="42468"/>
                </a:cubicBezTo>
                <a:cubicBezTo>
                  <a:pt x="5006610" y="72049"/>
                  <a:pt x="5016812" y="100611"/>
                  <a:pt x="5062713" y="126112"/>
                </a:cubicBezTo>
                <a:cubicBezTo>
                  <a:pt x="5093314" y="143453"/>
                  <a:pt x="5082095" y="161814"/>
                  <a:pt x="5062713" y="176094"/>
                </a:cubicBezTo>
                <a:cubicBezTo>
                  <a:pt x="5039251" y="194455"/>
                  <a:pt x="4995389" y="189355"/>
                  <a:pt x="4963769" y="179154"/>
                </a:cubicBezTo>
                <a:cubicBezTo>
                  <a:pt x="4923987" y="166914"/>
                  <a:pt x="4896445" y="139372"/>
                  <a:pt x="4842383" y="161814"/>
                </a:cubicBezTo>
                <a:cubicBezTo>
                  <a:pt x="4769959" y="191395"/>
                  <a:pt x="4700595" y="235257"/>
                  <a:pt x="4594510" y="172014"/>
                </a:cubicBezTo>
                <a:cubicBezTo>
                  <a:pt x="4527187" y="179154"/>
                  <a:pt x="4465985" y="199555"/>
                  <a:pt x="4390500" y="189355"/>
                </a:cubicBezTo>
                <a:cubicBezTo>
                  <a:pt x="4363979" y="221997"/>
                  <a:pt x="4320117" y="230157"/>
                  <a:pt x="4250754" y="206696"/>
                </a:cubicBezTo>
                <a:cubicBezTo>
                  <a:pt x="4225253" y="198535"/>
                  <a:pt x="4177309" y="167934"/>
                  <a:pt x="4170169" y="199555"/>
                </a:cubicBezTo>
                <a:cubicBezTo>
                  <a:pt x="4146708" y="302580"/>
                  <a:pt x="4017162" y="365824"/>
                  <a:pt x="3884555" y="430087"/>
                </a:cubicBezTo>
                <a:cubicBezTo>
                  <a:pt x="3842733" y="450488"/>
                  <a:pt x="3851914" y="458648"/>
                  <a:pt x="3945758" y="472929"/>
                </a:cubicBezTo>
                <a:cubicBezTo>
                  <a:pt x="3994721" y="480069"/>
                  <a:pt x="4044703" y="479049"/>
                  <a:pt x="4066124" y="511691"/>
                </a:cubicBezTo>
                <a:cubicBezTo>
                  <a:pt x="4097745" y="560653"/>
                  <a:pt x="4157929" y="603495"/>
                  <a:pt x="4141607" y="659598"/>
                </a:cubicBezTo>
                <a:cubicBezTo>
                  <a:pt x="4125287" y="715701"/>
                  <a:pt x="4132427" y="774863"/>
                  <a:pt x="4134468" y="833006"/>
                </a:cubicBezTo>
                <a:cubicBezTo>
                  <a:pt x="4135487" y="853407"/>
                  <a:pt x="4159969" y="867688"/>
                  <a:pt x="4204851" y="872788"/>
                </a:cubicBezTo>
                <a:cubicBezTo>
                  <a:pt x="4233412" y="875849"/>
                  <a:pt x="4295635" y="879929"/>
                  <a:pt x="4245653" y="906450"/>
                </a:cubicBezTo>
                <a:cubicBezTo>
                  <a:pt x="4213012" y="923791"/>
                  <a:pt x="4167109" y="935011"/>
                  <a:pt x="4125287" y="948272"/>
                </a:cubicBezTo>
                <a:cubicBezTo>
                  <a:pt x="4050823" y="971733"/>
                  <a:pt x="4023282" y="1005395"/>
                  <a:pt x="4054903" y="1041097"/>
                </a:cubicBezTo>
                <a:cubicBezTo>
                  <a:pt x="4080404" y="1070678"/>
                  <a:pt x="4113046" y="1099240"/>
                  <a:pt x="4138547" y="1127801"/>
                </a:cubicBezTo>
                <a:cubicBezTo>
                  <a:pt x="4151808" y="1143102"/>
                  <a:pt x="4207911" y="1156362"/>
                  <a:pt x="4168129" y="1174723"/>
                </a:cubicBezTo>
                <a:cubicBezTo>
                  <a:pt x="4093666" y="1208385"/>
                  <a:pt x="4159969" y="1268568"/>
                  <a:pt x="4081425" y="1297129"/>
                </a:cubicBezTo>
                <a:cubicBezTo>
                  <a:pt x="3976360" y="1335891"/>
                  <a:pt x="3963099" y="1389954"/>
                  <a:pt x="3964119" y="1451157"/>
                </a:cubicBezTo>
                <a:cubicBezTo>
                  <a:pt x="3965139" y="1486859"/>
                  <a:pt x="3904956" y="1507260"/>
                  <a:pt x="3850893" y="1523580"/>
                </a:cubicBezTo>
                <a:cubicBezTo>
                  <a:pt x="3798871" y="1538881"/>
                  <a:pt x="3755009" y="1522560"/>
                  <a:pt x="3717267" y="1504199"/>
                </a:cubicBezTo>
                <a:cubicBezTo>
                  <a:pt x="3685646" y="1487879"/>
                  <a:pt x="3643823" y="1486859"/>
                  <a:pt x="3614242" y="1499099"/>
                </a:cubicBezTo>
                <a:cubicBezTo>
                  <a:pt x="3564259" y="1518480"/>
                  <a:pt x="3521417" y="1543981"/>
                  <a:pt x="3475515" y="1567442"/>
                </a:cubicBezTo>
                <a:cubicBezTo>
                  <a:pt x="3441854" y="1583763"/>
                  <a:pt x="3461235" y="1598044"/>
                  <a:pt x="3472455" y="1617425"/>
                </a:cubicBezTo>
                <a:cubicBezTo>
                  <a:pt x="3527538" y="1710249"/>
                  <a:pt x="3582620" y="1801034"/>
                  <a:pt x="3600981" y="1900999"/>
                </a:cubicBezTo>
                <a:cubicBezTo>
                  <a:pt x="3613222" y="1965262"/>
                  <a:pt x="3646883" y="2027485"/>
                  <a:pt x="3696866" y="2085628"/>
                </a:cubicBezTo>
                <a:cubicBezTo>
                  <a:pt x="3745828" y="2143771"/>
                  <a:pt x="3813152" y="2198854"/>
                  <a:pt x="3889656" y="2248836"/>
                </a:cubicBezTo>
                <a:cubicBezTo>
                  <a:pt x="3911076" y="2263117"/>
                  <a:pt x="3948818" y="2272297"/>
                  <a:pt x="3983500" y="2276377"/>
                </a:cubicBezTo>
                <a:cubicBezTo>
                  <a:pt x="4024302" y="2282497"/>
                  <a:pt x="4049803" y="2293718"/>
                  <a:pt x="4052864" y="2314119"/>
                </a:cubicBezTo>
                <a:cubicBezTo>
                  <a:pt x="4056943" y="2349821"/>
                  <a:pt x="4088565" y="2381442"/>
                  <a:pt x="4115086" y="2413064"/>
                </a:cubicBezTo>
                <a:cubicBezTo>
                  <a:pt x="4141607" y="2445705"/>
                  <a:pt x="4160989" y="2478347"/>
                  <a:pt x="4141607" y="2517109"/>
                </a:cubicBezTo>
                <a:cubicBezTo>
                  <a:pt x="4119167" y="2561991"/>
                  <a:pt x="4208931" y="2583412"/>
                  <a:pt x="4214031" y="2621154"/>
                </a:cubicBezTo>
                <a:cubicBezTo>
                  <a:pt x="4218111" y="2654815"/>
                  <a:pt x="4133447" y="2694598"/>
                  <a:pt x="4221172" y="2723159"/>
                </a:cubicBezTo>
                <a:cubicBezTo>
                  <a:pt x="4240552" y="2786402"/>
                  <a:pt x="4276254" y="2847605"/>
                  <a:pt x="4302776" y="2908808"/>
                </a:cubicBezTo>
                <a:cubicBezTo>
                  <a:pt x="4330317" y="2971031"/>
                  <a:pt x="4350718" y="3033254"/>
                  <a:pt x="4339497" y="3100578"/>
                </a:cubicBezTo>
                <a:cubicBezTo>
                  <a:pt x="4337457" y="3113838"/>
                  <a:pt x="4328277" y="3134239"/>
                  <a:pt x="4340517" y="3139339"/>
                </a:cubicBezTo>
                <a:cubicBezTo>
                  <a:pt x="4433342" y="3178102"/>
                  <a:pt x="4440484" y="3220943"/>
                  <a:pt x="4347658" y="3272966"/>
                </a:cubicBezTo>
                <a:cubicBezTo>
                  <a:pt x="4358880" y="3322948"/>
                  <a:pt x="4352758" y="3377011"/>
                  <a:pt x="4358880" y="3428014"/>
                </a:cubicBezTo>
                <a:cubicBezTo>
                  <a:pt x="4364999" y="3480036"/>
                  <a:pt x="4383359" y="3530019"/>
                  <a:pt x="4443543" y="3572861"/>
                </a:cubicBezTo>
                <a:cubicBezTo>
                  <a:pt x="4462923" y="3587141"/>
                  <a:pt x="4460884" y="3608562"/>
                  <a:pt x="4431302" y="3627943"/>
                </a:cubicBezTo>
                <a:cubicBezTo>
                  <a:pt x="4395600" y="3651405"/>
                  <a:pt x="4381319" y="3676906"/>
                  <a:pt x="4389480" y="3704447"/>
                </a:cubicBezTo>
                <a:cubicBezTo>
                  <a:pt x="4413962" y="3786051"/>
                  <a:pt x="4374180" y="3881936"/>
                  <a:pt x="4496585" y="3942119"/>
                </a:cubicBezTo>
                <a:cubicBezTo>
                  <a:pt x="4505766" y="4001282"/>
                  <a:pt x="4516986" y="4060445"/>
                  <a:pt x="4527187" y="4119608"/>
                </a:cubicBezTo>
                <a:cubicBezTo>
                  <a:pt x="4532288" y="4152249"/>
                  <a:pt x="4557788" y="4178770"/>
                  <a:pt x="4581249" y="4206312"/>
                </a:cubicBezTo>
                <a:cubicBezTo>
                  <a:pt x="4604710" y="4233853"/>
                  <a:pt x="4626132" y="4261395"/>
                  <a:pt x="4626132" y="4297097"/>
                </a:cubicBezTo>
                <a:cubicBezTo>
                  <a:pt x="4626132" y="4390941"/>
                  <a:pt x="4652654" y="4481725"/>
                  <a:pt x="4667955" y="4574550"/>
                </a:cubicBezTo>
                <a:cubicBezTo>
                  <a:pt x="4676114" y="4620452"/>
                  <a:pt x="4666934" y="4670435"/>
                  <a:pt x="4743437" y="4696956"/>
                </a:cubicBezTo>
                <a:cubicBezTo>
                  <a:pt x="4749559" y="4698996"/>
                  <a:pt x="4736298" y="4721437"/>
                  <a:pt x="4723036" y="4731638"/>
                </a:cubicBezTo>
                <a:cubicBezTo>
                  <a:pt x="4678154" y="4768359"/>
                  <a:pt x="4810761" y="4767339"/>
                  <a:pt x="4741397" y="4811201"/>
                </a:cubicBezTo>
                <a:cubicBezTo>
                  <a:pt x="4700595" y="4835684"/>
                  <a:pt x="4716916" y="4864244"/>
                  <a:pt x="4724056" y="4890765"/>
                </a:cubicBezTo>
                <a:cubicBezTo>
                  <a:pt x="4732217" y="4923407"/>
                  <a:pt x="4739357" y="4956049"/>
                  <a:pt x="4745477" y="4989711"/>
                </a:cubicBezTo>
                <a:lnTo>
                  <a:pt x="4769959" y="5109056"/>
                </a:lnTo>
                <a:cubicBezTo>
                  <a:pt x="4778119" y="5148838"/>
                  <a:pt x="4785259" y="5188620"/>
                  <a:pt x="4790360" y="5229423"/>
                </a:cubicBezTo>
                <a:cubicBezTo>
                  <a:pt x="4793420" y="5260023"/>
                  <a:pt x="4770978" y="5294706"/>
                  <a:pt x="4760779" y="5328367"/>
                </a:cubicBezTo>
                <a:cubicBezTo>
                  <a:pt x="4827082" y="5349788"/>
                  <a:pt x="4832181" y="5394670"/>
                  <a:pt x="4840343" y="5438532"/>
                </a:cubicBezTo>
                <a:cubicBezTo>
                  <a:pt x="4848503" y="5482394"/>
                  <a:pt x="4859723" y="5526256"/>
                  <a:pt x="4935208" y="5543597"/>
                </a:cubicBezTo>
                <a:cubicBezTo>
                  <a:pt x="4937247" y="5584399"/>
                  <a:pt x="4981109" y="5618061"/>
                  <a:pt x="4943367" y="5664983"/>
                </a:cubicBezTo>
                <a:cubicBezTo>
                  <a:pt x="4890324" y="5729246"/>
                  <a:pt x="4903585" y="5775149"/>
                  <a:pt x="4974989" y="5812891"/>
                </a:cubicBezTo>
                <a:cubicBezTo>
                  <a:pt x="5009670" y="5831251"/>
                  <a:pt x="5014772" y="5870013"/>
                  <a:pt x="5023951" y="5902655"/>
                </a:cubicBezTo>
                <a:cubicBezTo>
                  <a:pt x="5052512" y="6008740"/>
                  <a:pt x="5081074" y="6116865"/>
                  <a:pt x="5110656" y="6223971"/>
                </a:cubicBezTo>
                <a:cubicBezTo>
                  <a:pt x="5120855" y="6256612"/>
                  <a:pt x="5110656" y="6306594"/>
                  <a:pt x="5147377" y="6319856"/>
                </a:cubicBezTo>
                <a:cubicBezTo>
                  <a:pt x="5277943" y="6368818"/>
                  <a:pt x="5253462" y="6470823"/>
                  <a:pt x="5291204" y="6551406"/>
                </a:cubicBezTo>
                <a:cubicBezTo>
                  <a:pt x="5308545" y="6589148"/>
                  <a:pt x="5323847" y="6624850"/>
                  <a:pt x="5371788" y="6651372"/>
                </a:cubicBezTo>
                <a:cubicBezTo>
                  <a:pt x="5432992" y="6685033"/>
                  <a:pt x="5444212" y="6741136"/>
                  <a:pt x="5404431" y="6807439"/>
                </a:cubicBezTo>
                <a:cubicBezTo>
                  <a:pt x="5393209" y="6827840"/>
                  <a:pt x="5389129" y="6836001"/>
                  <a:pt x="5415650" y="6842121"/>
                </a:cubicBezTo>
                <a:cubicBezTo>
                  <a:pt x="5469713" y="6855382"/>
                  <a:pt x="5477873" y="6885983"/>
                  <a:pt x="5447271" y="6930865"/>
                </a:cubicBezTo>
                <a:cubicBezTo>
                  <a:pt x="5417691" y="6972688"/>
                  <a:pt x="5437071" y="7003289"/>
                  <a:pt x="5463592" y="7030830"/>
                </a:cubicBezTo>
                <a:cubicBezTo>
                  <a:pt x="5575798" y="7147116"/>
                  <a:pt x="5574778" y="7145076"/>
                  <a:pt x="5569677" y="7292983"/>
                </a:cubicBezTo>
                <a:cubicBezTo>
                  <a:pt x="5568658" y="7307264"/>
                  <a:pt x="5560497" y="7324605"/>
                  <a:pt x="5564578" y="7336845"/>
                </a:cubicBezTo>
                <a:cubicBezTo>
                  <a:pt x="5585998" y="7398048"/>
                  <a:pt x="5624760" y="7454150"/>
                  <a:pt x="5627820" y="7519434"/>
                </a:cubicBezTo>
                <a:cubicBezTo>
                  <a:pt x="5630880" y="7584717"/>
                  <a:pt x="5763487" y="7587777"/>
                  <a:pt x="5711464" y="7674481"/>
                </a:cubicBezTo>
                <a:cubicBezTo>
                  <a:pt x="5709424" y="7677542"/>
                  <a:pt x="5728805" y="7679581"/>
                  <a:pt x="5736966" y="7682642"/>
                </a:cubicBezTo>
                <a:cubicBezTo>
                  <a:pt x="5792050" y="7703043"/>
                  <a:pt x="5805309" y="7738745"/>
                  <a:pt x="5790008" y="7791787"/>
                </a:cubicBezTo>
                <a:cubicBezTo>
                  <a:pt x="5751247" y="7927454"/>
                  <a:pt x="5839991" y="8015178"/>
                  <a:pt x="5903234" y="8111063"/>
                </a:cubicBezTo>
                <a:cubicBezTo>
                  <a:pt x="6012379" y="8135544"/>
                  <a:pt x="6027680" y="8201848"/>
                  <a:pt x="5991978" y="8294672"/>
                </a:cubicBezTo>
                <a:cubicBezTo>
                  <a:pt x="5974637" y="8339554"/>
                  <a:pt x="5983818" y="8379336"/>
                  <a:pt x="6031760" y="8389537"/>
                </a:cubicBezTo>
                <a:cubicBezTo>
                  <a:pt x="6092963" y="8402797"/>
                  <a:pt x="6120504" y="8435439"/>
                  <a:pt x="6134785" y="8477261"/>
                </a:cubicBezTo>
                <a:cubicBezTo>
                  <a:pt x="6161306" y="8551724"/>
                  <a:pt x="6234752" y="8607827"/>
                  <a:pt x="6182728" y="8714932"/>
                </a:cubicBezTo>
                <a:cubicBezTo>
                  <a:pt x="6262292" y="8758795"/>
                  <a:pt x="6322475" y="8814897"/>
                  <a:pt x="6354096" y="8890381"/>
                </a:cubicBezTo>
                <a:cubicBezTo>
                  <a:pt x="6374497" y="8937303"/>
                  <a:pt x="6410200" y="8976066"/>
                  <a:pt x="6383679" y="9045428"/>
                </a:cubicBezTo>
                <a:cubicBezTo>
                  <a:pt x="6365316" y="9091331"/>
                  <a:pt x="6384698" y="9129073"/>
                  <a:pt x="6434680" y="9137233"/>
                </a:cubicBezTo>
                <a:cubicBezTo>
                  <a:pt x="6497923" y="9147433"/>
                  <a:pt x="6517305" y="9186196"/>
                  <a:pt x="6540766" y="9223937"/>
                </a:cubicBezTo>
                <a:cubicBezTo>
                  <a:pt x="6590747" y="9307582"/>
                  <a:pt x="6641749" y="9391226"/>
                  <a:pt x="6694793" y="9473849"/>
                </a:cubicBezTo>
                <a:cubicBezTo>
                  <a:pt x="6723353" y="9518732"/>
                  <a:pt x="6757016" y="9559534"/>
                  <a:pt x="6786597" y="9603396"/>
                </a:cubicBezTo>
                <a:cubicBezTo>
                  <a:pt x="6813118" y="9640118"/>
                  <a:pt x="6831480" y="9682960"/>
                  <a:pt x="6898803" y="9683979"/>
                </a:cubicBezTo>
                <a:cubicBezTo>
                  <a:pt x="6980407" y="9685000"/>
                  <a:pt x="6875341" y="9804346"/>
                  <a:pt x="6976326" y="9804346"/>
                </a:cubicBezTo>
                <a:cubicBezTo>
                  <a:pt x="7007948" y="9804346"/>
                  <a:pt x="7030389" y="9818627"/>
                  <a:pt x="7043649" y="9842087"/>
                </a:cubicBezTo>
                <a:cubicBezTo>
                  <a:pt x="7056910" y="9865549"/>
                  <a:pt x="7062011" y="9896150"/>
                  <a:pt x="7058950" y="9929812"/>
                </a:cubicBezTo>
                <a:cubicBezTo>
                  <a:pt x="7048750" y="10042018"/>
                  <a:pt x="7097712" y="10115461"/>
                  <a:pt x="7216038" y="10133822"/>
                </a:cubicBezTo>
                <a:cubicBezTo>
                  <a:pt x="7243579" y="10137902"/>
                  <a:pt x="7258880" y="10154223"/>
                  <a:pt x="7249700" y="10187884"/>
                </a:cubicBezTo>
                <a:cubicBezTo>
                  <a:pt x="7228278" y="10261329"/>
                  <a:pt x="7246639" y="10312331"/>
                  <a:pt x="7328243" y="10310290"/>
                </a:cubicBezTo>
                <a:cubicBezTo>
                  <a:pt x="7411887" y="10308251"/>
                  <a:pt x="7422088" y="10385774"/>
                  <a:pt x="7510833" y="10381694"/>
                </a:cubicBezTo>
                <a:cubicBezTo>
                  <a:pt x="7556735" y="10379654"/>
                  <a:pt x="7576116" y="10441877"/>
                  <a:pt x="7606718" y="10475539"/>
                </a:cubicBezTo>
                <a:cubicBezTo>
                  <a:pt x="7623038" y="10491860"/>
                  <a:pt x="7629158" y="10522461"/>
                  <a:pt x="7653640" y="10524501"/>
                </a:cubicBezTo>
                <a:cubicBezTo>
                  <a:pt x="7729124" y="10530621"/>
                  <a:pt x="7776046" y="10564283"/>
                  <a:pt x="7812767" y="10606105"/>
                </a:cubicBezTo>
                <a:cubicBezTo>
                  <a:pt x="7831129" y="10627526"/>
                  <a:pt x="7848469" y="10649967"/>
                  <a:pt x="7865809" y="10672408"/>
                </a:cubicBezTo>
                <a:cubicBezTo>
                  <a:pt x="7883151" y="10694850"/>
                  <a:pt x="7900491" y="10717290"/>
                  <a:pt x="7920892" y="10736672"/>
                </a:cubicBezTo>
                <a:cubicBezTo>
                  <a:pt x="7979036" y="10791755"/>
                  <a:pt x="8033098" y="10850917"/>
                  <a:pt x="8086141" y="10910080"/>
                </a:cubicBezTo>
                <a:lnTo>
                  <a:pt x="8145561" y="10972800"/>
                </a:lnTo>
                <a:lnTo>
                  <a:pt x="0" y="109728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C6E84B7E-99BF-4495-BC0C-F8C2C6754486}"/>
              </a:ext>
            </a:extLst>
          </p:cNvPr>
          <p:cNvSpPr/>
          <p:nvPr/>
        </p:nvSpPr>
        <p:spPr>
          <a:xfrm>
            <a:off x="-4101052" y="-766833"/>
            <a:ext cx="7304576" cy="15248727"/>
          </a:xfrm>
          <a:custGeom>
            <a:avLst/>
            <a:gdLst>
              <a:gd name="connsiteX0" fmla="*/ 7084246 w 7304576"/>
              <a:gd name="connsiteY0" fmla="*/ 6345731 h 15248727"/>
              <a:gd name="connsiteX1" fmla="*/ 5819385 w 7304576"/>
              <a:gd name="connsiteY1" fmla="*/ 7610593 h 15248727"/>
              <a:gd name="connsiteX2" fmla="*/ 7303557 w 7304576"/>
              <a:gd name="connsiteY2" fmla="*/ 9094765 h 15248727"/>
              <a:gd name="connsiteX3" fmla="*/ 7087306 w 7304576"/>
              <a:gd name="connsiteY3" fmla="*/ 9311016 h 15248727"/>
              <a:gd name="connsiteX4" fmla="*/ 7085266 w 7304576"/>
              <a:gd name="connsiteY4" fmla="*/ 9308976 h 15248727"/>
              <a:gd name="connsiteX5" fmla="*/ 5820404 w 7304576"/>
              <a:gd name="connsiteY5" fmla="*/ 10573838 h 15248727"/>
              <a:gd name="connsiteX6" fmla="*/ 7304577 w 7304576"/>
              <a:gd name="connsiteY6" fmla="*/ 12058010 h 15248727"/>
              <a:gd name="connsiteX7" fmla="*/ 7286216 w 7304576"/>
              <a:gd name="connsiteY7" fmla="*/ 12076372 h 15248727"/>
              <a:gd name="connsiteX8" fmla="*/ 7289276 w 7304576"/>
              <a:gd name="connsiteY8" fmla="*/ 12079431 h 15248727"/>
              <a:gd name="connsiteX9" fmla="*/ 5820404 w 7304576"/>
              <a:gd name="connsiteY9" fmla="*/ 13548303 h 15248727"/>
              <a:gd name="connsiteX10" fmla="*/ 7304577 w 7304576"/>
              <a:gd name="connsiteY10" fmla="*/ 15032476 h 15248727"/>
              <a:gd name="connsiteX11" fmla="*/ 7088327 w 7304576"/>
              <a:gd name="connsiteY11" fmla="*/ 15248727 h 15248727"/>
              <a:gd name="connsiteX12" fmla="*/ 5385863 w 7304576"/>
              <a:gd name="connsiteY12" fmla="*/ 13547283 h 15248727"/>
              <a:gd name="connsiteX13" fmla="*/ 6872076 w 7304576"/>
              <a:gd name="connsiteY13" fmla="*/ 12061071 h 15248727"/>
              <a:gd name="connsiteX14" fmla="*/ 5385863 w 7304576"/>
              <a:gd name="connsiteY14" fmla="*/ 10574858 h 15248727"/>
              <a:gd name="connsiteX15" fmla="*/ 6866976 w 7304576"/>
              <a:gd name="connsiteY15" fmla="*/ 9093745 h 15248727"/>
              <a:gd name="connsiteX16" fmla="*/ 5385863 w 7304576"/>
              <a:gd name="connsiteY16" fmla="*/ 7611613 h 15248727"/>
              <a:gd name="connsiteX17" fmla="*/ 6866976 w 7304576"/>
              <a:gd name="connsiteY17" fmla="*/ 6130501 h 15248727"/>
              <a:gd name="connsiteX18" fmla="*/ 5385863 w 7304576"/>
              <a:gd name="connsiteY18" fmla="*/ 4648368 h 15248727"/>
              <a:gd name="connsiteX19" fmla="*/ 6866976 w 7304576"/>
              <a:gd name="connsiteY19" fmla="*/ 3167255 h 15248727"/>
              <a:gd name="connsiteX20" fmla="*/ 5385863 w 7304576"/>
              <a:gd name="connsiteY20" fmla="*/ 1685123 h 15248727"/>
              <a:gd name="connsiteX21" fmla="*/ 7070986 w 7304576"/>
              <a:gd name="connsiteY21" fmla="*/ 0 h 15248727"/>
              <a:gd name="connsiteX22" fmla="*/ 7287236 w 7304576"/>
              <a:gd name="connsiteY22" fmla="*/ 216251 h 15248727"/>
              <a:gd name="connsiteX23" fmla="*/ 5818365 w 7304576"/>
              <a:gd name="connsiteY23" fmla="*/ 1685123 h 15248727"/>
              <a:gd name="connsiteX24" fmla="*/ 7302537 w 7304576"/>
              <a:gd name="connsiteY24" fmla="*/ 3169295 h 15248727"/>
              <a:gd name="connsiteX25" fmla="*/ 7086287 w 7304576"/>
              <a:gd name="connsiteY25" fmla="*/ 3385546 h 15248727"/>
              <a:gd name="connsiteX26" fmla="*/ 7083227 w 7304576"/>
              <a:gd name="connsiteY26" fmla="*/ 3382486 h 15248727"/>
              <a:gd name="connsiteX27" fmla="*/ 5818365 w 7304576"/>
              <a:gd name="connsiteY27" fmla="*/ 4647348 h 15248727"/>
              <a:gd name="connsiteX28" fmla="*/ 7302537 w 7304576"/>
              <a:gd name="connsiteY28" fmla="*/ 6131520 h 15248727"/>
              <a:gd name="connsiteX29" fmla="*/ 7086287 w 7304576"/>
              <a:gd name="connsiteY29" fmla="*/ 6347771 h 15248727"/>
              <a:gd name="connsiteX30" fmla="*/ 7084246 w 7304576"/>
              <a:gd name="connsiteY30" fmla="*/ 6345731 h 15248727"/>
              <a:gd name="connsiteX31" fmla="*/ 5739821 w 7304576"/>
              <a:gd name="connsiteY31" fmla="*/ 6348791 h 15248727"/>
              <a:gd name="connsiteX32" fmla="*/ 5956071 w 7304576"/>
              <a:gd name="connsiteY32" fmla="*/ 6132541 h 15248727"/>
              <a:gd name="connsiteX33" fmla="*/ 4471899 w 7304576"/>
              <a:gd name="connsiteY33" fmla="*/ 4648368 h 15248727"/>
              <a:gd name="connsiteX34" fmla="*/ 5736761 w 7304576"/>
              <a:gd name="connsiteY34" fmla="*/ 3383506 h 15248727"/>
              <a:gd name="connsiteX35" fmla="*/ 5739821 w 7304576"/>
              <a:gd name="connsiteY35" fmla="*/ 3386566 h 15248727"/>
              <a:gd name="connsiteX36" fmla="*/ 5956071 w 7304576"/>
              <a:gd name="connsiteY36" fmla="*/ 3170315 h 15248727"/>
              <a:gd name="connsiteX37" fmla="*/ 4471899 w 7304576"/>
              <a:gd name="connsiteY37" fmla="*/ 1685123 h 15248727"/>
              <a:gd name="connsiteX38" fmla="*/ 5940771 w 7304576"/>
              <a:gd name="connsiteY38" fmla="*/ 216251 h 15248727"/>
              <a:gd name="connsiteX39" fmla="*/ 5724520 w 7304576"/>
              <a:gd name="connsiteY39" fmla="*/ 0 h 15248727"/>
              <a:gd name="connsiteX40" fmla="*/ 4039397 w 7304576"/>
              <a:gd name="connsiteY40" fmla="*/ 1685123 h 15248727"/>
              <a:gd name="connsiteX41" fmla="*/ 5520510 w 7304576"/>
              <a:gd name="connsiteY41" fmla="*/ 3166235 h 15248727"/>
              <a:gd name="connsiteX42" fmla="*/ 4039397 w 7304576"/>
              <a:gd name="connsiteY42" fmla="*/ 4648368 h 15248727"/>
              <a:gd name="connsiteX43" fmla="*/ 5520510 w 7304576"/>
              <a:gd name="connsiteY43" fmla="*/ 6129481 h 15248727"/>
              <a:gd name="connsiteX44" fmla="*/ 4039397 w 7304576"/>
              <a:gd name="connsiteY44" fmla="*/ 7611613 h 15248727"/>
              <a:gd name="connsiteX45" fmla="*/ 5520510 w 7304576"/>
              <a:gd name="connsiteY45" fmla="*/ 9092726 h 15248727"/>
              <a:gd name="connsiteX46" fmla="*/ 4039397 w 7304576"/>
              <a:gd name="connsiteY46" fmla="*/ 10574858 h 15248727"/>
              <a:gd name="connsiteX47" fmla="*/ 5525610 w 7304576"/>
              <a:gd name="connsiteY47" fmla="*/ 12061071 h 15248727"/>
              <a:gd name="connsiteX48" fmla="*/ 4039397 w 7304576"/>
              <a:gd name="connsiteY48" fmla="*/ 13547283 h 15248727"/>
              <a:gd name="connsiteX49" fmla="*/ 5739821 w 7304576"/>
              <a:gd name="connsiteY49" fmla="*/ 15247707 h 15248727"/>
              <a:gd name="connsiteX50" fmla="*/ 5956071 w 7304576"/>
              <a:gd name="connsiteY50" fmla="*/ 15031456 h 15248727"/>
              <a:gd name="connsiteX51" fmla="*/ 4471899 w 7304576"/>
              <a:gd name="connsiteY51" fmla="*/ 13547283 h 15248727"/>
              <a:gd name="connsiteX52" fmla="*/ 5940771 w 7304576"/>
              <a:gd name="connsiteY52" fmla="*/ 12078411 h 15248727"/>
              <a:gd name="connsiteX53" fmla="*/ 5937710 w 7304576"/>
              <a:gd name="connsiteY53" fmla="*/ 12075352 h 15248727"/>
              <a:gd name="connsiteX54" fmla="*/ 5956071 w 7304576"/>
              <a:gd name="connsiteY54" fmla="*/ 12056991 h 15248727"/>
              <a:gd name="connsiteX55" fmla="*/ 4471899 w 7304576"/>
              <a:gd name="connsiteY55" fmla="*/ 10572818 h 15248727"/>
              <a:gd name="connsiteX56" fmla="*/ 5736761 w 7304576"/>
              <a:gd name="connsiteY56" fmla="*/ 9307956 h 15248727"/>
              <a:gd name="connsiteX57" fmla="*/ 5738800 w 7304576"/>
              <a:gd name="connsiteY57" fmla="*/ 9309996 h 15248727"/>
              <a:gd name="connsiteX58" fmla="*/ 5955051 w 7304576"/>
              <a:gd name="connsiteY58" fmla="*/ 9093745 h 15248727"/>
              <a:gd name="connsiteX59" fmla="*/ 4471899 w 7304576"/>
              <a:gd name="connsiteY59" fmla="*/ 7611613 h 15248727"/>
              <a:gd name="connsiteX60" fmla="*/ 5736761 w 7304576"/>
              <a:gd name="connsiteY60" fmla="*/ 6346751 h 15248727"/>
              <a:gd name="connsiteX61" fmla="*/ 5739821 w 7304576"/>
              <a:gd name="connsiteY61" fmla="*/ 6348791 h 15248727"/>
              <a:gd name="connsiteX62" fmla="*/ 4393355 w 7304576"/>
              <a:gd name="connsiteY62" fmla="*/ 6348791 h 15248727"/>
              <a:gd name="connsiteX63" fmla="*/ 4609605 w 7304576"/>
              <a:gd name="connsiteY63" fmla="*/ 6132541 h 15248727"/>
              <a:gd name="connsiteX64" fmla="*/ 3125433 w 7304576"/>
              <a:gd name="connsiteY64" fmla="*/ 4648368 h 15248727"/>
              <a:gd name="connsiteX65" fmla="*/ 4390295 w 7304576"/>
              <a:gd name="connsiteY65" fmla="*/ 3383506 h 15248727"/>
              <a:gd name="connsiteX66" fmla="*/ 4393355 w 7304576"/>
              <a:gd name="connsiteY66" fmla="*/ 3386566 h 15248727"/>
              <a:gd name="connsiteX67" fmla="*/ 4609605 w 7304576"/>
              <a:gd name="connsiteY67" fmla="*/ 3170315 h 15248727"/>
              <a:gd name="connsiteX68" fmla="*/ 3125433 w 7304576"/>
              <a:gd name="connsiteY68" fmla="*/ 1685123 h 15248727"/>
              <a:gd name="connsiteX69" fmla="*/ 4594305 w 7304576"/>
              <a:gd name="connsiteY69" fmla="*/ 216251 h 15248727"/>
              <a:gd name="connsiteX70" fmla="*/ 4378054 w 7304576"/>
              <a:gd name="connsiteY70" fmla="*/ 0 h 15248727"/>
              <a:gd name="connsiteX71" fmla="*/ 2692932 w 7304576"/>
              <a:gd name="connsiteY71" fmla="*/ 1685123 h 15248727"/>
              <a:gd name="connsiteX72" fmla="*/ 4174044 w 7304576"/>
              <a:gd name="connsiteY72" fmla="*/ 3166235 h 15248727"/>
              <a:gd name="connsiteX73" fmla="*/ 2692932 w 7304576"/>
              <a:gd name="connsiteY73" fmla="*/ 4648368 h 15248727"/>
              <a:gd name="connsiteX74" fmla="*/ 4174044 w 7304576"/>
              <a:gd name="connsiteY74" fmla="*/ 6129481 h 15248727"/>
              <a:gd name="connsiteX75" fmla="*/ 2692932 w 7304576"/>
              <a:gd name="connsiteY75" fmla="*/ 7611613 h 15248727"/>
              <a:gd name="connsiteX76" fmla="*/ 4174044 w 7304576"/>
              <a:gd name="connsiteY76" fmla="*/ 9092726 h 15248727"/>
              <a:gd name="connsiteX77" fmla="*/ 2692932 w 7304576"/>
              <a:gd name="connsiteY77" fmla="*/ 10574858 h 15248727"/>
              <a:gd name="connsiteX78" fmla="*/ 4179144 w 7304576"/>
              <a:gd name="connsiteY78" fmla="*/ 12061071 h 15248727"/>
              <a:gd name="connsiteX79" fmla="*/ 2692932 w 7304576"/>
              <a:gd name="connsiteY79" fmla="*/ 13547283 h 15248727"/>
              <a:gd name="connsiteX80" fmla="*/ 4393355 w 7304576"/>
              <a:gd name="connsiteY80" fmla="*/ 15247707 h 15248727"/>
              <a:gd name="connsiteX81" fmla="*/ 4609605 w 7304576"/>
              <a:gd name="connsiteY81" fmla="*/ 15031456 h 15248727"/>
              <a:gd name="connsiteX82" fmla="*/ 3125433 w 7304576"/>
              <a:gd name="connsiteY82" fmla="*/ 13547283 h 15248727"/>
              <a:gd name="connsiteX83" fmla="*/ 4594305 w 7304576"/>
              <a:gd name="connsiteY83" fmla="*/ 12078411 h 15248727"/>
              <a:gd name="connsiteX84" fmla="*/ 4591245 w 7304576"/>
              <a:gd name="connsiteY84" fmla="*/ 12075352 h 15248727"/>
              <a:gd name="connsiteX85" fmla="*/ 4609605 w 7304576"/>
              <a:gd name="connsiteY85" fmla="*/ 12056991 h 15248727"/>
              <a:gd name="connsiteX86" fmla="*/ 3125433 w 7304576"/>
              <a:gd name="connsiteY86" fmla="*/ 10572818 h 15248727"/>
              <a:gd name="connsiteX87" fmla="*/ 4390295 w 7304576"/>
              <a:gd name="connsiteY87" fmla="*/ 9307956 h 15248727"/>
              <a:gd name="connsiteX88" fmla="*/ 4392335 w 7304576"/>
              <a:gd name="connsiteY88" fmla="*/ 9309996 h 15248727"/>
              <a:gd name="connsiteX89" fmla="*/ 4608585 w 7304576"/>
              <a:gd name="connsiteY89" fmla="*/ 9093745 h 15248727"/>
              <a:gd name="connsiteX90" fmla="*/ 3125433 w 7304576"/>
              <a:gd name="connsiteY90" fmla="*/ 7611613 h 15248727"/>
              <a:gd name="connsiteX91" fmla="*/ 4390295 w 7304576"/>
              <a:gd name="connsiteY91" fmla="*/ 6346751 h 15248727"/>
              <a:gd name="connsiteX92" fmla="*/ 4393355 w 7304576"/>
              <a:gd name="connsiteY92" fmla="*/ 6348791 h 15248727"/>
              <a:gd name="connsiteX93" fmla="*/ 3046889 w 7304576"/>
              <a:gd name="connsiteY93" fmla="*/ 6348791 h 15248727"/>
              <a:gd name="connsiteX94" fmla="*/ 3263139 w 7304576"/>
              <a:gd name="connsiteY94" fmla="*/ 6132541 h 15248727"/>
              <a:gd name="connsiteX95" fmla="*/ 1778967 w 7304576"/>
              <a:gd name="connsiteY95" fmla="*/ 4648368 h 15248727"/>
              <a:gd name="connsiteX96" fmla="*/ 3043829 w 7304576"/>
              <a:gd name="connsiteY96" fmla="*/ 3383506 h 15248727"/>
              <a:gd name="connsiteX97" fmla="*/ 3046889 w 7304576"/>
              <a:gd name="connsiteY97" fmla="*/ 3386566 h 15248727"/>
              <a:gd name="connsiteX98" fmla="*/ 3263139 w 7304576"/>
              <a:gd name="connsiteY98" fmla="*/ 3170315 h 15248727"/>
              <a:gd name="connsiteX99" fmla="*/ 1778967 w 7304576"/>
              <a:gd name="connsiteY99" fmla="*/ 1685123 h 15248727"/>
              <a:gd name="connsiteX100" fmla="*/ 3247839 w 7304576"/>
              <a:gd name="connsiteY100" fmla="*/ 216251 h 15248727"/>
              <a:gd name="connsiteX101" fmla="*/ 3031588 w 7304576"/>
              <a:gd name="connsiteY101" fmla="*/ 0 h 15248727"/>
              <a:gd name="connsiteX102" fmla="*/ 1346466 w 7304576"/>
              <a:gd name="connsiteY102" fmla="*/ 1685123 h 15248727"/>
              <a:gd name="connsiteX103" fmla="*/ 2827578 w 7304576"/>
              <a:gd name="connsiteY103" fmla="*/ 3166235 h 15248727"/>
              <a:gd name="connsiteX104" fmla="*/ 1346466 w 7304576"/>
              <a:gd name="connsiteY104" fmla="*/ 4648368 h 15248727"/>
              <a:gd name="connsiteX105" fmla="*/ 2827578 w 7304576"/>
              <a:gd name="connsiteY105" fmla="*/ 6129481 h 15248727"/>
              <a:gd name="connsiteX106" fmla="*/ 1346466 w 7304576"/>
              <a:gd name="connsiteY106" fmla="*/ 7611613 h 15248727"/>
              <a:gd name="connsiteX107" fmla="*/ 2827578 w 7304576"/>
              <a:gd name="connsiteY107" fmla="*/ 9092726 h 15248727"/>
              <a:gd name="connsiteX108" fmla="*/ 1346466 w 7304576"/>
              <a:gd name="connsiteY108" fmla="*/ 10574858 h 15248727"/>
              <a:gd name="connsiteX109" fmla="*/ 2832679 w 7304576"/>
              <a:gd name="connsiteY109" fmla="*/ 12061071 h 15248727"/>
              <a:gd name="connsiteX110" fmla="*/ 1346466 w 7304576"/>
              <a:gd name="connsiteY110" fmla="*/ 13547283 h 15248727"/>
              <a:gd name="connsiteX111" fmla="*/ 3046889 w 7304576"/>
              <a:gd name="connsiteY111" fmla="*/ 15247707 h 15248727"/>
              <a:gd name="connsiteX112" fmla="*/ 3263139 w 7304576"/>
              <a:gd name="connsiteY112" fmla="*/ 15031456 h 15248727"/>
              <a:gd name="connsiteX113" fmla="*/ 1778967 w 7304576"/>
              <a:gd name="connsiteY113" fmla="*/ 13547283 h 15248727"/>
              <a:gd name="connsiteX114" fmla="*/ 3247839 w 7304576"/>
              <a:gd name="connsiteY114" fmla="*/ 12078411 h 15248727"/>
              <a:gd name="connsiteX115" fmla="*/ 3244779 w 7304576"/>
              <a:gd name="connsiteY115" fmla="*/ 12075352 h 15248727"/>
              <a:gd name="connsiteX116" fmla="*/ 3263139 w 7304576"/>
              <a:gd name="connsiteY116" fmla="*/ 12056991 h 15248727"/>
              <a:gd name="connsiteX117" fmla="*/ 1778967 w 7304576"/>
              <a:gd name="connsiteY117" fmla="*/ 10572818 h 15248727"/>
              <a:gd name="connsiteX118" fmla="*/ 3043829 w 7304576"/>
              <a:gd name="connsiteY118" fmla="*/ 9307956 h 15248727"/>
              <a:gd name="connsiteX119" fmla="*/ 3045869 w 7304576"/>
              <a:gd name="connsiteY119" fmla="*/ 9309996 h 15248727"/>
              <a:gd name="connsiteX120" fmla="*/ 3262119 w 7304576"/>
              <a:gd name="connsiteY120" fmla="*/ 9093745 h 15248727"/>
              <a:gd name="connsiteX121" fmla="*/ 1778967 w 7304576"/>
              <a:gd name="connsiteY121" fmla="*/ 7611613 h 15248727"/>
              <a:gd name="connsiteX122" fmla="*/ 3043829 w 7304576"/>
              <a:gd name="connsiteY122" fmla="*/ 6346751 h 15248727"/>
              <a:gd name="connsiteX123" fmla="*/ 3046889 w 7304576"/>
              <a:gd name="connsiteY123" fmla="*/ 6348791 h 15248727"/>
              <a:gd name="connsiteX124" fmla="*/ 1700423 w 7304576"/>
              <a:gd name="connsiteY124" fmla="*/ 6348791 h 15248727"/>
              <a:gd name="connsiteX125" fmla="*/ 1916674 w 7304576"/>
              <a:gd name="connsiteY125" fmla="*/ 6132541 h 15248727"/>
              <a:gd name="connsiteX126" fmla="*/ 432501 w 7304576"/>
              <a:gd name="connsiteY126" fmla="*/ 4648368 h 15248727"/>
              <a:gd name="connsiteX127" fmla="*/ 1697363 w 7304576"/>
              <a:gd name="connsiteY127" fmla="*/ 3383506 h 15248727"/>
              <a:gd name="connsiteX128" fmla="*/ 1700423 w 7304576"/>
              <a:gd name="connsiteY128" fmla="*/ 3386566 h 15248727"/>
              <a:gd name="connsiteX129" fmla="*/ 1916674 w 7304576"/>
              <a:gd name="connsiteY129" fmla="*/ 3170315 h 15248727"/>
              <a:gd name="connsiteX130" fmla="*/ 432501 w 7304576"/>
              <a:gd name="connsiteY130" fmla="*/ 1685123 h 15248727"/>
              <a:gd name="connsiteX131" fmla="*/ 1901373 w 7304576"/>
              <a:gd name="connsiteY131" fmla="*/ 216251 h 15248727"/>
              <a:gd name="connsiteX132" fmla="*/ 1685122 w 7304576"/>
              <a:gd name="connsiteY132" fmla="*/ 0 h 15248727"/>
              <a:gd name="connsiteX133" fmla="*/ 0 w 7304576"/>
              <a:gd name="connsiteY133" fmla="*/ 1685123 h 15248727"/>
              <a:gd name="connsiteX134" fmla="*/ 1481112 w 7304576"/>
              <a:gd name="connsiteY134" fmla="*/ 3166235 h 15248727"/>
              <a:gd name="connsiteX135" fmla="*/ 0 w 7304576"/>
              <a:gd name="connsiteY135" fmla="*/ 4648368 h 15248727"/>
              <a:gd name="connsiteX136" fmla="*/ 1481112 w 7304576"/>
              <a:gd name="connsiteY136" fmla="*/ 6129481 h 15248727"/>
              <a:gd name="connsiteX137" fmla="*/ 0 w 7304576"/>
              <a:gd name="connsiteY137" fmla="*/ 7611613 h 15248727"/>
              <a:gd name="connsiteX138" fmla="*/ 1481112 w 7304576"/>
              <a:gd name="connsiteY138" fmla="*/ 9092726 h 15248727"/>
              <a:gd name="connsiteX139" fmla="*/ 0 w 7304576"/>
              <a:gd name="connsiteY139" fmla="*/ 10574858 h 15248727"/>
              <a:gd name="connsiteX140" fmla="*/ 1486213 w 7304576"/>
              <a:gd name="connsiteY140" fmla="*/ 12061071 h 15248727"/>
              <a:gd name="connsiteX141" fmla="*/ 0 w 7304576"/>
              <a:gd name="connsiteY141" fmla="*/ 13547283 h 15248727"/>
              <a:gd name="connsiteX142" fmla="*/ 1700423 w 7304576"/>
              <a:gd name="connsiteY142" fmla="*/ 15247707 h 15248727"/>
              <a:gd name="connsiteX143" fmla="*/ 1916674 w 7304576"/>
              <a:gd name="connsiteY143" fmla="*/ 15031456 h 15248727"/>
              <a:gd name="connsiteX144" fmla="*/ 432501 w 7304576"/>
              <a:gd name="connsiteY144" fmla="*/ 13547283 h 15248727"/>
              <a:gd name="connsiteX145" fmla="*/ 1901373 w 7304576"/>
              <a:gd name="connsiteY145" fmla="*/ 12078411 h 15248727"/>
              <a:gd name="connsiteX146" fmla="*/ 1898313 w 7304576"/>
              <a:gd name="connsiteY146" fmla="*/ 12075352 h 15248727"/>
              <a:gd name="connsiteX147" fmla="*/ 1916674 w 7304576"/>
              <a:gd name="connsiteY147" fmla="*/ 12056991 h 15248727"/>
              <a:gd name="connsiteX148" fmla="*/ 432501 w 7304576"/>
              <a:gd name="connsiteY148" fmla="*/ 10574858 h 15248727"/>
              <a:gd name="connsiteX149" fmla="*/ 1697363 w 7304576"/>
              <a:gd name="connsiteY149" fmla="*/ 9309996 h 15248727"/>
              <a:gd name="connsiteX150" fmla="*/ 1699403 w 7304576"/>
              <a:gd name="connsiteY150" fmla="*/ 9312036 h 15248727"/>
              <a:gd name="connsiteX151" fmla="*/ 1915654 w 7304576"/>
              <a:gd name="connsiteY151" fmla="*/ 9095786 h 15248727"/>
              <a:gd name="connsiteX152" fmla="*/ 432501 w 7304576"/>
              <a:gd name="connsiteY152" fmla="*/ 7611613 h 15248727"/>
              <a:gd name="connsiteX153" fmla="*/ 1697363 w 7304576"/>
              <a:gd name="connsiteY153" fmla="*/ 6346751 h 15248727"/>
              <a:gd name="connsiteX154" fmla="*/ 1700423 w 7304576"/>
              <a:gd name="connsiteY154" fmla="*/ 6348791 h 15248727"/>
              <a:gd name="connsiteX155" fmla="*/ 6855755 w 7304576"/>
              <a:gd name="connsiteY155" fmla="*/ 1413789 h 15248727"/>
              <a:gd name="connsiteX156" fmla="*/ 6600742 w 7304576"/>
              <a:gd name="connsiteY156" fmla="*/ 1668802 h 15248727"/>
              <a:gd name="connsiteX157" fmla="*/ 6855755 w 7304576"/>
              <a:gd name="connsiteY157" fmla="*/ 1923814 h 15248727"/>
              <a:gd name="connsiteX158" fmla="*/ 7110767 w 7304576"/>
              <a:gd name="connsiteY158" fmla="*/ 1668802 h 15248727"/>
              <a:gd name="connsiteX159" fmla="*/ 6855755 w 7304576"/>
              <a:gd name="connsiteY159" fmla="*/ 1413789 h 15248727"/>
              <a:gd name="connsiteX160" fmla="*/ 6855755 w 7304576"/>
              <a:gd name="connsiteY160" fmla="*/ 4371934 h 15248727"/>
              <a:gd name="connsiteX161" fmla="*/ 6600742 w 7304576"/>
              <a:gd name="connsiteY161" fmla="*/ 4626947 h 15248727"/>
              <a:gd name="connsiteX162" fmla="*/ 6855755 w 7304576"/>
              <a:gd name="connsiteY162" fmla="*/ 4881959 h 15248727"/>
              <a:gd name="connsiteX163" fmla="*/ 7110767 w 7304576"/>
              <a:gd name="connsiteY163" fmla="*/ 4626947 h 15248727"/>
              <a:gd name="connsiteX164" fmla="*/ 6855755 w 7304576"/>
              <a:gd name="connsiteY164" fmla="*/ 4371934 h 15248727"/>
              <a:gd name="connsiteX165" fmla="*/ 6855755 w 7304576"/>
              <a:gd name="connsiteY165" fmla="*/ 7340280 h 15248727"/>
              <a:gd name="connsiteX166" fmla="*/ 6600742 w 7304576"/>
              <a:gd name="connsiteY166" fmla="*/ 7595292 h 15248727"/>
              <a:gd name="connsiteX167" fmla="*/ 6855755 w 7304576"/>
              <a:gd name="connsiteY167" fmla="*/ 7850305 h 15248727"/>
              <a:gd name="connsiteX168" fmla="*/ 7110767 w 7304576"/>
              <a:gd name="connsiteY168" fmla="*/ 7595292 h 15248727"/>
              <a:gd name="connsiteX169" fmla="*/ 6855755 w 7304576"/>
              <a:gd name="connsiteY169" fmla="*/ 7340280 h 15248727"/>
              <a:gd name="connsiteX170" fmla="*/ 6855755 w 7304576"/>
              <a:gd name="connsiteY170" fmla="*/ 10288224 h 15248727"/>
              <a:gd name="connsiteX171" fmla="*/ 6600742 w 7304576"/>
              <a:gd name="connsiteY171" fmla="*/ 10543236 h 15248727"/>
              <a:gd name="connsiteX172" fmla="*/ 6855755 w 7304576"/>
              <a:gd name="connsiteY172" fmla="*/ 10798249 h 15248727"/>
              <a:gd name="connsiteX173" fmla="*/ 7110767 w 7304576"/>
              <a:gd name="connsiteY173" fmla="*/ 10543236 h 15248727"/>
              <a:gd name="connsiteX174" fmla="*/ 6855755 w 7304576"/>
              <a:gd name="connsiteY174" fmla="*/ 10288224 h 15248727"/>
              <a:gd name="connsiteX175" fmla="*/ 6855755 w 7304576"/>
              <a:gd name="connsiteY175" fmla="*/ 13236168 h 15248727"/>
              <a:gd name="connsiteX176" fmla="*/ 6600742 w 7304576"/>
              <a:gd name="connsiteY176" fmla="*/ 13491181 h 15248727"/>
              <a:gd name="connsiteX177" fmla="*/ 6855755 w 7304576"/>
              <a:gd name="connsiteY177" fmla="*/ 13746193 h 15248727"/>
              <a:gd name="connsiteX178" fmla="*/ 7110767 w 7304576"/>
              <a:gd name="connsiteY178" fmla="*/ 13491181 h 15248727"/>
              <a:gd name="connsiteX179" fmla="*/ 6855755 w 7304576"/>
              <a:gd name="connsiteY179" fmla="*/ 13236168 h 1524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7304576" h="15248727">
                <a:moveTo>
                  <a:pt x="7084246" y="6345731"/>
                </a:moveTo>
                <a:lnTo>
                  <a:pt x="5819385" y="7610593"/>
                </a:lnTo>
                <a:lnTo>
                  <a:pt x="7303557" y="9094765"/>
                </a:lnTo>
                <a:lnTo>
                  <a:pt x="7087306" y="9311016"/>
                </a:lnTo>
                <a:lnTo>
                  <a:pt x="7085266" y="9308976"/>
                </a:lnTo>
                <a:lnTo>
                  <a:pt x="5820404" y="10573838"/>
                </a:lnTo>
                <a:lnTo>
                  <a:pt x="7304577" y="12058010"/>
                </a:lnTo>
                <a:lnTo>
                  <a:pt x="7286216" y="12076372"/>
                </a:lnTo>
                <a:lnTo>
                  <a:pt x="7289276" y="12079431"/>
                </a:lnTo>
                <a:lnTo>
                  <a:pt x="5820404" y="13548303"/>
                </a:lnTo>
                <a:lnTo>
                  <a:pt x="7304577" y="15032476"/>
                </a:lnTo>
                <a:lnTo>
                  <a:pt x="7088327" y="15248727"/>
                </a:lnTo>
                <a:lnTo>
                  <a:pt x="5385863" y="13547283"/>
                </a:lnTo>
                <a:lnTo>
                  <a:pt x="6872076" y="12061071"/>
                </a:lnTo>
                <a:lnTo>
                  <a:pt x="5385863" y="10574858"/>
                </a:lnTo>
                <a:lnTo>
                  <a:pt x="6866976" y="9093745"/>
                </a:lnTo>
                <a:lnTo>
                  <a:pt x="5385863" y="7611613"/>
                </a:lnTo>
                <a:lnTo>
                  <a:pt x="6866976" y="6130501"/>
                </a:lnTo>
                <a:lnTo>
                  <a:pt x="5385863" y="4648368"/>
                </a:lnTo>
                <a:lnTo>
                  <a:pt x="6866976" y="3167255"/>
                </a:lnTo>
                <a:lnTo>
                  <a:pt x="5385863" y="1685123"/>
                </a:lnTo>
                <a:lnTo>
                  <a:pt x="7070986" y="0"/>
                </a:lnTo>
                <a:lnTo>
                  <a:pt x="7287236" y="216251"/>
                </a:lnTo>
                <a:lnTo>
                  <a:pt x="5818365" y="1685123"/>
                </a:lnTo>
                <a:lnTo>
                  <a:pt x="7302537" y="3169295"/>
                </a:lnTo>
                <a:lnTo>
                  <a:pt x="7086287" y="3385546"/>
                </a:lnTo>
                <a:lnTo>
                  <a:pt x="7083227" y="3382486"/>
                </a:lnTo>
                <a:lnTo>
                  <a:pt x="5818365" y="4647348"/>
                </a:lnTo>
                <a:lnTo>
                  <a:pt x="7302537" y="6131520"/>
                </a:lnTo>
                <a:lnTo>
                  <a:pt x="7086287" y="6347771"/>
                </a:lnTo>
                <a:lnTo>
                  <a:pt x="7084246" y="6345731"/>
                </a:lnTo>
                <a:close/>
                <a:moveTo>
                  <a:pt x="5739821" y="6348791"/>
                </a:moveTo>
                <a:lnTo>
                  <a:pt x="5956071" y="6132541"/>
                </a:lnTo>
                <a:lnTo>
                  <a:pt x="4471899" y="4648368"/>
                </a:lnTo>
                <a:lnTo>
                  <a:pt x="5736761" y="3383506"/>
                </a:lnTo>
                <a:lnTo>
                  <a:pt x="5739821" y="3386566"/>
                </a:lnTo>
                <a:lnTo>
                  <a:pt x="5956071" y="3170315"/>
                </a:lnTo>
                <a:lnTo>
                  <a:pt x="4471899" y="1685123"/>
                </a:lnTo>
                <a:lnTo>
                  <a:pt x="5940771" y="216251"/>
                </a:lnTo>
                <a:lnTo>
                  <a:pt x="5724520" y="0"/>
                </a:lnTo>
                <a:lnTo>
                  <a:pt x="4039397" y="1685123"/>
                </a:lnTo>
                <a:lnTo>
                  <a:pt x="5520510" y="3166235"/>
                </a:lnTo>
                <a:lnTo>
                  <a:pt x="4039397" y="4648368"/>
                </a:lnTo>
                <a:lnTo>
                  <a:pt x="5520510" y="6129481"/>
                </a:lnTo>
                <a:lnTo>
                  <a:pt x="4039397" y="7611613"/>
                </a:lnTo>
                <a:lnTo>
                  <a:pt x="5520510" y="9092726"/>
                </a:lnTo>
                <a:lnTo>
                  <a:pt x="4039397" y="10574858"/>
                </a:lnTo>
                <a:lnTo>
                  <a:pt x="5525610" y="12061071"/>
                </a:lnTo>
                <a:lnTo>
                  <a:pt x="4039397" y="13547283"/>
                </a:lnTo>
                <a:lnTo>
                  <a:pt x="5739821" y="15247707"/>
                </a:lnTo>
                <a:lnTo>
                  <a:pt x="5956071" y="15031456"/>
                </a:lnTo>
                <a:lnTo>
                  <a:pt x="4471899" y="13547283"/>
                </a:lnTo>
                <a:lnTo>
                  <a:pt x="5940771" y="12078411"/>
                </a:lnTo>
                <a:lnTo>
                  <a:pt x="5937710" y="12075352"/>
                </a:lnTo>
                <a:lnTo>
                  <a:pt x="5956071" y="12056991"/>
                </a:lnTo>
                <a:lnTo>
                  <a:pt x="4471899" y="10572818"/>
                </a:lnTo>
                <a:lnTo>
                  <a:pt x="5736761" y="9307956"/>
                </a:lnTo>
                <a:lnTo>
                  <a:pt x="5738800" y="9309996"/>
                </a:lnTo>
                <a:lnTo>
                  <a:pt x="5955051" y="9093745"/>
                </a:lnTo>
                <a:lnTo>
                  <a:pt x="4471899" y="7611613"/>
                </a:lnTo>
                <a:lnTo>
                  <a:pt x="5736761" y="6346751"/>
                </a:lnTo>
                <a:lnTo>
                  <a:pt x="5739821" y="6348791"/>
                </a:lnTo>
                <a:close/>
                <a:moveTo>
                  <a:pt x="4393355" y="6348791"/>
                </a:moveTo>
                <a:lnTo>
                  <a:pt x="4609605" y="6132541"/>
                </a:lnTo>
                <a:lnTo>
                  <a:pt x="3125433" y="4648368"/>
                </a:lnTo>
                <a:lnTo>
                  <a:pt x="4390295" y="3383506"/>
                </a:lnTo>
                <a:lnTo>
                  <a:pt x="4393355" y="3386566"/>
                </a:lnTo>
                <a:lnTo>
                  <a:pt x="4609605" y="3170315"/>
                </a:lnTo>
                <a:lnTo>
                  <a:pt x="3125433" y="1685123"/>
                </a:lnTo>
                <a:lnTo>
                  <a:pt x="4594305" y="216251"/>
                </a:lnTo>
                <a:lnTo>
                  <a:pt x="4378054" y="0"/>
                </a:lnTo>
                <a:lnTo>
                  <a:pt x="2692932" y="1685123"/>
                </a:lnTo>
                <a:lnTo>
                  <a:pt x="4174044" y="3166235"/>
                </a:lnTo>
                <a:lnTo>
                  <a:pt x="2692932" y="4648368"/>
                </a:lnTo>
                <a:lnTo>
                  <a:pt x="4174044" y="6129481"/>
                </a:lnTo>
                <a:lnTo>
                  <a:pt x="2692932" y="7611613"/>
                </a:lnTo>
                <a:lnTo>
                  <a:pt x="4174044" y="9092726"/>
                </a:lnTo>
                <a:lnTo>
                  <a:pt x="2692932" y="10574858"/>
                </a:lnTo>
                <a:lnTo>
                  <a:pt x="4179144" y="12061071"/>
                </a:lnTo>
                <a:lnTo>
                  <a:pt x="2692932" y="13547283"/>
                </a:lnTo>
                <a:lnTo>
                  <a:pt x="4393355" y="15247707"/>
                </a:lnTo>
                <a:lnTo>
                  <a:pt x="4609605" y="15031456"/>
                </a:lnTo>
                <a:lnTo>
                  <a:pt x="3125433" y="13547283"/>
                </a:lnTo>
                <a:lnTo>
                  <a:pt x="4594305" y="12078411"/>
                </a:lnTo>
                <a:lnTo>
                  <a:pt x="4591245" y="12075352"/>
                </a:lnTo>
                <a:lnTo>
                  <a:pt x="4609605" y="12056991"/>
                </a:lnTo>
                <a:lnTo>
                  <a:pt x="3125433" y="10572818"/>
                </a:lnTo>
                <a:lnTo>
                  <a:pt x="4390295" y="9307956"/>
                </a:lnTo>
                <a:lnTo>
                  <a:pt x="4392335" y="9309996"/>
                </a:lnTo>
                <a:lnTo>
                  <a:pt x="4608585" y="9093745"/>
                </a:lnTo>
                <a:lnTo>
                  <a:pt x="3125433" y="7611613"/>
                </a:lnTo>
                <a:lnTo>
                  <a:pt x="4390295" y="6346751"/>
                </a:lnTo>
                <a:lnTo>
                  <a:pt x="4393355" y="6348791"/>
                </a:lnTo>
                <a:close/>
                <a:moveTo>
                  <a:pt x="3046889" y="6348791"/>
                </a:moveTo>
                <a:lnTo>
                  <a:pt x="3263139" y="6132541"/>
                </a:lnTo>
                <a:lnTo>
                  <a:pt x="1778967" y="4648368"/>
                </a:lnTo>
                <a:lnTo>
                  <a:pt x="3043829" y="3383506"/>
                </a:lnTo>
                <a:lnTo>
                  <a:pt x="3046889" y="3386566"/>
                </a:lnTo>
                <a:lnTo>
                  <a:pt x="3263139" y="3170315"/>
                </a:lnTo>
                <a:lnTo>
                  <a:pt x="1778967" y="1685123"/>
                </a:lnTo>
                <a:lnTo>
                  <a:pt x="3247839" y="216251"/>
                </a:lnTo>
                <a:lnTo>
                  <a:pt x="3031588" y="0"/>
                </a:lnTo>
                <a:lnTo>
                  <a:pt x="1346466" y="1685123"/>
                </a:lnTo>
                <a:lnTo>
                  <a:pt x="2827578" y="3166235"/>
                </a:lnTo>
                <a:lnTo>
                  <a:pt x="1346466" y="4648368"/>
                </a:lnTo>
                <a:lnTo>
                  <a:pt x="2827578" y="6129481"/>
                </a:lnTo>
                <a:lnTo>
                  <a:pt x="1346466" y="7611613"/>
                </a:lnTo>
                <a:lnTo>
                  <a:pt x="2827578" y="9092726"/>
                </a:lnTo>
                <a:lnTo>
                  <a:pt x="1346466" y="10574858"/>
                </a:lnTo>
                <a:lnTo>
                  <a:pt x="2832679" y="12061071"/>
                </a:lnTo>
                <a:lnTo>
                  <a:pt x="1346466" y="13547283"/>
                </a:lnTo>
                <a:lnTo>
                  <a:pt x="3046889" y="15247707"/>
                </a:lnTo>
                <a:lnTo>
                  <a:pt x="3263139" y="15031456"/>
                </a:lnTo>
                <a:lnTo>
                  <a:pt x="1778967" y="13547283"/>
                </a:lnTo>
                <a:lnTo>
                  <a:pt x="3247839" y="12078411"/>
                </a:lnTo>
                <a:lnTo>
                  <a:pt x="3244779" y="12075352"/>
                </a:lnTo>
                <a:lnTo>
                  <a:pt x="3263139" y="12056991"/>
                </a:lnTo>
                <a:lnTo>
                  <a:pt x="1778967" y="10572818"/>
                </a:lnTo>
                <a:lnTo>
                  <a:pt x="3043829" y="9307956"/>
                </a:lnTo>
                <a:lnTo>
                  <a:pt x="3045869" y="9309996"/>
                </a:lnTo>
                <a:lnTo>
                  <a:pt x="3262119" y="9093745"/>
                </a:lnTo>
                <a:lnTo>
                  <a:pt x="1778967" y="7611613"/>
                </a:lnTo>
                <a:lnTo>
                  <a:pt x="3043829" y="6346751"/>
                </a:lnTo>
                <a:lnTo>
                  <a:pt x="3046889" y="6348791"/>
                </a:lnTo>
                <a:close/>
                <a:moveTo>
                  <a:pt x="1700423" y="6348791"/>
                </a:moveTo>
                <a:lnTo>
                  <a:pt x="1916674" y="6132541"/>
                </a:lnTo>
                <a:lnTo>
                  <a:pt x="432501" y="4648368"/>
                </a:lnTo>
                <a:lnTo>
                  <a:pt x="1697363" y="3383506"/>
                </a:lnTo>
                <a:lnTo>
                  <a:pt x="1700423" y="3386566"/>
                </a:lnTo>
                <a:lnTo>
                  <a:pt x="1916674" y="3170315"/>
                </a:lnTo>
                <a:lnTo>
                  <a:pt x="432501" y="1685123"/>
                </a:lnTo>
                <a:lnTo>
                  <a:pt x="1901373" y="216251"/>
                </a:lnTo>
                <a:lnTo>
                  <a:pt x="1685122" y="0"/>
                </a:lnTo>
                <a:lnTo>
                  <a:pt x="0" y="1685123"/>
                </a:lnTo>
                <a:lnTo>
                  <a:pt x="1481112" y="3166235"/>
                </a:lnTo>
                <a:lnTo>
                  <a:pt x="0" y="4648368"/>
                </a:lnTo>
                <a:lnTo>
                  <a:pt x="1481112" y="6129481"/>
                </a:lnTo>
                <a:lnTo>
                  <a:pt x="0" y="7611613"/>
                </a:lnTo>
                <a:lnTo>
                  <a:pt x="1481112" y="9092726"/>
                </a:lnTo>
                <a:lnTo>
                  <a:pt x="0" y="10574858"/>
                </a:lnTo>
                <a:lnTo>
                  <a:pt x="1486213" y="12061071"/>
                </a:lnTo>
                <a:lnTo>
                  <a:pt x="0" y="13547283"/>
                </a:lnTo>
                <a:lnTo>
                  <a:pt x="1700423" y="15247707"/>
                </a:lnTo>
                <a:lnTo>
                  <a:pt x="1916674" y="15031456"/>
                </a:lnTo>
                <a:lnTo>
                  <a:pt x="432501" y="13547283"/>
                </a:lnTo>
                <a:lnTo>
                  <a:pt x="1901373" y="12078411"/>
                </a:lnTo>
                <a:lnTo>
                  <a:pt x="1898313" y="12075352"/>
                </a:lnTo>
                <a:lnTo>
                  <a:pt x="1916674" y="12056991"/>
                </a:lnTo>
                <a:lnTo>
                  <a:pt x="432501" y="10574858"/>
                </a:lnTo>
                <a:lnTo>
                  <a:pt x="1697363" y="9309996"/>
                </a:lnTo>
                <a:lnTo>
                  <a:pt x="1699403" y="9312036"/>
                </a:lnTo>
                <a:lnTo>
                  <a:pt x="1915654" y="9095786"/>
                </a:lnTo>
                <a:lnTo>
                  <a:pt x="432501" y="7611613"/>
                </a:lnTo>
                <a:lnTo>
                  <a:pt x="1697363" y="6346751"/>
                </a:lnTo>
                <a:lnTo>
                  <a:pt x="1700423" y="6348791"/>
                </a:lnTo>
                <a:close/>
                <a:moveTo>
                  <a:pt x="6855755" y="1413789"/>
                </a:moveTo>
                <a:cubicBezTo>
                  <a:pt x="6714988" y="1413789"/>
                  <a:pt x="6600742" y="1528035"/>
                  <a:pt x="6600742" y="1668802"/>
                </a:cubicBezTo>
                <a:cubicBezTo>
                  <a:pt x="6600742" y="1809569"/>
                  <a:pt x="6714988" y="1923814"/>
                  <a:pt x="6855755" y="1923814"/>
                </a:cubicBezTo>
                <a:cubicBezTo>
                  <a:pt x="6996522" y="1923814"/>
                  <a:pt x="7110767" y="1809569"/>
                  <a:pt x="7110767" y="1668802"/>
                </a:cubicBezTo>
                <a:cubicBezTo>
                  <a:pt x="7110767" y="1528035"/>
                  <a:pt x="6996522" y="1413789"/>
                  <a:pt x="6855755" y="1413789"/>
                </a:cubicBezTo>
                <a:close/>
                <a:moveTo>
                  <a:pt x="6855755" y="4371934"/>
                </a:moveTo>
                <a:cubicBezTo>
                  <a:pt x="6714988" y="4371934"/>
                  <a:pt x="6600742" y="4486180"/>
                  <a:pt x="6600742" y="4626947"/>
                </a:cubicBezTo>
                <a:cubicBezTo>
                  <a:pt x="6600742" y="4767714"/>
                  <a:pt x="6714988" y="4881959"/>
                  <a:pt x="6855755" y="4881959"/>
                </a:cubicBezTo>
                <a:cubicBezTo>
                  <a:pt x="6996522" y="4881959"/>
                  <a:pt x="7110767" y="4767714"/>
                  <a:pt x="7110767" y="4626947"/>
                </a:cubicBezTo>
                <a:cubicBezTo>
                  <a:pt x="7110767" y="4486180"/>
                  <a:pt x="6996522" y="4371934"/>
                  <a:pt x="6855755" y="4371934"/>
                </a:cubicBezTo>
                <a:close/>
                <a:moveTo>
                  <a:pt x="6855755" y="7340280"/>
                </a:moveTo>
                <a:cubicBezTo>
                  <a:pt x="6714988" y="7340280"/>
                  <a:pt x="6600742" y="7454525"/>
                  <a:pt x="6600742" y="7595292"/>
                </a:cubicBezTo>
                <a:cubicBezTo>
                  <a:pt x="6600742" y="7736059"/>
                  <a:pt x="6714988" y="7850305"/>
                  <a:pt x="6855755" y="7850305"/>
                </a:cubicBezTo>
                <a:cubicBezTo>
                  <a:pt x="6996522" y="7850305"/>
                  <a:pt x="7110767" y="7736059"/>
                  <a:pt x="7110767" y="7595292"/>
                </a:cubicBezTo>
                <a:cubicBezTo>
                  <a:pt x="7110767" y="7454525"/>
                  <a:pt x="6996522" y="7340280"/>
                  <a:pt x="6855755" y="7340280"/>
                </a:cubicBezTo>
                <a:close/>
                <a:moveTo>
                  <a:pt x="6855755" y="10288224"/>
                </a:moveTo>
                <a:cubicBezTo>
                  <a:pt x="6714988" y="10288224"/>
                  <a:pt x="6600742" y="10402469"/>
                  <a:pt x="6600742" y="10543236"/>
                </a:cubicBezTo>
                <a:cubicBezTo>
                  <a:pt x="6600742" y="10684004"/>
                  <a:pt x="6714988" y="10798249"/>
                  <a:pt x="6855755" y="10798249"/>
                </a:cubicBezTo>
                <a:cubicBezTo>
                  <a:pt x="6996522" y="10798249"/>
                  <a:pt x="7110767" y="10684004"/>
                  <a:pt x="7110767" y="10543236"/>
                </a:cubicBezTo>
                <a:cubicBezTo>
                  <a:pt x="7110767" y="10402469"/>
                  <a:pt x="6996522" y="10288224"/>
                  <a:pt x="6855755" y="10288224"/>
                </a:cubicBezTo>
                <a:close/>
                <a:moveTo>
                  <a:pt x="6855755" y="13236168"/>
                </a:moveTo>
                <a:cubicBezTo>
                  <a:pt x="6714988" y="13236168"/>
                  <a:pt x="6600742" y="13350414"/>
                  <a:pt x="6600742" y="13491181"/>
                </a:cubicBezTo>
                <a:cubicBezTo>
                  <a:pt x="6600742" y="13631948"/>
                  <a:pt x="6714988" y="13746193"/>
                  <a:pt x="6855755" y="13746193"/>
                </a:cubicBezTo>
                <a:cubicBezTo>
                  <a:pt x="6996522" y="13746193"/>
                  <a:pt x="7110767" y="13631948"/>
                  <a:pt x="7110767" y="13491181"/>
                </a:cubicBezTo>
                <a:cubicBezTo>
                  <a:pt x="7110767" y="13350414"/>
                  <a:pt x="6996522" y="13236168"/>
                  <a:pt x="6855755" y="1323616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 w="101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805FF59E-30F4-418C-85FD-8426946CA9E7}"/>
              </a:ext>
            </a:extLst>
          </p:cNvPr>
          <p:cNvSpPr/>
          <p:nvPr/>
        </p:nvSpPr>
        <p:spPr>
          <a:xfrm rot="15818380">
            <a:off x="-1385000" y="-3301702"/>
            <a:ext cx="4559536" cy="7826974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01">
            <a:extLst>
              <a:ext uri="{FF2B5EF4-FFF2-40B4-BE49-F238E27FC236}">
                <a16:creationId xmlns:a16="http://schemas.microsoft.com/office/drawing/2014/main" id="{04C153E7-4030-4D49-9779-6FCAF1549F2D}"/>
              </a:ext>
            </a:extLst>
          </p:cNvPr>
          <p:cNvSpPr/>
          <p:nvPr/>
        </p:nvSpPr>
        <p:spPr>
          <a:xfrm>
            <a:off x="430793" y="4511540"/>
            <a:ext cx="2998208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600" dirty="0">
                <a:solidFill>
                  <a:schemeClr val="bg2">
                    <a:lumMod val="25000"/>
                    <a:alpha val="40000"/>
                  </a:schemeClr>
                </a:solidFill>
                <a:latin typeface="Modern Love" panose="04090805081005020601" pitchFamily="82" charset="0"/>
              </a:rPr>
              <a:t>01</a:t>
            </a:r>
          </a:p>
        </p:txBody>
      </p:sp>
      <p:sp>
        <p:nvSpPr>
          <p:cNvPr id="13" name="Fresh">
            <a:extLst>
              <a:ext uri="{FF2B5EF4-FFF2-40B4-BE49-F238E27FC236}">
                <a16:creationId xmlns:a16="http://schemas.microsoft.com/office/drawing/2014/main" id="{9A97735D-3EFB-4E68-86D7-1B9B23BB2FCA}"/>
              </a:ext>
            </a:extLst>
          </p:cNvPr>
          <p:cNvSpPr txBox="1"/>
          <p:nvPr/>
        </p:nvSpPr>
        <p:spPr>
          <a:xfrm>
            <a:off x="527971" y="5984120"/>
            <a:ext cx="3043695" cy="890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Fresh</a:t>
            </a:r>
          </a:p>
        </p:txBody>
      </p:sp>
      <p:sp>
        <p:nvSpPr>
          <p:cNvPr id="14" name="Transition">
            <a:extLst>
              <a:ext uri="{FF2B5EF4-FFF2-40B4-BE49-F238E27FC236}">
                <a16:creationId xmlns:a16="http://schemas.microsoft.com/office/drawing/2014/main" id="{9F5123DE-747C-4117-9C42-1D193D85DBC3}"/>
              </a:ext>
            </a:extLst>
          </p:cNvPr>
          <p:cNvSpPr/>
          <p:nvPr/>
        </p:nvSpPr>
        <p:spPr>
          <a:xfrm>
            <a:off x="527971" y="6381647"/>
            <a:ext cx="444281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0" dirty="0">
                <a:solidFill>
                  <a:srgbClr val="0070C0"/>
                </a:solidFill>
                <a:latin typeface="Modern Love" panose="04090805081005020601" pitchFamily="82" charset="0"/>
              </a:rPr>
              <a:t>Transition</a:t>
            </a:r>
          </a:p>
        </p:txBody>
      </p:sp>
      <p:sp>
        <p:nvSpPr>
          <p:cNvPr id="15" name="Lorem ipsum koncone sam memet saiki ndue kantor dewe sugih nemen saiki wonge lek ditakoki opo rahasiane yoo dikei wonge uapik enakan lek dijak ngobrol sambil ngopi">
            <a:extLst>
              <a:ext uri="{FF2B5EF4-FFF2-40B4-BE49-F238E27FC236}">
                <a16:creationId xmlns:a16="http://schemas.microsoft.com/office/drawing/2014/main" id="{2F54C19B-6914-4A87-9F19-4658AA28B003}"/>
              </a:ext>
            </a:extLst>
          </p:cNvPr>
          <p:cNvSpPr/>
          <p:nvPr/>
        </p:nvSpPr>
        <p:spPr>
          <a:xfrm>
            <a:off x="527971" y="7351044"/>
            <a:ext cx="478697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Lorem ipsum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koncone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memet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ndue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kantor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dewe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sugih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nemen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ditakoki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opo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rahasiane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yoo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dikei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uapik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enakan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dijak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ngobrol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sambil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ngopi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DC25B69-DF47-41F7-9DFD-0A0C8E63DD60}"/>
              </a:ext>
            </a:extLst>
          </p:cNvPr>
          <p:cNvSpPr/>
          <p:nvPr/>
        </p:nvSpPr>
        <p:spPr>
          <a:xfrm>
            <a:off x="627683" y="8713636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BOOK NOW">
            <a:extLst>
              <a:ext uri="{FF2B5EF4-FFF2-40B4-BE49-F238E27FC236}">
                <a16:creationId xmlns:a16="http://schemas.microsoft.com/office/drawing/2014/main" id="{CCE421E0-803C-40F8-AAC7-A8EBF69FB180}"/>
              </a:ext>
            </a:extLst>
          </p:cNvPr>
          <p:cNvSpPr txBox="1"/>
          <p:nvPr/>
        </p:nvSpPr>
        <p:spPr>
          <a:xfrm>
            <a:off x="1056617" y="8812988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sp>
        <p:nvSpPr>
          <p:cNvPr id="18" name="www.yourdomain.com">
            <a:extLst>
              <a:ext uri="{FF2B5EF4-FFF2-40B4-BE49-F238E27FC236}">
                <a16:creationId xmlns:a16="http://schemas.microsoft.com/office/drawing/2014/main" id="{F149DB98-11F6-4076-91D5-13EF775C83FF}"/>
              </a:ext>
            </a:extLst>
          </p:cNvPr>
          <p:cNvSpPr/>
          <p:nvPr/>
        </p:nvSpPr>
        <p:spPr>
          <a:xfrm>
            <a:off x="585121" y="10201404"/>
            <a:ext cx="33854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  <p:grpSp>
        <p:nvGrpSpPr>
          <p:cNvPr id="19" name="Graphic 28">
            <a:extLst>
              <a:ext uri="{FF2B5EF4-FFF2-40B4-BE49-F238E27FC236}">
                <a16:creationId xmlns:a16="http://schemas.microsoft.com/office/drawing/2014/main" id="{7D5B0403-52A3-4B6B-BC39-0A59DA6C5642}"/>
              </a:ext>
            </a:extLst>
          </p:cNvPr>
          <p:cNvGrpSpPr/>
          <p:nvPr/>
        </p:nvGrpSpPr>
        <p:grpSpPr>
          <a:xfrm>
            <a:off x="646147" y="9605227"/>
            <a:ext cx="497244" cy="497244"/>
            <a:chOff x="651541" y="12124338"/>
            <a:chExt cx="497244" cy="497244"/>
          </a:xfrm>
          <a:noFill/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E9A228C-E361-4FD9-8E1D-2065113337E2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3A90C38-5B5C-49AE-ABE6-3BB13B0224A9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2" name="Graphic 27">
            <a:extLst>
              <a:ext uri="{FF2B5EF4-FFF2-40B4-BE49-F238E27FC236}">
                <a16:creationId xmlns:a16="http://schemas.microsoft.com/office/drawing/2014/main" id="{898DD060-4FB1-4BE1-8E89-7B4158F714D9}"/>
              </a:ext>
            </a:extLst>
          </p:cNvPr>
          <p:cNvGrpSpPr/>
          <p:nvPr/>
        </p:nvGrpSpPr>
        <p:grpSpPr>
          <a:xfrm>
            <a:off x="2302899" y="9605227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6B2F1EC-A75C-4D4F-91AE-70CEDE6D520C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FB8E510-FF09-486C-8C1C-BC4F212495AB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B6EF809-5217-41C3-8949-2ED0E9ABF323}"/>
              </a:ext>
            </a:extLst>
          </p:cNvPr>
          <p:cNvGrpSpPr/>
          <p:nvPr/>
        </p:nvGrpSpPr>
        <p:grpSpPr>
          <a:xfrm>
            <a:off x="1474523" y="9605227"/>
            <a:ext cx="497244" cy="497244"/>
            <a:chOff x="5237778" y="9157148"/>
            <a:chExt cx="497244" cy="497244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CA2EA0-D084-44F2-878A-2FDC73CF5E97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Graphic 35">
              <a:extLst>
                <a:ext uri="{FF2B5EF4-FFF2-40B4-BE49-F238E27FC236}">
                  <a16:creationId xmlns:a16="http://schemas.microsoft.com/office/drawing/2014/main" id="{25D081EC-C3CF-46DD-A40F-69CCED5B26F5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pic>
        <p:nvPicPr>
          <p:cNvPr id="28" name="your logo">
            <a:extLst>
              <a:ext uri="{FF2B5EF4-FFF2-40B4-BE49-F238E27FC236}">
                <a16:creationId xmlns:a16="http://schemas.microsoft.com/office/drawing/2014/main" id="{F509DB71-6EBF-4BFE-B661-4283C5E538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74484" y="688681"/>
            <a:ext cx="976266" cy="515252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9D9447A5-E2B3-4D4B-8533-095901D8630E}"/>
              </a:ext>
            </a:extLst>
          </p:cNvPr>
          <p:cNvGrpSpPr/>
          <p:nvPr/>
        </p:nvGrpSpPr>
        <p:grpSpPr>
          <a:xfrm rot="528895">
            <a:off x="2676219" y="1767824"/>
            <a:ext cx="2174256" cy="2334635"/>
            <a:chOff x="1155842" y="7682028"/>
            <a:chExt cx="1939029" cy="208205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DE5E698-6843-463C-B7E6-958CE8977D79}"/>
                </a:ext>
              </a:extLst>
            </p:cNvPr>
            <p:cNvSpPr/>
            <p:nvPr/>
          </p:nvSpPr>
          <p:spPr>
            <a:xfrm>
              <a:off x="1155842" y="7682028"/>
              <a:ext cx="1939029" cy="2082056"/>
            </a:xfrm>
            <a:custGeom>
              <a:avLst/>
              <a:gdLst>
                <a:gd name="connsiteX0" fmla="*/ 633806 w 1247216"/>
                <a:gd name="connsiteY0" fmla="*/ 1335404 h 1339214"/>
                <a:gd name="connsiteX1" fmla="*/ 642379 w 1247216"/>
                <a:gd name="connsiteY1" fmla="*/ 1339214 h 1339214"/>
                <a:gd name="connsiteX2" fmla="*/ 633806 w 1247216"/>
                <a:gd name="connsiteY2" fmla="*/ 1335404 h 1339214"/>
                <a:gd name="connsiteX3" fmla="*/ 574752 w 1247216"/>
                <a:gd name="connsiteY3" fmla="*/ 1304925 h 1339214"/>
                <a:gd name="connsiteX4" fmla="*/ 563322 w 1247216"/>
                <a:gd name="connsiteY4" fmla="*/ 1305878 h 1339214"/>
                <a:gd name="connsiteX5" fmla="*/ 556654 w 1247216"/>
                <a:gd name="connsiteY5" fmla="*/ 1305878 h 1339214"/>
                <a:gd name="connsiteX6" fmla="*/ 574752 w 1247216"/>
                <a:gd name="connsiteY6" fmla="*/ 1304925 h 1339214"/>
                <a:gd name="connsiteX7" fmla="*/ 609994 w 1247216"/>
                <a:gd name="connsiteY7" fmla="*/ 1303020 h 1339214"/>
                <a:gd name="connsiteX8" fmla="*/ 609042 w 1247216"/>
                <a:gd name="connsiteY8" fmla="*/ 1304925 h 1339214"/>
                <a:gd name="connsiteX9" fmla="*/ 583324 w 1247216"/>
                <a:gd name="connsiteY9" fmla="*/ 1304925 h 1339214"/>
                <a:gd name="connsiteX10" fmla="*/ 609994 w 1247216"/>
                <a:gd name="connsiteY10" fmla="*/ 1303020 h 1339214"/>
                <a:gd name="connsiteX11" fmla="*/ 507124 w 1247216"/>
                <a:gd name="connsiteY11" fmla="*/ 1301115 h 1339214"/>
                <a:gd name="connsiteX12" fmla="*/ 525222 w 1247216"/>
                <a:gd name="connsiteY12" fmla="*/ 1302067 h 1339214"/>
                <a:gd name="connsiteX13" fmla="*/ 507124 w 1247216"/>
                <a:gd name="connsiteY13" fmla="*/ 1301115 h 1339214"/>
                <a:gd name="connsiteX14" fmla="*/ 589992 w 1247216"/>
                <a:gd name="connsiteY14" fmla="*/ 1294447 h 1339214"/>
                <a:gd name="connsiteX15" fmla="*/ 592849 w 1247216"/>
                <a:gd name="connsiteY15" fmla="*/ 1298257 h 1339214"/>
                <a:gd name="connsiteX16" fmla="*/ 581419 w 1247216"/>
                <a:gd name="connsiteY16" fmla="*/ 1298257 h 1339214"/>
                <a:gd name="connsiteX17" fmla="*/ 587134 w 1247216"/>
                <a:gd name="connsiteY17" fmla="*/ 1299210 h 1339214"/>
                <a:gd name="connsiteX18" fmla="*/ 575704 w 1247216"/>
                <a:gd name="connsiteY18" fmla="*/ 1303020 h 1339214"/>
                <a:gd name="connsiteX19" fmla="*/ 577609 w 1247216"/>
                <a:gd name="connsiteY19" fmla="*/ 1301115 h 1339214"/>
                <a:gd name="connsiteX20" fmla="*/ 575704 w 1247216"/>
                <a:gd name="connsiteY20" fmla="*/ 1296352 h 1339214"/>
                <a:gd name="connsiteX21" fmla="*/ 589992 w 1247216"/>
                <a:gd name="connsiteY21" fmla="*/ 1294447 h 1339214"/>
                <a:gd name="connsiteX22" fmla="*/ 568084 w 1247216"/>
                <a:gd name="connsiteY22" fmla="*/ 1293495 h 1339214"/>
                <a:gd name="connsiteX23" fmla="*/ 570941 w 1247216"/>
                <a:gd name="connsiteY23" fmla="*/ 1298257 h 1339214"/>
                <a:gd name="connsiteX24" fmla="*/ 558559 w 1247216"/>
                <a:gd name="connsiteY24" fmla="*/ 1295400 h 1339214"/>
                <a:gd name="connsiteX25" fmla="*/ 556654 w 1247216"/>
                <a:gd name="connsiteY25" fmla="*/ 1298257 h 1339214"/>
                <a:gd name="connsiteX26" fmla="*/ 547129 w 1247216"/>
                <a:gd name="connsiteY26" fmla="*/ 1298257 h 1339214"/>
                <a:gd name="connsiteX27" fmla="*/ 549034 w 1247216"/>
                <a:gd name="connsiteY27" fmla="*/ 1294447 h 1339214"/>
                <a:gd name="connsiteX28" fmla="*/ 568084 w 1247216"/>
                <a:gd name="connsiteY28" fmla="*/ 1293495 h 1339214"/>
                <a:gd name="connsiteX29" fmla="*/ 568084 w 1247216"/>
                <a:gd name="connsiteY29" fmla="*/ 1292542 h 1339214"/>
                <a:gd name="connsiteX30" fmla="*/ 572847 w 1247216"/>
                <a:gd name="connsiteY30" fmla="*/ 1294447 h 1339214"/>
                <a:gd name="connsiteX31" fmla="*/ 568084 w 1247216"/>
                <a:gd name="connsiteY31" fmla="*/ 1292542 h 1339214"/>
                <a:gd name="connsiteX32" fmla="*/ 701434 w 1247216"/>
                <a:gd name="connsiteY32" fmla="*/ 1289684 h 1339214"/>
                <a:gd name="connsiteX33" fmla="*/ 707149 w 1247216"/>
                <a:gd name="connsiteY33" fmla="*/ 1295399 h 1339214"/>
                <a:gd name="connsiteX34" fmla="*/ 704291 w 1247216"/>
                <a:gd name="connsiteY34" fmla="*/ 1297304 h 1339214"/>
                <a:gd name="connsiteX35" fmla="*/ 678574 w 1247216"/>
                <a:gd name="connsiteY35" fmla="*/ 1301114 h 1339214"/>
                <a:gd name="connsiteX36" fmla="*/ 686194 w 1247216"/>
                <a:gd name="connsiteY36" fmla="*/ 1299209 h 1339214"/>
                <a:gd name="connsiteX37" fmla="*/ 696671 w 1247216"/>
                <a:gd name="connsiteY37" fmla="*/ 1292542 h 1339214"/>
                <a:gd name="connsiteX38" fmla="*/ 697624 w 1247216"/>
                <a:gd name="connsiteY38" fmla="*/ 1296352 h 1339214"/>
                <a:gd name="connsiteX39" fmla="*/ 704291 w 1247216"/>
                <a:gd name="connsiteY39" fmla="*/ 1295399 h 1339214"/>
                <a:gd name="connsiteX40" fmla="*/ 701434 w 1247216"/>
                <a:gd name="connsiteY40" fmla="*/ 1289684 h 1339214"/>
                <a:gd name="connsiteX41" fmla="*/ 489741 w 1247216"/>
                <a:gd name="connsiteY41" fmla="*/ 1288970 h 1339214"/>
                <a:gd name="connsiteX42" fmla="*/ 492837 w 1247216"/>
                <a:gd name="connsiteY42" fmla="*/ 1291590 h 1339214"/>
                <a:gd name="connsiteX43" fmla="*/ 485217 w 1247216"/>
                <a:gd name="connsiteY43" fmla="*/ 1290637 h 1339214"/>
                <a:gd name="connsiteX44" fmla="*/ 489741 w 1247216"/>
                <a:gd name="connsiteY44" fmla="*/ 1288970 h 1339214"/>
                <a:gd name="connsiteX45" fmla="*/ 734415 w 1247216"/>
                <a:gd name="connsiteY45" fmla="*/ 1280040 h 1339214"/>
                <a:gd name="connsiteX46" fmla="*/ 737629 w 1247216"/>
                <a:gd name="connsiteY46" fmla="*/ 1281112 h 1339214"/>
                <a:gd name="connsiteX47" fmla="*/ 732867 w 1247216"/>
                <a:gd name="connsiteY47" fmla="*/ 1287779 h 1339214"/>
                <a:gd name="connsiteX48" fmla="*/ 730009 w 1247216"/>
                <a:gd name="connsiteY48" fmla="*/ 1290637 h 1339214"/>
                <a:gd name="connsiteX49" fmla="*/ 729057 w 1247216"/>
                <a:gd name="connsiteY49" fmla="*/ 1281112 h 1339214"/>
                <a:gd name="connsiteX50" fmla="*/ 734415 w 1247216"/>
                <a:gd name="connsiteY50" fmla="*/ 1280040 h 1339214"/>
                <a:gd name="connsiteX51" fmla="*/ 780492 w 1247216"/>
                <a:gd name="connsiteY51" fmla="*/ 1275397 h 1339214"/>
                <a:gd name="connsiteX52" fmla="*/ 769062 w 1247216"/>
                <a:gd name="connsiteY52" fmla="*/ 1283017 h 1339214"/>
                <a:gd name="connsiteX53" fmla="*/ 757632 w 1247216"/>
                <a:gd name="connsiteY53" fmla="*/ 1283969 h 1339214"/>
                <a:gd name="connsiteX54" fmla="*/ 772872 w 1247216"/>
                <a:gd name="connsiteY54" fmla="*/ 1280159 h 1339214"/>
                <a:gd name="connsiteX55" fmla="*/ 766204 w 1247216"/>
                <a:gd name="connsiteY55" fmla="*/ 1279207 h 1339214"/>
                <a:gd name="connsiteX56" fmla="*/ 780492 w 1247216"/>
                <a:gd name="connsiteY56" fmla="*/ 1275397 h 1339214"/>
                <a:gd name="connsiteX57" fmla="*/ 755727 w 1247216"/>
                <a:gd name="connsiteY57" fmla="*/ 1274445 h 1339214"/>
                <a:gd name="connsiteX58" fmla="*/ 749059 w 1247216"/>
                <a:gd name="connsiteY58" fmla="*/ 1279208 h 1339214"/>
                <a:gd name="connsiteX59" fmla="*/ 755727 w 1247216"/>
                <a:gd name="connsiteY59" fmla="*/ 1274445 h 1339214"/>
                <a:gd name="connsiteX60" fmla="*/ 474382 w 1247216"/>
                <a:gd name="connsiteY60" fmla="*/ 1274445 h 1339214"/>
                <a:gd name="connsiteX61" fmla="*/ 479502 w 1247216"/>
                <a:gd name="connsiteY61" fmla="*/ 1276350 h 1339214"/>
                <a:gd name="connsiteX62" fmla="*/ 469977 w 1247216"/>
                <a:gd name="connsiteY62" fmla="*/ 1275397 h 1339214"/>
                <a:gd name="connsiteX63" fmla="*/ 474382 w 1247216"/>
                <a:gd name="connsiteY63" fmla="*/ 1274445 h 1339214"/>
                <a:gd name="connsiteX64" fmla="*/ 564274 w 1247216"/>
                <a:gd name="connsiteY64" fmla="*/ 1260157 h 1339214"/>
                <a:gd name="connsiteX65" fmla="*/ 571894 w 1247216"/>
                <a:gd name="connsiteY65" fmla="*/ 1260157 h 1339214"/>
                <a:gd name="connsiteX66" fmla="*/ 564274 w 1247216"/>
                <a:gd name="connsiteY66" fmla="*/ 1260157 h 1339214"/>
                <a:gd name="connsiteX67" fmla="*/ 386156 w 1247216"/>
                <a:gd name="connsiteY67" fmla="*/ 1259204 h 1339214"/>
                <a:gd name="connsiteX68" fmla="*/ 393776 w 1247216"/>
                <a:gd name="connsiteY68" fmla="*/ 1260157 h 1339214"/>
                <a:gd name="connsiteX69" fmla="*/ 409969 w 1247216"/>
                <a:gd name="connsiteY69" fmla="*/ 1265872 h 1339214"/>
                <a:gd name="connsiteX70" fmla="*/ 425209 w 1247216"/>
                <a:gd name="connsiteY70" fmla="*/ 1269682 h 1339214"/>
                <a:gd name="connsiteX71" fmla="*/ 453784 w 1247216"/>
                <a:gd name="connsiteY71" fmla="*/ 1277302 h 1339214"/>
                <a:gd name="connsiteX72" fmla="*/ 519506 w 1247216"/>
                <a:gd name="connsiteY72" fmla="*/ 1289684 h 1339214"/>
                <a:gd name="connsiteX73" fmla="*/ 524269 w 1247216"/>
                <a:gd name="connsiteY73" fmla="*/ 1287779 h 1339214"/>
                <a:gd name="connsiteX74" fmla="*/ 531889 w 1247216"/>
                <a:gd name="connsiteY74" fmla="*/ 1290637 h 1339214"/>
                <a:gd name="connsiteX75" fmla="*/ 536651 w 1247216"/>
                <a:gd name="connsiteY75" fmla="*/ 1287779 h 1339214"/>
                <a:gd name="connsiteX76" fmla="*/ 551891 w 1247216"/>
                <a:gd name="connsiteY76" fmla="*/ 1289684 h 1339214"/>
                <a:gd name="connsiteX77" fmla="*/ 531889 w 1247216"/>
                <a:gd name="connsiteY77" fmla="*/ 1293494 h 1339214"/>
                <a:gd name="connsiteX78" fmla="*/ 503314 w 1247216"/>
                <a:gd name="connsiteY78" fmla="*/ 1292542 h 1339214"/>
                <a:gd name="connsiteX79" fmla="*/ 501409 w 1247216"/>
                <a:gd name="connsiteY79" fmla="*/ 1294447 h 1339214"/>
                <a:gd name="connsiteX80" fmla="*/ 498551 w 1247216"/>
                <a:gd name="connsiteY80" fmla="*/ 1289684 h 1339214"/>
                <a:gd name="connsiteX81" fmla="*/ 488074 w 1247216"/>
                <a:gd name="connsiteY81" fmla="*/ 1286827 h 1339214"/>
                <a:gd name="connsiteX82" fmla="*/ 484264 w 1247216"/>
                <a:gd name="connsiteY82" fmla="*/ 1288732 h 1339214"/>
                <a:gd name="connsiteX83" fmla="*/ 471881 w 1247216"/>
                <a:gd name="connsiteY83" fmla="*/ 1285874 h 1339214"/>
                <a:gd name="connsiteX84" fmla="*/ 460451 w 1247216"/>
                <a:gd name="connsiteY84" fmla="*/ 1283017 h 1339214"/>
                <a:gd name="connsiteX85" fmla="*/ 438544 w 1247216"/>
                <a:gd name="connsiteY85" fmla="*/ 1278254 h 1339214"/>
                <a:gd name="connsiteX86" fmla="*/ 401396 w 1247216"/>
                <a:gd name="connsiteY86" fmla="*/ 1270634 h 1339214"/>
                <a:gd name="connsiteX87" fmla="*/ 399491 w 1247216"/>
                <a:gd name="connsiteY87" fmla="*/ 1264919 h 1339214"/>
                <a:gd name="connsiteX88" fmla="*/ 394729 w 1247216"/>
                <a:gd name="connsiteY88" fmla="*/ 1263967 h 1339214"/>
                <a:gd name="connsiteX89" fmla="*/ 398539 w 1247216"/>
                <a:gd name="connsiteY89" fmla="*/ 1268729 h 1339214"/>
                <a:gd name="connsiteX90" fmla="*/ 386156 w 1247216"/>
                <a:gd name="connsiteY90" fmla="*/ 1259204 h 1339214"/>
                <a:gd name="connsiteX91" fmla="*/ 316624 w 1247216"/>
                <a:gd name="connsiteY91" fmla="*/ 1254442 h 1339214"/>
                <a:gd name="connsiteX92" fmla="*/ 332817 w 1247216"/>
                <a:gd name="connsiteY92" fmla="*/ 1258252 h 1339214"/>
                <a:gd name="connsiteX93" fmla="*/ 336627 w 1247216"/>
                <a:gd name="connsiteY93" fmla="*/ 1262062 h 1339214"/>
                <a:gd name="connsiteX94" fmla="*/ 342342 w 1247216"/>
                <a:gd name="connsiteY94" fmla="*/ 1260157 h 1339214"/>
                <a:gd name="connsiteX95" fmla="*/ 350914 w 1247216"/>
                <a:gd name="connsiteY95" fmla="*/ 1269682 h 1339214"/>
                <a:gd name="connsiteX96" fmla="*/ 367107 w 1247216"/>
                <a:gd name="connsiteY96" fmla="*/ 1263967 h 1339214"/>
                <a:gd name="connsiteX97" fmla="*/ 392824 w 1247216"/>
                <a:gd name="connsiteY97" fmla="*/ 1271587 h 1339214"/>
                <a:gd name="connsiteX98" fmla="*/ 403302 w 1247216"/>
                <a:gd name="connsiteY98" fmla="*/ 1278255 h 1339214"/>
                <a:gd name="connsiteX99" fmla="*/ 410922 w 1247216"/>
                <a:gd name="connsiteY99" fmla="*/ 1285875 h 1339214"/>
                <a:gd name="connsiteX100" fmla="*/ 391872 w 1247216"/>
                <a:gd name="connsiteY100" fmla="*/ 1299209 h 1339214"/>
                <a:gd name="connsiteX101" fmla="*/ 340437 w 1247216"/>
                <a:gd name="connsiteY101" fmla="*/ 1275397 h 1339214"/>
                <a:gd name="connsiteX102" fmla="*/ 314719 w 1247216"/>
                <a:gd name="connsiteY102" fmla="*/ 1259205 h 1339214"/>
                <a:gd name="connsiteX103" fmla="*/ 316624 w 1247216"/>
                <a:gd name="connsiteY103" fmla="*/ 1254442 h 1339214"/>
                <a:gd name="connsiteX104" fmla="*/ 593325 w 1247216"/>
                <a:gd name="connsiteY104" fmla="*/ 1253251 h 1339214"/>
                <a:gd name="connsiteX105" fmla="*/ 587134 w 1247216"/>
                <a:gd name="connsiteY105" fmla="*/ 1255394 h 1339214"/>
                <a:gd name="connsiteX106" fmla="*/ 568084 w 1247216"/>
                <a:gd name="connsiteY106" fmla="*/ 1253489 h 1339214"/>
                <a:gd name="connsiteX107" fmla="*/ 565226 w 1247216"/>
                <a:gd name="connsiteY107" fmla="*/ 1257299 h 1339214"/>
                <a:gd name="connsiteX108" fmla="*/ 585229 w 1247216"/>
                <a:gd name="connsiteY108" fmla="*/ 1256347 h 1339214"/>
                <a:gd name="connsiteX109" fmla="*/ 608089 w 1247216"/>
                <a:gd name="connsiteY109" fmla="*/ 1255394 h 1339214"/>
                <a:gd name="connsiteX110" fmla="*/ 593325 w 1247216"/>
                <a:gd name="connsiteY110" fmla="*/ 1253251 h 1339214"/>
                <a:gd name="connsiteX111" fmla="*/ 685837 w 1247216"/>
                <a:gd name="connsiteY111" fmla="*/ 1250274 h 1339214"/>
                <a:gd name="connsiteX112" fmla="*/ 676669 w 1247216"/>
                <a:gd name="connsiteY112" fmla="*/ 1253489 h 1339214"/>
                <a:gd name="connsiteX113" fmla="*/ 684289 w 1247216"/>
                <a:gd name="connsiteY113" fmla="*/ 1253489 h 1339214"/>
                <a:gd name="connsiteX114" fmla="*/ 667144 w 1247216"/>
                <a:gd name="connsiteY114" fmla="*/ 1258252 h 1339214"/>
                <a:gd name="connsiteX115" fmla="*/ 665239 w 1247216"/>
                <a:gd name="connsiteY115" fmla="*/ 1255394 h 1339214"/>
                <a:gd name="connsiteX116" fmla="*/ 656666 w 1247216"/>
                <a:gd name="connsiteY116" fmla="*/ 1255394 h 1339214"/>
                <a:gd name="connsiteX117" fmla="*/ 657619 w 1247216"/>
                <a:gd name="connsiteY117" fmla="*/ 1259204 h 1339214"/>
                <a:gd name="connsiteX118" fmla="*/ 645236 w 1247216"/>
                <a:gd name="connsiteY118" fmla="*/ 1256347 h 1339214"/>
                <a:gd name="connsiteX119" fmla="*/ 583324 w 1247216"/>
                <a:gd name="connsiteY119" fmla="*/ 1262062 h 1339214"/>
                <a:gd name="connsiteX120" fmla="*/ 585229 w 1247216"/>
                <a:gd name="connsiteY120" fmla="*/ 1264919 h 1339214"/>
                <a:gd name="connsiteX121" fmla="*/ 572846 w 1247216"/>
                <a:gd name="connsiteY121" fmla="*/ 1265872 h 1339214"/>
                <a:gd name="connsiteX122" fmla="*/ 581419 w 1247216"/>
                <a:gd name="connsiteY122" fmla="*/ 1267777 h 1339214"/>
                <a:gd name="connsiteX123" fmla="*/ 584276 w 1247216"/>
                <a:gd name="connsiteY123" fmla="*/ 1265872 h 1339214"/>
                <a:gd name="connsiteX124" fmla="*/ 629996 w 1247216"/>
                <a:gd name="connsiteY124" fmla="*/ 1266824 h 1339214"/>
                <a:gd name="connsiteX125" fmla="*/ 651904 w 1247216"/>
                <a:gd name="connsiteY125" fmla="*/ 1264919 h 1339214"/>
                <a:gd name="connsiteX126" fmla="*/ 662381 w 1247216"/>
                <a:gd name="connsiteY126" fmla="*/ 1263014 h 1339214"/>
                <a:gd name="connsiteX127" fmla="*/ 664286 w 1247216"/>
                <a:gd name="connsiteY127" fmla="*/ 1262062 h 1339214"/>
                <a:gd name="connsiteX128" fmla="*/ 664286 w 1247216"/>
                <a:gd name="connsiteY128" fmla="*/ 1264919 h 1339214"/>
                <a:gd name="connsiteX129" fmla="*/ 710006 w 1247216"/>
                <a:gd name="connsiteY129" fmla="*/ 1259204 h 1339214"/>
                <a:gd name="connsiteX130" fmla="*/ 671906 w 1247216"/>
                <a:gd name="connsiteY130" fmla="*/ 1261109 h 1339214"/>
                <a:gd name="connsiteX131" fmla="*/ 698576 w 1247216"/>
                <a:gd name="connsiteY131" fmla="*/ 1256347 h 1339214"/>
                <a:gd name="connsiteX132" fmla="*/ 695719 w 1247216"/>
                <a:gd name="connsiteY132" fmla="*/ 1250632 h 1339214"/>
                <a:gd name="connsiteX133" fmla="*/ 685837 w 1247216"/>
                <a:gd name="connsiteY133" fmla="*/ 1250274 h 1339214"/>
                <a:gd name="connsiteX134" fmla="*/ 614756 w 1247216"/>
                <a:gd name="connsiteY134" fmla="*/ 1247774 h 1339214"/>
                <a:gd name="connsiteX135" fmla="*/ 572846 w 1247216"/>
                <a:gd name="connsiteY135" fmla="*/ 1250632 h 1339214"/>
                <a:gd name="connsiteX136" fmla="*/ 599516 w 1247216"/>
                <a:gd name="connsiteY136" fmla="*/ 1250632 h 1339214"/>
                <a:gd name="connsiteX137" fmla="*/ 620471 w 1247216"/>
                <a:gd name="connsiteY137" fmla="*/ 1248727 h 1339214"/>
                <a:gd name="connsiteX138" fmla="*/ 614756 w 1247216"/>
                <a:gd name="connsiteY138" fmla="*/ 1247774 h 1339214"/>
                <a:gd name="connsiteX139" fmla="*/ 508076 w 1247216"/>
                <a:gd name="connsiteY139" fmla="*/ 1246822 h 1339214"/>
                <a:gd name="connsiteX140" fmla="*/ 514744 w 1247216"/>
                <a:gd name="connsiteY140" fmla="*/ 1249679 h 1339214"/>
                <a:gd name="connsiteX141" fmla="*/ 513791 w 1247216"/>
                <a:gd name="connsiteY141" fmla="*/ 1246822 h 1339214"/>
                <a:gd name="connsiteX142" fmla="*/ 508076 w 1247216"/>
                <a:gd name="connsiteY142" fmla="*/ 1246822 h 1339214"/>
                <a:gd name="connsiteX143" fmla="*/ 679526 w 1247216"/>
                <a:gd name="connsiteY143" fmla="*/ 1245869 h 1339214"/>
                <a:gd name="connsiteX144" fmla="*/ 661429 w 1247216"/>
                <a:gd name="connsiteY144" fmla="*/ 1249679 h 1339214"/>
                <a:gd name="connsiteX145" fmla="*/ 674764 w 1247216"/>
                <a:gd name="connsiteY145" fmla="*/ 1250632 h 1339214"/>
                <a:gd name="connsiteX146" fmla="*/ 679526 w 1247216"/>
                <a:gd name="connsiteY146" fmla="*/ 1245869 h 1339214"/>
                <a:gd name="connsiteX147" fmla="*/ 625234 w 1247216"/>
                <a:gd name="connsiteY147" fmla="*/ 1245869 h 1339214"/>
                <a:gd name="connsiteX148" fmla="*/ 654761 w 1247216"/>
                <a:gd name="connsiteY148" fmla="*/ 1246822 h 1339214"/>
                <a:gd name="connsiteX149" fmla="*/ 625234 w 1247216"/>
                <a:gd name="connsiteY149" fmla="*/ 1245869 h 1339214"/>
                <a:gd name="connsiteX150" fmla="*/ 551891 w 1247216"/>
                <a:gd name="connsiteY150" fmla="*/ 1244917 h 1339214"/>
                <a:gd name="connsiteX151" fmla="*/ 529984 w 1247216"/>
                <a:gd name="connsiteY151" fmla="*/ 1245869 h 1339214"/>
                <a:gd name="connsiteX152" fmla="*/ 557606 w 1247216"/>
                <a:gd name="connsiteY152" fmla="*/ 1253489 h 1339214"/>
                <a:gd name="connsiteX153" fmla="*/ 554749 w 1247216"/>
                <a:gd name="connsiteY153" fmla="*/ 1256347 h 1339214"/>
                <a:gd name="connsiteX154" fmla="*/ 561416 w 1247216"/>
                <a:gd name="connsiteY154" fmla="*/ 1253489 h 1339214"/>
                <a:gd name="connsiteX155" fmla="*/ 549986 w 1247216"/>
                <a:gd name="connsiteY155" fmla="*/ 1247774 h 1339214"/>
                <a:gd name="connsiteX156" fmla="*/ 557606 w 1247216"/>
                <a:gd name="connsiteY156" fmla="*/ 1247774 h 1339214"/>
                <a:gd name="connsiteX157" fmla="*/ 551891 w 1247216"/>
                <a:gd name="connsiteY157" fmla="*/ 1244917 h 1339214"/>
                <a:gd name="connsiteX158" fmla="*/ 255664 w 1247216"/>
                <a:gd name="connsiteY158" fmla="*/ 1244917 h 1339214"/>
                <a:gd name="connsiteX159" fmla="*/ 268047 w 1247216"/>
                <a:gd name="connsiteY159" fmla="*/ 1249680 h 1339214"/>
                <a:gd name="connsiteX160" fmla="*/ 268047 w 1247216"/>
                <a:gd name="connsiteY160" fmla="*/ 1245870 h 1339214"/>
                <a:gd name="connsiteX161" fmla="*/ 278524 w 1247216"/>
                <a:gd name="connsiteY161" fmla="*/ 1251584 h 1339214"/>
                <a:gd name="connsiteX162" fmla="*/ 274714 w 1247216"/>
                <a:gd name="connsiteY162" fmla="*/ 1247775 h 1339214"/>
                <a:gd name="connsiteX163" fmla="*/ 283286 w 1247216"/>
                <a:gd name="connsiteY163" fmla="*/ 1248727 h 1339214"/>
                <a:gd name="connsiteX164" fmla="*/ 280429 w 1247216"/>
                <a:gd name="connsiteY164" fmla="*/ 1251584 h 1339214"/>
                <a:gd name="connsiteX165" fmla="*/ 286144 w 1247216"/>
                <a:gd name="connsiteY165" fmla="*/ 1257300 h 1339214"/>
                <a:gd name="connsiteX166" fmla="*/ 282334 w 1247216"/>
                <a:gd name="connsiteY166" fmla="*/ 1258252 h 1339214"/>
                <a:gd name="connsiteX167" fmla="*/ 263284 w 1247216"/>
                <a:gd name="connsiteY167" fmla="*/ 1251584 h 1339214"/>
                <a:gd name="connsiteX168" fmla="*/ 255664 w 1247216"/>
                <a:gd name="connsiteY168" fmla="*/ 1244917 h 1339214"/>
                <a:gd name="connsiteX169" fmla="*/ 659524 w 1247216"/>
                <a:gd name="connsiteY169" fmla="*/ 1243964 h 1339214"/>
                <a:gd name="connsiteX170" fmla="*/ 655714 w 1247216"/>
                <a:gd name="connsiteY170" fmla="*/ 1246822 h 1339214"/>
                <a:gd name="connsiteX171" fmla="*/ 661429 w 1247216"/>
                <a:gd name="connsiteY171" fmla="*/ 1246822 h 1339214"/>
                <a:gd name="connsiteX172" fmla="*/ 659524 w 1247216"/>
                <a:gd name="connsiteY172" fmla="*/ 1243964 h 1339214"/>
                <a:gd name="connsiteX173" fmla="*/ 741439 w 1247216"/>
                <a:gd name="connsiteY173" fmla="*/ 1242059 h 1339214"/>
                <a:gd name="connsiteX174" fmla="*/ 730961 w 1247216"/>
                <a:gd name="connsiteY174" fmla="*/ 1243012 h 1339214"/>
                <a:gd name="connsiteX175" fmla="*/ 732866 w 1247216"/>
                <a:gd name="connsiteY175" fmla="*/ 1245869 h 1339214"/>
                <a:gd name="connsiteX176" fmla="*/ 741439 w 1247216"/>
                <a:gd name="connsiteY176" fmla="*/ 1242059 h 1339214"/>
                <a:gd name="connsiteX177" fmla="*/ 706196 w 1247216"/>
                <a:gd name="connsiteY177" fmla="*/ 1240154 h 1339214"/>
                <a:gd name="connsiteX178" fmla="*/ 685241 w 1247216"/>
                <a:gd name="connsiteY178" fmla="*/ 1244917 h 1339214"/>
                <a:gd name="connsiteX179" fmla="*/ 706196 w 1247216"/>
                <a:gd name="connsiteY179" fmla="*/ 1245869 h 1339214"/>
                <a:gd name="connsiteX180" fmla="*/ 706196 w 1247216"/>
                <a:gd name="connsiteY180" fmla="*/ 1240154 h 1339214"/>
                <a:gd name="connsiteX181" fmla="*/ 687146 w 1247216"/>
                <a:gd name="connsiteY181" fmla="*/ 1225867 h 1339214"/>
                <a:gd name="connsiteX182" fmla="*/ 664286 w 1247216"/>
                <a:gd name="connsiteY182" fmla="*/ 1230629 h 1339214"/>
                <a:gd name="connsiteX183" fmla="*/ 652856 w 1247216"/>
                <a:gd name="connsiteY183" fmla="*/ 1238249 h 1339214"/>
                <a:gd name="connsiteX184" fmla="*/ 669049 w 1247216"/>
                <a:gd name="connsiteY184" fmla="*/ 1234439 h 1339214"/>
                <a:gd name="connsiteX185" fmla="*/ 688099 w 1247216"/>
                <a:gd name="connsiteY185" fmla="*/ 1230629 h 1339214"/>
                <a:gd name="connsiteX186" fmla="*/ 687146 w 1247216"/>
                <a:gd name="connsiteY186" fmla="*/ 1232534 h 1339214"/>
                <a:gd name="connsiteX187" fmla="*/ 687146 w 1247216"/>
                <a:gd name="connsiteY187" fmla="*/ 1225867 h 1339214"/>
                <a:gd name="connsiteX188" fmla="*/ 376632 w 1247216"/>
                <a:gd name="connsiteY188" fmla="*/ 1218247 h 1339214"/>
                <a:gd name="connsiteX189" fmla="*/ 398540 w 1247216"/>
                <a:gd name="connsiteY189" fmla="*/ 1223962 h 1339214"/>
                <a:gd name="connsiteX190" fmla="*/ 393777 w 1247216"/>
                <a:gd name="connsiteY190" fmla="*/ 1223962 h 1339214"/>
                <a:gd name="connsiteX191" fmla="*/ 394729 w 1247216"/>
                <a:gd name="connsiteY191" fmla="*/ 1226820 h 1339214"/>
                <a:gd name="connsiteX192" fmla="*/ 372822 w 1247216"/>
                <a:gd name="connsiteY192" fmla="*/ 1220152 h 1339214"/>
                <a:gd name="connsiteX193" fmla="*/ 376632 w 1247216"/>
                <a:gd name="connsiteY193" fmla="*/ 1218247 h 1339214"/>
                <a:gd name="connsiteX194" fmla="*/ 400325 w 1247216"/>
                <a:gd name="connsiteY194" fmla="*/ 1217532 h 1339214"/>
                <a:gd name="connsiteX195" fmla="*/ 396634 w 1247216"/>
                <a:gd name="connsiteY195" fmla="*/ 1218247 h 1339214"/>
                <a:gd name="connsiteX196" fmla="*/ 406159 w 1247216"/>
                <a:gd name="connsiteY196" fmla="*/ 1221104 h 1339214"/>
                <a:gd name="connsiteX197" fmla="*/ 400325 w 1247216"/>
                <a:gd name="connsiteY197" fmla="*/ 1217532 h 1339214"/>
                <a:gd name="connsiteX198" fmla="*/ 907174 w 1247216"/>
                <a:gd name="connsiteY198" fmla="*/ 1215389 h 1339214"/>
                <a:gd name="connsiteX199" fmla="*/ 895744 w 1247216"/>
                <a:gd name="connsiteY199" fmla="*/ 1223962 h 1339214"/>
                <a:gd name="connsiteX200" fmla="*/ 891934 w 1247216"/>
                <a:gd name="connsiteY200" fmla="*/ 1223962 h 1339214"/>
                <a:gd name="connsiteX201" fmla="*/ 907174 w 1247216"/>
                <a:gd name="connsiteY201" fmla="*/ 1215389 h 1339214"/>
                <a:gd name="connsiteX202" fmla="*/ 327101 w 1247216"/>
                <a:gd name="connsiteY202" fmla="*/ 1215389 h 1339214"/>
                <a:gd name="connsiteX203" fmla="*/ 329959 w 1247216"/>
                <a:gd name="connsiteY203" fmla="*/ 1218247 h 1339214"/>
                <a:gd name="connsiteX204" fmla="*/ 343294 w 1247216"/>
                <a:gd name="connsiteY204" fmla="*/ 1225866 h 1339214"/>
                <a:gd name="connsiteX205" fmla="*/ 341389 w 1247216"/>
                <a:gd name="connsiteY205" fmla="*/ 1225866 h 1339214"/>
                <a:gd name="connsiteX206" fmla="*/ 340436 w 1247216"/>
                <a:gd name="connsiteY206" fmla="*/ 1227771 h 1339214"/>
                <a:gd name="connsiteX207" fmla="*/ 327101 w 1247216"/>
                <a:gd name="connsiteY207" fmla="*/ 1215389 h 1339214"/>
                <a:gd name="connsiteX208" fmla="*/ 750964 w 1247216"/>
                <a:gd name="connsiteY208" fmla="*/ 1214437 h 1339214"/>
                <a:gd name="connsiteX209" fmla="*/ 743344 w 1247216"/>
                <a:gd name="connsiteY209" fmla="*/ 1217294 h 1339214"/>
                <a:gd name="connsiteX210" fmla="*/ 750964 w 1247216"/>
                <a:gd name="connsiteY210" fmla="*/ 1214437 h 1339214"/>
                <a:gd name="connsiteX211" fmla="*/ 782396 w 1247216"/>
                <a:gd name="connsiteY211" fmla="*/ 1212532 h 1339214"/>
                <a:gd name="connsiteX212" fmla="*/ 771919 w 1247216"/>
                <a:gd name="connsiteY212" fmla="*/ 1217294 h 1339214"/>
                <a:gd name="connsiteX213" fmla="*/ 782396 w 1247216"/>
                <a:gd name="connsiteY213" fmla="*/ 1212532 h 1339214"/>
                <a:gd name="connsiteX214" fmla="*/ 359486 w 1247216"/>
                <a:gd name="connsiteY214" fmla="*/ 1212532 h 1339214"/>
                <a:gd name="connsiteX215" fmla="*/ 364249 w 1247216"/>
                <a:gd name="connsiteY215" fmla="*/ 1212532 h 1339214"/>
                <a:gd name="connsiteX216" fmla="*/ 374726 w 1247216"/>
                <a:gd name="connsiteY216" fmla="*/ 1217295 h 1339214"/>
                <a:gd name="connsiteX217" fmla="*/ 361391 w 1247216"/>
                <a:gd name="connsiteY217" fmla="*/ 1215390 h 1339214"/>
                <a:gd name="connsiteX218" fmla="*/ 359486 w 1247216"/>
                <a:gd name="connsiteY218" fmla="*/ 1212532 h 1339214"/>
                <a:gd name="connsiteX219" fmla="*/ 806804 w 1247216"/>
                <a:gd name="connsiteY219" fmla="*/ 1209317 h 1339214"/>
                <a:gd name="connsiteX220" fmla="*/ 799541 w 1247216"/>
                <a:gd name="connsiteY220" fmla="*/ 1211579 h 1339214"/>
                <a:gd name="connsiteX221" fmla="*/ 796684 w 1247216"/>
                <a:gd name="connsiteY221" fmla="*/ 1216342 h 1339214"/>
                <a:gd name="connsiteX222" fmla="*/ 796684 w 1247216"/>
                <a:gd name="connsiteY222" fmla="*/ 1212532 h 1339214"/>
                <a:gd name="connsiteX223" fmla="*/ 780491 w 1247216"/>
                <a:gd name="connsiteY223" fmla="*/ 1219199 h 1339214"/>
                <a:gd name="connsiteX224" fmla="*/ 788111 w 1247216"/>
                <a:gd name="connsiteY224" fmla="*/ 1219199 h 1339214"/>
                <a:gd name="connsiteX225" fmla="*/ 768109 w 1247216"/>
                <a:gd name="connsiteY225" fmla="*/ 1223962 h 1339214"/>
                <a:gd name="connsiteX226" fmla="*/ 769061 w 1247216"/>
                <a:gd name="connsiteY226" fmla="*/ 1226819 h 1339214"/>
                <a:gd name="connsiteX227" fmla="*/ 758584 w 1247216"/>
                <a:gd name="connsiteY227" fmla="*/ 1226819 h 1339214"/>
                <a:gd name="connsiteX228" fmla="*/ 729056 w 1247216"/>
                <a:gd name="connsiteY228" fmla="*/ 1236344 h 1339214"/>
                <a:gd name="connsiteX229" fmla="*/ 727151 w 1247216"/>
                <a:gd name="connsiteY229" fmla="*/ 1233487 h 1339214"/>
                <a:gd name="connsiteX230" fmla="*/ 720484 w 1247216"/>
                <a:gd name="connsiteY230" fmla="*/ 1237297 h 1339214"/>
                <a:gd name="connsiteX231" fmla="*/ 728104 w 1247216"/>
                <a:gd name="connsiteY231" fmla="*/ 1237297 h 1339214"/>
                <a:gd name="connsiteX232" fmla="*/ 710959 w 1247216"/>
                <a:gd name="connsiteY232" fmla="*/ 1242059 h 1339214"/>
                <a:gd name="connsiteX233" fmla="*/ 716674 w 1247216"/>
                <a:gd name="connsiteY233" fmla="*/ 1247774 h 1339214"/>
                <a:gd name="connsiteX234" fmla="*/ 718579 w 1247216"/>
                <a:gd name="connsiteY234" fmla="*/ 1242059 h 1339214"/>
                <a:gd name="connsiteX235" fmla="*/ 727151 w 1247216"/>
                <a:gd name="connsiteY235" fmla="*/ 1241107 h 1339214"/>
                <a:gd name="connsiteX236" fmla="*/ 721436 w 1247216"/>
                <a:gd name="connsiteY236" fmla="*/ 1241107 h 1339214"/>
                <a:gd name="connsiteX237" fmla="*/ 771919 w 1247216"/>
                <a:gd name="connsiteY237" fmla="*/ 1230629 h 1339214"/>
                <a:gd name="connsiteX238" fmla="*/ 811924 w 1247216"/>
                <a:gd name="connsiteY238" fmla="*/ 1210627 h 1339214"/>
                <a:gd name="connsiteX239" fmla="*/ 806804 w 1247216"/>
                <a:gd name="connsiteY239" fmla="*/ 1209317 h 1339214"/>
                <a:gd name="connsiteX240" fmla="*/ 354724 w 1247216"/>
                <a:gd name="connsiteY240" fmla="*/ 1206817 h 1339214"/>
                <a:gd name="connsiteX241" fmla="*/ 359486 w 1247216"/>
                <a:gd name="connsiteY241" fmla="*/ 1209675 h 1339214"/>
                <a:gd name="connsiteX242" fmla="*/ 357581 w 1247216"/>
                <a:gd name="connsiteY242" fmla="*/ 1211580 h 1339214"/>
                <a:gd name="connsiteX243" fmla="*/ 354724 w 1247216"/>
                <a:gd name="connsiteY243" fmla="*/ 1206817 h 1339214"/>
                <a:gd name="connsiteX244" fmla="*/ 653809 w 1247216"/>
                <a:gd name="connsiteY244" fmla="*/ 1205864 h 1339214"/>
                <a:gd name="connsiteX245" fmla="*/ 636664 w 1247216"/>
                <a:gd name="connsiteY245" fmla="*/ 1208722 h 1339214"/>
                <a:gd name="connsiteX246" fmla="*/ 639521 w 1247216"/>
                <a:gd name="connsiteY246" fmla="*/ 1212532 h 1339214"/>
                <a:gd name="connsiteX247" fmla="*/ 633806 w 1247216"/>
                <a:gd name="connsiteY247" fmla="*/ 1211579 h 1339214"/>
                <a:gd name="connsiteX248" fmla="*/ 633806 w 1247216"/>
                <a:gd name="connsiteY248" fmla="*/ 1206817 h 1339214"/>
                <a:gd name="connsiteX249" fmla="*/ 609994 w 1247216"/>
                <a:gd name="connsiteY249" fmla="*/ 1213484 h 1339214"/>
                <a:gd name="connsiteX250" fmla="*/ 622376 w 1247216"/>
                <a:gd name="connsiteY250" fmla="*/ 1213484 h 1339214"/>
                <a:gd name="connsiteX251" fmla="*/ 619026 w 1247216"/>
                <a:gd name="connsiteY251" fmla="*/ 1215159 h 1339214"/>
                <a:gd name="connsiteX252" fmla="*/ 611899 w 1247216"/>
                <a:gd name="connsiteY252" fmla="*/ 1215389 h 1339214"/>
                <a:gd name="connsiteX253" fmla="*/ 621424 w 1247216"/>
                <a:gd name="connsiteY253" fmla="*/ 1216342 h 1339214"/>
                <a:gd name="connsiteX254" fmla="*/ 618566 w 1247216"/>
                <a:gd name="connsiteY254" fmla="*/ 1215389 h 1339214"/>
                <a:gd name="connsiteX255" fmla="*/ 619026 w 1247216"/>
                <a:gd name="connsiteY255" fmla="*/ 1215159 h 1339214"/>
                <a:gd name="connsiteX256" fmla="*/ 641426 w 1247216"/>
                <a:gd name="connsiteY256" fmla="*/ 1214437 h 1339214"/>
                <a:gd name="connsiteX257" fmla="*/ 655714 w 1247216"/>
                <a:gd name="connsiteY257" fmla="*/ 1212532 h 1339214"/>
                <a:gd name="connsiteX258" fmla="*/ 669049 w 1247216"/>
                <a:gd name="connsiteY258" fmla="*/ 1210627 h 1339214"/>
                <a:gd name="connsiteX259" fmla="*/ 650951 w 1247216"/>
                <a:gd name="connsiteY259" fmla="*/ 1210627 h 1339214"/>
                <a:gd name="connsiteX260" fmla="*/ 662381 w 1247216"/>
                <a:gd name="connsiteY260" fmla="*/ 1205864 h 1339214"/>
                <a:gd name="connsiteX261" fmla="*/ 653809 w 1247216"/>
                <a:gd name="connsiteY261" fmla="*/ 1205864 h 1339214"/>
                <a:gd name="connsiteX262" fmla="*/ 949084 w 1247216"/>
                <a:gd name="connsiteY262" fmla="*/ 1204912 h 1339214"/>
                <a:gd name="connsiteX263" fmla="*/ 951941 w 1247216"/>
                <a:gd name="connsiteY263" fmla="*/ 1205864 h 1339214"/>
                <a:gd name="connsiteX264" fmla="*/ 941464 w 1247216"/>
                <a:gd name="connsiteY264" fmla="*/ 1213485 h 1339214"/>
                <a:gd name="connsiteX265" fmla="*/ 945274 w 1247216"/>
                <a:gd name="connsiteY265" fmla="*/ 1207770 h 1339214"/>
                <a:gd name="connsiteX266" fmla="*/ 949084 w 1247216"/>
                <a:gd name="connsiteY266" fmla="*/ 1204912 h 1339214"/>
                <a:gd name="connsiteX267" fmla="*/ 330187 w 1247216"/>
                <a:gd name="connsiteY267" fmla="*/ 1204767 h 1339214"/>
                <a:gd name="connsiteX268" fmla="*/ 333997 w 1247216"/>
                <a:gd name="connsiteY268" fmla="*/ 1206778 h 1339214"/>
                <a:gd name="connsiteX269" fmla="*/ 331864 w 1247216"/>
                <a:gd name="connsiteY269" fmla="*/ 1205864 h 1339214"/>
                <a:gd name="connsiteX270" fmla="*/ 392824 w 1247216"/>
                <a:gd name="connsiteY270" fmla="*/ 1196578 h 1339214"/>
                <a:gd name="connsiteX271" fmla="*/ 398539 w 1247216"/>
                <a:gd name="connsiteY271" fmla="*/ 1199198 h 1339214"/>
                <a:gd name="connsiteX272" fmla="*/ 399491 w 1247216"/>
                <a:gd name="connsiteY272" fmla="*/ 1201102 h 1339214"/>
                <a:gd name="connsiteX273" fmla="*/ 389966 w 1247216"/>
                <a:gd name="connsiteY273" fmla="*/ 1198245 h 1339214"/>
                <a:gd name="connsiteX274" fmla="*/ 392824 w 1247216"/>
                <a:gd name="connsiteY274" fmla="*/ 1196578 h 1339214"/>
                <a:gd name="connsiteX275" fmla="*/ 448069 w 1247216"/>
                <a:gd name="connsiteY275" fmla="*/ 1196339 h 1339214"/>
                <a:gd name="connsiteX276" fmla="*/ 449021 w 1247216"/>
                <a:gd name="connsiteY276" fmla="*/ 1197291 h 1339214"/>
                <a:gd name="connsiteX277" fmla="*/ 448069 w 1247216"/>
                <a:gd name="connsiteY277" fmla="*/ 1198244 h 1339214"/>
                <a:gd name="connsiteX278" fmla="*/ 448069 w 1247216"/>
                <a:gd name="connsiteY278" fmla="*/ 1196339 h 1339214"/>
                <a:gd name="connsiteX279" fmla="*/ 398539 w 1247216"/>
                <a:gd name="connsiteY279" fmla="*/ 1195387 h 1339214"/>
                <a:gd name="connsiteX280" fmla="*/ 403302 w 1247216"/>
                <a:gd name="connsiteY280" fmla="*/ 1196339 h 1339214"/>
                <a:gd name="connsiteX281" fmla="*/ 404254 w 1247216"/>
                <a:gd name="connsiteY281" fmla="*/ 1196339 h 1339214"/>
                <a:gd name="connsiteX282" fmla="*/ 407111 w 1247216"/>
                <a:gd name="connsiteY282" fmla="*/ 1198244 h 1339214"/>
                <a:gd name="connsiteX283" fmla="*/ 404254 w 1247216"/>
                <a:gd name="connsiteY283" fmla="*/ 1199197 h 1339214"/>
                <a:gd name="connsiteX284" fmla="*/ 403302 w 1247216"/>
                <a:gd name="connsiteY284" fmla="*/ 1198244 h 1339214"/>
                <a:gd name="connsiteX285" fmla="*/ 399491 w 1247216"/>
                <a:gd name="connsiteY285" fmla="*/ 1197292 h 1339214"/>
                <a:gd name="connsiteX286" fmla="*/ 398539 w 1247216"/>
                <a:gd name="connsiteY286" fmla="*/ 1195387 h 1339214"/>
                <a:gd name="connsiteX287" fmla="*/ 730009 w 1247216"/>
                <a:gd name="connsiteY287" fmla="*/ 1193482 h 1339214"/>
                <a:gd name="connsiteX288" fmla="*/ 710959 w 1247216"/>
                <a:gd name="connsiteY288" fmla="*/ 1198244 h 1339214"/>
                <a:gd name="connsiteX289" fmla="*/ 693814 w 1247216"/>
                <a:gd name="connsiteY289" fmla="*/ 1200149 h 1339214"/>
                <a:gd name="connsiteX290" fmla="*/ 665239 w 1247216"/>
                <a:gd name="connsiteY290" fmla="*/ 1208722 h 1339214"/>
                <a:gd name="connsiteX291" fmla="*/ 674764 w 1247216"/>
                <a:gd name="connsiteY291" fmla="*/ 1207769 h 1339214"/>
                <a:gd name="connsiteX292" fmla="*/ 673811 w 1247216"/>
                <a:gd name="connsiteY292" fmla="*/ 1211579 h 1339214"/>
                <a:gd name="connsiteX293" fmla="*/ 682384 w 1247216"/>
                <a:gd name="connsiteY293" fmla="*/ 1210627 h 1339214"/>
                <a:gd name="connsiteX294" fmla="*/ 677621 w 1247216"/>
                <a:gd name="connsiteY294" fmla="*/ 1207769 h 1339214"/>
                <a:gd name="connsiteX295" fmla="*/ 705244 w 1247216"/>
                <a:gd name="connsiteY295" fmla="*/ 1203959 h 1339214"/>
                <a:gd name="connsiteX296" fmla="*/ 712864 w 1247216"/>
                <a:gd name="connsiteY296" fmla="*/ 1202054 h 1339214"/>
                <a:gd name="connsiteX297" fmla="*/ 719531 w 1247216"/>
                <a:gd name="connsiteY297" fmla="*/ 1200149 h 1339214"/>
                <a:gd name="connsiteX298" fmla="*/ 731914 w 1247216"/>
                <a:gd name="connsiteY298" fmla="*/ 1195387 h 1339214"/>
                <a:gd name="connsiteX299" fmla="*/ 730009 w 1247216"/>
                <a:gd name="connsiteY299" fmla="*/ 1193482 h 1339214"/>
                <a:gd name="connsiteX300" fmla="*/ 354367 w 1247216"/>
                <a:gd name="connsiteY300" fmla="*/ 1190982 h 1339214"/>
                <a:gd name="connsiteX301" fmla="*/ 350914 w 1247216"/>
                <a:gd name="connsiteY301" fmla="*/ 1191577 h 1339214"/>
                <a:gd name="connsiteX302" fmla="*/ 358534 w 1247216"/>
                <a:gd name="connsiteY302" fmla="*/ 1192529 h 1339214"/>
                <a:gd name="connsiteX303" fmla="*/ 354367 w 1247216"/>
                <a:gd name="connsiteY303" fmla="*/ 1190982 h 1339214"/>
                <a:gd name="connsiteX304" fmla="*/ 379489 w 1247216"/>
                <a:gd name="connsiteY304" fmla="*/ 1188720 h 1339214"/>
                <a:gd name="connsiteX305" fmla="*/ 380441 w 1247216"/>
                <a:gd name="connsiteY305" fmla="*/ 1189672 h 1339214"/>
                <a:gd name="connsiteX306" fmla="*/ 379489 w 1247216"/>
                <a:gd name="connsiteY306" fmla="*/ 1190625 h 1339214"/>
                <a:gd name="connsiteX307" fmla="*/ 378536 w 1247216"/>
                <a:gd name="connsiteY307" fmla="*/ 1189672 h 1339214"/>
                <a:gd name="connsiteX308" fmla="*/ 379489 w 1247216"/>
                <a:gd name="connsiteY308" fmla="*/ 1188720 h 1339214"/>
                <a:gd name="connsiteX309" fmla="*/ 913841 w 1247216"/>
                <a:gd name="connsiteY309" fmla="*/ 1186814 h 1339214"/>
                <a:gd name="connsiteX310" fmla="*/ 904316 w 1247216"/>
                <a:gd name="connsiteY310" fmla="*/ 1195387 h 1339214"/>
                <a:gd name="connsiteX311" fmla="*/ 913841 w 1247216"/>
                <a:gd name="connsiteY311" fmla="*/ 1186814 h 1339214"/>
                <a:gd name="connsiteX312" fmla="*/ 944864 w 1247216"/>
                <a:gd name="connsiteY312" fmla="*/ 1185090 h 1339214"/>
                <a:gd name="connsiteX313" fmla="*/ 947179 w 1247216"/>
                <a:gd name="connsiteY313" fmla="*/ 1185862 h 1339214"/>
                <a:gd name="connsiteX314" fmla="*/ 946226 w 1247216"/>
                <a:gd name="connsiteY314" fmla="*/ 1186814 h 1339214"/>
                <a:gd name="connsiteX315" fmla="*/ 939559 w 1247216"/>
                <a:gd name="connsiteY315" fmla="*/ 1188719 h 1339214"/>
                <a:gd name="connsiteX316" fmla="*/ 941124 w 1247216"/>
                <a:gd name="connsiteY316" fmla="*/ 1187467 h 1339214"/>
                <a:gd name="connsiteX317" fmla="*/ 452831 w 1247216"/>
                <a:gd name="connsiteY317" fmla="*/ 1184909 h 1339214"/>
                <a:gd name="connsiteX318" fmla="*/ 465214 w 1247216"/>
                <a:gd name="connsiteY318" fmla="*/ 1185862 h 1339214"/>
                <a:gd name="connsiteX319" fmla="*/ 464261 w 1247216"/>
                <a:gd name="connsiteY319" fmla="*/ 1187767 h 1339214"/>
                <a:gd name="connsiteX320" fmla="*/ 452831 w 1247216"/>
                <a:gd name="connsiteY320" fmla="*/ 1184909 h 1339214"/>
                <a:gd name="connsiteX321" fmla="*/ 277056 w 1247216"/>
                <a:gd name="connsiteY321" fmla="*/ 1174714 h 1339214"/>
                <a:gd name="connsiteX322" fmla="*/ 284001 w 1247216"/>
                <a:gd name="connsiteY322" fmla="*/ 1179194 h 1339214"/>
                <a:gd name="connsiteX323" fmla="*/ 289954 w 1247216"/>
                <a:gd name="connsiteY323" fmla="*/ 1181099 h 1339214"/>
                <a:gd name="connsiteX324" fmla="*/ 296621 w 1247216"/>
                <a:gd name="connsiteY324" fmla="*/ 1187767 h 1339214"/>
                <a:gd name="connsiteX325" fmla="*/ 299479 w 1247216"/>
                <a:gd name="connsiteY325" fmla="*/ 1188719 h 1339214"/>
                <a:gd name="connsiteX326" fmla="*/ 302336 w 1247216"/>
                <a:gd name="connsiteY326" fmla="*/ 1185862 h 1339214"/>
                <a:gd name="connsiteX327" fmla="*/ 307099 w 1247216"/>
                <a:gd name="connsiteY327" fmla="*/ 1189672 h 1339214"/>
                <a:gd name="connsiteX328" fmla="*/ 330187 w 1247216"/>
                <a:gd name="connsiteY328" fmla="*/ 1204767 h 1339214"/>
                <a:gd name="connsiteX329" fmla="*/ 322339 w 1247216"/>
                <a:gd name="connsiteY329" fmla="*/ 1200625 h 1339214"/>
                <a:gd name="connsiteX330" fmla="*/ 305194 w 1247216"/>
                <a:gd name="connsiteY330" fmla="*/ 1197292 h 1339214"/>
                <a:gd name="connsiteX331" fmla="*/ 296621 w 1247216"/>
                <a:gd name="connsiteY331" fmla="*/ 1193482 h 1339214"/>
                <a:gd name="connsiteX332" fmla="*/ 269951 w 1247216"/>
                <a:gd name="connsiteY332" fmla="*/ 1175384 h 1339214"/>
                <a:gd name="connsiteX333" fmla="*/ 277571 w 1247216"/>
                <a:gd name="connsiteY333" fmla="*/ 1177289 h 1339214"/>
                <a:gd name="connsiteX334" fmla="*/ 946226 w 1247216"/>
                <a:gd name="connsiteY334" fmla="*/ 1171574 h 1339214"/>
                <a:gd name="connsiteX335" fmla="*/ 941464 w 1247216"/>
                <a:gd name="connsiteY335" fmla="*/ 1174432 h 1339214"/>
                <a:gd name="connsiteX336" fmla="*/ 947179 w 1247216"/>
                <a:gd name="connsiteY336" fmla="*/ 1173479 h 1339214"/>
                <a:gd name="connsiteX337" fmla="*/ 273966 w 1247216"/>
                <a:gd name="connsiteY337" fmla="*/ 1170758 h 1339214"/>
                <a:gd name="connsiteX338" fmla="*/ 276619 w 1247216"/>
                <a:gd name="connsiteY338" fmla="*/ 1172527 h 1339214"/>
                <a:gd name="connsiteX339" fmla="*/ 277056 w 1247216"/>
                <a:gd name="connsiteY339" fmla="*/ 1174714 h 1339214"/>
                <a:gd name="connsiteX340" fmla="*/ 276619 w 1247216"/>
                <a:gd name="connsiteY340" fmla="*/ 1174432 h 1339214"/>
                <a:gd name="connsiteX341" fmla="*/ 953846 w 1247216"/>
                <a:gd name="connsiteY341" fmla="*/ 1163002 h 1339214"/>
                <a:gd name="connsiteX342" fmla="*/ 947179 w 1247216"/>
                <a:gd name="connsiteY342" fmla="*/ 1169669 h 1339214"/>
                <a:gd name="connsiteX343" fmla="*/ 955751 w 1247216"/>
                <a:gd name="connsiteY343" fmla="*/ 1164907 h 1339214"/>
                <a:gd name="connsiteX344" fmla="*/ 262332 w 1247216"/>
                <a:gd name="connsiteY344" fmla="*/ 1163002 h 1339214"/>
                <a:gd name="connsiteX345" fmla="*/ 271976 w 1247216"/>
                <a:gd name="connsiteY345" fmla="*/ 1168003 h 1339214"/>
                <a:gd name="connsiteX346" fmla="*/ 273966 w 1247216"/>
                <a:gd name="connsiteY346" fmla="*/ 1170758 h 1339214"/>
                <a:gd name="connsiteX347" fmla="*/ 262330 w 1247216"/>
                <a:gd name="connsiteY347" fmla="*/ 1163001 h 1339214"/>
                <a:gd name="connsiteX348" fmla="*/ 262332 w 1247216"/>
                <a:gd name="connsiteY348" fmla="*/ 1163002 h 1339214"/>
                <a:gd name="connsiteX349" fmla="*/ 262331 w 1247216"/>
                <a:gd name="connsiteY349" fmla="*/ 1163002 h 1339214"/>
                <a:gd name="connsiteX350" fmla="*/ 380441 w 1247216"/>
                <a:gd name="connsiteY350" fmla="*/ 1162049 h 1339214"/>
                <a:gd name="connsiteX351" fmla="*/ 382346 w 1247216"/>
                <a:gd name="connsiteY351" fmla="*/ 1163002 h 1339214"/>
                <a:gd name="connsiteX352" fmla="*/ 396634 w 1247216"/>
                <a:gd name="connsiteY352" fmla="*/ 1171574 h 1339214"/>
                <a:gd name="connsiteX353" fmla="*/ 433781 w 1247216"/>
                <a:gd name="connsiteY353" fmla="*/ 1184909 h 1339214"/>
                <a:gd name="connsiteX354" fmla="*/ 471881 w 1247216"/>
                <a:gd name="connsiteY354" fmla="*/ 1194434 h 1339214"/>
                <a:gd name="connsiteX355" fmla="*/ 471881 w 1247216"/>
                <a:gd name="connsiteY355" fmla="*/ 1183957 h 1339214"/>
                <a:gd name="connsiteX356" fmla="*/ 450926 w 1247216"/>
                <a:gd name="connsiteY356" fmla="*/ 1183957 h 1339214"/>
                <a:gd name="connsiteX357" fmla="*/ 418541 w 1247216"/>
                <a:gd name="connsiteY357" fmla="*/ 1172527 h 1339214"/>
                <a:gd name="connsiteX358" fmla="*/ 402349 w 1247216"/>
                <a:gd name="connsiteY358" fmla="*/ 1166812 h 1339214"/>
                <a:gd name="connsiteX359" fmla="*/ 387109 w 1247216"/>
                <a:gd name="connsiteY359" fmla="*/ 1163002 h 1339214"/>
                <a:gd name="connsiteX360" fmla="*/ 380441 w 1247216"/>
                <a:gd name="connsiteY360" fmla="*/ 1162049 h 1339214"/>
                <a:gd name="connsiteX361" fmla="*/ 352819 w 1247216"/>
                <a:gd name="connsiteY361" fmla="*/ 1157287 h 1339214"/>
                <a:gd name="connsiteX362" fmla="*/ 349612 w 1247216"/>
                <a:gd name="connsiteY362" fmla="*/ 1157701 h 1339214"/>
                <a:gd name="connsiteX363" fmla="*/ 353043 w 1247216"/>
                <a:gd name="connsiteY363" fmla="*/ 1158550 h 1339214"/>
                <a:gd name="connsiteX364" fmla="*/ 963371 w 1247216"/>
                <a:gd name="connsiteY364" fmla="*/ 1148714 h 1339214"/>
                <a:gd name="connsiteX365" fmla="*/ 940511 w 1247216"/>
                <a:gd name="connsiteY365" fmla="*/ 1165859 h 1339214"/>
                <a:gd name="connsiteX366" fmla="*/ 925271 w 1247216"/>
                <a:gd name="connsiteY366" fmla="*/ 1180147 h 1339214"/>
                <a:gd name="connsiteX367" fmla="*/ 945274 w 1247216"/>
                <a:gd name="connsiteY367" fmla="*/ 1165859 h 1339214"/>
                <a:gd name="connsiteX368" fmla="*/ 963371 w 1247216"/>
                <a:gd name="connsiteY368" fmla="*/ 1148714 h 1339214"/>
                <a:gd name="connsiteX369" fmla="*/ 1001028 w 1247216"/>
                <a:gd name="connsiteY369" fmla="*/ 1148452 h 1339214"/>
                <a:gd name="connsiteX370" fmla="*/ 1003614 w 1247216"/>
                <a:gd name="connsiteY370" fmla="*/ 1149191 h 1339214"/>
                <a:gd name="connsiteX371" fmla="*/ 1001471 w 1247216"/>
                <a:gd name="connsiteY371" fmla="*/ 1153477 h 1339214"/>
                <a:gd name="connsiteX372" fmla="*/ 999517 w 1247216"/>
                <a:gd name="connsiteY372" fmla="*/ 1149567 h 1339214"/>
                <a:gd name="connsiteX373" fmla="*/ 1009091 w 1247216"/>
                <a:gd name="connsiteY373" fmla="*/ 1143952 h 1339214"/>
                <a:gd name="connsiteX374" fmla="*/ 1009091 w 1247216"/>
                <a:gd name="connsiteY374" fmla="*/ 1146809 h 1339214"/>
                <a:gd name="connsiteX375" fmla="*/ 1006234 w 1247216"/>
                <a:gd name="connsiteY375" fmla="*/ 1146809 h 1339214"/>
                <a:gd name="connsiteX376" fmla="*/ 1003254 w 1247216"/>
                <a:gd name="connsiteY376" fmla="*/ 1146809 h 1339214"/>
                <a:gd name="connsiteX377" fmla="*/ 1006118 w 1247216"/>
                <a:gd name="connsiteY377" fmla="*/ 1144695 h 1339214"/>
                <a:gd name="connsiteX378" fmla="*/ 1034809 w 1247216"/>
                <a:gd name="connsiteY378" fmla="*/ 1128712 h 1339214"/>
                <a:gd name="connsiteX379" fmla="*/ 1028141 w 1247216"/>
                <a:gd name="connsiteY379" fmla="*/ 1135379 h 1339214"/>
                <a:gd name="connsiteX380" fmla="*/ 1031951 w 1247216"/>
                <a:gd name="connsiteY380" fmla="*/ 1130617 h 1339214"/>
                <a:gd name="connsiteX381" fmla="*/ 1028141 w 1247216"/>
                <a:gd name="connsiteY381" fmla="*/ 1133474 h 1339214"/>
                <a:gd name="connsiteX382" fmla="*/ 1026236 w 1247216"/>
                <a:gd name="connsiteY382" fmla="*/ 1131569 h 1339214"/>
                <a:gd name="connsiteX383" fmla="*/ 1034809 w 1247216"/>
                <a:gd name="connsiteY383" fmla="*/ 1128712 h 1339214"/>
                <a:gd name="connsiteX384" fmla="*/ 1152919 w 1247216"/>
                <a:gd name="connsiteY384" fmla="*/ 1121092 h 1339214"/>
                <a:gd name="connsiteX385" fmla="*/ 1147204 w 1247216"/>
                <a:gd name="connsiteY385" fmla="*/ 1136332 h 1339214"/>
                <a:gd name="connsiteX386" fmla="*/ 1148156 w 1247216"/>
                <a:gd name="connsiteY386" fmla="*/ 1127760 h 1339214"/>
                <a:gd name="connsiteX387" fmla="*/ 1152919 w 1247216"/>
                <a:gd name="connsiteY387" fmla="*/ 1121092 h 1339214"/>
                <a:gd name="connsiteX388" fmla="*/ 203276 w 1247216"/>
                <a:gd name="connsiteY388" fmla="*/ 1115377 h 1339214"/>
                <a:gd name="connsiteX389" fmla="*/ 230899 w 1247216"/>
                <a:gd name="connsiteY389" fmla="*/ 1138237 h 1339214"/>
                <a:gd name="connsiteX390" fmla="*/ 262330 w 1247216"/>
                <a:gd name="connsiteY390" fmla="*/ 1163001 h 1339214"/>
                <a:gd name="connsiteX391" fmla="*/ 250901 w 1247216"/>
                <a:gd name="connsiteY391" fmla="*/ 1155382 h 1339214"/>
                <a:gd name="connsiteX392" fmla="*/ 227089 w 1247216"/>
                <a:gd name="connsiteY392" fmla="*/ 1138237 h 1339214"/>
                <a:gd name="connsiteX393" fmla="*/ 203276 w 1247216"/>
                <a:gd name="connsiteY393" fmla="*/ 1115377 h 1339214"/>
                <a:gd name="connsiteX394" fmla="*/ 351867 w 1247216"/>
                <a:gd name="connsiteY394" fmla="*/ 1112520 h 1339214"/>
                <a:gd name="connsiteX395" fmla="*/ 353891 w 1247216"/>
                <a:gd name="connsiteY395" fmla="*/ 1116448 h 1339214"/>
                <a:gd name="connsiteX396" fmla="*/ 359261 w 1247216"/>
                <a:gd name="connsiteY396" fmla="*/ 1118163 h 1339214"/>
                <a:gd name="connsiteX397" fmla="*/ 362344 w 1247216"/>
                <a:gd name="connsiteY397" fmla="*/ 1117282 h 1339214"/>
                <a:gd name="connsiteX398" fmla="*/ 360705 w 1247216"/>
                <a:gd name="connsiteY398" fmla="*/ 1115643 h 1339214"/>
                <a:gd name="connsiteX399" fmla="*/ 359487 w 1247216"/>
                <a:gd name="connsiteY399" fmla="*/ 1115735 h 1339214"/>
                <a:gd name="connsiteX400" fmla="*/ 351867 w 1247216"/>
                <a:gd name="connsiteY400" fmla="*/ 1112520 h 1339214"/>
                <a:gd name="connsiteX401" fmla="*/ 297574 w 1247216"/>
                <a:gd name="connsiteY401" fmla="*/ 1109662 h 1339214"/>
                <a:gd name="connsiteX402" fmla="*/ 297607 w 1247216"/>
                <a:gd name="connsiteY402" fmla="*/ 1109737 h 1339214"/>
                <a:gd name="connsiteX403" fmla="*/ 297534 w 1247216"/>
                <a:gd name="connsiteY403" fmla="*/ 1109677 h 1339214"/>
                <a:gd name="connsiteX404" fmla="*/ 380441 w 1247216"/>
                <a:gd name="connsiteY404" fmla="*/ 1107757 h 1339214"/>
                <a:gd name="connsiteX405" fmla="*/ 383299 w 1247216"/>
                <a:gd name="connsiteY405" fmla="*/ 1108709 h 1339214"/>
                <a:gd name="connsiteX406" fmla="*/ 383299 w 1247216"/>
                <a:gd name="connsiteY406" fmla="*/ 1107757 h 1339214"/>
                <a:gd name="connsiteX407" fmla="*/ 381394 w 1247216"/>
                <a:gd name="connsiteY407" fmla="*/ 1107757 h 1339214"/>
                <a:gd name="connsiteX408" fmla="*/ 380441 w 1247216"/>
                <a:gd name="connsiteY408" fmla="*/ 1107757 h 1339214"/>
                <a:gd name="connsiteX409" fmla="*/ 292811 w 1247216"/>
                <a:gd name="connsiteY409" fmla="*/ 1105852 h 1339214"/>
                <a:gd name="connsiteX410" fmla="*/ 297534 w 1247216"/>
                <a:gd name="connsiteY410" fmla="*/ 1109677 h 1339214"/>
                <a:gd name="connsiteX411" fmla="*/ 296621 w 1247216"/>
                <a:gd name="connsiteY411" fmla="*/ 1110019 h 1339214"/>
                <a:gd name="connsiteX412" fmla="*/ 295669 w 1247216"/>
                <a:gd name="connsiteY412" fmla="*/ 1112519 h 1339214"/>
                <a:gd name="connsiteX413" fmla="*/ 292811 w 1247216"/>
                <a:gd name="connsiteY413" fmla="*/ 1105852 h 1339214"/>
                <a:gd name="connsiteX414" fmla="*/ 198514 w 1247216"/>
                <a:gd name="connsiteY414" fmla="*/ 1103947 h 1339214"/>
                <a:gd name="connsiteX415" fmla="*/ 203276 w 1247216"/>
                <a:gd name="connsiteY415" fmla="*/ 1109662 h 1339214"/>
                <a:gd name="connsiteX416" fmla="*/ 198514 w 1247216"/>
                <a:gd name="connsiteY416" fmla="*/ 1103947 h 1339214"/>
                <a:gd name="connsiteX417" fmla="*/ 309956 w 1247216"/>
                <a:gd name="connsiteY417" fmla="*/ 1101089 h 1339214"/>
                <a:gd name="connsiteX418" fmla="*/ 310909 w 1247216"/>
                <a:gd name="connsiteY418" fmla="*/ 1102041 h 1339214"/>
                <a:gd name="connsiteX419" fmla="*/ 310909 w 1247216"/>
                <a:gd name="connsiteY419" fmla="*/ 1102994 h 1339214"/>
                <a:gd name="connsiteX420" fmla="*/ 309004 w 1247216"/>
                <a:gd name="connsiteY420" fmla="*/ 1102041 h 1339214"/>
                <a:gd name="connsiteX421" fmla="*/ 309956 w 1247216"/>
                <a:gd name="connsiteY421" fmla="*/ 1101089 h 1339214"/>
                <a:gd name="connsiteX422" fmla="*/ 1070051 w 1247216"/>
                <a:gd name="connsiteY422" fmla="*/ 1091564 h 1339214"/>
                <a:gd name="connsiteX423" fmla="*/ 1064336 w 1247216"/>
                <a:gd name="connsiteY423" fmla="*/ 1098232 h 1339214"/>
                <a:gd name="connsiteX424" fmla="*/ 1059574 w 1247216"/>
                <a:gd name="connsiteY424" fmla="*/ 1101089 h 1339214"/>
                <a:gd name="connsiteX425" fmla="*/ 1070051 w 1247216"/>
                <a:gd name="connsiteY425" fmla="*/ 1091564 h 1339214"/>
                <a:gd name="connsiteX426" fmla="*/ 1055764 w 1247216"/>
                <a:gd name="connsiteY426" fmla="*/ 1088707 h 1339214"/>
                <a:gd name="connsiteX427" fmla="*/ 1052906 w 1247216"/>
                <a:gd name="connsiteY427" fmla="*/ 1096327 h 1339214"/>
                <a:gd name="connsiteX428" fmla="*/ 1057669 w 1247216"/>
                <a:gd name="connsiteY428" fmla="*/ 1090612 h 1339214"/>
                <a:gd name="connsiteX429" fmla="*/ 285826 w 1247216"/>
                <a:gd name="connsiteY429" fmla="*/ 1082674 h 1339214"/>
                <a:gd name="connsiteX430" fmla="*/ 286144 w 1247216"/>
                <a:gd name="connsiteY430" fmla="*/ 1082992 h 1339214"/>
                <a:gd name="connsiteX431" fmla="*/ 286144 w 1247216"/>
                <a:gd name="connsiteY431" fmla="*/ 1083944 h 1339214"/>
                <a:gd name="connsiteX432" fmla="*/ 285668 w 1247216"/>
                <a:gd name="connsiteY432" fmla="*/ 1083468 h 1339214"/>
                <a:gd name="connsiteX433" fmla="*/ 249949 w 1247216"/>
                <a:gd name="connsiteY433" fmla="*/ 1082039 h 1339214"/>
                <a:gd name="connsiteX434" fmla="*/ 250902 w 1247216"/>
                <a:gd name="connsiteY434" fmla="*/ 1082991 h 1339214"/>
                <a:gd name="connsiteX435" fmla="*/ 249949 w 1247216"/>
                <a:gd name="connsiteY435" fmla="*/ 1083944 h 1339214"/>
                <a:gd name="connsiteX436" fmla="*/ 248997 w 1247216"/>
                <a:gd name="connsiteY436" fmla="*/ 1083944 h 1339214"/>
                <a:gd name="connsiteX437" fmla="*/ 249949 w 1247216"/>
                <a:gd name="connsiteY437" fmla="*/ 1082039 h 1339214"/>
                <a:gd name="connsiteX438" fmla="*/ 304241 w 1247216"/>
                <a:gd name="connsiteY438" fmla="*/ 1073467 h 1339214"/>
                <a:gd name="connsiteX439" fmla="*/ 303289 w 1247216"/>
                <a:gd name="connsiteY439" fmla="*/ 1074419 h 1339214"/>
                <a:gd name="connsiteX440" fmla="*/ 302336 w 1247216"/>
                <a:gd name="connsiteY440" fmla="*/ 1075372 h 1339214"/>
                <a:gd name="connsiteX441" fmla="*/ 303289 w 1247216"/>
                <a:gd name="connsiteY441" fmla="*/ 1076324 h 1339214"/>
                <a:gd name="connsiteX442" fmla="*/ 304241 w 1247216"/>
                <a:gd name="connsiteY442" fmla="*/ 1075372 h 1339214"/>
                <a:gd name="connsiteX443" fmla="*/ 304241 w 1247216"/>
                <a:gd name="connsiteY443" fmla="*/ 1073467 h 1339214"/>
                <a:gd name="connsiteX444" fmla="*/ 140412 w 1247216"/>
                <a:gd name="connsiteY444" fmla="*/ 1070610 h 1339214"/>
                <a:gd name="connsiteX445" fmla="*/ 148984 w 1247216"/>
                <a:gd name="connsiteY445" fmla="*/ 1082040 h 1339214"/>
                <a:gd name="connsiteX446" fmla="*/ 158509 w 1247216"/>
                <a:gd name="connsiteY446" fmla="*/ 1091565 h 1339214"/>
                <a:gd name="connsiteX447" fmla="*/ 147079 w 1247216"/>
                <a:gd name="connsiteY447" fmla="*/ 1081087 h 1339214"/>
                <a:gd name="connsiteX448" fmla="*/ 140412 w 1247216"/>
                <a:gd name="connsiteY448" fmla="*/ 1081087 h 1339214"/>
                <a:gd name="connsiteX449" fmla="*/ 140412 w 1247216"/>
                <a:gd name="connsiteY449" fmla="*/ 1070610 h 1339214"/>
                <a:gd name="connsiteX450" fmla="*/ 1101484 w 1247216"/>
                <a:gd name="connsiteY450" fmla="*/ 1063942 h 1339214"/>
                <a:gd name="connsiteX451" fmla="*/ 1091959 w 1247216"/>
                <a:gd name="connsiteY451" fmla="*/ 1074419 h 1339214"/>
                <a:gd name="connsiteX452" fmla="*/ 1084339 w 1247216"/>
                <a:gd name="connsiteY452" fmla="*/ 1076324 h 1339214"/>
                <a:gd name="connsiteX453" fmla="*/ 1092912 w 1247216"/>
                <a:gd name="connsiteY453" fmla="*/ 1064894 h 1339214"/>
                <a:gd name="connsiteX454" fmla="*/ 1101484 w 1247216"/>
                <a:gd name="connsiteY454" fmla="*/ 1063942 h 1339214"/>
                <a:gd name="connsiteX455" fmla="*/ 1063384 w 1247216"/>
                <a:gd name="connsiteY455" fmla="*/ 1063942 h 1339214"/>
                <a:gd name="connsiteX456" fmla="*/ 1051954 w 1247216"/>
                <a:gd name="connsiteY456" fmla="*/ 1072514 h 1339214"/>
                <a:gd name="connsiteX457" fmla="*/ 1055764 w 1247216"/>
                <a:gd name="connsiteY457" fmla="*/ 1073467 h 1339214"/>
                <a:gd name="connsiteX458" fmla="*/ 1063384 w 1247216"/>
                <a:gd name="connsiteY458" fmla="*/ 1063942 h 1339214"/>
                <a:gd name="connsiteX459" fmla="*/ 1084339 w 1247216"/>
                <a:gd name="connsiteY459" fmla="*/ 1059179 h 1339214"/>
                <a:gd name="connsiteX460" fmla="*/ 1078505 w 1247216"/>
                <a:gd name="connsiteY460" fmla="*/ 1070014 h 1339214"/>
                <a:gd name="connsiteX461" fmla="*/ 1073035 w 1247216"/>
                <a:gd name="connsiteY461" fmla="*/ 1074238 h 1339214"/>
                <a:gd name="connsiteX462" fmla="*/ 1073504 w 1247216"/>
                <a:gd name="connsiteY462" fmla="*/ 1070014 h 1339214"/>
                <a:gd name="connsiteX463" fmla="*/ 1076243 w 1247216"/>
                <a:gd name="connsiteY463" fmla="*/ 1067275 h 1339214"/>
                <a:gd name="connsiteX464" fmla="*/ 1081481 w 1247216"/>
                <a:gd name="connsiteY464" fmla="*/ 1063942 h 1339214"/>
                <a:gd name="connsiteX465" fmla="*/ 1080162 w 1247216"/>
                <a:gd name="connsiteY465" fmla="*/ 1063356 h 1339214"/>
                <a:gd name="connsiteX466" fmla="*/ 1070051 w 1247216"/>
                <a:gd name="connsiteY466" fmla="*/ 1054417 h 1339214"/>
                <a:gd name="connsiteX467" fmla="*/ 1066241 w 1247216"/>
                <a:gd name="connsiteY467" fmla="*/ 1062989 h 1339214"/>
                <a:gd name="connsiteX468" fmla="*/ 1072909 w 1247216"/>
                <a:gd name="connsiteY468" fmla="*/ 1054417 h 1339214"/>
                <a:gd name="connsiteX469" fmla="*/ 1070051 w 1247216"/>
                <a:gd name="connsiteY469" fmla="*/ 1054417 h 1339214"/>
                <a:gd name="connsiteX470" fmla="*/ 1091664 w 1247216"/>
                <a:gd name="connsiteY470" fmla="*/ 1052280 h 1339214"/>
                <a:gd name="connsiteX471" fmla="*/ 1089101 w 1247216"/>
                <a:gd name="connsiteY471" fmla="*/ 1056322 h 1339214"/>
                <a:gd name="connsiteX472" fmla="*/ 1088977 w 1247216"/>
                <a:gd name="connsiteY472" fmla="*/ 1055701 h 1339214"/>
                <a:gd name="connsiteX473" fmla="*/ 1088149 w 1247216"/>
                <a:gd name="connsiteY473" fmla="*/ 1051559 h 1339214"/>
                <a:gd name="connsiteX474" fmla="*/ 1088977 w 1247216"/>
                <a:gd name="connsiteY474" fmla="*/ 1055701 h 1339214"/>
                <a:gd name="connsiteX475" fmla="*/ 1086244 w 1247216"/>
                <a:gd name="connsiteY475" fmla="*/ 1059179 h 1339214"/>
                <a:gd name="connsiteX476" fmla="*/ 1083613 w 1247216"/>
                <a:gd name="connsiteY476" fmla="*/ 1056549 h 1339214"/>
                <a:gd name="connsiteX477" fmla="*/ 1097946 w 1247216"/>
                <a:gd name="connsiteY477" fmla="*/ 1041294 h 1339214"/>
                <a:gd name="connsiteX478" fmla="*/ 1096721 w 1247216"/>
                <a:gd name="connsiteY478" fmla="*/ 1045844 h 1339214"/>
                <a:gd name="connsiteX479" fmla="*/ 1091664 w 1247216"/>
                <a:gd name="connsiteY479" fmla="*/ 1052280 h 1339214"/>
                <a:gd name="connsiteX480" fmla="*/ 1092197 w 1247216"/>
                <a:gd name="connsiteY480" fmla="*/ 1051440 h 1339214"/>
                <a:gd name="connsiteX481" fmla="*/ 1093864 w 1247216"/>
                <a:gd name="connsiteY481" fmla="*/ 1048702 h 1339214"/>
                <a:gd name="connsiteX482" fmla="*/ 1089101 w 1247216"/>
                <a:gd name="connsiteY482" fmla="*/ 1050607 h 1339214"/>
                <a:gd name="connsiteX483" fmla="*/ 1093567 w 1247216"/>
                <a:gd name="connsiteY483" fmla="*/ 1043462 h 1339214"/>
                <a:gd name="connsiteX484" fmla="*/ 1093908 w 1247216"/>
                <a:gd name="connsiteY484" fmla="*/ 1043031 h 1339214"/>
                <a:gd name="connsiteX485" fmla="*/ 1095769 w 1247216"/>
                <a:gd name="connsiteY485" fmla="*/ 1044892 h 1339214"/>
                <a:gd name="connsiteX486" fmla="*/ 220421 w 1247216"/>
                <a:gd name="connsiteY486" fmla="*/ 1028699 h 1339214"/>
                <a:gd name="connsiteX487" fmla="*/ 210896 w 1247216"/>
                <a:gd name="connsiteY487" fmla="*/ 1048702 h 1339214"/>
                <a:gd name="connsiteX488" fmla="*/ 212801 w 1247216"/>
                <a:gd name="connsiteY488" fmla="*/ 1050607 h 1339214"/>
                <a:gd name="connsiteX489" fmla="*/ 215659 w 1247216"/>
                <a:gd name="connsiteY489" fmla="*/ 1049654 h 1339214"/>
                <a:gd name="connsiteX490" fmla="*/ 224231 w 1247216"/>
                <a:gd name="connsiteY490" fmla="*/ 1031557 h 1339214"/>
                <a:gd name="connsiteX491" fmla="*/ 225184 w 1247216"/>
                <a:gd name="connsiteY491" fmla="*/ 1029652 h 1339214"/>
                <a:gd name="connsiteX492" fmla="*/ 224231 w 1247216"/>
                <a:gd name="connsiteY492" fmla="*/ 1028699 h 1339214"/>
                <a:gd name="connsiteX493" fmla="*/ 220421 w 1247216"/>
                <a:gd name="connsiteY493" fmla="*/ 1028699 h 1339214"/>
                <a:gd name="connsiteX494" fmla="*/ 210896 w 1247216"/>
                <a:gd name="connsiteY494" fmla="*/ 1021079 h 1339214"/>
                <a:gd name="connsiteX495" fmla="*/ 208991 w 1247216"/>
                <a:gd name="connsiteY495" fmla="*/ 1027747 h 1339214"/>
                <a:gd name="connsiteX496" fmla="*/ 207086 w 1247216"/>
                <a:gd name="connsiteY496" fmla="*/ 1029652 h 1339214"/>
                <a:gd name="connsiteX497" fmla="*/ 207086 w 1247216"/>
                <a:gd name="connsiteY497" fmla="*/ 1030604 h 1339214"/>
                <a:gd name="connsiteX498" fmla="*/ 208991 w 1247216"/>
                <a:gd name="connsiteY498" fmla="*/ 1027747 h 1339214"/>
                <a:gd name="connsiteX499" fmla="*/ 214706 w 1247216"/>
                <a:gd name="connsiteY499" fmla="*/ 1023937 h 1339214"/>
                <a:gd name="connsiteX500" fmla="*/ 215659 w 1247216"/>
                <a:gd name="connsiteY500" fmla="*/ 1021079 h 1339214"/>
                <a:gd name="connsiteX501" fmla="*/ 210896 w 1247216"/>
                <a:gd name="connsiteY501" fmla="*/ 1021079 h 1339214"/>
                <a:gd name="connsiteX502" fmla="*/ 201371 w 1247216"/>
                <a:gd name="connsiteY502" fmla="*/ 1016317 h 1339214"/>
                <a:gd name="connsiteX503" fmla="*/ 198514 w 1247216"/>
                <a:gd name="connsiteY503" fmla="*/ 1018222 h 1339214"/>
                <a:gd name="connsiteX504" fmla="*/ 201371 w 1247216"/>
                <a:gd name="connsiteY504" fmla="*/ 1020127 h 1339214"/>
                <a:gd name="connsiteX505" fmla="*/ 204229 w 1247216"/>
                <a:gd name="connsiteY505" fmla="*/ 1018222 h 1339214"/>
                <a:gd name="connsiteX506" fmla="*/ 201371 w 1247216"/>
                <a:gd name="connsiteY506" fmla="*/ 1016317 h 1339214"/>
                <a:gd name="connsiteX507" fmla="*/ 1134821 w 1247216"/>
                <a:gd name="connsiteY507" fmla="*/ 1009650 h 1339214"/>
                <a:gd name="connsiteX508" fmla="*/ 1131964 w 1247216"/>
                <a:gd name="connsiteY508" fmla="*/ 1016317 h 1339214"/>
                <a:gd name="connsiteX509" fmla="*/ 1135774 w 1247216"/>
                <a:gd name="connsiteY509" fmla="*/ 1013460 h 1339214"/>
                <a:gd name="connsiteX510" fmla="*/ 1129106 w 1247216"/>
                <a:gd name="connsiteY510" fmla="*/ 1017270 h 1339214"/>
                <a:gd name="connsiteX511" fmla="*/ 1134821 w 1247216"/>
                <a:gd name="connsiteY511" fmla="*/ 1009650 h 1339214"/>
                <a:gd name="connsiteX512" fmla="*/ 184226 w 1247216"/>
                <a:gd name="connsiteY512" fmla="*/ 1003934 h 1339214"/>
                <a:gd name="connsiteX513" fmla="*/ 184226 w 1247216"/>
                <a:gd name="connsiteY513" fmla="*/ 1004887 h 1339214"/>
                <a:gd name="connsiteX514" fmla="*/ 185043 w 1247216"/>
                <a:gd name="connsiteY514" fmla="*/ 1005159 h 1339214"/>
                <a:gd name="connsiteX515" fmla="*/ 186131 w 1247216"/>
                <a:gd name="connsiteY515" fmla="*/ 1006792 h 1339214"/>
                <a:gd name="connsiteX516" fmla="*/ 187084 w 1247216"/>
                <a:gd name="connsiteY516" fmla="*/ 1007507 h 1339214"/>
                <a:gd name="connsiteX517" fmla="*/ 187084 w 1247216"/>
                <a:gd name="connsiteY517" fmla="*/ 1010602 h 1339214"/>
                <a:gd name="connsiteX518" fmla="*/ 188036 w 1247216"/>
                <a:gd name="connsiteY518" fmla="*/ 1011554 h 1339214"/>
                <a:gd name="connsiteX519" fmla="*/ 189941 w 1247216"/>
                <a:gd name="connsiteY519" fmla="*/ 1009649 h 1339214"/>
                <a:gd name="connsiteX520" fmla="*/ 187084 w 1247216"/>
                <a:gd name="connsiteY520" fmla="*/ 1007507 h 1339214"/>
                <a:gd name="connsiteX521" fmla="*/ 187084 w 1247216"/>
                <a:gd name="connsiteY521" fmla="*/ 1005839 h 1339214"/>
                <a:gd name="connsiteX522" fmla="*/ 185043 w 1247216"/>
                <a:gd name="connsiteY522" fmla="*/ 1005159 h 1339214"/>
                <a:gd name="connsiteX523" fmla="*/ 1148632 w 1247216"/>
                <a:gd name="connsiteY523" fmla="*/ 987385 h 1339214"/>
                <a:gd name="connsiteX524" fmla="*/ 1150061 w 1247216"/>
                <a:gd name="connsiteY524" fmla="*/ 989647 h 1339214"/>
                <a:gd name="connsiteX525" fmla="*/ 1144346 w 1247216"/>
                <a:gd name="connsiteY525" fmla="*/ 991552 h 1339214"/>
                <a:gd name="connsiteX526" fmla="*/ 1148632 w 1247216"/>
                <a:gd name="connsiteY526" fmla="*/ 987385 h 1339214"/>
                <a:gd name="connsiteX527" fmla="*/ 1167206 w 1247216"/>
                <a:gd name="connsiteY527" fmla="*/ 964882 h 1339214"/>
                <a:gd name="connsiteX528" fmla="*/ 1160539 w 1247216"/>
                <a:gd name="connsiteY528" fmla="*/ 973454 h 1339214"/>
                <a:gd name="connsiteX529" fmla="*/ 1156729 w 1247216"/>
                <a:gd name="connsiteY529" fmla="*/ 975359 h 1339214"/>
                <a:gd name="connsiteX530" fmla="*/ 1159586 w 1247216"/>
                <a:gd name="connsiteY530" fmla="*/ 967739 h 1339214"/>
                <a:gd name="connsiteX531" fmla="*/ 1161491 w 1247216"/>
                <a:gd name="connsiteY531" fmla="*/ 970597 h 1339214"/>
                <a:gd name="connsiteX532" fmla="*/ 1167206 w 1247216"/>
                <a:gd name="connsiteY532" fmla="*/ 964882 h 1339214"/>
                <a:gd name="connsiteX533" fmla="*/ 100406 w 1247216"/>
                <a:gd name="connsiteY533" fmla="*/ 960120 h 1339214"/>
                <a:gd name="connsiteX534" fmla="*/ 102311 w 1247216"/>
                <a:gd name="connsiteY534" fmla="*/ 964883 h 1339214"/>
                <a:gd name="connsiteX535" fmla="*/ 100406 w 1247216"/>
                <a:gd name="connsiteY535" fmla="*/ 965835 h 1339214"/>
                <a:gd name="connsiteX536" fmla="*/ 99454 w 1247216"/>
                <a:gd name="connsiteY536" fmla="*/ 961072 h 1339214"/>
                <a:gd name="connsiteX537" fmla="*/ 100406 w 1247216"/>
                <a:gd name="connsiteY537" fmla="*/ 960120 h 1339214"/>
                <a:gd name="connsiteX538" fmla="*/ 173749 w 1247216"/>
                <a:gd name="connsiteY538" fmla="*/ 956309 h 1339214"/>
                <a:gd name="connsiteX539" fmla="*/ 172796 w 1247216"/>
                <a:gd name="connsiteY539" fmla="*/ 957262 h 1339214"/>
                <a:gd name="connsiteX540" fmla="*/ 171844 w 1247216"/>
                <a:gd name="connsiteY540" fmla="*/ 958214 h 1339214"/>
                <a:gd name="connsiteX541" fmla="*/ 172796 w 1247216"/>
                <a:gd name="connsiteY541" fmla="*/ 961072 h 1339214"/>
                <a:gd name="connsiteX542" fmla="*/ 174701 w 1247216"/>
                <a:gd name="connsiteY542" fmla="*/ 959167 h 1339214"/>
                <a:gd name="connsiteX543" fmla="*/ 173749 w 1247216"/>
                <a:gd name="connsiteY543" fmla="*/ 956309 h 1339214"/>
                <a:gd name="connsiteX544" fmla="*/ 134697 w 1247216"/>
                <a:gd name="connsiteY544" fmla="*/ 948690 h 1339214"/>
                <a:gd name="connsiteX545" fmla="*/ 138507 w 1247216"/>
                <a:gd name="connsiteY545" fmla="*/ 950595 h 1339214"/>
                <a:gd name="connsiteX546" fmla="*/ 134697 w 1247216"/>
                <a:gd name="connsiteY546" fmla="*/ 962977 h 1339214"/>
                <a:gd name="connsiteX547" fmla="*/ 130887 w 1247216"/>
                <a:gd name="connsiteY547" fmla="*/ 965835 h 1339214"/>
                <a:gd name="connsiteX548" fmla="*/ 129934 w 1247216"/>
                <a:gd name="connsiteY548" fmla="*/ 963930 h 1339214"/>
                <a:gd name="connsiteX549" fmla="*/ 130887 w 1247216"/>
                <a:gd name="connsiteY549" fmla="*/ 952500 h 1339214"/>
                <a:gd name="connsiteX550" fmla="*/ 134697 w 1247216"/>
                <a:gd name="connsiteY550" fmla="*/ 948690 h 1339214"/>
                <a:gd name="connsiteX551" fmla="*/ 84214 w 1247216"/>
                <a:gd name="connsiteY551" fmla="*/ 940117 h 1339214"/>
                <a:gd name="connsiteX552" fmla="*/ 90881 w 1247216"/>
                <a:gd name="connsiteY552" fmla="*/ 946784 h 1339214"/>
                <a:gd name="connsiteX553" fmla="*/ 83261 w 1247216"/>
                <a:gd name="connsiteY553" fmla="*/ 951547 h 1339214"/>
                <a:gd name="connsiteX554" fmla="*/ 79451 w 1247216"/>
                <a:gd name="connsiteY554" fmla="*/ 943927 h 1339214"/>
                <a:gd name="connsiteX555" fmla="*/ 84214 w 1247216"/>
                <a:gd name="connsiteY555" fmla="*/ 940117 h 1339214"/>
                <a:gd name="connsiteX556" fmla="*/ 1159586 w 1247216"/>
                <a:gd name="connsiteY556" fmla="*/ 938212 h 1339214"/>
                <a:gd name="connsiteX557" fmla="*/ 1157248 w 1247216"/>
                <a:gd name="connsiteY557" fmla="*/ 944446 h 1339214"/>
                <a:gd name="connsiteX558" fmla="*/ 1156051 w 1247216"/>
                <a:gd name="connsiteY558" fmla="*/ 943249 h 1339214"/>
                <a:gd name="connsiteX559" fmla="*/ 119457 w 1247216"/>
                <a:gd name="connsiteY559" fmla="*/ 925829 h 1339214"/>
                <a:gd name="connsiteX560" fmla="*/ 120409 w 1247216"/>
                <a:gd name="connsiteY560" fmla="*/ 926782 h 1339214"/>
                <a:gd name="connsiteX561" fmla="*/ 123267 w 1247216"/>
                <a:gd name="connsiteY561" fmla="*/ 931544 h 1339214"/>
                <a:gd name="connsiteX562" fmla="*/ 121362 w 1247216"/>
                <a:gd name="connsiteY562" fmla="*/ 942022 h 1339214"/>
                <a:gd name="connsiteX563" fmla="*/ 119457 w 1247216"/>
                <a:gd name="connsiteY563" fmla="*/ 942974 h 1339214"/>
                <a:gd name="connsiteX564" fmla="*/ 118504 w 1247216"/>
                <a:gd name="connsiteY564" fmla="*/ 941069 h 1339214"/>
                <a:gd name="connsiteX565" fmla="*/ 118504 w 1247216"/>
                <a:gd name="connsiteY565" fmla="*/ 926782 h 1339214"/>
                <a:gd name="connsiteX566" fmla="*/ 119457 w 1247216"/>
                <a:gd name="connsiteY566" fmla="*/ 925829 h 1339214"/>
                <a:gd name="connsiteX567" fmla="*/ 1169111 w 1247216"/>
                <a:gd name="connsiteY567" fmla="*/ 922019 h 1339214"/>
                <a:gd name="connsiteX568" fmla="*/ 1168019 w 1247216"/>
                <a:gd name="connsiteY568" fmla="*/ 924859 h 1339214"/>
                <a:gd name="connsiteX569" fmla="*/ 1167321 w 1247216"/>
                <a:gd name="connsiteY569" fmla="*/ 924768 h 1339214"/>
                <a:gd name="connsiteX570" fmla="*/ 65164 w 1247216"/>
                <a:gd name="connsiteY570" fmla="*/ 905827 h 1339214"/>
                <a:gd name="connsiteX571" fmla="*/ 74689 w 1247216"/>
                <a:gd name="connsiteY571" fmla="*/ 912495 h 1339214"/>
                <a:gd name="connsiteX572" fmla="*/ 79451 w 1247216"/>
                <a:gd name="connsiteY572" fmla="*/ 922972 h 1339214"/>
                <a:gd name="connsiteX573" fmla="*/ 71831 w 1247216"/>
                <a:gd name="connsiteY573" fmla="*/ 932497 h 1339214"/>
                <a:gd name="connsiteX574" fmla="*/ 68974 w 1247216"/>
                <a:gd name="connsiteY574" fmla="*/ 930592 h 1339214"/>
                <a:gd name="connsiteX575" fmla="*/ 68974 w 1247216"/>
                <a:gd name="connsiteY575" fmla="*/ 922972 h 1339214"/>
                <a:gd name="connsiteX576" fmla="*/ 63258 w 1247216"/>
                <a:gd name="connsiteY576" fmla="*/ 909637 h 1339214"/>
                <a:gd name="connsiteX577" fmla="*/ 62306 w 1247216"/>
                <a:gd name="connsiteY577" fmla="*/ 906780 h 1339214"/>
                <a:gd name="connsiteX578" fmla="*/ 65164 w 1247216"/>
                <a:gd name="connsiteY578" fmla="*/ 905827 h 1339214"/>
                <a:gd name="connsiteX579" fmla="*/ 94691 w 1247216"/>
                <a:gd name="connsiteY579" fmla="*/ 894397 h 1339214"/>
                <a:gd name="connsiteX580" fmla="*/ 112789 w 1247216"/>
                <a:gd name="connsiteY580" fmla="*/ 903922 h 1339214"/>
                <a:gd name="connsiteX581" fmla="*/ 112789 w 1247216"/>
                <a:gd name="connsiteY581" fmla="*/ 907732 h 1339214"/>
                <a:gd name="connsiteX582" fmla="*/ 99454 w 1247216"/>
                <a:gd name="connsiteY582" fmla="*/ 920115 h 1339214"/>
                <a:gd name="connsiteX583" fmla="*/ 96596 w 1247216"/>
                <a:gd name="connsiteY583" fmla="*/ 919162 h 1339214"/>
                <a:gd name="connsiteX584" fmla="*/ 90881 w 1247216"/>
                <a:gd name="connsiteY584" fmla="*/ 903922 h 1339214"/>
                <a:gd name="connsiteX585" fmla="*/ 91834 w 1247216"/>
                <a:gd name="connsiteY585" fmla="*/ 896302 h 1339214"/>
                <a:gd name="connsiteX586" fmla="*/ 94691 w 1247216"/>
                <a:gd name="connsiteY586" fmla="*/ 894397 h 1339214"/>
                <a:gd name="connsiteX587" fmla="*/ 1175779 w 1247216"/>
                <a:gd name="connsiteY587" fmla="*/ 891539 h 1339214"/>
                <a:gd name="connsiteX588" fmla="*/ 1174826 w 1247216"/>
                <a:gd name="connsiteY588" fmla="*/ 899159 h 1339214"/>
                <a:gd name="connsiteX589" fmla="*/ 1175779 w 1247216"/>
                <a:gd name="connsiteY589" fmla="*/ 891539 h 1339214"/>
                <a:gd name="connsiteX590" fmla="*/ 97549 w 1247216"/>
                <a:gd name="connsiteY590" fmla="*/ 880110 h 1339214"/>
                <a:gd name="connsiteX591" fmla="*/ 98501 w 1247216"/>
                <a:gd name="connsiteY591" fmla="*/ 881062 h 1339214"/>
                <a:gd name="connsiteX592" fmla="*/ 92787 w 1247216"/>
                <a:gd name="connsiteY592" fmla="*/ 890587 h 1339214"/>
                <a:gd name="connsiteX593" fmla="*/ 91834 w 1247216"/>
                <a:gd name="connsiteY593" fmla="*/ 888683 h 1339214"/>
                <a:gd name="connsiteX594" fmla="*/ 97549 w 1247216"/>
                <a:gd name="connsiteY594" fmla="*/ 880110 h 1339214"/>
                <a:gd name="connsiteX595" fmla="*/ 1196734 w 1247216"/>
                <a:gd name="connsiteY595" fmla="*/ 868679 h 1339214"/>
                <a:gd name="connsiteX596" fmla="*/ 1192924 w 1247216"/>
                <a:gd name="connsiteY596" fmla="*/ 879157 h 1339214"/>
                <a:gd name="connsiteX597" fmla="*/ 1196734 w 1247216"/>
                <a:gd name="connsiteY597" fmla="*/ 868679 h 1339214"/>
                <a:gd name="connsiteX598" fmla="*/ 1177684 w 1247216"/>
                <a:gd name="connsiteY598" fmla="*/ 865822 h 1339214"/>
                <a:gd name="connsiteX599" fmla="*/ 1173874 w 1247216"/>
                <a:gd name="connsiteY599" fmla="*/ 877252 h 1339214"/>
                <a:gd name="connsiteX600" fmla="*/ 1177684 w 1247216"/>
                <a:gd name="connsiteY600" fmla="*/ 865822 h 1339214"/>
                <a:gd name="connsiteX601" fmla="*/ 1206259 w 1247216"/>
                <a:gd name="connsiteY601" fmla="*/ 857249 h 1339214"/>
                <a:gd name="connsiteX602" fmla="*/ 1196734 w 1247216"/>
                <a:gd name="connsiteY602" fmla="*/ 865822 h 1339214"/>
                <a:gd name="connsiteX603" fmla="*/ 1206259 w 1247216"/>
                <a:gd name="connsiteY603" fmla="*/ 857249 h 1339214"/>
                <a:gd name="connsiteX604" fmla="*/ 1183399 w 1247216"/>
                <a:gd name="connsiteY604" fmla="*/ 853439 h 1339214"/>
                <a:gd name="connsiteX605" fmla="*/ 1181494 w 1247216"/>
                <a:gd name="connsiteY605" fmla="*/ 870584 h 1339214"/>
                <a:gd name="connsiteX606" fmla="*/ 1186256 w 1247216"/>
                <a:gd name="connsiteY606" fmla="*/ 856297 h 1339214"/>
                <a:gd name="connsiteX607" fmla="*/ 1183399 w 1247216"/>
                <a:gd name="connsiteY607" fmla="*/ 853439 h 1339214"/>
                <a:gd name="connsiteX608" fmla="*/ 55639 w 1247216"/>
                <a:gd name="connsiteY608" fmla="*/ 853439 h 1339214"/>
                <a:gd name="connsiteX609" fmla="*/ 59449 w 1247216"/>
                <a:gd name="connsiteY609" fmla="*/ 861059 h 1339214"/>
                <a:gd name="connsiteX610" fmla="*/ 54686 w 1247216"/>
                <a:gd name="connsiteY610" fmla="*/ 870584 h 1339214"/>
                <a:gd name="connsiteX611" fmla="*/ 52781 w 1247216"/>
                <a:gd name="connsiteY611" fmla="*/ 868679 h 1339214"/>
                <a:gd name="connsiteX612" fmla="*/ 52781 w 1247216"/>
                <a:gd name="connsiteY612" fmla="*/ 861059 h 1339214"/>
                <a:gd name="connsiteX613" fmla="*/ 52781 w 1247216"/>
                <a:gd name="connsiteY613" fmla="*/ 855344 h 1339214"/>
                <a:gd name="connsiteX614" fmla="*/ 55639 w 1247216"/>
                <a:gd name="connsiteY614" fmla="*/ 853439 h 1339214"/>
                <a:gd name="connsiteX615" fmla="*/ 1181494 w 1247216"/>
                <a:gd name="connsiteY615" fmla="*/ 844867 h 1339214"/>
                <a:gd name="connsiteX616" fmla="*/ 1179589 w 1247216"/>
                <a:gd name="connsiteY616" fmla="*/ 855344 h 1339214"/>
                <a:gd name="connsiteX617" fmla="*/ 1181494 w 1247216"/>
                <a:gd name="connsiteY617" fmla="*/ 844867 h 1339214"/>
                <a:gd name="connsiteX618" fmla="*/ 1186256 w 1247216"/>
                <a:gd name="connsiteY618" fmla="*/ 808672 h 1339214"/>
                <a:gd name="connsiteX619" fmla="*/ 1184351 w 1247216"/>
                <a:gd name="connsiteY619" fmla="*/ 813434 h 1339214"/>
                <a:gd name="connsiteX620" fmla="*/ 1185304 w 1247216"/>
                <a:gd name="connsiteY620" fmla="*/ 816292 h 1339214"/>
                <a:gd name="connsiteX621" fmla="*/ 1186256 w 1247216"/>
                <a:gd name="connsiteY621" fmla="*/ 808672 h 1339214"/>
                <a:gd name="connsiteX622" fmla="*/ 1198639 w 1247216"/>
                <a:gd name="connsiteY622" fmla="*/ 772477 h 1339214"/>
                <a:gd name="connsiteX623" fmla="*/ 1194829 w 1247216"/>
                <a:gd name="connsiteY623" fmla="*/ 791527 h 1339214"/>
                <a:gd name="connsiteX624" fmla="*/ 1193876 w 1247216"/>
                <a:gd name="connsiteY624" fmla="*/ 784859 h 1339214"/>
                <a:gd name="connsiteX625" fmla="*/ 1198639 w 1247216"/>
                <a:gd name="connsiteY625" fmla="*/ 772477 h 1339214"/>
                <a:gd name="connsiteX626" fmla="*/ 1199591 w 1247216"/>
                <a:gd name="connsiteY626" fmla="*/ 764857 h 1339214"/>
                <a:gd name="connsiteX627" fmla="*/ 1196734 w 1247216"/>
                <a:gd name="connsiteY627" fmla="*/ 765809 h 1339214"/>
                <a:gd name="connsiteX628" fmla="*/ 1193876 w 1247216"/>
                <a:gd name="connsiteY628" fmla="*/ 783907 h 1339214"/>
                <a:gd name="connsiteX629" fmla="*/ 1193876 w 1247216"/>
                <a:gd name="connsiteY629" fmla="*/ 784859 h 1339214"/>
                <a:gd name="connsiteX630" fmla="*/ 1191019 w 1247216"/>
                <a:gd name="connsiteY630" fmla="*/ 795337 h 1339214"/>
                <a:gd name="connsiteX631" fmla="*/ 1192924 w 1247216"/>
                <a:gd name="connsiteY631" fmla="*/ 795337 h 1339214"/>
                <a:gd name="connsiteX632" fmla="*/ 1193876 w 1247216"/>
                <a:gd name="connsiteY632" fmla="*/ 800099 h 1339214"/>
                <a:gd name="connsiteX633" fmla="*/ 1191971 w 1247216"/>
                <a:gd name="connsiteY633" fmla="*/ 799147 h 1339214"/>
                <a:gd name="connsiteX634" fmla="*/ 1184351 w 1247216"/>
                <a:gd name="connsiteY634" fmla="*/ 834389 h 1339214"/>
                <a:gd name="connsiteX635" fmla="*/ 1181494 w 1247216"/>
                <a:gd name="connsiteY635" fmla="*/ 835342 h 1339214"/>
                <a:gd name="connsiteX636" fmla="*/ 1184351 w 1247216"/>
                <a:gd name="connsiteY636" fmla="*/ 841057 h 1339214"/>
                <a:gd name="connsiteX637" fmla="*/ 1182446 w 1247216"/>
                <a:gd name="connsiteY637" fmla="*/ 849629 h 1339214"/>
                <a:gd name="connsiteX638" fmla="*/ 1186256 w 1247216"/>
                <a:gd name="connsiteY638" fmla="*/ 852487 h 1339214"/>
                <a:gd name="connsiteX639" fmla="*/ 1187209 w 1247216"/>
                <a:gd name="connsiteY639" fmla="*/ 835342 h 1339214"/>
                <a:gd name="connsiteX640" fmla="*/ 1191019 w 1247216"/>
                <a:gd name="connsiteY640" fmla="*/ 831532 h 1339214"/>
                <a:gd name="connsiteX641" fmla="*/ 1192924 w 1247216"/>
                <a:gd name="connsiteY641" fmla="*/ 803909 h 1339214"/>
                <a:gd name="connsiteX642" fmla="*/ 1192924 w 1247216"/>
                <a:gd name="connsiteY642" fmla="*/ 812482 h 1339214"/>
                <a:gd name="connsiteX643" fmla="*/ 1194829 w 1247216"/>
                <a:gd name="connsiteY643" fmla="*/ 792479 h 1339214"/>
                <a:gd name="connsiteX644" fmla="*/ 1198639 w 1247216"/>
                <a:gd name="connsiteY644" fmla="*/ 788669 h 1339214"/>
                <a:gd name="connsiteX645" fmla="*/ 1200544 w 1247216"/>
                <a:gd name="connsiteY645" fmla="*/ 776287 h 1339214"/>
                <a:gd name="connsiteX646" fmla="*/ 1199591 w 1247216"/>
                <a:gd name="connsiteY646" fmla="*/ 764857 h 1339214"/>
                <a:gd name="connsiteX647" fmla="*/ 1208164 w 1247216"/>
                <a:gd name="connsiteY647" fmla="*/ 736282 h 1339214"/>
                <a:gd name="connsiteX648" fmla="*/ 1206259 w 1247216"/>
                <a:gd name="connsiteY648" fmla="*/ 737234 h 1339214"/>
                <a:gd name="connsiteX649" fmla="*/ 1206259 w 1247216"/>
                <a:gd name="connsiteY649" fmla="*/ 741044 h 1339214"/>
                <a:gd name="connsiteX650" fmla="*/ 1208164 w 1247216"/>
                <a:gd name="connsiteY650" fmla="*/ 736282 h 1339214"/>
                <a:gd name="connsiteX651" fmla="*/ 1210069 w 1247216"/>
                <a:gd name="connsiteY651" fmla="*/ 718184 h 1339214"/>
                <a:gd name="connsiteX652" fmla="*/ 1208164 w 1247216"/>
                <a:gd name="connsiteY652" fmla="*/ 724852 h 1339214"/>
                <a:gd name="connsiteX653" fmla="*/ 1209116 w 1247216"/>
                <a:gd name="connsiteY653" fmla="*/ 731519 h 1339214"/>
                <a:gd name="connsiteX654" fmla="*/ 1210069 w 1247216"/>
                <a:gd name="connsiteY654" fmla="*/ 718184 h 1339214"/>
                <a:gd name="connsiteX655" fmla="*/ 1211974 w 1247216"/>
                <a:gd name="connsiteY655" fmla="*/ 693419 h 1339214"/>
                <a:gd name="connsiteX656" fmla="*/ 1211021 w 1247216"/>
                <a:gd name="connsiteY656" fmla="*/ 695324 h 1339214"/>
                <a:gd name="connsiteX657" fmla="*/ 1211021 w 1247216"/>
                <a:gd name="connsiteY657" fmla="*/ 696277 h 1339214"/>
                <a:gd name="connsiteX658" fmla="*/ 1211021 w 1247216"/>
                <a:gd name="connsiteY658" fmla="*/ 697229 h 1339214"/>
                <a:gd name="connsiteX659" fmla="*/ 1211929 w 1247216"/>
                <a:gd name="connsiteY659" fmla="*/ 702676 h 1339214"/>
                <a:gd name="connsiteX660" fmla="*/ 1211866 w 1247216"/>
                <a:gd name="connsiteY660" fmla="*/ 702781 h 1339214"/>
                <a:gd name="connsiteX661" fmla="*/ 1210069 w 1247216"/>
                <a:gd name="connsiteY661" fmla="*/ 700087 h 1339214"/>
                <a:gd name="connsiteX662" fmla="*/ 1208164 w 1247216"/>
                <a:gd name="connsiteY662" fmla="*/ 709612 h 1339214"/>
                <a:gd name="connsiteX663" fmla="*/ 1209116 w 1247216"/>
                <a:gd name="connsiteY663" fmla="*/ 713422 h 1339214"/>
                <a:gd name="connsiteX664" fmla="*/ 1209592 w 1247216"/>
                <a:gd name="connsiteY664" fmla="*/ 706516 h 1339214"/>
                <a:gd name="connsiteX665" fmla="*/ 1211866 w 1247216"/>
                <a:gd name="connsiteY665" fmla="*/ 702781 h 1339214"/>
                <a:gd name="connsiteX666" fmla="*/ 1211974 w 1247216"/>
                <a:gd name="connsiteY666" fmla="*/ 702944 h 1339214"/>
                <a:gd name="connsiteX667" fmla="*/ 1211929 w 1247216"/>
                <a:gd name="connsiteY667" fmla="*/ 702676 h 1339214"/>
                <a:gd name="connsiteX668" fmla="*/ 1212926 w 1247216"/>
                <a:gd name="connsiteY668" fmla="*/ 701039 h 1339214"/>
                <a:gd name="connsiteX669" fmla="*/ 1211974 w 1247216"/>
                <a:gd name="connsiteY669" fmla="*/ 693419 h 1339214"/>
                <a:gd name="connsiteX670" fmla="*/ 1210069 w 1247216"/>
                <a:gd name="connsiteY670" fmla="*/ 654367 h 1339214"/>
                <a:gd name="connsiteX671" fmla="*/ 1206259 w 1247216"/>
                <a:gd name="connsiteY671" fmla="*/ 659129 h 1339214"/>
                <a:gd name="connsiteX672" fmla="*/ 1206259 w 1247216"/>
                <a:gd name="connsiteY672" fmla="*/ 660082 h 1339214"/>
                <a:gd name="connsiteX673" fmla="*/ 1207211 w 1247216"/>
                <a:gd name="connsiteY673" fmla="*/ 667702 h 1339214"/>
                <a:gd name="connsiteX674" fmla="*/ 1208164 w 1247216"/>
                <a:gd name="connsiteY674" fmla="*/ 694372 h 1339214"/>
                <a:gd name="connsiteX675" fmla="*/ 1211021 w 1247216"/>
                <a:gd name="connsiteY675" fmla="*/ 682942 h 1339214"/>
                <a:gd name="connsiteX676" fmla="*/ 1208164 w 1247216"/>
                <a:gd name="connsiteY676" fmla="*/ 681037 h 1339214"/>
                <a:gd name="connsiteX677" fmla="*/ 1211021 w 1247216"/>
                <a:gd name="connsiteY677" fmla="*/ 678179 h 1339214"/>
                <a:gd name="connsiteX678" fmla="*/ 1210069 w 1247216"/>
                <a:gd name="connsiteY678" fmla="*/ 661987 h 1339214"/>
                <a:gd name="connsiteX679" fmla="*/ 1210069 w 1247216"/>
                <a:gd name="connsiteY679" fmla="*/ 654367 h 1339214"/>
                <a:gd name="connsiteX680" fmla="*/ 1232929 w 1247216"/>
                <a:gd name="connsiteY680" fmla="*/ 600074 h 1339214"/>
                <a:gd name="connsiteX681" fmla="*/ 1234834 w 1247216"/>
                <a:gd name="connsiteY681" fmla="*/ 612457 h 1339214"/>
                <a:gd name="connsiteX682" fmla="*/ 1232929 w 1247216"/>
                <a:gd name="connsiteY682" fmla="*/ 600074 h 1339214"/>
                <a:gd name="connsiteX683" fmla="*/ 1228166 w 1247216"/>
                <a:gd name="connsiteY683" fmla="*/ 586739 h 1339214"/>
                <a:gd name="connsiteX684" fmla="*/ 1228166 w 1247216"/>
                <a:gd name="connsiteY684" fmla="*/ 599122 h 1339214"/>
                <a:gd name="connsiteX685" fmla="*/ 1228166 w 1247216"/>
                <a:gd name="connsiteY685" fmla="*/ 602932 h 1339214"/>
                <a:gd name="connsiteX686" fmla="*/ 1228166 w 1247216"/>
                <a:gd name="connsiteY686" fmla="*/ 586739 h 1339214"/>
                <a:gd name="connsiteX687" fmla="*/ 1227214 w 1247216"/>
                <a:gd name="connsiteY687" fmla="*/ 576262 h 1339214"/>
                <a:gd name="connsiteX688" fmla="*/ 1230071 w 1247216"/>
                <a:gd name="connsiteY688" fmla="*/ 584834 h 1339214"/>
                <a:gd name="connsiteX689" fmla="*/ 1227214 w 1247216"/>
                <a:gd name="connsiteY689" fmla="*/ 576262 h 1339214"/>
                <a:gd name="connsiteX690" fmla="*/ 1228166 w 1247216"/>
                <a:gd name="connsiteY690" fmla="*/ 566737 h 1339214"/>
                <a:gd name="connsiteX691" fmla="*/ 1226261 w 1247216"/>
                <a:gd name="connsiteY691" fmla="*/ 570547 h 1339214"/>
                <a:gd name="connsiteX692" fmla="*/ 1227214 w 1247216"/>
                <a:gd name="connsiteY692" fmla="*/ 572452 h 1339214"/>
                <a:gd name="connsiteX693" fmla="*/ 1228166 w 1247216"/>
                <a:gd name="connsiteY693" fmla="*/ 566737 h 1339214"/>
                <a:gd name="connsiteX694" fmla="*/ 1224356 w 1247216"/>
                <a:gd name="connsiteY694" fmla="*/ 554354 h 1339214"/>
                <a:gd name="connsiteX695" fmla="*/ 1224356 w 1247216"/>
                <a:gd name="connsiteY695" fmla="*/ 556259 h 1339214"/>
                <a:gd name="connsiteX696" fmla="*/ 1226261 w 1247216"/>
                <a:gd name="connsiteY696" fmla="*/ 557212 h 1339214"/>
                <a:gd name="connsiteX697" fmla="*/ 1224356 w 1247216"/>
                <a:gd name="connsiteY697" fmla="*/ 554354 h 1339214"/>
                <a:gd name="connsiteX698" fmla="*/ 1217689 w 1247216"/>
                <a:gd name="connsiteY698" fmla="*/ 538162 h 1339214"/>
                <a:gd name="connsiteX699" fmla="*/ 1214831 w 1247216"/>
                <a:gd name="connsiteY699" fmla="*/ 541972 h 1339214"/>
                <a:gd name="connsiteX700" fmla="*/ 1215784 w 1247216"/>
                <a:gd name="connsiteY700" fmla="*/ 543877 h 1339214"/>
                <a:gd name="connsiteX701" fmla="*/ 1218641 w 1247216"/>
                <a:gd name="connsiteY701" fmla="*/ 546734 h 1339214"/>
                <a:gd name="connsiteX702" fmla="*/ 1218641 w 1247216"/>
                <a:gd name="connsiteY702" fmla="*/ 548639 h 1339214"/>
                <a:gd name="connsiteX703" fmla="*/ 1220546 w 1247216"/>
                <a:gd name="connsiteY703" fmla="*/ 551497 h 1339214"/>
                <a:gd name="connsiteX704" fmla="*/ 1221499 w 1247216"/>
                <a:gd name="connsiteY704" fmla="*/ 548639 h 1339214"/>
                <a:gd name="connsiteX705" fmla="*/ 1219594 w 1247216"/>
                <a:gd name="connsiteY705" fmla="*/ 540067 h 1339214"/>
                <a:gd name="connsiteX706" fmla="*/ 1217689 w 1247216"/>
                <a:gd name="connsiteY706" fmla="*/ 538162 h 1339214"/>
                <a:gd name="connsiteX707" fmla="*/ 1213879 w 1247216"/>
                <a:gd name="connsiteY707" fmla="*/ 512444 h 1339214"/>
                <a:gd name="connsiteX708" fmla="*/ 1211974 w 1247216"/>
                <a:gd name="connsiteY708" fmla="*/ 517207 h 1339214"/>
                <a:gd name="connsiteX709" fmla="*/ 1213879 w 1247216"/>
                <a:gd name="connsiteY709" fmla="*/ 519112 h 1339214"/>
                <a:gd name="connsiteX710" fmla="*/ 1214831 w 1247216"/>
                <a:gd name="connsiteY710" fmla="*/ 519112 h 1339214"/>
                <a:gd name="connsiteX711" fmla="*/ 1213879 w 1247216"/>
                <a:gd name="connsiteY711" fmla="*/ 512444 h 1339214"/>
                <a:gd name="connsiteX712" fmla="*/ 1208164 w 1247216"/>
                <a:gd name="connsiteY712" fmla="*/ 496252 h 1339214"/>
                <a:gd name="connsiteX713" fmla="*/ 1208164 w 1247216"/>
                <a:gd name="connsiteY713" fmla="*/ 498157 h 1339214"/>
                <a:gd name="connsiteX714" fmla="*/ 1211021 w 1247216"/>
                <a:gd name="connsiteY714" fmla="*/ 511492 h 1339214"/>
                <a:gd name="connsiteX715" fmla="*/ 1211974 w 1247216"/>
                <a:gd name="connsiteY715" fmla="*/ 504824 h 1339214"/>
                <a:gd name="connsiteX716" fmla="*/ 1208164 w 1247216"/>
                <a:gd name="connsiteY716" fmla="*/ 496252 h 1339214"/>
                <a:gd name="connsiteX717" fmla="*/ 26111 w 1247216"/>
                <a:gd name="connsiteY717" fmla="*/ 493394 h 1339214"/>
                <a:gd name="connsiteX718" fmla="*/ 24206 w 1247216"/>
                <a:gd name="connsiteY718" fmla="*/ 495299 h 1339214"/>
                <a:gd name="connsiteX719" fmla="*/ 24206 w 1247216"/>
                <a:gd name="connsiteY719" fmla="*/ 494347 h 1339214"/>
                <a:gd name="connsiteX720" fmla="*/ 26111 w 1247216"/>
                <a:gd name="connsiteY720" fmla="*/ 493394 h 1339214"/>
                <a:gd name="connsiteX721" fmla="*/ 1213879 w 1247216"/>
                <a:gd name="connsiteY721" fmla="*/ 488632 h 1339214"/>
                <a:gd name="connsiteX722" fmla="*/ 1211974 w 1247216"/>
                <a:gd name="connsiteY722" fmla="*/ 490537 h 1339214"/>
                <a:gd name="connsiteX723" fmla="*/ 1213879 w 1247216"/>
                <a:gd name="connsiteY723" fmla="*/ 495299 h 1339214"/>
                <a:gd name="connsiteX724" fmla="*/ 1211021 w 1247216"/>
                <a:gd name="connsiteY724" fmla="*/ 494347 h 1339214"/>
                <a:gd name="connsiteX725" fmla="*/ 1212926 w 1247216"/>
                <a:gd name="connsiteY725" fmla="*/ 501967 h 1339214"/>
                <a:gd name="connsiteX726" fmla="*/ 1215784 w 1247216"/>
                <a:gd name="connsiteY726" fmla="*/ 501014 h 1339214"/>
                <a:gd name="connsiteX727" fmla="*/ 1213879 w 1247216"/>
                <a:gd name="connsiteY727" fmla="*/ 488632 h 1339214"/>
                <a:gd name="connsiteX728" fmla="*/ 41352 w 1247216"/>
                <a:gd name="connsiteY728" fmla="*/ 468630 h 1339214"/>
                <a:gd name="connsiteX729" fmla="*/ 44209 w 1247216"/>
                <a:gd name="connsiteY729" fmla="*/ 468630 h 1339214"/>
                <a:gd name="connsiteX730" fmla="*/ 43257 w 1247216"/>
                <a:gd name="connsiteY730" fmla="*/ 469582 h 1339214"/>
                <a:gd name="connsiteX731" fmla="*/ 41352 w 1247216"/>
                <a:gd name="connsiteY731" fmla="*/ 468630 h 1339214"/>
                <a:gd name="connsiteX732" fmla="*/ 1209116 w 1247216"/>
                <a:gd name="connsiteY732" fmla="*/ 468629 h 1339214"/>
                <a:gd name="connsiteX733" fmla="*/ 1207211 w 1247216"/>
                <a:gd name="connsiteY733" fmla="*/ 469582 h 1339214"/>
                <a:gd name="connsiteX734" fmla="*/ 1209116 w 1247216"/>
                <a:gd name="connsiteY734" fmla="*/ 474344 h 1339214"/>
                <a:gd name="connsiteX735" fmla="*/ 1209116 w 1247216"/>
                <a:gd name="connsiteY735" fmla="*/ 468629 h 1339214"/>
                <a:gd name="connsiteX736" fmla="*/ 37541 w 1247216"/>
                <a:gd name="connsiteY736" fmla="*/ 463867 h 1339214"/>
                <a:gd name="connsiteX737" fmla="*/ 30874 w 1247216"/>
                <a:gd name="connsiteY737" fmla="*/ 482917 h 1339214"/>
                <a:gd name="connsiteX738" fmla="*/ 31826 w 1247216"/>
                <a:gd name="connsiteY738" fmla="*/ 473392 h 1339214"/>
                <a:gd name="connsiteX739" fmla="*/ 37541 w 1247216"/>
                <a:gd name="connsiteY739" fmla="*/ 463867 h 1339214"/>
                <a:gd name="connsiteX740" fmla="*/ 1195781 w 1247216"/>
                <a:gd name="connsiteY740" fmla="*/ 460057 h 1339214"/>
                <a:gd name="connsiteX741" fmla="*/ 1194829 w 1247216"/>
                <a:gd name="connsiteY741" fmla="*/ 461009 h 1339214"/>
                <a:gd name="connsiteX742" fmla="*/ 1197686 w 1247216"/>
                <a:gd name="connsiteY742" fmla="*/ 467677 h 1339214"/>
                <a:gd name="connsiteX743" fmla="*/ 1195781 w 1247216"/>
                <a:gd name="connsiteY743" fmla="*/ 474344 h 1339214"/>
                <a:gd name="connsiteX744" fmla="*/ 1197686 w 1247216"/>
                <a:gd name="connsiteY744" fmla="*/ 477202 h 1339214"/>
                <a:gd name="connsiteX745" fmla="*/ 1205306 w 1247216"/>
                <a:gd name="connsiteY745" fmla="*/ 477202 h 1339214"/>
                <a:gd name="connsiteX746" fmla="*/ 1204354 w 1247216"/>
                <a:gd name="connsiteY746" fmla="*/ 474344 h 1339214"/>
                <a:gd name="connsiteX747" fmla="*/ 1205306 w 1247216"/>
                <a:gd name="connsiteY747" fmla="*/ 475297 h 1339214"/>
                <a:gd name="connsiteX748" fmla="*/ 1206259 w 1247216"/>
                <a:gd name="connsiteY748" fmla="*/ 473392 h 1339214"/>
                <a:gd name="connsiteX749" fmla="*/ 1205306 w 1247216"/>
                <a:gd name="connsiteY749" fmla="*/ 469582 h 1339214"/>
                <a:gd name="connsiteX750" fmla="*/ 1202449 w 1247216"/>
                <a:gd name="connsiteY750" fmla="*/ 467677 h 1339214"/>
                <a:gd name="connsiteX751" fmla="*/ 1196734 w 1247216"/>
                <a:gd name="connsiteY751" fmla="*/ 460057 h 1339214"/>
                <a:gd name="connsiteX752" fmla="*/ 1195781 w 1247216"/>
                <a:gd name="connsiteY752" fmla="*/ 460057 h 1339214"/>
                <a:gd name="connsiteX753" fmla="*/ 57544 w 1247216"/>
                <a:gd name="connsiteY753" fmla="*/ 441007 h 1339214"/>
                <a:gd name="connsiteX754" fmla="*/ 60402 w 1247216"/>
                <a:gd name="connsiteY754" fmla="*/ 442912 h 1339214"/>
                <a:gd name="connsiteX755" fmla="*/ 57544 w 1247216"/>
                <a:gd name="connsiteY755" fmla="*/ 441959 h 1339214"/>
                <a:gd name="connsiteX756" fmla="*/ 57544 w 1247216"/>
                <a:gd name="connsiteY756" fmla="*/ 441007 h 1339214"/>
                <a:gd name="connsiteX757" fmla="*/ 1184352 w 1247216"/>
                <a:gd name="connsiteY757" fmla="*/ 432435 h 1339214"/>
                <a:gd name="connsiteX758" fmla="*/ 1188162 w 1247216"/>
                <a:gd name="connsiteY758" fmla="*/ 432435 h 1339214"/>
                <a:gd name="connsiteX759" fmla="*/ 1188162 w 1247216"/>
                <a:gd name="connsiteY759" fmla="*/ 442912 h 1339214"/>
                <a:gd name="connsiteX760" fmla="*/ 1184352 w 1247216"/>
                <a:gd name="connsiteY760" fmla="*/ 441007 h 1339214"/>
                <a:gd name="connsiteX761" fmla="*/ 1184352 w 1247216"/>
                <a:gd name="connsiteY761" fmla="*/ 432435 h 1339214"/>
                <a:gd name="connsiteX762" fmla="*/ 1180541 w 1247216"/>
                <a:gd name="connsiteY762" fmla="*/ 419099 h 1339214"/>
                <a:gd name="connsiteX763" fmla="*/ 1185304 w 1247216"/>
                <a:gd name="connsiteY763" fmla="*/ 426719 h 1339214"/>
                <a:gd name="connsiteX764" fmla="*/ 1182446 w 1247216"/>
                <a:gd name="connsiteY764" fmla="*/ 429577 h 1339214"/>
                <a:gd name="connsiteX765" fmla="*/ 1180541 w 1247216"/>
                <a:gd name="connsiteY765" fmla="*/ 419099 h 1339214"/>
                <a:gd name="connsiteX766" fmla="*/ 1184352 w 1247216"/>
                <a:gd name="connsiteY766" fmla="*/ 410527 h 1339214"/>
                <a:gd name="connsiteX767" fmla="*/ 1187209 w 1247216"/>
                <a:gd name="connsiteY767" fmla="*/ 418147 h 1339214"/>
                <a:gd name="connsiteX768" fmla="*/ 1164349 w 1247216"/>
                <a:gd name="connsiteY768" fmla="*/ 402907 h 1339214"/>
                <a:gd name="connsiteX769" fmla="*/ 1164349 w 1247216"/>
                <a:gd name="connsiteY769" fmla="*/ 405764 h 1339214"/>
                <a:gd name="connsiteX770" fmla="*/ 1166254 w 1247216"/>
                <a:gd name="connsiteY770" fmla="*/ 409574 h 1339214"/>
                <a:gd name="connsiteX771" fmla="*/ 1169111 w 1247216"/>
                <a:gd name="connsiteY771" fmla="*/ 409574 h 1339214"/>
                <a:gd name="connsiteX772" fmla="*/ 1164349 w 1247216"/>
                <a:gd name="connsiteY772" fmla="*/ 402907 h 1339214"/>
                <a:gd name="connsiteX773" fmla="*/ 1184352 w 1247216"/>
                <a:gd name="connsiteY773" fmla="*/ 397192 h 1339214"/>
                <a:gd name="connsiteX774" fmla="*/ 1191972 w 1247216"/>
                <a:gd name="connsiteY774" fmla="*/ 401955 h 1339214"/>
                <a:gd name="connsiteX775" fmla="*/ 1186257 w 1247216"/>
                <a:gd name="connsiteY775" fmla="*/ 404812 h 1339214"/>
                <a:gd name="connsiteX776" fmla="*/ 1184352 w 1247216"/>
                <a:gd name="connsiteY776" fmla="*/ 397192 h 1339214"/>
                <a:gd name="connsiteX777" fmla="*/ 1131964 w 1247216"/>
                <a:gd name="connsiteY777" fmla="*/ 378142 h 1339214"/>
                <a:gd name="connsiteX778" fmla="*/ 1131011 w 1247216"/>
                <a:gd name="connsiteY778" fmla="*/ 384809 h 1339214"/>
                <a:gd name="connsiteX779" fmla="*/ 1140536 w 1247216"/>
                <a:gd name="connsiteY779" fmla="*/ 389572 h 1339214"/>
                <a:gd name="connsiteX780" fmla="*/ 1132916 w 1247216"/>
                <a:gd name="connsiteY780" fmla="*/ 378142 h 1339214"/>
                <a:gd name="connsiteX781" fmla="*/ 1131964 w 1247216"/>
                <a:gd name="connsiteY781" fmla="*/ 378142 h 1339214"/>
                <a:gd name="connsiteX782" fmla="*/ 1134821 w 1247216"/>
                <a:gd name="connsiteY782" fmla="*/ 336232 h 1339214"/>
                <a:gd name="connsiteX783" fmla="*/ 1146251 w 1247216"/>
                <a:gd name="connsiteY783" fmla="*/ 352425 h 1339214"/>
                <a:gd name="connsiteX784" fmla="*/ 1134821 w 1247216"/>
                <a:gd name="connsiteY784" fmla="*/ 336232 h 1339214"/>
                <a:gd name="connsiteX785" fmla="*/ 188036 w 1247216"/>
                <a:gd name="connsiteY785" fmla="*/ 329564 h 1339214"/>
                <a:gd name="connsiteX786" fmla="*/ 189941 w 1247216"/>
                <a:gd name="connsiteY786" fmla="*/ 331469 h 1339214"/>
                <a:gd name="connsiteX787" fmla="*/ 187084 w 1247216"/>
                <a:gd name="connsiteY787" fmla="*/ 332422 h 1339214"/>
                <a:gd name="connsiteX788" fmla="*/ 188036 w 1247216"/>
                <a:gd name="connsiteY788" fmla="*/ 329564 h 1339214"/>
                <a:gd name="connsiteX789" fmla="*/ 174070 w 1247216"/>
                <a:gd name="connsiteY789" fmla="*/ 290719 h 1339214"/>
                <a:gd name="connsiteX790" fmla="*/ 161366 w 1247216"/>
                <a:gd name="connsiteY790" fmla="*/ 307657 h 1339214"/>
                <a:gd name="connsiteX791" fmla="*/ 142316 w 1247216"/>
                <a:gd name="connsiteY791" fmla="*/ 327659 h 1339214"/>
                <a:gd name="connsiteX792" fmla="*/ 156604 w 1247216"/>
                <a:gd name="connsiteY792" fmla="*/ 310514 h 1339214"/>
                <a:gd name="connsiteX793" fmla="*/ 176801 w 1247216"/>
                <a:gd name="connsiteY793" fmla="*/ 287624 h 1339214"/>
                <a:gd name="connsiteX794" fmla="*/ 174070 w 1247216"/>
                <a:gd name="connsiteY794" fmla="*/ 290719 h 1339214"/>
                <a:gd name="connsiteX795" fmla="*/ 175654 w 1247216"/>
                <a:gd name="connsiteY795" fmla="*/ 288607 h 1339214"/>
                <a:gd name="connsiteX796" fmla="*/ 1121486 w 1247216"/>
                <a:gd name="connsiteY796" fmla="*/ 278130 h 1339214"/>
                <a:gd name="connsiteX797" fmla="*/ 1124344 w 1247216"/>
                <a:gd name="connsiteY797" fmla="*/ 281940 h 1339214"/>
                <a:gd name="connsiteX798" fmla="*/ 1119581 w 1247216"/>
                <a:gd name="connsiteY798" fmla="*/ 281940 h 1339214"/>
                <a:gd name="connsiteX799" fmla="*/ 1121486 w 1247216"/>
                <a:gd name="connsiteY799" fmla="*/ 278130 h 1339214"/>
                <a:gd name="connsiteX800" fmla="*/ 1060526 w 1247216"/>
                <a:gd name="connsiteY800" fmla="*/ 260032 h 1339214"/>
                <a:gd name="connsiteX801" fmla="*/ 1067194 w 1247216"/>
                <a:gd name="connsiteY801" fmla="*/ 269557 h 1339214"/>
                <a:gd name="connsiteX802" fmla="*/ 1067194 w 1247216"/>
                <a:gd name="connsiteY802" fmla="*/ 268604 h 1339214"/>
                <a:gd name="connsiteX803" fmla="*/ 1065289 w 1247216"/>
                <a:gd name="connsiteY803" fmla="*/ 266699 h 1339214"/>
                <a:gd name="connsiteX804" fmla="*/ 1060526 w 1247216"/>
                <a:gd name="connsiteY804" fmla="*/ 260032 h 1339214"/>
                <a:gd name="connsiteX805" fmla="*/ 1021665 w 1247216"/>
                <a:gd name="connsiteY805" fmla="*/ 248144 h 1339214"/>
                <a:gd name="connsiteX806" fmla="*/ 1022427 w 1247216"/>
                <a:gd name="connsiteY806" fmla="*/ 248602 h 1339214"/>
                <a:gd name="connsiteX807" fmla="*/ 1022427 w 1247216"/>
                <a:gd name="connsiteY807" fmla="*/ 252412 h 1339214"/>
                <a:gd name="connsiteX808" fmla="*/ 1016712 w 1247216"/>
                <a:gd name="connsiteY808" fmla="*/ 239077 h 1339214"/>
                <a:gd name="connsiteX809" fmla="*/ 1018617 w 1247216"/>
                <a:gd name="connsiteY809" fmla="*/ 239077 h 1339214"/>
                <a:gd name="connsiteX810" fmla="*/ 1021236 w 1247216"/>
                <a:gd name="connsiteY810" fmla="*/ 245744 h 1339214"/>
                <a:gd name="connsiteX811" fmla="*/ 1021665 w 1247216"/>
                <a:gd name="connsiteY811" fmla="*/ 248144 h 1339214"/>
                <a:gd name="connsiteX812" fmla="*/ 1017664 w 1247216"/>
                <a:gd name="connsiteY812" fmla="*/ 245744 h 1339214"/>
                <a:gd name="connsiteX813" fmla="*/ 1016712 w 1247216"/>
                <a:gd name="connsiteY813" fmla="*/ 239077 h 1339214"/>
                <a:gd name="connsiteX814" fmla="*/ 1086244 w 1247216"/>
                <a:gd name="connsiteY814" fmla="*/ 230505 h 1339214"/>
                <a:gd name="connsiteX815" fmla="*/ 1085292 w 1247216"/>
                <a:gd name="connsiteY815" fmla="*/ 233362 h 1339214"/>
                <a:gd name="connsiteX816" fmla="*/ 1091959 w 1247216"/>
                <a:gd name="connsiteY816" fmla="*/ 236220 h 1339214"/>
                <a:gd name="connsiteX817" fmla="*/ 1086244 w 1247216"/>
                <a:gd name="connsiteY817" fmla="*/ 230505 h 1339214"/>
                <a:gd name="connsiteX818" fmla="*/ 990041 w 1247216"/>
                <a:gd name="connsiteY818" fmla="*/ 220027 h 1339214"/>
                <a:gd name="connsiteX819" fmla="*/ 1014806 w 1247216"/>
                <a:gd name="connsiteY819" fmla="*/ 237172 h 1339214"/>
                <a:gd name="connsiteX820" fmla="*/ 1008139 w 1247216"/>
                <a:gd name="connsiteY820" fmla="*/ 231457 h 1339214"/>
                <a:gd name="connsiteX821" fmla="*/ 1014806 w 1247216"/>
                <a:gd name="connsiteY821" fmla="*/ 239077 h 1339214"/>
                <a:gd name="connsiteX822" fmla="*/ 990041 w 1247216"/>
                <a:gd name="connsiteY822" fmla="*/ 220027 h 1339214"/>
                <a:gd name="connsiteX823" fmla="*/ 328054 w 1247216"/>
                <a:gd name="connsiteY823" fmla="*/ 215264 h 1339214"/>
                <a:gd name="connsiteX824" fmla="*/ 319482 w 1247216"/>
                <a:gd name="connsiteY824" fmla="*/ 219074 h 1339214"/>
                <a:gd name="connsiteX825" fmla="*/ 328054 w 1247216"/>
                <a:gd name="connsiteY825" fmla="*/ 215264 h 1339214"/>
                <a:gd name="connsiteX826" fmla="*/ 1061479 w 1247216"/>
                <a:gd name="connsiteY826" fmla="*/ 213359 h 1339214"/>
                <a:gd name="connsiteX827" fmla="*/ 1065289 w 1247216"/>
                <a:gd name="connsiteY827" fmla="*/ 225742 h 1339214"/>
                <a:gd name="connsiteX828" fmla="*/ 1061479 w 1247216"/>
                <a:gd name="connsiteY828" fmla="*/ 213359 h 1339214"/>
                <a:gd name="connsiteX829" fmla="*/ 1018616 w 1247216"/>
                <a:gd name="connsiteY829" fmla="*/ 210502 h 1339214"/>
                <a:gd name="connsiteX830" fmla="*/ 1024331 w 1247216"/>
                <a:gd name="connsiteY830" fmla="*/ 215264 h 1339214"/>
                <a:gd name="connsiteX831" fmla="*/ 1018616 w 1247216"/>
                <a:gd name="connsiteY831" fmla="*/ 210502 h 1339214"/>
                <a:gd name="connsiteX832" fmla="*/ 967181 w 1247216"/>
                <a:gd name="connsiteY832" fmla="*/ 197167 h 1339214"/>
                <a:gd name="connsiteX833" fmla="*/ 971944 w 1247216"/>
                <a:gd name="connsiteY833" fmla="*/ 197167 h 1339214"/>
                <a:gd name="connsiteX834" fmla="*/ 994804 w 1247216"/>
                <a:gd name="connsiteY834" fmla="*/ 217170 h 1339214"/>
                <a:gd name="connsiteX835" fmla="*/ 997661 w 1247216"/>
                <a:gd name="connsiteY835" fmla="*/ 222885 h 1339214"/>
                <a:gd name="connsiteX836" fmla="*/ 988136 w 1247216"/>
                <a:gd name="connsiteY836" fmla="*/ 216217 h 1339214"/>
                <a:gd name="connsiteX837" fmla="*/ 990041 w 1247216"/>
                <a:gd name="connsiteY837" fmla="*/ 219075 h 1339214"/>
                <a:gd name="connsiteX838" fmla="*/ 967181 w 1247216"/>
                <a:gd name="connsiteY838" fmla="*/ 197167 h 1339214"/>
                <a:gd name="connsiteX839" fmla="*/ 501409 w 1247216"/>
                <a:gd name="connsiteY839" fmla="*/ 194309 h 1339214"/>
                <a:gd name="connsiteX840" fmla="*/ 489026 w 1247216"/>
                <a:gd name="connsiteY840" fmla="*/ 195262 h 1339214"/>
                <a:gd name="connsiteX841" fmla="*/ 470929 w 1247216"/>
                <a:gd name="connsiteY841" fmla="*/ 200024 h 1339214"/>
                <a:gd name="connsiteX842" fmla="*/ 477596 w 1247216"/>
                <a:gd name="connsiteY842" fmla="*/ 200977 h 1339214"/>
                <a:gd name="connsiteX843" fmla="*/ 493789 w 1247216"/>
                <a:gd name="connsiteY843" fmla="*/ 196214 h 1339214"/>
                <a:gd name="connsiteX844" fmla="*/ 497599 w 1247216"/>
                <a:gd name="connsiteY844" fmla="*/ 195262 h 1339214"/>
                <a:gd name="connsiteX845" fmla="*/ 501409 w 1247216"/>
                <a:gd name="connsiteY845" fmla="*/ 194309 h 1339214"/>
                <a:gd name="connsiteX846" fmla="*/ 939559 w 1247216"/>
                <a:gd name="connsiteY846" fmla="*/ 192405 h 1339214"/>
                <a:gd name="connsiteX847" fmla="*/ 950037 w 1247216"/>
                <a:gd name="connsiteY847" fmla="*/ 201930 h 1339214"/>
                <a:gd name="connsiteX848" fmla="*/ 939559 w 1247216"/>
                <a:gd name="connsiteY848" fmla="*/ 192405 h 1339214"/>
                <a:gd name="connsiteX849" fmla="*/ 526174 w 1247216"/>
                <a:gd name="connsiteY849" fmla="*/ 188594 h 1339214"/>
                <a:gd name="connsiteX850" fmla="*/ 512839 w 1247216"/>
                <a:gd name="connsiteY850" fmla="*/ 190499 h 1339214"/>
                <a:gd name="connsiteX851" fmla="*/ 522364 w 1247216"/>
                <a:gd name="connsiteY851" fmla="*/ 191452 h 1339214"/>
                <a:gd name="connsiteX852" fmla="*/ 525221 w 1247216"/>
                <a:gd name="connsiteY852" fmla="*/ 190499 h 1339214"/>
                <a:gd name="connsiteX853" fmla="*/ 531889 w 1247216"/>
                <a:gd name="connsiteY853" fmla="*/ 193356 h 1339214"/>
                <a:gd name="connsiteX854" fmla="*/ 536651 w 1247216"/>
                <a:gd name="connsiteY854" fmla="*/ 188594 h 1339214"/>
                <a:gd name="connsiteX855" fmla="*/ 529031 w 1247216"/>
                <a:gd name="connsiteY855" fmla="*/ 188594 h 1339214"/>
                <a:gd name="connsiteX856" fmla="*/ 526174 w 1247216"/>
                <a:gd name="connsiteY856" fmla="*/ 190499 h 1339214"/>
                <a:gd name="connsiteX857" fmla="*/ 526174 w 1247216"/>
                <a:gd name="connsiteY857" fmla="*/ 188594 h 1339214"/>
                <a:gd name="connsiteX858" fmla="*/ 956704 w 1247216"/>
                <a:gd name="connsiteY858" fmla="*/ 186690 h 1339214"/>
                <a:gd name="connsiteX859" fmla="*/ 958609 w 1247216"/>
                <a:gd name="connsiteY859" fmla="*/ 188595 h 1339214"/>
                <a:gd name="connsiteX860" fmla="*/ 962419 w 1247216"/>
                <a:gd name="connsiteY860" fmla="*/ 188595 h 1339214"/>
                <a:gd name="connsiteX861" fmla="*/ 961467 w 1247216"/>
                <a:gd name="connsiteY861" fmla="*/ 189547 h 1339214"/>
                <a:gd name="connsiteX862" fmla="*/ 965277 w 1247216"/>
                <a:gd name="connsiteY862" fmla="*/ 193357 h 1339214"/>
                <a:gd name="connsiteX863" fmla="*/ 961467 w 1247216"/>
                <a:gd name="connsiteY863" fmla="*/ 193357 h 1339214"/>
                <a:gd name="connsiteX864" fmla="*/ 956704 w 1247216"/>
                <a:gd name="connsiteY864" fmla="*/ 186690 h 1339214"/>
                <a:gd name="connsiteX865" fmla="*/ 548081 w 1247216"/>
                <a:gd name="connsiteY865" fmla="*/ 185737 h 1339214"/>
                <a:gd name="connsiteX866" fmla="*/ 537604 w 1247216"/>
                <a:gd name="connsiteY866" fmla="*/ 187642 h 1339214"/>
                <a:gd name="connsiteX867" fmla="*/ 542366 w 1247216"/>
                <a:gd name="connsiteY867" fmla="*/ 187642 h 1339214"/>
                <a:gd name="connsiteX868" fmla="*/ 543319 w 1247216"/>
                <a:gd name="connsiteY868" fmla="*/ 187642 h 1339214"/>
                <a:gd name="connsiteX869" fmla="*/ 548081 w 1247216"/>
                <a:gd name="connsiteY869" fmla="*/ 185737 h 1339214"/>
                <a:gd name="connsiteX870" fmla="*/ 1023379 w 1247216"/>
                <a:gd name="connsiteY870" fmla="*/ 170497 h 1339214"/>
                <a:gd name="connsiteX871" fmla="*/ 1032904 w 1247216"/>
                <a:gd name="connsiteY871" fmla="*/ 174307 h 1339214"/>
                <a:gd name="connsiteX872" fmla="*/ 1051002 w 1247216"/>
                <a:gd name="connsiteY872" fmla="*/ 190500 h 1339214"/>
                <a:gd name="connsiteX873" fmla="*/ 1050049 w 1247216"/>
                <a:gd name="connsiteY873" fmla="*/ 184785 h 1339214"/>
                <a:gd name="connsiteX874" fmla="*/ 1056717 w 1247216"/>
                <a:gd name="connsiteY874" fmla="*/ 189547 h 1339214"/>
                <a:gd name="connsiteX875" fmla="*/ 1058621 w 1247216"/>
                <a:gd name="connsiteY875" fmla="*/ 201930 h 1339214"/>
                <a:gd name="connsiteX876" fmla="*/ 1069099 w 1247216"/>
                <a:gd name="connsiteY876" fmla="*/ 211455 h 1339214"/>
                <a:gd name="connsiteX877" fmla="*/ 1074814 w 1247216"/>
                <a:gd name="connsiteY877" fmla="*/ 209550 h 1339214"/>
                <a:gd name="connsiteX878" fmla="*/ 1081481 w 1247216"/>
                <a:gd name="connsiteY878" fmla="*/ 216217 h 1339214"/>
                <a:gd name="connsiteX879" fmla="*/ 1079577 w 1247216"/>
                <a:gd name="connsiteY879" fmla="*/ 211455 h 1339214"/>
                <a:gd name="connsiteX880" fmla="*/ 1088149 w 1247216"/>
                <a:gd name="connsiteY880" fmla="*/ 218122 h 1339214"/>
                <a:gd name="connsiteX881" fmla="*/ 1083387 w 1247216"/>
                <a:gd name="connsiteY881" fmla="*/ 216217 h 1339214"/>
                <a:gd name="connsiteX882" fmla="*/ 1084339 w 1247216"/>
                <a:gd name="connsiteY882" fmla="*/ 221932 h 1339214"/>
                <a:gd name="connsiteX883" fmla="*/ 1088149 w 1247216"/>
                <a:gd name="connsiteY883" fmla="*/ 220980 h 1339214"/>
                <a:gd name="connsiteX884" fmla="*/ 1097674 w 1247216"/>
                <a:gd name="connsiteY884" fmla="*/ 229552 h 1339214"/>
                <a:gd name="connsiteX885" fmla="*/ 1111962 w 1247216"/>
                <a:gd name="connsiteY885" fmla="*/ 250507 h 1339214"/>
                <a:gd name="connsiteX886" fmla="*/ 1112914 w 1247216"/>
                <a:gd name="connsiteY886" fmla="*/ 247650 h 1339214"/>
                <a:gd name="connsiteX887" fmla="*/ 1120534 w 1247216"/>
                <a:gd name="connsiteY887" fmla="*/ 256222 h 1339214"/>
                <a:gd name="connsiteX888" fmla="*/ 1119581 w 1247216"/>
                <a:gd name="connsiteY888" fmla="*/ 259080 h 1339214"/>
                <a:gd name="connsiteX889" fmla="*/ 1125296 w 1247216"/>
                <a:gd name="connsiteY889" fmla="*/ 264795 h 1339214"/>
                <a:gd name="connsiteX890" fmla="*/ 1129106 w 1247216"/>
                <a:gd name="connsiteY890" fmla="*/ 280035 h 1339214"/>
                <a:gd name="connsiteX891" fmla="*/ 1121487 w 1247216"/>
                <a:gd name="connsiteY891" fmla="*/ 271462 h 1339214"/>
                <a:gd name="connsiteX892" fmla="*/ 1122439 w 1247216"/>
                <a:gd name="connsiteY892" fmla="*/ 268605 h 1339214"/>
                <a:gd name="connsiteX893" fmla="*/ 1115771 w 1247216"/>
                <a:gd name="connsiteY893" fmla="*/ 261937 h 1339214"/>
                <a:gd name="connsiteX894" fmla="*/ 1113867 w 1247216"/>
                <a:gd name="connsiteY894" fmla="*/ 253365 h 1339214"/>
                <a:gd name="connsiteX895" fmla="*/ 1111009 w 1247216"/>
                <a:gd name="connsiteY895" fmla="*/ 255270 h 1339214"/>
                <a:gd name="connsiteX896" fmla="*/ 1105294 w 1247216"/>
                <a:gd name="connsiteY896" fmla="*/ 250507 h 1339214"/>
                <a:gd name="connsiteX897" fmla="*/ 1119581 w 1247216"/>
                <a:gd name="connsiteY897" fmla="*/ 274320 h 1339214"/>
                <a:gd name="connsiteX898" fmla="*/ 1116724 w 1247216"/>
                <a:gd name="connsiteY898" fmla="*/ 277177 h 1339214"/>
                <a:gd name="connsiteX899" fmla="*/ 1103389 w 1247216"/>
                <a:gd name="connsiteY899" fmla="*/ 257175 h 1339214"/>
                <a:gd name="connsiteX900" fmla="*/ 1073862 w 1247216"/>
                <a:gd name="connsiteY900" fmla="*/ 226694 h 1339214"/>
                <a:gd name="connsiteX901" fmla="*/ 1059574 w 1247216"/>
                <a:gd name="connsiteY901" fmla="*/ 209550 h 1339214"/>
                <a:gd name="connsiteX902" fmla="*/ 1051954 w 1247216"/>
                <a:gd name="connsiteY902" fmla="*/ 201930 h 1339214"/>
                <a:gd name="connsiteX903" fmla="*/ 1044334 w 1247216"/>
                <a:gd name="connsiteY903" fmla="*/ 196215 h 1339214"/>
                <a:gd name="connsiteX904" fmla="*/ 1049096 w 1247216"/>
                <a:gd name="connsiteY904" fmla="*/ 196215 h 1339214"/>
                <a:gd name="connsiteX905" fmla="*/ 1041477 w 1247216"/>
                <a:gd name="connsiteY905" fmla="*/ 190500 h 1339214"/>
                <a:gd name="connsiteX906" fmla="*/ 1023379 w 1247216"/>
                <a:gd name="connsiteY906" fmla="*/ 170497 h 1339214"/>
                <a:gd name="connsiteX907" fmla="*/ 893839 w 1247216"/>
                <a:gd name="connsiteY907" fmla="*/ 145732 h 1339214"/>
                <a:gd name="connsiteX908" fmla="*/ 896696 w 1247216"/>
                <a:gd name="connsiteY908" fmla="*/ 145732 h 1339214"/>
                <a:gd name="connsiteX909" fmla="*/ 901459 w 1247216"/>
                <a:gd name="connsiteY909" fmla="*/ 151447 h 1339214"/>
                <a:gd name="connsiteX910" fmla="*/ 893839 w 1247216"/>
                <a:gd name="connsiteY910" fmla="*/ 145732 h 1339214"/>
                <a:gd name="connsiteX911" fmla="*/ 902412 w 1247216"/>
                <a:gd name="connsiteY911" fmla="*/ 128587 h 1339214"/>
                <a:gd name="connsiteX912" fmla="*/ 912889 w 1247216"/>
                <a:gd name="connsiteY912" fmla="*/ 131445 h 1339214"/>
                <a:gd name="connsiteX913" fmla="*/ 902412 w 1247216"/>
                <a:gd name="connsiteY913" fmla="*/ 128587 h 1339214"/>
                <a:gd name="connsiteX914" fmla="*/ 852881 w 1247216"/>
                <a:gd name="connsiteY914" fmla="*/ 128587 h 1339214"/>
                <a:gd name="connsiteX915" fmla="*/ 865264 w 1247216"/>
                <a:gd name="connsiteY915" fmla="*/ 132397 h 1339214"/>
                <a:gd name="connsiteX916" fmla="*/ 852881 w 1247216"/>
                <a:gd name="connsiteY916" fmla="*/ 128587 h 1339214"/>
                <a:gd name="connsiteX917" fmla="*/ 989089 w 1247216"/>
                <a:gd name="connsiteY917" fmla="*/ 122872 h 1339214"/>
                <a:gd name="connsiteX918" fmla="*/ 990994 w 1247216"/>
                <a:gd name="connsiteY918" fmla="*/ 128587 h 1339214"/>
                <a:gd name="connsiteX919" fmla="*/ 1005281 w 1247216"/>
                <a:gd name="connsiteY919" fmla="*/ 133350 h 1339214"/>
                <a:gd name="connsiteX920" fmla="*/ 1005281 w 1247216"/>
                <a:gd name="connsiteY920" fmla="*/ 138112 h 1339214"/>
                <a:gd name="connsiteX921" fmla="*/ 1007186 w 1247216"/>
                <a:gd name="connsiteY921" fmla="*/ 140970 h 1339214"/>
                <a:gd name="connsiteX922" fmla="*/ 1020521 w 1247216"/>
                <a:gd name="connsiteY922" fmla="*/ 147637 h 1339214"/>
                <a:gd name="connsiteX923" fmla="*/ 1028141 w 1247216"/>
                <a:gd name="connsiteY923" fmla="*/ 159067 h 1339214"/>
                <a:gd name="connsiteX924" fmla="*/ 1015758 w 1247216"/>
                <a:gd name="connsiteY924" fmla="*/ 148590 h 1339214"/>
                <a:gd name="connsiteX925" fmla="*/ 1005281 w 1247216"/>
                <a:gd name="connsiteY925" fmla="*/ 141922 h 1339214"/>
                <a:gd name="connsiteX926" fmla="*/ 999566 w 1247216"/>
                <a:gd name="connsiteY926" fmla="*/ 133350 h 1339214"/>
                <a:gd name="connsiteX927" fmla="*/ 987183 w 1247216"/>
                <a:gd name="connsiteY927" fmla="*/ 128587 h 1339214"/>
                <a:gd name="connsiteX928" fmla="*/ 986231 w 1247216"/>
                <a:gd name="connsiteY928" fmla="*/ 123825 h 1339214"/>
                <a:gd name="connsiteX929" fmla="*/ 989089 w 1247216"/>
                <a:gd name="connsiteY929" fmla="*/ 122872 h 1339214"/>
                <a:gd name="connsiteX930" fmla="*/ 833831 w 1247216"/>
                <a:gd name="connsiteY930" fmla="*/ 119062 h 1339214"/>
                <a:gd name="connsiteX931" fmla="*/ 844308 w 1247216"/>
                <a:gd name="connsiteY931" fmla="*/ 123825 h 1339214"/>
                <a:gd name="connsiteX932" fmla="*/ 833831 w 1247216"/>
                <a:gd name="connsiteY932" fmla="*/ 119062 h 1339214"/>
                <a:gd name="connsiteX933" fmla="*/ 804304 w 1247216"/>
                <a:gd name="connsiteY933" fmla="*/ 118109 h 1339214"/>
                <a:gd name="connsiteX934" fmla="*/ 813829 w 1247216"/>
                <a:gd name="connsiteY934" fmla="*/ 120014 h 1339214"/>
                <a:gd name="connsiteX935" fmla="*/ 804304 w 1247216"/>
                <a:gd name="connsiteY935" fmla="*/ 118109 h 1339214"/>
                <a:gd name="connsiteX936" fmla="*/ 349961 w 1247216"/>
                <a:gd name="connsiteY936" fmla="*/ 116204 h 1339214"/>
                <a:gd name="connsiteX937" fmla="*/ 331864 w 1247216"/>
                <a:gd name="connsiteY937" fmla="*/ 125729 h 1339214"/>
                <a:gd name="connsiteX938" fmla="*/ 349961 w 1247216"/>
                <a:gd name="connsiteY938" fmla="*/ 116204 h 1339214"/>
                <a:gd name="connsiteX939" fmla="*/ 823592 w 1247216"/>
                <a:gd name="connsiteY939" fmla="*/ 113704 h 1339214"/>
                <a:gd name="connsiteX940" fmla="*/ 827164 w 1247216"/>
                <a:gd name="connsiteY940" fmla="*/ 114300 h 1339214"/>
                <a:gd name="connsiteX941" fmla="*/ 830974 w 1247216"/>
                <a:gd name="connsiteY941" fmla="*/ 118110 h 1339214"/>
                <a:gd name="connsiteX942" fmla="*/ 824307 w 1247216"/>
                <a:gd name="connsiteY942" fmla="*/ 115252 h 1339214"/>
                <a:gd name="connsiteX943" fmla="*/ 823592 w 1247216"/>
                <a:gd name="connsiteY943" fmla="*/ 113704 h 1339214"/>
                <a:gd name="connsiteX944" fmla="*/ 782635 w 1247216"/>
                <a:gd name="connsiteY944" fmla="*/ 108346 h 1339214"/>
                <a:gd name="connsiteX945" fmla="*/ 785254 w 1247216"/>
                <a:gd name="connsiteY945" fmla="*/ 111442 h 1339214"/>
                <a:gd name="connsiteX946" fmla="*/ 778587 w 1247216"/>
                <a:gd name="connsiteY946" fmla="*/ 109537 h 1339214"/>
                <a:gd name="connsiteX947" fmla="*/ 782635 w 1247216"/>
                <a:gd name="connsiteY947" fmla="*/ 108346 h 1339214"/>
                <a:gd name="connsiteX948" fmla="*/ 943369 w 1247216"/>
                <a:gd name="connsiteY948" fmla="*/ 97155 h 1339214"/>
                <a:gd name="connsiteX949" fmla="*/ 966229 w 1247216"/>
                <a:gd name="connsiteY949" fmla="*/ 105727 h 1339214"/>
                <a:gd name="connsiteX950" fmla="*/ 958609 w 1247216"/>
                <a:gd name="connsiteY950" fmla="*/ 103822 h 1339214"/>
                <a:gd name="connsiteX951" fmla="*/ 958609 w 1247216"/>
                <a:gd name="connsiteY951" fmla="*/ 107632 h 1339214"/>
                <a:gd name="connsiteX952" fmla="*/ 953846 w 1247216"/>
                <a:gd name="connsiteY952" fmla="*/ 106680 h 1339214"/>
                <a:gd name="connsiteX953" fmla="*/ 943369 w 1247216"/>
                <a:gd name="connsiteY953" fmla="*/ 97155 h 1339214"/>
                <a:gd name="connsiteX954" fmla="*/ 930987 w 1247216"/>
                <a:gd name="connsiteY954" fmla="*/ 90487 h 1339214"/>
                <a:gd name="connsiteX955" fmla="*/ 941464 w 1247216"/>
                <a:gd name="connsiteY955" fmla="*/ 95249 h 1339214"/>
                <a:gd name="connsiteX956" fmla="*/ 930987 w 1247216"/>
                <a:gd name="connsiteY956" fmla="*/ 90487 h 1339214"/>
                <a:gd name="connsiteX957" fmla="*/ 380442 w 1247216"/>
                <a:gd name="connsiteY957" fmla="*/ 89534 h 1339214"/>
                <a:gd name="connsiteX958" fmla="*/ 375679 w 1247216"/>
                <a:gd name="connsiteY958" fmla="*/ 96202 h 1339214"/>
                <a:gd name="connsiteX959" fmla="*/ 380442 w 1247216"/>
                <a:gd name="connsiteY959" fmla="*/ 89534 h 1339214"/>
                <a:gd name="connsiteX960" fmla="*/ 798589 w 1247216"/>
                <a:gd name="connsiteY960" fmla="*/ 79057 h 1339214"/>
                <a:gd name="connsiteX961" fmla="*/ 808114 w 1247216"/>
                <a:gd name="connsiteY961" fmla="*/ 82867 h 1339214"/>
                <a:gd name="connsiteX962" fmla="*/ 798589 w 1247216"/>
                <a:gd name="connsiteY962" fmla="*/ 79057 h 1339214"/>
                <a:gd name="connsiteX963" fmla="*/ 756679 w 1247216"/>
                <a:gd name="connsiteY963" fmla="*/ 78104 h 1339214"/>
                <a:gd name="connsiteX964" fmla="*/ 762394 w 1247216"/>
                <a:gd name="connsiteY964" fmla="*/ 81914 h 1339214"/>
                <a:gd name="connsiteX965" fmla="*/ 771919 w 1247216"/>
                <a:gd name="connsiteY965" fmla="*/ 80009 h 1339214"/>
                <a:gd name="connsiteX966" fmla="*/ 824306 w 1247216"/>
                <a:gd name="connsiteY966" fmla="*/ 90487 h 1339214"/>
                <a:gd name="connsiteX967" fmla="*/ 850024 w 1247216"/>
                <a:gd name="connsiteY967" fmla="*/ 87629 h 1339214"/>
                <a:gd name="connsiteX968" fmla="*/ 879551 w 1247216"/>
                <a:gd name="connsiteY968" fmla="*/ 94296 h 1339214"/>
                <a:gd name="connsiteX969" fmla="*/ 928129 w 1247216"/>
                <a:gd name="connsiteY969" fmla="*/ 123824 h 1339214"/>
                <a:gd name="connsiteX970" fmla="*/ 964324 w 1247216"/>
                <a:gd name="connsiteY970" fmla="*/ 145732 h 1339214"/>
                <a:gd name="connsiteX971" fmla="*/ 996709 w 1247216"/>
                <a:gd name="connsiteY971" fmla="*/ 169544 h 1339214"/>
                <a:gd name="connsiteX972" fmla="*/ 1002424 w 1247216"/>
                <a:gd name="connsiteY972" fmla="*/ 169544 h 1339214"/>
                <a:gd name="connsiteX973" fmla="*/ 1038619 w 1247216"/>
                <a:gd name="connsiteY973" fmla="*/ 201929 h 1339214"/>
                <a:gd name="connsiteX974" fmla="*/ 1065289 w 1247216"/>
                <a:gd name="connsiteY974" fmla="*/ 241934 h 1339214"/>
                <a:gd name="connsiteX975" fmla="*/ 1074814 w 1247216"/>
                <a:gd name="connsiteY975" fmla="*/ 254317 h 1339214"/>
                <a:gd name="connsiteX976" fmla="*/ 1085291 w 1247216"/>
                <a:gd name="connsiteY976" fmla="*/ 266699 h 1339214"/>
                <a:gd name="connsiteX977" fmla="*/ 1088149 w 1247216"/>
                <a:gd name="connsiteY977" fmla="*/ 269557 h 1339214"/>
                <a:gd name="connsiteX978" fmla="*/ 1091006 w 1247216"/>
                <a:gd name="connsiteY978" fmla="*/ 272414 h 1339214"/>
                <a:gd name="connsiteX979" fmla="*/ 1090054 w 1247216"/>
                <a:gd name="connsiteY979" fmla="*/ 273367 h 1339214"/>
                <a:gd name="connsiteX980" fmla="*/ 1095769 w 1247216"/>
                <a:gd name="connsiteY980" fmla="*/ 285749 h 1339214"/>
                <a:gd name="connsiteX981" fmla="*/ 1108151 w 1247216"/>
                <a:gd name="connsiteY981" fmla="*/ 303847 h 1339214"/>
                <a:gd name="connsiteX982" fmla="*/ 1111961 w 1247216"/>
                <a:gd name="connsiteY982" fmla="*/ 304799 h 1339214"/>
                <a:gd name="connsiteX983" fmla="*/ 1121486 w 1247216"/>
                <a:gd name="connsiteY983" fmla="*/ 321944 h 1339214"/>
                <a:gd name="connsiteX984" fmla="*/ 1145299 w 1247216"/>
                <a:gd name="connsiteY984" fmla="*/ 359092 h 1339214"/>
                <a:gd name="connsiteX985" fmla="*/ 1154824 w 1247216"/>
                <a:gd name="connsiteY985" fmla="*/ 377189 h 1339214"/>
                <a:gd name="connsiteX986" fmla="*/ 1153871 w 1247216"/>
                <a:gd name="connsiteY986" fmla="*/ 377189 h 1339214"/>
                <a:gd name="connsiteX987" fmla="*/ 1155776 w 1247216"/>
                <a:gd name="connsiteY987" fmla="*/ 382904 h 1339214"/>
                <a:gd name="connsiteX988" fmla="*/ 1162444 w 1247216"/>
                <a:gd name="connsiteY988" fmla="*/ 389572 h 1339214"/>
                <a:gd name="connsiteX989" fmla="*/ 1162698 w 1247216"/>
                <a:gd name="connsiteY989" fmla="*/ 391095 h 1339214"/>
                <a:gd name="connsiteX990" fmla="*/ 1164349 w 1247216"/>
                <a:gd name="connsiteY990" fmla="*/ 388619 h 1339214"/>
                <a:gd name="connsiteX991" fmla="*/ 1171017 w 1247216"/>
                <a:gd name="connsiteY991" fmla="*/ 394334 h 1339214"/>
                <a:gd name="connsiteX992" fmla="*/ 1181494 w 1247216"/>
                <a:gd name="connsiteY992" fmla="*/ 415289 h 1339214"/>
                <a:gd name="connsiteX993" fmla="*/ 1177684 w 1247216"/>
                <a:gd name="connsiteY993" fmla="*/ 415289 h 1339214"/>
                <a:gd name="connsiteX994" fmla="*/ 1171850 w 1247216"/>
                <a:gd name="connsiteY994" fmla="*/ 401954 h 1339214"/>
                <a:gd name="connsiteX995" fmla="*/ 1162833 w 1247216"/>
                <a:gd name="connsiteY995" fmla="*/ 391910 h 1339214"/>
                <a:gd name="connsiteX996" fmla="*/ 1163396 w 1247216"/>
                <a:gd name="connsiteY996" fmla="*/ 395287 h 1339214"/>
                <a:gd name="connsiteX997" fmla="*/ 1166254 w 1247216"/>
                <a:gd name="connsiteY997" fmla="*/ 397192 h 1339214"/>
                <a:gd name="connsiteX998" fmla="*/ 1166254 w 1247216"/>
                <a:gd name="connsiteY998" fmla="*/ 401002 h 1339214"/>
                <a:gd name="connsiteX999" fmla="*/ 1171969 w 1247216"/>
                <a:gd name="connsiteY999" fmla="*/ 406717 h 1339214"/>
                <a:gd name="connsiteX1000" fmla="*/ 1182446 w 1247216"/>
                <a:gd name="connsiteY1000" fmla="*/ 434339 h 1339214"/>
                <a:gd name="connsiteX1001" fmla="*/ 1183399 w 1247216"/>
                <a:gd name="connsiteY1001" fmla="*/ 445769 h 1339214"/>
                <a:gd name="connsiteX1002" fmla="*/ 1185304 w 1247216"/>
                <a:gd name="connsiteY1002" fmla="*/ 450532 h 1339214"/>
                <a:gd name="connsiteX1003" fmla="*/ 1186256 w 1247216"/>
                <a:gd name="connsiteY1003" fmla="*/ 454342 h 1339214"/>
                <a:gd name="connsiteX1004" fmla="*/ 1187209 w 1247216"/>
                <a:gd name="connsiteY1004" fmla="*/ 455294 h 1339214"/>
                <a:gd name="connsiteX1005" fmla="*/ 1193876 w 1247216"/>
                <a:gd name="connsiteY1005" fmla="*/ 452437 h 1339214"/>
                <a:gd name="connsiteX1006" fmla="*/ 1192924 w 1247216"/>
                <a:gd name="connsiteY1006" fmla="*/ 441959 h 1339214"/>
                <a:gd name="connsiteX1007" fmla="*/ 1195781 w 1247216"/>
                <a:gd name="connsiteY1007" fmla="*/ 450532 h 1339214"/>
                <a:gd name="connsiteX1008" fmla="*/ 1194829 w 1247216"/>
                <a:gd name="connsiteY1008" fmla="*/ 451484 h 1339214"/>
                <a:gd name="connsiteX1009" fmla="*/ 1197686 w 1247216"/>
                <a:gd name="connsiteY1009" fmla="*/ 449579 h 1339214"/>
                <a:gd name="connsiteX1010" fmla="*/ 1199591 w 1247216"/>
                <a:gd name="connsiteY1010" fmla="*/ 449579 h 1339214"/>
                <a:gd name="connsiteX1011" fmla="*/ 1197686 w 1247216"/>
                <a:gd name="connsiteY1011" fmla="*/ 447674 h 1339214"/>
                <a:gd name="connsiteX1012" fmla="*/ 1200544 w 1247216"/>
                <a:gd name="connsiteY1012" fmla="*/ 446722 h 1339214"/>
                <a:gd name="connsiteX1013" fmla="*/ 1193876 w 1247216"/>
                <a:gd name="connsiteY1013" fmla="*/ 439102 h 1339214"/>
                <a:gd name="connsiteX1014" fmla="*/ 1200544 w 1247216"/>
                <a:gd name="connsiteY1014" fmla="*/ 442912 h 1339214"/>
                <a:gd name="connsiteX1015" fmla="*/ 1194829 w 1247216"/>
                <a:gd name="connsiteY1015" fmla="*/ 433387 h 1339214"/>
                <a:gd name="connsiteX1016" fmla="*/ 1196734 w 1247216"/>
                <a:gd name="connsiteY1016" fmla="*/ 429577 h 1339214"/>
                <a:gd name="connsiteX1017" fmla="*/ 1201496 w 1247216"/>
                <a:gd name="connsiteY1017" fmla="*/ 441007 h 1339214"/>
                <a:gd name="connsiteX1018" fmla="*/ 1191971 w 1247216"/>
                <a:gd name="connsiteY1018" fmla="*/ 419099 h 1339214"/>
                <a:gd name="connsiteX1019" fmla="*/ 1191019 w 1247216"/>
                <a:gd name="connsiteY1019" fmla="*/ 409574 h 1339214"/>
                <a:gd name="connsiteX1020" fmla="*/ 1193876 w 1247216"/>
                <a:gd name="connsiteY1020" fmla="*/ 419099 h 1339214"/>
                <a:gd name="connsiteX1021" fmla="*/ 1193876 w 1247216"/>
                <a:gd name="connsiteY1021" fmla="*/ 415289 h 1339214"/>
                <a:gd name="connsiteX1022" fmla="*/ 1200544 w 1247216"/>
                <a:gd name="connsiteY1022" fmla="*/ 433387 h 1339214"/>
                <a:gd name="connsiteX1023" fmla="*/ 1202449 w 1247216"/>
                <a:gd name="connsiteY1023" fmla="*/ 432434 h 1339214"/>
                <a:gd name="connsiteX1024" fmla="*/ 1208164 w 1247216"/>
                <a:gd name="connsiteY1024" fmla="*/ 443864 h 1339214"/>
                <a:gd name="connsiteX1025" fmla="*/ 1217689 w 1247216"/>
                <a:gd name="connsiteY1025" fmla="*/ 468629 h 1339214"/>
                <a:gd name="connsiteX1026" fmla="*/ 1222451 w 1247216"/>
                <a:gd name="connsiteY1026" fmla="*/ 493394 h 1339214"/>
                <a:gd name="connsiteX1027" fmla="*/ 1219594 w 1247216"/>
                <a:gd name="connsiteY1027" fmla="*/ 474344 h 1339214"/>
                <a:gd name="connsiteX1028" fmla="*/ 1225309 w 1247216"/>
                <a:gd name="connsiteY1028" fmla="*/ 492442 h 1339214"/>
                <a:gd name="connsiteX1029" fmla="*/ 1223404 w 1247216"/>
                <a:gd name="connsiteY1029" fmla="*/ 501014 h 1339214"/>
                <a:gd name="connsiteX1030" fmla="*/ 1228166 w 1247216"/>
                <a:gd name="connsiteY1030" fmla="*/ 521017 h 1339214"/>
                <a:gd name="connsiteX1031" fmla="*/ 1238644 w 1247216"/>
                <a:gd name="connsiteY1031" fmla="*/ 554354 h 1339214"/>
                <a:gd name="connsiteX1032" fmla="*/ 1241501 w 1247216"/>
                <a:gd name="connsiteY1032" fmla="*/ 577214 h 1339214"/>
                <a:gd name="connsiteX1033" fmla="*/ 1243406 w 1247216"/>
                <a:gd name="connsiteY1033" fmla="*/ 588644 h 1339214"/>
                <a:gd name="connsiteX1034" fmla="*/ 1244359 w 1247216"/>
                <a:gd name="connsiteY1034" fmla="*/ 601027 h 1339214"/>
                <a:gd name="connsiteX1035" fmla="*/ 1247216 w 1247216"/>
                <a:gd name="connsiteY1035" fmla="*/ 651509 h 1339214"/>
                <a:gd name="connsiteX1036" fmla="*/ 1232929 w 1247216"/>
                <a:gd name="connsiteY1036" fmla="*/ 749617 h 1339214"/>
                <a:gd name="connsiteX1037" fmla="*/ 1230071 w 1247216"/>
                <a:gd name="connsiteY1037" fmla="*/ 749617 h 1339214"/>
                <a:gd name="connsiteX1038" fmla="*/ 1230071 w 1247216"/>
                <a:gd name="connsiteY1038" fmla="*/ 757237 h 1339214"/>
                <a:gd name="connsiteX1039" fmla="*/ 1226261 w 1247216"/>
                <a:gd name="connsiteY1039" fmla="*/ 785812 h 1339214"/>
                <a:gd name="connsiteX1040" fmla="*/ 1226261 w 1247216"/>
                <a:gd name="connsiteY1040" fmla="*/ 778192 h 1339214"/>
                <a:gd name="connsiteX1041" fmla="*/ 1226261 w 1247216"/>
                <a:gd name="connsiteY1041" fmla="*/ 768667 h 1339214"/>
                <a:gd name="connsiteX1042" fmla="*/ 1227214 w 1247216"/>
                <a:gd name="connsiteY1042" fmla="*/ 748664 h 1339214"/>
                <a:gd name="connsiteX1043" fmla="*/ 1232929 w 1247216"/>
                <a:gd name="connsiteY1043" fmla="*/ 711517 h 1339214"/>
                <a:gd name="connsiteX1044" fmla="*/ 1232929 w 1247216"/>
                <a:gd name="connsiteY1044" fmla="*/ 700087 h 1339214"/>
                <a:gd name="connsiteX1045" fmla="*/ 1230071 w 1247216"/>
                <a:gd name="connsiteY1045" fmla="*/ 651509 h 1339214"/>
                <a:gd name="connsiteX1046" fmla="*/ 1232929 w 1247216"/>
                <a:gd name="connsiteY1046" fmla="*/ 649604 h 1339214"/>
                <a:gd name="connsiteX1047" fmla="*/ 1231024 w 1247216"/>
                <a:gd name="connsiteY1047" fmla="*/ 629602 h 1339214"/>
                <a:gd name="connsiteX1048" fmla="*/ 1229119 w 1247216"/>
                <a:gd name="connsiteY1048" fmla="*/ 623887 h 1339214"/>
                <a:gd name="connsiteX1049" fmla="*/ 1226261 w 1247216"/>
                <a:gd name="connsiteY1049" fmla="*/ 639127 h 1339214"/>
                <a:gd name="connsiteX1050" fmla="*/ 1227214 w 1247216"/>
                <a:gd name="connsiteY1050" fmla="*/ 648652 h 1339214"/>
                <a:gd name="connsiteX1051" fmla="*/ 1229119 w 1247216"/>
                <a:gd name="connsiteY1051" fmla="*/ 659129 h 1339214"/>
                <a:gd name="connsiteX1052" fmla="*/ 1228166 w 1247216"/>
                <a:gd name="connsiteY1052" fmla="*/ 659129 h 1339214"/>
                <a:gd name="connsiteX1053" fmla="*/ 1230071 w 1247216"/>
                <a:gd name="connsiteY1053" fmla="*/ 687704 h 1339214"/>
                <a:gd name="connsiteX1054" fmla="*/ 1227214 w 1247216"/>
                <a:gd name="connsiteY1054" fmla="*/ 687704 h 1339214"/>
                <a:gd name="connsiteX1055" fmla="*/ 1227214 w 1247216"/>
                <a:gd name="connsiteY1055" fmla="*/ 713422 h 1339214"/>
                <a:gd name="connsiteX1056" fmla="*/ 1223404 w 1247216"/>
                <a:gd name="connsiteY1056" fmla="*/ 746759 h 1339214"/>
                <a:gd name="connsiteX1057" fmla="*/ 1221499 w 1247216"/>
                <a:gd name="connsiteY1057" fmla="*/ 752474 h 1339214"/>
                <a:gd name="connsiteX1058" fmla="*/ 1212926 w 1247216"/>
                <a:gd name="connsiteY1058" fmla="*/ 781049 h 1339214"/>
                <a:gd name="connsiteX1059" fmla="*/ 1210069 w 1247216"/>
                <a:gd name="connsiteY1059" fmla="*/ 800099 h 1339214"/>
                <a:gd name="connsiteX1060" fmla="*/ 1203401 w 1247216"/>
                <a:gd name="connsiteY1060" fmla="*/ 821054 h 1339214"/>
                <a:gd name="connsiteX1061" fmla="*/ 1210069 w 1247216"/>
                <a:gd name="connsiteY1061" fmla="*/ 802004 h 1339214"/>
                <a:gd name="connsiteX1062" fmla="*/ 1206259 w 1247216"/>
                <a:gd name="connsiteY1062" fmla="*/ 840104 h 1339214"/>
                <a:gd name="connsiteX1063" fmla="*/ 1191971 w 1247216"/>
                <a:gd name="connsiteY1063" fmla="*/ 877252 h 1339214"/>
                <a:gd name="connsiteX1064" fmla="*/ 1187209 w 1247216"/>
                <a:gd name="connsiteY1064" fmla="*/ 877252 h 1339214"/>
                <a:gd name="connsiteX1065" fmla="*/ 1190066 w 1247216"/>
                <a:gd name="connsiteY1065" fmla="*/ 882967 h 1339214"/>
                <a:gd name="connsiteX1066" fmla="*/ 1169111 w 1247216"/>
                <a:gd name="connsiteY1066" fmla="*/ 934402 h 1339214"/>
                <a:gd name="connsiteX1067" fmla="*/ 1171016 w 1247216"/>
                <a:gd name="connsiteY1067" fmla="*/ 938212 h 1339214"/>
                <a:gd name="connsiteX1068" fmla="*/ 1162444 w 1247216"/>
                <a:gd name="connsiteY1068" fmla="*/ 955357 h 1339214"/>
                <a:gd name="connsiteX1069" fmla="*/ 1156729 w 1247216"/>
                <a:gd name="connsiteY1069" fmla="*/ 966787 h 1339214"/>
                <a:gd name="connsiteX1070" fmla="*/ 1149109 w 1247216"/>
                <a:gd name="connsiteY1070" fmla="*/ 975359 h 1339214"/>
                <a:gd name="connsiteX1071" fmla="*/ 1151014 w 1247216"/>
                <a:gd name="connsiteY1071" fmla="*/ 970597 h 1339214"/>
                <a:gd name="connsiteX1072" fmla="*/ 1146251 w 1247216"/>
                <a:gd name="connsiteY1072" fmla="*/ 973454 h 1339214"/>
                <a:gd name="connsiteX1073" fmla="*/ 1144346 w 1247216"/>
                <a:gd name="connsiteY1073" fmla="*/ 980122 h 1339214"/>
                <a:gd name="connsiteX1074" fmla="*/ 1143394 w 1247216"/>
                <a:gd name="connsiteY1074" fmla="*/ 976312 h 1339214"/>
                <a:gd name="connsiteX1075" fmla="*/ 1147204 w 1247216"/>
                <a:gd name="connsiteY1075" fmla="*/ 963929 h 1339214"/>
                <a:gd name="connsiteX1076" fmla="*/ 1153871 w 1247216"/>
                <a:gd name="connsiteY1076" fmla="*/ 953452 h 1339214"/>
                <a:gd name="connsiteX1077" fmla="*/ 1157248 w 1247216"/>
                <a:gd name="connsiteY1077" fmla="*/ 944446 h 1339214"/>
                <a:gd name="connsiteX1078" fmla="*/ 1159586 w 1247216"/>
                <a:gd name="connsiteY1078" fmla="*/ 946784 h 1339214"/>
                <a:gd name="connsiteX1079" fmla="*/ 1168019 w 1247216"/>
                <a:gd name="connsiteY1079" fmla="*/ 924859 h 1339214"/>
                <a:gd name="connsiteX1080" fmla="*/ 1168159 w 1247216"/>
                <a:gd name="connsiteY1080" fmla="*/ 924877 h 1339214"/>
                <a:gd name="connsiteX1081" fmla="*/ 1172921 w 1247216"/>
                <a:gd name="connsiteY1081" fmla="*/ 913447 h 1339214"/>
                <a:gd name="connsiteX1082" fmla="*/ 1166254 w 1247216"/>
                <a:gd name="connsiteY1082" fmla="*/ 919162 h 1339214"/>
                <a:gd name="connsiteX1083" fmla="*/ 1165420 w 1247216"/>
                <a:gd name="connsiteY1083" fmla="*/ 924520 h 1339214"/>
                <a:gd name="connsiteX1084" fmla="*/ 1167321 w 1247216"/>
                <a:gd name="connsiteY1084" fmla="*/ 924768 h 1339214"/>
                <a:gd name="connsiteX1085" fmla="*/ 1163992 w 1247216"/>
                <a:gd name="connsiteY1085" fmla="*/ 929878 h 1339214"/>
                <a:gd name="connsiteX1086" fmla="*/ 1162444 w 1247216"/>
                <a:gd name="connsiteY1086" fmla="*/ 936307 h 1339214"/>
                <a:gd name="connsiteX1087" fmla="*/ 1155776 w 1247216"/>
                <a:gd name="connsiteY1087" fmla="*/ 942974 h 1339214"/>
                <a:gd name="connsiteX1088" fmla="*/ 1156051 w 1247216"/>
                <a:gd name="connsiteY1088" fmla="*/ 943249 h 1339214"/>
                <a:gd name="connsiteX1089" fmla="*/ 1154824 w 1247216"/>
                <a:gd name="connsiteY1089" fmla="*/ 944998 h 1339214"/>
                <a:gd name="connsiteX1090" fmla="*/ 1150061 w 1247216"/>
                <a:gd name="connsiteY1090" fmla="*/ 952499 h 1339214"/>
                <a:gd name="connsiteX1091" fmla="*/ 1145299 w 1247216"/>
                <a:gd name="connsiteY1091" fmla="*/ 963929 h 1339214"/>
                <a:gd name="connsiteX1092" fmla="*/ 1147204 w 1247216"/>
                <a:gd name="connsiteY1092" fmla="*/ 958214 h 1339214"/>
                <a:gd name="connsiteX1093" fmla="*/ 1140536 w 1247216"/>
                <a:gd name="connsiteY1093" fmla="*/ 970597 h 1339214"/>
                <a:gd name="connsiteX1094" fmla="*/ 1142441 w 1247216"/>
                <a:gd name="connsiteY1094" fmla="*/ 968692 h 1339214"/>
                <a:gd name="connsiteX1095" fmla="*/ 1136726 w 1247216"/>
                <a:gd name="connsiteY1095" fmla="*/ 976312 h 1339214"/>
                <a:gd name="connsiteX1096" fmla="*/ 1134821 w 1247216"/>
                <a:gd name="connsiteY1096" fmla="*/ 983932 h 1339214"/>
                <a:gd name="connsiteX1097" fmla="*/ 1131011 w 1247216"/>
                <a:gd name="connsiteY1097" fmla="*/ 985837 h 1339214"/>
                <a:gd name="connsiteX1098" fmla="*/ 1132916 w 1247216"/>
                <a:gd name="connsiteY1098" fmla="*/ 986789 h 1339214"/>
                <a:gd name="connsiteX1099" fmla="*/ 1124344 w 1247216"/>
                <a:gd name="connsiteY1099" fmla="*/ 998219 h 1339214"/>
                <a:gd name="connsiteX1100" fmla="*/ 1117676 w 1247216"/>
                <a:gd name="connsiteY1100" fmla="*/ 1008697 h 1339214"/>
                <a:gd name="connsiteX1101" fmla="*/ 1120534 w 1247216"/>
                <a:gd name="connsiteY1101" fmla="*/ 1008697 h 1339214"/>
                <a:gd name="connsiteX1102" fmla="*/ 1114819 w 1247216"/>
                <a:gd name="connsiteY1102" fmla="*/ 1012507 h 1339214"/>
                <a:gd name="connsiteX1103" fmla="*/ 1107080 w 1247216"/>
                <a:gd name="connsiteY1103" fmla="*/ 1026199 h 1339214"/>
                <a:gd name="connsiteX1104" fmla="*/ 1097946 w 1247216"/>
                <a:gd name="connsiteY1104" fmla="*/ 1041294 h 1339214"/>
                <a:gd name="connsiteX1105" fmla="*/ 1098388 w 1247216"/>
                <a:gd name="connsiteY1105" fmla="*/ 1039653 h 1339214"/>
                <a:gd name="connsiteX1106" fmla="*/ 1101484 w 1247216"/>
                <a:gd name="connsiteY1106" fmla="*/ 1033462 h 1339214"/>
                <a:gd name="connsiteX1107" fmla="*/ 1093908 w 1247216"/>
                <a:gd name="connsiteY1107" fmla="*/ 1043031 h 1339214"/>
                <a:gd name="connsiteX1108" fmla="*/ 1093864 w 1247216"/>
                <a:gd name="connsiteY1108" fmla="*/ 1042987 h 1339214"/>
                <a:gd name="connsiteX1109" fmla="*/ 1093567 w 1247216"/>
                <a:gd name="connsiteY1109" fmla="*/ 1043462 h 1339214"/>
                <a:gd name="connsiteX1110" fmla="*/ 1083386 w 1247216"/>
                <a:gd name="connsiteY1110" fmla="*/ 1056322 h 1339214"/>
                <a:gd name="connsiteX1111" fmla="*/ 1083613 w 1247216"/>
                <a:gd name="connsiteY1111" fmla="*/ 1056549 h 1339214"/>
                <a:gd name="connsiteX1112" fmla="*/ 1078624 w 1247216"/>
                <a:gd name="connsiteY1112" fmla="*/ 1062037 h 1339214"/>
                <a:gd name="connsiteX1113" fmla="*/ 1079338 w 1247216"/>
                <a:gd name="connsiteY1113" fmla="*/ 1062989 h 1339214"/>
                <a:gd name="connsiteX1114" fmla="*/ 1080162 w 1247216"/>
                <a:gd name="connsiteY1114" fmla="*/ 1063356 h 1339214"/>
                <a:gd name="connsiteX1115" fmla="*/ 1076243 w 1247216"/>
                <a:gd name="connsiteY1115" fmla="*/ 1067275 h 1339214"/>
                <a:gd name="connsiteX1116" fmla="*/ 1073623 w 1247216"/>
                <a:gd name="connsiteY1116" fmla="*/ 1068942 h 1339214"/>
                <a:gd name="connsiteX1117" fmla="*/ 1073504 w 1247216"/>
                <a:gd name="connsiteY1117" fmla="*/ 1070014 h 1339214"/>
                <a:gd name="connsiteX1118" fmla="*/ 1063384 w 1247216"/>
                <a:gd name="connsiteY1118" fmla="*/ 1080134 h 1339214"/>
                <a:gd name="connsiteX1119" fmla="*/ 1055764 w 1247216"/>
                <a:gd name="connsiteY1119" fmla="*/ 1096327 h 1339214"/>
                <a:gd name="connsiteX1120" fmla="*/ 1069099 w 1247216"/>
                <a:gd name="connsiteY1120" fmla="*/ 1077277 h 1339214"/>
                <a:gd name="connsiteX1121" fmla="*/ 1073035 w 1247216"/>
                <a:gd name="connsiteY1121" fmla="*/ 1074238 h 1339214"/>
                <a:gd name="connsiteX1122" fmla="*/ 1072909 w 1247216"/>
                <a:gd name="connsiteY1122" fmla="*/ 1075372 h 1339214"/>
                <a:gd name="connsiteX1123" fmla="*/ 1055764 w 1247216"/>
                <a:gd name="connsiteY1123" fmla="*/ 1102994 h 1339214"/>
                <a:gd name="connsiteX1124" fmla="*/ 1052906 w 1247216"/>
                <a:gd name="connsiteY1124" fmla="*/ 1102042 h 1339214"/>
                <a:gd name="connsiteX1125" fmla="*/ 1051001 w 1247216"/>
                <a:gd name="connsiteY1125" fmla="*/ 1108709 h 1339214"/>
                <a:gd name="connsiteX1126" fmla="*/ 1042429 w 1247216"/>
                <a:gd name="connsiteY1126" fmla="*/ 1115377 h 1339214"/>
                <a:gd name="connsiteX1127" fmla="*/ 1040524 w 1247216"/>
                <a:gd name="connsiteY1127" fmla="*/ 1113472 h 1339214"/>
                <a:gd name="connsiteX1128" fmla="*/ 1033856 w 1247216"/>
                <a:gd name="connsiteY1128" fmla="*/ 1124902 h 1339214"/>
                <a:gd name="connsiteX1129" fmla="*/ 1027189 w 1247216"/>
                <a:gd name="connsiteY1129" fmla="*/ 1128712 h 1339214"/>
                <a:gd name="connsiteX1130" fmla="*/ 1017664 w 1247216"/>
                <a:gd name="connsiteY1130" fmla="*/ 1132522 h 1339214"/>
                <a:gd name="connsiteX1131" fmla="*/ 1014806 w 1247216"/>
                <a:gd name="connsiteY1131" fmla="*/ 1138237 h 1339214"/>
                <a:gd name="connsiteX1132" fmla="*/ 1012901 w 1247216"/>
                <a:gd name="connsiteY1132" fmla="*/ 1133474 h 1339214"/>
                <a:gd name="connsiteX1133" fmla="*/ 1005281 w 1247216"/>
                <a:gd name="connsiteY1133" fmla="*/ 1139189 h 1339214"/>
                <a:gd name="connsiteX1134" fmla="*/ 1010996 w 1247216"/>
                <a:gd name="connsiteY1134" fmla="*/ 1141094 h 1339214"/>
                <a:gd name="connsiteX1135" fmla="*/ 1006118 w 1247216"/>
                <a:gd name="connsiteY1135" fmla="*/ 1144695 h 1339214"/>
                <a:gd name="connsiteX1136" fmla="*/ 1005281 w 1247216"/>
                <a:gd name="connsiteY1136" fmla="*/ 1144904 h 1339214"/>
                <a:gd name="connsiteX1137" fmla="*/ 1002424 w 1247216"/>
                <a:gd name="connsiteY1137" fmla="*/ 1146809 h 1339214"/>
                <a:gd name="connsiteX1138" fmla="*/ 1003254 w 1247216"/>
                <a:gd name="connsiteY1138" fmla="*/ 1146809 h 1339214"/>
                <a:gd name="connsiteX1139" fmla="*/ 1001028 w 1247216"/>
                <a:gd name="connsiteY1139" fmla="*/ 1148452 h 1339214"/>
                <a:gd name="connsiteX1140" fmla="*/ 998614 w 1247216"/>
                <a:gd name="connsiteY1140" fmla="*/ 1147762 h 1339214"/>
                <a:gd name="connsiteX1141" fmla="*/ 999517 w 1247216"/>
                <a:gd name="connsiteY1141" fmla="*/ 1149567 h 1339214"/>
                <a:gd name="connsiteX1142" fmla="*/ 995995 w 1247216"/>
                <a:gd name="connsiteY1142" fmla="*/ 1152167 h 1339214"/>
                <a:gd name="connsiteX1143" fmla="*/ 985279 w 1247216"/>
                <a:gd name="connsiteY1143" fmla="*/ 1155382 h 1339214"/>
                <a:gd name="connsiteX1144" fmla="*/ 986231 w 1247216"/>
                <a:gd name="connsiteY1144" fmla="*/ 1159192 h 1339214"/>
                <a:gd name="connsiteX1145" fmla="*/ 978611 w 1247216"/>
                <a:gd name="connsiteY1145" fmla="*/ 1159192 h 1339214"/>
                <a:gd name="connsiteX1146" fmla="*/ 986231 w 1247216"/>
                <a:gd name="connsiteY1146" fmla="*/ 1151572 h 1339214"/>
                <a:gd name="connsiteX1147" fmla="*/ 965276 w 1247216"/>
                <a:gd name="connsiteY1147" fmla="*/ 1165859 h 1339214"/>
                <a:gd name="connsiteX1148" fmla="*/ 976706 w 1247216"/>
                <a:gd name="connsiteY1148" fmla="*/ 1162049 h 1339214"/>
                <a:gd name="connsiteX1149" fmla="*/ 969086 w 1247216"/>
                <a:gd name="connsiteY1149" fmla="*/ 1169669 h 1339214"/>
                <a:gd name="connsiteX1150" fmla="*/ 966229 w 1247216"/>
                <a:gd name="connsiteY1150" fmla="*/ 1167764 h 1339214"/>
                <a:gd name="connsiteX1151" fmla="*/ 958609 w 1247216"/>
                <a:gd name="connsiteY1151" fmla="*/ 1175384 h 1339214"/>
                <a:gd name="connsiteX1152" fmla="*/ 957656 w 1247216"/>
                <a:gd name="connsiteY1152" fmla="*/ 1171574 h 1339214"/>
                <a:gd name="connsiteX1153" fmla="*/ 949084 w 1247216"/>
                <a:gd name="connsiteY1153" fmla="*/ 1182409 h 1339214"/>
                <a:gd name="connsiteX1154" fmla="*/ 944864 w 1247216"/>
                <a:gd name="connsiteY1154" fmla="*/ 1185090 h 1339214"/>
                <a:gd name="connsiteX1155" fmla="*/ 944321 w 1247216"/>
                <a:gd name="connsiteY1155" fmla="*/ 1184909 h 1339214"/>
                <a:gd name="connsiteX1156" fmla="*/ 941124 w 1247216"/>
                <a:gd name="connsiteY1156" fmla="*/ 1187467 h 1339214"/>
                <a:gd name="connsiteX1157" fmla="*/ 937654 w 1247216"/>
                <a:gd name="connsiteY1157" fmla="*/ 1189672 h 1339214"/>
                <a:gd name="connsiteX1158" fmla="*/ 914794 w 1247216"/>
                <a:gd name="connsiteY1158" fmla="*/ 1205864 h 1339214"/>
                <a:gd name="connsiteX1159" fmla="*/ 919556 w 1247216"/>
                <a:gd name="connsiteY1159" fmla="*/ 1196339 h 1339214"/>
                <a:gd name="connsiteX1160" fmla="*/ 916699 w 1247216"/>
                <a:gd name="connsiteY1160" fmla="*/ 1198244 h 1339214"/>
                <a:gd name="connsiteX1161" fmla="*/ 892886 w 1247216"/>
                <a:gd name="connsiteY1161" fmla="*/ 1209674 h 1339214"/>
                <a:gd name="connsiteX1162" fmla="*/ 903364 w 1247216"/>
                <a:gd name="connsiteY1162" fmla="*/ 1199197 h 1339214"/>
                <a:gd name="connsiteX1163" fmla="*/ 896696 w 1247216"/>
                <a:gd name="connsiteY1163" fmla="*/ 1201102 h 1339214"/>
                <a:gd name="connsiteX1164" fmla="*/ 894791 w 1247216"/>
                <a:gd name="connsiteY1164" fmla="*/ 1205864 h 1339214"/>
                <a:gd name="connsiteX1165" fmla="*/ 883361 w 1247216"/>
                <a:gd name="connsiteY1165" fmla="*/ 1211579 h 1339214"/>
                <a:gd name="connsiteX1166" fmla="*/ 889076 w 1247216"/>
                <a:gd name="connsiteY1166" fmla="*/ 1205864 h 1339214"/>
                <a:gd name="connsiteX1167" fmla="*/ 869074 w 1247216"/>
                <a:gd name="connsiteY1167" fmla="*/ 1214437 h 1339214"/>
                <a:gd name="connsiteX1168" fmla="*/ 863359 w 1247216"/>
                <a:gd name="connsiteY1168" fmla="*/ 1217294 h 1339214"/>
                <a:gd name="connsiteX1169" fmla="*/ 847166 w 1247216"/>
                <a:gd name="connsiteY1169" fmla="*/ 1222057 h 1339214"/>
                <a:gd name="connsiteX1170" fmla="*/ 841451 w 1247216"/>
                <a:gd name="connsiteY1170" fmla="*/ 1227772 h 1339214"/>
                <a:gd name="connsiteX1171" fmla="*/ 794779 w 1247216"/>
                <a:gd name="connsiteY1171" fmla="*/ 1247774 h 1339214"/>
                <a:gd name="connsiteX1172" fmla="*/ 790969 w 1247216"/>
                <a:gd name="connsiteY1172" fmla="*/ 1246822 h 1339214"/>
                <a:gd name="connsiteX1173" fmla="*/ 798589 w 1247216"/>
                <a:gd name="connsiteY1173" fmla="*/ 1244917 h 1339214"/>
                <a:gd name="connsiteX1174" fmla="*/ 779539 w 1247216"/>
                <a:gd name="connsiteY1174" fmla="*/ 1247774 h 1339214"/>
                <a:gd name="connsiteX1175" fmla="*/ 783349 w 1247216"/>
                <a:gd name="connsiteY1175" fmla="*/ 1249679 h 1339214"/>
                <a:gd name="connsiteX1176" fmla="*/ 759536 w 1247216"/>
                <a:gd name="connsiteY1176" fmla="*/ 1255394 h 1339214"/>
                <a:gd name="connsiteX1177" fmla="*/ 755726 w 1247216"/>
                <a:gd name="connsiteY1177" fmla="*/ 1253489 h 1339214"/>
                <a:gd name="connsiteX1178" fmla="*/ 745249 w 1247216"/>
                <a:gd name="connsiteY1178" fmla="*/ 1257299 h 1339214"/>
                <a:gd name="connsiteX1179" fmla="*/ 749059 w 1247216"/>
                <a:gd name="connsiteY1179" fmla="*/ 1258252 h 1339214"/>
                <a:gd name="connsiteX1180" fmla="*/ 730009 w 1247216"/>
                <a:gd name="connsiteY1180" fmla="*/ 1264919 h 1339214"/>
                <a:gd name="connsiteX1181" fmla="*/ 721436 w 1247216"/>
                <a:gd name="connsiteY1181" fmla="*/ 1263014 h 1339214"/>
                <a:gd name="connsiteX1182" fmla="*/ 684289 w 1247216"/>
                <a:gd name="connsiteY1182" fmla="*/ 1272539 h 1339214"/>
                <a:gd name="connsiteX1183" fmla="*/ 662381 w 1247216"/>
                <a:gd name="connsiteY1183" fmla="*/ 1275397 h 1339214"/>
                <a:gd name="connsiteX1184" fmla="*/ 642379 w 1247216"/>
                <a:gd name="connsiteY1184" fmla="*/ 1275397 h 1339214"/>
                <a:gd name="connsiteX1185" fmla="*/ 607136 w 1247216"/>
                <a:gd name="connsiteY1185" fmla="*/ 1280159 h 1339214"/>
                <a:gd name="connsiteX1186" fmla="*/ 599516 w 1247216"/>
                <a:gd name="connsiteY1186" fmla="*/ 1276349 h 1339214"/>
                <a:gd name="connsiteX1187" fmla="*/ 589991 w 1247216"/>
                <a:gd name="connsiteY1187" fmla="*/ 1277302 h 1339214"/>
                <a:gd name="connsiteX1188" fmla="*/ 589991 w 1247216"/>
                <a:gd name="connsiteY1188" fmla="*/ 1280159 h 1339214"/>
                <a:gd name="connsiteX1189" fmla="*/ 562369 w 1247216"/>
                <a:gd name="connsiteY1189" fmla="*/ 1284922 h 1339214"/>
                <a:gd name="connsiteX1190" fmla="*/ 576656 w 1247216"/>
                <a:gd name="connsiteY1190" fmla="*/ 1280159 h 1339214"/>
                <a:gd name="connsiteX1191" fmla="*/ 556654 w 1247216"/>
                <a:gd name="connsiteY1191" fmla="*/ 1277302 h 1339214"/>
                <a:gd name="connsiteX1192" fmla="*/ 558559 w 1247216"/>
                <a:gd name="connsiteY1192" fmla="*/ 1275397 h 1339214"/>
                <a:gd name="connsiteX1193" fmla="*/ 536651 w 1247216"/>
                <a:gd name="connsiteY1193" fmla="*/ 1275397 h 1339214"/>
                <a:gd name="connsiteX1194" fmla="*/ 536651 w 1247216"/>
                <a:gd name="connsiteY1194" fmla="*/ 1278254 h 1339214"/>
                <a:gd name="connsiteX1195" fmla="*/ 502361 w 1247216"/>
                <a:gd name="connsiteY1195" fmla="*/ 1273492 h 1339214"/>
                <a:gd name="connsiteX1196" fmla="*/ 466166 w 1247216"/>
                <a:gd name="connsiteY1196" fmla="*/ 1266824 h 1339214"/>
                <a:gd name="connsiteX1197" fmla="*/ 464261 w 1247216"/>
                <a:gd name="connsiteY1197" fmla="*/ 1269682 h 1339214"/>
                <a:gd name="connsiteX1198" fmla="*/ 448069 w 1247216"/>
                <a:gd name="connsiteY1198" fmla="*/ 1264919 h 1339214"/>
                <a:gd name="connsiteX1199" fmla="*/ 437591 w 1247216"/>
                <a:gd name="connsiteY1199" fmla="*/ 1261109 h 1339214"/>
                <a:gd name="connsiteX1200" fmla="*/ 433781 w 1247216"/>
                <a:gd name="connsiteY1200" fmla="*/ 1263967 h 1339214"/>
                <a:gd name="connsiteX1201" fmla="*/ 429971 w 1247216"/>
                <a:gd name="connsiteY1201" fmla="*/ 1258252 h 1339214"/>
                <a:gd name="connsiteX1202" fmla="*/ 410921 w 1247216"/>
                <a:gd name="connsiteY1202" fmla="*/ 1256347 h 1339214"/>
                <a:gd name="connsiteX1203" fmla="*/ 418541 w 1247216"/>
                <a:gd name="connsiteY1203" fmla="*/ 1256347 h 1339214"/>
                <a:gd name="connsiteX1204" fmla="*/ 406159 w 1247216"/>
                <a:gd name="connsiteY1204" fmla="*/ 1250632 h 1339214"/>
                <a:gd name="connsiteX1205" fmla="*/ 403301 w 1247216"/>
                <a:gd name="connsiteY1205" fmla="*/ 1254442 h 1339214"/>
                <a:gd name="connsiteX1206" fmla="*/ 390919 w 1247216"/>
                <a:gd name="connsiteY1206" fmla="*/ 1246822 h 1339214"/>
                <a:gd name="connsiteX1207" fmla="*/ 388061 w 1247216"/>
                <a:gd name="connsiteY1207" fmla="*/ 1249679 h 1339214"/>
                <a:gd name="connsiteX1208" fmla="*/ 363296 w 1247216"/>
                <a:gd name="connsiteY1208" fmla="*/ 1236344 h 1339214"/>
                <a:gd name="connsiteX1209" fmla="*/ 368059 w 1247216"/>
                <a:gd name="connsiteY1209" fmla="*/ 1237297 h 1339214"/>
                <a:gd name="connsiteX1210" fmla="*/ 360439 w 1247216"/>
                <a:gd name="connsiteY1210" fmla="*/ 1234439 h 1339214"/>
                <a:gd name="connsiteX1211" fmla="*/ 362344 w 1247216"/>
                <a:gd name="connsiteY1211" fmla="*/ 1237297 h 1339214"/>
                <a:gd name="connsiteX1212" fmla="*/ 347104 w 1247216"/>
                <a:gd name="connsiteY1212" fmla="*/ 1229677 h 1339214"/>
                <a:gd name="connsiteX1213" fmla="*/ 349009 w 1247216"/>
                <a:gd name="connsiteY1213" fmla="*/ 1224914 h 1339214"/>
                <a:gd name="connsiteX1214" fmla="*/ 341389 w 1247216"/>
                <a:gd name="connsiteY1214" fmla="*/ 1223962 h 1339214"/>
                <a:gd name="connsiteX1215" fmla="*/ 348056 w 1247216"/>
                <a:gd name="connsiteY1215" fmla="*/ 1221104 h 1339214"/>
                <a:gd name="connsiteX1216" fmla="*/ 345199 w 1247216"/>
                <a:gd name="connsiteY1216" fmla="*/ 1219199 h 1339214"/>
                <a:gd name="connsiteX1217" fmla="*/ 339484 w 1247216"/>
                <a:gd name="connsiteY1217" fmla="*/ 1220152 h 1339214"/>
                <a:gd name="connsiteX1218" fmla="*/ 329959 w 1247216"/>
                <a:gd name="connsiteY1218" fmla="*/ 1210627 h 1339214"/>
                <a:gd name="connsiteX1219" fmla="*/ 338531 w 1247216"/>
                <a:gd name="connsiteY1219" fmla="*/ 1213484 h 1339214"/>
                <a:gd name="connsiteX1220" fmla="*/ 330911 w 1247216"/>
                <a:gd name="connsiteY1220" fmla="*/ 1207769 h 1339214"/>
                <a:gd name="connsiteX1221" fmla="*/ 339484 w 1247216"/>
                <a:gd name="connsiteY1221" fmla="*/ 1209674 h 1339214"/>
                <a:gd name="connsiteX1222" fmla="*/ 333997 w 1247216"/>
                <a:gd name="connsiteY1222" fmla="*/ 1206778 h 1339214"/>
                <a:gd name="connsiteX1223" fmla="*/ 365201 w 1247216"/>
                <a:gd name="connsiteY1223" fmla="*/ 1220152 h 1339214"/>
                <a:gd name="connsiteX1224" fmla="*/ 389966 w 1247216"/>
                <a:gd name="connsiteY1224" fmla="*/ 1231582 h 1339214"/>
                <a:gd name="connsiteX1225" fmla="*/ 383299 w 1247216"/>
                <a:gd name="connsiteY1225" fmla="*/ 1226819 h 1339214"/>
                <a:gd name="connsiteX1226" fmla="*/ 394729 w 1247216"/>
                <a:gd name="connsiteY1226" fmla="*/ 1229677 h 1339214"/>
                <a:gd name="connsiteX1227" fmla="*/ 413779 w 1247216"/>
                <a:gd name="connsiteY1227" fmla="*/ 1239202 h 1339214"/>
                <a:gd name="connsiteX1228" fmla="*/ 404254 w 1247216"/>
                <a:gd name="connsiteY1228" fmla="*/ 1234439 h 1339214"/>
                <a:gd name="connsiteX1229" fmla="*/ 456641 w 1247216"/>
                <a:gd name="connsiteY1229" fmla="*/ 1247774 h 1339214"/>
                <a:gd name="connsiteX1230" fmla="*/ 460451 w 1247216"/>
                <a:gd name="connsiteY1230" fmla="*/ 1251584 h 1339214"/>
                <a:gd name="connsiteX1231" fmla="*/ 481406 w 1247216"/>
                <a:gd name="connsiteY1231" fmla="*/ 1253489 h 1339214"/>
                <a:gd name="connsiteX1232" fmla="*/ 502361 w 1247216"/>
                <a:gd name="connsiteY1232" fmla="*/ 1256347 h 1339214"/>
                <a:gd name="connsiteX1233" fmla="*/ 529031 w 1247216"/>
                <a:gd name="connsiteY1233" fmla="*/ 1262062 h 1339214"/>
                <a:gd name="connsiteX1234" fmla="*/ 548516 w 1247216"/>
                <a:gd name="connsiteY1234" fmla="*/ 1262062 h 1339214"/>
                <a:gd name="connsiteX1235" fmla="*/ 551891 w 1247216"/>
                <a:gd name="connsiteY1235" fmla="*/ 1263014 h 1339214"/>
                <a:gd name="connsiteX1236" fmla="*/ 550177 w 1247216"/>
                <a:gd name="connsiteY1236" fmla="*/ 1262062 h 1339214"/>
                <a:gd name="connsiteX1237" fmla="*/ 557606 w 1247216"/>
                <a:gd name="connsiteY1237" fmla="*/ 1262062 h 1339214"/>
                <a:gd name="connsiteX1238" fmla="*/ 556654 w 1247216"/>
                <a:gd name="connsiteY1238" fmla="*/ 1259204 h 1339214"/>
                <a:gd name="connsiteX1239" fmla="*/ 548081 w 1247216"/>
                <a:gd name="connsiteY1239" fmla="*/ 1257299 h 1339214"/>
                <a:gd name="connsiteX1240" fmla="*/ 543319 w 1247216"/>
                <a:gd name="connsiteY1240" fmla="*/ 1258252 h 1339214"/>
                <a:gd name="connsiteX1241" fmla="*/ 550177 w 1247216"/>
                <a:gd name="connsiteY1241" fmla="*/ 1262062 h 1339214"/>
                <a:gd name="connsiteX1242" fmla="*/ 548516 w 1247216"/>
                <a:gd name="connsiteY1242" fmla="*/ 1262062 h 1339214"/>
                <a:gd name="connsiteX1243" fmla="*/ 547248 w 1247216"/>
                <a:gd name="connsiteY1243" fmla="*/ 1261704 h 1339214"/>
                <a:gd name="connsiteX1244" fmla="*/ 540461 w 1247216"/>
                <a:gd name="connsiteY1244" fmla="*/ 1261109 h 1339214"/>
                <a:gd name="connsiteX1245" fmla="*/ 534746 w 1247216"/>
                <a:gd name="connsiteY1245" fmla="*/ 1256347 h 1339214"/>
                <a:gd name="connsiteX1246" fmla="*/ 543319 w 1247216"/>
                <a:gd name="connsiteY1246" fmla="*/ 1254442 h 1339214"/>
                <a:gd name="connsiteX1247" fmla="*/ 529031 w 1247216"/>
                <a:gd name="connsiteY1247" fmla="*/ 1250632 h 1339214"/>
                <a:gd name="connsiteX1248" fmla="*/ 526174 w 1247216"/>
                <a:gd name="connsiteY1248" fmla="*/ 1251584 h 1339214"/>
                <a:gd name="connsiteX1249" fmla="*/ 510934 w 1247216"/>
                <a:gd name="connsiteY1249" fmla="*/ 1251584 h 1339214"/>
                <a:gd name="connsiteX1250" fmla="*/ 490931 w 1247216"/>
                <a:gd name="connsiteY1250" fmla="*/ 1245869 h 1339214"/>
                <a:gd name="connsiteX1251" fmla="*/ 475691 w 1247216"/>
                <a:gd name="connsiteY1251" fmla="*/ 1248727 h 1339214"/>
                <a:gd name="connsiteX1252" fmla="*/ 475691 w 1247216"/>
                <a:gd name="connsiteY1252" fmla="*/ 1246822 h 1339214"/>
                <a:gd name="connsiteX1253" fmla="*/ 462356 w 1247216"/>
                <a:gd name="connsiteY1253" fmla="*/ 1243012 h 1339214"/>
                <a:gd name="connsiteX1254" fmla="*/ 472834 w 1247216"/>
                <a:gd name="connsiteY1254" fmla="*/ 1243012 h 1339214"/>
                <a:gd name="connsiteX1255" fmla="*/ 428066 w 1247216"/>
                <a:gd name="connsiteY1255" fmla="*/ 1233487 h 1339214"/>
                <a:gd name="connsiteX1256" fmla="*/ 427114 w 1247216"/>
                <a:gd name="connsiteY1256" fmla="*/ 1230629 h 1339214"/>
                <a:gd name="connsiteX1257" fmla="*/ 413779 w 1247216"/>
                <a:gd name="connsiteY1257" fmla="*/ 1227772 h 1339214"/>
                <a:gd name="connsiteX1258" fmla="*/ 400444 w 1247216"/>
                <a:gd name="connsiteY1258" fmla="*/ 1222057 h 1339214"/>
                <a:gd name="connsiteX1259" fmla="*/ 376631 w 1247216"/>
                <a:gd name="connsiteY1259" fmla="*/ 1213484 h 1339214"/>
                <a:gd name="connsiteX1260" fmla="*/ 377584 w 1247216"/>
                <a:gd name="connsiteY1260" fmla="*/ 1211579 h 1339214"/>
                <a:gd name="connsiteX1261" fmla="*/ 363296 w 1247216"/>
                <a:gd name="connsiteY1261" fmla="*/ 1206817 h 1339214"/>
                <a:gd name="connsiteX1262" fmla="*/ 375679 w 1247216"/>
                <a:gd name="connsiteY1262" fmla="*/ 1208722 h 1339214"/>
                <a:gd name="connsiteX1263" fmla="*/ 354724 w 1247216"/>
                <a:gd name="connsiteY1263" fmla="*/ 1197292 h 1339214"/>
                <a:gd name="connsiteX1264" fmla="*/ 354724 w 1247216"/>
                <a:gd name="connsiteY1264" fmla="*/ 1200149 h 1339214"/>
                <a:gd name="connsiteX1265" fmla="*/ 343294 w 1247216"/>
                <a:gd name="connsiteY1265" fmla="*/ 1192529 h 1339214"/>
                <a:gd name="connsiteX1266" fmla="*/ 336626 w 1247216"/>
                <a:gd name="connsiteY1266" fmla="*/ 1193482 h 1339214"/>
                <a:gd name="connsiteX1267" fmla="*/ 306146 w 1247216"/>
                <a:gd name="connsiteY1267" fmla="*/ 1179194 h 1339214"/>
                <a:gd name="connsiteX1268" fmla="*/ 310909 w 1247216"/>
                <a:gd name="connsiteY1268" fmla="*/ 1175384 h 1339214"/>
                <a:gd name="connsiteX1269" fmla="*/ 324244 w 1247216"/>
                <a:gd name="connsiteY1269" fmla="*/ 1183600 h 1339214"/>
                <a:gd name="connsiteX1270" fmla="*/ 336120 w 1247216"/>
                <a:gd name="connsiteY1270" fmla="*/ 1186462 h 1339214"/>
                <a:gd name="connsiteX1271" fmla="*/ 337579 w 1247216"/>
                <a:gd name="connsiteY1271" fmla="*/ 1187547 h 1339214"/>
                <a:gd name="connsiteX1272" fmla="*/ 337579 w 1247216"/>
                <a:gd name="connsiteY1272" fmla="*/ 1189672 h 1339214"/>
                <a:gd name="connsiteX1273" fmla="*/ 340436 w 1247216"/>
                <a:gd name="connsiteY1273" fmla="*/ 1189672 h 1339214"/>
                <a:gd name="connsiteX1274" fmla="*/ 337579 w 1247216"/>
                <a:gd name="connsiteY1274" fmla="*/ 1187547 h 1339214"/>
                <a:gd name="connsiteX1275" fmla="*/ 337579 w 1247216"/>
                <a:gd name="connsiteY1275" fmla="*/ 1186814 h 1339214"/>
                <a:gd name="connsiteX1276" fmla="*/ 336120 w 1247216"/>
                <a:gd name="connsiteY1276" fmla="*/ 1186462 h 1339214"/>
                <a:gd name="connsiteX1277" fmla="*/ 331150 w 1247216"/>
                <a:gd name="connsiteY1277" fmla="*/ 1182766 h 1339214"/>
                <a:gd name="connsiteX1278" fmla="*/ 320434 w 1247216"/>
                <a:gd name="connsiteY1278" fmla="*/ 1180147 h 1339214"/>
                <a:gd name="connsiteX1279" fmla="*/ 309956 w 1247216"/>
                <a:gd name="connsiteY1279" fmla="*/ 1172527 h 1339214"/>
                <a:gd name="connsiteX1280" fmla="*/ 322339 w 1247216"/>
                <a:gd name="connsiteY1280" fmla="*/ 1171574 h 1339214"/>
                <a:gd name="connsiteX1281" fmla="*/ 317576 w 1247216"/>
                <a:gd name="connsiteY1281" fmla="*/ 1171574 h 1339214"/>
                <a:gd name="connsiteX1282" fmla="*/ 318529 w 1247216"/>
                <a:gd name="connsiteY1282" fmla="*/ 1175384 h 1339214"/>
                <a:gd name="connsiteX1283" fmla="*/ 328054 w 1247216"/>
                <a:gd name="connsiteY1283" fmla="*/ 1176337 h 1339214"/>
                <a:gd name="connsiteX1284" fmla="*/ 331864 w 1247216"/>
                <a:gd name="connsiteY1284" fmla="*/ 1182052 h 1339214"/>
                <a:gd name="connsiteX1285" fmla="*/ 338531 w 1247216"/>
                <a:gd name="connsiteY1285" fmla="*/ 1183957 h 1339214"/>
                <a:gd name="connsiteX1286" fmla="*/ 343294 w 1247216"/>
                <a:gd name="connsiteY1286" fmla="*/ 1183004 h 1339214"/>
                <a:gd name="connsiteX1287" fmla="*/ 359486 w 1247216"/>
                <a:gd name="connsiteY1287" fmla="*/ 1190624 h 1339214"/>
                <a:gd name="connsiteX1288" fmla="*/ 380441 w 1247216"/>
                <a:gd name="connsiteY1288" fmla="*/ 1198244 h 1339214"/>
                <a:gd name="connsiteX1289" fmla="*/ 378536 w 1247216"/>
                <a:gd name="connsiteY1289" fmla="*/ 1199197 h 1339214"/>
                <a:gd name="connsiteX1290" fmla="*/ 397586 w 1247216"/>
                <a:gd name="connsiteY1290" fmla="*/ 1204912 h 1339214"/>
                <a:gd name="connsiteX1291" fmla="*/ 396634 w 1247216"/>
                <a:gd name="connsiteY1291" fmla="*/ 1202054 h 1339214"/>
                <a:gd name="connsiteX1292" fmla="*/ 413779 w 1247216"/>
                <a:gd name="connsiteY1292" fmla="*/ 1206817 h 1339214"/>
                <a:gd name="connsiteX1293" fmla="*/ 431876 w 1247216"/>
                <a:gd name="connsiteY1293" fmla="*/ 1209674 h 1339214"/>
                <a:gd name="connsiteX1294" fmla="*/ 445211 w 1247216"/>
                <a:gd name="connsiteY1294" fmla="*/ 1217294 h 1339214"/>
                <a:gd name="connsiteX1295" fmla="*/ 454736 w 1247216"/>
                <a:gd name="connsiteY1295" fmla="*/ 1215389 h 1339214"/>
                <a:gd name="connsiteX1296" fmla="*/ 455689 w 1247216"/>
                <a:gd name="connsiteY1296" fmla="*/ 1219199 h 1339214"/>
                <a:gd name="connsiteX1297" fmla="*/ 472834 w 1247216"/>
                <a:gd name="connsiteY1297" fmla="*/ 1220152 h 1339214"/>
                <a:gd name="connsiteX1298" fmla="*/ 473786 w 1247216"/>
                <a:gd name="connsiteY1298" fmla="*/ 1223009 h 1339214"/>
                <a:gd name="connsiteX1299" fmla="*/ 484264 w 1247216"/>
                <a:gd name="connsiteY1299" fmla="*/ 1222057 h 1339214"/>
                <a:gd name="connsiteX1300" fmla="*/ 482359 w 1247216"/>
                <a:gd name="connsiteY1300" fmla="*/ 1223009 h 1339214"/>
                <a:gd name="connsiteX1301" fmla="*/ 490931 w 1247216"/>
                <a:gd name="connsiteY1301" fmla="*/ 1223009 h 1339214"/>
                <a:gd name="connsiteX1302" fmla="*/ 503314 w 1247216"/>
                <a:gd name="connsiteY1302" fmla="*/ 1227772 h 1339214"/>
                <a:gd name="connsiteX1303" fmla="*/ 514744 w 1247216"/>
                <a:gd name="connsiteY1303" fmla="*/ 1224914 h 1339214"/>
                <a:gd name="connsiteX1304" fmla="*/ 534746 w 1247216"/>
                <a:gd name="connsiteY1304" fmla="*/ 1227772 h 1339214"/>
                <a:gd name="connsiteX1305" fmla="*/ 543319 w 1247216"/>
                <a:gd name="connsiteY1305" fmla="*/ 1230629 h 1339214"/>
                <a:gd name="connsiteX1306" fmla="*/ 586181 w 1247216"/>
                <a:gd name="connsiteY1306" fmla="*/ 1228724 h 1339214"/>
                <a:gd name="connsiteX1307" fmla="*/ 587134 w 1247216"/>
                <a:gd name="connsiteY1307" fmla="*/ 1221104 h 1339214"/>
                <a:gd name="connsiteX1308" fmla="*/ 602374 w 1247216"/>
                <a:gd name="connsiteY1308" fmla="*/ 1215389 h 1339214"/>
                <a:gd name="connsiteX1309" fmla="*/ 596659 w 1247216"/>
                <a:gd name="connsiteY1309" fmla="*/ 1216342 h 1339214"/>
                <a:gd name="connsiteX1310" fmla="*/ 563321 w 1247216"/>
                <a:gd name="connsiteY1310" fmla="*/ 1217294 h 1339214"/>
                <a:gd name="connsiteX1311" fmla="*/ 473786 w 1247216"/>
                <a:gd name="connsiteY1311" fmla="*/ 1203959 h 1339214"/>
                <a:gd name="connsiteX1312" fmla="*/ 445211 w 1247216"/>
                <a:gd name="connsiteY1312" fmla="*/ 1193482 h 1339214"/>
                <a:gd name="connsiteX1313" fmla="*/ 373774 w 1247216"/>
                <a:gd name="connsiteY1313" fmla="*/ 1171574 h 1339214"/>
                <a:gd name="connsiteX1314" fmla="*/ 374726 w 1247216"/>
                <a:gd name="connsiteY1314" fmla="*/ 1169669 h 1339214"/>
                <a:gd name="connsiteX1315" fmla="*/ 370685 w 1247216"/>
                <a:gd name="connsiteY1315" fmla="*/ 1170478 h 1339214"/>
                <a:gd name="connsiteX1316" fmla="*/ 370917 w 1247216"/>
                <a:gd name="connsiteY1316" fmla="*/ 1170623 h 1339214"/>
                <a:gd name="connsiteX1317" fmla="*/ 369011 w 1247216"/>
                <a:gd name="connsiteY1317" fmla="*/ 1174433 h 1339214"/>
                <a:gd name="connsiteX1318" fmla="*/ 378536 w 1247216"/>
                <a:gd name="connsiteY1318" fmla="*/ 1177290 h 1339214"/>
                <a:gd name="connsiteX1319" fmla="*/ 388061 w 1247216"/>
                <a:gd name="connsiteY1319" fmla="*/ 1178242 h 1339214"/>
                <a:gd name="connsiteX1320" fmla="*/ 396634 w 1247216"/>
                <a:gd name="connsiteY1320" fmla="*/ 1183005 h 1339214"/>
                <a:gd name="connsiteX1321" fmla="*/ 389014 w 1247216"/>
                <a:gd name="connsiteY1321" fmla="*/ 1180148 h 1339214"/>
                <a:gd name="connsiteX1322" fmla="*/ 385204 w 1247216"/>
                <a:gd name="connsiteY1322" fmla="*/ 1181100 h 1339214"/>
                <a:gd name="connsiteX1323" fmla="*/ 413779 w 1247216"/>
                <a:gd name="connsiteY1323" fmla="*/ 1191577 h 1339214"/>
                <a:gd name="connsiteX1324" fmla="*/ 429972 w 1247216"/>
                <a:gd name="connsiteY1324" fmla="*/ 1197292 h 1339214"/>
                <a:gd name="connsiteX1325" fmla="*/ 433781 w 1247216"/>
                <a:gd name="connsiteY1325" fmla="*/ 1198245 h 1339214"/>
                <a:gd name="connsiteX1326" fmla="*/ 437592 w 1247216"/>
                <a:gd name="connsiteY1326" fmla="*/ 1196340 h 1339214"/>
                <a:gd name="connsiteX1327" fmla="*/ 439497 w 1247216"/>
                <a:gd name="connsiteY1327" fmla="*/ 1200150 h 1339214"/>
                <a:gd name="connsiteX1328" fmla="*/ 445211 w 1247216"/>
                <a:gd name="connsiteY1328" fmla="*/ 1201102 h 1339214"/>
                <a:gd name="connsiteX1329" fmla="*/ 439497 w 1247216"/>
                <a:gd name="connsiteY1329" fmla="*/ 1201102 h 1339214"/>
                <a:gd name="connsiteX1330" fmla="*/ 439497 w 1247216"/>
                <a:gd name="connsiteY1330" fmla="*/ 1203008 h 1339214"/>
                <a:gd name="connsiteX1331" fmla="*/ 435686 w 1247216"/>
                <a:gd name="connsiteY1331" fmla="*/ 1204912 h 1339214"/>
                <a:gd name="connsiteX1332" fmla="*/ 426161 w 1247216"/>
                <a:gd name="connsiteY1332" fmla="*/ 1204912 h 1339214"/>
                <a:gd name="connsiteX1333" fmla="*/ 415684 w 1247216"/>
                <a:gd name="connsiteY1333" fmla="*/ 1202055 h 1339214"/>
                <a:gd name="connsiteX1334" fmla="*/ 414731 w 1247216"/>
                <a:gd name="connsiteY1334" fmla="*/ 1200150 h 1339214"/>
                <a:gd name="connsiteX1335" fmla="*/ 415684 w 1247216"/>
                <a:gd name="connsiteY1335" fmla="*/ 1199198 h 1339214"/>
                <a:gd name="connsiteX1336" fmla="*/ 404254 w 1247216"/>
                <a:gd name="connsiteY1336" fmla="*/ 1195387 h 1339214"/>
                <a:gd name="connsiteX1337" fmla="*/ 392824 w 1247216"/>
                <a:gd name="connsiteY1337" fmla="*/ 1186815 h 1339214"/>
                <a:gd name="connsiteX1338" fmla="*/ 392824 w 1247216"/>
                <a:gd name="connsiteY1338" fmla="*/ 1188720 h 1339214"/>
                <a:gd name="connsiteX1339" fmla="*/ 390919 w 1247216"/>
                <a:gd name="connsiteY1339" fmla="*/ 1190625 h 1339214"/>
                <a:gd name="connsiteX1340" fmla="*/ 389967 w 1247216"/>
                <a:gd name="connsiteY1340" fmla="*/ 1187767 h 1339214"/>
                <a:gd name="connsiteX1341" fmla="*/ 390919 w 1247216"/>
                <a:gd name="connsiteY1341" fmla="*/ 1186815 h 1339214"/>
                <a:gd name="connsiteX1342" fmla="*/ 374727 w 1247216"/>
                <a:gd name="connsiteY1342" fmla="*/ 1183958 h 1339214"/>
                <a:gd name="connsiteX1343" fmla="*/ 370917 w 1247216"/>
                <a:gd name="connsiteY1343" fmla="*/ 1179195 h 1339214"/>
                <a:gd name="connsiteX1344" fmla="*/ 360439 w 1247216"/>
                <a:gd name="connsiteY1344" fmla="*/ 1179195 h 1339214"/>
                <a:gd name="connsiteX1345" fmla="*/ 363297 w 1247216"/>
                <a:gd name="connsiteY1345" fmla="*/ 1176337 h 1339214"/>
                <a:gd name="connsiteX1346" fmla="*/ 352819 w 1247216"/>
                <a:gd name="connsiteY1346" fmla="*/ 1164908 h 1339214"/>
                <a:gd name="connsiteX1347" fmla="*/ 343294 w 1247216"/>
                <a:gd name="connsiteY1347" fmla="*/ 1161098 h 1339214"/>
                <a:gd name="connsiteX1348" fmla="*/ 337579 w 1247216"/>
                <a:gd name="connsiteY1348" fmla="*/ 1156335 h 1339214"/>
                <a:gd name="connsiteX1349" fmla="*/ 347461 w 1247216"/>
                <a:gd name="connsiteY1349" fmla="*/ 1157168 h 1339214"/>
                <a:gd name="connsiteX1350" fmla="*/ 347993 w 1247216"/>
                <a:gd name="connsiteY1350" fmla="*/ 1157300 h 1339214"/>
                <a:gd name="connsiteX1351" fmla="*/ 343294 w 1247216"/>
                <a:gd name="connsiteY1351" fmla="*/ 1155382 h 1339214"/>
                <a:gd name="connsiteX1352" fmla="*/ 345199 w 1247216"/>
                <a:gd name="connsiteY1352" fmla="*/ 1152524 h 1339214"/>
                <a:gd name="connsiteX1353" fmla="*/ 342341 w 1247216"/>
                <a:gd name="connsiteY1353" fmla="*/ 1151572 h 1339214"/>
                <a:gd name="connsiteX1354" fmla="*/ 349009 w 1247216"/>
                <a:gd name="connsiteY1354" fmla="*/ 1149667 h 1339214"/>
                <a:gd name="connsiteX1355" fmla="*/ 335674 w 1247216"/>
                <a:gd name="connsiteY1355" fmla="*/ 1141094 h 1339214"/>
                <a:gd name="connsiteX1356" fmla="*/ 332816 w 1247216"/>
                <a:gd name="connsiteY1356" fmla="*/ 1143952 h 1339214"/>
                <a:gd name="connsiteX1357" fmla="*/ 328054 w 1247216"/>
                <a:gd name="connsiteY1357" fmla="*/ 1137284 h 1339214"/>
                <a:gd name="connsiteX1358" fmla="*/ 306146 w 1247216"/>
                <a:gd name="connsiteY1358" fmla="*/ 1123949 h 1339214"/>
                <a:gd name="connsiteX1359" fmla="*/ 300431 w 1247216"/>
                <a:gd name="connsiteY1359" fmla="*/ 1116091 h 1339214"/>
                <a:gd name="connsiteX1360" fmla="*/ 297607 w 1247216"/>
                <a:gd name="connsiteY1360" fmla="*/ 1109737 h 1339214"/>
                <a:gd name="connsiteX1361" fmla="*/ 304718 w 1247216"/>
                <a:gd name="connsiteY1361" fmla="*/ 1115496 h 1339214"/>
                <a:gd name="connsiteX1362" fmla="*/ 316624 w 1247216"/>
                <a:gd name="connsiteY1362" fmla="*/ 1122997 h 1339214"/>
                <a:gd name="connsiteX1363" fmla="*/ 315671 w 1247216"/>
                <a:gd name="connsiteY1363" fmla="*/ 1124902 h 1339214"/>
                <a:gd name="connsiteX1364" fmla="*/ 329959 w 1247216"/>
                <a:gd name="connsiteY1364" fmla="*/ 1132522 h 1339214"/>
                <a:gd name="connsiteX1365" fmla="*/ 355676 w 1247216"/>
                <a:gd name="connsiteY1365" fmla="*/ 1148714 h 1339214"/>
                <a:gd name="connsiteX1366" fmla="*/ 366154 w 1247216"/>
                <a:gd name="connsiteY1366" fmla="*/ 1155382 h 1339214"/>
                <a:gd name="connsiteX1367" fmla="*/ 397586 w 1247216"/>
                <a:gd name="connsiteY1367" fmla="*/ 1162049 h 1339214"/>
                <a:gd name="connsiteX1368" fmla="*/ 423539 w 1247216"/>
                <a:gd name="connsiteY1368" fmla="*/ 1169464 h 1339214"/>
                <a:gd name="connsiteX1369" fmla="*/ 423304 w 1247216"/>
                <a:gd name="connsiteY1369" fmla="*/ 1169669 h 1339214"/>
                <a:gd name="connsiteX1370" fmla="*/ 424256 w 1247216"/>
                <a:gd name="connsiteY1370" fmla="*/ 1169669 h 1339214"/>
                <a:gd name="connsiteX1371" fmla="*/ 423539 w 1247216"/>
                <a:gd name="connsiteY1371" fmla="*/ 1169464 h 1339214"/>
                <a:gd name="connsiteX1372" fmla="*/ 424256 w 1247216"/>
                <a:gd name="connsiteY1372" fmla="*/ 1168836 h 1339214"/>
                <a:gd name="connsiteX1373" fmla="*/ 428066 w 1247216"/>
                <a:gd name="connsiteY1373" fmla="*/ 1168717 h 1339214"/>
                <a:gd name="connsiteX1374" fmla="*/ 431876 w 1247216"/>
                <a:gd name="connsiteY1374" fmla="*/ 1171574 h 1339214"/>
                <a:gd name="connsiteX1375" fmla="*/ 438544 w 1247216"/>
                <a:gd name="connsiteY1375" fmla="*/ 1175384 h 1339214"/>
                <a:gd name="connsiteX1376" fmla="*/ 431876 w 1247216"/>
                <a:gd name="connsiteY1376" fmla="*/ 1172527 h 1339214"/>
                <a:gd name="connsiteX1377" fmla="*/ 445211 w 1247216"/>
                <a:gd name="connsiteY1377" fmla="*/ 1177289 h 1339214"/>
                <a:gd name="connsiteX1378" fmla="*/ 440449 w 1247216"/>
                <a:gd name="connsiteY1378" fmla="*/ 1173479 h 1339214"/>
                <a:gd name="connsiteX1379" fmla="*/ 454736 w 1247216"/>
                <a:gd name="connsiteY1379" fmla="*/ 1176337 h 1339214"/>
                <a:gd name="connsiteX1380" fmla="*/ 453784 w 1247216"/>
                <a:gd name="connsiteY1380" fmla="*/ 1175384 h 1339214"/>
                <a:gd name="connsiteX1381" fmla="*/ 473786 w 1247216"/>
                <a:gd name="connsiteY1381" fmla="*/ 1178242 h 1339214"/>
                <a:gd name="connsiteX1382" fmla="*/ 474739 w 1247216"/>
                <a:gd name="connsiteY1382" fmla="*/ 1177289 h 1339214"/>
                <a:gd name="connsiteX1383" fmla="*/ 454736 w 1247216"/>
                <a:gd name="connsiteY1383" fmla="*/ 1164907 h 1339214"/>
                <a:gd name="connsiteX1384" fmla="*/ 445211 w 1247216"/>
                <a:gd name="connsiteY1384" fmla="*/ 1159192 h 1339214"/>
                <a:gd name="connsiteX1385" fmla="*/ 440449 w 1247216"/>
                <a:gd name="connsiteY1385" fmla="*/ 1161097 h 1339214"/>
                <a:gd name="connsiteX1386" fmla="*/ 435686 w 1247216"/>
                <a:gd name="connsiteY1386" fmla="*/ 1160144 h 1339214"/>
                <a:gd name="connsiteX1387" fmla="*/ 430924 w 1247216"/>
                <a:gd name="connsiteY1387" fmla="*/ 1154429 h 1339214"/>
                <a:gd name="connsiteX1388" fmla="*/ 411874 w 1247216"/>
                <a:gd name="connsiteY1388" fmla="*/ 1150619 h 1339214"/>
                <a:gd name="connsiteX1389" fmla="*/ 421399 w 1247216"/>
                <a:gd name="connsiteY1389" fmla="*/ 1158239 h 1339214"/>
                <a:gd name="connsiteX1390" fmla="*/ 422351 w 1247216"/>
                <a:gd name="connsiteY1390" fmla="*/ 1163002 h 1339214"/>
                <a:gd name="connsiteX1391" fmla="*/ 418541 w 1247216"/>
                <a:gd name="connsiteY1391" fmla="*/ 1162049 h 1339214"/>
                <a:gd name="connsiteX1392" fmla="*/ 409969 w 1247216"/>
                <a:gd name="connsiteY1392" fmla="*/ 1153477 h 1339214"/>
                <a:gd name="connsiteX1393" fmla="*/ 407111 w 1247216"/>
                <a:gd name="connsiteY1393" fmla="*/ 1154429 h 1339214"/>
                <a:gd name="connsiteX1394" fmla="*/ 416636 w 1247216"/>
                <a:gd name="connsiteY1394" fmla="*/ 1160144 h 1339214"/>
                <a:gd name="connsiteX1395" fmla="*/ 407111 w 1247216"/>
                <a:gd name="connsiteY1395" fmla="*/ 1158239 h 1339214"/>
                <a:gd name="connsiteX1396" fmla="*/ 419494 w 1247216"/>
                <a:gd name="connsiteY1396" fmla="*/ 1166812 h 1339214"/>
                <a:gd name="connsiteX1397" fmla="*/ 384251 w 1247216"/>
                <a:gd name="connsiteY1397" fmla="*/ 1153477 h 1339214"/>
                <a:gd name="connsiteX1398" fmla="*/ 370916 w 1247216"/>
                <a:gd name="connsiteY1398" fmla="*/ 1143952 h 1339214"/>
                <a:gd name="connsiteX1399" fmla="*/ 375679 w 1247216"/>
                <a:gd name="connsiteY1399" fmla="*/ 1145857 h 1339214"/>
                <a:gd name="connsiteX1400" fmla="*/ 376631 w 1247216"/>
                <a:gd name="connsiteY1400" fmla="*/ 1143952 h 1339214"/>
                <a:gd name="connsiteX1401" fmla="*/ 371869 w 1247216"/>
                <a:gd name="connsiteY1401" fmla="*/ 1141094 h 1339214"/>
                <a:gd name="connsiteX1402" fmla="*/ 370916 w 1247216"/>
                <a:gd name="connsiteY1402" fmla="*/ 1142999 h 1339214"/>
                <a:gd name="connsiteX1403" fmla="*/ 369964 w 1247216"/>
                <a:gd name="connsiteY1403" fmla="*/ 1134427 h 1339214"/>
                <a:gd name="connsiteX1404" fmla="*/ 390919 w 1247216"/>
                <a:gd name="connsiteY1404" fmla="*/ 1138237 h 1339214"/>
                <a:gd name="connsiteX1405" fmla="*/ 367106 w 1247216"/>
                <a:gd name="connsiteY1405" fmla="*/ 1129664 h 1339214"/>
                <a:gd name="connsiteX1406" fmla="*/ 371869 w 1247216"/>
                <a:gd name="connsiteY1406" fmla="*/ 1127759 h 1339214"/>
                <a:gd name="connsiteX1407" fmla="*/ 380441 w 1247216"/>
                <a:gd name="connsiteY1407" fmla="*/ 1129664 h 1339214"/>
                <a:gd name="connsiteX1408" fmla="*/ 369964 w 1247216"/>
                <a:gd name="connsiteY1408" fmla="*/ 1127759 h 1339214"/>
                <a:gd name="connsiteX1409" fmla="*/ 355676 w 1247216"/>
                <a:gd name="connsiteY1409" fmla="*/ 1119187 h 1339214"/>
                <a:gd name="connsiteX1410" fmla="*/ 359225 w 1247216"/>
                <a:gd name="connsiteY1410" fmla="*/ 1118173 h 1339214"/>
                <a:gd name="connsiteX1411" fmla="*/ 352462 w 1247216"/>
                <a:gd name="connsiteY1411" fmla="*/ 1116568 h 1339214"/>
                <a:gd name="connsiteX1412" fmla="*/ 346152 w 1247216"/>
                <a:gd name="connsiteY1412" fmla="*/ 1116329 h 1339214"/>
                <a:gd name="connsiteX1413" fmla="*/ 337579 w 1247216"/>
                <a:gd name="connsiteY1413" fmla="*/ 1110615 h 1339214"/>
                <a:gd name="connsiteX1414" fmla="*/ 344247 w 1247216"/>
                <a:gd name="connsiteY1414" fmla="*/ 1112520 h 1339214"/>
                <a:gd name="connsiteX1415" fmla="*/ 346152 w 1247216"/>
                <a:gd name="connsiteY1415" fmla="*/ 1105852 h 1339214"/>
                <a:gd name="connsiteX1416" fmla="*/ 348847 w 1247216"/>
                <a:gd name="connsiteY1416" fmla="*/ 1107270 h 1339214"/>
                <a:gd name="connsiteX1417" fmla="*/ 348056 w 1247216"/>
                <a:gd name="connsiteY1417" fmla="*/ 1104899 h 1339214"/>
                <a:gd name="connsiteX1418" fmla="*/ 349961 w 1247216"/>
                <a:gd name="connsiteY1418" fmla="*/ 1101089 h 1339214"/>
                <a:gd name="connsiteX1419" fmla="*/ 365201 w 1247216"/>
                <a:gd name="connsiteY1419" fmla="*/ 1109662 h 1339214"/>
                <a:gd name="connsiteX1420" fmla="*/ 365201 w 1247216"/>
                <a:gd name="connsiteY1420" fmla="*/ 1110614 h 1339214"/>
                <a:gd name="connsiteX1421" fmla="*/ 363296 w 1247216"/>
                <a:gd name="connsiteY1421" fmla="*/ 1111566 h 1339214"/>
                <a:gd name="connsiteX1422" fmla="*/ 356629 w 1247216"/>
                <a:gd name="connsiteY1422" fmla="*/ 1108709 h 1339214"/>
                <a:gd name="connsiteX1423" fmla="*/ 356629 w 1247216"/>
                <a:gd name="connsiteY1423" fmla="*/ 1110614 h 1339214"/>
                <a:gd name="connsiteX1424" fmla="*/ 353771 w 1247216"/>
                <a:gd name="connsiteY1424" fmla="*/ 1108709 h 1339214"/>
                <a:gd name="connsiteX1425" fmla="*/ 350238 w 1247216"/>
                <a:gd name="connsiteY1425" fmla="*/ 1108003 h 1339214"/>
                <a:gd name="connsiteX1426" fmla="*/ 360473 w 1247216"/>
                <a:gd name="connsiteY1426" fmla="*/ 1113389 h 1339214"/>
                <a:gd name="connsiteX1427" fmla="*/ 364130 w 1247216"/>
                <a:gd name="connsiteY1427" fmla="*/ 1113234 h 1339214"/>
                <a:gd name="connsiteX1428" fmla="*/ 369011 w 1247216"/>
                <a:gd name="connsiteY1428" fmla="*/ 1111567 h 1339214"/>
                <a:gd name="connsiteX1429" fmla="*/ 366154 w 1247216"/>
                <a:gd name="connsiteY1429" fmla="*/ 1106804 h 1339214"/>
                <a:gd name="connsiteX1430" fmla="*/ 361391 w 1247216"/>
                <a:gd name="connsiteY1430" fmla="*/ 1101089 h 1339214"/>
                <a:gd name="connsiteX1431" fmla="*/ 352819 w 1247216"/>
                <a:gd name="connsiteY1431" fmla="*/ 1095374 h 1339214"/>
                <a:gd name="connsiteX1432" fmla="*/ 341389 w 1247216"/>
                <a:gd name="connsiteY1432" fmla="*/ 1093469 h 1339214"/>
                <a:gd name="connsiteX1433" fmla="*/ 341389 w 1247216"/>
                <a:gd name="connsiteY1433" fmla="*/ 1095374 h 1339214"/>
                <a:gd name="connsiteX1434" fmla="*/ 336626 w 1247216"/>
                <a:gd name="connsiteY1434" fmla="*/ 1096327 h 1339214"/>
                <a:gd name="connsiteX1435" fmla="*/ 329959 w 1247216"/>
                <a:gd name="connsiteY1435" fmla="*/ 1091564 h 1339214"/>
                <a:gd name="connsiteX1436" fmla="*/ 323291 w 1247216"/>
                <a:gd name="connsiteY1436" fmla="*/ 1091564 h 1339214"/>
                <a:gd name="connsiteX1437" fmla="*/ 317576 w 1247216"/>
                <a:gd name="connsiteY1437" fmla="*/ 1093469 h 1339214"/>
                <a:gd name="connsiteX1438" fmla="*/ 323291 w 1247216"/>
                <a:gd name="connsiteY1438" fmla="*/ 1097279 h 1339214"/>
                <a:gd name="connsiteX1439" fmla="*/ 324244 w 1247216"/>
                <a:gd name="connsiteY1439" fmla="*/ 1096327 h 1339214"/>
                <a:gd name="connsiteX1440" fmla="*/ 331864 w 1247216"/>
                <a:gd name="connsiteY1440" fmla="*/ 1096327 h 1339214"/>
                <a:gd name="connsiteX1441" fmla="*/ 332816 w 1247216"/>
                <a:gd name="connsiteY1441" fmla="*/ 1097279 h 1339214"/>
                <a:gd name="connsiteX1442" fmla="*/ 331864 w 1247216"/>
                <a:gd name="connsiteY1442" fmla="*/ 1098232 h 1339214"/>
                <a:gd name="connsiteX1443" fmla="*/ 326149 w 1247216"/>
                <a:gd name="connsiteY1443" fmla="*/ 1098232 h 1339214"/>
                <a:gd name="connsiteX1444" fmla="*/ 335674 w 1247216"/>
                <a:gd name="connsiteY1444" fmla="*/ 1104899 h 1339214"/>
                <a:gd name="connsiteX1445" fmla="*/ 322339 w 1247216"/>
                <a:gd name="connsiteY1445" fmla="*/ 1098838 h 1339214"/>
                <a:gd name="connsiteX1446" fmla="*/ 322339 w 1247216"/>
                <a:gd name="connsiteY1446" fmla="*/ 1100732 h 1339214"/>
                <a:gd name="connsiteX1447" fmla="*/ 325196 w 1247216"/>
                <a:gd name="connsiteY1447" fmla="*/ 1103947 h 1339214"/>
                <a:gd name="connsiteX1448" fmla="*/ 319481 w 1247216"/>
                <a:gd name="connsiteY1448" fmla="*/ 1101089 h 1339214"/>
                <a:gd name="connsiteX1449" fmla="*/ 321923 w 1247216"/>
                <a:gd name="connsiteY1449" fmla="*/ 1098648 h 1339214"/>
                <a:gd name="connsiteX1450" fmla="*/ 314719 w 1247216"/>
                <a:gd name="connsiteY1450" fmla="*/ 1095374 h 1339214"/>
                <a:gd name="connsiteX1451" fmla="*/ 313766 w 1247216"/>
                <a:gd name="connsiteY1451" fmla="*/ 1095374 h 1339214"/>
                <a:gd name="connsiteX1452" fmla="*/ 309956 w 1247216"/>
                <a:gd name="connsiteY1452" fmla="*/ 1094422 h 1339214"/>
                <a:gd name="connsiteX1453" fmla="*/ 309004 w 1247216"/>
                <a:gd name="connsiteY1453" fmla="*/ 1092517 h 1339214"/>
                <a:gd name="connsiteX1454" fmla="*/ 301384 w 1247216"/>
                <a:gd name="connsiteY1454" fmla="*/ 1091564 h 1339214"/>
                <a:gd name="connsiteX1455" fmla="*/ 296621 w 1247216"/>
                <a:gd name="connsiteY1455" fmla="*/ 1089659 h 1339214"/>
                <a:gd name="connsiteX1456" fmla="*/ 295669 w 1247216"/>
                <a:gd name="connsiteY1456" fmla="*/ 1083944 h 1339214"/>
                <a:gd name="connsiteX1457" fmla="*/ 290906 w 1247216"/>
                <a:gd name="connsiteY1457" fmla="*/ 1081087 h 1339214"/>
                <a:gd name="connsiteX1458" fmla="*/ 286144 w 1247216"/>
                <a:gd name="connsiteY1458" fmla="*/ 1081087 h 1339214"/>
                <a:gd name="connsiteX1459" fmla="*/ 285826 w 1247216"/>
                <a:gd name="connsiteY1459" fmla="*/ 1082674 h 1339214"/>
                <a:gd name="connsiteX1460" fmla="*/ 281381 w 1247216"/>
                <a:gd name="connsiteY1460" fmla="*/ 1078229 h 1339214"/>
                <a:gd name="connsiteX1461" fmla="*/ 278524 w 1247216"/>
                <a:gd name="connsiteY1461" fmla="*/ 1081087 h 1339214"/>
                <a:gd name="connsiteX1462" fmla="*/ 281381 w 1247216"/>
                <a:gd name="connsiteY1462" fmla="*/ 1079182 h 1339214"/>
                <a:gd name="connsiteX1463" fmla="*/ 285668 w 1247216"/>
                <a:gd name="connsiteY1463" fmla="*/ 1083468 h 1339214"/>
                <a:gd name="connsiteX1464" fmla="*/ 285191 w 1247216"/>
                <a:gd name="connsiteY1464" fmla="*/ 1085849 h 1339214"/>
                <a:gd name="connsiteX1465" fmla="*/ 287096 w 1247216"/>
                <a:gd name="connsiteY1465" fmla="*/ 1088707 h 1339214"/>
                <a:gd name="connsiteX1466" fmla="*/ 287096 w 1247216"/>
                <a:gd name="connsiteY1466" fmla="*/ 1089659 h 1339214"/>
                <a:gd name="connsiteX1467" fmla="*/ 284239 w 1247216"/>
                <a:gd name="connsiteY1467" fmla="*/ 1090612 h 1339214"/>
                <a:gd name="connsiteX1468" fmla="*/ 289001 w 1247216"/>
                <a:gd name="connsiteY1468" fmla="*/ 1094422 h 1339214"/>
                <a:gd name="connsiteX1469" fmla="*/ 301384 w 1247216"/>
                <a:gd name="connsiteY1469" fmla="*/ 1104899 h 1339214"/>
                <a:gd name="connsiteX1470" fmla="*/ 327101 w 1247216"/>
                <a:gd name="connsiteY1470" fmla="*/ 1116329 h 1339214"/>
                <a:gd name="connsiteX1471" fmla="*/ 318529 w 1247216"/>
                <a:gd name="connsiteY1471" fmla="*/ 1115377 h 1339214"/>
                <a:gd name="connsiteX1472" fmla="*/ 309004 w 1247216"/>
                <a:gd name="connsiteY1472" fmla="*/ 1108709 h 1339214"/>
                <a:gd name="connsiteX1473" fmla="*/ 306146 w 1247216"/>
                <a:gd name="connsiteY1473" fmla="*/ 1110614 h 1339214"/>
                <a:gd name="connsiteX1474" fmla="*/ 293764 w 1247216"/>
                <a:gd name="connsiteY1474" fmla="*/ 1101089 h 1339214"/>
                <a:gd name="connsiteX1475" fmla="*/ 281381 w 1247216"/>
                <a:gd name="connsiteY1475" fmla="*/ 1089659 h 1339214"/>
                <a:gd name="connsiteX1476" fmla="*/ 280429 w 1247216"/>
                <a:gd name="connsiteY1476" fmla="*/ 1088707 h 1339214"/>
                <a:gd name="connsiteX1477" fmla="*/ 269951 w 1247216"/>
                <a:gd name="connsiteY1477" fmla="*/ 1083944 h 1339214"/>
                <a:gd name="connsiteX1478" fmla="*/ 272809 w 1247216"/>
                <a:gd name="connsiteY1478" fmla="*/ 1091564 h 1339214"/>
                <a:gd name="connsiteX1479" fmla="*/ 284239 w 1247216"/>
                <a:gd name="connsiteY1479" fmla="*/ 1096327 h 1339214"/>
                <a:gd name="connsiteX1480" fmla="*/ 285191 w 1247216"/>
                <a:gd name="connsiteY1480" fmla="*/ 1097279 h 1339214"/>
                <a:gd name="connsiteX1481" fmla="*/ 284239 w 1247216"/>
                <a:gd name="connsiteY1481" fmla="*/ 1102042 h 1339214"/>
                <a:gd name="connsiteX1482" fmla="*/ 278524 w 1247216"/>
                <a:gd name="connsiteY1482" fmla="*/ 1117282 h 1339214"/>
                <a:gd name="connsiteX1483" fmla="*/ 284239 w 1247216"/>
                <a:gd name="connsiteY1483" fmla="*/ 1126807 h 1339214"/>
                <a:gd name="connsiteX1484" fmla="*/ 287096 w 1247216"/>
                <a:gd name="connsiteY1484" fmla="*/ 1128712 h 1339214"/>
                <a:gd name="connsiteX1485" fmla="*/ 286144 w 1247216"/>
                <a:gd name="connsiteY1485" fmla="*/ 1128712 h 1339214"/>
                <a:gd name="connsiteX1486" fmla="*/ 289954 w 1247216"/>
                <a:gd name="connsiteY1486" fmla="*/ 1134427 h 1339214"/>
                <a:gd name="connsiteX1487" fmla="*/ 294716 w 1247216"/>
                <a:gd name="connsiteY1487" fmla="*/ 1136332 h 1339214"/>
                <a:gd name="connsiteX1488" fmla="*/ 308051 w 1247216"/>
                <a:gd name="connsiteY1488" fmla="*/ 1145857 h 1339214"/>
                <a:gd name="connsiteX1489" fmla="*/ 309004 w 1247216"/>
                <a:gd name="connsiteY1489" fmla="*/ 1157287 h 1339214"/>
                <a:gd name="connsiteX1490" fmla="*/ 306146 w 1247216"/>
                <a:gd name="connsiteY1490" fmla="*/ 1159192 h 1339214"/>
                <a:gd name="connsiteX1491" fmla="*/ 293764 w 1247216"/>
                <a:gd name="connsiteY1491" fmla="*/ 1150619 h 1339214"/>
                <a:gd name="connsiteX1492" fmla="*/ 292811 w 1247216"/>
                <a:gd name="connsiteY1492" fmla="*/ 1149667 h 1339214"/>
                <a:gd name="connsiteX1493" fmla="*/ 272809 w 1247216"/>
                <a:gd name="connsiteY1493" fmla="*/ 1145857 h 1339214"/>
                <a:gd name="connsiteX1494" fmla="*/ 258521 w 1247216"/>
                <a:gd name="connsiteY1494" fmla="*/ 1141094 h 1339214"/>
                <a:gd name="connsiteX1495" fmla="*/ 253759 w 1247216"/>
                <a:gd name="connsiteY1495" fmla="*/ 1134427 h 1339214"/>
                <a:gd name="connsiteX1496" fmla="*/ 244234 w 1247216"/>
                <a:gd name="connsiteY1496" fmla="*/ 1131569 h 1339214"/>
                <a:gd name="connsiteX1497" fmla="*/ 240424 w 1247216"/>
                <a:gd name="connsiteY1497" fmla="*/ 1132522 h 1339214"/>
                <a:gd name="connsiteX1498" fmla="*/ 251854 w 1247216"/>
                <a:gd name="connsiteY1498" fmla="*/ 1144904 h 1339214"/>
                <a:gd name="connsiteX1499" fmla="*/ 256616 w 1247216"/>
                <a:gd name="connsiteY1499" fmla="*/ 1145857 h 1339214"/>
                <a:gd name="connsiteX1500" fmla="*/ 254711 w 1247216"/>
                <a:gd name="connsiteY1500" fmla="*/ 1141094 h 1339214"/>
                <a:gd name="connsiteX1501" fmla="*/ 258521 w 1247216"/>
                <a:gd name="connsiteY1501" fmla="*/ 1146809 h 1339214"/>
                <a:gd name="connsiteX1502" fmla="*/ 275666 w 1247216"/>
                <a:gd name="connsiteY1502" fmla="*/ 1152524 h 1339214"/>
                <a:gd name="connsiteX1503" fmla="*/ 267094 w 1247216"/>
                <a:gd name="connsiteY1503" fmla="*/ 1149667 h 1339214"/>
                <a:gd name="connsiteX1504" fmla="*/ 266141 w 1247216"/>
                <a:gd name="connsiteY1504" fmla="*/ 1153477 h 1339214"/>
                <a:gd name="connsiteX1505" fmla="*/ 249949 w 1247216"/>
                <a:gd name="connsiteY1505" fmla="*/ 1146809 h 1339214"/>
                <a:gd name="connsiteX1506" fmla="*/ 229946 w 1247216"/>
                <a:gd name="connsiteY1506" fmla="*/ 1120139 h 1339214"/>
                <a:gd name="connsiteX1507" fmla="*/ 225184 w 1247216"/>
                <a:gd name="connsiteY1507" fmla="*/ 1117282 h 1339214"/>
                <a:gd name="connsiteX1508" fmla="*/ 217564 w 1247216"/>
                <a:gd name="connsiteY1508" fmla="*/ 1105852 h 1339214"/>
                <a:gd name="connsiteX1509" fmla="*/ 205181 w 1247216"/>
                <a:gd name="connsiteY1509" fmla="*/ 1078229 h 1339214"/>
                <a:gd name="connsiteX1510" fmla="*/ 212801 w 1247216"/>
                <a:gd name="connsiteY1510" fmla="*/ 1083944 h 1339214"/>
                <a:gd name="connsiteX1511" fmla="*/ 228994 w 1247216"/>
                <a:gd name="connsiteY1511" fmla="*/ 1098232 h 1339214"/>
                <a:gd name="connsiteX1512" fmla="*/ 247091 w 1247216"/>
                <a:gd name="connsiteY1512" fmla="*/ 1114424 h 1339214"/>
                <a:gd name="connsiteX1513" fmla="*/ 269951 w 1247216"/>
                <a:gd name="connsiteY1513" fmla="*/ 1130617 h 1339214"/>
                <a:gd name="connsiteX1514" fmla="*/ 269951 w 1247216"/>
                <a:gd name="connsiteY1514" fmla="*/ 1128712 h 1339214"/>
                <a:gd name="connsiteX1515" fmla="*/ 266141 w 1247216"/>
                <a:gd name="connsiteY1515" fmla="*/ 1125854 h 1339214"/>
                <a:gd name="connsiteX1516" fmla="*/ 268999 w 1247216"/>
                <a:gd name="connsiteY1516" fmla="*/ 1126807 h 1339214"/>
                <a:gd name="connsiteX1517" fmla="*/ 268999 w 1247216"/>
                <a:gd name="connsiteY1517" fmla="*/ 1123949 h 1339214"/>
                <a:gd name="connsiteX1518" fmla="*/ 268999 w 1247216"/>
                <a:gd name="connsiteY1518" fmla="*/ 1118234 h 1339214"/>
                <a:gd name="connsiteX1519" fmla="*/ 262331 w 1247216"/>
                <a:gd name="connsiteY1519" fmla="*/ 1102042 h 1339214"/>
                <a:gd name="connsiteX1520" fmla="*/ 258521 w 1247216"/>
                <a:gd name="connsiteY1520" fmla="*/ 1084897 h 1339214"/>
                <a:gd name="connsiteX1521" fmla="*/ 263284 w 1247216"/>
                <a:gd name="connsiteY1521" fmla="*/ 1073467 h 1339214"/>
                <a:gd name="connsiteX1522" fmla="*/ 257569 w 1247216"/>
                <a:gd name="connsiteY1522" fmla="*/ 1067752 h 1339214"/>
                <a:gd name="connsiteX1523" fmla="*/ 256616 w 1247216"/>
                <a:gd name="connsiteY1523" fmla="*/ 1062989 h 1339214"/>
                <a:gd name="connsiteX1524" fmla="*/ 262331 w 1247216"/>
                <a:gd name="connsiteY1524" fmla="*/ 1068704 h 1339214"/>
                <a:gd name="connsiteX1525" fmla="*/ 265189 w 1247216"/>
                <a:gd name="connsiteY1525" fmla="*/ 1070609 h 1339214"/>
                <a:gd name="connsiteX1526" fmla="*/ 265189 w 1247216"/>
                <a:gd name="connsiteY1526" fmla="*/ 1065847 h 1339214"/>
                <a:gd name="connsiteX1527" fmla="*/ 263284 w 1247216"/>
                <a:gd name="connsiteY1527" fmla="*/ 1062989 h 1339214"/>
                <a:gd name="connsiteX1528" fmla="*/ 264236 w 1247216"/>
                <a:gd name="connsiteY1528" fmla="*/ 1058227 h 1339214"/>
                <a:gd name="connsiteX1529" fmla="*/ 256616 w 1247216"/>
                <a:gd name="connsiteY1529" fmla="*/ 1056322 h 1339214"/>
                <a:gd name="connsiteX1530" fmla="*/ 243281 w 1247216"/>
                <a:gd name="connsiteY1530" fmla="*/ 1066799 h 1339214"/>
                <a:gd name="connsiteX1531" fmla="*/ 239471 w 1247216"/>
                <a:gd name="connsiteY1531" fmla="*/ 1070609 h 1339214"/>
                <a:gd name="connsiteX1532" fmla="*/ 237566 w 1247216"/>
                <a:gd name="connsiteY1532" fmla="*/ 1071562 h 1339214"/>
                <a:gd name="connsiteX1533" fmla="*/ 236614 w 1247216"/>
                <a:gd name="connsiteY1533" fmla="*/ 1069657 h 1339214"/>
                <a:gd name="connsiteX1534" fmla="*/ 238519 w 1247216"/>
                <a:gd name="connsiteY1534" fmla="*/ 1059179 h 1339214"/>
                <a:gd name="connsiteX1535" fmla="*/ 241376 w 1247216"/>
                <a:gd name="connsiteY1535" fmla="*/ 1052512 h 1339214"/>
                <a:gd name="connsiteX1536" fmla="*/ 241376 w 1247216"/>
                <a:gd name="connsiteY1536" fmla="*/ 1049654 h 1339214"/>
                <a:gd name="connsiteX1537" fmla="*/ 236614 w 1247216"/>
                <a:gd name="connsiteY1537" fmla="*/ 1045844 h 1339214"/>
                <a:gd name="connsiteX1538" fmla="*/ 234709 w 1247216"/>
                <a:gd name="connsiteY1538" fmla="*/ 1041082 h 1339214"/>
                <a:gd name="connsiteX1539" fmla="*/ 227089 w 1247216"/>
                <a:gd name="connsiteY1539" fmla="*/ 1035367 h 1339214"/>
                <a:gd name="connsiteX1540" fmla="*/ 226136 w 1247216"/>
                <a:gd name="connsiteY1540" fmla="*/ 1033462 h 1339214"/>
                <a:gd name="connsiteX1541" fmla="*/ 225184 w 1247216"/>
                <a:gd name="connsiteY1541" fmla="*/ 1034414 h 1339214"/>
                <a:gd name="connsiteX1542" fmla="*/ 223279 w 1247216"/>
                <a:gd name="connsiteY1542" fmla="*/ 1039177 h 1339214"/>
                <a:gd name="connsiteX1543" fmla="*/ 218516 w 1247216"/>
                <a:gd name="connsiteY1543" fmla="*/ 1052512 h 1339214"/>
                <a:gd name="connsiteX1544" fmla="*/ 225184 w 1247216"/>
                <a:gd name="connsiteY1544" fmla="*/ 1063942 h 1339214"/>
                <a:gd name="connsiteX1545" fmla="*/ 236614 w 1247216"/>
                <a:gd name="connsiteY1545" fmla="*/ 1077277 h 1339214"/>
                <a:gd name="connsiteX1546" fmla="*/ 238519 w 1247216"/>
                <a:gd name="connsiteY1546" fmla="*/ 1079182 h 1339214"/>
                <a:gd name="connsiteX1547" fmla="*/ 237566 w 1247216"/>
                <a:gd name="connsiteY1547" fmla="*/ 1079182 h 1339214"/>
                <a:gd name="connsiteX1548" fmla="*/ 239471 w 1247216"/>
                <a:gd name="connsiteY1548" fmla="*/ 1082039 h 1339214"/>
                <a:gd name="connsiteX1549" fmla="*/ 243281 w 1247216"/>
                <a:gd name="connsiteY1549" fmla="*/ 1085849 h 1339214"/>
                <a:gd name="connsiteX1550" fmla="*/ 248044 w 1247216"/>
                <a:gd name="connsiteY1550" fmla="*/ 1090612 h 1339214"/>
                <a:gd name="connsiteX1551" fmla="*/ 248044 w 1247216"/>
                <a:gd name="connsiteY1551" fmla="*/ 1091564 h 1339214"/>
                <a:gd name="connsiteX1552" fmla="*/ 255664 w 1247216"/>
                <a:gd name="connsiteY1552" fmla="*/ 1101089 h 1339214"/>
                <a:gd name="connsiteX1553" fmla="*/ 246139 w 1247216"/>
                <a:gd name="connsiteY1553" fmla="*/ 1094422 h 1339214"/>
                <a:gd name="connsiteX1554" fmla="*/ 245186 w 1247216"/>
                <a:gd name="connsiteY1554" fmla="*/ 1095374 h 1339214"/>
                <a:gd name="connsiteX1555" fmla="*/ 244234 w 1247216"/>
                <a:gd name="connsiteY1555" fmla="*/ 1099184 h 1339214"/>
                <a:gd name="connsiteX1556" fmla="*/ 241376 w 1247216"/>
                <a:gd name="connsiteY1556" fmla="*/ 1100137 h 1339214"/>
                <a:gd name="connsiteX1557" fmla="*/ 227089 w 1247216"/>
                <a:gd name="connsiteY1557" fmla="*/ 1086802 h 1339214"/>
                <a:gd name="connsiteX1558" fmla="*/ 215659 w 1247216"/>
                <a:gd name="connsiteY1558" fmla="*/ 1072514 h 1339214"/>
                <a:gd name="connsiteX1559" fmla="*/ 202324 w 1247216"/>
                <a:gd name="connsiteY1559" fmla="*/ 1062037 h 1339214"/>
                <a:gd name="connsiteX1560" fmla="*/ 190894 w 1247216"/>
                <a:gd name="connsiteY1560" fmla="*/ 1043939 h 1339214"/>
                <a:gd name="connsiteX1561" fmla="*/ 188989 w 1247216"/>
                <a:gd name="connsiteY1561" fmla="*/ 1041082 h 1339214"/>
                <a:gd name="connsiteX1562" fmla="*/ 184226 w 1247216"/>
                <a:gd name="connsiteY1562" fmla="*/ 1025842 h 1339214"/>
                <a:gd name="connsiteX1563" fmla="*/ 175654 w 1247216"/>
                <a:gd name="connsiteY1563" fmla="*/ 1015364 h 1339214"/>
                <a:gd name="connsiteX1564" fmla="*/ 161366 w 1247216"/>
                <a:gd name="connsiteY1564" fmla="*/ 1002029 h 1339214"/>
                <a:gd name="connsiteX1565" fmla="*/ 159461 w 1247216"/>
                <a:gd name="connsiteY1565" fmla="*/ 985837 h 1339214"/>
                <a:gd name="connsiteX1566" fmla="*/ 161366 w 1247216"/>
                <a:gd name="connsiteY1566" fmla="*/ 963929 h 1339214"/>
                <a:gd name="connsiteX1567" fmla="*/ 160414 w 1247216"/>
                <a:gd name="connsiteY1567" fmla="*/ 962024 h 1339214"/>
                <a:gd name="connsiteX1568" fmla="*/ 158509 w 1247216"/>
                <a:gd name="connsiteY1568" fmla="*/ 964882 h 1339214"/>
                <a:gd name="connsiteX1569" fmla="*/ 155651 w 1247216"/>
                <a:gd name="connsiteY1569" fmla="*/ 966787 h 1339214"/>
                <a:gd name="connsiteX1570" fmla="*/ 145174 w 1247216"/>
                <a:gd name="connsiteY1570" fmla="*/ 949642 h 1339214"/>
                <a:gd name="connsiteX1571" fmla="*/ 143269 w 1247216"/>
                <a:gd name="connsiteY1571" fmla="*/ 941069 h 1339214"/>
                <a:gd name="connsiteX1572" fmla="*/ 138506 w 1247216"/>
                <a:gd name="connsiteY1572" fmla="*/ 927734 h 1339214"/>
                <a:gd name="connsiteX1573" fmla="*/ 131839 w 1247216"/>
                <a:gd name="connsiteY1573" fmla="*/ 913447 h 1339214"/>
                <a:gd name="connsiteX1574" fmla="*/ 129934 w 1247216"/>
                <a:gd name="connsiteY1574" fmla="*/ 908684 h 1339214"/>
                <a:gd name="connsiteX1575" fmla="*/ 120409 w 1247216"/>
                <a:gd name="connsiteY1575" fmla="*/ 890587 h 1339214"/>
                <a:gd name="connsiteX1576" fmla="*/ 113741 w 1247216"/>
                <a:gd name="connsiteY1576" fmla="*/ 873442 h 1339214"/>
                <a:gd name="connsiteX1577" fmla="*/ 104216 w 1247216"/>
                <a:gd name="connsiteY1577" fmla="*/ 862964 h 1339214"/>
                <a:gd name="connsiteX1578" fmla="*/ 104216 w 1247216"/>
                <a:gd name="connsiteY1578" fmla="*/ 857249 h 1339214"/>
                <a:gd name="connsiteX1579" fmla="*/ 96596 w 1247216"/>
                <a:gd name="connsiteY1579" fmla="*/ 846772 h 1339214"/>
                <a:gd name="connsiteX1580" fmla="*/ 95644 w 1247216"/>
                <a:gd name="connsiteY1580" fmla="*/ 845819 h 1339214"/>
                <a:gd name="connsiteX1581" fmla="*/ 94691 w 1247216"/>
                <a:gd name="connsiteY1581" fmla="*/ 846772 h 1339214"/>
                <a:gd name="connsiteX1582" fmla="*/ 94691 w 1247216"/>
                <a:gd name="connsiteY1582" fmla="*/ 865822 h 1339214"/>
                <a:gd name="connsiteX1583" fmla="*/ 94691 w 1247216"/>
                <a:gd name="connsiteY1583" fmla="*/ 873442 h 1339214"/>
                <a:gd name="connsiteX1584" fmla="*/ 85166 w 1247216"/>
                <a:gd name="connsiteY1584" fmla="*/ 882014 h 1339214"/>
                <a:gd name="connsiteX1585" fmla="*/ 80404 w 1247216"/>
                <a:gd name="connsiteY1585" fmla="*/ 881062 h 1339214"/>
                <a:gd name="connsiteX1586" fmla="*/ 78499 w 1247216"/>
                <a:gd name="connsiteY1586" fmla="*/ 869632 h 1339214"/>
                <a:gd name="connsiteX1587" fmla="*/ 81356 w 1247216"/>
                <a:gd name="connsiteY1587" fmla="*/ 861059 h 1339214"/>
                <a:gd name="connsiteX1588" fmla="*/ 78499 w 1247216"/>
                <a:gd name="connsiteY1588" fmla="*/ 856297 h 1339214"/>
                <a:gd name="connsiteX1589" fmla="*/ 75641 w 1247216"/>
                <a:gd name="connsiteY1589" fmla="*/ 851534 h 1339214"/>
                <a:gd name="connsiteX1590" fmla="*/ 69926 w 1247216"/>
                <a:gd name="connsiteY1590" fmla="*/ 834389 h 1339214"/>
                <a:gd name="connsiteX1591" fmla="*/ 71831 w 1247216"/>
                <a:gd name="connsiteY1591" fmla="*/ 823912 h 1339214"/>
                <a:gd name="connsiteX1592" fmla="*/ 69926 w 1247216"/>
                <a:gd name="connsiteY1592" fmla="*/ 817244 h 1339214"/>
                <a:gd name="connsiteX1593" fmla="*/ 68974 w 1247216"/>
                <a:gd name="connsiteY1593" fmla="*/ 815339 h 1339214"/>
                <a:gd name="connsiteX1594" fmla="*/ 66116 w 1247216"/>
                <a:gd name="connsiteY1594" fmla="*/ 808672 h 1339214"/>
                <a:gd name="connsiteX1595" fmla="*/ 52781 w 1247216"/>
                <a:gd name="connsiteY1595" fmla="*/ 802004 h 1339214"/>
                <a:gd name="connsiteX1596" fmla="*/ 38494 w 1247216"/>
                <a:gd name="connsiteY1596" fmla="*/ 794384 h 1339214"/>
                <a:gd name="connsiteX1597" fmla="*/ 36589 w 1247216"/>
                <a:gd name="connsiteY1597" fmla="*/ 791527 h 1339214"/>
                <a:gd name="connsiteX1598" fmla="*/ 28969 w 1247216"/>
                <a:gd name="connsiteY1598" fmla="*/ 764857 h 1339214"/>
                <a:gd name="connsiteX1599" fmla="*/ 25159 w 1247216"/>
                <a:gd name="connsiteY1599" fmla="*/ 748664 h 1339214"/>
                <a:gd name="connsiteX1600" fmla="*/ 21349 w 1247216"/>
                <a:gd name="connsiteY1600" fmla="*/ 742949 h 1339214"/>
                <a:gd name="connsiteX1601" fmla="*/ 11824 w 1247216"/>
                <a:gd name="connsiteY1601" fmla="*/ 728662 h 1339214"/>
                <a:gd name="connsiteX1602" fmla="*/ 10871 w 1247216"/>
                <a:gd name="connsiteY1602" fmla="*/ 713422 h 1339214"/>
                <a:gd name="connsiteX1603" fmla="*/ 8966 w 1247216"/>
                <a:gd name="connsiteY1603" fmla="*/ 702944 h 1339214"/>
                <a:gd name="connsiteX1604" fmla="*/ 9919 w 1247216"/>
                <a:gd name="connsiteY1604" fmla="*/ 698182 h 1339214"/>
                <a:gd name="connsiteX1605" fmla="*/ 10871 w 1247216"/>
                <a:gd name="connsiteY1605" fmla="*/ 692467 h 1339214"/>
                <a:gd name="connsiteX1606" fmla="*/ 7061 w 1247216"/>
                <a:gd name="connsiteY1606" fmla="*/ 661034 h 1339214"/>
                <a:gd name="connsiteX1607" fmla="*/ 7061 w 1247216"/>
                <a:gd name="connsiteY1607" fmla="*/ 653414 h 1339214"/>
                <a:gd name="connsiteX1608" fmla="*/ 2299 w 1247216"/>
                <a:gd name="connsiteY1608" fmla="*/ 648652 h 1339214"/>
                <a:gd name="connsiteX1609" fmla="*/ 394 w 1247216"/>
                <a:gd name="connsiteY1609" fmla="*/ 643889 h 1339214"/>
                <a:gd name="connsiteX1610" fmla="*/ 4204 w 1247216"/>
                <a:gd name="connsiteY1610" fmla="*/ 623887 h 1339214"/>
                <a:gd name="connsiteX1611" fmla="*/ 394 w 1247216"/>
                <a:gd name="connsiteY1611" fmla="*/ 603884 h 1339214"/>
                <a:gd name="connsiteX1612" fmla="*/ 394 w 1247216"/>
                <a:gd name="connsiteY1612" fmla="*/ 592454 h 1339214"/>
                <a:gd name="connsiteX1613" fmla="*/ 1346 w 1247216"/>
                <a:gd name="connsiteY1613" fmla="*/ 589597 h 1339214"/>
                <a:gd name="connsiteX1614" fmla="*/ 7061 w 1247216"/>
                <a:gd name="connsiteY1614" fmla="*/ 581024 h 1339214"/>
                <a:gd name="connsiteX1615" fmla="*/ 8966 w 1247216"/>
                <a:gd name="connsiteY1615" fmla="*/ 564832 h 1339214"/>
                <a:gd name="connsiteX1616" fmla="*/ 8966 w 1247216"/>
                <a:gd name="connsiteY1616" fmla="*/ 549592 h 1339214"/>
                <a:gd name="connsiteX1617" fmla="*/ 15634 w 1247216"/>
                <a:gd name="connsiteY1617" fmla="*/ 524827 h 1339214"/>
                <a:gd name="connsiteX1618" fmla="*/ 14681 w 1247216"/>
                <a:gd name="connsiteY1618" fmla="*/ 517207 h 1339214"/>
                <a:gd name="connsiteX1619" fmla="*/ 18491 w 1247216"/>
                <a:gd name="connsiteY1619" fmla="*/ 514349 h 1339214"/>
                <a:gd name="connsiteX1620" fmla="*/ 19444 w 1247216"/>
                <a:gd name="connsiteY1620" fmla="*/ 511492 h 1339214"/>
                <a:gd name="connsiteX1621" fmla="*/ 19444 w 1247216"/>
                <a:gd name="connsiteY1621" fmla="*/ 512444 h 1339214"/>
                <a:gd name="connsiteX1622" fmla="*/ 21349 w 1247216"/>
                <a:gd name="connsiteY1622" fmla="*/ 509587 h 1339214"/>
                <a:gd name="connsiteX1623" fmla="*/ 28016 w 1247216"/>
                <a:gd name="connsiteY1623" fmla="*/ 502919 h 1339214"/>
                <a:gd name="connsiteX1624" fmla="*/ 29802 w 1247216"/>
                <a:gd name="connsiteY1624" fmla="*/ 497799 h 1339214"/>
                <a:gd name="connsiteX1625" fmla="*/ 28016 w 1247216"/>
                <a:gd name="connsiteY1625" fmla="*/ 493395 h 1339214"/>
                <a:gd name="connsiteX1626" fmla="*/ 27064 w 1247216"/>
                <a:gd name="connsiteY1626" fmla="*/ 493395 h 1339214"/>
                <a:gd name="connsiteX1627" fmla="*/ 29921 w 1247216"/>
                <a:gd name="connsiteY1627" fmla="*/ 489585 h 1339214"/>
                <a:gd name="connsiteX1628" fmla="*/ 29921 w 1247216"/>
                <a:gd name="connsiteY1628" fmla="*/ 491489 h 1339214"/>
                <a:gd name="connsiteX1629" fmla="*/ 31825 w 1247216"/>
                <a:gd name="connsiteY1629" fmla="*/ 489585 h 1339214"/>
                <a:gd name="connsiteX1630" fmla="*/ 29922 w 1247216"/>
                <a:gd name="connsiteY1630" fmla="*/ 489585 h 1339214"/>
                <a:gd name="connsiteX1631" fmla="*/ 30874 w 1247216"/>
                <a:gd name="connsiteY1631" fmla="*/ 486727 h 1339214"/>
                <a:gd name="connsiteX1632" fmla="*/ 32605 w 1247216"/>
                <a:gd name="connsiteY1632" fmla="*/ 489324 h 1339214"/>
                <a:gd name="connsiteX1633" fmla="*/ 34684 w 1247216"/>
                <a:gd name="connsiteY1633" fmla="*/ 488632 h 1339214"/>
                <a:gd name="connsiteX1634" fmla="*/ 47066 w 1247216"/>
                <a:gd name="connsiteY1634" fmla="*/ 468629 h 1339214"/>
                <a:gd name="connsiteX1635" fmla="*/ 52781 w 1247216"/>
                <a:gd name="connsiteY1635" fmla="*/ 460057 h 1339214"/>
                <a:gd name="connsiteX1636" fmla="*/ 57544 w 1247216"/>
                <a:gd name="connsiteY1636" fmla="*/ 457199 h 1339214"/>
                <a:gd name="connsiteX1637" fmla="*/ 60401 w 1247216"/>
                <a:gd name="connsiteY1637" fmla="*/ 448627 h 1339214"/>
                <a:gd name="connsiteX1638" fmla="*/ 61354 w 1247216"/>
                <a:gd name="connsiteY1638" fmla="*/ 446722 h 1339214"/>
                <a:gd name="connsiteX1639" fmla="*/ 59449 w 1247216"/>
                <a:gd name="connsiteY1639" fmla="*/ 443864 h 1339214"/>
                <a:gd name="connsiteX1640" fmla="*/ 62306 w 1247216"/>
                <a:gd name="connsiteY1640" fmla="*/ 443864 h 1339214"/>
                <a:gd name="connsiteX1641" fmla="*/ 107074 w 1247216"/>
                <a:gd name="connsiteY1641" fmla="*/ 363854 h 1339214"/>
                <a:gd name="connsiteX1642" fmla="*/ 122314 w 1247216"/>
                <a:gd name="connsiteY1642" fmla="*/ 333374 h 1339214"/>
                <a:gd name="connsiteX1643" fmla="*/ 127076 w 1247216"/>
                <a:gd name="connsiteY1643" fmla="*/ 331469 h 1339214"/>
                <a:gd name="connsiteX1644" fmla="*/ 132791 w 1247216"/>
                <a:gd name="connsiteY1644" fmla="*/ 338137 h 1339214"/>
                <a:gd name="connsiteX1645" fmla="*/ 120409 w 1247216"/>
                <a:gd name="connsiteY1645" fmla="*/ 352424 h 1339214"/>
                <a:gd name="connsiteX1646" fmla="*/ 86119 w 1247216"/>
                <a:gd name="connsiteY1646" fmla="*/ 418147 h 1339214"/>
                <a:gd name="connsiteX1647" fmla="*/ 83261 w 1247216"/>
                <a:gd name="connsiteY1647" fmla="*/ 428624 h 1339214"/>
                <a:gd name="connsiteX1648" fmla="*/ 90881 w 1247216"/>
                <a:gd name="connsiteY1648" fmla="*/ 417194 h 1339214"/>
                <a:gd name="connsiteX1649" fmla="*/ 97549 w 1247216"/>
                <a:gd name="connsiteY1649" fmla="*/ 406717 h 1339214"/>
                <a:gd name="connsiteX1650" fmla="*/ 99454 w 1247216"/>
                <a:gd name="connsiteY1650" fmla="*/ 401002 h 1339214"/>
                <a:gd name="connsiteX1651" fmla="*/ 110884 w 1247216"/>
                <a:gd name="connsiteY1651" fmla="*/ 394334 h 1339214"/>
                <a:gd name="connsiteX1652" fmla="*/ 111836 w 1247216"/>
                <a:gd name="connsiteY1652" fmla="*/ 388619 h 1339214"/>
                <a:gd name="connsiteX1653" fmla="*/ 118504 w 1247216"/>
                <a:gd name="connsiteY1653" fmla="*/ 376237 h 1339214"/>
                <a:gd name="connsiteX1654" fmla="*/ 120409 w 1247216"/>
                <a:gd name="connsiteY1654" fmla="*/ 375284 h 1339214"/>
                <a:gd name="connsiteX1655" fmla="*/ 121361 w 1247216"/>
                <a:gd name="connsiteY1655" fmla="*/ 379094 h 1339214"/>
                <a:gd name="connsiteX1656" fmla="*/ 120409 w 1247216"/>
                <a:gd name="connsiteY1656" fmla="*/ 382904 h 1339214"/>
                <a:gd name="connsiteX1657" fmla="*/ 122314 w 1247216"/>
                <a:gd name="connsiteY1657" fmla="*/ 388619 h 1339214"/>
                <a:gd name="connsiteX1658" fmla="*/ 127076 w 1247216"/>
                <a:gd name="connsiteY1658" fmla="*/ 387667 h 1339214"/>
                <a:gd name="connsiteX1659" fmla="*/ 133744 w 1247216"/>
                <a:gd name="connsiteY1659" fmla="*/ 380999 h 1339214"/>
                <a:gd name="connsiteX1660" fmla="*/ 137554 w 1247216"/>
                <a:gd name="connsiteY1660" fmla="*/ 376237 h 1339214"/>
                <a:gd name="connsiteX1661" fmla="*/ 150889 w 1247216"/>
                <a:gd name="connsiteY1661" fmla="*/ 360997 h 1339214"/>
                <a:gd name="connsiteX1662" fmla="*/ 162319 w 1247216"/>
                <a:gd name="connsiteY1662" fmla="*/ 351472 h 1339214"/>
                <a:gd name="connsiteX1663" fmla="*/ 185179 w 1247216"/>
                <a:gd name="connsiteY1663" fmla="*/ 336232 h 1339214"/>
                <a:gd name="connsiteX1664" fmla="*/ 185417 w 1247216"/>
                <a:gd name="connsiteY1664" fmla="*/ 335874 h 1339214"/>
                <a:gd name="connsiteX1665" fmla="*/ 184227 w 1247216"/>
                <a:gd name="connsiteY1665" fmla="*/ 335279 h 1339214"/>
                <a:gd name="connsiteX1666" fmla="*/ 186132 w 1247216"/>
                <a:gd name="connsiteY1666" fmla="*/ 332422 h 1339214"/>
                <a:gd name="connsiteX1667" fmla="*/ 186132 w 1247216"/>
                <a:gd name="connsiteY1667" fmla="*/ 334802 h 1339214"/>
                <a:gd name="connsiteX1668" fmla="*/ 187084 w 1247216"/>
                <a:gd name="connsiteY1668" fmla="*/ 333374 h 1339214"/>
                <a:gd name="connsiteX1669" fmla="*/ 194704 w 1247216"/>
                <a:gd name="connsiteY1669" fmla="*/ 329564 h 1339214"/>
                <a:gd name="connsiteX1670" fmla="*/ 207086 w 1247216"/>
                <a:gd name="connsiteY1670" fmla="*/ 315276 h 1339214"/>
                <a:gd name="connsiteX1671" fmla="*/ 210896 w 1247216"/>
                <a:gd name="connsiteY1671" fmla="*/ 314324 h 1339214"/>
                <a:gd name="connsiteX1672" fmla="*/ 222326 w 1247216"/>
                <a:gd name="connsiteY1672" fmla="*/ 305751 h 1339214"/>
                <a:gd name="connsiteX1673" fmla="*/ 228994 w 1247216"/>
                <a:gd name="connsiteY1673" fmla="*/ 300037 h 1339214"/>
                <a:gd name="connsiteX1674" fmla="*/ 236614 w 1247216"/>
                <a:gd name="connsiteY1674" fmla="*/ 298132 h 1339214"/>
                <a:gd name="connsiteX1675" fmla="*/ 238519 w 1247216"/>
                <a:gd name="connsiteY1675" fmla="*/ 295274 h 1339214"/>
                <a:gd name="connsiteX1676" fmla="*/ 242329 w 1247216"/>
                <a:gd name="connsiteY1676" fmla="*/ 292417 h 1339214"/>
                <a:gd name="connsiteX1677" fmla="*/ 259474 w 1247216"/>
                <a:gd name="connsiteY1677" fmla="*/ 288607 h 1339214"/>
                <a:gd name="connsiteX1678" fmla="*/ 261379 w 1247216"/>
                <a:gd name="connsiteY1678" fmla="*/ 286702 h 1339214"/>
                <a:gd name="connsiteX1679" fmla="*/ 262331 w 1247216"/>
                <a:gd name="connsiteY1679" fmla="*/ 284797 h 1339214"/>
                <a:gd name="connsiteX1680" fmla="*/ 263284 w 1247216"/>
                <a:gd name="connsiteY1680" fmla="*/ 284797 h 1339214"/>
                <a:gd name="connsiteX1681" fmla="*/ 275666 w 1247216"/>
                <a:gd name="connsiteY1681" fmla="*/ 274319 h 1339214"/>
                <a:gd name="connsiteX1682" fmla="*/ 277571 w 1247216"/>
                <a:gd name="connsiteY1682" fmla="*/ 271462 h 1339214"/>
                <a:gd name="connsiteX1683" fmla="*/ 292811 w 1247216"/>
                <a:gd name="connsiteY1683" fmla="*/ 261937 h 1339214"/>
                <a:gd name="connsiteX1684" fmla="*/ 293764 w 1247216"/>
                <a:gd name="connsiteY1684" fmla="*/ 261937 h 1339214"/>
                <a:gd name="connsiteX1685" fmla="*/ 297574 w 1247216"/>
                <a:gd name="connsiteY1685" fmla="*/ 257174 h 1339214"/>
                <a:gd name="connsiteX1686" fmla="*/ 310909 w 1247216"/>
                <a:gd name="connsiteY1686" fmla="*/ 242887 h 1339214"/>
                <a:gd name="connsiteX1687" fmla="*/ 293764 w 1247216"/>
                <a:gd name="connsiteY1687" fmla="*/ 239077 h 1339214"/>
                <a:gd name="connsiteX1688" fmla="*/ 310909 w 1247216"/>
                <a:gd name="connsiteY1688" fmla="*/ 240029 h 1339214"/>
                <a:gd name="connsiteX1689" fmla="*/ 353771 w 1247216"/>
                <a:gd name="connsiteY1689" fmla="*/ 209549 h 1339214"/>
                <a:gd name="connsiteX1690" fmla="*/ 374726 w 1247216"/>
                <a:gd name="connsiteY1690" fmla="*/ 193356 h 1339214"/>
                <a:gd name="connsiteX1691" fmla="*/ 398539 w 1247216"/>
                <a:gd name="connsiteY1691" fmla="*/ 179069 h 1339214"/>
                <a:gd name="connsiteX1692" fmla="*/ 381394 w 1247216"/>
                <a:gd name="connsiteY1692" fmla="*/ 173354 h 1339214"/>
                <a:gd name="connsiteX1693" fmla="*/ 393776 w 1247216"/>
                <a:gd name="connsiteY1693" fmla="*/ 168592 h 1339214"/>
                <a:gd name="connsiteX1694" fmla="*/ 379489 w 1247216"/>
                <a:gd name="connsiteY1694" fmla="*/ 164781 h 1339214"/>
                <a:gd name="connsiteX1695" fmla="*/ 380441 w 1247216"/>
                <a:gd name="connsiteY1695" fmla="*/ 171449 h 1339214"/>
                <a:gd name="connsiteX1696" fmla="*/ 361391 w 1247216"/>
                <a:gd name="connsiteY1696" fmla="*/ 168592 h 1339214"/>
                <a:gd name="connsiteX1697" fmla="*/ 342341 w 1247216"/>
                <a:gd name="connsiteY1697" fmla="*/ 171449 h 1339214"/>
                <a:gd name="connsiteX1698" fmla="*/ 283286 w 1247216"/>
                <a:gd name="connsiteY1698" fmla="*/ 206692 h 1339214"/>
                <a:gd name="connsiteX1699" fmla="*/ 258521 w 1247216"/>
                <a:gd name="connsiteY1699" fmla="*/ 223837 h 1339214"/>
                <a:gd name="connsiteX1700" fmla="*/ 245186 w 1247216"/>
                <a:gd name="connsiteY1700" fmla="*/ 232409 h 1339214"/>
                <a:gd name="connsiteX1701" fmla="*/ 230899 w 1247216"/>
                <a:gd name="connsiteY1701" fmla="*/ 240982 h 1339214"/>
                <a:gd name="connsiteX1702" fmla="*/ 202324 w 1247216"/>
                <a:gd name="connsiteY1702" fmla="*/ 265747 h 1339214"/>
                <a:gd name="connsiteX1703" fmla="*/ 176801 w 1247216"/>
                <a:gd name="connsiteY1703" fmla="*/ 287624 h 1339214"/>
                <a:gd name="connsiteX1704" fmla="*/ 190537 w 1247216"/>
                <a:gd name="connsiteY1704" fmla="*/ 272057 h 1339214"/>
                <a:gd name="connsiteX1705" fmla="*/ 228041 w 1247216"/>
                <a:gd name="connsiteY1705" fmla="*/ 237172 h 1339214"/>
                <a:gd name="connsiteX1706" fmla="*/ 272809 w 1247216"/>
                <a:gd name="connsiteY1706" fmla="*/ 204787 h 1339214"/>
                <a:gd name="connsiteX1707" fmla="*/ 279476 w 1247216"/>
                <a:gd name="connsiteY1707" fmla="*/ 197167 h 1339214"/>
                <a:gd name="connsiteX1708" fmla="*/ 362344 w 1247216"/>
                <a:gd name="connsiteY1708" fmla="*/ 148589 h 1339214"/>
                <a:gd name="connsiteX1709" fmla="*/ 341389 w 1247216"/>
                <a:gd name="connsiteY1709" fmla="*/ 142874 h 1339214"/>
                <a:gd name="connsiteX1710" fmla="*/ 268999 w 1247216"/>
                <a:gd name="connsiteY1710" fmla="*/ 189547 h 1339214"/>
                <a:gd name="connsiteX1711" fmla="*/ 295669 w 1247216"/>
                <a:gd name="connsiteY1711" fmla="*/ 153352 h 1339214"/>
                <a:gd name="connsiteX1712" fmla="*/ 314719 w 1247216"/>
                <a:gd name="connsiteY1712" fmla="*/ 147637 h 1339214"/>
                <a:gd name="connsiteX1713" fmla="*/ 410921 w 1247216"/>
                <a:gd name="connsiteY1713" fmla="*/ 100012 h 1339214"/>
                <a:gd name="connsiteX1714" fmla="*/ 517601 w 1247216"/>
                <a:gd name="connsiteY1714" fmla="*/ 82867 h 1339214"/>
                <a:gd name="connsiteX1715" fmla="*/ 519506 w 1247216"/>
                <a:gd name="connsiteY1715" fmla="*/ 83819 h 1339214"/>
                <a:gd name="connsiteX1716" fmla="*/ 495694 w 1247216"/>
                <a:gd name="connsiteY1716" fmla="*/ 91439 h 1339214"/>
                <a:gd name="connsiteX1717" fmla="*/ 503314 w 1247216"/>
                <a:gd name="connsiteY1717" fmla="*/ 87629 h 1339214"/>
                <a:gd name="connsiteX1718" fmla="*/ 483311 w 1247216"/>
                <a:gd name="connsiteY1718" fmla="*/ 86677 h 1339214"/>
                <a:gd name="connsiteX1719" fmla="*/ 482359 w 1247216"/>
                <a:gd name="connsiteY1719" fmla="*/ 91439 h 1339214"/>
                <a:gd name="connsiteX1720" fmla="*/ 463309 w 1247216"/>
                <a:gd name="connsiteY1720" fmla="*/ 92392 h 1339214"/>
                <a:gd name="connsiteX1721" fmla="*/ 456641 w 1247216"/>
                <a:gd name="connsiteY1721" fmla="*/ 100012 h 1339214"/>
                <a:gd name="connsiteX1722" fmla="*/ 472834 w 1247216"/>
                <a:gd name="connsiteY1722" fmla="*/ 95249 h 1339214"/>
                <a:gd name="connsiteX1723" fmla="*/ 485216 w 1247216"/>
                <a:gd name="connsiteY1723" fmla="*/ 100964 h 1339214"/>
                <a:gd name="connsiteX1724" fmla="*/ 490931 w 1247216"/>
                <a:gd name="connsiteY1724" fmla="*/ 97154 h 1339214"/>
                <a:gd name="connsiteX1725" fmla="*/ 491884 w 1247216"/>
                <a:gd name="connsiteY1725" fmla="*/ 100964 h 1339214"/>
                <a:gd name="connsiteX1726" fmla="*/ 509981 w 1247216"/>
                <a:gd name="connsiteY1726" fmla="*/ 100964 h 1339214"/>
                <a:gd name="connsiteX1727" fmla="*/ 522364 w 1247216"/>
                <a:gd name="connsiteY1727" fmla="*/ 93344 h 1339214"/>
                <a:gd name="connsiteX1728" fmla="*/ 577609 w 1247216"/>
                <a:gd name="connsiteY1728" fmla="*/ 87629 h 1339214"/>
                <a:gd name="connsiteX1729" fmla="*/ 600469 w 1247216"/>
                <a:gd name="connsiteY1729" fmla="*/ 89534 h 1339214"/>
                <a:gd name="connsiteX1730" fmla="*/ 614756 w 1247216"/>
                <a:gd name="connsiteY1730" fmla="*/ 88582 h 1339214"/>
                <a:gd name="connsiteX1731" fmla="*/ 629996 w 1247216"/>
                <a:gd name="connsiteY1731" fmla="*/ 87629 h 1339214"/>
                <a:gd name="connsiteX1732" fmla="*/ 683336 w 1247216"/>
                <a:gd name="connsiteY1732" fmla="*/ 98107 h 1339214"/>
                <a:gd name="connsiteX1733" fmla="*/ 710959 w 1247216"/>
                <a:gd name="connsiteY1733" fmla="*/ 100964 h 1339214"/>
                <a:gd name="connsiteX1734" fmla="*/ 734771 w 1247216"/>
                <a:gd name="connsiteY1734" fmla="*/ 109537 h 1339214"/>
                <a:gd name="connsiteX1735" fmla="*/ 851929 w 1247216"/>
                <a:gd name="connsiteY1735" fmla="*/ 142874 h 1339214"/>
                <a:gd name="connsiteX1736" fmla="*/ 946226 w 1247216"/>
                <a:gd name="connsiteY1736" fmla="*/ 204787 h 1339214"/>
                <a:gd name="connsiteX1737" fmla="*/ 950989 w 1247216"/>
                <a:gd name="connsiteY1737" fmla="*/ 207644 h 1339214"/>
                <a:gd name="connsiteX1738" fmla="*/ 954799 w 1247216"/>
                <a:gd name="connsiteY1738" fmla="*/ 212407 h 1339214"/>
                <a:gd name="connsiteX1739" fmla="*/ 968134 w 1247216"/>
                <a:gd name="connsiteY1739" fmla="*/ 219074 h 1339214"/>
                <a:gd name="connsiteX1740" fmla="*/ 969086 w 1247216"/>
                <a:gd name="connsiteY1740" fmla="*/ 218122 h 1339214"/>
                <a:gd name="connsiteX1741" fmla="*/ 970039 w 1247216"/>
                <a:gd name="connsiteY1741" fmla="*/ 220027 h 1339214"/>
                <a:gd name="connsiteX1742" fmla="*/ 969086 w 1247216"/>
                <a:gd name="connsiteY1742" fmla="*/ 220979 h 1339214"/>
                <a:gd name="connsiteX1743" fmla="*/ 972896 w 1247216"/>
                <a:gd name="connsiteY1743" fmla="*/ 223837 h 1339214"/>
                <a:gd name="connsiteX1744" fmla="*/ 991946 w 1247216"/>
                <a:gd name="connsiteY1744" fmla="*/ 240029 h 1339214"/>
                <a:gd name="connsiteX1745" fmla="*/ 989089 w 1247216"/>
                <a:gd name="connsiteY1745" fmla="*/ 235267 h 1339214"/>
                <a:gd name="connsiteX1746" fmla="*/ 989089 w 1247216"/>
                <a:gd name="connsiteY1746" fmla="*/ 234314 h 1339214"/>
                <a:gd name="connsiteX1747" fmla="*/ 981469 w 1247216"/>
                <a:gd name="connsiteY1747" fmla="*/ 228599 h 1339214"/>
                <a:gd name="connsiteX1748" fmla="*/ 982421 w 1247216"/>
                <a:gd name="connsiteY1748" fmla="*/ 224789 h 1339214"/>
                <a:gd name="connsiteX1749" fmla="*/ 990041 w 1247216"/>
                <a:gd name="connsiteY1749" fmla="*/ 232409 h 1339214"/>
                <a:gd name="connsiteX1750" fmla="*/ 990041 w 1247216"/>
                <a:gd name="connsiteY1750" fmla="*/ 231457 h 1339214"/>
                <a:gd name="connsiteX1751" fmla="*/ 990994 w 1247216"/>
                <a:gd name="connsiteY1751" fmla="*/ 230504 h 1339214"/>
                <a:gd name="connsiteX1752" fmla="*/ 993851 w 1247216"/>
                <a:gd name="connsiteY1752" fmla="*/ 231457 h 1339214"/>
                <a:gd name="connsiteX1753" fmla="*/ 995756 w 1247216"/>
                <a:gd name="connsiteY1753" fmla="*/ 243839 h 1339214"/>
                <a:gd name="connsiteX1754" fmla="*/ 1002424 w 1247216"/>
                <a:gd name="connsiteY1754" fmla="*/ 247649 h 1339214"/>
                <a:gd name="connsiteX1755" fmla="*/ 1004329 w 1247216"/>
                <a:gd name="connsiteY1755" fmla="*/ 243839 h 1339214"/>
                <a:gd name="connsiteX1756" fmla="*/ 1015759 w 1247216"/>
                <a:gd name="connsiteY1756" fmla="*/ 243839 h 1339214"/>
                <a:gd name="connsiteX1757" fmla="*/ 1020521 w 1247216"/>
                <a:gd name="connsiteY1757" fmla="*/ 251459 h 1339214"/>
                <a:gd name="connsiteX1758" fmla="*/ 1027189 w 1247216"/>
                <a:gd name="connsiteY1758" fmla="*/ 255269 h 1339214"/>
                <a:gd name="connsiteX1759" fmla="*/ 1026236 w 1247216"/>
                <a:gd name="connsiteY1759" fmla="*/ 252412 h 1339214"/>
                <a:gd name="connsiteX1760" fmla="*/ 1028141 w 1247216"/>
                <a:gd name="connsiteY1760" fmla="*/ 254317 h 1339214"/>
                <a:gd name="connsiteX1761" fmla="*/ 1029094 w 1247216"/>
                <a:gd name="connsiteY1761" fmla="*/ 256222 h 1339214"/>
                <a:gd name="connsiteX1762" fmla="*/ 1031951 w 1247216"/>
                <a:gd name="connsiteY1762" fmla="*/ 257174 h 1339214"/>
                <a:gd name="connsiteX1763" fmla="*/ 1030046 w 1247216"/>
                <a:gd name="connsiteY1763" fmla="*/ 255269 h 1339214"/>
                <a:gd name="connsiteX1764" fmla="*/ 1031951 w 1247216"/>
                <a:gd name="connsiteY1764" fmla="*/ 253364 h 1339214"/>
                <a:gd name="connsiteX1765" fmla="*/ 1033856 w 1247216"/>
                <a:gd name="connsiteY1765" fmla="*/ 258127 h 1339214"/>
                <a:gd name="connsiteX1766" fmla="*/ 1055764 w 1247216"/>
                <a:gd name="connsiteY1766" fmla="*/ 265747 h 1339214"/>
                <a:gd name="connsiteX1767" fmla="*/ 1055764 w 1247216"/>
                <a:gd name="connsiteY1767" fmla="*/ 262889 h 1339214"/>
                <a:gd name="connsiteX1768" fmla="*/ 1052906 w 1247216"/>
                <a:gd name="connsiteY1768" fmla="*/ 260032 h 1339214"/>
                <a:gd name="connsiteX1769" fmla="*/ 1054811 w 1247216"/>
                <a:gd name="connsiteY1769" fmla="*/ 260984 h 1339214"/>
                <a:gd name="connsiteX1770" fmla="*/ 1051954 w 1247216"/>
                <a:gd name="connsiteY1770" fmla="*/ 255269 h 1339214"/>
                <a:gd name="connsiteX1771" fmla="*/ 1054811 w 1247216"/>
                <a:gd name="connsiteY1771" fmla="*/ 256222 h 1339214"/>
                <a:gd name="connsiteX1772" fmla="*/ 1051954 w 1247216"/>
                <a:gd name="connsiteY1772" fmla="*/ 251459 h 1339214"/>
                <a:gd name="connsiteX1773" fmla="*/ 1038619 w 1247216"/>
                <a:gd name="connsiteY1773" fmla="*/ 239077 h 1339214"/>
                <a:gd name="connsiteX1774" fmla="*/ 1041476 w 1247216"/>
                <a:gd name="connsiteY1774" fmla="*/ 238124 h 1339214"/>
                <a:gd name="connsiteX1775" fmla="*/ 1025284 w 1247216"/>
                <a:gd name="connsiteY1775" fmla="*/ 223837 h 1339214"/>
                <a:gd name="connsiteX1776" fmla="*/ 1011949 w 1247216"/>
                <a:gd name="connsiteY1776" fmla="*/ 209549 h 1339214"/>
                <a:gd name="connsiteX1777" fmla="*/ 1020521 w 1247216"/>
                <a:gd name="connsiteY1777" fmla="*/ 218122 h 1339214"/>
                <a:gd name="connsiteX1778" fmla="*/ 1007186 w 1247216"/>
                <a:gd name="connsiteY1778" fmla="*/ 199072 h 1339214"/>
                <a:gd name="connsiteX1779" fmla="*/ 1017664 w 1247216"/>
                <a:gd name="connsiteY1779" fmla="*/ 200977 h 1339214"/>
                <a:gd name="connsiteX1780" fmla="*/ 1027189 w 1247216"/>
                <a:gd name="connsiteY1780" fmla="*/ 213359 h 1339214"/>
                <a:gd name="connsiteX1781" fmla="*/ 1040524 w 1247216"/>
                <a:gd name="connsiteY1781" fmla="*/ 224789 h 1339214"/>
                <a:gd name="connsiteX1782" fmla="*/ 1035761 w 1247216"/>
                <a:gd name="connsiteY1782" fmla="*/ 222884 h 1339214"/>
                <a:gd name="connsiteX1783" fmla="*/ 1050049 w 1247216"/>
                <a:gd name="connsiteY1783" fmla="*/ 235267 h 1339214"/>
                <a:gd name="connsiteX1784" fmla="*/ 1050049 w 1247216"/>
                <a:gd name="connsiteY1784" fmla="*/ 233362 h 1339214"/>
                <a:gd name="connsiteX1785" fmla="*/ 1029094 w 1247216"/>
                <a:gd name="connsiteY1785" fmla="*/ 207644 h 1339214"/>
                <a:gd name="connsiteX1786" fmla="*/ 1008139 w 1247216"/>
                <a:gd name="connsiteY1786" fmla="*/ 185737 h 1339214"/>
                <a:gd name="connsiteX1787" fmla="*/ 980516 w 1247216"/>
                <a:gd name="connsiteY1787" fmla="*/ 172402 h 1339214"/>
                <a:gd name="connsiteX1788" fmla="*/ 951941 w 1247216"/>
                <a:gd name="connsiteY1788" fmla="*/ 151447 h 1339214"/>
                <a:gd name="connsiteX1789" fmla="*/ 950036 w 1247216"/>
                <a:gd name="connsiteY1789" fmla="*/ 142874 h 1339214"/>
                <a:gd name="connsiteX1790" fmla="*/ 872884 w 1247216"/>
                <a:gd name="connsiteY1790" fmla="*/ 104774 h 1339214"/>
                <a:gd name="connsiteX1791" fmla="*/ 787159 w 1247216"/>
                <a:gd name="connsiteY1791" fmla="*/ 91439 h 1339214"/>
                <a:gd name="connsiteX1792" fmla="*/ 779539 w 1247216"/>
                <a:gd name="connsiteY1792" fmla="*/ 87629 h 1339214"/>
                <a:gd name="connsiteX1793" fmla="*/ 750964 w 1247216"/>
                <a:gd name="connsiteY1793" fmla="*/ 85724 h 1339214"/>
                <a:gd name="connsiteX1794" fmla="*/ 756679 w 1247216"/>
                <a:gd name="connsiteY1794" fmla="*/ 78104 h 1339214"/>
                <a:gd name="connsiteX1795" fmla="*/ 697317 w 1247216"/>
                <a:gd name="connsiteY1795" fmla="*/ 75067 h 1339214"/>
                <a:gd name="connsiteX1796" fmla="*/ 698062 w 1247216"/>
                <a:gd name="connsiteY1796" fmla="*/ 75174 h 1339214"/>
                <a:gd name="connsiteX1797" fmla="*/ 697624 w 1247216"/>
                <a:gd name="connsiteY1797" fmla="*/ 75247 h 1339214"/>
                <a:gd name="connsiteX1798" fmla="*/ 709054 w 1247216"/>
                <a:gd name="connsiteY1798" fmla="*/ 73342 h 1339214"/>
                <a:gd name="connsiteX1799" fmla="*/ 729056 w 1247216"/>
                <a:gd name="connsiteY1799" fmla="*/ 77152 h 1339214"/>
                <a:gd name="connsiteX1800" fmla="*/ 746202 w 1247216"/>
                <a:gd name="connsiteY1800" fmla="*/ 83820 h 1339214"/>
                <a:gd name="connsiteX1801" fmla="*/ 725246 w 1247216"/>
                <a:gd name="connsiteY1801" fmla="*/ 80010 h 1339214"/>
                <a:gd name="connsiteX1802" fmla="*/ 705244 w 1247216"/>
                <a:gd name="connsiteY1802" fmla="*/ 76200 h 1339214"/>
                <a:gd name="connsiteX1803" fmla="*/ 698062 w 1247216"/>
                <a:gd name="connsiteY1803" fmla="*/ 75174 h 1339214"/>
                <a:gd name="connsiteX1804" fmla="*/ 672710 w 1247216"/>
                <a:gd name="connsiteY1804" fmla="*/ 69220 h 1339214"/>
                <a:gd name="connsiteX1805" fmla="*/ 693368 w 1247216"/>
                <a:gd name="connsiteY1805" fmla="*/ 72762 h 1339214"/>
                <a:gd name="connsiteX1806" fmla="*/ 697317 w 1247216"/>
                <a:gd name="connsiteY1806" fmla="*/ 75067 h 1339214"/>
                <a:gd name="connsiteX1807" fmla="*/ 665239 w 1247216"/>
                <a:gd name="connsiteY1807" fmla="*/ 70485 h 1339214"/>
                <a:gd name="connsiteX1808" fmla="*/ 672710 w 1247216"/>
                <a:gd name="connsiteY1808" fmla="*/ 69220 h 1339214"/>
                <a:gd name="connsiteX1809" fmla="*/ 631902 w 1247216"/>
                <a:gd name="connsiteY1809" fmla="*/ 63817 h 1339214"/>
                <a:gd name="connsiteX1810" fmla="*/ 631902 w 1247216"/>
                <a:gd name="connsiteY1810" fmla="*/ 67627 h 1339214"/>
                <a:gd name="connsiteX1811" fmla="*/ 621424 w 1247216"/>
                <a:gd name="connsiteY1811" fmla="*/ 64770 h 1339214"/>
                <a:gd name="connsiteX1812" fmla="*/ 631902 w 1247216"/>
                <a:gd name="connsiteY1812" fmla="*/ 63817 h 1339214"/>
                <a:gd name="connsiteX1813" fmla="*/ 660476 w 1247216"/>
                <a:gd name="connsiteY1813" fmla="*/ 62864 h 1339214"/>
                <a:gd name="connsiteX1814" fmla="*/ 645236 w 1247216"/>
                <a:gd name="connsiteY1814" fmla="*/ 69532 h 1339214"/>
                <a:gd name="connsiteX1815" fmla="*/ 645236 w 1247216"/>
                <a:gd name="connsiteY1815" fmla="*/ 64769 h 1339214"/>
                <a:gd name="connsiteX1816" fmla="*/ 660476 w 1247216"/>
                <a:gd name="connsiteY1816" fmla="*/ 62864 h 1339214"/>
                <a:gd name="connsiteX1817" fmla="*/ 735724 w 1247216"/>
                <a:gd name="connsiteY1817" fmla="*/ 15239 h 1339214"/>
                <a:gd name="connsiteX1818" fmla="*/ 742391 w 1247216"/>
                <a:gd name="connsiteY1818" fmla="*/ 15239 h 1339214"/>
                <a:gd name="connsiteX1819" fmla="*/ 743344 w 1247216"/>
                <a:gd name="connsiteY1819" fmla="*/ 19049 h 1339214"/>
                <a:gd name="connsiteX1820" fmla="*/ 738581 w 1247216"/>
                <a:gd name="connsiteY1820" fmla="*/ 17144 h 1339214"/>
                <a:gd name="connsiteX1821" fmla="*/ 735724 w 1247216"/>
                <a:gd name="connsiteY1821" fmla="*/ 15239 h 1339214"/>
                <a:gd name="connsiteX1822" fmla="*/ 656666 w 1247216"/>
                <a:gd name="connsiteY1822" fmla="*/ 0 h 1339214"/>
                <a:gd name="connsiteX1823" fmla="*/ 685241 w 1247216"/>
                <a:gd name="connsiteY1823" fmla="*/ 2858 h 1339214"/>
                <a:gd name="connsiteX1824" fmla="*/ 693814 w 1247216"/>
                <a:gd name="connsiteY1824" fmla="*/ 7620 h 1339214"/>
                <a:gd name="connsiteX1825" fmla="*/ 703339 w 1247216"/>
                <a:gd name="connsiteY1825" fmla="*/ 8573 h 1339214"/>
                <a:gd name="connsiteX1826" fmla="*/ 705243 w 1247216"/>
                <a:gd name="connsiteY1826" fmla="*/ 5715 h 1339214"/>
                <a:gd name="connsiteX1827" fmla="*/ 720483 w 1247216"/>
                <a:gd name="connsiteY1827" fmla="*/ 10478 h 1339214"/>
                <a:gd name="connsiteX1828" fmla="*/ 723341 w 1247216"/>
                <a:gd name="connsiteY1828" fmla="*/ 11430 h 1339214"/>
                <a:gd name="connsiteX1829" fmla="*/ 729056 w 1247216"/>
                <a:gd name="connsiteY1829" fmla="*/ 8573 h 1339214"/>
                <a:gd name="connsiteX1830" fmla="*/ 734771 w 1247216"/>
                <a:gd name="connsiteY1830" fmla="*/ 13335 h 1339214"/>
                <a:gd name="connsiteX1831" fmla="*/ 694766 w 1247216"/>
                <a:gd name="connsiteY1831" fmla="*/ 10478 h 1339214"/>
                <a:gd name="connsiteX1832" fmla="*/ 690004 w 1247216"/>
                <a:gd name="connsiteY1832" fmla="*/ 6668 h 1339214"/>
                <a:gd name="connsiteX1833" fmla="*/ 688099 w 1247216"/>
                <a:gd name="connsiteY1833" fmla="*/ 8573 h 1339214"/>
                <a:gd name="connsiteX1834" fmla="*/ 661429 w 1247216"/>
                <a:gd name="connsiteY1834" fmla="*/ 2858 h 1339214"/>
                <a:gd name="connsiteX1835" fmla="*/ 670954 w 1247216"/>
                <a:gd name="connsiteY1835" fmla="*/ 5715 h 1339214"/>
                <a:gd name="connsiteX1836" fmla="*/ 657618 w 1247216"/>
                <a:gd name="connsiteY1836" fmla="*/ 4763 h 1339214"/>
                <a:gd name="connsiteX1837" fmla="*/ 656666 w 1247216"/>
                <a:gd name="connsiteY1837" fmla="*/ 0 h 133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</a:cxnLst>
              <a:rect l="l" t="t" r="r" b="b"/>
              <a:pathLst>
                <a:path w="1247216" h="1339214">
                  <a:moveTo>
                    <a:pt x="633806" y="1335404"/>
                  </a:moveTo>
                  <a:cubicBezTo>
                    <a:pt x="637616" y="1332547"/>
                    <a:pt x="654761" y="1337309"/>
                    <a:pt x="642379" y="1339214"/>
                  </a:cubicBezTo>
                  <a:cubicBezTo>
                    <a:pt x="645236" y="1334452"/>
                    <a:pt x="636664" y="1336357"/>
                    <a:pt x="633806" y="1335404"/>
                  </a:cubicBezTo>
                  <a:close/>
                  <a:moveTo>
                    <a:pt x="574752" y="1304925"/>
                  </a:moveTo>
                  <a:cubicBezTo>
                    <a:pt x="572847" y="1307783"/>
                    <a:pt x="567131" y="1304925"/>
                    <a:pt x="563322" y="1305878"/>
                  </a:cubicBezTo>
                  <a:cubicBezTo>
                    <a:pt x="556654" y="1306830"/>
                    <a:pt x="564274" y="1310640"/>
                    <a:pt x="556654" y="1305878"/>
                  </a:cubicBezTo>
                  <a:cubicBezTo>
                    <a:pt x="563322" y="1304925"/>
                    <a:pt x="566179" y="1305878"/>
                    <a:pt x="574752" y="1304925"/>
                  </a:cubicBezTo>
                  <a:close/>
                  <a:moveTo>
                    <a:pt x="609994" y="1303020"/>
                  </a:moveTo>
                  <a:cubicBezTo>
                    <a:pt x="609042" y="1303972"/>
                    <a:pt x="606184" y="1304925"/>
                    <a:pt x="609042" y="1304925"/>
                  </a:cubicBezTo>
                  <a:cubicBezTo>
                    <a:pt x="602374" y="1307783"/>
                    <a:pt x="590944" y="1306830"/>
                    <a:pt x="583324" y="1304925"/>
                  </a:cubicBezTo>
                  <a:cubicBezTo>
                    <a:pt x="592849" y="1303972"/>
                    <a:pt x="598564" y="1304925"/>
                    <a:pt x="609994" y="1303020"/>
                  </a:cubicBezTo>
                  <a:close/>
                  <a:moveTo>
                    <a:pt x="507124" y="1301115"/>
                  </a:moveTo>
                  <a:cubicBezTo>
                    <a:pt x="510934" y="1300162"/>
                    <a:pt x="517602" y="1301115"/>
                    <a:pt x="525222" y="1302067"/>
                  </a:cubicBezTo>
                  <a:cubicBezTo>
                    <a:pt x="526174" y="1303020"/>
                    <a:pt x="512839" y="1302067"/>
                    <a:pt x="507124" y="1301115"/>
                  </a:cubicBezTo>
                  <a:close/>
                  <a:moveTo>
                    <a:pt x="589992" y="1294447"/>
                  </a:moveTo>
                  <a:cubicBezTo>
                    <a:pt x="591897" y="1294447"/>
                    <a:pt x="592849" y="1296352"/>
                    <a:pt x="592849" y="1298257"/>
                  </a:cubicBezTo>
                  <a:cubicBezTo>
                    <a:pt x="588087" y="1301115"/>
                    <a:pt x="584277" y="1296352"/>
                    <a:pt x="581419" y="1298257"/>
                  </a:cubicBezTo>
                  <a:cubicBezTo>
                    <a:pt x="582372" y="1299210"/>
                    <a:pt x="584277" y="1299210"/>
                    <a:pt x="587134" y="1299210"/>
                  </a:cubicBezTo>
                  <a:cubicBezTo>
                    <a:pt x="585229" y="1302067"/>
                    <a:pt x="577609" y="1301115"/>
                    <a:pt x="575704" y="1303020"/>
                  </a:cubicBezTo>
                  <a:cubicBezTo>
                    <a:pt x="573799" y="1302067"/>
                    <a:pt x="574752" y="1301115"/>
                    <a:pt x="577609" y="1301115"/>
                  </a:cubicBezTo>
                  <a:cubicBezTo>
                    <a:pt x="575704" y="1298257"/>
                    <a:pt x="576657" y="1299210"/>
                    <a:pt x="575704" y="1296352"/>
                  </a:cubicBezTo>
                  <a:cubicBezTo>
                    <a:pt x="581419" y="1296352"/>
                    <a:pt x="585229" y="1295400"/>
                    <a:pt x="589992" y="1294447"/>
                  </a:cubicBezTo>
                  <a:close/>
                  <a:moveTo>
                    <a:pt x="568084" y="1293495"/>
                  </a:moveTo>
                  <a:cubicBezTo>
                    <a:pt x="564274" y="1295400"/>
                    <a:pt x="569989" y="1296352"/>
                    <a:pt x="570941" y="1298257"/>
                  </a:cubicBezTo>
                  <a:cubicBezTo>
                    <a:pt x="567131" y="1299209"/>
                    <a:pt x="559511" y="1298257"/>
                    <a:pt x="558559" y="1295400"/>
                  </a:cubicBezTo>
                  <a:cubicBezTo>
                    <a:pt x="555701" y="1296352"/>
                    <a:pt x="558559" y="1297305"/>
                    <a:pt x="556654" y="1298257"/>
                  </a:cubicBezTo>
                  <a:cubicBezTo>
                    <a:pt x="554749" y="1297305"/>
                    <a:pt x="549034" y="1297305"/>
                    <a:pt x="547129" y="1298257"/>
                  </a:cubicBezTo>
                  <a:cubicBezTo>
                    <a:pt x="544271" y="1297305"/>
                    <a:pt x="553796" y="1297305"/>
                    <a:pt x="549034" y="1294447"/>
                  </a:cubicBezTo>
                  <a:cubicBezTo>
                    <a:pt x="554749" y="1293495"/>
                    <a:pt x="559511" y="1292542"/>
                    <a:pt x="568084" y="1293495"/>
                  </a:cubicBezTo>
                  <a:close/>
                  <a:moveTo>
                    <a:pt x="568084" y="1292542"/>
                  </a:moveTo>
                  <a:cubicBezTo>
                    <a:pt x="570941" y="1291589"/>
                    <a:pt x="589991" y="1293494"/>
                    <a:pt x="572847" y="1294447"/>
                  </a:cubicBezTo>
                  <a:cubicBezTo>
                    <a:pt x="571894" y="1293494"/>
                    <a:pt x="569989" y="1292542"/>
                    <a:pt x="568084" y="1292542"/>
                  </a:cubicBezTo>
                  <a:close/>
                  <a:moveTo>
                    <a:pt x="701434" y="1289684"/>
                  </a:moveTo>
                  <a:cubicBezTo>
                    <a:pt x="707149" y="1289684"/>
                    <a:pt x="702387" y="1292542"/>
                    <a:pt x="707149" y="1295399"/>
                  </a:cubicBezTo>
                  <a:cubicBezTo>
                    <a:pt x="704291" y="1295399"/>
                    <a:pt x="704291" y="1296352"/>
                    <a:pt x="704291" y="1297304"/>
                  </a:cubicBezTo>
                  <a:cubicBezTo>
                    <a:pt x="693814" y="1297304"/>
                    <a:pt x="690956" y="1300162"/>
                    <a:pt x="678574" y="1301114"/>
                  </a:cubicBezTo>
                  <a:cubicBezTo>
                    <a:pt x="679526" y="1299209"/>
                    <a:pt x="683337" y="1298257"/>
                    <a:pt x="686194" y="1299209"/>
                  </a:cubicBezTo>
                  <a:cubicBezTo>
                    <a:pt x="682384" y="1296352"/>
                    <a:pt x="691909" y="1295399"/>
                    <a:pt x="696671" y="1292542"/>
                  </a:cubicBezTo>
                  <a:lnTo>
                    <a:pt x="697624" y="1296352"/>
                  </a:lnTo>
                  <a:lnTo>
                    <a:pt x="704291" y="1295399"/>
                  </a:lnTo>
                  <a:cubicBezTo>
                    <a:pt x="705244" y="1292542"/>
                    <a:pt x="698576" y="1290637"/>
                    <a:pt x="701434" y="1289684"/>
                  </a:cubicBezTo>
                  <a:close/>
                  <a:moveTo>
                    <a:pt x="489741" y="1288970"/>
                  </a:moveTo>
                  <a:cubicBezTo>
                    <a:pt x="492122" y="1289208"/>
                    <a:pt x="494266" y="1290161"/>
                    <a:pt x="492837" y="1291590"/>
                  </a:cubicBezTo>
                  <a:cubicBezTo>
                    <a:pt x="489979" y="1289685"/>
                    <a:pt x="489027" y="1291590"/>
                    <a:pt x="485217" y="1290637"/>
                  </a:cubicBezTo>
                  <a:cubicBezTo>
                    <a:pt x="484741" y="1289209"/>
                    <a:pt x="487360" y="1288732"/>
                    <a:pt x="489741" y="1288970"/>
                  </a:cubicBezTo>
                  <a:close/>
                  <a:moveTo>
                    <a:pt x="734415" y="1280040"/>
                  </a:moveTo>
                  <a:cubicBezTo>
                    <a:pt x="736200" y="1279683"/>
                    <a:pt x="737629" y="1279683"/>
                    <a:pt x="737629" y="1281112"/>
                  </a:cubicBezTo>
                  <a:cubicBezTo>
                    <a:pt x="728104" y="1282065"/>
                    <a:pt x="728104" y="1286827"/>
                    <a:pt x="732867" y="1287779"/>
                  </a:cubicBezTo>
                  <a:cubicBezTo>
                    <a:pt x="731914" y="1288732"/>
                    <a:pt x="729057" y="1288732"/>
                    <a:pt x="730009" y="1290637"/>
                  </a:cubicBezTo>
                  <a:cubicBezTo>
                    <a:pt x="723342" y="1289684"/>
                    <a:pt x="729057" y="1284922"/>
                    <a:pt x="729057" y="1281112"/>
                  </a:cubicBezTo>
                  <a:cubicBezTo>
                    <a:pt x="730486" y="1281112"/>
                    <a:pt x="732629" y="1280398"/>
                    <a:pt x="734415" y="1280040"/>
                  </a:cubicBezTo>
                  <a:close/>
                  <a:moveTo>
                    <a:pt x="780492" y="1275397"/>
                  </a:moveTo>
                  <a:cubicBezTo>
                    <a:pt x="784302" y="1274444"/>
                    <a:pt x="770014" y="1281112"/>
                    <a:pt x="769062" y="1283017"/>
                  </a:cubicBezTo>
                  <a:cubicBezTo>
                    <a:pt x="767157" y="1282064"/>
                    <a:pt x="759537" y="1281112"/>
                    <a:pt x="757632" y="1283969"/>
                  </a:cubicBezTo>
                  <a:cubicBezTo>
                    <a:pt x="753822" y="1281112"/>
                    <a:pt x="765252" y="1282064"/>
                    <a:pt x="772872" y="1280159"/>
                  </a:cubicBezTo>
                  <a:cubicBezTo>
                    <a:pt x="771919" y="1278254"/>
                    <a:pt x="768109" y="1279207"/>
                    <a:pt x="766204" y="1279207"/>
                  </a:cubicBezTo>
                  <a:cubicBezTo>
                    <a:pt x="768109" y="1277302"/>
                    <a:pt x="772872" y="1280159"/>
                    <a:pt x="780492" y="1275397"/>
                  </a:cubicBezTo>
                  <a:close/>
                  <a:moveTo>
                    <a:pt x="755727" y="1274445"/>
                  </a:moveTo>
                  <a:cubicBezTo>
                    <a:pt x="755727" y="1276350"/>
                    <a:pt x="752869" y="1278255"/>
                    <a:pt x="749059" y="1279208"/>
                  </a:cubicBezTo>
                  <a:cubicBezTo>
                    <a:pt x="746202" y="1277303"/>
                    <a:pt x="751917" y="1276350"/>
                    <a:pt x="755727" y="1274445"/>
                  </a:cubicBezTo>
                  <a:close/>
                  <a:moveTo>
                    <a:pt x="474382" y="1274445"/>
                  </a:moveTo>
                  <a:cubicBezTo>
                    <a:pt x="476644" y="1274921"/>
                    <a:pt x="479026" y="1275873"/>
                    <a:pt x="479502" y="1276350"/>
                  </a:cubicBezTo>
                  <a:cubicBezTo>
                    <a:pt x="476644" y="1277302"/>
                    <a:pt x="475692" y="1275397"/>
                    <a:pt x="469977" y="1275397"/>
                  </a:cubicBezTo>
                  <a:cubicBezTo>
                    <a:pt x="469977" y="1273969"/>
                    <a:pt x="472120" y="1273969"/>
                    <a:pt x="474382" y="1274445"/>
                  </a:cubicBezTo>
                  <a:close/>
                  <a:moveTo>
                    <a:pt x="564274" y="1260157"/>
                  </a:moveTo>
                  <a:cubicBezTo>
                    <a:pt x="564274" y="1261109"/>
                    <a:pt x="570941" y="1263014"/>
                    <a:pt x="571894" y="1260157"/>
                  </a:cubicBezTo>
                  <a:cubicBezTo>
                    <a:pt x="569036" y="1259204"/>
                    <a:pt x="565226" y="1257299"/>
                    <a:pt x="564274" y="1260157"/>
                  </a:cubicBezTo>
                  <a:close/>
                  <a:moveTo>
                    <a:pt x="386156" y="1259204"/>
                  </a:moveTo>
                  <a:cubicBezTo>
                    <a:pt x="389014" y="1257299"/>
                    <a:pt x="392824" y="1265872"/>
                    <a:pt x="393776" y="1260157"/>
                  </a:cubicBezTo>
                  <a:cubicBezTo>
                    <a:pt x="399491" y="1262062"/>
                    <a:pt x="405206" y="1263967"/>
                    <a:pt x="409969" y="1265872"/>
                  </a:cubicBezTo>
                  <a:cubicBezTo>
                    <a:pt x="415684" y="1266824"/>
                    <a:pt x="420446" y="1268729"/>
                    <a:pt x="425209" y="1269682"/>
                  </a:cubicBezTo>
                  <a:cubicBezTo>
                    <a:pt x="434734" y="1272539"/>
                    <a:pt x="444259" y="1274444"/>
                    <a:pt x="453784" y="1277302"/>
                  </a:cubicBezTo>
                  <a:cubicBezTo>
                    <a:pt x="471881" y="1283017"/>
                    <a:pt x="492836" y="1285874"/>
                    <a:pt x="519506" y="1289684"/>
                  </a:cubicBezTo>
                  <a:cubicBezTo>
                    <a:pt x="523316" y="1290637"/>
                    <a:pt x="522364" y="1288732"/>
                    <a:pt x="524269" y="1287779"/>
                  </a:cubicBezTo>
                  <a:cubicBezTo>
                    <a:pt x="525221" y="1289684"/>
                    <a:pt x="531889" y="1288732"/>
                    <a:pt x="531889" y="1290637"/>
                  </a:cubicBezTo>
                  <a:cubicBezTo>
                    <a:pt x="533794" y="1290637"/>
                    <a:pt x="536651" y="1289684"/>
                    <a:pt x="536651" y="1287779"/>
                  </a:cubicBezTo>
                  <a:cubicBezTo>
                    <a:pt x="540461" y="1287779"/>
                    <a:pt x="546176" y="1289684"/>
                    <a:pt x="551891" y="1289684"/>
                  </a:cubicBezTo>
                  <a:cubicBezTo>
                    <a:pt x="548081" y="1291589"/>
                    <a:pt x="540461" y="1293494"/>
                    <a:pt x="531889" y="1293494"/>
                  </a:cubicBezTo>
                  <a:cubicBezTo>
                    <a:pt x="522364" y="1294447"/>
                    <a:pt x="511886" y="1293494"/>
                    <a:pt x="503314" y="1292542"/>
                  </a:cubicBezTo>
                  <a:cubicBezTo>
                    <a:pt x="501409" y="1292542"/>
                    <a:pt x="501409" y="1293494"/>
                    <a:pt x="501409" y="1294447"/>
                  </a:cubicBezTo>
                  <a:cubicBezTo>
                    <a:pt x="497599" y="1292542"/>
                    <a:pt x="496646" y="1291589"/>
                    <a:pt x="498551" y="1289684"/>
                  </a:cubicBezTo>
                  <a:cubicBezTo>
                    <a:pt x="491884" y="1287779"/>
                    <a:pt x="491884" y="1289684"/>
                    <a:pt x="488074" y="1286827"/>
                  </a:cubicBezTo>
                  <a:cubicBezTo>
                    <a:pt x="486169" y="1286827"/>
                    <a:pt x="484264" y="1287779"/>
                    <a:pt x="484264" y="1288732"/>
                  </a:cubicBezTo>
                  <a:cubicBezTo>
                    <a:pt x="479501" y="1287779"/>
                    <a:pt x="475691" y="1286827"/>
                    <a:pt x="471881" y="1285874"/>
                  </a:cubicBezTo>
                  <a:cubicBezTo>
                    <a:pt x="468071" y="1284922"/>
                    <a:pt x="464261" y="1283969"/>
                    <a:pt x="460451" y="1283017"/>
                  </a:cubicBezTo>
                  <a:cubicBezTo>
                    <a:pt x="452831" y="1281112"/>
                    <a:pt x="445211" y="1279207"/>
                    <a:pt x="438544" y="1278254"/>
                  </a:cubicBezTo>
                  <a:cubicBezTo>
                    <a:pt x="425209" y="1275397"/>
                    <a:pt x="412826" y="1273492"/>
                    <a:pt x="401396" y="1270634"/>
                  </a:cubicBezTo>
                  <a:cubicBezTo>
                    <a:pt x="406159" y="1269682"/>
                    <a:pt x="396634" y="1267777"/>
                    <a:pt x="399491" y="1264919"/>
                  </a:cubicBezTo>
                  <a:cubicBezTo>
                    <a:pt x="398539" y="1264919"/>
                    <a:pt x="396634" y="1264919"/>
                    <a:pt x="394729" y="1263967"/>
                  </a:cubicBezTo>
                  <a:cubicBezTo>
                    <a:pt x="394729" y="1265872"/>
                    <a:pt x="400444" y="1266824"/>
                    <a:pt x="398539" y="1268729"/>
                  </a:cubicBezTo>
                  <a:cubicBezTo>
                    <a:pt x="390919" y="1264919"/>
                    <a:pt x="388061" y="1263967"/>
                    <a:pt x="386156" y="1259204"/>
                  </a:cubicBezTo>
                  <a:close/>
                  <a:moveTo>
                    <a:pt x="316624" y="1254442"/>
                  </a:moveTo>
                  <a:cubicBezTo>
                    <a:pt x="322339" y="1256347"/>
                    <a:pt x="331864" y="1262062"/>
                    <a:pt x="332817" y="1258252"/>
                  </a:cubicBezTo>
                  <a:cubicBezTo>
                    <a:pt x="334722" y="1259205"/>
                    <a:pt x="336627" y="1260157"/>
                    <a:pt x="336627" y="1262062"/>
                  </a:cubicBezTo>
                  <a:cubicBezTo>
                    <a:pt x="336627" y="1260157"/>
                    <a:pt x="341389" y="1263967"/>
                    <a:pt x="342342" y="1260157"/>
                  </a:cubicBezTo>
                  <a:cubicBezTo>
                    <a:pt x="343294" y="1263967"/>
                    <a:pt x="352819" y="1265872"/>
                    <a:pt x="350914" y="1269682"/>
                  </a:cubicBezTo>
                  <a:cubicBezTo>
                    <a:pt x="360439" y="1271587"/>
                    <a:pt x="366154" y="1270634"/>
                    <a:pt x="367107" y="1263967"/>
                  </a:cubicBezTo>
                  <a:cubicBezTo>
                    <a:pt x="375679" y="1264920"/>
                    <a:pt x="385204" y="1267777"/>
                    <a:pt x="392824" y="1271587"/>
                  </a:cubicBezTo>
                  <a:cubicBezTo>
                    <a:pt x="396634" y="1273492"/>
                    <a:pt x="400444" y="1276350"/>
                    <a:pt x="403302" y="1278255"/>
                  </a:cubicBezTo>
                  <a:cubicBezTo>
                    <a:pt x="407112" y="1280159"/>
                    <a:pt x="409969" y="1282065"/>
                    <a:pt x="410922" y="1285875"/>
                  </a:cubicBezTo>
                  <a:cubicBezTo>
                    <a:pt x="413779" y="1296352"/>
                    <a:pt x="405207" y="1302067"/>
                    <a:pt x="391872" y="1299209"/>
                  </a:cubicBezTo>
                  <a:cubicBezTo>
                    <a:pt x="372822" y="1294447"/>
                    <a:pt x="355677" y="1276350"/>
                    <a:pt x="340437" y="1275397"/>
                  </a:cubicBezTo>
                  <a:cubicBezTo>
                    <a:pt x="335674" y="1272540"/>
                    <a:pt x="320434" y="1264920"/>
                    <a:pt x="314719" y="1259205"/>
                  </a:cubicBezTo>
                  <a:cubicBezTo>
                    <a:pt x="317577" y="1257300"/>
                    <a:pt x="315672" y="1257300"/>
                    <a:pt x="316624" y="1254442"/>
                  </a:cubicBezTo>
                  <a:close/>
                  <a:moveTo>
                    <a:pt x="593325" y="1253251"/>
                  </a:moveTo>
                  <a:cubicBezTo>
                    <a:pt x="587372" y="1253013"/>
                    <a:pt x="582848" y="1253489"/>
                    <a:pt x="587134" y="1255394"/>
                  </a:cubicBezTo>
                  <a:cubicBezTo>
                    <a:pt x="578561" y="1254442"/>
                    <a:pt x="576656" y="1254442"/>
                    <a:pt x="568084" y="1253489"/>
                  </a:cubicBezTo>
                  <a:cubicBezTo>
                    <a:pt x="568084" y="1254442"/>
                    <a:pt x="564274" y="1254442"/>
                    <a:pt x="565226" y="1257299"/>
                  </a:cubicBezTo>
                  <a:cubicBezTo>
                    <a:pt x="569989" y="1255394"/>
                    <a:pt x="577609" y="1256347"/>
                    <a:pt x="585229" y="1256347"/>
                  </a:cubicBezTo>
                  <a:cubicBezTo>
                    <a:pt x="592849" y="1257299"/>
                    <a:pt x="601421" y="1257299"/>
                    <a:pt x="608089" y="1255394"/>
                  </a:cubicBezTo>
                  <a:cubicBezTo>
                    <a:pt x="606660" y="1254442"/>
                    <a:pt x="599278" y="1253489"/>
                    <a:pt x="593325" y="1253251"/>
                  </a:cubicBezTo>
                  <a:close/>
                  <a:moveTo>
                    <a:pt x="685837" y="1250274"/>
                  </a:moveTo>
                  <a:cubicBezTo>
                    <a:pt x="682146" y="1250632"/>
                    <a:pt x="678574" y="1251584"/>
                    <a:pt x="676669" y="1253489"/>
                  </a:cubicBezTo>
                  <a:cubicBezTo>
                    <a:pt x="679526" y="1252537"/>
                    <a:pt x="685241" y="1250632"/>
                    <a:pt x="684289" y="1253489"/>
                  </a:cubicBezTo>
                  <a:cubicBezTo>
                    <a:pt x="679526" y="1254442"/>
                    <a:pt x="674764" y="1256347"/>
                    <a:pt x="667144" y="1258252"/>
                  </a:cubicBezTo>
                  <a:cubicBezTo>
                    <a:pt x="667144" y="1256347"/>
                    <a:pt x="670001" y="1255394"/>
                    <a:pt x="665239" y="1255394"/>
                  </a:cubicBezTo>
                  <a:cubicBezTo>
                    <a:pt x="664286" y="1258252"/>
                    <a:pt x="660476" y="1254442"/>
                    <a:pt x="656666" y="1255394"/>
                  </a:cubicBezTo>
                  <a:cubicBezTo>
                    <a:pt x="656666" y="1256347"/>
                    <a:pt x="661429" y="1258252"/>
                    <a:pt x="657619" y="1259204"/>
                  </a:cubicBezTo>
                  <a:cubicBezTo>
                    <a:pt x="654761" y="1257299"/>
                    <a:pt x="649999" y="1257299"/>
                    <a:pt x="645236" y="1256347"/>
                  </a:cubicBezTo>
                  <a:cubicBezTo>
                    <a:pt x="624281" y="1262062"/>
                    <a:pt x="597611" y="1262062"/>
                    <a:pt x="583324" y="1262062"/>
                  </a:cubicBezTo>
                  <a:cubicBezTo>
                    <a:pt x="585229" y="1263014"/>
                    <a:pt x="585229" y="1263967"/>
                    <a:pt x="585229" y="1264919"/>
                  </a:cubicBezTo>
                  <a:cubicBezTo>
                    <a:pt x="580466" y="1264919"/>
                    <a:pt x="572846" y="1263014"/>
                    <a:pt x="572846" y="1265872"/>
                  </a:cubicBezTo>
                  <a:cubicBezTo>
                    <a:pt x="574751" y="1266824"/>
                    <a:pt x="577609" y="1267777"/>
                    <a:pt x="581419" y="1267777"/>
                  </a:cubicBezTo>
                  <a:cubicBezTo>
                    <a:pt x="583324" y="1267777"/>
                    <a:pt x="582371" y="1265872"/>
                    <a:pt x="584276" y="1265872"/>
                  </a:cubicBezTo>
                  <a:cubicBezTo>
                    <a:pt x="599516" y="1268729"/>
                    <a:pt x="614756" y="1267777"/>
                    <a:pt x="629996" y="1266824"/>
                  </a:cubicBezTo>
                  <a:cubicBezTo>
                    <a:pt x="637616" y="1266824"/>
                    <a:pt x="645236" y="1265872"/>
                    <a:pt x="651904" y="1264919"/>
                  </a:cubicBezTo>
                  <a:cubicBezTo>
                    <a:pt x="655714" y="1263967"/>
                    <a:pt x="659524" y="1263967"/>
                    <a:pt x="662381" y="1263014"/>
                  </a:cubicBezTo>
                  <a:cubicBezTo>
                    <a:pt x="663334" y="1262062"/>
                    <a:pt x="663334" y="1262062"/>
                    <a:pt x="664286" y="1262062"/>
                  </a:cubicBezTo>
                  <a:lnTo>
                    <a:pt x="664286" y="1264919"/>
                  </a:lnTo>
                  <a:cubicBezTo>
                    <a:pt x="681431" y="1261109"/>
                    <a:pt x="695719" y="1263967"/>
                    <a:pt x="710006" y="1259204"/>
                  </a:cubicBezTo>
                  <a:cubicBezTo>
                    <a:pt x="703339" y="1255394"/>
                    <a:pt x="683336" y="1261109"/>
                    <a:pt x="671906" y="1261109"/>
                  </a:cubicBezTo>
                  <a:cubicBezTo>
                    <a:pt x="674764" y="1257299"/>
                    <a:pt x="692861" y="1260157"/>
                    <a:pt x="698576" y="1256347"/>
                  </a:cubicBezTo>
                  <a:cubicBezTo>
                    <a:pt x="690004" y="1257299"/>
                    <a:pt x="697624" y="1253489"/>
                    <a:pt x="695719" y="1250632"/>
                  </a:cubicBezTo>
                  <a:cubicBezTo>
                    <a:pt x="693338" y="1250156"/>
                    <a:pt x="689528" y="1249917"/>
                    <a:pt x="685837" y="1250274"/>
                  </a:cubicBezTo>
                  <a:close/>
                  <a:moveTo>
                    <a:pt x="614756" y="1247774"/>
                  </a:moveTo>
                  <a:cubicBezTo>
                    <a:pt x="599516" y="1250632"/>
                    <a:pt x="583324" y="1244917"/>
                    <a:pt x="572846" y="1250632"/>
                  </a:cubicBezTo>
                  <a:cubicBezTo>
                    <a:pt x="581419" y="1249679"/>
                    <a:pt x="590944" y="1250632"/>
                    <a:pt x="599516" y="1250632"/>
                  </a:cubicBezTo>
                  <a:cubicBezTo>
                    <a:pt x="608089" y="1250632"/>
                    <a:pt x="615709" y="1249679"/>
                    <a:pt x="620471" y="1248727"/>
                  </a:cubicBezTo>
                  <a:cubicBezTo>
                    <a:pt x="617614" y="1248727"/>
                    <a:pt x="613804" y="1250632"/>
                    <a:pt x="614756" y="1247774"/>
                  </a:cubicBezTo>
                  <a:close/>
                  <a:moveTo>
                    <a:pt x="508076" y="1246822"/>
                  </a:moveTo>
                  <a:cubicBezTo>
                    <a:pt x="506171" y="1248727"/>
                    <a:pt x="513791" y="1251584"/>
                    <a:pt x="514744" y="1249679"/>
                  </a:cubicBezTo>
                  <a:cubicBezTo>
                    <a:pt x="512839" y="1248727"/>
                    <a:pt x="513791" y="1247774"/>
                    <a:pt x="513791" y="1246822"/>
                  </a:cubicBezTo>
                  <a:cubicBezTo>
                    <a:pt x="511886" y="1246822"/>
                    <a:pt x="509029" y="1246822"/>
                    <a:pt x="508076" y="1246822"/>
                  </a:cubicBezTo>
                  <a:close/>
                  <a:moveTo>
                    <a:pt x="679526" y="1245869"/>
                  </a:moveTo>
                  <a:cubicBezTo>
                    <a:pt x="671906" y="1244917"/>
                    <a:pt x="667144" y="1250632"/>
                    <a:pt x="661429" y="1249679"/>
                  </a:cubicBezTo>
                  <a:cubicBezTo>
                    <a:pt x="662381" y="1252537"/>
                    <a:pt x="672859" y="1248727"/>
                    <a:pt x="674764" y="1250632"/>
                  </a:cubicBezTo>
                  <a:cubicBezTo>
                    <a:pt x="674764" y="1248727"/>
                    <a:pt x="678574" y="1247774"/>
                    <a:pt x="679526" y="1245869"/>
                  </a:cubicBezTo>
                  <a:close/>
                  <a:moveTo>
                    <a:pt x="625234" y="1245869"/>
                  </a:moveTo>
                  <a:cubicBezTo>
                    <a:pt x="619519" y="1249679"/>
                    <a:pt x="644284" y="1249679"/>
                    <a:pt x="654761" y="1246822"/>
                  </a:cubicBezTo>
                  <a:cubicBezTo>
                    <a:pt x="642379" y="1244917"/>
                    <a:pt x="632854" y="1248727"/>
                    <a:pt x="625234" y="1245869"/>
                  </a:cubicBezTo>
                  <a:close/>
                  <a:moveTo>
                    <a:pt x="551891" y="1244917"/>
                  </a:moveTo>
                  <a:cubicBezTo>
                    <a:pt x="544271" y="1246822"/>
                    <a:pt x="540461" y="1248727"/>
                    <a:pt x="529984" y="1245869"/>
                  </a:cubicBezTo>
                  <a:cubicBezTo>
                    <a:pt x="533794" y="1252537"/>
                    <a:pt x="546176" y="1250632"/>
                    <a:pt x="557606" y="1253489"/>
                  </a:cubicBezTo>
                  <a:cubicBezTo>
                    <a:pt x="557606" y="1254442"/>
                    <a:pt x="553796" y="1254442"/>
                    <a:pt x="554749" y="1256347"/>
                  </a:cubicBezTo>
                  <a:cubicBezTo>
                    <a:pt x="560464" y="1256347"/>
                    <a:pt x="563321" y="1256347"/>
                    <a:pt x="561416" y="1253489"/>
                  </a:cubicBezTo>
                  <a:cubicBezTo>
                    <a:pt x="554749" y="1252537"/>
                    <a:pt x="550939" y="1250632"/>
                    <a:pt x="549986" y="1247774"/>
                  </a:cubicBezTo>
                  <a:cubicBezTo>
                    <a:pt x="553796" y="1248727"/>
                    <a:pt x="555701" y="1249679"/>
                    <a:pt x="557606" y="1247774"/>
                  </a:cubicBezTo>
                  <a:cubicBezTo>
                    <a:pt x="554749" y="1246822"/>
                    <a:pt x="553796" y="1245869"/>
                    <a:pt x="551891" y="1244917"/>
                  </a:cubicBezTo>
                  <a:close/>
                  <a:moveTo>
                    <a:pt x="255664" y="1244917"/>
                  </a:moveTo>
                  <a:cubicBezTo>
                    <a:pt x="259474" y="1245870"/>
                    <a:pt x="263284" y="1245870"/>
                    <a:pt x="268047" y="1249680"/>
                  </a:cubicBezTo>
                  <a:cubicBezTo>
                    <a:pt x="268999" y="1248727"/>
                    <a:pt x="267094" y="1246822"/>
                    <a:pt x="268047" y="1245870"/>
                  </a:cubicBezTo>
                  <a:cubicBezTo>
                    <a:pt x="273761" y="1248727"/>
                    <a:pt x="272809" y="1250632"/>
                    <a:pt x="278524" y="1251584"/>
                  </a:cubicBezTo>
                  <a:cubicBezTo>
                    <a:pt x="278524" y="1250632"/>
                    <a:pt x="277572" y="1249680"/>
                    <a:pt x="274714" y="1247775"/>
                  </a:cubicBezTo>
                  <a:cubicBezTo>
                    <a:pt x="277572" y="1246822"/>
                    <a:pt x="279477" y="1249680"/>
                    <a:pt x="283286" y="1248727"/>
                  </a:cubicBezTo>
                  <a:cubicBezTo>
                    <a:pt x="287097" y="1250632"/>
                    <a:pt x="282334" y="1251584"/>
                    <a:pt x="280429" y="1251584"/>
                  </a:cubicBezTo>
                  <a:cubicBezTo>
                    <a:pt x="282334" y="1253490"/>
                    <a:pt x="283286" y="1255395"/>
                    <a:pt x="286144" y="1257300"/>
                  </a:cubicBezTo>
                  <a:cubicBezTo>
                    <a:pt x="285192" y="1258252"/>
                    <a:pt x="282334" y="1256347"/>
                    <a:pt x="282334" y="1258252"/>
                  </a:cubicBezTo>
                  <a:cubicBezTo>
                    <a:pt x="272809" y="1254442"/>
                    <a:pt x="268999" y="1250632"/>
                    <a:pt x="263284" y="1251584"/>
                  </a:cubicBezTo>
                  <a:cubicBezTo>
                    <a:pt x="259474" y="1248727"/>
                    <a:pt x="260427" y="1246822"/>
                    <a:pt x="255664" y="1244917"/>
                  </a:cubicBezTo>
                  <a:close/>
                  <a:moveTo>
                    <a:pt x="659524" y="1243964"/>
                  </a:moveTo>
                  <a:cubicBezTo>
                    <a:pt x="659524" y="1245869"/>
                    <a:pt x="654761" y="1244917"/>
                    <a:pt x="655714" y="1246822"/>
                  </a:cubicBezTo>
                  <a:cubicBezTo>
                    <a:pt x="656666" y="1246822"/>
                    <a:pt x="660476" y="1249679"/>
                    <a:pt x="661429" y="1246822"/>
                  </a:cubicBezTo>
                  <a:cubicBezTo>
                    <a:pt x="656666" y="1246822"/>
                    <a:pt x="665239" y="1243012"/>
                    <a:pt x="659524" y="1243964"/>
                  </a:cubicBezTo>
                  <a:close/>
                  <a:moveTo>
                    <a:pt x="741439" y="1242059"/>
                  </a:moveTo>
                  <a:cubicBezTo>
                    <a:pt x="735724" y="1243964"/>
                    <a:pt x="736676" y="1241107"/>
                    <a:pt x="730961" y="1243012"/>
                  </a:cubicBezTo>
                  <a:cubicBezTo>
                    <a:pt x="730961" y="1244917"/>
                    <a:pt x="732866" y="1243964"/>
                    <a:pt x="732866" y="1245869"/>
                  </a:cubicBezTo>
                  <a:cubicBezTo>
                    <a:pt x="734771" y="1243964"/>
                    <a:pt x="739534" y="1243012"/>
                    <a:pt x="741439" y="1242059"/>
                  </a:cubicBezTo>
                  <a:close/>
                  <a:moveTo>
                    <a:pt x="706196" y="1240154"/>
                  </a:moveTo>
                  <a:cubicBezTo>
                    <a:pt x="697624" y="1243012"/>
                    <a:pt x="689051" y="1241107"/>
                    <a:pt x="685241" y="1244917"/>
                  </a:cubicBezTo>
                  <a:cubicBezTo>
                    <a:pt x="693814" y="1245869"/>
                    <a:pt x="697624" y="1246822"/>
                    <a:pt x="706196" y="1245869"/>
                  </a:cubicBezTo>
                  <a:cubicBezTo>
                    <a:pt x="705244" y="1243964"/>
                    <a:pt x="707149" y="1242059"/>
                    <a:pt x="706196" y="1240154"/>
                  </a:cubicBezTo>
                  <a:close/>
                  <a:moveTo>
                    <a:pt x="687146" y="1225867"/>
                  </a:moveTo>
                  <a:cubicBezTo>
                    <a:pt x="683336" y="1227772"/>
                    <a:pt x="672859" y="1228724"/>
                    <a:pt x="664286" y="1230629"/>
                  </a:cubicBezTo>
                  <a:cubicBezTo>
                    <a:pt x="656666" y="1232534"/>
                    <a:pt x="649046" y="1234439"/>
                    <a:pt x="652856" y="1238249"/>
                  </a:cubicBezTo>
                  <a:cubicBezTo>
                    <a:pt x="660476" y="1237297"/>
                    <a:pt x="664286" y="1235392"/>
                    <a:pt x="669049" y="1234439"/>
                  </a:cubicBezTo>
                  <a:cubicBezTo>
                    <a:pt x="672859" y="1232534"/>
                    <a:pt x="678574" y="1231582"/>
                    <a:pt x="688099" y="1230629"/>
                  </a:cubicBezTo>
                  <a:cubicBezTo>
                    <a:pt x="688099" y="1231582"/>
                    <a:pt x="687146" y="1231582"/>
                    <a:pt x="687146" y="1232534"/>
                  </a:cubicBezTo>
                  <a:cubicBezTo>
                    <a:pt x="694766" y="1229677"/>
                    <a:pt x="693814" y="1226819"/>
                    <a:pt x="687146" y="1225867"/>
                  </a:cubicBezTo>
                  <a:close/>
                  <a:moveTo>
                    <a:pt x="376632" y="1218247"/>
                  </a:moveTo>
                  <a:cubicBezTo>
                    <a:pt x="385204" y="1220152"/>
                    <a:pt x="389967" y="1222057"/>
                    <a:pt x="398540" y="1223962"/>
                  </a:cubicBezTo>
                  <a:cubicBezTo>
                    <a:pt x="397587" y="1224915"/>
                    <a:pt x="396635" y="1224915"/>
                    <a:pt x="393777" y="1223962"/>
                  </a:cubicBezTo>
                  <a:cubicBezTo>
                    <a:pt x="394729" y="1224915"/>
                    <a:pt x="394729" y="1225867"/>
                    <a:pt x="394729" y="1226820"/>
                  </a:cubicBezTo>
                  <a:cubicBezTo>
                    <a:pt x="387110" y="1222057"/>
                    <a:pt x="380442" y="1221104"/>
                    <a:pt x="372822" y="1220152"/>
                  </a:cubicBezTo>
                  <a:cubicBezTo>
                    <a:pt x="374727" y="1220152"/>
                    <a:pt x="386157" y="1221104"/>
                    <a:pt x="376632" y="1218247"/>
                  </a:cubicBezTo>
                  <a:close/>
                  <a:moveTo>
                    <a:pt x="400325" y="1217532"/>
                  </a:moveTo>
                  <a:cubicBezTo>
                    <a:pt x="398777" y="1216580"/>
                    <a:pt x="397587" y="1216342"/>
                    <a:pt x="396634" y="1218247"/>
                  </a:cubicBezTo>
                  <a:cubicBezTo>
                    <a:pt x="400444" y="1219199"/>
                    <a:pt x="406159" y="1222057"/>
                    <a:pt x="406159" y="1221104"/>
                  </a:cubicBezTo>
                  <a:cubicBezTo>
                    <a:pt x="403778" y="1220152"/>
                    <a:pt x="401873" y="1218485"/>
                    <a:pt x="400325" y="1217532"/>
                  </a:cubicBezTo>
                  <a:close/>
                  <a:moveTo>
                    <a:pt x="907174" y="1215389"/>
                  </a:moveTo>
                  <a:cubicBezTo>
                    <a:pt x="908127" y="1217294"/>
                    <a:pt x="901459" y="1220152"/>
                    <a:pt x="895744" y="1223962"/>
                  </a:cubicBezTo>
                  <a:cubicBezTo>
                    <a:pt x="894792" y="1222057"/>
                    <a:pt x="893839" y="1223009"/>
                    <a:pt x="891934" y="1223962"/>
                  </a:cubicBezTo>
                  <a:cubicBezTo>
                    <a:pt x="894792" y="1221104"/>
                    <a:pt x="902412" y="1220152"/>
                    <a:pt x="907174" y="1215389"/>
                  </a:cubicBezTo>
                  <a:close/>
                  <a:moveTo>
                    <a:pt x="327101" y="1215389"/>
                  </a:moveTo>
                  <a:cubicBezTo>
                    <a:pt x="330911" y="1216341"/>
                    <a:pt x="329959" y="1217294"/>
                    <a:pt x="329959" y="1218247"/>
                  </a:cubicBezTo>
                  <a:cubicBezTo>
                    <a:pt x="335674" y="1222057"/>
                    <a:pt x="340436" y="1223962"/>
                    <a:pt x="343294" y="1225866"/>
                  </a:cubicBezTo>
                  <a:cubicBezTo>
                    <a:pt x="343294" y="1226819"/>
                    <a:pt x="342341" y="1225866"/>
                    <a:pt x="341389" y="1225866"/>
                  </a:cubicBezTo>
                  <a:lnTo>
                    <a:pt x="340436" y="1227771"/>
                  </a:lnTo>
                  <a:cubicBezTo>
                    <a:pt x="339484" y="1223009"/>
                    <a:pt x="323291" y="1220152"/>
                    <a:pt x="327101" y="1215389"/>
                  </a:cubicBezTo>
                  <a:close/>
                  <a:moveTo>
                    <a:pt x="750964" y="1214437"/>
                  </a:moveTo>
                  <a:cubicBezTo>
                    <a:pt x="747154" y="1214437"/>
                    <a:pt x="744296" y="1214437"/>
                    <a:pt x="743344" y="1217294"/>
                  </a:cubicBezTo>
                  <a:cubicBezTo>
                    <a:pt x="747154" y="1215389"/>
                    <a:pt x="751916" y="1218247"/>
                    <a:pt x="750964" y="1214437"/>
                  </a:cubicBezTo>
                  <a:close/>
                  <a:moveTo>
                    <a:pt x="782396" y="1212532"/>
                  </a:moveTo>
                  <a:cubicBezTo>
                    <a:pt x="776681" y="1214437"/>
                    <a:pt x="772871" y="1212532"/>
                    <a:pt x="771919" y="1217294"/>
                  </a:cubicBezTo>
                  <a:cubicBezTo>
                    <a:pt x="774776" y="1215389"/>
                    <a:pt x="782396" y="1214437"/>
                    <a:pt x="782396" y="1212532"/>
                  </a:cubicBezTo>
                  <a:close/>
                  <a:moveTo>
                    <a:pt x="359486" y="1212532"/>
                  </a:moveTo>
                  <a:cubicBezTo>
                    <a:pt x="359486" y="1210627"/>
                    <a:pt x="366154" y="1215390"/>
                    <a:pt x="364249" y="1212532"/>
                  </a:cubicBezTo>
                  <a:cubicBezTo>
                    <a:pt x="368059" y="1215390"/>
                    <a:pt x="369011" y="1214437"/>
                    <a:pt x="374726" y="1217295"/>
                  </a:cubicBezTo>
                  <a:cubicBezTo>
                    <a:pt x="369964" y="1217295"/>
                    <a:pt x="368059" y="1216342"/>
                    <a:pt x="361391" y="1215390"/>
                  </a:cubicBezTo>
                  <a:cubicBezTo>
                    <a:pt x="361391" y="1214437"/>
                    <a:pt x="361391" y="1213485"/>
                    <a:pt x="359486" y="1212532"/>
                  </a:cubicBezTo>
                  <a:close/>
                  <a:moveTo>
                    <a:pt x="806804" y="1209317"/>
                  </a:moveTo>
                  <a:cubicBezTo>
                    <a:pt x="805018" y="1209198"/>
                    <a:pt x="802875" y="1209674"/>
                    <a:pt x="799541" y="1211579"/>
                  </a:cubicBezTo>
                  <a:cubicBezTo>
                    <a:pt x="800494" y="1213484"/>
                    <a:pt x="800494" y="1215389"/>
                    <a:pt x="796684" y="1216342"/>
                  </a:cubicBezTo>
                  <a:cubicBezTo>
                    <a:pt x="797636" y="1215389"/>
                    <a:pt x="797636" y="1214437"/>
                    <a:pt x="796684" y="1212532"/>
                  </a:cubicBezTo>
                  <a:cubicBezTo>
                    <a:pt x="791921" y="1215389"/>
                    <a:pt x="787159" y="1218247"/>
                    <a:pt x="780491" y="1219199"/>
                  </a:cubicBezTo>
                  <a:cubicBezTo>
                    <a:pt x="779539" y="1223009"/>
                    <a:pt x="787159" y="1217294"/>
                    <a:pt x="788111" y="1219199"/>
                  </a:cubicBezTo>
                  <a:cubicBezTo>
                    <a:pt x="777634" y="1223962"/>
                    <a:pt x="778586" y="1222057"/>
                    <a:pt x="768109" y="1223962"/>
                  </a:cubicBezTo>
                  <a:cubicBezTo>
                    <a:pt x="764299" y="1225867"/>
                    <a:pt x="772871" y="1224914"/>
                    <a:pt x="769061" y="1226819"/>
                  </a:cubicBezTo>
                  <a:cubicBezTo>
                    <a:pt x="766204" y="1224914"/>
                    <a:pt x="761441" y="1229677"/>
                    <a:pt x="758584" y="1226819"/>
                  </a:cubicBezTo>
                  <a:cubicBezTo>
                    <a:pt x="743344" y="1231582"/>
                    <a:pt x="742391" y="1231582"/>
                    <a:pt x="729056" y="1236344"/>
                  </a:cubicBezTo>
                  <a:cubicBezTo>
                    <a:pt x="729056" y="1235392"/>
                    <a:pt x="729056" y="1233487"/>
                    <a:pt x="727151" y="1233487"/>
                  </a:cubicBezTo>
                  <a:cubicBezTo>
                    <a:pt x="727151" y="1235392"/>
                    <a:pt x="719531" y="1235392"/>
                    <a:pt x="720484" y="1237297"/>
                  </a:cubicBezTo>
                  <a:cubicBezTo>
                    <a:pt x="723341" y="1237297"/>
                    <a:pt x="726199" y="1236344"/>
                    <a:pt x="728104" y="1237297"/>
                  </a:cubicBezTo>
                  <a:cubicBezTo>
                    <a:pt x="719531" y="1239202"/>
                    <a:pt x="712864" y="1240154"/>
                    <a:pt x="710959" y="1242059"/>
                  </a:cubicBezTo>
                  <a:cubicBezTo>
                    <a:pt x="709054" y="1243964"/>
                    <a:pt x="710006" y="1245869"/>
                    <a:pt x="716674" y="1247774"/>
                  </a:cubicBezTo>
                  <a:cubicBezTo>
                    <a:pt x="714769" y="1244917"/>
                    <a:pt x="714769" y="1243964"/>
                    <a:pt x="718579" y="1242059"/>
                  </a:cubicBezTo>
                  <a:cubicBezTo>
                    <a:pt x="718579" y="1244917"/>
                    <a:pt x="727151" y="1243964"/>
                    <a:pt x="727151" y="1241107"/>
                  </a:cubicBezTo>
                  <a:cubicBezTo>
                    <a:pt x="726199" y="1240154"/>
                    <a:pt x="722389" y="1242059"/>
                    <a:pt x="721436" y="1241107"/>
                  </a:cubicBezTo>
                  <a:cubicBezTo>
                    <a:pt x="739534" y="1238249"/>
                    <a:pt x="753821" y="1233487"/>
                    <a:pt x="771919" y="1230629"/>
                  </a:cubicBezTo>
                  <a:cubicBezTo>
                    <a:pt x="779539" y="1224914"/>
                    <a:pt x="807161" y="1220152"/>
                    <a:pt x="811924" y="1210627"/>
                  </a:cubicBezTo>
                  <a:cubicBezTo>
                    <a:pt x="810019" y="1210151"/>
                    <a:pt x="808590" y="1209436"/>
                    <a:pt x="806804" y="1209317"/>
                  </a:cubicBezTo>
                  <a:close/>
                  <a:moveTo>
                    <a:pt x="354724" y="1206817"/>
                  </a:moveTo>
                  <a:cubicBezTo>
                    <a:pt x="355676" y="1207770"/>
                    <a:pt x="356629" y="1208722"/>
                    <a:pt x="359486" y="1209675"/>
                  </a:cubicBezTo>
                  <a:cubicBezTo>
                    <a:pt x="359486" y="1211580"/>
                    <a:pt x="352819" y="1209675"/>
                    <a:pt x="357581" y="1211580"/>
                  </a:cubicBezTo>
                  <a:cubicBezTo>
                    <a:pt x="359486" y="1214437"/>
                    <a:pt x="351866" y="1208722"/>
                    <a:pt x="354724" y="1206817"/>
                  </a:cubicBezTo>
                  <a:close/>
                  <a:moveTo>
                    <a:pt x="653809" y="1205864"/>
                  </a:moveTo>
                  <a:cubicBezTo>
                    <a:pt x="649999" y="1208722"/>
                    <a:pt x="647141" y="1207769"/>
                    <a:pt x="636664" y="1208722"/>
                  </a:cubicBezTo>
                  <a:cubicBezTo>
                    <a:pt x="634759" y="1211579"/>
                    <a:pt x="643331" y="1211579"/>
                    <a:pt x="639521" y="1212532"/>
                  </a:cubicBezTo>
                  <a:cubicBezTo>
                    <a:pt x="636664" y="1211579"/>
                    <a:pt x="635711" y="1214437"/>
                    <a:pt x="633806" y="1211579"/>
                  </a:cubicBezTo>
                  <a:cubicBezTo>
                    <a:pt x="634759" y="1211579"/>
                    <a:pt x="635711" y="1208722"/>
                    <a:pt x="633806" y="1206817"/>
                  </a:cubicBezTo>
                  <a:cubicBezTo>
                    <a:pt x="629996" y="1209674"/>
                    <a:pt x="615709" y="1209674"/>
                    <a:pt x="609994" y="1213484"/>
                  </a:cubicBezTo>
                  <a:cubicBezTo>
                    <a:pt x="613804" y="1213484"/>
                    <a:pt x="620471" y="1211579"/>
                    <a:pt x="622376" y="1213484"/>
                  </a:cubicBezTo>
                  <a:lnTo>
                    <a:pt x="619026" y="1215159"/>
                  </a:lnTo>
                  <a:lnTo>
                    <a:pt x="611899" y="1215389"/>
                  </a:lnTo>
                  <a:cubicBezTo>
                    <a:pt x="614756" y="1213484"/>
                    <a:pt x="616661" y="1217294"/>
                    <a:pt x="621424" y="1216342"/>
                  </a:cubicBezTo>
                  <a:cubicBezTo>
                    <a:pt x="621424" y="1215389"/>
                    <a:pt x="619519" y="1215389"/>
                    <a:pt x="618566" y="1215389"/>
                  </a:cubicBezTo>
                  <a:lnTo>
                    <a:pt x="619026" y="1215159"/>
                  </a:lnTo>
                  <a:lnTo>
                    <a:pt x="641426" y="1214437"/>
                  </a:lnTo>
                  <a:cubicBezTo>
                    <a:pt x="646189" y="1213484"/>
                    <a:pt x="650951" y="1213484"/>
                    <a:pt x="655714" y="1212532"/>
                  </a:cubicBezTo>
                  <a:cubicBezTo>
                    <a:pt x="660476" y="1211579"/>
                    <a:pt x="664286" y="1210627"/>
                    <a:pt x="669049" y="1210627"/>
                  </a:cubicBezTo>
                  <a:cubicBezTo>
                    <a:pt x="668096" y="1204912"/>
                    <a:pt x="655714" y="1214437"/>
                    <a:pt x="650951" y="1210627"/>
                  </a:cubicBezTo>
                  <a:cubicBezTo>
                    <a:pt x="653809" y="1208722"/>
                    <a:pt x="664286" y="1211579"/>
                    <a:pt x="662381" y="1205864"/>
                  </a:cubicBezTo>
                  <a:cubicBezTo>
                    <a:pt x="653809" y="1206817"/>
                    <a:pt x="658571" y="1206817"/>
                    <a:pt x="653809" y="1205864"/>
                  </a:cubicBezTo>
                  <a:close/>
                  <a:moveTo>
                    <a:pt x="949084" y="1204912"/>
                  </a:moveTo>
                  <a:cubicBezTo>
                    <a:pt x="947179" y="1206817"/>
                    <a:pt x="945274" y="1208722"/>
                    <a:pt x="951941" y="1205864"/>
                  </a:cubicBezTo>
                  <a:cubicBezTo>
                    <a:pt x="953846" y="1206817"/>
                    <a:pt x="945274" y="1212532"/>
                    <a:pt x="941464" y="1213485"/>
                  </a:cubicBezTo>
                  <a:cubicBezTo>
                    <a:pt x="940511" y="1211579"/>
                    <a:pt x="950989" y="1205864"/>
                    <a:pt x="945274" y="1207770"/>
                  </a:cubicBezTo>
                  <a:cubicBezTo>
                    <a:pt x="945274" y="1205864"/>
                    <a:pt x="947179" y="1206817"/>
                    <a:pt x="949084" y="1204912"/>
                  </a:cubicBezTo>
                  <a:close/>
                  <a:moveTo>
                    <a:pt x="330187" y="1204767"/>
                  </a:moveTo>
                  <a:lnTo>
                    <a:pt x="333997" y="1206778"/>
                  </a:lnTo>
                  <a:lnTo>
                    <a:pt x="331864" y="1205864"/>
                  </a:lnTo>
                  <a:close/>
                  <a:moveTo>
                    <a:pt x="392824" y="1196578"/>
                  </a:moveTo>
                  <a:cubicBezTo>
                    <a:pt x="394491" y="1197054"/>
                    <a:pt x="396634" y="1198245"/>
                    <a:pt x="398539" y="1199198"/>
                  </a:cubicBezTo>
                  <a:cubicBezTo>
                    <a:pt x="398539" y="1200150"/>
                    <a:pt x="398539" y="1200150"/>
                    <a:pt x="399491" y="1201102"/>
                  </a:cubicBezTo>
                  <a:cubicBezTo>
                    <a:pt x="396634" y="1201102"/>
                    <a:pt x="394729" y="1199198"/>
                    <a:pt x="389966" y="1198245"/>
                  </a:cubicBezTo>
                  <a:cubicBezTo>
                    <a:pt x="389966" y="1196340"/>
                    <a:pt x="391157" y="1196102"/>
                    <a:pt x="392824" y="1196578"/>
                  </a:cubicBezTo>
                  <a:close/>
                  <a:moveTo>
                    <a:pt x="448069" y="1196339"/>
                  </a:moveTo>
                  <a:cubicBezTo>
                    <a:pt x="448069" y="1196339"/>
                    <a:pt x="449021" y="1197291"/>
                    <a:pt x="449021" y="1197291"/>
                  </a:cubicBezTo>
                  <a:cubicBezTo>
                    <a:pt x="449021" y="1198244"/>
                    <a:pt x="448069" y="1199197"/>
                    <a:pt x="448069" y="1198244"/>
                  </a:cubicBezTo>
                  <a:cubicBezTo>
                    <a:pt x="446164" y="1198244"/>
                    <a:pt x="446164" y="1197291"/>
                    <a:pt x="448069" y="1196339"/>
                  </a:cubicBezTo>
                  <a:close/>
                  <a:moveTo>
                    <a:pt x="398539" y="1195387"/>
                  </a:moveTo>
                  <a:cubicBezTo>
                    <a:pt x="399491" y="1194434"/>
                    <a:pt x="401396" y="1195387"/>
                    <a:pt x="403302" y="1196339"/>
                  </a:cubicBezTo>
                  <a:cubicBezTo>
                    <a:pt x="403302" y="1196339"/>
                    <a:pt x="404254" y="1196339"/>
                    <a:pt x="404254" y="1196339"/>
                  </a:cubicBezTo>
                  <a:cubicBezTo>
                    <a:pt x="405206" y="1196339"/>
                    <a:pt x="406159" y="1197292"/>
                    <a:pt x="407111" y="1198244"/>
                  </a:cubicBezTo>
                  <a:cubicBezTo>
                    <a:pt x="406159" y="1198244"/>
                    <a:pt x="405206" y="1199197"/>
                    <a:pt x="404254" y="1199197"/>
                  </a:cubicBezTo>
                  <a:cubicBezTo>
                    <a:pt x="403302" y="1199197"/>
                    <a:pt x="403302" y="1199197"/>
                    <a:pt x="403302" y="1198244"/>
                  </a:cubicBezTo>
                  <a:cubicBezTo>
                    <a:pt x="402349" y="1198244"/>
                    <a:pt x="400444" y="1198244"/>
                    <a:pt x="399491" y="1197292"/>
                  </a:cubicBezTo>
                  <a:cubicBezTo>
                    <a:pt x="399491" y="1196339"/>
                    <a:pt x="399491" y="1196339"/>
                    <a:pt x="398539" y="1195387"/>
                  </a:cubicBezTo>
                  <a:close/>
                  <a:moveTo>
                    <a:pt x="730009" y="1193482"/>
                  </a:moveTo>
                  <a:cubicBezTo>
                    <a:pt x="723341" y="1195387"/>
                    <a:pt x="716674" y="1197292"/>
                    <a:pt x="710959" y="1198244"/>
                  </a:cubicBezTo>
                  <a:cubicBezTo>
                    <a:pt x="704291" y="1199197"/>
                    <a:pt x="699529" y="1199197"/>
                    <a:pt x="693814" y="1200149"/>
                  </a:cubicBezTo>
                  <a:cubicBezTo>
                    <a:pt x="683336" y="1201102"/>
                    <a:pt x="673811" y="1203007"/>
                    <a:pt x="665239" y="1208722"/>
                  </a:cubicBezTo>
                  <a:cubicBezTo>
                    <a:pt x="668096" y="1208722"/>
                    <a:pt x="673811" y="1205864"/>
                    <a:pt x="674764" y="1207769"/>
                  </a:cubicBezTo>
                  <a:cubicBezTo>
                    <a:pt x="674764" y="1209674"/>
                    <a:pt x="673811" y="1210627"/>
                    <a:pt x="673811" y="1211579"/>
                  </a:cubicBezTo>
                  <a:cubicBezTo>
                    <a:pt x="676669" y="1211579"/>
                    <a:pt x="681431" y="1213484"/>
                    <a:pt x="682384" y="1210627"/>
                  </a:cubicBezTo>
                  <a:cubicBezTo>
                    <a:pt x="679526" y="1211579"/>
                    <a:pt x="674764" y="1208722"/>
                    <a:pt x="677621" y="1207769"/>
                  </a:cubicBezTo>
                  <a:cubicBezTo>
                    <a:pt x="685241" y="1206817"/>
                    <a:pt x="695719" y="1205864"/>
                    <a:pt x="705244" y="1203959"/>
                  </a:cubicBezTo>
                  <a:cubicBezTo>
                    <a:pt x="707149" y="1203959"/>
                    <a:pt x="710006" y="1203007"/>
                    <a:pt x="712864" y="1202054"/>
                  </a:cubicBezTo>
                  <a:cubicBezTo>
                    <a:pt x="714769" y="1201102"/>
                    <a:pt x="717626" y="1201102"/>
                    <a:pt x="719531" y="1200149"/>
                  </a:cubicBezTo>
                  <a:cubicBezTo>
                    <a:pt x="724294" y="1199197"/>
                    <a:pt x="728104" y="1197292"/>
                    <a:pt x="731914" y="1195387"/>
                  </a:cubicBezTo>
                  <a:cubicBezTo>
                    <a:pt x="730009" y="1195387"/>
                    <a:pt x="730009" y="1194434"/>
                    <a:pt x="730009" y="1193482"/>
                  </a:cubicBezTo>
                  <a:close/>
                  <a:moveTo>
                    <a:pt x="354367" y="1190982"/>
                  </a:moveTo>
                  <a:cubicBezTo>
                    <a:pt x="352581" y="1190148"/>
                    <a:pt x="350914" y="1189672"/>
                    <a:pt x="350914" y="1191577"/>
                  </a:cubicBezTo>
                  <a:cubicBezTo>
                    <a:pt x="354724" y="1193482"/>
                    <a:pt x="361391" y="1195387"/>
                    <a:pt x="358534" y="1192529"/>
                  </a:cubicBezTo>
                  <a:cubicBezTo>
                    <a:pt x="358058" y="1193006"/>
                    <a:pt x="356153" y="1191815"/>
                    <a:pt x="354367" y="1190982"/>
                  </a:cubicBezTo>
                  <a:close/>
                  <a:moveTo>
                    <a:pt x="379489" y="1188720"/>
                  </a:moveTo>
                  <a:cubicBezTo>
                    <a:pt x="379489" y="1188720"/>
                    <a:pt x="380441" y="1189672"/>
                    <a:pt x="380441" y="1189672"/>
                  </a:cubicBezTo>
                  <a:cubicBezTo>
                    <a:pt x="380441" y="1189672"/>
                    <a:pt x="379489" y="1190625"/>
                    <a:pt x="379489" y="1190625"/>
                  </a:cubicBezTo>
                  <a:cubicBezTo>
                    <a:pt x="379489" y="1190625"/>
                    <a:pt x="378536" y="1189672"/>
                    <a:pt x="378536" y="1189672"/>
                  </a:cubicBezTo>
                  <a:cubicBezTo>
                    <a:pt x="378536" y="1189672"/>
                    <a:pt x="378536" y="1189672"/>
                    <a:pt x="379489" y="1188720"/>
                  </a:cubicBezTo>
                  <a:close/>
                  <a:moveTo>
                    <a:pt x="913841" y="1186814"/>
                  </a:moveTo>
                  <a:cubicBezTo>
                    <a:pt x="910031" y="1190624"/>
                    <a:pt x="904316" y="1191577"/>
                    <a:pt x="904316" y="1195387"/>
                  </a:cubicBezTo>
                  <a:cubicBezTo>
                    <a:pt x="906221" y="1192529"/>
                    <a:pt x="913841" y="1189672"/>
                    <a:pt x="913841" y="1186814"/>
                  </a:cubicBezTo>
                  <a:close/>
                  <a:moveTo>
                    <a:pt x="944864" y="1185090"/>
                  </a:moveTo>
                  <a:lnTo>
                    <a:pt x="947179" y="1185862"/>
                  </a:lnTo>
                  <a:cubicBezTo>
                    <a:pt x="947179" y="1186814"/>
                    <a:pt x="946226" y="1186814"/>
                    <a:pt x="946226" y="1186814"/>
                  </a:cubicBezTo>
                  <a:cubicBezTo>
                    <a:pt x="943369" y="1192529"/>
                    <a:pt x="944321" y="1185862"/>
                    <a:pt x="939559" y="1188719"/>
                  </a:cubicBezTo>
                  <a:lnTo>
                    <a:pt x="941124" y="1187467"/>
                  </a:lnTo>
                  <a:close/>
                  <a:moveTo>
                    <a:pt x="452831" y="1184909"/>
                  </a:moveTo>
                  <a:cubicBezTo>
                    <a:pt x="456641" y="1184909"/>
                    <a:pt x="459499" y="1183957"/>
                    <a:pt x="465214" y="1185862"/>
                  </a:cubicBezTo>
                  <a:lnTo>
                    <a:pt x="464261" y="1187767"/>
                  </a:lnTo>
                  <a:cubicBezTo>
                    <a:pt x="461404" y="1188719"/>
                    <a:pt x="456641" y="1185862"/>
                    <a:pt x="452831" y="1184909"/>
                  </a:cubicBezTo>
                  <a:close/>
                  <a:moveTo>
                    <a:pt x="277056" y="1174714"/>
                  </a:moveTo>
                  <a:lnTo>
                    <a:pt x="284001" y="1179194"/>
                  </a:lnTo>
                  <a:cubicBezTo>
                    <a:pt x="286382" y="1180623"/>
                    <a:pt x="288525" y="1181575"/>
                    <a:pt x="289954" y="1181099"/>
                  </a:cubicBezTo>
                  <a:cubicBezTo>
                    <a:pt x="292811" y="1183004"/>
                    <a:pt x="290906" y="1185862"/>
                    <a:pt x="296621" y="1187767"/>
                  </a:cubicBezTo>
                  <a:cubicBezTo>
                    <a:pt x="297574" y="1188719"/>
                    <a:pt x="298526" y="1187767"/>
                    <a:pt x="299479" y="1188719"/>
                  </a:cubicBezTo>
                  <a:cubicBezTo>
                    <a:pt x="301384" y="1189672"/>
                    <a:pt x="298526" y="1184909"/>
                    <a:pt x="302336" y="1185862"/>
                  </a:cubicBezTo>
                  <a:cubicBezTo>
                    <a:pt x="305194" y="1186814"/>
                    <a:pt x="304241" y="1192529"/>
                    <a:pt x="307099" y="1189672"/>
                  </a:cubicBezTo>
                  <a:lnTo>
                    <a:pt x="330187" y="1204767"/>
                  </a:lnTo>
                  <a:lnTo>
                    <a:pt x="322339" y="1200625"/>
                  </a:lnTo>
                  <a:cubicBezTo>
                    <a:pt x="315433" y="1197768"/>
                    <a:pt x="308528" y="1195863"/>
                    <a:pt x="305194" y="1197292"/>
                  </a:cubicBezTo>
                  <a:cubicBezTo>
                    <a:pt x="302336" y="1195387"/>
                    <a:pt x="298526" y="1191577"/>
                    <a:pt x="296621" y="1193482"/>
                  </a:cubicBezTo>
                  <a:cubicBezTo>
                    <a:pt x="289954" y="1183957"/>
                    <a:pt x="273761" y="1180147"/>
                    <a:pt x="269951" y="1175384"/>
                  </a:cubicBezTo>
                  <a:cubicBezTo>
                    <a:pt x="271856" y="1175384"/>
                    <a:pt x="275666" y="1177289"/>
                    <a:pt x="277571" y="1177289"/>
                  </a:cubicBezTo>
                  <a:close/>
                  <a:moveTo>
                    <a:pt x="946226" y="1171574"/>
                  </a:moveTo>
                  <a:lnTo>
                    <a:pt x="941464" y="1174432"/>
                  </a:lnTo>
                  <a:cubicBezTo>
                    <a:pt x="942416" y="1176337"/>
                    <a:pt x="945274" y="1174432"/>
                    <a:pt x="947179" y="1173479"/>
                  </a:cubicBezTo>
                  <a:close/>
                  <a:moveTo>
                    <a:pt x="273966" y="1170758"/>
                  </a:moveTo>
                  <a:lnTo>
                    <a:pt x="276619" y="1172527"/>
                  </a:lnTo>
                  <a:lnTo>
                    <a:pt x="277056" y="1174714"/>
                  </a:lnTo>
                  <a:lnTo>
                    <a:pt x="276619" y="1174432"/>
                  </a:lnTo>
                  <a:close/>
                  <a:moveTo>
                    <a:pt x="953846" y="1163002"/>
                  </a:moveTo>
                  <a:cubicBezTo>
                    <a:pt x="950036" y="1164907"/>
                    <a:pt x="946226" y="1167764"/>
                    <a:pt x="947179" y="1169669"/>
                  </a:cubicBezTo>
                  <a:cubicBezTo>
                    <a:pt x="949084" y="1168717"/>
                    <a:pt x="951941" y="1166812"/>
                    <a:pt x="955751" y="1164907"/>
                  </a:cubicBezTo>
                  <a:close/>
                  <a:moveTo>
                    <a:pt x="262332" y="1163002"/>
                  </a:moveTo>
                  <a:lnTo>
                    <a:pt x="271976" y="1168003"/>
                  </a:lnTo>
                  <a:lnTo>
                    <a:pt x="273966" y="1170758"/>
                  </a:lnTo>
                  <a:close/>
                  <a:moveTo>
                    <a:pt x="262330" y="1163001"/>
                  </a:moveTo>
                  <a:lnTo>
                    <a:pt x="262332" y="1163002"/>
                  </a:lnTo>
                  <a:lnTo>
                    <a:pt x="262331" y="1163002"/>
                  </a:lnTo>
                  <a:close/>
                  <a:moveTo>
                    <a:pt x="380441" y="1162049"/>
                  </a:moveTo>
                  <a:cubicBezTo>
                    <a:pt x="381394" y="1162049"/>
                    <a:pt x="381394" y="1163002"/>
                    <a:pt x="382346" y="1163002"/>
                  </a:cubicBezTo>
                  <a:cubicBezTo>
                    <a:pt x="388061" y="1166812"/>
                    <a:pt x="391871" y="1169669"/>
                    <a:pt x="396634" y="1171574"/>
                  </a:cubicBezTo>
                  <a:cubicBezTo>
                    <a:pt x="409969" y="1174432"/>
                    <a:pt x="422351" y="1179194"/>
                    <a:pt x="433781" y="1184909"/>
                  </a:cubicBezTo>
                  <a:cubicBezTo>
                    <a:pt x="446164" y="1189672"/>
                    <a:pt x="458546" y="1194434"/>
                    <a:pt x="471881" y="1194434"/>
                  </a:cubicBezTo>
                  <a:cubicBezTo>
                    <a:pt x="471881" y="1189672"/>
                    <a:pt x="470929" y="1186814"/>
                    <a:pt x="471881" y="1183957"/>
                  </a:cubicBezTo>
                  <a:cubicBezTo>
                    <a:pt x="462356" y="1183004"/>
                    <a:pt x="447116" y="1178242"/>
                    <a:pt x="450926" y="1183957"/>
                  </a:cubicBezTo>
                  <a:cubicBezTo>
                    <a:pt x="441401" y="1184909"/>
                    <a:pt x="428066" y="1167764"/>
                    <a:pt x="418541" y="1172527"/>
                  </a:cubicBezTo>
                  <a:cubicBezTo>
                    <a:pt x="412826" y="1169669"/>
                    <a:pt x="407111" y="1167764"/>
                    <a:pt x="402349" y="1166812"/>
                  </a:cubicBezTo>
                  <a:cubicBezTo>
                    <a:pt x="397586" y="1164907"/>
                    <a:pt x="392824" y="1163954"/>
                    <a:pt x="387109" y="1163002"/>
                  </a:cubicBezTo>
                  <a:cubicBezTo>
                    <a:pt x="385204" y="1163002"/>
                    <a:pt x="382346" y="1163002"/>
                    <a:pt x="380441" y="1162049"/>
                  </a:cubicBezTo>
                  <a:close/>
                  <a:moveTo>
                    <a:pt x="352819" y="1157287"/>
                  </a:moveTo>
                  <a:lnTo>
                    <a:pt x="349612" y="1157701"/>
                  </a:lnTo>
                  <a:lnTo>
                    <a:pt x="353043" y="1158550"/>
                  </a:lnTo>
                  <a:close/>
                  <a:moveTo>
                    <a:pt x="963371" y="1148714"/>
                  </a:moveTo>
                  <a:cubicBezTo>
                    <a:pt x="957656" y="1153477"/>
                    <a:pt x="949084" y="1160144"/>
                    <a:pt x="940511" y="1165859"/>
                  </a:cubicBezTo>
                  <a:cubicBezTo>
                    <a:pt x="932891" y="1171574"/>
                    <a:pt x="926224" y="1177289"/>
                    <a:pt x="925271" y="1180147"/>
                  </a:cubicBezTo>
                  <a:cubicBezTo>
                    <a:pt x="929081" y="1176337"/>
                    <a:pt x="937654" y="1171574"/>
                    <a:pt x="945274" y="1165859"/>
                  </a:cubicBezTo>
                  <a:cubicBezTo>
                    <a:pt x="952894" y="1159192"/>
                    <a:pt x="960514" y="1153477"/>
                    <a:pt x="963371" y="1148714"/>
                  </a:cubicBezTo>
                  <a:close/>
                  <a:moveTo>
                    <a:pt x="1001028" y="1148452"/>
                  </a:moveTo>
                  <a:lnTo>
                    <a:pt x="1003614" y="1149191"/>
                  </a:lnTo>
                  <a:cubicBezTo>
                    <a:pt x="1004567" y="1150143"/>
                    <a:pt x="1004329" y="1151572"/>
                    <a:pt x="1001471" y="1153477"/>
                  </a:cubicBezTo>
                  <a:lnTo>
                    <a:pt x="999517" y="1149567"/>
                  </a:lnTo>
                  <a:close/>
                  <a:moveTo>
                    <a:pt x="1009091" y="1143952"/>
                  </a:moveTo>
                  <a:cubicBezTo>
                    <a:pt x="1009091" y="1144904"/>
                    <a:pt x="1009091" y="1145857"/>
                    <a:pt x="1009091" y="1146809"/>
                  </a:cubicBezTo>
                  <a:cubicBezTo>
                    <a:pt x="1007186" y="1147762"/>
                    <a:pt x="1004329" y="1148714"/>
                    <a:pt x="1006234" y="1146809"/>
                  </a:cubicBezTo>
                  <a:lnTo>
                    <a:pt x="1003254" y="1146809"/>
                  </a:lnTo>
                  <a:lnTo>
                    <a:pt x="1006118" y="1144695"/>
                  </a:lnTo>
                  <a:close/>
                  <a:moveTo>
                    <a:pt x="1034809" y="1128712"/>
                  </a:moveTo>
                  <a:cubicBezTo>
                    <a:pt x="1030999" y="1132522"/>
                    <a:pt x="1032904" y="1132522"/>
                    <a:pt x="1028141" y="1135379"/>
                  </a:cubicBezTo>
                  <a:cubicBezTo>
                    <a:pt x="1028141" y="1134427"/>
                    <a:pt x="1030999" y="1132522"/>
                    <a:pt x="1031951" y="1130617"/>
                  </a:cubicBezTo>
                  <a:cubicBezTo>
                    <a:pt x="1030999" y="1129664"/>
                    <a:pt x="1029094" y="1132522"/>
                    <a:pt x="1028141" y="1133474"/>
                  </a:cubicBezTo>
                  <a:cubicBezTo>
                    <a:pt x="1026236" y="1133474"/>
                    <a:pt x="1030046" y="1128712"/>
                    <a:pt x="1026236" y="1131569"/>
                  </a:cubicBezTo>
                  <a:cubicBezTo>
                    <a:pt x="1026236" y="1129664"/>
                    <a:pt x="1032904" y="1128712"/>
                    <a:pt x="1034809" y="1128712"/>
                  </a:cubicBezTo>
                  <a:close/>
                  <a:moveTo>
                    <a:pt x="1152919" y="1121092"/>
                  </a:moveTo>
                  <a:cubicBezTo>
                    <a:pt x="1155777" y="1123950"/>
                    <a:pt x="1151967" y="1129665"/>
                    <a:pt x="1147204" y="1136332"/>
                  </a:cubicBezTo>
                  <a:cubicBezTo>
                    <a:pt x="1148156" y="1129665"/>
                    <a:pt x="1148156" y="1129665"/>
                    <a:pt x="1148156" y="1127760"/>
                  </a:cubicBezTo>
                  <a:cubicBezTo>
                    <a:pt x="1146252" y="1126807"/>
                    <a:pt x="1151967" y="1122997"/>
                    <a:pt x="1152919" y="1121092"/>
                  </a:cubicBezTo>
                  <a:close/>
                  <a:moveTo>
                    <a:pt x="203276" y="1115377"/>
                  </a:moveTo>
                  <a:cubicBezTo>
                    <a:pt x="209944" y="1122044"/>
                    <a:pt x="220421" y="1129664"/>
                    <a:pt x="230899" y="1138237"/>
                  </a:cubicBezTo>
                  <a:lnTo>
                    <a:pt x="262330" y="1163001"/>
                  </a:lnTo>
                  <a:lnTo>
                    <a:pt x="250901" y="1155382"/>
                  </a:lnTo>
                  <a:cubicBezTo>
                    <a:pt x="243281" y="1148714"/>
                    <a:pt x="235661" y="1142047"/>
                    <a:pt x="227089" y="1138237"/>
                  </a:cubicBezTo>
                  <a:cubicBezTo>
                    <a:pt x="219469" y="1127759"/>
                    <a:pt x="213754" y="1126807"/>
                    <a:pt x="203276" y="1115377"/>
                  </a:cubicBezTo>
                  <a:close/>
                  <a:moveTo>
                    <a:pt x="351867" y="1112520"/>
                  </a:moveTo>
                  <a:cubicBezTo>
                    <a:pt x="350914" y="1114424"/>
                    <a:pt x="352105" y="1115615"/>
                    <a:pt x="353891" y="1116448"/>
                  </a:cubicBezTo>
                  <a:lnTo>
                    <a:pt x="359261" y="1118163"/>
                  </a:lnTo>
                  <a:lnTo>
                    <a:pt x="362344" y="1117282"/>
                  </a:lnTo>
                  <a:lnTo>
                    <a:pt x="360705" y="1115643"/>
                  </a:lnTo>
                  <a:lnTo>
                    <a:pt x="359487" y="1115735"/>
                  </a:lnTo>
                  <a:cubicBezTo>
                    <a:pt x="357106" y="1114425"/>
                    <a:pt x="354248" y="1112520"/>
                    <a:pt x="351867" y="1112520"/>
                  </a:cubicBezTo>
                  <a:close/>
                  <a:moveTo>
                    <a:pt x="297574" y="1109662"/>
                  </a:moveTo>
                  <a:lnTo>
                    <a:pt x="297607" y="1109737"/>
                  </a:lnTo>
                  <a:lnTo>
                    <a:pt x="297534" y="1109677"/>
                  </a:lnTo>
                  <a:close/>
                  <a:moveTo>
                    <a:pt x="380441" y="1107757"/>
                  </a:moveTo>
                  <a:cubicBezTo>
                    <a:pt x="380441" y="1107757"/>
                    <a:pt x="381394" y="1108709"/>
                    <a:pt x="383299" y="1108709"/>
                  </a:cubicBezTo>
                  <a:cubicBezTo>
                    <a:pt x="383299" y="1107757"/>
                    <a:pt x="383299" y="1107757"/>
                    <a:pt x="383299" y="1107757"/>
                  </a:cubicBezTo>
                  <a:cubicBezTo>
                    <a:pt x="382346" y="1107757"/>
                    <a:pt x="382346" y="1107757"/>
                    <a:pt x="381394" y="1107757"/>
                  </a:cubicBezTo>
                  <a:cubicBezTo>
                    <a:pt x="380441" y="1107757"/>
                    <a:pt x="380441" y="1107757"/>
                    <a:pt x="380441" y="1107757"/>
                  </a:cubicBezTo>
                  <a:close/>
                  <a:moveTo>
                    <a:pt x="292811" y="1105852"/>
                  </a:moveTo>
                  <a:lnTo>
                    <a:pt x="297534" y="1109677"/>
                  </a:lnTo>
                  <a:lnTo>
                    <a:pt x="296621" y="1110019"/>
                  </a:lnTo>
                  <a:cubicBezTo>
                    <a:pt x="296859" y="1110853"/>
                    <a:pt x="297098" y="1112043"/>
                    <a:pt x="295669" y="1112519"/>
                  </a:cubicBezTo>
                  <a:cubicBezTo>
                    <a:pt x="286144" y="1106804"/>
                    <a:pt x="297574" y="1109662"/>
                    <a:pt x="292811" y="1105852"/>
                  </a:cubicBezTo>
                  <a:close/>
                  <a:moveTo>
                    <a:pt x="198514" y="1103947"/>
                  </a:moveTo>
                  <a:cubicBezTo>
                    <a:pt x="202324" y="1105852"/>
                    <a:pt x="199466" y="1107757"/>
                    <a:pt x="203276" y="1109662"/>
                  </a:cubicBezTo>
                  <a:cubicBezTo>
                    <a:pt x="200419" y="1109662"/>
                    <a:pt x="194704" y="1105852"/>
                    <a:pt x="198514" y="1103947"/>
                  </a:cubicBezTo>
                  <a:close/>
                  <a:moveTo>
                    <a:pt x="309956" y="1101089"/>
                  </a:moveTo>
                  <a:cubicBezTo>
                    <a:pt x="309956" y="1101089"/>
                    <a:pt x="310909" y="1102041"/>
                    <a:pt x="310909" y="1102041"/>
                  </a:cubicBezTo>
                  <a:cubicBezTo>
                    <a:pt x="310909" y="1102041"/>
                    <a:pt x="310909" y="1102994"/>
                    <a:pt x="310909" y="1102994"/>
                  </a:cubicBezTo>
                  <a:cubicBezTo>
                    <a:pt x="309956" y="1103947"/>
                    <a:pt x="309956" y="1103947"/>
                    <a:pt x="309004" y="1102041"/>
                  </a:cubicBezTo>
                  <a:cubicBezTo>
                    <a:pt x="309004" y="1102041"/>
                    <a:pt x="309956" y="1101089"/>
                    <a:pt x="309956" y="1101089"/>
                  </a:cubicBezTo>
                  <a:close/>
                  <a:moveTo>
                    <a:pt x="1070051" y="1091564"/>
                  </a:moveTo>
                  <a:cubicBezTo>
                    <a:pt x="1071004" y="1091564"/>
                    <a:pt x="1065289" y="1095374"/>
                    <a:pt x="1064336" y="1098232"/>
                  </a:cubicBezTo>
                  <a:cubicBezTo>
                    <a:pt x="1065289" y="1094422"/>
                    <a:pt x="1062431" y="1097279"/>
                    <a:pt x="1059574" y="1101089"/>
                  </a:cubicBezTo>
                  <a:cubicBezTo>
                    <a:pt x="1058621" y="1097279"/>
                    <a:pt x="1066241" y="1094422"/>
                    <a:pt x="1070051" y="1091564"/>
                  </a:cubicBezTo>
                  <a:close/>
                  <a:moveTo>
                    <a:pt x="1055764" y="1088707"/>
                  </a:moveTo>
                  <a:cubicBezTo>
                    <a:pt x="1054811" y="1090612"/>
                    <a:pt x="1050049" y="1094422"/>
                    <a:pt x="1052906" y="1096327"/>
                  </a:cubicBezTo>
                  <a:lnTo>
                    <a:pt x="1057669" y="1090612"/>
                  </a:lnTo>
                  <a:close/>
                  <a:moveTo>
                    <a:pt x="285826" y="1082674"/>
                  </a:moveTo>
                  <a:lnTo>
                    <a:pt x="286144" y="1082992"/>
                  </a:lnTo>
                  <a:cubicBezTo>
                    <a:pt x="286144" y="1082992"/>
                    <a:pt x="286144" y="1083944"/>
                    <a:pt x="286144" y="1083944"/>
                  </a:cubicBezTo>
                  <a:lnTo>
                    <a:pt x="285668" y="1083468"/>
                  </a:lnTo>
                  <a:close/>
                  <a:moveTo>
                    <a:pt x="249949" y="1082039"/>
                  </a:moveTo>
                  <a:cubicBezTo>
                    <a:pt x="249949" y="1082039"/>
                    <a:pt x="250902" y="1082991"/>
                    <a:pt x="250902" y="1082991"/>
                  </a:cubicBezTo>
                  <a:cubicBezTo>
                    <a:pt x="250902" y="1082991"/>
                    <a:pt x="249949" y="1083944"/>
                    <a:pt x="249949" y="1083944"/>
                  </a:cubicBezTo>
                  <a:cubicBezTo>
                    <a:pt x="248997" y="1083944"/>
                    <a:pt x="248997" y="1083944"/>
                    <a:pt x="248997" y="1083944"/>
                  </a:cubicBezTo>
                  <a:cubicBezTo>
                    <a:pt x="248997" y="1082991"/>
                    <a:pt x="249949" y="1082991"/>
                    <a:pt x="249949" y="1082039"/>
                  </a:cubicBezTo>
                  <a:close/>
                  <a:moveTo>
                    <a:pt x="304241" y="1073467"/>
                  </a:moveTo>
                  <a:cubicBezTo>
                    <a:pt x="303289" y="1073467"/>
                    <a:pt x="303289" y="1074419"/>
                    <a:pt x="303289" y="1074419"/>
                  </a:cubicBezTo>
                  <a:cubicBezTo>
                    <a:pt x="302336" y="1074419"/>
                    <a:pt x="302336" y="1075372"/>
                    <a:pt x="302336" y="1075372"/>
                  </a:cubicBezTo>
                  <a:cubicBezTo>
                    <a:pt x="302336" y="1076324"/>
                    <a:pt x="303289" y="1076324"/>
                    <a:pt x="303289" y="1076324"/>
                  </a:cubicBezTo>
                  <a:cubicBezTo>
                    <a:pt x="303289" y="1076324"/>
                    <a:pt x="304241" y="1075372"/>
                    <a:pt x="304241" y="1075372"/>
                  </a:cubicBezTo>
                  <a:cubicBezTo>
                    <a:pt x="304241" y="1075372"/>
                    <a:pt x="303289" y="1074419"/>
                    <a:pt x="304241" y="1073467"/>
                  </a:cubicBezTo>
                  <a:close/>
                  <a:moveTo>
                    <a:pt x="140412" y="1070610"/>
                  </a:moveTo>
                  <a:cubicBezTo>
                    <a:pt x="143269" y="1071562"/>
                    <a:pt x="152794" y="1082992"/>
                    <a:pt x="148984" y="1082040"/>
                  </a:cubicBezTo>
                  <a:cubicBezTo>
                    <a:pt x="152794" y="1085850"/>
                    <a:pt x="156604" y="1088708"/>
                    <a:pt x="158509" y="1091565"/>
                  </a:cubicBezTo>
                  <a:cubicBezTo>
                    <a:pt x="156604" y="1094423"/>
                    <a:pt x="147079" y="1082992"/>
                    <a:pt x="147079" y="1081087"/>
                  </a:cubicBezTo>
                  <a:cubicBezTo>
                    <a:pt x="144222" y="1078230"/>
                    <a:pt x="142317" y="1081087"/>
                    <a:pt x="140412" y="1081087"/>
                  </a:cubicBezTo>
                  <a:cubicBezTo>
                    <a:pt x="138507" y="1077277"/>
                    <a:pt x="140412" y="1074420"/>
                    <a:pt x="140412" y="1070610"/>
                  </a:cubicBezTo>
                  <a:close/>
                  <a:moveTo>
                    <a:pt x="1101484" y="1063942"/>
                  </a:moveTo>
                  <a:cubicBezTo>
                    <a:pt x="1104341" y="1062989"/>
                    <a:pt x="1092912" y="1070609"/>
                    <a:pt x="1091959" y="1074419"/>
                  </a:cubicBezTo>
                  <a:cubicBezTo>
                    <a:pt x="1092912" y="1069657"/>
                    <a:pt x="1087196" y="1074419"/>
                    <a:pt x="1084339" y="1076324"/>
                  </a:cubicBezTo>
                  <a:cubicBezTo>
                    <a:pt x="1084339" y="1071562"/>
                    <a:pt x="1089102" y="1069657"/>
                    <a:pt x="1092912" y="1064894"/>
                  </a:cubicBezTo>
                  <a:cubicBezTo>
                    <a:pt x="1090054" y="1071562"/>
                    <a:pt x="1097674" y="1064894"/>
                    <a:pt x="1101484" y="1063942"/>
                  </a:cubicBezTo>
                  <a:close/>
                  <a:moveTo>
                    <a:pt x="1063384" y="1063942"/>
                  </a:moveTo>
                  <a:cubicBezTo>
                    <a:pt x="1059574" y="1065847"/>
                    <a:pt x="1055764" y="1069657"/>
                    <a:pt x="1051954" y="1072514"/>
                  </a:cubicBezTo>
                  <a:cubicBezTo>
                    <a:pt x="1052906" y="1073467"/>
                    <a:pt x="1054811" y="1072514"/>
                    <a:pt x="1055764" y="1073467"/>
                  </a:cubicBezTo>
                  <a:cubicBezTo>
                    <a:pt x="1059574" y="1068704"/>
                    <a:pt x="1065289" y="1066799"/>
                    <a:pt x="1063384" y="1063942"/>
                  </a:cubicBezTo>
                  <a:close/>
                  <a:moveTo>
                    <a:pt x="1084339" y="1059179"/>
                  </a:moveTo>
                  <a:cubicBezTo>
                    <a:pt x="1083863" y="1062513"/>
                    <a:pt x="1081481" y="1066561"/>
                    <a:pt x="1078505" y="1070014"/>
                  </a:cubicBezTo>
                  <a:lnTo>
                    <a:pt x="1073035" y="1074238"/>
                  </a:lnTo>
                  <a:lnTo>
                    <a:pt x="1073504" y="1070014"/>
                  </a:lnTo>
                  <a:lnTo>
                    <a:pt x="1076243" y="1067275"/>
                  </a:lnTo>
                  <a:lnTo>
                    <a:pt x="1081481" y="1063942"/>
                  </a:lnTo>
                  <a:lnTo>
                    <a:pt x="1080162" y="1063356"/>
                  </a:lnTo>
                  <a:close/>
                  <a:moveTo>
                    <a:pt x="1070051" y="1054417"/>
                  </a:moveTo>
                  <a:cubicBezTo>
                    <a:pt x="1067194" y="1058227"/>
                    <a:pt x="1066241" y="1062037"/>
                    <a:pt x="1066241" y="1062989"/>
                  </a:cubicBezTo>
                  <a:cubicBezTo>
                    <a:pt x="1069099" y="1062037"/>
                    <a:pt x="1074814" y="1056322"/>
                    <a:pt x="1072909" y="1054417"/>
                  </a:cubicBezTo>
                  <a:cubicBezTo>
                    <a:pt x="1071956" y="1056322"/>
                    <a:pt x="1071004" y="1055369"/>
                    <a:pt x="1070051" y="1054417"/>
                  </a:cubicBezTo>
                  <a:close/>
                  <a:moveTo>
                    <a:pt x="1091664" y="1052280"/>
                  </a:moveTo>
                  <a:lnTo>
                    <a:pt x="1089101" y="1056322"/>
                  </a:lnTo>
                  <a:lnTo>
                    <a:pt x="1088977" y="1055701"/>
                  </a:lnTo>
                  <a:close/>
                  <a:moveTo>
                    <a:pt x="1088149" y="1051559"/>
                  </a:moveTo>
                  <a:lnTo>
                    <a:pt x="1088977" y="1055701"/>
                  </a:lnTo>
                  <a:lnTo>
                    <a:pt x="1086244" y="1059179"/>
                  </a:lnTo>
                  <a:lnTo>
                    <a:pt x="1083613" y="1056549"/>
                  </a:lnTo>
                  <a:close/>
                  <a:moveTo>
                    <a:pt x="1097946" y="1041294"/>
                  </a:moveTo>
                  <a:lnTo>
                    <a:pt x="1096721" y="1045844"/>
                  </a:lnTo>
                  <a:lnTo>
                    <a:pt x="1091664" y="1052280"/>
                  </a:lnTo>
                  <a:lnTo>
                    <a:pt x="1092197" y="1051440"/>
                  </a:lnTo>
                  <a:cubicBezTo>
                    <a:pt x="1093388" y="1050130"/>
                    <a:pt x="1094340" y="1049178"/>
                    <a:pt x="1093864" y="1048702"/>
                  </a:cubicBezTo>
                  <a:cubicBezTo>
                    <a:pt x="1091959" y="1050607"/>
                    <a:pt x="1091006" y="1050607"/>
                    <a:pt x="1089101" y="1050607"/>
                  </a:cubicBezTo>
                  <a:lnTo>
                    <a:pt x="1093567" y="1043462"/>
                  </a:lnTo>
                  <a:lnTo>
                    <a:pt x="1093908" y="1043031"/>
                  </a:lnTo>
                  <a:lnTo>
                    <a:pt x="1095769" y="1044892"/>
                  </a:lnTo>
                  <a:close/>
                  <a:moveTo>
                    <a:pt x="220421" y="1028699"/>
                  </a:moveTo>
                  <a:cubicBezTo>
                    <a:pt x="215659" y="1035367"/>
                    <a:pt x="212801" y="1041082"/>
                    <a:pt x="210896" y="1048702"/>
                  </a:cubicBezTo>
                  <a:cubicBezTo>
                    <a:pt x="209944" y="1048702"/>
                    <a:pt x="211849" y="1050607"/>
                    <a:pt x="212801" y="1050607"/>
                  </a:cubicBezTo>
                  <a:cubicBezTo>
                    <a:pt x="213754" y="1050607"/>
                    <a:pt x="215659" y="1049654"/>
                    <a:pt x="215659" y="1049654"/>
                  </a:cubicBezTo>
                  <a:cubicBezTo>
                    <a:pt x="215659" y="1042034"/>
                    <a:pt x="221374" y="1037272"/>
                    <a:pt x="224231" y="1031557"/>
                  </a:cubicBezTo>
                  <a:cubicBezTo>
                    <a:pt x="224231" y="1030604"/>
                    <a:pt x="224231" y="1030604"/>
                    <a:pt x="225184" y="1029652"/>
                  </a:cubicBezTo>
                  <a:cubicBezTo>
                    <a:pt x="225184" y="1029652"/>
                    <a:pt x="224231" y="1028699"/>
                    <a:pt x="224231" y="1028699"/>
                  </a:cubicBezTo>
                  <a:cubicBezTo>
                    <a:pt x="222326" y="1028699"/>
                    <a:pt x="220421" y="1027747"/>
                    <a:pt x="220421" y="1028699"/>
                  </a:cubicBezTo>
                  <a:close/>
                  <a:moveTo>
                    <a:pt x="210896" y="1021079"/>
                  </a:moveTo>
                  <a:cubicBezTo>
                    <a:pt x="208991" y="1022984"/>
                    <a:pt x="208991" y="1024889"/>
                    <a:pt x="208991" y="1027747"/>
                  </a:cubicBezTo>
                  <a:cubicBezTo>
                    <a:pt x="208039" y="1028699"/>
                    <a:pt x="207086" y="1028699"/>
                    <a:pt x="207086" y="1029652"/>
                  </a:cubicBezTo>
                  <a:cubicBezTo>
                    <a:pt x="207086" y="1029652"/>
                    <a:pt x="207086" y="1030604"/>
                    <a:pt x="207086" y="1030604"/>
                  </a:cubicBezTo>
                  <a:cubicBezTo>
                    <a:pt x="208991" y="1030604"/>
                    <a:pt x="208991" y="1028699"/>
                    <a:pt x="208991" y="1027747"/>
                  </a:cubicBezTo>
                  <a:cubicBezTo>
                    <a:pt x="211849" y="1027747"/>
                    <a:pt x="213754" y="1025842"/>
                    <a:pt x="214706" y="1023937"/>
                  </a:cubicBezTo>
                  <a:cubicBezTo>
                    <a:pt x="215659" y="1022984"/>
                    <a:pt x="215659" y="1022032"/>
                    <a:pt x="215659" y="1021079"/>
                  </a:cubicBezTo>
                  <a:cubicBezTo>
                    <a:pt x="215659" y="1020127"/>
                    <a:pt x="211849" y="1020127"/>
                    <a:pt x="210896" y="1021079"/>
                  </a:cubicBezTo>
                  <a:close/>
                  <a:moveTo>
                    <a:pt x="201371" y="1016317"/>
                  </a:moveTo>
                  <a:cubicBezTo>
                    <a:pt x="200419" y="1016317"/>
                    <a:pt x="199466" y="1017269"/>
                    <a:pt x="198514" y="1018222"/>
                  </a:cubicBezTo>
                  <a:cubicBezTo>
                    <a:pt x="199466" y="1019174"/>
                    <a:pt x="200419" y="1019174"/>
                    <a:pt x="201371" y="1020127"/>
                  </a:cubicBezTo>
                  <a:cubicBezTo>
                    <a:pt x="202324" y="1019174"/>
                    <a:pt x="203276" y="1019174"/>
                    <a:pt x="204229" y="1018222"/>
                  </a:cubicBezTo>
                  <a:cubicBezTo>
                    <a:pt x="203276" y="1017269"/>
                    <a:pt x="202324" y="1016317"/>
                    <a:pt x="201371" y="1016317"/>
                  </a:cubicBezTo>
                  <a:close/>
                  <a:moveTo>
                    <a:pt x="1134821" y="1009650"/>
                  </a:moveTo>
                  <a:cubicBezTo>
                    <a:pt x="1135774" y="1010602"/>
                    <a:pt x="1131011" y="1015365"/>
                    <a:pt x="1131964" y="1016317"/>
                  </a:cubicBezTo>
                  <a:cubicBezTo>
                    <a:pt x="1132916" y="1016317"/>
                    <a:pt x="1134821" y="1014413"/>
                    <a:pt x="1135774" y="1013460"/>
                  </a:cubicBezTo>
                  <a:cubicBezTo>
                    <a:pt x="1135774" y="1017270"/>
                    <a:pt x="1130058" y="1020127"/>
                    <a:pt x="1129106" y="1017270"/>
                  </a:cubicBezTo>
                  <a:cubicBezTo>
                    <a:pt x="1132916" y="1013460"/>
                    <a:pt x="1131964" y="1011555"/>
                    <a:pt x="1134821" y="1009650"/>
                  </a:cubicBezTo>
                  <a:close/>
                  <a:moveTo>
                    <a:pt x="184226" y="1003934"/>
                  </a:moveTo>
                  <a:cubicBezTo>
                    <a:pt x="184226" y="1003934"/>
                    <a:pt x="184226" y="1004887"/>
                    <a:pt x="184226" y="1004887"/>
                  </a:cubicBezTo>
                  <a:lnTo>
                    <a:pt x="185043" y="1005159"/>
                  </a:lnTo>
                  <a:lnTo>
                    <a:pt x="186131" y="1006792"/>
                  </a:lnTo>
                  <a:lnTo>
                    <a:pt x="187084" y="1007507"/>
                  </a:lnTo>
                  <a:lnTo>
                    <a:pt x="187084" y="1010602"/>
                  </a:lnTo>
                  <a:cubicBezTo>
                    <a:pt x="187084" y="1010602"/>
                    <a:pt x="188036" y="1011554"/>
                    <a:pt x="188036" y="1011554"/>
                  </a:cubicBezTo>
                  <a:cubicBezTo>
                    <a:pt x="188989" y="1011554"/>
                    <a:pt x="189941" y="1010602"/>
                    <a:pt x="189941" y="1009649"/>
                  </a:cubicBezTo>
                  <a:lnTo>
                    <a:pt x="187084" y="1007507"/>
                  </a:lnTo>
                  <a:lnTo>
                    <a:pt x="187084" y="1005839"/>
                  </a:lnTo>
                  <a:lnTo>
                    <a:pt x="185043" y="1005159"/>
                  </a:lnTo>
                  <a:close/>
                  <a:moveTo>
                    <a:pt x="1148632" y="987385"/>
                  </a:moveTo>
                  <a:cubicBezTo>
                    <a:pt x="1150061" y="986789"/>
                    <a:pt x="1151014" y="987266"/>
                    <a:pt x="1150061" y="989647"/>
                  </a:cubicBezTo>
                  <a:cubicBezTo>
                    <a:pt x="1151014" y="989647"/>
                    <a:pt x="1147204" y="989647"/>
                    <a:pt x="1144346" y="991552"/>
                  </a:cubicBezTo>
                  <a:cubicBezTo>
                    <a:pt x="1145299" y="989647"/>
                    <a:pt x="1147204" y="987980"/>
                    <a:pt x="1148632" y="987385"/>
                  </a:cubicBezTo>
                  <a:close/>
                  <a:moveTo>
                    <a:pt x="1167206" y="964882"/>
                  </a:moveTo>
                  <a:cubicBezTo>
                    <a:pt x="1165301" y="964882"/>
                    <a:pt x="1163396" y="969644"/>
                    <a:pt x="1160539" y="973454"/>
                  </a:cubicBezTo>
                  <a:cubicBezTo>
                    <a:pt x="1159586" y="972502"/>
                    <a:pt x="1157681" y="973454"/>
                    <a:pt x="1156729" y="975359"/>
                  </a:cubicBezTo>
                  <a:cubicBezTo>
                    <a:pt x="1154824" y="974407"/>
                    <a:pt x="1156729" y="971549"/>
                    <a:pt x="1159586" y="967739"/>
                  </a:cubicBezTo>
                  <a:cubicBezTo>
                    <a:pt x="1159586" y="970597"/>
                    <a:pt x="1161491" y="967739"/>
                    <a:pt x="1161491" y="970597"/>
                  </a:cubicBezTo>
                  <a:cubicBezTo>
                    <a:pt x="1163396" y="967739"/>
                    <a:pt x="1165301" y="962024"/>
                    <a:pt x="1167206" y="964882"/>
                  </a:cubicBezTo>
                  <a:close/>
                  <a:moveTo>
                    <a:pt x="100406" y="960120"/>
                  </a:moveTo>
                  <a:cubicBezTo>
                    <a:pt x="101359" y="962025"/>
                    <a:pt x="102311" y="962977"/>
                    <a:pt x="102311" y="964883"/>
                  </a:cubicBezTo>
                  <a:cubicBezTo>
                    <a:pt x="102311" y="964883"/>
                    <a:pt x="101359" y="965835"/>
                    <a:pt x="100406" y="965835"/>
                  </a:cubicBezTo>
                  <a:cubicBezTo>
                    <a:pt x="98501" y="963930"/>
                    <a:pt x="98501" y="962977"/>
                    <a:pt x="99454" y="961072"/>
                  </a:cubicBezTo>
                  <a:cubicBezTo>
                    <a:pt x="99454" y="961072"/>
                    <a:pt x="100406" y="960120"/>
                    <a:pt x="100406" y="960120"/>
                  </a:cubicBezTo>
                  <a:close/>
                  <a:moveTo>
                    <a:pt x="173749" y="956309"/>
                  </a:moveTo>
                  <a:cubicBezTo>
                    <a:pt x="173749" y="956309"/>
                    <a:pt x="172796" y="957262"/>
                    <a:pt x="172796" y="957262"/>
                  </a:cubicBezTo>
                  <a:cubicBezTo>
                    <a:pt x="171844" y="957262"/>
                    <a:pt x="171844" y="957262"/>
                    <a:pt x="171844" y="958214"/>
                  </a:cubicBezTo>
                  <a:cubicBezTo>
                    <a:pt x="171844" y="959167"/>
                    <a:pt x="171844" y="961072"/>
                    <a:pt x="172796" y="961072"/>
                  </a:cubicBezTo>
                  <a:cubicBezTo>
                    <a:pt x="174701" y="962024"/>
                    <a:pt x="174701" y="960119"/>
                    <a:pt x="174701" y="959167"/>
                  </a:cubicBezTo>
                  <a:cubicBezTo>
                    <a:pt x="174701" y="958214"/>
                    <a:pt x="174701" y="957262"/>
                    <a:pt x="173749" y="956309"/>
                  </a:cubicBezTo>
                  <a:close/>
                  <a:moveTo>
                    <a:pt x="134697" y="948690"/>
                  </a:moveTo>
                  <a:cubicBezTo>
                    <a:pt x="136601" y="946785"/>
                    <a:pt x="137554" y="949642"/>
                    <a:pt x="138507" y="950595"/>
                  </a:cubicBezTo>
                  <a:cubicBezTo>
                    <a:pt x="142317" y="956310"/>
                    <a:pt x="141364" y="960120"/>
                    <a:pt x="134697" y="962977"/>
                  </a:cubicBezTo>
                  <a:cubicBezTo>
                    <a:pt x="133744" y="963930"/>
                    <a:pt x="131839" y="964882"/>
                    <a:pt x="130887" y="965835"/>
                  </a:cubicBezTo>
                  <a:cubicBezTo>
                    <a:pt x="130887" y="964882"/>
                    <a:pt x="129934" y="964882"/>
                    <a:pt x="129934" y="963930"/>
                  </a:cubicBezTo>
                  <a:cubicBezTo>
                    <a:pt x="129934" y="960120"/>
                    <a:pt x="133744" y="957262"/>
                    <a:pt x="130887" y="952500"/>
                  </a:cubicBezTo>
                  <a:cubicBezTo>
                    <a:pt x="130887" y="952500"/>
                    <a:pt x="132792" y="949642"/>
                    <a:pt x="134697" y="948690"/>
                  </a:cubicBezTo>
                  <a:close/>
                  <a:moveTo>
                    <a:pt x="84214" y="940117"/>
                  </a:moveTo>
                  <a:cubicBezTo>
                    <a:pt x="87071" y="941069"/>
                    <a:pt x="90881" y="944879"/>
                    <a:pt x="90881" y="946784"/>
                  </a:cubicBezTo>
                  <a:cubicBezTo>
                    <a:pt x="89929" y="948689"/>
                    <a:pt x="85166" y="951547"/>
                    <a:pt x="83261" y="951547"/>
                  </a:cubicBezTo>
                  <a:cubicBezTo>
                    <a:pt x="80404" y="950594"/>
                    <a:pt x="79451" y="948689"/>
                    <a:pt x="79451" y="943927"/>
                  </a:cubicBezTo>
                  <a:cubicBezTo>
                    <a:pt x="79451" y="941069"/>
                    <a:pt x="82309" y="939164"/>
                    <a:pt x="84214" y="940117"/>
                  </a:cubicBezTo>
                  <a:close/>
                  <a:moveTo>
                    <a:pt x="1159586" y="938212"/>
                  </a:moveTo>
                  <a:lnTo>
                    <a:pt x="1157248" y="944446"/>
                  </a:lnTo>
                  <a:lnTo>
                    <a:pt x="1156051" y="943249"/>
                  </a:lnTo>
                  <a:close/>
                  <a:moveTo>
                    <a:pt x="119457" y="925829"/>
                  </a:moveTo>
                  <a:cubicBezTo>
                    <a:pt x="119457" y="925829"/>
                    <a:pt x="120409" y="926782"/>
                    <a:pt x="120409" y="926782"/>
                  </a:cubicBezTo>
                  <a:cubicBezTo>
                    <a:pt x="121362" y="927734"/>
                    <a:pt x="122314" y="929639"/>
                    <a:pt x="123267" y="931544"/>
                  </a:cubicBezTo>
                  <a:cubicBezTo>
                    <a:pt x="126124" y="937259"/>
                    <a:pt x="126124" y="938212"/>
                    <a:pt x="121362" y="942022"/>
                  </a:cubicBezTo>
                  <a:cubicBezTo>
                    <a:pt x="120409" y="942022"/>
                    <a:pt x="119457" y="942974"/>
                    <a:pt x="119457" y="942974"/>
                  </a:cubicBezTo>
                  <a:cubicBezTo>
                    <a:pt x="119457" y="942022"/>
                    <a:pt x="118504" y="942022"/>
                    <a:pt x="118504" y="941069"/>
                  </a:cubicBezTo>
                  <a:cubicBezTo>
                    <a:pt x="118504" y="936307"/>
                    <a:pt x="118504" y="931544"/>
                    <a:pt x="118504" y="926782"/>
                  </a:cubicBezTo>
                  <a:cubicBezTo>
                    <a:pt x="118504" y="926782"/>
                    <a:pt x="119457" y="925829"/>
                    <a:pt x="119457" y="925829"/>
                  </a:cubicBezTo>
                  <a:close/>
                  <a:moveTo>
                    <a:pt x="1169111" y="922019"/>
                  </a:moveTo>
                  <a:lnTo>
                    <a:pt x="1168019" y="924859"/>
                  </a:lnTo>
                  <a:lnTo>
                    <a:pt x="1167321" y="924768"/>
                  </a:lnTo>
                  <a:close/>
                  <a:moveTo>
                    <a:pt x="65164" y="905827"/>
                  </a:moveTo>
                  <a:cubicBezTo>
                    <a:pt x="69926" y="904875"/>
                    <a:pt x="73736" y="908685"/>
                    <a:pt x="74689" y="912495"/>
                  </a:cubicBezTo>
                  <a:cubicBezTo>
                    <a:pt x="76594" y="915352"/>
                    <a:pt x="76594" y="919162"/>
                    <a:pt x="79451" y="922972"/>
                  </a:cubicBezTo>
                  <a:cubicBezTo>
                    <a:pt x="82309" y="926782"/>
                    <a:pt x="76594" y="932497"/>
                    <a:pt x="71831" y="932497"/>
                  </a:cubicBezTo>
                  <a:cubicBezTo>
                    <a:pt x="70879" y="932497"/>
                    <a:pt x="68974" y="931545"/>
                    <a:pt x="68974" y="930592"/>
                  </a:cubicBezTo>
                  <a:cubicBezTo>
                    <a:pt x="68974" y="927735"/>
                    <a:pt x="68974" y="924877"/>
                    <a:pt x="68974" y="922972"/>
                  </a:cubicBezTo>
                  <a:cubicBezTo>
                    <a:pt x="69926" y="917257"/>
                    <a:pt x="67069" y="913447"/>
                    <a:pt x="63258" y="909637"/>
                  </a:cubicBezTo>
                  <a:cubicBezTo>
                    <a:pt x="62306" y="908685"/>
                    <a:pt x="62306" y="906780"/>
                    <a:pt x="62306" y="906780"/>
                  </a:cubicBezTo>
                  <a:cubicBezTo>
                    <a:pt x="62306" y="906780"/>
                    <a:pt x="64211" y="905827"/>
                    <a:pt x="65164" y="905827"/>
                  </a:cubicBezTo>
                  <a:close/>
                  <a:moveTo>
                    <a:pt x="94691" y="894397"/>
                  </a:moveTo>
                  <a:cubicBezTo>
                    <a:pt x="103264" y="891540"/>
                    <a:pt x="108979" y="897255"/>
                    <a:pt x="112789" y="903922"/>
                  </a:cubicBezTo>
                  <a:cubicBezTo>
                    <a:pt x="113741" y="904875"/>
                    <a:pt x="113741" y="906780"/>
                    <a:pt x="112789" y="907732"/>
                  </a:cubicBezTo>
                  <a:cubicBezTo>
                    <a:pt x="108979" y="911542"/>
                    <a:pt x="104216" y="916305"/>
                    <a:pt x="99454" y="920115"/>
                  </a:cubicBezTo>
                  <a:cubicBezTo>
                    <a:pt x="99454" y="920115"/>
                    <a:pt x="96596" y="920115"/>
                    <a:pt x="96596" y="919162"/>
                  </a:cubicBezTo>
                  <a:cubicBezTo>
                    <a:pt x="94691" y="913447"/>
                    <a:pt x="88976" y="908685"/>
                    <a:pt x="90881" y="903922"/>
                  </a:cubicBezTo>
                  <a:cubicBezTo>
                    <a:pt x="90881" y="900112"/>
                    <a:pt x="90881" y="898207"/>
                    <a:pt x="91834" y="896302"/>
                  </a:cubicBezTo>
                  <a:cubicBezTo>
                    <a:pt x="91834" y="895350"/>
                    <a:pt x="93739" y="894397"/>
                    <a:pt x="94691" y="894397"/>
                  </a:cubicBezTo>
                  <a:close/>
                  <a:moveTo>
                    <a:pt x="1175779" y="891539"/>
                  </a:moveTo>
                  <a:cubicBezTo>
                    <a:pt x="1174826" y="895349"/>
                    <a:pt x="1173874" y="897254"/>
                    <a:pt x="1174826" y="899159"/>
                  </a:cubicBezTo>
                  <a:cubicBezTo>
                    <a:pt x="1176731" y="897254"/>
                    <a:pt x="1178636" y="891539"/>
                    <a:pt x="1175779" y="891539"/>
                  </a:cubicBezTo>
                  <a:close/>
                  <a:moveTo>
                    <a:pt x="97549" y="880110"/>
                  </a:moveTo>
                  <a:cubicBezTo>
                    <a:pt x="97549" y="880110"/>
                    <a:pt x="98501" y="880110"/>
                    <a:pt x="98501" y="881062"/>
                  </a:cubicBezTo>
                  <a:cubicBezTo>
                    <a:pt x="98501" y="883920"/>
                    <a:pt x="94692" y="889635"/>
                    <a:pt x="92787" y="890587"/>
                  </a:cubicBezTo>
                  <a:cubicBezTo>
                    <a:pt x="92787" y="889635"/>
                    <a:pt x="91834" y="889635"/>
                    <a:pt x="91834" y="888683"/>
                  </a:cubicBezTo>
                  <a:cubicBezTo>
                    <a:pt x="91834" y="884873"/>
                    <a:pt x="94692" y="880110"/>
                    <a:pt x="97549" y="880110"/>
                  </a:cubicBezTo>
                  <a:close/>
                  <a:moveTo>
                    <a:pt x="1196734" y="868679"/>
                  </a:moveTo>
                  <a:cubicBezTo>
                    <a:pt x="1200544" y="867727"/>
                    <a:pt x="1195781" y="882014"/>
                    <a:pt x="1192924" y="879157"/>
                  </a:cubicBezTo>
                  <a:cubicBezTo>
                    <a:pt x="1195781" y="874394"/>
                    <a:pt x="1193876" y="871537"/>
                    <a:pt x="1196734" y="868679"/>
                  </a:cubicBezTo>
                  <a:close/>
                  <a:moveTo>
                    <a:pt x="1177684" y="865822"/>
                  </a:moveTo>
                  <a:cubicBezTo>
                    <a:pt x="1175779" y="871537"/>
                    <a:pt x="1173874" y="873442"/>
                    <a:pt x="1173874" y="877252"/>
                  </a:cubicBezTo>
                  <a:cubicBezTo>
                    <a:pt x="1175779" y="875347"/>
                    <a:pt x="1179589" y="866774"/>
                    <a:pt x="1177684" y="865822"/>
                  </a:cubicBezTo>
                  <a:close/>
                  <a:moveTo>
                    <a:pt x="1206259" y="857249"/>
                  </a:moveTo>
                  <a:cubicBezTo>
                    <a:pt x="1203401" y="862964"/>
                    <a:pt x="1200544" y="867727"/>
                    <a:pt x="1196734" y="865822"/>
                  </a:cubicBezTo>
                  <a:cubicBezTo>
                    <a:pt x="1200544" y="863917"/>
                    <a:pt x="1202449" y="857249"/>
                    <a:pt x="1206259" y="857249"/>
                  </a:cubicBezTo>
                  <a:close/>
                  <a:moveTo>
                    <a:pt x="1183399" y="853439"/>
                  </a:moveTo>
                  <a:cubicBezTo>
                    <a:pt x="1181494" y="862012"/>
                    <a:pt x="1180541" y="864869"/>
                    <a:pt x="1181494" y="870584"/>
                  </a:cubicBezTo>
                  <a:cubicBezTo>
                    <a:pt x="1182446" y="864869"/>
                    <a:pt x="1188161" y="858202"/>
                    <a:pt x="1186256" y="856297"/>
                  </a:cubicBezTo>
                  <a:cubicBezTo>
                    <a:pt x="1182446" y="863917"/>
                    <a:pt x="1184351" y="856297"/>
                    <a:pt x="1183399" y="853439"/>
                  </a:cubicBezTo>
                  <a:close/>
                  <a:moveTo>
                    <a:pt x="55639" y="853439"/>
                  </a:moveTo>
                  <a:cubicBezTo>
                    <a:pt x="57544" y="854391"/>
                    <a:pt x="60401" y="858202"/>
                    <a:pt x="59449" y="861059"/>
                  </a:cubicBezTo>
                  <a:cubicBezTo>
                    <a:pt x="60401" y="865822"/>
                    <a:pt x="58496" y="868679"/>
                    <a:pt x="54686" y="870584"/>
                  </a:cubicBezTo>
                  <a:cubicBezTo>
                    <a:pt x="53733" y="870584"/>
                    <a:pt x="52781" y="870584"/>
                    <a:pt x="52781" y="868679"/>
                  </a:cubicBezTo>
                  <a:cubicBezTo>
                    <a:pt x="52781" y="865822"/>
                    <a:pt x="52781" y="863916"/>
                    <a:pt x="52781" y="861059"/>
                  </a:cubicBezTo>
                  <a:cubicBezTo>
                    <a:pt x="52781" y="859154"/>
                    <a:pt x="52781" y="857249"/>
                    <a:pt x="52781" y="855344"/>
                  </a:cubicBezTo>
                  <a:cubicBezTo>
                    <a:pt x="53733" y="854391"/>
                    <a:pt x="54686" y="853439"/>
                    <a:pt x="55639" y="853439"/>
                  </a:cubicBezTo>
                  <a:close/>
                  <a:moveTo>
                    <a:pt x="1181494" y="844867"/>
                  </a:moveTo>
                  <a:cubicBezTo>
                    <a:pt x="1181494" y="848677"/>
                    <a:pt x="1176731" y="855344"/>
                    <a:pt x="1179589" y="855344"/>
                  </a:cubicBezTo>
                  <a:cubicBezTo>
                    <a:pt x="1179589" y="850582"/>
                    <a:pt x="1183399" y="846772"/>
                    <a:pt x="1181494" y="844867"/>
                  </a:cubicBezTo>
                  <a:close/>
                  <a:moveTo>
                    <a:pt x="1186256" y="808672"/>
                  </a:moveTo>
                  <a:cubicBezTo>
                    <a:pt x="1184351" y="810577"/>
                    <a:pt x="1184351" y="812482"/>
                    <a:pt x="1184351" y="813434"/>
                  </a:cubicBezTo>
                  <a:cubicBezTo>
                    <a:pt x="1184351" y="814387"/>
                    <a:pt x="1184351" y="815339"/>
                    <a:pt x="1185304" y="816292"/>
                  </a:cubicBezTo>
                  <a:cubicBezTo>
                    <a:pt x="1185304" y="813434"/>
                    <a:pt x="1188161" y="808672"/>
                    <a:pt x="1186256" y="808672"/>
                  </a:cubicBezTo>
                  <a:close/>
                  <a:moveTo>
                    <a:pt x="1198639" y="772477"/>
                  </a:moveTo>
                  <a:cubicBezTo>
                    <a:pt x="1201496" y="775334"/>
                    <a:pt x="1195781" y="784859"/>
                    <a:pt x="1194829" y="791527"/>
                  </a:cubicBezTo>
                  <a:cubicBezTo>
                    <a:pt x="1191971" y="791527"/>
                    <a:pt x="1196734" y="783907"/>
                    <a:pt x="1193876" y="784859"/>
                  </a:cubicBezTo>
                  <a:cubicBezTo>
                    <a:pt x="1196734" y="782002"/>
                    <a:pt x="1196734" y="779144"/>
                    <a:pt x="1198639" y="772477"/>
                  </a:cubicBezTo>
                  <a:close/>
                  <a:moveTo>
                    <a:pt x="1199591" y="764857"/>
                  </a:moveTo>
                  <a:cubicBezTo>
                    <a:pt x="1198639" y="764857"/>
                    <a:pt x="1197686" y="765809"/>
                    <a:pt x="1196734" y="765809"/>
                  </a:cubicBezTo>
                  <a:cubicBezTo>
                    <a:pt x="1196734" y="772477"/>
                    <a:pt x="1194829" y="778192"/>
                    <a:pt x="1193876" y="783907"/>
                  </a:cubicBezTo>
                  <a:cubicBezTo>
                    <a:pt x="1193876" y="784859"/>
                    <a:pt x="1193876" y="784859"/>
                    <a:pt x="1193876" y="784859"/>
                  </a:cubicBezTo>
                  <a:cubicBezTo>
                    <a:pt x="1192924" y="788669"/>
                    <a:pt x="1191971" y="791527"/>
                    <a:pt x="1191019" y="795337"/>
                  </a:cubicBezTo>
                  <a:cubicBezTo>
                    <a:pt x="1191019" y="796289"/>
                    <a:pt x="1191971" y="797242"/>
                    <a:pt x="1192924" y="795337"/>
                  </a:cubicBezTo>
                  <a:cubicBezTo>
                    <a:pt x="1194829" y="795337"/>
                    <a:pt x="1190066" y="802004"/>
                    <a:pt x="1193876" y="800099"/>
                  </a:cubicBezTo>
                  <a:cubicBezTo>
                    <a:pt x="1192924" y="802004"/>
                    <a:pt x="1192924" y="799147"/>
                    <a:pt x="1191971" y="799147"/>
                  </a:cubicBezTo>
                  <a:cubicBezTo>
                    <a:pt x="1191019" y="810577"/>
                    <a:pt x="1185304" y="822959"/>
                    <a:pt x="1184351" y="834389"/>
                  </a:cubicBezTo>
                  <a:cubicBezTo>
                    <a:pt x="1183399" y="832484"/>
                    <a:pt x="1182446" y="832484"/>
                    <a:pt x="1181494" y="835342"/>
                  </a:cubicBezTo>
                  <a:cubicBezTo>
                    <a:pt x="1183399" y="836294"/>
                    <a:pt x="1181494" y="844867"/>
                    <a:pt x="1184351" y="841057"/>
                  </a:cubicBezTo>
                  <a:cubicBezTo>
                    <a:pt x="1185304" y="842962"/>
                    <a:pt x="1183399" y="848677"/>
                    <a:pt x="1182446" y="849629"/>
                  </a:cubicBezTo>
                  <a:cubicBezTo>
                    <a:pt x="1182446" y="851534"/>
                    <a:pt x="1183399" y="851534"/>
                    <a:pt x="1186256" y="852487"/>
                  </a:cubicBezTo>
                  <a:cubicBezTo>
                    <a:pt x="1188161" y="844867"/>
                    <a:pt x="1191019" y="834389"/>
                    <a:pt x="1187209" y="835342"/>
                  </a:cubicBezTo>
                  <a:cubicBezTo>
                    <a:pt x="1188161" y="832484"/>
                    <a:pt x="1190066" y="835342"/>
                    <a:pt x="1191019" y="831532"/>
                  </a:cubicBezTo>
                  <a:cubicBezTo>
                    <a:pt x="1191019" y="823912"/>
                    <a:pt x="1190066" y="819149"/>
                    <a:pt x="1192924" y="803909"/>
                  </a:cubicBezTo>
                  <a:cubicBezTo>
                    <a:pt x="1194829" y="804862"/>
                    <a:pt x="1191019" y="812482"/>
                    <a:pt x="1192924" y="812482"/>
                  </a:cubicBezTo>
                  <a:cubicBezTo>
                    <a:pt x="1193876" y="809624"/>
                    <a:pt x="1196734" y="795337"/>
                    <a:pt x="1194829" y="792479"/>
                  </a:cubicBezTo>
                  <a:cubicBezTo>
                    <a:pt x="1195781" y="791527"/>
                    <a:pt x="1196734" y="792479"/>
                    <a:pt x="1198639" y="788669"/>
                  </a:cubicBezTo>
                  <a:cubicBezTo>
                    <a:pt x="1197686" y="784859"/>
                    <a:pt x="1199591" y="780097"/>
                    <a:pt x="1200544" y="776287"/>
                  </a:cubicBezTo>
                  <a:cubicBezTo>
                    <a:pt x="1201496" y="772477"/>
                    <a:pt x="1201496" y="767714"/>
                    <a:pt x="1199591" y="764857"/>
                  </a:cubicBezTo>
                  <a:close/>
                  <a:moveTo>
                    <a:pt x="1208164" y="736282"/>
                  </a:moveTo>
                  <a:cubicBezTo>
                    <a:pt x="1207211" y="736282"/>
                    <a:pt x="1206259" y="737234"/>
                    <a:pt x="1206259" y="737234"/>
                  </a:cubicBezTo>
                  <a:cubicBezTo>
                    <a:pt x="1206259" y="738187"/>
                    <a:pt x="1206259" y="740092"/>
                    <a:pt x="1206259" y="741044"/>
                  </a:cubicBezTo>
                  <a:cubicBezTo>
                    <a:pt x="1206259" y="739139"/>
                    <a:pt x="1207211" y="738187"/>
                    <a:pt x="1208164" y="736282"/>
                  </a:cubicBezTo>
                  <a:close/>
                  <a:moveTo>
                    <a:pt x="1210069" y="718184"/>
                  </a:moveTo>
                  <a:cubicBezTo>
                    <a:pt x="1209116" y="721042"/>
                    <a:pt x="1209116" y="722947"/>
                    <a:pt x="1208164" y="724852"/>
                  </a:cubicBezTo>
                  <a:cubicBezTo>
                    <a:pt x="1208164" y="726757"/>
                    <a:pt x="1209116" y="729614"/>
                    <a:pt x="1209116" y="731519"/>
                  </a:cubicBezTo>
                  <a:cubicBezTo>
                    <a:pt x="1209116" y="725804"/>
                    <a:pt x="1210069" y="723899"/>
                    <a:pt x="1210069" y="718184"/>
                  </a:cubicBezTo>
                  <a:close/>
                  <a:moveTo>
                    <a:pt x="1211974" y="693419"/>
                  </a:moveTo>
                  <a:cubicBezTo>
                    <a:pt x="1211021" y="694372"/>
                    <a:pt x="1211021" y="694372"/>
                    <a:pt x="1211021" y="695324"/>
                  </a:cubicBezTo>
                  <a:cubicBezTo>
                    <a:pt x="1211021" y="695324"/>
                    <a:pt x="1211021" y="696277"/>
                    <a:pt x="1211021" y="696277"/>
                  </a:cubicBezTo>
                  <a:cubicBezTo>
                    <a:pt x="1211021" y="696277"/>
                    <a:pt x="1211021" y="697229"/>
                    <a:pt x="1211021" y="697229"/>
                  </a:cubicBezTo>
                  <a:lnTo>
                    <a:pt x="1211929" y="702676"/>
                  </a:lnTo>
                  <a:lnTo>
                    <a:pt x="1211866" y="702781"/>
                  </a:lnTo>
                  <a:lnTo>
                    <a:pt x="1210069" y="700087"/>
                  </a:lnTo>
                  <a:cubicBezTo>
                    <a:pt x="1209116" y="702944"/>
                    <a:pt x="1208164" y="705802"/>
                    <a:pt x="1208164" y="709612"/>
                  </a:cubicBezTo>
                  <a:cubicBezTo>
                    <a:pt x="1209116" y="709612"/>
                    <a:pt x="1209116" y="711517"/>
                    <a:pt x="1209116" y="713422"/>
                  </a:cubicBezTo>
                  <a:cubicBezTo>
                    <a:pt x="1210069" y="709135"/>
                    <a:pt x="1209592" y="707707"/>
                    <a:pt x="1209592" y="706516"/>
                  </a:cubicBezTo>
                  <a:lnTo>
                    <a:pt x="1211866" y="702781"/>
                  </a:lnTo>
                  <a:lnTo>
                    <a:pt x="1211974" y="702944"/>
                  </a:lnTo>
                  <a:lnTo>
                    <a:pt x="1211929" y="702676"/>
                  </a:lnTo>
                  <a:lnTo>
                    <a:pt x="1212926" y="701039"/>
                  </a:lnTo>
                  <a:cubicBezTo>
                    <a:pt x="1213879" y="696277"/>
                    <a:pt x="1211974" y="696277"/>
                    <a:pt x="1211974" y="693419"/>
                  </a:cubicBezTo>
                  <a:close/>
                  <a:moveTo>
                    <a:pt x="1210069" y="654367"/>
                  </a:moveTo>
                  <a:cubicBezTo>
                    <a:pt x="1208164" y="655319"/>
                    <a:pt x="1207211" y="657224"/>
                    <a:pt x="1206259" y="659129"/>
                  </a:cubicBezTo>
                  <a:cubicBezTo>
                    <a:pt x="1206259" y="660082"/>
                    <a:pt x="1206259" y="660082"/>
                    <a:pt x="1206259" y="660082"/>
                  </a:cubicBezTo>
                  <a:cubicBezTo>
                    <a:pt x="1207211" y="662939"/>
                    <a:pt x="1207211" y="664844"/>
                    <a:pt x="1207211" y="667702"/>
                  </a:cubicBezTo>
                  <a:cubicBezTo>
                    <a:pt x="1208164" y="677227"/>
                    <a:pt x="1208164" y="685799"/>
                    <a:pt x="1208164" y="694372"/>
                  </a:cubicBezTo>
                  <a:cubicBezTo>
                    <a:pt x="1209116" y="691514"/>
                    <a:pt x="1210069" y="687704"/>
                    <a:pt x="1211021" y="682942"/>
                  </a:cubicBezTo>
                  <a:cubicBezTo>
                    <a:pt x="1211021" y="680084"/>
                    <a:pt x="1209116" y="681037"/>
                    <a:pt x="1208164" y="681037"/>
                  </a:cubicBezTo>
                  <a:cubicBezTo>
                    <a:pt x="1208164" y="678179"/>
                    <a:pt x="1210069" y="678179"/>
                    <a:pt x="1211021" y="678179"/>
                  </a:cubicBezTo>
                  <a:cubicBezTo>
                    <a:pt x="1211021" y="672464"/>
                    <a:pt x="1210069" y="667702"/>
                    <a:pt x="1210069" y="661987"/>
                  </a:cubicBezTo>
                  <a:cubicBezTo>
                    <a:pt x="1210069" y="659129"/>
                    <a:pt x="1210069" y="657224"/>
                    <a:pt x="1210069" y="654367"/>
                  </a:cubicBezTo>
                  <a:close/>
                  <a:moveTo>
                    <a:pt x="1232929" y="600074"/>
                  </a:moveTo>
                  <a:cubicBezTo>
                    <a:pt x="1231976" y="603884"/>
                    <a:pt x="1231024" y="611504"/>
                    <a:pt x="1234834" y="612457"/>
                  </a:cubicBezTo>
                  <a:cubicBezTo>
                    <a:pt x="1233881" y="606742"/>
                    <a:pt x="1233881" y="598169"/>
                    <a:pt x="1232929" y="600074"/>
                  </a:cubicBezTo>
                  <a:close/>
                  <a:moveTo>
                    <a:pt x="1228166" y="586739"/>
                  </a:moveTo>
                  <a:cubicBezTo>
                    <a:pt x="1229119" y="591502"/>
                    <a:pt x="1229119" y="595312"/>
                    <a:pt x="1228166" y="599122"/>
                  </a:cubicBezTo>
                  <a:cubicBezTo>
                    <a:pt x="1228166" y="600074"/>
                    <a:pt x="1228166" y="601979"/>
                    <a:pt x="1228166" y="602932"/>
                  </a:cubicBezTo>
                  <a:cubicBezTo>
                    <a:pt x="1231024" y="599122"/>
                    <a:pt x="1232929" y="588644"/>
                    <a:pt x="1228166" y="586739"/>
                  </a:cubicBezTo>
                  <a:close/>
                  <a:moveTo>
                    <a:pt x="1227214" y="576262"/>
                  </a:moveTo>
                  <a:cubicBezTo>
                    <a:pt x="1226261" y="578167"/>
                    <a:pt x="1227214" y="586739"/>
                    <a:pt x="1230071" y="584834"/>
                  </a:cubicBezTo>
                  <a:cubicBezTo>
                    <a:pt x="1229119" y="581024"/>
                    <a:pt x="1228166" y="578167"/>
                    <a:pt x="1227214" y="576262"/>
                  </a:cubicBezTo>
                  <a:close/>
                  <a:moveTo>
                    <a:pt x="1228166" y="566737"/>
                  </a:moveTo>
                  <a:cubicBezTo>
                    <a:pt x="1227214" y="568642"/>
                    <a:pt x="1226261" y="569594"/>
                    <a:pt x="1226261" y="570547"/>
                  </a:cubicBezTo>
                  <a:cubicBezTo>
                    <a:pt x="1226261" y="571499"/>
                    <a:pt x="1226261" y="572452"/>
                    <a:pt x="1227214" y="572452"/>
                  </a:cubicBezTo>
                  <a:cubicBezTo>
                    <a:pt x="1228166" y="571499"/>
                    <a:pt x="1228166" y="569594"/>
                    <a:pt x="1228166" y="566737"/>
                  </a:cubicBezTo>
                  <a:close/>
                  <a:moveTo>
                    <a:pt x="1224356" y="554354"/>
                  </a:moveTo>
                  <a:cubicBezTo>
                    <a:pt x="1224356" y="555307"/>
                    <a:pt x="1224356" y="555307"/>
                    <a:pt x="1224356" y="556259"/>
                  </a:cubicBezTo>
                  <a:cubicBezTo>
                    <a:pt x="1225309" y="556259"/>
                    <a:pt x="1225309" y="557212"/>
                    <a:pt x="1226261" y="557212"/>
                  </a:cubicBezTo>
                  <a:cubicBezTo>
                    <a:pt x="1225309" y="556259"/>
                    <a:pt x="1225309" y="555307"/>
                    <a:pt x="1224356" y="554354"/>
                  </a:cubicBezTo>
                  <a:close/>
                  <a:moveTo>
                    <a:pt x="1217689" y="538162"/>
                  </a:moveTo>
                  <a:cubicBezTo>
                    <a:pt x="1215784" y="538162"/>
                    <a:pt x="1213879" y="540067"/>
                    <a:pt x="1214831" y="541972"/>
                  </a:cubicBezTo>
                  <a:cubicBezTo>
                    <a:pt x="1214831" y="541972"/>
                    <a:pt x="1214831" y="542924"/>
                    <a:pt x="1215784" y="543877"/>
                  </a:cubicBezTo>
                  <a:cubicBezTo>
                    <a:pt x="1216736" y="544829"/>
                    <a:pt x="1217689" y="545782"/>
                    <a:pt x="1218641" y="546734"/>
                  </a:cubicBezTo>
                  <a:cubicBezTo>
                    <a:pt x="1218641" y="547687"/>
                    <a:pt x="1218641" y="547687"/>
                    <a:pt x="1218641" y="548639"/>
                  </a:cubicBezTo>
                  <a:cubicBezTo>
                    <a:pt x="1219594" y="549592"/>
                    <a:pt x="1219594" y="550544"/>
                    <a:pt x="1220546" y="551497"/>
                  </a:cubicBezTo>
                  <a:cubicBezTo>
                    <a:pt x="1220546" y="551497"/>
                    <a:pt x="1221499" y="550544"/>
                    <a:pt x="1221499" y="548639"/>
                  </a:cubicBezTo>
                  <a:cubicBezTo>
                    <a:pt x="1220546" y="549592"/>
                    <a:pt x="1217689" y="544829"/>
                    <a:pt x="1219594" y="540067"/>
                  </a:cubicBezTo>
                  <a:cubicBezTo>
                    <a:pt x="1218641" y="539114"/>
                    <a:pt x="1217689" y="539114"/>
                    <a:pt x="1217689" y="538162"/>
                  </a:cubicBezTo>
                  <a:close/>
                  <a:moveTo>
                    <a:pt x="1213879" y="512444"/>
                  </a:moveTo>
                  <a:cubicBezTo>
                    <a:pt x="1211974" y="511492"/>
                    <a:pt x="1212926" y="513397"/>
                    <a:pt x="1211974" y="517207"/>
                  </a:cubicBezTo>
                  <a:cubicBezTo>
                    <a:pt x="1212926" y="517207"/>
                    <a:pt x="1212926" y="518159"/>
                    <a:pt x="1213879" y="519112"/>
                  </a:cubicBezTo>
                  <a:cubicBezTo>
                    <a:pt x="1214831" y="519112"/>
                    <a:pt x="1214831" y="519112"/>
                    <a:pt x="1214831" y="519112"/>
                  </a:cubicBezTo>
                  <a:cubicBezTo>
                    <a:pt x="1214831" y="517207"/>
                    <a:pt x="1214831" y="515302"/>
                    <a:pt x="1213879" y="512444"/>
                  </a:cubicBezTo>
                  <a:close/>
                  <a:moveTo>
                    <a:pt x="1208164" y="496252"/>
                  </a:moveTo>
                  <a:cubicBezTo>
                    <a:pt x="1208164" y="496252"/>
                    <a:pt x="1208164" y="497204"/>
                    <a:pt x="1208164" y="498157"/>
                  </a:cubicBezTo>
                  <a:cubicBezTo>
                    <a:pt x="1209116" y="502919"/>
                    <a:pt x="1210069" y="507682"/>
                    <a:pt x="1211021" y="511492"/>
                  </a:cubicBezTo>
                  <a:cubicBezTo>
                    <a:pt x="1211974" y="509587"/>
                    <a:pt x="1212926" y="508634"/>
                    <a:pt x="1211974" y="504824"/>
                  </a:cubicBezTo>
                  <a:cubicBezTo>
                    <a:pt x="1208164" y="503872"/>
                    <a:pt x="1211974" y="504824"/>
                    <a:pt x="1208164" y="496252"/>
                  </a:cubicBezTo>
                  <a:close/>
                  <a:moveTo>
                    <a:pt x="26111" y="493394"/>
                  </a:moveTo>
                  <a:cubicBezTo>
                    <a:pt x="25159" y="494347"/>
                    <a:pt x="25159" y="495299"/>
                    <a:pt x="24206" y="495299"/>
                  </a:cubicBezTo>
                  <a:cubicBezTo>
                    <a:pt x="24206" y="495299"/>
                    <a:pt x="24206" y="494347"/>
                    <a:pt x="24206" y="494347"/>
                  </a:cubicBezTo>
                  <a:cubicBezTo>
                    <a:pt x="24206" y="494347"/>
                    <a:pt x="25159" y="493394"/>
                    <a:pt x="26111" y="493394"/>
                  </a:cubicBezTo>
                  <a:close/>
                  <a:moveTo>
                    <a:pt x="1213879" y="488632"/>
                  </a:moveTo>
                  <a:cubicBezTo>
                    <a:pt x="1212926" y="489584"/>
                    <a:pt x="1212926" y="490537"/>
                    <a:pt x="1211974" y="490537"/>
                  </a:cubicBezTo>
                  <a:cubicBezTo>
                    <a:pt x="1212926" y="492442"/>
                    <a:pt x="1213879" y="493394"/>
                    <a:pt x="1213879" y="495299"/>
                  </a:cubicBezTo>
                  <a:cubicBezTo>
                    <a:pt x="1212926" y="495299"/>
                    <a:pt x="1210069" y="489584"/>
                    <a:pt x="1211021" y="494347"/>
                  </a:cubicBezTo>
                  <a:cubicBezTo>
                    <a:pt x="1213879" y="495299"/>
                    <a:pt x="1211974" y="499109"/>
                    <a:pt x="1212926" y="501967"/>
                  </a:cubicBezTo>
                  <a:lnTo>
                    <a:pt x="1215784" y="501014"/>
                  </a:lnTo>
                  <a:cubicBezTo>
                    <a:pt x="1215784" y="495299"/>
                    <a:pt x="1214831" y="491489"/>
                    <a:pt x="1213879" y="488632"/>
                  </a:cubicBezTo>
                  <a:close/>
                  <a:moveTo>
                    <a:pt x="41352" y="468630"/>
                  </a:moveTo>
                  <a:cubicBezTo>
                    <a:pt x="42304" y="466725"/>
                    <a:pt x="43257" y="466725"/>
                    <a:pt x="44209" y="468630"/>
                  </a:cubicBezTo>
                  <a:cubicBezTo>
                    <a:pt x="44209" y="468630"/>
                    <a:pt x="43257" y="469582"/>
                    <a:pt x="43257" y="469582"/>
                  </a:cubicBezTo>
                  <a:cubicBezTo>
                    <a:pt x="42304" y="468630"/>
                    <a:pt x="42304" y="468630"/>
                    <a:pt x="41352" y="468630"/>
                  </a:cubicBezTo>
                  <a:close/>
                  <a:moveTo>
                    <a:pt x="1209116" y="468629"/>
                  </a:moveTo>
                  <a:cubicBezTo>
                    <a:pt x="1208164" y="468629"/>
                    <a:pt x="1208164" y="469582"/>
                    <a:pt x="1207211" y="469582"/>
                  </a:cubicBezTo>
                  <a:cubicBezTo>
                    <a:pt x="1207211" y="471487"/>
                    <a:pt x="1208164" y="474344"/>
                    <a:pt x="1209116" y="474344"/>
                  </a:cubicBezTo>
                  <a:cubicBezTo>
                    <a:pt x="1209116" y="472439"/>
                    <a:pt x="1211021" y="472439"/>
                    <a:pt x="1209116" y="468629"/>
                  </a:cubicBezTo>
                  <a:close/>
                  <a:moveTo>
                    <a:pt x="37541" y="463867"/>
                  </a:moveTo>
                  <a:cubicBezTo>
                    <a:pt x="35636" y="468630"/>
                    <a:pt x="32779" y="474344"/>
                    <a:pt x="30874" y="482917"/>
                  </a:cubicBezTo>
                  <a:cubicBezTo>
                    <a:pt x="29921" y="484822"/>
                    <a:pt x="30874" y="479107"/>
                    <a:pt x="31826" y="473392"/>
                  </a:cubicBezTo>
                  <a:cubicBezTo>
                    <a:pt x="33731" y="468630"/>
                    <a:pt x="35636" y="463867"/>
                    <a:pt x="37541" y="463867"/>
                  </a:cubicBezTo>
                  <a:close/>
                  <a:moveTo>
                    <a:pt x="1195781" y="460057"/>
                  </a:moveTo>
                  <a:cubicBezTo>
                    <a:pt x="1195781" y="460057"/>
                    <a:pt x="1194829" y="461009"/>
                    <a:pt x="1194829" y="461009"/>
                  </a:cubicBezTo>
                  <a:cubicBezTo>
                    <a:pt x="1194829" y="463867"/>
                    <a:pt x="1197686" y="465772"/>
                    <a:pt x="1197686" y="467677"/>
                  </a:cubicBezTo>
                  <a:cubicBezTo>
                    <a:pt x="1198639" y="469582"/>
                    <a:pt x="1196734" y="472439"/>
                    <a:pt x="1195781" y="474344"/>
                  </a:cubicBezTo>
                  <a:cubicBezTo>
                    <a:pt x="1195781" y="475297"/>
                    <a:pt x="1196734" y="477202"/>
                    <a:pt x="1197686" y="477202"/>
                  </a:cubicBezTo>
                  <a:cubicBezTo>
                    <a:pt x="1200544" y="477202"/>
                    <a:pt x="1202449" y="477202"/>
                    <a:pt x="1205306" y="477202"/>
                  </a:cubicBezTo>
                  <a:cubicBezTo>
                    <a:pt x="1204354" y="476249"/>
                    <a:pt x="1204354" y="475297"/>
                    <a:pt x="1204354" y="474344"/>
                  </a:cubicBezTo>
                  <a:cubicBezTo>
                    <a:pt x="1199591" y="470534"/>
                    <a:pt x="1203401" y="468629"/>
                    <a:pt x="1205306" y="475297"/>
                  </a:cubicBezTo>
                  <a:cubicBezTo>
                    <a:pt x="1205306" y="475297"/>
                    <a:pt x="1205306" y="473392"/>
                    <a:pt x="1206259" y="473392"/>
                  </a:cubicBezTo>
                  <a:cubicBezTo>
                    <a:pt x="1206259" y="472439"/>
                    <a:pt x="1205306" y="470534"/>
                    <a:pt x="1205306" y="469582"/>
                  </a:cubicBezTo>
                  <a:cubicBezTo>
                    <a:pt x="1204354" y="469582"/>
                    <a:pt x="1202449" y="469582"/>
                    <a:pt x="1202449" y="467677"/>
                  </a:cubicBezTo>
                  <a:cubicBezTo>
                    <a:pt x="1201496" y="463867"/>
                    <a:pt x="1199591" y="461962"/>
                    <a:pt x="1196734" y="460057"/>
                  </a:cubicBezTo>
                  <a:cubicBezTo>
                    <a:pt x="1196734" y="460057"/>
                    <a:pt x="1195781" y="460057"/>
                    <a:pt x="1195781" y="460057"/>
                  </a:cubicBezTo>
                  <a:close/>
                  <a:moveTo>
                    <a:pt x="57544" y="441007"/>
                  </a:moveTo>
                  <a:cubicBezTo>
                    <a:pt x="59449" y="440054"/>
                    <a:pt x="60402" y="441959"/>
                    <a:pt x="60402" y="442912"/>
                  </a:cubicBezTo>
                  <a:cubicBezTo>
                    <a:pt x="59449" y="442912"/>
                    <a:pt x="58496" y="441959"/>
                    <a:pt x="57544" y="441959"/>
                  </a:cubicBezTo>
                  <a:cubicBezTo>
                    <a:pt x="57544" y="441959"/>
                    <a:pt x="57544" y="441007"/>
                    <a:pt x="57544" y="441007"/>
                  </a:cubicBezTo>
                  <a:close/>
                  <a:moveTo>
                    <a:pt x="1184352" y="432435"/>
                  </a:moveTo>
                  <a:cubicBezTo>
                    <a:pt x="1186257" y="430530"/>
                    <a:pt x="1187209" y="432435"/>
                    <a:pt x="1188162" y="432435"/>
                  </a:cubicBezTo>
                  <a:cubicBezTo>
                    <a:pt x="1189115" y="436245"/>
                    <a:pt x="1184352" y="437197"/>
                    <a:pt x="1188162" y="442912"/>
                  </a:cubicBezTo>
                  <a:cubicBezTo>
                    <a:pt x="1188162" y="447675"/>
                    <a:pt x="1185304" y="440055"/>
                    <a:pt x="1184352" y="441007"/>
                  </a:cubicBezTo>
                  <a:cubicBezTo>
                    <a:pt x="1184352" y="438150"/>
                    <a:pt x="1186257" y="436245"/>
                    <a:pt x="1184352" y="432435"/>
                  </a:cubicBezTo>
                  <a:close/>
                  <a:moveTo>
                    <a:pt x="1180541" y="419099"/>
                  </a:moveTo>
                  <a:cubicBezTo>
                    <a:pt x="1185304" y="418147"/>
                    <a:pt x="1181493" y="428624"/>
                    <a:pt x="1185304" y="426719"/>
                  </a:cubicBezTo>
                  <a:cubicBezTo>
                    <a:pt x="1185304" y="428624"/>
                    <a:pt x="1183399" y="428624"/>
                    <a:pt x="1182446" y="429577"/>
                  </a:cubicBezTo>
                  <a:cubicBezTo>
                    <a:pt x="1181493" y="424814"/>
                    <a:pt x="1181493" y="422909"/>
                    <a:pt x="1180541" y="419099"/>
                  </a:cubicBezTo>
                  <a:close/>
                  <a:moveTo>
                    <a:pt x="1184352" y="410527"/>
                  </a:moveTo>
                  <a:cubicBezTo>
                    <a:pt x="1186257" y="407669"/>
                    <a:pt x="1190067" y="419099"/>
                    <a:pt x="1187209" y="418147"/>
                  </a:cubicBezTo>
                  <a:close/>
                  <a:moveTo>
                    <a:pt x="1164349" y="402907"/>
                  </a:moveTo>
                  <a:cubicBezTo>
                    <a:pt x="1164349" y="403859"/>
                    <a:pt x="1164349" y="404812"/>
                    <a:pt x="1164349" y="405764"/>
                  </a:cubicBezTo>
                  <a:cubicBezTo>
                    <a:pt x="1165301" y="406717"/>
                    <a:pt x="1165301" y="408622"/>
                    <a:pt x="1166254" y="409574"/>
                  </a:cubicBezTo>
                  <a:cubicBezTo>
                    <a:pt x="1167206" y="408622"/>
                    <a:pt x="1168159" y="409574"/>
                    <a:pt x="1169111" y="409574"/>
                  </a:cubicBezTo>
                  <a:cubicBezTo>
                    <a:pt x="1167206" y="406717"/>
                    <a:pt x="1165301" y="404812"/>
                    <a:pt x="1164349" y="402907"/>
                  </a:cubicBezTo>
                  <a:close/>
                  <a:moveTo>
                    <a:pt x="1184352" y="397192"/>
                  </a:moveTo>
                  <a:cubicBezTo>
                    <a:pt x="1187209" y="397192"/>
                    <a:pt x="1189115" y="402907"/>
                    <a:pt x="1191972" y="401955"/>
                  </a:cubicBezTo>
                  <a:cubicBezTo>
                    <a:pt x="1191972" y="407669"/>
                    <a:pt x="1185304" y="396239"/>
                    <a:pt x="1186257" y="404812"/>
                  </a:cubicBezTo>
                  <a:cubicBezTo>
                    <a:pt x="1183400" y="400049"/>
                    <a:pt x="1188162" y="401955"/>
                    <a:pt x="1184352" y="397192"/>
                  </a:cubicBezTo>
                  <a:close/>
                  <a:moveTo>
                    <a:pt x="1131964" y="378142"/>
                  </a:moveTo>
                  <a:cubicBezTo>
                    <a:pt x="1129106" y="380047"/>
                    <a:pt x="1129106" y="382904"/>
                    <a:pt x="1131011" y="384809"/>
                  </a:cubicBezTo>
                  <a:cubicBezTo>
                    <a:pt x="1134821" y="389572"/>
                    <a:pt x="1136726" y="390524"/>
                    <a:pt x="1140536" y="389572"/>
                  </a:cubicBezTo>
                  <a:cubicBezTo>
                    <a:pt x="1137679" y="384809"/>
                    <a:pt x="1135774" y="380999"/>
                    <a:pt x="1132916" y="378142"/>
                  </a:cubicBezTo>
                  <a:cubicBezTo>
                    <a:pt x="1131964" y="378142"/>
                    <a:pt x="1131964" y="378142"/>
                    <a:pt x="1131964" y="378142"/>
                  </a:cubicBezTo>
                  <a:close/>
                  <a:moveTo>
                    <a:pt x="1134821" y="336232"/>
                  </a:moveTo>
                  <a:cubicBezTo>
                    <a:pt x="1141489" y="341947"/>
                    <a:pt x="1139584" y="345757"/>
                    <a:pt x="1146251" y="352425"/>
                  </a:cubicBezTo>
                  <a:cubicBezTo>
                    <a:pt x="1142441" y="354330"/>
                    <a:pt x="1134821" y="338137"/>
                    <a:pt x="1134821" y="336232"/>
                  </a:cubicBezTo>
                  <a:close/>
                  <a:moveTo>
                    <a:pt x="188036" y="329564"/>
                  </a:moveTo>
                  <a:cubicBezTo>
                    <a:pt x="188989" y="329564"/>
                    <a:pt x="189941" y="330517"/>
                    <a:pt x="189941" y="331469"/>
                  </a:cubicBezTo>
                  <a:cubicBezTo>
                    <a:pt x="188989" y="332422"/>
                    <a:pt x="188036" y="332422"/>
                    <a:pt x="187084" y="332422"/>
                  </a:cubicBezTo>
                  <a:cubicBezTo>
                    <a:pt x="187084" y="331469"/>
                    <a:pt x="187084" y="329564"/>
                    <a:pt x="188036" y="329564"/>
                  </a:cubicBezTo>
                  <a:close/>
                  <a:moveTo>
                    <a:pt x="174070" y="290719"/>
                  </a:moveTo>
                  <a:lnTo>
                    <a:pt x="161366" y="307657"/>
                  </a:lnTo>
                  <a:cubicBezTo>
                    <a:pt x="155651" y="314324"/>
                    <a:pt x="148984" y="320992"/>
                    <a:pt x="142316" y="327659"/>
                  </a:cubicBezTo>
                  <a:cubicBezTo>
                    <a:pt x="142316" y="318134"/>
                    <a:pt x="151841" y="316229"/>
                    <a:pt x="156604" y="310514"/>
                  </a:cubicBezTo>
                  <a:close/>
                  <a:moveTo>
                    <a:pt x="176801" y="287624"/>
                  </a:moveTo>
                  <a:lnTo>
                    <a:pt x="174070" y="290719"/>
                  </a:lnTo>
                  <a:lnTo>
                    <a:pt x="175654" y="288607"/>
                  </a:lnTo>
                  <a:close/>
                  <a:moveTo>
                    <a:pt x="1121486" y="278130"/>
                  </a:moveTo>
                  <a:lnTo>
                    <a:pt x="1124344" y="281940"/>
                  </a:lnTo>
                  <a:cubicBezTo>
                    <a:pt x="1125296" y="283845"/>
                    <a:pt x="1122439" y="285750"/>
                    <a:pt x="1119581" y="281940"/>
                  </a:cubicBezTo>
                  <a:cubicBezTo>
                    <a:pt x="1122439" y="281940"/>
                    <a:pt x="1120533" y="279082"/>
                    <a:pt x="1121486" y="278130"/>
                  </a:cubicBezTo>
                  <a:close/>
                  <a:moveTo>
                    <a:pt x="1060526" y="260032"/>
                  </a:moveTo>
                  <a:cubicBezTo>
                    <a:pt x="1062431" y="264794"/>
                    <a:pt x="1063384" y="268604"/>
                    <a:pt x="1067194" y="269557"/>
                  </a:cubicBezTo>
                  <a:cubicBezTo>
                    <a:pt x="1067194" y="268604"/>
                    <a:pt x="1067194" y="268604"/>
                    <a:pt x="1067194" y="268604"/>
                  </a:cubicBezTo>
                  <a:cubicBezTo>
                    <a:pt x="1066241" y="267652"/>
                    <a:pt x="1066241" y="267652"/>
                    <a:pt x="1065289" y="266699"/>
                  </a:cubicBezTo>
                  <a:cubicBezTo>
                    <a:pt x="1063384" y="264794"/>
                    <a:pt x="1061479" y="262889"/>
                    <a:pt x="1060526" y="260032"/>
                  </a:cubicBezTo>
                  <a:close/>
                  <a:moveTo>
                    <a:pt x="1021665" y="248144"/>
                  </a:moveTo>
                  <a:lnTo>
                    <a:pt x="1022427" y="248602"/>
                  </a:lnTo>
                  <a:cubicBezTo>
                    <a:pt x="1021475" y="249554"/>
                    <a:pt x="1021475" y="250507"/>
                    <a:pt x="1022427" y="252412"/>
                  </a:cubicBezTo>
                  <a:close/>
                  <a:moveTo>
                    <a:pt x="1016712" y="239077"/>
                  </a:moveTo>
                  <a:cubicBezTo>
                    <a:pt x="1017664" y="238124"/>
                    <a:pt x="1019569" y="240029"/>
                    <a:pt x="1018617" y="239077"/>
                  </a:cubicBezTo>
                  <a:cubicBezTo>
                    <a:pt x="1018141" y="241458"/>
                    <a:pt x="1019807" y="243601"/>
                    <a:pt x="1021236" y="245744"/>
                  </a:cubicBezTo>
                  <a:lnTo>
                    <a:pt x="1021665" y="248144"/>
                  </a:lnTo>
                  <a:lnTo>
                    <a:pt x="1017664" y="245744"/>
                  </a:lnTo>
                  <a:cubicBezTo>
                    <a:pt x="1017664" y="243839"/>
                    <a:pt x="1018617" y="241934"/>
                    <a:pt x="1016712" y="239077"/>
                  </a:cubicBezTo>
                  <a:close/>
                  <a:moveTo>
                    <a:pt x="1086244" y="230505"/>
                  </a:moveTo>
                  <a:cubicBezTo>
                    <a:pt x="1085292" y="230505"/>
                    <a:pt x="1084339" y="231457"/>
                    <a:pt x="1085292" y="233362"/>
                  </a:cubicBezTo>
                  <a:cubicBezTo>
                    <a:pt x="1086244" y="229552"/>
                    <a:pt x="1091006" y="240030"/>
                    <a:pt x="1091959" y="236220"/>
                  </a:cubicBezTo>
                  <a:cubicBezTo>
                    <a:pt x="1090054" y="233362"/>
                    <a:pt x="1088149" y="231457"/>
                    <a:pt x="1086244" y="230505"/>
                  </a:cubicBezTo>
                  <a:close/>
                  <a:moveTo>
                    <a:pt x="990041" y="220027"/>
                  </a:moveTo>
                  <a:cubicBezTo>
                    <a:pt x="998614" y="225742"/>
                    <a:pt x="1010043" y="228599"/>
                    <a:pt x="1014806" y="237172"/>
                  </a:cubicBezTo>
                  <a:cubicBezTo>
                    <a:pt x="1013854" y="238124"/>
                    <a:pt x="1010043" y="232409"/>
                    <a:pt x="1008139" y="231457"/>
                  </a:cubicBezTo>
                  <a:cubicBezTo>
                    <a:pt x="1007186" y="233362"/>
                    <a:pt x="1011949" y="236219"/>
                    <a:pt x="1014806" y="239077"/>
                  </a:cubicBezTo>
                  <a:cubicBezTo>
                    <a:pt x="1009091" y="236219"/>
                    <a:pt x="994804" y="225742"/>
                    <a:pt x="990041" y="220027"/>
                  </a:cubicBezTo>
                  <a:close/>
                  <a:moveTo>
                    <a:pt x="328054" y="215264"/>
                  </a:moveTo>
                  <a:cubicBezTo>
                    <a:pt x="324244" y="219074"/>
                    <a:pt x="323292" y="217169"/>
                    <a:pt x="319482" y="219074"/>
                  </a:cubicBezTo>
                  <a:cubicBezTo>
                    <a:pt x="317577" y="217169"/>
                    <a:pt x="328054" y="212407"/>
                    <a:pt x="328054" y="215264"/>
                  </a:cubicBezTo>
                  <a:close/>
                  <a:moveTo>
                    <a:pt x="1061479" y="213359"/>
                  </a:moveTo>
                  <a:cubicBezTo>
                    <a:pt x="1066241" y="218122"/>
                    <a:pt x="1067194" y="222884"/>
                    <a:pt x="1065289" y="225742"/>
                  </a:cubicBezTo>
                  <a:cubicBezTo>
                    <a:pt x="1065289" y="221931"/>
                    <a:pt x="1058621" y="216217"/>
                    <a:pt x="1061479" y="213359"/>
                  </a:cubicBezTo>
                  <a:close/>
                  <a:moveTo>
                    <a:pt x="1018616" y="210502"/>
                  </a:moveTo>
                  <a:cubicBezTo>
                    <a:pt x="1019569" y="211454"/>
                    <a:pt x="1023379" y="217169"/>
                    <a:pt x="1024331" y="215264"/>
                  </a:cubicBezTo>
                  <a:cubicBezTo>
                    <a:pt x="1023379" y="213359"/>
                    <a:pt x="1021474" y="209549"/>
                    <a:pt x="1018616" y="210502"/>
                  </a:cubicBezTo>
                  <a:close/>
                  <a:moveTo>
                    <a:pt x="967181" y="197167"/>
                  </a:moveTo>
                  <a:cubicBezTo>
                    <a:pt x="969086" y="196215"/>
                    <a:pt x="970991" y="197167"/>
                    <a:pt x="971944" y="197167"/>
                  </a:cubicBezTo>
                  <a:cubicBezTo>
                    <a:pt x="970039" y="201930"/>
                    <a:pt x="989089" y="214312"/>
                    <a:pt x="994804" y="217170"/>
                  </a:cubicBezTo>
                  <a:cubicBezTo>
                    <a:pt x="996708" y="219075"/>
                    <a:pt x="999566" y="221932"/>
                    <a:pt x="997661" y="222885"/>
                  </a:cubicBezTo>
                  <a:cubicBezTo>
                    <a:pt x="993851" y="218122"/>
                    <a:pt x="991946" y="219075"/>
                    <a:pt x="988136" y="216217"/>
                  </a:cubicBezTo>
                  <a:cubicBezTo>
                    <a:pt x="988136" y="217170"/>
                    <a:pt x="989089" y="218122"/>
                    <a:pt x="990041" y="219075"/>
                  </a:cubicBezTo>
                  <a:cubicBezTo>
                    <a:pt x="981469" y="218122"/>
                    <a:pt x="973849" y="204787"/>
                    <a:pt x="967181" y="197167"/>
                  </a:cubicBezTo>
                  <a:close/>
                  <a:moveTo>
                    <a:pt x="501409" y="194309"/>
                  </a:moveTo>
                  <a:cubicBezTo>
                    <a:pt x="497599" y="194309"/>
                    <a:pt x="493789" y="194309"/>
                    <a:pt x="489026" y="195262"/>
                  </a:cubicBezTo>
                  <a:cubicBezTo>
                    <a:pt x="483311" y="196214"/>
                    <a:pt x="477596" y="197167"/>
                    <a:pt x="470929" y="200024"/>
                  </a:cubicBezTo>
                  <a:cubicBezTo>
                    <a:pt x="472834" y="201929"/>
                    <a:pt x="474739" y="203834"/>
                    <a:pt x="477596" y="200977"/>
                  </a:cubicBezTo>
                  <a:cubicBezTo>
                    <a:pt x="482359" y="197167"/>
                    <a:pt x="489979" y="201929"/>
                    <a:pt x="493789" y="196214"/>
                  </a:cubicBezTo>
                  <a:cubicBezTo>
                    <a:pt x="494741" y="195262"/>
                    <a:pt x="496646" y="195262"/>
                    <a:pt x="497599" y="195262"/>
                  </a:cubicBezTo>
                  <a:cubicBezTo>
                    <a:pt x="499504" y="195262"/>
                    <a:pt x="500456" y="195262"/>
                    <a:pt x="501409" y="194309"/>
                  </a:cubicBezTo>
                  <a:close/>
                  <a:moveTo>
                    <a:pt x="939559" y="192405"/>
                  </a:moveTo>
                  <a:cubicBezTo>
                    <a:pt x="942417" y="192405"/>
                    <a:pt x="950037" y="200025"/>
                    <a:pt x="950037" y="201930"/>
                  </a:cubicBezTo>
                  <a:cubicBezTo>
                    <a:pt x="947179" y="199072"/>
                    <a:pt x="943369" y="195262"/>
                    <a:pt x="939559" y="192405"/>
                  </a:cubicBezTo>
                  <a:close/>
                  <a:moveTo>
                    <a:pt x="526174" y="188594"/>
                  </a:moveTo>
                  <a:cubicBezTo>
                    <a:pt x="522364" y="189547"/>
                    <a:pt x="517601" y="189547"/>
                    <a:pt x="512839" y="190499"/>
                  </a:cubicBezTo>
                  <a:cubicBezTo>
                    <a:pt x="515696" y="194309"/>
                    <a:pt x="517601" y="194309"/>
                    <a:pt x="522364" y="191452"/>
                  </a:cubicBezTo>
                  <a:cubicBezTo>
                    <a:pt x="523316" y="191452"/>
                    <a:pt x="524269" y="190499"/>
                    <a:pt x="525221" y="190499"/>
                  </a:cubicBezTo>
                  <a:cubicBezTo>
                    <a:pt x="527126" y="194309"/>
                    <a:pt x="529031" y="195262"/>
                    <a:pt x="531889" y="193356"/>
                  </a:cubicBezTo>
                  <a:cubicBezTo>
                    <a:pt x="533794" y="192404"/>
                    <a:pt x="535699" y="190499"/>
                    <a:pt x="536651" y="188594"/>
                  </a:cubicBezTo>
                  <a:cubicBezTo>
                    <a:pt x="533794" y="188594"/>
                    <a:pt x="531889" y="188594"/>
                    <a:pt x="529031" y="188594"/>
                  </a:cubicBezTo>
                  <a:cubicBezTo>
                    <a:pt x="529031" y="189547"/>
                    <a:pt x="528079" y="190499"/>
                    <a:pt x="526174" y="190499"/>
                  </a:cubicBezTo>
                  <a:cubicBezTo>
                    <a:pt x="526174" y="189547"/>
                    <a:pt x="526174" y="189547"/>
                    <a:pt x="526174" y="188594"/>
                  </a:cubicBezTo>
                  <a:close/>
                  <a:moveTo>
                    <a:pt x="956704" y="186690"/>
                  </a:moveTo>
                  <a:cubicBezTo>
                    <a:pt x="957657" y="187643"/>
                    <a:pt x="957657" y="188595"/>
                    <a:pt x="958609" y="188595"/>
                  </a:cubicBezTo>
                  <a:cubicBezTo>
                    <a:pt x="960514" y="189547"/>
                    <a:pt x="961467" y="188595"/>
                    <a:pt x="962419" y="188595"/>
                  </a:cubicBezTo>
                  <a:cubicBezTo>
                    <a:pt x="963372" y="189547"/>
                    <a:pt x="962419" y="190500"/>
                    <a:pt x="961467" y="189547"/>
                  </a:cubicBezTo>
                  <a:cubicBezTo>
                    <a:pt x="960514" y="191453"/>
                    <a:pt x="962419" y="191453"/>
                    <a:pt x="965277" y="193357"/>
                  </a:cubicBezTo>
                  <a:cubicBezTo>
                    <a:pt x="969087" y="197168"/>
                    <a:pt x="960514" y="189547"/>
                    <a:pt x="961467" y="193357"/>
                  </a:cubicBezTo>
                  <a:cubicBezTo>
                    <a:pt x="957657" y="190500"/>
                    <a:pt x="954799" y="188595"/>
                    <a:pt x="956704" y="186690"/>
                  </a:cubicBezTo>
                  <a:close/>
                  <a:moveTo>
                    <a:pt x="548081" y="185737"/>
                  </a:moveTo>
                  <a:cubicBezTo>
                    <a:pt x="544271" y="185737"/>
                    <a:pt x="541414" y="185737"/>
                    <a:pt x="537604" y="187642"/>
                  </a:cubicBezTo>
                  <a:cubicBezTo>
                    <a:pt x="539509" y="187642"/>
                    <a:pt x="541414" y="187642"/>
                    <a:pt x="542366" y="187642"/>
                  </a:cubicBezTo>
                  <a:cubicBezTo>
                    <a:pt x="542366" y="187642"/>
                    <a:pt x="543319" y="187642"/>
                    <a:pt x="543319" y="187642"/>
                  </a:cubicBezTo>
                  <a:cubicBezTo>
                    <a:pt x="545224" y="187642"/>
                    <a:pt x="547129" y="186689"/>
                    <a:pt x="548081" y="185737"/>
                  </a:cubicBezTo>
                  <a:close/>
                  <a:moveTo>
                    <a:pt x="1023379" y="170497"/>
                  </a:moveTo>
                  <a:cubicBezTo>
                    <a:pt x="1026237" y="173355"/>
                    <a:pt x="1029094" y="175260"/>
                    <a:pt x="1032904" y="174307"/>
                  </a:cubicBezTo>
                  <a:cubicBezTo>
                    <a:pt x="1040524" y="181927"/>
                    <a:pt x="1042429" y="184785"/>
                    <a:pt x="1051002" y="190500"/>
                  </a:cubicBezTo>
                  <a:cubicBezTo>
                    <a:pt x="1051002" y="188594"/>
                    <a:pt x="1051954" y="186690"/>
                    <a:pt x="1050049" y="184785"/>
                  </a:cubicBezTo>
                  <a:cubicBezTo>
                    <a:pt x="1051954" y="184785"/>
                    <a:pt x="1052906" y="186690"/>
                    <a:pt x="1056717" y="189547"/>
                  </a:cubicBezTo>
                  <a:cubicBezTo>
                    <a:pt x="1055764" y="193357"/>
                    <a:pt x="1056717" y="197167"/>
                    <a:pt x="1058621" y="201930"/>
                  </a:cubicBezTo>
                  <a:cubicBezTo>
                    <a:pt x="1062431" y="205740"/>
                    <a:pt x="1069099" y="205740"/>
                    <a:pt x="1069099" y="211455"/>
                  </a:cubicBezTo>
                  <a:cubicBezTo>
                    <a:pt x="1071004" y="212407"/>
                    <a:pt x="1072909" y="210502"/>
                    <a:pt x="1074814" y="209550"/>
                  </a:cubicBezTo>
                  <a:cubicBezTo>
                    <a:pt x="1077671" y="215265"/>
                    <a:pt x="1080529" y="211455"/>
                    <a:pt x="1081481" y="216217"/>
                  </a:cubicBezTo>
                  <a:cubicBezTo>
                    <a:pt x="1082434" y="215265"/>
                    <a:pt x="1082434" y="214312"/>
                    <a:pt x="1079577" y="211455"/>
                  </a:cubicBezTo>
                  <a:cubicBezTo>
                    <a:pt x="1081481" y="209550"/>
                    <a:pt x="1086244" y="219075"/>
                    <a:pt x="1088149" y="218122"/>
                  </a:cubicBezTo>
                  <a:cubicBezTo>
                    <a:pt x="1091006" y="221932"/>
                    <a:pt x="1085292" y="218122"/>
                    <a:pt x="1083387" y="216217"/>
                  </a:cubicBezTo>
                  <a:cubicBezTo>
                    <a:pt x="1083387" y="218122"/>
                    <a:pt x="1082434" y="219075"/>
                    <a:pt x="1084339" y="221932"/>
                  </a:cubicBezTo>
                  <a:cubicBezTo>
                    <a:pt x="1086244" y="223837"/>
                    <a:pt x="1087196" y="221932"/>
                    <a:pt x="1088149" y="220980"/>
                  </a:cubicBezTo>
                  <a:cubicBezTo>
                    <a:pt x="1091959" y="225742"/>
                    <a:pt x="1093864" y="232410"/>
                    <a:pt x="1097674" y="229552"/>
                  </a:cubicBezTo>
                  <a:cubicBezTo>
                    <a:pt x="1100531" y="238125"/>
                    <a:pt x="1108152" y="243840"/>
                    <a:pt x="1111962" y="250507"/>
                  </a:cubicBezTo>
                  <a:cubicBezTo>
                    <a:pt x="1113867" y="251460"/>
                    <a:pt x="1114819" y="250507"/>
                    <a:pt x="1112914" y="247650"/>
                  </a:cubicBezTo>
                  <a:cubicBezTo>
                    <a:pt x="1117677" y="249555"/>
                    <a:pt x="1119581" y="256222"/>
                    <a:pt x="1120534" y="256222"/>
                  </a:cubicBezTo>
                  <a:cubicBezTo>
                    <a:pt x="1121487" y="258127"/>
                    <a:pt x="1120534" y="258127"/>
                    <a:pt x="1119581" y="259080"/>
                  </a:cubicBezTo>
                  <a:cubicBezTo>
                    <a:pt x="1123392" y="262890"/>
                    <a:pt x="1122439" y="265747"/>
                    <a:pt x="1125296" y="264795"/>
                  </a:cubicBezTo>
                  <a:cubicBezTo>
                    <a:pt x="1124344" y="268605"/>
                    <a:pt x="1130059" y="276225"/>
                    <a:pt x="1129106" y="280035"/>
                  </a:cubicBezTo>
                  <a:cubicBezTo>
                    <a:pt x="1127202" y="277177"/>
                    <a:pt x="1124344" y="267652"/>
                    <a:pt x="1121487" y="271462"/>
                  </a:cubicBezTo>
                  <a:cubicBezTo>
                    <a:pt x="1120534" y="269557"/>
                    <a:pt x="1121487" y="269557"/>
                    <a:pt x="1122439" y="268605"/>
                  </a:cubicBezTo>
                  <a:cubicBezTo>
                    <a:pt x="1120534" y="266700"/>
                    <a:pt x="1118629" y="264795"/>
                    <a:pt x="1115771" y="261937"/>
                  </a:cubicBezTo>
                  <a:cubicBezTo>
                    <a:pt x="1115771" y="259080"/>
                    <a:pt x="1114819" y="256222"/>
                    <a:pt x="1113867" y="253365"/>
                  </a:cubicBezTo>
                  <a:cubicBezTo>
                    <a:pt x="1111009" y="250507"/>
                    <a:pt x="1113867" y="256222"/>
                    <a:pt x="1111009" y="255270"/>
                  </a:cubicBezTo>
                  <a:cubicBezTo>
                    <a:pt x="1111009" y="249555"/>
                    <a:pt x="1106246" y="251460"/>
                    <a:pt x="1105294" y="250507"/>
                  </a:cubicBezTo>
                  <a:cubicBezTo>
                    <a:pt x="1104342" y="255270"/>
                    <a:pt x="1111962" y="267652"/>
                    <a:pt x="1119581" y="274320"/>
                  </a:cubicBezTo>
                  <a:cubicBezTo>
                    <a:pt x="1117677" y="275272"/>
                    <a:pt x="1117677" y="274320"/>
                    <a:pt x="1116724" y="277177"/>
                  </a:cubicBezTo>
                  <a:cubicBezTo>
                    <a:pt x="1117677" y="269557"/>
                    <a:pt x="1104342" y="266700"/>
                    <a:pt x="1103389" y="257175"/>
                  </a:cubicBezTo>
                  <a:cubicBezTo>
                    <a:pt x="1093864" y="249555"/>
                    <a:pt x="1083387" y="238125"/>
                    <a:pt x="1073862" y="226694"/>
                  </a:cubicBezTo>
                  <a:cubicBezTo>
                    <a:pt x="1069099" y="220980"/>
                    <a:pt x="1064337" y="215265"/>
                    <a:pt x="1059574" y="209550"/>
                  </a:cubicBezTo>
                  <a:cubicBezTo>
                    <a:pt x="1056717" y="206692"/>
                    <a:pt x="1054812" y="203835"/>
                    <a:pt x="1051954" y="201930"/>
                  </a:cubicBezTo>
                  <a:cubicBezTo>
                    <a:pt x="1049096" y="200025"/>
                    <a:pt x="1047192" y="198119"/>
                    <a:pt x="1044334" y="196215"/>
                  </a:cubicBezTo>
                  <a:cubicBezTo>
                    <a:pt x="1046239" y="196215"/>
                    <a:pt x="1048144" y="196215"/>
                    <a:pt x="1049096" y="196215"/>
                  </a:cubicBezTo>
                  <a:cubicBezTo>
                    <a:pt x="1046239" y="192405"/>
                    <a:pt x="1044334" y="193357"/>
                    <a:pt x="1041477" y="190500"/>
                  </a:cubicBezTo>
                  <a:cubicBezTo>
                    <a:pt x="1041477" y="184785"/>
                    <a:pt x="1025284" y="175260"/>
                    <a:pt x="1023379" y="170497"/>
                  </a:cubicBezTo>
                  <a:close/>
                  <a:moveTo>
                    <a:pt x="893839" y="145732"/>
                  </a:moveTo>
                  <a:cubicBezTo>
                    <a:pt x="893839" y="144779"/>
                    <a:pt x="895744" y="146684"/>
                    <a:pt x="896696" y="145732"/>
                  </a:cubicBezTo>
                  <a:cubicBezTo>
                    <a:pt x="897649" y="148589"/>
                    <a:pt x="898602" y="149542"/>
                    <a:pt x="901459" y="151447"/>
                  </a:cubicBezTo>
                  <a:cubicBezTo>
                    <a:pt x="898602" y="151447"/>
                    <a:pt x="893839" y="146684"/>
                    <a:pt x="893839" y="145732"/>
                  </a:cubicBezTo>
                  <a:close/>
                  <a:moveTo>
                    <a:pt x="902412" y="128587"/>
                  </a:moveTo>
                  <a:cubicBezTo>
                    <a:pt x="905269" y="128587"/>
                    <a:pt x="910984" y="134302"/>
                    <a:pt x="912889" y="131445"/>
                  </a:cubicBezTo>
                  <a:cubicBezTo>
                    <a:pt x="914794" y="135254"/>
                    <a:pt x="903364" y="131445"/>
                    <a:pt x="902412" y="128587"/>
                  </a:cubicBezTo>
                  <a:close/>
                  <a:moveTo>
                    <a:pt x="852881" y="128587"/>
                  </a:moveTo>
                  <a:cubicBezTo>
                    <a:pt x="855739" y="126682"/>
                    <a:pt x="862406" y="130492"/>
                    <a:pt x="865264" y="132397"/>
                  </a:cubicBezTo>
                  <a:cubicBezTo>
                    <a:pt x="862406" y="132397"/>
                    <a:pt x="856691" y="129540"/>
                    <a:pt x="852881" y="128587"/>
                  </a:cubicBezTo>
                  <a:close/>
                  <a:moveTo>
                    <a:pt x="989089" y="122872"/>
                  </a:moveTo>
                  <a:cubicBezTo>
                    <a:pt x="990041" y="124777"/>
                    <a:pt x="990041" y="126682"/>
                    <a:pt x="990994" y="128587"/>
                  </a:cubicBezTo>
                  <a:cubicBezTo>
                    <a:pt x="994804" y="128587"/>
                    <a:pt x="1001471" y="133350"/>
                    <a:pt x="1005281" y="133350"/>
                  </a:cubicBezTo>
                  <a:cubicBezTo>
                    <a:pt x="1008139" y="135255"/>
                    <a:pt x="1006233" y="136207"/>
                    <a:pt x="1005281" y="138112"/>
                  </a:cubicBezTo>
                  <a:cubicBezTo>
                    <a:pt x="1007186" y="139065"/>
                    <a:pt x="1008139" y="140017"/>
                    <a:pt x="1007186" y="140970"/>
                  </a:cubicBezTo>
                  <a:cubicBezTo>
                    <a:pt x="1012901" y="141922"/>
                    <a:pt x="1014806" y="145732"/>
                    <a:pt x="1020521" y="147637"/>
                  </a:cubicBezTo>
                  <a:cubicBezTo>
                    <a:pt x="1022426" y="151447"/>
                    <a:pt x="1022426" y="154305"/>
                    <a:pt x="1028141" y="159067"/>
                  </a:cubicBezTo>
                  <a:cubicBezTo>
                    <a:pt x="1023379" y="156210"/>
                    <a:pt x="1019569" y="152400"/>
                    <a:pt x="1015758" y="148590"/>
                  </a:cubicBezTo>
                  <a:cubicBezTo>
                    <a:pt x="1011949" y="145732"/>
                    <a:pt x="1008139" y="142875"/>
                    <a:pt x="1005281" y="141922"/>
                  </a:cubicBezTo>
                  <a:cubicBezTo>
                    <a:pt x="1003376" y="139065"/>
                    <a:pt x="1002424" y="136207"/>
                    <a:pt x="999566" y="133350"/>
                  </a:cubicBezTo>
                  <a:cubicBezTo>
                    <a:pt x="995756" y="131445"/>
                    <a:pt x="992899" y="133350"/>
                    <a:pt x="987183" y="128587"/>
                  </a:cubicBezTo>
                  <a:cubicBezTo>
                    <a:pt x="989089" y="127635"/>
                    <a:pt x="988136" y="125730"/>
                    <a:pt x="986231" y="123825"/>
                  </a:cubicBezTo>
                  <a:cubicBezTo>
                    <a:pt x="987183" y="123825"/>
                    <a:pt x="988136" y="123825"/>
                    <a:pt x="989089" y="122872"/>
                  </a:cubicBezTo>
                  <a:close/>
                  <a:moveTo>
                    <a:pt x="833831" y="119062"/>
                  </a:moveTo>
                  <a:cubicBezTo>
                    <a:pt x="833831" y="117157"/>
                    <a:pt x="846214" y="121920"/>
                    <a:pt x="844308" y="123825"/>
                  </a:cubicBezTo>
                  <a:cubicBezTo>
                    <a:pt x="840499" y="120967"/>
                    <a:pt x="839546" y="121920"/>
                    <a:pt x="833831" y="119062"/>
                  </a:cubicBezTo>
                  <a:close/>
                  <a:moveTo>
                    <a:pt x="804304" y="118109"/>
                  </a:moveTo>
                  <a:cubicBezTo>
                    <a:pt x="806209" y="118109"/>
                    <a:pt x="810019" y="118109"/>
                    <a:pt x="813829" y="120014"/>
                  </a:cubicBezTo>
                  <a:cubicBezTo>
                    <a:pt x="813829" y="122872"/>
                    <a:pt x="807162" y="118109"/>
                    <a:pt x="804304" y="118109"/>
                  </a:cubicBezTo>
                  <a:close/>
                  <a:moveTo>
                    <a:pt x="349961" y="116204"/>
                  </a:moveTo>
                  <a:cubicBezTo>
                    <a:pt x="354724" y="117157"/>
                    <a:pt x="334721" y="125729"/>
                    <a:pt x="331864" y="125729"/>
                  </a:cubicBezTo>
                  <a:cubicBezTo>
                    <a:pt x="332816" y="124777"/>
                    <a:pt x="348056" y="120014"/>
                    <a:pt x="349961" y="116204"/>
                  </a:cubicBezTo>
                  <a:close/>
                  <a:moveTo>
                    <a:pt x="823592" y="113704"/>
                  </a:moveTo>
                  <a:cubicBezTo>
                    <a:pt x="824307" y="113585"/>
                    <a:pt x="825736" y="113823"/>
                    <a:pt x="827164" y="114300"/>
                  </a:cubicBezTo>
                  <a:cubicBezTo>
                    <a:pt x="830022" y="115252"/>
                    <a:pt x="832879" y="117157"/>
                    <a:pt x="830974" y="118110"/>
                  </a:cubicBezTo>
                  <a:cubicBezTo>
                    <a:pt x="827164" y="117157"/>
                    <a:pt x="826212" y="113347"/>
                    <a:pt x="824307" y="115252"/>
                  </a:cubicBezTo>
                  <a:cubicBezTo>
                    <a:pt x="822878" y="114299"/>
                    <a:pt x="822878" y="113823"/>
                    <a:pt x="823592" y="113704"/>
                  </a:cubicBezTo>
                  <a:close/>
                  <a:moveTo>
                    <a:pt x="782635" y="108346"/>
                  </a:moveTo>
                  <a:cubicBezTo>
                    <a:pt x="784540" y="108822"/>
                    <a:pt x="786207" y="110013"/>
                    <a:pt x="785254" y="111442"/>
                  </a:cubicBezTo>
                  <a:lnTo>
                    <a:pt x="778587" y="109537"/>
                  </a:lnTo>
                  <a:cubicBezTo>
                    <a:pt x="778587" y="108108"/>
                    <a:pt x="780730" y="107870"/>
                    <a:pt x="782635" y="108346"/>
                  </a:cubicBezTo>
                  <a:close/>
                  <a:moveTo>
                    <a:pt x="943369" y="97155"/>
                  </a:moveTo>
                  <a:cubicBezTo>
                    <a:pt x="947179" y="95250"/>
                    <a:pt x="958609" y="102870"/>
                    <a:pt x="966229" y="105727"/>
                  </a:cubicBezTo>
                  <a:cubicBezTo>
                    <a:pt x="962419" y="104775"/>
                    <a:pt x="960514" y="106680"/>
                    <a:pt x="958609" y="103822"/>
                  </a:cubicBezTo>
                  <a:cubicBezTo>
                    <a:pt x="955752" y="101917"/>
                    <a:pt x="955752" y="106680"/>
                    <a:pt x="958609" y="107632"/>
                  </a:cubicBezTo>
                  <a:cubicBezTo>
                    <a:pt x="957657" y="108585"/>
                    <a:pt x="954799" y="105727"/>
                    <a:pt x="953846" y="106680"/>
                  </a:cubicBezTo>
                  <a:cubicBezTo>
                    <a:pt x="956704" y="105727"/>
                    <a:pt x="950037" y="99060"/>
                    <a:pt x="943369" y="97155"/>
                  </a:cubicBezTo>
                  <a:close/>
                  <a:moveTo>
                    <a:pt x="930987" y="90487"/>
                  </a:moveTo>
                  <a:cubicBezTo>
                    <a:pt x="930987" y="87629"/>
                    <a:pt x="937654" y="94297"/>
                    <a:pt x="941464" y="95249"/>
                  </a:cubicBezTo>
                  <a:cubicBezTo>
                    <a:pt x="940512" y="97154"/>
                    <a:pt x="935750" y="93344"/>
                    <a:pt x="930987" y="90487"/>
                  </a:cubicBezTo>
                  <a:close/>
                  <a:moveTo>
                    <a:pt x="380442" y="89534"/>
                  </a:moveTo>
                  <a:cubicBezTo>
                    <a:pt x="382347" y="92392"/>
                    <a:pt x="381394" y="95249"/>
                    <a:pt x="375679" y="96202"/>
                  </a:cubicBezTo>
                  <a:cubicBezTo>
                    <a:pt x="374727" y="93344"/>
                    <a:pt x="374727" y="91439"/>
                    <a:pt x="380442" y="89534"/>
                  </a:cubicBezTo>
                  <a:close/>
                  <a:moveTo>
                    <a:pt x="798589" y="79057"/>
                  </a:moveTo>
                  <a:cubicBezTo>
                    <a:pt x="799541" y="78104"/>
                    <a:pt x="807162" y="81914"/>
                    <a:pt x="808114" y="82867"/>
                  </a:cubicBezTo>
                  <a:cubicBezTo>
                    <a:pt x="805256" y="84772"/>
                    <a:pt x="802399" y="80962"/>
                    <a:pt x="798589" y="79057"/>
                  </a:cubicBezTo>
                  <a:close/>
                  <a:moveTo>
                    <a:pt x="756679" y="78104"/>
                  </a:moveTo>
                  <a:cubicBezTo>
                    <a:pt x="758584" y="79057"/>
                    <a:pt x="758584" y="80962"/>
                    <a:pt x="762394" y="81914"/>
                  </a:cubicBezTo>
                  <a:cubicBezTo>
                    <a:pt x="768109" y="83819"/>
                    <a:pt x="768109" y="80009"/>
                    <a:pt x="771919" y="80009"/>
                  </a:cubicBezTo>
                  <a:cubicBezTo>
                    <a:pt x="786206" y="91439"/>
                    <a:pt x="808114" y="83819"/>
                    <a:pt x="824306" y="90487"/>
                  </a:cubicBezTo>
                  <a:cubicBezTo>
                    <a:pt x="832879" y="87629"/>
                    <a:pt x="840499" y="86677"/>
                    <a:pt x="850024" y="87629"/>
                  </a:cubicBezTo>
                  <a:cubicBezTo>
                    <a:pt x="859549" y="88582"/>
                    <a:pt x="869074" y="90487"/>
                    <a:pt x="879551" y="94296"/>
                  </a:cubicBezTo>
                  <a:cubicBezTo>
                    <a:pt x="897649" y="100964"/>
                    <a:pt x="911936" y="113347"/>
                    <a:pt x="928129" y="123824"/>
                  </a:cubicBezTo>
                  <a:cubicBezTo>
                    <a:pt x="939559" y="130492"/>
                    <a:pt x="951941" y="138112"/>
                    <a:pt x="964324" y="145732"/>
                  </a:cubicBezTo>
                  <a:cubicBezTo>
                    <a:pt x="976706" y="154304"/>
                    <a:pt x="988136" y="160972"/>
                    <a:pt x="996709" y="169544"/>
                  </a:cubicBezTo>
                  <a:cubicBezTo>
                    <a:pt x="999566" y="171449"/>
                    <a:pt x="999566" y="166687"/>
                    <a:pt x="1002424" y="169544"/>
                  </a:cubicBezTo>
                  <a:cubicBezTo>
                    <a:pt x="1017664" y="177164"/>
                    <a:pt x="1028141" y="189547"/>
                    <a:pt x="1038619" y="201929"/>
                  </a:cubicBezTo>
                  <a:cubicBezTo>
                    <a:pt x="1048144" y="214312"/>
                    <a:pt x="1056716" y="228599"/>
                    <a:pt x="1065289" y="241934"/>
                  </a:cubicBezTo>
                  <a:cubicBezTo>
                    <a:pt x="1067194" y="246697"/>
                    <a:pt x="1071004" y="250507"/>
                    <a:pt x="1074814" y="254317"/>
                  </a:cubicBezTo>
                  <a:cubicBezTo>
                    <a:pt x="1077671" y="258127"/>
                    <a:pt x="1081481" y="262889"/>
                    <a:pt x="1085291" y="266699"/>
                  </a:cubicBezTo>
                  <a:cubicBezTo>
                    <a:pt x="1086244" y="267652"/>
                    <a:pt x="1087196" y="268604"/>
                    <a:pt x="1088149" y="269557"/>
                  </a:cubicBezTo>
                  <a:cubicBezTo>
                    <a:pt x="1088149" y="269557"/>
                    <a:pt x="1089101" y="270509"/>
                    <a:pt x="1091006" y="272414"/>
                  </a:cubicBezTo>
                  <a:cubicBezTo>
                    <a:pt x="1090054" y="272414"/>
                    <a:pt x="1090054" y="273367"/>
                    <a:pt x="1090054" y="273367"/>
                  </a:cubicBezTo>
                  <a:cubicBezTo>
                    <a:pt x="1092911" y="277177"/>
                    <a:pt x="1094816" y="281939"/>
                    <a:pt x="1095769" y="285749"/>
                  </a:cubicBezTo>
                  <a:cubicBezTo>
                    <a:pt x="1101484" y="291464"/>
                    <a:pt x="1107199" y="298132"/>
                    <a:pt x="1108151" y="303847"/>
                  </a:cubicBezTo>
                  <a:cubicBezTo>
                    <a:pt x="1110056" y="304799"/>
                    <a:pt x="1111009" y="305751"/>
                    <a:pt x="1111961" y="304799"/>
                  </a:cubicBezTo>
                  <a:cubicBezTo>
                    <a:pt x="1114819" y="311467"/>
                    <a:pt x="1118629" y="316229"/>
                    <a:pt x="1121486" y="321944"/>
                  </a:cubicBezTo>
                  <a:cubicBezTo>
                    <a:pt x="1130059" y="333374"/>
                    <a:pt x="1138631" y="345757"/>
                    <a:pt x="1145299" y="359092"/>
                  </a:cubicBezTo>
                  <a:cubicBezTo>
                    <a:pt x="1149109" y="364807"/>
                    <a:pt x="1151966" y="370522"/>
                    <a:pt x="1154824" y="377189"/>
                  </a:cubicBezTo>
                  <a:cubicBezTo>
                    <a:pt x="1153871" y="377189"/>
                    <a:pt x="1153871" y="377189"/>
                    <a:pt x="1153871" y="377189"/>
                  </a:cubicBezTo>
                  <a:cubicBezTo>
                    <a:pt x="1153871" y="379094"/>
                    <a:pt x="1154824" y="380999"/>
                    <a:pt x="1155776" y="382904"/>
                  </a:cubicBezTo>
                  <a:cubicBezTo>
                    <a:pt x="1157681" y="384809"/>
                    <a:pt x="1160539" y="387667"/>
                    <a:pt x="1162444" y="389572"/>
                  </a:cubicBezTo>
                  <a:lnTo>
                    <a:pt x="1162698" y="391095"/>
                  </a:lnTo>
                  <a:lnTo>
                    <a:pt x="1164349" y="388619"/>
                  </a:lnTo>
                  <a:cubicBezTo>
                    <a:pt x="1166254" y="393382"/>
                    <a:pt x="1171969" y="397192"/>
                    <a:pt x="1171017" y="394334"/>
                  </a:cubicBezTo>
                  <a:cubicBezTo>
                    <a:pt x="1175779" y="400049"/>
                    <a:pt x="1176732" y="407669"/>
                    <a:pt x="1181494" y="415289"/>
                  </a:cubicBezTo>
                  <a:cubicBezTo>
                    <a:pt x="1180542" y="414337"/>
                    <a:pt x="1178637" y="414337"/>
                    <a:pt x="1177684" y="415289"/>
                  </a:cubicBezTo>
                  <a:cubicBezTo>
                    <a:pt x="1176732" y="408621"/>
                    <a:pt x="1174589" y="405049"/>
                    <a:pt x="1171850" y="401954"/>
                  </a:cubicBezTo>
                  <a:lnTo>
                    <a:pt x="1162833" y="391910"/>
                  </a:lnTo>
                  <a:lnTo>
                    <a:pt x="1163396" y="395287"/>
                  </a:lnTo>
                  <a:cubicBezTo>
                    <a:pt x="1165301" y="395287"/>
                    <a:pt x="1166254" y="395287"/>
                    <a:pt x="1166254" y="397192"/>
                  </a:cubicBezTo>
                  <a:cubicBezTo>
                    <a:pt x="1166254" y="399097"/>
                    <a:pt x="1166254" y="400049"/>
                    <a:pt x="1166254" y="401002"/>
                  </a:cubicBezTo>
                  <a:cubicBezTo>
                    <a:pt x="1168159" y="404812"/>
                    <a:pt x="1170064" y="406717"/>
                    <a:pt x="1171969" y="406717"/>
                  </a:cubicBezTo>
                  <a:cubicBezTo>
                    <a:pt x="1171969" y="412432"/>
                    <a:pt x="1177684" y="431482"/>
                    <a:pt x="1182446" y="434339"/>
                  </a:cubicBezTo>
                  <a:cubicBezTo>
                    <a:pt x="1180541" y="437197"/>
                    <a:pt x="1181494" y="441007"/>
                    <a:pt x="1183399" y="445769"/>
                  </a:cubicBezTo>
                  <a:cubicBezTo>
                    <a:pt x="1185304" y="447674"/>
                    <a:pt x="1185304" y="448627"/>
                    <a:pt x="1185304" y="450532"/>
                  </a:cubicBezTo>
                  <a:cubicBezTo>
                    <a:pt x="1185304" y="451484"/>
                    <a:pt x="1186256" y="453389"/>
                    <a:pt x="1186256" y="454342"/>
                  </a:cubicBezTo>
                  <a:cubicBezTo>
                    <a:pt x="1186256" y="455294"/>
                    <a:pt x="1187209" y="455294"/>
                    <a:pt x="1187209" y="455294"/>
                  </a:cubicBezTo>
                  <a:cubicBezTo>
                    <a:pt x="1190066" y="454342"/>
                    <a:pt x="1191971" y="453389"/>
                    <a:pt x="1193876" y="452437"/>
                  </a:cubicBezTo>
                  <a:cubicBezTo>
                    <a:pt x="1192924" y="449579"/>
                    <a:pt x="1191019" y="442912"/>
                    <a:pt x="1192924" y="441959"/>
                  </a:cubicBezTo>
                  <a:cubicBezTo>
                    <a:pt x="1193876" y="445769"/>
                    <a:pt x="1192924" y="446722"/>
                    <a:pt x="1195781" y="450532"/>
                  </a:cubicBezTo>
                  <a:cubicBezTo>
                    <a:pt x="1195781" y="450532"/>
                    <a:pt x="1194829" y="450532"/>
                    <a:pt x="1194829" y="451484"/>
                  </a:cubicBezTo>
                  <a:cubicBezTo>
                    <a:pt x="1195781" y="450532"/>
                    <a:pt x="1196734" y="450532"/>
                    <a:pt x="1197686" y="449579"/>
                  </a:cubicBezTo>
                  <a:cubicBezTo>
                    <a:pt x="1198639" y="449579"/>
                    <a:pt x="1198639" y="449579"/>
                    <a:pt x="1199591" y="449579"/>
                  </a:cubicBezTo>
                  <a:cubicBezTo>
                    <a:pt x="1198639" y="448627"/>
                    <a:pt x="1198639" y="447674"/>
                    <a:pt x="1197686" y="447674"/>
                  </a:cubicBezTo>
                  <a:cubicBezTo>
                    <a:pt x="1196734" y="442912"/>
                    <a:pt x="1199591" y="448627"/>
                    <a:pt x="1200544" y="446722"/>
                  </a:cubicBezTo>
                  <a:cubicBezTo>
                    <a:pt x="1198639" y="441959"/>
                    <a:pt x="1195781" y="444817"/>
                    <a:pt x="1193876" y="439102"/>
                  </a:cubicBezTo>
                  <a:cubicBezTo>
                    <a:pt x="1195781" y="440054"/>
                    <a:pt x="1198639" y="442912"/>
                    <a:pt x="1200544" y="442912"/>
                  </a:cubicBezTo>
                  <a:cubicBezTo>
                    <a:pt x="1199591" y="437197"/>
                    <a:pt x="1196734" y="438149"/>
                    <a:pt x="1194829" y="433387"/>
                  </a:cubicBezTo>
                  <a:cubicBezTo>
                    <a:pt x="1196734" y="433387"/>
                    <a:pt x="1193876" y="429577"/>
                    <a:pt x="1196734" y="429577"/>
                  </a:cubicBezTo>
                  <a:cubicBezTo>
                    <a:pt x="1195781" y="435292"/>
                    <a:pt x="1198639" y="436244"/>
                    <a:pt x="1201496" y="441007"/>
                  </a:cubicBezTo>
                  <a:cubicBezTo>
                    <a:pt x="1202449" y="438149"/>
                    <a:pt x="1195781" y="421004"/>
                    <a:pt x="1191971" y="419099"/>
                  </a:cubicBezTo>
                  <a:cubicBezTo>
                    <a:pt x="1191971" y="416242"/>
                    <a:pt x="1188161" y="410527"/>
                    <a:pt x="1191019" y="409574"/>
                  </a:cubicBezTo>
                  <a:cubicBezTo>
                    <a:pt x="1193876" y="414337"/>
                    <a:pt x="1191971" y="415289"/>
                    <a:pt x="1193876" y="419099"/>
                  </a:cubicBezTo>
                  <a:cubicBezTo>
                    <a:pt x="1194829" y="419099"/>
                    <a:pt x="1194829" y="417194"/>
                    <a:pt x="1193876" y="415289"/>
                  </a:cubicBezTo>
                  <a:cubicBezTo>
                    <a:pt x="1197686" y="420052"/>
                    <a:pt x="1196734" y="428624"/>
                    <a:pt x="1200544" y="433387"/>
                  </a:cubicBezTo>
                  <a:cubicBezTo>
                    <a:pt x="1201496" y="435292"/>
                    <a:pt x="1200544" y="432434"/>
                    <a:pt x="1202449" y="432434"/>
                  </a:cubicBezTo>
                  <a:cubicBezTo>
                    <a:pt x="1206259" y="435292"/>
                    <a:pt x="1204354" y="444817"/>
                    <a:pt x="1208164" y="443864"/>
                  </a:cubicBezTo>
                  <a:cubicBezTo>
                    <a:pt x="1207211" y="449579"/>
                    <a:pt x="1214831" y="461962"/>
                    <a:pt x="1217689" y="468629"/>
                  </a:cubicBezTo>
                  <a:cubicBezTo>
                    <a:pt x="1216736" y="475297"/>
                    <a:pt x="1220546" y="483869"/>
                    <a:pt x="1222451" y="493394"/>
                  </a:cubicBezTo>
                  <a:cubicBezTo>
                    <a:pt x="1225309" y="489584"/>
                    <a:pt x="1221499" y="483869"/>
                    <a:pt x="1219594" y="474344"/>
                  </a:cubicBezTo>
                  <a:cubicBezTo>
                    <a:pt x="1223404" y="476249"/>
                    <a:pt x="1221499" y="485774"/>
                    <a:pt x="1225309" y="492442"/>
                  </a:cubicBezTo>
                  <a:cubicBezTo>
                    <a:pt x="1221499" y="491489"/>
                    <a:pt x="1229119" y="502919"/>
                    <a:pt x="1223404" y="501014"/>
                  </a:cubicBezTo>
                  <a:cubicBezTo>
                    <a:pt x="1227214" y="508634"/>
                    <a:pt x="1228166" y="512444"/>
                    <a:pt x="1228166" y="521017"/>
                  </a:cubicBezTo>
                  <a:cubicBezTo>
                    <a:pt x="1235786" y="525779"/>
                    <a:pt x="1234834" y="548639"/>
                    <a:pt x="1238644" y="554354"/>
                  </a:cubicBezTo>
                  <a:cubicBezTo>
                    <a:pt x="1239596" y="561974"/>
                    <a:pt x="1240549" y="569594"/>
                    <a:pt x="1241501" y="577214"/>
                  </a:cubicBezTo>
                  <a:cubicBezTo>
                    <a:pt x="1242454" y="581024"/>
                    <a:pt x="1242454" y="584834"/>
                    <a:pt x="1243406" y="588644"/>
                  </a:cubicBezTo>
                  <a:cubicBezTo>
                    <a:pt x="1243406" y="592454"/>
                    <a:pt x="1244359" y="597217"/>
                    <a:pt x="1244359" y="601027"/>
                  </a:cubicBezTo>
                  <a:cubicBezTo>
                    <a:pt x="1245311" y="617219"/>
                    <a:pt x="1246264" y="634364"/>
                    <a:pt x="1247216" y="651509"/>
                  </a:cubicBezTo>
                  <a:cubicBezTo>
                    <a:pt x="1246264" y="685799"/>
                    <a:pt x="1246264" y="721994"/>
                    <a:pt x="1232929" y="749617"/>
                  </a:cubicBezTo>
                  <a:lnTo>
                    <a:pt x="1230071" y="749617"/>
                  </a:lnTo>
                  <a:cubicBezTo>
                    <a:pt x="1231976" y="750569"/>
                    <a:pt x="1232929" y="761047"/>
                    <a:pt x="1230071" y="757237"/>
                  </a:cubicBezTo>
                  <a:cubicBezTo>
                    <a:pt x="1231976" y="763904"/>
                    <a:pt x="1227214" y="778192"/>
                    <a:pt x="1226261" y="785812"/>
                  </a:cubicBezTo>
                  <a:cubicBezTo>
                    <a:pt x="1226261" y="783907"/>
                    <a:pt x="1226261" y="781049"/>
                    <a:pt x="1226261" y="778192"/>
                  </a:cubicBezTo>
                  <a:cubicBezTo>
                    <a:pt x="1226261" y="774382"/>
                    <a:pt x="1226261" y="771524"/>
                    <a:pt x="1226261" y="768667"/>
                  </a:cubicBezTo>
                  <a:cubicBezTo>
                    <a:pt x="1226261" y="761999"/>
                    <a:pt x="1226261" y="755332"/>
                    <a:pt x="1227214" y="748664"/>
                  </a:cubicBezTo>
                  <a:cubicBezTo>
                    <a:pt x="1228166" y="735329"/>
                    <a:pt x="1231024" y="721994"/>
                    <a:pt x="1232929" y="711517"/>
                  </a:cubicBezTo>
                  <a:cubicBezTo>
                    <a:pt x="1230071" y="715327"/>
                    <a:pt x="1230071" y="696277"/>
                    <a:pt x="1232929" y="700087"/>
                  </a:cubicBezTo>
                  <a:cubicBezTo>
                    <a:pt x="1229119" y="683894"/>
                    <a:pt x="1231976" y="669607"/>
                    <a:pt x="1230071" y="651509"/>
                  </a:cubicBezTo>
                  <a:cubicBezTo>
                    <a:pt x="1231976" y="652462"/>
                    <a:pt x="1231976" y="652462"/>
                    <a:pt x="1232929" y="649604"/>
                  </a:cubicBezTo>
                  <a:cubicBezTo>
                    <a:pt x="1230071" y="644842"/>
                    <a:pt x="1230071" y="636269"/>
                    <a:pt x="1231024" y="629602"/>
                  </a:cubicBezTo>
                  <a:cubicBezTo>
                    <a:pt x="1231024" y="625792"/>
                    <a:pt x="1229119" y="626744"/>
                    <a:pt x="1229119" y="623887"/>
                  </a:cubicBezTo>
                  <a:cubicBezTo>
                    <a:pt x="1229119" y="627697"/>
                    <a:pt x="1228166" y="635317"/>
                    <a:pt x="1226261" y="639127"/>
                  </a:cubicBezTo>
                  <a:cubicBezTo>
                    <a:pt x="1226261" y="641984"/>
                    <a:pt x="1227214" y="645794"/>
                    <a:pt x="1227214" y="648652"/>
                  </a:cubicBezTo>
                  <a:cubicBezTo>
                    <a:pt x="1228166" y="652462"/>
                    <a:pt x="1228166" y="654367"/>
                    <a:pt x="1229119" y="659129"/>
                  </a:cubicBezTo>
                  <a:cubicBezTo>
                    <a:pt x="1228166" y="659129"/>
                    <a:pt x="1228166" y="659129"/>
                    <a:pt x="1228166" y="659129"/>
                  </a:cubicBezTo>
                  <a:cubicBezTo>
                    <a:pt x="1229119" y="668654"/>
                    <a:pt x="1229119" y="678179"/>
                    <a:pt x="1230071" y="687704"/>
                  </a:cubicBezTo>
                  <a:cubicBezTo>
                    <a:pt x="1229119" y="687704"/>
                    <a:pt x="1228166" y="687704"/>
                    <a:pt x="1227214" y="687704"/>
                  </a:cubicBezTo>
                  <a:cubicBezTo>
                    <a:pt x="1227214" y="695324"/>
                    <a:pt x="1227214" y="704849"/>
                    <a:pt x="1227214" y="713422"/>
                  </a:cubicBezTo>
                  <a:cubicBezTo>
                    <a:pt x="1226261" y="724852"/>
                    <a:pt x="1224356" y="736282"/>
                    <a:pt x="1223404" y="746759"/>
                  </a:cubicBezTo>
                  <a:cubicBezTo>
                    <a:pt x="1222451" y="750569"/>
                    <a:pt x="1221499" y="754379"/>
                    <a:pt x="1221499" y="752474"/>
                  </a:cubicBezTo>
                  <a:cubicBezTo>
                    <a:pt x="1221499" y="762952"/>
                    <a:pt x="1218641" y="780097"/>
                    <a:pt x="1212926" y="781049"/>
                  </a:cubicBezTo>
                  <a:cubicBezTo>
                    <a:pt x="1216736" y="784859"/>
                    <a:pt x="1209116" y="791527"/>
                    <a:pt x="1210069" y="800099"/>
                  </a:cubicBezTo>
                  <a:cubicBezTo>
                    <a:pt x="1205306" y="797242"/>
                    <a:pt x="1202449" y="814387"/>
                    <a:pt x="1203401" y="821054"/>
                  </a:cubicBezTo>
                  <a:cubicBezTo>
                    <a:pt x="1207211" y="818197"/>
                    <a:pt x="1209116" y="809624"/>
                    <a:pt x="1210069" y="802004"/>
                  </a:cubicBezTo>
                  <a:cubicBezTo>
                    <a:pt x="1212926" y="812482"/>
                    <a:pt x="1201496" y="832484"/>
                    <a:pt x="1206259" y="840104"/>
                  </a:cubicBezTo>
                  <a:cubicBezTo>
                    <a:pt x="1201496" y="855344"/>
                    <a:pt x="1193876" y="862964"/>
                    <a:pt x="1191971" y="877252"/>
                  </a:cubicBezTo>
                  <a:cubicBezTo>
                    <a:pt x="1191019" y="875347"/>
                    <a:pt x="1190066" y="874394"/>
                    <a:pt x="1187209" y="877252"/>
                  </a:cubicBezTo>
                  <a:cubicBezTo>
                    <a:pt x="1184351" y="883919"/>
                    <a:pt x="1189114" y="879157"/>
                    <a:pt x="1190066" y="882967"/>
                  </a:cubicBezTo>
                  <a:cubicBezTo>
                    <a:pt x="1183399" y="897254"/>
                    <a:pt x="1181494" y="917257"/>
                    <a:pt x="1169111" y="934402"/>
                  </a:cubicBezTo>
                  <a:cubicBezTo>
                    <a:pt x="1168159" y="939164"/>
                    <a:pt x="1171016" y="935354"/>
                    <a:pt x="1171016" y="938212"/>
                  </a:cubicBezTo>
                  <a:cubicBezTo>
                    <a:pt x="1167206" y="945832"/>
                    <a:pt x="1164349" y="951547"/>
                    <a:pt x="1162444" y="955357"/>
                  </a:cubicBezTo>
                  <a:cubicBezTo>
                    <a:pt x="1159586" y="960119"/>
                    <a:pt x="1157681" y="962977"/>
                    <a:pt x="1156729" y="966787"/>
                  </a:cubicBezTo>
                  <a:cubicBezTo>
                    <a:pt x="1154824" y="966787"/>
                    <a:pt x="1151966" y="969644"/>
                    <a:pt x="1149109" y="975359"/>
                  </a:cubicBezTo>
                  <a:cubicBezTo>
                    <a:pt x="1148156" y="974407"/>
                    <a:pt x="1150061" y="972502"/>
                    <a:pt x="1151014" y="970597"/>
                  </a:cubicBezTo>
                  <a:cubicBezTo>
                    <a:pt x="1149109" y="968692"/>
                    <a:pt x="1148156" y="972502"/>
                    <a:pt x="1146251" y="973454"/>
                  </a:cubicBezTo>
                  <a:cubicBezTo>
                    <a:pt x="1146251" y="975359"/>
                    <a:pt x="1149109" y="974407"/>
                    <a:pt x="1144346" y="980122"/>
                  </a:cubicBezTo>
                  <a:cubicBezTo>
                    <a:pt x="1143394" y="979169"/>
                    <a:pt x="1146251" y="976312"/>
                    <a:pt x="1143394" y="976312"/>
                  </a:cubicBezTo>
                  <a:cubicBezTo>
                    <a:pt x="1146251" y="969644"/>
                    <a:pt x="1151014" y="966787"/>
                    <a:pt x="1147204" y="963929"/>
                  </a:cubicBezTo>
                  <a:cubicBezTo>
                    <a:pt x="1151966" y="962024"/>
                    <a:pt x="1152919" y="958214"/>
                    <a:pt x="1153871" y="953452"/>
                  </a:cubicBezTo>
                  <a:lnTo>
                    <a:pt x="1157248" y="944446"/>
                  </a:lnTo>
                  <a:lnTo>
                    <a:pt x="1159586" y="946784"/>
                  </a:lnTo>
                  <a:lnTo>
                    <a:pt x="1168019" y="924859"/>
                  </a:lnTo>
                  <a:lnTo>
                    <a:pt x="1168159" y="924877"/>
                  </a:lnTo>
                  <a:cubicBezTo>
                    <a:pt x="1171016" y="918209"/>
                    <a:pt x="1170064" y="919162"/>
                    <a:pt x="1172921" y="913447"/>
                  </a:cubicBezTo>
                  <a:cubicBezTo>
                    <a:pt x="1168159" y="912494"/>
                    <a:pt x="1168159" y="924877"/>
                    <a:pt x="1166254" y="919162"/>
                  </a:cubicBezTo>
                  <a:cubicBezTo>
                    <a:pt x="1164825" y="921543"/>
                    <a:pt x="1164825" y="923448"/>
                    <a:pt x="1165420" y="924520"/>
                  </a:cubicBezTo>
                  <a:lnTo>
                    <a:pt x="1167321" y="924768"/>
                  </a:lnTo>
                  <a:lnTo>
                    <a:pt x="1163992" y="929878"/>
                  </a:lnTo>
                  <a:cubicBezTo>
                    <a:pt x="1162444" y="932497"/>
                    <a:pt x="1161492" y="934878"/>
                    <a:pt x="1162444" y="936307"/>
                  </a:cubicBezTo>
                  <a:cubicBezTo>
                    <a:pt x="1160539" y="933449"/>
                    <a:pt x="1157681" y="941069"/>
                    <a:pt x="1155776" y="942974"/>
                  </a:cubicBezTo>
                  <a:lnTo>
                    <a:pt x="1156051" y="943249"/>
                  </a:lnTo>
                  <a:lnTo>
                    <a:pt x="1154824" y="944998"/>
                  </a:lnTo>
                  <a:cubicBezTo>
                    <a:pt x="1153871" y="948689"/>
                    <a:pt x="1152919" y="952499"/>
                    <a:pt x="1150061" y="952499"/>
                  </a:cubicBezTo>
                  <a:cubicBezTo>
                    <a:pt x="1148156" y="957262"/>
                    <a:pt x="1149109" y="960119"/>
                    <a:pt x="1145299" y="963929"/>
                  </a:cubicBezTo>
                  <a:cubicBezTo>
                    <a:pt x="1144346" y="963929"/>
                    <a:pt x="1148156" y="959167"/>
                    <a:pt x="1147204" y="958214"/>
                  </a:cubicBezTo>
                  <a:cubicBezTo>
                    <a:pt x="1144346" y="960119"/>
                    <a:pt x="1141489" y="967739"/>
                    <a:pt x="1140536" y="970597"/>
                  </a:cubicBezTo>
                  <a:cubicBezTo>
                    <a:pt x="1140536" y="971549"/>
                    <a:pt x="1141489" y="969644"/>
                    <a:pt x="1142441" y="968692"/>
                  </a:cubicBezTo>
                  <a:cubicBezTo>
                    <a:pt x="1141489" y="970597"/>
                    <a:pt x="1136726" y="981074"/>
                    <a:pt x="1136726" y="976312"/>
                  </a:cubicBezTo>
                  <a:cubicBezTo>
                    <a:pt x="1135774" y="979169"/>
                    <a:pt x="1134821" y="982027"/>
                    <a:pt x="1134821" y="983932"/>
                  </a:cubicBezTo>
                  <a:cubicBezTo>
                    <a:pt x="1132916" y="987742"/>
                    <a:pt x="1131011" y="988694"/>
                    <a:pt x="1131011" y="985837"/>
                  </a:cubicBezTo>
                  <a:cubicBezTo>
                    <a:pt x="1129106" y="988694"/>
                    <a:pt x="1131011" y="989647"/>
                    <a:pt x="1132916" y="986789"/>
                  </a:cubicBezTo>
                  <a:cubicBezTo>
                    <a:pt x="1131964" y="991552"/>
                    <a:pt x="1128154" y="992504"/>
                    <a:pt x="1124344" y="998219"/>
                  </a:cubicBezTo>
                  <a:cubicBezTo>
                    <a:pt x="1132916" y="992504"/>
                    <a:pt x="1118629" y="1004887"/>
                    <a:pt x="1117676" y="1008697"/>
                  </a:cubicBezTo>
                  <a:cubicBezTo>
                    <a:pt x="1118629" y="1008697"/>
                    <a:pt x="1119581" y="1007744"/>
                    <a:pt x="1120534" y="1008697"/>
                  </a:cubicBezTo>
                  <a:cubicBezTo>
                    <a:pt x="1118629" y="1010602"/>
                    <a:pt x="1116724" y="1007744"/>
                    <a:pt x="1114819" y="1012507"/>
                  </a:cubicBezTo>
                  <a:cubicBezTo>
                    <a:pt x="1114819" y="1015841"/>
                    <a:pt x="1111247" y="1020603"/>
                    <a:pt x="1107080" y="1026199"/>
                  </a:cubicBezTo>
                  <a:lnTo>
                    <a:pt x="1097946" y="1041294"/>
                  </a:lnTo>
                  <a:lnTo>
                    <a:pt x="1098388" y="1039653"/>
                  </a:lnTo>
                  <a:cubicBezTo>
                    <a:pt x="1099817" y="1037748"/>
                    <a:pt x="1101484" y="1035843"/>
                    <a:pt x="1101484" y="1033462"/>
                  </a:cubicBezTo>
                  <a:lnTo>
                    <a:pt x="1093908" y="1043031"/>
                  </a:lnTo>
                  <a:lnTo>
                    <a:pt x="1093864" y="1042987"/>
                  </a:lnTo>
                  <a:lnTo>
                    <a:pt x="1093567" y="1043462"/>
                  </a:lnTo>
                  <a:lnTo>
                    <a:pt x="1083386" y="1056322"/>
                  </a:lnTo>
                  <a:lnTo>
                    <a:pt x="1083613" y="1056549"/>
                  </a:lnTo>
                  <a:lnTo>
                    <a:pt x="1078624" y="1062037"/>
                  </a:lnTo>
                  <a:cubicBezTo>
                    <a:pt x="1077672" y="1063466"/>
                    <a:pt x="1078386" y="1063227"/>
                    <a:pt x="1079338" y="1062989"/>
                  </a:cubicBezTo>
                  <a:lnTo>
                    <a:pt x="1080162" y="1063356"/>
                  </a:lnTo>
                  <a:lnTo>
                    <a:pt x="1076243" y="1067275"/>
                  </a:lnTo>
                  <a:lnTo>
                    <a:pt x="1073623" y="1068942"/>
                  </a:lnTo>
                  <a:lnTo>
                    <a:pt x="1073504" y="1070014"/>
                  </a:lnTo>
                  <a:lnTo>
                    <a:pt x="1063384" y="1080134"/>
                  </a:lnTo>
                  <a:cubicBezTo>
                    <a:pt x="1066241" y="1085849"/>
                    <a:pt x="1056716" y="1091564"/>
                    <a:pt x="1055764" y="1096327"/>
                  </a:cubicBezTo>
                  <a:cubicBezTo>
                    <a:pt x="1066241" y="1090612"/>
                    <a:pt x="1068146" y="1083944"/>
                    <a:pt x="1069099" y="1077277"/>
                  </a:cubicBezTo>
                  <a:lnTo>
                    <a:pt x="1073035" y="1074238"/>
                  </a:lnTo>
                  <a:lnTo>
                    <a:pt x="1072909" y="1075372"/>
                  </a:lnTo>
                  <a:cubicBezTo>
                    <a:pt x="1065289" y="1081087"/>
                    <a:pt x="1069099" y="1091564"/>
                    <a:pt x="1055764" y="1102994"/>
                  </a:cubicBezTo>
                  <a:cubicBezTo>
                    <a:pt x="1057669" y="1097279"/>
                    <a:pt x="1055764" y="1101089"/>
                    <a:pt x="1052906" y="1102042"/>
                  </a:cubicBezTo>
                  <a:cubicBezTo>
                    <a:pt x="1051954" y="1103947"/>
                    <a:pt x="1051954" y="1106804"/>
                    <a:pt x="1051001" y="1108709"/>
                  </a:cubicBezTo>
                  <a:cubicBezTo>
                    <a:pt x="1046239" y="1110614"/>
                    <a:pt x="1047191" y="1109662"/>
                    <a:pt x="1042429" y="1115377"/>
                  </a:cubicBezTo>
                  <a:cubicBezTo>
                    <a:pt x="1041476" y="1114424"/>
                    <a:pt x="1043381" y="1112519"/>
                    <a:pt x="1040524" y="1113472"/>
                  </a:cubicBezTo>
                  <a:cubicBezTo>
                    <a:pt x="1038619" y="1118234"/>
                    <a:pt x="1036714" y="1119187"/>
                    <a:pt x="1033856" y="1124902"/>
                  </a:cubicBezTo>
                  <a:cubicBezTo>
                    <a:pt x="1033856" y="1122044"/>
                    <a:pt x="1030046" y="1122044"/>
                    <a:pt x="1027189" y="1128712"/>
                  </a:cubicBezTo>
                  <a:cubicBezTo>
                    <a:pt x="1025284" y="1127759"/>
                    <a:pt x="1019569" y="1135379"/>
                    <a:pt x="1017664" y="1132522"/>
                  </a:cubicBezTo>
                  <a:cubicBezTo>
                    <a:pt x="1014806" y="1134427"/>
                    <a:pt x="1018616" y="1135379"/>
                    <a:pt x="1014806" y="1138237"/>
                  </a:cubicBezTo>
                  <a:cubicBezTo>
                    <a:pt x="1011949" y="1136332"/>
                    <a:pt x="1011949" y="1137284"/>
                    <a:pt x="1012901" y="1133474"/>
                  </a:cubicBezTo>
                  <a:cubicBezTo>
                    <a:pt x="1010044" y="1136332"/>
                    <a:pt x="1007186" y="1138237"/>
                    <a:pt x="1005281" y="1139189"/>
                  </a:cubicBezTo>
                  <a:cubicBezTo>
                    <a:pt x="1006234" y="1142047"/>
                    <a:pt x="1010044" y="1137284"/>
                    <a:pt x="1010996" y="1141094"/>
                  </a:cubicBezTo>
                  <a:lnTo>
                    <a:pt x="1006118" y="1144695"/>
                  </a:lnTo>
                  <a:lnTo>
                    <a:pt x="1005281" y="1144904"/>
                  </a:lnTo>
                  <a:cubicBezTo>
                    <a:pt x="1005281" y="1145857"/>
                    <a:pt x="1004329" y="1145857"/>
                    <a:pt x="1002424" y="1146809"/>
                  </a:cubicBezTo>
                  <a:lnTo>
                    <a:pt x="1003254" y="1146809"/>
                  </a:lnTo>
                  <a:lnTo>
                    <a:pt x="1001028" y="1148452"/>
                  </a:lnTo>
                  <a:lnTo>
                    <a:pt x="998614" y="1147762"/>
                  </a:lnTo>
                  <a:lnTo>
                    <a:pt x="999517" y="1149567"/>
                  </a:lnTo>
                  <a:lnTo>
                    <a:pt x="995995" y="1152167"/>
                  </a:lnTo>
                  <a:cubicBezTo>
                    <a:pt x="990518" y="1155382"/>
                    <a:pt x="985755" y="1157287"/>
                    <a:pt x="985279" y="1155382"/>
                  </a:cubicBezTo>
                  <a:cubicBezTo>
                    <a:pt x="984326" y="1157287"/>
                    <a:pt x="985279" y="1158239"/>
                    <a:pt x="986231" y="1159192"/>
                  </a:cubicBezTo>
                  <a:cubicBezTo>
                    <a:pt x="982421" y="1163002"/>
                    <a:pt x="981469" y="1160144"/>
                    <a:pt x="978611" y="1159192"/>
                  </a:cubicBezTo>
                  <a:cubicBezTo>
                    <a:pt x="984326" y="1156334"/>
                    <a:pt x="980516" y="1154429"/>
                    <a:pt x="986231" y="1151572"/>
                  </a:cubicBezTo>
                  <a:cubicBezTo>
                    <a:pt x="975754" y="1154429"/>
                    <a:pt x="974801" y="1160144"/>
                    <a:pt x="965276" y="1165859"/>
                  </a:cubicBezTo>
                  <a:cubicBezTo>
                    <a:pt x="968134" y="1166812"/>
                    <a:pt x="970991" y="1166812"/>
                    <a:pt x="976706" y="1162049"/>
                  </a:cubicBezTo>
                  <a:cubicBezTo>
                    <a:pt x="975754" y="1163954"/>
                    <a:pt x="971944" y="1166812"/>
                    <a:pt x="969086" y="1169669"/>
                  </a:cubicBezTo>
                  <a:cubicBezTo>
                    <a:pt x="969086" y="1167764"/>
                    <a:pt x="967181" y="1168717"/>
                    <a:pt x="966229" y="1167764"/>
                  </a:cubicBezTo>
                  <a:cubicBezTo>
                    <a:pt x="960514" y="1170622"/>
                    <a:pt x="962419" y="1172527"/>
                    <a:pt x="958609" y="1175384"/>
                  </a:cubicBezTo>
                  <a:cubicBezTo>
                    <a:pt x="957656" y="1174432"/>
                    <a:pt x="958609" y="1172527"/>
                    <a:pt x="957656" y="1171574"/>
                  </a:cubicBezTo>
                  <a:cubicBezTo>
                    <a:pt x="955751" y="1176337"/>
                    <a:pt x="952656" y="1179670"/>
                    <a:pt x="949084" y="1182409"/>
                  </a:cubicBezTo>
                  <a:lnTo>
                    <a:pt x="944864" y="1185090"/>
                  </a:lnTo>
                  <a:lnTo>
                    <a:pt x="944321" y="1184909"/>
                  </a:lnTo>
                  <a:lnTo>
                    <a:pt x="941124" y="1187467"/>
                  </a:lnTo>
                  <a:lnTo>
                    <a:pt x="937654" y="1189672"/>
                  </a:lnTo>
                  <a:cubicBezTo>
                    <a:pt x="930034" y="1193482"/>
                    <a:pt x="921461" y="1197292"/>
                    <a:pt x="914794" y="1205864"/>
                  </a:cubicBezTo>
                  <a:cubicBezTo>
                    <a:pt x="918604" y="1201102"/>
                    <a:pt x="914794" y="1201102"/>
                    <a:pt x="919556" y="1196339"/>
                  </a:cubicBezTo>
                  <a:cubicBezTo>
                    <a:pt x="918604" y="1196339"/>
                    <a:pt x="916699" y="1197292"/>
                    <a:pt x="916699" y="1198244"/>
                  </a:cubicBezTo>
                  <a:cubicBezTo>
                    <a:pt x="913841" y="1191577"/>
                    <a:pt x="901459" y="1204912"/>
                    <a:pt x="892886" y="1209674"/>
                  </a:cubicBezTo>
                  <a:cubicBezTo>
                    <a:pt x="893839" y="1205864"/>
                    <a:pt x="899554" y="1203007"/>
                    <a:pt x="903364" y="1199197"/>
                  </a:cubicBezTo>
                  <a:cubicBezTo>
                    <a:pt x="901459" y="1199197"/>
                    <a:pt x="898601" y="1200149"/>
                    <a:pt x="896696" y="1201102"/>
                  </a:cubicBezTo>
                  <a:cubicBezTo>
                    <a:pt x="894791" y="1203007"/>
                    <a:pt x="892886" y="1203959"/>
                    <a:pt x="894791" y="1205864"/>
                  </a:cubicBezTo>
                  <a:cubicBezTo>
                    <a:pt x="889076" y="1206817"/>
                    <a:pt x="888124" y="1208722"/>
                    <a:pt x="883361" y="1211579"/>
                  </a:cubicBezTo>
                  <a:cubicBezTo>
                    <a:pt x="878599" y="1212532"/>
                    <a:pt x="890981" y="1207769"/>
                    <a:pt x="889076" y="1205864"/>
                  </a:cubicBezTo>
                  <a:cubicBezTo>
                    <a:pt x="884314" y="1204912"/>
                    <a:pt x="870026" y="1213484"/>
                    <a:pt x="869074" y="1214437"/>
                  </a:cubicBezTo>
                  <a:cubicBezTo>
                    <a:pt x="865264" y="1216342"/>
                    <a:pt x="862406" y="1218247"/>
                    <a:pt x="863359" y="1217294"/>
                  </a:cubicBezTo>
                  <a:cubicBezTo>
                    <a:pt x="856691" y="1222057"/>
                    <a:pt x="851929" y="1220152"/>
                    <a:pt x="847166" y="1222057"/>
                  </a:cubicBezTo>
                  <a:cubicBezTo>
                    <a:pt x="846214" y="1223009"/>
                    <a:pt x="845261" y="1225867"/>
                    <a:pt x="841451" y="1227772"/>
                  </a:cubicBezTo>
                  <a:cubicBezTo>
                    <a:pt x="830974" y="1230629"/>
                    <a:pt x="809066" y="1237297"/>
                    <a:pt x="794779" y="1247774"/>
                  </a:cubicBezTo>
                  <a:cubicBezTo>
                    <a:pt x="792874" y="1247774"/>
                    <a:pt x="792874" y="1245869"/>
                    <a:pt x="790969" y="1246822"/>
                  </a:cubicBezTo>
                  <a:cubicBezTo>
                    <a:pt x="791921" y="1243964"/>
                    <a:pt x="794779" y="1246822"/>
                    <a:pt x="798589" y="1244917"/>
                  </a:cubicBezTo>
                  <a:cubicBezTo>
                    <a:pt x="795731" y="1241107"/>
                    <a:pt x="785254" y="1245869"/>
                    <a:pt x="779539" y="1247774"/>
                  </a:cubicBezTo>
                  <a:cubicBezTo>
                    <a:pt x="780491" y="1248727"/>
                    <a:pt x="783349" y="1247774"/>
                    <a:pt x="783349" y="1249679"/>
                  </a:cubicBezTo>
                  <a:cubicBezTo>
                    <a:pt x="776681" y="1250632"/>
                    <a:pt x="762394" y="1248727"/>
                    <a:pt x="759536" y="1255394"/>
                  </a:cubicBezTo>
                  <a:cubicBezTo>
                    <a:pt x="756679" y="1256347"/>
                    <a:pt x="756679" y="1254442"/>
                    <a:pt x="755726" y="1253489"/>
                  </a:cubicBezTo>
                  <a:cubicBezTo>
                    <a:pt x="749059" y="1255394"/>
                    <a:pt x="749059" y="1255394"/>
                    <a:pt x="745249" y="1257299"/>
                  </a:cubicBezTo>
                  <a:cubicBezTo>
                    <a:pt x="745249" y="1259204"/>
                    <a:pt x="747154" y="1258252"/>
                    <a:pt x="749059" y="1258252"/>
                  </a:cubicBezTo>
                  <a:cubicBezTo>
                    <a:pt x="744296" y="1263014"/>
                    <a:pt x="737629" y="1260157"/>
                    <a:pt x="730009" y="1264919"/>
                  </a:cubicBezTo>
                  <a:cubicBezTo>
                    <a:pt x="730009" y="1262062"/>
                    <a:pt x="723341" y="1264919"/>
                    <a:pt x="721436" y="1263014"/>
                  </a:cubicBezTo>
                  <a:cubicBezTo>
                    <a:pt x="711911" y="1266824"/>
                    <a:pt x="698576" y="1269682"/>
                    <a:pt x="684289" y="1272539"/>
                  </a:cubicBezTo>
                  <a:cubicBezTo>
                    <a:pt x="676669" y="1273492"/>
                    <a:pt x="669049" y="1274444"/>
                    <a:pt x="662381" y="1275397"/>
                  </a:cubicBezTo>
                  <a:cubicBezTo>
                    <a:pt x="655714" y="1275397"/>
                    <a:pt x="648094" y="1275397"/>
                    <a:pt x="642379" y="1275397"/>
                  </a:cubicBezTo>
                  <a:cubicBezTo>
                    <a:pt x="631901" y="1281112"/>
                    <a:pt x="619519" y="1276349"/>
                    <a:pt x="607136" y="1280159"/>
                  </a:cubicBezTo>
                  <a:cubicBezTo>
                    <a:pt x="604279" y="1279207"/>
                    <a:pt x="599516" y="1279207"/>
                    <a:pt x="599516" y="1276349"/>
                  </a:cubicBezTo>
                  <a:cubicBezTo>
                    <a:pt x="595706" y="1278254"/>
                    <a:pt x="594754" y="1278254"/>
                    <a:pt x="589991" y="1277302"/>
                  </a:cubicBezTo>
                  <a:cubicBezTo>
                    <a:pt x="586181" y="1277302"/>
                    <a:pt x="591896" y="1278254"/>
                    <a:pt x="589991" y="1280159"/>
                  </a:cubicBezTo>
                  <a:cubicBezTo>
                    <a:pt x="577609" y="1278254"/>
                    <a:pt x="572846" y="1284922"/>
                    <a:pt x="562369" y="1284922"/>
                  </a:cubicBezTo>
                  <a:cubicBezTo>
                    <a:pt x="564274" y="1280159"/>
                    <a:pt x="571894" y="1283017"/>
                    <a:pt x="576656" y="1280159"/>
                  </a:cubicBezTo>
                  <a:cubicBezTo>
                    <a:pt x="570941" y="1278254"/>
                    <a:pt x="563321" y="1276349"/>
                    <a:pt x="556654" y="1277302"/>
                  </a:cubicBezTo>
                  <a:cubicBezTo>
                    <a:pt x="557606" y="1277302"/>
                    <a:pt x="558559" y="1276349"/>
                    <a:pt x="558559" y="1275397"/>
                  </a:cubicBezTo>
                  <a:cubicBezTo>
                    <a:pt x="551891" y="1278254"/>
                    <a:pt x="545224" y="1277302"/>
                    <a:pt x="536651" y="1275397"/>
                  </a:cubicBezTo>
                  <a:cubicBezTo>
                    <a:pt x="534746" y="1276349"/>
                    <a:pt x="537604" y="1277302"/>
                    <a:pt x="536651" y="1278254"/>
                  </a:cubicBezTo>
                  <a:cubicBezTo>
                    <a:pt x="525221" y="1276349"/>
                    <a:pt x="513791" y="1274444"/>
                    <a:pt x="502361" y="1273492"/>
                  </a:cubicBezTo>
                  <a:cubicBezTo>
                    <a:pt x="490931" y="1272539"/>
                    <a:pt x="478549" y="1270634"/>
                    <a:pt x="466166" y="1266824"/>
                  </a:cubicBezTo>
                  <a:cubicBezTo>
                    <a:pt x="464261" y="1266824"/>
                    <a:pt x="464261" y="1268729"/>
                    <a:pt x="464261" y="1269682"/>
                  </a:cubicBezTo>
                  <a:cubicBezTo>
                    <a:pt x="455689" y="1267777"/>
                    <a:pt x="454736" y="1266824"/>
                    <a:pt x="448069" y="1264919"/>
                  </a:cubicBezTo>
                  <a:cubicBezTo>
                    <a:pt x="454736" y="1270634"/>
                    <a:pt x="439496" y="1263014"/>
                    <a:pt x="437591" y="1261109"/>
                  </a:cubicBezTo>
                  <a:cubicBezTo>
                    <a:pt x="434734" y="1261109"/>
                    <a:pt x="435686" y="1263967"/>
                    <a:pt x="433781" y="1263967"/>
                  </a:cubicBezTo>
                  <a:cubicBezTo>
                    <a:pt x="428066" y="1262062"/>
                    <a:pt x="435686" y="1261109"/>
                    <a:pt x="429971" y="1258252"/>
                  </a:cubicBezTo>
                  <a:cubicBezTo>
                    <a:pt x="425209" y="1260157"/>
                    <a:pt x="419494" y="1257299"/>
                    <a:pt x="410921" y="1256347"/>
                  </a:cubicBezTo>
                  <a:cubicBezTo>
                    <a:pt x="407111" y="1254442"/>
                    <a:pt x="416636" y="1256347"/>
                    <a:pt x="418541" y="1256347"/>
                  </a:cubicBezTo>
                  <a:cubicBezTo>
                    <a:pt x="420446" y="1253489"/>
                    <a:pt x="410921" y="1252537"/>
                    <a:pt x="406159" y="1250632"/>
                  </a:cubicBezTo>
                  <a:cubicBezTo>
                    <a:pt x="402349" y="1249679"/>
                    <a:pt x="404254" y="1253489"/>
                    <a:pt x="403301" y="1254442"/>
                  </a:cubicBezTo>
                  <a:cubicBezTo>
                    <a:pt x="397586" y="1252537"/>
                    <a:pt x="399491" y="1248727"/>
                    <a:pt x="390919" y="1246822"/>
                  </a:cubicBezTo>
                  <a:cubicBezTo>
                    <a:pt x="386156" y="1246822"/>
                    <a:pt x="391871" y="1249679"/>
                    <a:pt x="388061" y="1249679"/>
                  </a:cubicBezTo>
                  <a:cubicBezTo>
                    <a:pt x="384251" y="1243964"/>
                    <a:pt x="370916" y="1241107"/>
                    <a:pt x="363296" y="1236344"/>
                  </a:cubicBezTo>
                  <a:cubicBezTo>
                    <a:pt x="364249" y="1235392"/>
                    <a:pt x="366154" y="1236344"/>
                    <a:pt x="368059" y="1237297"/>
                  </a:cubicBezTo>
                  <a:cubicBezTo>
                    <a:pt x="367106" y="1234439"/>
                    <a:pt x="363296" y="1235392"/>
                    <a:pt x="360439" y="1234439"/>
                  </a:cubicBezTo>
                  <a:cubicBezTo>
                    <a:pt x="360439" y="1235392"/>
                    <a:pt x="360439" y="1236344"/>
                    <a:pt x="362344" y="1237297"/>
                  </a:cubicBezTo>
                  <a:cubicBezTo>
                    <a:pt x="359486" y="1236344"/>
                    <a:pt x="352819" y="1233487"/>
                    <a:pt x="347104" y="1229677"/>
                  </a:cubicBezTo>
                  <a:cubicBezTo>
                    <a:pt x="344246" y="1225867"/>
                    <a:pt x="352819" y="1228724"/>
                    <a:pt x="349009" y="1224914"/>
                  </a:cubicBezTo>
                  <a:cubicBezTo>
                    <a:pt x="348056" y="1225867"/>
                    <a:pt x="347104" y="1228724"/>
                    <a:pt x="341389" y="1223962"/>
                  </a:cubicBezTo>
                  <a:cubicBezTo>
                    <a:pt x="344246" y="1223962"/>
                    <a:pt x="348056" y="1224914"/>
                    <a:pt x="348056" y="1221104"/>
                  </a:cubicBezTo>
                  <a:cubicBezTo>
                    <a:pt x="346151" y="1220152"/>
                    <a:pt x="345199" y="1220152"/>
                    <a:pt x="345199" y="1219199"/>
                  </a:cubicBezTo>
                  <a:cubicBezTo>
                    <a:pt x="338531" y="1216342"/>
                    <a:pt x="345199" y="1223009"/>
                    <a:pt x="339484" y="1220152"/>
                  </a:cubicBezTo>
                  <a:cubicBezTo>
                    <a:pt x="343294" y="1216342"/>
                    <a:pt x="333769" y="1213484"/>
                    <a:pt x="329959" y="1210627"/>
                  </a:cubicBezTo>
                  <a:cubicBezTo>
                    <a:pt x="330911" y="1208722"/>
                    <a:pt x="335674" y="1212532"/>
                    <a:pt x="338531" y="1213484"/>
                  </a:cubicBezTo>
                  <a:cubicBezTo>
                    <a:pt x="339484" y="1211579"/>
                    <a:pt x="334721" y="1209674"/>
                    <a:pt x="330911" y="1207769"/>
                  </a:cubicBezTo>
                  <a:cubicBezTo>
                    <a:pt x="327101" y="1203959"/>
                    <a:pt x="338531" y="1210627"/>
                    <a:pt x="339484" y="1209674"/>
                  </a:cubicBezTo>
                  <a:lnTo>
                    <a:pt x="333997" y="1206778"/>
                  </a:lnTo>
                  <a:lnTo>
                    <a:pt x="365201" y="1220152"/>
                  </a:lnTo>
                  <a:cubicBezTo>
                    <a:pt x="368059" y="1225867"/>
                    <a:pt x="383299" y="1229677"/>
                    <a:pt x="389966" y="1231582"/>
                  </a:cubicBezTo>
                  <a:cubicBezTo>
                    <a:pt x="390919" y="1229677"/>
                    <a:pt x="380441" y="1229677"/>
                    <a:pt x="383299" y="1226819"/>
                  </a:cubicBezTo>
                  <a:cubicBezTo>
                    <a:pt x="388061" y="1228724"/>
                    <a:pt x="390919" y="1228724"/>
                    <a:pt x="394729" y="1229677"/>
                  </a:cubicBezTo>
                  <a:cubicBezTo>
                    <a:pt x="388061" y="1233487"/>
                    <a:pt x="409016" y="1238249"/>
                    <a:pt x="413779" y="1239202"/>
                  </a:cubicBezTo>
                  <a:cubicBezTo>
                    <a:pt x="414731" y="1237297"/>
                    <a:pt x="408064" y="1236344"/>
                    <a:pt x="404254" y="1234439"/>
                  </a:cubicBezTo>
                  <a:cubicBezTo>
                    <a:pt x="420446" y="1232534"/>
                    <a:pt x="437591" y="1245869"/>
                    <a:pt x="456641" y="1247774"/>
                  </a:cubicBezTo>
                  <a:cubicBezTo>
                    <a:pt x="455689" y="1249679"/>
                    <a:pt x="460451" y="1249679"/>
                    <a:pt x="460451" y="1251584"/>
                  </a:cubicBezTo>
                  <a:cubicBezTo>
                    <a:pt x="467119" y="1250632"/>
                    <a:pt x="474739" y="1251584"/>
                    <a:pt x="481406" y="1253489"/>
                  </a:cubicBezTo>
                  <a:cubicBezTo>
                    <a:pt x="489026" y="1254442"/>
                    <a:pt x="495694" y="1256347"/>
                    <a:pt x="502361" y="1256347"/>
                  </a:cubicBezTo>
                  <a:cubicBezTo>
                    <a:pt x="512839" y="1259204"/>
                    <a:pt x="521411" y="1261109"/>
                    <a:pt x="529031" y="1262062"/>
                  </a:cubicBezTo>
                  <a:lnTo>
                    <a:pt x="548516" y="1262062"/>
                  </a:lnTo>
                  <a:lnTo>
                    <a:pt x="551891" y="1263014"/>
                  </a:lnTo>
                  <a:lnTo>
                    <a:pt x="550177" y="1262062"/>
                  </a:lnTo>
                  <a:lnTo>
                    <a:pt x="557606" y="1262062"/>
                  </a:lnTo>
                  <a:cubicBezTo>
                    <a:pt x="556654" y="1262062"/>
                    <a:pt x="556654" y="1260157"/>
                    <a:pt x="556654" y="1259204"/>
                  </a:cubicBezTo>
                  <a:cubicBezTo>
                    <a:pt x="553796" y="1263014"/>
                    <a:pt x="551891" y="1258252"/>
                    <a:pt x="548081" y="1257299"/>
                  </a:cubicBezTo>
                  <a:cubicBezTo>
                    <a:pt x="546176" y="1258252"/>
                    <a:pt x="545224" y="1258252"/>
                    <a:pt x="543319" y="1258252"/>
                  </a:cubicBezTo>
                  <a:lnTo>
                    <a:pt x="550177" y="1262062"/>
                  </a:lnTo>
                  <a:lnTo>
                    <a:pt x="548516" y="1262062"/>
                  </a:lnTo>
                  <a:lnTo>
                    <a:pt x="547248" y="1261704"/>
                  </a:lnTo>
                  <a:cubicBezTo>
                    <a:pt x="545700" y="1261109"/>
                    <a:pt x="543795" y="1260633"/>
                    <a:pt x="540461" y="1261109"/>
                  </a:cubicBezTo>
                  <a:cubicBezTo>
                    <a:pt x="538556" y="1257299"/>
                    <a:pt x="543319" y="1256347"/>
                    <a:pt x="534746" y="1256347"/>
                  </a:cubicBezTo>
                  <a:cubicBezTo>
                    <a:pt x="537604" y="1256347"/>
                    <a:pt x="538556" y="1253489"/>
                    <a:pt x="543319" y="1254442"/>
                  </a:cubicBezTo>
                  <a:cubicBezTo>
                    <a:pt x="543319" y="1251584"/>
                    <a:pt x="535699" y="1250632"/>
                    <a:pt x="529031" y="1250632"/>
                  </a:cubicBezTo>
                  <a:cubicBezTo>
                    <a:pt x="522364" y="1249679"/>
                    <a:pt x="518554" y="1250632"/>
                    <a:pt x="526174" y="1251584"/>
                  </a:cubicBezTo>
                  <a:cubicBezTo>
                    <a:pt x="521411" y="1252537"/>
                    <a:pt x="508076" y="1247774"/>
                    <a:pt x="510934" y="1251584"/>
                  </a:cubicBezTo>
                  <a:cubicBezTo>
                    <a:pt x="500456" y="1250632"/>
                    <a:pt x="498551" y="1246822"/>
                    <a:pt x="490931" y="1245869"/>
                  </a:cubicBezTo>
                  <a:cubicBezTo>
                    <a:pt x="485216" y="1245869"/>
                    <a:pt x="481406" y="1248727"/>
                    <a:pt x="475691" y="1248727"/>
                  </a:cubicBezTo>
                  <a:cubicBezTo>
                    <a:pt x="475691" y="1248727"/>
                    <a:pt x="475691" y="1246822"/>
                    <a:pt x="475691" y="1246822"/>
                  </a:cubicBezTo>
                  <a:cubicBezTo>
                    <a:pt x="471881" y="1246822"/>
                    <a:pt x="462356" y="1248727"/>
                    <a:pt x="462356" y="1243012"/>
                  </a:cubicBezTo>
                  <a:cubicBezTo>
                    <a:pt x="465214" y="1245869"/>
                    <a:pt x="472834" y="1245869"/>
                    <a:pt x="472834" y="1243012"/>
                  </a:cubicBezTo>
                  <a:cubicBezTo>
                    <a:pt x="465214" y="1244917"/>
                    <a:pt x="444259" y="1234439"/>
                    <a:pt x="428066" y="1233487"/>
                  </a:cubicBezTo>
                  <a:cubicBezTo>
                    <a:pt x="426161" y="1232534"/>
                    <a:pt x="427114" y="1231582"/>
                    <a:pt x="427114" y="1230629"/>
                  </a:cubicBezTo>
                  <a:cubicBezTo>
                    <a:pt x="423304" y="1229677"/>
                    <a:pt x="418541" y="1228724"/>
                    <a:pt x="413779" y="1227772"/>
                  </a:cubicBezTo>
                  <a:cubicBezTo>
                    <a:pt x="409016" y="1225867"/>
                    <a:pt x="405206" y="1223962"/>
                    <a:pt x="400444" y="1222057"/>
                  </a:cubicBezTo>
                  <a:cubicBezTo>
                    <a:pt x="391871" y="1218247"/>
                    <a:pt x="383299" y="1214437"/>
                    <a:pt x="376631" y="1213484"/>
                  </a:cubicBezTo>
                  <a:lnTo>
                    <a:pt x="377584" y="1211579"/>
                  </a:lnTo>
                  <a:cubicBezTo>
                    <a:pt x="371869" y="1212532"/>
                    <a:pt x="369011" y="1209674"/>
                    <a:pt x="363296" y="1206817"/>
                  </a:cubicBezTo>
                  <a:cubicBezTo>
                    <a:pt x="370916" y="1208722"/>
                    <a:pt x="367106" y="1204912"/>
                    <a:pt x="375679" y="1208722"/>
                  </a:cubicBezTo>
                  <a:cubicBezTo>
                    <a:pt x="368059" y="1204912"/>
                    <a:pt x="358534" y="1203007"/>
                    <a:pt x="354724" y="1197292"/>
                  </a:cubicBezTo>
                  <a:cubicBezTo>
                    <a:pt x="353771" y="1198244"/>
                    <a:pt x="352819" y="1199197"/>
                    <a:pt x="354724" y="1200149"/>
                  </a:cubicBezTo>
                  <a:cubicBezTo>
                    <a:pt x="351866" y="1200149"/>
                    <a:pt x="345199" y="1194434"/>
                    <a:pt x="343294" y="1192529"/>
                  </a:cubicBezTo>
                  <a:cubicBezTo>
                    <a:pt x="341389" y="1193482"/>
                    <a:pt x="332816" y="1189672"/>
                    <a:pt x="336626" y="1193482"/>
                  </a:cubicBezTo>
                  <a:cubicBezTo>
                    <a:pt x="327101" y="1188719"/>
                    <a:pt x="316624" y="1183957"/>
                    <a:pt x="306146" y="1179194"/>
                  </a:cubicBezTo>
                  <a:cubicBezTo>
                    <a:pt x="307099" y="1176337"/>
                    <a:pt x="312814" y="1180147"/>
                    <a:pt x="310909" y="1175384"/>
                  </a:cubicBezTo>
                  <a:cubicBezTo>
                    <a:pt x="315672" y="1178241"/>
                    <a:pt x="319958" y="1181337"/>
                    <a:pt x="324244" y="1183600"/>
                  </a:cubicBezTo>
                  <a:lnTo>
                    <a:pt x="336120" y="1186462"/>
                  </a:lnTo>
                  <a:lnTo>
                    <a:pt x="337579" y="1187547"/>
                  </a:lnTo>
                  <a:lnTo>
                    <a:pt x="337579" y="1189672"/>
                  </a:lnTo>
                  <a:cubicBezTo>
                    <a:pt x="338531" y="1190624"/>
                    <a:pt x="338531" y="1188719"/>
                    <a:pt x="340436" y="1189672"/>
                  </a:cubicBezTo>
                  <a:lnTo>
                    <a:pt x="337579" y="1187547"/>
                  </a:lnTo>
                  <a:lnTo>
                    <a:pt x="337579" y="1186814"/>
                  </a:lnTo>
                  <a:lnTo>
                    <a:pt x="336120" y="1186462"/>
                  </a:lnTo>
                  <a:lnTo>
                    <a:pt x="331150" y="1182766"/>
                  </a:lnTo>
                  <a:cubicBezTo>
                    <a:pt x="327101" y="1180385"/>
                    <a:pt x="322815" y="1178718"/>
                    <a:pt x="320434" y="1180147"/>
                  </a:cubicBezTo>
                  <a:cubicBezTo>
                    <a:pt x="317576" y="1177289"/>
                    <a:pt x="312814" y="1175384"/>
                    <a:pt x="309956" y="1172527"/>
                  </a:cubicBezTo>
                  <a:cubicBezTo>
                    <a:pt x="312814" y="1169669"/>
                    <a:pt x="313766" y="1167764"/>
                    <a:pt x="322339" y="1171574"/>
                  </a:cubicBezTo>
                  <a:cubicBezTo>
                    <a:pt x="321386" y="1172527"/>
                    <a:pt x="317576" y="1169669"/>
                    <a:pt x="317576" y="1171574"/>
                  </a:cubicBezTo>
                  <a:cubicBezTo>
                    <a:pt x="315671" y="1172527"/>
                    <a:pt x="319481" y="1173479"/>
                    <a:pt x="318529" y="1175384"/>
                  </a:cubicBezTo>
                  <a:cubicBezTo>
                    <a:pt x="321386" y="1176337"/>
                    <a:pt x="331864" y="1180147"/>
                    <a:pt x="328054" y="1176337"/>
                  </a:cubicBezTo>
                  <a:cubicBezTo>
                    <a:pt x="331864" y="1177289"/>
                    <a:pt x="329959" y="1179194"/>
                    <a:pt x="331864" y="1182052"/>
                  </a:cubicBezTo>
                  <a:cubicBezTo>
                    <a:pt x="334721" y="1181099"/>
                    <a:pt x="335674" y="1180147"/>
                    <a:pt x="338531" y="1183957"/>
                  </a:cubicBezTo>
                  <a:cubicBezTo>
                    <a:pt x="340436" y="1183957"/>
                    <a:pt x="341389" y="1183004"/>
                    <a:pt x="343294" y="1183004"/>
                  </a:cubicBezTo>
                  <a:cubicBezTo>
                    <a:pt x="348056" y="1184909"/>
                    <a:pt x="353771" y="1187767"/>
                    <a:pt x="359486" y="1190624"/>
                  </a:cubicBezTo>
                  <a:cubicBezTo>
                    <a:pt x="365201" y="1193482"/>
                    <a:pt x="372821" y="1195387"/>
                    <a:pt x="380441" y="1198244"/>
                  </a:cubicBezTo>
                  <a:cubicBezTo>
                    <a:pt x="379489" y="1198244"/>
                    <a:pt x="378536" y="1198244"/>
                    <a:pt x="378536" y="1199197"/>
                  </a:cubicBezTo>
                  <a:cubicBezTo>
                    <a:pt x="384251" y="1200149"/>
                    <a:pt x="387109" y="1201102"/>
                    <a:pt x="397586" y="1204912"/>
                  </a:cubicBezTo>
                  <a:cubicBezTo>
                    <a:pt x="397586" y="1203959"/>
                    <a:pt x="398539" y="1203007"/>
                    <a:pt x="396634" y="1202054"/>
                  </a:cubicBezTo>
                  <a:cubicBezTo>
                    <a:pt x="401396" y="1203959"/>
                    <a:pt x="407111" y="1204912"/>
                    <a:pt x="413779" y="1206817"/>
                  </a:cubicBezTo>
                  <a:cubicBezTo>
                    <a:pt x="420446" y="1208722"/>
                    <a:pt x="427114" y="1208722"/>
                    <a:pt x="431876" y="1209674"/>
                  </a:cubicBezTo>
                  <a:cubicBezTo>
                    <a:pt x="429019" y="1213484"/>
                    <a:pt x="442354" y="1211579"/>
                    <a:pt x="445211" y="1217294"/>
                  </a:cubicBezTo>
                  <a:cubicBezTo>
                    <a:pt x="448069" y="1216342"/>
                    <a:pt x="453784" y="1218247"/>
                    <a:pt x="454736" y="1215389"/>
                  </a:cubicBezTo>
                  <a:cubicBezTo>
                    <a:pt x="461404" y="1216342"/>
                    <a:pt x="451879" y="1216342"/>
                    <a:pt x="455689" y="1219199"/>
                  </a:cubicBezTo>
                  <a:cubicBezTo>
                    <a:pt x="461404" y="1220152"/>
                    <a:pt x="468071" y="1217294"/>
                    <a:pt x="472834" y="1220152"/>
                  </a:cubicBezTo>
                  <a:cubicBezTo>
                    <a:pt x="472834" y="1220152"/>
                    <a:pt x="472834" y="1223009"/>
                    <a:pt x="473786" y="1223009"/>
                  </a:cubicBezTo>
                  <a:cubicBezTo>
                    <a:pt x="477596" y="1223009"/>
                    <a:pt x="480454" y="1221104"/>
                    <a:pt x="484264" y="1222057"/>
                  </a:cubicBezTo>
                  <a:cubicBezTo>
                    <a:pt x="483311" y="1221104"/>
                    <a:pt x="482359" y="1223009"/>
                    <a:pt x="482359" y="1223009"/>
                  </a:cubicBezTo>
                  <a:cubicBezTo>
                    <a:pt x="484264" y="1223009"/>
                    <a:pt x="489026" y="1223009"/>
                    <a:pt x="490931" y="1223009"/>
                  </a:cubicBezTo>
                  <a:cubicBezTo>
                    <a:pt x="494741" y="1223009"/>
                    <a:pt x="498551" y="1226819"/>
                    <a:pt x="503314" y="1227772"/>
                  </a:cubicBezTo>
                  <a:cubicBezTo>
                    <a:pt x="507124" y="1227772"/>
                    <a:pt x="510934" y="1224914"/>
                    <a:pt x="514744" y="1224914"/>
                  </a:cubicBezTo>
                  <a:cubicBezTo>
                    <a:pt x="522364" y="1224914"/>
                    <a:pt x="528079" y="1230629"/>
                    <a:pt x="534746" y="1227772"/>
                  </a:cubicBezTo>
                  <a:cubicBezTo>
                    <a:pt x="539509" y="1227772"/>
                    <a:pt x="539509" y="1229677"/>
                    <a:pt x="543319" y="1230629"/>
                  </a:cubicBezTo>
                  <a:cubicBezTo>
                    <a:pt x="557606" y="1229677"/>
                    <a:pt x="569989" y="1230629"/>
                    <a:pt x="586181" y="1228724"/>
                  </a:cubicBezTo>
                  <a:cubicBezTo>
                    <a:pt x="587134" y="1226819"/>
                    <a:pt x="594754" y="1221104"/>
                    <a:pt x="587134" y="1221104"/>
                  </a:cubicBezTo>
                  <a:cubicBezTo>
                    <a:pt x="595706" y="1222057"/>
                    <a:pt x="611899" y="1218247"/>
                    <a:pt x="602374" y="1215389"/>
                  </a:cubicBezTo>
                  <a:cubicBezTo>
                    <a:pt x="599516" y="1214437"/>
                    <a:pt x="595706" y="1216342"/>
                    <a:pt x="596659" y="1216342"/>
                  </a:cubicBezTo>
                  <a:cubicBezTo>
                    <a:pt x="587134" y="1215389"/>
                    <a:pt x="573799" y="1213484"/>
                    <a:pt x="563321" y="1217294"/>
                  </a:cubicBezTo>
                  <a:cubicBezTo>
                    <a:pt x="531889" y="1214437"/>
                    <a:pt x="501409" y="1212532"/>
                    <a:pt x="473786" y="1203959"/>
                  </a:cubicBezTo>
                  <a:cubicBezTo>
                    <a:pt x="476644" y="1196339"/>
                    <a:pt x="453784" y="1192529"/>
                    <a:pt x="445211" y="1193482"/>
                  </a:cubicBezTo>
                  <a:cubicBezTo>
                    <a:pt x="422351" y="1186814"/>
                    <a:pt x="398539" y="1180147"/>
                    <a:pt x="373774" y="1171574"/>
                  </a:cubicBezTo>
                  <a:cubicBezTo>
                    <a:pt x="372821" y="1170622"/>
                    <a:pt x="373774" y="1170622"/>
                    <a:pt x="374726" y="1169669"/>
                  </a:cubicBezTo>
                  <a:lnTo>
                    <a:pt x="370685" y="1170478"/>
                  </a:lnTo>
                  <a:lnTo>
                    <a:pt x="370917" y="1170623"/>
                  </a:lnTo>
                  <a:cubicBezTo>
                    <a:pt x="371869" y="1172527"/>
                    <a:pt x="370917" y="1174433"/>
                    <a:pt x="369011" y="1174433"/>
                  </a:cubicBezTo>
                  <a:cubicBezTo>
                    <a:pt x="370917" y="1173480"/>
                    <a:pt x="374727" y="1175385"/>
                    <a:pt x="378536" y="1177290"/>
                  </a:cubicBezTo>
                  <a:cubicBezTo>
                    <a:pt x="382347" y="1179195"/>
                    <a:pt x="386156" y="1180148"/>
                    <a:pt x="388061" y="1178242"/>
                  </a:cubicBezTo>
                  <a:cubicBezTo>
                    <a:pt x="390919" y="1180148"/>
                    <a:pt x="392824" y="1182052"/>
                    <a:pt x="396634" y="1183005"/>
                  </a:cubicBezTo>
                  <a:cubicBezTo>
                    <a:pt x="394729" y="1185862"/>
                    <a:pt x="392824" y="1181100"/>
                    <a:pt x="389014" y="1180148"/>
                  </a:cubicBezTo>
                  <a:cubicBezTo>
                    <a:pt x="387109" y="1180148"/>
                    <a:pt x="386156" y="1180148"/>
                    <a:pt x="385204" y="1181100"/>
                  </a:cubicBezTo>
                  <a:cubicBezTo>
                    <a:pt x="392824" y="1183958"/>
                    <a:pt x="403302" y="1187767"/>
                    <a:pt x="413779" y="1191577"/>
                  </a:cubicBezTo>
                  <a:cubicBezTo>
                    <a:pt x="419494" y="1193483"/>
                    <a:pt x="424256" y="1195387"/>
                    <a:pt x="429972" y="1197292"/>
                  </a:cubicBezTo>
                  <a:cubicBezTo>
                    <a:pt x="430924" y="1197292"/>
                    <a:pt x="432829" y="1198245"/>
                    <a:pt x="433781" y="1198245"/>
                  </a:cubicBezTo>
                  <a:cubicBezTo>
                    <a:pt x="434734" y="1198245"/>
                    <a:pt x="436639" y="1197292"/>
                    <a:pt x="437592" y="1196340"/>
                  </a:cubicBezTo>
                  <a:cubicBezTo>
                    <a:pt x="438544" y="1196340"/>
                    <a:pt x="439497" y="1198245"/>
                    <a:pt x="439497" y="1200150"/>
                  </a:cubicBezTo>
                  <a:cubicBezTo>
                    <a:pt x="441402" y="1200150"/>
                    <a:pt x="443306" y="1201102"/>
                    <a:pt x="445211" y="1201102"/>
                  </a:cubicBezTo>
                  <a:cubicBezTo>
                    <a:pt x="444259" y="1202055"/>
                    <a:pt x="442354" y="1201102"/>
                    <a:pt x="439497" y="1201102"/>
                  </a:cubicBezTo>
                  <a:cubicBezTo>
                    <a:pt x="439497" y="1202055"/>
                    <a:pt x="439497" y="1202055"/>
                    <a:pt x="439497" y="1203008"/>
                  </a:cubicBezTo>
                  <a:cubicBezTo>
                    <a:pt x="439497" y="1204912"/>
                    <a:pt x="437592" y="1205865"/>
                    <a:pt x="435686" y="1204912"/>
                  </a:cubicBezTo>
                  <a:cubicBezTo>
                    <a:pt x="431877" y="1203960"/>
                    <a:pt x="429019" y="1203008"/>
                    <a:pt x="426161" y="1204912"/>
                  </a:cubicBezTo>
                  <a:cubicBezTo>
                    <a:pt x="423304" y="1202055"/>
                    <a:pt x="419494" y="1203008"/>
                    <a:pt x="415684" y="1202055"/>
                  </a:cubicBezTo>
                  <a:cubicBezTo>
                    <a:pt x="413779" y="1202055"/>
                    <a:pt x="413779" y="1201102"/>
                    <a:pt x="414731" y="1200150"/>
                  </a:cubicBezTo>
                  <a:cubicBezTo>
                    <a:pt x="414731" y="1200150"/>
                    <a:pt x="414731" y="1199198"/>
                    <a:pt x="415684" y="1199198"/>
                  </a:cubicBezTo>
                  <a:cubicBezTo>
                    <a:pt x="411874" y="1198245"/>
                    <a:pt x="408064" y="1196340"/>
                    <a:pt x="404254" y="1195387"/>
                  </a:cubicBezTo>
                  <a:cubicBezTo>
                    <a:pt x="407111" y="1193483"/>
                    <a:pt x="400444" y="1189673"/>
                    <a:pt x="392824" y="1186815"/>
                  </a:cubicBezTo>
                  <a:cubicBezTo>
                    <a:pt x="392824" y="1187767"/>
                    <a:pt x="392824" y="1187767"/>
                    <a:pt x="392824" y="1188720"/>
                  </a:cubicBezTo>
                  <a:cubicBezTo>
                    <a:pt x="392824" y="1189673"/>
                    <a:pt x="391872" y="1189673"/>
                    <a:pt x="390919" y="1190625"/>
                  </a:cubicBezTo>
                  <a:cubicBezTo>
                    <a:pt x="390919" y="1189673"/>
                    <a:pt x="389967" y="1188720"/>
                    <a:pt x="389967" y="1187767"/>
                  </a:cubicBezTo>
                  <a:cubicBezTo>
                    <a:pt x="389967" y="1187767"/>
                    <a:pt x="390919" y="1186815"/>
                    <a:pt x="390919" y="1186815"/>
                  </a:cubicBezTo>
                  <a:cubicBezTo>
                    <a:pt x="384252" y="1183958"/>
                    <a:pt x="376631" y="1182052"/>
                    <a:pt x="374727" y="1183958"/>
                  </a:cubicBezTo>
                  <a:cubicBezTo>
                    <a:pt x="370917" y="1183005"/>
                    <a:pt x="372822" y="1181100"/>
                    <a:pt x="370917" y="1179195"/>
                  </a:cubicBezTo>
                  <a:cubicBezTo>
                    <a:pt x="367106" y="1179195"/>
                    <a:pt x="365202" y="1180148"/>
                    <a:pt x="360439" y="1179195"/>
                  </a:cubicBezTo>
                  <a:cubicBezTo>
                    <a:pt x="362344" y="1178242"/>
                    <a:pt x="363297" y="1177290"/>
                    <a:pt x="363297" y="1176337"/>
                  </a:cubicBezTo>
                  <a:cubicBezTo>
                    <a:pt x="357581" y="1174433"/>
                    <a:pt x="356629" y="1168717"/>
                    <a:pt x="352819" y="1164908"/>
                  </a:cubicBezTo>
                  <a:cubicBezTo>
                    <a:pt x="349961" y="1165860"/>
                    <a:pt x="346152" y="1163002"/>
                    <a:pt x="343294" y="1161098"/>
                  </a:cubicBezTo>
                  <a:cubicBezTo>
                    <a:pt x="349009" y="1162050"/>
                    <a:pt x="343294" y="1158240"/>
                    <a:pt x="337579" y="1156335"/>
                  </a:cubicBezTo>
                  <a:cubicBezTo>
                    <a:pt x="341389" y="1156811"/>
                    <a:pt x="344247" y="1156811"/>
                    <a:pt x="347461" y="1157168"/>
                  </a:cubicBezTo>
                  <a:lnTo>
                    <a:pt x="347993" y="1157300"/>
                  </a:lnTo>
                  <a:lnTo>
                    <a:pt x="343294" y="1155382"/>
                  </a:lnTo>
                  <a:cubicBezTo>
                    <a:pt x="345199" y="1153477"/>
                    <a:pt x="345199" y="1153477"/>
                    <a:pt x="345199" y="1152524"/>
                  </a:cubicBezTo>
                  <a:cubicBezTo>
                    <a:pt x="344246" y="1152524"/>
                    <a:pt x="343294" y="1152524"/>
                    <a:pt x="342341" y="1151572"/>
                  </a:cubicBezTo>
                  <a:cubicBezTo>
                    <a:pt x="343294" y="1151572"/>
                    <a:pt x="346151" y="1150619"/>
                    <a:pt x="349009" y="1149667"/>
                  </a:cubicBezTo>
                  <a:cubicBezTo>
                    <a:pt x="344246" y="1146809"/>
                    <a:pt x="340436" y="1142999"/>
                    <a:pt x="335674" y="1141094"/>
                  </a:cubicBezTo>
                  <a:cubicBezTo>
                    <a:pt x="334721" y="1142047"/>
                    <a:pt x="328054" y="1142047"/>
                    <a:pt x="332816" y="1143952"/>
                  </a:cubicBezTo>
                  <a:cubicBezTo>
                    <a:pt x="328054" y="1144904"/>
                    <a:pt x="328054" y="1139189"/>
                    <a:pt x="328054" y="1137284"/>
                  </a:cubicBezTo>
                  <a:cubicBezTo>
                    <a:pt x="319481" y="1131569"/>
                    <a:pt x="314719" y="1123949"/>
                    <a:pt x="306146" y="1123949"/>
                  </a:cubicBezTo>
                  <a:cubicBezTo>
                    <a:pt x="305670" y="1121092"/>
                    <a:pt x="302813" y="1118472"/>
                    <a:pt x="300431" y="1116091"/>
                  </a:cubicBezTo>
                  <a:lnTo>
                    <a:pt x="297607" y="1109737"/>
                  </a:lnTo>
                  <a:lnTo>
                    <a:pt x="304718" y="1115496"/>
                  </a:lnTo>
                  <a:cubicBezTo>
                    <a:pt x="307813" y="1119187"/>
                    <a:pt x="310909" y="1122520"/>
                    <a:pt x="316624" y="1122997"/>
                  </a:cubicBezTo>
                  <a:cubicBezTo>
                    <a:pt x="314719" y="1122997"/>
                    <a:pt x="315671" y="1123949"/>
                    <a:pt x="315671" y="1124902"/>
                  </a:cubicBezTo>
                  <a:cubicBezTo>
                    <a:pt x="321386" y="1124902"/>
                    <a:pt x="326149" y="1137284"/>
                    <a:pt x="329959" y="1132522"/>
                  </a:cubicBezTo>
                  <a:cubicBezTo>
                    <a:pt x="335674" y="1138237"/>
                    <a:pt x="344246" y="1144904"/>
                    <a:pt x="355676" y="1148714"/>
                  </a:cubicBezTo>
                  <a:cubicBezTo>
                    <a:pt x="359486" y="1149667"/>
                    <a:pt x="364249" y="1150619"/>
                    <a:pt x="366154" y="1155382"/>
                  </a:cubicBezTo>
                  <a:cubicBezTo>
                    <a:pt x="376631" y="1155382"/>
                    <a:pt x="387109" y="1158239"/>
                    <a:pt x="397586" y="1162049"/>
                  </a:cubicBezTo>
                  <a:lnTo>
                    <a:pt x="423539" y="1169464"/>
                  </a:lnTo>
                  <a:lnTo>
                    <a:pt x="423304" y="1169669"/>
                  </a:lnTo>
                  <a:cubicBezTo>
                    <a:pt x="423304" y="1169669"/>
                    <a:pt x="423304" y="1169669"/>
                    <a:pt x="424256" y="1169669"/>
                  </a:cubicBezTo>
                  <a:lnTo>
                    <a:pt x="423539" y="1169464"/>
                  </a:lnTo>
                  <a:lnTo>
                    <a:pt x="424256" y="1168836"/>
                  </a:lnTo>
                  <a:cubicBezTo>
                    <a:pt x="425685" y="1168717"/>
                    <a:pt x="427590" y="1168717"/>
                    <a:pt x="428066" y="1168717"/>
                  </a:cubicBezTo>
                  <a:cubicBezTo>
                    <a:pt x="429019" y="1169669"/>
                    <a:pt x="429971" y="1170622"/>
                    <a:pt x="431876" y="1171574"/>
                  </a:cubicBezTo>
                  <a:cubicBezTo>
                    <a:pt x="434734" y="1172527"/>
                    <a:pt x="437591" y="1173479"/>
                    <a:pt x="438544" y="1175384"/>
                  </a:cubicBezTo>
                  <a:cubicBezTo>
                    <a:pt x="436639" y="1174432"/>
                    <a:pt x="433781" y="1173479"/>
                    <a:pt x="431876" y="1172527"/>
                  </a:cubicBezTo>
                  <a:cubicBezTo>
                    <a:pt x="431876" y="1175384"/>
                    <a:pt x="442354" y="1178242"/>
                    <a:pt x="445211" y="1177289"/>
                  </a:cubicBezTo>
                  <a:cubicBezTo>
                    <a:pt x="446164" y="1173479"/>
                    <a:pt x="437591" y="1178242"/>
                    <a:pt x="440449" y="1173479"/>
                  </a:cubicBezTo>
                  <a:cubicBezTo>
                    <a:pt x="445211" y="1174432"/>
                    <a:pt x="449974" y="1175384"/>
                    <a:pt x="454736" y="1176337"/>
                  </a:cubicBezTo>
                  <a:cubicBezTo>
                    <a:pt x="454736" y="1176337"/>
                    <a:pt x="453784" y="1176337"/>
                    <a:pt x="453784" y="1175384"/>
                  </a:cubicBezTo>
                  <a:cubicBezTo>
                    <a:pt x="461404" y="1179194"/>
                    <a:pt x="466166" y="1177289"/>
                    <a:pt x="473786" y="1178242"/>
                  </a:cubicBezTo>
                  <a:cubicBezTo>
                    <a:pt x="473786" y="1178242"/>
                    <a:pt x="474739" y="1177289"/>
                    <a:pt x="474739" y="1177289"/>
                  </a:cubicBezTo>
                  <a:cubicBezTo>
                    <a:pt x="467119" y="1174432"/>
                    <a:pt x="460451" y="1170622"/>
                    <a:pt x="454736" y="1164907"/>
                  </a:cubicBezTo>
                  <a:cubicBezTo>
                    <a:pt x="451879" y="1162049"/>
                    <a:pt x="448069" y="1161097"/>
                    <a:pt x="445211" y="1159192"/>
                  </a:cubicBezTo>
                  <a:cubicBezTo>
                    <a:pt x="442354" y="1158239"/>
                    <a:pt x="442354" y="1160144"/>
                    <a:pt x="440449" y="1161097"/>
                  </a:cubicBezTo>
                  <a:cubicBezTo>
                    <a:pt x="439496" y="1161097"/>
                    <a:pt x="437591" y="1162049"/>
                    <a:pt x="435686" y="1160144"/>
                  </a:cubicBezTo>
                  <a:cubicBezTo>
                    <a:pt x="433781" y="1159192"/>
                    <a:pt x="431876" y="1156334"/>
                    <a:pt x="430924" y="1154429"/>
                  </a:cubicBezTo>
                  <a:cubicBezTo>
                    <a:pt x="425209" y="1154429"/>
                    <a:pt x="419494" y="1149667"/>
                    <a:pt x="411874" y="1150619"/>
                  </a:cubicBezTo>
                  <a:cubicBezTo>
                    <a:pt x="411874" y="1153477"/>
                    <a:pt x="415684" y="1156334"/>
                    <a:pt x="421399" y="1158239"/>
                  </a:cubicBezTo>
                  <a:cubicBezTo>
                    <a:pt x="421399" y="1160144"/>
                    <a:pt x="420446" y="1162049"/>
                    <a:pt x="422351" y="1163002"/>
                  </a:cubicBezTo>
                  <a:cubicBezTo>
                    <a:pt x="421399" y="1164907"/>
                    <a:pt x="418541" y="1159192"/>
                    <a:pt x="418541" y="1162049"/>
                  </a:cubicBezTo>
                  <a:cubicBezTo>
                    <a:pt x="419494" y="1160144"/>
                    <a:pt x="414731" y="1156334"/>
                    <a:pt x="409969" y="1153477"/>
                  </a:cubicBezTo>
                  <a:cubicBezTo>
                    <a:pt x="409016" y="1153477"/>
                    <a:pt x="409016" y="1155382"/>
                    <a:pt x="407111" y="1154429"/>
                  </a:cubicBezTo>
                  <a:cubicBezTo>
                    <a:pt x="409016" y="1158239"/>
                    <a:pt x="411874" y="1157287"/>
                    <a:pt x="416636" y="1160144"/>
                  </a:cubicBezTo>
                  <a:cubicBezTo>
                    <a:pt x="413779" y="1163002"/>
                    <a:pt x="410921" y="1155382"/>
                    <a:pt x="407111" y="1158239"/>
                  </a:cubicBezTo>
                  <a:cubicBezTo>
                    <a:pt x="407111" y="1163002"/>
                    <a:pt x="415684" y="1164907"/>
                    <a:pt x="419494" y="1166812"/>
                  </a:cubicBezTo>
                  <a:cubicBezTo>
                    <a:pt x="409969" y="1166812"/>
                    <a:pt x="395681" y="1156334"/>
                    <a:pt x="384251" y="1153477"/>
                  </a:cubicBezTo>
                  <a:cubicBezTo>
                    <a:pt x="380441" y="1149667"/>
                    <a:pt x="374726" y="1146809"/>
                    <a:pt x="370916" y="1143952"/>
                  </a:cubicBezTo>
                  <a:cubicBezTo>
                    <a:pt x="373774" y="1143952"/>
                    <a:pt x="374726" y="1147762"/>
                    <a:pt x="375679" y="1145857"/>
                  </a:cubicBezTo>
                  <a:cubicBezTo>
                    <a:pt x="374726" y="1144904"/>
                    <a:pt x="375679" y="1143952"/>
                    <a:pt x="376631" y="1143952"/>
                  </a:cubicBezTo>
                  <a:cubicBezTo>
                    <a:pt x="374726" y="1142999"/>
                    <a:pt x="374726" y="1142047"/>
                    <a:pt x="371869" y="1141094"/>
                  </a:cubicBezTo>
                  <a:lnTo>
                    <a:pt x="370916" y="1142999"/>
                  </a:lnTo>
                  <a:cubicBezTo>
                    <a:pt x="367106" y="1141094"/>
                    <a:pt x="366154" y="1138237"/>
                    <a:pt x="369964" y="1134427"/>
                  </a:cubicBezTo>
                  <a:cubicBezTo>
                    <a:pt x="377584" y="1135379"/>
                    <a:pt x="380441" y="1133474"/>
                    <a:pt x="390919" y="1138237"/>
                  </a:cubicBezTo>
                  <a:cubicBezTo>
                    <a:pt x="388061" y="1129664"/>
                    <a:pt x="371869" y="1132522"/>
                    <a:pt x="367106" y="1129664"/>
                  </a:cubicBezTo>
                  <a:cubicBezTo>
                    <a:pt x="367106" y="1126807"/>
                    <a:pt x="372821" y="1132522"/>
                    <a:pt x="371869" y="1127759"/>
                  </a:cubicBezTo>
                  <a:cubicBezTo>
                    <a:pt x="374726" y="1129664"/>
                    <a:pt x="378536" y="1130617"/>
                    <a:pt x="380441" y="1129664"/>
                  </a:cubicBezTo>
                  <a:cubicBezTo>
                    <a:pt x="378536" y="1128712"/>
                    <a:pt x="371869" y="1123949"/>
                    <a:pt x="369964" y="1127759"/>
                  </a:cubicBezTo>
                  <a:cubicBezTo>
                    <a:pt x="365201" y="1122997"/>
                    <a:pt x="360439" y="1120139"/>
                    <a:pt x="355676" y="1119187"/>
                  </a:cubicBezTo>
                  <a:lnTo>
                    <a:pt x="359225" y="1118173"/>
                  </a:lnTo>
                  <a:lnTo>
                    <a:pt x="352462" y="1116568"/>
                  </a:lnTo>
                  <a:cubicBezTo>
                    <a:pt x="349962" y="1114662"/>
                    <a:pt x="347581" y="1112995"/>
                    <a:pt x="346152" y="1116329"/>
                  </a:cubicBezTo>
                  <a:cubicBezTo>
                    <a:pt x="343294" y="1114425"/>
                    <a:pt x="341389" y="1112520"/>
                    <a:pt x="337579" y="1110615"/>
                  </a:cubicBezTo>
                  <a:cubicBezTo>
                    <a:pt x="338531" y="1107757"/>
                    <a:pt x="343294" y="1112520"/>
                    <a:pt x="344247" y="1112520"/>
                  </a:cubicBezTo>
                  <a:cubicBezTo>
                    <a:pt x="341389" y="1106804"/>
                    <a:pt x="349009" y="1111567"/>
                    <a:pt x="346152" y="1105852"/>
                  </a:cubicBezTo>
                  <a:lnTo>
                    <a:pt x="348847" y="1107270"/>
                  </a:lnTo>
                  <a:lnTo>
                    <a:pt x="348056" y="1104899"/>
                  </a:lnTo>
                  <a:cubicBezTo>
                    <a:pt x="348056" y="1103947"/>
                    <a:pt x="349009" y="1102994"/>
                    <a:pt x="349961" y="1101089"/>
                  </a:cubicBezTo>
                  <a:cubicBezTo>
                    <a:pt x="354724" y="1102994"/>
                    <a:pt x="361391" y="1103947"/>
                    <a:pt x="365201" y="1109662"/>
                  </a:cubicBezTo>
                  <a:cubicBezTo>
                    <a:pt x="365201" y="1109662"/>
                    <a:pt x="365201" y="1110614"/>
                    <a:pt x="365201" y="1110614"/>
                  </a:cubicBezTo>
                  <a:cubicBezTo>
                    <a:pt x="364249" y="1110614"/>
                    <a:pt x="362344" y="1111566"/>
                    <a:pt x="363296" y="1111566"/>
                  </a:cubicBezTo>
                  <a:cubicBezTo>
                    <a:pt x="361391" y="1110614"/>
                    <a:pt x="358534" y="1109662"/>
                    <a:pt x="356629" y="1108709"/>
                  </a:cubicBezTo>
                  <a:cubicBezTo>
                    <a:pt x="356629" y="1109662"/>
                    <a:pt x="357581" y="1109662"/>
                    <a:pt x="356629" y="1110614"/>
                  </a:cubicBezTo>
                  <a:cubicBezTo>
                    <a:pt x="355676" y="1110614"/>
                    <a:pt x="354724" y="1109662"/>
                    <a:pt x="353771" y="1108709"/>
                  </a:cubicBezTo>
                  <a:lnTo>
                    <a:pt x="350238" y="1108003"/>
                  </a:lnTo>
                  <a:lnTo>
                    <a:pt x="360473" y="1113389"/>
                  </a:lnTo>
                  <a:lnTo>
                    <a:pt x="364130" y="1113234"/>
                  </a:lnTo>
                  <a:cubicBezTo>
                    <a:pt x="365677" y="1112520"/>
                    <a:pt x="367106" y="1111567"/>
                    <a:pt x="369011" y="1111567"/>
                  </a:cubicBezTo>
                  <a:cubicBezTo>
                    <a:pt x="367106" y="1109662"/>
                    <a:pt x="366154" y="1108709"/>
                    <a:pt x="366154" y="1106804"/>
                  </a:cubicBezTo>
                  <a:cubicBezTo>
                    <a:pt x="364249" y="1105852"/>
                    <a:pt x="362344" y="1103947"/>
                    <a:pt x="361391" y="1101089"/>
                  </a:cubicBezTo>
                  <a:cubicBezTo>
                    <a:pt x="359486" y="1096327"/>
                    <a:pt x="356629" y="1095374"/>
                    <a:pt x="352819" y="1095374"/>
                  </a:cubicBezTo>
                  <a:cubicBezTo>
                    <a:pt x="349009" y="1095374"/>
                    <a:pt x="345199" y="1095374"/>
                    <a:pt x="341389" y="1093469"/>
                  </a:cubicBezTo>
                  <a:cubicBezTo>
                    <a:pt x="341389" y="1094422"/>
                    <a:pt x="341389" y="1094422"/>
                    <a:pt x="341389" y="1095374"/>
                  </a:cubicBezTo>
                  <a:cubicBezTo>
                    <a:pt x="341389" y="1098232"/>
                    <a:pt x="337579" y="1094422"/>
                    <a:pt x="336626" y="1096327"/>
                  </a:cubicBezTo>
                  <a:cubicBezTo>
                    <a:pt x="333769" y="1095374"/>
                    <a:pt x="331864" y="1093469"/>
                    <a:pt x="329959" y="1091564"/>
                  </a:cubicBezTo>
                  <a:cubicBezTo>
                    <a:pt x="328054" y="1091564"/>
                    <a:pt x="325196" y="1091564"/>
                    <a:pt x="323291" y="1091564"/>
                  </a:cubicBezTo>
                  <a:cubicBezTo>
                    <a:pt x="321386" y="1090612"/>
                    <a:pt x="319481" y="1092517"/>
                    <a:pt x="317576" y="1093469"/>
                  </a:cubicBezTo>
                  <a:cubicBezTo>
                    <a:pt x="319481" y="1095374"/>
                    <a:pt x="321386" y="1096327"/>
                    <a:pt x="323291" y="1097279"/>
                  </a:cubicBezTo>
                  <a:cubicBezTo>
                    <a:pt x="324244" y="1097279"/>
                    <a:pt x="324244" y="1096327"/>
                    <a:pt x="324244" y="1096327"/>
                  </a:cubicBezTo>
                  <a:cubicBezTo>
                    <a:pt x="326149" y="1094422"/>
                    <a:pt x="329006" y="1094422"/>
                    <a:pt x="331864" y="1096327"/>
                  </a:cubicBezTo>
                  <a:cubicBezTo>
                    <a:pt x="332816" y="1096327"/>
                    <a:pt x="332816" y="1097279"/>
                    <a:pt x="332816" y="1097279"/>
                  </a:cubicBezTo>
                  <a:cubicBezTo>
                    <a:pt x="332816" y="1097279"/>
                    <a:pt x="331864" y="1098232"/>
                    <a:pt x="331864" y="1098232"/>
                  </a:cubicBezTo>
                  <a:cubicBezTo>
                    <a:pt x="329959" y="1098232"/>
                    <a:pt x="328054" y="1098232"/>
                    <a:pt x="326149" y="1098232"/>
                  </a:cubicBezTo>
                  <a:cubicBezTo>
                    <a:pt x="329006" y="1101089"/>
                    <a:pt x="331864" y="1102994"/>
                    <a:pt x="335674" y="1104899"/>
                  </a:cubicBezTo>
                  <a:lnTo>
                    <a:pt x="322339" y="1098838"/>
                  </a:lnTo>
                  <a:lnTo>
                    <a:pt x="322339" y="1100732"/>
                  </a:lnTo>
                  <a:cubicBezTo>
                    <a:pt x="322339" y="1101566"/>
                    <a:pt x="322815" y="1102518"/>
                    <a:pt x="325196" y="1103947"/>
                  </a:cubicBezTo>
                  <a:cubicBezTo>
                    <a:pt x="324244" y="1105852"/>
                    <a:pt x="322339" y="1102042"/>
                    <a:pt x="319481" y="1101089"/>
                  </a:cubicBezTo>
                  <a:lnTo>
                    <a:pt x="321923" y="1098648"/>
                  </a:lnTo>
                  <a:lnTo>
                    <a:pt x="314719" y="1095374"/>
                  </a:lnTo>
                  <a:cubicBezTo>
                    <a:pt x="314719" y="1095374"/>
                    <a:pt x="314719" y="1095374"/>
                    <a:pt x="313766" y="1095374"/>
                  </a:cubicBezTo>
                  <a:cubicBezTo>
                    <a:pt x="312814" y="1094422"/>
                    <a:pt x="310909" y="1094422"/>
                    <a:pt x="309956" y="1094422"/>
                  </a:cubicBezTo>
                  <a:cubicBezTo>
                    <a:pt x="306146" y="1092517"/>
                    <a:pt x="308051" y="1092517"/>
                    <a:pt x="309004" y="1092517"/>
                  </a:cubicBezTo>
                  <a:cubicBezTo>
                    <a:pt x="306146" y="1091564"/>
                    <a:pt x="304241" y="1091564"/>
                    <a:pt x="301384" y="1091564"/>
                  </a:cubicBezTo>
                  <a:cubicBezTo>
                    <a:pt x="299479" y="1091564"/>
                    <a:pt x="297574" y="1090612"/>
                    <a:pt x="296621" y="1089659"/>
                  </a:cubicBezTo>
                  <a:cubicBezTo>
                    <a:pt x="295669" y="1087754"/>
                    <a:pt x="295669" y="1085849"/>
                    <a:pt x="295669" y="1083944"/>
                  </a:cubicBezTo>
                  <a:cubicBezTo>
                    <a:pt x="293764" y="1082992"/>
                    <a:pt x="291859" y="1082039"/>
                    <a:pt x="290906" y="1081087"/>
                  </a:cubicBezTo>
                  <a:cubicBezTo>
                    <a:pt x="289954" y="1080134"/>
                    <a:pt x="288049" y="1080134"/>
                    <a:pt x="286144" y="1081087"/>
                  </a:cubicBezTo>
                  <a:lnTo>
                    <a:pt x="285826" y="1082674"/>
                  </a:lnTo>
                  <a:lnTo>
                    <a:pt x="281381" y="1078229"/>
                  </a:lnTo>
                  <a:cubicBezTo>
                    <a:pt x="279476" y="1079182"/>
                    <a:pt x="278524" y="1080134"/>
                    <a:pt x="278524" y="1081087"/>
                  </a:cubicBezTo>
                  <a:cubicBezTo>
                    <a:pt x="279476" y="1081087"/>
                    <a:pt x="280429" y="1080134"/>
                    <a:pt x="281381" y="1079182"/>
                  </a:cubicBezTo>
                  <a:lnTo>
                    <a:pt x="285668" y="1083468"/>
                  </a:lnTo>
                  <a:lnTo>
                    <a:pt x="285191" y="1085849"/>
                  </a:lnTo>
                  <a:cubicBezTo>
                    <a:pt x="285191" y="1086802"/>
                    <a:pt x="286144" y="1087754"/>
                    <a:pt x="287096" y="1088707"/>
                  </a:cubicBezTo>
                  <a:cubicBezTo>
                    <a:pt x="287096" y="1088707"/>
                    <a:pt x="287096" y="1089659"/>
                    <a:pt x="287096" y="1089659"/>
                  </a:cubicBezTo>
                  <a:cubicBezTo>
                    <a:pt x="286144" y="1089659"/>
                    <a:pt x="285191" y="1090612"/>
                    <a:pt x="284239" y="1090612"/>
                  </a:cubicBezTo>
                  <a:cubicBezTo>
                    <a:pt x="285191" y="1092517"/>
                    <a:pt x="287096" y="1093469"/>
                    <a:pt x="289001" y="1094422"/>
                  </a:cubicBezTo>
                  <a:cubicBezTo>
                    <a:pt x="293764" y="1097279"/>
                    <a:pt x="300431" y="1100137"/>
                    <a:pt x="301384" y="1104899"/>
                  </a:cubicBezTo>
                  <a:cubicBezTo>
                    <a:pt x="309004" y="1105852"/>
                    <a:pt x="316624" y="1112519"/>
                    <a:pt x="327101" y="1116329"/>
                  </a:cubicBezTo>
                  <a:cubicBezTo>
                    <a:pt x="324244" y="1117282"/>
                    <a:pt x="322339" y="1118234"/>
                    <a:pt x="318529" y="1115377"/>
                  </a:cubicBezTo>
                  <a:cubicBezTo>
                    <a:pt x="325196" y="1114424"/>
                    <a:pt x="311861" y="1112519"/>
                    <a:pt x="309004" y="1108709"/>
                  </a:cubicBezTo>
                  <a:cubicBezTo>
                    <a:pt x="308051" y="1108709"/>
                    <a:pt x="306146" y="1109662"/>
                    <a:pt x="306146" y="1110614"/>
                  </a:cubicBezTo>
                  <a:cubicBezTo>
                    <a:pt x="304241" y="1107757"/>
                    <a:pt x="298526" y="1104899"/>
                    <a:pt x="293764" y="1101089"/>
                  </a:cubicBezTo>
                  <a:cubicBezTo>
                    <a:pt x="288049" y="1098232"/>
                    <a:pt x="284239" y="1093469"/>
                    <a:pt x="281381" y="1089659"/>
                  </a:cubicBezTo>
                  <a:cubicBezTo>
                    <a:pt x="281381" y="1089659"/>
                    <a:pt x="280429" y="1088707"/>
                    <a:pt x="280429" y="1088707"/>
                  </a:cubicBezTo>
                  <a:cubicBezTo>
                    <a:pt x="275666" y="1090612"/>
                    <a:pt x="273761" y="1082992"/>
                    <a:pt x="269951" y="1083944"/>
                  </a:cubicBezTo>
                  <a:cubicBezTo>
                    <a:pt x="269951" y="1086802"/>
                    <a:pt x="269951" y="1089659"/>
                    <a:pt x="272809" y="1091564"/>
                  </a:cubicBezTo>
                  <a:cubicBezTo>
                    <a:pt x="276619" y="1093469"/>
                    <a:pt x="277571" y="1102042"/>
                    <a:pt x="284239" y="1096327"/>
                  </a:cubicBezTo>
                  <a:cubicBezTo>
                    <a:pt x="284239" y="1096327"/>
                    <a:pt x="285191" y="1096327"/>
                    <a:pt x="285191" y="1097279"/>
                  </a:cubicBezTo>
                  <a:cubicBezTo>
                    <a:pt x="285191" y="1098232"/>
                    <a:pt x="285191" y="1100137"/>
                    <a:pt x="284239" y="1102042"/>
                  </a:cubicBezTo>
                  <a:cubicBezTo>
                    <a:pt x="282334" y="1106804"/>
                    <a:pt x="280429" y="1112519"/>
                    <a:pt x="278524" y="1117282"/>
                  </a:cubicBezTo>
                  <a:cubicBezTo>
                    <a:pt x="280429" y="1120139"/>
                    <a:pt x="282334" y="1123949"/>
                    <a:pt x="284239" y="1126807"/>
                  </a:cubicBezTo>
                  <a:cubicBezTo>
                    <a:pt x="285191" y="1127759"/>
                    <a:pt x="286144" y="1128712"/>
                    <a:pt x="287096" y="1128712"/>
                  </a:cubicBezTo>
                  <a:cubicBezTo>
                    <a:pt x="287096" y="1128712"/>
                    <a:pt x="286144" y="1128712"/>
                    <a:pt x="286144" y="1128712"/>
                  </a:cubicBezTo>
                  <a:cubicBezTo>
                    <a:pt x="287096" y="1130617"/>
                    <a:pt x="289001" y="1132522"/>
                    <a:pt x="289954" y="1134427"/>
                  </a:cubicBezTo>
                  <a:cubicBezTo>
                    <a:pt x="290906" y="1135379"/>
                    <a:pt x="292811" y="1136332"/>
                    <a:pt x="294716" y="1136332"/>
                  </a:cubicBezTo>
                  <a:cubicBezTo>
                    <a:pt x="301384" y="1136332"/>
                    <a:pt x="304241" y="1142047"/>
                    <a:pt x="308051" y="1145857"/>
                  </a:cubicBezTo>
                  <a:cubicBezTo>
                    <a:pt x="310909" y="1149667"/>
                    <a:pt x="309004" y="1153477"/>
                    <a:pt x="309004" y="1157287"/>
                  </a:cubicBezTo>
                  <a:cubicBezTo>
                    <a:pt x="308051" y="1159192"/>
                    <a:pt x="307099" y="1160144"/>
                    <a:pt x="306146" y="1159192"/>
                  </a:cubicBezTo>
                  <a:cubicBezTo>
                    <a:pt x="301384" y="1156334"/>
                    <a:pt x="297574" y="1153477"/>
                    <a:pt x="293764" y="1150619"/>
                  </a:cubicBezTo>
                  <a:cubicBezTo>
                    <a:pt x="293764" y="1150619"/>
                    <a:pt x="292811" y="1149667"/>
                    <a:pt x="292811" y="1149667"/>
                  </a:cubicBezTo>
                  <a:cubicBezTo>
                    <a:pt x="286144" y="1148714"/>
                    <a:pt x="279476" y="1147762"/>
                    <a:pt x="272809" y="1145857"/>
                  </a:cubicBezTo>
                  <a:cubicBezTo>
                    <a:pt x="268046" y="1142047"/>
                    <a:pt x="261379" y="1138237"/>
                    <a:pt x="258521" y="1141094"/>
                  </a:cubicBezTo>
                  <a:cubicBezTo>
                    <a:pt x="255664" y="1138237"/>
                    <a:pt x="257569" y="1136332"/>
                    <a:pt x="253759" y="1134427"/>
                  </a:cubicBezTo>
                  <a:cubicBezTo>
                    <a:pt x="249949" y="1133474"/>
                    <a:pt x="251854" y="1139189"/>
                    <a:pt x="244234" y="1131569"/>
                  </a:cubicBezTo>
                  <a:cubicBezTo>
                    <a:pt x="242329" y="1130617"/>
                    <a:pt x="241376" y="1131569"/>
                    <a:pt x="240424" y="1132522"/>
                  </a:cubicBezTo>
                  <a:cubicBezTo>
                    <a:pt x="241376" y="1138237"/>
                    <a:pt x="256616" y="1142999"/>
                    <a:pt x="251854" y="1144904"/>
                  </a:cubicBezTo>
                  <a:cubicBezTo>
                    <a:pt x="254711" y="1146809"/>
                    <a:pt x="254711" y="1144904"/>
                    <a:pt x="256616" y="1145857"/>
                  </a:cubicBezTo>
                  <a:cubicBezTo>
                    <a:pt x="258521" y="1143952"/>
                    <a:pt x="250901" y="1142047"/>
                    <a:pt x="254711" y="1141094"/>
                  </a:cubicBezTo>
                  <a:cubicBezTo>
                    <a:pt x="258521" y="1142047"/>
                    <a:pt x="261379" y="1144904"/>
                    <a:pt x="258521" y="1146809"/>
                  </a:cubicBezTo>
                  <a:cubicBezTo>
                    <a:pt x="265189" y="1150619"/>
                    <a:pt x="268046" y="1147762"/>
                    <a:pt x="275666" y="1152524"/>
                  </a:cubicBezTo>
                  <a:cubicBezTo>
                    <a:pt x="273761" y="1153477"/>
                    <a:pt x="270904" y="1151572"/>
                    <a:pt x="267094" y="1149667"/>
                  </a:cubicBezTo>
                  <a:cubicBezTo>
                    <a:pt x="265189" y="1150619"/>
                    <a:pt x="268046" y="1152524"/>
                    <a:pt x="266141" y="1153477"/>
                  </a:cubicBezTo>
                  <a:cubicBezTo>
                    <a:pt x="259474" y="1149667"/>
                    <a:pt x="254711" y="1148714"/>
                    <a:pt x="249949" y="1146809"/>
                  </a:cubicBezTo>
                  <a:cubicBezTo>
                    <a:pt x="255664" y="1144904"/>
                    <a:pt x="228041" y="1126807"/>
                    <a:pt x="229946" y="1120139"/>
                  </a:cubicBezTo>
                  <a:cubicBezTo>
                    <a:pt x="228994" y="1120139"/>
                    <a:pt x="227089" y="1119187"/>
                    <a:pt x="225184" y="1117282"/>
                  </a:cubicBezTo>
                  <a:cubicBezTo>
                    <a:pt x="225184" y="1113472"/>
                    <a:pt x="222326" y="1109662"/>
                    <a:pt x="217564" y="1105852"/>
                  </a:cubicBezTo>
                  <a:cubicBezTo>
                    <a:pt x="216611" y="1096327"/>
                    <a:pt x="205181" y="1084897"/>
                    <a:pt x="205181" y="1078229"/>
                  </a:cubicBezTo>
                  <a:cubicBezTo>
                    <a:pt x="207086" y="1082039"/>
                    <a:pt x="214706" y="1085849"/>
                    <a:pt x="212801" y="1083944"/>
                  </a:cubicBezTo>
                  <a:cubicBezTo>
                    <a:pt x="218516" y="1087754"/>
                    <a:pt x="223279" y="1092517"/>
                    <a:pt x="228994" y="1098232"/>
                  </a:cubicBezTo>
                  <a:cubicBezTo>
                    <a:pt x="234709" y="1103947"/>
                    <a:pt x="241376" y="1108709"/>
                    <a:pt x="247091" y="1114424"/>
                  </a:cubicBezTo>
                  <a:cubicBezTo>
                    <a:pt x="254711" y="1121092"/>
                    <a:pt x="262331" y="1126807"/>
                    <a:pt x="269951" y="1130617"/>
                  </a:cubicBezTo>
                  <a:cubicBezTo>
                    <a:pt x="269951" y="1129664"/>
                    <a:pt x="269951" y="1129664"/>
                    <a:pt x="269951" y="1128712"/>
                  </a:cubicBezTo>
                  <a:cubicBezTo>
                    <a:pt x="268046" y="1127759"/>
                    <a:pt x="267094" y="1126807"/>
                    <a:pt x="266141" y="1125854"/>
                  </a:cubicBezTo>
                  <a:cubicBezTo>
                    <a:pt x="267094" y="1126807"/>
                    <a:pt x="268046" y="1126807"/>
                    <a:pt x="268999" y="1126807"/>
                  </a:cubicBezTo>
                  <a:cubicBezTo>
                    <a:pt x="268999" y="1125854"/>
                    <a:pt x="268999" y="1124902"/>
                    <a:pt x="268999" y="1123949"/>
                  </a:cubicBezTo>
                  <a:cubicBezTo>
                    <a:pt x="268999" y="1122044"/>
                    <a:pt x="268999" y="1120139"/>
                    <a:pt x="268999" y="1118234"/>
                  </a:cubicBezTo>
                  <a:cubicBezTo>
                    <a:pt x="269951" y="1111567"/>
                    <a:pt x="268046" y="1105852"/>
                    <a:pt x="262331" y="1102042"/>
                  </a:cubicBezTo>
                  <a:cubicBezTo>
                    <a:pt x="256616" y="1097279"/>
                    <a:pt x="256616" y="1091564"/>
                    <a:pt x="258521" y="1084897"/>
                  </a:cubicBezTo>
                  <a:cubicBezTo>
                    <a:pt x="259474" y="1081087"/>
                    <a:pt x="261379" y="1077277"/>
                    <a:pt x="263284" y="1073467"/>
                  </a:cubicBezTo>
                  <a:cubicBezTo>
                    <a:pt x="261379" y="1071562"/>
                    <a:pt x="259474" y="1068704"/>
                    <a:pt x="257569" y="1067752"/>
                  </a:cubicBezTo>
                  <a:cubicBezTo>
                    <a:pt x="256616" y="1066799"/>
                    <a:pt x="263284" y="1063942"/>
                    <a:pt x="256616" y="1062989"/>
                  </a:cubicBezTo>
                  <a:cubicBezTo>
                    <a:pt x="257569" y="1059179"/>
                    <a:pt x="264236" y="1065847"/>
                    <a:pt x="262331" y="1068704"/>
                  </a:cubicBezTo>
                  <a:cubicBezTo>
                    <a:pt x="263284" y="1069657"/>
                    <a:pt x="264236" y="1069657"/>
                    <a:pt x="265189" y="1070609"/>
                  </a:cubicBezTo>
                  <a:cubicBezTo>
                    <a:pt x="266141" y="1068704"/>
                    <a:pt x="266141" y="1066799"/>
                    <a:pt x="265189" y="1065847"/>
                  </a:cubicBezTo>
                  <a:cubicBezTo>
                    <a:pt x="264236" y="1064894"/>
                    <a:pt x="263284" y="1063942"/>
                    <a:pt x="263284" y="1062989"/>
                  </a:cubicBezTo>
                  <a:cubicBezTo>
                    <a:pt x="263284" y="1062037"/>
                    <a:pt x="263284" y="1060132"/>
                    <a:pt x="264236" y="1058227"/>
                  </a:cubicBezTo>
                  <a:cubicBezTo>
                    <a:pt x="262331" y="1058227"/>
                    <a:pt x="259474" y="1058227"/>
                    <a:pt x="256616" y="1056322"/>
                  </a:cubicBezTo>
                  <a:cubicBezTo>
                    <a:pt x="248996" y="1056322"/>
                    <a:pt x="245186" y="1059179"/>
                    <a:pt x="243281" y="1066799"/>
                  </a:cubicBezTo>
                  <a:cubicBezTo>
                    <a:pt x="242329" y="1067752"/>
                    <a:pt x="240424" y="1069657"/>
                    <a:pt x="239471" y="1070609"/>
                  </a:cubicBezTo>
                  <a:cubicBezTo>
                    <a:pt x="238519" y="1071562"/>
                    <a:pt x="237566" y="1071562"/>
                    <a:pt x="237566" y="1071562"/>
                  </a:cubicBezTo>
                  <a:cubicBezTo>
                    <a:pt x="237566" y="1070609"/>
                    <a:pt x="236614" y="1070609"/>
                    <a:pt x="236614" y="1069657"/>
                  </a:cubicBezTo>
                  <a:cubicBezTo>
                    <a:pt x="235661" y="1065847"/>
                    <a:pt x="235661" y="1062037"/>
                    <a:pt x="238519" y="1059179"/>
                  </a:cubicBezTo>
                  <a:cubicBezTo>
                    <a:pt x="236614" y="1056322"/>
                    <a:pt x="235661" y="1052512"/>
                    <a:pt x="241376" y="1052512"/>
                  </a:cubicBezTo>
                  <a:cubicBezTo>
                    <a:pt x="243281" y="1052512"/>
                    <a:pt x="242329" y="1050607"/>
                    <a:pt x="241376" y="1049654"/>
                  </a:cubicBezTo>
                  <a:cubicBezTo>
                    <a:pt x="239471" y="1047749"/>
                    <a:pt x="234709" y="1049654"/>
                    <a:pt x="236614" y="1045844"/>
                  </a:cubicBezTo>
                  <a:cubicBezTo>
                    <a:pt x="237566" y="1042987"/>
                    <a:pt x="238519" y="1041082"/>
                    <a:pt x="234709" y="1041082"/>
                  </a:cubicBezTo>
                  <a:cubicBezTo>
                    <a:pt x="230899" y="1041082"/>
                    <a:pt x="228041" y="1040129"/>
                    <a:pt x="227089" y="1035367"/>
                  </a:cubicBezTo>
                  <a:cubicBezTo>
                    <a:pt x="227089" y="1032509"/>
                    <a:pt x="228041" y="1032509"/>
                    <a:pt x="226136" y="1033462"/>
                  </a:cubicBezTo>
                  <a:cubicBezTo>
                    <a:pt x="226136" y="1033462"/>
                    <a:pt x="225184" y="1033462"/>
                    <a:pt x="225184" y="1034414"/>
                  </a:cubicBezTo>
                  <a:cubicBezTo>
                    <a:pt x="224231" y="1035367"/>
                    <a:pt x="224231" y="1037272"/>
                    <a:pt x="223279" y="1039177"/>
                  </a:cubicBezTo>
                  <a:cubicBezTo>
                    <a:pt x="221374" y="1042987"/>
                    <a:pt x="218516" y="1047749"/>
                    <a:pt x="218516" y="1052512"/>
                  </a:cubicBezTo>
                  <a:cubicBezTo>
                    <a:pt x="218516" y="1056322"/>
                    <a:pt x="223279" y="1060132"/>
                    <a:pt x="225184" y="1063942"/>
                  </a:cubicBezTo>
                  <a:cubicBezTo>
                    <a:pt x="228041" y="1068704"/>
                    <a:pt x="233756" y="1072514"/>
                    <a:pt x="236614" y="1077277"/>
                  </a:cubicBezTo>
                  <a:cubicBezTo>
                    <a:pt x="237566" y="1078229"/>
                    <a:pt x="237566" y="1078229"/>
                    <a:pt x="238519" y="1079182"/>
                  </a:cubicBezTo>
                  <a:cubicBezTo>
                    <a:pt x="238519" y="1079182"/>
                    <a:pt x="237566" y="1079182"/>
                    <a:pt x="237566" y="1079182"/>
                  </a:cubicBezTo>
                  <a:cubicBezTo>
                    <a:pt x="238519" y="1080134"/>
                    <a:pt x="239471" y="1081087"/>
                    <a:pt x="239471" y="1082039"/>
                  </a:cubicBezTo>
                  <a:cubicBezTo>
                    <a:pt x="239471" y="1083944"/>
                    <a:pt x="241376" y="1085849"/>
                    <a:pt x="243281" y="1085849"/>
                  </a:cubicBezTo>
                  <a:cubicBezTo>
                    <a:pt x="246139" y="1086802"/>
                    <a:pt x="248996" y="1087754"/>
                    <a:pt x="248044" y="1090612"/>
                  </a:cubicBezTo>
                  <a:cubicBezTo>
                    <a:pt x="248044" y="1090612"/>
                    <a:pt x="248044" y="1091564"/>
                    <a:pt x="248044" y="1091564"/>
                  </a:cubicBezTo>
                  <a:cubicBezTo>
                    <a:pt x="250901" y="1094422"/>
                    <a:pt x="253759" y="1099184"/>
                    <a:pt x="255664" y="1101089"/>
                  </a:cubicBezTo>
                  <a:cubicBezTo>
                    <a:pt x="252806" y="1099184"/>
                    <a:pt x="248996" y="1096327"/>
                    <a:pt x="246139" y="1094422"/>
                  </a:cubicBezTo>
                  <a:cubicBezTo>
                    <a:pt x="245186" y="1094422"/>
                    <a:pt x="245186" y="1095374"/>
                    <a:pt x="245186" y="1095374"/>
                  </a:cubicBezTo>
                  <a:cubicBezTo>
                    <a:pt x="244234" y="1096327"/>
                    <a:pt x="245186" y="1098232"/>
                    <a:pt x="244234" y="1099184"/>
                  </a:cubicBezTo>
                  <a:cubicBezTo>
                    <a:pt x="243281" y="1101089"/>
                    <a:pt x="241376" y="1101089"/>
                    <a:pt x="241376" y="1100137"/>
                  </a:cubicBezTo>
                  <a:cubicBezTo>
                    <a:pt x="239471" y="1092517"/>
                    <a:pt x="230899" y="1092517"/>
                    <a:pt x="227089" y="1086802"/>
                  </a:cubicBezTo>
                  <a:cubicBezTo>
                    <a:pt x="223279" y="1082039"/>
                    <a:pt x="218516" y="1078229"/>
                    <a:pt x="215659" y="1072514"/>
                  </a:cubicBezTo>
                  <a:cubicBezTo>
                    <a:pt x="209944" y="1070609"/>
                    <a:pt x="206134" y="1065847"/>
                    <a:pt x="202324" y="1062037"/>
                  </a:cubicBezTo>
                  <a:cubicBezTo>
                    <a:pt x="197561" y="1057274"/>
                    <a:pt x="190894" y="1052512"/>
                    <a:pt x="190894" y="1043939"/>
                  </a:cubicBezTo>
                  <a:cubicBezTo>
                    <a:pt x="190894" y="1042987"/>
                    <a:pt x="189941" y="1042034"/>
                    <a:pt x="188989" y="1041082"/>
                  </a:cubicBezTo>
                  <a:cubicBezTo>
                    <a:pt x="184226" y="1037272"/>
                    <a:pt x="184226" y="1031557"/>
                    <a:pt x="184226" y="1025842"/>
                  </a:cubicBezTo>
                  <a:cubicBezTo>
                    <a:pt x="184226" y="1019174"/>
                    <a:pt x="182321" y="1018222"/>
                    <a:pt x="175654" y="1015364"/>
                  </a:cubicBezTo>
                  <a:cubicBezTo>
                    <a:pt x="167081" y="1012507"/>
                    <a:pt x="167081" y="1010602"/>
                    <a:pt x="161366" y="1002029"/>
                  </a:cubicBezTo>
                  <a:cubicBezTo>
                    <a:pt x="158509" y="996314"/>
                    <a:pt x="156604" y="990599"/>
                    <a:pt x="159461" y="985837"/>
                  </a:cubicBezTo>
                  <a:cubicBezTo>
                    <a:pt x="163271" y="978217"/>
                    <a:pt x="161366" y="971549"/>
                    <a:pt x="161366" y="963929"/>
                  </a:cubicBezTo>
                  <a:cubicBezTo>
                    <a:pt x="161366" y="962977"/>
                    <a:pt x="160414" y="962977"/>
                    <a:pt x="160414" y="962024"/>
                  </a:cubicBezTo>
                  <a:cubicBezTo>
                    <a:pt x="159461" y="962977"/>
                    <a:pt x="159461" y="963929"/>
                    <a:pt x="158509" y="964882"/>
                  </a:cubicBezTo>
                  <a:cubicBezTo>
                    <a:pt x="157556" y="965834"/>
                    <a:pt x="157556" y="969644"/>
                    <a:pt x="155651" y="966787"/>
                  </a:cubicBezTo>
                  <a:cubicBezTo>
                    <a:pt x="151841" y="961072"/>
                    <a:pt x="150889" y="954404"/>
                    <a:pt x="145174" y="949642"/>
                  </a:cubicBezTo>
                  <a:cubicBezTo>
                    <a:pt x="142316" y="947737"/>
                    <a:pt x="143269" y="943927"/>
                    <a:pt x="143269" y="941069"/>
                  </a:cubicBezTo>
                  <a:cubicBezTo>
                    <a:pt x="143269" y="936307"/>
                    <a:pt x="143269" y="931544"/>
                    <a:pt x="138506" y="927734"/>
                  </a:cubicBezTo>
                  <a:cubicBezTo>
                    <a:pt x="133744" y="924877"/>
                    <a:pt x="130886" y="920114"/>
                    <a:pt x="131839" y="913447"/>
                  </a:cubicBezTo>
                  <a:cubicBezTo>
                    <a:pt x="131839" y="912494"/>
                    <a:pt x="130886" y="910589"/>
                    <a:pt x="129934" y="908684"/>
                  </a:cubicBezTo>
                  <a:cubicBezTo>
                    <a:pt x="126124" y="902969"/>
                    <a:pt x="123266" y="897254"/>
                    <a:pt x="120409" y="890587"/>
                  </a:cubicBezTo>
                  <a:cubicBezTo>
                    <a:pt x="118504" y="884872"/>
                    <a:pt x="115646" y="879157"/>
                    <a:pt x="113741" y="873442"/>
                  </a:cubicBezTo>
                  <a:cubicBezTo>
                    <a:pt x="111836" y="868679"/>
                    <a:pt x="109931" y="864869"/>
                    <a:pt x="104216" y="862964"/>
                  </a:cubicBezTo>
                  <a:cubicBezTo>
                    <a:pt x="100406" y="862012"/>
                    <a:pt x="105169" y="859154"/>
                    <a:pt x="104216" y="857249"/>
                  </a:cubicBezTo>
                  <a:cubicBezTo>
                    <a:pt x="101359" y="853439"/>
                    <a:pt x="96596" y="851534"/>
                    <a:pt x="96596" y="846772"/>
                  </a:cubicBezTo>
                  <a:cubicBezTo>
                    <a:pt x="96596" y="846772"/>
                    <a:pt x="95644" y="845819"/>
                    <a:pt x="95644" y="845819"/>
                  </a:cubicBezTo>
                  <a:cubicBezTo>
                    <a:pt x="95644" y="845819"/>
                    <a:pt x="94691" y="845819"/>
                    <a:pt x="94691" y="846772"/>
                  </a:cubicBezTo>
                  <a:cubicBezTo>
                    <a:pt x="93739" y="853439"/>
                    <a:pt x="92786" y="860107"/>
                    <a:pt x="94691" y="865822"/>
                  </a:cubicBezTo>
                  <a:cubicBezTo>
                    <a:pt x="96596" y="868679"/>
                    <a:pt x="97549" y="870584"/>
                    <a:pt x="94691" y="873442"/>
                  </a:cubicBezTo>
                  <a:cubicBezTo>
                    <a:pt x="91834" y="876299"/>
                    <a:pt x="88976" y="879157"/>
                    <a:pt x="85166" y="882014"/>
                  </a:cubicBezTo>
                  <a:cubicBezTo>
                    <a:pt x="84214" y="882967"/>
                    <a:pt x="80404" y="882967"/>
                    <a:pt x="80404" y="881062"/>
                  </a:cubicBezTo>
                  <a:cubicBezTo>
                    <a:pt x="80404" y="877252"/>
                    <a:pt x="73736" y="874394"/>
                    <a:pt x="78499" y="869632"/>
                  </a:cubicBezTo>
                  <a:cubicBezTo>
                    <a:pt x="80404" y="867727"/>
                    <a:pt x="80404" y="863917"/>
                    <a:pt x="81356" y="861059"/>
                  </a:cubicBezTo>
                  <a:cubicBezTo>
                    <a:pt x="82309" y="858202"/>
                    <a:pt x="81356" y="857249"/>
                    <a:pt x="78499" y="856297"/>
                  </a:cubicBezTo>
                  <a:cubicBezTo>
                    <a:pt x="76594" y="855344"/>
                    <a:pt x="76594" y="853439"/>
                    <a:pt x="75641" y="851534"/>
                  </a:cubicBezTo>
                  <a:cubicBezTo>
                    <a:pt x="73736" y="845819"/>
                    <a:pt x="72784" y="839152"/>
                    <a:pt x="69926" y="834389"/>
                  </a:cubicBezTo>
                  <a:cubicBezTo>
                    <a:pt x="67069" y="829627"/>
                    <a:pt x="68974" y="826769"/>
                    <a:pt x="71831" y="823912"/>
                  </a:cubicBezTo>
                  <a:cubicBezTo>
                    <a:pt x="71831" y="822007"/>
                    <a:pt x="70879" y="819149"/>
                    <a:pt x="69926" y="817244"/>
                  </a:cubicBezTo>
                  <a:cubicBezTo>
                    <a:pt x="68974" y="816292"/>
                    <a:pt x="68974" y="816292"/>
                    <a:pt x="68974" y="815339"/>
                  </a:cubicBezTo>
                  <a:cubicBezTo>
                    <a:pt x="68021" y="812482"/>
                    <a:pt x="67069" y="810577"/>
                    <a:pt x="66116" y="808672"/>
                  </a:cubicBezTo>
                  <a:cubicBezTo>
                    <a:pt x="62306" y="806767"/>
                    <a:pt x="57544" y="804862"/>
                    <a:pt x="52781" y="802004"/>
                  </a:cubicBezTo>
                  <a:cubicBezTo>
                    <a:pt x="48019" y="800099"/>
                    <a:pt x="47066" y="792479"/>
                    <a:pt x="38494" y="794384"/>
                  </a:cubicBezTo>
                  <a:cubicBezTo>
                    <a:pt x="38494" y="794384"/>
                    <a:pt x="37541" y="792479"/>
                    <a:pt x="36589" y="791527"/>
                  </a:cubicBezTo>
                  <a:cubicBezTo>
                    <a:pt x="32779" y="782954"/>
                    <a:pt x="28016" y="774382"/>
                    <a:pt x="28969" y="764857"/>
                  </a:cubicBezTo>
                  <a:cubicBezTo>
                    <a:pt x="27064" y="760094"/>
                    <a:pt x="25159" y="754379"/>
                    <a:pt x="25159" y="748664"/>
                  </a:cubicBezTo>
                  <a:cubicBezTo>
                    <a:pt x="25159" y="746759"/>
                    <a:pt x="23254" y="744854"/>
                    <a:pt x="21349" y="742949"/>
                  </a:cubicBezTo>
                  <a:cubicBezTo>
                    <a:pt x="16586" y="739139"/>
                    <a:pt x="14681" y="733424"/>
                    <a:pt x="11824" y="728662"/>
                  </a:cubicBezTo>
                  <a:cubicBezTo>
                    <a:pt x="9919" y="724852"/>
                    <a:pt x="9919" y="721042"/>
                    <a:pt x="10871" y="713422"/>
                  </a:cubicBezTo>
                  <a:cubicBezTo>
                    <a:pt x="10871" y="709612"/>
                    <a:pt x="11824" y="705802"/>
                    <a:pt x="8966" y="702944"/>
                  </a:cubicBezTo>
                  <a:cubicBezTo>
                    <a:pt x="7061" y="701039"/>
                    <a:pt x="8966" y="700087"/>
                    <a:pt x="9919" y="698182"/>
                  </a:cubicBezTo>
                  <a:cubicBezTo>
                    <a:pt x="10871" y="696277"/>
                    <a:pt x="11824" y="693419"/>
                    <a:pt x="10871" y="692467"/>
                  </a:cubicBezTo>
                  <a:cubicBezTo>
                    <a:pt x="5156" y="681989"/>
                    <a:pt x="8014" y="671512"/>
                    <a:pt x="7061" y="661034"/>
                  </a:cubicBezTo>
                  <a:cubicBezTo>
                    <a:pt x="7061" y="658177"/>
                    <a:pt x="7061" y="656272"/>
                    <a:pt x="7061" y="653414"/>
                  </a:cubicBezTo>
                  <a:cubicBezTo>
                    <a:pt x="7061" y="650557"/>
                    <a:pt x="5156" y="649604"/>
                    <a:pt x="2299" y="648652"/>
                  </a:cubicBezTo>
                  <a:cubicBezTo>
                    <a:pt x="394" y="647699"/>
                    <a:pt x="-559" y="644842"/>
                    <a:pt x="394" y="643889"/>
                  </a:cubicBezTo>
                  <a:cubicBezTo>
                    <a:pt x="6109" y="638174"/>
                    <a:pt x="4204" y="630554"/>
                    <a:pt x="4204" y="623887"/>
                  </a:cubicBezTo>
                  <a:cubicBezTo>
                    <a:pt x="4204" y="617219"/>
                    <a:pt x="5156" y="609599"/>
                    <a:pt x="394" y="603884"/>
                  </a:cubicBezTo>
                  <a:cubicBezTo>
                    <a:pt x="1346" y="600074"/>
                    <a:pt x="3251" y="596264"/>
                    <a:pt x="394" y="592454"/>
                  </a:cubicBezTo>
                  <a:cubicBezTo>
                    <a:pt x="-559" y="592454"/>
                    <a:pt x="394" y="589597"/>
                    <a:pt x="1346" y="589597"/>
                  </a:cubicBezTo>
                  <a:cubicBezTo>
                    <a:pt x="5156" y="587692"/>
                    <a:pt x="8014" y="585787"/>
                    <a:pt x="7061" y="581024"/>
                  </a:cubicBezTo>
                  <a:cubicBezTo>
                    <a:pt x="6109" y="575309"/>
                    <a:pt x="8966" y="570547"/>
                    <a:pt x="8966" y="564832"/>
                  </a:cubicBezTo>
                  <a:cubicBezTo>
                    <a:pt x="9919" y="560069"/>
                    <a:pt x="8966" y="554354"/>
                    <a:pt x="8966" y="549592"/>
                  </a:cubicBezTo>
                  <a:cubicBezTo>
                    <a:pt x="15634" y="542924"/>
                    <a:pt x="9919" y="532447"/>
                    <a:pt x="15634" y="524827"/>
                  </a:cubicBezTo>
                  <a:cubicBezTo>
                    <a:pt x="14681" y="522922"/>
                    <a:pt x="10871" y="519112"/>
                    <a:pt x="14681" y="517207"/>
                  </a:cubicBezTo>
                  <a:cubicBezTo>
                    <a:pt x="16586" y="516254"/>
                    <a:pt x="17539" y="515302"/>
                    <a:pt x="18491" y="514349"/>
                  </a:cubicBezTo>
                  <a:cubicBezTo>
                    <a:pt x="18491" y="513397"/>
                    <a:pt x="19444" y="512444"/>
                    <a:pt x="19444" y="511492"/>
                  </a:cubicBezTo>
                  <a:cubicBezTo>
                    <a:pt x="19444" y="511492"/>
                    <a:pt x="19444" y="512444"/>
                    <a:pt x="19444" y="512444"/>
                  </a:cubicBezTo>
                  <a:cubicBezTo>
                    <a:pt x="20396" y="511492"/>
                    <a:pt x="20396" y="510539"/>
                    <a:pt x="21349" y="509587"/>
                  </a:cubicBezTo>
                  <a:cubicBezTo>
                    <a:pt x="23254" y="506729"/>
                    <a:pt x="25159" y="504824"/>
                    <a:pt x="28016" y="502919"/>
                  </a:cubicBezTo>
                  <a:cubicBezTo>
                    <a:pt x="30397" y="501014"/>
                    <a:pt x="30397" y="499347"/>
                    <a:pt x="29802" y="497799"/>
                  </a:cubicBezTo>
                  <a:lnTo>
                    <a:pt x="28016" y="493395"/>
                  </a:lnTo>
                  <a:lnTo>
                    <a:pt x="27064" y="493395"/>
                  </a:lnTo>
                  <a:cubicBezTo>
                    <a:pt x="27064" y="490537"/>
                    <a:pt x="28016" y="489585"/>
                    <a:pt x="29921" y="489585"/>
                  </a:cubicBezTo>
                  <a:lnTo>
                    <a:pt x="29921" y="491489"/>
                  </a:lnTo>
                  <a:lnTo>
                    <a:pt x="31825" y="489585"/>
                  </a:lnTo>
                  <a:lnTo>
                    <a:pt x="29922" y="489585"/>
                  </a:lnTo>
                  <a:cubicBezTo>
                    <a:pt x="29922" y="487680"/>
                    <a:pt x="29922" y="486727"/>
                    <a:pt x="30874" y="486727"/>
                  </a:cubicBezTo>
                  <a:lnTo>
                    <a:pt x="32605" y="489324"/>
                  </a:lnTo>
                  <a:lnTo>
                    <a:pt x="34684" y="488632"/>
                  </a:lnTo>
                  <a:cubicBezTo>
                    <a:pt x="47066" y="481012"/>
                    <a:pt x="47066" y="481012"/>
                    <a:pt x="47066" y="468629"/>
                  </a:cubicBezTo>
                  <a:cubicBezTo>
                    <a:pt x="47066" y="464819"/>
                    <a:pt x="49924" y="461962"/>
                    <a:pt x="52781" y="460057"/>
                  </a:cubicBezTo>
                  <a:cubicBezTo>
                    <a:pt x="54686" y="459104"/>
                    <a:pt x="55639" y="458152"/>
                    <a:pt x="57544" y="457199"/>
                  </a:cubicBezTo>
                  <a:cubicBezTo>
                    <a:pt x="58496" y="454342"/>
                    <a:pt x="59449" y="451484"/>
                    <a:pt x="60401" y="448627"/>
                  </a:cubicBezTo>
                  <a:cubicBezTo>
                    <a:pt x="61354" y="447674"/>
                    <a:pt x="61354" y="447674"/>
                    <a:pt x="61354" y="446722"/>
                  </a:cubicBezTo>
                  <a:cubicBezTo>
                    <a:pt x="60401" y="445769"/>
                    <a:pt x="59449" y="444817"/>
                    <a:pt x="59449" y="443864"/>
                  </a:cubicBezTo>
                  <a:cubicBezTo>
                    <a:pt x="60401" y="443864"/>
                    <a:pt x="61354" y="443864"/>
                    <a:pt x="62306" y="443864"/>
                  </a:cubicBezTo>
                  <a:cubicBezTo>
                    <a:pt x="71831" y="414337"/>
                    <a:pt x="84214" y="386714"/>
                    <a:pt x="107074" y="363854"/>
                  </a:cubicBezTo>
                  <a:cubicBezTo>
                    <a:pt x="110884" y="352424"/>
                    <a:pt x="117551" y="345757"/>
                    <a:pt x="122314" y="333374"/>
                  </a:cubicBezTo>
                  <a:cubicBezTo>
                    <a:pt x="124219" y="332422"/>
                    <a:pt x="126124" y="331469"/>
                    <a:pt x="127076" y="331469"/>
                  </a:cubicBezTo>
                  <a:cubicBezTo>
                    <a:pt x="129934" y="330517"/>
                    <a:pt x="131839" y="335279"/>
                    <a:pt x="132791" y="338137"/>
                  </a:cubicBezTo>
                  <a:cubicBezTo>
                    <a:pt x="122314" y="345757"/>
                    <a:pt x="129934" y="349567"/>
                    <a:pt x="120409" y="352424"/>
                  </a:cubicBezTo>
                  <a:cubicBezTo>
                    <a:pt x="112789" y="373379"/>
                    <a:pt x="93739" y="396239"/>
                    <a:pt x="86119" y="418147"/>
                  </a:cubicBezTo>
                  <a:cubicBezTo>
                    <a:pt x="85166" y="421004"/>
                    <a:pt x="84214" y="424814"/>
                    <a:pt x="83261" y="428624"/>
                  </a:cubicBezTo>
                  <a:cubicBezTo>
                    <a:pt x="85166" y="425767"/>
                    <a:pt x="87071" y="423862"/>
                    <a:pt x="90881" y="417194"/>
                  </a:cubicBezTo>
                  <a:cubicBezTo>
                    <a:pt x="94691" y="416242"/>
                    <a:pt x="96596" y="410527"/>
                    <a:pt x="97549" y="406717"/>
                  </a:cubicBezTo>
                  <a:cubicBezTo>
                    <a:pt x="97549" y="404812"/>
                    <a:pt x="93739" y="401002"/>
                    <a:pt x="99454" y="401002"/>
                  </a:cubicBezTo>
                  <a:cubicBezTo>
                    <a:pt x="105169" y="401002"/>
                    <a:pt x="108026" y="397192"/>
                    <a:pt x="110884" y="394334"/>
                  </a:cubicBezTo>
                  <a:cubicBezTo>
                    <a:pt x="112789" y="392429"/>
                    <a:pt x="111836" y="391477"/>
                    <a:pt x="111836" y="388619"/>
                  </a:cubicBezTo>
                  <a:cubicBezTo>
                    <a:pt x="111836" y="383857"/>
                    <a:pt x="114694" y="379094"/>
                    <a:pt x="118504" y="376237"/>
                  </a:cubicBezTo>
                  <a:cubicBezTo>
                    <a:pt x="119456" y="376237"/>
                    <a:pt x="119456" y="375284"/>
                    <a:pt x="120409" y="375284"/>
                  </a:cubicBezTo>
                  <a:cubicBezTo>
                    <a:pt x="120409" y="377189"/>
                    <a:pt x="121361" y="378142"/>
                    <a:pt x="121361" y="379094"/>
                  </a:cubicBezTo>
                  <a:cubicBezTo>
                    <a:pt x="121361" y="380999"/>
                    <a:pt x="121361" y="381952"/>
                    <a:pt x="120409" y="382904"/>
                  </a:cubicBezTo>
                  <a:cubicBezTo>
                    <a:pt x="117551" y="385762"/>
                    <a:pt x="121361" y="386714"/>
                    <a:pt x="122314" y="388619"/>
                  </a:cubicBezTo>
                  <a:cubicBezTo>
                    <a:pt x="125171" y="391477"/>
                    <a:pt x="126124" y="388619"/>
                    <a:pt x="127076" y="387667"/>
                  </a:cubicBezTo>
                  <a:cubicBezTo>
                    <a:pt x="128981" y="385762"/>
                    <a:pt x="131839" y="382904"/>
                    <a:pt x="133744" y="380999"/>
                  </a:cubicBezTo>
                  <a:cubicBezTo>
                    <a:pt x="135649" y="379094"/>
                    <a:pt x="137554" y="377189"/>
                    <a:pt x="137554" y="376237"/>
                  </a:cubicBezTo>
                  <a:cubicBezTo>
                    <a:pt x="136601" y="366712"/>
                    <a:pt x="144221" y="363854"/>
                    <a:pt x="150889" y="360997"/>
                  </a:cubicBezTo>
                  <a:cubicBezTo>
                    <a:pt x="155651" y="358139"/>
                    <a:pt x="158509" y="355282"/>
                    <a:pt x="162319" y="351472"/>
                  </a:cubicBezTo>
                  <a:cubicBezTo>
                    <a:pt x="168986" y="344804"/>
                    <a:pt x="175654" y="339089"/>
                    <a:pt x="185179" y="336232"/>
                  </a:cubicBezTo>
                  <a:lnTo>
                    <a:pt x="185417" y="335874"/>
                  </a:lnTo>
                  <a:lnTo>
                    <a:pt x="184227" y="335279"/>
                  </a:lnTo>
                  <a:cubicBezTo>
                    <a:pt x="183274" y="333374"/>
                    <a:pt x="185179" y="332422"/>
                    <a:pt x="186132" y="332422"/>
                  </a:cubicBezTo>
                  <a:lnTo>
                    <a:pt x="186132" y="334802"/>
                  </a:lnTo>
                  <a:lnTo>
                    <a:pt x="187084" y="333374"/>
                  </a:lnTo>
                  <a:cubicBezTo>
                    <a:pt x="189941" y="332422"/>
                    <a:pt x="193751" y="333374"/>
                    <a:pt x="194704" y="329564"/>
                  </a:cubicBezTo>
                  <a:cubicBezTo>
                    <a:pt x="196609" y="322897"/>
                    <a:pt x="203276" y="320039"/>
                    <a:pt x="207086" y="315276"/>
                  </a:cubicBezTo>
                  <a:cubicBezTo>
                    <a:pt x="208039" y="314324"/>
                    <a:pt x="209944" y="314324"/>
                    <a:pt x="210896" y="314324"/>
                  </a:cubicBezTo>
                  <a:cubicBezTo>
                    <a:pt x="217564" y="314324"/>
                    <a:pt x="220421" y="310514"/>
                    <a:pt x="222326" y="305751"/>
                  </a:cubicBezTo>
                  <a:cubicBezTo>
                    <a:pt x="224231" y="302894"/>
                    <a:pt x="225184" y="300989"/>
                    <a:pt x="228994" y="300037"/>
                  </a:cubicBezTo>
                  <a:cubicBezTo>
                    <a:pt x="232804" y="303847"/>
                    <a:pt x="234709" y="300037"/>
                    <a:pt x="236614" y="298132"/>
                  </a:cubicBezTo>
                  <a:cubicBezTo>
                    <a:pt x="237566" y="298132"/>
                    <a:pt x="238519" y="296227"/>
                    <a:pt x="238519" y="295274"/>
                  </a:cubicBezTo>
                  <a:cubicBezTo>
                    <a:pt x="239471" y="293369"/>
                    <a:pt x="240424" y="292417"/>
                    <a:pt x="242329" y="292417"/>
                  </a:cubicBezTo>
                  <a:cubicBezTo>
                    <a:pt x="248996" y="292417"/>
                    <a:pt x="254711" y="292417"/>
                    <a:pt x="259474" y="288607"/>
                  </a:cubicBezTo>
                  <a:cubicBezTo>
                    <a:pt x="259474" y="287654"/>
                    <a:pt x="260426" y="287654"/>
                    <a:pt x="261379" y="286702"/>
                  </a:cubicBezTo>
                  <a:cubicBezTo>
                    <a:pt x="261379" y="285749"/>
                    <a:pt x="262331" y="285749"/>
                    <a:pt x="262331" y="284797"/>
                  </a:cubicBezTo>
                  <a:cubicBezTo>
                    <a:pt x="263284" y="284797"/>
                    <a:pt x="263284" y="284797"/>
                    <a:pt x="263284" y="284797"/>
                  </a:cubicBezTo>
                  <a:cubicBezTo>
                    <a:pt x="267094" y="280987"/>
                    <a:pt x="270904" y="278129"/>
                    <a:pt x="275666" y="274319"/>
                  </a:cubicBezTo>
                  <a:cubicBezTo>
                    <a:pt x="276619" y="273367"/>
                    <a:pt x="277571" y="272414"/>
                    <a:pt x="277571" y="271462"/>
                  </a:cubicBezTo>
                  <a:cubicBezTo>
                    <a:pt x="280429" y="265747"/>
                    <a:pt x="287096" y="262889"/>
                    <a:pt x="292811" y="261937"/>
                  </a:cubicBezTo>
                  <a:cubicBezTo>
                    <a:pt x="292811" y="261937"/>
                    <a:pt x="293764" y="261937"/>
                    <a:pt x="293764" y="261937"/>
                  </a:cubicBezTo>
                  <a:cubicBezTo>
                    <a:pt x="294716" y="260032"/>
                    <a:pt x="296621" y="259079"/>
                    <a:pt x="297574" y="257174"/>
                  </a:cubicBezTo>
                  <a:cubicBezTo>
                    <a:pt x="302336" y="252412"/>
                    <a:pt x="308051" y="247649"/>
                    <a:pt x="310909" y="242887"/>
                  </a:cubicBezTo>
                  <a:cubicBezTo>
                    <a:pt x="306146" y="240029"/>
                    <a:pt x="293764" y="245744"/>
                    <a:pt x="293764" y="239077"/>
                  </a:cubicBezTo>
                  <a:cubicBezTo>
                    <a:pt x="300431" y="237172"/>
                    <a:pt x="305194" y="240029"/>
                    <a:pt x="310909" y="240029"/>
                  </a:cubicBezTo>
                  <a:cubicBezTo>
                    <a:pt x="327101" y="231457"/>
                    <a:pt x="340436" y="220979"/>
                    <a:pt x="353771" y="209549"/>
                  </a:cubicBezTo>
                  <a:cubicBezTo>
                    <a:pt x="360439" y="203834"/>
                    <a:pt x="367106" y="199072"/>
                    <a:pt x="374726" y="193356"/>
                  </a:cubicBezTo>
                  <a:cubicBezTo>
                    <a:pt x="382346" y="188594"/>
                    <a:pt x="389966" y="183831"/>
                    <a:pt x="398539" y="179069"/>
                  </a:cubicBezTo>
                  <a:cubicBezTo>
                    <a:pt x="395681" y="172402"/>
                    <a:pt x="385204" y="178117"/>
                    <a:pt x="381394" y="173354"/>
                  </a:cubicBezTo>
                  <a:cubicBezTo>
                    <a:pt x="384251" y="173354"/>
                    <a:pt x="389014" y="170497"/>
                    <a:pt x="393776" y="168592"/>
                  </a:cubicBezTo>
                  <a:cubicBezTo>
                    <a:pt x="390919" y="164781"/>
                    <a:pt x="385204" y="164781"/>
                    <a:pt x="379489" y="164781"/>
                  </a:cubicBezTo>
                  <a:cubicBezTo>
                    <a:pt x="375679" y="168592"/>
                    <a:pt x="384251" y="167639"/>
                    <a:pt x="380441" y="171449"/>
                  </a:cubicBezTo>
                  <a:cubicBezTo>
                    <a:pt x="370916" y="175259"/>
                    <a:pt x="364249" y="175259"/>
                    <a:pt x="361391" y="168592"/>
                  </a:cubicBezTo>
                  <a:cubicBezTo>
                    <a:pt x="352819" y="171449"/>
                    <a:pt x="348056" y="176212"/>
                    <a:pt x="342341" y="171449"/>
                  </a:cubicBezTo>
                  <a:cubicBezTo>
                    <a:pt x="317576" y="181927"/>
                    <a:pt x="299479" y="194309"/>
                    <a:pt x="283286" y="206692"/>
                  </a:cubicBezTo>
                  <a:cubicBezTo>
                    <a:pt x="274714" y="212407"/>
                    <a:pt x="267094" y="218122"/>
                    <a:pt x="258521" y="223837"/>
                  </a:cubicBezTo>
                  <a:cubicBezTo>
                    <a:pt x="253759" y="226694"/>
                    <a:pt x="249949" y="229552"/>
                    <a:pt x="245186" y="232409"/>
                  </a:cubicBezTo>
                  <a:cubicBezTo>
                    <a:pt x="240424" y="235267"/>
                    <a:pt x="235661" y="238124"/>
                    <a:pt x="230899" y="240982"/>
                  </a:cubicBezTo>
                  <a:cubicBezTo>
                    <a:pt x="222326" y="247649"/>
                    <a:pt x="212801" y="257174"/>
                    <a:pt x="202324" y="265747"/>
                  </a:cubicBezTo>
                  <a:lnTo>
                    <a:pt x="176801" y="287624"/>
                  </a:lnTo>
                  <a:lnTo>
                    <a:pt x="190537" y="272057"/>
                  </a:lnTo>
                  <a:cubicBezTo>
                    <a:pt x="202324" y="259317"/>
                    <a:pt x="214706" y="247173"/>
                    <a:pt x="228041" y="237172"/>
                  </a:cubicBezTo>
                  <a:cubicBezTo>
                    <a:pt x="241376" y="226694"/>
                    <a:pt x="252806" y="220027"/>
                    <a:pt x="272809" y="204787"/>
                  </a:cubicBezTo>
                  <a:cubicBezTo>
                    <a:pt x="275666" y="202881"/>
                    <a:pt x="276619" y="200024"/>
                    <a:pt x="279476" y="197167"/>
                  </a:cubicBezTo>
                  <a:cubicBezTo>
                    <a:pt x="302336" y="176212"/>
                    <a:pt x="335674" y="165734"/>
                    <a:pt x="362344" y="148589"/>
                  </a:cubicBezTo>
                  <a:cubicBezTo>
                    <a:pt x="358534" y="142874"/>
                    <a:pt x="349961" y="141922"/>
                    <a:pt x="341389" y="142874"/>
                  </a:cubicBezTo>
                  <a:cubicBezTo>
                    <a:pt x="304241" y="160972"/>
                    <a:pt x="289001" y="175259"/>
                    <a:pt x="268999" y="189547"/>
                  </a:cubicBezTo>
                  <a:cubicBezTo>
                    <a:pt x="266141" y="176212"/>
                    <a:pt x="279476" y="167639"/>
                    <a:pt x="295669" y="153352"/>
                  </a:cubicBezTo>
                  <a:cubicBezTo>
                    <a:pt x="302336" y="150494"/>
                    <a:pt x="309956" y="146684"/>
                    <a:pt x="314719" y="147637"/>
                  </a:cubicBezTo>
                  <a:cubicBezTo>
                    <a:pt x="346151" y="128587"/>
                    <a:pt x="377584" y="111442"/>
                    <a:pt x="410921" y="100012"/>
                  </a:cubicBezTo>
                  <a:cubicBezTo>
                    <a:pt x="444259" y="88582"/>
                    <a:pt x="479501" y="80962"/>
                    <a:pt x="517601" y="82867"/>
                  </a:cubicBezTo>
                  <a:cubicBezTo>
                    <a:pt x="513791" y="83819"/>
                    <a:pt x="517601" y="83819"/>
                    <a:pt x="519506" y="83819"/>
                  </a:cubicBezTo>
                  <a:cubicBezTo>
                    <a:pt x="512839" y="85724"/>
                    <a:pt x="503314" y="88582"/>
                    <a:pt x="495694" y="91439"/>
                  </a:cubicBezTo>
                  <a:cubicBezTo>
                    <a:pt x="496646" y="89534"/>
                    <a:pt x="499504" y="88582"/>
                    <a:pt x="503314" y="87629"/>
                  </a:cubicBezTo>
                  <a:cubicBezTo>
                    <a:pt x="496646" y="81914"/>
                    <a:pt x="487121" y="93344"/>
                    <a:pt x="483311" y="86677"/>
                  </a:cubicBezTo>
                  <a:cubicBezTo>
                    <a:pt x="477596" y="88582"/>
                    <a:pt x="481406" y="88582"/>
                    <a:pt x="482359" y="91439"/>
                  </a:cubicBezTo>
                  <a:cubicBezTo>
                    <a:pt x="476644" y="91439"/>
                    <a:pt x="473786" y="87629"/>
                    <a:pt x="463309" y="92392"/>
                  </a:cubicBezTo>
                  <a:cubicBezTo>
                    <a:pt x="458546" y="94296"/>
                    <a:pt x="458546" y="97154"/>
                    <a:pt x="456641" y="100012"/>
                  </a:cubicBezTo>
                  <a:cubicBezTo>
                    <a:pt x="464261" y="99059"/>
                    <a:pt x="465214" y="96202"/>
                    <a:pt x="472834" y="95249"/>
                  </a:cubicBezTo>
                  <a:cubicBezTo>
                    <a:pt x="475691" y="98107"/>
                    <a:pt x="481406" y="99059"/>
                    <a:pt x="485216" y="100964"/>
                  </a:cubicBezTo>
                  <a:cubicBezTo>
                    <a:pt x="487121" y="100012"/>
                    <a:pt x="487121" y="97154"/>
                    <a:pt x="490931" y="97154"/>
                  </a:cubicBezTo>
                  <a:cubicBezTo>
                    <a:pt x="499504" y="95249"/>
                    <a:pt x="491884" y="99059"/>
                    <a:pt x="491884" y="100964"/>
                  </a:cubicBezTo>
                  <a:cubicBezTo>
                    <a:pt x="497599" y="101917"/>
                    <a:pt x="504266" y="101917"/>
                    <a:pt x="509981" y="100964"/>
                  </a:cubicBezTo>
                  <a:cubicBezTo>
                    <a:pt x="515696" y="100012"/>
                    <a:pt x="520459" y="98107"/>
                    <a:pt x="522364" y="93344"/>
                  </a:cubicBezTo>
                  <a:cubicBezTo>
                    <a:pt x="533794" y="97154"/>
                    <a:pt x="567131" y="100012"/>
                    <a:pt x="577609" y="87629"/>
                  </a:cubicBezTo>
                  <a:cubicBezTo>
                    <a:pt x="583324" y="89534"/>
                    <a:pt x="590944" y="89534"/>
                    <a:pt x="600469" y="89534"/>
                  </a:cubicBezTo>
                  <a:cubicBezTo>
                    <a:pt x="605231" y="89534"/>
                    <a:pt x="609994" y="88582"/>
                    <a:pt x="614756" y="88582"/>
                  </a:cubicBezTo>
                  <a:cubicBezTo>
                    <a:pt x="619519" y="88582"/>
                    <a:pt x="625234" y="87629"/>
                    <a:pt x="629996" y="87629"/>
                  </a:cubicBezTo>
                  <a:cubicBezTo>
                    <a:pt x="650951" y="86677"/>
                    <a:pt x="671906" y="88582"/>
                    <a:pt x="683336" y="98107"/>
                  </a:cubicBezTo>
                  <a:cubicBezTo>
                    <a:pt x="693814" y="98107"/>
                    <a:pt x="702386" y="99059"/>
                    <a:pt x="710959" y="100964"/>
                  </a:cubicBezTo>
                  <a:cubicBezTo>
                    <a:pt x="719531" y="102869"/>
                    <a:pt x="727151" y="105727"/>
                    <a:pt x="734771" y="109537"/>
                  </a:cubicBezTo>
                  <a:cubicBezTo>
                    <a:pt x="770014" y="113347"/>
                    <a:pt x="812876" y="124777"/>
                    <a:pt x="851929" y="142874"/>
                  </a:cubicBezTo>
                  <a:cubicBezTo>
                    <a:pt x="888124" y="160019"/>
                    <a:pt x="921461" y="181927"/>
                    <a:pt x="946226" y="204787"/>
                  </a:cubicBezTo>
                  <a:cubicBezTo>
                    <a:pt x="948131" y="205739"/>
                    <a:pt x="949084" y="206692"/>
                    <a:pt x="950989" y="207644"/>
                  </a:cubicBezTo>
                  <a:cubicBezTo>
                    <a:pt x="951941" y="209549"/>
                    <a:pt x="952894" y="210502"/>
                    <a:pt x="954799" y="212407"/>
                  </a:cubicBezTo>
                  <a:cubicBezTo>
                    <a:pt x="959561" y="214312"/>
                    <a:pt x="963371" y="216217"/>
                    <a:pt x="968134" y="219074"/>
                  </a:cubicBezTo>
                  <a:cubicBezTo>
                    <a:pt x="968134" y="219074"/>
                    <a:pt x="969086" y="218122"/>
                    <a:pt x="969086" y="218122"/>
                  </a:cubicBezTo>
                  <a:cubicBezTo>
                    <a:pt x="969086" y="219074"/>
                    <a:pt x="970039" y="219074"/>
                    <a:pt x="970039" y="220027"/>
                  </a:cubicBezTo>
                  <a:cubicBezTo>
                    <a:pt x="969086" y="220979"/>
                    <a:pt x="969086" y="220979"/>
                    <a:pt x="969086" y="220979"/>
                  </a:cubicBezTo>
                  <a:cubicBezTo>
                    <a:pt x="970039" y="221932"/>
                    <a:pt x="970991" y="222884"/>
                    <a:pt x="972896" y="223837"/>
                  </a:cubicBezTo>
                  <a:cubicBezTo>
                    <a:pt x="978611" y="228599"/>
                    <a:pt x="985279" y="233362"/>
                    <a:pt x="991946" y="240029"/>
                  </a:cubicBezTo>
                  <a:cubicBezTo>
                    <a:pt x="990994" y="238124"/>
                    <a:pt x="990041" y="237172"/>
                    <a:pt x="989089" y="235267"/>
                  </a:cubicBezTo>
                  <a:cubicBezTo>
                    <a:pt x="989089" y="235267"/>
                    <a:pt x="989089" y="234314"/>
                    <a:pt x="989089" y="234314"/>
                  </a:cubicBezTo>
                  <a:cubicBezTo>
                    <a:pt x="986231" y="231457"/>
                    <a:pt x="984326" y="230504"/>
                    <a:pt x="981469" y="228599"/>
                  </a:cubicBezTo>
                  <a:cubicBezTo>
                    <a:pt x="981469" y="226694"/>
                    <a:pt x="981469" y="225742"/>
                    <a:pt x="982421" y="224789"/>
                  </a:cubicBezTo>
                  <a:cubicBezTo>
                    <a:pt x="983374" y="228599"/>
                    <a:pt x="987184" y="231457"/>
                    <a:pt x="990041" y="232409"/>
                  </a:cubicBezTo>
                  <a:cubicBezTo>
                    <a:pt x="990041" y="231457"/>
                    <a:pt x="990041" y="231457"/>
                    <a:pt x="990041" y="231457"/>
                  </a:cubicBezTo>
                  <a:cubicBezTo>
                    <a:pt x="990041" y="231457"/>
                    <a:pt x="990994" y="230504"/>
                    <a:pt x="990994" y="230504"/>
                  </a:cubicBezTo>
                  <a:cubicBezTo>
                    <a:pt x="991946" y="230504"/>
                    <a:pt x="993851" y="230504"/>
                    <a:pt x="993851" y="231457"/>
                  </a:cubicBezTo>
                  <a:cubicBezTo>
                    <a:pt x="995756" y="235267"/>
                    <a:pt x="996709" y="240029"/>
                    <a:pt x="995756" y="243839"/>
                  </a:cubicBezTo>
                  <a:cubicBezTo>
                    <a:pt x="997661" y="244792"/>
                    <a:pt x="1000519" y="246697"/>
                    <a:pt x="1002424" y="247649"/>
                  </a:cubicBezTo>
                  <a:cubicBezTo>
                    <a:pt x="1003376" y="245744"/>
                    <a:pt x="1003376" y="244792"/>
                    <a:pt x="1004329" y="243839"/>
                  </a:cubicBezTo>
                  <a:cubicBezTo>
                    <a:pt x="1006234" y="240982"/>
                    <a:pt x="1012901" y="240982"/>
                    <a:pt x="1015759" y="243839"/>
                  </a:cubicBezTo>
                  <a:cubicBezTo>
                    <a:pt x="1017664" y="245744"/>
                    <a:pt x="1018616" y="249554"/>
                    <a:pt x="1020521" y="251459"/>
                  </a:cubicBezTo>
                  <a:cubicBezTo>
                    <a:pt x="1022426" y="253364"/>
                    <a:pt x="1025284" y="254317"/>
                    <a:pt x="1027189" y="255269"/>
                  </a:cubicBezTo>
                  <a:cubicBezTo>
                    <a:pt x="1028141" y="254317"/>
                    <a:pt x="1027189" y="253364"/>
                    <a:pt x="1026236" y="252412"/>
                  </a:cubicBezTo>
                  <a:cubicBezTo>
                    <a:pt x="1027189" y="249554"/>
                    <a:pt x="1029094" y="253364"/>
                    <a:pt x="1028141" y="254317"/>
                  </a:cubicBezTo>
                  <a:cubicBezTo>
                    <a:pt x="1028141" y="255269"/>
                    <a:pt x="1029094" y="256222"/>
                    <a:pt x="1029094" y="256222"/>
                  </a:cubicBezTo>
                  <a:cubicBezTo>
                    <a:pt x="1030046" y="257174"/>
                    <a:pt x="1030999" y="257174"/>
                    <a:pt x="1031951" y="257174"/>
                  </a:cubicBezTo>
                  <a:cubicBezTo>
                    <a:pt x="1031951" y="257174"/>
                    <a:pt x="1030999" y="256222"/>
                    <a:pt x="1030046" y="255269"/>
                  </a:cubicBezTo>
                  <a:lnTo>
                    <a:pt x="1031951" y="253364"/>
                  </a:lnTo>
                  <a:cubicBezTo>
                    <a:pt x="1031951" y="255269"/>
                    <a:pt x="1032904" y="256222"/>
                    <a:pt x="1033856" y="258127"/>
                  </a:cubicBezTo>
                  <a:cubicBezTo>
                    <a:pt x="1041476" y="260032"/>
                    <a:pt x="1048144" y="261937"/>
                    <a:pt x="1055764" y="265747"/>
                  </a:cubicBezTo>
                  <a:cubicBezTo>
                    <a:pt x="1055764" y="264794"/>
                    <a:pt x="1055764" y="263842"/>
                    <a:pt x="1055764" y="262889"/>
                  </a:cubicBezTo>
                  <a:cubicBezTo>
                    <a:pt x="1054811" y="261937"/>
                    <a:pt x="1053859" y="260984"/>
                    <a:pt x="1052906" y="260032"/>
                  </a:cubicBezTo>
                  <a:cubicBezTo>
                    <a:pt x="1052906" y="260032"/>
                    <a:pt x="1053859" y="260032"/>
                    <a:pt x="1054811" y="260984"/>
                  </a:cubicBezTo>
                  <a:cubicBezTo>
                    <a:pt x="1053859" y="259079"/>
                    <a:pt x="1052906" y="257174"/>
                    <a:pt x="1051954" y="255269"/>
                  </a:cubicBezTo>
                  <a:cubicBezTo>
                    <a:pt x="1052906" y="255269"/>
                    <a:pt x="1053859" y="256222"/>
                    <a:pt x="1054811" y="256222"/>
                  </a:cubicBezTo>
                  <a:cubicBezTo>
                    <a:pt x="1053859" y="254317"/>
                    <a:pt x="1052906" y="253364"/>
                    <a:pt x="1051954" y="251459"/>
                  </a:cubicBezTo>
                  <a:cubicBezTo>
                    <a:pt x="1047191" y="247649"/>
                    <a:pt x="1041476" y="244792"/>
                    <a:pt x="1038619" y="239077"/>
                  </a:cubicBezTo>
                  <a:cubicBezTo>
                    <a:pt x="1039571" y="239077"/>
                    <a:pt x="1040524" y="239077"/>
                    <a:pt x="1041476" y="238124"/>
                  </a:cubicBezTo>
                  <a:cubicBezTo>
                    <a:pt x="1035761" y="231457"/>
                    <a:pt x="1030046" y="227647"/>
                    <a:pt x="1025284" y="223837"/>
                  </a:cubicBezTo>
                  <a:cubicBezTo>
                    <a:pt x="1019569" y="220027"/>
                    <a:pt x="1015759" y="216217"/>
                    <a:pt x="1011949" y="209549"/>
                  </a:cubicBezTo>
                  <a:cubicBezTo>
                    <a:pt x="1015759" y="209549"/>
                    <a:pt x="1014806" y="215264"/>
                    <a:pt x="1020521" y="218122"/>
                  </a:cubicBezTo>
                  <a:cubicBezTo>
                    <a:pt x="1020521" y="211454"/>
                    <a:pt x="1012901" y="204787"/>
                    <a:pt x="1007186" y="199072"/>
                  </a:cubicBezTo>
                  <a:cubicBezTo>
                    <a:pt x="1010044" y="198119"/>
                    <a:pt x="1015759" y="203834"/>
                    <a:pt x="1017664" y="200977"/>
                  </a:cubicBezTo>
                  <a:cubicBezTo>
                    <a:pt x="1020521" y="206692"/>
                    <a:pt x="1023379" y="209549"/>
                    <a:pt x="1027189" y="213359"/>
                  </a:cubicBezTo>
                  <a:cubicBezTo>
                    <a:pt x="1030999" y="216217"/>
                    <a:pt x="1035761" y="220027"/>
                    <a:pt x="1040524" y="224789"/>
                  </a:cubicBezTo>
                  <a:cubicBezTo>
                    <a:pt x="1039571" y="225742"/>
                    <a:pt x="1036714" y="220979"/>
                    <a:pt x="1035761" y="222884"/>
                  </a:cubicBezTo>
                  <a:cubicBezTo>
                    <a:pt x="1042429" y="228599"/>
                    <a:pt x="1045286" y="231457"/>
                    <a:pt x="1050049" y="235267"/>
                  </a:cubicBezTo>
                  <a:cubicBezTo>
                    <a:pt x="1050049" y="234314"/>
                    <a:pt x="1050049" y="234314"/>
                    <a:pt x="1050049" y="233362"/>
                  </a:cubicBezTo>
                  <a:cubicBezTo>
                    <a:pt x="1041476" y="223837"/>
                    <a:pt x="1034809" y="215264"/>
                    <a:pt x="1029094" y="207644"/>
                  </a:cubicBezTo>
                  <a:cubicBezTo>
                    <a:pt x="1023379" y="200024"/>
                    <a:pt x="1016711" y="193356"/>
                    <a:pt x="1008139" y="185737"/>
                  </a:cubicBezTo>
                  <a:cubicBezTo>
                    <a:pt x="998614" y="179069"/>
                    <a:pt x="989089" y="178117"/>
                    <a:pt x="980516" y="172402"/>
                  </a:cubicBezTo>
                  <a:cubicBezTo>
                    <a:pt x="969086" y="165734"/>
                    <a:pt x="964324" y="154304"/>
                    <a:pt x="951941" y="151447"/>
                  </a:cubicBezTo>
                  <a:cubicBezTo>
                    <a:pt x="950036" y="148589"/>
                    <a:pt x="953846" y="145732"/>
                    <a:pt x="950036" y="142874"/>
                  </a:cubicBezTo>
                  <a:cubicBezTo>
                    <a:pt x="928129" y="137159"/>
                    <a:pt x="902411" y="115252"/>
                    <a:pt x="872884" y="104774"/>
                  </a:cubicBezTo>
                  <a:cubicBezTo>
                    <a:pt x="841451" y="94296"/>
                    <a:pt x="811924" y="91439"/>
                    <a:pt x="787159" y="91439"/>
                  </a:cubicBezTo>
                  <a:cubicBezTo>
                    <a:pt x="783349" y="90487"/>
                    <a:pt x="782396" y="88582"/>
                    <a:pt x="779539" y="87629"/>
                  </a:cubicBezTo>
                  <a:cubicBezTo>
                    <a:pt x="768109" y="88582"/>
                    <a:pt x="763346" y="86677"/>
                    <a:pt x="750964" y="85724"/>
                  </a:cubicBezTo>
                  <a:cubicBezTo>
                    <a:pt x="753821" y="82867"/>
                    <a:pt x="751916" y="82867"/>
                    <a:pt x="756679" y="78104"/>
                  </a:cubicBezTo>
                  <a:close/>
                  <a:moveTo>
                    <a:pt x="697317" y="75067"/>
                  </a:moveTo>
                  <a:lnTo>
                    <a:pt x="698062" y="75174"/>
                  </a:lnTo>
                  <a:lnTo>
                    <a:pt x="697624" y="75247"/>
                  </a:lnTo>
                  <a:close/>
                  <a:moveTo>
                    <a:pt x="709054" y="73342"/>
                  </a:moveTo>
                  <a:cubicBezTo>
                    <a:pt x="713816" y="77152"/>
                    <a:pt x="721437" y="77152"/>
                    <a:pt x="729056" y="77152"/>
                  </a:cubicBezTo>
                  <a:cubicBezTo>
                    <a:pt x="735724" y="78105"/>
                    <a:pt x="743344" y="79057"/>
                    <a:pt x="746202" y="83820"/>
                  </a:cubicBezTo>
                  <a:cubicBezTo>
                    <a:pt x="738581" y="82867"/>
                    <a:pt x="731914" y="80962"/>
                    <a:pt x="725246" y="80010"/>
                  </a:cubicBezTo>
                  <a:cubicBezTo>
                    <a:pt x="718579" y="78105"/>
                    <a:pt x="711912" y="77152"/>
                    <a:pt x="705244" y="76200"/>
                  </a:cubicBezTo>
                  <a:lnTo>
                    <a:pt x="698062" y="75174"/>
                  </a:lnTo>
                  <a:close/>
                  <a:moveTo>
                    <a:pt x="672710" y="69220"/>
                  </a:moveTo>
                  <a:cubicBezTo>
                    <a:pt x="679318" y="69309"/>
                    <a:pt x="688188" y="71006"/>
                    <a:pt x="693368" y="72762"/>
                  </a:cubicBezTo>
                  <a:lnTo>
                    <a:pt x="697317" y="75067"/>
                  </a:lnTo>
                  <a:lnTo>
                    <a:pt x="665239" y="70485"/>
                  </a:lnTo>
                  <a:cubicBezTo>
                    <a:pt x="666668" y="69532"/>
                    <a:pt x="669406" y="69175"/>
                    <a:pt x="672710" y="69220"/>
                  </a:cubicBezTo>
                  <a:close/>
                  <a:moveTo>
                    <a:pt x="631902" y="63817"/>
                  </a:moveTo>
                  <a:cubicBezTo>
                    <a:pt x="641427" y="65722"/>
                    <a:pt x="624282" y="66675"/>
                    <a:pt x="631902" y="67627"/>
                  </a:cubicBezTo>
                  <a:cubicBezTo>
                    <a:pt x="629997" y="70485"/>
                    <a:pt x="619519" y="67627"/>
                    <a:pt x="621424" y="64770"/>
                  </a:cubicBezTo>
                  <a:cubicBezTo>
                    <a:pt x="624282" y="63817"/>
                    <a:pt x="631902" y="66675"/>
                    <a:pt x="631902" y="63817"/>
                  </a:cubicBezTo>
                  <a:close/>
                  <a:moveTo>
                    <a:pt x="660476" y="62864"/>
                  </a:moveTo>
                  <a:cubicBezTo>
                    <a:pt x="656666" y="66674"/>
                    <a:pt x="647141" y="65722"/>
                    <a:pt x="645236" y="69532"/>
                  </a:cubicBezTo>
                  <a:cubicBezTo>
                    <a:pt x="639521" y="68579"/>
                    <a:pt x="648094" y="67627"/>
                    <a:pt x="645236" y="64769"/>
                  </a:cubicBezTo>
                  <a:cubicBezTo>
                    <a:pt x="652856" y="65722"/>
                    <a:pt x="652856" y="61912"/>
                    <a:pt x="660476" y="62864"/>
                  </a:cubicBezTo>
                  <a:close/>
                  <a:moveTo>
                    <a:pt x="735724" y="15239"/>
                  </a:moveTo>
                  <a:cubicBezTo>
                    <a:pt x="736676" y="14287"/>
                    <a:pt x="739534" y="14287"/>
                    <a:pt x="742391" y="15239"/>
                  </a:cubicBezTo>
                  <a:cubicBezTo>
                    <a:pt x="742391" y="16192"/>
                    <a:pt x="744296" y="17144"/>
                    <a:pt x="743344" y="19049"/>
                  </a:cubicBezTo>
                  <a:lnTo>
                    <a:pt x="738581" y="17144"/>
                  </a:lnTo>
                  <a:cubicBezTo>
                    <a:pt x="741439" y="16192"/>
                    <a:pt x="740487" y="16192"/>
                    <a:pt x="735724" y="15239"/>
                  </a:cubicBezTo>
                  <a:close/>
                  <a:moveTo>
                    <a:pt x="656666" y="0"/>
                  </a:moveTo>
                  <a:cubicBezTo>
                    <a:pt x="670001" y="0"/>
                    <a:pt x="668096" y="1905"/>
                    <a:pt x="685241" y="2858"/>
                  </a:cubicBezTo>
                  <a:cubicBezTo>
                    <a:pt x="680479" y="5715"/>
                    <a:pt x="694766" y="5715"/>
                    <a:pt x="693814" y="7620"/>
                  </a:cubicBezTo>
                  <a:cubicBezTo>
                    <a:pt x="693814" y="3810"/>
                    <a:pt x="700481" y="5715"/>
                    <a:pt x="703339" y="8573"/>
                  </a:cubicBezTo>
                  <a:cubicBezTo>
                    <a:pt x="708101" y="8573"/>
                    <a:pt x="701433" y="6668"/>
                    <a:pt x="705243" y="5715"/>
                  </a:cubicBezTo>
                  <a:cubicBezTo>
                    <a:pt x="710006" y="8573"/>
                    <a:pt x="723341" y="7620"/>
                    <a:pt x="720483" y="10478"/>
                  </a:cubicBezTo>
                  <a:cubicBezTo>
                    <a:pt x="722389" y="10478"/>
                    <a:pt x="723341" y="10478"/>
                    <a:pt x="723341" y="11430"/>
                  </a:cubicBezTo>
                  <a:cubicBezTo>
                    <a:pt x="728104" y="10478"/>
                    <a:pt x="721436" y="6668"/>
                    <a:pt x="729056" y="8573"/>
                  </a:cubicBezTo>
                  <a:cubicBezTo>
                    <a:pt x="723341" y="10478"/>
                    <a:pt x="732866" y="11430"/>
                    <a:pt x="734771" y="13335"/>
                  </a:cubicBezTo>
                  <a:cubicBezTo>
                    <a:pt x="726199" y="16193"/>
                    <a:pt x="705243" y="10478"/>
                    <a:pt x="694766" y="10478"/>
                  </a:cubicBezTo>
                  <a:cubicBezTo>
                    <a:pt x="691908" y="9525"/>
                    <a:pt x="691908" y="7620"/>
                    <a:pt x="690004" y="6668"/>
                  </a:cubicBezTo>
                  <a:cubicBezTo>
                    <a:pt x="688099" y="6668"/>
                    <a:pt x="688099" y="7620"/>
                    <a:pt x="688099" y="8573"/>
                  </a:cubicBezTo>
                  <a:cubicBezTo>
                    <a:pt x="677621" y="7620"/>
                    <a:pt x="671906" y="953"/>
                    <a:pt x="661429" y="2858"/>
                  </a:cubicBezTo>
                  <a:cubicBezTo>
                    <a:pt x="662381" y="4763"/>
                    <a:pt x="670001" y="3810"/>
                    <a:pt x="670954" y="5715"/>
                  </a:cubicBezTo>
                  <a:cubicBezTo>
                    <a:pt x="667143" y="6668"/>
                    <a:pt x="664286" y="3810"/>
                    <a:pt x="657618" y="4763"/>
                  </a:cubicBezTo>
                  <a:cubicBezTo>
                    <a:pt x="656666" y="1905"/>
                    <a:pt x="657618" y="2858"/>
                    <a:pt x="656666" y="0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7B109"/>
                </a:solidFill>
              </a:endParaRPr>
            </a:p>
          </p:txBody>
        </p:sp>
        <p:sp>
          <p:nvSpPr>
            <p:cNvPr id="32" name="30%">
              <a:extLst>
                <a:ext uri="{FF2B5EF4-FFF2-40B4-BE49-F238E27FC236}">
                  <a16:creationId xmlns:a16="http://schemas.microsoft.com/office/drawing/2014/main" id="{252A0027-EFC0-43C8-8909-3FECAEAF1C42}"/>
                </a:ext>
              </a:extLst>
            </p:cNvPr>
            <p:cNvSpPr txBox="1"/>
            <p:nvPr/>
          </p:nvSpPr>
          <p:spPr>
            <a:xfrm>
              <a:off x="1400169" y="8252808"/>
              <a:ext cx="1539249" cy="683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dirty="0">
                  <a:ln w="25400">
                    <a:noFill/>
                  </a:ln>
                  <a:solidFill>
                    <a:schemeClr val="bg1"/>
                  </a:solidFill>
                  <a:latin typeface="Montserrat" panose="00000500000000000000" pitchFamily="50" charset="0"/>
                </a:rPr>
                <a:t>30%</a:t>
              </a:r>
            </a:p>
          </p:txBody>
        </p:sp>
        <p:sp>
          <p:nvSpPr>
            <p:cNvPr id="33" name="OFF">
              <a:extLst>
                <a:ext uri="{FF2B5EF4-FFF2-40B4-BE49-F238E27FC236}">
                  <a16:creationId xmlns:a16="http://schemas.microsoft.com/office/drawing/2014/main" id="{5E792CEB-4C71-4A18-94C7-0DCFEEB1646C}"/>
                </a:ext>
              </a:extLst>
            </p:cNvPr>
            <p:cNvSpPr txBox="1"/>
            <p:nvPr/>
          </p:nvSpPr>
          <p:spPr>
            <a:xfrm>
              <a:off x="1449268" y="8774566"/>
              <a:ext cx="144105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4400" dirty="0">
                  <a:ln w="25400"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" panose="00000500000000000000" pitchFamily="50" charset="0"/>
                </a:rPr>
                <a:t>OFF</a:t>
              </a:r>
            </a:p>
          </p:txBody>
        </p:sp>
      </p:grpSp>
      <p:sp>
        <p:nvSpPr>
          <p:cNvPr id="550" name="Transition">
            <a:extLst>
              <a:ext uri="{FF2B5EF4-FFF2-40B4-BE49-F238E27FC236}">
                <a16:creationId xmlns:a16="http://schemas.microsoft.com/office/drawing/2014/main" id="{7EF8F3FE-A45C-45F1-BC9C-19C2EC45B959}"/>
              </a:ext>
            </a:extLst>
          </p:cNvPr>
          <p:cNvSpPr/>
          <p:nvPr/>
        </p:nvSpPr>
        <p:spPr>
          <a:xfrm rot="5400000">
            <a:off x="-3425409" y="-9709441"/>
            <a:ext cx="18507725" cy="26962148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Transition">
            <a:extLst>
              <a:ext uri="{FF2B5EF4-FFF2-40B4-BE49-F238E27FC236}">
                <a16:creationId xmlns:a16="http://schemas.microsoft.com/office/drawing/2014/main" id="{35C131E8-511F-427C-87B5-B7100872A7AB}"/>
              </a:ext>
            </a:extLst>
          </p:cNvPr>
          <p:cNvSpPr/>
          <p:nvPr/>
        </p:nvSpPr>
        <p:spPr>
          <a:xfrm rot="16200000">
            <a:off x="-3425408" y="-5304006"/>
            <a:ext cx="18507725" cy="18151280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bg1"/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5404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" presetClass="emph" presetSubtype="0" accel="7000" decel="9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14" dur="3400" fill="hold"/>
                                        <p:tgtEl>
                                          <p:spTgt spid="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7000" decel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4.67593E-6 L -0.00217 0.10358 " pathEditMode="relative" rAng="0" ptsTypes="AA">
                                      <p:cBhvr>
                                        <p:cTn id="19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" y="5179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8" presetClass="emph" presetSubtype="0" accel="49000" decel="51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60000">
                                      <p:cBhvr>
                                        <p:cTn id="21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9794 -0.00058 L 3.37963E-6 2.5E-6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05" y="2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wd">
                                    <p:tmPct val="6923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1" dur="7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6" presetClass="emph" presetSubtype="0" accel="26000" decel="60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76" dur="1600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8" presetClass="emph" presetSubtype="0" accel="19000" decel="48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-600000">
                                      <p:cBhvr>
                                        <p:cTn id="78" dur="16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accel="7000" decel="5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25E-6 -4.02778E-6 L 0.05585 0.00319 " pathEditMode="relative" rAng="0" ptsTypes="AA">
                                      <p:cBhvr>
                                        <p:cTn id="87" dur="3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2" y="159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2" presetClass="entr" presetSubtype="1" accel="20000" decel="8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1" accel="20000" decel="8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1" grpId="0" animBg="1"/>
      <p:bldP spid="11" grpId="1" animBg="1"/>
      <p:bldP spid="9" grpId="0" animBg="1"/>
      <p:bldP spid="9" grpId="1" animBg="1"/>
      <p:bldP spid="34" grpId="0" animBg="1"/>
      <p:bldP spid="36" grpId="0"/>
      <p:bldP spid="36" grpId="1"/>
      <p:bldP spid="13" grpId="0"/>
      <p:bldP spid="13" grpId="1"/>
      <p:bldP spid="13" grpId="2"/>
      <p:bldP spid="14" grpId="0"/>
      <p:bldP spid="15" grpId="0"/>
      <p:bldP spid="16" grpId="0" animBg="1"/>
      <p:bldP spid="16" grpId="1" animBg="1"/>
      <p:bldP spid="17" grpId="0"/>
      <p:bldP spid="18" grpId="0"/>
      <p:bldP spid="550" grpId="0" animBg="1"/>
      <p:bldP spid="55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Picture">
            <a:extLst>
              <a:ext uri="{FF2B5EF4-FFF2-40B4-BE49-F238E27FC236}">
                <a16:creationId xmlns:a16="http://schemas.microsoft.com/office/drawing/2014/main" id="{349323AD-2821-4FB9-9790-BD6D63F0611A}"/>
              </a:ext>
            </a:extLst>
          </p:cNvPr>
          <p:cNvSpPr/>
          <p:nvPr/>
        </p:nvSpPr>
        <p:spPr>
          <a:xfrm>
            <a:off x="0" y="1"/>
            <a:ext cx="10972800" cy="7581900"/>
          </a:xfrm>
          <a:prstGeom prst="rect">
            <a:avLst/>
          </a:prstGeom>
          <a:blipFill>
            <a:blip r:embed="rId2"/>
            <a:srcRect/>
            <a:stretch>
              <a:fillRect t="-68091" b="-4899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2A8A2FF0-2ABF-439A-9103-F1547A790866}"/>
              </a:ext>
            </a:extLst>
          </p:cNvPr>
          <p:cNvSpPr/>
          <p:nvPr/>
        </p:nvSpPr>
        <p:spPr>
          <a:xfrm>
            <a:off x="-2286000" y="-2857500"/>
            <a:ext cx="16593472" cy="16002000"/>
          </a:xfrm>
          <a:custGeom>
            <a:avLst/>
            <a:gdLst>
              <a:gd name="connsiteX0" fmla="*/ 9047238 w 16593472"/>
              <a:gd name="connsiteY0" fmla="*/ 9661717 h 16002000"/>
              <a:gd name="connsiteX1" fmla="*/ 9069488 w 16593472"/>
              <a:gd name="connsiteY1" fmla="*/ 9689430 h 16002000"/>
              <a:gd name="connsiteX2" fmla="*/ 9034432 w 16593472"/>
              <a:gd name="connsiteY2" fmla="*/ 9709327 h 16002000"/>
              <a:gd name="connsiteX3" fmla="*/ 9016430 w 16593472"/>
              <a:gd name="connsiteY3" fmla="*/ 9701747 h 16002000"/>
              <a:gd name="connsiteX4" fmla="*/ 8998429 w 16593472"/>
              <a:gd name="connsiteY4" fmla="*/ 9688482 h 16002000"/>
              <a:gd name="connsiteX5" fmla="*/ 9028748 w 16593472"/>
              <a:gd name="connsiteY5" fmla="*/ 9662901 h 16002000"/>
              <a:gd name="connsiteX6" fmla="*/ 9047238 w 16593472"/>
              <a:gd name="connsiteY6" fmla="*/ 9661717 h 16002000"/>
              <a:gd name="connsiteX7" fmla="*/ 8818189 w 16593472"/>
              <a:gd name="connsiteY7" fmla="*/ 9595824 h 16002000"/>
              <a:gd name="connsiteX8" fmla="*/ 8872417 w 16593472"/>
              <a:gd name="connsiteY8" fmla="*/ 9642057 h 16002000"/>
              <a:gd name="connsiteX9" fmla="*/ 8873364 w 16593472"/>
              <a:gd name="connsiteY9" fmla="*/ 9659111 h 16002000"/>
              <a:gd name="connsiteX10" fmla="*/ 8776723 w 16593472"/>
              <a:gd name="connsiteY10" fmla="*/ 9689430 h 16002000"/>
              <a:gd name="connsiteX11" fmla="*/ 8726508 w 16593472"/>
              <a:gd name="connsiteY11" fmla="*/ 9690377 h 16002000"/>
              <a:gd name="connsiteX12" fmla="*/ 8676292 w 16593472"/>
              <a:gd name="connsiteY12" fmla="*/ 9679955 h 16002000"/>
              <a:gd name="connsiteX13" fmla="*/ 8669660 w 16593472"/>
              <a:gd name="connsiteY13" fmla="*/ 9674270 h 16002000"/>
              <a:gd name="connsiteX14" fmla="*/ 8663028 w 16593472"/>
              <a:gd name="connsiteY14" fmla="*/ 9665743 h 16002000"/>
              <a:gd name="connsiteX15" fmla="*/ 8671555 w 16593472"/>
              <a:gd name="connsiteY15" fmla="*/ 9657216 h 16002000"/>
              <a:gd name="connsiteX16" fmla="*/ 8680082 w 16593472"/>
              <a:gd name="connsiteY16" fmla="*/ 9650584 h 16002000"/>
              <a:gd name="connsiteX17" fmla="*/ 8803252 w 16593472"/>
              <a:gd name="connsiteY17" fmla="*/ 9597526 h 16002000"/>
              <a:gd name="connsiteX18" fmla="*/ 8818189 w 16593472"/>
              <a:gd name="connsiteY18" fmla="*/ 9595824 h 16002000"/>
              <a:gd name="connsiteX19" fmla="*/ 9685337 w 16593472"/>
              <a:gd name="connsiteY19" fmla="*/ 9574787 h 16002000"/>
              <a:gd name="connsiteX20" fmla="*/ 9669230 w 16593472"/>
              <a:gd name="connsiteY20" fmla="*/ 9602264 h 16002000"/>
              <a:gd name="connsiteX21" fmla="*/ 9728920 w 16593472"/>
              <a:gd name="connsiteY21" fmla="*/ 9604158 h 16002000"/>
              <a:gd name="connsiteX22" fmla="*/ 9743132 w 16593472"/>
              <a:gd name="connsiteY22" fmla="*/ 9586157 h 16002000"/>
              <a:gd name="connsiteX23" fmla="*/ 9685337 w 16593472"/>
              <a:gd name="connsiteY23" fmla="*/ 9574787 h 16002000"/>
              <a:gd name="connsiteX24" fmla="*/ 7376378 w 16593472"/>
              <a:gd name="connsiteY24" fmla="*/ 9566260 h 16002000"/>
              <a:gd name="connsiteX25" fmla="*/ 7361220 w 16593472"/>
              <a:gd name="connsiteY25" fmla="*/ 9578577 h 16002000"/>
              <a:gd name="connsiteX26" fmla="*/ 7373535 w 16593472"/>
              <a:gd name="connsiteY26" fmla="*/ 9594684 h 16002000"/>
              <a:gd name="connsiteX27" fmla="*/ 7388696 w 16593472"/>
              <a:gd name="connsiteY27" fmla="*/ 9574787 h 16002000"/>
              <a:gd name="connsiteX28" fmla="*/ 7489127 w 16593472"/>
              <a:gd name="connsiteY28" fmla="*/ 9561522 h 16002000"/>
              <a:gd name="connsiteX29" fmla="*/ 7458807 w 16593472"/>
              <a:gd name="connsiteY29" fmla="*/ 9594684 h 16002000"/>
              <a:gd name="connsiteX30" fmla="*/ 7473020 w 16593472"/>
              <a:gd name="connsiteY30" fmla="*/ 9597526 h 16002000"/>
              <a:gd name="connsiteX31" fmla="*/ 7489127 w 16593472"/>
              <a:gd name="connsiteY31" fmla="*/ 9561522 h 16002000"/>
              <a:gd name="connsiteX32" fmla="*/ 7491021 w 16593472"/>
              <a:gd name="connsiteY32" fmla="*/ 9556785 h 16002000"/>
              <a:gd name="connsiteX33" fmla="*/ 7489127 w 16593472"/>
              <a:gd name="connsiteY33" fmla="*/ 9560575 h 16002000"/>
              <a:gd name="connsiteX34" fmla="*/ 7493864 w 16593472"/>
              <a:gd name="connsiteY34" fmla="*/ 9560575 h 16002000"/>
              <a:gd name="connsiteX35" fmla="*/ 7492916 w 16593472"/>
              <a:gd name="connsiteY35" fmla="*/ 9556785 h 16002000"/>
              <a:gd name="connsiteX36" fmla="*/ 9501529 w 16593472"/>
              <a:gd name="connsiteY36" fmla="*/ 9543521 h 16002000"/>
              <a:gd name="connsiteX37" fmla="*/ 9497740 w 16593472"/>
              <a:gd name="connsiteY37" fmla="*/ 9546363 h 16002000"/>
              <a:gd name="connsiteX38" fmla="*/ 9497740 w 16593472"/>
              <a:gd name="connsiteY38" fmla="*/ 9550153 h 16002000"/>
              <a:gd name="connsiteX39" fmla="*/ 9503425 w 16593472"/>
              <a:gd name="connsiteY39" fmla="*/ 9548258 h 16002000"/>
              <a:gd name="connsiteX40" fmla="*/ 9501529 w 16593472"/>
              <a:gd name="connsiteY40" fmla="*/ 9543521 h 16002000"/>
              <a:gd name="connsiteX41" fmla="*/ 9564062 w 16593472"/>
              <a:gd name="connsiteY41" fmla="*/ 9542573 h 16002000"/>
              <a:gd name="connsiteX42" fmla="*/ 9503425 w 16593472"/>
              <a:gd name="connsiteY42" fmla="*/ 9549206 h 16002000"/>
              <a:gd name="connsiteX43" fmla="*/ 9566904 w 16593472"/>
              <a:gd name="connsiteY43" fmla="*/ 9585209 h 16002000"/>
              <a:gd name="connsiteX44" fmla="*/ 9582064 w 16593472"/>
              <a:gd name="connsiteY44" fmla="*/ 9570050 h 16002000"/>
              <a:gd name="connsiteX45" fmla="*/ 9564062 w 16593472"/>
              <a:gd name="connsiteY45" fmla="*/ 9542573 h 16002000"/>
              <a:gd name="connsiteX46" fmla="*/ 8155191 w 16593472"/>
              <a:gd name="connsiteY46" fmla="*/ 9363504 h 16002000"/>
              <a:gd name="connsiteX47" fmla="*/ 8170349 w 16593472"/>
              <a:gd name="connsiteY47" fmla="*/ 9379611 h 16002000"/>
              <a:gd name="connsiteX48" fmla="*/ 8154243 w 16593472"/>
              <a:gd name="connsiteY48" fmla="*/ 9394770 h 16002000"/>
              <a:gd name="connsiteX49" fmla="*/ 8139083 w 16593472"/>
              <a:gd name="connsiteY49" fmla="*/ 9377716 h 16002000"/>
              <a:gd name="connsiteX50" fmla="*/ 8155191 w 16593472"/>
              <a:gd name="connsiteY50" fmla="*/ 9363504 h 16002000"/>
              <a:gd name="connsiteX51" fmla="*/ 7750624 w 16593472"/>
              <a:gd name="connsiteY51" fmla="*/ 9302866 h 16002000"/>
              <a:gd name="connsiteX52" fmla="*/ 7817894 w 16593472"/>
              <a:gd name="connsiteY52" fmla="*/ 9306656 h 16002000"/>
              <a:gd name="connsiteX53" fmla="*/ 7817894 w 16593472"/>
              <a:gd name="connsiteY53" fmla="*/ 9303814 h 16002000"/>
              <a:gd name="connsiteX54" fmla="*/ 7926852 w 16593472"/>
              <a:gd name="connsiteY54" fmla="*/ 9317078 h 16002000"/>
              <a:gd name="connsiteX55" fmla="*/ 7945801 w 16593472"/>
              <a:gd name="connsiteY55" fmla="*/ 9357819 h 16002000"/>
              <a:gd name="connsiteX56" fmla="*/ 7928747 w 16593472"/>
              <a:gd name="connsiteY56" fmla="*/ 9398560 h 16002000"/>
              <a:gd name="connsiteX57" fmla="*/ 7879480 w 16593472"/>
              <a:gd name="connsiteY57" fmla="*/ 9362556 h 16002000"/>
              <a:gd name="connsiteX58" fmla="*/ 7826422 w 16593472"/>
              <a:gd name="connsiteY58" fmla="*/ 9352134 h 16002000"/>
              <a:gd name="connsiteX59" fmla="*/ 7716517 w 16593472"/>
              <a:gd name="connsiteY59" fmla="*/ 9352134 h 16002000"/>
              <a:gd name="connsiteX60" fmla="*/ 7689040 w 16593472"/>
              <a:gd name="connsiteY60" fmla="*/ 9323711 h 16002000"/>
              <a:gd name="connsiteX61" fmla="*/ 7707041 w 16593472"/>
              <a:gd name="connsiteY61" fmla="*/ 9308551 h 16002000"/>
              <a:gd name="connsiteX62" fmla="*/ 7750624 w 16593472"/>
              <a:gd name="connsiteY62" fmla="*/ 9302866 h 16002000"/>
              <a:gd name="connsiteX63" fmla="*/ 9482580 w 16593472"/>
              <a:gd name="connsiteY63" fmla="*/ 9297182 h 16002000"/>
              <a:gd name="connsiteX64" fmla="*/ 9497740 w 16593472"/>
              <a:gd name="connsiteY64" fmla="*/ 9301919 h 16002000"/>
              <a:gd name="connsiteX65" fmla="*/ 9485423 w 16593472"/>
              <a:gd name="connsiteY65" fmla="*/ 9324658 h 16002000"/>
              <a:gd name="connsiteX66" fmla="*/ 9469316 w 16593472"/>
              <a:gd name="connsiteY66" fmla="*/ 9312341 h 16002000"/>
              <a:gd name="connsiteX67" fmla="*/ 6218582 w 16593472"/>
              <a:gd name="connsiteY67" fmla="*/ 9282022 h 16002000"/>
              <a:gd name="connsiteX68" fmla="*/ 6218868 w 16593472"/>
              <a:gd name="connsiteY68" fmla="*/ 9282073 h 16002000"/>
              <a:gd name="connsiteX69" fmla="*/ 6218582 w 16593472"/>
              <a:gd name="connsiteY69" fmla="*/ 9282970 h 16002000"/>
              <a:gd name="connsiteX70" fmla="*/ 6218402 w 16593472"/>
              <a:gd name="connsiteY70" fmla="*/ 9282925 h 16002000"/>
              <a:gd name="connsiteX71" fmla="*/ 6214792 w 16593472"/>
              <a:gd name="connsiteY71" fmla="*/ 9282022 h 16002000"/>
              <a:gd name="connsiteX72" fmla="*/ 6218402 w 16593472"/>
              <a:gd name="connsiteY72" fmla="*/ 9282925 h 16002000"/>
              <a:gd name="connsiteX73" fmla="*/ 6217635 w 16593472"/>
              <a:gd name="connsiteY73" fmla="*/ 9286759 h 16002000"/>
              <a:gd name="connsiteX74" fmla="*/ 9138653 w 16593472"/>
              <a:gd name="connsiteY74" fmla="*/ 9281667 h 16002000"/>
              <a:gd name="connsiteX75" fmla="*/ 9166129 w 16593472"/>
              <a:gd name="connsiteY75" fmla="*/ 9295287 h 16002000"/>
              <a:gd name="connsiteX76" fmla="*/ 9168024 w 16593472"/>
              <a:gd name="connsiteY76" fmla="*/ 9310446 h 16002000"/>
              <a:gd name="connsiteX77" fmla="*/ 9132968 w 16593472"/>
              <a:gd name="connsiteY77" fmla="*/ 9330343 h 16002000"/>
              <a:gd name="connsiteX78" fmla="*/ 9096964 w 16593472"/>
              <a:gd name="connsiteY78" fmla="*/ 9311394 h 16002000"/>
              <a:gd name="connsiteX79" fmla="*/ 9111176 w 16593472"/>
              <a:gd name="connsiteY79" fmla="*/ 9294340 h 16002000"/>
              <a:gd name="connsiteX80" fmla="*/ 9138653 w 16593472"/>
              <a:gd name="connsiteY80" fmla="*/ 9281667 h 16002000"/>
              <a:gd name="connsiteX81" fmla="*/ 6307643 w 16593472"/>
              <a:gd name="connsiteY81" fmla="*/ 9246019 h 16002000"/>
              <a:gd name="connsiteX82" fmla="*/ 6307826 w 16593472"/>
              <a:gd name="connsiteY82" fmla="*/ 9246056 h 16002000"/>
              <a:gd name="connsiteX83" fmla="*/ 6307643 w 16593472"/>
              <a:gd name="connsiteY83" fmla="*/ 9246967 h 16002000"/>
              <a:gd name="connsiteX84" fmla="*/ 6307335 w 16593472"/>
              <a:gd name="connsiteY84" fmla="*/ 9246902 h 16002000"/>
              <a:gd name="connsiteX85" fmla="*/ 6313328 w 16593472"/>
              <a:gd name="connsiteY85" fmla="*/ 9240334 h 16002000"/>
              <a:gd name="connsiteX86" fmla="*/ 6312381 w 16593472"/>
              <a:gd name="connsiteY86" fmla="*/ 9246967 h 16002000"/>
              <a:gd name="connsiteX87" fmla="*/ 6307826 w 16593472"/>
              <a:gd name="connsiteY87" fmla="*/ 9246056 h 16002000"/>
              <a:gd name="connsiteX88" fmla="*/ 6308591 w 16593472"/>
              <a:gd name="connsiteY88" fmla="*/ 9242229 h 16002000"/>
              <a:gd name="connsiteX89" fmla="*/ 6313328 w 16593472"/>
              <a:gd name="connsiteY89" fmla="*/ 9240334 h 16002000"/>
              <a:gd name="connsiteX90" fmla="*/ 6256007 w 16593472"/>
              <a:gd name="connsiteY90" fmla="*/ 9237966 h 16002000"/>
              <a:gd name="connsiteX91" fmla="*/ 6281470 w 16593472"/>
              <a:gd name="connsiteY91" fmla="*/ 9241401 h 16002000"/>
              <a:gd name="connsiteX92" fmla="*/ 6307335 w 16593472"/>
              <a:gd name="connsiteY92" fmla="*/ 9246902 h 16002000"/>
              <a:gd name="connsiteX93" fmla="*/ 6300591 w 16593472"/>
              <a:gd name="connsiteY93" fmla="*/ 9266180 h 16002000"/>
              <a:gd name="connsiteX94" fmla="*/ 6244623 w 16593472"/>
              <a:gd name="connsiteY94" fmla="*/ 9286656 h 16002000"/>
              <a:gd name="connsiteX95" fmla="*/ 6218868 w 16593472"/>
              <a:gd name="connsiteY95" fmla="*/ 9282073 h 16002000"/>
              <a:gd name="connsiteX96" fmla="*/ 6225363 w 16593472"/>
              <a:gd name="connsiteY96" fmla="*/ 9261682 h 16002000"/>
              <a:gd name="connsiteX97" fmla="*/ 6256007 w 16593472"/>
              <a:gd name="connsiteY97" fmla="*/ 9237966 h 16002000"/>
              <a:gd name="connsiteX98" fmla="*/ 9870092 w 16593472"/>
              <a:gd name="connsiteY98" fmla="*/ 9224227 h 16002000"/>
              <a:gd name="connsiteX99" fmla="*/ 9911779 w 16593472"/>
              <a:gd name="connsiteY99" fmla="*/ 9230860 h 16002000"/>
              <a:gd name="connsiteX100" fmla="*/ 9889041 w 16593472"/>
              <a:gd name="connsiteY100" fmla="*/ 9261178 h 16002000"/>
              <a:gd name="connsiteX101" fmla="*/ 9846405 w 16593472"/>
              <a:gd name="connsiteY101" fmla="*/ 9252651 h 16002000"/>
              <a:gd name="connsiteX102" fmla="*/ 9870092 w 16593472"/>
              <a:gd name="connsiteY102" fmla="*/ 9224227 h 16002000"/>
              <a:gd name="connsiteX103" fmla="*/ 6651571 w 16593472"/>
              <a:gd name="connsiteY103" fmla="*/ 9140851 h 16002000"/>
              <a:gd name="connsiteX104" fmla="*/ 6646834 w 16593472"/>
              <a:gd name="connsiteY104" fmla="*/ 9174012 h 16002000"/>
              <a:gd name="connsiteX105" fmla="*/ 6633570 w 16593472"/>
              <a:gd name="connsiteY105" fmla="*/ 9155063 h 16002000"/>
              <a:gd name="connsiteX106" fmla="*/ 6643992 w 16593472"/>
              <a:gd name="connsiteY106" fmla="*/ 9145588 h 16002000"/>
              <a:gd name="connsiteX107" fmla="*/ 6651571 w 16593472"/>
              <a:gd name="connsiteY107" fmla="*/ 9140851 h 16002000"/>
              <a:gd name="connsiteX108" fmla="*/ 6539771 w 16593472"/>
              <a:gd name="connsiteY108" fmla="*/ 9121902 h 16002000"/>
              <a:gd name="connsiteX109" fmla="*/ 6571037 w 16593472"/>
              <a:gd name="connsiteY109" fmla="*/ 9141798 h 16002000"/>
              <a:gd name="connsiteX110" fmla="*/ 6532191 w 16593472"/>
              <a:gd name="connsiteY110" fmla="*/ 9166433 h 16002000"/>
              <a:gd name="connsiteX111" fmla="*/ 6504715 w 16593472"/>
              <a:gd name="connsiteY111" fmla="*/ 9138009 h 16002000"/>
              <a:gd name="connsiteX112" fmla="*/ 6539771 w 16593472"/>
              <a:gd name="connsiteY112" fmla="*/ 9121902 h 16002000"/>
              <a:gd name="connsiteX113" fmla="*/ 6349095 w 16593472"/>
              <a:gd name="connsiteY113" fmla="*/ 9103071 h 16002000"/>
              <a:gd name="connsiteX114" fmla="*/ 6368281 w 16593472"/>
              <a:gd name="connsiteY114" fmla="*/ 9117164 h 16002000"/>
              <a:gd name="connsiteX115" fmla="*/ 6366386 w 16593472"/>
              <a:gd name="connsiteY115" fmla="*/ 9212858 h 16002000"/>
              <a:gd name="connsiteX116" fmla="*/ 6313328 w 16593472"/>
              <a:gd name="connsiteY116" fmla="*/ 9240334 h 16002000"/>
              <a:gd name="connsiteX117" fmla="*/ 6337014 w 16593472"/>
              <a:gd name="connsiteY117" fmla="*/ 9120954 h 16002000"/>
              <a:gd name="connsiteX118" fmla="*/ 6349095 w 16593472"/>
              <a:gd name="connsiteY118" fmla="*/ 9103071 h 16002000"/>
              <a:gd name="connsiteX119" fmla="*/ 11079049 w 16593472"/>
              <a:gd name="connsiteY119" fmla="*/ 9007259 h 16002000"/>
              <a:gd name="connsiteX120" fmla="*/ 11075260 w 16593472"/>
              <a:gd name="connsiteY120" fmla="*/ 9008207 h 16002000"/>
              <a:gd name="connsiteX121" fmla="*/ 11074312 w 16593472"/>
              <a:gd name="connsiteY121" fmla="*/ 9015786 h 16002000"/>
              <a:gd name="connsiteX122" fmla="*/ 11057258 w 16593472"/>
              <a:gd name="connsiteY122" fmla="*/ 9054632 h 16002000"/>
              <a:gd name="connsiteX123" fmla="*/ 11072417 w 16593472"/>
              <a:gd name="connsiteY123" fmla="*/ 9050842 h 16002000"/>
              <a:gd name="connsiteX124" fmla="*/ 11074312 w 16593472"/>
              <a:gd name="connsiteY124" fmla="*/ 9015786 h 16002000"/>
              <a:gd name="connsiteX125" fmla="*/ 11080944 w 16593472"/>
              <a:gd name="connsiteY125" fmla="*/ 9011996 h 16002000"/>
              <a:gd name="connsiteX126" fmla="*/ 11079049 w 16593472"/>
              <a:gd name="connsiteY126" fmla="*/ 9007259 h 16002000"/>
              <a:gd name="connsiteX127" fmla="*/ 4864662 w 16593472"/>
              <a:gd name="connsiteY127" fmla="*/ 8845243 h 16002000"/>
              <a:gd name="connsiteX128" fmla="*/ 4862767 w 16593472"/>
              <a:gd name="connsiteY128" fmla="*/ 8849034 h 16002000"/>
              <a:gd name="connsiteX129" fmla="*/ 4865610 w 16593472"/>
              <a:gd name="connsiteY129" fmla="*/ 8849034 h 16002000"/>
              <a:gd name="connsiteX130" fmla="*/ 4840976 w 16593472"/>
              <a:gd name="connsiteY130" fmla="*/ 8885037 h 16002000"/>
              <a:gd name="connsiteX131" fmla="*/ 4825816 w 16593472"/>
              <a:gd name="connsiteY131" fmla="*/ 8935252 h 16002000"/>
              <a:gd name="connsiteX132" fmla="*/ 4862767 w 16593472"/>
              <a:gd name="connsiteY132" fmla="*/ 8949464 h 16002000"/>
              <a:gd name="connsiteX133" fmla="*/ 4902561 w 16593472"/>
              <a:gd name="connsiteY133" fmla="*/ 8958939 h 16002000"/>
              <a:gd name="connsiteX134" fmla="*/ 4983095 w 16593472"/>
              <a:gd name="connsiteY134" fmla="*/ 8973151 h 16002000"/>
              <a:gd name="connsiteX135" fmla="*/ 5002044 w 16593472"/>
              <a:gd name="connsiteY135" fmla="*/ 8961781 h 16002000"/>
              <a:gd name="connsiteX136" fmla="*/ 4991622 w 16593472"/>
              <a:gd name="connsiteY136" fmla="*/ 8941884 h 16002000"/>
              <a:gd name="connsiteX137" fmla="*/ 4932879 w 16593472"/>
              <a:gd name="connsiteY137" fmla="*/ 8886932 h 16002000"/>
              <a:gd name="connsiteX138" fmla="*/ 4865610 w 16593472"/>
              <a:gd name="connsiteY138" fmla="*/ 8849034 h 16002000"/>
              <a:gd name="connsiteX139" fmla="*/ 4868452 w 16593472"/>
              <a:gd name="connsiteY139" fmla="*/ 8845243 h 16002000"/>
              <a:gd name="connsiteX140" fmla="*/ 4458202 w 16593472"/>
              <a:gd name="connsiteY140" fmla="*/ 8687965 h 16002000"/>
              <a:gd name="connsiteX141" fmla="*/ 4440200 w 16593472"/>
              <a:gd name="connsiteY141" fmla="*/ 8698387 h 16002000"/>
              <a:gd name="connsiteX142" fmla="*/ 4447780 w 16593472"/>
              <a:gd name="connsiteY142" fmla="*/ 8718284 h 16002000"/>
              <a:gd name="connsiteX143" fmla="*/ 4458202 w 16593472"/>
              <a:gd name="connsiteY143" fmla="*/ 8687965 h 16002000"/>
              <a:gd name="connsiteX144" fmla="*/ 4681448 w 16593472"/>
              <a:gd name="connsiteY144" fmla="*/ 8646514 h 16002000"/>
              <a:gd name="connsiteX145" fmla="*/ 4708331 w 16593472"/>
              <a:gd name="connsiteY145" fmla="*/ 8648172 h 16002000"/>
              <a:gd name="connsiteX146" fmla="*/ 4731070 w 16593472"/>
              <a:gd name="connsiteY146" fmla="*/ 8698387 h 16002000"/>
              <a:gd name="connsiteX147" fmla="*/ 4669485 w 16593472"/>
              <a:gd name="connsiteY147" fmla="*/ 8730601 h 16002000"/>
              <a:gd name="connsiteX148" fmla="*/ 4660958 w 16593472"/>
              <a:gd name="connsiteY148" fmla="*/ 8669016 h 16002000"/>
              <a:gd name="connsiteX149" fmla="*/ 4681448 w 16593472"/>
              <a:gd name="connsiteY149" fmla="*/ 8646514 h 16002000"/>
              <a:gd name="connsiteX150" fmla="*/ 4202152 w 16593472"/>
              <a:gd name="connsiteY150" fmla="*/ 8552834 h 16002000"/>
              <a:gd name="connsiteX151" fmla="*/ 4189124 w 16593472"/>
              <a:gd name="connsiteY151" fmla="*/ 8555321 h 16002000"/>
              <a:gd name="connsiteX152" fmla="*/ 4182491 w 16593472"/>
              <a:gd name="connsiteY152" fmla="*/ 8569533 h 16002000"/>
              <a:gd name="connsiteX153" fmla="*/ 4191966 w 16593472"/>
              <a:gd name="connsiteY153" fmla="*/ 8580902 h 16002000"/>
              <a:gd name="connsiteX154" fmla="*/ 4208073 w 16593472"/>
              <a:gd name="connsiteY154" fmla="*/ 8572375 h 16002000"/>
              <a:gd name="connsiteX155" fmla="*/ 4202152 w 16593472"/>
              <a:gd name="connsiteY155" fmla="*/ 8552834 h 16002000"/>
              <a:gd name="connsiteX156" fmla="*/ 12391399 w 16593472"/>
              <a:gd name="connsiteY156" fmla="*/ 8547149 h 16002000"/>
              <a:gd name="connsiteX157" fmla="*/ 12385596 w 16593472"/>
              <a:gd name="connsiteY157" fmla="*/ 8569533 h 16002000"/>
              <a:gd name="connsiteX158" fmla="*/ 12405493 w 16593472"/>
              <a:gd name="connsiteY158" fmla="*/ 8578060 h 16002000"/>
              <a:gd name="connsiteX159" fmla="*/ 12412125 w 16593472"/>
              <a:gd name="connsiteY159" fmla="*/ 8558163 h 16002000"/>
              <a:gd name="connsiteX160" fmla="*/ 12391399 w 16593472"/>
              <a:gd name="connsiteY160" fmla="*/ 8547149 h 16002000"/>
              <a:gd name="connsiteX161" fmla="*/ 9795242 w 16593472"/>
              <a:gd name="connsiteY161" fmla="*/ 8493736 h 16002000"/>
              <a:gd name="connsiteX162" fmla="*/ 9801874 w 16593472"/>
              <a:gd name="connsiteY162" fmla="*/ 8495631 h 16002000"/>
              <a:gd name="connsiteX163" fmla="*/ 9808507 w 16593472"/>
              <a:gd name="connsiteY163" fmla="*/ 8497526 h 16002000"/>
              <a:gd name="connsiteX164" fmla="*/ 9799979 w 16593472"/>
              <a:gd name="connsiteY164" fmla="*/ 8524054 h 16002000"/>
              <a:gd name="connsiteX165" fmla="*/ 9784820 w 16593472"/>
              <a:gd name="connsiteY165" fmla="*/ 8510790 h 16002000"/>
              <a:gd name="connsiteX166" fmla="*/ 9356568 w 16593472"/>
              <a:gd name="connsiteY166" fmla="*/ 8457732 h 16002000"/>
              <a:gd name="connsiteX167" fmla="*/ 9404889 w 16593472"/>
              <a:gd name="connsiteY167" fmla="*/ 8468155 h 16002000"/>
              <a:gd name="connsiteX168" fmla="*/ 9420048 w 16593472"/>
              <a:gd name="connsiteY168" fmla="*/ 8526897 h 16002000"/>
              <a:gd name="connsiteX169" fmla="*/ 9371727 w 16593472"/>
              <a:gd name="connsiteY169" fmla="*/ 8559111 h 16002000"/>
              <a:gd name="connsiteX170" fmla="*/ 9312038 w 16593472"/>
              <a:gd name="connsiteY170" fmla="*/ 8543951 h 16002000"/>
              <a:gd name="connsiteX171" fmla="*/ 9307300 w 16593472"/>
              <a:gd name="connsiteY171" fmla="*/ 8535424 h 16002000"/>
              <a:gd name="connsiteX172" fmla="*/ 9304458 w 16593472"/>
              <a:gd name="connsiteY172" fmla="*/ 8524054 h 16002000"/>
              <a:gd name="connsiteX173" fmla="*/ 9312985 w 16593472"/>
              <a:gd name="connsiteY173" fmla="*/ 8481419 h 16002000"/>
              <a:gd name="connsiteX174" fmla="*/ 9356568 w 16593472"/>
              <a:gd name="connsiteY174" fmla="*/ 8457732 h 16002000"/>
              <a:gd name="connsiteX175" fmla="*/ 10159186 w 16593472"/>
              <a:gd name="connsiteY175" fmla="*/ 8355525 h 16002000"/>
              <a:gd name="connsiteX176" fmla="*/ 10188438 w 16593472"/>
              <a:gd name="connsiteY176" fmla="*/ 8382883 h 16002000"/>
              <a:gd name="connsiteX177" fmla="*/ 10190333 w 16593472"/>
              <a:gd name="connsiteY177" fmla="*/ 8427414 h 16002000"/>
              <a:gd name="connsiteX178" fmla="*/ 10159067 w 16593472"/>
              <a:gd name="connsiteY178" fmla="*/ 8427414 h 16002000"/>
              <a:gd name="connsiteX179" fmla="*/ 10107904 w 16593472"/>
              <a:gd name="connsiteY179" fmla="*/ 8384778 h 16002000"/>
              <a:gd name="connsiteX180" fmla="*/ 10122116 w 16593472"/>
              <a:gd name="connsiteY180" fmla="*/ 8365829 h 16002000"/>
              <a:gd name="connsiteX181" fmla="*/ 10159186 w 16593472"/>
              <a:gd name="connsiteY181" fmla="*/ 8355525 h 16002000"/>
              <a:gd name="connsiteX182" fmla="*/ 10533313 w 16593472"/>
              <a:gd name="connsiteY182" fmla="*/ 8263503 h 16002000"/>
              <a:gd name="connsiteX183" fmla="*/ 10555104 w 16593472"/>
              <a:gd name="connsiteY183" fmla="*/ 8272978 h 16002000"/>
              <a:gd name="connsiteX184" fmla="*/ 10546577 w 16593472"/>
              <a:gd name="connsiteY184" fmla="*/ 8288137 h 16002000"/>
              <a:gd name="connsiteX185" fmla="*/ 10531418 w 16593472"/>
              <a:gd name="connsiteY185" fmla="*/ 8277715 h 16002000"/>
              <a:gd name="connsiteX186" fmla="*/ 11226854 w 16593472"/>
              <a:gd name="connsiteY186" fmla="*/ 8022849 h 16002000"/>
              <a:gd name="connsiteX187" fmla="*/ 11248645 w 16593472"/>
              <a:gd name="connsiteY187" fmla="*/ 8050325 h 16002000"/>
              <a:gd name="connsiteX188" fmla="*/ 11246750 w 16593472"/>
              <a:gd name="connsiteY188" fmla="*/ 8146966 h 16002000"/>
              <a:gd name="connsiteX189" fmla="*/ 11240118 w 16593472"/>
              <a:gd name="connsiteY189" fmla="*/ 8169705 h 16002000"/>
              <a:gd name="connsiteX190" fmla="*/ 11206009 w 16593472"/>
              <a:gd name="connsiteY190" fmla="*/ 8136544 h 16002000"/>
              <a:gd name="connsiteX191" fmla="*/ 11191797 w 16593472"/>
              <a:gd name="connsiteY191" fmla="*/ 8098645 h 16002000"/>
              <a:gd name="connsiteX192" fmla="*/ 11193692 w 16593472"/>
              <a:gd name="connsiteY192" fmla="*/ 8042745 h 16002000"/>
              <a:gd name="connsiteX193" fmla="*/ 11226854 w 16593472"/>
              <a:gd name="connsiteY193" fmla="*/ 8022849 h 16002000"/>
              <a:gd name="connsiteX194" fmla="*/ 11791539 w 16593472"/>
              <a:gd name="connsiteY194" fmla="*/ 7906311 h 16002000"/>
              <a:gd name="connsiteX195" fmla="*/ 11801961 w 16593472"/>
              <a:gd name="connsiteY195" fmla="*/ 7934735 h 16002000"/>
              <a:gd name="connsiteX196" fmla="*/ 11783959 w 16593472"/>
              <a:gd name="connsiteY196" fmla="*/ 7925260 h 16002000"/>
              <a:gd name="connsiteX197" fmla="*/ 11791539 w 16593472"/>
              <a:gd name="connsiteY197" fmla="*/ 7906311 h 16002000"/>
              <a:gd name="connsiteX198" fmla="*/ 3677066 w 16593472"/>
              <a:gd name="connsiteY198" fmla="*/ 7874971 h 16002000"/>
              <a:gd name="connsiteX199" fmla="*/ 3675600 w 16593472"/>
              <a:gd name="connsiteY199" fmla="*/ 7895890 h 16002000"/>
              <a:gd name="connsiteX200" fmla="*/ 3647177 w 16593472"/>
              <a:gd name="connsiteY200" fmla="*/ 7901575 h 16002000"/>
              <a:gd name="connsiteX201" fmla="*/ 3643387 w 16593472"/>
              <a:gd name="connsiteY201" fmla="*/ 7906311 h 16002000"/>
              <a:gd name="connsiteX202" fmla="*/ 3641492 w 16593472"/>
              <a:gd name="connsiteY202" fmla="*/ 7901575 h 16002000"/>
              <a:gd name="connsiteX203" fmla="*/ 3646229 w 16593472"/>
              <a:gd name="connsiteY203" fmla="*/ 7901575 h 16002000"/>
              <a:gd name="connsiteX204" fmla="*/ 3668968 w 16593472"/>
              <a:gd name="connsiteY204" fmla="*/ 7875045 h 16002000"/>
              <a:gd name="connsiteX205" fmla="*/ 3677066 w 16593472"/>
              <a:gd name="connsiteY205" fmla="*/ 7874971 h 16002000"/>
              <a:gd name="connsiteX206" fmla="*/ 3173447 w 16593472"/>
              <a:gd name="connsiteY206" fmla="*/ 7781246 h 16002000"/>
              <a:gd name="connsiteX207" fmla="*/ 3150708 w 16593472"/>
              <a:gd name="connsiteY207" fmla="*/ 7803986 h 16002000"/>
              <a:gd name="connsiteX208" fmla="*/ 3172499 w 16593472"/>
              <a:gd name="connsiteY208" fmla="*/ 7829567 h 16002000"/>
              <a:gd name="connsiteX209" fmla="*/ 3207555 w 16593472"/>
              <a:gd name="connsiteY209" fmla="*/ 7819145 h 16002000"/>
              <a:gd name="connsiteX210" fmla="*/ 3173447 w 16593472"/>
              <a:gd name="connsiteY210" fmla="*/ 7781246 h 16002000"/>
              <a:gd name="connsiteX211" fmla="*/ 4050794 w 16593472"/>
              <a:gd name="connsiteY211" fmla="*/ 7510273 h 16002000"/>
              <a:gd name="connsiteX212" fmla="*/ 4059322 w 16593472"/>
              <a:gd name="connsiteY212" fmla="*/ 7521642 h 16002000"/>
              <a:gd name="connsiteX213" fmla="*/ 4040372 w 16593472"/>
              <a:gd name="connsiteY213" fmla="*/ 7536802 h 16002000"/>
              <a:gd name="connsiteX214" fmla="*/ 4034688 w 16593472"/>
              <a:gd name="connsiteY214" fmla="*/ 7518801 h 16002000"/>
              <a:gd name="connsiteX215" fmla="*/ 3807297 w 16593472"/>
              <a:gd name="connsiteY215" fmla="*/ 7417423 h 16002000"/>
              <a:gd name="connsiteX216" fmla="*/ 3811087 w 16593472"/>
              <a:gd name="connsiteY216" fmla="*/ 7435424 h 16002000"/>
              <a:gd name="connsiteX217" fmla="*/ 3802560 w 16593472"/>
              <a:gd name="connsiteY217" fmla="*/ 7444898 h 16002000"/>
              <a:gd name="connsiteX218" fmla="*/ 3791191 w 16593472"/>
              <a:gd name="connsiteY218" fmla="*/ 7440161 h 16002000"/>
              <a:gd name="connsiteX219" fmla="*/ 3807297 w 16593472"/>
              <a:gd name="connsiteY219" fmla="*/ 7417423 h 16002000"/>
              <a:gd name="connsiteX220" fmla="*/ 3934257 w 16593472"/>
              <a:gd name="connsiteY220" fmla="*/ 7411500 h 16002000"/>
              <a:gd name="connsiteX221" fmla="*/ 3954154 w 16593472"/>
              <a:gd name="connsiteY221" fmla="*/ 7412685 h 16002000"/>
              <a:gd name="connsiteX222" fmla="*/ 3982577 w 16593472"/>
              <a:gd name="connsiteY222" fmla="*/ 7532065 h 16002000"/>
              <a:gd name="connsiteX223" fmla="*/ 3969313 w 16593472"/>
              <a:gd name="connsiteY223" fmla="*/ 7551962 h 16002000"/>
              <a:gd name="connsiteX224" fmla="*/ 3964576 w 16593472"/>
              <a:gd name="connsiteY224" fmla="*/ 7549120 h 16002000"/>
              <a:gd name="connsiteX225" fmla="*/ 3952259 w 16593472"/>
              <a:gd name="connsiteY225" fmla="*/ 7539645 h 16002000"/>
              <a:gd name="connsiteX226" fmla="*/ 3914360 w 16593472"/>
              <a:gd name="connsiteY226" fmla="*/ 7511221 h 16002000"/>
              <a:gd name="connsiteX227" fmla="*/ 3876462 w 16593472"/>
              <a:gd name="connsiteY227" fmla="*/ 7482797 h 16002000"/>
              <a:gd name="connsiteX228" fmla="*/ 3864145 w 16593472"/>
              <a:gd name="connsiteY228" fmla="*/ 7472374 h 16002000"/>
              <a:gd name="connsiteX229" fmla="*/ 3859408 w 16593472"/>
              <a:gd name="connsiteY229" fmla="*/ 7468585 h 16002000"/>
              <a:gd name="connsiteX230" fmla="*/ 3863197 w 16593472"/>
              <a:gd name="connsiteY230" fmla="*/ 7450584 h 16002000"/>
              <a:gd name="connsiteX231" fmla="*/ 3905833 w 16593472"/>
              <a:gd name="connsiteY231" fmla="*/ 7420264 h 16002000"/>
              <a:gd name="connsiteX232" fmla="*/ 3934257 w 16593472"/>
              <a:gd name="connsiteY232" fmla="*/ 7411500 h 16002000"/>
              <a:gd name="connsiteX233" fmla="*/ 3222715 w 16593472"/>
              <a:gd name="connsiteY233" fmla="*/ 7393736 h 16002000"/>
              <a:gd name="connsiteX234" fmla="*/ 3218925 w 16593472"/>
              <a:gd name="connsiteY234" fmla="*/ 7402262 h 16002000"/>
              <a:gd name="connsiteX235" fmla="*/ 3224610 w 16593472"/>
              <a:gd name="connsiteY235" fmla="*/ 7401315 h 16002000"/>
              <a:gd name="connsiteX236" fmla="*/ 3227452 w 16593472"/>
              <a:gd name="connsiteY236" fmla="*/ 7397525 h 16002000"/>
              <a:gd name="connsiteX237" fmla="*/ 3222715 w 16593472"/>
              <a:gd name="connsiteY237" fmla="*/ 7393736 h 16002000"/>
              <a:gd name="connsiteX238" fmla="*/ 3581802 w 16593472"/>
              <a:gd name="connsiteY238" fmla="*/ 7319834 h 16002000"/>
              <a:gd name="connsiteX239" fmla="*/ 3598856 w 16593472"/>
              <a:gd name="connsiteY239" fmla="*/ 7326466 h 16002000"/>
              <a:gd name="connsiteX240" fmla="*/ 3635807 w 16593472"/>
              <a:gd name="connsiteY240" fmla="*/ 7369101 h 16002000"/>
              <a:gd name="connsiteX241" fmla="*/ 3590329 w 16593472"/>
              <a:gd name="connsiteY241" fmla="*/ 7375734 h 16002000"/>
              <a:gd name="connsiteX242" fmla="*/ 3564748 w 16593472"/>
              <a:gd name="connsiteY242" fmla="*/ 7363416 h 16002000"/>
              <a:gd name="connsiteX243" fmla="*/ 3543904 w 16593472"/>
              <a:gd name="connsiteY243" fmla="*/ 7330255 h 16002000"/>
              <a:gd name="connsiteX244" fmla="*/ 3581802 w 16593472"/>
              <a:gd name="connsiteY244" fmla="*/ 7319834 h 16002000"/>
              <a:gd name="connsiteX245" fmla="*/ 3015784 w 16593472"/>
              <a:gd name="connsiteY245" fmla="*/ 7311425 h 16002000"/>
              <a:gd name="connsiteX246" fmla="*/ 2991535 w 16593472"/>
              <a:gd name="connsiteY246" fmla="*/ 7314149 h 16002000"/>
              <a:gd name="connsiteX247" fmla="*/ 2906263 w 16593472"/>
              <a:gd name="connsiteY247" fmla="*/ 7374787 h 16002000"/>
              <a:gd name="connsiteX248" fmla="*/ 2921423 w 16593472"/>
              <a:gd name="connsiteY248" fmla="*/ 7426897 h 16002000"/>
              <a:gd name="connsiteX249" fmla="*/ 2925212 w 16593472"/>
              <a:gd name="connsiteY249" fmla="*/ 7479954 h 16002000"/>
              <a:gd name="connsiteX250" fmla="*/ 2956479 w 16593472"/>
              <a:gd name="connsiteY250" fmla="*/ 7447741 h 16002000"/>
              <a:gd name="connsiteX251" fmla="*/ 3021853 w 16593472"/>
              <a:gd name="connsiteY251" fmla="*/ 7480902 h 16002000"/>
              <a:gd name="connsiteX252" fmla="*/ 3086281 w 16593472"/>
              <a:gd name="connsiteY252" fmla="*/ 7520696 h 16002000"/>
              <a:gd name="connsiteX253" fmla="*/ 3155445 w 16593472"/>
              <a:gd name="connsiteY253" fmla="*/ 7479006 h 16002000"/>
              <a:gd name="connsiteX254" fmla="*/ 3219872 w 16593472"/>
              <a:gd name="connsiteY254" fmla="*/ 7402262 h 16002000"/>
              <a:gd name="connsiteX255" fmla="*/ 3068279 w 16593472"/>
              <a:gd name="connsiteY255" fmla="*/ 7352995 h 16002000"/>
              <a:gd name="connsiteX256" fmla="*/ 3015784 w 16593472"/>
              <a:gd name="connsiteY256" fmla="*/ 7311425 h 16002000"/>
              <a:gd name="connsiteX257" fmla="*/ 13887319 w 16593472"/>
              <a:gd name="connsiteY257" fmla="*/ 7271513 h 16002000"/>
              <a:gd name="connsiteX258" fmla="*/ 13870266 w 16593472"/>
              <a:gd name="connsiteY258" fmla="*/ 7342573 h 16002000"/>
              <a:gd name="connsiteX259" fmla="*/ 13813418 w 16593472"/>
              <a:gd name="connsiteY259" fmla="*/ 7365312 h 16002000"/>
              <a:gd name="connsiteX260" fmla="*/ 13802996 w 16593472"/>
              <a:gd name="connsiteY260" fmla="*/ 7355838 h 16002000"/>
              <a:gd name="connsiteX261" fmla="*/ 13807734 w 16593472"/>
              <a:gd name="connsiteY261" fmla="*/ 7334046 h 16002000"/>
              <a:gd name="connsiteX262" fmla="*/ 13887319 w 16593472"/>
              <a:gd name="connsiteY262" fmla="*/ 7271513 h 16002000"/>
              <a:gd name="connsiteX263" fmla="*/ 13888268 w 16593472"/>
              <a:gd name="connsiteY263" fmla="*/ 7265829 h 16002000"/>
              <a:gd name="connsiteX264" fmla="*/ 13890162 w 16593472"/>
              <a:gd name="connsiteY264" fmla="*/ 7269618 h 16002000"/>
              <a:gd name="connsiteX265" fmla="*/ 13887319 w 16593472"/>
              <a:gd name="connsiteY265" fmla="*/ 7271513 h 16002000"/>
              <a:gd name="connsiteX266" fmla="*/ 13885425 w 16593472"/>
              <a:gd name="connsiteY266" fmla="*/ 7267723 h 16002000"/>
              <a:gd name="connsiteX267" fmla="*/ 13903427 w 16593472"/>
              <a:gd name="connsiteY267" fmla="*/ 7196664 h 16002000"/>
              <a:gd name="connsiteX268" fmla="*/ 13919533 w 16593472"/>
              <a:gd name="connsiteY268" fmla="*/ 7198559 h 16002000"/>
              <a:gd name="connsiteX269" fmla="*/ 13938482 w 16593472"/>
              <a:gd name="connsiteY269" fmla="*/ 7205192 h 16002000"/>
              <a:gd name="connsiteX270" fmla="*/ 13937535 w 16593472"/>
              <a:gd name="connsiteY270" fmla="*/ 7217508 h 16002000"/>
              <a:gd name="connsiteX271" fmla="*/ 13934692 w 16593472"/>
              <a:gd name="connsiteY271" fmla="*/ 7226982 h 16002000"/>
              <a:gd name="connsiteX272" fmla="*/ 13888268 w 16593472"/>
              <a:gd name="connsiteY272" fmla="*/ 7265829 h 16002000"/>
              <a:gd name="connsiteX273" fmla="*/ 13903427 w 16593472"/>
              <a:gd name="connsiteY273" fmla="*/ 7196664 h 16002000"/>
              <a:gd name="connsiteX274" fmla="*/ 13985855 w 16593472"/>
              <a:gd name="connsiteY274" fmla="*/ 7142658 h 16002000"/>
              <a:gd name="connsiteX275" fmla="*/ 14004805 w 16593472"/>
              <a:gd name="connsiteY275" fmla="*/ 7169188 h 16002000"/>
              <a:gd name="connsiteX276" fmla="*/ 13982065 w 16593472"/>
              <a:gd name="connsiteY276" fmla="*/ 7164451 h 16002000"/>
              <a:gd name="connsiteX277" fmla="*/ 13983014 w 16593472"/>
              <a:gd name="connsiteY277" fmla="*/ 7151187 h 16002000"/>
              <a:gd name="connsiteX278" fmla="*/ 13985855 w 16593472"/>
              <a:gd name="connsiteY278" fmla="*/ 7142658 h 16002000"/>
              <a:gd name="connsiteX279" fmla="*/ 2408847 w 16593472"/>
              <a:gd name="connsiteY279" fmla="*/ 7088654 h 16002000"/>
              <a:gd name="connsiteX280" fmla="*/ 2371896 w 16593472"/>
              <a:gd name="connsiteY280" fmla="*/ 7097180 h 16002000"/>
              <a:gd name="connsiteX281" fmla="*/ 2376633 w 16593472"/>
              <a:gd name="connsiteY281" fmla="*/ 7118972 h 16002000"/>
              <a:gd name="connsiteX282" fmla="*/ 2429691 w 16593472"/>
              <a:gd name="connsiteY282" fmla="*/ 7218456 h 16002000"/>
              <a:gd name="connsiteX283" fmla="*/ 2475169 w 16593472"/>
              <a:gd name="connsiteY283" fmla="*/ 7276250 h 16002000"/>
              <a:gd name="connsiteX284" fmla="*/ 2628658 w 16593472"/>
              <a:gd name="connsiteY284" fmla="*/ 7361522 h 16002000"/>
              <a:gd name="connsiteX285" fmla="*/ 2731931 w 16593472"/>
              <a:gd name="connsiteY285" fmla="*/ 7407000 h 16002000"/>
              <a:gd name="connsiteX286" fmla="*/ 2761302 w 16593472"/>
              <a:gd name="connsiteY286" fmla="*/ 7387103 h 16002000"/>
              <a:gd name="connsiteX287" fmla="*/ 2755617 w 16593472"/>
              <a:gd name="connsiteY287" fmla="*/ 7367207 h 16002000"/>
              <a:gd name="connsiteX288" fmla="*/ 2662766 w 16593472"/>
              <a:gd name="connsiteY288" fmla="*/ 7307516 h 16002000"/>
              <a:gd name="connsiteX289" fmla="*/ 2658976 w 16593472"/>
              <a:gd name="connsiteY289" fmla="*/ 7288567 h 16002000"/>
              <a:gd name="connsiteX290" fmla="*/ 2678873 w 16593472"/>
              <a:gd name="connsiteY290" fmla="*/ 7280041 h 16002000"/>
              <a:gd name="connsiteX291" fmla="*/ 2838994 w 16593472"/>
              <a:gd name="connsiteY291" fmla="*/ 7397525 h 16002000"/>
              <a:gd name="connsiteX292" fmla="*/ 2901526 w 16593472"/>
              <a:gd name="connsiteY292" fmla="*/ 7372891 h 16002000"/>
              <a:gd name="connsiteX293" fmla="*/ 2903421 w 16593472"/>
              <a:gd name="connsiteY293" fmla="*/ 7377628 h 16002000"/>
              <a:gd name="connsiteX294" fmla="*/ 2905316 w 16593472"/>
              <a:gd name="connsiteY294" fmla="*/ 7374787 h 16002000"/>
              <a:gd name="connsiteX295" fmla="*/ 2902473 w 16593472"/>
              <a:gd name="connsiteY295" fmla="*/ 7370996 h 16002000"/>
              <a:gd name="connsiteX296" fmla="*/ 2901526 w 16593472"/>
              <a:gd name="connsiteY296" fmla="*/ 7372891 h 16002000"/>
              <a:gd name="connsiteX297" fmla="*/ 2874997 w 16593472"/>
              <a:gd name="connsiteY297" fmla="*/ 7324571 h 16002000"/>
              <a:gd name="connsiteX298" fmla="*/ 2664661 w 16593472"/>
              <a:gd name="connsiteY298" fmla="*/ 7198559 h 16002000"/>
              <a:gd name="connsiteX299" fmla="*/ 2535806 w 16593472"/>
              <a:gd name="connsiteY299" fmla="*/ 7144553 h 16002000"/>
              <a:gd name="connsiteX300" fmla="*/ 2472327 w 16593472"/>
              <a:gd name="connsiteY300" fmla="*/ 7117078 h 16002000"/>
              <a:gd name="connsiteX301" fmla="*/ 2408847 w 16593472"/>
              <a:gd name="connsiteY301" fmla="*/ 7088654 h 16002000"/>
              <a:gd name="connsiteX302" fmla="*/ 2302731 w 16593472"/>
              <a:gd name="connsiteY302" fmla="*/ 7041280 h 16002000"/>
              <a:gd name="connsiteX303" fmla="*/ 2238304 w 16593472"/>
              <a:gd name="connsiteY303" fmla="*/ 7059282 h 16002000"/>
              <a:gd name="connsiteX304" fmla="*/ 2225040 w 16593472"/>
              <a:gd name="connsiteY304" fmla="*/ 7107603 h 16002000"/>
              <a:gd name="connsiteX305" fmla="*/ 2276203 w 16593472"/>
              <a:gd name="connsiteY305" fmla="*/ 7130341 h 16002000"/>
              <a:gd name="connsiteX306" fmla="*/ 2324523 w 16593472"/>
              <a:gd name="connsiteY306" fmla="*/ 7089602 h 16002000"/>
              <a:gd name="connsiteX307" fmla="*/ 2302731 w 16593472"/>
              <a:gd name="connsiteY307" fmla="*/ 7041280 h 16002000"/>
              <a:gd name="connsiteX308" fmla="*/ 14138396 w 16593472"/>
              <a:gd name="connsiteY308" fmla="*/ 7034648 h 16002000"/>
              <a:gd name="connsiteX309" fmla="*/ 14142186 w 16593472"/>
              <a:gd name="connsiteY309" fmla="*/ 7060230 h 16002000"/>
              <a:gd name="connsiteX310" fmla="*/ 14124184 w 16593472"/>
              <a:gd name="connsiteY310" fmla="*/ 7054545 h 16002000"/>
              <a:gd name="connsiteX311" fmla="*/ 14125133 w 16593472"/>
              <a:gd name="connsiteY311" fmla="*/ 7035595 h 16002000"/>
              <a:gd name="connsiteX312" fmla="*/ 9632279 w 16593472"/>
              <a:gd name="connsiteY312" fmla="*/ 7024226 h 16002000"/>
              <a:gd name="connsiteX313" fmla="*/ 9657860 w 16593472"/>
              <a:gd name="connsiteY313" fmla="*/ 7046965 h 16002000"/>
              <a:gd name="connsiteX314" fmla="*/ 9630384 w 16593472"/>
              <a:gd name="connsiteY314" fmla="*/ 7066861 h 16002000"/>
              <a:gd name="connsiteX315" fmla="*/ 9602908 w 16593472"/>
              <a:gd name="connsiteY315" fmla="*/ 7045070 h 16002000"/>
              <a:gd name="connsiteX316" fmla="*/ 9632279 w 16593472"/>
              <a:gd name="connsiteY316" fmla="*/ 7024226 h 16002000"/>
              <a:gd name="connsiteX317" fmla="*/ 2481801 w 16593472"/>
              <a:gd name="connsiteY317" fmla="*/ 7010962 h 16002000"/>
              <a:gd name="connsiteX318" fmla="*/ 2454325 w 16593472"/>
              <a:gd name="connsiteY318" fmla="*/ 7030858 h 16002000"/>
              <a:gd name="connsiteX319" fmla="*/ 2460010 w 16593472"/>
              <a:gd name="connsiteY319" fmla="*/ 7050755 h 16002000"/>
              <a:gd name="connsiteX320" fmla="*/ 2526332 w 16593472"/>
              <a:gd name="connsiteY320" fmla="*/ 7083916 h 16002000"/>
              <a:gd name="connsiteX321" fmla="*/ 2572757 w 16593472"/>
              <a:gd name="connsiteY321" fmla="*/ 7069704 h 16002000"/>
              <a:gd name="connsiteX322" fmla="*/ 2552861 w 16593472"/>
              <a:gd name="connsiteY322" fmla="*/ 7044123 h 16002000"/>
              <a:gd name="connsiteX323" fmla="*/ 2481801 w 16593472"/>
              <a:gd name="connsiteY323" fmla="*/ 7010962 h 16002000"/>
              <a:gd name="connsiteX324" fmla="*/ 2157770 w 16593472"/>
              <a:gd name="connsiteY324" fmla="*/ 6973063 h 16002000"/>
              <a:gd name="connsiteX325" fmla="*/ 2115134 w 16593472"/>
              <a:gd name="connsiteY325" fmla="*/ 7019488 h 16002000"/>
              <a:gd name="connsiteX326" fmla="*/ 2123662 w 16593472"/>
              <a:gd name="connsiteY326" fmla="*/ 7045070 h 16002000"/>
              <a:gd name="connsiteX327" fmla="*/ 2159665 w 16593472"/>
              <a:gd name="connsiteY327" fmla="*/ 6993907 h 16002000"/>
              <a:gd name="connsiteX328" fmla="*/ 2157770 w 16593472"/>
              <a:gd name="connsiteY328" fmla="*/ 6973063 h 16002000"/>
              <a:gd name="connsiteX329" fmla="*/ 9835983 w 16593472"/>
              <a:gd name="connsiteY329" fmla="*/ 6919058 h 16002000"/>
              <a:gd name="connsiteX330" fmla="*/ 9861564 w 16593472"/>
              <a:gd name="connsiteY330" fmla="*/ 6942744 h 16002000"/>
              <a:gd name="connsiteX331" fmla="*/ 9858722 w 16593472"/>
              <a:gd name="connsiteY331" fmla="*/ 6964536 h 16002000"/>
              <a:gd name="connsiteX332" fmla="*/ 9781030 w 16593472"/>
              <a:gd name="connsiteY332" fmla="*/ 7034648 h 16002000"/>
              <a:gd name="connsiteX333" fmla="*/ 9738394 w 16593472"/>
              <a:gd name="connsiteY333" fmla="*/ 6998644 h 16002000"/>
              <a:gd name="connsiteX334" fmla="*/ 9753554 w 16593472"/>
              <a:gd name="connsiteY334" fmla="*/ 6942744 h 16002000"/>
              <a:gd name="connsiteX335" fmla="*/ 9802822 w 16593472"/>
              <a:gd name="connsiteY335" fmla="*/ 6928533 h 16002000"/>
              <a:gd name="connsiteX336" fmla="*/ 9802822 w 16593472"/>
              <a:gd name="connsiteY336" fmla="*/ 6926638 h 16002000"/>
              <a:gd name="connsiteX337" fmla="*/ 9835983 w 16593472"/>
              <a:gd name="connsiteY337" fmla="*/ 6919058 h 16002000"/>
              <a:gd name="connsiteX338" fmla="*/ 14347786 w 16593472"/>
              <a:gd name="connsiteY338" fmla="*/ 6916216 h 16002000"/>
              <a:gd name="connsiteX339" fmla="*/ 14347846 w 16593472"/>
              <a:gd name="connsiteY339" fmla="*/ 6916251 h 16002000"/>
              <a:gd name="connsiteX340" fmla="*/ 14347471 w 16593472"/>
              <a:gd name="connsiteY340" fmla="*/ 6916426 h 16002000"/>
              <a:gd name="connsiteX341" fmla="*/ 14336415 w 16593472"/>
              <a:gd name="connsiteY341" fmla="*/ 6916216 h 16002000"/>
              <a:gd name="connsiteX342" fmla="*/ 14336544 w 16593472"/>
              <a:gd name="connsiteY342" fmla="*/ 6916302 h 16002000"/>
              <a:gd name="connsiteX343" fmla="*/ 14335468 w 16593472"/>
              <a:gd name="connsiteY343" fmla="*/ 6917163 h 16002000"/>
              <a:gd name="connsiteX344" fmla="*/ 14335400 w 16593472"/>
              <a:gd name="connsiteY344" fmla="*/ 6917116 h 16002000"/>
              <a:gd name="connsiteX345" fmla="*/ 14340205 w 16593472"/>
              <a:gd name="connsiteY345" fmla="*/ 6913373 h 16002000"/>
              <a:gd name="connsiteX346" fmla="*/ 14345890 w 16593472"/>
              <a:gd name="connsiteY346" fmla="*/ 6917163 h 16002000"/>
              <a:gd name="connsiteX347" fmla="*/ 14347471 w 16593472"/>
              <a:gd name="connsiteY347" fmla="*/ 6916426 h 16002000"/>
              <a:gd name="connsiteX348" fmla="*/ 14342100 w 16593472"/>
              <a:gd name="connsiteY348" fmla="*/ 6920005 h 16002000"/>
              <a:gd name="connsiteX349" fmla="*/ 14336544 w 16593472"/>
              <a:gd name="connsiteY349" fmla="*/ 6916302 h 16002000"/>
              <a:gd name="connsiteX350" fmla="*/ 14365195 w 16593472"/>
              <a:gd name="connsiteY350" fmla="*/ 6908163 h 16002000"/>
              <a:gd name="connsiteX351" fmla="*/ 14386631 w 16593472"/>
              <a:gd name="connsiteY351" fmla="*/ 6924743 h 16002000"/>
              <a:gd name="connsiteX352" fmla="*/ 14379051 w 16593472"/>
              <a:gd name="connsiteY352" fmla="*/ 6934217 h 16002000"/>
              <a:gd name="connsiteX353" fmla="*/ 14347846 w 16593472"/>
              <a:gd name="connsiteY353" fmla="*/ 6916251 h 16002000"/>
              <a:gd name="connsiteX354" fmla="*/ 14301360 w 16593472"/>
              <a:gd name="connsiteY354" fmla="*/ 6899161 h 16002000"/>
              <a:gd name="connsiteX355" fmla="*/ 14316993 w 16593472"/>
              <a:gd name="connsiteY355" fmla="*/ 6904255 h 16002000"/>
              <a:gd name="connsiteX356" fmla="*/ 14335400 w 16593472"/>
              <a:gd name="connsiteY356" fmla="*/ 6917116 h 16002000"/>
              <a:gd name="connsiteX357" fmla="*/ 14313439 w 16593472"/>
              <a:gd name="connsiteY357" fmla="*/ 6936586 h 16002000"/>
              <a:gd name="connsiteX358" fmla="*/ 14297570 w 16593472"/>
              <a:gd name="connsiteY358" fmla="*/ 6962641 h 16002000"/>
              <a:gd name="connsiteX359" fmla="*/ 14279568 w 16593472"/>
              <a:gd name="connsiteY359" fmla="*/ 7024226 h 16002000"/>
              <a:gd name="connsiteX360" fmla="*/ 14243565 w 16593472"/>
              <a:gd name="connsiteY360" fmla="*/ 7043175 h 16002000"/>
              <a:gd name="connsiteX361" fmla="*/ 14221773 w 16593472"/>
              <a:gd name="connsiteY361" fmla="*/ 6988222 h 16002000"/>
              <a:gd name="connsiteX362" fmla="*/ 14301360 w 16593472"/>
              <a:gd name="connsiteY362" fmla="*/ 6899161 h 16002000"/>
              <a:gd name="connsiteX363" fmla="*/ 9909885 w 16593472"/>
              <a:gd name="connsiteY363" fmla="*/ 6862210 h 16002000"/>
              <a:gd name="connsiteX364" fmla="*/ 9924097 w 16593472"/>
              <a:gd name="connsiteY364" fmla="*/ 6875475 h 16002000"/>
              <a:gd name="connsiteX365" fmla="*/ 9943046 w 16593472"/>
              <a:gd name="connsiteY365" fmla="*/ 6939902 h 16002000"/>
              <a:gd name="connsiteX366" fmla="*/ 9945888 w 16593472"/>
              <a:gd name="connsiteY366" fmla="*/ 6939902 h 16002000"/>
              <a:gd name="connsiteX367" fmla="*/ 9948731 w 16593472"/>
              <a:gd name="connsiteY367" fmla="*/ 6945587 h 16002000"/>
              <a:gd name="connsiteX368" fmla="*/ 9975259 w 16593472"/>
              <a:gd name="connsiteY368" fmla="*/ 6954114 h 16002000"/>
              <a:gd name="connsiteX369" fmla="*/ 9968627 w 16593472"/>
              <a:gd name="connsiteY369" fmla="*/ 6974958 h 16002000"/>
              <a:gd name="connsiteX370" fmla="*/ 9949678 w 16593472"/>
              <a:gd name="connsiteY370" fmla="*/ 6946534 h 16002000"/>
              <a:gd name="connsiteX371" fmla="*/ 9944940 w 16593472"/>
              <a:gd name="connsiteY371" fmla="*/ 6945587 h 16002000"/>
              <a:gd name="connsiteX372" fmla="*/ 9943046 w 16593472"/>
              <a:gd name="connsiteY372" fmla="*/ 6940849 h 16002000"/>
              <a:gd name="connsiteX373" fmla="*/ 9896620 w 16593472"/>
              <a:gd name="connsiteY373" fmla="*/ 6890634 h 16002000"/>
              <a:gd name="connsiteX374" fmla="*/ 9909885 w 16593472"/>
              <a:gd name="connsiteY374" fmla="*/ 6862210 h 16002000"/>
              <a:gd name="connsiteX375" fmla="*/ 2130294 w 16593472"/>
              <a:gd name="connsiteY375" fmla="*/ 6850841 h 16002000"/>
              <a:gd name="connsiteX376" fmla="*/ 2063972 w 16593472"/>
              <a:gd name="connsiteY376" fmla="*/ 6913373 h 16002000"/>
              <a:gd name="connsiteX377" fmla="*/ 2049760 w 16593472"/>
              <a:gd name="connsiteY377" fmla="*/ 6960746 h 16002000"/>
              <a:gd name="connsiteX378" fmla="*/ 2100923 w 16593472"/>
              <a:gd name="connsiteY378" fmla="*/ 6951271 h 16002000"/>
              <a:gd name="connsiteX379" fmla="*/ 2137873 w 16593472"/>
              <a:gd name="connsiteY379" fmla="*/ 6862210 h 16002000"/>
              <a:gd name="connsiteX380" fmla="*/ 2130294 w 16593472"/>
              <a:gd name="connsiteY380" fmla="*/ 6850841 h 16002000"/>
              <a:gd name="connsiteX381" fmla="*/ 1984385 w 16593472"/>
              <a:gd name="connsiteY381" fmla="*/ 6822417 h 16002000"/>
              <a:gd name="connsiteX382" fmla="*/ 1966383 w 16593472"/>
              <a:gd name="connsiteY382" fmla="*/ 6830944 h 16002000"/>
              <a:gd name="connsiteX383" fmla="*/ 1986280 w 16593472"/>
              <a:gd name="connsiteY383" fmla="*/ 6843261 h 16002000"/>
              <a:gd name="connsiteX384" fmla="*/ 1984385 w 16593472"/>
              <a:gd name="connsiteY384" fmla="*/ 6822417 h 16002000"/>
              <a:gd name="connsiteX385" fmla="*/ 3140286 w 16593472"/>
              <a:gd name="connsiteY385" fmla="*/ 6811047 h 16002000"/>
              <a:gd name="connsiteX386" fmla="*/ 3142181 w 16593472"/>
              <a:gd name="connsiteY386" fmla="*/ 6819575 h 16002000"/>
              <a:gd name="connsiteX387" fmla="*/ 3142181 w 16593472"/>
              <a:gd name="connsiteY387" fmla="*/ 6832839 h 16002000"/>
              <a:gd name="connsiteX388" fmla="*/ 3132706 w 16593472"/>
              <a:gd name="connsiteY388" fmla="*/ 6856525 h 16002000"/>
              <a:gd name="connsiteX389" fmla="*/ 3082491 w 16593472"/>
              <a:gd name="connsiteY389" fmla="*/ 6875475 h 16002000"/>
              <a:gd name="connsiteX390" fmla="*/ 3068279 w 16593472"/>
              <a:gd name="connsiteY390" fmla="*/ 6844208 h 16002000"/>
              <a:gd name="connsiteX391" fmla="*/ 3140286 w 16593472"/>
              <a:gd name="connsiteY391" fmla="*/ 6811047 h 16002000"/>
              <a:gd name="connsiteX392" fmla="*/ 3035118 w 16593472"/>
              <a:gd name="connsiteY392" fmla="*/ 6757990 h 16002000"/>
              <a:gd name="connsiteX393" fmla="*/ 3041750 w 16593472"/>
              <a:gd name="connsiteY393" fmla="*/ 6769359 h 16002000"/>
              <a:gd name="connsiteX394" fmla="*/ 3022801 w 16593472"/>
              <a:gd name="connsiteY394" fmla="*/ 6782624 h 16002000"/>
              <a:gd name="connsiteX395" fmla="*/ 3019011 w 16593472"/>
              <a:gd name="connsiteY395" fmla="*/ 6764622 h 16002000"/>
              <a:gd name="connsiteX396" fmla="*/ 14666368 w 16593472"/>
              <a:gd name="connsiteY396" fmla="*/ 6720565 h 16002000"/>
              <a:gd name="connsiteX397" fmla="*/ 14656657 w 16593472"/>
              <a:gd name="connsiteY397" fmla="*/ 6721986 h 16002000"/>
              <a:gd name="connsiteX398" fmla="*/ 14631075 w 16593472"/>
              <a:gd name="connsiteY398" fmla="*/ 6773149 h 16002000"/>
              <a:gd name="connsiteX399" fmla="*/ 14668973 w 16593472"/>
              <a:gd name="connsiteY399" fmla="*/ 6772202 h 16002000"/>
              <a:gd name="connsiteX400" fmla="*/ 14677501 w 16593472"/>
              <a:gd name="connsiteY400" fmla="*/ 6724829 h 16002000"/>
              <a:gd name="connsiteX401" fmla="*/ 14666368 w 16593472"/>
              <a:gd name="connsiteY401" fmla="*/ 6720565 h 16002000"/>
              <a:gd name="connsiteX402" fmla="*/ 14442294 w 16593472"/>
              <a:gd name="connsiteY402" fmla="*/ 6714407 h 16002000"/>
              <a:gd name="connsiteX403" fmla="*/ 14454848 w 16593472"/>
              <a:gd name="connsiteY403" fmla="*/ 6727671 h 16002000"/>
              <a:gd name="connsiteX404" fmla="*/ 14443479 w 16593472"/>
              <a:gd name="connsiteY404" fmla="*/ 6757990 h 16002000"/>
              <a:gd name="connsiteX405" fmla="*/ 14446320 w 16593472"/>
              <a:gd name="connsiteY405" fmla="*/ 6762727 h 16002000"/>
              <a:gd name="connsiteX406" fmla="*/ 14443479 w 16593472"/>
              <a:gd name="connsiteY406" fmla="*/ 6765569 h 16002000"/>
              <a:gd name="connsiteX407" fmla="*/ 14431161 w 16593472"/>
              <a:gd name="connsiteY407" fmla="*/ 6835682 h 16002000"/>
              <a:gd name="connsiteX408" fmla="*/ 14411265 w 16593472"/>
              <a:gd name="connsiteY408" fmla="*/ 6837576 h 16002000"/>
              <a:gd name="connsiteX409" fmla="*/ 14400843 w 16593472"/>
              <a:gd name="connsiteY409" fmla="*/ 6807258 h 16002000"/>
              <a:gd name="connsiteX410" fmla="*/ 14442532 w 16593472"/>
              <a:gd name="connsiteY410" fmla="*/ 6767464 h 16002000"/>
              <a:gd name="connsiteX411" fmla="*/ 14440636 w 16593472"/>
              <a:gd name="connsiteY411" fmla="*/ 6763674 h 16002000"/>
              <a:gd name="connsiteX412" fmla="*/ 14443479 w 16593472"/>
              <a:gd name="connsiteY412" fmla="*/ 6758937 h 16002000"/>
              <a:gd name="connsiteX413" fmla="*/ 14431161 w 16593472"/>
              <a:gd name="connsiteY413" fmla="*/ 6723881 h 16002000"/>
              <a:gd name="connsiteX414" fmla="*/ 14442294 w 16593472"/>
              <a:gd name="connsiteY414" fmla="*/ 6714407 h 16002000"/>
              <a:gd name="connsiteX415" fmla="*/ 14654762 w 16593472"/>
              <a:gd name="connsiteY415" fmla="*/ 6620608 h 16002000"/>
              <a:gd name="connsiteX416" fmla="*/ 14628233 w 16593472"/>
              <a:gd name="connsiteY416" fmla="*/ 6621555 h 16002000"/>
              <a:gd name="connsiteX417" fmla="*/ 14632971 w 16593472"/>
              <a:gd name="connsiteY417" fmla="*/ 6637662 h 16002000"/>
              <a:gd name="connsiteX418" fmla="*/ 14653814 w 16593472"/>
              <a:gd name="connsiteY418" fmla="*/ 6640505 h 16002000"/>
              <a:gd name="connsiteX419" fmla="*/ 14654762 w 16593472"/>
              <a:gd name="connsiteY419" fmla="*/ 6620608 h 16002000"/>
              <a:gd name="connsiteX420" fmla="*/ 10809971 w 16593472"/>
              <a:gd name="connsiteY420" fmla="*/ 6615871 h 16002000"/>
              <a:gd name="connsiteX421" fmla="*/ 10826078 w 16593472"/>
              <a:gd name="connsiteY421" fmla="*/ 6626293 h 16002000"/>
              <a:gd name="connsiteX422" fmla="*/ 10838395 w 16593472"/>
              <a:gd name="connsiteY422" fmla="*/ 6638610 h 16002000"/>
              <a:gd name="connsiteX423" fmla="*/ 10844080 w 16593472"/>
              <a:gd name="connsiteY423" fmla="*/ 6683140 h 16002000"/>
              <a:gd name="connsiteX424" fmla="*/ 10815656 w 16593472"/>
              <a:gd name="connsiteY424" fmla="*/ 6661349 h 16002000"/>
              <a:gd name="connsiteX425" fmla="*/ 10810919 w 16593472"/>
              <a:gd name="connsiteY425" fmla="*/ 6621555 h 16002000"/>
              <a:gd name="connsiteX426" fmla="*/ 3122284 w 16593472"/>
              <a:gd name="connsiteY426" fmla="*/ 6609239 h 16002000"/>
              <a:gd name="connsiteX427" fmla="*/ 3124179 w 16593472"/>
              <a:gd name="connsiteY427" fmla="*/ 6610186 h 16002000"/>
              <a:gd name="connsiteX428" fmla="*/ 3123232 w 16593472"/>
              <a:gd name="connsiteY428" fmla="*/ 6612081 h 16002000"/>
              <a:gd name="connsiteX429" fmla="*/ 3167762 w 16593472"/>
              <a:gd name="connsiteY429" fmla="*/ 6634820 h 16002000"/>
              <a:gd name="connsiteX430" fmla="*/ 3172499 w 16593472"/>
              <a:gd name="connsiteY430" fmla="*/ 6655664 h 16002000"/>
              <a:gd name="connsiteX431" fmla="*/ 3144076 w 16593472"/>
              <a:gd name="connsiteY431" fmla="*/ 6674614 h 16002000"/>
              <a:gd name="connsiteX432" fmla="*/ 3124179 w 16593472"/>
              <a:gd name="connsiteY432" fmla="*/ 6613029 h 16002000"/>
              <a:gd name="connsiteX433" fmla="*/ 3122284 w 16593472"/>
              <a:gd name="connsiteY433" fmla="*/ 6612081 h 16002000"/>
              <a:gd name="connsiteX434" fmla="*/ 14860361 w 16593472"/>
              <a:gd name="connsiteY434" fmla="*/ 6476594 h 16002000"/>
              <a:gd name="connsiteX435" fmla="*/ 14859414 w 16593472"/>
              <a:gd name="connsiteY435" fmla="*/ 6498386 h 16002000"/>
              <a:gd name="connsiteX436" fmla="*/ 14882152 w 16593472"/>
              <a:gd name="connsiteY436" fmla="*/ 6500281 h 16002000"/>
              <a:gd name="connsiteX437" fmla="*/ 14884048 w 16593472"/>
              <a:gd name="connsiteY437" fmla="*/ 6478489 h 16002000"/>
              <a:gd name="connsiteX438" fmla="*/ 14860361 w 16593472"/>
              <a:gd name="connsiteY438" fmla="*/ 6476594 h 16002000"/>
              <a:gd name="connsiteX439" fmla="*/ 15012902 w 16593472"/>
              <a:gd name="connsiteY439" fmla="*/ 6430168 h 16002000"/>
              <a:gd name="connsiteX440" fmla="*/ 14973109 w 16593472"/>
              <a:gd name="connsiteY440" fmla="*/ 6437749 h 16002000"/>
              <a:gd name="connsiteX441" fmla="*/ 14959844 w 16593472"/>
              <a:gd name="connsiteY441" fmla="*/ 6475647 h 16002000"/>
              <a:gd name="connsiteX442" fmla="*/ 14998690 w 16593472"/>
              <a:gd name="connsiteY442" fmla="*/ 6469015 h 16002000"/>
              <a:gd name="connsiteX443" fmla="*/ 15012902 w 16593472"/>
              <a:gd name="connsiteY443" fmla="*/ 6430168 h 16002000"/>
              <a:gd name="connsiteX444" fmla="*/ 2574652 w 16593472"/>
              <a:gd name="connsiteY444" fmla="*/ 6368584 h 16002000"/>
              <a:gd name="connsiteX445" fmla="*/ 2587917 w 16593472"/>
              <a:gd name="connsiteY445" fmla="*/ 6386586 h 16002000"/>
              <a:gd name="connsiteX446" fmla="*/ 2572757 w 16593472"/>
              <a:gd name="connsiteY446" fmla="*/ 6393218 h 16002000"/>
              <a:gd name="connsiteX447" fmla="*/ 2567073 w 16593472"/>
              <a:gd name="connsiteY447" fmla="*/ 6381848 h 16002000"/>
              <a:gd name="connsiteX448" fmla="*/ 2726246 w 16593472"/>
              <a:gd name="connsiteY448" fmla="*/ 6319316 h 16002000"/>
              <a:gd name="connsiteX449" fmla="*/ 2729088 w 16593472"/>
              <a:gd name="connsiteY449" fmla="*/ 6341108 h 16002000"/>
              <a:gd name="connsiteX450" fmla="*/ 2747090 w 16593472"/>
              <a:gd name="connsiteY450" fmla="*/ 6433011 h 16002000"/>
              <a:gd name="connsiteX451" fmla="*/ 2811517 w 16593472"/>
              <a:gd name="connsiteY451" fmla="*/ 6460487 h 16002000"/>
              <a:gd name="connsiteX452" fmla="*/ 2903421 w 16593472"/>
              <a:gd name="connsiteY452" fmla="*/ 6454803 h 16002000"/>
              <a:gd name="connsiteX453" fmla="*/ 3124179 w 16593472"/>
              <a:gd name="connsiteY453" fmla="*/ 6569445 h 16002000"/>
              <a:gd name="connsiteX454" fmla="*/ 3122284 w 16593472"/>
              <a:gd name="connsiteY454" fmla="*/ 6609239 h 16002000"/>
              <a:gd name="connsiteX455" fmla="*/ 3075858 w 16593472"/>
              <a:gd name="connsiteY455" fmla="*/ 6587447 h 16002000"/>
              <a:gd name="connsiteX456" fmla="*/ 2930897 w 16593472"/>
              <a:gd name="connsiteY456" fmla="*/ 6583657 h 16002000"/>
              <a:gd name="connsiteX457" fmla="*/ 2819097 w 16593472"/>
              <a:gd name="connsiteY457" fmla="*/ 6526809 h 16002000"/>
              <a:gd name="connsiteX458" fmla="*/ 2690242 w 16593472"/>
              <a:gd name="connsiteY458" fmla="*/ 6465225 h 16002000"/>
              <a:gd name="connsiteX459" fmla="*/ 2708244 w 16593472"/>
              <a:gd name="connsiteY459" fmla="*/ 6330685 h 16002000"/>
              <a:gd name="connsiteX460" fmla="*/ 2726246 w 16593472"/>
              <a:gd name="connsiteY460" fmla="*/ 6319316 h 16002000"/>
              <a:gd name="connsiteX461" fmla="*/ 14723927 w 16593472"/>
              <a:gd name="connsiteY461" fmla="*/ 6298472 h 16002000"/>
              <a:gd name="connsiteX462" fmla="*/ 14722979 w 16593472"/>
              <a:gd name="connsiteY462" fmla="*/ 6301314 h 16002000"/>
              <a:gd name="connsiteX463" fmla="*/ 14725821 w 16593472"/>
              <a:gd name="connsiteY463" fmla="*/ 6307946 h 16002000"/>
              <a:gd name="connsiteX464" fmla="*/ 14728664 w 16593472"/>
              <a:gd name="connsiteY464" fmla="*/ 6347740 h 16002000"/>
              <a:gd name="connsiteX465" fmla="*/ 14739086 w 16593472"/>
              <a:gd name="connsiteY465" fmla="*/ 6340160 h 16002000"/>
              <a:gd name="connsiteX466" fmla="*/ 14725821 w 16593472"/>
              <a:gd name="connsiteY466" fmla="*/ 6307946 h 16002000"/>
              <a:gd name="connsiteX467" fmla="*/ 14730558 w 16593472"/>
              <a:gd name="connsiteY467" fmla="*/ 6302261 h 16002000"/>
              <a:gd name="connsiteX468" fmla="*/ 14723927 w 16593472"/>
              <a:gd name="connsiteY468" fmla="*/ 6298472 h 16002000"/>
              <a:gd name="connsiteX469" fmla="*/ 14946461 w 16593472"/>
              <a:gd name="connsiteY469" fmla="*/ 6252876 h 16002000"/>
              <a:gd name="connsiteX470" fmla="*/ 14937105 w 16593472"/>
              <a:gd name="connsiteY470" fmla="*/ 6253941 h 16002000"/>
              <a:gd name="connsiteX471" fmla="*/ 14915313 w 16593472"/>
              <a:gd name="connsiteY471" fmla="*/ 6306051 h 16002000"/>
              <a:gd name="connsiteX472" fmla="*/ 14954160 w 16593472"/>
              <a:gd name="connsiteY472" fmla="*/ 6302261 h 16002000"/>
              <a:gd name="connsiteX473" fmla="*/ 14957949 w 16593472"/>
              <a:gd name="connsiteY473" fmla="*/ 6256783 h 16002000"/>
              <a:gd name="connsiteX474" fmla="*/ 14946461 w 16593472"/>
              <a:gd name="connsiteY474" fmla="*/ 6252876 h 16002000"/>
              <a:gd name="connsiteX475" fmla="*/ 14818673 w 16593472"/>
              <a:gd name="connsiteY475" fmla="*/ 6212253 h 16002000"/>
              <a:gd name="connsiteX476" fmla="*/ 14818673 w 16593472"/>
              <a:gd name="connsiteY476" fmla="*/ 6214148 h 16002000"/>
              <a:gd name="connsiteX477" fmla="*/ 14820567 w 16593472"/>
              <a:gd name="connsiteY477" fmla="*/ 6217938 h 16002000"/>
              <a:gd name="connsiteX478" fmla="*/ 14811092 w 16593472"/>
              <a:gd name="connsiteY478" fmla="*/ 6248257 h 16002000"/>
              <a:gd name="connsiteX479" fmla="*/ 14834779 w 16593472"/>
              <a:gd name="connsiteY479" fmla="*/ 6251099 h 16002000"/>
              <a:gd name="connsiteX480" fmla="*/ 14820567 w 16593472"/>
              <a:gd name="connsiteY480" fmla="*/ 6217938 h 16002000"/>
              <a:gd name="connsiteX481" fmla="*/ 14822463 w 16593472"/>
              <a:gd name="connsiteY481" fmla="*/ 6214148 h 16002000"/>
              <a:gd name="connsiteX482" fmla="*/ 14818673 w 16593472"/>
              <a:gd name="connsiteY482" fmla="*/ 6212253 h 16002000"/>
              <a:gd name="connsiteX483" fmla="*/ 15156915 w 16593472"/>
              <a:gd name="connsiteY483" fmla="*/ 6139299 h 16002000"/>
              <a:gd name="connsiteX484" fmla="*/ 15097226 w 16593472"/>
              <a:gd name="connsiteY484" fmla="*/ 6159195 h 16002000"/>
              <a:gd name="connsiteX485" fmla="*/ 15074487 w 16593472"/>
              <a:gd name="connsiteY485" fmla="*/ 6218885 h 16002000"/>
              <a:gd name="connsiteX486" fmla="*/ 15142703 w 16593472"/>
              <a:gd name="connsiteY486" fmla="*/ 6232150 h 16002000"/>
              <a:gd name="connsiteX487" fmla="*/ 15166390 w 16593472"/>
              <a:gd name="connsiteY487" fmla="*/ 6208463 h 16002000"/>
              <a:gd name="connsiteX488" fmla="*/ 15156915 w 16593472"/>
              <a:gd name="connsiteY488" fmla="*/ 6139299 h 16002000"/>
              <a:gd name="connsiteX489" fmla="*/ 15232712 w 16593472"/>
              <a:gd name="connsiteY489" fmla="*/ 6024656 h 16002000"/>
              <a:gd name="connsiteX490" fmla="*/ 15240292 w 16593472"/>
              <a:gd name="connsiteY490" fmla="*/ 6024656 h 16002000"/>
              <a:gd name="connsiteX491" fmla="*/ 15236502 w 16593472"/>
              <a:gd name="connsiteY491" fmla="*/ 6030341 h 16002000"/>
              <a:gd name="connsiteX492" fmla="*/ 15251661 w 16593472"/>
              <a:gd name="connsiteY492" fmla="*/ 6062554 h 16002000"/>
              <a:gd name="connsiteX493" fmla="*/ 15240292 w 16593472"/>
              <a:gd name="connsiteY493" fmla="*/ 6072029 h 16002000"/>
              <a:gd name="connsiteX494" fmla="*/ 15235555 w 16593472"/>
              <a:gd name="connsiteY494" fmla="*/ 6031288 h 16002000"/>
              <a:gd name="connsiteX495" fmla="*/ 15232712 w 16593472"/>
              <a:gd name="connsiteY495" fmla="*/ 6024656 h 16002000"/>
              <a:gd name="connsiteX496" fmla="*/ 15089054 w 16593472"/>
              <a:gd name="connsiteY496" fmla="*/ 5966861 h 16002000"/>
              <a:gd name="connsiteX497" fmla="*/ 15085856 w 16593472"/>
              <a:gd name="connsiteY497" fmla="*/ 5980125 h 16002000"/>
              <a:gd name="connsiteX498" fmla="*/ 15096279 w 16593472"/>
              <a:gd name="connsiteY498" fmla="*/ 5991495 h 16002000"/>
              <a:gd name="connsiteX499" fmla="*/ 15109542 w 16593472"/>
              <a:gd name="connsiteY499" fmla="*/ 5988652 h 16002000"/>
              <a:gd name="connsiteX500" fmla="*/ 15108595 w 16593472"/>
              <a:gd name="connsiteY500" fmla="*/ 5970650 h 16002000"/>
              <a:gd name="connsiteX501" fmla="*/ 15089054 w 16593472"/>
              <a:gd name="connsiteY501" fmla="*/ 5966861 h 16002000"/>
              <a:gd name="connsiteX502" fmla="*/ 15195762 w 16593472"/>
              <a:gd name="connsiteY502" fmla="*/ 5850323 h 16002000"/>
              <a:gd name="connsiteX503" fmla="*/ 15177760 w 16593472"/>
              <a:gd name="connsiteY503" fmla="*/ 5883485 h 16002000"/>
              <a:gd name="connsiteX504" fmla="*/ 15216606 w 16593472"/>
              <a:gd name="connsiteY504" fmla="*/ 5944122 h 16002000"/>
              <a:gd name="connsiteX505" fmla="*/ 15233660 w 16593472"/>
              <a:gd name="connsiteY505" fmla="*/ 6021814 h 16002000"/>
              <a:gd name="connsiteX506" fmla="*/ 15162601 w 16593472"/>
              <a:gd name="connsiteY506" fmla="*/ 6030341 h 16002000"/>
              <a:gd name="connsiteX507" fmla="*/ 15181550 w 16593472"/>
              <a:gd name="connsiteY507" fmla="*/ 6092873 h 16002000"/>
              <a:gd name="connsiteX508" fmla="*/ 15312299 w 16593472"/>
              <a:gd name="connsiteY508" fmla="*/ 6093820 h 16002000"/>
              <a:gd name="connsiteX509" fmla="*/ 15323669 w 16593472"/>
              <a:gd name="connsiteY509" fmla="*/ 6028446 h 16002000"/>
              <a:gd name="connsiteX510" fmla="*/ 15364409 w 16593472"/>
              <a:gd name="connsiteY510" fmla="*/ 5985810 h 16002000"/>
              <a:gd name="connsiteX511" fmla="*/ 15371989 w 16593472"/>
              <a:gd name="connsiteY511" fmla="*/ 5915698 h 16002000"/>
              <a:gd name="connsiteX512" fmla="*/ 15195762 w 16593472"/>
              <a:gd name="connsiteY512" fmla="*/ 5850323 h 16002000"/>
              <a:gd name="connsiteX513" fmla="*/ 15507475 w 16593472"/>
              <a:gd name="connsiteY513" fmla="*/ 5706310 h 16002000"/>
              <a:gd name="connsiteX514" fmla="*/ 15483789 w 16593472"/>
              <a:gd name="connsiteY514" fmla="*/ 5708204 h 16002000"/>
              <a:gd name="connsiteX515" fmla="*/ 15490422 w 16593472"/>
              <a:gd name="connsiteY515" fmla="*/ 5722416 h 16002000"/>
              <a:gd name="connsiteX516" fmla="*/ 15510318 w 16593472"/>
              <a:gd name="connsiteY516" fmla="*/ 5725259 h 16002000"/>
              <a:gd name="connsiteX517" fmla="*/ 15296547 w 16593472"/>
              <a:gd name="connsiteY517" fmla="*/ 5519305 h 16002000"/>
              <a:gd name="connsiteX518" fmla="*/ 15288612 w 16593472"/>
              <a:gd name="connsiteY518" fmla="*/ 5519660 h 16002000"/>
              <a:gd name="connsiteX519" fmla="*/ 15308509 w 16593472"/>
              <a:gd name="connsiteY519" fmla="*/ 5548084 h 16002000"/>
              <a:gd name="connsiteX520" fmla="*/ 15317983 w 16593472"/>
              <a:gd name="connsiteY520" fmla="*/ 5538609 h 16002000"/>
              <a:gd name="connsiteX521" fmla="*/ 15309457 w 16593472"/>
              <a:gd name="connsiteY521" fmla="*/ 5522502 h 16002000"/>
              <a:gd name="connsiteX522" fmla="*/ 15296547 w 16593472"/>
              <a:gd name="connsiteY522" fmla="*/ 5519305 h 16002000"/>
              <a:gd name="connsiteX523" fmla="*/ 15131334 w 16593472"/>
              <a:gd name="connsiteY523" fmla="*/ 5315009 h 16002000"/>
              <a:gd name="connsiteX524" fmla="*/ 15170180 w 16593472"/>
              <a:gd name="connsiteY524" fmla="*/ 5330168 h 16002000"/>
              <a:gd name="connsiteX525" fmla="*/ 15169233 w 16593472"/>
              <a:gd name="connsiteY525" fmla="*/ 5330168 h 16002000"/>
              <a:gd name="connsiteX526" fmla="*/ 15134177 w 16593472"/>
              <a:gd name="connsiteY526" fmla="*/ 5339643 h 16002000"/>
              <a:gd name="connsiteX527" fmla="*/ 15131334 w 16593472"/>
              <a:gd name="connsiteY527" fmla="*/ 5315009 h 16002000"/>
              <a:gd name="connsiteX528" fmla="*/ 15224659 w 16593472"/>
              <a:gd name="connsiteY528" fmla="*/ 5289428 h 16002000"/>
              <a:gd name="connsiteX529" fmla="*/ 15233660 w 16593472"/>
              <a:gd name="connsiteY529" fmla="*/ 5291322 h 16002000"/>
              <a:gd name="connsiteX530" fmla="*/ 15240292 w 16593472"/>
              <a:gd name="connsiteY530" fmla="*/ 5327326 h 16002000"/>
              <a:gd name="connsiteX531" fmla="*/ 15170180 w 16593472"/>
              <a:gd name="connsiteY531" fmla="*/ 5330168 h 16002000"/>
              <a:gd name="connsiteX532" fmla="*/ 15171127 w 16593472"/>
              <a:gd name="connsiteY532" fmla="*/ 5330168 h 16002000"/>
              <a:gd name="connsiteX533" fmla="*/ 15212816 w 16593472"/>
              <a:gd name="connsiteY533" fmla="*/ 5290375 h 16002000"/>
              <a:gd name="connsiteX534" fmla="*/ 15224659 w 16593472"/>
              <a:gd name="connsiteY534" fmla="*/ 5289428 h 16002000"/>
              <a:gd name="connsiteX535" fmla="*/ 2146401 w 16593472"/>
              <a:gd name="connsiteY535" fmla="*/ 5183312 h 16002000"/>
              <a:gd name="connsiteX536" fmla="*/ 2114187 w 16593472"/>
              <a:gd name="connsiteY536" fmla="*/ 5206998 h 16002000"/>
              <a:gd name="connsiteX537" fmla="*/ 2103765 w 16593472"/>
              <a:gd name="connsiteY537" fmla="*/ 5247739 h 16002000"/>
              <a:gd name="connsiteX538" fmla="*/ 2129346 w 16593472"/>
              <a:gd name="connsiteY538" fmla="*/ 5241107 h 16002000"/>
              <a:gd name="connsiteX539" fmla="*/ 2146401 w 16593472"/>
              <a:gd name="connsiteY539" fmla="*/ 5183312 h 16002000"/>
              <a:gd name="connsiteX540" fmla="*/ 5156480 w 16593472"/>
              <a:gd name="connsiteY540" fmla="*/ 5107515 h 16002000"/>
              <a:gd name="connsiteX541" fmla="*/ 5161217 w 16593472"/>
              <a:gd name="connsiteY541" fmla="*/ 5107515 h 16002000"/>
              <a:gd name="connsiteX542" fmla="*/ 5157427 w 16593472"/>
              <a:gd name="connsiteY542" fmla="*/ 5113200 h 16002000"/>
              <a:gd name="connsiteX543" fmla="*/ 3090070 w 16593472"/>
              <a:gd name="connsiteY543" fmla="*/ 5083828 h 16002000"/>
              <a:gd name="connsiteX544" fmla="*/ 3094808 w 16593472"/>
              <a:gd name="connsiteY544" fmla="*/ 5084776 h 16002000"/>
              <a:gd name="connsiteX545" fmla="*/ 3091018 w 16593472"/>
              <a:gd name="connsiteY545" fmla="*/ 5088566 h 16002000"/>
              <a:gd name="connsiteX546" fmla="*/ 5179219 w 16593472"/>
              <a:gd name="connsiteY546" fmla="*/ 5078144 h 16002000"/>
              <a:gd name="connsiteX547" fmla="*/ 5187746 w 16593472"/>
              <a:gd name="connsiteY547" fmla="*/ 5082881 h 16002000"/>
              <a:gd name="connsiteX548" fmla="*/ 5161217 w 16593472"/>
              <a:gd name="connsiteY548" fmla="*/ 5107515 h 16002000"/>
              <a:gd name="connsiteX549" fmla="*/ 5179219 w 16593472"/>
              <a:gd name="connsiteY549" fmla="*/ 5078144 h 16002000"/>
              <a:gd name="connsiteX550" fmla="*/ 13001445 w 16593472"/>
              <a:gd name="connsiteY550" fmla="*/ 5067721 h 16002000"/>
              <a:gd name="connsiteX551" fmla="*/ 12978707 w 16593472"/>
              <a:gd name="connsiteY551" fmla="*/ 5114147 h 16002000"/>
              <a:gd name="connsiteX552" fmla="*/ 12949334 w 16593472"/>
              <a:gd name="connsiteY552" fmla="*/ 5131201 h 16002000"/>
              <a:gd name="connsiteX553" fmla="*/ 12928491 w 16593472"/>
              <a:gd name="connsiteY553" fmla="*/ 5127412 h 16002000"/>
              <a:gd name="connsiteX554" fmla="*/ 12929438 w 16593472"/>
              <a:gd name="connsiteY554" fmla="*/ 5106567 h 16002000"/>
              <a:gd name="connsiteX555" fmla="*/ 12955020 w 16593472"/>
              <a:gd name="connsiteY555" fmla="*/ 5073406 h 16002000"/>
              <a:gd name="connsiteX556" fmla="*/ 13001445 w 16593472"/>
              <a:gd name="connsiteY556" fmla="*/ 5067721 h 16002000"/>
              <a:gd name="connsiteX557" fmla="*/ 15544426 w 16593472"/>
              <a:gd name="connsiteY557" fmla="*/ 5060142 h 16002000"/>
              <a:gd name="connsiteX558" fmla="*/ 15488526 w 16593472"/>
              <a:gd name="connsiteY558" fmla="*/ 5075301 h 16002000"/>
              <a:gd name="connsiteX559" fmla="*/ 15487579 w 16593472"/>
              <a:gd name="connsiteY559" fmla="*/ 5150151 h 16002000"/>
              <a:gd name="connsiteX560" fmla="*/ 15518845 w 16593472"/>
              <a:gd name="connsiteY560" fmla="*/ 5163415 h 16002000"/>
              <a:gd name="connsiteX561" fmla="*/ 15544426 w 16593472"/>
              <a:gd name="connsiteY561" fmla="*/ 5060142 h 16002000"/>
              <a:gd name="connsiteX562" fmla="*/ 3118494 w 16593472"/>
              <a:gd name="connsiteY562" fmla="*/ 5058247 h 16002000"/>
              <a:gd name="connsiteX563" fmla="*/ 3127021 w 16593472"/>
              <a:gd name="connsiteY563" fmla="*/ 5064879 h 16002000"/>
              <a:gd name="connsiteX564" fmla="*/ 3094808 w 16593472"/>
              <a:gd name="connsiteY564" fmla="*/ 5084776 h 16002000"/>
              <a:gd name="connsiteX565" fmla="*/ 3118494 w 16593472"/>
              <a:gd name="connsiteY565" fmla="*/ 5058247 h 16002000"/>
              <a:gd name="connsiteX566" fmla="*/ 15544426 w 16593472"/>
              <a:gd name="connsiteY566" fmla="*/ 5052562 h 16002000"/>
              <a:gd name="connsiteX567" fmla="*/ 15542532 w 16593472"/>
              <a:gd name="connsiteY567" fmla="*/ 5058247 h 16002000"/>
              <a:gd name="connsiteX568" fmla="*/ 15543479 w 16593472"/>
              <a:gd name="connsiteY568" fmla="*/ 5059194 h 16002000"/>
              <a:gd name="connsiteX569" fmla="*/ 15549164 w 16593472"/>
              <a:gd name="connsiteY569" fmla="*/ 5058247 h 16002000"/>
              <a:gd name="connsiteX570" fmla="*/ 15544426 w 16593472"/>
              <a:gd name="connsiteY570" fmla="*/ 5052562 h 16002000"/>
              <a:gd name="connsiteX571" fmla="*/ 15534952 w 16593472"/>
              <a:gd name="connsiteY571" fmla="*/ 5011704 h 16002000"/>
              <a:gd name="connsiteX572" fmla="*/ 15526424 w 16593472"/>
              <a:gd name="connsiteY572" fmla="*/ 5023191 h 16002000"/>
              <a:gd name="connsiteX573" fmla="*/ 15545374 w 16593472"/>
              <a:gd name="connsiteY573" fmla="*/ 5052562 h 16002000"/>
              <a:gd name="connsiteX574" fmla="*/ 15549164 w 16593472"/>
              <a:gd name="connsiteY574" fmla="*/ 5022243 h 16002000"/>
              <a:gd name="connsiteX575" fmla="*/ 15534952 w 16593472"/>
              <a:gd name="connsiteY575" fmla="*/ 5011704 h 16002000"/>
              <a:gd name="connsiteX576" fmla="*/ 2024327 w 16593472"/>
              <a:gd name="connsiteY576" fmla="*/ 4994220 h 16002000"/>
              <a:gd name="connsiteX577" fmla="*/ 1973963 w 16593472"/>
              <a:gd name="connsiteY577" fmla="*/ 5036455 h 16002000"/>
              <a:gd name="connsiteX578" fmla="*/ 1928485 w 16593472"/>
              <a:gd name="connsiteY578" fmla="*/ 5197523 h 16002000"/>
              <a:gd name="connsiteX579" fmla="*/ 1948382 w 16593472"/>
              <a:gd name="connsiteY579" fmla="*/ 5212683 h 16002000"/>
              <a:gd name="connsiteX580" fmla="*/ 2061129 w 16593472"/>
              <a:gd name="connsiteY580" fmla="*/ 5181417 h 16002000"/>
              <a:gd name="connsiteX581" fmla="*/ 2087658 w 16593472"/>
              <a:gd name="connsiteY581" fmla="*/ 5137834 h 16002000"/>
              <a:gd name="connsiteX582" fmla="*/ 2107555 w 16593472"/>
              <a:gd name="connsiteY582" fmla="*/ 5065827 h 16002000"/>
              <a:gd name="connsiteX583" fmla="*/ 2084816 w 16593472"/>
              <a:gd name="connsiteY583" fmla="*/ 5021296 h 16002000"/>
              <a:gd name="connsiteX584" fmla="*/ 2041233 w 16593472"/>
              <a:gd name="connsiteY584" fmla="*/ 4996662 h 16002000"/>
              <a:gd name="connsiteX585" fmla="*/ 2024327 w 16593472"/>
              <a:gd name="connsiteY585" fmla="*/ 4994220 h 16002000"/>
              <a:gd name="connsiteX586" fmla="*/ 1960698 w 16593472"/>
              <a:gd name="connsiteY586" fmla="*/ 4961606 h 16002000"/>
              <a:gd name="connsiteX587" fmla="*/ 1944592 w 16593472"/>
              <a:gd name="connsiteY587" fmla="*/ 4968238 h 16002000"/>
              <a:gd name="connsiteX588" fmla="*/ 1908588 w 16593472"/>
              <a:gd name="connsiteY588" fmla="*/ 5015611 h 16002000"/>
              <a:gd name="connsiteX589" fmla="*/ 1877322 w 16593472"/>
              <a:gd name="connsiteY589" fmla="*/ 5074354 h 16002000"/>
              <a:gd name="connsiteX590" fmla="*/ 1866900 w 16593472"/>
              <a:gd name="connsiteY590" fmla="*/ 5119832 h 16002000"/>
              <a:gd name="connsiteX591" fmla="*/ 1900061 w 16593472"/>
              <a:gd name="connsiteY591" fmla="*/ 5095198 h 16002000"/>
              <a:gd name="connsiteX592" fmla="*/ 1961646 w 16593472"/>
              <a:gd name="connsiteY592" fmla="*/ 4983398 h 16002000"/>
              <a:gd name="connsiteX593" fmla="*/ 1960698 w 16593472"/>
              <a:gd name="connsiteY593" fmla="*/ 4961606 h 16002000"/>
              <a:gd name="connsiteX594" fmla="*/ 15772764 w 16593472"/>
              <a:gd name="connsiteY594" fmla="*/ 4828014 h 16002000"/>
              <a:gd name="connsiteX595" fmla="*/ 15748130 w 16593472"/>
              <a:gd name="connsiteY595" fmla="*/ 4832752 h 16002000"/>
              <a:gd name="connsiteX596" fmla="*/ 15756658 w 16593472"/>
              <a:gd name="connsiteY596" fmla="*/ 4847911 h 16002000"/>
              <a:gd name="connsiteX597" fmla="*/ 15777501 w 16593472"/>
              <a:gd name="connsiteY597" fmla="*/ 4848858 h 16002000"/>
              <a:gd name="connsiteX598" fmla="*/ 15609565 w 16593472"/>
              <a:gd name="connsiteY598" fmla="*/ 4755889 h 16002000"/>
              <a:gd name="connsiteX599" fmla="*/ 15598432 w 16593472"/>
              <a:gd name="connsiteY599" fmla="*/ 4759797 h 16002000"/>
              <a:gd name="connsiteX600" fmla="*/ 15598432 w 16593472"/>
              <a:gd name="connsiteY600" fmla="*/ 4878229 h 16002000"/>
              <a:gd name="connsiteX601" fmla="*/ 15620223 w 16593472"/>
              <a:gd name="connsiteY601" fmla="*/ 4876335 h 16002000"/>
              <a:gd name="connsiteX602" fmla="*/ 15639172 w 16593472"/>
              <a:gd name="connsiteY602" fmla="*/ 4819487 h 16002000"/>
              <a:gd name="connsiteX603" fmla="*/ 15619276 w 16593472"/>
              <a:gd name="connsiteY603" fmla="*/ 4756955 h 16002000"/>
              <a:gd name="connsiteX604" fmla="*/ 15609565 w 16593472"/>
              <a:gd name="connsiteY604" fmla="*/ 4755889 h 16002000"/>
              <a:gd name="connsiteX605" fmla="*/ 13256786 w 16593472"/>
              <a:gd name="connsiteY605" fmla="*/ 4686488 h 16002000"/>
              <a:gd name="connsiteX606" fmla="*/ 13278104 w 16593472"/>
              <a:gd name="connsiteY606" fmla="*/ 4696317 h 16002000"/>
              <a:gd name="connsiteX607" fmla="*/ 13296105 w 16593472"/>
              <a:gd name="connsiteY607" fmla="*/ 4769272 h 16002000"/>
              <a:gd name="connsiteX608" fmla="*/ 13279051 w 16593472"/>
              <a:gd name="connsiteY608" fmla="*/ 4773062 h 16002000"/>
              <a:gd name="connsiteX609" fmla="*/ 13253470 w 16593472"/>
              <a:gd name="connsiteY609" fmla="*/ 4741795 h 16002000"/>
              <a:gd name="connsiteX610" fmla="*/ 13249680 w 16593472"/>
              <a:gd name="connsiteY610" fmla="*/ 4700107 h 16002000"/>
              <a:gd name="connsiteX611" fmla="*/ 13256786 w 16593472"/>
              <a:gd name="connsiteY611" fmla="*/ 4686488 h 16002000"/>
              <a:gd name="connsiteX612" fmla="*/ 15636331 w 16593472"/>
              <a:gd name="connsiteY612" fmla="*/ 4538091 h 16002000"/>
              <a:gd name="connsiteX613" fmla="*/ 15624013 w 16593472"/>
              <a:gd name="connsiteY613" fmla="*/ 4553251 h 16002000"/>
              <a:gd name="connsiteX614" fmla="*/ 15628751 w 16593472"/>
              <a:gd name="connsiteY614" fmla="*/ 4587360 h 16002000"/>
              <a:gd name="connsiteX615" fmla="*/ 15806873 w 16593472"/>
              <a:gd name="connsiteY615" fmla="*/ 4733268 h 16002000"/>
              <a:gd name="connsiteX616" fmla="*/ 15849509 w 16593472"/>
              <a:gd name="connsiteY616" fmla="*/ 4750322 h 16002000"/>
              <a:gd name="connsiteX617" fmla="*/ 15850456 w 16593472"/>
              <a:gd name="connsiteY617" fmla="*/ 4729478 h 16002000"/>
              <a:gd name="connsiteX618" fmla="*/ 15797399 w 16593472"/>
              <a:gd name="connsiteY618" fmla="*/ 4625258 h 16002000"/>
              <a:gd name="connsiteX619" fmla="*/ 15746236 w 16593472"/>
              <a:gd name="connsiteY619" fmla="*/ 4559883 h 16002000"/>
              <a:gd name="connsiteX620" fmla="*/ 15636331 w 16593472"/>
              <a:gd name="connsiteY620" fmla="*/ 4538091 h 16002000"/>
              <a:gd name="connsiteX621" fmla="*/ 15846074 w 16593472"/>
              <a:gd name="connsiteY621" fmla="*/ 4529683 h 16002000"/>
              <a:gd name="connsiteX622" fmla="*/ 15838139 w 16593472"/>
              <a:gd name="connsiteY622" fmla="*/ 4530512 h 16002000"/>
              <a:gd name="connsiteX623" fmla="*/ 15860878 w 16593472"/>
              <a:gd name="connsiteY623" fmla="*/ 4556093 h 16002000"/>
              <a:gd name="connsiteX624" fmla="*/ 15868458 w 16593472"/>
              <a:gd name="connsiteY624" fmla="*/ 4546619 h 16002000"/>
              <a:gd name="connsiteX625" fmla="*/ 15858984 w 16593472"/>
              <a:gd name="connsiteY625" fmla="*/ 4532407 h 16002000"/>
              <a:gd name="connsiteX626" fmla="*/ 15846074 w 16593472"/>
              <a:gd name="connsiteY626" fmla="*/ 4529683 h 16002000"/>
              <a:gd name="connsiteX627" fmla="*/ 13406958 w 16593472"/>
              <a:gd name="connsiteY627" fmla="*/ 4529564 h 16002000"/>
              <a:gd name="connsiteX628" fmla="*/ 13421170 w 16593472"/>
              <a:gd name="connsiteY628" fmla="*/ 4557041 h 16002000"/>
              <a:gd name="connsiteX629" fmla="*/ 13402220 w 16593472"/>
              <a:gd name="connsiteY629" fmla="*/ 4554198 h 16002000"/>
              <a:gd name="connsiteX630" fmla="*/ 13406958 w 16593472"/>
              <a:gd name="connsiteY630" fmla="*/ 4529564 h 16002000"/>
              <a:gd name="connsiteX631" fmla="*/ 13406011 w 16593472"/>
              <a:gd name="connsiteY631" fmla="*/ 4519142 h 16002000"/>
              <a:gd name="connsiteX632" fmla="*/ 13408852 w 16593472"/>
              <a:gd name="connsiteY632" fmla="*/ 4524827 h 16002000"/>
              <a:gd name="connsiteX633" fmla="*/ 13406958 w 16593472"/>
              <a:gd name="connsiteY633" fmla="*/ 4529564 h 16002000"/>
              <a:gd name="connsiteX634" fmla="*/ 13402220 w 16593472"/>
              <a:gd name="connsiteY634" fmla="*/ 4522932 h 16002000"/>
              <a:gd name="connsiteX635" fmla="*/ 13400326 w 16593472"/>
              <a:gd name="connsiteY635" fmla="*/ 4482191 h 16002000"/>
              <a:gd name="connsiteX636" fmla="*/ 13406011 w 16593472"/>
              <a:gd name="connsiteY636" fmla="*/ 4519142 h 16002000"/>
              <a:gd name="connsiteX637" fmla="*/ 13389903 w 16593472"/>
              <a:gd name="connsiteY637" fmla="*/ 4487876 h 16002000"/>
              <a:gd name="connsiteX638" fmla="*/ 13400326 w 16593472"/>
              <a:gd name="connsiteY638" fmla="*/ 4482191 h 16002000"/>
              <a:gd name="connsiteX639" fmla="*/ 13460015 w 16593472"/>
              <a:gd name="connsiteY639" fmla="*/ 4409237 h 16002000"/>
              <a:gd name="connsiteX640" fmla="*/ 13479912 w 16593472"/>
              <a:gd name="connsiteY640" fmla="*/ 4413027 h 16002000"/>
              <a:gd name="connsiteX641" fmla="*/ 13483702 w 16593472"/>
              <a:gd name="connsiteY641" fmla="*/ 4433871 h 16002000"/>
              <a:gd name="connsiteX642" fmla="*/ 13461911 w 16593472"/>
              <a:gd name="connsiteY642" fmla="*/ 4427239 h 16002000"/>
              <a:gd name="connsiteX643" fmla="*/ 13460015 w 16593472"/>
              <a:gd name="connsiteY643" fmla="*/ 4409237 h 16002000"/>
              <a:gd name="connsiteX644" fmla="*/ 15710232 w 16593472"/>
              <a:gd name="connsiteY644" fmla="*/ 4374181 h 16002000"/>
              <a:gd name="connsiteX645" fmla="*/ 15716865 w 16593472"/>
              <a:gd name="connsiteY645" fmla="*/ 4395973 h 16002000"/>
              <a:gd name="connsiteX646" fmla="*/ 15683704 w 16593472"/>
              <a:gd name="connsiteY646" fmla="*/ 4385550 h 16002000"/>
              <a:gd name="connsiteX647" fmla="*/ 15678966 w 16593472"/>
              <a:gd name="connsiteY647" fmla="*/ 4388393 h 16002000"/>
              <a:gd name="connsiteX648" fmla="*/ 15677071 w 16593472"/>
              <a:gd name="connsiteY648" fmla="*/ 4382708 h 16002000"/>
              <a:gd name="connsiteX649" fmla="*/ 15682755 w 16593472"/>
              <a:gd name="connsiteY649" fmla="*/ 4385550 h 16002000"/>
              <a:gd name="connsiteX650" fmla="*/ 15710232 w 16593472"/>
              <a:gd name="connsiteY650" fmla="*/ 4374181 h 16002000"/>
              <a:gd name="connsiteX651" fmla="*/ 15664754 w 16593472"/>
              <a:gd name="connsiteY651" fmla="*/ 4224482 h 16002000"/>
              <a:gd name="connsiteX652" fmla="*/ 15665698 w 16593472"/>
              <a:gd name="connsiteY652" fmla="*/ 4225898 h 16002000"/>
              <a:gd name="connsiteX653" fmla="*/ 15664649 w 16593472"/>
              <a:gd name="connsiteY653" fmla="*/ 4224588 h 16002000"/>
              <a:gd name="connsiteX654" fmla="*/ 3757674 w 16593472"/>
              <a:gd name="connsiteY654" fmla="*/ 4206481 h 16002000"/>
              <a:gd name="connsiteX655" fmla="*/ 3751397 w 16593472"/>
              <a:gd name="connsiteY655" fmla="*/ 4208376 h 16002000"/>
              <a:gd name="connsiteX656" fmla="*/ 3744765 w 16593472"/>
              <a:gd name="connsiteY656" fmla="*/ 4221640 h 16002000"/>
              <a:gd name="connsiteX657" fmla="*/ 3763714 w 16593472"/>
              <a:gd name="connsiteY657" fmla="*/ 4223535 h 16002000"/>
              <a:gd name="connsiteX658" fmla="*/ 3761819 w 16593472"/>
              <a:gd name="connsiteY658" fmla="*/ 4207428 h 16002000"/>
              <a:gd name="connsiteX659" fmla="*/ 3757674 w 16593472"/>
              <a:gd name="connsiteY659" fmla="*/ 4206481 h 16002000"/>
              <a:gd name="connsiteX660" fmla="*/ 16044922 w 16593472"/>
              <a:gd name="connsiteY660" fmla="*/ 4170004 h 16002000"/>
              <a:gd name="connsiteX661" fmla="*/ 16038053 w 16593472"/>
              <a:gd name="connsiteY661" fmla="*/ 4171425 h 16002000"/>
              <a:gd name="connsiteX662" fmla="*/ 16056055 w 16593472"/>
              <a:gd name="connsiteY662" fmla="*/ 4193216 h 16002000"/>
              <a:gd name="connsiteX663" fmla="*/ 16064582 w 16593472"/>
              <a:gd name="connsiteY663" fmla="*/ 4183742 h 16002000"/>
              <a:gd name="connsiteX664" fmla="*/ 16056055 w 16593472"/>
              <a:gd name="connsiteY664" fmla="*/ 4171425 h 16002000"/>
              <a:gd name="connsiteX665" fmla="*/ 16044922 w 16593472"/>
              <a:gd name="connsiteY665" fmla="*/ 4170004 h 16002000"/>
              <a:gd name="connsiteX666" fmla="*/ 15493263 w 16593472"/>
              <a:gd name="connsiteY666" fmla="*/ 4149633 h 16002000"/>
              <a:gd name="connsiteX667" fmla="*/ 15469577 w 16593472"/>
              <a:gd name="connsiteY667" fmla="*/ 4168582 h 16002000"/>
              <a:gd name="connsiteX668" fmla="*/ 15480000 w 16593472"/>
              <a:gd name="connsiteY668" fmla="*/ 4188479 h 16002000"/>
              <a:gd name="connsiteX669" fmla="*/ 15660964 w 16593472"/>
              <a:gd name="connsiteY669" fmla="*/ 4226377 h 16002000"/>
              <a:gd name="connsiteX670" fmla="*/ 15493263 w 16593472"/>
              <a:gd name="connsiteY670" fmla="*/ 4149633 h 16002000"/>
              <a:gd name="connsiteX671" fmla="*/ 14082497 w 16593472"/>
              <a:gd name="connsiteY671" fmla="*/ 4107945 h 16002000"/>
              <a:gd name="connsiteX672" fmla="*/ 14088181 w 16593472"/>
              <a:gd name="connsiteY672" fmla="*/ 4110787 h 16002000"/>
              <a:gd name="connsiteX673" fmla="*/ 14084391 w 16593472"/>
              <a:gd name="connsiteY673" fmla="*/ 4112682 h 16002000"/>
              <a:gd name="connsiteX674" fmla="*/ 14078707 w 16593472"/>
              <a:gd name="connsiteY674" fmla="*/ 4108892 h 16002000"/>
              <a:gd name="connsiteX675" fmla="*/ 14082497 w 16593472"/>
              <a:gd name="connsiteY675" fmla="*/ 4107945 h 16002000"/>
              <a:gd name="connsiteX676" fmla="*/ 14114710 w 16593472"/>
              <a:gd name="connsiteY676" fmla="*/ 4103208 h 16002000"/>
              <a:gd name="connsiteX677" fmla="*/ 14120395 w 16593472"/>
              <a:gd name="connsiteY677" fmla="*/ 4124999 h 16002000"/>
              <a:gd name="connsiteX678" fmla="*/ 14088181 w 16593472"/>
              <a:gd name="connsiteY678" fmla="*/ 4110787 h 16002000"/>
              <a:gd name="connsiteX679" fmla="*/ 14114710 w 16593472"/>
              <a:gd name="connsiteY679" fmla="*/ 4103208 h 16002000"/>
              <a:gd name="connsiteX680" fmla="*/ 14056797 w 16593472"/>
              <a:gd name="connsiteY680" fmla="*/ 4095628 h 16002000"/>
              <a:gd name="connsiteX681" fmla="*/ 14078707 w 16593472"/>
              <a:gd name="connsiteY681" fmla="*/ 4108892 h 16002000"/>
              <a:gd name="connsiteX682" fmla="*/ 14051230 w 16593472"/>
              <a:gd name="connsiteY682" fmla="*/ 4116472 h 16002000"/>
              <a:gd name="connsiteX683" fmla="*/ 14039861 w 16593472"/>
              <a:gd name="connsiteY683" fmla="*/ 4105103 h 16002000"/>
              <a:gd name="connsiteX684" fmla="*/ 14056797 w 16593472"/>
              <a:gd name="connsiteY684" fmla="*/ 4095628 h 16002000"/>
              <a:gd name="connsiteX685" fmla="*/ 3558116 w 16593472"/>
              <a:gd name="connsiteY685" fmla="*/ 4049439 h 16002000"/>
              <a:gd name="connsiteX686" fmla="*/ 3542956 w 16593472"/>
              <a:gd name="connsiteY686" fmla="*/ 4063414 h 16002000"/>
              <a:gd name="connsiteX687" fmla="*/ 3530639 w 16593472"/>
              <a:gd name="connsiteY687" fmla="*/ 4125947 h 16002000"/>
              <a:gd name="connsiteX688" fmla="*/ 3551483 w 16593472"/>
              <a:gd name="connsiteY688" fmla="*/ 4143001 h 16002000"/>
              <a:gd name="connsiteX689" fmla="*/ 3594119 w 16593472"/>
              <a:gd name="connsiteY689" fmla="*/ 4162897 h 16002000"/>
              <a:gd name="connsiteX690" fmla="*/ 3626332 w 16593472"/>
              <a:gd name="connsiteY690" fmla="*/ 4153423 h 16002000"/>
              <a:gd name="connsiteX691" fmla="*/ 3613068 w 16593472"/>
              <a:gd name="connsiteY691" fmla="*/ 4123104 h 16002000"/>
              <a:gd name="connsiteX692" fmla="*/ 3567590 w 16593472"/>
              <a:gd name="connsiteY692" fmla="*/ 4059624 h 16002000"/>
              <a:gd name="connsiteX693" fmla="*/ 3558116 w 16593472"/>
              <a:gd name="connsiteY693" fmla="*/ 4049439 h 16002000"/>
              <a:gd name="connsiteX694" fmla="*/ 5399029 w 16593472"/>
              <a:gd name="connsiteY694" fmla="*/ 4033096 h 16002000"/>
              <a:gd name="connsiteX695" fmla="*/ 5436928 w 16593472"/>
              <a:gd name="connsiteY695" fmla="*/ 4045412 h 16002000"/>
              <a:gd name="connsiteX696" fmla="*/ 5435033 w 16593472"/>
              <a:gd name="connsiteY696" fmla="*/ 4050150 h 16002000"/>
              <a:gd name="connsiteX697" fmla="*/ 5485248 w 16593472"/>
              <a:gd name="connsiteY697" fmla="*/ 4069099 h 16002000"/>
              <a:gd name="connsiteX698" fmla="*/ 5492828 w 16593472"/>
              <a:gd name="connsiteY698" fmla="*/ 4083311 h 16002000"/>
              <a:gd name="connsiteX699" fmla="*/ 5469142 w 16593472"/>
              <a:gd name="connsiteY699" fmla="*/ 4117419 h 16002000"/>
              <a:gd name="connsiteX700" fmla="*/ 5405662 w 16593472"/>
              <a:gd name="connsiteY700" fmla="*/ 4123104 h 16002000"/>
              <a:gd name="connsiteX701" fmla="*/ 5382923 w 16593472"/>
              <a:gd name="connsiteY701" fmla="*/ 4079521 h 16002000"/>
              <a:gd name="connsiteX702" fmla="*/ 5370606 w 16593472"/>
              <a:gd name="connsiteY702" fmla="*/ 4048255 h 16002000"/>
              <a:gd name="connsiteX703" fmla="*/ 5399029 w 16593472"/>
              <a:gd name="connsiteY703" fmla="*/ 4033096 h 16002000"/>
              <a:gd name="connsiteX704" fmla="*/ 2921763 w 16593472"/>
              <a:gd name="connsiteY704" fmla="*/ 3997729 h 16002000"/>
              <a:gd name="connsiteX705" fmla="*/ 2913843 w 16593472"/>
              <a:gd name="connsiteY705" fmla="*/ 4003724 h 16002000"/>
              <a:gd name="connsiteX706" fmla="*/ 2905316 w 16593472"/>
              <a:gd name="connsiteY706" fmla="*/ 4042570 h 16002000"/>
              <a:gd name="connsiteX707" fmla="*/ 2911948 w 16593472"/>
              <a:gd name="connsiteY707" fmla="*/ 4080469 h 16002000"/>
              <a:gd name="connsiteX708" fmla="*/ 2939424 w 16593472"/>
              <a:gd name="connsiteY708" fmla="*/ 4063414 h 16002000"/>
              <a:gd name="connsiteX709" fmla="*/ 2951741 w 16593472"/>
              <a:gd name="connsiteY709" fmla="*/ 4020778 h 16002000"/>
              <a:gd name="connsiteX710" fmla="*/ 2921763 w 16593472"/>
              <a:gd name="connsiteY710" fmla="*/ 3997729 h 16002000"/>
              <a:gd name="connsiteX711" fmla="*/ 5190588 w 16593472"/>
              <a:gd name="connsiteY711" fmla="*/ 3960141 h 16002000"/>
              <a:gd name="connsiteX712" fmla="*/ 5331760 w 16593472"/>
              <a:gd name="connsiteY712" fmla="*/ 4008462 h 16002000"/>
              <a:gd name="connsiteX713" fmla="*/ 5327023 w 16593472"/>
              <a:gd name="connsiteY713" fmla="*/ 4070994 h 16002000"/>
              <a:gd name="connsiteX714" fmla="*/ 5300494 w 16593472"/>
              <a:gd name="connsiteY714" fmla="*/ 4098470 h 16002000"/>
              <a:gd name="connsiteX715" fmla="*/ 5209537 w 16593472"/>
              <a:gd name="connsiteY715" fmla="*/ 4068151 h 16002000"/>
              <a:gd name="connsiteX716" fmla="*/ 5206695 w 16593472"/>
              <a:gd name="connsiteY716" fmla="*/ 4075731 h 16002000"/>
              <a:gd name="connsiteX717" fmla="*/ 5164059 w 16593472"/>
              <a:gd name="connsiteY717" fmla="*/ 4054887 h 16002000"/>
              <a:gd name="connsiteX718" fmla="*/ 5121424 w 16593472"/>
              <a:gd name="connsiteY718" fmla="*/ 4031201 h 16002000"/>
              <a:gd name="connsiteX719" fmla="*/ 5116687 w 16593472"/>
              <a:gd name="connsiteY719" fmla="*/ 4014146 h 16002000"/>
              <a:gd name="connsiteX720" fmla="*/ 5130898 w 16593472"/>
              <a:gd name="connsiteY720" fmla="*/ 3997092 h 16002000"/>
              <a:gd name="connsiteX721" fmla="*/ 5190588 w 16593472"/>
              <a:gd name="connsiteY721" fmla="*/ 3960141 h 16002000"/>
              <a:gd name="connsiteX722" fmla="*/ 16072872 w 16593472"/>
              <a:gd name="connsiteY722" fmla="*/ 3943087 h 16002000"/>
              <a:gd name="connsiteX723" fmla="*/ 16045633 w 16593472"/>
              <a:gd name="connsiteY723" fmla="*/ 3970563 h 16002000"/>
              <a:gd name="connsiteX724" fmla="*/ 16077847 w 16593472"/>
              <a:gd name="connsiteY724" fmla="*/ 4023621 h 16002000"/>
              <a:gd name="connsiteX725" fmla="*/ 16131851 w 16593472"/>
              <a:gd name="connsiteY725" fmla="*/ 4012251 h 16002000"/>
              <a:gd name="connsiteX726" fmla="*/ 16115745 w 16593472"/>
              <a:gd name="connsiteY726" fmla="*/ 3955404 h 16002000"/>
              <a:gd name="connsiteX727" fmla="*/ 16072872 w 16593472"/>
              <a:gd name="connsiteY727" fmla="*/ 3943087 h 16002000"/>
              <a:gd name="connsiteX728" fmla="*/ 5103067 w 16593472"/>
              <a:gd name="connsiteY728" fmla="*/ 3870014 h 16002000"/>
              <a:gd name="connsiteX729" fmla="*/ 5117634 w 16593472"/>
              <a:gd name="connsiteY729" fmla="*/ 3886239 h 16002000"/>
              <a:gd name="connsiteX730" fmla="*/ 5100580 w 16593472"/>
              <a:gd name="connsiteY730" fmla="*/ 3949719 h 16002000"/>
              <a:gd name="connsiteX731" fmla="*/ 5026678 w 16593472"/>
              <a:gd name="connsiteY731" fmla="*/ 4000882 h 16002000"/>
              <a:gd name="connsiteX732" fmla="*/ 5014361 w 16593472"/>
              <a:gd name="connsiteY732" fmla="*/ 3991407 h 16002000"/>
              <a:gd name="connsiteX733" fmla="*/ 5024783 w 16593472"/>
              <a:gd name="connsiteY733" fmla="*/ 3955404 h 16002000"/>
              <a:gd name="connsiteX734" fmla="*/ 5080683 w 16593472"/>
              <a:gd name="connsiteY734" fmla="*/ 3881502 h 16002000"/>
              <a:gd name="connsiteX735" fmla="*/ 5103067 w 16593472"/>
              <a:gd name="connsiteY735" fmla="*/ 3870014 h 16002000"/>
              <a:gd name="connsiteX736" fmla="*/ 15553901 w 16593472"/>
              <a:gd name="connsiteY736" fmla="*/ 3813285 h 16002000"/>
              <a:gd name="connsiteX737" fmla="*/ 15595589 w 16593472"/>
              <a:gd name="connsiteY737" fmla="*/ 3863500 h 16002000"/>
              <a:gd name="connsiteX738" fmla="*/ 15552954 w 16593472"/>
              <a:gd name="connsiteY738" fmla="*/ 3854973 h 16002000"/>
              <a:gd name="connsiteX739" fmla="*/ 15525477 w 16593472"/>
              <a:gd name="connsiteY739" fmla="*/ 3820865 h 16002000"/>
              <a:gd name="connsiteX740" fmla="*/ 15553901 w 16593472"/>
              <a:gd name="connsiteY740" fmla="*/ 3813285 h 16002000"/>
              <a:gd name="connsiteX741" fmla="*/ 13540549 w 16593472"/>
              <a:gd name="connsiteY741" fmla="*/ 3789598 h 16002000"/>
              <a:gd name="connsiteX742" fmla="*/ 13560446 w 16593472"/>
              <a:gd name="connsiteY742" fmla="*/ 3792441 h 16002000"/>
              <a:gd name="connsiteX743" fmla="*/ 13563289 w 16593472"/>
              <a:gd name="connsiteY743" fmla="*/ 3811390 h 16002000"/>
              <a:gd name="connsiteX744" fmla="*/ 13543392 w 16593472"/>
              <a:gd name="connsiteY744" fmla="*/ 3809495 h 16002000"/>
              <a:gd name="connsiteX745" fmla="*/ 14270448 w 16593472"/>
              <a:gd name="connsiteY745" fmla="*/ 3740568 h 16002000"/>
              <a:gd name="connsiteX746" fmla="*/ 14270093 w 16593472"/>
              <a:gd name="connsiteY746" fmla="*/ 3752647 h 16002000"/>
              <a:gd name="connsiteX747" fmla="*/ 14282411 w 16593472"/>
              <a:gd name="connsiteY747" fmla="*/ 3763070 h 16002000"/>
              <a:gd name="connsiteX748" fmla="*/ 14293780 w 16593472"/>
              <a:gd name="connsiteY748" fmla="*/ 3760227 h 16002000"/>
              <a:gd name="connsiteX749" fmla="*/ 14289990 w 16593472"/>
              <a:gd name="connsiteY749" fmla="*/ 3744120 h 16002000"/>
              <a:gd name="connsiteX750" fmla="*/ 14270448 w 16593472"/>
              <a:gd name="connsiteY750" fmla="*/ 3740568 h 16002000"/>
              <a:gd name="connsiteX751" fmla="*/ 3189554 w 16593472"/>
              <a:gd name="connsiteY751" fmla="*/ 3726474 h 16002000"/>
              <a:gd name="connsiteX752" fmla="*/ 3174394 w 16593472"/>
              <a:gd name="connsiteY752" fmla="*/ 3730856 h 16002000"/>
              <a:gd name="connsiteX753" fmla="*/ 3180079 w 16593472"/>
              <a:gd name="connsiteY753" fmla="*/ 3767807 h 16002000"/>
              <a:gd name="connsiteX754" fmla="*/ 3210398 w 16593472"/>
              <a:gd name="connsiteY754" fmla="*/ 3761175 h 16002000"/>
              <a:gd name="connsiteX755" fmla="*/ 3201871 w 16593472"/>
              <a:gd name="connsiteY755" fmla="*/ 3729908 h 16002000"/>
              <a:gd name="connsiteX756" fmla="*/ 3189554 w 16593472"/>
              <a:gd name="connsiteY756" fmla="*/ 3726474 h 16002000"/>
              <a:gd name="connsiteX757" fmla="*/ 4728702 w 16593472"/>
              <a:gd name="connsiteY757" fmla="*/ 3726237 h 16002000"/>
              <a:gd name="connsiteX758" fmla="*/ 4742440 w 16593472"/>
              <a:gd name="connsiteY758" fmla="*/ 3727066 h 16002000"/>
              <a:gd name="connsiteX759" fmla="*/ 4813499 w 16593472"/>
              <a:gd name="connsiteY759" fmla="*/ 3835077 h 16002000"/>
              <a:gd name="connsiteX760" fmla="*/ 4846661 w 16593472"/>
              <a:gd name="connsiteY760" fmla="*/ 3892871 h 16002000"/>
              <a:gd name="connsiteX761" fmla="*/ 4876032 w 16593472"/>
              <a:gd name="connsiteY761" fmla="*/ 3956351 h 16002000"/>
              <a:gd name="connsiteX762" fmla="*/ 4860872 w 16593472"/>
              <a:gd name="connsiteY762" fmla="*/ 3992355 h 16002000"/>
              <a:gd name="connsiteX763" fmla="*/ 4681803 w 16593472"/>
              <a:gd name="connsiteY763" fmla="*/ 4032148 h 16002000"/>
              <a:gd name="connsiteX764" fmla="*/ 4579477 w 16593472"/>
              <a:gd name="connsiteY764" fmla="*/ 3927927 h 16002000"/>
              <a:gd name="connsiteX765" fmla="*/ 4586109 w 16593472"/>
              <a:gd name="connsiteY765" fmla="*/ 3893819 h 16002000"/>
              <a:gd name="connsiteX766" fmla="*/ 4714964 w 16593472"/>
              <a:gd name="connsiteY766" fmla="*/ 3734646 h 16002000"/>
              <a:gd name="connsiteX767" fmla="*/ 4728702 w 16593472"/>
              <a:gd name="connsiteY767" fmla="*/ 3726237 h 16002000"/>
              <a:gd name="connsiteX768" fmla="*/ 15630409 w 16593472"/>
              <a:gd name="connsiteY768" fmla="*/ 3684312 h 16002000"/>
              <a:gd name="connsiteX769" fmla="*/ 15669492 w 16593472"/>
              <a:gd name="connsiteY769" fmla="*/ 3702432 h 16002000"/>
              <a:gd name="connsiteX770" fmla="*/ 15677071 w 16593472"/>
              <a:gd name="connsiteY770" fmla="*/ 3720434 h 16002000"/>
              <a:gd name="connsiteX771" fmla="*/ 15652437 w 16593472"/>
              <a:gd name="connsiteY771" fmla="*/ 3732751 h 16002000"/>
              <a:gd name="connsiteX772" fmla="*/ 15597484 w 16593472"/>
              <a:gd name="connsiteY772" fmla="*/ 3696747 h 16002000"/>
              <a:gd name="connsiteX773" fmla="*/ 15594642 w 16593472"/>
              <a:gd name="connsiteY773" fmla="*/ 3699590 h 16002000"/>
              <a:gd name="connsiteX774" fmla="*/ 15588009 w 16593472"/>
              <a:gd name="connsiteY774" fmla="*/ 3697695 h 16002000"/>
              <a:gd name="connsiteX775" fmla="*/ 15549164 w 16593472"/>
              <a:gd name="connsiteY775" fmla="*/ 3698642 h 16002000"/>
              <a:gd name="connsiteX776" fmla="*/ 15554848 w 16593472"/>
              <a:gd name="connsiteY776" fmla="*/ 3688220 h 16002000"/>
              <a:gd name="connsiteX777" fmla="*/ 15588958 w 16593472"/>
              <a:gd name="connsiteY777" fmla="*/ 3697695 h 16002000"/>
              <a:gd name="connsiteX778" fmla="*/ 15592747 w 16593472"/>
              <a:gd name="connsiteY778" fmla="*/ 3692958 h 16002000"/>
              <a:gd name="connsiteX779" fmla="*/ 15598432 w 16593472"/>
              <a:gd name="connsiteY779" fmla="*/ 3696747 h 16002000"/>
              <a:gd name="connsiteX780" fmla="*/ 15630409 w 16593472"/>
              <a:gd name="connsiteY780" fmla="*/ 3684312 h 16002000"/>
              <a:gd name="connsiteX781" fmla="*/ 16158736 w 16593472"/>
              <a:gd name="connsiteY781" fmla="*/ 3674482 h 16002000"/>
              <a:gd name="connsiteX782" fmla="*/ 16122377 w 16593472"/>
              <a:gd name="connsiteY782" fmla="*/ 3685378 h 16002000"/>
              <a:gd name="connsiteX783" fmla="*/ 16141326 w 16593472"/>
              <a:gd name="connsiteY783" fmla="*/ 3761175 h 16002000"/>
              <a:gd name="connsiteX784" fmla="*/ 16255968 w 16593472"/>
              <a:gd name="connsiteY784" fmla="*/ 3767807 h 16002000"/>
              <a:gd name="connsiteX785" fmla="*/ 16202911 w 16593472"/>
              <a:gd name="connsiteY785" fmla="*/ 3683483 h 16002000"/>
              <a:gd name="connsiteX786" fmla="*/ 16158736 w 16593472"/>
              <a:gd name="connsiteY786" fmla="*/ 3674482 h 16002000"/>
              <a:gd name="connsiteX787" fmla="*/ 14564753 w 16593472"/>
              <a:gd name="connsiteY787" fmla="*/ 3646532 h 16002000"/>
              <a:gd name="connsiteX788" fmla="*/ 14564753 w 16593472"/>
              <a:gd name="connsiteY788" fmla="*/ 3679693 h 16002000"/>
              <a:gd name="connsiteX789" fmla="*/ 14524013 w 16593472"/>
              <a:gd name="connsiteY789" fmla="*/ 3683483 h 16002000"/>
              <a:gd name="connsiteX790" fmla="*/ 14529697 w 16593472"/>
              <a:gd name="connsiteY790" fmla="*/ 3652217 h 16002000"/>
              <a:gd name="connsiteX791" fmla="*/ 14564753 w 16593472"/>
              <a:gd name="connsiteY791" fmla="*/ 3646532 h 16002000"/>
              <a:gd name="connsiteX792" fmla="*/ 15729892 w 16593472"/>
              <a:gd name="connsiteY792" fmla="*/ 3522415 h 16002000"/>
              <a:gd name="connsiteX793" fmla="*/ 15739603 w 16593472"/>
              <a:gd name="connsiteY793" fmla="*/ 3524310 h 16002000"/>
              <a:gd name="connsiteX794" fmla="*/ 15746236 w 16593472"/>
              <a:gd name="connsiteY794" fmla="*/ 3543259 h 16002000"/>
              <a:gd name="connsiteX795" fmla="*/ 15724444 w 16593472"/>
              <a:gd name="connsiteY795" fmla="*/ 3543259 h 16002000"/>
              <a:gd name="connsiteX796" fmla="*/ 15718759 w 16593472"/>
              <a:gd name="connsiteY796" fmla="*/ 3523362 h 16002000"/>
              <a:gd name="connsiteX797" fmla="*/ 15729892 w 16593472"/>
              <a:gd name="connsiteY797" fmla="*/ 3522415 h 16002000"/>
              <a:gd name="connsiteX798" fmla="*/ 16177330 w 16593472"/>
              <a:gd name="connsiteY798" fmla="*/ 3514835 h 16002000"/>
              <a:gd name="connsiteX799" fmla="*/ 16155538 w 16593472"/>
              <a:gd name="connsiteY799" fmla="*/ 3516730 h 16002000"/>
              <a:gd name="connsiteX800" fmla="*/ 16160275 w 16593472"/>
              <a:gd name="connsiteY800" fmla="*/ 3536627 h 16002000"/>
              <a:gd name="connsiteX801" fmla="*/ 16183962 w 16593472"/>
              <a:gd name="connsiteY801" fmla="*/ 3536627 h 16002000"/>
              <a:gd name="connsiteX802" fmla="*/ 5618011 w 16593472"/>
              <a:gd name="connsiteY802" fmla="*/ 3452658 h 16002000"/>
              <a:gd name="connsiteX803" fmla="*/ 5608418 w 16593472"/>
              <a:gd name="connsiteY803" fmla="*/ 3457040 h 16002000"/>
              <a:gd name="connsiteX804" fmla="*/ 5603681 w 16593472"/>
              <a:gd name="connsiteY804" fmla="*/ 3471252 h 16002000"/>
              <a:gd name="connsiteX805" fmla="*/ 5608418 w 16593472"/>
              <a:gd name="connsiteY805" fmla="*/ 3479779 h 16002000"/>
              <a:gd name="connsiteX806" fmla="*/ 5619788 w 16593472"/>
              <a:gd name="connsiteY806" fmla="*/ 3470305 h 16002000"/>
              <a:gd name="connsiteX807" fmla="*/ 5618011 w 16593472"/>
              <a:gd name="connsiteY807" fmla="*/ 3452658 h 16002000"/>
              <a:gd name="connsiteX808" fmla="*/ 4977174 w 16593472"/>
              <a:gd name="connsiteY808" fmla="*/ 3432880 h 16002000"/>
              <a:gd name="connsiteX809" fmla="*/ 4963198 w 16593472"/>
              <a:gd name="connsiteY809" fmla="*/ 3438091 h 16002000"/>
              <a:gd name="connsiteX810" fmla="*/ 4966988 w 16593472"/>
              <a:gd name="connsiteY810" fmla="*/ 3466515 h 16002000"/>
              <a:gd name="connsiteX811" fmla="*/ 4994464 w 16593472"/>
              <a:gd name="connsiteY811" fmla="*/ 3463672 h 16002000"/>
              <a:gd name="connsiteX812" fmla="*/ 4989727 w 16593472"/>
              <a:gd name="connsiteY812" fmla="*/ 3433354 h 16002000"/>
              <a:gd name="connsiteX813" fmla="*/ 4977174 w 16593472"/>
              <a:gd name="connsiteY813" fmla="*/ 3432880 h 16002000"/>
              <a:gd name="connsiteX814" fmla="*/ 5142269 w 16593472"/>
              <a:gd name="connsiteY814" fmla="*/ 3386573 h 16002000"/>
              <a:gd name="connsiteX815" fmla="*/ 5127109 w 16593472"/>
              <a:gd name="connsiteY815" fmla="*/ 3389770 h 16002000"/>
              <a:gd name="connsiteX816" fmla="*/ 5130898 w 16593472"/>
              <a:gd name="connsiteY816" fmla="*/ 3420089 h 16002000"/>
              <a:gd name="connsiteX817" fmla="*/ 5158375 w 16593472"/>
              <a:gd name="connsiteY817" fmla="*/ 3415352 h 16002000"/>
              <a:gd name="connsiteX818" fmla="*/ 5154585 w 16593472"/>
              <a:gd name="connsiteY818" fmla="*/ 3386928 h 16002000"/>
              <a:gd name="connsiteX819" fmla="*/ 5142269 w 16593472"/>
              <a:gd name="connsiteY819" fmla="*/ 3386573 h 16002000"/>
              <a:gd name="connsiteX820" fmla="*/ 4929090 w 16593472"/>
              <a:gd name="connsiteY820" fmla="*/ 3347135 h 16002000"/>
              <a:gd name="connsiteX821" fmla="*/ 4883611 w 16593472"/>
              <a:gd name="connsiteY821" fmla="*/ 3393560 h 16002000"/>
              <a:gd name="connsiteX822" fmla="*/ 4882664 w 16593472"/>
              <a:gd name="connsiteY822" fmla="*/ 3412509 h 16002000"/>
              <a:gd name="connsiteX823" fmla="*/ 4902561 w 16593472"/>
              <a:gd name="connsiteY823" fmla="*/ 3405877 h 16002000"/>
              <a:gd name="connsiteX824" fmla="*/ 4929090 w 16593472"/>
              <a:gd name="connsiteY824" fmla="*/ 3347135 h 16002000"/>
              <a:gd name="connsiteX825" fmla="*/ 14691293 w 16593472"/>
              <a:gd name="connsiteY825" fmla="*/ 3341066 h 16002000"/>
              <a:gd name="connsiteX826" fmla="*/ 14707701 w 16593472"/>
              <a:gd name="connsiteY826" fmla="*/ 3358623 h 16002000"/>
              <a:gd name="connsiteX827" fmla="*/ 14715399 w 16593472"/>
              <a:gd name="connsiteY827" fmla="*/ 3371769 h 16002000"/>
              <a:gd name="connsiteX828" fmla="*/ 14653814 w 16593472"/>
              <a:gd name="connsiteY828" fmla="*/ 3475989 h 16002000"/>
              <a:gd name="connsiteX829" fmla="*/ 14631075 w 16593472"/>
              <a:gd name="connsiteY829" fmla="*/ 3579262 h 16002000"/>
              <a:gd name="connsiteX830" fmla="*/ 14593177 w 16593472"/>
              <a:gd name="connsiteY830" fmla="*/ 3605791 h 16002000"/>
              <a:gd name="connsiteX831" fmla="*/ 14573280 w 16593472"/>
              <a:gd name="connsiteY831" fmla="*/ 3564103 h 16002000"/>
              <a:gd name="connsiteX832" fmla="*/ 14578965 w 16593472"/>
              <a:gd name="connsiteY832" fmla="*/ 3492096 h 16002000"/>
              <a:gd name="connsiteX833" fmla="*/ 14691145 w 16593472"/>
              <a:gd name="connsiteY833" fmla="*/ 3339934 h 16002000"/>
              <a:gd name="connsiteX834" fmla="*/ 14691713 w 16593472"/>
              <a:gd name="connsiteY834" fmla="*/ 3340502 h 16002000"/>
              <a:gd name="connsiteX835" fmla="*/ 14691293 w 16593472"/>
              <a:gd name="connsiteY835" fmla="*/ 3341066 h 16002000"/>
              <a:gd name="connsiteX836" fmla="*/ 14690766 w 16593472"/>
              <a:gd name="connsiteY836" fmla="*/ 3340502 h 16002000"/>
              <a:gd name="connsiteX837" fmla="*/ 14690387 w 16593472"/>
              <a:gd name="connsiteY837" fmla="*/ 3336144 h 16002000"/>
              <a:gd name="connsiteX838" fmla="*/ 14692660 w 16593472"/>
              <a:gd name="connsiteY838" fmla="*/ 3337660 h 16002000"/>
              <a:gd name="connsiteX839" fmla="*/ 14691145 w 16593472"/>
              <a:gd name="connsiteY839" fmla="*/ 3339934 h 16002000"/>
              <a:gd name="connsiteX840" fmla="*/ 14688871 w 16593472"/>
              <a:gd name="connsiteY840" fmla="*/ 3337660 h 16002000"/>
              <a:gd name="connsiteX841" fmla="*/ 14690166 w 16593472"/>
              <a:gd name="connsiteY841" fmla="*/ 3335338 h 16002000"/>
              <a:gd name="connsiteX842" fmla="*/ 14690766 w 16593472"/>
              <a:gd name="connsiteY842" fmla="*/ 3335765 h 16002000"/>
              <a:gd name="connsiteX843" fmla="*/ 14690387 w 16593472"/>
              <a:gd name="connsiteY843" fmla="*/ 3336144 h 16002000"/>
              <a:gd name="connsiteX844" fmla="*/ 14689818 w 16593472"/>
              <a:gd name="connsiteY844" fmla="*/ 3335765 h 16002000"/>
              <a:gd name="connsiteX845" fmla="*/ 4972362 w 16593472"/>
              <a:gd name="connsiteY845" fmla="*/ 3308555 h 16002000"/>
              <a:gd name="connsiteX846" fmla="*/ 4935722 w 16593472"/>
              <a:gd name="connsiteY846" fmla="*/ 3342397 h 16002000"/>
              <a:gd name="connsiteX847" fmla="*/ 4932879 w 16593472"/>
              <a:gd name="connsiteY847" fmla="*/ 3341450 h 16002000"/>
              <a:gd name="connsiteX848" fmla="*/ 4930037 w 16593472"/>
              <a:gd name="connsiteY848" fmla="*/ 3347135 h 16002000"/>
              <a:gd name="connsiteX849" fmla="*/ 4932879 w 16593472"/>
              <a:gd name="connsiteY849" fmla="*/ 3347135 h 16002000"/>
              <a:gd name="connsiteX850" fmla="*/ 4935722 w 16593472"/>
              <a:gd name="connsiteY850" fmla="*/ 3342397 h 16002000"/>
              <a:gd name="connsiteX851" fmla="*/ 4968883 w 16593472"/>
              <a:gd name="connsiteY851" fmla="*/ 3353767 h 16002000"/>
              <a:gd name="connsiteX852" fmla="*/ 4987832 w 16593472"/>
              <a:gd name="connsiteY852" fmla="*/ 3328185 h 16002000"/>
              <a:gd name="connsiteX853" fmla="*/ 4984042 w 16593472"/>
              <a:gd name="connsiteY853" fmla="*/ 3313026 h 16002000"/>
              <a:gd name="connsiteX854" fmla="*/ 4972362 w 16593472"/>
              <a:gd name="connsiteY854" fmla="*/ 3308555 h 16002000"/>
              <a:gd name="connsiteX855" fmla="*/ 16462248 w 16593472"/>
              <a:gd name="connsiteY855" fmla="*/ 3210789 h 16002000"/>
              <a:gd name="connsiteX856" fmla="*/ 16496623 w 16593472"/>
              <a:gd name="connsiteY856" fmla="*/ 3241967 h 16002000"/>
              <a:gd name="connsiteX857" fmla="*/ 16503256 w 16593472"/>
              <a:gd name="connsiteY857" fmla="*/ 3297867 h 16002000"/>
              <a:gd name="connsiteX858" fmla="*/ 16494729 w 16593472"/>
              <a:gd name="connsiteY858" fmla="*/ 3349977 h 16002000"/>
              <a:gd name="connsiteX859" fmla="*/ 16480517 w 16593472"/>
              <a:gd name="connsiteY859" fmla="*/ 3454198 h 16002000"/>
              <a:gd name="connsiteX860" fmla="*/ 16443566 w 16593472"/>
              <a:gd name="connsiteY860" fmla="*/ 3471252 h 16002000"/>
              <a:gd name="connsiteX861" fmla="*/ 16420827 w 16593472"/>
              <a:gd name="connsiteY861" fmla="*/ 3459882 h 16002000"/>
              <a:gd name="connsiteX862" fmla="*/ 16350714 w 16593472"/>
              <a:gd name="connsiteY862" fmla="*/ 3313026 h 16002000"/>
              <a:gd name="connsiteX863" fmla="*/ 16357347 w 16593472"/>
              <a:gd name="connsiteY863" fmla="*/ 3276075 h 16002000"/>
              <a:gd name="connsiteX864" fmla="*/ 16402825 w 16593472"/>
              <a:gd name="connsiteY864" fmla="*/ 3245757 h 16002000"/>
              <a:gd name="connsiteX865" fmla="*/ 16447356 w 16593472"/>
              <a:gd name="connsiteY865" fmla="*/ 3216385 h 16002000"/>
              <a:gd name="connsiteX866" fmla="*/ 16462248 w 16593472"/>
              <a:gd name="connsiteY866" fmla="*/ 3210789 h 16002000"/>
              <a:gd name="connsiteX867" fmla="*/ 15730128 w 16593472"/>
              <a:gd name="connsiteY867" fmla="*/ 3210701 h 16002000"/>
              <a:gd name="connsiteX868" fmla="*/ 15791713 w 16593472"/>
              <a:gd name="connsiteY868" fmla="*/ 3229650 h 16002000"/>
              <a:gd name="connsiteX869" fmla="*/ 15793609 w 16593472"/>
              <a:gd name="connsiteY869" fmla="*/ 3258074 h 16002000"/>
              <a:gd name="connsiteX870" fmla="*/ 15752867 w 16593472"/>
              <a:gd name="connsiteY870" fmla="*/ 3245757 h 16002000"/>
              <a:gd name="connsiteX871" fmla="*/ 15730128 w 16593472"/>
              <a:gd name="connsiteY871" fmla="*/ 3210701 h 16002000"/>
              <a:gd name="connsiteX872" fmla="*/ 3657599 w 16593472"/>
              <a:gd name="connsiteY872" fmla="*/ 3199331 h 16002000"/>
              <a:gd name="connsiteX873" fmla="*/ 3628227 w 16593472"/>
              <a:gd name="connsiteY873" fmla="*/ 3259968 h 16002000"/>
              <a:gd name="connsiteX874" fmla="*/ 3646229 w 16593472"/>
              <a:gd name="connsiteY874" fmla="*/ 3299762 h 16002000"/>
              <a:gd name="connsiteX875" fmla="*/ 3675600 w 16593472"/>
              <a:gd name="connsiteY875" fmla="*/ 3280812 h 16002000"/>
              <a:gd name="connsiteX876" fmla="*/ 3688865 w 16593472"/>
              <a:gd name="connsiteY876" fmla="*/ 3222070 h 16002000"/>
              <a:gd name="connsiteX877" fmla="*/ 3657599 w 16593472"/>
              <a:gd name="connsiteY877" fmla="*/ 3199331 h 16002000"/>
              <a:gd name="connsiteX878" fmla="*/ 3657599 w 16593472"/>
              <a:gd name="connsiteY878" fmla="*/ 3193646 h 16002000"/>
              <a:gd name="connsiteX879" fmla="*/ 3654756 w 16593472"/>
              <a:gd name="connsiteY879" fmla="*/ 3197436 h 16002000"/>
              <a:gd name="connsiteX880" fmla="*/ 3658546 w 16593472"/>
              <a:gd name="connsiteY880" fmla="*/ 3199331 h 16002000"/>
              <a:gd name="connsiteX881" fmla="*/ 3661388 w 16593472"/>
              <a:gd name="connsiteY881" fmla="*/ 3193646 h 16002000"/>
              <a:gd name="connsiteX882" fmla="*/ 3657599 w 16593472"/>
              <a:gd name="connsiteY882" fmla="*/ 3193646 h 16002000"/>
              <a:gd name="connsiteX883" fmla="*/ 4558633 w 16593472"/>
              <a:gd name="connsiteY883" fmla="*/ 3174697 h 16002000"/>
              <a:gd name="connsiteX884" fmla="*/ 4556738 w 16593472"/>
              <a:gd name="connsiteY884" fmla="*/ 3175645 h 16002000"/>
              <a:gd name="connsiteX885" fmla="*/ 4554843 w 16593472"/>
              <a:gd name="connsiteY885" fmla="*/ 3178487 h 16002000"/>
              <a:gd name="connsiteX886" fmla="*/ 4556738 w 16593472"/>
              <a:gd name="connsiteY886" fmla="*/ 3179434 h 16002000"/>
              <a:gd name="connsiteX887" fmla="*/ 4558633 w 16593472"/>
              <a:gd name="connsiteY887" fmla="*/ 3174697 h 16002000"/>
              <a:gd name="connsiteX888" fmla="*/ 4520734 w 16593472"/>
              <a:gd name="connsiteY888" fmla="*/ 3167117 h 16002000"/>
              <a:gd name="connsiteX889" fmla="*/ 4505575 w 16593472"/>
              <a:gd name="connsiteY889" fmla="*/ 3177539 h 16002000"/>
              <a:gd name="connsiteX890" fmla="*/ 4506523 w 16593472"/>
              <a:gd name="connsiteY890" fmla="*/ 3209753 h 16002000"/>
              <a:gd name="connsiteX891" fmla="*/ 4555790 w 16593472"/>
              <a:gd name="connsiteY891" fmla="*/ 3179434 h 16002000"/>
              <a:gd name="connsiteX892" fmla="*/ 4520734 w 16593472"/>
              <a:gd name="connsiteY892" fmla="*/ 3167117 h 16002000"/>
              <a:gd name="connsiteX893" fmla="*/ 16548964 w 16593472"/>
              <a:gd name="connsiteY893" fmla="*/ 3141793 h 16002000"/>
              <a:gd name="connsiteX894" fmla="*/ 16573367 w 16593472"/>
              <a:gd name="connsiteY894" fmla="*/ 3169012 h 16002000"/>
              <a:gd name="connsiteX895" fmla="*/ 16564841 w 16593472"/>
              <a:gd name="connsiteY895" fmla="*/ 3180382 h 16002000"/>
              <a:gd name="connsiteX896" fmla="*/ 16543641 w 16593472"/>
              <a:gd name="connsiteY896" fmla="*/ 3163446 h 16002000"/>
              <a:gd name="connsiteX897" fmla="*/ 16548563 w 16593472"/>
              <a:gd name="connsiteY897" fmla="*/ 3142270 h 16002000"/>
              <a:gd name="connsiteX898" fmla="*/ 16548734 w 16593472"/>
              <a:gd name="connsiteY898" fmla="*/ 3142483 h 16002000"/>
              <a:gd name="connsiteX899" fmla="*/ 4450623 w 16593472"/>
              <a:gd name="connsiteY899" fmla="*/ 3135851 h 16002000"/>
              <a:gd name="connsiteX900" fmla="*/ 4425989 w 16593472"/>
              <a:gd name="connsiteY900" fmla="*/ 3151958 h 16002000"/>
              <a:gd name="connsiteX901" fmla="*/ 4439253 w 16593472"/>
              <a:gd name="connsiteY901" fmla="*/ 3175645 h 16002000"/>
              <a:gd name="connsiteX902" fmla="*/ 4463887 w 16593472"/>
              <a:gd name="connsiteY902" fmla="*/ 3158590 h 16002000"/>
              <a:gd name="connsiteX903" fmla="*/ 4450623 w 16593472"/>
              <a:gd name="connsiteY903" fmla="*/ 3135851 h 16002000"/>
              <a:gd name="connsiteX904" fmla="*/ 16546839 w 16593472"/>
              <a:gd name="connsiteY904" fmla="*/ 3133956 h 16002000"/>
              <a:gd name="connsiteX905" fmla="*/ 16550629 w 16593472"/>
              <a:gd name="connsiteY905" fmla="*/ 3136799 h 16002000"/>
              <a:gd name="connsiteX906" fmla="*/ 16548964 w 16593472"/>
              <a:gd name="connsiteY906" fmla="*/ 3141793 h 16002000"/>
              <a:gd name="connsiteX907" fmla="*/ 16548734 w 16593472"/>
              <a:gd name="connsiteY907" fmla="*/ 3141536 h 16002000"/>
              <a:gd name="connsiteX908" fmla="*/ 16548563 w 16593472"/>
              <a:gd name="connsiteY908" fmla="*/ 3142270 h 16002000"/>
              <a:gd name="connsiteX909" fmla="*/ 16544943 w 16593472"/>
              <a:gd name="connsiteY909" fmla="*/ 3137746 h 16002000"/>
              <a:gd name="connsiteX910" fmla="*/ 16546839 w 16593472"/>
              <a:gd name="connsiteY910" fmla="*/ 3133956 h 16002000"/>
              <a:gd name="connsiteX911" fmla="*/ 4612875 w 16593472"/>
              <a:gd name="connsiteY911" fmla="*/ 3097835 h 16002000"/>
              <a:gd name="connsiteX912" fmla="*/ 4590846 w 16593472"/>
              <a:gd name="connsiteY912" fmla="*/ 3111217 h 16002000"/>
              <a:gd name="connsiteX913" fmla="*/ 4558633 w 16593472"/>
              <a:gd name="connsiteY913" fmla="*/ 3175645 h 16002000"/>
              <a:gd name="connsiteX914" fmla="*/ 4673276 w 16593472"/>
              <a:gd name="connsiteY914" fmla="*/ 3216385 h 16002000"/>
              <a:gd name="connsiteX915" fmla="*/ 4708331 w 16593472"/>
              <a:gd name="connsiteY915" fmla="*/ 3226807 h 16002000"/>
              <a:gd name="connsiteX916" fmla="*/ 4749072 w 16593472"/>
              <a:gd name="connsiteY916" fmla="*/ 3215438 h 16002000"/>
              <a:gd name="connsiteX917" fmla="*/ 4781286 w 16593472"/>
              <a:gd name="connsiteY917" fmla="*/ 3219228 h 16002000"/>
              <a:gd name="connsiteX918" fmla="*/ 4822974 w 16593472"/>
              <a:gd name="connsiteY918" fmla="*/ 3279865 h 16002000"/>
              <a:gd name="connsiteX919" fmla="*/ 4866557 w 16593472"/>
              <a:gd name="connsiteY919" fmla="*/ 3308289 h 16002000"/>
              <a:gd name="connsiteX920" fmla="*/ 4894981 w 16593472"/>
              <a:gd name="connsiteY920" fmla="*/ 3282707 h 16002000"/>
              <a:gd name="connsiteX921" fmla="*/ 4901613 w 16593472"/>
              <a:gd name="connsiteY921" fmla="*/ 3223018 h 16002000"/>
              <a:gd name="connsiteX922" fmla="*/ 4768021 w 16593472"/>
              <a:gd name="connsiteY922" fmla="*/ 3162380 h 16002000"/>
              <a:gd name="connsiteX923" fmla="*/ 4633482 w 16593472"/>
              <a:gd name="connsiteY923" fmla="*/ 3097953 h 16002000"/>
              <a:gd name="connsiteX924" fmla="*/ 4612875 w 16593472"/>
              <a:gd name="connsiteY924" fmla="*/ 3097835 h 16002000"/>
              <a:gd name="connsiteX925" fmla="*/ 4532104 w 16593472"/>
              <a:gd name="connsiteY925" fmla="*/ 3062897 h 16002000"/>
              <a:gd name="connsiteX926" fmla="*/ 4518839 w 16593472"/>
              <a:gd name="connsiteY926" fmla="*/ 3071424 h 16002000"/>
              <a:gd name="connsiteX927" fmla="*/ 4519787 w 16593472"/>
              <a:gd name="connsiteY927" fmla="*/ 3088478 h 16002000"/>
              <a:gd name="connsiteX928" fmla="*/ 4535894 w 16593472"/>
              <a:gd name="connsiteY928" fmla="*/ 3071424 h 16002000"/>
              <a:gd name="connsiteX929" fmla="*/ 14767510 w 16593472"/>
              <a:gd name="connsiteY929" fmla="*/ 3048685 h 16002000"/>
              <a:gd name="connsiteX930" fmla="*/ 14762772 w 16593472"/>
              <a:gd name="connsiteY930" fmla="*/ 3049632 h 16002000"/>
              <a:gd name="connsiteX931" fmla="*/ 14766562 w 16593472"/>
              <a:gd name="connsiteY931" fmla="*/ 3053422 h 16002000"/>
              <a:gd name="connsiteX932" fmla="*/ 14767510 w 16593472"/>
              <a:gd name="connsiteY932" fmla="*/ 3081846 h 16002000"/>
              <a:gd name="connsiteX933" fmla="*/ 14789302 w 16593472"/>
              <a:gd name="connsiteY933" fmla="*/ 3081846 h 16002000"/>
              <a:gd name="connsiteX934" fmla="*/ 14766562 w 16593472"/>
              <a:gd name="connsiteY934" fmla="*/ 3053422 h 16002000"/>
              <a:gd name="connsiteX935" fmla="*/ 14767510 w 16593472"/>
              <a:gd name="connsiteY935" fmla="*/ 3048685 h 16002000"/>
              <a:gd name="connsiteX936" fmla="*/ 13498861 w 16593472"/>
              <a:gd name="connsiteY936" fmla="*/ 2958676 h 16002000"/>
              <a:gd name="connsiteX937" fmla="*/ 13534865 w 16593472"/>
              <a:gd name="connsiteY937" fmla="*/ 2975730 h 16002000"/>
              <a:gd name="connsiteX938" fmla="*/ 13554761 w 16593472"/>
              <a:gd name="connsiteY938" fmla="*/ 3007944 h 16002000"/>
              <a:gd name="connsiteX939" fmla="*/ 13519706 w 16593472"/>
              <a:gd name="connsiteY939" fmla="*/ 2996575 h 16002000"/>
              <a:gd name="connsiteX940" fmla="*/ 13498861 w 16593472"/>
              <a:gd name="connsiteY940" fmla="*/ 2958676 h 16002000"/>
              <a:gd name="connsiteX941" fmla="*/ 16546839 w 16593472"/>
              <a:gd name="connsiteY941" fmla="*/ 2939727 h 16002000"/>
              <a:gd name="connsiteX942" fmla="*/ 16591369 w 16593472"/>
              <a:gd name="connsiteY942" fmla="*/ 3013629 h 16002000"/>
              <a:gd name="connsiteX943" fmla="*/ 16580947 w 16593472"/>
              <a:gd name="connsiteY943" fmla="*/ 3079003 h 16002000"/>
              <a:gd name="connsiteX944" fmla="*/ 16546839 w 16593472"/>
              <a:gd name="connsiteY944" fmla="*/ 3133956 h 16002000"/>
              <a:gd name="connsiteX945" fmla="*/ 16513678 w 16593472"/>
              <a:gd name="connsiteY945" fmla="*/ 3015524 h 16002000"/>
              <a:gd name="connsiteX946" fmla="*/ 16498519 w 16593472"/>
              <a:gd name="connsiteY946" fmla="*/ 2952991 h 16002000"/>
              <a:gd name="connsiteX947" fmla="*/ 16546839 w 16593472"/>
              <a:gd name="connsiteY947" fmla="*/ 2939727 h 16002000"/>
              <a:gd name="connsiteX948" fmla="*/ 11337706 w 16593472"/>
              <a:gd name="connsiteY948" fmla="*/ 2937832 h 16002000"/>
              <a:gd name="connsiteX949" fmla="*/ 11340549 w 16593472"/>
              <a:gd name="connsiteY949" fmla="*/ 2942569 h 16002000"/>
              <a:gd name="connsiteX950" fmla="*/ 11339601 w 16593472"/>
              <a:gd name="connsiteY950" fmla="*/ 2943517 h 16002000"/>
              <a:gd name="connsiteX951" fmla="*/ 11401186 w 16593472"/>
              <a:gd name="connsiteY951" fmla="*/ 2962466 h 16002000"/>
              <a:gd name="connsiteX952" fmla="*/ 11428662 w 16593472"/>
              <a:gd name="connsiteY952" fmla="*/ 2984258 h 16002000"/>
              <a:gd name="connsiteX953" fmla="*/ 11412555 w 16593472"/>
              <a:gd name="connsiteY953" fmla="*/ 3084688 h 16002000"/>
              <a:gd name="connsiteX954" fmla="*/ 11338654 w 16593472"/>
              <a:gd name="connsiteY954" fmla="*/ 3077109 h 16002000"/>
              <a:gd name="connsiteX955" fmla="*/ 11313072 w 16593472"/>
              <a:gd name="connsiteY955" fmla="*/ 3046790 h 16002000"/>
              <a:gd name="connsiteX956" fmla="*/ 11317809 w 16593472"/>
              <a:gd name="connsiteY956" fmla="*/ 2987100 h 16002000"/>
              <a:gd name="connsiteX957" fmla="*/ 11339601 w 16593472"/>
              <a:gd name="connsiteY957" fmla="*/ 2942569 h 16002000"/>
              <a:gd name="connsiteX958" fmla="*/ 11336759 w 16593472"/>
              <a:gd name="connsiteY958" fmla="*/ 2940674 h 16002000"/>
              <a:gd name="connsiteX959" fmla="*/ 11337706 w 16593472"/>
              <a:gd name="connsiteY959" fmla="*/ 2937832 h 16002000"/>
              <a:gd name="connsiteX960" fmla="*/ 11328113 w 16593472"/>
              <a:gd name="connsiteY960" fmla="*/ 2903013 h 16002000"/>
              <a:gd name="connsiteX961" fmla="*/ 11339601 w 16593472"/>
              <a:gd name="connsiteY961" fmla="*/ 2916040 h 16002000"/>
              <a:gd name="connsiteX962" fmla="*/ 11337706 w 16593472"/>
              <a:gd name="connsiteY962" fmla="*/ 2937832 h 16002000"/>
              <a:gd name="connsiteX963" fmla="*/ 11321599 w 16593472"/>
              <a:gd name="connsiteY963" fmla="*/ 2908461 h 16002000"/>
              <a:gd name="connsiteX964" fmla="*/ 11328113 w 16593472"/>
              <a:gd name="connsiteY964" fmla="*/ 2903013 h 16002000"/>
              <a:gd name="connsiteX965" fmla="*/ 3620648 w 16593472"/>
              <a:gd name="connsiteY965" fmla="*/ 2885130 h 16002000"/>
              <a:gd name="connsiteX966" fmla="*/ 3590329 w 16593472"/>
              <a:gd name="connsiteY966" fmla="*/ 2900881 h 16002000"/>
              <a:gd name="connsiteX967" fmla="*/ 3559063 w 16593472"/>
              <a:gd name="connsiteY967" fmla="*/ 2952991 h 16002000"/>
              <a:gd name="connsiteX968" fmla="*/ 3544851 w 16593472"/>
              <a:gd name="connsiteY968" fmla="*/ 3006997 h 16002000"/>
              <a:gd name="connsiteX969" fmla="*/ 3612121 w 16593472"/>
              <a:gd name="connsiteY969" fmla="*/ 2966256 h 16002000"/>
              <a:gd name="connsiteX970" fmla="*/ 3639597 w 16593472"/>
              <a:gd name="connsiteY970" fmla="*/ 2905618 h 16002000"/>
              <a:gd name="connsiteX971" fmla="*/ 3620648 w 16593472"/>
              <a:gd name="connsiteY971" fmla="*/ 2885130 h 16002000"/>
              <a:gd name="connsiteX972" fmla="*/ 10780955 w 16593472"/>
              <a:gd name="connsiteY972" fmla="*/ 2870444 h 16002000"/>
              <a:gd name="connsiteX973" fmla="*/ 10779652 w 16593472"/>
              <a:gd name="connsiteY973" fmla="*/ 2880037 h 16002000"/>
              <a:gd name="connsiteX974" fmla="*/ 10788179 w 16593472"/>
              <a:gd name="connsiteY974" fmla="*/ 2892354 h 16002000"/>
              <a:gd name="connsiteX975" fmla="*/ 10797654 w 16593472"/>
              <a:gd name="connsiteY975" fmla="*/ 2894249 h 16002000"/>
              <a:gd name="connsiteX976" fmla="*/ 10795759 w 16593472"/>
              <a:gd name="connsiteY976" fmla="*/ 2880037 h 16002000"/>
              <a:gd name="connsiteX977" fmla="*/ 10780955 w 16593472"/>
              <a:gd name="connsiteY977" fmla="*/ 2870444 h 16002000"/>
              <a:gd name="connsiteX978" fmla="*/ 14585598 w 16593472"/>
              <a:gd name="connsiteY978" fmla="*/ 2864049 h 16002000"/>
              <a:gd name="connsiteX979" fmla="*/ 14606441 w 16593472"/>
              <a:gd name="connsiteY979" fmla="*/ 2866773 h 16002000"/>
              <a:gd name="connsiteX980" fmla="*/ 14624443 w 16593472"/>
              <a:gd name="connsiteY980" fmla="*/ 2876247 h 16002000"/>
              <a:gd name="connsiteX981" fmla="*/ 14649077 w 16593472"/>
              <a:gd name="connsiteY981" fmla="*/ 2925515 h 16002000"/>
              <a:gd name="connsiteX982" fmla="*/ 14626338 w 16593472"/>
              <a:gd name="connsiteY982" fmla="*/ 2945412 h 16002000"/>
              <a:gd name="connsiteX983" fmla="*/ 14599810 w 16593472"/>
              <a:gd name="connsiteY983" fmla="*/ 2918883 h 16002000"/>
              <a:gd name="connsiteX984" fmla="*/ 14587492 w 16593472"/>
              <a:gd name="connsiteY984" fmla="*/ 2881932 h 16002000"/>
              <a:gd name="connsiteX985" fmla="*/ 14585598 w 16593472"/>
              <a:gd name="connsiteY985" fmla="*/ 2864049 h 16002000"/>
              <a:gd name="connsiteX986" fmla="*/ 15513161 w 16593472"/>
              <a:gd name="connsiteY986" fmla="*/ 2834559 h 16002000"/>
              <a:gd name="connsiteX987" fmla="*/ 15512213 w 16593472"/>
              <a:gd name="connsiteY987" fmla="*/ 2839296 h 16002000"/>
              <a:gd name="connsiteX988" fmla="*/ 15514108 w 16593472"/>
              <a:gd name="connsiteY988" fmla="*/ 2840244 h 16002000"/>
              <a:gd name="connsiteX989" fmla="*/ 15516950 w 16593472"/>
              <a:gd name="connsiteY989" fmla="*/ 2838349 h 16002000"/>
              <a:gd name="connsiteX990" fmla="*/ 15513161 w 16593472"/>
              <a:gd name="connsiteY990" fmla="*/ 2834559 h 16002000"/>
              <a:gd name="connsiteX991" fmla="*/ 13640858 w 16593472"/>
              <a:gd name="connsiteY991" fmla="*/ 2820408 h 16002000"/>
              <a:gd name="connsiteX992" fmla="*/ 13640917 w 16593472"/>
              <a:gd name="connsiteY992" fmla="*/ 2822210 h 16002000"/>
              <a:gd name="connsiteX993" fmla="*/ 13639085 w 16593472"/>
              <a:gd name="connsiteY993" fmla="*/ 2821294 h 16002000"/>
              <a:gd name="connsiteX994" fmla="*/ 14873507 w 16593472"/>
              <a:gd name="connsiteY994" fmla="*/ 2809925 h 16002000"/>
              <a:gd name="connsiteX995" fmla="*/ 14923840 w 16593472"/>
              <a:gd name="connsiteY995" fmla="*/ 2823189 h 16002000"/>
              <a:gd name="connsiteX996" fmla="*/ 15041326 w 16593472"/>
              <a:gd name="connsiteY996" fmla="*/ 2830769 h 16002000"/>
              <a:gd name="connsiteX997" fmla="*/ 15062169 w 16593472"/>
              <a:gd name="connsiteY997" fmla="*/ 2829822 h 16002000"/>
              <a:gd name="connsiteX998" fmla="*/ 15067855 w 16593472"/>
              <a:gd name="connsiteY998" fmla="*/ 2848771 h 16002000"/>
              <a:gd name="connsiteX999" fmla="*/ 15031851 w 16593472"/>
              <a:gd name="connsiteY999" fmla="*/ 2906566 h 16002000"/>
              <a:gd name="connsiteX1000" fmla="*/ 14937105 w 16593472"/>
              <a:gd name="connsiteY1000" fmla="*/ 3061002 h 16002000"/>
              <a:gd name="connsiteX1001" fmla="*/ 14902997 w 16593472"/>
              <a:gd name="connsiteY1001" fmla="*/ 3121639 h 16002000"/>
              <a:gd name="connsiteX1002" fmla="*/ 14831937 w 16593472"/>
              <a:gd name="connsiteY1002" fmla="*/ 3167117 h 16002000"/>
              <a:gd name="connsiteX1003" fmla="*/ 14823410 w 16593472"/>
              <a:gd name="connsiteY1003" fmla="*/ 3238177 h 16002000"/>
              <a:gd name="connsiteX1004" fmla="*/ 14812041 w 16593472"/>
              <a:gd name="connsiteY1004" fmla="*/ 3251441 h 16002000"/>
              <a:gd name="connsiteX1005" fmla="*/ 14776037 w 16593472"/>
              <a:gd name="connsiteY1005" fmla="*/ 3260916 h 16002000"/>
              <a:gd name="connsiteX1006" fmla="*/ 14725821 w 16593472"/>
              <a:gd name="connsiteY1006" fmla="*/ 3212595 h 16002000"/>
              <a:gd name="connsiteX1007" fmla="*/ 14723927 w 16593472"/>
              <a:gd name="connsiteY1007" fmla="*/ 3156695 h 16002000"/>
              <a:gd name="connsiteX1008" fmla="*/ 14665185 w 16593472"/>
              <a:gd name="connsiteY1008" fmla="*/ 3124482 h 16002000"/>
              <a:gd name="connsiteX1009" fmla="*/ 14602651 w 16593472"/>
              <a:gd name="connsiteY1009" fmla="*/ 3204068 h 16002000"/>
              <a:gd name="connsiteX1010" fmla="*/ 14640550 w 16593472"/>
              <a:gd name="connsiteY1010" fmla="*/ 3257126 h 16002000"/>
              <a:gd name="connsiteX1011" fmla="*/ 14713505 w 16593472"/>
              <a:gd name="connsiteY1011" fmla="*/ 3293129 h 16002000"/>
              <a:gd name="connsiteX1012" fmla="*/ 14706636 w 16593472"/>
              <a:gd name="connsiteY1012" fmla="*/ 3315158 h 16002000"/>
              <a:gd name="connsiteX1013" fmla="*/ 14690166 w 16593472"/>
              <a:gd name="connsiteY1013" fmla="*/ 3335338 h 16002000"/>
              <a:gd name="connsiteX1014" fmla="*/ 14659499 w 16593472"/>
              <a:gd name="connsiteY1014" fmla="*/ 3313500 h 16002000"/>
              <a:gd name="connsiteX1015" fmla="*/ 14628233 w 16593472"/>
              <a:gd name="connsiteY1015" fmla="*/ 3296919 h 16002000"/>
              <a:gd name="connsiteX1016" fmla="*/ 14568543 w 16593472"/>
              <a:gd name="connsiteY1016" fmla="*/ 3329133 h 16002000"/>
              <a:gd name="connsiteX1017" fmla="*/ 14542962 w 16593472"/>
              <a:gd name="connsiteY1017" fmla="*/ 3373664 h 16002000"/>
              <a:gd name="connsiteX1018" fmla="*/ 14492746 w 16593472"/>
              <a:gd name="connsiteY1018" fmla="*/ 3521467 h 16002000"/>
              <a:gd name="connsiteX1019" fmla="*/ 14445373 w 16593472"/>
              <a:gd name="connsiteY1019" fmla="*/ 3670218 h 16002000"/>
              <a:gd name="connsiteX1020" fmla="*/ 14279568 w 16593472"/>
              <a:gd name="connsiteY1020" fmla="*/ 3848341 h 16002000"/>
              <a:gd name="connsiteX1021" fmla="*/ 14242617 w 16593472"/>
              <a:gd name="connsiteY1021" fmla="*/ 3894766 h 16002000"/>
              <a:gd name="connsiteX1022" fmla="*/ 14143133 w 16593472"/>
              <a:gd name="connsiteY1022" fmla="*/ 4035938 h 16002000"/>
              <a:gd name="connsiteX1023" fmla="*/ 14109025 w 16593472"/>
              <a:gd name="connsiteY1023" fmla="*/ 4027411 h 16002000"/>
              <a:gd name="connsiteX1024" fmla="*/ 14056915 w 16593472"/>
              <a:gd name="connsiteY1024" fmla="*/ 3945929 h 16002000"/>
              <a:gd name="connsiteX1025" fmla="*/ 14068285 w 16593472"/>
              <a:gd name="connsiteY1025" fmla="*/ 3898556 h 16002000"/>
              <a:gd name="connsiteX1026" fmla="*/ 14116605 w 16593472"/>
              <a:gd name="connsiteY1026" fmla="*/ 3845498 h 16002000"/>
              <a:gd name="connsiteX1027" fmla="*/ 14171557 w 16593472"/>
              <a:gd name="connsiteY1027" fmla="*/ 3787704 h 16002000"/>
              <a:gd name="connsiteX1028" fmla="*/ 14199034 w 16593472"/>
              <a:gd name="connsiteY1028" fmla="*/ 3738436 h 16002000"/>
              <a:gd name="connsiteX1029" fmla="*/ 14249250 w 16593472"/>
              <a:gd name="connsiteY1029" fmla="*/ 3677798 h 16002000"/>
              <a:gd name="connsiteX1030" fmla="*/ 14260619 w 16593472"/>
              <a:gd name="connsiteY1030" fmla="*/ 3621898 h 16002000"/>
              <a:gd name="connsiteX1031" fmla="*/ 14251144 w 16593472"/>
              <a:gd name="connsiteY1031" fmla="*/ 3584000 h 16002000"/>
              <a:gd name="connsiteX1032" fmla="*/ 14299464 w 16593472"/>
              <a:gd name="connsiteY1032" fmla="*/ 3513887 h 16002000"/>
              <a:gd name="connsiteX1033" fmla="*/ 14356312 w 16593472"/>
              <a:gd name="connsiteY1033" fmla="*/ 3431459 h 16002000"/>
              <a:gd name="connsiteX1034" fmla="*/ 14377157 w 16593472"/>
              <a:gd name="connsiteY1034" fmla="*/ 3385033 h 16002000"/>
              <a:gd name="connsiteX1035" fmla="*/ 14384736 w 16593472"/>
              <a:gd name="connsiteY1035" fmla="*/ 3329133 h 16002000"/>
              <a:gd name="connsiteX1036" fmla="*/ 14503168 w 16593472"/>
              <a:gd name="connsiteY1036" fmla="*/ 3283655 h 16002000"/>
              <a:gd name="connsiteX1037" fmla="*/ 14546752 w 16593472"/>
              <a:gd name="connsiteY1037" fmla="*/ 3261863 h 16002000"/>
              <a:gd name="connsiteX1038" fmla="*/ 14540119 w 16593472"/>
              <a:gd name="connsiteY1038" fmla="*/ 3185119 h 16002000"/>
              <a:gd name="connsiteX1039" fmla="*/ 14580860 w 16593472"/>
              <a:gd name="connsiteY1039" fmla="*/ 3036368 h 16002000"/>
              <a:gd name="connsiteX1040" fmla="*/ 14673711 w 16593472"/>
              <a:gd name="connsiteY1040" fmla="*/ 3027841 h 16002000"/>
              <a:gd name="connsiteX1041" fmla="*/ 14761825 w 16593472"/>
              <a:gd name="connsiteY1041" fmla="*/ 3049632 h 16002000"/>
              <a:gd name="connsiteX1042" fmla="*/ 14853728 w 16593472"/>
              <a:gd name="connsiteY1042" fmla="*/ 2830769 h 16002000"/>
              <a:gd name="connsiteX1043" fmla="*/ 14873507 w 16593472"/>
              <a:gd name="connsiteY1043" fmla="*/ 2809925 h 16002000"/>
              <a:gd name="connsiteX1044" fmla="*/ 13608767 w 16593472"/>
              <a:gd name="connsiteY1044" fmla="*/ 2808977 h 16002000"/>
              <a:gd name="connsiteX1045" fmla="*/ 13639085 w 16593472"/>
              <a:gd name="connsiteY1045" fmla="*/ 2821294 h 16002000"/>
              <a:gd name="connsiteX1046" fmla="*/ 13615399 w 16593472"/>
              <a:gd name="connsiteY1046" fmla="*/ 2827927 h 16002000"/>
              <a:gd name="connsiteX1047" fmla="*/ 13608767 w 16593472"/>
              <a:gd name="connsiteY1047" fmla="*/ 2808977 h 16002000"/>
              <a:gd name="connsiteX1048" fmla="*/ 15495632 w 16593472"/>
              <a:gd name="connsiteY1048" fmla="*/ 2796187 h 16002000"/>
              <a:gd name="connsiteX1049" fmla="*/ 15488526 w 16593472"/>
              <a:gd name="connsiteY1049" fmla="*/ 2807083 h 16002000"/>
              <a:gd name="connsiteX1050" fmla="*/ 15512213 w 16593472"/>
              <a:gd name="connsiteY1050" fmla="*/ 2833611 h 16002000"/>
              <a:gd name="connsiteX1051" fmla="*/ 15511265 w 16593472"/>
              <a:gd name="connsiteY1051" fmla="*/ 2805188 h 16002000"/>
              <a:gd name="connsiteX1052" fmla="*/ 15495632 w 16593472"/>
              <a:gd name="connsiteY1052" fmla="*/ 2796187 h 16002000"/>
              <a:gd name="connsiteX1053" fmla="*/ 16348820 w 16593472"/>
              <a:gd name="connsiteY1053" fmla="*/ 2771079 h 16002000"/>
              <a:gd name="connsiteX1054" fmla="*/ 16391455 w 16593472"/>
              <a:gd name="connsiteY1054" fmla="*/ 2789081 h 16002000"/>
              <a:gd name="connsiteX1055" fmla="*/ 16399983 w 16593472"/>
              <a:gd name="connsiteY1055" fmla="*/ 2794766 h 16002000"/>
              <a:gd name="connsiteX1056" fmla="*/ 16403773 w 16593472"/>
              <a:gd name="connsiteY1056" fmla="*/ 2797608 h 16002000"/>
              <a:gd name="connsiteX1057" fmla="*/ 16406615 w 16593472"/>
              <a:gd name="connsiteY1057" fmla="*/ 2801398 h 16002000"/>
              <a:gd name="connsiteX1058" fmla="*/ 16409457 w 16593472"/>
              <a:gd name="connsiteY1058" fmla="*/ 2822242 h 16002000"/>
              <a:gd name="connsiteX1059" fmla="*/ 16407562 w 16593472"/>
              <a:gd name="connsiteY1059" fmla="*/ 2832664 h 16002000"/>
              <a:gd name="connsiteX1060" fmla="*/ 16404720 w 16593472"/>
              <a:gd name="connsiteY1060" fmla="*/ 2842139 h 16002000"/>
              <a:gd name="connsiteX1061" fmla="*/ 16393350 w 16593472"/>
              <a:gd name="connsiteY1061" fmla="*/ 2855403 h 16002000"/>
              <a:gd name="connsiteX1062" fmla="*/ 16366822 w 16593472"/>
              <a:gd name="connsiteY1062" fmla="*/ 2870562 h 16002000"/>
              <a:gd name="connsiteX1063" fmla="*/ 16339345 w 16593472"/>
              <a:gd name="connsiteY1063" fmla="*/ 2881932 h 16002000"/>
              <a:gd name="connsiteX1064" fmla="*/ 16282498 w 16593472"/>
              <a:gd name="connsiteY1064" fmla="*/ 2899934 h 16002000"/>
              <a:gd name="connsiteX1065" fmla="*/ 16268700 w 16593472"/>
              <a:gd name="connsiteY1065" fmla="*/ 2908038 h 16002000"/>
              <a:gd name="connsiteX1066" fmla="*/ 16268700 w 16593472"/>
              <a:gd name="connsiteY1066" fmla="*/ 2833062 h 16002000"/>
              <a:gd name="connsiteX1067" fmla="*/ 16277760 w 16593472"/>
              <a:gd name="connsiteY1067" fmla="*/ 2826387 h 16002000"/>
              <a:gd name="connsiteX1068" fmla="*/ 16348820 w 16593472"/>
              <a:gd name="connsiteY1068" fmla="*/ 2771079 h 16002000"/>
              <a:gd name="connsiteX1069" fmla="*/ 12875433 w 16593472"/>
              <a:gd name="connsiteY1069" fmla="*/ 2727496 h 16002000"/>
              <a:gd name="connsiteX1070" fmla="*/ 12911436 w 16593472"/>
              <a:gd name="connsiteY1070" fmla="*/ 2747393 h 16002000"/>
              <a:gd name="connsiteX1071" fmla="*/ 12933228 w 16593472"/>
              <a:gd name="connsiteY1071" fmla="*/ 2786238 h 16002000"/>
              <a:gd name="connsiteX1072" fmla="*/ 12875433 w 16593472"/>
              <a:gd name="connsiteY1072" fmla="*/ 2750235 h 16002000"/>
              <a:gd name="connsiteX1073" fmla="*/ 12875433 w 16593472"/>
              <a:gd name="connsiteY1073" fmla="*/ 2727496 h 16002000"/>
              <a:gd name="connsiteX1074" fmla="*/ 15155968 w 16593472"/>
              <a:gd name="connsiteY1074" fmla="*/ 2676333 h 16002000"/>
              <a:gd name="connsiteX1075" fmla="*/ 15159758 w 16593472"/>
              <a:gd name="connsiteY1075" fmla="*/ 2713284 h 16002000"/>
              <a:gd name="connsiteX1076" fmla="*/ 15143652 w 16593472"/>
              <a:gd name="connsiteY1076" fmla="*/ 2742655 h 16002000"/>
              <a:gd name="connsiteX1077" fmla="*/ 15142703 w 16593472"/>
              <a:gd name="connsiteY1077" fmla="*/ 2741708 h 16002000"/>
              <a:gd name="connsiteX1078" fmla="*/ 15115228 w 16593472"/>
              <a:gd name="connsiteY1078" fmla="*/ 2784344 h 16002000"/>
              <a:gd name="connsiteX1079" fmla="*/ 15076381 w 16593472"/>
              <a:gd name="connsiteY1079" fmla="*/ 2785291 h 16002000"/>
              <a:gd name="connsiteX1080" fmla="*/ 15039431 w 16593472"/>
              <a:gd name="connsiteY1080" fmla="*/ 2756867 h 16002000"/>
              <a:gd name="connsiteX1081" fmla="*/ 15054590 w 16593472"/>
              <a:gd name="connsiteY1081" fmla="*/ 2736971 h 16002000"/>
              <a:gd name="connsiteX1082" fmla="*/ 15121860 w 16593472"/>
              <a:gd name="connsiteY1082" fmla="*/ 2685808 h 16002000"/>
              <a:gd name="connsiteX1083" fmla="*/ 15155968 w 16593472"/>
              <a:gd name="connsiteY1083" fmla="*/ 2676333 h 16002000"/>
              <a:gd name="connsiteX1084" fmla="*/ 10931246 w 16593472"/>
              <a:gd name="connsiteY1084" fmla="*/ 2676333 h 16002000"/>
              <a:gd name="connsiteX1085" fmla="*/ 10923666 w 16593472"/>
              <a:gd name="connsiteY1085" fmla="*/ 2700020 h 16002000"/>
              <a:gd name="connsiteX1086" fmla="*/ 10951142 w 16593472"/>
              <a:gd name="connsiteY1086" fmla="*/ 2712337 h 16002000"/>
              <a:gd name="connsiteX1087" fmla="*/ 10957775 w 16593472"/>
              <a:gd name="connsiteY1087" fmla="*/ 2688650 h 16002000"/>
              <a:gd name="connsiteX1088" fmla="*/ 10931246 w 16593472"/>
              <a:gd name="connsiteY1088" fmla="*/ 2676333 h 16002000"/>
              <a:gd name="connsiteX1089" fmla="*/ 15571074 w 16593472"/>
              <a:gd name="connsiteY1089" fmla="*/ 2666267 h 16002000"/>
              <a:gd name="connsiteX1090" fmla="*/ 15559586 w 16593472"/>
              <a:gd name="connsiteY1090" fmla="*/ 2667806 h 16002000"/>
              <a:gd name="connsiteX1091" fmla="*/ 15567166 w 16593472"/>
              <a:gd name="connsiteY1091" fmla="*/ 2686755 h 16002000"/>
              <a:gd name="connsiteX1092" fmla="*/ 15588958 w 16593472"/>
              <a:gd name="connsiteY1092" fmla="*/ 2685808 h 16002000"/>
              <a:gd name="connsiteX1093" fmla="*/ 15580430 w 16593472"/>
              <a:gd name="connsiteY1093" fmla="*/ 2666859 h 16002000"/>
              <a:gd name="connsiteX1094" fmla="*/ 15571074 w 16593472"/>
              <a:gd name="connsiteY1094" fmla="*/ 2666267 h 16002000"/>
              <a:gd name="connsiteX1095" fmla="*/ 11502460 w 16593472"/>
              <a:gd name="connsiteY1095" fmla="*/ 2665156 h 16002000"/>
              <a:gd name="connsiteX1096" fmla="*/ 11512986 w 16593472"/>
              <a:gd name="connsiteY1096" fmla="*/ 2694335 h 16002000"/>
              <a:gd name="connsiteX1097" fmla="*/ 11592573 w 16593472"/>
              <a:gd name="connsiteY1097" fmla="*/ 2776764 h 16002000"/>
              <a:gd name="connsiteX1098" fmla="*/ 11609627 w 16593472"/>
              <a:gd name="connsiteY1098" fmla="*/ 2759710 h 16002000"/>
              <a:gd name="connsiteX1099" fmla="*/ 11555622 w 16593472"/>
              <a:gd name="connsiteY1099" fmla="*/ 2669701 h 16002000"/>
              <a:gd name="connsiteX1100" fmla="*/ 11515829 w 16593472"/>
              <a:gd name="connsiteY1100" fmla="*/ 2665911 h 16002000"/>
              <a:gd name="connsiteX1101" fmla="*/ 11502460 w 16593472"/>
              <a:gd name="connsiteY1101" fmla="*/ 2665156 h 16002000"/>
              <a:gd name="connsiteX1102" fmla="*/ 12517293 w 16593472"/>
              <a:gd name="connsiteY1102" fmla="*/ 2652647 h 16002000"/>
              <a:gd name="connsiteX1103" fmla="*/ 12536242 w 16593472"/>
              <a:gd name="connsiteY1103" fmla="*/ 2657384 h 16002000"/>
              <a:gd name="connsiteX1104" fmla="*/ 12541927 w 16593472"/>
              <a:gd name="connsiteY1104" fmla="*/ 2674438 h 16002000"/>
              <a:gd name="connsiteX1105" fmla="*/ 12522978 w 16593472"/>
              <a:gd name="connsiteY1105" fmla="*/ 2670648 h 16002000"/>
              <a:gd name="connsiteX1106" fmla="*/ 12918154 w 16593472"/>
              <a:gd name="connsiteY1106" fmla="*/ 2641235 h 16002000"/>
              <a:gd name="connsiteX1107" fmla="*/ 12918176 w 16593472"/>
              <a:gd name="connsiteY1107" fmla="*/ 2641330 h 16002000"/>
              <a:gd name="connsiteX1108" fmla="*/ 12918069 w 16593472"/>
              <a:gd name="connsiteY1108" fmla="*/ 2641277 h 16002000"/>
              <a:gd name="connsiteX1109" fmla="*/ 12885855 w 16593472"/>
              <a:gd name="connsiteY1109" fmla="*/ 2627065 h 16002000"/>
              <a:gd name="connsiteX1110" fmla="*/ 12918069 w 16593472"/>
              <a:gd name="connsiteY1110" fmla="*/ 2641277 h 16002000"/>
              <a:gd name="connsiteX1111" fmla="*/ 12894382 w 16593472"/>
              <a:gd name="connsiteY1111" fmla="*/ 2646014 h 16002000"/>
              <a:gd name="connsiteX1112" fmla="*/ 12885855 w 16593472"/>
              <a:gd name="connsiteY1112" fmla="*/ 2627065 h 16002000"/>
              <a:gd name="connsiteX1113" fmla="*/ 14944922 w 16593472"/>
              <a:gd name="connsiteY1113" fmla="*/ 2601839 h 16002000"/>
              <a:gd name="connsiteX1114" fmla="*/ 14964582 w 16593472"/>
              <a:gd name="connsiteY1114" fmla="*/ 2603379 h 16002000"/>
              <a:gd name="connsiteX1115" fmla="*/ 15001533 w 16593472"/>
              <a:gd name="connsiteY1115" fmla="*/ 2630855 h 16002000"/>
              <a:gd name="connsiteX1116" fmla="*/ 14979741 w 16593472"/>
              <a:gd name="connsiteY1116" fmla="*/ 2707599 h 16002000"/>
              <a:gd name="connsiteX1117" fmla="*/ 14959844 w 16593472"/>
              <a:gd name="connsiteY1117" fmla="*/ 2711389 h 16002000"/>
              <a:gd name="connsiteX1118" fmla="*/ 14945632 w 16593472"/>
              <a:gd name="connsiteY1118" fmla="*/ 2697177 h 16002000"/>
              <a:gd name="connsiteX1119" fmla="*/ 14929525 w 16593472"/>
              <a:gd name="connsiteY1119" fmla="*/ 2608116 h 16002000"/>
              <a:gd name="connsiteX1120" fmla="*/ 14944922 w 16593472"/>
              <a:gd name="connsiteY1120" fmla="*/ 2601839 h 16002000"/>
              <a:gd name="connsiteX1121" fmla="*/ 11667377 w 16593472"/>
              <a:gd name="connsiteY1121" fmla="*/ 2566391 h 16002000"/>
              <a:gd name="connsiteX1122" fmla="*/ 11667422 w 16593472"/>
              <a:gd name="connsiteY1122" fmla="*/ 2566428 h 16002000"/>
              <a:gd name="connsiteX1123" fmla="*/ 11666475 w 16593472"/>
              <a:gd name="connsiteY1123" fmla="*/ 2566428 h 16002000"/>
              <a:gd name="connsiteX1124" fmla="*/ 11659842 w 16593472"/>
              <a:gd name="connsiteY1124" fmla="*/ 2561691 h 16002000"/>
              <a:gd name="connsiteX1125" fmla="*/ 11663632 w 16593472"/>
              <a:gd name="connsiteY1125" fmla="*/ 2566428 h 16002000"/>
              <a:gd name="connsiteX1126" fmla="*/ 11666475 w 16593472"/>
              <a:gd name="connsiteY1126" fmla="*/ 2566428 h 16002000"/>
              <a:gd name="connsiteX1127" fmla="*/ 11700583 w 16593472"/>
              <a:gd name="connsiteY1127" fmla="*/ 2577797 h 16002000"/>
              <a:gd name="connsiteX1128" fmla="*/ 11689213 w 16593472"/>
              <a:gd name="connsiteY1128" fmla="*/ 2565480 h 16002000"/>
              <a:gd name="connsiteX1129" fmla="*/ 11667377 w 16593472"/>
              <a:gd name="connsiteY1129" fmla="*/ 2566391 h 16002000"/>
              <a:gd name="connsiteX1130" fmla="*/ 11661738 w 16593472"/>
              <a:gd name="connsiteY1130" fmla="*/ 2561691 h 16002000"/>
              <a:gd name="connsiteX1131" fmla="*/ 11659842 w 16593472"/>
              <a:gd name="connsiteY1131" fmla="*/ 2561691 h 16002000"/>
              <a:gd name="connsiteX1132" fmla="*/ 11537620 w 16593472"/>
              <a:gd name="connsiteY1132" fmla="*/ 2544636 h 16002000"/>
              <a:gd name="connsiteX1133" fmla="*/ 11503511 w 16593472"/>
              <a:gd name="connsiteY1133" fmla="*/ 2577797 h 16002000"/>
              <a:gd name="connsiteX1134" fmla="*/ 11558464 w 16593472"/>
              <a:gd name="connsiteY1134" fmla="*/ 2666859 h 16002000"/>
              <a:gd name="connsiteX1135" fmla="*/ 11583098 w 16593472"/>
              <a:gd name="connsiteY1135" fmla="*/ 2666859 h 16002000"/>
              <a:gd name="connsiteX1136" fmla="*/ 11638051 w 16593472"/>
              <a:gd name="connsiteY1136" fmla="*/ 2662121 h 16002000"/>
              <a:gd name="connsiteX1137" fmla="*/ 11608679 w 16593472"/>
              <a:gd name="connsiteY1137" fmla="*/ 2603379 h 16002000"/>
              <a:gd name="connsiteX1138" fmla="*/ 11537620 w 16593472"/>
              <a:gd name="connsiteY1138" fmla="*/ 2544636 h 16002000"/>
              <a:gd name="connsiteX1139" fmla="*/ 11783959 w 16593472"/>
              <a:gd name="connsiteY1139" fmla="*/ 2526635 h 16002000"/>
              <a:gd name="connsiteX1140" fmla="*/ 11789645 w 16593472"/>
              <a:gd name="connsiteY1140" fmla="*/ 2543689 h 16002000"/>
              <a:gd name="connsiteX1141" fmla="*/ 11807646 w 16593472"/>
              <a:gd name="connsiteY1141" fmla="*/ 2549374 h 16002000"/>
              <a:gd name="connsiteX1142" fmla="*/ 11795329 w 16593472"/>
              <a:gd name="connsiteY1142" fmla="*/ 2526635 h 16002000"/>
              <a:gd name="connsiteX1143" fmla="*/ 14760878 w 16593472"/>
              <a:gd name="connsiteY1143" fmla="*/ 2525687 h 16002000"/>
              <a:gd name="connsiteX1144" fmla="*/ 14766562 w 16593472"/>
              <a:gd name="connsiteY1144" fmla="*/ 2540846 h 16002000"/>
              <a:gd name="connsiteX1145" fmla="*/ 14748560 w 16593472"/>
              <a:gd name="connsiteY1145" fmla="*/ 2540846 h 16002000"/>
              <a:gd name="connsiteX1146" fmla="*/ 14739086 w 16593472"/>
              <a:gd name="connsiteY1146" fmla="*/ 2528529 h 16002000"/>
              <a:gd name="connsiteX1147" fmla="*/ 11551832 w 16593472"/>
              <a:gd name="connsiteY1147" fmla="*/ 2520950 h 16002000"/>
              <a:gd name="connsiteX1148" fmla="*/ 11555622 w 16593472"/>
              <a:gd name="connsiteY1148" fmla="*/ 2526635 h 16002000"/>
              <a:gd name="connsiteX1149" fmla="*/ 11550884 w 16593472"/>
              <a:gd name="connsiteY1149" fmla="*/ 2524740 h 16002000"/>
              <a:gd name="connsiteX1150" fmla="*/ 11551832 w 16593472"/>
              <a:gd name="connsiteY1150" fmla="*/ 2520950 h 16002000"/>
              <a:gd name="connsiteX1151" fmla="*/ 11539160 w 16593472"/>
              <a:gd name="connsiteY1151" fmla="*/ 2486605 h 16002000"/>
              <a:gd name="connsiteX1152" fmla="*/ 11551832 w 16593472"/>
              <a:gd name="connsiteY1152" fmla="*/ 2499158 h 16002000"/>
              <a:gd name="connsiteX1153" fmla="*/ 11551832 w 16593472"/>
              <a:gd name="connsiteY1153" fmla="*/ 2520950 h 16002000"/>
              <a:gd name="connsiteX1154" fmla="*/ 11532883 w 16593472"/>
              <a:gd name="connsiteY1154" fmla="*/ 2492526 h 16002000"/>
              <a:gd name="connsiteX1155" fmla="*/ 11539160 w 16593472"/>
              <a:gd name="connsiteY1155" fmla="*/ 2486605 h 16002000"/>
              <a:gd name="connsiteX1156" fmla="*/ 12869749 w 16593472"/>
              <a:gd name="connsiteY1156" fmla="*/ 2479262 h 16002000"/>
              <a:gd name="connsiteX1157" fmla="*/ 12878275 w 16593472"/>
              <a:gd name="connsiteY1157" fmla="*/ 2491578 h 16002000"/>
              <a:gd name="connsiteX1158" fmla="*/ 12895330 w 16593472"/>
              <a:gd name="connsiteY1158" fmla="*/ 2494421 h 16002000"/>
              <a:gd name="connsiteX1159" fmla="*/ 12889645 w 16593472"/>
              <a:gd name="connsiteY1159" fmla="*/ 2479262 h 16002000"/>
              <a:gd name="connsiteX1160" fmla="*/ 11781117 w 16593472"/>
              <a:gd name="connsiteY1160" fmla="*/ 2453680 h 16002000"/>
              <a:gd name="connsiteX1161" fmla="*/ 11786802 w 16593472"/>
              <a:gd name="connsiteY1161" fmla="*/ 2470734 h 16002000"/>
              <a:gd name="connsiteX1162" fmla="*/ 11804804 w 16593472"/>
              <a:gd name="connsiteY1162" fmla="*/ 2477367 h 16002000"/>
              <a:gd name="connsiteX1163" fmla="*/ 11781117 w 16593472"/>
              <a:gd name="connsiteY1163" fmla="*/ 2453680 h 16002000"/>
              <a:gd name="connsiteX1164" fmla="*/ 11783012 w 16593472"/>
              <a:gd name="connsiteY1164" fmla="*/ 2389253 h 16002000"/>
              <a:gd name="connsiteX1165" fmla="*/ 11822806 w 16593472"/>
              <a:gd name="connsiteY1165" fmla="*/ 2434731 h 16002000"/>
              <a:gd name="connsiteX1166" fmla="*/ 11840807 w 16593472"/>
              <a:gd name="connsiteY1166" fmla="*/ 2441363 h 16002000"/>
              <a:gd name="connsiteX1167" fmla="*/ 11803857 w 16593472"/>
              <a:gd name="connsiteY1167" fmla="*/ 2393043 h 16002000"/>
              <a:gd name="connsiteX1168" fmla="*/ 11783012 w 16593472"/>
              <a:gd name="connsiteY1168" fmla="*/ 2389253 h 16002000"/>
              <a:gd name="connsiteX1169" fmla="*/ 11682581 w 16593472"/>
              <a:gd name="connsiteY1169" fmla="*/ 2327668 h 16002000"/>
              <a:gd name="connsiteX1170" fmla="*/ 11700583 w 16593472"/>
              <a:gd name="connsiteY1170" fmla="*/ 2350407 h 16002000"/>
              <a:gd name="connsiteX1171" fmla="*/ 11707215 w 16593472"/>
              <a:gd name="connsiteY1171" fmla="*/ 2345670 h 16002000"/>
              <a:gd name="connsiteX1172" fmla="*/ 11699636 w 16593472"/>
              <a:gd name="connsiteY1172" fmla="*/ 2333353 h 16002000"/>
              <a:gd name="connsiteX1173" fmla="*/ 11682581 w 16593472"/>
              <a:gd name="connsiteY1173" fmla="*/ 2327668 h 16002000"/>
              <a:gd name="connsiteX1174" fmla="*/ 14640550 w 16593472"/>
              <a:gd name="connsiteY1174" fmla="*/ 2251871 h 16002000"/>
              <a:gd name="connsiteX1175" fmla="*/ 14638655 w 16593472"/>
              <a:gd name="connsiteY1175" fmla="*/ 2256609 h 16002000"/>
              <a:gd name="connsiteX1176" fmla="*/ 14642445 w 16593472"/>
              <a:gd name="connsiteY1176" fmla="*/ 2258503 h 16002000"/>
              <a:gd name="connsiteX1177" fmla="*/ 14644340 w 16593472"/>
              <a:gd name="connsiteY1177" fmla="*/ 2255661 h 16002000"/>
              <a:gd name="connsiteX1178" fmla="*/ 14640550 w 16593472"/>
              <a:gd name="connsiteY1178" fmla="*/ 2251871 h 16002000"/>
              <a:gd name="connsiteX1179" fmla="*/ 14824357 w 16593472"/>
              <a:gd name="connsiteY1179" fmla="*/ 2242397 h 16002000"/>
              <a:gd name="connsiteX1180" fmla="*/ 14824357 w 16593472"/>
              <a:gd name="connsiteY1180" fmla="*/ 2246186 h 16002000"/>
              <a:gd name="connsiteX1181" fmla="*/ 14826253 w 16593472"/>
              <a:gd name="connsiteY1181" fmla="*/ 2246186 h 16002000"/>
              <a:gd name="connsiteX1182" fmla="*/ 14830042 w 16593472"/>
              <a:gd name="connsiteY1182" fmla="*/ 2245239 h 16002000"/>
              <a:gd name="connsiteX1183" fmla="*/ 14824357 w 16593472"/>
              <a:gd name="connsiteY1183" fmla="*/ 2242397 h 16002000"/>
              <a:gd name="connsiteX1184" fmla="*/ 11276121 w 16593472"/>
              <a:gd name="connsiteY1184" fmla="*/ 2233869 h 16002000"/>
              <a:gd name="connsiteX1185" fmla="*/ 11299807 w 16593472"/>
              <a:gd name="connsiteY1185" fmla="*/ 2241449 h 16002000"/>
              <a:gd name="connsiteX1186" fmla="*/ 11415398 w 16593472"/>
              <a:gd name="connsiteY1186" fmla="*/ 2328615 h 16002000"/>
              <a:gd name="connsiteX1187" fmla="*/ 11418240 w 16593472"/>
              <a:gd name="connsiteY1187" fmla="*/ 2355144 h 16002000"/>
              <a:gd name="connsiteX1188" fmla="*/ 11312125 w 16593472"/>
              <a:gd name="connsiteY1188" fmla="*/ 2345670 h 16002000"/>
              <a:gd name="connsiteX1189" fmla="*/ 11281806 w 16593472"/>
              <a:gd name="connsiteY1189" fmla="*/ 2311561 h 16002000"/>
              <a:gd name="connsiteX1190" fmla="*/ 11276121 w 16593472"/>
              <a:gd name="connsiteY1190" fmla="*/ 2233869 h 16002000"/>
              <a:gd name="connsiteX1191" fmla="*/ 14622549 w 16593472"/>
              <a:gd name="connsiteY1191" fmla="*/ 2218710 h 16002000"/>
              <a:gd name="connsiteX1192" fmla="*/ 14615916 w 16593472"/>
              <a:gd name="connsiteY1192" fmla="*/ 2226290 h 16002000"/>
              <a:gd name="connsiteX1193" fmla="*/ 14640550 w 16593472"/>
              <a:gd name="connsiteY1193" fmla="*/ 2250924 h 16002000"/>
              <a:gd name="connsiteX1194" fmla="*/ 14622549 w 16593472"/>
              <a:gd name="connsiteY1194" fmla="*/ 2218710 h 16002000"/>
              <a:gd name="connsiteX1195" fmla="*/ 14191455 w 16593472"/>
              <a:gd name="connsiteY1195" fmla="*/ 2201656 h 16002000"/>
              <a:gd name="connsiteX1196" fmla="*/ 14100498 w 16593472"/>
              <a:gd name="connsiteY1196" fmla="*/ 2256609 h 16002000"/>
              <a:gd name="connsiteX1197" fmla="*/ 14039861 w 16593472"/>
              <a:gd name="connsiteY1197" fmla="*/ 2334300 h 16002000"/>
              <a:gd name="connsiteX1198" fmla="*/ 13993436 w 16593472"/>
              <a:gd name="connsiteY1198" fmla="*/ 2434731 h 16002000"/>
              <a:gd name="connsiteX1199" fmla="*/ 14018069 w 16593472"/>
              <a:gd name="connsiteY1199" fmla="*/ 2507685 h 16002000"/>
              <a:gd name="connsiteX1200" fmla="*/ 13998173 w 16593472"/>
              <a:gd name="connsiteY1200" fmla="*/ 2541794 h 16002000"/>
              <a:gd name="connsiteX1201" fmla="*/ 13967853 w 16593472"/>
              <a:gd name="connsiteY1201" fmla="*/ 2572113 h 16002000"/>
              <a:gd name="connsiteX1202" fmla="*/ 14017122 w 16593472"/>
              <a:gd name="connsiteY1202" fmla="*/ 2686755 h 16002000"/>
              <a:gd name="connsiteX1203" fmla="*/ 14031334 w 16593472"/>
              <a:gd name="connsiteY1203" fmla="*/ 2700020 h 16002000"/>
              <a:gd name="connsiteX1204" fmla="*/ 14057862 w 16593472"/>
              <a:gd name="connsiteY1204" fmla="*/ 2684860 h 16002000"/>
              <a:gd name="connsiteX1205" fmla="*/ 14120395 w 16593472"/>
              <a:gd name="connsiteY1205" fmla="*/ 2507685 h 16002000"/>
              <a:gd name="connsiteX1206" fmla="*/ 14196192 w 16593472"/>
              <a:gd name="connsiteY1206" fmla="*/ 2507685 h 16002000"/>
              <a:gd name="connsiteX1207" fmla="*/ 14262514 w 16593472"/>
              <a:gd name="connsiteY1207" fmla="*/ 2469787 h 16002000"/>
              <a:gd name="connsiteX1208" fmla="*/ 14253987 w 16593472"/>
              <a:gd name="connsiteY1208" fmla="*/ 2264188 h 16002000"/>
              <a:gd name="connsiteX1209" fmla="*/ 14238828 w 16593472"/>
              <a:gd name="connsiteY1209" fmla="*/ 2227237 h 16002000"/>
              <a:gd name="connsiteX1210" fmla="*/ 14191455 w 16593472"/>
              <a:gd name="connsiteY1210" fmla="*/ 2201656 h 16002000"/>
              <a:gd name="connsiteX1211" fmla="*/ 12281375 w 16593472"/>
              <a:gd name="connsiteY1211" fmla="*/ 2191234 h 16002000"/>
              <a:gd name="connsiteX1212" fmla="*/ 12282396 w 16593472"/>
              <a:gd name="connsiteY1212" fmla="*/ 2191777 h 16002000"/>
              <a:gd name="connsiteX1213" fmla="*/ 12281375 w 16593472"/>
              <a:gd name="connsiteY1213" fmla="*/ 2192181 h 16002000"/>
              <a:gd name="connsiteX1214" fmla="*/ 12280658 w 16593472"/>
              <a:gd name="connsiteY1214" fmla="*/ 2191772 h 16002000"/>
              <a:gd name="connsiteX1215" fmla="*/ 12274744 w 16593472"/>
              <a:gd name="connsiteY1215" fmla="*/ 2188391 h 16002000"/>
              <a:gd name="connsiteX1216" fmla="*/ 12280658 w 16593472"/>
              <a:gd name="connsiteY1216" fmla="*/ 2191772 h 16002000"/>
              <a:gd name="connsiteX1217" fmla="*/ 12277586 w 16593472"/>
              <a:gd name="connsiteY1217" fmla="*/ 2194076 h 16002000"/>
              <a:gd name="connsiteX1218" fmla="*/ 12293929 w 16593472"/>
              <a:gd name="connsiteY1218" fmla="*/ 2187208 h 16002000"/>
              <a:gd name="connsiteX1219" fmla="*/ 12316432 w 16593472"/>
              <a:gd name="connsiteY1219" fmla="*/ 2200708 h 16002000"/>
              <a:gd name="connsiteX1220" fmla="*/ 12311695 w 16593472"/>
              <a:gd name="connsiteY1220" fmla="*/ 2207341 h 16002000"/>
              <a:gd name="connsiteX1221" fmla="*/ 12282396 w 16593472"/>
              <a:gd name="connsiteY1221" fmla="*/ 2191777 h 16002000"/>
              <a:gd name="connsiteX1222" fmla="*/ 11282753 w 16593472"/>
              <a:gd name="connsiteY1222" fmla="*/ 2124912 h 16002000"/>
              <a:gd name="connsiteX1223" fmla="*/ 11286543 w 16593472"/>
              <a:gd name="connsiteY1223" fmla="*/ 2129649 h 16002000"/>
              <a:gd name="connsiteX1224" fmla="*/ 11284648 w 16593472"/>
              <a:gd name="connsiteY1224" fmla="*/ 2129649 h 16002000"/>
              <a:gd name="connsiteX1225" fmla="*/ 11385079 w 16593472"/>
              <a:gd name="connsiteY1225" fmla="*/ 2111647 h 16002000"/>
              <a:gd name="connsiteX1226" fmla="*/ 11402134 w 16593472"/>
              <a:gd name="connsiteY1226" fmla="*/ 2116385 h 16002000"/>
              <a:gd name="connsiteX1227" fmla="*/ 11406871 w 16593472"/>
              <a:gd name="connsiteY1227" fmla="*/ 2133439 h 16002000"/>
              <a:gd name="connsiteX1228" fmla="*/ 11347180 w 16593472"/>
              <a:gd name="connsiteY1228" fmla="*/ 2200708 h 16002000"/>
              <a:gd name="connsiteX1229" fmla="*/ 11308335 w 16593472"/>
              <a:gd name="connsiteY1229" fmla="*/ 2162810 h 16002000"/>
              <a:gd name="connsiteX1230" fmla="*/ 11286543 w 16593472"/>
              <a:gd name="connsiteY1230" fmla="*/ 2129649 h 16002000"/>
              <a:gd name="connsiteX1231" fmla="*/ 11385079 w 16593472"/>
              <a:gd name="connsiteY1231" fmla="*/ 2111647 h 16002000"/>
              <a:gd name="connsiteX1232" fmla="*/ 14798776 w 16593472"/>
              <a:gd name="connsiteY1232" fmla="*/ 2080381 h 16002000"/>
              <a:gd name="connsiteX1233" fmla="*/ 14799024 w 16593472"/>
              <a:gd name="connsiteY1233" fmla="*/ 2080584 h 16002000"/>
              <a:gd name="connsiteX1234" fmla="*/ 14798776 w 16593472"/>
              <a:gd name="connsiteY1234" fmla="*/ 2081328 h 16002000"/>
              <a:gd name="connsiteX1235" fmla="*/ 14798359 w 16593472"/>
              <a:gd name="connsiteY1235" fmla="*/ 2081120 h 16002000"/>
              <a:gd name="connsiteX1236" fmla="*/ 14795933 w 16593472"/>
              <a:gd name="connsiteY1236" fmla="*/ 2075644 h 16002000"/>
              <a:gd name="connsiteX1237" fmla="*/ 14794986 w 16593472"/>
              <a:gd name="connsiteY1237" fmla="*/ 2079434 h 16002000"/>
              <a:gd name="connsiteX1238" fmla="*/ 14798359 w 16593472"/>
              <a:gd name="connsiteY1238" fmla="*/ 2081120 h 16002000"/>
              <a:gd name="connsiteX1239" fmla="*/ 14761825 w 16593472"/>
              <a:gd name="connsiteY1239" fmla="*/ 2145756 h 16002000"/>
              <a:gd name="connsiteX1240" fmla="*/ 14825304 w 16593472"/>
              <a:gd name="connsiteY1240" fmla="*/ 2241449 h 16002000"/>
              <a:gd name="connsiteX1241" fmla="*/ 14829094 w 16593472"/>
              <a:gd name="connsiteY1241" fmla="*/ 2125859 h 16002000"/>
              <a:gd name="connsiteX1242" fmla="*/ 14827436 w 16593472"/>
              <a:gd name="connsiteY1242" fmla="*/ 2103831 h 16002000"/>
              <a:gd name="connsiteX1243" fmla="*/ 14799024 w 16593472"/>
              <a:gd name="connsiteY1243" fmla="*/ 2080584 h 16002000"/>
              <a:gd name="connsiteX1244" fmla="*/ 14799723 w 16593472"/>
              <a:gd name="connsiteY1244" fmla="*/ 2078486 h 16002000"/>
              <a:gd name="connsiteX1245" fmla="*/ 14795933 w 16593472"/>
              <a:gd name="connsiteY1245" fmla="*/ 2075644 h 16002000"/>
              <a:gd name="connsiteX1246" fmla="*/ 14360102 w 16593472"/>
              <a:gd name="connsiteY1246" fmla="*/ 2063327 h 16002000"/>
              <a:gd name="connsiteX1247" fmla="*/ 14322204 w 16593472"/>
              <a:gd name="connsiteY1247" fmla="*/ 2085118 h 16002000"/>
              <a:gd name="connsiteX1248" fmla="*/ 14338311 w 16593472"/>
              <a:gd name="connsiteY1248" fmla="*/ 2107857 h 16002000"/>
              <a:gd name="connsiteX1249" fmla="*/ 14366735 w 16593472"/>
              <a:gd name="connsiteY1249" fmla="*/ 2080381 h 16002000"/>
              <a:gd name="connsiteX1250" fmla="*/ 14360102 w 16593472"/>
              <a:gd name="connsiteY1250" fmla="*/ 2063327 h 16002000"/>
              <a:gd name="connsiteX1251" fmla="*/ 14776037 w 16593472"/>
              <a:gd name="connsiteY1251" fmla="*/ 2042483 h 16002000"/>
              <a:gd name="connsiteX1252" fmla="*/ 14770352 w 16593472"/>
              <a:gd name="connsiteY1252" fmla="*/ 2051010 h 16002000"/>
              <a:gd name="connsiteX1253" fmla="*/ 14795933 w 16593472"/>
              <a:gd name="connsiteY1253" fmla="*/ 2074696 h 16002000"/>
              <a:gd name="connsiteX1254" fmla="*/ 14776037 w 16593472"/>
              <a:gd name="connsiteY1254" fmla="*/ 2042483 h 16002000"/>
              <a:gd name="connsiteX1255" fmla="*/ 13213439 w 16593472"/>
              <a:gd name="connsiteY1255" fmla="*/ 2016191 h 16002000"/>
              <a:gd name="connsiteX1256" fmla="*/ 13206097 w 16593472"/>
              <a:gd name="connsiteY1256" fmla="*/ 2016901 h 16002000"/>
              <a:gd name="connsiteX1257" fmla="*/ 13210834 w 16593472"/>
              <a:gd name="connsiteY1257" fmla="*/ 2040588 h 16002000"/>
              <a:gd name="connsiteX1258" fmla="*/ 13249680 w 16593472"/>
              <a:gd name="connsiteY1258" fmla="*/ 2069959 h 16002000"/>
              <a:gd name="connsiteX1259" fmla="*/ 13270523 w 16593472"/>
              <a:gd name="connsiteY1259" fmla="*/ 2083223 h 16002000"/>
              <a:gd name="connsiteX1260" fmla="*/ 13312212 w 16593472"/>
              <a:gd name="connsiteY1260" fmla="*/ 2095540 h 16002000"/>
              <a:gd name="connsiteX1261" fmla="*/ 13286631 w 16593472"/>
              <a:gd name="connsiteY1261" fmla="*/ 2061432 h 16002000"/>
              <a:gd name="connsiteX1262" fmla="*/ 13225046 w 16593472"/>
              <a:gd name="connsiteY1262" fmla="*/ 2019744 h 16002000"/>
              <a:gd name="connsiteX1263" fmla="*/ 13213439 w 16593472"/>
              <a:gd name="connsiteY1263" fmla="*/ 2016191 h 16002000"/>
              <a:gd name="connsiteX1264" fmla="*/ 12081462 w 16593472"/>
              <a:gd name="connsiteY1264" fmla="*/ 1953421 h 16002000"/>
              <a:gd name="connsiteX1265" fmla="*/ 12069145 w 16593472"/>
              <a:gd name="connsiteY1265" fmla="*/ 1956264 h 16002000"/>
              <a:gd name="connsiteX1266" fmla="*/ 12086199 w 16593472"/>
              <a:gd name="connsiteY1266" fmla="*/ 2001742 h 16002000"/>
              <a:gd name="connsiteX1267" fmla="*/ 12125993 w 16593472"/>
              <a:gd name="connsiteY1267" fmla="*/ 2025428 h 16002000"/>
              <a:gd name="connsiteX1268" fmla="*/ 12126940 w 16593472"/>
              <a:gd name="connsiteY1268" fmla="*/ 2013111 h 16002000"/>
              <a:gd name="connsiteX1269" fmla="*/ 12111781 w 16593472"/>
              <a:gd name="connsiteY1269" fmla="*/ 1978055 h 16002000"/>
              <a:gd name="connsiteX1270" fmla="*/ 12081462 w 16593472"/>
              <a:gd name="connsiteY1270" fmla="*/ 1953421 h 16002000"/>
              <a:gd name="connsiteX1271" fmla="*/ 13271471 w 16593472"/>
              <a:gd name="connsiteY1271" fmla="*/ 1828357 h 16002000"/>
              <a:gd name="connsiteX1272" fmla="*/ 13237362 w 16593472"/>
              <a:gd name="connsiteY1272" fmla="*/ 1940157 h 16002000"/>
              <a:gd name="connsiteX1273" fmla="*/ 13251574 w 16593472"/>
              <a:gd name="connsiteY1273" fmla="*/ 1957211 h 16002000"/>
              <a:gd name="connsiteX1274" fmla="*/ 13284735 w 16593472"/>
              <a:gd name="connsiteY1274" fmla="*/ 1961001 h 16002000"/>
              <a:gd name="connsiteX1275" fmla="*/ 13308422 w 16593472"/>
              <a:gd name="connsiteY1275" fmla="*/ 1926893 h 16002000"/>
              <a:gd name="connsiteX1276" fmla="*/ 13306527 w 16593472"/>
              <a:gd name="connsiteY1276" fmla="*/ 1925945 h 16002000"/>
              <a:gd name="connsiteX1277" fmla="*/ 13334951 w 16593472"/>
              <a:gd name="connsiteY1277" fmla="*/ 1878572 h 16002000"/>
              <a:gd name="connsiteX1278" fmla="*/ 13312212 w 16593472"/>
              <a:gd name="connsiteY1278" fmla="*/ 1846358 h 16002000"/>
              <a:gd name="connsiteX1279" fmla="*/ 13271471 w 16593472"/>
              <a:gd name="connsiteY1279" fmla="*/ 1828357 h 16002000"/>
              <a:gd name="connsiteX1280" fmla="*/ 11933658 w 16593472"/>
              <a:gd name="connsiteY1280" fmla="*/ 1430424 h 16002000"/>
              <a:gd name="connsiteX1281" fmla="*/ 11933658 w 16593472"/>
              <a:gd name="connsiteY1281" fmla="*/ 1432319 h 16002000"/>
              <a:gd name="connsiteX1282" fmla="*/ 11936501 w 16593472"/>
              <a:gd name="connsiteY1282" fmla="*/ 1435161 h 16002000"/>
              <a:gd name="connsiteX1283" fmla="*/ 11938395 w 16593472"/>
              <a:gd name="connsiteY1283" fmla="*/ 1434213 h 16002000"/>
              <a:gd name="connsiteX1284" fmla="*/ 11963977 w 16593472"/>
              <a:gd name="connsiteY1284" fmla="*/ 1430068 h 16002000"/>
              <a:gd name="connsiteX1285" fmla="*/ 11938395 w 16593472"/>
              <a:gd name="connsiteY1285" fmla="*/ 1433266 h 16002000"/>
              <a:gd name="connsiteX1286" fmla="*/ 11994296 w 16593472"/>
              <a:gd name="connsiteY1286" fmla="*/ 1473059 h 16002000"/>
              <a:gd name="connsiteX1287" fmla="*/ 12011349 w 16593472"/>
              <a:gd name="connsiteY1287" fmla="*/ 1477797 h 16002000"/>
              <a:gd name="connsiteX1288" fmla="*/ 12000928 w 16593472"/>
              <a:gd name="connsiteY1288" fmla="*/ 1453163 h 16002000"/>
              <a:gd name="connsiteX1289" fmla="*/ 11963977 w 16593472"/>
              <a:gd name="connsiteY1289" fmla="*/ 1430068 h 16002000"/>
              <a:gd name="connsiteX1290" fmla="*/ 12085252 w 16593472"/>
              <a:gd name="connsiteY1290" fmla="*/ 1131974 h 16002000"/>
              <a:gd name="connsiteX1291" fmla="*/ 12107991 w 16593472"/>
              <a:gd name="connsiteY1291" fmla="*/ 1151870 h 16002000"/>
              <a:gd name="connsiteX1292" fmla="*/ 12112728 w 16593472"/>
              <a:gd name="connsiteY1292" fmla="*/ 1147133 h 16002000"/>
              <a:gd name="connsiteX1293" fmla="*/ 12102306 w 16593472"/>
              <a:gd name="connsiteY1293" fmla="*/ 1136711 h 16002000"/>
              <a:gd name="connsiteX1294" fmla="*/ 12085252 w 16593472"/>
              <a:gd name="connsiteY1294" fmla="*/ 1131974 h 16002000"/>
              <a:gd name="connsiteX1295" fmla="*/ 11846181 w 16593472"/>
              <a:gd name="connsiteY1295" fmla="*/ 1029841 h 16002000"/>
              <a:gd name="connsiteX1296" fmla="*/ 11827543 w 16593472"/>
              <a:gd name="connsiteY1296" fmla="*/ 1035333 h 16002000"/>
              <a:gd name="connsiteX1297" fmla="*/ 11781117 w 16593472"/>
              <a:gd name="connsiteY1297" fmla="*/ 1052387 h 16002000"/>
              <a:gd name="connsiteX1298" fmla="*/ 11658895 w 16593472"/>
              <a:gd name="connsiteY1298" fmla="*/ 1103550 h 16002000"/>
              <a:gd name="connsiteX1299" fmla="*/ 11624787 w 16593472"/>
              <a:gd name="connsiteY1299" fmla="*/ 1145238 h 16002000"/>
              <a:gd name="connsiteX1300" fmla="*/ 11635208 w 16593472"/>
              <a:gd name="connsiteY1300" fmla="*/ 1199243 h 16002000"/>
              <a:gd name="connsiteX1301" fmla="*/ 11622891 w 16593472"/>
              <a:gd name="connsiteY1301" fmla="*/ 1254196 h 16002000"/>
              <a:gd name="connsiteX1302" fmla="*/ 11646577 w 16593472"/>
              <a:gd name="connsiteY1302" fmla="*/ 1343257 h 16002000"/>
              <a:gd name="connsiteX1303" fmla="*/ 11632366 w 16593472"/>
              <a:gd name="connsiteY1303" fmla="*/ 1355574 h 16002000"/>
              <a:gd name="connsiteX1304" fmla="*/ 11573623 w 16593472"/>
              <a:gd name="connsiteY1304" fmla="*/ 1360312 h 16002000"/>
              <a:gd name="connsiteX1305" fmla="*/ 11486457 w 16593472"/>
              <a:gd name="connsiteY1305" fmla="*/ 1359364 h 16002000"/>
              <a:gd name="connsiteX1306" fmla="*/ 11409713 w 16593472"/>
              <a:gd name="connsiteY1306" fmla="*/ 1366944 h 16002000"/>
              <a:gd name="connsiteX1307" fmla="*/ 11403081 w 16593472"/>
              <a:gd name="connsiteY1307" fmla="*/ 1430424 h 16002000"/>
              <a:gd name="connsiteX1308" fmla="*/ 11415398 w 16593472"/>
              <a:gd name="connsiteY1308" fmla="*/ 1509063 h 16002000"/>
              <a:gd name="connsiteX1309" fmla="*/ 11412555 w 16593472"/>
              <a:gd name="connsiteY1309" fmla="*/ 1546014 h 16002000"/>
              <a:gd name="connsiteX1310" fmla="*/ 11432452 w 16593472"/>
              <a:gd name="connsiteY1310" fmla="*/ 1620863 h 16002000"/>
              <a:gd name="connsiteX1311" fmla="*/ 11436242 w 16593472"/>
              <a:gd name="connsiteY1311" fmla="*/ 1672026 h 16002000"/>
              <a:gd name="connsiteX1312" fmla="*/ 11380341 w 16593472"/>
              <a:gd name="connsiteY1312" fmla="*/ 1715609 h 16002000"/>
              <a:gd name="connsiteX1313" fmla="*/ 11373710 w 16593472"/>
              <a:gd name="connsiteY1313" fmla="*/ 1853938 h 16002000"/>
              <a:gd name="connsiteX1314" fmla="*/ 11337706 w 16593472"/>
              <a:gd name="connsiteY1314" fmla="*/ 1874782 h 16002000"/>
              <a:gd name="connsiteX1315" fmla="*/ 11309282 w 16593472"/>
              <a:gd name="connsiteY1315" fmla="*/ 1901311 h 16002000"/>
              <a:gd name="connsiteX1316" fmla="*/ 11298860 w 16593472"/>
              <a:gd name="connsiteY1316" fmla="*/ 1961949 h 16002000"/>
              <a:gd name="connsiteX1317" fmla="*/ 11303597 w 16593472"/>
              <a:gd name="connsiteY1317" fmla="*/ 2045325 h 16002000"/>
              <a:gd name="connsiteX1318" fmla="*/ 11270436 w 16593472"/>
              <a:gd name="connsiteY1318" fmla="*/ 2076591 h 16002000"/>
              <a:gd name="connsiteX1319" fmla="*/ 11278964 w 16593472"/>
              <a:gd name="connsiteY1319" fmla="*/ 2128701 h 16002000"/>
              <a:gd name="connsiteX1320" fmla="*/ 11220221 w 16593472"/>
              <a:gd name="connsiteY1320" fmla="*/ 2159968 h 16002000"/>
              <a:gd name="connsiteX1321" fmla="*/ 11154846 w 16593472"/>
              <a:gd name="connsiteY1321" fmla="*/ 2184602 h 16002000"/>
              <a:gd name="connsiteX1322" fmla="*/ 11172848 w 16593472"/>
              <a:gd name="connsiteY1322" fmla="*/ 2247134 h 16002000"/>
              <a:gd name="connsiteX1323" fmla="*/ 11191797 w 16593472"/>
              <a:gd name="connsiteY1323" fmla="*/ 2283137 h 16002000"/>
              <a:gd name="connsiteX1324" fmla="*/ 11110316 w 16593472"/>
              <a:gd name="connsiteY1324" fmla="*/ 2359882 h 16002000"/>
              <a:gd name="connsiteX1325" fmla="*/ 11069575 w 16593472"/>
              <a:gd name="connsiteY1325" fmla="*/ 2412939 h 16002000"/>
              <a:gd name="connsiteX1326" fmla="*/ 11088524 w 16593472"/>
              <a:gd name="connsiteY1326" fmla="*/ 2441363 h 16002000"/>
              <a:gd name="connsiteX1327" fmla="*/ 11191797 w 16593472"/>
              <a:gd name="connsiteY1327" fmla="*/ 2448943 h 16002000"/>
              <a:gd name="connsiteX1328" fmla="*/ 11209799 w 16593472"/>
              <a:gd name="connsiteY1328" fmla="*/ 2454628 h 16002000"/>
              <a:gd name="connsiteX1329" fmla="*/ 11215484 w 16593472"/>
              <a:gd name="connsiteY1329" fmla="*/ 2470734 h 16002000"/>
              <a:gd name="connsiteX1330" fmla="*/ 11100841 w 16593472"/>
              <a:gd name="connsiteY1330" fmla="*/ 2518107 h 16002000"/>
              <a:gd name="connsiteX1331" fmla="*/ 11014622 w 16593472"/>
              <a:gd name="connsiteY1331" fmla="*/ 2530424 h 16002000"/>
              <a:gd name="connsiteX1332" fmla="*/ 11007043 w 16593472"/>
              <a:gd name="connsiteY1332" fmla="*/ 2538004 h 16002000"/>
              <a:gd name="connsiteX1333" fmla="*/ 11007990 w 16593472"/>
              <a:gd name="connsiteY1333" fmla="*/ 2553163 h 16002000"/>
              <a:gd name="connsiteX1334" fmla="*/ 11037362 w 16593472"/>
              <a:gd name="connsiteY1334" fmla="*/ 2578745 h 16002000"/>
              <a:gd name="connsiteX1335" fmla="*/ 11093261 w 16593472"/>
              <a:gd name="connsiteY1335" fmla="*/ 2607169 h 16002000"/>
              <a:gd name="connsiteX1336" fmla="*/ 11115053 w 16593472"/>
              <a:gd name="connsiteY1336" fmla="*/ 2637487 h 16002000"/>
              <a:gd name="connsiteX1337" fmla="*/ 11016517 w 16593472"/>
              <a:gd name="connsiteY1337" fmla="*/ 2672543 h 16002000"/>
              <a:gd name="connsiteX1338" fmla="*/ 11007990 w 16593472"/>
              <a:gd name="connsiteY1338" fmla="*/ 2694335 h 16002000"/>
              <a:gd name="connsiteX1339" fmla="*/ 11040204 w 16593472"/>
              <a:gd name="connsiteY1339" fmla="*/ 2722759 h 16002000"/>
              <a:gd name="connsiteX1340" fmla="*/ 11062943 w 16593472"/>
              <a:gd name="connsiteY1340" fmla="*/ 2752130 h 16002000"/>
              <a:gd name="connsiteX1341" fmla="*/ 11032624 w 16593472"/>
              <a:gd name="connsiteY1341" fmla="*/ 2766342 h 16002000"/>
              <a:gd name="connsiteX1342" fmla="*/ 11010832 w 16593472"/>
              <a:gd name="connsiteY1342" fmla="*/ 2818452 h 16002000"/>
              <a:gd name="connsiteX1343" fmla="*/ 11014622 w 16593472"/>
              <a:gd name="connsiteY1343" fmla="*/ 2864878 h 16002000"/>
              <a:gd name="connsiteX1344" fmla="*/ 10986199 w 16593472"/>
              <a:gd name="connsiteY1344" fmla="*/ 2862983 h 16002000"/>
              <a:gd name="connsiteX1345" fmla="*/ 10880083 w 16593472"/>
              <a:gd name="connsiteY1345" fmla="*/ 2958676 h 16002000"/>
              <a:gd name="connsiteX1346" fmla="*/ 10860187 w 16593472"/>
              <a:gd name="connsiteY1346" fmla="*/ 2984258 h 16002000"/>
              <a:gd name="connsiteX1347" fmla="*/ 10748386 w 16593472"/>
              <a:gd name="connsiteY1347" fmla="*/ 2971941 h 16002000"/>
              <a:gd name="connsiteX1348" fmla="*/ 10719015 w 16593472"/>
              <a:gd name="connsiteY1348" fmla="*/ 3000364 h 16002000"/>
              <a:gd name="connsiteX1349" fmla="*/ 10740806 w 16593472"/>
              <a:gd name="connsiteY1349" fmla="*/ 3115955 h 16002000"/>
              <a:gd name="connsiteX1350" fmla="*/ 10708593 w 16593472"/>
              <a:gd name="connsiteY1350" fmla="*/ 3117849 h 16002000"/>
              <a:gd name="connsiteX1351" fmla="*/ 10647008 w 16593472"/>
              <a:gd name="connsiteY1351" fmla="*/ 3021209 h 16002000"/>
              <a:gd name="connsiteX1352" fmla="*/ 10614794 w 16593472"/>
              <a:gd name="connsiteY1352" fmla="*/ 2963413 h 16002000"/>
              <a:gd name="connsiteX1353" fmla="*/ 10583528 w 16593472"/>
              <a:gd name="connsiteY1353" fmla="*/ 2966256 h 16002000"/>
              <a:gd name="connsiteX1354" fmla="*/ 10599635 w 16593472"/>
              <a:gd name="connsiteY1354" fmla="*/ 3108375 h 16002000"/>
              <a:gd name="connsiteX1355" fmla="*/ 10467938 w 16593472"/>
              <a:gd name="connsiteY1355" fmla="*/ 3166170 h 16002000"/>
              <a:gd name="connsiteX1356" fmla="*/ 10400669 w 16593472"/>
              <a:gd name="connsiteY1356" fmla="*/ 3174697 h 16002000"/>
              <a:gd name="connsiteX1357" fmla="*/ 10390246 w 16593472"/>
              <a:gd name="connsiteY1357" fmla="*/ 3269443 h 16002000"/>
              <a:gd name="connsiteX1358" fmla="*/ 10383614 w 16593472"/>
              <a:gd name="connsiteY1358" fmla="*/ 3313974 h 16002000"/>
              <a:gd name="connsiteX1359" fmla="*/ 10358033 w 16593472"/>
              <a:gd name="connsiteY1359" fmla="*/ 3331028 h 16002000"/>
              <a:gd name="connsiteX1360" fmla="*/ 10331504 w 16593472"/>
              <a:gd name="connsiteY1360" fmla="*/ 3346187 h 16002000"/>
              <a:gd name="connsiteX1361" fmla="*/ 10277499 w 16593472"/>
              <a:gd name="connsiteY1361" fmla="*/ 3374611 h 16002000"/>
              <a:gd name="connsiteX1362" fmla="*/ 10229178 w 16593472"/>
              <a:gd name="connsiteY1362" fmla="*/ 3399245 h 16002000"/>
              <a:gd name="connsiteX1363" fmla="*/ 10166646 w 16593472"/>
              <a:gd name="connsiteY1363" fmla="*/ 3466515 h 16002000"/>
              <a:gd name="connsiteX1364" fmla="*/ 10125906 w 16593472"/>
              <a:gd name="connsiteY1364" fmla="*/ 3493044 h 16002000"/>
              <a:gd name="connsiteX1365" fmla="*/ 10078533 w 16593472"/>
              <a:gd name="connsiteY1365" fmla="*/ 3491149 h 16002000"/>
              <a:gd name="connsiteX1366" fmla="*/ 10025475 w 16593472"/>
              <a:gd name="connsiteY1366" fmla="*/ 3439038 h 16002000"/>
              <a:gd name="connsiteX1367" fmla="*/ 10000841 w 16593472"/>
              <a:gd name="connsiteY1367" fmla="*/ 3392613 h 16002000"/>
              <a:gd name="connsiteX1368" fmla="*/ 9961047 w 16593472"/>
              <a:gd name="connsiteY1368" fmla="*/ 3331975 h 16002000"/>
              <a:gd name="connsiteX1369" fmla="*/ 9987576 w 16593472"/>
              <a:gd name="connsiteY1369" fmla="*/ 3411562 h 16002000"/>
              <a:gd name="connsiteX1370" fmla="*/ 10010315 w 16593472"/>
              <a:gd name="connsiteY1370" fmla="*/ 3457987 h 16002000"/>
              <a:gd name="connsiteX1371" fmla="*/ 10021685 w 16593472"/>
              <a:gd name="connsiteY1371" fmla="*/ 3500623 h 16002000"/>
              <a:gd name="connsiteX1372" fmla="*/ 10008420 w 16593472"/>
              <a:gd name="connsiteY1372" fmla="*/ 3518625 h 16002000"/>
              <a:gd name="connsiteX1373" fmla="*/ 9986629 w 16593472"/>
              <a:gd name="connsiteY1373" fmla="*/ 3489254 h 16002000"/>
              <a:gd name="connsiteX1374" fmla="*/ 9977154 w 16593472"/>
              <a:gd name="connsiteY1374" fmla="*/ 3444723 h 16002000"/>
              <a:gd name="connsiteX1375" fmla="*/ 9939256 w 16593472"/>
              <a:gd name="connsiteY1375" fmla="*/ 3389770 h 16002000"/>
              <a:gd name="connsiteX1376" fmla="*/ 9901358 w 16593472"/>
              <a:gd name="connsiteY1376" fmla="*/ 3425774 h 16002000"/>
              <a:gd name="connsiteX1377" fmla="*/ 9915569 w 16593472"/>
              <a:gd name="connsiteY1377" fmla="*/ 3442828 h 16002000"/>
              <a:gd name="connsiteX1378" fmla="*/ 9945888 w 16593472"/>
              <a:gd name="connsiteY1378" fmla="*/ 3498728 h 16002000"/>
              <a:gd name="connsiteX1379" fmla="*/ 9943993 w 16593472"/>
              <a:gd name="connsiteY1379" fmla="*/ 3548944 h 16002000"/>
              <a:gd name="connsiteX1380" fmla="*/ 9934519 w 16593472"/>
              <a:gd name="connsiteY1380" fmla="*/ 3588737 h 16002000"/>
              <a:gd name="connsiteX1381" fmla="*/ 9890936 w 16593472"/>
              <a:gd name="connsiteY1381" fmla="*/ 3634215 h 16002000"/>
              <a:gd name="connsiteX1382" fmla="*/ 9829351 w 16593472"/>
              <a:gd name="connsiteY1382" fmla="*/ 3587790 h 16002000"/>
              <a:gd name="connsiteX1383" fmla="*/ 9810402 w 16593472"/>
              <a:gd name="connsiteY1383" fmla="*/ 3582105 h 16002000"/>
              <a:gd name="connsiteX1384" fmla="*/ 9804717 w 16593472"/>
              <a:gd name="connsiteY1384" fmla="*/ 3612424 h 16002000"/>
              <a:gd name="connsiteX1385" fmla="*/ 9751659 w 16593472"/>
              <a:gd name="connsiteY1385" fmla="*/ 3598212 h 16002000"/>
              <a:gd name="connsiteX1386" fmla="*/ 9690074 w 16593472"/>
              <a:gd name="connsiteY1386" fmla="*/ 3537574 h 16002000"/>
              <a:gd name="connsiteX1387" fmla="*/ 9658808 w 16593472"/>
              <a:gd name="connsiteY1387" fmla="*/ 3559366 h 16002000"/>
              <a:gd name="connsiteX1388" fmla="*/ 9642701 w 16593472"/>
              <a:gd name="connsiteY1388" fmla="*/ 3579262 h 16002000"/>
              <a:gd name="connsiteX1389" fmla="*/ 9614277 w 16593472"/>
              <a:gd name="connsiteY1389" fmla="*/ 3555576 h 16002000"/>
              <a:gd name="connsiteX1390" fmla="*/ 9591538 w 16593472"/>
              <a:gd name="connsiteY1390" fmla="*/ 3664534 h 16002000"/>
              <a:gd name="connsiteX1391" fmla="*/ 9602908 w 16593472"/>
              <a:gd name="connsiteY1391" fmla="*/ 3731803 h 16002000"/>
              <a:gd name="connsiteX1392" fmla="*/ 9557430 w 16593472"/>
              <a:gd name="connsiteY1392" fmla="*/ 3702432 h 16002000"/>
              <a:gd name="connsiteX1393" fmla="*/ 9509109 w 16593472"/>
              <a:gd name="connsiteY1393" fmla="*/ 3684430 h 16002000"/>
              <a:gd name="connsiteX1394" fmla="*/ 9411521 w 16593472"/>
              <a:gd name="connsiteY1394" fmla="*/ 3730856 h 16002000"/>
              <a:gd name="connsiteX1395" fmla="*/ 9325302 w 16593472"/>
              <a:gd name="connsiteY1395" fmla="*/ 3798125 h 16002000"/>
              <a:gd name="connsiteX1396" fmla="*/ 9203080 w 16593472"/>
              <a:gd name="connsiteY1396" fmla="*/ 3783914 h 16002000"/>
              <a:gd name="connsiteX1397" fmla="*/ 9157602 w 16593472"/>
              <a:gd name="connsiteY1397" fmla="*/ 3796231 h 16002000"/>
              <a:gd name="connsiteX1398" fmla="*/ 9118756 w 16593472"/>
              <a:gd name="connsiteY1398" fmla="*/ 3830339 h 16002000"/>
              <a:gd name="connsiteX1399" fmla="*/ 9095070 w 16593472"/>
              <a:gd name="connsiteY1399" fmla="*/ 3857816 h 16002000"/>
              <a:gd name="connsiteX1400" fmla="*/ 9044854 w 16593472"/>
              <a:gd name="connsiteY1400" fmla="*/ 3878659 h 16002000"/>
              <a:gd name="connsiteX1401" fmla="*/ 9019273 w 16593472"/>
              <a:gd name="connsiteY1401" fmla="*/ 3886239 h 16002000"/>
              <a:gd name="connsiteX1402" fmla="*/ 8991796 w 16593472"/>
              <a:gd name="connsiteY1402" fmla="*/ 3887187 h 16002000"/>
              <a:gd name="connsiteX1403" fmla="*/ 8890418 w 16593472"/>
              <a:gd name="connsiteY1403" fmla="*/ 3959194 h 16002000"/>
              <a:gd name="connsiteX1404" fmla="*/ 8848730 w 16593472"/>
              <a:gd name="connsiteY1404" fmla="*/ 3971511 h 16002000"/>
              <a:gd name="connsiteX1405" fmla="*/ 8805147 w 16593472"/>
              <a:gd name="connsiteY1405" fmla="*/ 3979090 h 16002000"/>
              <a:gd name="connsiteX1406" fmla="*/ 8729350 w 16593472"/>
              <a:gd name="connsiteY1406" fmla="*/ 3994250 h 16002000"/>
              <a:gd name="connsiteX1407" fmla="*/ 8685767 w 16593472"/>
              <a:gd name="connsiteY1407" fmla="*/ 4007514 h 16002000"/>
              <a:gd name="connsiteX1408" fmla="*/ 8663976 w 16593472"/>
              <a:gd name="connsiteY1408" fmla="*/ 4009409 h 16002000"/>
              <a:gd name="connsiteX1409" fmla="*/ 8642184 w 16593472"/>
              <a:gd name="connsiteY1409" fmla="*/ 3999934 h 16002000"/>
              <a:gd name="connsiteX1410" fmla="*/ 8563545 w 16593472"/>
              <a:gd name="connsiteY1410" fmla="*/ 4003724 h 16002000"/>
              <a:gd name="connsiteX1411" fmla="*/ 8470694 w 16593472"/>
              <a:gd name="connsiteY1411" fmla="*/ 3984775 h 16002000"/>
              <a:gd name="connsiteX1412" fmla="*/ 8392055 w 16593472"/>
              <a:gd name="connsiteY1412" fmla="*/ 4059624 h 16002000"/>
              <a:gd name="connsiteX1413" fmla="*/ 8230986 w 16593472"/>
              <a:gd name="connsiteY1413" fmla="*/ 4078574 h 16002000"/>
              <a:gd name="connsiteX1414" fmla="*/ 8176034 w 16593472"/>
              <a:gd name="connsiteY1414" fmla="*/ 4056782 h 16002000"/>
              <a:gd name="connsiteX1415" fmla="*/ 8109713 w 16593472"/>
              <a:gd name="connsiteY1415" fmla="*/ 4052992 h 16002000"/>
              <a:gd name="connsiteX1416" fmla="*/ 8039599 w 16593472"/>
              <a:gd name="connsiteY1416" fmla="*/ 4062467 h 16002000"/>
              <a:gd name="connsiteX1417" fmla="*/ 8016861 w 16593472"/>
              <a:gd name="connsiteY1417" fmla="*/ 4060572 h 16002000"/>
              <a:gd name="connsiteX1418" fmla="*/ 7939170 w 16593472"/>
              <a:gd name="connsiteY1418" fmla="*/ 4021726 h 16002000"/>
              <a:gd name="connsiteX1419" fmla="*/ 7906009 w 16593472"/>
              <a:gd name="connsiteY1419" fmla="*/ 4029306 h 16002000"/>
              <a:gd name="connsiteX1420" fmla="*/ 7856741 w 16593472"/>
              <a:gd name="connsiteY1420" fmla="*/ 4053940 h 16002000"/>
              <a:gd name="connsiteX1421" fmla="*/ 7763889 w 16593472"/>
              <a:gd name="connsiteY1421" fmla="*/ 4057730 h 16002000"/>
              <a:gd name="connsiteX1422" fmla="*/ 7714622 w 16593472"/>
              <a:gd name="connsiteY1422" fmla="*/ 4049202 h 16002000"/>
              <a:gd name="connsiteX1423" fmla="*/ 7674828 w 16593472"/>
              <a:gd name="connsiteY1423" fmla="*/ 4060572 h 16002000"/>
              <a:gd name="connsiteX1424" fmla="*/ 7635035 w 16593472"/>
              <a:gd name="connsiteY1424" fmla="*/ 4062467 h 16002000"/>
              <a:gd name="connsiteX1425" fmla="*/ 7557342 w 16593472"/>
              <a:gd name="connsiteY1425" fmla="*/ 4022673 h 16002000"/>
              <a:gd name="connsiteX1426" fmla="*/ 7496706 w 16593472"/>
              <a:gd name="connsiteY1426" fmla="*/ 3992355 h 16002000"/>
              <a:gd name="connsiteX1427" fmla="*/ 7464492 w 16593472"/>
              <a:gd name="connsiteY1427" fmla="*/ 3998039 h 16002000"/>
              <a:gd name="connsiteX1428" fmla="*/ 7448384 w 16593472"/>
              <a:gd name="connsiteY1428" fmla="*/ 4005619 h 16002000"/>
              <a:gd name="connsiteX1429" fmla="*/ 7432278 w 16593472"/>
              <a:gd name="connsiteY1429" fmla="*/ 4016041 h 16002000"/>
              <a:gd name="connsiteX1430" fmla="*/ 7350797 w 16593472"/>
              <a:gd name="connsiteY1430" fmla="*/ 4037833 h 16002000"/>
              <a:gd name="connsiteX1431" fmla="*/ 7268368 w 16593472"/>
              <a:gd name="connsiteY1431" fmla="*/ 4036885 h 16002000"/>
              <a:gd name="connsiteX1432" fmla="*/ 7195414 w 16593472"/>
              <a:gd name="connsiteY1432" fmla="*/ 3980038 h 16002000"/>
              <a:gd name="connsiteX1433" fmla="*/ 7184045 w 16593472"/>
              <a:gd name="connsiteY1433" fmla="*/ 3978143 h 16002000"/>
              <a:gd name="connsiteX1434" fmla="*/ 7053295 w 16593472"/>
              <a:gd name="connsiteY1434" fmla="*/ 4018884 h 16002000"/>
              <a:gd name="connsiteX1435" fmla="*/ 6984129 w 16593472"/>
              <a:gd name="connsiteY1435" fmla="*/ 4047307 h 16002000"/>
              <a:gd name="connsiteX1436" fmla="*/ 6968024 w 16593472"/>
              <a:gd name="connsiteY1436" fmla="*/ 4046360 h 16002000"/>
              <a:gd name="connsiteX1437" fmla="*/ 6951916 w 16593472"/>
              <a:gd name="connsiteY1437" fmla="*/ 4043518 h 16002000"/>
              <a:gd name="connsiteX1438" fmla="*/ 6919702 w 16593472"/>
              <a:gd name="connsiteY1438" fmla="*/ 4038780 h 16002000"/>
              <a:gd name="connsiteX1439" fmla="*/ 6786111 w 16593472"/>
              <a:gd name="connsiteY1439" fmla="*/ 4015094 h 16002000"/>
              <a:gd name="connsiteX1440" fmla="*/ 6746318 w 16593472"/>
              <a:gd name="connsiteY1440" fmla="*/ 3971511 h 16002000"/>
              <a:gd name="connsiteX1441" fmla="*/ 6719789 w 16593472"/>
              <a:gd name="connsiteY1441" fmla="*/ 3977196 h 16002000"/>
              <a:gd name="connsiteX1442" fmla="*/ 6696103 w 16593472"/>
              <a:gd name="connsiteY1442" fmla="*/ 3968668 h 16002000"/>
              <a:gd name="connsiteX1443" fmla="*/ 6580513 w 16593472"/>
              <a:gd name="connsiteY1443" fmla="*/ 3921295 h 16002000"/>
              <a:gd name="connsiteX1444" fmla="*/ 6538824 w 16593472"/>
              <a:gd name="connsiteY1444" fmla="*/ 3890029 h 16002000"/>
              <a:gd name="connsiteX1445" fmla="*/ 6492399 w 16593472"/>
              <a:gd name="connsiteY1445" fmla="*/ 3853078 h 16002000"/>
              <a:gd name="connsiteX1446" fmla="*/ 6464922 w 16593472"/>
              <a:gd name="connsiteY1446" fmla="*/ 3854026 h 16002000"/>
              <a:gd name="connsiteX1447" fmla="*/ 6433655 w 16593472"/>
              <a:gd name="connsiteY1447" fmla="*/ 3869185 h 16002000"/>
              <a:gd name="connsiteX1448" fmla="*/ 6301959 w 16593472"/>
              <a:gd name="connsiteY1448" fmla="*/ 3911821 h 16002000"/>
              <a:gd name="connsiteX1449" fmla="*/ 6267850 w 16593472"/>
              <a:gd name="connsiteY1449" fmla="*/ 3899504 h 16002000"/>
              <a:gd name="connsiteX1450" fmla="*/ 6226162 w 16593472"/>
              <a:gd name="connsiteY1450" fmla="*/ 3846446 h 16002000"/>
              <a:gd name="connsiteX1451" fmla="*/ 6199633 w 16593472"/>
              <a:gd name="connsiteY1451" fmla="*/ 3838866 h 16002000"/>
              <a:gd name="connsiteX1452" fmla="*/ 6173104 w 16593472"/>
              <a:gd name="connsiteY1452" fmla="*/ 3829392 h 16002000"/>
              <a:gd name="connsiteX1453" fmla="*/ 6006351 w 16593472"/>
              <a:gd name="connsiteY1453" fmla="*/ 3731803 h 16002000"/>
              <a:gd name="connsiteX1454" fmla="*/ 5788435 w 16593472"/>
              <a:gd name="connsiteY1454" fmla="*/ 3711907 h 16002000"/>
              <a:gd name="connsiteX1455" fmla="*/ 5697479 w 16593472"/>
              <a:gd name="connsiteY1455" fmla="*/ 3781071 h 16002000"/>
              <a:gd name="connsiteX1456" fmla="*/ 5613155 w 16593472"/>
              <a:gd name="connsiteY1456" fmla="*/ 3714749 h 16002000"/>
              <a:gd name="connsiteX1457" fmla="*/ 5485248 w 16593472"/>
              <a:gd name="connsiteY1457" fmla="*/ 3615266 h 16002000"/>
              <a:gd name="connsiteX1458" fmla="*/ 5360184 w 16593472"/>
              <a:gd name="connsiteY1458" fmla="*/ 3570735 h 16002000"/>
              <a:gd name="connsiteX1459" fmla="*/ 5297651 w 16593472"/>
              <a:gd name="connsiteY1459" fmla="*/ 3546101 h 16002000"/>
              <a:gd name="connsiteX1460" fmla="*/ 5235119 w 16593472"/>
              <a:gd name="connsiteY1460" fmla="*/ 3520520 h 16002000"/>
              <a:gd name="connsiteX1461" fmla="*/ 5163112 w 16593472"/>
              <a:gd name="connsiteY1461" fmla="*/ 3544206 h 16002000"/>
              <a:gd name="connsiteX1462" fmla="*/ 5086368 w 16593472"/>
              <a:gd name="connsiteY1462" fmla="*/ 3585894 h 16002000"/>
              <a:gd name="connsiteX1463" fmla="*/ 5005834 w 16593472"/>
              <a:gd name="connsiteY1463" fmla="*/ 3560313 h 16002000"/>
              <a:gd name="connsiteX1464" fmla="*/ 4991622 w 16593472"/>
              <a:gd name="connsiteY1464" fmla="*/ 3538522 h 16002000"/>
              <a:gd name="connsiteX1465" fmla="*/ 4970778 w 16593472"/>
              <a:gd name="connsiteY1465" fmla="*/ 3530942 h 16002000"/>
              <a:gd name="connsiteX1466" fmla="*/ 4913930 w 16593472"/>
              <a:gd name="connsiteY1466" fmla="*/ 3565051 h 16002000"/>
              <a:gd name="connsiteX1467" fmla="*/ 4816342 w 16593472"/>
              <a:gd name="connsiteY1467" fmla="*/ 3573578 h 16002000"/>
              <a:gd name="connsiteX1468" fmla="*/ 4711174 w 16593472"/>
              <a:gd name="connsiteY1468" fmla="*/ 3456093 h 16002000"/>
              <a:gd name="connsiteX1469" fmla="*/ 4665696 w 16593472"/>
              <a:gd name="connsiteY1469" fmla="*/ 3406825 h 16002000"/>
              <a:gd name="connsiteX1470" fmla="*/ 4620218 w 16593472"/>
              <a:gd name="connsiteY1470" fmla="*/ 3375558 h 16002000"/>
              <a:gd name="connsiteX1471" fmla="*/ 4489468 w 16593472"/>
              <a:gd name="connsiteY1471" fmla="*/ 3361347 h 16002000"/>
              <a:gd name="connsiteX1472" fmla="*/ 4456307 w 16593472"/>
              <a:gd name="connsiteY1472" fmla="*/ 3340502 h 16002000"/>
              <a:gd name="connsiteX1473" fmla="*/ 4322715 w 16593472"/>
              <a:gd name="connsiteY1473" fmla="*/ 3241967 h 16002000"/>
              <a:gd name="connsiteX1474" fmla="*/ 4237444 w 16593472"/>
              <a:gd name="connsiteY1474" fmla="*/ 3236282 h 16002000"/>
              <a:gd name="connsiteX1475" fmla="*/ 4182491 w 16593472"/>
              <a:gd name="connsiteY1475" fmla="*/ 3205016 h 16002000"/>
              <a:gd name="connsiteX1476" fmla="*/ 4117117 w 16593472"/>
              <a:gd name="connsiteY1476" fmla="*/ 3114060 h 16002000"/>
              <a:gd name="connsiteX1477" fmla="*/ 4094378 w 16593472"/>
              <a:gd name="connsiteY1477" fmla="*/ 3082793 h 16002000"/>
              <a:gd name="connsiteX1478" fmla="*/ 4032793 w 16593472"/>
              <a:gd name="connsiteY1478" fmla="*/ 3057212 h 16002000"/>
              <a:gd name="connsiteX1479" fmla="*/ 3999632 w 16593472"/>
              <a:gd name="connsiteY1479" fmla="*/ 3126376 h 16002000"/>
              <a:gd name="connsiteX1480" fmla="*/ 3971208 w 16593472"/>
              <a:gd name="connsiteY1480" fmla="*/ 3120692 h 16002000"/>
              <a:gd name="connsiteX1481" fmla="*/ 3943731 w 16593472"/>
              <a:gd name="connsiteY1481" fmla="*/ 3117849 h 16002000"/>
              <a:gd name="connsiteX1482" fmla="*/ 3732448 w 16593472"/>
              <a:gd name="connsiteY1482" fmla="*/ 3250494 h 16002000"/>
              <a:gd name="connsiteX1483" fmla="*/ 3697392 w 16593472"/>
              <a:gd name="connsiteY1483" fmla="*/ 3362294 h 16002000"/>
              <a:gd name="connsiteX1484" fmla="*/ 3623490 w 16593472"/>
              <a:gd name="connsiteY1484" fmla="*/ 3410614 h 16002000"/>
              <a:gd name="connsiteX1485" fmla="*/ 3524007 w 16593472"/>
              <a:gd name="connsiteY1485" fmla="*/ 3299762 h 16002000"/>
              <a:gd name="connsiteX1486" fmla="*/ 3521165 w 16593472"/>
              <a:gd name="connsiteY1486" fmla="*/ 3281760 h 16002000"/>
              <a:gd name="connsiteX1487" fmla="*/ 3544851 w 16593472"/>
              <a:gd name="connsiteY1487" fmla="*/ 3258074 h 16002000"/>
              <a:gd name="connsiteX1488" fmla="*/ 3655704 w 16593472"/>
              <a:gd name="connsiteY1488" fmla="*/ 3190804 h 16002000"/>
              <a:gd name="connsiteX1489" fmla="*/ 3693602 w 16593472"/>
              <a:gd name="connsiteY1489" fmla="*/ 3128272 h 16002000"/>
              <a:gd name="connsiteX1490" fmla="*/ 3718236 w 16593472"/>
              <a:gd name="connsiteY1490" fmla="*/ 3126376 h 16002000"/>
              <a:gd name="connsiteX1491" fmla="*/ 3746660 w 16593472"/>
              <a:gd name="connsiteY1491" fmla="*/ 3144378 h 16002000"/>
              <a:gd name="connsiteX1492" fmla="*/ 3825299 w 16593472"/>
              <a:gd name="connsiteY1492" fmla="*/ 3056265 h 16002000"/>
              <a:gd name="connsiteX1493" fmla="*/ 3836668 w 16593472"/>
              <a:gd name="connsiteY1493" fmla="*/ 2994680 h 16002000"/>
              <a:gd name="connsiteX1494" fmla="*/ 3771294 w 16593472"/>
              <a:gd name="connsiteY1494" fmla="*/ 2939727 h 16002000"/>
              <a:gd name="connsiteX1495" fmla="*/ 3740975 w 16593472"/>
              <a:gd name="connsiteY1495" fmla="*/ 2885722 h 16002000"/>
              <a:gd name="connsiteX1496" fmla="*/ 3681285 w 16593472"/>
              <a:gd name="connsiteY1496" fmla="*/ 2906566 h 16002000"/>
              <a:gd name="connsiteX1497" fmla="*/ 3615911 w 16593472"/>
              <a:gd name="connsiteY1497" fmla="*/ 3020261 h 16002000"/>
              <a:gd name="connsiteX1498" fmla="*/ 3612121 w 16593472"/>
              <a:gd name="connsiteY1498" fmla="*/ 3115007 h 16002000"/>
              <a:gd name="connsiteX1499" fmla="*/ 3601699 w 16593472"/>
              <a:gd name="connsiteY1499" fmla="*/ 3148168 h 16002000"/>
              <a:gd name="connsiteX1500" fmla="*/ 3518322 w 16593472"/>
              <a:gd name="connsiteY1500" fmla="*/ 3176592 h 16002000"/>
              <a:gd name="connsiteX1501" fmla="*/ 3471897 w 16593472"/>
              <a:gd name="connsiteY1501" fmla="*/ 3187961 h 16002000"/>
              <a:gd name="connsiteX1502" fmla="*/ 3455790 w 16593472"/>
              <a:gd name="connsiteY1502" fmla="*/ 3146273 h 16002000"/>
              <a:gd name="connsiteX1503" fmla="*/ 3416944 w 16593472"/>
              <a:gd name="connsiteY1503" fmla="*/ 3165222 h 16002000"/>
              <a:gd name="connsiteX1504" fmla="*/ 3389468 w 16593472"/>
              <a:gd name="connsiteY1504" fmla="*/ 3221123 h 16002000"/>
              <a:gd name="connsiteX1505" fmla="*/ 3171552 w 16593472"/>
              <a:gd name="connsiteY1505" fmla="*/ 3213543 h 16002000"/>
              <a:gd name="connsiteX1506" fmla="*/ 3140286 w 16593472"/>
              <a:gd name="connsiteY1506" fmla="*/ 3168065 h 16002000"/>
              <a:gd name="connsiteX1507" fmla="*/ 3037013 w 16593472"/>
              <a:gd name="connsiteY1507" fmla="*/ 3192699 h 16002000"/>
              <a:gd name="connsiteX1508" fmla="*/ 2972585 w 16593472"/>
              <a:gd name="connsiteY1508" fmla="*/ 3308289 h 16002000"/>
              <a:gd name="connsiteX1509" fmla="*/ 3033223 w 16593472"/>
              <a:gd name="connsiteY1509" fmla="*/ 3444723 h 16002000"/>
              <a:gd name="connsiteX1510" fmla="*/ 3112809 w 16593472"/>
              <a:gd name="connsiteY1510" fmla="*/ 3487359 h 16002000"/>
              <a:gd name="connsiteX1511" fmla="*/ 3285247 w 16593472"/>
              <a:gd name="connsiteY1511" fmla="*/ 3495886 h 16002000"/>
              <a:gd name="connsiteX1512" fmla="*/ 3413154 w 16593472"/>
              <a:gd name="connsiteY1512" fmla="*/ 3493991 h 16002000"/>
              <a:gd name="connsiteX1513" fmla="*/ 3452000 w 16593472"/>
              <a:gd name="connsiteY1513" fmla="*/ 3647479 h 16002000"/>
              <a:gd name="connsiteX1514" fmla="*/ 3495583 w 16593472"/>
              <a:gd name="connsiteY1514" fmla="*/ 3740331 h 16002000"/>
              <a:gd name="connsiteX1515" fmla="*/ 3544851 w 16593472"/>
              <a:gd name="connsiteY1515" fmla="*/ 3732751 h 16002000"/>
              <a:gd name="connsiteX1516" fmla="*/ 3615911 w 16593472"/>
              <a:gd name="connsiteY1516" fmla="*/ 3767807 h 16002000"/>
              <a:gd name="connsiteX1517" fmla="*/ 3650966 w 16593472"/>
              <a:gd name="connsiteY1517" fmla="*/ 3784861 h 16002000"/>
              <a:gd name="connsiteX1518" fmla="*/ 3686022 w 16593472"/>
              <a:gd name="connsiteY1518" fmla="*/ 3801915 h 16002000"/>
              <a:gd name="connsiteX1519" fmla="*/ 3826247 w 16593472"/>
              <a:gd name="connsiteY1519" fmla="*/ 3873922 h 16002000"/>
              <a:gd name="connsiteX1520" fmla="*/ 3902043 w 16593472"/>
              <a:gd name="connsiteY1520" fmla="*/ 3972458 h 16002000"/>
              <a:gd name="connsiteX1521" fmla="*/ 3889726 w 16593472"/>
              <a:gd name="connsiteY1521" fmla="*/ 4085206 h 16002000"/>
              <a:gd name="connsiteX1522" fmla="*/ 3918150 w 16593472"/>
              <a:gd name="connsiteY1522" fmla="*/ 4142053 h 16002000"/>
              <a:gd name="connsiteX1523" fmla="*/ 4148383 w 16593472"/>
              <a:gd name="connsiteY1523" fmla="*/ 4158160 h 16002000"/>
              <a:gd name="connsiteX1524" fmla="*/ 4159752 w 16593472"/>
              <a:gd name="connsiteY1524" fmla="*/ 4212165 h 16002000"/>
              <a:gd name="connsiteX1525" fmla="*/ 4123749 w 16593472"/>
              <a:gd name="connsiteY1525" fmla="*/ 4262381 h 16002000"/>
              <a:gd name="connsiteX1526" fmla="*/ 4058374 w 16593472"/>
              <a:gd name="connsiteY1526" fmla="*/ 4276593 h 16002000"/>
              <a:gd name="connsiteX1527" fmla="*/ 3972155 w 16593472"/>
              <a:gd name="connsiteY1527" fmla="*/ 4249116 h 16002000"/>
              <a:gd name="connsiteX1528" fmla="*/ 3956996 w 16593472"/>
              <a:gd name="connsiteY1528" fmla="*/ 4283225 h 16002000"/>
              <a:gd name="connsiteX1529" fmla="*/ 3927625 w 16593472"/>
              <a:gd name="connsiteY1529" fmla="*/ 4328703 h 16002000"/>
              <a:gd name="connsiteX1530" fmla="*/ 3896358 w 16593472"/>
              <a:gd name="connsiteY1530" fmla="*/ 4334388 h 16002000"/>
              <a:gd name="connsiteX1531" fmla="*/ 3909623 w 16593472"/>
              <a:gd name="connsiteY1531" fmla="*/ 4373234 h 16002000"/>
              <a:gd name="connsiteX1532" fmla="*/ 4009106 w 16593472"/>
              <a:gd name="connsiteY1532" fmla="*/ 4471769 h 16002000"/>
              <a:gd name="connsiteX1533" fmla="*/ 4168279 w 16593472"/>
              <a:gd name="connsiteY1533" fmla="*/ 4565568 h 16002000"/>
              <a:gd name="connsiteX1534" fmla="*/ 4211863 w 16593472"/>
              <a:gd name="connsiteY1534" fmla="*/ 4576937 h 16002000"/>
              <a:gd name="connsiteX1535" fmla="*/ 4353034 w 16593472"/>
              <a:gd name="connsiteY1535" fmla="*/ 4636627 h 16002000"/>
              <a:gd name="connsiteX1536" fmla="*/ 4441148 w 16593472"/>
              <a:gd name="connsiteY1536" fmla="*/ 4725689 h 16002000"/>
              <a:gd name="connsiteX1537" fmla="*/ 4476204 w 16593472"/>
              <a:gd name="connsiteY1537" fmla="*/ 4749375 h 16002000"/>
              <a:gd name="connsiteX1538" fmla="*/ 4490416 w 16593472"/>
              <a:gd name="connsiteY1538" fmla="*/ 4766429 h 16002000"/>
              <a:gd name="connsiteX1539" fmla="*/ 4503680 w 16593472"/>
              <a:gd name="connsiteY1539" fmla="*/ 4784431 h 16002000"/>
              <a:gd name="connsiteX1540" fmla="*/ 4569055 w 16593472"/>
              <a:gd name="connsiteY1540" fmla="*/ 4839384 h 16002000"/>
              <a:gd name="connsiteX1541" fmla="*/ 4742440 w 16593472"/>
              <a:gd name="connsiteY1541" fmla="*/ 4900969 h 16002000"/>
              <a:gd name="connsiteX1542" fmla="*/ 4805920 w 16593472"/>
              <a:gd name="connsiteY1542" fmla="*/ 4884862 h 16002000"/>
              <a:gd name="connsiteX1543" fmla="*/ 4861820 w 16593472"/>
              <a:gd name="connsiteY1543" fmla="*/ 4894336 h 16002000"/>
              <a:gd name="connsiteX1544" fmla="*/ 4967935 w 16593472"/>
              <a:gd name="connsiteY1544" fmla="*/ 4932235 h 16002000"/>
              <a:gd name="connsiteX1545" fmla="*/ 5048469 w 16593472"/>
              <a:gd name="connsiteY1545" fmla="*/ 5029823 h 16002000"/>
              <a:gd name="connsiteX1546" fmla="*/ 5100580 w 16593472"/>
              <a:gd name="connsiteY1546" fmla="*/ 5089513 h 16002000"/>
              <a:gd name="connsiteX1547" fmla="*/ 5153637 w 16593472"/>
              <a:gd name="connsiteY1547" fmla="*/ 5111305 h 16002000"/>
              <a:gd name="connsiteX1548" fmla="*/ 5113844 w 16593472"/>
              <a:gd name="connsiteY1548" fmla="*/ 5144466 h 16002000"/>
              <a:gd name="connsiteX1549" fmla="*/ 4786023 w 16593472"/>
              <a:gd name="connsiteY1549" fmla="*/ 5031718 h 16002000"/>
              <a:gd name="connsiteX1550" fmla="*/ 4461044 w 16593472"/>
              <a:gd name="connsiteY1550" fmla="*/ 4906653 h 16002000"/>
              <a:gd name="connsiteX1551" fmla="*/ 4429778 w 16593472"/>
              <a:gd name="connsiteY1551" fmla="*/ 4869702 h 16002000"/>
              <a:gd name="connsiteX1552" fmla="*/ 4377668 w 16593472"/>
              <a:gd name="connsiteY1552" fmla="*/ 4864018 h 16002000"/>
              <a:gd name="connsiteX1553" fmla="*/ 4312293 w 16593472"/>
              <a:gd name="connsiteY1553" fmla="*/ 4858333 h 16002000"/>
              <a:gd name="connsiteX1554" fmla="*/ 4275342 w 16593472"/>
              <a:gd name="connsiteY1554" fmla="*/ 4830856 h 16002000"/>
              <a:gd name="connsiteX1555" fmla="*/ 4155963 w 16593472"/>
              <a:gd name="connsiteY1555" fmla="*/ 4777799 h 16002000"/>
              <a:gd name="connsiteX1556" fmla="*/ 4058374 w 16593472"/>
              <a:gd name="connsiteY1556" fmla="*/ 4683053 h 16002000"/>
              <a:gd name="connsiteX1557" fmla="*/ 3777926 w 16593472"/>
              <a:gd name="connsiteY1557" fmla="*/ 4548514 h 16002000"/>
              <a:gd name="connsiteX1558" fmla="*/ 3731501 w 16593472"/>
              <a:gd name="connsiteY1558" fmla="*/ 4543776 h 16002000"/>
              <a:gd name="connsiteX1559" fmla="*/ 3636755 w 16593472"/>
              <a:gd name="connsiteY1559" fmla="*/ 4535249 h 16002000"/>
              <a:gd name="connsiteX1560" fmla="*/ 3474739 w 16593472"/>
              <a:gd name="connsiteY1560" fmla="*/ 4597782 h 16002000"/>
              <a:gd name="connsiteX1561" fmla="*/ 3439683 w 16593472"/>
              <a:gd name="connsiteY1561" fmla="*/ 4625258 h 16002000"/>
              <a:gd name="connsiteX1562" fmla="*/ 3393258 w 16593472"/>
              <a:gd name="connsiteY1562" fmla="*/ 4606309 h 16002000"/>
              <a:gd name="connsiteX1563" fmla="*/ 3352517 w 16593472"/>
              <a:gd name="connsiteY1563" fmla="*/ 4590202 h 16002000"/>
              <a:gd name="connsiteX1564" fmla="*/ 3309881 w 16593472"/>
              <a:gd name="connsiteY1564" fmla="*/ 4559883 h 16002000"/>
              <a:gd name="connsiteX1565" fmla="*/ 3351569 w 16593472"/>
              <a:gd name="connsiteY1565" fmla="*/ 4487876 h 16002000"/>
              <a:gd name="connsiteX1566" fmla="*/ 3377151 w 16593472"/>
              <a:gd name="connsiteY1566" fmla="*/ 4446188 h 16002000"/>
              <a:gd name="connsiteX1567" fmla="*/ 3346832 w 16593472"/>
              <a:gd name="connsiteY1567" fmla="*/ 4430081 h 16002000"/>
              <a:gd name="connsiteX1568" fmla="*/ 3304196 w 16593472"/>
              <a:gd name="connsiteY1568" fmla="*/ 4417764 h 16002000"/>
              <a:gd name="connsiteX1569" fmla="*/ 3205660 w 16593472"/>
              <a:gd name="connsiteY1569" fmla="*/ 4355232 h 16002000"/>
              <a:gd name="connsiteX1570" fmla="*/ 3159235 w 16593472"/>
              <a:gd name="connsiteY1570" fmla="*/ 4321123 h 16002000"/>
              <a:gd name="connsiteX1571" fmla="*/ 3083438 w 16593472"/>
              <a:gd name="connsiteY1571" fmla="*/ 4341020 h 16002000"/>
              <a:gd name="connsiteX1572" fmla="*/ 3073016 w 16593472"/>
              <a:gd name="connsiteY1572" fmla="*/ 4420607 h 16002000"/>
              <a:gd name="connsiteX1573" fmla="*/ 3081543 w 16593472"/>
              <a:gd name="connsiteY1573" fmla="*/ 4434818 h 16002000"/>
              <a:gd name="connsiteX1574" fmla="*/ 3082491 w 16593472"/>
              <a:gd name="connsiteY1574" fmla="*/ 4455663 h 16002000"/>
              <a:gd name="connsiteX1575" fmla="*/ 3067331 w 16593472"/>
              <a:gd name="connsiteY1575" fmla="*/ 4465137 h 16002000"/>
              <a:gd name="connsiteX1576" fmla="*/ 2948899 w 16593472"/>
              <a:gd name="connsiteY1576" fmla="*/ 4420607 h 16002000"/>
              <a:gd name="connsiteX1577" fmla="*/ 2892051 w 16593472"/>
              <a:gd name="connsiteY1577" fmla="*/ 4414922 h 16002000"/>
              <a:gd name="connsiteX1578" fmla="*/ 2805832 w 16593472"/>
              <a:gd name="connsiteY1578" fmla="*/ 4320176 h 16002000"/>
              <a:gd name="connsiteX1579" fmla="*/ 2795410 w 16593472"/>
              <a:gd name="connsiteY1579" fmla="*/ 4287015 h 16002000"/>
              <a:gd name="connsiteX1580" fmla="*/ 2672241 w 16593472"/>
              <a:gd name="connsiteY1580" fmla="*/ 4308806 h 16002000"/>
              <a:gd name="connsiteX1581" fmla="*/ 2611603 w 16593472"/>
              <a:gd name="connsiteY1581" fmla="*/ 4279435 h 16002000"/>
              <a:gd name="connsiteX1582" fmla="*/ 2538649 w 16593472"/>
              <a:gd name="connsiteY1582" fmla="*/ 4247222 h 16002000"/>
              <a:gd name="connsiteX1583" fmla="*/ 2506435 w 16593472"/>
              <a:gd name="connsiteY1583" fmla="*/ 4260486 h 16002000"/>
              <a:gd name="connsiteX1584" fmla="*/ 2509278 w 16593472"/>
              <a:gd name="connsiteY1584" fmla="*/ 4280383 h 16002000"/>
              <a:gd name="connsiteX1585" fmla="*/ 2614446 w 16593472"/>
              <a:gd name="connsiteY1585" fmla="*/ 4377023 h 16002000"/>
              <a:gd name="connsiteX1586" fmla="*/ 2722456 w 16593472"/>
              <a:gd name="connsiteY1586" fmla="*/ 4472717 h 16002000"/>
              <a:gd name="connsiteX1587" fmla="*/ 2747090 w 16593472"/>
              <a:gd name="connsiteY1587" fmla="*/ 4492614 h 16002000"/>
              <a:gd name="connsiteX1588" fmla="*/ 2877839 w 16593472"/>
              <a:gd name="connsiteY1588" fmla="*/ 4610098 h 16002000"/>
              <a:gd name="connsiteX1589" fmla="*/ 3126074 w 16593472"/>
              <a:gd name="connsiteY1589" fmla="*/ 4746533 h 16002000"/>
              <a:gd name="connsiteX1590" fmla="*/ 3377151 w 16593472"/>
              <a:gd name="connsiteY1590" fmla="*/ 4875387 h 16002000"/>
              <a:gd name="connsiteX1591" fmla="*/ 3372413 w 16593472"/>
              <a:gd name="connsiteY1591" fmla="*/ 4923708 h 16002000"/>
              <a:gd name="connsiteX1592" fmla="*/ 3313671 w 16593472"/>
              <a:gd name="connsiteY1592" fmla="*/ 5001399 h 16002000"/>
              <a:gd name="connsiteX1593" fmla="*/ 3250191 w 16593472"/>
              <a:gd name="connsiteY1593" fmla="*/ 5041193 h 16002000"/>
              <a:gd name="connsiteX1594" fmla="*/ 3130811 w 16593472"/>
              <a:gd name="connsiteY1594" fmla="*/ 4987187 h 16002000"/>
              <a:gd name="connsiteX1595" fmla="*/ 3097650 w 16593472"/>
              <a:gd name="connsiteY1595" fmla="*/ 5002347 h 16002000"/>
              <a:gd name="connsiteX1596" fmla="*/ 3081543 w 16593472"/>
              <a:gd name="connsiteY1596" fmla="*/ 5068669 h 16002000"/>
              <a:gd name="connsiteX1597" fmla="*/ 3090070 w 16593472"/>
              <a:gd name="connsiteY1597" fmla="*/ 5080986 h 16002000"/>
              <a:gd name="connsiteX1598" fmla="*/ 3142181 w 16593472"/>
              <a:gd name="connsiteY1598" fmla="*/ 5152046 h 16002000"/>
              <a:gd name="connsiteX1599" fmla="*/ 3201871 w 16593472"/>
              <a:gd name="connsiteY1599" fmla="*/ 5184259 h 16002000"/>
              <a:gd name="connsiteX1600" fmla="*/ 3221767 w 16593472"/>
              <a:gd name="connsiteY1600" fmla="*/ 5261004 h 16002000"/>
              <a:gd name="connsiteX1601" fmla="*/ 3199028 w 16593472"/>
              <a:gd name="connsiteY1601" fmla="*/ 5308377 h 16002000"/>
              <a:gd name="connsiteX1602" fmla="*/ 3126074 w 16593472"/>
              <a:gd name="connsiteY1602" fmla="*/ 5337748 h 16002000"/>
              <a:gd name="connsiteX1603" fmla="*/ 3011431 w 16593472"/>
              <a:gd name="connsiteY1603" fmla="*/ 5370909 h 16002000"/>
              <a:gd name="connsiteX1604" fmla="*/ 2929950 w 16593472"/>
              <a:gd name="connsiteY1604" fmla="*/ 5321641 h 16002000"/>
              <a:gd name="connsiteX1605" fmla="*/ 2884472 w 16593472"/>
              <a:gd name="connsiteY1605" fmla="*/ 5276163 h 16002000"/>
              <a:gd name="connsiteX1606" fmla="*/ 2798253 w 16593472"/>
              <a:gd name="connsiteY1606" fmla="*/ 5273320 h 16002000"/>
              <a:gd name="connsiteX1607" fmla="*/ 2716771 w 16593472"/>
              <a:gd name="connsiteY1607" fmla="*/ 5259108 h 16002000"/>
              <a:gd name="connsiteX1608" fmla="*/ 2687400 w 16593472"/>
              <a:gd name="connsiteY1608" fmla="*/ 5293217 h 16002000"/>
              <a:gd name="connsiteX1609" fmla="*/ 2684558 w 16593472"/>
              <a:gd name="connsiteY1609" fmla="*/ 5334905 h 16002000"/>
              <a:gd name="connsiteX1610" fmla="*/ 2763197 w 16593472"/>
              <a:gd name="connsiteY1610" fmla="*/ 5397438 h 16002000"/>
              <a:gd name="connsiteX1611" fmla="*/ 2744248 w 16593472"/>
              <a:gd name="connsiteY1611" fmla="*/ 5430599 h 16002000"/>
              <a:gd name="connsiteX1612" fmla="*/ 2723404 w 16593472"/>
              <a:gd name="connsiteY1612" fmla="*/ 5464707 h 16002000"/>
              <a:gd name="connsiteX1613" fmla="*/ 2748037 w 16593472"/>
              <a:gd name="connsiteY1613" fmla="*/ 5494078 h 16002000"/>
              <a:gd name="connsiteX1614" fmla="*/ 2782146 w 16593472"/>
              <a:gd name="connsiteY1614" fmla="*/ 5509238 h 16002000"/>
              <a:gd name="connsiteX1615" fmla="*/ 2824782 w 16593472"/>
              <a:gd name="connsiteY1615" fmla="*/ 5576507 h 16002000"/>
              <a:gd name="connsiteX1616" fmla="*/ 2901526 w 16593472"/>
              <a:gd name="connsiteY1616" fmla="*/ 5537662 h 16002000"/>
              <a:gd name="connsiteX1617" fmla="*/ 2967848 w 16593472"/>
              <a:gd name="connsiteY1617" fmla="*/ 5547136 h 16002000"/>
              <a:gd name="connsiteX1618" fmla="*/ 2971638 w 16593472"/>
              <a:gd name="connsiteY1618" fmla="*/ 5625776 h 16002000"/>
              <a:gd name="connsiteX1619" fmla="*/ 2918580 w 16593472"/>
              <a:gd name="connsiteY1619" fmla="*/ 5797265 h 16002000"/>
              <a:gd name="connsiteX1620" fmla="*/ 2887314 w 16593472"/>
              <a:gd name="connsiteY1620" fmla="*/ 5866430 h 16002000"/>
              <a:gd name="connsiteX1621" fmla="*/ 2870260 w 16593472"/>
              <a:gd name="connsiteY1621" fmla="*/ 5880642 h 16002000"/>
              <a:gd name="connsiteX1622" fmla="*/ 2857943 w 16593472"/>
              <a:gd name="connsiteY1622" fmla="*/ 5856008 h 16002000"/>
              <a:gd name="connsiteX1623" fmla="*/ 2867417 w 16593472"/>
              <a:gd name="connsiteY1623" fmla="*/ 5809583 h 16002000"/>
              <a:gd name="connsiteX1624" fmla="*/ 2826677 w 16593472"/>
              <a:gd name="connsiteY1624" fmla="*/ 5830427 h 16002000"/>
              <a:gd name="connsiteX1625" fmla="*/ 2755617 w 16593472"/>
              <a:gd name="connsiteY1625" fmla="*/ 5851271 h 16002000"/>
              <a:gd name="connsiteX1626" fmla="*/ 2585074 w 16593472"/>
              <a:gd name="connsiteY1626" fmla="*/ 5765999 h 16002000"/>
              <a:gd name="connsiteX1627" fmla="*/ 2520647 w 16593472"/>
              <a:gd name="connsiteY1627" fmla="*/ 5820005 h 16002000"/>
              <a:gd name="connsiteX1628" fmla="*/ 2516857 w 16593472"/>
              <a:gd name="connsiteY1628" fmla="*/ 5904328 h 16002000"/>
              <a:gd name="connsiteX1629" fmla="*/ 2521595 w 16593472"/>
              <a:gd name="connsiteY1629" fmla="*/ 5964019 h 16002000"/>
              <a:gd name="connsiteX1630" fmla="*/ 2457167 w 16593472"/>
              <a:gd name="connsiteY1630" fmla="*/ 5987705 h 16002000"/>
              <a:gd name="connsiteX1631" fmla="*/ 2316943 w 16593472"/>
              <a:gd name="connsiteY1631" fmla="*/ 5861693 h 16002000"/>
              <a:gd name="connsiteX1632" fmla="*/ 2084816 w 16593472"/>
              <a:gd name="connsiteY1632" fmla="*/ 5796318 h 16002000"/>
              <a:gd name="connsiteX1633" fmla="*/ 2037443 w 16593472"/>
              <a:gd name="connsiteY1633" fmla="*/ 5845586 h 16002000"/>
              <a:gd name="connsiteX1634" fmla="*/ 2043127 w 16593472"/>
              <a:gd name="connsiteY1634" fmla="*/ 5883485 h 16002000"/>
              <a:gd name="connsiteX1635" fmla="*/ 2106607 w 16593472"/>
              <a:gd name="connsiteY1635" fmla="*/ 5969703 h 16002000"/>
              <a:gd name="connsiteX1636" fmla="*/ 2197563 w 16593472"/>
              <a:gd name="connsiteY1636" fmla="*/ 6024656 h 16002000"/>
              <a:gd name="connsiteX1637" fmla="*/ 2387055 w 16593472"/>
              <a:gd name="connsiteY1637" fmla="*/ 6054027 h 16002000"/>
              <a:gd name="connsiteX1638" fmla="*/ 2470432 w 16593472"/>
              <a:gd name="connsiteY1638" fmla="*/ 6060659 h 16002000"/>
              <a:gd name="connsiteX1639" fmla="*/ 2543386 w 16593472"/>
              <a:gd name="connsiteY1639" fmla="*/ 6089083 h 16002000"/>
              <a:gd name="connsiteX1640" fmla="*/ 2675083 w 16593472"/>
              <a:gd name="connsiteY1640" fmla="*/ 6171512 h 16002000"/>
              <a:gd name="connsiteX1641" fmla="*/ 2663714 w 16593472"/>
              <a:gd name="connsiteY1641" fmla="*/ 6237834 h 16002000"/>
              <a:gd name="connsiteX1642" fmla="*/ 2621078 w 16593472"/>
              <a:gd name="connsiteY1642" fmla="*/ 6295630 h 16002000"/>
              <a:gd name="connsiteX1643" fmla="*/ 2489381 w 16593472"/>
              <a:gd name="connsiteY1643" fmla="*/ 6276680 h 16002000"/>
              <a:gd name="connsiteX1644" fmla="*/ 2419269 w 16593472"/>
              <a:gd name="connsiteY1644" fmla="*/ 6224570 h 16002000"/>
              <a:gd name="connsiteX1645" fmla="*/ 2358632 w 16593472"/>
              <a:gd name="connsiteY1645" fmla="*/ 6220780 h 16002000"/>
              <a:gd name="connsiteX1646" fmla="*/ 2297994 w 16593472"/>
              <a:gd name="connsiteY1646" fmla="*/ 6216043 h 16002000"/>
              <a:gd name="connsiteX1647" fmla="*/ 2279045 w 16593472"/>
              <a:gd name="connsiteY1647" fmla="*/ 6224570 h 16002000"/>
              <a:gd name="connsiteX1648" fmla="*/ 2282835 w 16593472"/>
              <a:gd name="connsiteY1648" fmla="*/ 6245414 h 16002000"/>
              <a:gd name="connsiteX1649" fmla="*/ 2308416 w 16593472"/>
              <a:gd name="connsiteY1649" fmla="*/ 6270048 h 16002000"/>
              <a:gd name="connsiteX1650" fmla="*/ 2303679 w 16593472"/>
              <a:gd name="connsiteY1650" fmla="*/ 6345845 h 16002000"/>
              <a:gd name="connsiteX1651" fmla="*/ 2316943 w 16593472"/>
              <a:gd name="connsiteY1651" fmla="*/ 6388481 h 16002000"/>
              <a:gd name="connsiteX1652" fmla="*/ 2550966 w 16593472"/>
              <a:gd name="connsiteY1652" fmla="*/ 6506913 h 16002000"/>
              <a:gd name="connsiteX1653" fmla="*/ 2668451 w 16593472"/>
              <a:gd name="connsiteY1653" fmla="*/ 6565656 h 16002000"/>
              <a:gd name="connsiteX1654" fmla="*/ 2727193 w 16593472"/>
              <a:gd name="connsiteY1654" fmla="*/ 6595027 h 16002000"/>
              <a:gd name="connsiteX1655" fmla="*/ 2785936 w 16593472"/>
              <a:gd name="connsiteY1655" fmla="*/ 6628188 h 16002000"/>
              <a:gd name="connsiteX1656" fmla="*/ 2918580 w 16593472"/>
              <a:gd name="connsiteY1656" fmla="*/ 6687878 h 16002000"/>
              <a:gd name="connsiteX1657" fmla="*/ 2906263 w 16593472"/>
              <a:gd name="connsiteY1657" fmla="*/ 6766517 h 16002000"/>
              <a:gd name="connsiteX1658" fmla="*/ 2897736 w 16593472"/>
              <a:gd name="connsiteY1658" fmla="*/ 6834734 h 16002000"/>
              <a:gd name="connsiteX1659" fmla="*/ 2957426 w 16593472"/>
              <a:gd name="connsiteY1659" fmla="*/ 6996750 h 16002000"/>
              <a:gd name="connsiteX1660" fmla="*/ 3058804 w 16593472"/>
              <a:gd name="connsiteY1660" fmla="*/ 7041280 h 16002000"/>
              <a:gd name="connsiteX1661" fmla="*/ 3271983 w 16593472"/>
              <a:gd name="connsiteY1661" fmla="*/ 7181505 h 16002000"/>
              <a:gd name="connsiteX1662" fmla="*/ 3326935 w 16593472"/>
              <a:gd name="connsiteY1662" fmla="*/ 7173925 h 16002000"/>
              <a:gd name="connsiteX1663" fmla="*/ 3375256 w 16593472"/>
              <a:gd name="connsiteY1663" fmla="*/ 7190980 h 16002000"/>
              <a:gd name="connsiteX1664" fmla="*/ 3356307 w 16593472"/>
              <a:gd name="connsiteY1664" fmla="*/ 7256354 h 16002000"/>
              <a:gd name="connsiteX1665" fmla="*/ 3229347 w 16593472"/>
              <a:gd name="connsiteY1665" fmla="*/ 7395631 h 16002000"/>
              <a:gd name="connsiteX1666" fmla="*/ 3230294 w 16593472"/>
              <a:gd name="connsiteY1666" fmla="*/ 7518801 h 16002000"/>
              <a:gd name="connsiteX1667" fmla="*/ 3232189 w 16593472"/>
              <a:gd name="connsiteY1667" fmla="*/ 7570911 h 16002000"/>
              <a:gd name="connsiteX1668" fmla="*/ 3221767 w 16593472"/>
              <a:gd name="connsiteY1668" fmla="*/ 7667552 h 16002000"/>
              <a:gd name="connsiteX1669" fmla="*/ 3190501 w 16593472"/>
              <a:gd name="connsiteY1669" fmla="*/ 7699765 h 16002000"/>
              <a:gd name="connsiteX1670" fmla="*/ 3217030 w 16593472"/>
              <a:gd name="connsiteY1670" fmla="*/ 7725346 h 16002000"/>
              <a:gd name="connsiteX1671" fmla="*/ 3272930 w 16593472"/>
              <a:gd name="connsiteY1671" fmla="*/ 7714925 h 16002000"/>
              <a:gd name="connsiteX1672" fmla="*/ 3423576 w 16593472"/>
              <a:gd name="connsiteY1672" fmla="*/ 7754719 h 16002000"/>
              <a:gd name="connsiteX1673" fmla="*/ 3478529 w 16593472"/>
              <a:gd name="connsiteY1673" fmla="*/ 7742401 h 16002000"/>
              <a:gd name="connsiteX1674" fmla="*/ 3641492 w 16593472"/>
              <a:gd name="connsiteY1674" fmla="*/ 7898732 h 16002000"/>
              <a:gd name="connsiteX1675" fmla="*/ 3517375 w 16593472"/>
              <a:gd name="connsiteY1675" fmla="*/ 7966001 h 16002000"/>
              <a:gd name="connsiteX1676" fmla="*/ 3388520 w 16593472"/>
              <a:gd name="connsiteY1676" fmla="*/ 7882626 h 16002000"/>
              <a:gd name="connsiteX1677" fmla="*/ 3204713 w 16593472"/>
              <a:gd name="connsiteY1677" fmla="*/ 7893046 h 16002000"/>
              <a:gd name="connsiteX1678" fmla="*/ 3184816 w 16593472"/>
              <a:gd name="connsiteY1678" fmla="*/ 7954632 h 16002000"/>
              <a:gd name="connsiteX1679" fmla="*/ 3251139 w 16593472"/>
              <a:gd name="connsiteY1679" fmla="*/ 8011479 h 16002000"/>
              <a:gd name="connsiteX1680" fmla="*/ 3346832 w 16593472"/>
              <a:gd name="connsiteY1680" fmla="*/ 8013374 h 16002000"/>
              <a:gd name="connsiteX1681" fmla="*/ 3521165 w 16593472"/>
              <a:gd name="connsiteY1681" fmla="*/ 8135596 h 16002000"/>
              <a:gd name="connsiteX1682" fmla="*/ 3529692 w 16593472"/>
              <a:gd name="connsiteY1682" fmla="*/ 8170652 h 16002000"/>
              <a:gd name="connsiteX1683" fmla="*/ 3509795 w 16593472"/>
              <a:gd name="connsiteY1683" fmla="*/ 8180127 h 16002000"/>
              <a:gd name="connsiteX1684" fmla="*/ 3360096 w 16593472"/>
              <a:gd name="connsiteY1684" fmla="*/ 8137491 h 16002000"/>
              <a:gd name="connsiteX1685" fmla="*/ 3341147 w 16593472"/>
              <a:gd name="connsiteY1685" fmla="*/ 8147913 h 16002000"/>
              <a:gd name="connsiteX1686" fmla="*/ 3350622 w 16593472"/>
              <a:gd name="connsiteY1686" fmla="*/ 8167810 h 16002000"/>
              <a:gd name="connsiteX1687" fmla="*/ 3573275 w 16593472"/>
              <a:gd name="connsiteY1687" fmla="*/ 8226552 h 16002000"/>
              <a:gd name="connsiteX1688" fmla="*/ 3596961 w 16593472"/>
              <a:gd name="connsiteY1688" fmla="*/ 8249291 h 16002000"/>
              <a:gd name="connsiteX1689" fmla="*/ 3682233 w 16593472"/>
              <a:gd name="connsiteY1689" fmla="*/ 8272978 h 16002000"/>
              <a:gd name="connsiteX1690" fmla="*/ 3737185 w 16593472"/>
              <a:gd name="connsiteY1690" fmla="*/ 8308034 h 16002000"/>
              <a:gd name="connsiteX1691" fmla="*/ 3786453 w 16593472"/>
              <a:gd name="connsiteY1691" fmla="*/ 8361092 h 16002000"/>
              <a:gd name="connsiteX1692" fmla="*/ 3868882 w 16593472"/>
              <a:gd name="connsiteY1692" fmla="*/ 8444468 h 16002000"/>
              <a:gd name="connsiteX1693" fmla="*/ 3910570 w 16593472"/>
              <a:gd name="connsiteY1693" fmla="*/ 8460575 h 16002000"/>
              <a:gd name="connsiteX1694" fmla="*/ 4011001 w 16593472"/>
              <a:gd name="connsiteY1694" fmla="*/ 8466260 h 16002000"/>
              <a:gd name="connsiteX1695" fmla="*/ 4046057 w 16593472"/>
              <a:gd name="connsiteY1695" fmla="*/ 8479524 h 16002000"/>
              <a:gd name="connsiteX1696" fmla="*/ 4335032 w 16593472"/>
              <a:gd name="connsiteY1696" fmla="*/ 8542056 h 16002000"/>
              <a:gd name="connsiteX1697" fmla="*/ 4457255 w 16593472"/>
              <a:gd name="connsiteY1697" fmla="*/ 8567638 h 16002000"/>
              <a:gd name="connsiteX1698" fmla="*/ 4531157 w 16593472"/>
              <a:gd name="connsiteY1698" fmla="*/ 8650067 h 16002000"/>
              <a:gd name="connsiteX1699" fmla="*/ 4570002 w 16593472"/>
              <a:gd name="connsiteY1699" fmla="*/ 8756182 h 16002000"/>
              <a:gd name="connsiteX1700" fmla="*/ 4726333 w 16593472"/>
              <a:gd name="connsiteY1700" fmla="*/ 8852823 h 16002000"/>
              <a:gd name="connsiteX1701" fmla="*/ 4785076 w 16593472"/>
              <a:gd name="connsiteY1701" fmla="*/ 8843348 h 16002000"/>
              <a:gd name="connsiteX1702" fmla="*/ 4862767 w 16593472"/>
              <a:gd name="connsiteY1702" fmla="*/ 8841453 h 16002000"/>
              <a:gd name="connsiteX1703" fmla="*/ 4910140 w 16593472"/>
              <a:gd name="connsiteY1703" fmla="*/ 8803555 h 16002000"/>
              <a:gd name="connsiteX1704" fmla="*/ 5196273 w 16593472"/>
              <a:gd name="connsiteY1704" fmla="*/ 8962729 h 16002000"/>
              <a:gd name="connsiteX1705" fmla="*/ 5276807 w 16593472"/>
              <a:gd name="connsiteY1705" fmla="*/ 8934305 h 16002000"/>
              <a:gd name="connsiteX1706" fmla="*/ 5329865 w 16593472"/>
              <a:gd name="connsiteY1706" fmla="*/ 8910618 h 16002000"/>
              <a:gd name="connsiteX1707" fmla="*/ 5411347 w 16593472"/>
              <a:gd name="connsiteY1707" fmla="*/ 8978835 h 16002000"/>
              <a:gd name="connsiteX1708" fmla="*/ 5410399 w 16593472"/>
              <a:gd name="connsiteY1708" fmla="*/ 9015786 h 16002000"/>
              <a:gd name="connsiteX1709" fmla="*/ 5327970 w 16593472"/>
              <a:gd name="connsiteY1709" fmla="*/ 9044210 h 16002000"/>
              <a:gd name="connsiteX1710" fmla="*/ 5247436 w 16593472"/>
              <a:gd name="connsiteY1710" fmla="*/ 9072634 h 16002000"/>
              <a:gd name="connsiteX1711" fmla="*/ 5276807 w 16593472"/>
              <a:gd name="connsiteY1711" fmla="*/ 9104848 h 16002000"/>
              <a:gd name="connsiteX1712" fmla="*/ 5316601 w 16593472"/>
              <a:gd name="connsiteY1712" fmla="*/ 9115269 h 16002000"/>
              <a:gd name="connsiteX1713" fmla="*/ 5352604 w 16593472"/>
              <a:gd name="connsiteY1713" fmla="*/ 9166433 h 16002000"/>
              <a:gd name="connsiteX1714" fmla="*/ 5428401 w 16593472"/>
              <a:gd name="connsiteY1714" fmla="*/ 9199594 h 16002000"/>
              <a:gd name="connsiteX1715" fmla="*/ 5657686 w 16593472"/>
              <a:gd name="connsiteY1715" fmla="*/ 9081161 h 16002000"/>
              <a:gd name="connsiteX1716" fmla="*/ 5706954 w 16593472"/>
              <a:gd name="connsiteY1716" fmla="*/ 9119060 h 16002000"/>
              <a:gd name="connsiteX1717" fmla="*/ 5658634 w 16593472"/>
              <a:gd name="connsiteY1717" fmla="*/ 9187276 h 16002000"/>
              <a:gd name="connsiteX1718" fmla="*/ 5617893 w 16593472"/>
              <a:gd name="connsiteY1718" fmla="*/ 9201488 h 16002000"/>
              <a:gd name="connsiteX1719" fmla="*/ 5611261 w 16593472"/>
              <a:gd name="connsiteY1719" fmla="*/ 9268758 h 16002000"/>
              <a:gd name="connsiteX1720" fmla="*/ 5726850 w 16593472"/>
              <a:gd name="connsiteY1720" fmla="*/ 9351187 h 16002000"/>
              <a:gd name="connsiteX1721" fmla="*/ 5864232 w 16593472"/>
              <a:gd name="connsiteY1721" fmla="*/ 9371084 h 16002000"/>
              <a:gd name="connsiteX1722" fmla="*/ 5890761 w 16593472"/>
              <a:gd name="connsiteY1722" fmla="*/ 9336027 h 16002000"/>
              <a:gd name="connsiteX1723" fmla="*/ 5881287 w 16593472"/>
              <a:gd name="connsiteY1723" fmla="*/ 9292445 h 16002000"/>
              <a:gd name="connsiteX1724" fmla="*/ 5778013 w 16593472"/>
              <a:gd name="connsiteY1724" fmla="*/ 9261178 h 16002000"/>
              <a:gd name="connsiteX1725" fmla="*/ 5742010 w 16593472"/>
              <a:gd name="connsiteY1725" fmla="*/ 9212858 h 16002000"/>
              <a:gd name="connsiteX1726" fmla="*/ 5778961 w 16593472"/>
              <a:gd name="connsiteY1726" fmla="*/ 9152221 h 16002000"/>
              <a:gd name="connsiteX1727" fmla="*/ 5982665 w 16593472"/>
              <a:gd name="connsiteY1727" fmla="*/ 9085898 h 16002000"/>
              <a:gd name="connsiteX1728" fmla="*/ 6190158 w 16593472"/>
              <a:gd name="connsiteY1728" fmla="*/ 9072634 h 16002000"/>
              <a:gd name="connsiteX1729" fmla="*/ 6226162 w 16593472"/>
              <a:gd name="connsiteY1729" fmla="*/ 9087793 h 16002000"/>
              <a:gd name="connsiteX1730" fmla="*/ 6208160 w 16593472"/>
              <a:gd name="connsiteY1730" fmla="*/ 9127586 h 16002000"/>
              <a:gd name="connsiteX1731" fmla="*/ 6114361 w 16593472"/>
              <a:gd name="connsiteY1731" fmla="*/ 9221385 h 16002000"/>
              <a:gd name="connsiteX1732" fmla="*/ 6058461 w 16593472"/>
              <a:gd name="connsiteY1732" fmla="*/ 9261178 h 16002000"/>
              <a:gd name="connsiteX1733" fmla="*/ 6044249 w 16593472"/>
              <a:gd name="connsiteY1733" fmla="*/ 9280128 h 16002000"/>
              <a:gd name="connsiteX1734" fmla="*/ 6069831 w 16593472"/>
              <a:gd name="connsiteY1734" fmla="*/ 9312341 h 16002000"/>
              <a:gd name="connsiteX1735" fmla="*/ 6140891 w 16593472"/>
              <a:gd name="connsiteY1735" fmla="*/ 9312341 h 16002000"/>
              <a:gd name="connsiteX1736" fmla="*/ 6174999 w 16593472"/>
              <a:gd name="connsiteY1736" fmla="*/ 9295287 h 16002000"/>
              <a:gd name="connsiteX1737" fmla="*/ 6210055 w 16593472"/>
              <a:gd name="connsiteY1737" fmla="*/ 9284865 h 16002000"/>
              <a:gd name="connsiteX1738" fmla="*/ 6258375 w 16593472"/>
              <a:gd name="connsiteY1738" fmla="*/ 9390033 h 16002000"/>
              <a:gd name="connsiteX1739" fmla="*/ 6300064 w 16593472"/>
              <a:gd name="connsiteY1739" fmla="*/ 9400455 h 16002000"/>
              <a:gd name="connsiteX1740" fmla="*/ 6404284 w 16593472"/>
              <a:gd name="connsiteY1740" fmla="*/ 9404245 h 16002000"/>
              <a:gd name="connsiteX1741" fmla="*/ 6474396 w 16593472"/>
              <a:gd name="connsiteY1741" fmla="*/ 9407087 h 16002000"/>
              <a:gd name="connsiteX1742" fmla="*/ 6552089 w 16593472"/>
              <a:gd name="connsiteY1742" fmla="*/ 9406140 h 16002000"/>
              <a:gd name="connsiteX1743" fmla="*/ 6644939 w 16593472"/>
              <a:gd name="connsiteY1743" fmla="*/ 9388138 h 16002000"/>
              <a:gd name="connsiteX1744" fmla="*/ 6734000 w 16593472"/>
              <a:gd name="connsiteY1744" fmla="*/ 9429826 h 16002000"/>
              <a:gd name="connsiteX1745" fmla="*/ 6902648 w 16593472"/>
              <a:gd name="connsiteY1745" fmla="*/ 9472462 h 16002000"/>
              <a:gd name="connsiteX1746" fmla="*/ 6939600 w 16593472"/>
              <a:gd name="connsiteY1746" fmla="*/ 9491411 h 16002000"/>
              <a:gd name="connsiteX1747" fmla="*/ 7030555 w 16593472"/>
              <a:gd name="connsiteY1747" fmla="*/ 9536889 h 16002000"/>
              <a:gd name="connsiteX1748" fmla="*/ 7125301 w 16593472"/>
              <a:gd name="connsiteY1748" fmla="*/ 9512255 h 16002000"/>
              <a:gd name="connsiteX1749" fmla="*/ 7276895 w 16593472"/>
              <a:gd name="connsiteY1749" fmla="*/ 9496148 h 16002000"/>
              <a:gd name="connsiteX1750" fmla="*/ 7423751 w 16593472"/>
              <a:gd name="connsiteY1750" fmla="*/ 9459197 h 16002000"/>
              <a:gd name="connsiteX1751" fmla="*/ 7462597 w 16593472"/>
              <a:gd name="connsiteY1751" fmla="*/ 9500885 h 16002000"/>
              <a:gd name="connsiteX1752" fmla="*/ 7487231 w 16593472"/>
              <a:gd name="connsiteY1752" fmla="*/ 9554891 h 16002000"/>
              <a:gd name="connsiteX1753" fmla="*/ 7530814 w 16593472"/>
              <a:gd name="connsiteY1753" fmla="*/ 9559628 h 16002000"/>
              <a:gd name="connsiteX1754" fmla="*/ 7665354 w 16593472"/>
              <a:gd name="connsiteY1754" fmla="*/ 9560575 h 16002000"/>
              <a:gd name="connsiteX1755" fmla="*/ 7732622 w 16593472"/>
              <a:gd name="connsiteY1755" fmla="*/ 9567208 h 16002000"/>
              <a:gd name="connsiteX1756" fmla="*/ 7743993 w 16593472"/>
              <a:gd name="connsiteY1756" fmla="*/ 9603211 h 16002000"/>
              <a:gd name="connsiteX1757" fmla="*/ 7765784 w 16593472"/>
              <a:gd name="connsiteY1757" fmla="*/ 9663849 h 16002000"/>
              <a:gd name="connsiteX1758" fmla="*/ 7934433 w 16593472"/>
              <a:gd name="connsiteY1758" fmla="*/ 9597526 h 16002000"/>
              <a:gd name="connsiteX1759" fmla="*/ 7910746 w 16593472"/>
              <a:gd name="connsiteY1759" fmla="*/ 9534047 h 16002000"/>
              <a:gd name="connsiteX1760" fmla="*/ 8030125 w 16593472"/>
              <a:gd name="connsiteY1760" fmla="*/ 9534994 h 16002000"/>
              <a:gd name="connsiteX1761" fmla="*/ 8016861 w 16593472"/>
              <a:gd name="connsiteY1761" fmla="*/ 9556785 h 16002000"/>
              <a:gd name="connsiteX1762" fmla="*/ 8029178 w 16593472"/>
              <a:gd name="connsiteY1762" fmla="*/ 9609843 h 16002000"/>
              <a:gd name="connsiteX1763" fmla="*/ 8167507 w 16593472"/>
              <a:gd name="connsiteY1763" fmla="*/ 9607948 h 16002000"/>
              <a:gd name="connsiteX1764" fmla="*/ 8283097 w 16593472"/>
              <a:gd name="connsiteY1764" fmla="*/ 9608895 h 16002000"/>
              <a:gd name="connsiteX1765" fmla="*/ 8350366 w 16593472"/>
              <a:gd name="connsiteY1765" fmla="*/ 9607001 h 16002000"/>
              <a:gd name="connsiteX1766" fmla="*/ 8417636 w 16593472"/>
              <a:gd name="connsiteY1766" fmla="*/ 9627845 h 16002000"/>
              <a:gd name="connsiteX1767" fmla="*/ 8538911 w 16593472"/>
              <a:gd name="connsiteY1767" fmla="*/ 9594684 h 16002000"/>
              <a:gd name="connsiteX1768" fmla="*/ 8561649 w 16593472"/>
              <a:gd name="connsiteY1768" fmla="*/ 9595631 h 16002000"/>
              <a:gd name="connsiteX1769" fmla="*/ 8599548 w 16593472"/>
              <a:gd name="connsiteY1769" fmla="*/ 9651531 h 16002000"/>
              <a:gd name="connsiteX1770" fmla="*/ 8652606 w 16593472"/>
              <a:gd name="connsiteY1770" fmla="*/ 9745330 h 16002000"/>
              <a:gd name="connsiteX1771" fmla="*/ 8738825 w 16593472"/>
              <a:gd name="connsiteY1771" fmla="*/ 9733013 h 16002000"/>
              <a:gd name="connsiteX1772" fmla="*/ 8815569 w 16593472"/>
              <a:gd name="connsiteY1772" fmla="*/ 9740593 h 16002000"/>
              <a:gd name="connsiteX1773" fmla="*/ 9047697 w 16593472"/>
              <a:gd name="connsiteY1773" fmla="*/ 9755752 h 16002000"/>
              <a:gd name="connsiteX1774" fmla="*/ 9159497 w 16593472"/>
              <a:gd name="connsiteY1774" fmla="*/ 9729223 h 16002000"/>
              <a:gd name="connsiteX1775" fmla="*/ 9167076 w 16593472"/>
              <a:gd name="connsiteY1775" fmla="*/ 9607948 h 16002000"/>
              <a:gd name="connsiteX1776" fmla="*/ 9200237 w 16593472"/>
              <a:gd name="connsiteY1776" fmla="*/ 9515097 h 16002000"/>
              <a:gd name="connsiteX1777" fmla="*/ 9234346 w 16593472"/>
              <a:gd name="connsiteY1777" fmla="*/ 9495200 h 16002000"/>
              <a:gd name="connsiteX1778" fmla="*/ 9248558 w 16593472"/>
              <a:gd name="connsiteY1778" fmla="*/ 9514150 h 16002000"/>
              <a:gd name="connsiteX1779" fmla="*/ 9257085 w 16593472"/>
              <a:gd name="connsiteY1779" fmla="*/ 9565313 h 16002000"/>
              <a:gd name="connsiteX1780" fmla="*/ 9383097 w 16593472"/>
              <a:gd name="connsiteY1780" fmla="*/ 9623107 h 16002000"/>
              <a:gd name="connsiteX1781" fmla="*/ 9493003 w 16593472"/>
              <a:gd name="connsiteY1781" fmla="*/ 9544468 h 16002000"/>
              <a:gd name="connsiteX1782" fmla="*/ 9494897 w 16593472"/>
              <a:gd name="connsiteY1782" fmla="*/ 9522677 h 16002000"/>
              <a:gd name="connsiteX1783" fmla="*/ 9546060 w 16593472"/>
              <a:gd name="connsiteY1783" fmla="*/ 9450670 h 16002000"/>
              <a:gd name="connsiteX1784" fmla="*/ 9610487 w 16593472"/>
              <a:gd name="connsiteY1784" fmla="*/ 9482883 h 16002000"/>
              <a:gd name="connsiteX1785" fmla="*/ 9761134 w 16593472"/>
              <a:gd name="connsiteY1785" fmla="*/ 9482883 h 16002000"/>
              <a:gd name="connsiteX1786" fmla="*/ 9833140 w 16593472"/>
              <a:gd name="connsiteY1786" fmla="*/ 9424141 h 16002000"/>
              <a:gd name="connsiteX1787" fmla="*/ 9950626 w 16593472"/>
              <a:gd name="connsiteY1787" fmla="*/ 9296234 h 16002000"/>
              <a:gd name="connsiteX1788" fmla="*/ 9968627 w 16593472"/>
              <a:gd name="connsiteY1788" fmla="*/ 9254546 h 16002000"/>
              <a:gd name="connsiteX1789" fmla="*/ 10016948 w 16593472"/>
              <a:gd name="connsiteY1789" fmla="*/ 9216648 h 16002000"/>
              <a:gd name="connsiteX1790" fmla="*/ 10175174 w 16593472"/>
              <a:gd name="connsiteY1790" fmla="*/ 9215700 h 16002000"/>
              <a:gd name="connsiteX1791" fmla="*/ 10256655 w 16593472"/>
              <a:gd name="connsiteY1791" fmla="*/ 9186329 h 16002000"/>
              <a:gd name="connsiteX1792" fmla="*/ 10391194 w 16593472"/>
              <a:gd name="connsiteY1792" fmla="*/ 9148431 h 16002000"/>
              <a:gd name="connsiteX1793" fmla="*/ 10615742 w 16593472"/>
              <a:gd name="connsiteY1793" fmla="*/ 9052737 h 16002000"/>
              <a:gd name="connsiteX1794" fmla="*/ 10841237 w 16593472"/>
              <a:gd name="connsiteY1794" fmla="*/ 9025261 h 16002000"/>
              <a:gd name="connsiteX1795" fmla="*/ 11021255 w 16593472"/>
              <a:gd name="connsiteY1795" fmla="*/ 8973151 h 16002000"/>
              <a:gd name="connsiteX1796" fmla="*/ 11074312 w 16593472"/>
              <a:gd name="connsiteY1796" fmla="*/ 9006312 h 16002000"/>
              <a:gd name="connsiteX1797" fmla="*/ 11201272 w 16593472"/>
              <a:gd name="connsiteY1797" fmla="*/ 8960834 h 16002000"/>
              <a:gd name="connsiteX1798" fmla="*/ 11313072 w 16593472"/>
              <a:gd name="connsiteY1798" fmla="*/ 8877457 h 16002000"/>
              <a:gd name="connsiteX1799" fmla="*/ 11438137 w 16593472"/>
              <a:gd name="connsiteY1799" fmla="*/ 8823452 h 16002000"/>
              <a:gd name="connsiteX1800" fmla="*/ 11504459 w 16593472"/>
              <a:gd name="connsiteY1800" fmla="*/ 8760919 h 16002000"/>
              <a:gd name="connsiteX1801" fmla="*/ 11565096 w 16593472"/>
              <a:gd name="connsiteY1801" fmla="*/ 8744813 h 16002000"/>
              <a:gd name="connsiteX1802" fmla="*/ 11565096 w 16593472"/>
              <a:gd name="connsiteY1802" fmla="*/ 8788396 h 16002000"/>
              <a:gd name="connsiteX1803" fmla="*/ 11584993 w 16593472"/>
              <a:gd name="connsiteY1803" fmla="*/ 8885984 h 16002000"/>
              <a:gd name="connsiteX1804" fmla="*/ 11619102 w 16593472"/>
              <a:gd name="connsiteY1804" fmla="*/ 8915356 h 16002000"/>
              <a:gd name="connsiteX1805" fmla="*/ 11624787 w 16593472"/>
              <a:gd name="connsiteY1805" fmla="*/ 8890721 h 16002000"/>
              <a:gd name="connsiteX1806" fmla="*/ 11644683 w 16593472"/>
              <a:gd name="connsiteY1806" fmla="*/ 8770394 h 16002000"/>
              <a:gd name="connsiteX1807" fmla="*/ 11741323 w 16593472"/>
              <a:gd name="connsiteY1807" fmla="*/ 8710704 h 16002000"/>
              <a:gd name="connsiteX1808" fmla="*/ 11876811 w 16593472"/>
              <a:gd name="connsiteY1808" fmla="*/ 8689860 h 16002000"/>
              <a:gd name="connsiteX1809" fmla="*/ 11935553 w 16593472"/>
              <a:gd name="connsiteY1809" fmla="*/ 8666173 h 16002000"/>
              <a:gd name="connsiteX1810" fmla="*/ 11983874 w 16593472"/>
              <a:gd name="connsiteY1810" fmla="*/ 8608379 h 16002000"/>
              <a:gd name="connsiteX1811" fmla="*/ 12044510 w 16593472"/>
              <a:gd name="connsiteY1811" fmla="*/ 8595114 h 16002000"/>
              <a:gd name="connsiteX1812" fmla="*/ 12148731 w 16593472"/>
              <a:gd name="connsiteY1812" fmla="*/ 8537319 h 16002000"/>
              <a:gd name="connsiteX1813" fmla="*/ 12278534 w 16593472"/>
              <a:gd name="connsiteY1813" fmla="*/ 8478576 h 16002000"/>
              <a:gd name="connsiteX1814" fmla="*/ 12423494 w 16593472"/>
              <a:gd name="connsiteY1814" fmla="*/ 8411307 h 16002000"/>
              <a:gd name="connsiteX1815" fmla="*/ 12444339 w 16593472"/>
              <a:gd name="connsiteY1815" fmla="*/ 8442573 h 16002000"/>
              <a:gd name="connsiteX1816" fmla="*/ 12452866 w 16593472"/>
              <a:gd name="connsiteY1816" fmla="*/ 8512685 h 16002000"/>
              <a:gd name="connsiteX1817" fmla="*/ 12512556 w 16593472"/>
              <a:gd name="connsiteY1817" fmla="*/ 8483314 h 16002000"/>
              <a:gd name="connsiteX1818" fmla="*/ 12663202 w 16593472"/>
              <a:gd name="connsiteY1818" fmla="*/ 8344037 h 16002000"/>
              <a:gd name="connsiteX1819" fmla="*/ 12851747 w 16593472"/>
              <a:gd name="connsiteY1819" fmla="*/ 8268240 h 16002000"/>
              <a:gd name="connsiteX1820" fmla="*/ 12938913 w 16593472"/>
              <a:gd name="connsiteY1820" fmla="*/ 8247397 h 16002000"/>
              <a:gd name="connsiteX1821" fmla="*/ 13120825 w 16593472"/>
              <a:gd name="connsiteY1821" fmla="*/ 8144123 h 16002000"/>
              <a:gd name="connsiteX1822" fmla="*/ 13237362 w 16593472"/>
              <a:gd name="connsiteY1822" fmla="*/ 8035165 h 16002000"/>
              <a:gd name="connsiteX1823" fmla="*/ 13359585 w 16593472"/>
              <a:gd name="connsiteY1823" fmla="*/ 7933788 h 16002000"/>
              <a:gd name="connsiteX1824" fmla="*/ 13369059 w 16593472"/>
              <a:gd name="connsiteY1824" fmla="*/ 7913891 h 16002000"/>
              <a:gd name="connsiteX1825" fmla="*/ 13366217 w 16593472"/>
              <a:gd name="connsiteY1825" fmla="*/ 7896838 h 16002000"/>
              <a:gd name="connsiteX1826" fmla="*/ 13343478 w 16593472"/>
              <a:gd name="connsiteY1826" fmla="*/ 7890204 h 16002000"/>
              <a:gd name="connsiteX1827" fmla="*/ 13286631 w 16593472"/>
              <a:gd name="connsiteY1827" fmla="*/ 7887363 h 16002000"/>
              <a:gd name="connsiteX1828" fmla="*/ 13309369 w 16593472"/>
              <a:gd name="connsiteY1828" fmla="*/ 7809670 h 16002000"/>
              <a:gd name="connsiteX1829" fmla="*/ 13369059 w 16593472"/>
              <a:gd name="connsiteY1829" fmla="*/ 7766088 h 16002000"/>
              <a:gd name="connsiteX1830" fmla="*/ 13398430 w 16593472"/>
              <a:gd name="connsiteY1830" fmla="*/ 7692185 h 16002000"/>
              <a:gd name="connsiteX1831" fmla="*/ 13449593 w 16593472"/>
              <a:gd name="connsiteY1831" fmla="*/ 7743349 h 16002000"/>
              <a:gd name="connsiteX1832" fmla="*/ 13463805 w 16593472"/>
              <a:gd name="connsiteY1832" fmla="*/ 7764193 h 16002000"/>
              <a:gd name="connsiteX1833" fmla="*/ 13498861 w 16593472"/>
              <a:gd name="connsiteY1833" fmla="*/ 7767034 h 16002000"/>
              <a:gd name="connsiteX1834" fmla="*/ 13575606 w 16593472"/>
              <a:gd name="connsiteY1834" fmla="*/ 7700713 h 16002000"/>
              <a:gd name="connsiteX1835" fmla="*/ 13649507 w 16593472"/>
              <a:gd name="connsiteY1835" fmla="*/ 7646707 h 16002000"/>
              <a:gd name="connsiteX1836" fmla="*/ 13698776 w 16593472"/>
              <a:gd name="connsiteY1836" fmla="*/ 7592702 h 16002000"/>
              <a:gd name="connsiteX1837" fmla="*/ 13656140 w 16593472"/>
              <a:gd name="connsiteY1837" fmla="*/ 7475217 h 16002000"/>
              <a:gd name="connsiteX1838" fmla="*/ 13680774 w 16593472"/>
              <a:gd name="connsiteY1838" fmla="*/ 7419318 h 16002000"/>
              <a:gd name="connsiteX1839" fmla="*/ 13723410 w 16593472"/>
              <a:gd name="connsiteY1839" fmla="*/ 7427844 h 16002000"/>
              <a:gd name="connsiteX1840" fmla="*/ 13755623 w 16593472"/>
              <a:gd name="connsiteY1840" fmla="*/ 7468585 h 16002000"/>
              <a:gd name="connsiteX1841" fmla="*/ 13875950 w 16593472"/>
              <a:gd name="connsiteY1841" fmla="*/ 7494166 h 16002000"/>
              <a:gd name="connsiteX1842" fmla="*/ 13944167 w 16593472"/>
              <a:gd name="connsiteY1842" fmla="*/ 7479954 h 16002000"/>
              <a:gd name="connsiteX1843" fmla="*/ 13985855 w 16593472"/>
              <a:gd name="connsiteY1843" fmla="*/ 7432581 h 16002000"/>
              <a:gd name="connsiteX1844" fmla="*/ 14148819 w 16593472"/>
              <a:gd name="connsiteY1844" fmla="*/ 7303727 h 16002000"/>
              <a:gd name="connsiteX1845" fmla="*/ 14173453 w 16593472"/>
              <a:gd name="connsiteY1845" fmla="*/ 7269618 h 16002000"/>
              <a:gd name="connsiteX1846" fmla="*/ 14198087 w 16593472"/>
              <a:gd name="connsiteY1846" fmla="*/ 7236457 h 16002000"/>
              <a:gd name="connsiteX1847" fmla="*/ 14281463 w 16593472"/>
              <a:gd name="connsiteY1847" fmla="*/ 7218456 h 16002000"/>
              <a:gd name="connsiteX1848" fmla="*/ 14307992 w 16593472"/>
              <a:gd name="connsiteY1848" fmla="*/ 7187189 h 16002000"/>
              <a:gd name="connsiteX1849" fmla="*/ 14382841 w 16593472"/>
              <a:gd name="connsiteY1849" fmla="*/ 7081073 h 16002000"/>
              <a:gd name="connsiteX1850" fmla="*/ 14520223 w 16593472"/>
              <a:gd name="connsiteY1850" fmla="*/ 6968326 h 16002000"/>
              <a:gd name="connsiteX1851" fmla="*/ 14532540 w 16593472"/>
              <a:gd name="connsiteY1851" fmla="*/ 6865053 h 16002000"/>
              <a:gd name="connsiteX1852" fmla="*/ 14543909 w 16593472"/>
              <a:gd name="connsiteY1852" fmla="*/ 6832839 h 16002000"/>
              <a:gd name="connsiteX1853" fmla="*/ 14575176 w 16593472"/>
              <a:gd name="connsiteY1853" fmla="*/ 6782624 h 16002000"/>
              <a:gd name="connsiteX1854" fmla="*/ 14502221 w 16593472"/>
              <a:gd name="connsiteY1854" fmla="*/ 6625345 h 16002000"/>
              <a:gd name="connsiteX1855" fmla="*/ 14530645 w 16593472"/>
              <a:gd name="connsiteY1855" fmla="*/ 6559023 h 16002000"/>
              <a:gd name="connsiteX1856" fmla="*/ 14609284 w 16593472"/>
              <a:gd name="connsiteY1856" fmla="*/ 6536284 h 16002000"/>
              <a:gd name="connsiteX1857" fmla="*/ 14672764 w 16593472"/>
              <a:gd name="connsiteY1857" fmla="*/ 6400797 h 16002000"/>
              <a:gd name="connsiteX1858" fmla="*/ 14671816 w 16593472"/>
              <a:gd name="connsiteY1858" fmla="*/ 6379953 h 16002000"/>
              <a:gd name="connsiteX1859" fmla="*/ 14628233 w 16593472"/>
              <a:gd name="connsiteY1859" fmla="*/ 6385638 h 16002000"/>
              <a:gd name="connsiteX1860" fmla="*/ 14588439 w 16593472"/>
              <a:gd name="connsiteY1860" fmla="*/ 6387533 h 16002000"/>
              <a:gd name="connsiteX1861" fmla="*/ 14614022 w 16593472"/>
              <a:gd name="connsiteY1861" fmla="*/ 6269100 h 16002000"/>
              <a:gd name="connsiteX1862" fmla="*/ 14720137 w 16593472"/>
              <a:gd name="connsiteY1862" fmla="*/ 6293735 h 16002000"/>
              <a:gd name="connsiteX1863" fmla="*/ 14743823 w 16593472"/>
              <a:gd name="connsiteY1863" fmla="*/ 6216990 h 16002000"/>
              <a:gd name="connsiteX1864" fmla="*/ 14814883 w 16593472"/>
              <a:gd name="connsiteY1864" fmla="*/ 6207515 h 16002000"/>
              <a:gd name="connsiteX1865" fmla="*/ 14899207 w 16593472"/>
              <a:gd name="connsiteY1865" fmla="*/ 5980125 h 16002000"/>
              <a:gd name="connsiteX1866" fmla="*/ 14986372 w 16593472"/>
              <a:gd name="connsiteY1866" fmla="*/ 5794423 h 16002000"/>
              <a:gd name="connsiteX1867" fmla="*/ 15010059 w 16593472"/>
              <a:gd name="connsiteY1867" fmla="*/ 5678833 h 16002000"/>
              <a:gd name="connsiteX1868" fmla="*/ 15031851 w 16593472"/>
              <a:gd name="connsiteY1868" fmla="*/ 5563243 h 16002000"/>
              <a:gd name="connsiteX1869" fmla="*/ 15045116 w 16593472"/>
              <a:gd name="connsiteY1869" fmla="*/ 5479866 h 16002000"/>
              <a:gd name="connsiteX1870" fmla="*/ 15073539 w 16593472"/>
              <a:gd name="connsiteY1870" fmla="*/ 5462812 h 16002000"/>
              <a:gd name="connsiteX1871" fmla="*/ 15322721 w 16593472"/>
              <a:gd name="connsiteY1871" fmla="*/ 5442916 h 16002000"/>
              <a:gd name="connsiteX1872" fmla="*/ 15380517 w 16593472"/>
              <a:gd name="connsiteY1872" fmla="*/ 5372804 h 16002000"/>
              <a:gd name="connsiteX1873" fmla="*/ 15385254 w 16593472"/>
              <a:gd name="connsiteY1873" fmla="*/ 5214578 h 16002000"/>
              <a:gd name="connsiteX1874" fmla="*/ 15341670 w 16593472"/>
              <a:gd name="connsiteY1874" fmla="*/ 5163415 h 16002000"/>
              <a:gd name="connsiteX1875" fmla="*/ 15127544 w 16593472"/>
              <a:gd name="connsiteY1875" fmla="*/ 5202261 h 16002000"/>
              <a:gd name="connsiteX1876" fmla="*/ 15095330 w 16593472"/>
              <a:gd name="connsiteY1876" fmla="*/ 5187101 h 16002000"/>
              <a:gd name="connsiteX1877" fmla="*/ 15052695 w 16593472"/>
              <a:gd name="connsiteY1877" fmla="*/ 5148255 h 16002000"/>
              <a:gd name="connsiteX1878" fmla="*/ 15037536 w 16593472"/>
              <a:gd name="connsiteY1878" fmla="*/ 5159625 h 16002000"/>
              <a:gd name="connsiteX1879" fmla="*/ 14952264 w 16593472"/>
              <a:gd name="connsiteY1879" fmla="*/ 5291322 h 16002000"/>
              <a:gd name="connsiteX1880" fmla="*/ 14905838 w 16593472"/>
              <a:gd name="connsiteY1880" fmla="*/ 5350065 h 16002000"/>
              <a:gd name="connsiteX1881" fmla="*/ 14837622 w 16593472"/>
              <a:gd name="connsiteY1881" fmla="*/ 5378488 h 16002000"/>
              <a:gd name="connsiteX1882" fmla="*/ 14836675 w 16593472"/>
              <a:gd name="connsiteY1882" fmla="*/ 5423019 h 16002000"/>
              <a:gd name="connsiteX1883" fmla="*/ 14806355 w 16593472"/>
              <a:gd name="connsiteY1883" fmla="*/ 5431546 h 16002000"/>
              <a:gd name="connsiteX1884" fmla="*/ 14777931 w 16593472"/>
              <a:gd name="connsiteY1884" fmla="*/ 5394595 h 16002000"/>
              <a:gd name="connsiteX1885" fmla="*/ 14828147 w 16593472"/>
              <a:gd name="connsiteY1885" fmla="*/ 5298902 h 16002000"/>
              <a:gd name="connsiteX1886" fmla="*/ 14865098 w 16593472"/>
              <a:gd name="connsiteY1886" fmla="*/ 5196576 h 16002000"/>
              <a:gd name="connsiteX1887" fmla="*/ 14965529 w 16593472"/>
              <a:gd name="connsiteY1887" fmla="*/ 4995715 h 16002000"/>
              <a:gd name="connsiteX1888" fmla="*/ 15067855 w 16593472"/>
              <a:gd name="connsiteY1888" fmla="*/ 4797695 h 16002000"/>
              <a:gd name="connsiteX1889" fmla="*/ 15069749 w 16593472"/>
              <a:gd name="connsiteY1889" fmla="*/ 4776851 h 16002000"/>
              <a:gd name="connsiteX1890" fmla="*/ 15155021 w 16593472"/>
              <a:gd name="connsiteY1890" fmla="*/ 4604414 h 16002000"/>
              <a:gd name="connsiteX1891" fmla="*/ 15157864 w 16593472"/>
              <a:gd name="connsiteY1891" fmla="*/ 4503036 h 16002000"/>
              <a:gd name="connsiteX1892" fmla="*/ 15170180 w 16593472"/>
              <a:gd name="connsiteY1892" fmla="*/ 4273750 h 16002000"/>
              <a:gd name="connsiteX1893" fmla="*/ 15254504 w 16593472"/>
              <a:gd name="connsiteY1893" fmla="*/ 4088048 h 16002000"/>
              <a:gd name="connsiteX1894" fmla="*/ 15328406 w 16593472"/>
              <a:gd name="connsiteY1894" fmla="*/ 3980985 h 16002000"/>
              <a:gd name="connsiteX1895" fmla="*/ 15467682 w 16593472"/>
              <a:gd name="connsiteY1895" fmla="*/ 3992355 h 16002000"/>
              <a:gd name="connsiteX1896" fmla="*/ 15647700 w 16593472"/>
              <a:gd name="connsiteY1896" fmla="*/ 4167635 h 16002000"/>
              <a:gd name="connsiteX1897" fmla="*/ 15663806 w 16593472"/>
              <a:gd name="connsiteY1897" fmla="*/ 4223535 h 16002000"/>
              <a:gd name="connsiteX1898" fmla="*/ 15664649 w 16593472"/>
              <a:gd name="connsiteY1898" fmla="*/ 4224588 h 16002000"/>
              <a:gd name="connsiteX1899" fmla="*/ 15661912 w 16593472"/>
              <a:gd name="connsiteY1899" fmla="*/ 4227325 h 16002000"/>
              <a:gd name="connsiteX1900" fmla="*/ 15666649 w 16593472"/>
              <a:gd name="connsiteY1900" fmla="*/ 4231115 h 16002000"/>
              <a:gd name="connsiteX1901" fmla="*/ 15666649 w 16593472"/>
              <a:gd name="connsiteY1901" fmla="*/ 4227325 h 16002000"/>
              <a:gd name="connsiteX1902" fmla="*/ 15665698 w 16593472"/>
              <a:gd name="connsiteY1902" fmla="*/ 4225898 h 16002000"/>
              <a:gd name="connsiteX1903" fmla="*/ 15678788 w 16593472"/>
              <a:gd name="connsiteY1903" fmla="*/ 4242247 h 16002000"/>
              <a:gd name="connsiteX1904" fmla="*/ 15676123 w 16593472"/>
              <a:gd name="connsiteY1904" fmla="*/ 4295542 h 16002000"/>
              <a:gd name="connsiteX1905" fmla="*/ 15674229 w 16593472"/>
              <a:gd name="connsiteY1905" fmla="*/ 4382708 h 16002000"/>
              <a:gd name="connsiteX1906" fmla="*/ 15731077 w 16593472"/>
              <a:gd name="connsiteY1906" fmla="*/ 4471769 h 16002000"/>
              <a:gd name="connsiteX1907" fmla="*/ 15810662 w 16593472"/>
              <a:gd name="connsiteY1907" fmla="*/ 4467980 h 16002000"/>
              <a:gd name="connsiteX1908" fmla="*/ 15816348 w 16593472"/>
              <a:gd name="connsiteY1908" fmla="*/ 4365654 h 16002000"/>
              <a:gd name="connsiteX1909" fmla="*/ 15756658 w 16593472"/>
              <a:gd name="connsiteY1909" fmla="*/ 4263328 h 16002000"/>
              <a:gd name="connsiteX1910" fmla="*/ 15766132 w 16593472"/>
              <a:gd name="connsiteY1910" fmla="*/ 4186584 h 16002000"/>
              <a:gd name="connsiteX1911" fmla="*/ 15831507 w 16593472"/>
              <a:gd name="connsiteY1911" fmla="*/ 4198901 h 16002000"/>
              <a:gd name="connsiteX1912" fmla="*/ 15876037 w 16593472"/>
              <a:gd name="connsiteY1912" fmla="*/ 4224482 h 16002000"/>
              <a:gd name="connsiteX1913" fmla="*/ 15916778 w 16593472"/>
              <a:gd name="connsiteY1913" fmla="*/ 4217850 h 16002000"/>
              <a:gd name="connsiteX1914" fmla="*/ 15913936 w 16593472"/>
              <a:gd name="connsiteY1914" fmla="*/ 4162897 h 16002000"/>
              <a:gd name="connsiteX1915" fmla="*/ 15861825 w 16593472"/>
              <a:gd name="connsiteY1915" fmla="*/ 4036885 h 16002000"/>
              <a:gd name="connsiteX1916" fmla="*/ 15870353 w 16593472"/>
              <a:gd name="connsiteY1916" fmla="*/ 3998987 h 16002000"/>
              <a:gd name="connsiteX1917" fmla="*/ 15893092 w 16593472"/>
              <a:gd name="connsiteY1917" fmla="*/ 3798125 h 16002000"/>
              <a:gd name="connsiteX1918" fmla="*/ 15948044 w 16593472"/>
              <a:gd name="connsiteY1918" fmla="*/ 3723276 h 16002000"/>
              <a:gd name="connsiteX1919" fmla="*/ 16039948 w 16593472"/>
              <a:gd name="connsiteY1919" fmla="*/ 3667376 h 16002000"/>
              <a:gd name="connsiteX1920" fmla="*/ 16069319 w 16593472"/>
              <a:gd name="connsiteY1920" fmla="*/ 3597264 h 16002000"/>
              <a:gd name="connsiteX1921" fmla="*/ 16053213 w 16593472"/>
              <a:gd name="connsiteY1921" fmla="*/ 3531889 h 16002000"/>
              <a:gd name="connsiteX1922" fmla="*/ 16096796 w 16593472"/>
              <a:gd name="connsiteY1922" fmla="*/ 3457040 h 16002000"/>
              <a:gd name="connsiteX1923" fmla="*/ 16195332 w 16593472"/>
              <a:gd name="connsiteY1923" fmla="*/ 3340502 h 16002000"/>
              <a:gd name="connsiteX1924" fmla="*/ 16191542 w 16593472"/>
              <a:gd name="connsiteY1924" fmla="*/ 3235334 h 16002000"/>
              <a:gd name="connsiteX1925" fmla="*/ 16097743 w 16593472"/>
              <a:gd name="connsiteY1925" fmla="*/ 3082793 h 16002000"/>
              <a:gd name="connsiteX1926" fmla="*/ 15960361 w 16593472"/>
              <a:gd name="connsiteY1926" fmla="*/ 2974783 h 16002000"/>
              <a:gd name="connsiteX1927" fmla="*/ 15899724 w 16593472"/>
              <a:gd name="connsiteY1927" fmla="*/ 2968151 h 16002000"/>
              <a:gd name="connsiteX1928" fmla="*/ 15876984 w 16593472"/>
              <a:gd name="connsiteY1928" fmla="*/ 3008892 h 16002000"/>
              <a:gd name="connsiteX1929" fmla="*/ 15934780 w 16593472"/>
              <a:gd name="connsiteY1929" fmla="*/ 3084688 h 16002000"/>
              <a:gd name="connsiteX1930" fmla="*/ 15944255 w 16593472"/>
              <a:gd name="connsiteY1930" fmla="*/ 3104585 h 16002000"/>
              <a:gd name="connsiteX1931" fmla="*/ 15909198 w 16593472"/>
              <a:gd name="connsiteY1931" fmla="*/ 3110270 h 16002000"/>
              <a:gd name="connsiteX1932" fmla="*/ 15762342 w 16593472"/>
              <a:gd name="connsiteY1932" fmla="*/ 2924568 h 16002000"/>
              <a:gd name="connsiteX1933" fmla="*/ 15738656 w 16593472"/>
              <a:gd name="connsiteY1933" fmla="*/ 2779606 h 16002000"/>
              <a:gd name="connsiteX1934" fmla="*/ 15713075 w 16593472"/>
              <a:gd name="connsiteY1934" fmla="*/ 2741708 h 16002000"/>
              <a:gd name="connsiteX1935" fmla="*/ 15680861 w 16593472"/>
              <a:gd name="connsiteY1935" fmla="*/ 2763500 h 16002000"/>
              <a:gd name="connsiteX1936" fmla="*/ 15631593 w 16593472"/>
              <a:gd name="connsiteY1936" fmla="*/ 2845928 h 16002000"/>
              <a:gd name="connsiteX1937" fmla="*/ 15513161 w 16593472"/>
              <a:gd name="connsiteY1937" fmla="*/ 2840244 h 16002000"/>
              <a:gd name="connsiteX1938" fmla="*/ 15480947 w 16593472"/>
              <a:gd name="connsiteY1938" fmla="*/ 2852561 h 16002000"/>
              <a:gd name="connsiteX1939" fmla="*/ 15389043 w 16593472"/>
              <a:gd name="connsiteY1939" fmla="*/ 2814662 h 16002000"/>
              <a:gd name="connsiteX1940" fmla="*/ 15285771 w 16593472"/>
              <a:gd name="connsiteY1940" fmla="*/ 2743603 h 16002000"/>
              <a:gd name="connsiteX1941" fmla="*/ 15238398 w 16593472"/>
              <a:gd name="connsiteY1941" fmla="*/ 2643172 h 16002000"/>
              <a:gd name="connsiteX1942" fmla="*/ 15184392 w 16593472"/>
              <a:gd name="connsiteY1942" fmla="*/ 2563585 h 16002000"/>
              <a:gd name="connsiteX1943" fmla="*/ 15175864 w 16593472"/>
              <a:gd name="connsiteY1943" fmla="*/ 2487789 h 16002000"/>
              <a:gd name="connsiteX1944" fmla="*/ 15167338 w 16593472"/>
              <a:gd name="connsiteY1944" fmla="*/ 2412939 h 16002000"/>
              <a:gd name="connsiteX1945" fmla="*/ 15180602 w 16593472"/>
              <a:gd name="connsiteY1945" fmla="*/ 2343775 h 16002000"/>
              <a:gd name="connsiteX1946" fmla="*/ 15173023 w 16593472"/>
              <a:gd name="connsiteY1946" fmla="*/ 2324826 h 16002000"/>
              <a:gd name="connsiteX1947" fmla="*/ 15137966 w 16593472"/>
              <a:gd name="connsiteY1947" fmla="*/ 2331458 h 16002000"/>
              <a:gd name="connsiteX1948" fmla="*/ 15024271 w 16593472"/>
              <a:gd name="connsiteY1948" fmla="*/ 2527582 h 16002000"/>
              <a:gd name="connsiteX1949" fmla="*/ 14991110 w 16593472"/>
              <a:gd name="connsiteY1949" fmla="*/ 2524740 h 16002000"/>
              <a:gd name="connsiteX1950" fmla="*/ 14930473 w 16593472"/>
              <a:gd name="connsiteY1950" fmla="*/ 2429994 h 16002000"/>
              <a:gd name="connsiteX1951" fmla="*/ 14900154 w 16593472"/>
              <a:gd name="connsiteY1951" fmla="*/ 2329563 h 16002000"/>
              <a:gd name="connsiteX1952" fmla="*/ 14918156 w 16593472"/>
              <a:gd name="connsiteY1952" fmla="*/ 2283137 h 16002000"/>
              <a:gd name="connsiteX1953" fmla="*/ 14868888 w 16593472"/>
              <a:gd name="connsiteY1953" fmla="*/ 2257556 h 16002000"/>
              <a:gd name="connsiteX1954" fmla="*/ 14824357 w 16593472"/>
              <a:gd name="connsiteY1954" fmla="*/ 2247134 h 16002000"/>
              <a:gd name="connsiteX1955" fmla="*/ 14763719 w 16593472"/>
              <a:gd name="connsiteY1955" fmla="*/ 2269873 h 16002000"/>
              <a:gd name="connsiteX1956" fmla="*/ 14640550 w 16593472"/>
              <a:gd name="connsiteY1956" fmla="*/ 2259451 h 16002000"/>
              <a:gd name="connsiteX1957" fmla="*/ 14643393 w 16593472"/>
              <a:gd name="connsiteY1957" fmla="*/ 2411992 h 16002000"/>
              <a:gd name="connsiteX1958" fmla="*/ 14557174 w 16593472"/>
              <a:gd name="connsiteY1958" fmla="*/ 2495368 h 16002000"/>
              <a:gd name="connsiteX1959" fmla="*/ 14477587 w 16593472"/>
              <a:gd name="connsiteY1959" fmla="*/ 2530424 h 16002000"/>
              <a:gd name="connsiteX1960" fmla="*/ 14421687 w 16593472"/>
              <a:gd name="connsiteY1960" fmla="*/ 2610958 h 16002000"/>
              <a:gd name="connsiteX1961" fmla="*/ 14325994 w 16593472"/>
              <a:gd name="connsiteY1961" fmla="*/ 2602431 h 16002000"/>
              <a:gd name="connsiteX1962" fmla="*/ 14273883 w 16593472"/>
              <a:gd name="connsiteY1962" fmla="*/ 2606221 h 16002000"/>
              <a:gd name="connsiteX1963" fmla="*/ 14243565 w 16593472"/>
              <a:gd name="connsiteY1963" fmla="*/ 2767289 h 16002000"/>
              <a:gd name="connsiteX1964" fmla="*/ 14200929 w 16593472"/>
              <a:gd name="connsiteY1964" fmla="*/ 2751183 h 16002000"/>
              <a:gd name="connsiteX1965" fmla="*/ 14177243 w 16593472"/>
              <a:gd name="connsiteY1965" fmla="*/ 2699072 h 16002000"/>
              <a:gd name="connsiteX1966" fmla="*/ 14172506 w 16593472"/>
              <a:gd name="connsiteY1966" fmla="*/ 2663069 h 16002000"/>
              <a:gd name="connsiteX1967" fmla="*/ 14138396 w 16593472"/>
              <a:gd name="connsiteY1967" fmla="*/ 2670648 h 16002000"/>
              <a:gd name="connsiteX1968" fmla="*/ 14109025 w 16593472"/>
              <a:gd name="connsiteY1968" fmla="*/ 2708547 h 16002000"/>
              <a:gd name="connsiteX1969" fmla="*/ 13979224 w 16593472"/>
              <a:gd name="connsiteY1969" fmla="*/ 2736023 h 16002000"/>
              <a:gd name="connsiteX1970" fmla="*/ 13975434 w 16593472"/>
              <a:gd name="connsiteY1970" fmla="*/ 2790976 h 16002000"/>
              <a:gd name="connsiteX1971" fmla="*/ 14037018 w 16593472"/>
              <a:gd name="connsiteY1971" fmla="*/ 2838349 h 16002000"/>
              <a:gd name="connsiteX1972" fmla="*/ 14045546 w 16593472"/>
              <a:gd name="connsiteY1972" fmla="*/ 2869615 h 16002000"/>
              <a:gd name="connsiteX1973" fmla="*/ 14024701 w 16593472"/>
              <a:gd name="connsiteY1973" fmla="*/ 2867720 h 16002000"/>
              <a:gd name="connsiteX1974" fmla="*/ 13949853 w 16593472"/>
              <a:gd name="connsiteY1974" fmla="*/ 2930252 h 16002000"/>
              <a:gd name="connsiteX1975" fmla="*/ 13977328 w 16593472"/>
              <a:gd name="connsiteY1975" fmla="*/ 3072371 h 16002000"/>
              <a:gd name="connsiteX1976" fmla="*/ 13917639 w 16593472"/>
              <a:gd name="connsiteY1976" fmla="*/ 3185119 h 16002000"/>
              <a:gd name="connsiteX1977" fmla="*/ 13830472 w 16593472"/>
              <a:gd name="connsiteY1977" fmla="*/ 3266601 h 16002000"/>
              <a:gd name="connsiteX1978" fmla="*/ 13814365 w 16593472"/>
              <a:gd name="connsiteY1978" fmla="*/ 3312079 h 16002000"/>
              <a:gd name="connsiteX1979" fmla="*/ 13808681 w 16593472"/>
              <a:gd name="connsiteY1979" fmla="*/ 3363241 h 16002000"/>
              <a:gd name="connsiteX1980" fmla="*/ 13756571 w 16593472"/>
              <a:gd name="connsiteY1980" fmla="*/ 3391665 h 16002000"/>
              <a:gd name="connsiteX1981" fmla="*/ 13746149 w 16593472"/>
              <a:gd name="connsiteY1981" fmla="*/ 3458935 h 16002000"/>
              <a:gd name="connsiteX1982" fmla="*/ 13659929 w 16593472"/>
              <a:gd name="connsiteY1982" fmla="*/ 3634215 h 16002000"/>
              <a:gd name="connsiteX1983" fmla="*/ 13607819 w 16593472"/>
              <a:gd name="connsiteY1983" fmla="*/ 3696747 h 16002000"/>
              <a:gd name="connsiteX1984" fmla="*/ 13553814 w 16593472"/>
              <a:gd name="connsiteY1984" fmla="*/ 3727066 h 16002000"/>
              <a:gd name="connsiteX1985" fmla="*/ 13562341 w 16593472"/>
              <a:gd name="connsiteY1985" fmla="*/ 3670218 h 16002000"/>
              <a:gd name="connsiteX1986" fmla="*/ 13572763 w 16593472"/>
              <a:gd name="connsiteY1986" fmla="*/ 3602001 h 16002000"/>
              <a:gd name="connsiteX1987" fmla="*/ 13598344 w 16593472"/>
              <a:gd name="connsiteY1987" fmla="*/ 3540417 h 16002000"/>
              <a:gd name="connsiteX1988" fmla="*/ 13622031 w 16593472"/>
              <a:gd name="connsiteY1988" fmla="*/ 3473147 h 16002000"/>
              <a:gd name="connsiteX1989" fmla="*/ 13647613 w 16593472"/>
              <a:gd name="connsiteY1989" fmla="*/ 3403035 h 16002000"/>
              <a:gd name="connsiteX1990" fmla="*/ 13580343 w 16593472"/>
              <a:gd name="connsiteY1990" fmla="*/ 3321553 h 16002000"/>
              <a:gd name="connsiteX1991" fmla="*/ 13551920 w 16593472"/>
              <a:gd name="connsiteY1991" fmla="*/ 3277970 h 16002000"/>
              <a:gd name="connsiteX1992" fmla="*/ 13595502 w 16593472"/>
              <a:gd name="connsiteY1992" fmla="*/ 3211648 h 16002000"/>
              <a:gd name="connsiteX1993" fmla="*/ 13591712 w 16593472"/>
              <a:gd name="connsiteY1993" fmla="*/ 3192699 h 16002000"/>
              <a:gd name="connsiteX1994" fmla="*/ 13558551 w 16593472"/>
              <a:gd name="connsiteY1994" fmla="*/ 3190804 h 16002000"/>
              <a:gd name="connsiteX1995" fmla="*/ 13525390 w 16593472"/>
              <a:gd name="connsiteY1995" fmla="*/ 3223965 h 16002000"/>
              <a:gd name="connsiteX1996" fmla="*/ 13505494 w 16593472"/>
              <a:gd name="connsiteY1996" fmla="*/ 3222070 h 16002000"/>
              <a:gd name="connsiteX1997" fmla="*/ 13490335 w 16593472"/>
              <a:gd name="connsiteY1997" fmla="*/ 3191751 h 16002000"/>
              <a:gd name="connsiteX1998" fmla="*/ 13528233 w 16593472"/>
              <a:gd name="connsiteY1998" fmla="*/ 3142483 h 16002000"/>
              <a:gd name="connsiteX1999" fmla="*/ 13601187 w 16593472"/>
              <a:gd name="connsiteY1999" fmla="*/ 3151011 h 16002000"/>
              <a:gd name="connsiteX2000" fmla="*/ 13769835 w 16593472"/>
              <a:gd name="connsiteY2000" fmla="*/ 3172802 h 16002000"/>
              <a:gd name="connsiteX2001" fmla="*/ 13838052 w 16593472"/>
              <a:gd name="connsiteY2001" fmla="*/ 3083741 h 16002000"/>
              <a:gd name="connsiteX2002" fmla="*/ 13853211 w 16593472"/>
              <a:gd name="connsiteY2002" fmla="*/ 3003207 h 16002000"/>
              <a:gd name="connsiteX2003" fmla="*/ 13867423 w 16593472"/>
              <a:gd name="connsiteY2003" fmla="*/ 2922673 h 16002000"/>
              <a:gd name="connsiteX2004" fmla="*/ 13781204 w 16593472"/>
              <a:gd name="connsiteY2004" fmla="*/ 2788133 h 16002000"/>
              <a:gd name="connsiteX2005" fmla="*/ 13747096 w 16593472"/>
              <a:gd name="connsiteY2005" fmla="*/ 2774869 h 16002000"/>
              <a:gd name="connsiteX2006" fmla="*/ 13696880 w 16593472"/>
              <a:gd name="connsiteY2006" fmla="*/ 2833611 h 16002000"/>
              <a:gd name="connsiteX2007" fmla="*/ 13640980 w 16593472"/>
              <a:gd name="connsiteY2007" fmla="*/ 2824137 h 16002000"/>
              <a:gd name="connsiteX2008" fmla="*/ 13640917 w 16593472"/>
              <a:gd name="connsiteY2008" fmla="*/ 2822210 h 16002000"/>
              <a:gd name="connsiteX2009" fmla="*/ 13644770 w 16593472"/>
              <a:gd name="connsiteY2009" fmla="*/ 2824137 h 16002000"/>
              <a:gd name="connsiteX2010" fmla="*/ 13642875 w 16593472"/>
              <a:gd name="connsiteY2010" fmla="*/ 2819400 h 16002000"/>
              <a:gd name="connsiteX2011" fmla="*/ 13640858 w 16593472"/>
              <a:gd name="connsiteY2011" fmla="*/ 2820408 h 16002000"/>
              <a:gd name="connsiteX2012" fmla="*/ 13639323 w 16593472"/>
              <a:gd name="connsiteY2012" fmla="*/ 2773448 h 16002000"/>
              <a:gd name="connsiteX2013" fmla="*/ 13636243 w 16593472"/>
              <a:gd name="connsiteY2013" fmla="*/ 2722759 h 16002000"/>
              <a:gd name="connsiteX2014" fmla="*/ 13648560 w 16593472"/>
              <a:gd name="connsiteY2014" fmla="*/ 2627065 h 16002000"/>
              <a:gd name="connsiteX2015" fmla="*/ 13672246 w 16593472"/>
              <a:gd name="connsiteY2015" fmla="*/ 2537057 h 16002000"/>
              <a:gd name="connsiteX2016" fmla="*/ 13711092 w 16593472"/>
              <a:gd name="connsiteY2016" fmla="*/ 2455575 h 16002000"/>
              <a:gd name="connsiteX2017" fmla="*/ 13739516 w 16593472"/>
              <a:gd name="connsiteY2017" fmla="*/ 2369356 h 16002000"/>
              <a:gd name="connsiteX2018" fmla="*/ 13806785 w 16593472"/>
              <a:gd name="connsiteY2018" fmla="*/ 2316298 h 16002000"/>
              <a:gd name="connsiteX2019" fmla="*/ 13824787 w 16593472"/>
              <a:gd name="connsiteY2019" fmla="*/ 2259451 h 16002000"/>
              <a:gd name="connsiteX2020" fmla="*/ 13855107 w 16593472"/>
              <a:gd name="connsiteY2020" fmla="*/ 2141966 h 16002000"/>
              <a:gd name="connsiteX2021" fmla="*/ 13901531 w 16593472"/>
              <a:gd name="connsiteY2021" fmla="*/ 2065222 h 16002000"/>
              <a:gd name="connsiteX2022" fmla="*/ 13901531 w 16593472"/>
              <a:gd name="connsiteY2022" fmla="*/ 1954369 h 16002000"/>
              <a:gd name="connsiteX2023" fmla="*/ 13829525 w 16593472"/>
              <a:gd name="connsiteY2023" fmla="*/ 1867203 h 16002000"/>
              <a:gd name="connsiteX2024" fmla="*/ 13683616 w 16593472"/>
              <a:gd name="connsiteY2024" fmla="*/ 1887099 h 16002000"/>
              <a:gd name="connsiteX2025" fmla="*/ 13578448 w 16593472"/>
              <a:gd name="connsiteY2025" fmla="*/ 1975213 h 16002000"/>
              <a:gd name="connsiteX2026" fmla="*/ 13528233 w 16593472"/>
              <a:gd name="connsiteY2026" fmla="*/ 1985635 h 16002000"/>
              <a:gd name="connsiteX2027" fmla="*/ 13481807 w 16593472"/>
              <a:gd name="connsiteY2027" fmla="*/ 2048167 h 16002000"/>
              <a:gd name="connsiteX2028" fmla="*/ 13467595 w 16593472"/>
              <a:gd name="connsiteY2028" fmla="*/ 2129649 h 16002000"/>
              <a:gd name="connsiteX2029" fmla="*/ 13412642 w 16593472"/>
              <a:gd name="connsiteY2029" fmla="*/ 2190286 h 16002000"/>
              <a:gd name="connsiteX2030" fmla="*/ 13385166 w 16593472"/>
              <a:gd name="connsiteY2030" fmla="*/ 2202603 h 16002000"/>
              <a:gd name="connsiteX2031" fmla="*/ 13294210 w 16593472"/>
              <a:gd name="connsiteY2031" fmla="*/ 2277453 h 16002000"/>
              <a:gd name="connsiteX2032" fmla="*/ 13209886 w 16593472"/>
              <a:gd name="connsiteY2032" fmla="*/ 2294507 h 16002000"/>
              <a:gd name="connsiteX2033" fmla="*/ 13085769 w 16593472"/>
              <a:gd name="connsiteY2033" fmla="*/ 2367461 h 16002000"/>
              <a:gd name="connsiteX2034" fmla="*/ 13087664 w 16593472"/>
              <a:gd name="connsiteY2034" fmla="*/ 2433784 h 16002000"/>
              <a:gd name="connsiteX2035" fmla="*/ 13048818 w 16593472"/>
              <a:gd name="connsiteY2035" fmla="*/ 2474524 h 16002000"/>
              <a:gd name="connsiteX2036" fmla="*/ 13049766 w 16593472"/>
              <a:gd name="connsiteY2036" fmla="*/ 2601484 h 16002000"/>
              <a:gd name="connsiteX2037" fmla="*/ 13027027 w 16593472"/>
              <a:gd name="connsiteY2037" fmla="*/ 2628013 h 16002000"/>
              <a:gd name="connsiteX2038" fmla="*/ 12994813 w 16593472"/>
              <a:gd name="connsiteY2038" fmla="*/ 2668754 h 16002000"/>
              <a:gd name="connsiteX2039" fmla="*/ 13021342 w 16593472"/>
              <a:gd name="connsiteY2039" fmla="*/ 2745498 h 16002000"/>
              <a:gd name="connsiteX2040" fmla="*/ 13022289 w 16593472"/>
              <a:gd name="connsiteY2040" fmla="*/ 2750235 h 16002000"/>
              <a:gd name="connsiteX2041" fmla="*/ 13008078 w 16593472"/>
              <a:gd name="connsiteY2041" fmla="*/ 2747393 h 16002000"/>
              <a:gd name="connsiteX2042" fmla="*/ 12988181 w 16593472"/>
              <a:gd name="connsiteY2042" fmla="*/ 2736971 h 16002000"/>
              <a:gd name="connsiteX2043" fmla="*/ 12919016 w 16593472"/>
              <a:gd name="connsiteY2043" fmla="*/ 2645067 h 16002000"/>
              <a:gd name="connsiteX2044" fmla="*/ 12918176 w 16593472"/>
              <a:gd name="connsiteY2044" fmla="*/ 2641330 h 16002000"/>
              <a:gd name="connsiteX2045" fmla="*/ 12923753 w 16593472"/>
              <a:gd name="connsiteY2045" fmla="*/ 2644120 h 16002000"/>
              <a:gd name="connsiteX2046" fmla="*/ 12921859 w 16593472"/>
              <a:gd name="connsiteY2046" fmla="*/ 2639382 h 16002000"/>
              <a:gd name="connsiteX2047" fmla="*/ 12918154 w 16593472"/>
              <a:gd name="connsiteY2047" fmla="*/ 2641235 h 16002000"/>
              <a:gd name="connsiteX2048" fmla="*/ 12911318 w 16593472"/>
              <a:gd name="connsiteY2048" fmla="*/ 2610840 h 16002000"/>
              <a:gd name="connsiteX2049" fmla="*/ 12900067 w 16593472"/>
              <a:gd name="connsiteY2049" fmla="*/ 2575902 h 16002000"/>
              <a:gd name="connsiteX2050" fmla="*/ 12771213 w 16593472"/>
              <a:gd name="connsiteY2050" fmla="*/ 2460312 h 16002000"/>
              <a:gd name="connsiteX2051" fmla="*/ 12716260 w 16593472"/>
              <a:gd name="connsiteY2051" fmla="*/ 2477367 h 16002000"/>
              <a:gd name="connsiteX2052" fmla="*/ 12667939 w 16593472"/>
              <a:gd name="connsiteY2052" fmla="*/ 2484946 h 16002000"/>
              <a:gd name="connsiteX2053" fmla="*/ 12627198 w 16593472"/>
              <a:gd name="connsiteY2053" fmla="*/ 2473577 h 16002000"/>
              <a:gd name="connsiteX2054" fmla="*/ 12620566 w 16593472"/>
              <a:gd name="connsiteY2054" fmla="*/ 2432836 h 16002000"/>
              <a:gd name="connsiteX2055" fmla="*/ 12616776 w 16593472"/>
              <a:gd name="connsiteY2055" fmla="*/ 2373146 h 16002000"/>
              <a:gd name="connsiteX2056" fmla="*/ 12567509 w 16593472"/>
              <a:gd name="connsiteY2056" fmla="*/ 2298297 h 16002000"/>
              <a:gd name="connsiteX2057" fmla="*/ 12574141 w 16593472"/>
              <a:gd name="connsiteY2057" fmla="*/ 2241449 h 16002000"/>
              <a:gd name="connsiteX2058" fmla="*/ 12644253 w 16593472"/>
              <a:gd name="connsiteY2058" fmla="*/ 2250924 h 16002000"/>
              <a:gd name="connsiteX2059" fmla="*/ 12669834 w 16593472"/>
              <a:gd name="connsiteY2059" fmla="*/ 2236712 h 16002000"/>
              <a:gd name="connsiteX2060" fmla="*/ 12646147 w 16593472"/>
              <a:gd name="connsiteY2060" fmla="*/ 2180812 h 16002000"/>
              <a:gd name="connsiteX2061" fmla="*/ 12655622 w 16593472"/>
              <a:gd name="connsiteY2061" fmla="*/ 2142913 h 16002000"/>
              <a:gd name="connsiteX2062" fmla="*/ 12692573 w 16593472"/>
              <a:gd name="connsiteY2062" fmla="*/ 2116385 h 16002000"/>
              <a:gd name="connsiteX2063" fmla="*/ 12666045 w 16593472"/>
              <a:gd name="connsiteY2063" fmla="*/ 2033008 h 16002000"/>
              <a:gd name="connsiteX2064" fmla="*/ 12638568 w 16593472"/>
              <a:gd name="connsiteY2064" fmla="*/ 1997005 h 16002000"/>
              <a:gd name="connsiteX2065" fmla="*/ 12699206 w 16593472"/>
              <a:gd name="connsiteY2065" fmla="*/ 2019744 h 16002000"/>
              <a:gd name="connsiteX2066" fmla="*/ 12713418 w 16593472"/>
              <a:gd name="connsiteY2066" fmla="*/ 2007427 h 16002000"/>
              <a:gd name="connsiteX2067" fmla="*/ 12694469 w 16593472"/>
              <a:gd name="connsiteY2067" fmla="*/ 1908891 h 16002000"/>
              <a:gd name="connsiteX2068" fmla="*/ 12753211 w 16593472"/>
              <a:gd name="connsiteY2068" fmla="*/ 1877625 h 16002000"/>
              <a:gd name="connsiteX2069" fmla="*/ 12784477 w 16593472"/>
              <a:gd name="connsiteY2069" fmla="*/ 1852043 h 16002000"/>
              <a:gd name="connsiteX2070" fmla="*/ 12805321 w 16593472"/>
              <a:gd name="connsiteY2070" fmla="*/ 1762035 h 16002000"/>
              <a:gd name="connsiteX2071" fmla="*/ 12876380 w 16593472"/>
              <a:gd name="connsiteY2071" fmla="*/ 1690975 h 16002000"/>
              <a:gd name="connsiteX2072" fmla="*/ 12914279 w 16593472"/>
              <a:gd name="connsiteY2072" fmla="*/ 1643602 h 16002000"/>
              <a:gd name="connsiteX2073" fmla="*/ 12916173 w 16593472"/>
              <a:gd name="connsiteY2073" fmla="*/ 1560226 h 16002000"/>
              <a:gd name="connsiteX2074" fmla="*/ 12855537 w 16593472"/>
              <a:gd name="connsiteY2074" fmla="*/ 1506220 h 16002000"/>
              <a:gd name="connsiteX2075" fmla="*/ 12701100 w 16593472"/>
              <a:gd name="connsiteY2075" fmla="*/ 1482534 h 16002000"/>
              <a:gd name="connsiteX2076" fmla="*/ 12568456 w 16593472"/>
              <a:gd name="connsiteY2076" fmla="*/ 1527065 h 16002000"/>
              <a:gd name="connsiteX2077" fmla="*/ 12535295 w 16593472"/>
              <a:gd name="connsiteY2077" fmla="*/ 1587702 h 16002000"/>
              <a:gd name="connsiteX2078" fmla="*/ 12491712 w 16593472"/>
              <a:gd name="connsiteY2078" fmla="*/ 1640760 h 16002000"/>
              <a:gd name="connsiteX2079" fmla="*/ 12463288 w 16593472"/>
              <a:gd name="connsiteY2079" fmla="*/ 1781931 h 16002000"/>
              <a:gd name="connsiteX2080" fmla="*/ 12486975 w 16593472"/>
              <a:gd name="connsiteY2080" fmla="*/ 1904154 h 16002000"/>
              <a:gd name="connsiteX2081" fmla="*/ 12427284 w 16593472"/>
              <a:gd name="connsiteY2081" fmla="*/ 1924998 h 16002000"/>
              <a:gd name="connsiteX2082" fmla="*/ 12414968 w 16593472"/>
              <a:gd name="connsiteY2082" fmla="*/ 1981845 h 16002000"/>
              <a:gd name="connsiteX2083" fmla="*/ 12396966 w 16593472"/>
              <a:gd name="connsiteY2083" fmla="*/ 1994162 h 16002000"/>
              <a:gd name="connsiteX2084" fmla="*/ 12342013 w 16593472"/>
              <a:gd name="connsiteY2084" fmla="*/ 2020691 h 16002000"/>
              <a:gd name="connsiteX2085" fmla="*/ 12333486 w 16593472"/>
              <a:gd name="connsiteY2085" fmla="*/ 2083223 h 16002000"/>
              <a:gd name="connsiteX2086" fmla="*/ 12290850 w 16593472"/>
              <a:gd name="connsiteY2086" fmla="*/ 2075644 h 16002000"/>
              <a:gd name="connsiteX2087" fmla="*/ 12252004 w 16593472"/>
              <a:gd name="connsiteY2087" fmla="*/ 2061432 h 16002000"/>
              <a:gd name="connsiteX2088" fmla="*/ 12270954 w 16593472"/>
              <a:gd name="connsiteY2088" fmla="*/ 2192181 h 16002000"/>
              <a:gd name="connsiteX2089" fmla="*/ 12202737 w 16593472"/>
              <a:gd name="connsiteY2089" fmla="*/ 2283137 h 16002000"/>
              <a:gd name="connsiteX2090" fmla="*/ 12121256 w 16593472"/>
              <a:gd name="connsiteY2090" fmla="*/ 2269873 h 16002000"/>
              <a:gd name="connsiteX2091" fmla="*/ 12034089 w 16593472"/>
              <a:gd name="connsiteY2091" fmla="*/ 2264188 h 16002000"/>
              <a:gd name="connsiteX2092" fmla="*/ 11992400 w 16593472"/>
              <a:gd name="connsiteY2092" fmla="*/ 2303982 h 16002000"/>
              <a:gd name="connsiteX2093" fmla="*/ 11956397 w 16593472"/>
              <a:gd name="connsiteY2093" fmla="*/ 2400622 h 16002000"/>
              <a:gd name="connsiteX2094" fmla="*/ 11910919 w 16593472"/>
              <a:gd name="connsiteY2094" fmla="*/ 2475472 h 16002000"/>
              <a:gd name="connsiteX2095" fmla="*/ 11897654 w 16593472"/>
              <a:gd name="connsiteY2095" fmla="*/ 2546531 h 16002000"/>
              <a:gd name="connsiteX2096" fmla="*/ 11851230 w 16593472"/>
              <a:gd name="connsiteY2096" fmla="*/ 2586324 h 16002000"/>
              <a:gd name="connsiteX2097" fmla="*/ 11779222 w 16593472"/>
              <a:gd name="connsiteY2097" fmla="*/ 2679176 h 16002000"/>
              <a:gd name="connsiteX2098" fmla="*/ 11713848 w 16593472"/>
              <a:gd name="connsiteY2098" fmla="*/ 2736023 h 16002000"/>
              <a:gd name="connsiteX2099" fmla="*/ 11611522 w 16593472"/>
              <a:gd name="connsiteY2099" fmla="*/ 2763500 h 16002000"/>
              <a:gd name="connsiteX2100" fmla="*/ 11622891 w 16593472"/>
              <a:gd name="connsiteY2100" fmla="*/ 2800450 h 16002000"/>
              <a:gd name="connsiteX2101" fmla="*/ 11592573 w 16593472"/>
              <a:gd name="connsiteY2101" fmla="*/ 2781501 h 16002000"/>
              <a:gd name="connsiteX2102" fmla="*/ 11564149 w 16593472"/>
              <a:gd name="connsiteY2102" fmla="*/ 2780554 h 16002000"/>
              <a:gd name="connsiteX2103" fmla="*/ 11520566 w 16593472"/>
              <a:gd name="connsiteY2103" fmla="*/ 2811820 h 16002000"/>
              <a:gd name="connsiteX2104" fmla="*/ 11540462 w 16593472"/>
              <a:gd name="connsiteY2104" fmla="*/ 2887617 h 16002000"/>
              <a:gd name="connsiteX2105" fmla="*/ 11497827 w 16593472"/>
              <a:gd name="connsiteY2105" fmla="*/ 2934042 h 16002000"/>
              <a:gd name="connsiteX2106" fmla="*/ 11444769 w 16593472"/>
              <a:gd name="connsiteY2106" fmla="*/ 2929305 h 16002000"/>
              <a:gd name="connsiteX2107" fmla="*/ 11382237 w 16593472"/>
              <a:gd name="connsiteY2107" fmla="*/ 2877195 h 16002000"/>
              <a:gd name="connsiteX2108" fmla="*/ 11376552 w 16593472"/>
              <a:gd name="connsiteY2108" fmla="*/ 2844034 h 16002000"/>
              <a:gd name="connsiteX2109" fmla="*/ 11404976 w 16593472"/>
              <a:gd name="connsiteY2109" fmla="*/ 2823189 h 16002000"/>
              <a:gd name="connsiteX2110" fmla="*/ 11436242 w 16593472"/>
              <a:gd name="connsiteY2110" fmla="*/ 2771079 h 16002000"/>
              <a:gd name="connsiteX2111" fmla="*/ 11458981 w 16593472"/>
              <a:gd name="connsiteY2111" fmla="*/ 2738866 h 16002000"/>
              <a:gd name="connsiteX2112" fmla="*/ 11486457 w 16593472"/>
              <a:gd name="connsiteY2112" fmla="*/ 2719916 h 16002000"/>
              <a:gd name="connsiteX2113" fmla="*/ 11450454 w 16593472"/>
              <a:gd name="connsiteY2113" fmla="*/ 2630855 h 16002000"/>
              <a:gd name="connsiteX2114" fmla="*/ 11491194 w 16593472"/>
              <a:gd name="connsiteY2114" fmla="*/ 2586324 h 16002000"/>
              <a:gd name="connsiteX2115" fmla="*/ 11498774 w 16593472"/>
              <a:gd name="connsiteY2115" fmla="*/ 2577797 h 16002000"/>
              <a:gd name="connsiteX2116" fmla="*/ 11532883 w 16593472"/>
              <a:gd name="connsiteY2116" fmla="*/ 2543689 h 16002000"/>
              <a:gd name="connsiteX2117" fmla="*/ 11552779 w 16593472"/>
              <a:gd name="connsiteY2117" fmla="*/ 2529477 h 16002000"/>
              <a:gd name="connsiteX2118" fmla="*/ 11657948 w 16593472"/>
              <a:gd name="connsiteY2118" fmla="*/ 2564533 h 16002000"/>
              <a:gd name="connsiteX2119" fmla="*/ 11638998 w 16593472"/>
              <a:gd name="connsiteY2119" fmla="*/ 2517160 h 16002000"/>
              <a:gd name="connsiteX2120" fmla="*/ 11659842 w 16593472"/>
              <a:gd name="connsiteY2120" fmla="*/ 2485894 h 16002000"/>
              <a:gd name="connsiteX2121" fmla="*/ 11644683 w 16593472"/>
              <a:gd name="connsiteY2121" fmla="*/ 2450838 h 16002000"/>
              <a:gd name="connsiteX2122" fmla="*/ 11591625 w 16593472"/>
              <a:gd name="connsiteY2122" fmla="*/ 2421467 h 16002000"/>
              <a:gd name="connsiteX2123" fmla="*/ 11561307 w 16593472"/>
              <a:gd name="connsiteY2123" fmla="*/ 2442311 h 16002000"/>
              <a:gd name="connsiteX2124" fmla="*/ 11530988 w 16593472"/>
              <a:gd name="connsiteY2124" fmla="*/ 2431889 h 16002000"/>
              <a:gd name="connsiteX2125" fmla="*/ 11472245 w 16593472"/>
              <a:gd name="connsiteY2125" fmla="*/ 2320088 h 16002000"/>
              <a:gd name="connsiteX2126" fmla="*/ 11512986 w 16593472"/>
              <a:gd name="connsiteY2126" fmla="*/ 2297349 h 16002000"/>
              <a:gd name="connsiteX2127" fmla="*/ 11569833 w 16593472"/>
              <a:gd name="connsiteY2127" fmla="*/ 2232922 h 16002000"/>
              <a:gd name="connsiteX2128" fmla="*/ 11606785 w 16593472"/>
              <a:gd name="connsiteY2128" fmla="*/ 2086066 h 16002000"/>
              <a:gd name="connsiteX2129" fmla="*/ 11682581 w 16593472"/>
              <a:gd name="connsiteY2129" fmla="*/ 2013111 h 16002000"/>
              <a:gd name="connsiteX2130" fmla="*/ 11719532 w 16593472"/>
              <a:gd name="connsiteY2130" fmla="*/ 2007427 h 16002000"/>
              <a:gd name="connsiteX2131" fmla="*/ 11748904 w 16593472"/>
              <a:gd name="connsiteY2131" fmla="*/ 1996057 h 16002000"/>
              <a:gd name="connsiteX2132" fmla="*/ 11768800 w 16593472"/>
              <a:gd name="connsiteY2132" fmla="*/ 1940157 h 16002000"/>
              <a:gd name="connsiteX2133" fmla="*/ 11773537 w 16593472"/>
              <a:gd name="connsiteY2133" fmla="*/ 1873835 h 16002000"/>
              <a:gd name="connsiteX2134" fmla="*/ 11750798 w 16593472"/>
              <a:gd name="connsiteY2134" fmla="*/ 1792353 h 16002000"/>
              <a:gd name="connsiteX2135" fmla="*/ 11760273 w 16593472"/>
              <a:gd name="connsiteY2135" fmla="*/ 1760140 h 16002000"/>
              <a:gd name="connsiteX2136" fmla="*/ 11783012 w 16593472"/>
              <a:gd name="connsiteY2136" fmla="*/ 1717504 h 16002000"/>
              <a:gd name="connsiteX2137" fmla="*/ 11799119 w 16593472"/>
              <a:gd name="connsiteY2137" fmla="*/ 1652129 h 16002000"/>
              <a:gd name="connsiteX2138" fmla="*/ 11867336 w 16593472"/>
              <a:gd name="connsiteY2138" fmla="*/ 1552646 h 16002000"/>
              <a:gd name="connsiteX2139" fmla="*/ 11872073 w 16593472"/>
              <a:gd name="connsiteY2139" fmla="*/ 1514748 h 16002000"/>
              <a:gd name="connsiteX2140" fmla="*/ 11912814 w 16593472"/>
              <a:gd name="connsiteY2140" fmla="*/ 1507168 h 16002000"/>
              <a:gd name="connsiteX2141" fmla="*/ 11924184 w 16593472"/>
              <a:gd name="connsiteY2141" fmla="*/ 1479692 h 16002000"/>
              <a:gd name="connsiteX2142" fmla="*/ 11931764 w 16593472"/>
              <a:gd name="connsiteY2142" fmla="*/ 1432319 h 16002000"/>
              <a:gd name="connsiteX2143" fmla="*/ 11809541 w 16593472"/>
              <a:gd name="connsiteY2143" fmla="*/ 1279778 h 16002000"/>
              <a:gd name="connsiteX2144" fmla="*/ 11813331 w 16593472"/>
              <a:gd name="connsiteY2144" fmla="*/ 1246616 h 16002000"/>
              <a:gd name="connsiteX2145" fmla="*/ 11867336 w 16593472"/>
              <a:gd name="connsiteY2145" fmla="*/ 1235247 h 16002000"/>
              <a:gd name="connsiteX2146" fmla="*/ 11906182 w 16593472"/>
              <a:gd name="connsiteY2146" fmla="*/ 1171767 h 16002000"/>
              <a:gd name="connsiteX2147" fmla="*/ 11946923 w 16593472"/>
              <a:gd name="connsiteY2147" fmla="*/ 1102603 h 16002000"/>
              <a:gd name="connsiteX2148" fmla="*/ 11920393 w 16593472"/>
              <a:gd name="connsiteY2148" fmla="*/ 1067547 h 16002000"/>
              <a:gd name="connsiteX2149" fmla="*/ 11846181 w 16593472"/>
              <a:gd name="connsiteY2149" fmla="*/ 1029841 h 16002000"/>
              <a:gd name="connsiteX2150" fmla="*/ 0 w 16593472"/>
              <a:gd name="connsiteY2150" fmla="*/ 0 h 16002000"/>
              <a:gd name="connsiteX2151" fmla="*/ 16268700 w 16593472"/>
              <a:gd name="connsiteY2151" fmla="*/ 0 h 16002000"/>
              <a:gd name="connsiteX2152" fmla="*/ 16268700 w 16593472"/>
              <a:gd name="connsiteY2152" fmla="*/ 2833062 h 16002000"/>
              <a:gd name="connsiteX2153" fmla="*/ 16215228 w 16593472"/>
              <a:gd name="connsiteY2153" fmla="*/ 2872457 h 16002000"/>
              <a:gd name="connsiteX2154" fmla="*/ 16196279 w 16593472"/>
              <a:gd name="connsiteY2154" fmla="*/ 2910356 h 16002000"/>
              <a:gd name="connsiteX2155" fmla="*/ 16235125 w 16593472"/>
              <a:gd name="connsiteY2155" fmla="*/ 2963413 h 16002000"/>
              <a:gd name="connsiteX2156" fmla="*/ 16267339 w 16593472"/>
              <a:gd name="connsiteY2156" fmla="*/ 2952991 h 16002000"/>
              <a:gd name="connsiteX2157" fmla="*/ 16265207 w 16593472"/>
              <a:gd name="connsiteY2157" fmla="*/ 2910090 h 16002000"/>
              <a:gd name="connsiteX2158" fmla="*/ 16268700 w 16593472"/>
              <a:gd name="connsiteY2158" fmla="*/ 2908038 h 16002000"/>
              <a:gd name="connsiteX2159" fmla="*/ 16268700 w 16593472"/>
              <a:gd name="connsiteY2159" fmla="*/ 16002000 h 16002000"/>
              <a:gd name="connsiteX2160" fmla="*/ 0 w 16593472"/>
              <a:gd name="connsiteY2160" fmla="*/ 16002000 h 1600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</a:cxnLst>
            <a:rect l="l" t="t" r="r" b="b"/>
            <a:pathLst>
              <a:path w="16593472" h="16002000">
                <a:moveTo>
                  <a:pt x="9047238" y="9661717"/>
                </a:moveTo>
                <a:cubicBezTo>
                  <a:pt x="9064514" y="9664559"/>
                  <a:pt x="9076595" y="9678060"/>
                  <a:pt x="9069488" y="9689430"/>
                </a:cubicBezTo>
                <a:cubicBezTo>
                  <a:pt x="9061909" y="9699852"/>
                  <a:pt x="9046749" y="9709327"/>
                  <a:pt x="9034432" y="9709327"/>
                </a:cubicBezTo>
                <a:cubicBezTo>
                  <a:pt x="9028748" y="9709327"/>
                  <a:pt x="9023062" y="9705536"/>
                  <a:pt x="9016430" y="9701747"/>
                </a:cubicBezTo>
                <a:cubicBezTo>
                  <a:pt x="9010746" y="9697957"/>
                  <a:pt x="9005061" y="9692272"/>
                  <a:pt x="8998429" y="9688482"/>
                </a:cubicBezTo>
                <a:cubicBezTo>
                  <a:pt x="9008851" y="9679955"/>
                  <a:pt x="9017378" y="9666691"/>
                  <a:pt x="9028748" y="9662901"/>
                </a:cubicBezTo>
                <a:cubicBezTo>
                  <a:pt x="9035143" y="9661006"/>
                  <a:pt x="9041479" y="9660769"/>
                  <a:pt x="9047238" y="9661717"/>
                </a:cubicBezTo>
                <a:close/>
                <a:moveTo>
                  <a:pt x="8818189" y="9595824"/>
                </a:moveTo>
                <a:cubicBezTo>
                  <a:pt x="8838130" y="9601375"/>
                  <a:pt x="8868864" y="9625713"/>
                  <a:pt x="8872417" y="9642057"/>
                </a:cubicBezTo>
                <a:cubicBezTo>
                  <a:pt x="8875259" y="9646794"/>
                  <a:pt x="8876206" y="9658164"/>
                  <a:pt x="8873364" y="9659111"/>
                </a:cubicBezTo>
                <a:cubicBezTo>
                  <a:pt x="8842098" y="9676165"/>
                  <a:pt x="8809884" y="9686587"/>
                  <a:pt x="8776723" y="9689430"/>
                </a:cubicBezTo>
                <a:cubicBezTo>
                  <a:pt x="8760616" y="9691325"/>
                  <a:pt x="8743562" y="9691325"/>
                  <a:pt x="8726508" y="9690377"/>
                </a:cubicBezTo>
                <a:cubicBezTo>
                  <a:pt x="8709454" y="9688482"/>
                  <a:pt x="8693347" y="9684692"/>
                  <a:pt x="8676292" y="9679955"/>
                </a:cubicBezTo>
                <a:cubicBezTo>
                  <a:pt x="8673450" y="9679008"/>
                  <a:pt x="8671555" y="9677113"/>
                  <a:pt x="8669660" y="9674270"/>
                </a:cubicBezTo>
                <a:cubicBezTo>
                  <a:pt x="8667765" y="9671428"/>
                  <a:pt x="8665870" y="9668586"/>
                  <a:pt x="8663028" y="9665743"/>
                </a:cubicBezTo>
                <a:cubicBezTo>
                  <a:pt x="8665870" y="9662901"/>
                  <a:pt x="8668713" y="9660059"/>
                  <a:pt x="8671555" y="9657216"/>
                </a:cubicBezTo>
                <a:cubicBezTo>
                  <a:pt x="8674397" y="9654374"/>
                  <a:pt x="8677240" y="9651531"/>
                  <a:pt x="8680082" y="9650584"/>
                </a:cubicBezTo>
                <a:cubicBezTo>
                  <a:pt x="8720823" y="9632582"/>
                  <a:pt x="8770091" y="9638267"/>
                  <a:pt x="8803252" y="9597526"/>
                </a:cubicBezTo>
                <a:cubicBezTo>
                  <a:pt x="8806095" y="9594210"/>
                  <a:pt x="8811542" y="9593973"/>
                  <a:pt x="8818189" y="9595824"/>
                </a:cubicBezTo>
                <a:close/>
                <a:moveTo>
                  <a:pt x="9685337" y="9574787"/>
                </a:moveTo>
                <a:cubicBezTo>
                  <a:pt x="9679652" y="9574787"/>
                  <a:pt x="9674914" y="9592789"/>
                  <a:pt x="9669230" y="9602264"/>
                </a:cubicBezTo>
                <a:cubicBezTo>
                  <a:pt x="9691021" y="9625002"/>
                  <a:pt x="9709971" y="9615528"/>
                  <a:pt x="9728920" y="9604158"/>
                </a:cubicBezTo>
                <a:cubicBezTo>
                  <a:pt x="9735552" y="9600369"/>
                  <a:pt x="9738394" y="9591841"/>
                  <a:pt x="9743132" y="9586157"/>
                </a:cubicBezTo>
                <a:cubicBezTo>
                  <a:pt x="9724182" y="9582367"/>
                  <a:pt x="9704286" y="9575734"/>
                  <a:pt x="9685337" y="9574787"/>
                </a:cubicBezTo>
                <a:close/>
                <a:moveTo>
                  <a:pt x="7376378" y="9566260"/>
                </a:moveTo>
                <a:lnTo>
                  <a:pt x="7361220" y="9578577"/>
                </a:lnTo>
                <a:lnTo>
                  <a:pt x="7373535" y="9594684"/>
                </a:lnTo>
                <a:lnTo>
                  <a:pt x="7388696" y="9574787"/>
                </a:lnTo>
                <a:close/>
                <a:moveTo>
                  <a:pt x="7489127" y="9561522"/>
                </a:moveTo>
                <a:cubicBezTo>
                  <a:pt x="7472072" y="9562470"/>
                  <a:pt x="7455017" y="9564365"/>
                  <a:pt x="7458807" y="9594684"/>
                </a:cubicBezTo>
                <a:cubicBezTo>
                  <a:pt x="7458807" y="9596579"/>
                  <a:pt x="7472072" y="9599421"/>
                  <a:pt x="7473020" y="9597526"/>
                </a:cubicBezTo>
                <a:cubicBezTo>
                  <a:pt x="7479651" y="9586157"/>
                  <a:pt x="7484388" y="9573840"/>
                  <a:pt x="7489127" y="9561522"/>
                </a:cubicBezTo>
                <a:close/>
                <a:moveTo>
                  <a:pt x="7491021" y="9556785"/>
                </a:moveTo>
                <a:cubicBezTo>
                  <a:pt x="7490074" y="9558680"/>
                  <a:pt x="7489127" y="9559628"/>
                  <a:pt x="7489127" y="9560575"/>
                </a:cubicBezTo>
                <a:lnTo>
                  <a:pt x="7493864" y="9560575"/>
                </a:lnTo>
                <a:cubicBezTo>
                  <a:pt x="7493864" y="9558680"/>
                  <a:pt x="7492916" y="9557733"/>
                  <a:pt x="7492916" y="9556785"/>
                </a:cubicBezTo>
                <a:close/>
                <a:moveTo>
                  <a:pt x="9501529" y="9543521"/>
                </a:moveTo>
                <a:lnTo>
                  <a:pt x="9497740" y="9546363"/>
                </a:lnTo>
                <a:cubicBezTo>
                  <a:pt x="9497740" y="9548258"/>
                  <a:pt x="9497740" y="9549206"/>
                  <a:pt x="9497740" y="9550153"/>
                </a:cubicBezTo>
                <a:lnTo>
                  <a:pt x="9503425" y="9548258"/>
                </a:lnTo>
                <a:cubicBezTo>
                  <a:pt x="9503425" y="9546363"/>
                  <a:pt x="9502477" y="9545416"/>
                  <a:pt x="9501529" y="9543521"/>
                </a:cubicBezTo>
                <a:close/>
                <a:moveTo>
                  <a:pt x="9564062" y="9542573"/>
                </a:moveTo>
                <a:cubicBezTo>
                  <a:pt x="9544165" y="9541626"/>
                  <a:pt x="9523321" y="9546363"/>
                  <a:pt x="9503425" y="9549206"/>
                </a:cubicBezTo>
                <a:cubicBezTo>
                  <a:pt x="9513846" y="9583315"/>
                  <a:pt x="9536586" y="9594684"/>
                  <a:pt x="9566904" y="9585209"/>
                </a:cubicBezTo>
                <a:cubicBezTo>
                  <a:pt x="9573537" y="9583315"/>
                  <a:pt x="9583011" y="9571945"/>
                  <a:pt x="9582064" y="9570050"/>
                </a:cubicBezTo>
                <a:cubicBezTo>
                  <a:pt x="9578274" y="9559628"/>
                  <a:pt x="9570694" y="9542573"/>
                  <a:pt x="9564062" y="9542573"/>
                </a:cubicBezTo>
                <a:close/>
                <a:moveTo>
                  <a:pt x="8155191" y="9363504"/>
                </a:moveTo>
                <a:cubicBezTo>
                  <a:pt x="8160875" y="9363504"/>
                  <a:pt x="8165612" y="9373926"/>
                  <a:pt x="8170349" y="9379611"/>
                </a:cubicBezTo>
                <a:cubicBezTo>
                  <a:pt x="8165612" y="9384348"/>
                  <a:pt x="8159928" y="9394770"/>
                  <a:pt x="8154243" y="9394770"/>
                </a:cubicBezTo>
                <a:cubicBezTo>
                  <a:pt x="8148557" y="9394770"/>
                  <a:pt x="8143820" y="9383400"/>
                  <a:pt x="8139083" y="9377716"/>
                </a:cubicBezTo>
                <a:cubicBezTo>
                  <a:pt x="8144767" y="9372979"/>
                  <a:pt x="8150452" y="9363504"/>
                  <a:pt x="8155191" y="9363504"/>
                </a:cubicBezTo>
                <a:close/>
                <a:moveTo>
                  <a:pt x="7750624" y="9302866"/>
                </a:moveTo>
                <a:cubicBezTo>
                  <a:pt x="7773365" y="9302866"/>
                  <a:pt x="7795156" y="9305709"/>
                  <a:pt x="7817894" y="9306656"/>
                </a:cubicBezTo>
                <a:cubicBezTo>
                  <a:pt x="7817894" y="9305709"/>
                  <a:pt x="7817894" y="9304761"/>
                  <a:pt x="7817894" y="9303814"/>
                </a:cubicBezTo>
                <a:cubicBezTo>
                  <a:pt x="7853899" y="9307604"/>
                  <a:pt x="7890848" y="9309499"/>
                  <a:pt x="7926852" y="9317078"/>
                </a:cubicBezTo>
                <a:cubicBezTo>
                  <a:pt x="7935380" y="9318973"/>
                  <a:pt x="7944855" y="9343607"/>
                  <a:pt x="7945801" y="9357819"/>
                </a:cubicBezTo>
                <a:cubicBezTo>
                  <a:pt x="7945801" y="9372031"/>
                  <a:pt x="7934433" y="9385295"/>
                  <a:pt x="7928747" y="9398560"/>
                </a:cubicBezTo>
                <a:cubicBezTo>
                  <a:pt x="7912641" y="9380558"/>
                  <a:pt x="7896533" y="9369189"/>
                  <a:pt x="7879480" y="9362556"/>
                </a:cubicBezTo>
                <a:cubicBezTo>
                  <a:pt x="7862424" y="9354977"/>
                  <a:pt x="7844423" y="9352134"/>
                  <a:pt x="7826422" y="9352134"/>
                </a:cubicBezTo>
                <a:cubicBezTo>
                  <a:pt x="7790418" y="9350239"/>
                  <a:pt x="7752519" y="9356872"/>
                  <a:pt x="7716517" y="9352134"/>
                </a:cubicBezTo>
                <a:cubicBezTo>
                  <a:pt x="7706094" y="9351187"/>
                  <a:pt x="7697567" y="9334132"/>
                  <a:pt x="7689040" y="9323711"/>
                </a:cubicBezTo>
                <a:cubicBezTo>
                  <a:pt x="7694725" y="9318973"/>
                  <a:pt x="7700409" y="9310446"/>
                  <a:pt x="7707041" y="9308551"/>
                </a:cubicBezTo>
                <a:cubicBezTo>
                  <a:pt x="7721254" y="9304761"/>
                  <a:pt x="7735465" y="9302866"/>
                  <a:pt x="7750624" y="9302866"/>
                </a:cubicBezTo>
                <a:close/>
                <a:moveTo>
                  <a:pt x="9482580" y="9297182"/>
                </a:moveTo>
                <a:cubicBezTo>
                  <a:pt x="9487318" y="9299077"/>
                  <a:pt x="9493003" y="9300024"/>
                  <a:pt x="9497740" y="9301919"/>
                </a:cubicBezTo>
                <a:lnTo>
                  <a:pt x="9485423" y="9324658"/>
                </a:lnTo>
                <a:lnTo>
                  <a:pt x="9469316" y="9312341"/>
                </a:lnTo>
                <a:close/>
                <a:moveTo>
                  <a:pt x="6218582" y="9282022"/>
                </a:moveTo>
                <a:lnTo>
                  <a:pt x="6218868" y="9282073"/>
                </a:lnTo>
                <a:lnTo>
                  <a:pt x="6218582" y="9282970"/>
                </a:lnTo>
                <a:lnTo>
                  <a:pt x="6218402" y="9282925"/>
                </a:lnTo>
                <a:close/>
                <a:moveTo>
                  <a:pt x="6214792" y="9282022"/>
                </a:moveTo>
                <a:lnTo>
                  <a:pt x="6218402" y="9282925"/>
                </a:lnTo>
                <a:lnTo>
                  <a:pt x="6217635" y="9286759"/>
                </a:lnTo>
                <a:close/>
                <a:moveTo>
                  <a:pt x="9138653" y="9281667"/>
                </a:moveTo>
                <a:cubicBezTo>
                  <a:pt x="9147890" y="9280128"/>
                  <a:pt x="9157128" y="9282970"/>
                  <a:pt x="9166129" y="9295287"/>
                </a:cubicBezTo>
                <a:cubicBezTo>
                  <a:pt x="9168024" y="9299077"/>
                  <a:pt x="9168971" y="9309499"/>
                  <a:pt x="9168024" y="9310446"/>
                </a:cubicBezTo>
                <a:cubicBezTo>
                  <a:pt x="9156655" y="9318026"/>
                  <a:pt x="9144337" y="9323711"/>
                  <a:pt x="9132968" y="9330343"/>
                </a:cubicBezTo>
                <a:lnTo>
                  <a:pt x="9096964" y="9311394"/>
                </a:lnTo>
                <a:cubicBezTo>
                  <a:pt x="9101701" y="9305709"/>
                  <a:pt x="9105492" y="9297182"/>
                  <a:pt x="9111176" y="9294340"/>
                </a:cubicBezTo>
                <a:cubicBezTo>
                  <a:pt x="9120177" y="9289129"/>
                  <a:pt x="9129415" y="9283207"/>
                  <a:pt x="9138653" y="9281667"/>
                </a:cubicBezTo>
                <a:close/>
                <a:moveTo>
                  <a:pt x="6307643" y="9246019"/>
                </a:moveTo>
                <a:lnTo>
                  <a:pt x="6307826" y="9246056"/>
                </a:lnTo>
                <a:lnTo>
                  <a:pt x="6307643" y="9246967"/>
                </a:lnTo>
                <a:lnTo>
                  <a:pt x="6307335" y="9246902"/>
                </a:lnTo>
                <a:close/>
                <a:moveTo>
                  <a:pt x="6313328" y="9240334"/>
                </a:moveTo>
                <a:cubicBezTo>
                  <a:pt x="6313328" y="9242229"/>
                  <a:pt x="6312381" y="9245072"/>
                  <a:pt x="6312381" y="9246967"/>
                </a:cubicBezTo>
                <a:lnTo>
                  <a:pt x="6307826" y="9246056"/>
                </a:lnTo>
                <a:lnTo>
                  <a:pt x="6308591" y="9242229"/>
                </a:lnTo>
                <a:cubicBezTo>
                  <a:pt x="6309538" y="9241281"/>
                  <a:pt x="6311433" y="9241281"/>
                  <a:pt x="6313328" y="9240334"/>
                </a:cubicBezTo>
                <a:close/>
                <a:moveTo>
                  <a:pt x="6256007" y="9237966"/>
                </a:moveTo>
                <a:cubicBezTo>
                  <a:pt x="6264060" y="9237492"/>
                  <a:pt x="6272706" y="9239269"/>
                  <a:pt x="6281470" y="9241401"/>
                </a:cubicBezTo>
                <a:lnTo>
                  <a:pt x="6307335" y="9246902"/>
                </a:lnTo>
                <a:lnTo>
                  <a:pt x="6300591" y="9266180"/>
                </a:lnTo>
                <a:cubicBezTo>
                  <a:pt x="6287240" y="9293485"/>
                  <a:pt x="6266348" y="9291134"/>
                  <a:pt x="6244623" y="9286656"/>
                </a:cubicBezTo>
                <a:lnTo>
                  <a:pt x="6218868" y="9282073"/>
                </a:lnTo>
                <a:lnTo>
                  <a:pt x="6225363" y="9261682"/>
                </a:lnTo>
                <a:cubicBezTo>
                  <a:pt x="6233179" y="9244450"/>
                  <a:pt x="6243927" y="9238677"/>
                  <a:pt x="6256007" y="9237966"/>
                </a:cubicBezTo>
                <a:close/>
                <a:moveTo>
                  <a:pt x="9870092" y="9224227"/>
                </a:moveTo>
                <a:cubicBezTo>
                  <a:pt x="9882408" y="9221385"/>
                  <a:pt x="9897567" y="9228017"/>
                  <a:pt x="9911779" y="9230860"/>
                </a:cubicBezTo>
                <a:cubicBezTo>
                  <a:pt x="9904200" y="9241281"/>
                  <a:pt x="9898515" y="9258336"/>
                  <a:pt x="9889041" y="9261178"/>
                </a:cubicBezTo>
                <a:cubicBezTo>
                  <a:pt x="9876724" y="9264968"/>
                  <a:pt x="9861564" y="9256441"/>
                  <a:pt x="9846405" y="9252651"/>
                </a:cubicBezTo>
                <a:cubicBezTo>
                  <a:pt x="9853985" y="9242229"/>
                  <a:pt x="9860617" y="9226122"/>
                  <a:pt x="9870092" y="9224227"/>
                </a:cubicBezTo>
                <a:close/>
                <a:moveTo>
                  <a:pt x="6651571" y="9140851"/>
                </a:moveTo>
                <a:cubicBezTo>
                  <a:pt x="6671468" y="9156010"/>
                  <a:pt x="6669574" y="9167380"/>
                  <a:pt x="6646834" y="9174012"/>
                </a:cubicBezTo>
                <a:cubicBezTo>
                  <a:pt x="6642098" y="9167380"/>
                  <a:pt x="6638308" y="9161695"/>
                  <a:pt x="6633570" y="9155063"/>
                </a:cubicBezTo>
                <a:cubicBezTo>
                  <a:pt x="6636413" y="9153168"/>
                  <a:pt x="6640203" y="9148431"/>
                  <a:pt x="6643992" y="9145588"/>
                </a:cubicBezTo>
                <a:cubicBezTo>
                  <a:pt x="6647781" y="9142746"/>
                  <a:pt x="6650624" y="9139903"/>
                  <a:pt x="6651571" y="9140851"/>
                </a:cubicBezTo>
                <a:close/>
                <a:moveTo>
                  <a:pt x="6539771" y="9121902"/>
                </a:moveTo>
                <a:cubicBezTo>
                  <a:pt x="6551141" y="9122849"/>
                  <a:pt x="6571037" y="9134219"/>
                  <a:pt x="6571037" y="9141798"/>
                </a:cubicBezTo>
                <a:cubicBezTo>
                  <a:pt x="6571037" y="9173064"/>
                  <a:pt x="6548299" y="9164537"/>
                  <a:pt x="6532191" y="9166433"/>
                </a:cubicBezTo>
                <a:cubicBezTo>
                  <a:pt x="6522718" y="9156958"/>
                  <a:pt x="6514190" y="9147483"/>
                  <a:pt x="6504715" y="9138009"/>
                </a:cubicBezTo>
                <a:cubicBezTo>
                  <a:pt x="6516085" y="9132324"/>
                  <a:pt x="6528402" y="9120954"/>
                  <a:pt x="6539771" y="9121902"/>
                </a:cubicBezTo>
                <a:close/>
                <a:moveTo>
                  <a:pt x="6349095" y="9103071"/>
                </a:moveTo>
                <a:cubicBezTo>
                  <a:pt x="6354306" y="9102953"/>
                  <a:pt x="6360701" y="9108164"/>
                  <a:pt x="6368281" y="9117164"/>
                </a:cubicBezTo>
                <a:cubicBezTo>
                  <a:pt x="6406179" y="9165485"/>
                  <a:pt x="6408074" y="9179697"/>
                  <a:pt x="6366386" y="9212858"/>
                </a:cubicBezTo>
                <a:cubicBezTo>
                  <a:pt x="6350279" y="9225175"/>
                  <a:pt x="6331330" y="9231807"/>
                  <a:pt x="6313328" y="9240334"/>
                </a:cubicBezTo>
                <a:cubicBezTo>
                  <a:pt x="6320908" y="9200541"/>
                  <a:pt x="6327540" y="9159800"/>
                  <a:pt x="6337014" y="9120954"/>
                </a:cubicBezTo>
                <a:cubicBezTo>
                  <a:pt x="6339857" y="9108637"/>
                  <a:pt x="6343884" y="9103189"/>
                  <a:pt x="6349095" y="9103071"/>
                </a:cubicBezTo>
                <a:close/>
                <a:moveTo>
                  <a:pt x="11079049" y="9007259"/>
                </a:moveTo>
                <a:cubicBezTo>
                  <a:pt x="11078102" y="9007259"/>
                  <a:pt x="11076207" y="9008207"/>
                  <a:pt x="11075260" y="9008207"/>
                </a:cubicBezTo>
                <a:cubicBezTo>
                  <a:pt x="11075260" y="9011049"/>
                  <a:pt x="11075260" y="9012944"/>
                  <a:pt x="11074312" y="9015786"/>
                </a:cubicBezTo>
                <a:cubicBezTo>
                  <a:pt x="11060100" y="9022419"/>
                  <a:pt x="11044941" y="9029051"/>
                  <a:pt x="11057258" y="9054632"/>
                </a:cubicBezTo>
                <a:cubicBezTo>
                  <a:pt x="11058205" y="9055580"/>
                  <a:pt x="11072417" y="9053685"/>
                  <a:pt x="11072417" y="9050842"/>
                </a:cubicBezTo>
                <a:cubicBezTo>
                  <a:pt x="11074312" y="9039473"/>
                  <a:pt x="11074312" y="9028103"/>
                  <a:pt x="11074312" y="9015786"/>
                </a:cubicBezTo>
                <a:cubicBezTo>
                  <a:pt x="11076207" y="9013891"/>
                  <a:pt x="11079049" y="9012944"/>
                  <a:pt x="11080944" y="9011996"/>
                </a:cubicBezTo>
                <a:cubicBezTo>
                  <a:pt x="11080944" y="9010102"/>
                  <a:pt x="11079997" y="9009154"/>
                  <a:pt x="11079049" y="9007259"/>
                </a:cubicBezTo>
                <a:close/>
                <a:moveTo>
                  <a:pt x="4864662" y="8845243"/>
                </a:moveTo>
                <a:cubicBezTo>
                  <a:pt x="4863715" y="8847138"/>
                  <a:pt x="4862767" y="8848086"/>
                  <a:pt x="4862767" y="8849034"/>
                </a:cubicBezTo>
                <a:cubicBezTo>
                  <a:pt x="4863715" y="8849034"/>
                  <a:pt x="4864662" y="8849034"/>
                  <a:pt x="4865610" y="8849034"/>
                </a:cubicBezTo>
                <a:cubicBezTo>
                  <a:pt x="4857083" y="8861350"/>
                  <a:pt x="4849503" y="8872720"/>
                  <a:pt x="4840976" y="8885037"/>
                </a:cubicBezTo>
                <a:cubicBezTo>
                  <a:pt x="4829606" y="8901144"/>
                  <a:pt x="4794550" y="8921040"/>
                  <a:pt x="4825816" y="8935252"/>
                </a:cubicBezTo>
                <a:cubicBezTo>
                  <a:pt x="4837186" y="8940937"/>
                  <a:pt x="4850450" y="8945674"/>
                  <a:pt x="4862767" y="8949464"/>
                </a:cubicBezTo>
                <a:cubicBezTo>
                  <a:pt x="4876032" y="8953254"/>
                  <a:pt x="4889296" y="8956096"/>
                  <a:pt x="4902561" y="8958939"/>
                </a:cubicBezTo>
                <a:cubicBezTo>
                  <a:pt x="4929090" y="8964623"/>
                  <a:pt x="4956566" y="8968413"/>
                  <a:pt x="4983095" y="8973151"/>
                </a:cubicBezTo>
                <a:cubicBezTo>
                  <a:pt x="4987832" y="8974098"/>
                  <a:pt x="4995412" y="8965571"/>
                  <a:pt x="5002044" y="8961781"/>
                </a:cubicBezTo>
                <a:cubicBezTo>
                  <a:pt x="4998254" y="8955149"/>
                  <a:pt x="4996359" y="8943779"/>
                  <a:pt x="4991622" y="8941884"/>
                </a:cubicBezTo>
                <a:cubicBezTo>
                  <a:pt x="4966988" y="8933357"/>
                  <a:pt x="4950881" y="8908723"/>
                  <a:pt x="4932879" y="8886932"/>
                </a:cubicBezTo>
                <a:cubicBezTo>
                  <a:pt x="4915825" y="8865140"/>
                  <a:pt x="4895929" y="8847138"/>
                  <a:pt x="4865610" y="8849034"/>
                </a:cubicBezTo>
                <a:cubicBezTo>
                  <a:pt x="4866557" y="8848086"/>
                  <a:pt x="4867505" y="8846191"/>
                  <a:pt x="4868452" y="8845243"/>
                </a:cubicBezTo>
                <a:close/>
                <a:moveTo>
                  <a:pt x="4458202" y="8687965"/>
                </a:moveTo>
                <a:cubicBezTo>
                  <a:pt x="4456307" y="8686070"/>
                  <a:pt x="4445885" y="8694597"/>
                  <a:pt x="4440200" y="8698387"/>
                </a:cubicBezTo>
                <a:cubicBezTo>
                  <a:pt x="4443043" y="8705020"/>
                  <a:pt x="4444938" y="8718284"/>
                  <a:pt x="4447780" y="8718284"/>
                </a:cubicBezTo>
                <a:cubicBezTo>
                  <a:pt x="4470519" y="8716389"/>
                  <a:pt x="4475256" y="8704072"/>
                  <a:pt x="4458202" y="8687965"/>
                </a:cubicBezTo>
                <a:close/>
                <a:moveTo>
                  <a:pt x="4681448" y="8646514"/>
                </a:moveTo>
                <a:cubicBezTo>
                  <a:pt x="4689383" y="8642961"/>
                  <a:pt x="4698383" y="8643435"/>
                  <a:pt x="4708331" y="8648172"/>
                </a:cubicBezTo>
                <a:cubicBezTo>
                  <a:pt x="4727281" y="8656699"/>
                  <a:pt x="4739598" y="8668068"/>
                  <a:pt x="4731070" y="8698387"/>
                </a:cubicBezTo>
                <a:cubicBezTo>
                  <a:pt x="4721596" y="8730601"/>
                  <a:pt x="4692225" y="8748602"/>
                  <a:pt x="4669485" y="8730601"/>
                </a:cubicBezTo>
                <a:cubicBezTo>
                  <a:pt x="4653379" y="8717336"/>
                  <a:pt x="4648642" y="8696492"/>
                  <a:pt x="4660958" y="8669016"/>
                </a:cubicBezTo>
                <a:cubicBezTo>
                  <a:pt x="4666643" y="8657647"/>
                  <a:pt x="4673513" y="8650067"/>
                  <a:pt x="4681448" y="8646514"/>
                </a:cubicBezTo>
                <a:close/>
                <a:moveTo>
                  <a:pt x="4202152" y="8552834"/>
                </a:moveTo>
                <a:cubicBezTo>
                  <a:pt x="4198836" y="8549873"/>
                  <a:pt x="4194335" y="8550584"/>
                  <a:pt x="4189124" y="8555321"/>
                </a:cubicBezTo>
                <a:cubicBezTo>
                  <a:pt x="4185334" y="8558163"/>
                  <a:pt x="4184386" y="8564796"/>
                  <a:pt x="4182491" y="8569533"/>
                </a:cubicBezTo>
                <a:cubicBezTo>
                  <a:pt x="4185334" y="8573322"/>
                  <a:pt x="4188176" y="8580902"/>
                  <a:pt x="4191966" y="8580902"/>
                </a:cubicBezTo>
                <a:cubicBezTo>
                  <a:pt x="4196703" y="8580902"/>
                  <a:pt x="4208073" y="8574270"/>
                  <a:pt x="4208073" y="8572375"/>
                </a:cubicBezTo>
                <a:cubicBezTo>
                  <a:pt x="4207599" y="8562427"/>
                  <a:pt x="4205468" y="8555795"/>
                  <a:pt x="4202152" y="8552834"/>
                </a:cubicBezTo>
                <a:close/>
                <a:moveTo>
                  <a:pt x="12391399" y="8547149"/>
                </a:moveTo>
                <a:cubicBezTo>
                  <a:pt x="12386780" y="8549162"/>
                  <a:pt x="12384648" y="8556742"/>
                  <a:pt x="12385596" y="8569533"/>
                </a:cubicBezTo>
                <a:cubicBezTo>
                  <a:pt x="12386544" y="8572375"/>
                  <a:pt x="12398861" y="8575217"/>
                  <a:pt x="12405493" y="8578060"/>
                </a:cubicBezTo>
                <a:cubicBezTo>
                  <a:pt x="12408335" y="8571427"/>
                  <a:pt x="12414020" y="8560058"/>
                  <a:pt x="12412125" y="8558163"/>
                </a:cubicBezTo>
                <a:cubicBezTo>
                  <a:pt x="12403124" y="8548689"/>
                  <a:pt x="12396018" y="8545136"/>
                  <a:pt x="12391399" y="8547149"/>
                </a:cubicBezTo>
                <a:close/>
                <a:moveTo>
                  <a:pt x="9795242" y="8493736"/>
                </a:moveTo>
                <a:lnTo>
                  <a:pt x="9801874" y="8495631"/>
                </a:lnTo>
                <a:lnTo>
                  <a:pt x="9808507" y="8497526"/>
                </a:lnTo>
                <a:lnTo>
                  <a:pt x="9799979" y="8524054"/>
                </a:lnTo>
                <a:lnTo>
                  <a:pt x="9784820" y="8510790"/>
                </a:lnTo>
                <a:close/>
                <a:moveTo>
                  <a:pt x="9356568" y="8457732"/>
                </a:moveTo>
                <a:cubicBezTo>
                  <a:pt x="9371727" y="8454890"/>
                  <a:pt x="9388782" y="8457732"/>
                  <a:pt x="9404889" y="8468155"/>
                </a:cubicBezTo>
                <a:cubicBezTo>
                  <a:pt x="9415311" y="8475734"/>
                  <a:pt x="9425733" y="8514580"/>
                  <a:pt x="9420048" y="8526897"/>
                </a:cubicBezTo>
                <a:cubicBezTo>
                  <a:pt x="9410574" y="8544899"/>
                  <a:pt x="9391624" y="8556268"/>
                  <a:pt x="9371727" y="8559111"/>
                </a:cubicBezTo>
                <a:cubicBezTo>
                  <a:pt x="9350884" y="8561953"/>
                  <a:pt x="9328145" y="8557215"/>
                  <a:pt x="9312038" y="8543951"/>
                </a:cubicBezTo>
                <a:cubicBezTo>
                  <a:pt x="9310143" y="8542056"/>
                  <a:pt x="9308248" y="8539214"/>
                  <a:pt x="9307300" y="8535424"/>
                </a:cubicBezTo>
                <a:cubicBezTo>
                  <a:pt x="9306353" y="8531635"/>
                  <a:pt x="9305405" y="8526897"/>
                  <a:pt x="9304458" y="8524054"/>
                </a:cubicBezTo>
                <a:cubicBezTo>
                  <a:pt x="9307300" y="8509842"/>
                  <a:pt x="9305405" y="8488999"/>
                  <a:pt x="9312985" y="8481419"/>
                </a:cubicBezTo>
                <a:cubicBezTo>
                  <a:pt x="9326249" y="8468155"/>
                  <a:pt x="9341409" y="8459627"/>
                  <a:pt x="9356568" y="8457732"/>
                </a:cubicBezTo>
                <a:close/>
                <a:moveTo>
                  <a:pt x="10159186" y="8355525"/>
                </a:moveTo>
                <a:cubicBezTo>
                  <a:pt x="10171147" y="8358486"/>
                  <a:pt x="10181806" y="8367724"/>
                  <a:pt x="10188438" y="8382883"/>
                </a:cubicBezTo>
                <a:cubicBezTo>
                  <a:pt x="10194123" y="8396147"/>
                  <a:pt x="10193175" y="8415097"/>
                  <a:pt x="10190333" y="8427414"/>
                </a:cubicBezTo>
                <a:cubicBezTo>
                  <a:pt x="10189386" y="8432151"/>
                  <a:pt x="10167593" y="8433098"/>
                  <a:pt x="10159067" y="8427414"/>
                </a:cubicBezTo>
                <a:cubicBezTo>
                  <a:pt x="10141065" y="8416044"/>
                  <a:pt x="10124958" y="8398990"/>
                  <a:pt x="10107904" y="8384778"/>
                </a:cubicBezTo>
                <a:cubicBezTo>
                  <a:pt x="10113589" y="8377198"/>
                  <a:pt x="10117378" y="8370566"/>
                  <a:pt x="10122116" y="8365829"/>
                </a:cubicBezTo>
                <a:cubicBezTo>
                  <a:pt x="10133959" y="8355881"/>
                  <a:pt x="10147224" y="8352564"/>
                  <a:pt x="10159186" y="8355525"/>
                </a:cubicBezTo>
                <a:close/>
                <a:moveTo>
                  <a:pt x="10533313" y="8263503"/>
                </a:moveTo>
                <a:lnTo>
                  <a:pt x="10555104" y="8272978"/>
                </a:lnTo>
                <a:cubicBezTo>
                  <a:pt x="10553209" y="8277715"/>
                  <a:pt x="10551314" y="8287189"/>
                  <a:pt x="10546577" y="8288137"/>
                </a:cubicBezTo>
                <a:cubicBezTo>
                  <a:pt x="10542788" y="8289084"/>
                  <a:pt x="10536155" y="8281505"/>
                  <a:pt x="10531418" y="8277715"/>
                </a:cubicBezTo>
                <a:close/>
                <a:moveTo>
                  <a:pt x="11226854" y="8022849"/>
                </a:moveTo>
                <a:cubicBezTo>
                  <a:pt x="11246750" y="8019058"/>
                  <a:pt x="11250540" y="8029481"/>
                  <a:pt x="11248645" y="8050325"/>
                </a:cubicBezTo>
                <a:cubicBezTo>
                  <a:pt x="11244855" y="8081591"/>
                  <a:pt x="11247697" y="8114752"/>
                  <a:pt x="11246750" y="8146966"/>
                </a:cubicBezTo>
                <a:cubicBezTo>
                  <a:pt x="11246750" y="8154545"/>
                  <a:pt x="11242013" y="8162125"/>
                  <a:pt x="11240118" y="8169705"/>
                </a:cubicBezTo>
                <a:cubicBezTo>
                  <a:pt x="11228748" y="8158335"/>
                  <a:pt x="11216431" y="8148861"/>
                  <a:pt x="11206009" y="8136544"/>
                </a:cubicBezTo>
                <a:cubicBezTo>
                  <a:pt x="11201272" y="8130859"/>
                  <a:pt x="11199377" y="8121384"/>
                  <a:pt x="11191797" y="8098645"/>
                </a:cubicBezTo>
                <a:cubicBezTo>
                  <a:pt x="11191797" y="8089171"/>
                  <a:pt x="11188007" y="8063589"/>
                  <a:pt x="11193692" y="8042745"/>
                </a:cubicBezTo>
                <a:cubicBezTo>
                  <a:pt x="11196535" y="8031375"/>
                  <a:pt x="11214536" y="8024744"/>
                  <a:pt x="11226854" y="8022849"/>
                </a:cubicBezTo>
                <a:close/>
                <a:moveTo>
                  <a:pt x="11791539" y="7906311"/>
                </a:moveTo>
                <a:cubicBezTo>
                  <a:pt x="11813331" y="7907258"/>
                  <a:pt x="11818069" y="7918628"/>
                  <a:pt x="11801961" y="7934735"/>
                </a:cubicBezTo>
                <a:cubicBezTo>
                  <a:pt x="11800067" y="7936629"/>
                  <a:pt x="11789645" y="7929051"/>
                  <a:pt x="11783959" y="7925260"/>
                </a:cubicBezTo>
                <a:cubicBezTo>
                  <a:pt x="11786802" y="7918628"/>
                  <a:pt x="11788696" y="7906311"/>
                  <a:pt x="11791539" y="7906311"/>
                </a:cubicBezTo>
                <a:close/>
                <a:moveTo>
                  <a:pt x="3677066" y="7874971"/>
                </a:moveTo>
                <a:cubicBezTo>
                  <a:pt x="3683240" y="7877947"/>
                  <a:pt x="3683417" y="7888783"/>
                  <a:pt x="3675600" y="7895890"/>
                </a:cubicBezTo>
                <a:cubicBezTo>
                  <a:pt x="3668021" y="7902521"/>
                  <a:pt x="3656651" y="7901575"/>
                  <a:pt x="3647177" y="7901575"/>
                </a:cubicBezTo>
                <a:cubicBezTo>
                  <a:pt x="3646229" y="7903469"/>
                  <a:pt x="3645282" y="7905364"/>
                  <a:pt x="3643387" y="7906311"/>
                </a:cubicBezTo>
                <a:lnTo>
                  <a:pt x="3641492" y="7901575"/>
                </a:lnTo>
                <a:cubicBezTo>
                  <a:pt x="3643387" y="7901575"/>
                  <a:pt x="3644334" y="7901575"/>
                  <a:pt x="3646229" y="7901575"/>
                </a:cubicBezTo>
                <a:cubicBezTo>
                  <a:pt x="3653809" y="7891152"/>
                  <a:pt x="3660441" y="7877887"/>
                  <a:pt x="3668968" y="7875045"/>
                </a:cubicBezTo>
                <a:cubicBezTo>
                  <a:pt x="3672285" y="7873860"/>
                  <a:pt x="3675009" y="7873979"/>
                  <a:pt x="3677066" y="7874971"/>
                </a:cubicBezTo>
                <a:close/>
                <a:moveTo>
                  <a:pt x="3173447" y="7781246"/>
                </a:moveTo>
                <a:cubicBezTo>
                  <a:pt x="3171552" y="7780300"/>
                  <a:pt x="3158288" y="7796406"/>
                  <a:pt x="3150708" y="7803986"/>
                </a:cubicBezTo>
                <a:lnTo>
                  <a:pt x="3172499" y="7829567"/>
                </a:lnTo>
                <a:lnTo>
                  <a:pt x="3207555" y="7819145"/>
                </a:lnTo>
                <a:cubicBezTo>
                  <a:pt x="3197133" y="7806829"/>
                  <a:pt x="3186711" y="7792617"/>
                  <a:pt x="3173447" y="7781246"/>
                </a:cubicBezTo>
                <a:close/>
                <a:moveTo>
                  <a:pt x="4050794" y="7510273"/>
                </a:moveTo>
                <a:lnTo>
                  <a:pt x="4059322" y="7521642"/>
                </a:lnTo>
                <a:lnTo>
                  <a:pt x="4040372" y="7536802"/>
                </a:lnTo>
                <a:lnTo>
                  <a:pt x="4034688" y="7518801"/>
                </a:lnTo>
                <a:close/>
                <a:moveTo>
                  <a:pt x="3807297" y="7417423"/>
                </a:moveTo>
                <a:cubicBezTo>
                  <a:pt x="3809192" y="7417423"/>
                  <a:pt x="3811087" y="7428792"/>
                  <a:pt x="3811087" y="7435424"/>
                </a:cubicBezTo>
                <a:cubicBezTo>
                  <a:pt x="3811087" y="7437319"/>
                  <a:pt x="3805402" y="7441109"/>
                  <a:pt x="3802560" y="7444898"/>
                </a:cubicBezTo>
                <a:cubicBezTo>
                  <a:pt x="3798770" y="7443004"/>
                  <a:pt x="3793085" y="7443950"/>
                  <a:pt x="3791191" y="7440161"/>
                </a:cubicBezTo>
                <a:cubicBezTo>
                  <a:pt x="3785506" y="7428792"/>
                  <a:pt x="3791191" y="7419318"/>
                  <a:pt x="3807297" y="7417423"/>
                </a:cubicBezTo>
                <a:close/>
                <a:moveTo>
                  <a:pt x="3934257" y="7411500"/>
                </a:moveTo>
                <a:cubicBezTo>
                  <a:pt x="3942784" y="7410079"/>
                  <a:pt x="3949890" y="7410316"/>
                  <a:pt x="3954154" y="7412685"/>
                </a:cubicBezTo>
                <a:cubicBezTo>
                  <a:pt x="3982577" y="7428792"/>
                  <a:pt x="3995842" y="7485640"/>
                  <a:pt x="3982577" y="7532065"/>
                </a:cubicBezTo>
                <a:cubicBezTo>
                  <a:pt x="3980683" y="7538696"/>
                  <a:pt x="3974050" y="7545329"/>
                  <a:pt x="3969313" y="7551962"/>
                </a:cubicBezTo>
                <a:cubicBezTo>
                  <a:pt x="3969313" y="7551962"/>
                  <a:pt x="3967418" y="7551014"/>
                  <a:pt x="3964576" y="7549120"/>
                </a:cubicBezTo>
                <a:cubicBezTo>
                  <a:pt x="3961733" y="7547225"/>
                  <a:pt x="3956996" y="7543434"/>
                  <a:pt x="3952259" y="7539645"/>
                </a:cubicBezTo>
                <a:cubicBezTo>
                  <a:pt x="3941837" y="7532065"/>
                  <a:pt x="3927625" y="7521642"/>
                  <a:pt x="3914360" y="7511221"/>
                </a:cubicBezTo>
                <a:cubicBezTo>
                  <a:pt x="3901096" y="7500798"/>
                  <a:pt x="3886884" y="7490377"/>
                  <a:pt x="3876462" y="7482797"/>
                </a:cubicBezTo>
                <a:cubicBezTo>
                  <a:pt x="3871725" y="7479006"/>
                  <a:pt x="3866987" y="7475217"/>
                  <a:pt x="3864145" y="7472374"/>
                </a:cubicBezTo>
                <a:cubicBezTo>
                  <a:pt x="3861302" y="7469533"/>
                  <a:pt x="3859408" y="7468585"/>
                  <a:pt x="3859408" y="7468585"/>
                </a:cubicBezTo>
                <a:cubicBezTo>
                  <a:pt x="3860355" y="7462900"/>
                  <a:pt x="3861302" y="7456268"/>
                  <a:pt x="3863197" y="7450584"/>
                </a:cubicBezTo>
                <a:cubicBezTo>
                  <a:pt x="3867935" y="7440161"/>
                  <a:pt x="3885937" y="7427844"/>
                  <a:pt x="3905833" y="7420264"/>
                </a:cubicBezTo>
                <a:cubicBezTo>
                  <a:pt x="3915782" y="7416001"/>
                  <a:pt x="3925730" y="7412922"/>
                  <a:pt x="3934257" y="7411500"/>
                </a:cubicBezTo>
                <a:close/>
                <a:moveTo>
                  <a:pt x="3222715" y="7393736"/>
                </a:moveTo>
                <a:cubicBezTo>
                  <a:pt x="3221767" y="7396577"/>
                  <a:pt x="3220820" y="7399420"/>
                  <a:pt x="3218925" y="7402262"/>
                </a:cubicBezTo>
                <a:lnTo>
                  <a:pt x="3224610" y="7401315"/>
                </a:lnTo>
                <a:lnTo>
                  <a:pt x="3227452" y="7397525"/>
                </a:lnTo>
                <a:cubicBezTo>
                  <a:pt x="3225557" y="7395631"/>
                  <a:pt x="3224610" y="7394683"/>
                  <a:pt x="3222715" y="7393736"/>
                </a:cubicBezTo>
                <a:close/>
                <a:moveTo>
                  <a:pt x="3581802" y="7319834"/>
                </a:moveTo>
                <a:cubicBezTo>
                  <a:pt x="3587487" y="7318886"/>
                  <a:pt x="3595066" y="7321728"/>
                  <a:pt x="3598856" y="7326466"/>
                </a:cubicBezTo>
                <a:cubicBezTo>
                  <a:pt x="3612121" y="7339731"/>
                  <a:pt x="3623490" y="7354889"/>
                  <a:pt x="3635807" y="7369101"/>
                </a:cubicBezTo>
                <a:cubicBezTo>
                  <a:pt x="3618753" y="7370996"/>
                  <a:pt x="3599804" y="7373839"/>
                  <a:pt x="3590329" y="7375734"/>
                </a:cubicBezTo>
                <a:cubicBezTo>
                  <a:pt x="3576117" y="7369101"/>
                  <a:pt x="3568538" y="7368155"/>
                  <a:pt x="3564748" y="7363416"/>
                </a:cubicBezTo>
                <a:cubicBezTo>
                  <a:pt x="3557168" y="7353943"/>
                  <a:pt x="3550536" y="7341626"/>
                  <a:pt x="3543904" y="7330255"/>
                </a:cubicBezTo>
                <a:cubicBezTo>
                  <a:pt x="3556221" y="7326466"/>
                  <a:pt x="3569485" y="7321728"/>
                  <a:pt x="3581802" y="7319834"/>
                </a:cubicBezTo>
                <a:close/>
                <a:moveTo>
                  <a:pt x="3015784" y="7311425"/>
                </a:moveTo>
                <a:cubicBezTo>
                  <a:pt x="3007997" y="7311070"/>
                  <a:pt x="2999825" y="7312017"/>
                  <a:pt x="2991535" y="7314149"/>
                </a:cubicBezTo>
                <a:cubicBezTo>
                  <a:pt x="2961216" y="7321728"/>
                  <a:pt x="2927107" y="7333098"/>
                  <a:pt x="2906263" y="7374787"/>
                </a:cubicBezTo>
                <a:cubicBezTo>
                  <a:pt x="2919528" y="7386156"/>
                  <a:pt x="2928055" y="7402262"/>
                  <a:pt x="2921423" y="7426897"/>
                </a:cubicBezTo>
                <a:cubicBezTo>
                  <a:pt x="2915738" y="7448688"/>
                  <a:pt x="2903421" y="7473322"/>
                  <a:pt x="2925212" y="7479954"/>
                </a:cubicBezTo>
                <a:cubicBezTo>
                  <a:pt x="2930897" y="7481849"/>
                  <a:pt x="2945109" y="7458162"/>
                  <a:pt x="2956479" y="7447741"/>
                </a:cubicBezTo>
                <a:cubicBezTo>
                  <a:pt x="3001957" y="7403211"/>
                  <a:pt x="3020906" y="7412685"/>
                  <a:pt x="3021853" y="7480902"/>
                </a:cubicBezTo>
                <a:cubicBezTo>
                  <a:pt x="3022801" y="7549120"/>
                  <a:pt x="3041750" y="7563332"/>
                  <a:pt x="3086281" y="7520696"/>
                </a:cubicBezTo>
                <a:cubicBezTo>
                  <a:pt x="3109967" y="7498903"/>
                  <a:pt x="3125126" y="7476165"/>
                  <a:pt x="3155445" y="7479006"/>
                </a:cubicBezTo>
                <a:cubicBezTo>
                  <a:pt x="3196186" y="7482797"/>
                  <a:pt x="3205660" y="7437319"/>
                  <a:pt x="3219872" y="7402262"/>
                </a:cubicBezTo>
                <a:cubicBezTo>
                  <a:pt x="3158288" y="7416474"/>
                  <a:pt x="3094808" y="7434476"/>
                  <a:pt x="3068279" y="7352995"/>
                </a:cubicBezTo>
                <a:cubicBezTo>
                  <a:pt x="3059042" y="7325281"/>
                  <a:pt x="3039145" y="7312491"/>
                  <a:pt x="3015784" y="7311425"/>
                </a:cubicBezTo>
                <a:close/>
                <a:moveTo>
                  <a:pt x="13887319" y="7271513"/>
                </a:moveTo>
                <a:cubicBezTo>
                  <a:pt x="13907217" y="7304674"/>
                  <a:pt x="13896794" y="7327414"/>
                  <a:pt x="13870266" y="7342573"/>
                </a:cubicBezTo>
                <a:cubicBezTo>
                  <a:pt x="13852264" y="7352047"/>
                  <a:pt x="13832367" y="7358679"/>
                  <a:pt x="13813418" y="7365312"/>
                </a:cubicBezTo>
                <a:cubicBezTo>
                  <a:pt x="13811523" y="7366259"/>
                  <a:pt x="13802996" y="7358679"/>
                  <a:pt x="13802996" y="7355838"/>
                </a:cubicBezTo>
                <a:cubicBezTo>
                  <a:pt x="13802996" y="7348258"/>
                  <a:pt x="13802996" y="7337835"/>
                  <a:pt x="13807734" y="7334046"/>
                </a:cubicBezTo>
                <a:cubicBezTo>
                  <a:pt x="13834262" y="7313202"/>
                  <a:pt x="13860791" y="7292358"/>
                  <a:pt x="13887319" y="7271513"/>
                </a:cubicBezTo>
                <a:close/>
                <a:moveTo>
                  <a:pt x="13888268" y="7265829"/>
                </a:moveTo>
                <a:cubicBezTo>
                  <a:pt x="13889215" y="7266777"/>
                  <a:pt x="13889215" y="7267723"/>
                  <a:pt x="13890162" y="7269618"/>
                </a:cubicBezTo>
                <a:lnTo>
                  <a:pt x="13887319" y="7271513"/>
                </a:lnTo>
                <a:cubicBezTo>
                  <a:pt x="13886372" y="7270566"/>
                  <a:pt x="13886372" y="7269618"/>
                  <a:pt x="13885425" y="7267723"/>
                </a:cubicBezTo>
                <a:close/>
                <a:moveTo>
                  <a:pt x="13903427" y="7196664"/>
                </a:moveTo>
                <a:cubicBezTo>
                  <a:pt x="13907217" y="7194769"/>
                  <a:pt x="13912901" y="7195717"/>
                  <a:pt x="13919533" y="7198559"/>
                </a:cubicBezTo>
                <a:cubicBezTo>
                  <a:pt x="13926166" y="7200455"/>
                  <a:pt x="13932798" y="7203296"/>
                  <a:pt x="13938482" y="7205192"/>
                </a:cubicBezTo>
                <a:cubicBezTo>
                  <a:pt x="13937535" y="7208981"/>
                  <a:pt x="13937535" y="7213718"/>
                  <a:pt x="13937535" y="7217508"/>
                </a:cubicBezTo>
                <a:cubicBezTo>
                  <a:pt x="13937535" y="7221298"/>
                  <a:pt x="13936588" y="7225087"/>
                  <a:pt x="13934692" y="7226982"/>
                </a:cubicBezTo>
                <a:cubicBezTo>
                  <a:pt x="13920480" y="7241194"/>
                  <a:pt x="13904374" y="7253511"/>
                  <a:pt x="13888268" y="7265829"/>
                </a:cubicBezTo>
                <a:cubicBezTo>
                  <a:pt x="13864581" y="7231720"/>
                  <a:pt x="13875950" y="7209929"/>
                  <a:pt x="13903427" y="7196664"/>
                </a:cubicBezTo>
                <a:close/>
                <a:moveTo>
                  <a:pt x="13985855" y="7142658"/>
                </a:moveTo>
                <a:cubicBezTo>
                  <a:pt x="14010489" y="7139816"/>
                  <a:pt x="14016175" y="7150239"/>
                  <a:pt x="14004805" y="7169188"/>
                </a:cubicBezTo>
                <a:cubicBezTo>
                  <a:pt x="13997226" y="7167294"/>
                  <a:pt x="13989645" y="7166345"/>
                  <a:pt x="13982065" y="7164451"/>
                </a:cubicBezTo>
                <a:cubicBezTo>
                  <a:pt x="13983014" y="7160660"/>
                  <a:pt x="13983014" y="7154976"/>
                  <a:pt x="13983014" y="7151187"/>
                </a:cubicBezTo>
                <a:cubicBezTo>
                  <a:pt x="13983014" y="7146448"/>
                  <a:pt x="13983961" y="7142658"/>
                  <a:pt x="13985855" y="7142658"/>
                </a:cubicBezTo>
                <a:close/>
                <a:moveTo>
                  <a:pt x="2408847" y="7088654"/>
                </a:moveTo>
                <a:cubicBezTo>
                  <a:pt x="2399372" y="7084863"/>
                  <a:pt x="2384213" y="7094339"/>
                  <a:pt x="2371896" y="7097180"/>
                </a:cubicBezTo>
                <a:cubicBezTo>
                  <a:pt x="2373791" y="7104760"/>
                  <a:pt x="2373791" y="7113287"/>
                  <a:pt x="2376633" y="7118972"/>
                </a:cubicBezTo>
                <a:cubicBezTo>
                  <a:pt x="2398425" y="7161608"/>
                  <a:pt x="2414532" y="7193821"/>
                  <a:pt x="2429691" y="7218456"/>
                </a:cubicBezTo>
                <a:cubicBezTo>
                  <a:pt x="2445798" y="7243089"/>
                  <a:pt x="2459062" y="7261092"/>
                  <a:pt x="2475169" y="7276250"/>
                </a:cubicBezTo>
                <a:cubicBezTo>
                  <a:pt x="2507383" y="7306570"/>
                  <a:pt x="2548123" y="7325519"/>
                  <a:pt x="2628658" y="7361522"/>
                </a:cubicBezTo>
                <a:cubicBezTo>
                  <a:pt x="2662766" y="7377628"/>
                  <a:pt x="2696875" y="7394683"/>
                  <a:pt x="2731931" y="7407000"/>
                </a:cubicBezTo>
                <a:cubicBezTo>
                  <a:pt x="2738563" y="7409843"/>
                  <a:pt x="2751827" y="7395631"/>
                  <a:pt x="2761302" y="7387103"/>
                </a:cubicBezTo>
                <a:cubicBezTo>
                  <a:pt x="2762249" y="7386156"/>
                  <a:pt x="2760354" y="7370050"/>
                  <a:pt x="2755617" y="7367207"/>
                </a:cubicBezTo>
                <a:cubicBezTo>
                  <a:pt x="2725298" y="7346363"/>
                  <a:pt x="2693085" y="7328361"/>
                  <a:pt x="2662766" y="7307516"/>
                </a:cubicBezTo>
                <a:cubicBezTo>
                  <a:pt x="2658976" y="7305622"/>
                  <a:pt x="2659924" y="7295201"/>
                  <a:pt x="2658976" y="7288567"/>
                </a:cubicBezTo>
                <a:cubicBezTo>
                  <a:pt x="2665608" y="7285725"/>
                  <a:pt x="2674136" y="7278146"/>
                  <a:pt x="2678873" y="7280041"/>
                </a:cubicBezTo>
                <a:cubicBezTo>
                  <a:pt x="2742353" y="7301831"/>
                  <a:pt x="2810570" y="7310359"/>
                  <a:pt x="2838994" y="7397525"/>
                </a:cubicBezTo>
                <a:cubicBezTo>
                  <a:pt x="2847521" y="7423107"/>
                  <a:pt x="2882577" y="7411737"/>
                  <a:pt x="2901526" y="7372891"/>
                </a:cubicBezTo>
                <a:cubicBezTo>
                  <a:pt x="2901526" y="7374787"/>
                  <a:pt x="2902473" y="7375734"/>
                  <a:pt x="2903421" y="7377628"/>
                </a:cubicBezTo>
                <a:cubicBezTo>
                  <a:pt x="2904368" y="7376682"/>
                  <a:pt x="2904368" y="7375734"/>
                  <a:pt x="2905316" y="7374787"/>
                </a:cubicBezTo>
                <a:cubicBezTo>
                  <a:pt x="2904368" y="7373839"/>
                  <a:pt x="2903421" y="7371944"/>
                  <a:pt x="2902473" y="7370996"/>
                </a:cubicBezTo>
                <a:cubicBezTo>
                  <a:pt x="2902473" y="7371944"/>
                  <a:pt x="2901526" y="7371944"/>
                  <a:pt x="2901526" y="7372891"/>
                </a:cubicBezTo>
                <a:cubicBezTo>
                  <a:pt x="2892999" y="7355838"/>
                  <a:pt x="2885419" y="7337835"/>
                  <a:pt x="2874997" y="7324571"/>
                </a:cubicBezTo>
                <a:cubicBezTo>
                  <a:pt x="2850363" y="7295201"/>
                  <a:pt x="2707297" y="7218456"/>
                  <a:pt x="2664661" y="7198559"/>
                </a:cubicBezTo>
                <a:cubicBezTo>
                  <a:pt x="2621078" y="7181505"/>
                  <a:pt x="2578442" y="7163502"/>
                  <a:pt x="2535806" y="7144553"/>
                </a:cubicBezTo>
                <a:lnTo>
                  <a:pt x="2472327" y="7117078"/>
                </a:lnTo>
                <a:cubicBezTo>
                  <a:pt x="2450535" y="7107603"/>
                  <a:pt x="2429691" y="7098129"/>
                  <a:pt x="2408847" y="7088654"/>
                </a:cubicBezTo>
                <a:close/>
                <a:moveTo>
                  <a:pt x="2302731" y="7041280"/>
                </a:moveTo>
                <a:cubicBezTo>
                  <a:pt x="2278097" y="7042228"/>
                  <a:pt x="2251569" y="7055492"/>
                  <a:pt x="2238304" y="7059282"/>
                </a:cubicBezTo>
                <a:cubicBezTo>
                  <a:pt x="2213670" y="7082022"/>
                  <a:pt x="2211775" y="7098129"/>
                  <a:pt x="2225040" y="7107603"/>
                </a:cubicBezTo>
                <a:cubicBezTo>
                  <a:pt x="2240199" y="7118972"/>
                  <a:pt x="2257253" y="7128446"/>
                  <a:pt x="2276203" y="7130341"/>
                </a:cubicBezTo>
                <a:cubicBezTo>
                  <a:pt x="2296099" y="7133184"/>
                  <a:pt x="2315996" y="7117078"/>
                  <a:pt x="2324523" y="7089602"/>
                </a:cubicBezTo>
                <a:cubicBezTo>
                  <a:pt x="2333998" y="7061178"/>
                  <a:pt x="2322628" y="7041280"/>
                  <a:pt x="2302731" y="7041280"/>
                </a:cubicBezTo>
                <a:close/>
                <a:moveTo>
                  <a:pt x="14138396" y="7034648"/>
                </a:moveTo>
                <a:cubicBezTo>
                  <a:pt x="14139345" y="7043175"/>
                  <a:pt x="14141239" y="7051702"/>
                  <a:pt x="14142186" y="7060230"/>
                </a:cubicBezTo>
                <a:cubicBezTo>
                  <a:pt x="14135554" y="7059282"/>
                  <a:pt x="14127027" y="7059282"/>
                  <a:pt x="14124184" y="7054545"/>
                </a:cubicBezTo>
                <a:cubicBezTo>
                  <a:pt x="14121343" y="7050755"/>
                  <a:pt x="14124184" y="7042228"/>
                  <a:pt x="14125133" y="7035595"/>
                </a:cubicBezTo>
                <a:close/>
                <a:moveTo>
                  <a:pt x="9632279" y="7024226"/>
                </a:moveTo>
                <a:cubicBezTo>
                  <a:pt x="9638911" y="7023279"/>
                  <a:pt x="9649334" y="7038438"/>
                  <a:pt x="9657860" y="7046965"/>
                </a:cubicBezTo>
                <a:cubicBezTo>
                  <a:pt x="9649334" y="7053598"/>
                  <a:pt x="9640806" y="7065915"/>
                  <a:pt x="9630384" y="7066861"/>
                </a:cubicBezTo>
                <a:cubicBezTo>
                  <a:pt x="9622804" y="7067810"/>
                  <a:pt x="9612382" y="7052650"/>
                  <a:pt x="9602908" y="7045070"/>
                </a:cubicBezTo>
                <a:cubicBezTo>
                  <a:pt x="9613330" y="7036543"/>
                  <a:pt x="9621857" y="7025174"/>
                  <a:pt x="9632279" y="7024226"/>
                </a:cubicBezTo>
                <a:close/>
                <a:moveTo>
                  <a:pt x="2481801" y="7010962"/>
                </a:moveTo>
                <a:cubicBezTo>
                  <a:pt x="2476117" y="7009067"/>
                  <a:pt x="2462852" y="7022331"/>
                  <a:pt x="2454325" y="7030858"/>
                </a:cubicBezTo>
                <a:cubicBezTo>
                  <a:pt x="2453378" y="7031805"/>
                  <a:pt x="2456220" y="7047912"/>
                  <a:pt x="2460010" y="7050755"/>
                </a:cubicBezTo>
                <a:cubicBezTo>
                  <a:pt x="2480854" y="7063073"/>
                  <a:pt x="2503593" y="7074442"/>
                  <a:pt x="2526332" y="7083916"/>
                </a:cubicBezTo>
                <a:cubicBezTo>
                  <a:pt x="2548123" y="7093391"/>
                  <a:pt x="2577495" y="7082968"/>
                  <a:pt x="2572757" y="7069704"/>
                </a:cubicBezTo>
                <a:cubicBezTo>
                  <a:pt x="2567073" y="7058336"/>
                  <a:pt x="2557598" y="7049807"/>
                  <a:pt x="2552861" y="7044123"/>
                </a:cubicBezTo>
                <a:cubicBezTo>
                  <a:pt x="2526332" y="7031805"/>
                  <a:pt x="2505488" y="7018541"/>
                  <a:pt x="2481801" y="7010962"/>
                </a:cubicBezTo>
                <a:close/>
                <a:moveTo>
                  <a:pt x="2157770" y="6973063"/>
                </a:moveTo>
                <a:cubicBezTo>
                  <a:pt x="2142611" y="6988222"/>
                  <a:pt x="2127451" y="7002434"/>
                  <a:pt x="2115134" y="7019488"/>
                </a:cubicBezTo>
                <a:cubicBezTo>
                  <a:pt x="2112292" y="7023279"/>
                  <a:pt x="2120819" y="7037490"/>
                  <a:pt x="2123662" y="7045070"/>
                </a:cubicBezTo>
                <a:cubicBezTo>
                  <a:pt x="2153033" y="7041280"/>
                  <a:pt x="2153980" y="7015699"/>
                  <a:pt x="2159665" y="6993907"/>
                </a:cubicBezTo>
                <a:cubicBezTo>
                  <a:pt x="2161560" y="6987275"/>
                  <a:pt x="2158718" y="6979695"/>
                  <a:pt x="2157770" y="6973063"/>
                </a:cubicBezTo>
                <a:close/>
                <a:moveTo>
                  <a:pt x="9835983" y="6919058"/>
                </a:moveTo>
                <a:cubicBezTo>
                  <a:pt x="9844510" y="6920953"/>
                  <a:pt x="9853985" y="6932322"/>
                  <a:pt x="9861564" y="6942744"/>
                </a:cubicBezTo>
                <a:cubicBezTo>
                  <a:pt x="9863459" y="6945587"/>
                  <a:pt x="9860617" y="6957904"/>
                  <a:pt x="9858722" y="6964536"/>
                </a:cubicBezTo>
                <a:cubicBezTo>
                  <a:pt x="9847352" y="7014751"/>
                  <a:pt x="9819876" y="7035595"/>
                  <a:pt x="9781030" y="7034648"/>
                </a:cubicBezTo>
                <a:cubicBezTo>
                  <a:pt x="9762081" y="7034648"/>
                  <a:pt x="9748817" y="7025174"/>
                  <a:pt x="9738394" y="6998644"/>
                </a:cubicBezTo>
                <a:cubicBezTo>
                  <a:pt x="9726078" y="6965483"/>
                  <a:pt x="9740289" y="6951271"/>
                  <a:pt x="9753554" y="6942744"/>
                </a:cubicBezTo>
                <a:cubicBezTo>
                  <a:pt x="9767766" y="6932322"/>
                  <a:pt x="9786715" y="6933270"/>
                  <a:pt x="9802822" y="6928533"/>
                </a:cubicBezTo>
                <a:lnTo>
                  <a:pt x="9802822" y="6926638"/>
                </a:lnTo>
                <a:cubicBezTo>
                  <a:pt x="9814191" y="6923795"/>
                  <a:pt x="9824614" y="6917163"/>
                  <a:pt x="9835983" y="6919058"/>
                </a:cubicBezTo>
                <a:close/>
                <a:moveTo>
                  <a:pt x="14347786" y="6916216"/>
                </a:moveTo>
                <a:lnTo>
                  <a:pt x="14347846" y="6916251"/>
                </a:lnTo>
                <a:lnTo>
                  <a:pt x="14347471" y="6916426"/>
                </a:lnTo>
                <a:close/>
                <a:moveTo>
                  <a:pt x="14336415" y="6916216"/>
                </a:moveTo>
                <a:lnTo>
                  <a:pt x="14336544" y="6916302"/>
                </a:lnTo>
                <a:lnTo>
                  <a:pt x="14335468" y="6917163"/>
                </a:lnTo>
                <a:lnTo>
                  <a:pt x="14335400" y="6917116"/>
                </a:lnTo>
                <a:close/>
                <a:moveTo>
                  <a:pt x="14340205" y="6913373"/>
                </a:moveTo>
                <a:cubicBezTo>
                  <a:pt x="14342100" y="6914321"/>
                  <a:pt x="14343996" y="6915268"/>
                  <a:pt x="14345890" y="6917163"/>
                </a:cubicBezTo>
                <a:lnTo>
                  <a:pt x="14347471" y="6916426"/>
                </a:lnTo>
                <a:lnTo>
                  <a:pt x="14342100" y="6920005"/>
                </a:lnTo>
                <a:lnTo>
                  <a:pt x="14336544" y="6916302"/>
                </a:lnTo>
                <a:close/>
                <a:moveTo>
                  <a:pt x="14365195" y="6908163"/>
                </a:moveTo>
                <a:cubicBezTo>
                  <a:pt x="14371946" y="6908163"/>
                  <a:pt x="14379052" y="6912426"/>
                  <a:pt x="14386631" y="6924743"/>
                </a:cubicBezTo>
                <a:cubicBezTo>
                  <a:pt x="14389473" y="6924743"/>
                  <a:pt x="14380947" y="6935165"/>
                  <a:pt x="14379051" y="6934217"/>
                </a:cubicBezTo>
                <a:lnTo>
                  <a:pt x="14347846" y="6916251"/>
                </a:lnTo>
                <a:close/>
                <a:moveTo>
                  <a:pt x="14301360" y="6899161"/>
                </a:moveTo>
                <a:cubicBezTo>
                  <a:pt x="14305624" y="6898214"/>
                  <a:pt x="14311071" y="6900583"/>
                  <a:pt x="14316993" y="6904255"/>
                </a:cubicBezTo>
                <a:lnTo>
                  <a:pt x="14335400" y="6917116"/>
                </a:lnTo>
                <a:lnTo>
                  <a:pt x="14313439" y="6936586"/>
                </a:lnTo>
                <a:cubicBezTo>
                  <a:pt x="14307044" y="6944403"/>
                  <a:pt x="14301833" y="6953167"/>
                  <a:pt x="14297570" y="6962641"/>
                </a:cubicBezTo>
                <a:cubicBezTo>
                  <a:pt x="14289042" y="6980643"/>
                  <a:pt x="14284305" y="7002434"/>
                  <a:pt x="14279568" y="7024226"/>
                </a:cubicBezTo>
                <a:cubicBezTo>
                  <a:pt x="14277673" y="7034648"/>
                  <a:pt x="14255881" y="7046017"/>
                  <a:pt x="14243565" y="7043175"/>
                </a:cubicBezTo>
                <a:cubicBezTo>
                  <a:pt x="14211351" y="7035595"/>
                  <a:pt x="14220826" y="7007172"/>
                  <a:pt x="14221773" y="6988222"/>
                </a:cubicBezTo>
                <a:cubicBezTo>
                  <a:pt x="14222720" y="6934217"/>
                  <a:pt x="14255881" y="6908636"/>
                  <a:pt x="14301360" y="6899161"/>
                </a:cubicBezTo>
                <a:close/>
                <a:moveTo>
                  <a:pt x="9909885" y="6862210"/>
                </a:moveTo>
                <a:cubicBezTo>
                  <a:pt x="9910832" y="6861263"/>
                  <a:pt x="9922202" y="6869790"/>
                  <a:pt x="9924097" y="6875475"/>
                </a:cubicBezTo>
                <a:cubicBezTo>
                  <a:pt x="9931676" y="6896319"/>
                  <a:pt x="9936414" y="6918110"/>
                  <a:pt x="9943046" y="6939902"/>
                </a:cubicBezTo>
                <a:cubicBezTo>
                  <a:pt x="9943993" y="6939902"/>
                  <a:pt x="9944940" y="6939902"/>
                  <a:pt x="9945888" y="6939902"/>
                </a:cubicBezTo>
                <a:cubicBezTo>
                  <a:pt x="9946836" y="6941797"/>
                  <a:pt x="9947783" y="6943692"/>
                  <a:pt x="9948731" y="6945587"/>
                </a:cubicBezTo>
                <a:cubicBezTo>
                  <a:pt x="9958205" y="6947482"/>
                  <a:pt x="9968627" y="6947482"/>
                  <a:pt x="9975259" y="6954114"/>
                </a:cubicBezTo>
                <a:cubicBezTo>
                  <a:pt x="9985682" y="6966431"/>
                  <a:pt x="9980944" y="6981590"/>
                  <a:pt x="9968627" y="6974958"/>
                </a:cubicBezTo>
                <a:cubicBezTo>
                  <a:pt x="9961047" y="6971168"/>
                  <a:pt x="9956310" y="6957904"/>
                  <a:pt x="9949678" y="6946534"/>
                </a:cubicBezTo>
                <a:cubicBezTo>
                  <a:pt x="9947783" y="6946534"/>
                  <a:pt x="9945888" y="6946534"/>
                  <a:pt x="9944940" y="6945587"/>
                </a:cubicBezTo>
                <a:cubicBezTo>
                  <a:pt x="9943993" y="6943692"/>
                  <a:pt x="9943993" y="6941797"/>
                  <a:pt x="9943046" y="6940849"/>
                </a:cubicBezTo>
                <a:cubicBezTo>
                  <a:pt x="9918412" y="6944640"/>
                  <a:pt x="9901358" y="6927585"/>
                  <a:pt x="9896620" y="6890634"/>
                </a:cubicBezTo>
                <a:cubicBezTo>
                  <a:pt x="9895673" y="6881160"/>
                  <a:pt x="9904200" y="6870737"/>
                  <a:pt x="9909885" y="6862210"/>
                </a:cubicBezTo>
                <a:close/>
                <a:moveTo>
                  <a:pt x="2130294" y="6850841"/>
                </a:moveTo>
                <a:cubicBezTo>
                  <a:pt x="2108502" y="6871685"/>
                  <a:pt x="2086711" y="6894424"/>
                  <a:pt x="2063972" y="6913373"/>
                </a:cubicBezTo>
                <a:cubicBezTo>
                  <a:pt x="2044075" y="6930428"/>
                  <a:pt x="2029863" y="6948429"/>
                  <a:pt x="2049760" y="6960746"/>
                </a:cubicBezTo>
                <a:cubicBezTo>
                  <a:pt x="2062077" y="6967378"/>
                  <a:pt x="2093343" y="6962641"/>
                  <a:pt x="2100923" y="6951271"/>
                </a:cubicBezTo>
                <a:cubicBezTo>
                  <a:pt x="2118924" y="6925690"/>
                  <a:pt x="2126504" y="6892529"/>
                  <a:pt x="2137873" y="6862210"/>
                </a:cubicBezTo>
                <a:cubicBezTo>
                  <a:pt x="2138821" y="6859368"/>
                  <a:pt x="2133136" y="6854631"/>
                  <a:pt x="2130294" y="6850841"/>
                </a:cubicBezTo>
                <a:close/>
                <a:moveTo>
                  <a:pt x="1984385" y="6822417"/>
                </a:moveTo>
                <a:lnTo>
                  <a:pt x="1966383" y="6830944"/>
                </a:lnTo>
                <a:cubicBezTo>
                  <a:pt x="1960698" y="6854631"/>
                  <a:pt x="1968278" y="6859368"/>
                  <a:pt x="1986280" y="6843261"/>
                </a:cubicBezTo>
                <a:cubicBezTo>
                  <a:pt x="1988175" y="6842313"/>
                  <a:pt x="1985332" y="6829997"/>
                  <a:pt x="1984385" y="6822417"/>
                </a:cubicBezTo>
                <a:close/>
                <a:moveTo>
                  <a:pt x="3140286" y="6811047"/>
                </a:moveTo>
                <a:cubicBezTo>
                  <a:pt x="3140286" y="6811047"/>
                  <a:pt x="3141233" y="6814837"/>
                  <a:pt x="3142181" y="6819575"/>
                </a:cubicBezTo>
                <a:cubicBezTo>
                  <a:pt x="3143128" y="6824312"/>
                  <a:pt x="3143128" y="6829049"/>
                  <a:pt x="3142181" y="6832839"/>
                </a:cubicBezTo>
                <a:cubicBezTo>
                  <a:pt x="3140286" y="6842313"/>
                  <a:pt x="3136496" y="6849894"/>
                  <a:pt x="3132706" y="6856525"/>
                </a:cubicBezTo>
                <a:cubicBezTo>
                  <a:pt x="3120389" y="6876422"/>
                  <a:pt x="3100492" y="6884949"/>
                  <a:pt x="3082491" y="6875475"/>
                </a:cubicBezTo>
                <a:lnTo>
                  <a:pt x="3068279" y="6844208"/>
                </a:lnTo>
                <a:cubicBezTo>
                  <a:pt x="3091965" y="6832839"/>
                  <a:pt x="3116599" y="6821470"/>
                  <a:pt x="3140286" y="6811047"/>
                </a:cubicBezTo>
                <a:close/>
                <a:moveTo>
                  <a:pt x="3035118" y="6757990"/>
                </a:moveTo>
                <a:lnTo>
                  <a:pt x="3041750" y="6769359"/>
                </a:lnTo>
                <a:lnTo>
                  <a:pt x="3022801" y="6782624"/>
                </a:lnTo>
                <a:lnTo>
                  <a:pt x="3019011" y="6764622"/>
                </a:lnTo>
                <a:close/>
                <a:moveTo>
                  <a:pt x="14666368" y="6720565"/>
                </a:moveTo>
                <a:cubicBezTo>
                  <a:pt x="14661868" y="6719855"/>
                  <a:pt x="14657604" y="6720091"/>
                  <a:pt x="14656657" y="6721986"/>
                </a:cubicBezTo>
                <a:cubicBezTo>
                  <a:pt x="14647183" y="6738093"/>
                  <a:pt x="14639602" y="6756095"/>
                  <a:pt x="14631075" y="6773149"/>
                </a:cubicBezTo>
                <a:cubicBezTo>
                  <a:pt x="14643393" y="6772202"/>
                  <a:pt x="14656657" y="6772202"/>
                  <a:pt x="14668973" y="6772202"/>
                </a:cubicBezTo>
                <a:cubicBezTo>
                  <a:pt x="14680344" y="6758937"/>
                  <a:pt x="14698346" y="6747567"/>
                  <a:pt x="14677501" y="6724829"/>
                </a:cubicBezTo>
                <a:cubicBezTo>
                  <a:pt x="14675606" y="6722934"/>
                  <a:pt x="14670869" y="6721276"/>
                  <a:pt x="14666368" y="6720565"/>
                </a:cubicBezTo>
                <a:close/>
                <a:moveTo>
                  <a:pt x="14442294" y="6714407"/>
                </a:moveTo>
                <a:cubicBezTo>
                  <a:pt x="14447505" y="6715117"/>
                  <a:pt x="14452953" y="6719618"/>
                  <a:pt x="14454848" y="6727671"/>
                </a:cubicBezTo>
                <a:cubicBezTo>
                  <a:pt x="14457691" y="6737146"/>
                  <a:pt x="14449163" y="6747567"/>
                  <a:pt x="14443479" y="6757990"/>
                </a:cubicBezTo>
                <a:cubicBezTo>
                  <a:pt x="14444426" y="6759885"/>
                  <a:pt x="14445373" y="6761779"/>
                  <a:pt x="14446320" y="6762727"/>
                </a:cubicBezTo>
                <a:lnTo>
                  <a:pt x="14443479" y="6765569"/>
                </a:lnTo>
                <a:cubicBezTo>
                  <a:pt x="14466218" y="6798731"/>
                  <a:pt x="14455795" y="6819575"/>
                  <a:pt x="14431161" y="6835682"/>
                </a:cubicBezTo>
                <a:cubicBezTo>
                  <a:pt x="14426424" y="6838524"/>
                  <a:pt x="14412212" y="6839471"/>
                  <a:pt x="14411265" y="6837576"/>
                </a:cubicBezTo>
                <a:cubicBezTo>
                  <a:pt x="14405580" y="6828102"/>
                  <a:pt x="14398000" y="6811047"/>
                  <a:pt x="14400843" y="6807258"/>
                </a:cubicBezTo>
                <a:cubicBezTo>
                  <a:pt x="14412212" y="6792098"/>
                  <a:pt x="14428320" y="6780729"/>
                  <a:pt x="14442532" y="6767464"/>
                </a:cubicBezTo>
                <a:cubicBezTo>
                  <a:pt x="14441583" y="6766517"/>
                  <a:pt x="14441583" y="6765569"/>
                  <a:pt x="14440636" y="6763674"/>
                </a:cubicBezTo>
                <a:cubicBezTo>
                  <a:pt x="14441583" y="6761779"/>
                  <a:pt x="14442532" y="6760832"/>
                  <a:pt x="14443479" y="6758937"/>
                </a:cubicBezTo>
                <a:cubicBezTo>
                  <a:pt x="14437794" y="6746620"/>
                  <a:pt x="14429267" y="6733356"/>
                  <a:pt x="14431161" y="6723881"/>
                </a:cubicBezTo>
                <a:cubicBezTo>
                  <a:pt x="14432109" y="6716775"/>
                  <a:pt x="14437083" y="6713696"/>
                  <a:pt x="14442294" y="6714407"/>
                </a:cubicBezTo>
                <a:close/>
                <a:moveTo>
                  <a:pt x="14654762" y="6620608"/>
                </a:moveTo>
                <a:lnTo>
                  <a:pt x="14628233" y="6621555"/>
                </a:lnTo>
                <a:lnTo>
                  <a:pt x="14632971" y="6637662"/>
                </a:lnTo>
                <a:cubicBezTo>
                  <a:pt x="14639602" y="6638610"/>
                  <a:pt x="14650024" y="6643347"/>
                  <a:pt x="14653814" y="6640505"/>
                </a:cubicBezTo>
                <a:cubicBezTo>
                  <a:pt x="14657604" y="6637662"/>
                  <a:pt x="14654762" y="6627241"/>
                  <a:pt x="14654762" y="6620608"/>
                </a:cubicBezTo>
                <a:close/>
                <a:moveTo>
                  <a:pt x="10809971" y="6615871"/>
                </a:moveTo>
                <a:cubicBezTo>
                  <a:pt x="10814709" y="6619660"/>
                  <a:pt x="10820393" y="6623450"/>
                  <a:pt x="10826078" y="6626293"/>
                </a:cubicBezTo>
                <a:cubicBezTo>
                  <a:pt x="10830815" y="6630083"/>
                  <a:pt x="10835552" y="6633872"/>
                  <a:pt x="10838395" y="6638610"/>
                </a:cubicBezTo>
                <a:cubicBezTo>
                  <a:pt x="10844080" y="6651874"/>
                  <a:pt x="10842185" y="6667981"/>
                  <a:pt x="10844080" y="6683140"/>
                </a:cubicBezTo>
                <a:cubicBezTo>
                  <a:pt x="10834605" y="6677456"/>
                  <a:pt x="10825130" y="6668928"/>
                  <a:pt x="10815656" y="6661349"/>
                </a:cubicBezTo>
                <a:cubicBezTo>
                  <a:pt x="10813761" y="6648084"/>
                  <a:pt x="10812814" y="6634820"/>
                  <a:pt x="10810919" y="6621555"/>
                </a:cubicBezTo>
                <a:close/>
                <a:moveTo>
                  <a:pt x="3122284" y="6609239"/>
                </a:moveTo>
                <a:lnTo>
                  <a:pt x="3124179" y="6610186"/>
                </a:lnTo>
                <a:cubicBezTo>
                  <a:pt x="3124179" y="6611134"/>
                  <a:pt x="3124179" y="6611134"/>
                  <a:pt x="3123232" y="6612081"/>
                </a:cubicBezTo>
                <a:cubicBezTo>
                  <a:pt x="3138391" y="6619660"/>
                  <a:pt x="3153550" y="6625345"/>
                  <a:pt x="3167762" y="6634820"/>
                </a:cubicBezTo>
                <a:cubicBezTo>
                  <a:pt x="3172499" y="6637662"/>
                  <a:pt x="3173447" y="6654717"/>
                  <a:pt x="3172499" y="6655664"/>
                </a:cubicBezTo>
                <a:cubicBezTo>
                  <a:pt x="3163025" y="6664191"/>
                  <a:pt x="3151655" y="6675561"/>
                  <a:pt x="3144076" y="6674614"/>
                </a:cubicBezTo>
                <a:cubicBezTo>
                  <a:pt x="3117547" y="6670823"/>
                  <a:pt x="3108072" y="6650927"/>
                  <a:pt x="3124179" y="6613029"/>
                </a:cubicBezTo>
                <a:lnTo>
                  <a:pt x="3122284" y="6612081"/>
                </a:lnTo>
                <a:close/>
                <a:moveTo>
                  <a:pt x="14860361" y="6476594"/>
                </a:moveTo>
                <a:cubicBezTo>
                  <a:pt x="14860361" y="6483227"/>
                  <a:pt x="14859414" y="6490806"/>
                  <a:pt x="14859414" y="6498386"/>
                </a:cubicBezTo>
                <a:cubicBezTo>
                  <a:pt x="14866993" y="6499333"/>
                  <a:pt x="14877415" y="6503123"/>
                  <a:pt x="14882152" y="6500281"/>
                </a:cubicBezTo>
                <a:cubicBezTo>
                  <a:pt x="14886889" y="6497438"/>
                  <a:pt x="14884048" y="6486069"/>
                  <a:pt x="14884048" y="6478489"/>
                </a:cubicBezTo>
                <a:cubicBezTo>
                  <a:pt x="14876467" y="6478489"/>
                  <a:pt x="14868888" y="6477541"/>
                  <a:pt x="14860361" y="6476594"/>
                </a:cubicBezTo>
                <a:close/>
                <a:moveTo>
                  <a:pt x="15012902" y="6430168"/>
                </a:moveTo>
                <a:cubicBezTo>
                  <a:pt x="14999637" y="6432063"/>
                  <a:pt x="14981635" y="6430168"/>
                  <a:pt x="14973109" y="6437749"/>
                </a:cubicBezTo>
                <a:cubicBezTo>
                  <a:pt x="14964582" y="6445328"/>
                  <a:pt x="14964582" y="6463330"/>
                  <a:pt x="14959844" y="6475647"/>
                </a:cubicBezTo>
                <a:cubicBezTo>
                  <a:pt x="14973109" y="6473752"/>
                  <a:pt x="14990163" y="6476594"/>
                  <a:pt x="14998690" y="6469015"/>
                </a:cubicBezTo>
                <a:cubicBezTo>
                  <a:pt x="15008164" y="6460487"/>
                  <a:pt x="15009112" y="6443433"/>
                  <a:pt x="15012902" y="6430168"/>
                </a:cubicBezTo>
                <a:close/>
                <a:moveTo>
                  <a:pt x="2574652" y="6368584"/>
                </a:moveTo>
                <a:lnTo>
                  <a:pt x="2587917" y="6386586"/>
                </a:lnTo>
                <a:cubicBezTo>
                  <a:pt x="2583179" y="6388481"/>
                  <a:pt x="2577495" y="6393218"/>
                  <a:pt x="2572757" y="6393218"/>
                </a:cubicBezTo>
                <a:cubicBezTo>
                  <a:pt x="2569915" y="6393218"/>
                  <a:pt x="2568968" y="6386586"/>
                  <a:pt x="2567073" y="6381848"/>
                </a:cubicBezTo>
                <a:close/>
                <a:moveTo>
                  <a:pt x="2726246" y="6319316"/>
                </a:moveTo>
                <a:cubicBezTo>
                  <a:pt x="2727193" y="6326896"/>
                  <a:pt x="2730983" y="6334475"/>
                  <a:pt x="2729088" y="6341108"/>
                </a:cubicBezTo>
                <a:cubicBezTo>
                  <a:pt x="2714876" y="6384690"/>
                  <a:pt x="2710139" y="6420694"/>
                  <a:pt x="2747090" y="6433011"/>
                </a:cubicBezTo>
                <a:cubicBezTo>
                  <a:pt x="2769829" y="6440591"/>
                  <a:pt x="2787831" y="6462382"/>
                  <a:pt x="2811517" y="6460487"/>
                </a:cubicBezTo>
                <a:cubicBezTo>
                  <a:pt x="2841836" y="6458592"/>
                  <a:pt x="2874997" y="6438696"/>
                  <a:pt x="2903421" y="6454803"/>
                </a:cubicBezTo>
                <a:cubicBezTo>
                  <a:pt x="2975428" y="6495543"/>
                  <a:pt x="3051225" y="6529652"/>
                  <a:pt x="3124179" y="6569445"/>
                </a:cubicBezTo>
                <a:cubicBezTo>
                  <a:pt x="3128916" y="6572287"/>
                  <a:pt x="3123232" y="6595027"/>
                  <a:pt x="3122284" y="6609239"/>
                </a:cubicBezTo>
                <a:cubicBezTo>
                  <a:pt x="3106177" y="6602606"/>
                  <a:pt x="3090070" y="6595974"/>
                  <a:pt x="3075858" y="6587447"/>
                </a:cubicBezTo>
                <a:cubicBezTo>
                  <a:pt x="3034170" y="6561866"/>
                  <a:pt x="2973533" y="6623450"/>
                  <a:pt x="2930897" y="6583657"/>
                </a:cubicBezTo>
                <a:cubicBezTo>
                  <a:pt x="2900578" y="6554286"/>
                  <a:pt x="2856995" y="6543864"/>
                  <a:pt x="2819097" y="6526809"/>
                </a:cubicBezTo>
                <a:cubicBezTo>
                  <a:pt x="2775514" y="6506913"/>
                  <a:pt x="2731931" y="6487016"/>
                  <a:pt x="2690242" y="6465225"/>
                </a:cubicBezTo>
                <a:cubicBezTo>
                  <a:pt x="2649502" y="6443433"/>
                  <a:pt x="2658029" y="6386586"/>
                  <a:pt x="2708244" y="6330685"/>
                </a:cubicBezTo>
                <a:cubicBezTo>
                  <a:pt x="2712981" y="6325001"/>
                  <a:pt x="2720561" y="6323106"/>
                  <a:pt x="2726246" y="6319316"/>
                </a:cubicBezTo>
                <a:close/>
                <a:moveTo>
                  <a:pt x="14723927" y="6298472"/>
                </a:moveTo>
                <a:lnTo>
                  <a:pt x="14722979" y="6301314"/>
                </a:lnTo>
                <a:cubicBezTo>
                  <a:pt x="14723927" y="6303209"/>
                  <a:pt x="14724874" y="6306051"/>
                  <a:pt x="14725821" y="6307946"/>
                </a:cubicBezTo>
                <a:cubicBezTo>
                  <a:pt x="14716346" y="6318368"/>
                  <a:pt x="14708767" y="6329738"/>
                  <a:pt x="14728664" y="6347740"/>
                </a:cubicBezTo>
                <a:cubicBezTo>
                  <a:pt x="14729611" y="6348687"/>
                  <a:pt x="14740033" y="6342055"/>
                  <a:pt x="14739086" y="6340160"/>
                </a:cubicBezTo>
                <a:cubicBezTo>
                  <a:pt x="14735296" y="6328791"/>
                  <a:pt x="14730558" y="6318368"/>
                  <a:pt x="14725821" y="6307946"/>
                </a:cubicBezTo>
                <a:lnTo>
                  <a:pt x="14730558" y="6302261"/>
                </a:lnTo>
                <a:cubicBezTo>
                  <a:pt x="14728664" y="6301314"/>
                  <a:pt x="14725821" y="6300367"/>
                  <a:pt x="14723927" y="6298472"/>
                </a:cubicBezTo>
                <a:close/>
                <a:moveTo>
                  <a:pt x="14946461" y="6252876"/>
                </a:moveTo>
                <a:cubicBezTo>
                  <a:pt x="14942079" y="6252284"/>
                  <a:pt x="14938052" y="6252520"/>
                  <a:pt x="14937105" y="6253941"/>
                </a:cubicBezTo>
                <a:cubicBezTo>
                  <a:pt x="14928578" y="6270048"/>
                  <a:pt x="14921946" y="6288049"/>
                  <a:pt x="14915313" y="6306051"/>
                </a:cubicBezTo>
                <a:cubicBezTo>
                  <a:pt x="14928578" y="6304156"/>
                  <a:pt x="14940895" y="6303209"/>
                  <a:pt x="14954160" y="6302261"/>
                </a:cubicBezTo>
                <a:cubicBezTo>
                  <a:pt x="14965529" y="6288997"/>
                  <a:pt x="14980688" y="6276680"/>
                  <a:pt x="14957949" y="6256783"/>
                </a:cubicBezTo>
                <a:cubicBezTo>
                  <a:pt x="14955580" y="6254889"/>
                  <a:pt x="14950843" y="6253468"/>
                  <a:pt x="14946461" y="6252876"/>
                </a:cubicBezTo>
                <a:close/>
                <a:moveTo>
                  <a:pt x="14818673" y="6212253"/>
                </a:moveTo>
                <a:cubicBezTo>
                  <a:pt x="14818673" y="6213201"/>
                  <a:pt x="14818673" y="6213201"/>
                  <a:pt x="14818673" y="6214148"/>
                </a:cubicBezTo>
                <a:cubicBezTo>
                  <a:pt x="14818673" y="6215096"/>
                  <a:pt x="14819620" y="6216990"/>
                  <a:pt x="14820567" y="6217938"/>
                </a:cubicBezTo>
                <a:cubicBezTo>
                  <a:pt x="14815830" y="6228360"/>
                  <a:pt x="14809198" y="6239729"/>
                  <a:pt x="14811092" y="6248257"/>
                </a:cubicBezTo>
                <a:cubicBezTo>
                  <a:pt x="14814883" y="6263416"/>
                  <a:pt x="14831937" y="6266258"/>
                  <a:pt x="14834779" y="6251099"/>
                </a:cubicBezTo>
                <a:cubicBezTo>
                  <a:pt x="14835727" y="6242572"/>
                  <a:pt x="14827200" y="6229307"/>
                  <a:pt x="14820567" y="6217938"/>
                </a:cubicBezTo>
                <a:cubicBezTo>
                  <a:pt x="14821515" y="6216990"/>
                  <a:pt x="14822463" y="6215096"/>
                  <a:pt x="14822463" y="6214148"/>
                </a:cubicBezTo>
                <a:cubicBezTo>
                  <a:pt x="14821515" y="6213201"/>
                  <a:pt x="14819620" y="6213201"/>
                  <a:pt x="14818673" y="6212253"/>
                </a:cubicBezTo>
                <a:close/>
                <a:moveTo>
                  <a:pt x="15156915" y="6139299"/>
                </a:moveTo>
                <a:cubicBezTo>
                  <a:pt x="15137966" y="6145931"/>
                  <a:pt x="15118070" y="6151616"/>
                  <a:pt x="15097226" y="6159195"/>
                </a:cubicBezTo>
                <a:cubicBezTo>
                  <a:pt x="15089646" y="6180039"/>
                  <a:pt x="15082067" y="6199936"/>
                  <a:pt x="15074487" y="6218885"/>
                </a:cubicBezTo>
                <a:cubicBezTo>
                  <a:pt x="15097226" y="6222675"/>
                  <a:pt x="15119965" y="6226465"/>
                  <a:pt x="15142703" y="6232150"/>
                </a:cubicBezTo>
                <a:cubicBezTo>
                  <a:pt x="15165443" y="6237834"/>
                  <a:pt x="15172075" y="6231202"/>
                  <a:pt x="15166390" y="6208463"/>
                </a:cubicBezTo>
                <a:cubicBezTo>
                  <a:pt x="15161652" y="6185724"/>
                  <a:pt x="15159758" y="6162037"/>
                  <a:pt x="15156915" y="6139299"/>
                </a:cubicBezTo>
                <a:close/>
                <a:moveTo>
                  <a:pt x="15232712" y="6024656"/>
                </a:moveTo>
                <a:lnTo>
                  <a:pt x="15240292" y="6024656"/>
                </a:lnTo>
                <a:cubicBezTo>
                  <a:pt x="15239345" y="6026551"/>
                  <a:pt x="15237449" y="6028446"/>
                  <a:pt x="15236502" y="6030341"/>
                </a:cubicBezTo>
                <a:cubicBezTo>
                  <a:pt x="15242187" y="6040763"/>
                  <a:pt x="15247872" y="6051185"/>
                  <a:pt x="15251661" y="6062554"/>
                </a:cubicBezTo>
                <a:cubicBezTo>
                  <a:pt x="15251661" y="6065396"/>
                  <a:pt x="15241239" y="6072977"/>
                  <a:pt x="15240292" y="6072029"/>
                </a:cubicBezTo>
                <a:cubicBezTo>
                  <a:pt x="15218500" y="6054975"/>
                  <a:pt x="15227027" y="6042658"/>
                  <a:pt x="15235555" y="6031288"/>
                </a:cubicBezTo>
                <a:cubicBezTo>
                  <a:pt x="15234608" y="6029393"/>
                  <a:pt x="15233660" y="6026551"/>
                  <a:pt x="15232712" y="6024656"/>
                </a:cubicBezTo>
                <a:close/>
                <a:moveTo>
                  <a:pt x="15089054" y="5966861"/>
                </a:moveTo>
                <a:cubicBezTo>
                  <a:pt x="15085146" y="5968519"/>
                  <a:pt x="15083962" y="5973019"/>
                  <a:pt x="15085856" y="5980125"/>
                </a:cubicBezTo>
                <a:cubicBezTo>
                  <a:pt x="15086804" y="5983915"/>
                  <a:pt x="15092489" y="5987705"/>
                  <a:pt x="15096279" y="5991495"/>
                </a:cubicBezTo>
                <a:cubicBezTo>
                  <a:pt x="15101016" y="5990547"/>
                  <a:pt x="15108595" y="5991495"/>
                  <a:pt x="15109542" y="5988652"/>
                </a:cubicBezTo>
                <a:cubicBezTo>
                  <a:pt x="15111438" y="5982968"/>
                  <a:pt x="15110491" y="5971598"/>
                  <a:pt x="15108595" y="5970650"/>
                </a:cubicBezTo>
                <a:cubicBezTo>
                  <a:pt x="15099594" y="5966387"/>
                  <a:pt x="15092962" y="5965203"/>
                  <a:pt x="15089054" y="5966861"/>
                </a:cubicBezTo>
                <a:close/>
                <a:moveTo>
                  <a:pt x="15195762" y="5850323"/>
                </a:moveTo>
                <a:cubicBezTo>
                  <a:pt x="15190076" y="5848429"/>
                  <a:pt x="15174917" y="5873062"/>
                  <a:pt x="15177760" y="5883485"/>
                </a:cubicBezTo>
                <a:cubicBezTo>
                  <a:pt x="15185339" y="5904328"/>
                  <a:pt x="15201446" y="5926120"/>
                  <a:pt x="15216606" y="5944122"/>
                </a:cubicBezTo>
                <a:cubicBezTo>
                  <a:pt x="15241239" y="5971598"/>
                  <a:pt x="15254504" y="5996232"/>
                  <a:pt x="15233660" y="6021814"/>
                </a:cubicBezTo>
                <a:cubicBezTo>
                  <a:pt x="15203341" y="6000969"/>
                  <a:pt x="15177760" y="6000969"/>
                  <a:pt x="15162601" y="6030341"/>
                </a:cubicBezTo>
                <a:cubicBezTo>
                  <a:pt x="15153126" y="6050237"/>
                  <a:pt x="15160705" y="6072029"/>
                  <a:pt x="15181550" y="6092873"/>
                </a:cubicBezTo>
                <a:cubicBezTo>
                  <a:pt x="15239345" y="6151616"/>
                  <a:pt x="15282928" y="6153511"/>
                  <a:pt x="15312299" y="6093820"/>
                </a:cubicBezTo>
                <a:cubicBezTo>
                  <a:pt x="15320826" y="6074871"/>
                  <a:pt x="15319879" y="6050237"/>
                  <a:pt x="15323669" y="6028446"/>
                </a:cubicBezTo>
                <a:cubicBezTo>
                  <a:pt x="15328406" y="6005707"/>
                  <a:pt x="15343565" y="5996232"/>
                  <a:pt x="15364409" y="5985810"/>
                </a:cubicBezTo>
                <a:cubicBezTo>
                  <a:pt x="15404203" y="5966861"/>
                  <a:pt x="15403255" y="5940332"/>
                  <a:pt x="15371989" y="5915698"/>
                </a:cubicBezTo>
                <a:cubicBezTo>
                  <a:pt x="15317036" y="5873062"/>
                  <a:pt x="15255451" y="5865483"/>
                  <a:pt x="15195762" y="5850323"/>
                </a:cubicBezTo>
                <a:close/>
                <a:moveTo>
                  <a:pt x="15507475" y="5706310"/>
                </a:moveTo>
                <a:lnTo>
                  <a:pt x="15483789" y="5708204"/>
                </a:lnTo>
                <a:lnTo>
                  <a:pt x="15490422" y="5722416"/>
                </a:lnTo>
                <a:lnTo>
                  <a:pt x="15510318" y="5725259"/>
                </a:lnTo>
                <a:close/>
                <a:moveTo>
                  <a:pt x="15296547" y="5519305"/>
                </a:moveTo>
                <a:cubicBezTo>
                  <a:pt x="15292165" y="5518713"/>
                  <a:pt x="15288612" y="5518713"/>
                  <a:pt x="15288612" y="5519660"/>
                </a:cubicBezTo>
                <a:cubicBezTo>
                  <a:pt x="15284822" y="5538609"/>
                  <a:pt x="15292402" y="5549031"/>
                  <a:pt x="15308509" y="5548084"/>
                </a:cubicBezTo>
                <a:cubicBezTo>
                  <a:pt x="15312299" y="5548084"/>
                  <a:pt x="15315142" y="5541451"/>
                  <a:pt x="15317983" y="5538609"/>
                </a:cubicBezTo>
                <a:cubicBezTo>
                  <a:pt x="15315142" y="5532924"/>
                  <a:pt x="15313246" y="5524397"/>
                  <a:pt x="15309457" y="5522502"/>
                </a:cubicBezTo>
                <a:cubicBezTo>
                  <a:pt x="15306141" y="5521081"/>
                  <a:pt x="15300929" y="5519897"/>
                  <a:pt x="15296547" y="5519305"/>
                </a:cubicBezTo>
                <a:close/>
                <a:moveTo>
                  <a:pt x="15131334" y="5315009"/>
                </a:moveTo>
                <a:cubicBezTo>
                  <a:pt x="15141756" y="5313114"/>
                  <a:pt x="15156915" y="5324483"/>
                  <a:pt x="15170180" y="5330168"/>
                </a:cubicBezTo>
                <a:cubicBezTo>
                  <a:pt x="15170180" y="5330168"/>
                  <a:pt x="15169233" y="5330168"/>
                  <a:pt x="15169233" y="5330168"/>
                </a:cubicBezTo>
                <a:cubicBezTo>
                  <a:pt x="15157864" y="5333958"/>
                  <a:pt x="15145546" y="5343432"/>
                  <a:pt x="15134177" y="5339643"/>
                </a:cubicBezTo>
                <a:cubicBezTo>
                  <a:pt x="15119965" y="5334905"/>
                  <a:pt x="15117122" y="5316904"/>
                  <a:pt x="15131334" y="5315009"/>
                </a:cubicBezTo>
                <a:close/>
                <a:moveTo>
                  <a:pt x="15224659" y="5289428"/>
                </a:moveTo>
                <a:cubicBezTo>
                  <a:pt x="15229396" y="5289901"/>
                  <a:pt x="15233660" y="5290849"/>
                  <a:pt x="15233660" y="5291322"/>
                </a:cubicBezTo>
                <a:cubicBezTo>
                  <a:pt x="15237449" y="5303639"/>
                  <a:pt x="15245029" y="5318798"/>
                  <a:pt x="15240292" y="5327326"/>
                </a:cubicBezTo>
                <a:cubicBezTo>
                  <a:pt x="15227027" y="5356697"/>
                  <a:pt x="15201446" y="5356697"/>
                  <a:pt x="15170180" y="5330168"/>
                </a:cubicBezTo>
                <a:cubicBezTo>
                  <a:pt x="15170180" y="5330168"/>
                  <a:pt x="15170180" y="5330168"/>
                  <a:pt x="15171127" y="5330168"/>
                </a:cubicBezTo>
                <a:cubicBezTo>
                  <a:pt x="15184392" y="5316904"/>
                  <a:pt x="15197656" y="5302692"/>
                  <a:pt x="15212816" y="5290375"/>
                </a:cubicBezTo>
                <a:cubicBezTo>
                  <a:pt x="15214711" y="5288954"/>
                  <a:pt x="15219922" y="5288954"/>
                  <a:pt x="15224659" y="5289428"/>
                </a:cubicBezTo>
                <a:close/>
                <a:moveTo>
                  <a:pt x="2146401" y="5183312"/>
                </a:moveTo>
                <a:lnTo>
                  <a:pt x="2114187" y="5206998"/>
                </a:lnTo>
                <a:lnTo>
                  <a:pt x="2103765" y="5247739"/>
                </a:lnTo>
                <a:cubicBezTo>
                  <a:pt x="2112292" y="5245844"/>
                  <a:pt x="2127451" y="5244897"/>
                  <a:pt x="2129346" y="5241107"/>
                </a:cubicBezTo>
                <a:cubicBezTo>
                  <a:pt x="2136926" y="5222158"/>
                  <a:pt x="2140716" y="5203208"/>
                  <a:pt x="2146401" y="5183312"/>
                </a:cubicBezTo>
                <a:close/>
                <a:moveTo>
                  <a:pt x="5156480" y="5107515"/>
                </a:moveTo>
                <a:cubicBezTo>
                  <a:pt x="5158375" y="5107515"/>
                  <a:pt x="5160270" y="5107515"/>
                  <a:pt x="5161217" y="5107515"/>
                </a:cubicBezTo>
                <a:cubicBezTo>
                  <a:pt x="5160270" y="5109410"/>
                  <a:pt x="5159322" y="5111305"/>
                  <a:pt x="5157427" y="5113200"/>
                </a:cubicBezTo>
                <a:close/>
                <a:moveTo>
                  <a:pt x="3090070" y="5083828"/>
                </a:moveTo>
                <a:cubicBezTo>
                  <a:pt x="3091965" y="5083828"/>
                  <a:pt x="3093860" y="5084776"/>
                  <a:pt x="3094808" y="5084776"/>
                </a:cubicBezTo>
                <a:cubicBezTo>
                  <a:pt x="3093860" y="5085723"/>
                  <a:pt x="3091965" y="5087618"/>
                  <a:pt x="3091018" y="5088566"/>
                </a:cubicBezTo>
                <a:close/>
                <a:moveTo>
                  <a:pt x="5179219" y="5078144"/>
                </a:moveTo>
                <a:cubicBezTo>
                  <a:pt x="5180166" y="5076249"/>
                  <a:pt x="5188693" y="5080986"/>
                  <a:pt x="5187746" y="5082881"/>
                </a:cubicBezTo>
                <a:cubicBezTo>
                  <a:pt x="5183009" y="5110357"/>
                  <a:pt x="5172587" y="5109410"/>
                  <a:pt x="5161217" y="5107515"/>
                </a:cubicBezTo>
                <a:cubicBezTo>
                  <a:pt x="5166902" y="5098040"/>
                  <a:pt x="5172587" y="5087618"/>
                  <a:pt x="5179219" y="5078144"/>
                </a:cubicBezTo>
                <a:close/>
                <a:moveTo>
                  <a:pt x="13001445" y="5067721"/>
                </a:moveTo>
                <a:cubicBezTo>
                  <a:pt x="12993866" y="5082881"/>
                  <a:pt x="12988181" y="5100882"/>
                  <a:pt x="12978707" y="5114147"/>
                </a:cubicBezTo>
                <a:cubicBezTo>
                  <a:pt x="12972074" y="5122674"/>
                  <a:pt x="12960705" y="5127412"/>
                  <a:pt x="12949334" y="5131201"/>
                </a:cubicBezTo>
                <a:cubicBezTo>
                  <a:pt x="12944597" y="5133096"/>
                  <a:pt x="12936071" y="5128359"/>
                  <a:pt x="12928491" y="5127412"/>
                </a:cubicBezTo>
                <a:cubicBezTo>
                  <a:pt x="12928491" y="5120779"/>
                  <a:pt x="12926596" y="5111305"/>
                  <a:pt x="12929438" y="5106567"/>
                </a:cubicBezTo>
                <a:cubicBezTo>
                  <a:pt x="12935122" y="5096145"/>
                  <a:pt x="12942703" y="5088566"/>
                  <a:pt x="12955020" y="5073406"/>
                </a:cubicBezTo>
                <a:cubicBezTo>
                  <a:pt x="12965442" y="5071511"/>
                  <a:pt x="12983444" y="5069616"/>
                  <a:pt x="13001445" y="5067721"/>
                </a:cubicBezTo>
                <a:close/>
                <a:moveTo>
                  <a:pt x="15544426" y="5060142"/>
                </a:moveTo>
                <a:cubicBezTo>
                  <a:pt x="15525477" y="5063932"/>
                  <a:pt x="15505581" y="5066774"/>
                  <a:pt x="15488526" y="5075301"/>
                </a:cubicBezTo>
                <a:cubicBezTo>
                  <a:pt x="15452523" y="5090461"/>
                  <a:pt x="15486632" y="5124569"/>
                  <a:pt x="15487579" y="5150151"/>
                </a:cubicBezTo>
                <a:cubicBezTo>
                  <a:pt x="15488526" y="5169100"/>
                  <a:pt x="15505581" y="5177627"/>
                  <a:pt x="15518845" y="5163415"/>
                </a:cubicBezTo>
                <a:cubicBezTo>
                  <a:pt x="15543479" y="5136886"/>
                  <a:pt x="15592747" y="5117937"/>
                  <a:pt x="15544426" y="5060142"/>
                </a:cubicBezTo>
                <a:close/>
                <a:moveTo>
                  <a:pt x="3118494" y="5058247"/>
                </a:moveTo>
                <a:cubicBezTo>
                  <a:pt x="3120389" y="5057300"/>
                  <a:pt x="3127021" y="5062984"/>
                  <a:pt x="3127021" y="5064879"/>
                </a:cubicBezTo>
                <a:cubicBezTo>
                  <a:pt x="3117547" y="5091408"/>
                  <a:pt x="3106177" y="5088566"/>
                  <a:pt x="3094808" y="5084776"/>
                </a:cubicBezTo>
                <a:cubicBezTo>
                  <a:pt x="3102387" y="5076249"/>
                  <a:pt x="3110915" y="5066774"/>
                  <a:pt x="3118494" y="5058247"/>
                </a:cubicBezTo>
                <a:close/>
                <a:moveTo>
                  <a:pt x="15544426" y="5052562"/>
                </a:moveTo>
                <a:cubicBezTo>
                  <a:pt x="15543479" y="5054457"/>
                  <a:pt x="15542532" y="5056352"/>
                  <a:pt x="15542532" y="5058247"/>
                </a:cubicBezTo>
                <a:cubicBezTo>
                  <a:pt x="15542532" y="5058247"/>
                  <a:pt x="15543479" y="5059194"/>
                  <a:pt x="15543479" y="5059194"/>
                </a:cubicBezTo>
                <a:cubicBezTo>
                  <a:pt x="15545374" y="5059194"/>
                  <a:pt x="15547269" y="5058247"/>
                  <a:pt x="15549164" y="5058247"/>
                </a:cubicBezTo>
                <a:cubicBezTo>
                  <a:pt x="15548216" y="5056352"/>
                  <a:pt x="15546322" y="5054457"/>
                  <a:pt x="15544426" y="5052562"/>
                </a:cubicBezTo>
                <a:close/>
                <a:moveTo>
                  <a:pt x="15534952" y="5011704"/>
                </a:moveTo>
                <a:cubicBezTo>
                  <a:pt x="15529977" y="5011822"/>
                  <a:pt x="15525951" y="5015612"/>
                  <a:pt x="15526424" y="5023191"/>
                </a:cubicBezTo>
                <a:cubicBezTo>
                  <a:pt x="15527373" y="5031718"/>
                  <a:pt x="15536847" y="5042140"/>
                  <a:pt x="15545374" y="5052562"/>
                </a:cubicBezTo>
                <a:cubicBezTo>
                  <a:pt x="15548216" y="5042140"/>
                  <a:pt x="15552954" y="5031718"/>
                  <a:pt x="15549164" y="5022243"/>
                </a:cubicBezTo>
                <a:cubicBezTo>
                  <a:pt x="15545848" y="5015138"/>
                  <a:pt x="15539926" y="5011585"/>
                  <a:pt x="15534952" y="5011704"/>
                </a:cubicBezTo>
                <a:close/>
                <a:moveTo>
                  <a:pt x="2024327" y="4994220"/>
                </a:moveTo>
                <a:cubicBezTo>
                  <a:pt x="2007539" y="4996840"/>
                  <a:pt x="1991017" y="5013717"/>
                  <a:pt x="1973963" y="5036455"/>
                </a:cubicBezTo>
                <a:cubicBezTo>
                  <a:pt x="1931327" y="5092355"/>
                  <a:pt x="1959751" y="5142571"/>
                  <a:pt x="1928485" y="5197523"/>
                </a:cubicBezTo>
                <a:cubicBezTo>
                  <a:pt x="1918063" y="5215525"/>
                  <a:pt x="1929432" y="5220262"/>
                  <a:pt x="1948382" y="5212683"/>
                </a:cubicBezTo>
                <a:cubicBezTo>
                  <a:pt x="1987227" y="5197523"/>
                  <a:pt x="2026073" y="5168152"/>
                  <a:pt x="2061129" y="5181417"/>
                </a:cubicBezTo>
                <a:cubicBezTo>
                  <a:pt x="2075341" y="5187101"/>
                  <a:pt x="2085763" y="5174785"/>
                  <a:pt x="2087658" y="5137834"/>
                </a:cubicBezTo>
                <a:cubicBezTo>
                  <a:pt x="2090500" y="5127412"/>
                  <a:pt x="2104712" y="5094250"/>
                  <a:pt x="2107555" y="5065827"/>
                </a:cubicBezTo>
                <a:cubicBezTo>
                  <a:pt x="2109450" y="5047825"/>
                  <a:pt x="2096185" y="5032666"/>
                  <a:pt x="2084816" y="5021296"/>
                </a:cubicBezTo>
                <a:cubicBezTo>
                  <a:pt x="2073446" y="5008979"/>
                  <a:pt x="2056392" y="5003294"/>
                  <a:pt x="2041233" y="4996662"/>
                </a:cubicBezTo>
                <a:cubicBezTo>
                  <a:pt x="2035549" y="4994057"/>
                  <a:pt x="2029923" y="4993346"/>
                  <a:pt x="2024327" y="4994220"/>
                </a:cubicBezTo>
                <a:close/>
                <a:moveTo>
                  <a:pt x="1960698" y="4961606"/>
                </a:moveTo>
                <a:cubicBezTo>
                  <a:pt x="1959751" y="4959711"/>
                  <a:pt x="1948382" y="4963501"/>
                  <a:pt x="1944592" y="4968238"/>
                </a:cubicBezTo>
                <a:cubicBezTo>
                  <a:pt x="1929432" y="4987187"/>
                  <a:pt x="1914273" y="5008032"/>
                  <a:pt x="1908588" y="5015611"/>
                </a:cubicBezTo>
                <a:cubicBezTo>
                  <a:pt x="1893429" y="5044035"/>
                  <a:pt x="1883007" y="5059194"/>
                  <a:pt x="1877322" y="5074354"/>
                </a:cubicBezTo>
                <a:cubicBezTo>
                  <a:pt x="1871637" y="5089513"/>
                  <a:pt x="1870690" y="5104673"/>
                  <a:pt x="1866900" y="5119832"/>
                </a:cubicBezTo>
                <a:cubicBezTo>
                  <a:pt x="1878270" y="5112252"/>
                  <a:pt x="1893429" y="5106567"/>
                  <a:pt x="1900061" y="5095198"/>
                </a:cubicBezTo>
                <a:cubicBezTo>
                  <a:pt x="1922800" y="5059194"/>
                  <a:pt x="1941749" y="5021296"/>
                  <a:pt x="1961646" y="4983398"/>
                </a:cubicBezTo>
                <a:cubicBezTo>
                  <a:pt x="1964488" y="4976765"/>
                  <a:pt x="1963541" y="4966343"/>
                  <a:pt x="1960698" y="4961606"/>
                </a:cubicBezTo>
                <a:close/>
                <a:moveTo>
                  <a:pt x="15772764" y="4828014"/>
                </a:moveTo>
                <a:lnTo>
                  <a:pt x="15748130" y="4832752"/>
                </a:lnTo>
                <a:lnTo>
                  <a:pt x="15756658" y="4847911"/>
                </a:lnTo>
                <a:lnTo>
                  <a:pt x="15777501" y="4848858"/>
                </a:lnTo>
                <a:close/>
                <a:moveTo>
                  <a:pt x="15609565" y="4755889"/>
                </a:moveTo>
                <a:cubicBezTo>
                  <a:pt x="15605301" y="4756481"/>
                  <a:pt x="15600801" y="4757902"/>
                  <a:pt x="15598432" y="4759797"/>
                </a:cubicBezTo>
                <a:cubicBezTo>
                  <a:pt x="15571903" y="4778746"/>
                  <a:pt x="15572850" y="4848858"/>
                  <a:pt x="15598432" y="4878229"/>
                </a:cubicBezTo>
                <a:cubicBezTo>
                  <a:pt x="15606011" y="4877282"/>
                  <a:pt x="15615486" y="4880124"/>
                  <a:pt x="15620223" y="4876335"/>
                </a:cubicBezTo>
                <a:cubicBezTo>
                  <a:pt x="15633488" y="4866860"/>
                  <a:pt x="15639172" y="4844121"/>
                  <a:pt x="15639172" y="4819487"/>
                </a:cubicBezTo>
                <a:cubicBezTo>
                  <a:pt x="15638225" y="4794853"/>
                  <a:pt x="15631593" y="4770219"/>
                  <a:pt x="15619276" y="4756955"/>
                </a:cubicBezTo>
                <a:cubicBezTo>
                  <a:pt x="15617855" y="4755534"/>
                  <a:pt x="15613828" y="4755297"/>
                  <a:pt x="15609565" y="4755889"/>
                </a:cubicBezTo>
                <a:close/>
                <a:moveTo>
                  <a:pt x="13256786" y="4686488"/>
                </a:moveTo>
                <a:cubicBezTo>
                  <a:pt x="13261760" y="4685659"/>
                  <a:pt x="13269103" y="4688738"/>
                  <a:pt x="13278104" y="4696317"/>
                </a:cubicBezTo>
                <a:cubicBezTo>
                  <a:pt x="13309369" y="4720951"/>
                  <a:pt x="13315055" y="4751270"/>
                  <a:pt x="13296105" y="4769272"/>
                </a:cubicBezTo>
                <a:cubicBezTo>
                  <a:pt x="13290420" y="4770219"/>
                  <a:pt x="13285682" y="4773062"/>
                  <a:pt x="13279051" y="4773062"/>
                </a:cubicBezTo>
                <a:cubicBezTo>
                  <a:pt x="13264839" y="4773062"/>
                  <a:pt x="13256311" y="4761692"/>
                  <a:pt x="13253470" y="4741795"/>
                </a:cubicBezTo>
                <a:cubicBezTo>
                  <a:pt x="13251574" y="4727583"/>
                  <a:pt x="13250627" y="4713372"/>
                  <a:pt x="13249680" y="4700107"/>
                </a:cubicBezTo>
                <a:cubicBezTo>
                  <a:pt x="13249206" y="4692054"/>
                  <a:pt x="13251812" y="4687317"/>
                  <a:pt x="13256786" y="4686488"/>
                </a:cubicBezTo>
                <a:close/>
                <a:moveTo>
                  <a:pt x="15636331" y="4538091"/>
                </a:moveTo>
                <a:cubicBezTo>
                  <a:pt x="15631593" y="4538091"/>
                  <a:pt x="15627803" y="4548514"/>
                  <a:pt x="15624013" y="4553251"/>
                </a:cubicBezTo>
                <a:lnTo>
                  <a:pt x="15628751" y="4587360"/>
                </a:lnTo>
                <a:cubicBezTo>
                  <a:pt x="15726339" y="4591149"/>
                  <a:pt x="15764238" y="4664104"/>
                  <a:pt x="15806873" y="4733268"/>
                </a:cubicBezTo>
                <a:cubicBezTo>
                  <a:pt x="15812558" y="4742743"/>
                  <a:pt x="15835297" y="4744638"/>
                  <a:pt x="15849509" y="4750322"/>
                </a:cubicBezTo>
                <a:cubicBezTo>
                  <a:pt x="15849509" y="4743690"/>
                  <a:pt x="15851404" y="4737058"/>
                  <a:pt x="15850456" y="4729478"/>
                </a:cubicBezTo>
                <a:cubicBezTo>
                  <a:pt x="15847613" y="4690633"/>
                  <a:pt x="15831507" y="4656524"/>
                  <a:pt x="15797399" y="4625258"/>
                </a:cubicBezTo>
                <a:cubicBezTo>
                  <a:pt x="15776554" y="4606309"/>
                  <a:pt x="15797399" y="4565568"/>
                  <a:pt x="15746236" y="4559883"/>
                </a:cubicBezTo>
                <a:cubicBezTo>
                  <a:pt x="15710232" y="4556093"/>
                  <a:pt x="15673281" y="4544724"/>
                  <a:pt x="15636331" y="4538091"/>
                </a:cubicBezTo>
                <a:close/>
                <a:moveTo>
                  <a:pt x="15846074" y="4529683"/>
                </a:moveTo>
                <a:cubicBezTo>
                  <a:pt x="15841692" y="4529328"/>
                  <a:pt x="15838139" y="4529565"/>
                  <a:pt x="15838139" y="4530512"/>
                </a:cubicBezTo>
                <a:cubicBezTo>
                  <a:pt x="15837192" y="4548514"/>
                  <a:pt x="15845719" y="4557988"/>
                  <a:pt x="15860878" y="4556093"/>
                </a:cubicBezTo>
                <a:cubicBezTo>
                  <a:pt x="15864668" y="4556093"/>
                  <a:pt x="15865615" y="4550409"/>
                  <a:pt x="15868458" y="4546619"/>
                </a:cubicBezTo>
                <a:cubicBezTo>
                  <a:pt x="15865615" y="4540934"/>
                  <a:pt x="15862773" y="4533354"/>
                  <a:pt x="15858984" y="4532407"/>
                </a:cubicBezTo>
                <a:cubicBezTo>
                  <a:pt x="15855667" y="4530986"/>
                  <a:pt x="15850456" y="4530038"/>
                  <a:pt x="15846074" y="4529683"/>
                </a:cubicBezTo>
                <a:close/>
                <a:moveTo>
                  <a:pt x="13406958" y="4529564"/>
                </a:moveTo>
                <a:cubicBezTo>
                  <a:pt x="13413590" y="4539039"/>
                  <a:pt x="13421170" y="4549461"/>
                  <a:pt x="13421170" y="4557041"/>
                </a:cubicBezTo>
                <a:cubicBezTo>
                  <a:pt x="13421170" y="4569358"/>
                  <a:pt x="13406958" y="4566515"/>
                  <a:pt x="13402220" y="4554198"/>
                </a:cubicBezTo>
                <a:cubicBezTo>
                  <a:pt x="13399378" y="4545671"/>
                  <a:pt x="13404115" y="4538091"/>
                  <a:pt x="13406958" y="4529564"/>
                </a:cubicBezTo>
                <a:close/>
                <a:moveTo>
                  <a:pt x="13406011" y="4519142"/>
                </a:moveTo>
                <a:cubicBezTo>
                  <a:pt x="13406958" y="4521037"/>
                  <a:pt x="13407905" y="4522932"/>
                  <a:pt x="13408852" y="4524827"/>
                </a:cubicBezTo>
                <a:cubicBezTo>
                  <a:pt x="13408852" y="4526722"/>
                  <a:pt x="13407905" y="4528617"/>
                  <a:pt x="13406958" y="4529564"/>
                </a:cubicBezTo>
                <a:cubicBezTo>
                  <a:pt x="13405063" y="4527669"/>
                  <a:pt x="13404115" y="4524827"/>
                  <a:pt x="13402220" y="4522932"/>
                </a:cubicBezTo>
                <a:close/>
                <a:moveTo>
                  <a:pt x="13400326" y="4482191"/>
                </a:moveTo>
                <a:cubicBezTo>
                  <a:pt x="13420222" y="4500193"/>
                  <a:pt x="13413590" y="4509668"/>
                  <a:pt x="13406011" y="4519142"/>
                </a:cubicBezTo>
                <a:cubicBezTo>
                  <a:pt x="13400326" y="4508720"/>
                  <a:pt x="13394640" y="4498298"/>
                  <a:pt x="13389903" y="4487876"/>
                </a:cubicBezTo>
                <a:cubicBezTo>
                  <a:pt x="13388956" y="4485981"/>
                  <a:pt x="13399378" y="4481244"/>
                  <a:pt x="13400326" y="4482191"/>
                </a:cubicBezTo>
                <a:close/>
                <a:moveTo>
                  <a:pt x="13460015" y="4409237"/>
                </a:moveTo>
                <a:cubicBezTo>
                  <a:pt x="13463805" y="4406395"/>
                  <a:pt x="13472333" y="4411132"/>
                  <a:pt x="13479912" y="4413027"/>
                </a:cubicBezTo>
                <a:lnTo>
                  <a:pt x="13483702" y="4433871"/>
                </a:lnTo>
                <a:lnTo>
                  <a:pt x="13461911" y="4427239"/>
                </a:lnTo>
                <a:cubicBezTo>
                  <a:pt x="13460963" y="4420607"/>
                  <a:pt x="13457174" y="4411132"/>
                  <a:pt x="13460015" y="4409237"/>
                </a:cubicBezTo>
                <a:close/>
                <a:moveTo>
                  <a:pt x="15710232" y="4374181"/>
                </a:moveTo>
                <a:cubicBezTo>
                  <a:pt x="15725391" y="4376076"/>
                  <a:pt x="15731077" y="4392183"/>
                  <a:pt x="15716865" y="4395973"/>
                </a:cubicBezTo>
                <a:cubicBezTo>
                  <a:pt x="15708337" y="4397868"/>
                  <a:pt x="15695073" y="4391235"/>
                  <a:pt x="15683704" y="4385550"/>
                </a:cubicBezTo>
                <a:cubicBezTo>
                  <a:pt x="15681808" y="4386498"/>
                  <a:pt x="15680861" y="4387445"/>
                  <a:pt x="15678966" y="4388393"/>
                </a:cubicBezTo>
                <a:lnTo>
                  <a:pt x="15677071" y="4382708"/>
                </a:lnTo>
                <a:cubicBezTo>
                  <a:pt x="15678966" y="4383656"/>
                  <a:pt x="15680861" y="4384603"/>
                  <a:pt x="15682755" y="4385550"/>
                </a:cubicBezTo>
                <a:cubicBezTo>
                  <a:pt x="15691283" y="4379866"/>
                  <a:pt x="15700757" y="4372286"/>
                  <a:pt x="15710232" y="4374181"/>
                </a:cubicBezTo>
                <a:close/>
                <a:moveTo>
                  <a:pt x="15664754" y="4224482"/>
                </a:moveTo>
                <a:lnTo>
                  <a:pt x="15665698" y="4225898"/>
                </a:lnTo>
                <a:lnTo>
                  <a:pt x="15664649" y="4224588"/>
                </a:lnTo>
                <a:close/>
                <a:moveTo>
                  <a:pt x="3757674" y="4206481"/>
                </a:moveTo>
                <a:cubicBezTo>
                  <a:pt x="3755661" y="4206955"/>
                  <a:pt x="3753292" y="4207902"/>
                  <a:pt x="3751397" y="4208376"/>
                </a:cubicBezTo>
                <a:cubicBezTo>
                  <a:pt x="3749502" y="4213113"/>
                  <a:pt x="3746660" y="4216903"/>
                  <a:pt x="3744765" y="4221640"/>
                </a:cubicBezTo>
                <a:lnTo>
                  <a:pt x="3763714" y="4223535"/>
                </a:lnTo>
                <a:cubicBezTo>
                  <a:pt x="3762767" y="4217850"/>
                  <a:pt x="3763714" y="4210270"/>
                  <a:pt x="3761819" y="4207428"/>
                </a:cubicBezTo>
                <a:cubicBezTo>
                  <a:pt x="3761346" y="4206007"/>
                  <a:pt x="3759688" y="4206007"/>
                  <a:pt x="3757674" y="4206481"/>
                </a:cubicBezTo>
                <a:close/>
                <a:moveTo>
                  <a:pt x="16044922" y="4170004"/>
                </a:moveTo>
                <a:cubicBezTo>
                  <a:pt x="16041132" y="4170004"/>
                  <a:pt x="16038053" y="4170478"/>
                  <a:pt x="16038053" y="4171425"/>
                </a:cubicBezTo>
                <a:cubicBezTo>
                  <a:pt x="16036158" y="4188479"/>
                  <a:pt x="16042790" y="4196058"/>
                  <a:pt x="16056055" y="4193216"/>
                </a:cubicBezTo>
                <a:cubicBezTo>
                  <a:pt x="16059845" y="4192269"/>
                  <a:pt x="16061739" y="4187531"/>
                  <a:pt x="16064582" y="4183742"/>
                </a:cubicBezTo>
                <a:cubicBezTo>
                  <a:pt x="16062687" y="4179952"/>
                  <a:pt x="16059845" y="4172372"/>
                  <a:pt x="16056055" y="4171425"/>
                </a:cubicBezTo>
                <a:cubicBezTo>
                  <a:pt x="16053213" y="4170478"/>
                  <a:pt x="16048712" y="4170004"/>
                  <a:pt x="16044922" y="4170004"/>
                </a:cubicBezTo>
                <a:close/>
                <a:moveTo>
                  <a:pt x="15493263" y="4149633"/>
                </a:moveTo>
                <a:cubicBezTo>
                  <a:pt x="15482842" y="4151528"/>
                  <a:pt x="15475263" y="4160055"/>
                  <a:pt x="15469577" y="4168582"/>
                </a:cubicBezTo>
                <a:cubicBezTo>
                  <a:pt x="15467682" y="4171425"/>
                  <a:pt x="15474314" y="4183742"/>
                  <a:pt x="15480000" y="4188479"/>
                </a:cubicBezTo>
                <a:cubicBezTo>
                  <a:pt x="15543479" y="4247222"/>
                  <a:pt x="15604117" y="4266171"/>
                  <a:pt x="15660964" y="4226377"/>
                </a:cubicBezTo>
                <a:cubicBezTo>
                  <a:pt x="15610749" y="4183742"/>
                  <a:pt x="15560534" y="4138264"/>
                  <a:pt x="15493263" y="4149633"/>
                </a:cubicBezTo>
                <a:close/>
                <a:moveTo>
                  <a:pt x="14082497" y="4107945"/>
                </a:moveTo>
                <a:cubicBezTo>
                  <a:pt x="14084391" y="4108892"/>
                  <a:pt x="14086286" y="4109840"/>
                  <a:pt x="14088181" y="4110787"/>
                </a:cubicBezTo>
                <a:cubicBezTo>
                  <a:pt x="14087234" y="4111735"/>
                  <a:pt x="14085339" y="4112682"/>
                  <a:pt x="14084391" y="4112682"/>
                </a:cubicBezTo>
                <a:cubicBezTo>
                  <a:pt x="14082497" y="4111735"/>
                  <a:pt x="14080601" y="4109840"/>
                  <a:pt x="14078707" y="4108892"/>
                </a:cubicBezTo>
                <a:cubicBezTo>
                  <a:pt x="14079654" y="4108892"/>
                  <a:pt x="14081549" y="4107945"/>
                  <a:pt x="14082497" y="4107945"/>
                </a:cubicBezTo>
                <a:close/>
                <a:moveTo>
                  <a:pt x="14114710" y="4103208"/>
                </a:moveTo>
                <a:cubicBezTo>
                  <a:pt x="14128922" y="4106997"/>
                  <a:pt x="14133659" y="4123104"/>
                  <a:pt x="14120395" y="4124999"/>
                </a:cubicBezTo>
                <a:cubicBezTo>
                  <a:pt x="14112815" y="4126894"/>
                  <a:pt x="14099551" y="4117419"/>
                  <a:pt x="14088181" y="4110787"/>
                </a:cubicBezTo>
                <a:cubicBezTo>
                  <a:pt x="14096709" y="4106997"/>
                  <a:pt x="14105235" y="4100365"/>
                  <a:pt x="14114710" y="4103208"/>
                </a:cubicBezTo>
                <a:close/>
                <a:moveTo>
                  <a:pt x="14056797" y="4095628"/>
                </a:moveTo>
                <a:cubicBezTo>
                  <a:pt x="14063548" y="4097523"/>
                  <a:pt x="14071128" y="4103208"/>
                  <a:pt x="14078707" y="4108892"/>
                </a:cubicBezTo>
                <a:cubicBezTo>
                  <a:pt x="14070179" y="4111735"/>
                  <a:pt x="14061652" y="4114577"/>
                  <a:pt x="14051230" y="4116472"/>
                </a:cubicBezTo>
                <a:cubicBezTo>
                  <a:pt x="14049336" y="4116472"/>
                  <a:pt x="14038913" y="4106050"/>
                  <a:pt x="14039861" y="4105103"/>
                </a:cubicBezTo>
                <a:cubicBezTo>
                  <a:pt x="14044124" y="4095628"/>
                  <a:pt x="14050046" y="4093733"/>
                  <a:pt x="14056797" y="4095628"/>
                </a:cubicBezTo>
                <a:close/>
                <a:moveTo>
                  <a:pt x="3558116" y="4049439"/>
                </a:moveTo>
                <a:cubicBezTo>
                  <a:pt x="3553379" y="4049913"/>
                  <a:pt x="3547694" y="4054413"/>
                  <a:pt x="3542956" y="4063414"/>
                </a:cubicBezTo>
                <a:cubicBezTo>
                  <a:pt x="3533481" y="4082363"/>
                  <a:pt x="3526849" y="4112682"/>
                  <a:pt x="3530639" y="4125947"/>
                </a:cubicBezTo>
                <a:cubicBezTo>
                  <a:pt x="3535376" y="4141106"/>
                  <a:pt x="3554326" y="4143948"/>
                  <a:pt x="3551483" y="4143001"/>
                </a:cubicBezTo>
                <a:cubicBezTo>
                  <a:pt x="3576117" y="4154370"/>
                  <a:pt x="3583697" y="4161950"/>
                  <a:pt x="3594119" y="4162897"/>
                </a:cubicBezTo>
                <a:cubicBezTo>
                  <a:pt x="3603594" y="4162897"/>
                  <a:pt x="3614963" y="4157213"/>
                  <a:pt x="3626332" y="4153423"/>
                </a:cubicBezTo>
                <a:cubicBezTo>
                  <a:pt x="3622543" y="4143001"/>
                  <a:pt x="3620648" y="4126894"/>
                  <a:pt x="3613068" y="4123104"/>
                </a:cubicBezTo>
                <a:cubicBezTo>
                  <a:pt x="3590329" y="4111735"/>
                  <a:pt x="3572327" y="4094680"/>
                  <a:pt x="3567590" y="4059624"/>
                </a:cubicBezTo>
                <a:cubicBezTo>
                  <a:pt x="3566643" y="4052518"/>
                  <a:pt x="3562853" y="4048965"/>
                  <a:pt x="3558116" y="4049439"/>
                </a:cubicBezTo>
                <a:close/>
                <a:moveTo>
                  <a:pt x="5399029" y="4033096"/>
                </a:moveTo>
                <a:cubicBezTo>
                  <a:pt x="5412294" y="4034043"/>
                  <a:pt x="5424611" y="4040675"/>
                  <a:pt x="5436928" y="4045412"/>
                </a:cubicBezTo>
                <a:lnTo>
                  <a:pt x="5435033" y="4050150"/>
                </a:lnTo>
                <a:cubicBezTo>
                  <a:pt x="5452087" y="4055835"/>
                  <a:pt x="5469142" y="4061519"/>
                  <a:pt x="5485248" y="4069099"/>
                </a:cubicBezTo>
                <a:cubicBezTo>
                  <a:pt x="5490933" y="4069099"/>
                  <a:pt x="5493775" y="4082363"/>
                  <a:pt x="5492828" y="4083311"/>
                </a:cubicBezTo>
                <a:cubicBezTo>
                  <a:pt x="5485248" y="4095628"/>
                  <a:pt x="5477669" y="4108892"/>
                  <a:pt x="5469142" y="4117419"/>
                </a:cubicBezTo>
                <a:cubicBezTo>
                  <a:pt x="5444508" y="4141106"/>
                  <a:pt x="5418926" y="4161003"/>
                  <a:pt x="5405662" y="4123104"/>
                </a:cubicBezTo>
                <a:cubicBezTo>
                  <a:pt x="5399977" y="4106050"/>
                  <a:pt x="5390502" y="4094680"/>
                  <a:pt x="5382923" y="4079521"/>
                </a:cubicBezTo>
                <a:cubicBezTo>
                  <a:pt x="5378185" y="4070046"/>
                  <a:pt x="5374396" y="4058677"/>
                  <a:pt x="5370606" y="4048255"/>
                </a:cubicBezTo>
                <a:cubicBezTo>
                  <a:pt x="5380080" y="4042570"/>
                  <a:pt x="5391450" y="4033096"/>
                  <a:pt x="5399029" y="4033096"/>
                </a:cubicBezTo>
                <a:close/>
                <a:moveTo>
                  <a:pt x="2921763" y="3997729"/>
                </a:moveTo>
                <a:cubicBezTo>
                  <a:pt x="2918344" y="3998276"/>
                  <a:pt x="2915501" y="4000171"/>
                  <a:pt x="2913843" y="4003724"/>
                </a:cubicBezTo>
                <a:cubicBezTo>
                  <a:pt x="2908158" y="4016041"/>
                  <a:pt x="2905316" y="4030253"/>
                  <a:pt x="2905316" y="4042570"/>
                </a:cubicBezTo>
                <a:cubicBezTo>
                  <a:pt x="2905316" y="4056782"/>
                  <a:pt x="2907211" y="4070994"/>
                  <a:pt x="2911948" y="4080469"/>
                </a:cubicBezTo>
                <a:cubicBezTo>
                  <a:pt x="2913843" y="4083311"/>
                  <a:pt x="2929950" y="4069099"/>
                  <a:pt x="2939424" y="4063414"/>
                </a:cubicBezTo>
                <a:cubicBezTo>
                  <a:pt x="2952689" y="4048255"/>
                  <a:pt x="2956479" y="4034990"/>
                  <a:pt x="2951741" y="4020778"/>
                </a:cubicBezTo>
                <a:cubicBezTo>
                  <a:pt x="2947478" y="4006567"/>
                  <a:pt x="2932023" y="3996085"/>
                  <a:pt x="2921763" y="3997729"/>
                </a:cubicBezTo>
                <a:close/>
                <a:moveTo>
                  <a:pt x="5190588" y="3960141"/>
                </a:moveTo>
                <a:cubicBezTo>
                  <a:pt x="5239856" y="3970563"/>
                  <a:pt x="5285334" y="3990460"/>
                  <a:pt x="5331760" y="4008462"/>
                </a:cubicBezTo>
                <a:cubicBezTo>
                  <a:pt x="5340287" y="4011304"/>
                  <a:pt x="5337444" y="4055835"/>
                  <a:pt x="5327023" y="4070994"/>
                </a:cubicBezTo>
                <a:cubicBezTo>
                  <a:pt x="5318495" y="4082363"/>
                  <a:pt x="5306178" y="4099418"/>
                  <a:pt x="5300494" y="4098470"/>
                </a:cubicBezTo>
                <a:cubicBezTo>
                  <a:pt x="5269228" y="4090891"/>
                  <a:pt x="5239856" y="4078574"/>
                  <a:pt x="5209537" y="4068151"/>
                </a:cubicBezTo>
                <a:lnTo>
                  <a:pt x="5206695" y="4075731"/>
                </a:lnTo>
                <a:lnTo>
                  <a:pt x="5164059" y="4054887"/>
                </a:lnTo>
                <a:cubicBezTo>
                  <a:pt x="5149848" y="4047307"/>
                  <a:pt x="5135636" y="4039728"/>
                  <a:pt x="5121424" y="4031201"/>
                </a:cubicBezTo>
                <a:cubicBezTo>
                  <a:pt x="5117634" y="4029306"/>
                  <a:pt x="5114791" y="4019831"/>
                  <a:pt x="5116687" y="4014146"/>
                </a:cubicBezTo>
                <a:cubicBezTo>
                  <a:pt x="5118582" y="4008462"/>
                  <a:pt x="5125214" y="4000882"/>
                  <a:pt x="5130898" y="3997092"/>
                </a:cubicBezTo>
                <a:cubicBezTo>
                  <a:pt x="5150795" y="3982880"/>
                  <a:pt x="5176376" y="3956351"/>
                  <a:pt x="5190588" y="3960141"/>
                </a:cubicBezTo>
                <a:close/>
                <a:moveTo>
                  <a:pt x="16072872" y="3943087"/>
                </a:moveTo>
                <a:cubicBezTo>
                  <a:pt x="16059607" y="3945929"/>
                  <a:pt x="16048948" y="3955404"/>
                  <a:pt x="16045633" y="3970563"/>
                </a:cubicBezTo>
                <a:cubicBezTo>
                  <a:pt x="16040895" y="3992355"/>
                  <a:pt x="16052264" y="4012251"/>
                  <a:pt x="16077847" y="4023621"/>
                </a:cubicBezTo>
                <a:cubicBezTo>
                  <a:pt x="16102480" y="4034990"/>
                  <a:pt x="16124272" y="4036885"/>
                  <a:pt x="16131851" y="4012251"/>
                </a:cubicBezTo>
                <a:cubicBezTo>
                  <a:pt x="16142273" y="3992355"/>
                  <a:pt x="16138484" y="3975300"/>
                  <a:pt x="16115745" y="3955404"/>
                </a:cubicBezTo>
                <a:cubicBezTo>
                  <a:pt x="16102007" y="3944035"/>
                  <a:pt x="16086136" y="3940245"/>
                  <a:pt x="16072872" y="3943087"/>
                </a:cubicBezTo>
                <a:close/>
                <a:moveTo>
                  <a:pt x="5103067" y="3870014"/>
                </a:moveTo>
                <a:cubicBezTo>
                  <a:pt x="5109107" y="3872264"/>
                  <a:pt x="5113844" y="3879133"/>
                  <a:pt x="5117634" y="3886239"/>
                </a:cubicBezTo>
                <a:cubicBezTo>
                  <a:pt x="5127109" y="3904241"/>
                  <a:pt x="5113844" y="3932665"/>
                  <a:pt x="5100580" y="3949719"/>
                </a:cubicBezTo>
                <a:cubicBezTo>
                  <a:pt x="5076893" y="3980038"/>
                  <a:pt x="5050364" y="4006567"/>
                  <a:pt x="5026678" y="4000882"/>
                </a:cubicBezTo>
                <a:cubicBezTo>
                  <a:pt x="5021941" y="3997092"/>
                  <a:pt x="5018151" y="3995197"/>
                  <a:pt x="5014361" y="3991407"/>
                </a:cubicBezTo>
                <a:cubicBezTo>
                  <a:pt x="5004886" y="3979090"/>
                  <a:pt x="5009624" y="3971511"/>
                  <a:pt x="5024783" y="3955404"/>
                </a:cubicBezTo>
                <a:cubicBezTo>
                  <a:pt x="5044680" y="3934560"/>
                  <a:pt x="5061734" y="3905189"/>
                  <a:pt x="5080683" y="3881502"/>
                </a:cubicBezTo>
                <a:cubicBezTo>
                  <a:pt x="5089684" y="3870133"/>
                  <a:pt x="5097027" y="3867764"/>
                  <a:pt x="5103067" y="3870014"/>
                </a:cubicBezTo>
                <a:close/>
                <a:moveTo>
                  <a:pt x="15553901" y="3813285"/>
                </a:moveTo>
                <a:cubicBezTo>
                  <a:pt x="15570008" y="3828444"/>
                  <a:pt x="15582325" y="3846446"/>
                  <a:pt x="15595589" y="3863500"/>
                </a:cubicBezTo>
                <a:cubicBezTo>
                  <a:pt x="15580430" y="3860658"/>
                  <a:pt x="15567166" y="3857816"/>
                  <a:pt x="15552954" y="3854973"/>
                </a:cubicBezTo>
                <a:cubicBezTo>
                  <a:pt x="15543479" y="3843604"/>
                  <a:pt x="15534952" y="3832234"/>
                  <a:pt x="15525477" y="3820865"/>
                </a:cubicBezTo>
                <a:cubicBezTo>
                  <a:pt x="15535899" y="3818022"/>
                  <a:pt x="15551059" y="3810443"/>
                  <a:pt x="15553901" y="3813285"/>
                </a:cubicBezTo>
                <a:close/>
                <a:moveTo>
                  <a:pt x="13540549" y="3789598"/>
                </a:moveTo>
                <a:lnTo>
                  <a:pt x="13560446" y="3792441"/>
                </a:lnTo>
                <a:cubicBezTo>
                  <a:pt x="13561394" y="3799073"/>
                  <a:pt x="13566131" y="3808548"/>
                  <a:pt x="13563289" y="3811390"/>
                </a:cubicBezTo>
                <a:cubicBezTo>
                  <a:pt x="13560446" y="3814232"/>
                  <a:pt x="13550971" y="3810443"/>
                  <a:pt x="13543392" y="3809495"/>
                </a:cubicBezTo>
                <a:close/>
                <a:moveTo>
                  <a:pt x="14270448" y="3740568"/>
                </a:moveTo>
                <a:cubicBezTo>
                  <a:pt x="14267014" y="3741989"/>
                  <a:pt x="14266777" y="3746015"/>
                  <a:pt x="14270093" y="3752647"/>
                </a:cubicBezTo>
                <a:cubicBezTo>
                  <a:pt x="14271989" y="3756437"/>
                  <a:pt x="14278621" y="3759280"/>
                  <a:pt x="14282411" y="3763070"/>
                </a:cubicBezTo>
                <a:cubicBezTo>
                  <a:pt x="14286201" y="3762122"/>
                  <a:pt x="14293780" y="3763070"/>
                  <a:pt x="14293780" y="3760227"/>
                </a:cubicBezTo>
                <a:cubicBezTo>
                  <a:pt x="14294727" y="3755490"/>
                  <a:pt x="14291885" y="3744120"/>
                  <a:pt x="14289990" y="3744120"/>
                </a:cubicBezTo>
                <a:cubicBezTo>
                  <a:pt x="14280515" y="3740331"/>
                  <a:pt x="14273883" y="3739146"/>
                  <a:pt x="14270448" y="3740568"/>
                </a:cubicBezTo>
                <a:close/>
                <a:moveTo>
                  <a:pt x="3189554" y="3726474"/>
                </a:moveTo>
                <a:cubicBezTo>
                  <a:pt x="3184580" y="3726593"/>
                  <a:pt x="3179132" y="3728014"/>
                  <a:pt x="3174394" y="3730856"/>
                </a:cubicBezTo>
                <a:cubicBezTo>
                  <a:pt x="3160182" y="3738436"/>
                  <a:pt x="3162077" y="3764964"/>
                  <a:pt x="3180079" y="3767807"/>
                </a:cubicBezTo>
                <a:cubicBezTo>
                  <a:pt x="3188606" y="3768754"/>
                  <a:pt x="3199976" y="3763070"/>
                  <a:pt x="3210398" y="3761175"/>
                </a:cubicBezTo>
                <a:cubicBezTo>
                  <a:pt x="3207555" y="3750752"/>
                  <a:pt x="3207555" y="3735593"/>
                  <a:pt x="3201871" y="3729908"/>
                </a:cubicBezTo>
                <a:cubicBezTo>
                  <a:pt x="3199029" y="3727540"/>
                  <a:pt x="3194528" y="3726356"/>
                  <a:pt x="3189554" y="3726474"/>
                </a:cubicBezTo>
                <a:close/>
                <a:moveTo>
                  <a:pt x="4728702" y="3726237"/>
                </a:moveTo>
                <a:cubicBezTo>
                  <a:pt x="4734624" y="3724461"/>
                  <a:pt x="4740545" y="3724224"/>
                  <a:pt x="4742440" y="3727066"/>
                </a:cubicBezTo>
                <a:cubicBezTo>
                  <a:pt x="4765179" y="3764017"/>
                  <a:pt x="4790760" y="3798125"/>
                  <a:pt x="4813499" y="3835077"/>
                </a:cubicBezTo>
                <a:cubicBezTo>
                  <a:pt x="4824869" y="3854026"/>
                  <a:pt x="4836238" y="3872975"/>
                  <a:pt x="4846661" y="3892871"/>
                </a:cubicBezTo>
                <a:cubicBezTo>
                  <a:pt x="4857083" y="3912768"/>
                  <a:pt x="4867505" y="3933612"/>
                  <a:pt x="4876032" y="3956351"/>
                </a:cubicBezTo>
                <a:cubicBezTo>
                  <a:pt x="4882664" y="3970563"/>
                  <a:pt x="4876032" y="3981933"/>
                  <a:pt x="4860872" y="3992355"/>
                </a:cubicBezTo>
                <a:cubicBezTo>
                  <a:pt x="4786971" y="4044465"/>
                  <a:pt x="4730123" y="4055835"/>
                  <a:pt x="4681803" y="4032148"/>
                </a:cubicBezTo>
                <a:cubicBezTo>
                  <a:pt x="4628745" y="4030253"/>
                  <a:pt x="4631587" y="3932665"/>
                  <a:pt x="4579477" y="3927927"/>
                </a:cubicBezTo>
                <a:cubicBezTo>
                  <a:pt x="4567160" y="3926980"/>
                  <a:pt x="4572845" y="3903293"/>
                  <a:pt x="4586109" y="3893819"/>
                </a:cubicBezTo>
                <a:cubicBezTo>
                  <a:pt x="4637272" y="3858763"/>
                  <a:pt x="4678960" y="3805705"/>
                  <a:pt x="4714964" y="3734646"/>
                </a:cubicBezTo>
                <a:cubicBezTo>
                  <a:pt x="4716859" y="3731330"/>
                  <a:pt x="4722780" y="3728014"/>
                  <a:pt x="4728702" y="3726237"/>
                </a:cubicBezTo>
                <a:close/>
                <a:moveTo>
                  <a:pt x="15630409" y="3684312"/>
                </a:moveTo>
                <a:cubicBezTo>
                  <a:pt x="15642252" y="3685141"/>
                  <a:pt x="15655280" y="3691063"/>
                  <a:pt x="15669492" y="3702432"/>
                </a:cubicBezTo>
                <a:cubicBezTo>
                  <a:pt x="15672333" y="3706222"/>
                  <a:pt x="15678966" y="3718539"/>
                  <a:pt x="15677071" y="3720434"/>
                </a:cubicBezTo>
                <a:cubicBezTo>
                  <a:pt x="15670439" y="3726119"/>
                  <a:pt x="15658122" y="3735593"/>
                  <a:pt x="15652437" y="3732751"/>
                </a:cubicBezTo>
                <a:cubicBezTo>
                  <a:pt x="15633488" y="3723276"/>
                  <a:pt x="15615486" y="3709064"/>
                  <a:pt x="15597484" y="3696747"/>
                </a:cubicBezTo>
                <a:cubicBezTo>
                  <a:pt x="15596537" y="3697695"/>
                  <a:pt x="15595589" y="3697695"/>
                  <a:pt x="15594642" y="3699590"/>
                </a:cubicBezTo>
                <a:cubicBezTo>
                  <a:pt x="15592747" y="3698642"/>
                  <a:pt x="15589905" y="3698642"/>
                  <a:pt x="15588009" y="3697695"/>
                </a:cubicBezTo>
                <a:cubicBezTo>
                  <a:pt x="15579483" y="3708117"/>
                  <a:pt x="15570008" y="3716644"/>
                  <a:pt x="15549164" y="3698642"/>
                </a:cubicBezTo>
                <a:cubicBezTo>
                  <a:pt x="15548216" y="3697695"/>
                  <a:pt x="15552007" y="3687273"/>
                  <a:pt x="15554848" y="3688220"/>
                </a:cubicBezTo>
                <a:cubicBezTo>
                  <a:pt x="15566218" y="3691063"/>
                  <a:pt x="15577587" y="3694852"/>
                  <a:pt x="15588958" y="3697695"/>
                </a:cubicBezTo>
                <a:lnTo>
                  <a:pt x="15592747" y="3692958"/>
                </a:lnTo>
                <a:cubicBezTo>
                  <a:pt x="15594642" y="3693905"/>
                  <a:pt x="15596537" y="3695800"/>
                  <a:pt x="15598432" y="3696747"/>
                </a:cubicBezTo>
                <a:cubicBezTo>
                  <a:pt x="15607907" y="3687747"/>
                  <a:pt x="15618566" y="3683483"/>
                  <a:pt x="15630409" y="3684312"/>
                </a:cubicBezTo>
                <a:close/>
                <a:moveTo>
                  <a:pt x="16158736" y="3674482"/>
                </a:moveTo>
                <a:cubicBezTo>
                  <a:pt x="16142510" y="3674956"/>
                  <a:pt x="16127588" y="3678746"/>
                  <a:pt x="16122377" y="3685378"/>
                </a:cubicBezTo>
                <a:cubicBezTo>
                  <a:pt x="16111955" y="3700537"/>
                  <a:pt x="16123324" y="3747910"/>
                  <a:pt x="16141326" y="3761175"/>
                </a:cubicBezTo>
                <a:cubicBezTo>
                  <a:pt x="16160275" y="3775386"/>
                  <a:pt x="16198173" y="3765912"/>
                  <a:pt x="16255968" y="3767807"/>
                </a:cubicBezTo>
                <a:cubicBezTo>
                  <a:pt x="16236072" y="3733698"/>
                  <a:pt x="16226597" y="3697695"/>
                  <a:pt x="16202911" y="3683483"/>
                </a:cubicBezTo>
                <a:cubicBezTo>
                  <a:pt x="16192489" y="3676851"/>
                  <a:pt x="16174961" y="3674008"/>
                  <a:pt x="16158736" y="3674482"/>
                </a:cubicBezTo>
                <a:close/>
                <a:moveTo>
                  <a:pt x="14564753" y="3646532"/>
                </a:moveTo>
                <a:cubicBezTo>
                  <a:pt x="14564753" y="3656954"/>
                  <a:pt x="14568543" y="3671166"/>
                  <a:pt x="14564753" y="3679693"/>
                </a:cubicBezTo>
                <a:cubicBezTo>
                  <a:pt x="14556227" y="3699590"/>
                  <a:pt x="14529697" y="3700537"/>
                  <a:pt x="14524013" y="3683483"/>
                </a:cubicBezTo>
                <a:cubicBezTo>
                  <a:pt x="14520223" y="3672113"/>
                  <a:pt x="14522117" y="3657901"/>
                  <a:pt x="14529697" y="3652217"/>
                </a:cubicBezTo>
                <a:cubicBezTo>
                  <a:pt x="14537278" y="3645585"/>
                  <a:pt x="14552437" y="3647479"/>
                  <a:pt x="14564753" y="3646532"/>
                </a:cubicBezTo>
                <a:close/>
                <a:moveTo>
                  <a:pt x="15729892" y="3522415"/>
                </a:moveTo>
                <a:cubicBezTo>
                  <a:pt x="15733681" y="3522178"/>
                  <a:pt x="15737234" y="3522415"/>
                  <a:pt x="15739603" y="3524310"/>
                </a:cubicBezTo>
                <a:cubicBezTo>
                  <a:pt x="15744340" y="3528099"/>
                  <a:pt x="15744340" y="3536627"/>
                  <a:pt x="15746236" y="3543259"/>
                </a:cubicBezTo>
                <a:lnTo>
                  <a:pt x="15724444" y="3543259"/>
                </a:lnTo>
                <a:lnTo>
                  <a:pt x="15718759" y="3523362"/>
                </a:lnTo>
                <a:cubicBezTo>
                  <a:pt x="15722075" y="3523362"/>
                  <a:pt x="15726102" y="3522652"/>
                  <a:pt x="15729892" y="3522415"/>
                </a:cubicBezTo>
                <a:close/>
                <a:moveTo>
                  <a:pt x="16177330" y="3514835"/>
                </a:moveTo>
                <a:cubicBezTo>
                  <a:pt x="16169750" y="3515783"/>
                  <a:pt x="16158381" y="3513887"/>
                  <a:pt x="16155538" y="3516730"/>
                </a:cubicBezTo>
                <a:cubicBezTo>
                  <a:pt x="16152696" y="3519572"/>
                  <a:pt x="16158381" y="3529994"/>
                  <a:pt x="16160275" y="3536627"/>
                </a:cubicBezTo>
                <a:lnTo>
                  <a:pt x="16183962" y="3536627"/>
                </a:lnTo>
                <a:close/>
                <a:moveTo>
                  <a:pt x="5618011" y="3452658"/>
                </a:moveTo>
                <a:cubicBezTo>
                  <a:pt x="5615998" y="3450408"/>
                  <a:pt x="5612682" y="3451829"/>
                  <a:pt x="5608418" y="3457040"/>
                </a:cubicBezTo>
                <a:cubicBezTo>
                  <a:pt x="5606523" y="3459882"/>
                  <a:pt x="5605576" y="3466515"/>
                  <a:pt x="5603681" y="3471252"/>
                </a:cubicBezTo>
                <a:cubicBezTo>
                  <a:pt x="5604628" y="3475042"/>
                  <a:pt x="5605576" y="3480726"/>
                  <a:pt x="5608418" y="3479779"/>
                </a:cubicBezTo>
                <a:cubicBezTo>
                  <a:pt x="5612208" y="3478832"/>
                  <a:pt x="5619788" y="3472199"/>
                  <a:pt x="5619788" y="3470305"/>
                </a:cubicBezTo>
                <a:cubicBezTo>
                  <a:pt x="5620735" y="3460830"/>
                  <a:pt x="5620025" y="3454908"/>
                  <a:pt x="5618011" y="3452658"/>
                </a:cubicBezTo>
                <a:close/>
                <a:moveTo>
                  <a:pt x="4977174" y="3432880"/>
                </a:moveTo>
                <a:cubicBezTo>
                  <a:pt x="4972436" y="3434301"/>
                  <a:pt x="4967462" y="3436670"/>
                  <a:pt x="4963198" y="3438091"/>
                </a:cubicBezTo>
                <a:cubicBezTo>
                  <a:pt x="4964145" y="3447565"/>
                  <a:pt x="4962251" y="3463672"/>
                  <a:pt x="4966988" y="3466515"/>
                </a:cubicBezTo>
                <a:cubicBezTo>
                  <a:pt x="4973620" y="3470305"/>
                  <a:pt x="4984042" y="3464620"/>
                  <a:pt x="4994464" y="3463672"/>
                </a:cubicBezTo>
                <a:cubicBezTo>
                  <a:pt x="4993517" y="3452303"/>
                  <a:pt x="4994464" y="3436196"/>
                  <a:pt x="4989727" y="3433354"/>
                </a:cubicBezTo>
                <a:cubicBezTo>
                  <a:pt x="4986411" y="3430985"/>
                  <a:pt x="4981911" y="3431459"/>
                  <a:pt x="4977174" y="3432880"/>
                </a:cubicBezTo>
                <a:close/>
                <a:moveTo>
                  <a:pt x="5142269" y="3386573"/>
                </a:moveTo>
                <a:cubicBezTo>
                  <a:pt x="5137531" y="3387639"/>
                  <a:pt x="5132320" y="3389297"/>
                  <a:pt x="5127109" y="3389770"/>
                </a:cubicBezTo>
                <a:cubicBezTo>
                  <a:pt x="5128056" y="3400192"/>
                  <a:pt x="5126161" y="3417247"/>
                  <a:pt x="5130898" y="3420089"/>
                </a:cubicBezTo>
                <a:cubicBezTo>
                  <a:pt x="5137531" y="3423879"/>
                  <a:pt x="5148900" y="3417247"/>
                  <a:pt x="5158375" y="3415352"/>
                </a:cubicBezTo>
                <a:cubicBezTo>
                  <a:pt x="5157427" y="3405877"/>
                  <a:pt x="5159322" y="3389770"/>
                  <a:pt x="5154585" y="3386928"/>
                </a:cubicBezTo>
                <a:cubicBezTo>
                  <a:pt x="5151269" y="3385033"/>
                  <a:pt x="5147006" y="3385507"/>
                  <a:pt x="5142269" y="3386573"/>
                </a:cubicBezTo>
                <a:close/>
                <a:moveTo>
                  <a:pt x="4929090" y="3347135"/>
                </a:moveTo>
                <a:cubicBezTo>
                  <a:pt x="4911088" y="3344292"/>
                  <a:pt x="4895929" y="3360399"/>
                  <a:pt x="4883611" y="3393560"/>
                </a:cubicBezTo>
                <a:cubicBezTo>
                  <a:pt x="4881717" y="3400192"/>
                  <a:pt x="4880769" y="3412509"/>
                  <a:pt x="4882664" y="3412509"/>
                </a:cubicBezTo>
                <a:cubicBezTo>
                  <a:pt x="4888349" y="3412509"/>
                  <a:pt x="4899718" y="3411562"/>
                  <a:pt x="4902561" y="3405877"/>
                </a:cubicBezTo>
                <a:cubicBezTo>
                  <a:pt x="4912035" y="3387875"/>
                  <a:pt x="4920562" y="3367031"/>
                  <a:pt x="4929090" y="3347135"/>
                </a:cubicBezTo>
                <a:close/>
                <a:moveTo>
                  <a:pt x="14691293" y="3341066"/>
                </a:moveTo>
                <a:lnTo>
                  <a:pt x="14707701" y="3358623"/>
                </a:lnTo>
                <a:cubicBezTo>
                  <a:pt x="14712794" y="3364426"/>
                  <a:pt x="14716347" y="3369400"/>
                  <a:pt x="14715399" y="3371769"/>
                </a:cubicBezTo>
                <a:cubicBezTo>
                  <a:pt x="14698346" y="3408720"/>
                  <a:pt x="14679396" y="3445671"/>
                  <a:pt x="14653814" y="3475989"/>
                </a:cubicBezTo>
                <a:cubicBezTo>
                  <a:pt x="14630128" y="3504413"/>
                  <a:pt x="14619706" y="3534732"/>
                  <a:pt x="14631075" y="3579262"/>
                </a:cubicBezTo>
                <a:cubicBezTo>
                  <a:pt x="14635812" y="3599159"/>
                  <a:pt x="14599810" y="3616213"/>
                  <a:pt x="14593177" y="3605791"/>
                </a:cubicBezTo>
                <a:cubicBezTo>
                  <a:pt x="14584651" y="3592527"/>
                  <a:pt x="14579913" y="3578315"/>
                  <a:pt x="14573280" y="3564103"/>
                </a:cubicBezTo>
                <a:cubicBezTo>
                  <a:pt x="14560016" y="3534732"/>
                  <a:pt x="14562858" y="3511993"/>
                  <a:pt x="14578965" y="3492096"/>
                </a:cubicBezTo>
                <a:close/>
                <a:moveTo>
                  <a:pt x="14691145" y="3339934"/>
                </a:moveTo>
                <a:lnTo>
                  <a:pt x="14691713" y="3340502"/>
                </a:lnTo>
                <a:lnTo>
                  <a:pt x="14691293" y="3341066"/>
                </a:lnTo>
                <a:lnTo>
                  <a:pt x="14690766" y="3340502"/>
                </a:lnTo>
                <a:close/>
                <a:moveTo>
                  <a:pt x="14690387" y="3336144"/>
                </a:moveTo>
                <a:lnTo>
                  <a:pt x="14692660" y="3337660"/>
                </a:lnTo>
                <a:lnTo>
                  <a:pt x="14691145" y="3339934"/>
                </a:lnTo>
                <a:lnTo>
                  <a:pt x="14688871" y="3337660"/>
                </a:lnTo>
                <a:close/>
                <a:moveTo>
                  <a:pt x="14690166" y="3335338"/>
                </a:moveTo>
                <a:lnTo>
                  <a:pt x="14690766" y="3335765"/>
                </a:lnTo>
                <a:lnTo>
                  <a:pt x="14690387" y="3336144"/>
                </a:lnTo>
                <a:lnTo>
                  <a:pt x="14689818" y="3335765"/>
                </a:lnTo>
                <a:close/>
                <a:moveTo>
                  <a:pt x="4972362" y="3308555"/>
                </a:moveTo>
                <a:cubicBezTo>
                  <a:pt x="4960416" y="3307578"/>
                  <a:pt x="4947803" y="3317526"/>
                  <a:pt x="4935722" y="3342397"/>
                </a:cubicBezTo>
                <a:lnTo>
                  <a:pt x="4932879" y="3341450"/>
                </a:lnTo>
                <a:cubicBezTo>
                  <a:pt x="4931932" y="3343345"/>
                  <a:pt x="4930984" y="3345240"/>
                  <a:pt x="4930037" y="3347135"/>
                </a:cubicBezTo>
                <a:cubicBezTo>
                  <a:pt x="4930984" y="3347135"/>
                  <a:pt x="4931932" y="3347135"/>
                  <a:pt x="4932879" y="3347135"/>
                </a:cubicBezTo>
                <a:cubicBezTo>
                  <a:pt x="4933827" y="3345240"/>
                  <a:pt x="4934774" y="3344292"/>
                  <a:pt x="4935722" y="3342397"/>
                </a:cubicBezTo>
                <a:cubicBezTo>
                  <a:pt x="4946144" y="3347135"/>
                  <a:pt x="4956566" y="3352819"/>
                  <a:pt x="4968883" y="3353767"/>
                </a:cubicBezTo>
                <a:cubicBezTo>
                  <a:pt x="4972673" y="3353767"/>
                  <a:pt x="4982147" y="3338608"/>
                  <a:pt x="4987832" y="3328185"/>
                </a:cubicBezTo>
                <a:cubicBezTo>
                  <a:pt x="4989727" y="3326291"/>
                  <a:pt x="4986884" y="3314921"/>
                  <a:pt x="4984042" y="3313026"/>
                </a:cubicBezTo>
                <a:cubicBezTo>
                  <a:pt x="4980253" y="3310421"/>
                  <a:pt x="4976344" y="3308881"/>
                  <a:pt x="4972362" y="3308555"/>
                </a:cubicBezTo>
                <a:close/>
                <a:moveTo>
                  <a:pt x="16462248" y="3210789"/>
                </a:moveTo>
                <a:cubicBezTo>
                  <a:pt x="16476904" y="3209990"/>
                  <a:pt x="16490228" y="3222781"/>
                  <a:pt x="16496623" y="3241967"/>
                </a:cubicBezTo>
                <a:cubicBezTo>
                  <a:pt x="16503256" y="3260916"/>
                  <a:pt x="16504203" y="3279865"/>
                  <a:pt x="16503256" y="3297867"/>
                </a:cubicBezTo>
                <a:cubicBezTo>
                  <a:pt x="16502308" y="3315868"/>
                  <a:pt x="16498519" y="3332923"/>
                  <a:pt x="16494729" y="3349977"/>
                </a:cubicBezTo>
                <a:cubicBezTo>
                  <a:pt x="16486201" y="3384086"/>
                  <a:pt x="16476727" y="3418194"/>
                  <a:pt x="16480517" y="3454198"/>
                </a:cubicBezTo>
                <a:cubicBezTo>
                  <a:pt x="16481464" y="3460830"/>
                  <a:pt x="16457778" y="3467462"/>
                  <a:pt x="16443566" y="3471252"/>
                </a:cubicBezTo>
                <a:cubicBezTo>
                  <a:pt x="16438828" y="3472199"/>
                  <a:pt x="16427459" y="3464620"/>
                  <a:pt x="16420827" y="3459882"/>
                </a:cubicBezTo>
                <a:cubicBezTo>
                  <a:pt x="16372506" y="3416299"/>
                  <a:pt x="16364926" y="3364189"/>
                  <a:pt x="16350714" y="3313026"/>
                </a:cubicBezTo>
                <a:cubicBezTo>
                  <a:pt x="16346925" y="3299762"/>
                  <a:pt x="16355452" y="3286497"/>
                  <a:pt x="16357347" y="3276075"/>
                </a:cubicBezTo>
                <a:cubicBezTo>
                  <a:pt x="16373454" y="3265653"/>
                  <a:pt x="16388613" y="3256179"/>
                  <a:pt x="16402825" y="3245757"/>
                </a:cubicBezTo>
                <a:cubicBezTo>
                  <a:pt x="16417985" y="3235334"/>
                  <a:pt x="16432197" y="3225860"/>
                  <a:pt x="16447356" y="3216385"/>
                </a:cubicBezTo>
                <a:cubicBezTo>
                  <a:pt x="16452330" y="3212832"/>
                  <a:pt x="16457363" y="3211056"/>
                  <a:pt x="16462248" y="3210789"/>
                </a:cubicBezTo>
                <a:close/>
                <a:moveTo>
                  <a:pt x="15730128" y="3210701"/>
                </a:moveTo>
                <a:cubicBezTo>
                  <a:pt x="15750973" y="3216385"/>
                  <a:pt x="15771817" y="3222070"/>
                  <a:pt x="15791713" y="3229650"/>
                </a:cubicBezTo>
                <a:cubicBezTo>
                  <a:pt x="15794556" y="3230597"/>
                  <a:pt x="15792661" y="3247651"/>
                  <a:pt x="15793609" y="3258074"/>
                </a:cubicBezTo>
                <a:cubicBezTo>
                  <a:pt x="15779397" y="3254284"/>
                  <a:pt x="15763289" y="3253336"/>
                  <a:pt x="15752867" y="3245757"/>
                </a:cubicBezTo>
                <a:cubicBezTo>
                  <a:pt x="15742446" y="3237229"/>
                  <a:pt x="15737708" y="3223018"/>
                  <a:pt x="15730128" y="3210701"/>
                </a:cubicBezTo>
                <a:close/>
                <a:moveTo>
                  <a:pt x="3657599" y="3199331"/>
                </a:moveTo>
                <a:cubicBezTo>
                  <a:pt x="3647177" y="3219228"/>
                  <a:pt x="3634860" y="3240072"/>
                  <a:pt x="3628227" y="3259968"/>
                </a:cubicBezTo>
                <a:cubicBezTo>
                  <a:pt x="3619700" y="3285550"/>
                  <a:pt x="3631070" y="3297867"/>
                  <a:pt x="3646229" y="3299762"/>
                </a:cubicBezTo>
                <a:cubicBezTo>
                  <a:pt x="3653809" y="3300709"/>
                  <a:pt x="3668021" y="3291235"/>
                  <a:pt x="3675600" y="3280812"/>
                </a:cubicBezTo>
                <a:cubicBezTo>
                  <a:pt x="3689812" y="3260916"/>
                  <a:pt x="3698339" y="3236282"/>
                  <a:pt x="3688865" y="3222070"/>
                </a:cubicBezTo>
                <a:cubicBezTo>
                  <a:pt x="3680338" y="3210701"/>
                  <a:pt x="3668021" y="3205963"/>
                  <a:pt x="3657599" y="3199331"/>
                </a:cubicBezTo>
                <a:close/>
                <a:moveTo>
                  <a:pt x="3657599" y="3193646"/>
                </a:moveTo>
                <a:cubicBezTo>
                  <a:pt x="3656651" y="3194594"/>
                  <a:pt x="3655704" y="3195541"/>
                  <a:pt x="3654756" y="3197436"/>
                </a:cubicBezTo>
                <a:cubicBezTo>
                  <a:pt x="3655704" y="3198384"/>
                  <a:pt x="3656651" y="3198384"/>
                  <a:pt x="3658546" y="3199331"/>
                </a:cubicBezTo>
                <a:cubicBezTo>
                  <a:pt x="3659494" y="3197436"/>
                  <a:pt x="3660441" y="3195541"/>
                  <a:pt x="3661388" y="3193646"/>
                </a:cubicBezTo>
                <a:cubicBezTo>
                  <a:pt x="3659494" y="3193646"/>
                  <a:pt x="3658546" y="3193646"/>
                  <a:pt x="3657599" y="3193646"/>
                </a:cubicBezTo>
                <a:close/>
                <a:moveTo>
                  <a:pt x="4558633" y="3174697"/>
                </a:moveTo>
                <a:lnTo>
                  <a:pt x="4556738" y="3175645"/>
                </a:lnTo>
                <a:cubicBezTo>
                  <a:pt x="4555790" y="3176592"/>
                  <a:pt x="4554843" y="3177539"/>
                  <a:pt x="4554843" y="3178487"/>
                </a:cubicBezTo>
                <a:lnTo>
                  <a:pt x="4556738" y="3179434"/>
                </a:lnTo>
                <a:cubicBezTo>
                  <a:pt x="4556738" y="3177539"/>
                  <a:pt x="4557685" y="3176592"/>
                  <a:pt x="4558633" y="3174697"/>
                </a:cubicBezTo>
                <a:close/>
                <a:moveTo>
                  <a:pt x="4520734" y="3167117"/>
                </a:moveTo>
                <a:cubicBezTo>
                  <a:pt x="4516945" y="3166170"/>
                  <a:pt x="4505575" y="3176592"/>
                  <a:pt x="4505575" y="3177539"/>
                </a:cubicBezTo>
                <a:cubicBezTo>
                  <a:pt x="4504628" y="3188909"/>
                  <a:pt x="4502733" y="3205016"/>
                  <a:pt x="4506523" y="3209753"/>
                </a:cubicBezTo>
                <a:cubicBezTo>
                  <a:pt x="4521682" y="3226807"/>
                  <a:pt x="4538736" y="3212595"/>
                  <a:pt x="4555790" y="3179434"/>
                </a:cubicBezTo>
                <a:cubicBezTo>
                  <a:pt x="4544421" y="3174697"/>
                  <a:pt x="4533051" y="3169960"/>
                  <a:pt x="4520734" y="3167117"/>
                </a:cubicBezTo>
                <a:close/>
                <a:moveTo>
                  <a:pt x="16548964" y="3141793"/>
                </a:moveTo>
                <a:lnTo>
                  <a:pt x="16573367" y="3169012"/>
                </a:lnTo>
                <a:cubicBezTo>
                  <a:pt x="16574316" y="3170907"/>
                  <a:pt x="16566736" y="3181329"/>
                  <a:pt x="16564841" y="3180382"/>
                </a:cubicBezTo>
                <a:cubicBezTo>
                  <a:pt x="16550629" y="3176119"/>
                  <a:pt x="16544944" y="3170197"/>
                  <a:pt x="16543641" y="3163446"/>
                </a:cubicBezTo>
                <a:lnTo>
                  <a:pt x="16548563" y="3142270"/>
                </a:lnTo>
                <a:lnTo>
                  <a:pt x="16548734" y="3142483"/>
                </a:lnTo>
                <a:close/>
                <a:moveTo>
                  <a:pt x="4450623" y="3135851"/>
                </a:moveTo>
                <a:cubicBezTo>
                  <a:pt x="4445885" y="3133956"/>
                  <a:pt x="4434516" y="3146273"/>
                  <a:pt x="4425989" y="3151958"/>
                </a:cubicBezTo>
                <a:lnTo>
                  <a:pt x="4439253" y="3175645"/>
                </a:lnTo>
                <a:lnTo>
                  <a:pt x="4463887" y="3158590"/>
                </a:lnTo>
                <a:cubicBezTo>
                  <a:pt x="4460097" y="3151011"/>
                  <a:pt x="4457255" y="3137746"/>
                  <a:pt x="4450623" y="3135851"/>
                </a:cubicBezTo>
                <a:close/>
                <a:moveTo>
                  <a:pt x="16546839" y="3133956"/>
                </a:moveTo>
                <a:cubicBezTo>
                  <a:pt x="16547786" y="3134904"/>
                  <a:pt x="16548734" y="3135851"/>
                  <a:pt x="16550629" y="3136799"/>
                </a:cubicBezTo>
                <a:lnTo>
                  <a:pt x="16548964" y="3141793"/>
                </a:lnTo>
                <a:lnTo>
                  <a:pt x="16548734" y="3141536"/>
                </a:lnTo>
                <a:lnTo>
                  <a:pt x="16548563" y="3142270"/>
                </a:lnTo>
                <a:lnTo>
                  <a:pt x="16544943" y="3137746"/>
                </a:lnTo>
                <a:cubicBezTo>
                  <a:pt x="16545892" y="3136799"/>
                  <a:pt x="16546839" y="3134904"/>
                  <a:pt x="16546839" y="3133956"/>
                </a:cubicBezTo>
                <a:close/>
                <a:moveTo>
                  <a:pt x="4612875" y="3097835"/>
                </a:moveTo>
                <a:cubicBezTo>
                  <a:pt x="4605058" y="3100085"/>
                  <a:pt x="4597005" y="3104585"/>
                  <a:pt x="4590846" y="3111217"/>
                </a:cubicBezTo>
                <a:cubicBezTo>
                  <a:pt x="4578530" y="3126376"/>
                  <a:pt x="4569055" y="3152905"/>
                  <a:pt x="4558633" y="3175645"/>
                </a:cubicBezTo>
                <a:cubicBezTo>
                  <a:pt x="4611691" y="3153853"/>
                  <a:pt x="4663801" y="3130166"/>
                  <a:pt x="4673276" y="3216385"/>
                </a:cubicBezTo>
                <a:cubicBezTo>
                  <a:pt x="4674223" y="3228702"/>
                  <a:pt x="4695067" y="3232492"/>
                  <a:pt x="4708331" y="3226807"/>
                </a:cubicBezTo>
                <a:cubicBezTo>
                  <a:pt x="4723491" y="3220175"/>
                  <a:pt x="4736755" y="3216385"/>
                  <a:pt x="4749072" y="3215438"/>
                </a:cubicBezTo>
                <a:cubicBezTo>
                  <a:pt x="4761389" y="3213543"/>
                  <a:pt x="4771811" y="3215438"/>
                  <a:pt x="4781286" y="3219228"/>
                </a:cubicBezTo>
                <a:cubicBezTo>
                  <a:pt x="4800235" y="3227755"/>
                  <a:pt x="4813499" y="3247651"/>
                  <a:pt x="4822974" y="3279865"/>
                </a:cubicBezTo>
                <a:cubicBezTo>
                  <a:pt x="4828659" y="3299762"/>
                  <a:pt x="4849503" y="3303552"/>
                  <a:pt x="4866557" y="3308289"/>
                </a:cubicBezTo>
                <a:cubicBezTo>
                  <a:pt x="4872242" y="3310184"/>
                  <a:pt x="4886454" y="3294077"/>
                  <a:pt x="4894981" y="3282707"/>
                </a:cubicBezTo>
                <a:cubicBezTo>
                  <a:pt x="4908245" y="3265653"/>
                  <a:pt x="4912035" y="3227755"/>
                  <a:pt x="4901613" y="3223018"/>
                </a:cubicBezTo>
                <a:lnTo>
                  <a:pt x="4768021" y="3162380"/>
                </a:lnTo>
                <a:cubicBezTo>
                  <a:pt x="4723491" y="3140588"/>
                  <a:pt x="4678960" y="3118797"/>
                  <a:pt x="4633482" y="3097953"/>
                </a:cubicBezTo>
                <a:cubicBezTo>
                  <a:pt x="4628271" y="3095584"/>
                  <a:pt x="4620692" y="3095584"/>
                  <a:pt x="4612875" y="3097835"/>
                </a:cubicBezTo>
                <a:close/>
                <a:moveTo>
                  <a:pt x="4532104" y="3062897"/>
                </a:moveTo>
                <a:lnTo>
                  <a:pt x="4518839" y="3071424"/>
                </a:lnTo>
                <a:lnTo>
                  <a:pt x="4519787" y="3088478"/>
                </a:lnTo>
                <a:lnTo>
                  <a:pt x="4535894" y="3071424"/>
                </a:lnTo>
                <a:close/>
                <a:moveTo>
                  <a:pt x="14767510" y="3048685"/>
                </a:moveTo>
                <a:lnTo>
                  <a:pt x="14762772" y="3049632"/>
                </a:lnTo>
                <a:cubicBezTo>
                  <a:pt x="14763719" y="3050580"/>
                  <a:pt x="14765615" y="3052475"/>
                  <a:pt x="14766562" y="3053422"/>
                </a:cubicBezTo>
                <a:cubicBezTo>
                  <a:pt x="14765615" y="3062897"/>
                  <a:pt x="14762772" y="3073319"/>
                  <a:pt x="14767510" y="3081846"/>
                </a:cubicBezTo>
                <a:cubicBezTo>
                  <a:pt x="14775090" y="3095110"/>
                  <a:pt x="14792143" y="3095110"/>
                  <a:pt x="14789302" y="3081846"/>
                </a:cubicBezTo>
                <a:cubicBezTo>
                  <a:pt x="14787406" y="3073319"/>
                  <a:pt x="14776037" y="3062897"/>
                  <a:pt x="14766562" y="3053422"/>
                </a:cubicBezTo>
                <a:cubicBezTo>
                  <a:pt x="14767510" y="3051527"/>
                  <a:pt x="14767510" y="3049632"/>
                  <a:pt x="14767510" y="3048685"/>
                </a:cubicBezTo>
                <a:close/>
                <a:moveTo>
                  <a:pt x="13498861" y="2958676"/>
                </a:moveTo>
                <a:cubicBezTo>
                  <a:pt x="13502651" y="2955834"/>
                  <a:pt x="13525390" y="2967203"/>
                  <a:pt x="13534865" y="2975730"/>
                </a:cubicBezTo>
                <a:cubicBezTo>
                  <a:pt x="13544339" y="2984258"/>
                  <a:pt x="13548129" y="2997522"/>
                  <a:pt x="13554761" y="3007944"/>
                </a:cubicBezTo>
                <a:cubicBezTo>
                  <a:pt x="13543392" y="3004154"/>
                  <a:pt x="13530128" y="3003207"/>
                  <a:pt x="13519706" y="2996575"/>
                </a:cubicBezTo>
                <a:cubicBezTo>
                  <a:pt x="13502651" y="2985205"/>
                  <a:pt x="13482755" y="2969098"/>
                  <a:pt x="13498861" y="2958676"/>
                </a:cubicBezTo>
                <a:close/>
                <a:moveTo>
                  <a:pt x="16546839" y="2939727"/>
                </a:moveTo>
                <a:cubicBezTo>
                  <a:pt x="16593265" y="2942569"/>
                  <a:pt x="16583790" y="2988995"/>
                  <a:pt x="16591369" y="3013629"/>
                </a:cubicBezTo>
                <a:cubicBezTo>
                  <a:pt x="16597054" y="3039210"/>
                  <a:pt x="16590422" y="3061002"/>
                  <a:pt x="16580947" y="3079003"/>
                </a:cubicBezTo>
                <a:cubicBezTo>
                  <a:pt x="16570526" y="3097953"/>
                  <a:pt x="16556314" y="3115955"/>
                  <a:pt x="16546839" y="3133956"/>
                </a:cubicBezTo>
                <a:cubicBezTo>
                  <a:pt x="16489044" y="3103637"/>
                  <a:pt x="16551576" y="3050580"/>
                  <a:pt x="16513678" y="3015524"/>
                </a:cubicBezTo>
                <a:cubicBezTo>
                  <a:pt x="16495676" y="2997522"/>
                  <a:pt x="16444513" y="2982363"/>
                  <a:pt x="16498519" y="2952991"/>
                </a:cubicBezTo>
                <a:cubicBezTo>
                  <a:pt x="16511782" y="2946359"/>
                  <a:pt x="16530732" y="2937832"/>
                  <a:pt x="16546839" y="2939727"/>
                </a:cubicBezTo>
                <a:close/>
                <a:moveTo>
                  <a:pt x="11337706" y="2937832"/>
                </a:moveTo>
                <a:cubicBezTo>
                  <a:pt x="11338654" y="2939727"/>
                  <a:pt x="11339601" y="2940674"/>
                  <a:pt x="11340549" y="2942569"/>
                </a:cubicBezTo>
                <a:cubicBezTo>
                  <a:pt x="11339601" y="2942569"/>
                  <a:pt x="11339601" y="2942569"/>
                  <a:pt x="11339601" y="2943517"/>
                </a:cubicBezTo>
                <a:cubicBezTo>
                  <a:pt x="11367077" y="2970046"/>
                  <a:pt x="11383184" y="2967203"/>
                  <a:pt x="11401186" y="2962466"/>
                </a:cubicBezTo>
                <a:cubicBezTo>
                  <a:pt x="11412555" y="2959624"/>
                  <a:pt x="11428662" y="2974783"/>
                  <a:pt x="11428662" y="2984258"/>
                </a:cubicBezTo>
                <a:cubicBezTo>
                  <a:pt x="11424872" y="3018366"/>
                  <a:pt x="11422977" y="3055317"/>
                  <a:pt x="11412555" y="3084688"/>
                </a:cubicBezTo>
                <a:cubicBezTo>
                  <a:pt x="11404028" y="3109322"/>
                  <a:pt x="11371815" y="3095110"/>
                  <a:pt x="11338654" y="3077109"/>
                </a:cubicBezTo>
                <a:cubicBezTo>
                  <a:pt x="11321599" y="3067634"/>
                  <a:pt x="11309282" y="3054370"/>
                  <a:pt x="11313072" y="3046790"/>
                </a:cubicBezTo>
                <a:cubicBezTo>
                  <a:pt x="11319704" y="3031631"/>
                  <a:pt x="11317809" y="3007944"/>
                  <a:pt x="11317809" y="2987100"/>
                </a:cubicBezTo>
                <a:cubicBezTo>
                  <a:pt x="11317809" y="2966256"/>
                  <a:pt x="11320652" y="2948254"/>
                  <a:pt x="11339601" y="2942569"/>
                </a:cubicBezTo>
                <a:cubicBezTo>
                  <a:pt x="11338654" y="2941622"/>
                  <a:pt x="11337706" y="2941622"/>
                  <a:pt x="11336759" y="2940674"/>
                </a:cubicBezTo>
                <a:cubicBezTo>
                  <a:pt x="11336759" y="2939727"/>
                  <a:pt x="11337706" y="2938780"/>
                  <a:pt x="11337706" y="2937832"/>
                </a:cubicBezTo>
                <a:close/>
                <a:moveTo>
                  <a:pt x="11328113" y="2903013"/>
                </a:moveTo>
                <a:cubicBezTo>
                  <a:pt x="11332021" y="2904671"/>
                  <a:pt x="11336758" y="2909408"/>
                  <a:pt x="11339601" y="2916040"/>
                </a:cubicBezTo>
                <a:cubicBezTo>
                  <a:pt x="11343391" y="2924568"/>
                  <a:pt x="11339601" y="2931200"/>
                  <a:pt x="11337706" y="2937832"/>
                </a:cubicBezTo>
                <a:cubicBezTo>
                  <a:pt x="11331074" y="2927410"/>
                  <a:pt x="11322547" y="2915093"/>
                  <a:pt x="11321599" y="2908461"/>
                </a:cubicBezTo>
                <a:cubicBezTo>
                  <a:pt x="11321126" y="2902776"/>
                  <a:pt x="11324205" y="2901355"/>
                  <a:pt x="11328113" y="2903013"/>
                </a:cubicBezTo>
                <a:close/>
                <a:moveTo>
                  <a:pt x="3620648" y="2885130"/>
                </a:moveTo>
                <a:cubicBezTo>
                  <a:pt x="3610700" y="2884064"/>
                  <a:pt x="3598856" y="2889038"/>
                  <a:pt x="3590329" y="2900881"/>
                </a:cubicBezTo>
                <a:cubicBezTo>
                  <a:pt x="3580854" y="2913198"/>
                  <a:pt x="3573275" y="2929305"/>
                  <a:pt x="3559063" y="2952991"/>
                </a:cubicBezTo>
                <a:cubicBezTo>
                  <a:pt x="3556221" y="2965308"/>
                  <a:pt x="3550536" y="2986153"/>
                  <a:pt x="3544851" y="3006997"/>
                </a:cubicBezTo>
                <a:cubicBezTo>
                  <a:pt x="3567590" y="2993732"/>
                  <a:pt x="3590329" y="2985205"/>
                  <a:pt x="3612121" y="2966256"/>
                </a:cubicBezTo>
                <a:cubicBezTo>
                  <a:pt x="3627280" y="2952991"/>
                  <a:pt x="3639597" y="2928357"/>
                  <a:pt x="3639597" y="2905618"/>
                </a:cubicBezTo>
                <a:cubicBezTo>
                  <a:pt x="3638650" y="2893301"/>
                  <a:pt x="3630596" y="2886195"/>
                  <a:pt x="3620648" y="2885130"/>
                </a:cubicBezTo>
                <a:close/>
                <a:moveTo>
                  <a:pt x="10780955" y="2870444"/>
                </a:moveTo>
                <a:cubicBezTo>
                  <a:pt x="10778231" y="2870563"/>
                  <a:pt x="10777757" y="2873879"/>
                  <a:pt x="10779652" y="2880037"/>
                </a:cubicBezTo>
                <a:cubicBezTo>
                  <a:pt x="10780600" y="2883827"/>
                  <a:pt x="10785337" y="2888564"/>
                  <a:pt x="10788179" y="2892354"/>
                </a:cubicBezTo>
                <a:cubicBezTo>
                  <a:pt x="10791022" y="2893301"/>
                  <a:pt x="10796707" y="2896144"/>
                  <a:pt x="10797654" y="2894249"/>
                </a:cubicBezTo>
                <a:cubicBezTo>
                  <a:pt x="10798602" y="2891407"/>
                  <a:pt x="10796707" y="2880984"/>
                  <a:pt x="10795759" y="2880037"/>
                </a:cubicBezTo>
                <a:cubicBezTo>
                  <a:pt x="10788653" y="2873405"/>
                  <a:pt x="10783679" y="2870326"/>
                  <a:pt x="10780955" y="2870444"/>
                </a:cubicBezTo>
                <a:close/>
                <a:moveTo>
                  <a:pt x="14585598" y="2864049"/>
                </a:moveTo>
                <a:cubicBezTo>
                  <a:pt x="14588677" y="2861562"/>
                  <a:pt x="14595546" y="2862509"/>
                  <a:pt x="14606441" y="2866773"/>
                </a:cubicBezTo>
                <a:cubicBezTo>
                  <a:pt x="14613074" y="2869615"/>
                  <a:pt x="14619706" y="2873405"/>
                  <a:pt x="14624443" y="2876247"/>
                </a:cubicBezTo>
                <a:cubicBezTo>
                  <a:pt x="14650973" y="2892354"/>
                  <a:pt x="14655710" y="2910356"/>
                  <a:pt x="14649077" y="2925515"/>
                </a:cubicBezTo>
                <a:cubicBezTo>
                  <a:pt x="14645287" y="2934042"/>
                  <a:pt x="14633918" y="2938780"/>
                  <a:pt x="14626338" y="2945412"/>
                </a:cubicBezTo>
                <a:cubicBezTo>
                  <a:pt x="14616863" y="2936885"/>
                  <a:pt x="14604547" y="2928357"/>
                  <a:pt x="14599810" y="2918883"/>
                </a:cubicBezTo>
                <a:cubicBezTo>
                  <a:pt x="14593177" y="2907513"/>
                  <a:pt x="14592229" y="2894249"/>
                  <a:pt x="14587492" y="2881932"/>
                </a:cubicBezTo>
                <a:cubicBezTo>
                  <a:pt x="14583229" y="2872458"/>
                  <a:pt x="14582518" y="2866536"/>
                  <a:pt x="14585598" y="2864049"/>
                </a:cubicBezTo>
                <a:close/>
                <a:moveTo>
                  <a:pt x="15513161" y="2834559"/>
                </a:moveTo>
                <a:cubicBezTo>
                  <a:pt x="15512213" y="2836454"/>
                  <a:pt x="15512213" y="2837401"/>
                  <a:pt x="15512213" y="2839296"/>
                </a:cubicBezTo>
                <a:cubicBezTo>
                  <a:pt x="15513161" y="2839296"/>
                  <a:pt x="15513161" y="2840244"/>
                  <a:pt x="15514108" y="2840244"/>
                </a:cubicBezTo>
                <a:cubicBezTo>
                  <a:pt x="15515055" y="2839296"/>
                  <a:pt x="15516003" y="2838349"/>
                  <a:pt x="15516950" y="2838349"/>
                </a:cubicBezTo>
                <a:cubicBezTo>
                  <a:pt x="15516003" y="2836454"/>
                  <a:pt x="15514108" y="2835506"/>
                  <a:pt x="15513161" y="2834559"/>
                </a:cubicBezTo>
                <a:close/>
                <a:moveTo>
                  <a:pt x="13640858" y="2820408"/>
                </a:moveTo>
                <a:lnTo>
                  <a:pt x="13640917" y="2822210"/>
                </a:lnTo>
                <a:lnTo>
                  <a:pt x="13639085" y="2821294"/>
                </a:lnTo>
                <a:close/>
                <a:moveTo>
                  <a:pt x="14873507" y="2809925"/>
                </a:moveTo>
                <a:cubicBezTo>
                  <a:pt x="14887364" y="2808030"/>
                  <a:pt x="14906313" y="2811820"/>
                  <a:pt x="14923840" y="2823189"/>
                </a:cubicBezTo>
                <a:cubicBezTo>
                  <a:pt x="14975951" y="2857298"/>
                  <a:pt x="15011955" y="2862983"/>
                  <a:pt x="15041326" y="2830769"/>
                </a:cubicBezTo>
                <a:cubicBezTo>
                  <a:pt x="15044168" y="2827927"/>
                  <a:pt x="15054590" y="2829822"/>
                  <a:pt x="15062169" y="2829822"/>
                </a:cubicBezTo>
                <a:cubicBezTo>
                  <a:pt x="15065012" y="2835506"/>
                  <a:pt x="15070697" y="2844034"/>
                  <a:pt x="15067855" y="2848771"/>
                </a:cubicBezTo>
                <a:cubicBezTo>
                  <a:pt x="15057432" y="2868667"/>
                  <a:pt x="15048906" y="2891407"/>
                  <a:pt x="15031851" y="2906566"/>
                </a:cubicBezTo>
                <a:cubicBezTo>
                  <a:pt x="15012902" y="2923620"/>
                  <a:pt x="14944685" y="3032578"/>
                  <a:pt x="14937105" y="3061002"/>
                </a:cubicBezTo>
                <a:cubicBezTo>
                  <a:pt x="14930473" y="3083741"/>
                  <a:pt x="14920050" y="3106480"/>
                  <a:pt x="14902997" y="3121639"/>
                </a:cubicBezTo>
                <a:cubicBezTo>
                  <a:pt x="14883100" y="3140588"/>
                  <a:pt x="14848044" y="3146273"/>
                  <a:pt x="14831937" y="3167117"/>
                </a:cubicBezTo>
                <a:cubicBezTo>
                  <a:pt x="14819620" y="3183224"/>
                  <a:pt x="14826253" y="3214490"/>
                  <a:pt x="14823410" y="3238177"/>
                </a:cubicBezTo>
                <a:cubicBezTo>
                  <a:pt x="14822463" y="3243862"/>
                  <a:pt x="14817725" y="3249546"/>
                  <a:pt x="14812041" y="3251441"/>
                </a:cubicBezTo>
                <a:cubicBezTo>
                  <a:pt x="14800671" y="3256179"/>
                  <a:pt x="14787406" y="3265653"/>
                  <a:pt x="14776037" y="3260916"/>
                </a:cubicBezTo>
                <a:cubicBezTo>
                  <a:pt x="14754245" y="3252389"/>
                  <a:pt x="14728664" y="3237229"/>
                  <a:pt x="14725821" y="3212595"/>
                </a:cubicBezTo>
                <a:cubicBezTo>
                  <a:pt x="14723927" y="3193646"/>
                  <a:pt x="14727717" y="3175645"/>
                  <a:pt x="14723927" y="3156695"/>
                </a:cubicBezTo>
                <a:cubicBezTo>
                  <a:pt x="14720137" y="3141536"/>
                  <a:pt x="14671816" y="3115955"/>
                  <a:pt x="14665185" y="3124482"/>
                </a:cubicBezTo>
                <a:cubicBezTo>
                  <a:pt x="14643393" y="3150063"/>
                  <a:pt x="14618759" y="3174697"/>
                  <a:pt x="14602651" y="3204068"/>
                </a:cubicBezTo>
                <a:cubicBezTo>
                  <a:pt x="14594125" y="3220175"/>
                  <a:pt x="14617812" y="3241967"/>
                  <a:pt x="14640550" y="3257126"/>
                </a:cubicBezTo>
                <a:cubicBezTo>
                  <a:pt x="14664236" y="3273233"/>
                  <a:pt x="14704030" y="3247651"/>
                  <a:pt x="14713505" y="3293129"/>
                </a:cubicBezTo>
                <a:cubicBezTo>
                  <a:pt x="14715400" y="3301183"/>
                  <a:pt x="14711847" y="3308289"/>
                  <a:pt x="14706636" y="3315158"/>
                </a:cubicBezTo>
                <a:lnTo>
                  <a:pt x="14690166" y="3335338"/>
                </a:lnTo>
                <a:lnTo>
                  <a:pt x="14659499" y="3313500"/>
                </a:lnTo>
                <a:cubicBezTo>
                  <a:pt x="14649077" y="3306394"/>
                  <a:pt x="14638655" y="3300236"/>
                  <a:pt x="14628233" y="3296919"/>
                </a:cubicBezTo>
                <a:cubicBezTo>
                  <a:pt x="14591282" y="3285550"/>
                  <a:pt x="14581808" y="3310184"/>
                  <a:pt x="14568543" y="3329133"/>
                </a:cubicBezTo>
                <a:cubicBezTo>
                  <a:pt x="14558121" y="3343345"/>
                  <a:pt x="14539172" y="3357557"/>
                  <a:pt x="14542962" y="3373664"/>
                </a:cubicBezTo>
                <a:cubicBezTo>
                  <a:pt x="14561911" y="3442828"/>
                  <a:pt x="14521170" y="3478832"/>
                  <a:pt x="14492746" y="3521467"/>
                </a:cubicBezTo>
                <a:cubicBezTo>
                  <a:pt x="14464322" y="3564103"/>
                  <a:pt x="14417897" y="3597264"/>
                  <a:pt x="14445373" y="3670218"/>
                </a:cubicBezTo>
                <a:cubicBezTo>
                  <a:pt x="14391369" y="3730856"/>
                  <a:pt x="14342100" y="3796231"/>
                  <a:pt x="14279568" y="3848341"/>
                </a:cubicBezTo>
                <a:cubicBezTo>
                  <a:pt x="14262514" y="3862553"/>
                  <a:pt x="14252091" y="3872975"/>
                  <a:pt x="14242617" y="3894766"/>
                </a:cubicBezTo>
                <a:cubicBezTo>
                  <a:pt x="14219879" y="3948772"/>
                  <a:pt x="14179137" y="3991407"/>
                  <a:pt x="14143133" y="4035938"/>
                </a:cubicBezTo>
                <a:cubicBezTo>
                  <a:pt x="14140292" y="4039728"/>
                  <a:pt x="14114710" y="4033096"/>
                  <a:pt x="14109025" y="4027411"/>
                </a:cubicBezTo>
                <a:cubicBezTo>
                  <a:pt x="14089129" y="4000882"/>
                  <a:pt x="14067337" y="3972458"/>
                  <a:pt x="14056915" y="3945929"/>
                </a:cubicBezTo>
                <a:cubicBezTo>
                  <a:pt x="14050283" y="3928875"/>
                  <a:pt x="14055968" y="3899504"/>
                  <a:pt x="14068285" y="3898556"/>
                </a:cubicBezTo>
                <a:cubicBezTo>
                  <a:pt x="14102393" y="3893819"/>
                  <a:pt x="14127027" y="3891924"/>
                  <a:pt x="14116605" y="3845498"/>
                </a:cubicBezTo>
                <a:cubicBezTo>
                  <a:pt x="14109025" y="3810443"/>
                  <a:pt x="14133659" y="3787704"/>
                  <a:pt x="14171557" y="3787704"/>
                </a:cubicBezTo>
                <a:cubicBezTo>
                  <a:pt x="14208508" y="3787704"/>
                  <a:pt x="14206614" y="3768754"/>
                  <a:pt x="14199034" y="3738436"/>
                </a:cubicBezTo>
                <a:cubicBezTo>
                  <a:pt x="14182927" y="3675903"/>
                  <a:pt x="14184822" y="3674008"/>
                  <a:pt x="14249250" y="3677798"/>
                </a:cubicBezTo>
                <a:cubicBezTo>
                  <a:pt x="14304202" y="3681588"/>
                  <a:pt x="14305150" y="3665481"/>
                  <a:pt x="14260619" y="3621898"/>
                </a:cubicBezTo>
                <a:cubicBezTo>
                  <a:pt x="14252091" y="3613371"/>
                  <a:pt x="14246407" y="3591579"/>
                  <a:pt x="14251144" y="3584000"/>
                </a:cubicBezTo>
                <a:cubicBezTo>
                  <a:pt x="14264409" y="3558418"/>
                  <a:pt x="14284305" y="3537574"/>
                  <a:pt x="14299464" y="3513887"/>
                </a:cubicBezTo>
                <a:cubicBezTo>
                  <a:pt x="14318413" y="3485464"/>
                  <a:pt x="14339258" y="3459882"/>
                  <a:pt x="14356312" y="3431459"/>
                </a:cubicBezTo>
                <a:cubicBezTo>
                  <a:pt x="14364839" y="3417247"/>
                  <a:pt x="14371472" y="3402087"/>
                  <a:pt x="14377157" y="3385033"/>
                </a:cubicBezTo>
                <a:cubicBezTo>
                  <a:pt x="14381894" y="3367979"/>
                  <a:pt x="14384736" y="3349977"/>
                  <a:pt x="14384736" y="3329133"/>
                </a:cubicBezTo>
                <a:cubicBezTo>
                  <a:pt x="14383788" y="3288392"/>
                  <a:pt x="14407475" y="3230597"/>
                  <a:pt x="14503168" y="3283655"/>
                </a:cubicBezTo>
                <a:cubicBezTo>
                  <a:pt x="14527803" y="3296919"/>
                  <a:pt x="14544857" y="3278918"/>
                  <a:pt x="14546752" y="3261863"/>
                </a:cubicBezTo>
                <a:cubicBezTo>
                  <a:pt x="14549594" y="3238177"/>
                  <a:pt x="14547699" y="3211648"/>
                  <a:pt x="14540119" y="3185119"/>
                </a:cubicBezTo>
                <a:cubicBezTo>
                  <a:pt x="14521170" y="3117849"/>
                  <a:pt x="14555278" y="3079951"/>
                  <a:pt x="14580860" y="3036368"/>
                </a:cubicBezTo>
                <a:cubicBezTo>
                  <a:pt x="14597914" y="3006997"/>
                  <a:pt x="14627286" y="3006997"/>
                  <a:pt x="14673711" y="3027841"/>
                </a:cubicBezTo>
                <a:cubicBezTo>
                  <a:pt x="14702135" y="3041105"/>
                  <a:pt x="14732454" y="3043000"/>
                  <a:pt x="14761825" y="3049632"/>
                </a:cubicBezTo>
                <a:cubicBezTo>
                  <a:pt x="14807304" y="2985205"/>
                  <a:pt x="14875520" y="2932147"/>
                  <a:pt x="14853728" y="2830769"/>
                </a:cubicBezTo>
                <a:cubicBezTo>
                  <a:pt x="14850886" y="2819400"/>
                  <a:pt x="14859650" y="2811820"/>
                  <a:pt x="14873507" y="2809925"/>
                </a:cubicBezTo>
                <a:close/>
                <a:moveTo>
                  <a:pt x="13608767" y="2808977"/>
                </a:moveTo>
                <a:cubicBezTo>
                  <a:pt x="13616346" y="2808030"/>
                  <a:pt x="13627716" y="2815610"/>
                  <a:pt x="13639085" y="2821294"/>
                </a:cubicBezTo>
                <a:cubicBezTo>
                  <a:pt x="13631505" y="2825084"/>
                  <a:pt x="13624873" y="2829822"/>
                  <a:pt x="13615399" y="2827927"/>
                </a:cubicBezTo>
                <a:cubicBezTo>
                  <a:pt x="13601187" y="2823189"/>
                  <a:pt x="13595502" y="2809925"/>
                  <a:pt x="13608767" y="2808977"/>
                </a:cubicBezTo>
                <a:close/>
                <a:moveTo>
                  <a:pt x="15495632" y="2796187"/>
                </a:moveTo>
                <a:cubicBezTo>
                  <a:pt x="15490658" y="2796661"/>
                  <a:pt x="15487105" y="2800451"/>
                  <a:pt x="15488526" y="2807083"/>
                </a:cubicBezTo>
                <a:cubicBezTo>
                  <a:pt x="15490422" y="2815610"/>
                  <a:pt x="15502738" y="2824137"/>
                  <a:pt x="15512213" y="2833611"/>
                </a:cubicBezTo>
                <a:cubicBezTo>
                  <a:pt x="15514108" y="2824137"/>
                  <a:pt x="15516950" y="2813715"/>
                  <a:pt x="15511265" y="2805188"/>
                </a:cubicBezTo>
                <a:cubicBezTo>
                  <a:pt x="15507001" y="2798556"/>
                  <a:pt x="15500606" y="2795713"/>
                  <a:pt x="15495632" y="2796187"/>
                </a:cubicBezTo>
                <a:close/>
                <a:moveTo>
                  <a:pt x="16348820" y="2771079"/>
                </a:moveTo>
                <a:cubicBezTo>
                  <a:pt x="16354504" y="2771079"/>
                  <a:pt x="16379138" y="2781501"/>
                  <a:pt x="16391455" y="2789081"/>
                </a:cubicBezTo>
                <a:cubicBezTo>
                  <a:pt x="16394298" y="2790976"/>
                  <a:pt x="16397140" y="2792871"/>
                  <a:pt x="16399983" y="2794766"/>
                </a:cubicBezTo>
                <a:cubicBezTo>
                  <a:pt x="16400930" y="2795713"/>
                  <a:pt x="16401877" y="2796661"/>
                  <a:pt x="16403773" y="2797608"/>
                </a:cubicBezTo>
                <a:cubicBezTo>
                  <a:pt x="16404720" y="2798556"/>
                  <a:pt x="16405667" y="2799503"/>
                  <a:pt x="16406615" y="2801398"/>
                </a:cubicBezTo>
                <a:cubicBezTo>
                  <a:pt x="16409457" y="2808030"/>
                  <a:pt x="16410405" y="2815610"/>
                  <a:pt x="16409457" y="2822242"/>
                </a:cubicBezTo>
                <a:cubicBezTo>
                  <a:pt x="16409457" y="2826032"/>
                  <a:pt x="16408510" y="2828874"/>
                  <a:pt x="16407562" y="2832664"/>
                </a:cubicBezTo>
                <a:cubicBezTo>
                  <a:pt x="16406615" y="2836454"/>
                  <a:pt x="16405667" y="2839296"/>
                  <a:pt x="16404720" y="2842139"/>
                </a:cubicBezTo>
                <a:cubicBezTo>
                  <a:pt x="16401877" y="2847823"/>
                  <a:pt x="16398087" y="2851613"/>
                  <a:pt x="16393350" y="2855403"/>
                </a:cubicBezTo>
                <a:cubicBezTo>
                  <a:pt x="16384824" y="2860140"/>
                  <a:pt x="16376296" y="2865825"/>
                  <a:pt x="16366822" y="2870562"/>
                </a:cubicBezTo>
                <a:cubicBezTo>
                  <a:pt x="16358294" y="2875300"/>
                  <a:pt x="16348820" y="2879090"/>
                  <a:pt x="16339345" y="2881932"/>
                </a:cubicBezTo>
                <a:cubicBezTo>
                  <a:pt x="16320396" y="2888564"/>
                  <a:pt x="16301447" y="2895196"/>
                  <a:pt x="16282498" y="2899934"/>
                </a:cubicBezTo>
                <a:lnTo>
                  <a:pt x="16268700" y="2908038"/>
                </a:lnTo>
                <a:lnTo>
                  <a:pt x="16268700" y="2833062"/>
                </a:lnTo>
                <a:lnTo>
                  <a:pt x="16277760" y="2826387"/>
                </a:lnTo>
                <a:cubicBezTo>
                  <a:pt x="16299552" y="2810399"/>
                  <a:pt x="16322765" y="2792871"/>
                  <a:pt x="16348820" y="2771079"/>
                </a:cubicBezTo>
                <a:close/>
                <a:moveTo>
                  <a:pt x="12875433" y="2727496"/>
                </a:moveTo>
                <a:cubicBezTo>
                  <a:pt x="12887749" y="2734128"/>
                  <a:pt x="12902910" y="2738866"/>
                  <a:pt x="12911436" y="2747393"/>
                </a:cubicBezTo>
                <a:cubicBezTo>
                  <a:pt x="12920911" y="2755920"/>
                  <a:pt x="12924701" y="2769184"/>
                  <a:pt x="12933228" y="2786238"/>
                </a:cubicBezTo>
                <a:cubicBezTo>
                  <a:pt x="12911436" y="2772974"/>
                  <a:pt x="12892487" y="2762552"/>
                  <a:pt x="12875433" y="2750235"/>
                </a:cubicBezTo>
                <a:cubicBezTo>
                  <a:pt x="12873538" y="2748340"/>
                  <a:pt x="12875433" y="2735076"/>
                  <a:pt x="12875433" y="2727496"/>
                </a:cubicBezTo>
                <a:close/>
                <a:moveTo>
                  <a:pt x="15155968" y="2676333"/>
                </a:moveTo>
                <a:cubicBezTo>
                  <a:pt x="15156915" y="2689598"/>
                  <a:pt x="15161652" y="2702862"/>
                  <a:pt x="15159758" y="2713284"/>
                </a:cubicBezTo>
                <a:cubicBezTo>
                  <a:pt x="15157864" y="2724654"/>
                  <a:pt x="15149336" y="2733181"/>
                  <a:pt x="15143652" y="2742655"/>
                </a:cubicBezTo>
                <a:lnTo>
                  <a:pt x="15142703" y="2741708"/>
                </a:lnTo>
                <a:cubicBezTo>
                  <a:pt x="15134177" y="2755920"/>
                  <a:pt x="15128491" y="2772974"/>
                  <a:pt x="15115228" y="2784344"/>
                </a:cubicBezTo>
                <a:cubicBezTo>
                  <a:pt x="15108595" y="2790028"/>
                  <a:pt x="15088699" y="2790028"/>
                  <a:pt x="15076381" y="2785291"/>
                </a:cubicBezTo>
                <a:cubicBezTo>
                  <a:pt x="15063118" y="2780554"/>
                  <a:pt x="15049853" y="2768237"/>
                  <a:pt x="15039431" y="2756867"/>
                </a:cubicBezTo>
                <a:cubicBezTo>
                  <a:pt x="15028061" y="2744550"/>
                  <a:pt x="15034694" y="2736971"/>
                  <a:pt x="15054590" y="2736971"/>
                </a:cubicBezTo>
                <a:cubicBezTo>
                  <a:pt x="15094383" y="2736023"/>
                  <a:pt x="15104805" y="2707599"/>
                  <a:pt x="15121860" y="2685808"/>
                </a:cubicBezTo>
                <a:cubicBezTo>
                  <a:pt x="15127544" y="2679176"/>
                  <a:pt x="15143652" y="2679176"/>
                  <a:pt x="15155968" y="2676333"/>
                </a:cubicBezTo>
                <a:close/>
                <a:moveTo>
                  <a:pt x="10931246" y="2676333"/>
                </a:moveTo>
                <a:cubicBezTo>
                  <a:pt x="10925561" y="2679176"/>
                  <a:pt x="10925561" y="2691493"/>
                  <a:pt x="10923666" y="2700020"/>
                </a:cubicBezTo>
                <a:cubicBezTo>
                  <a:pt x="10933141" y="2704757"/>
                  <a:pt x="10946405" y="2714232"/>
                  <a:pt x="10951142" y="2712337"/>
                </a:cubicBezTo>
                <a:cubicBezTo>
                  <a:pt x="10957775" y="2709494"/>
                  <a:pt x="10955880" y="2697177"/>
                  <a:pt x="10957775" y="2688650"/>
                </a:cubicBezTo>
                <a:cubicBezTo>
                  <a:pt x="10948300" y="2683913"/>
                  <a:pt x="10935035" y="2674438"/>
                  <a:pt x="10931246" y="2676333"/>
                </a:cubicBezTo>
                <a:close/>
                <a:moveTo>
                  <a:pt x="15571074" y="2666267"/>
                </a:moveTo>
                <a:cubicBezTo>
                  <a:pt x="15567403" y="2666859"/>
                  <a:pt x="15563376" y="2667806"/>
                  <a:pt x="15559586" y="2667806"/>
                </a:cubicBezTo>
                <a:lnTo>
                  <a:pt x="15567166" y="2686755"/>
                </a:lnTo>
                <a:lnTo>
                  <a:pt x="15588958" y="2685808"/>
                </a:lnTo>
                <a:cubicBezTo>
                  <a:pt x="15586115" y="2679176"/>
                  <a:pt x="15585168" y="2670648"/>
                  <a:pt x="15580430" y="2666859"/>
                </a:cubicBezTo>
                <a:cubicBezTo>
                  <a:pt x="15578061" y="2665438"/>
                  <a:pt x="15574745" y="2665675"/>
                  <a:pt x="15571074" y="2666267"/>
                </a:cubicBezTo>
                <a:close/>
                <a:moveTo>
                  <a:pt x="11502460" y="2665156"/>
                </a:moveTo>
                <a:cubicBezTo>
                  <a:pt x="11495043" y="2668753"/>
                  <a:pt x="11503748" y="2683676"/>
                  <a:pt x="11512986" y="2694335"/>
                </a:cubicBezTo>
                <a:cubicBezTo>
                  <a:pt x="11537620" y="2722759"/>
                  <a:pt x="11566044" y="2749288"/>
                  <a:pt x="11592573" y="2776764"/>
                </a:cubicBezTo>
                <a:lnTo>
                  <a:pt x="11609627" y="2759710"/>
                </a:lnTo>
                <a:lnTo>
                  <a:pt x="11555622" y="2669701"/>
                </a:lnTo>
                <a:cubicBezTo>
                  <a:pt x="11542357" y="2668754"/>
                  <a:pt x="11530041" y="2669701"/>
                  <a:pt x="11515829" y="2665911"/>
                </a:cubicBezTo>
                <a:cubicBezTo>
                  <a:pt x="11509197" y="2664016"/>
                  <a:pt x="11504933" y="2663957"/>
                  <a:pt x="11502460" y="2665156"/>
                </a:cubicBezTo>
                <a:close/>
                <a:moveTo>
                  <a:pt x="12517293" y="2652647"/>
                </a:moveTo>
                <a:lnTo>
                  <a:pt x="12536242" y="2657384"/>
                </a:lnTo>
                <a:cubicBezTo>
                  <a:pt x="12538138" y="2663069"/>
                  <a:pt x="12543822" y="2672543"/>
                  <a:pt x="12541927" y="2674438"/>
                </a:cubicBezTo>
                <a:cubicBezTo>
                  <a:pt x="12539085" y="2676333"/>
                  <a:pt x="12529610" y="2671596"/>
                  <a:pt x="12522978" y="2670648"/>
                </a:cubicBezTo>
                <a:close/>
                <a:moveTo>
                  <a:pt x="12918154" y="2641235"/>
                </a:moveTo>
                <a:lnTo>
                  <a:pt x="12918176" y="2641330"/>
                </a:lnTo>
                <a:lnTo>
                  <a:pt x="12918069" y="2641277"/>
                </a:lnTo>
                <a:close/>
                <a:moveTo>
                  <a:pt x="12885855" y="2627065"/>
                </a:moveTo>
                <a:cubicBezTo>
                  <a:pt x="12893435" y="2627065"/>
                  <a:pt x="12906699" y="2635592"/>
                  <a:pt x="12918069" y="2641277"/>
                </a:cubicBezTo>
                <a:cubicBezTo>
                  <a:pt x="12910489" y="2644120"/>
                  <a:pt x="12902910" y="2648857"/>
                  <a:pt x="12894382" y="2646014"/>
                </a:cubicBezTo>
                <a:cubicBezTo>
                  <a:pt x="12879223" y="2641277"/>
                  <a:pt x="12873538" y="2627065"/>
                  <a:pt x="12885855" y="2627065"/>
                </a:cubicBezTo>
                <a:close/>
                <a:moveTo>
                  <a:pt x="14944922" y="2601839"/>
                </a:moveTo>
                <a:cubicBezTo>
                  <a:pt x="14951554" y="2601010"/>
                  <a:pt x="14958897" y="2601484"/>
                  <a:pt x="14964582" y="2603379"/>
                </a:cubicBezTo>
                <a:cubicBezTo>
                  <a:pt x="14977846" y="2607169"/>
                  <a:pt x="14995847" y="2620433"/>
                  <a:pt x="15001533" y="2630855"/>
                </a:cubicBezTo>
                <a:cubicBezTo>
                  <a:pt x="15019534" y="2666859"/>
                  <a:pt x="14998690" y="2687703"/>
                  <a:pt x="14979741" y="2707599"/>
                </a:cubicBezTo>
                <a:cubicBezTo>
                  <a:pt x="14975951" y="2711389"/>
                  <a:pt x="14966476" y="2710442"/>
                  <a:pt x="14959844" y="2711389"/>
                </a:cubicBezTo>
                <a:cubicBezTo>
                  <a:pt x="14955107" y="2706652"/>
                  <a:pt x="14948474" y="2701915"/>
                  <a:pt x="14945632" y="2697177"/>
                </a:cubicBezTo>
                <a:cubicBezTo>
                  <a:pt x="14926683" y="2664016"/>
                  <a:pt x="14907734" y="2631803"/>
                  <a:pt x="14929525" y="2608116"/>
                </a:cubicBezTo>
                <a:cubicBezTo>
                  <a:pt x="14932368" y="2604800"/>
                  <a:pt x="14938289" y="2602668"/>
                  <a:pt x="14944922" y="2601839"/>
                </a:cubicBezTo>
                <a:close/>
                <a:moveTo>
                  <a:pt x="11667377" y="2566391"/>
                </a:moveTo>
                <a:lnTo>
                  <a:pt x="11667422" y="2566428"/>
                </a:lnTo>
                <a:lnTo>
                  <a:pt x="11666475" y="2566428"/>
                </a:lnTo>
                <a:close/>
                <a:moveTo>
                  <a:pt x="11659842" y="2561691"/>
                </a:moveTo>
                <a:cubicBezTo>
                  <a:pt x="11661738" y="2563585"/>
                  <a:pt x="11661738" y="2564533"/>
                  <a:pt x="11663632" y="2566428"/>
                </a:cubicBezTo>
                <a:lnTo>
                  <a:pt x="11666475" y="2566428"/>
                </a:lnTo>
                <a:cubicBezTo>
                  <a:pt x="11680687" y="2579692"/>
                  <a:pt x="11694899" y="2591062"/>
                  <a:pt x="11700583" y="2577797"/>
                </a:cubicBezTo>
                <a:cubicBezTo>
                  <a:pt x="11700583" y="2576850"/>
                  <a:pt x="11690161" y="2565480"/>
                  <a:pt x="11689213" y="2565480"/>
                </a:cubicBezTo>
                <a:lnTo>
                  <a:pt x="11667377" y="2566391"/>
                </a:lnTo>
                <a:lnTo>
                  <a:pt x="11661738" y="2561691"/>
                </a:lnTo>
                <a:cubicBezTo>
                  <a:pt x="11660789" y="2561691"/>
                  <a:pt x="11659842" y="2561691"/>
                  <a:pt x="11659842" y="2561691"/>
                </a:cubicBezTo>
                <a:close/>
                <a:moveTo>
                  <a:pt x="11537620" y="2544636"/>
                </a:moveTo>
                <a:cubicBezTo>
                  <a:pt x="11526251" y="2555058"/>
                  <a:pt x="11514881" y="2567375"/>
                  <a:pt x="11503511" y="2577797"/>
                </a:cubicBezTo>
                <a:cubicBezTo>
                  <a:pt x="11521513" y="2607169"/>
                  <a:pt x="11540462" y="2637487"/>
                  <a:pt x="11558464" y="2666859"/>
                </a:cubicBezTo>
                <a:cubicBezTo>
                  <a:pt x="11566044" y="2665911"/>
                  <a:pt x="11573623" y="2663069"/>
                  <a:pt x="11583098" y="2666859"/>
                </a:cubicBezTo>
                <a:cubicBezTo>
                  <a:pt x="11608679" y="2676333"/>
                  <a:pt x="11625734" y="2673491"/>
                  <a:pt x="11638051" y="2662121"/>
                </a:cubicBezTo>
                <a:cubicBezTo>
                  <a:pt x="11656052" y="2646014"/>
                  <a:pt x="11649420" y="2632750"/>
                  <a:pt x="11608679" y="2603379"/>
                </a:cubicBezTo>
                <a:cubicBezTo>
                  <a:pt x="11584993" y="2585377"/>
                  <a:pt x="11561307" y="2564533"/>
                  <a:pt x="11537620" y="2544636"/>
                </a:cubicBezTo>
                <a:close/>
                <a:moveTo>
                  <a:pt x="11783959" y="2526635"/>
                </a:moveTo>
                <a:lnTo>
                  <a:pt x="11789645" y="2543689"/>
                </a:lnTo>
                <a:lnTo>
                  <a:pt x="11807646" y="2549374"/>
                </a:lnTo>
                <a:lnTo>
                  <a:pt x="11795329" y="2526635"/>
                </a:lnTo>
                <a:close/>
                <a:moveTo>
                  <a:pt x="14760878" y="2525687"/>
                </a:moveTo>
                <a:cubicBezTo>
                  <a:pt x="14762772" y="2531372"/>
                  <a:pt x="14768457" y="2538951"/>
                  <a:pt x="14766562" y="2540846"/>
                </a:cubicBezTo>
                <a:cubicBezTo>
                  <a:pt x="14764668" y="2543689"/>
                  <a:pt x="14755193" y="2540846"/>
                  <a:pt x="14748560" y="2540846"/>
                </a:cubicBezTo>
                <a:lnTo>
                  <a:pt x="14739086" y="2528529"/>
                </a:lnTo>
                <a:close/>
                <a:moveTo>
                  <a:pt x="11551832" y="2520950"/>
                </a:moveTo>
                <a:cubicBezTo>
                  <a:pt x="11552779" y="2522845"/>
                  <a:pt x="11554674" y="2524740"/>
                  <a:pt x="11555622" y="2526635"/>
                </a:cubicBezTo>
                <a:lnTo>
                  <a:pt x="11550884" y="2524740"/>
                </a:lnTo>
                <a:cubicBezTo>
                  <a:pt x="11550884" y="2523792"/>
                  <a:pt x="11550884" y="2521897"/>
                  <a:pt x="11551832" y="2520950"/>
                </a:cubicBezTo>
                <a:close/>
                <a:moveTo>
                  <a:pt x="11539160" y="2486605"/>
                </a:moveTo>
                <a:cubicBezTo>
                  <a:pt x="11543305" y="2488026"/>
                  <a:pt x="11548516" y="2492526"/>
                  <a:pt x="11551832" y="2499158"/>
                </a:cubicBezTo>
                <a:cubicBezTo>
                  <a:pt x="11555622" y="2507685"/>
                  <a:pt x="11553727" y="2514318"/>
                  <a:pt x="11551832" y="2520950"/>
                </a:cubicBezTo>
                <a:cubicBezTo>
                  <a:pt x="11544252" y="2510528"/>
                  <a:pt x="11534778" y="2499158"/>
                  <a:pt x="11532883" y="2492526"/>
                </a:cubicBezTo>
                <a:cubicBezTo>
                  <a:pt x="11531935" y="2486842"/>
                  <a:pt x="11535015" y="2485184"/>
                  <a:pt x="11539160" y="2486605"/>
                </a:cubicBezTo>
                <a:close/>
                <a:moveTo>
                  <a:pt x="12869749" y="2479262"/>
                </a:moveTo>
                <a:lnTo>
                  <a:pt x="12878275" y="2491578"/>
                </a:lnTo>
                <a:cubicBezTo>
                  <a:pt x="12884908" y="2492526"/>
                  <a:pt x="12893435" y="2496316"/>
                  <a:pt x="12895330" y="2494421"/>
                </a:cubicBezTo>
                <a:cubicBezTo>
                  <a:pt x="12897224" y="2492526"/>
                  <a:pt x="12891540" y="2484946"/>
                  <a:pt x="12889645" y="2479262"/>
                </a:cubicBezTo>
                <a:close/>
                <a:moveTo>
                  <a:pt x="11781117" y="2453680"/>
                </a:moveTo>
                <a:cubicBezTo>
                  <a:pt x="11779222" y="2453680"/>
                  <a:pt x="11784907" y="2465050"/>
                  <a:pt x="11786802" y="2470734"/>
                </a:cubicBezTo>
                <a:cubicBezTo>
                  <a:pt x="11793434" y="2472629"/>
                  <a:pt x="11804804" y="2479262"/>
                  <a:pt x="11804804" y="2477367"/>
                </a:cubicBezTo>
                <a:cubicBezTo>
                  <a:pt x="11807646" y="2462207"/>
                  <a:pt x="11798171" y="2452733"/>
                  <a:pt x="11781117" y="2453680"/>
                </a:cubicBezTo>
                <a:close/>
                <a:moveTo>
                  <a:pt x="11783012" y="2389253"/>
                </a:moveTo>
                <a:cubicBezTo>
                  <a:pt x="11783959" y="2411044"/>
                  <a:pt x="11804804" y="2422414"/>
                  <a:pt x="11822806" y="2434731"/>
                </a:cubicBezTo>
                <a:cubicBezTo>
                  <a:pt x="11828490" y="2438521"/>
                  <a:pt x="11834175" y="2438521"/>
                  <a:pt x="11840807" y="2441363"/>
                </a:cubicBezTo>
                <a:cubicBezTo>
                  <a:pt x="11828490" y="2425256"/>
                  <a:pt x="11817120" y="2408202"/>
                  <a:pt x="11803857" y="2393043"/>
                </a:cubicBezTo>
                <a:cubicBezTo>
                  <a:pt x="11801014" y="2389253"/>
                  <a:pt x="11788696" y="2390200"/>
                  <a:pt x="11783012" y="2389253"/>
                </a:cubicBezTo>
                <a:close/>
                <a:moveTo>
                  <a:pt x="11682581" y="2327668"/>
                </a:moveTo>
                <a:cubicBezTo>
                  <a:pt x="11682581" y="2339985"/>
                  <a:pt x="11689213" y="2348512"/>
                  <a:pt x="11700583" y="2350407"/>
                </a:cubicBezTo>
                <a:cubicBezTo>
                  <a:pt x="11704373" y="2351355"/>
                  <a:pt x="11705321" y="2347565"/>
                  <a:pt x="11707215" y="2345670"/>
                </a:cubicBezTo>
                <a:cubicBezTo>
                  <a:pt x="11705321" y="2341880"/>
                  <a:pt x="11702478" y="2335248"/>
                  <a:pt x="11699636" y="2333353"/>
                </a:cubicBezTo>
                <a:cubicBezTo>
                  <a:pt x="11693950" y="2330510"/>
                  <a:pt x="11683529" y="2326721"/>
                  <a:pt x="11682581" y="2327668"/>
                </a:cubicBezTo>
                <a:close/>
                <a:moveTo>
                  <a:pt x="14640550" y="2251871"/>
                </a:moveTo>
                <a:lnTo>
                  <a:pt x="14638655" y="2256609"/>
                </a:lnTo>
                <a:lnTo>
                  <a:pt x="14642445" y="2258503"/>
                </a:lnTo>
                <a:cubicBezTo>
                  <a:pt x="14643393" y="2257556"/>
                  <a:pt x="14643393" y="2256609"/>
                  <a:pt x="14644340" y="2255661"/>
                </a:cubicBezTo>
                <a:cubicBezTo>
                  <a:pt x="14643393" y="2253766"/>
                  <a:pt x="14641498" y="2252819"/>
                  <a:pt x="14640550" y="2251871"/>
                </a:cubicBezTo>
                <a:close/>
                <a:moveTo>
                  <a:pt x="14824357" y="2242397"/>
                </a:moveTo>
                <a:cubicBezTo>
                  <a:pt x="14824357" y="2243344"/>
                  <a:pt x="14824357" y="2245239"/>
                  <a:pt x="14824357" y="2246186"/>
                </a:cubicBezTo>
                <a:lnTo>
                  <a:pt x="14826253" y="2246186"/>
                </a:lnTo>
                <a:cubicBezTo>
                  <a:pt x="14827200" y="2246186"/>
                  <a:pt x="14829094" y="2245239"/>
                  <a:pt x="14830042" y="2245239"/>
                </a:cubicBezTo>
                <a:cubicBezTo>
                  <a:pt x="14828147" y="2243344"/>
                  <a:pt x="14827200" y="2243344"/>
                  <a:pt x="14824357" y="2242397"/>
                </a:cubicBezTo>
                <a:close/>
                <a:moveTo>
                  <a:pt x="11276121" y="2233869"/>
                </a:moveTo>
                <a:cubicBezTo>
                  <a:pt x="11281806" y="2235764"/>
                  <a:pt x="11294123" y="2235764"/>
                  <a:pt x="11299807" y="2241449"/>
                </a:cubicBezTo>
                <a:cubicBezTo>
                  <a:pt x="11337706" y="2278400"/>
                  <a:pt x="11373710" y="2314404"/>
                  <a:pt x="11415398" y="2328615"/>
                </a:cubicBezTo>
                <a:cubicBezTo>
                  <a:pt x="11416345" y="2338090"/>
                  <a:pt x="11422977" y="2355144"/>
                  <a:pt x="11418240" y="2355144"/>
                </a:cubicBezTo>
                <a:cubicBezTo>
                  <a:pt x="11384132" y="2355144"/>
                  <a:pt x="11348128" y="2351355"/>
                  <a:pt x="11312125" y="2345670"/>
                </a:cubicBezTo>
                <a:cubicBezTo>
                  <a:pt x="11307388" y="2345670"/>
                  <a:pt x="11283701" y="2318193"/>
                  <a:pt x="11281806" y="2311561"/>
                </a:cubicBezTo>
                <a:cubicBezTo>
                  <a:pt x="11277069" y="2284085"/>
                  <a:pt x="11277069" y="2260398"/>
                  <a:pt x="11276121" y="2233869"/>
                </a:cubicBezTo>
                <a:close/>
                <a:moveTo>
                  <a:pt x="14622549" y="2218710"/>
                </a:moveTo>
                <a:cubicBezTo>
                  <a:pt x="14621601" y="2217763"/>
                  <a:pt x="14614969" y="2224395"/>
                  <a:pt x="14615916" y="2226290"/>
                </a:cubicBezTo>
                <a:cubicBezTo>
                  <a:pt x="14623496" y="2234817"/>
                  <a:pt x="14632023" y="2242397"/>
                  <a:pt x="14640550" y="2250924"/>
                </a:cubicBezTo>
                <a:cubicBezTo>
                  <a:pt x="14645287" y="2240502"/>
                  <a:pt x="14648130" y="2230080"/>
                  <a:pt x="14622549" y="2218710"/>
                </a:cubicBezTo>
                <a:close/>
                <a:moveTo>
                  <a:pt x="14191455" y="2201656"/>
                </a:moveTo>
                <a:cubicBezTo>
                  <a:pt x="14148819" y="2211130"/>
                  <a:pt x="14122290" y="2231975"/>
                  <a:pt x="14100498" y="2256609"/>
                </a:cubicBezTo>
                <a:cubicBezTo>
                  <a:pt x="14078707" y="2281242"/>
                  <a:pt x="14061652" y="2309666"/>
                  <a:pt x="14039861" y="2334300"/>
                </a:cubicBezTo>
                <a:cubicBezTo>
                  <a:pt x="14013332" y="2363671"/>
                  <a:pt x="14072074" y="2439468"/>
                  <a:pt x="13993436" y="2434731"/>
                </a:cubicBezTo>
                <a:cubicBezTo>
                  <a:pt x="14001963" y="2459365"/>
                  <a:pt x="14007647" y="2483051"/>
                  <a:pt x="14018069" y="2507685"/>
                </a:cubicBezTo>
                <a:cubicBezTo>
                  <a:pt x="14027544" y="2531372"/>
                  <a:pt x="14016175" y="2536109"/>
                  <a:pt x="13998173" y="2541794"/>
                </a:cubicBezTo>
                <a:cubicBezTo>
                  <a:pt x="13983014" y="2546531"/>
                  <a:pt x="13964064" y="2558848"/>
                  <a:pt x="13967853" y="2572113"/>
                </a:cubicBezTo>
                <a:cubicBezTo>
                  <a:pt x="13978276" y="2609064"/>
                  <a:pt x="13999120" y="2648857"/>
                  <a:pt x="14017122" y="2686755"/>
                </a:cubicBezTo>
                <a:cubicBezTo>
                  <a:pt x="14019016" y="2690545"/>
                  <a:pt x="14026597" y="2695282"/>
                  <a:pt x="14031334" y="2700020"/>
                </a:cubicBezTo>
                <a:cubicBezTo>
                  <a:pt x="14040808" y="2695282"/>
                  <a:pt x="14059758" y="2692440"/>
                  <a:pt x="14057862" y="2684860"/>
                </a:cubicBezTo>
                <a:cubicBezTo>
                  <a:pt x="14035124" y="2600536"/>
                  <a:pt x="14089129" y="2560743"/>
                  <a:pt x="14120395" y="2507685"/>
                </a:cubicBezTo>
                <a:cubicBezTo>
                  <a:pt x="14133659" y="2484946"/>
                  <a:pt x="14164925" y="2499158"/>
                  <a:pt x="14196192" y="2507685"/>
                </a:cubicBezTo>
                <a:cubicBezTo>
                  <a:pt x="14229353" y="2517160"/>
                  <a:pt x="14267252" y="2493474"/>
                  <a:pt x="14262514" y="2469787"/>
                </a:cubicBezTo>
                <a:cubicBezTo>
                  <a:pt x="14248302" y="2396833"/>
                  <a:pt x="14234090" y="2324826"/>
                  <a:pt x="14253987" y="2264188"/>
                </a:cubicBezTo>
                <a:cubicBezTo>
                  <a:pt x="14256829" y="2255661"/>
                  <a:pt x="14243565" y="2239554"/>
                  <a:pt x="14238828" y="2227237"/>
                </a:cubicBezTo>
                <a:cubicBezTo>
                  <a:pt x="14230300" y="2205446"/>
                  <a:pt x="14212298" y="2196919"/>
                  <a:pt x="14191455" y="2201656"/>
                </a:cubicBezTo>
                <a:close/>
                <a:moveTo>
                  <a:pt x="12281375" y="2191234"/>
                </a:moveTo>
                <a:lnTo>
                  <a:pt x="12282396" y="2191777"/>
                </a:lnTo>
                <a:lnTo>
                  <a:pt x="12281375" y="2192181"/>
                </a:lnTo>
                <a:lnTo>
                  <a:pt x="12280658" y="2191772"/>
                </a:lnTo>
                <a:close/>
                <a:moveTo>
                  <a:pt x="12274744" y="2188391"/>
                </a:moveTo>
                <a:lnTo>
                  <a:pt x="12280658" y="2191772"/>
                </a:lnTo>
                <a:lnTo>
                  <a:pt x="12277586" y="2194076"/>
                </a:lnTo>
                <a:close/>
                <a:moveTo>
                  <a:pt x="12293929" y="2187208"/>
                </a:moveTo>
                <a:cubicBezTo>
                  <a:pt x="12299140" y="2187444"/>
                  <a:pt x="12306009" y="2190760"/>
                  <a:pt x="12316432" y="2200708"/>
                </a:cubicBezTo>
                <a:cubicBezTo>
                  <a:pt x="12317379" y="2201656"/>
                  <a:pt x="12313589" y="2208288"/>
                  <a:pt x="12311695" y="2207341"/>
                </a:cubicBezTo>
                <a:lnTo>
                  <a:pt x="12282396" y="2191777"/>
                </a:lnTo>
                <a:close/>
                <a:moveTo>
                  <a:pt x="11282753" y="2124912"/>
                </a:moveTo>
                <a:cubicBezTo>
                  <a:pt x="11284648" y="2126807"/>
                  <a:pt x="11285596" y="2128701"/>
                  <a:pt x="11286543" y="2129649"/>
                </a:cubicBezTo>
                <a:lnTo>
                  <a:pt x="11284648" y="2129649"/>
                </a:lnTo>
                <a:close/>
                <a:moveTo>
                  <a:pt x="11385079" y="2111647"/>
                </a:moveTo>
                <a:cubicBezTo>
                  <a:pt x="11386974" y="2109752"/>
                  <a:pt x="11396448" y="2114490"/>
                  <a:pt x="11402134" y="2116385"/>
                </a:cubicBezTo>
                <a:cubicBezTo>
                  <a:pt x="11404028" y="2122069"/>
                  <a:pt x="11408765" y="2131544"/>
                  <a:pt x="11406871" y="2133439"/>
                </a:cubicBezTo>
                <a:cubicBezTo>
                  <a:pt x="11387922" y="2157125"/>
                  <a:pt x="11373710" y="2185549"/>
                  <a:pt x="11347180" y="2200708"/>
                </a:cubicBezTo>
                <a:cubicBezTo>
                  <a:pt x="11331074" y="2210183"/>
                  <a:pt x="11319704" y="2178917"/>
                  <a:pt x="11308335" y="2162810"/>
                </a:cubicBezTo>
                <a:cubicBezTo>
                  <a:pt x="11302650" y="2152388"/>
                  <a:pt x="11295070" y="2141018"/>
                  <a:pt x="11286543" y="2129649"/>
                </a:cubicBezTo>
                <a:cubicBezTo>
                  <a:pt x="11325389" y="2131544"/>
                  <a:pt x="11363287" y="2132491"/>
                  <a:pt x="11385079" y="2111647"/>
                </a:cubicBezTo>
                <a:close/>
                <a:moveTo>
                  <a:pt x="14798776" y="2080381"/>
                </a:moveTo>
                <a:lnTo>
                  <a:pt x="14799024" y="2080584"/>
                </a:lnTo>
                <a:lnTo>
                  <a:pt x="14798776" y="2081328"/>
                </a:lnTo>
                <a:lnTo>
                  <a:pt x="14798359" y="2081120"/>
                </a:lnTo>
                <a:close/>
                <a:moveTo>
                  <a:pt x="14795933" y="2075644"/>
                </a:moveTo>
                <a:lnTo>
                  <a:pt x="14794986" y="2079434"/>
                </a:lnTo>
                <a:lnTo>
                  <a:pt x="14798359" y="2081120"/>
                </a:lnTo>
                <a:lnTo>
                  <a:pt x="14761825" y="2145756"/>
                </a:lnTo>
                <a:cubicBezTo>
                  <a:pt x="14740981" y="2190286"/>
                  <a:pt x="14741929" y="2191234"/>
                  <a:pt x="14825304" y="2241449"/>
                </a:cubicBezTo>
                <a:cubicBezTo>
                  <a:pt x="14830990" y="2204498"/>
                  <a:pt x="14798776" y="2157125"/>
                  <a:pt x="14829094" y="2125859"/>
                </a:cubicBezTo>
                <a:cubicBezTo>
                  <a:pt x="14834305" y="2120175"/>
                  <a:pt x="14833121" y="2112121"/>
                  <a:pt x="14827436" y="2103831"/>
                </a:cubicBezTo>
                <a:lnTo>
                  <a:pt x="14799024" y="2080584"/>
                </a:lnTo>
                <a:lnTo>
                  <a:pt x="14799723" y="2078486"/>
                </a:lnTo>
                <a:cubicBezTo>
                  <a:pt x="14798776" y="2077539"/>
                  <a:pt x="14796881" y="2075644"/>
                  <a:pt x="14795933" y="2075644"/>
                </a:cubicBezTo>
                <a:close/>
                <a:moveTo>
                  <a:pt x="14360102" y="2063327"/>
                </a:moveTo>
                <a:cubicBezTo>
                  <a:pt x="14346837" y="2070906"/>
                  <a:pt x="14332625" y="2075644"/>
                  <a:pt x="14322204" y="2085118"/>
                </a:cubicBezTo>
                <a:cubicBezTo>
                  <a:pt x="14319362" y="2087013"/>
                  <a:pt x="14333574" y="2101225"/>
                  <a:pt x="14338311" y="2107857"/>
                </a:cubicBezTo>
                <a:cubicBezTo>
                  <a:pt x="14368629" y="2112595"/>
                  <a:pt x="14366735" y="2095540"/>
                  <a:pt x="14366735" y="2080381"/>
                </a:cubicBezTo>
                <a:cubicBezTo>
                  <a:pt x="14366735" y="2075644"/>
                  <a:pt x="14362945" y="2069012"/>
                  <a:pt x="14360102" y="2063327"/>
                </a:cubicBezTo>
                <a:close/>
                <a:moveTo>
                  <a:pt x="14776037" y="2042483"/>
                </a:moveTo>
                <a:cubicBezTo>
                  <a:pt x="14775090" y="2042483"/>
                  <a:pt x="14768457" y="2049115"/>
                  <a:pt x="14770352" y="2051010"/>
                </a:cubicBezTo>
                <a:cubicBezTo>
                  <a:pt x="14777931" y="2059537"/>
                  <a:pt x="14787406" y="2067117"/>
                  <a:pt x="14795933" y="2074696"/>
                </a:cubicBezTo>
                <a:cubicBezTo>
                  <a:pt x="14799723" y="2064274"/>
                  <a:pt x="14802566" y="2052905"/>
                  <a:pt x="14776037" y="2042483"/>
                </a:cubicBezTo>
                <a:close/>
                <a:moveTo>
                  <a:pt x="13213439" y="2016191"/>
                </a:moveTo>
                <a:cubicBezTo>
                  <a:pt x="13209413" y="2015717"/>
                  <a:pt x="13206097" y="2015954"/>
                  <a:pt x="13206097" y="2016901"/>
                </a:cubicBezTo>
                <a:cubicBezTo>
                  <a:pt x="13205148" y="2023533"/>
                  <a:pt x="13204201" y="2033955"/>
                  <a:pt x="13210834" y="2040588"/>
                </a:cubicBezTo>
                <a:cubicBezTo>
                  <a:pt x="13221256" y="2051010"/>
                  <a:pt x="13236415" y="2059537"/>
                  <a:pt x="13249680" y="2069959"/>
                </a:cubicBezTo>
                <a:cubicBezTo>
                  <a:pt x="13256311" y="2074696"/>
                  <a:pt x="13263892" y="2080381"/>
                  <a:pt x="13270523" y="2083223"/>
                </a:cubicBezTo>
                <a:cubicBezTo>
                  <a:pt x="13284735" y="2088908"/>
                  <a:pt x="13298000" y="2091751"/>
                  <a:pt x="13312212" y="2095540"/>
                </a:cubicBezTo>
                <a:cubicBezTo>
                  <a:pt x="13303684" y="2084171"/>
                  <a:pt x="13298000" y="2070906"/>
                  <a:pt x="13286631" y="2061432"/>
                </a:cubicBezTo>
                <a:cubicBezTo>
                  <a:pt x="13267682" y="2046272"/>
                  <a:pt x="13245890" y="2033008"/>
                  <a:pt x="13225046" y="2019744"/>
                </a:cubicBezTo>
                <a:cubicBezTo>
                  <a:pt x="13222203" y="2017849"/>
                  <a:pt x="13217466" y="2016665"/>
                  <a:pt x="13213439" y="2016191"/>
                </a:cubicBezTo>
                <a:close/>
                <a:moveTo>
                  <a:pt x="12081462" y="1953421"/>
                </a:moveTo>
                <a:cubicBezTo>
                  <a:pt x="12076724" y="1953421"/>
                  <a:pt x="12072934" y="1955316"/>
                  <a:pt x="12069145" y="1956264"/>
                </a:cubicBezTo>
                <a:cubicBezTo>
                  <a:pt x="12054933" y="1964791"/>
                  <a:pt x="12066302" y="1982793"/>
                  <a:pt x="12086199" y="2001742"/>
                </a:cubicBezTo>
                <a:cubicBezTo>
                  <a:pt x="12097569" y="2011216"/>
                  <a:pt x="12112728" y="2017849"/>
                  <a:pt x="12125993" y="2025428"/>
                </a:cubicBezTo>
                <a:cubicBezTo>
                  <a:pt x="12126940" y="2021639"/>
                  <a:pt x="12128835" y="2017849"/>
                  <a:pt x="12126940" y="2013111"/>
                </a:cubicBezTo>
                <a:cubicBezTo>
                  <a:pt x="12122203" y="2001742"/>
                  <a:pt x="12116518" y="1989425"/>
                  <a:pt x="12111781" y="1978055"/>
                </a:cubicBezTo>
                <a:cubicBezTo>
                  <a:pt x="12104201" y="1961001"/>
                  <a:pt x="12094726" y="1952474"/>
                  <a:pt x="12081462" y="1953421"/>
                </a:cubicBezTo>
                <a:close/>
                <a:moveTo>
                  <a:pt x="13271471" y="1828357"/>
                </a:moveTo>
                <a:cubicBezTo>
                  <a:pt x="13228835" y="1848253"/>
                  <a:pt x="13198517" y="1874782"/>
                  <a:pt x="13237362" y="1940157"/>
                </a:cubicBezTo>
                <a:cubicBezTo>
                  <a:pt x="13241152" y="1946789"/>
                  <a:pt x="13247784" y="1957211"/>
                  <a:pt x="13251574" y="1957211"/>
                </a:cubicBezTo>
                <a:cubicBezTo>
                  <a:pt x="13263892" y="1961001"/>
                  <a:pt x="13279998" y="1964791"/>
                  <a:pt x="13284735" y="1961001"/>
                </a:cubicBezTo>
                <a:cubicBezTo>
                  <a:pt x="13296105" y="1952474"/>
                  <a:pt x="13300843" y="1938262"/>
                  <a:pt x="13308422" y="1926893"/>
                </a:cubicBezTo>
                <a:lnTo>
                  <a:pt x="13306527" y="1925945"/>
                </a:lnTo>
                <a:cubicBezTo>
                  <a:pt x="13316002" y="1910786"/>
                  <a:pt x="13329267" y="1896574"/>
                  <a:pt x="13334951" y="1878572"/>
                </a:cubicBezTo>
                <a:cubicBezTo>
                  <a:pt x="13336846" y="1872887"/>
                  <a:pt x="13323581" y="1854886"/>
                  <a:pt x="13312212" y="1846358"/>
                </a:cubicBezTo>
                <a:cubicBezTo>
                  <a:pt x="13300843" y="1837831"/>
                  <a:pt x="13276208" y="1826462"/>
                  <a:pt x="13271471" y="1828357"/>
                </a:cubicBezTo>
                <a:close/>
                <a:moveTo>
                  <a:pt x="11933658" y="1430424"/>
                </a:moveTo>
                <a:lnTo>
                  <a:pt x="11933658" y="1432319"/>
                </a:lnTo>
                <a:cubicBezTo>
                  <a:pt x="11934605" y="1433266"/>
                  <a:pt x="11935553" y="1434213"/>
                  <a:pt x="11936501" y="1435161"/>
                </a:cubicBezTo>
                <a:cubicBezTo>
                  <a:pt x="11936501" y="1434213"/>
                  <a:pt x="11937448" y="1434213"/>
                  <a:pt x="11938395" y="1434213"/>
                </a:cubicBezTo>
                <a:close/>
                <a:moveTo>
                  <a:pt x="11963977" y="1430068"/>
                </a:moveTo>
                <a:cubicBezTo>
                  <a:pt x="11953318" y="1426634"/>
                  <a:pt x="11944554" y="1427581"/>
                  <a:pt x="11938395" y="1433266"/>
                </a:cubicBezTo>
                <a:cubicBezTo>
                  <a:pt x="11957345" y="1446530"/>
                  <a:pt x="11975347" y="1460742"/>
                  <a:pt x="11994296" y="1473059"/>
                </a:cubicBezTo>
                <a:cubicBezTo>
                  <a:pt x="11999033" y="1476849"/>
                  <a:pt x="12012298" y="1478744"/>
                  <a:pt x="12011349" y="1477797"/>
                </a:cubicBezTo>
                <a:cubicBezTo>
                  <a:pt x="12009455" y="1470217"/>
                  <a:pt x="12008508" y="1458847"/>
                  <a:pt x="12000928" y="1453163"/>
                </a:cubicBezTo>
                <a:cubicBezTo>
                  <a:pt x="11987189" y="1441320"/>
                  <a:pt x="11974636" y="1433503"/>
                  <a:pt x="11963977" y="1430068"/>
                </a:cubicBezTo>
                <a:close/>
                <a:moveTo>
                  <a:pt x="12085252" y="1131974"/>
                </a:moveTo>
                <a:cubicBezTo>
                  <a:pt x="12092832" y="1138606"/>
                  <a:pt x="12100411" y="1145238"/>
                  <a:pt x="12107991" y="1151870"/>
                </a:cubicBezTo>
                <a:lnTo>
                  <a:pt x="12112728" y="1147133"/>
                </a:lnTo>
                <a:cubicBezTo>
                  <a:pt x="12108938" y="1143343"/>
                  <a:pt x="12106095" y="1138606"/>
                  <a:pt x="12102306" y="1136711"/>
                </a:cubicBezTo>
                <a:cubicBezTo>
                  <a:pt x="12096621" y="1133869"/>
                  <a:pt x="12090936" y="1132921"/>
                  <a:pt x="12085252" y="1131974"/>
                </a:cubicBezTo>
                <a:close/>
                <a:moveTo>
                  <a:pt x="11846181" y="1029841"/>
                </a:moveTo>
                <a:cubicBezTo>
                  <a:pt x="11839268" y="1029471"/>
                  <a:pt x="11832991" y="1031070"/>
                  <a:pt x="11827543" y="1035333"/>
                </a:cubicBezTo>
                <a:cubicBezTo>
                  <a:pt x="11816173" y="1044808"/>
                  <a:pt x="11799119" y="1049545"/>
                  <a:pt x="11781117" y="1052387"/>
                </a:cubicBezTo>
                <a:cubicBezTo>
                  <a:pt x="11730902" y="1060914"/>
                  <a:pt x="11721427" y="1104497"/>
                  <a:pt x="11658895" y="1103550"/>
                </a:cubicBezTo>
                <a:cubicBezTo>
                  <a:pt x="11636156" y="1103550"/>
                  <a:pt x="11637103" y="1131974"/>
                  <a:pt x="11624787" y="1145238"/>
                </a:cubicBezTo>
                <a:cubicBezTo>
                  <a:pt x="11614365" y="1156608"/>
                  <a:pt x="11617206" y="1174609"/>
                  <a:pt x="11635208" y="1199243"/>
                </a:cubicBezTo>
                <a:cubicBezTo>
                  <a:pt x="11661738" y="1236194"/>
                  <a:pt x="11675001" y="1265566"/>
                  <a:pt x="11622891" y="1254196"/>
                </a:cubicBezTo>
                <a:cubicBezTo>
                  <a:pt x="11630471" y="1283567"/>
                  <a:pt x="11636156" y="1311991"/>
                  <a:pt x="11646577" y="1343257"/>
                </a:cubicBezTo>
                <a:cubicBezTo>
                  <a:pt x="11650367" y="1355574"/>
                  <a:pt x="11647526" y="1356522"/>
                  <a:pt x="11632366" y="1355574"/>
                </a:cubicBezTo>
                <a:cubicBezTo>
                  <a:pt x="11609627" y="1353679"/>
                  <a:pt x="11593520" y="1359364"/>
                  <a:pt x="11573623" y="1360312"/>
                </a:cubicBezTo>
                <a:cubicBezTo>
                  <a:pt x="11546147" y="1361259"/>
                  <a:pt x="11514881" y="1359364"/>
                  <a:pt x="11486457" y="1359364"/>
                </a:cubicBezTo>
                <a:cubicBezTo>
                  <a:pt x="11457086" y="1358417"/>
                  <a:pt x="11430557" y="1359364"/>
                  <a:pt x="11409713" y="1366944"/>
                </a:cubicBezTo>
                <a:cubicBezTo>
                  <a:pt x="11387922" y="1374524"/>
                  <a:pt x="11393606" y="1401052"/>
                  <a:pt x="11403081" y="1430424"/>
                </a:cubicBezTo>
                <a:cubicBezTo>
                  <a:pt x="11411608" y="1458847"/>
                  <a:pt x="11423925" y="1491061"/>
                  <a:pt x="11415398" y="1509063"/>
                </a:cubicBezTo>
                <a:cubicBezTo>
                  <a:pt x="11410660" y="1518537"/>
                  <a:pt x="11409713" y="1531802"/>
                  <a:pt x="11412555" y="1546014"/>
                </a:cubicBezTo>
                <a:cubicBezTo>
                  <a:pt x="11416345" y="1569700"/>
                  <a:pt x="11413503" y="1596229"/>
                  <a:pt x="11432452" y="1620863"/>
                </a:cubicBezTo>
                <a:cubicBezTo>
                  <a:pt x="11461823" y="1658761"/>
                  <a:pt x="11463718" y="1663499"/>
                  <a:pt x="11436242" y="1672026"/>
                </a:cubicBezTo>
                <a:cubicBezTo>
                  <a:pt x="11403081" y="1682448"/>
                  <a:pt x="11387922" y="1690975"/>
                  <a:pt x="11380341" y="1715609"/>
                </a:cubicBezTo>
                <a:cubicBezTo>
                  <a:pt x="11372762" y="1740243"/>
                  <a:pt x="11373710" y="1780036"/>
                  <a:pt x="11373710" y="1853938"/>
                </a:cubicBezTo>
                <a:cubicBezTo>
                  <a:pt x="11373710" y="1875730"/>
                  <a:pt x="11364235" y="1882362"/>
                  <a:pt x="11337706" y="1874782"/>
                </a:cubicBezTo>
                <a:cubicBezTo>
                  <a:pt x="11310230" y="1866255"/>
                  <a:pt x="11296018" y="1872887"/>
                  <a:pt x="11309282" y="1901311"/>
                </a:cubicBezTo>
                <a:cubicBezTo>
                  <a:pt x="11323494" y="1934472"/>
                  <a:pt x="11316862" y="1953421"/>
                  <a:pt x="11298860" y="1961949"/>
                </a:cubicBezTo>
                <a:cubicBezTo>
                  <a:pt x="11273279" y="1974266"/>
                  <a:pt x="11281806" y="2005532"/>
                  <a:pt x="11303597" y="2045325"/>
                </a:cubicBezTo>
                <a:cubicBezTo>
                  <a:pt x="11331074" y="2095540"/>
                  <a:pt x="11291281" y="2074696"/>
                  <a:pt x="11270436" y="2076591"/>
                </a:cubicBezTo>
                <a:cubicBezTo>
                  <a:pt x="11251487" y="2078486"/>
                  <a:pt x="11253382" y="2098383"/>
                  <a:pt x="11278964" y="2128701"/>
                </a:cubicBezTo>
                <a:cubicBezTo>
                  <a:pt x="11263804" y="2143861"/>
                  <a:pt x="11261909" y="2175127"/>
                  <a:pt x="11220221" y="2159968"/>
                </a:cubicBezTo>
                <a:cubicBezTo>
                  <a:pt x="11177585" y="2143861"/>
                  <a:pt x="11170006" y="2169442"/>
                  <a:pt x="11154846" y="2184602"/>
                </a:cubicBezTo>
                <a:cubicBezTo>
                  <a:pt x="11143477" y="2195971"/>
                  <a:pt x="11145372" y="2214920"/>
                  <a:pt x="11172848" y="2247134"/>
                </a:cubicBezTo>
                <a:cubicBezTo>
                  <a:pt x="11182323" y="2258503"/>
                  <a:pt x="11194640" y="2280295"/>
                  <a:pt x="11191797" y="2283137"/>
                </a:cubicBezTo>
                <a:cubicBezTo>
                  <a:pt x="11166216" y="2310614"/>
                  <a:pt x="11137792" y="2334300"/>
                  <a:pt x="11110316" y="2359882"/>
                </a:cubicBezTo>
                <a:cubicBezTo>
                  <a:pt x="11038309" y="2318193"/>
                  <a:pt x="11086629" y="2398728"/>
                  <a:pt x="11069575" y="2412939"/>
                </a:cubicBezTo>
                <a:cubicBezTo>
                  <a:pt x="11062943" y="2418624"/>
                  <a:pt x="11079049" y="2440416"/>
                  <a:pt x="11088524" y="2441363"/>
                </a:cubicBezTo>
                <a:cubicBezTo>
                  <a:pt x="11123580" y="2445153"/>
                  <a:pt x="11156741" y="2446101"/>
                  <a:pt x="11191797" y="2448943"/>
                </a:cubicBezTo>
                <a:cubicBezTo>
                  <a:pt x="11196535" y="2448943"/>
                  <a:pt x="11204114" y="2452733"/>
                  <a:pt x="11209799" y="2454628"/>
                </a:cubicBezTo>
                <a:cubicBezTo>
                  <a:pt x="11211694" y="2460312"/>
                  <a:pt x="11217379" y="2467892"/>
                  <a:pt x="11215484" y="2470734"/>
                </a:cubicBezTo>
                <a:cubicBezTo>
                  <a:pt x="11199377" y="2513370"/>
                  <a:pt x="11181375" y="2558848"/>
                  <a:pt x="11100841" y="2518107"/>
                </a:cubicBezTo>
                <a:cubicBezTo>
                  <a:pt x="11048731" y="2492526"/>
                  <a:pt x="11032624" y="2509580"/>
                  <a:pt x="11014622" y="2530424"/>
                </a:cubicBezTo>
                <a:cubicBezTo>
                  <a:pt x="11011780" y="2533267"/>
                  <a:pt x="11007990" y="2534214"/>
                  <a:pt x="11007043" y="2538004"/>
                </a:cubicBezTo>
                <a:cubicBezTo>
                  <a:pt x="11006095" y="2541794"/>
                  <a:pt x="11005148" y="2550321"/>
                  <a:pt x="11007990" y="2553163"/>
                </a:cubicBezTo>
                <a:cubicBezTo>
                  <a:pt x="11016517" y="2562638"/>
                  <a:pt x="11027887" y="2573060"/>
                  <a:pt x="11037362" y="2578745"/>
                </a:cubicBezTo>
                <a:cubicBezTo>
                  <a:pt x="11056311" y="2590114"/>
                  <a:pt x="11074312" y="2598641"/>
                  <a:pt x="11093261" y="2607169"/>
                </a:cubicBezTo>
                <a:cubicBezTo>
                  <a:pt x="11112211" y="2615696"/>
                  <a:pt x="11119790" y="2625170"/>
                  <a:pt x="11115053" y="2637487"/>
                </a:cubicBezTo>
                <a:cubicBezTo>
                  <a:pt x="11101789" y="2676333"/>
                  <a:pt x="11067680" y="2685808"/>
                  <a:pt x="11016517" y="2672543"/>
                </a:cubicBezTo>
                <a:cubicBezTo>
                  <a:pt x="11009885" y="2670648"/>
                  <a:pt x="11010832" y="2686755"/>
                  <a:pt x="11007990" y="2694335"/>
                </a:cubicBezTo>
                <a:cubicBezTo>
                  <a:pt x="11018412" y="2703810"/>
                  <a:pt x="11030729" y="2717074"/>
                  <a:pt x="11040204" y="2722759"/>
                </a:cubicBezTo>
                <a:cubicBezTo>
                  <a:pt x="11059153" y="2732233"/>
                  <a:pt x="11065785" y="2740760"/>
                  <a:pt x="11062943" y="2752130"/>
                </a:cubicBezTo>
                <a:cubicBezTo>
                  <a:pt x="11059153" y="2764447"/>
                  <a:pt x="11049678" y="2769184"/>
                  <a:pt x="11032624" y="2766342"/>
                </a:cubicBezTo>
                <a:cubicBezTo>
                  <a:pt x="10987146" y="2758762"/>
                  <a:pt x="10987146" y="2760657"/>
                  <a:pt x="11010832" y="2818452"/>
                </a:cubicBezTo>
                <a:cubicBezTo>
                  <a:pt x="11020307" y="2840244"/>
                  <a:pt x="11027887" y="2860140"/>
                  <a:pt x="11014622" y="2864878"/>
                </a:cubicBezTo>
                <a:cubicBezTo>
                  <a:pt x="11007043" y="2867720"/>
                  <a:pt x="10994726" y="2862035"/>
                  <a:pt x="10986199" y="2862983"/>
                </a:cubicBezTo>
                <a:cubicBezTo>
                  <a:pt x="10926509" y="2865825"/>
                  <a:pt x="10880083" y="2881932"/>
                  <a:pt x="10880083" y="2958676"/>
                </a:cubicBezTo>
                <a:cubicBezTo>
                  <a:pt x="10880083" y="2976678"/>
                  <a:pt x="10876293" y="2993732"/>
                  <a:pt x="10860187" y="2984258"/>
                </a:cubicBezTo>
                <a:cubicBezTo>
                  <a:pt x="10807128" y="2952991"/>
                  <a:pt x="10794812" y="2995627"/>
                  <a:pt x="10748386" y="2971941"/>
                </a:cubicBezTo>
                <a:cubicBezTo>
                  <a:pt x="10720910" y="2957729"/>
                  <a:pt x="10715225" y="2972888"/>
                  <a:pt x="10719015" y="3000364"/>
                </a:cubicBezTo>
                <a:cubicBezTo>
                  <a:pt x="10725647" y="3038263"/>
                  <a:pt x="10732279" y="3076161"/>
                  <a:pt x="10740806" y="3115955"/>
                </a:cubicBezTo>
                <a:cubicBezTo>
                  <a:pt x="10747439" y="3149116"/>
                  <a:pt x="10722805" y="3125429"/>
                  <a:pt x="10708593" y="3117849"/>
                </a:cubicBezTo>
                <a:cubicBezTo>
                  <a:pt x="10656483" y="3085636"/>
                  <a:pt x="10644166" y="3065739"/>
                  <a:pt x="10647008" y="3021209"/>
                </a:cubicBezTo>
                <a:cubicBezTo>
                  <a:pt x="10648903" y="2988047"/>
                  <a:pt x="10645113" y="2980468"/>
                  <a:pt x="10614794" y="2963413"/>
                </a:cubicBezTo>
                <a:cubicBezTo>
                  <a:pt x="10600582" y="2954886"/>
                  <a:pt x="10578791" y="2935937"/>
                  <a:pt x="10583528" y="2966256"/>
                </a:cubicBezTo>
                <a:cubicBezTo>
                  <a:pt x="10592056" y="3015524"/>
                  <a:pt x="10627111" y="3091320"/>
                  <a:pt x="10599635" y="3108375"/>
                </a:cubicBezTo>
                <a:cubicBezTo>
                  <a:pt x="10558894" y="3132061"/>
                  <a:pt x="10538050" y="3186067"/>
                  <a:pt x="10467938" y="3166170"/>
                </a:cubicBezTo>
                <a:cubicBezTo>
                  <a:pt x="10439514" y="3158590"/>
                  <a:pt x="10414881" y="3159538"/>
                  <a:pt x="10400669" y="3174697"/>
                </a:cubicBezTo>
                <a:cubicBezTo>
                  <a:pt x="10386457" y="3190804"/>
                  <a:pt x="10380772" y="3221123"/>
                  <a:pt x="10390246" y="3269443"/>
                </a:cubicBezTo>
                <a:cubicBezTo>
                  <a:pt x="10394036" y="3288392"/>
                  <a:pt x="10392141" y="3308289"/>
                  <a:pt x="10383614" y="3313974"/>
                </a:cubicBezTo>
                <a:cubicBezTo>
                  <a:pt x="10375087" y="3319658"/>
                  <a:pt x="10366560" y="3326291"/>
                  <a:pt x="10358033" y="3331028"/>
                </a:cubicBezTo>
                <a:cubicBezTo>
                  <a:pt x="10349506" y="3335765"/>
                  <a:pt x="10340031" y="3341450"/>
                  <a:pt x="10331504" y="3346187"/>
                </a:cubicBezTo>
                <a:cubicBezTo>
                  <a:pt x="10313502" y="3355662"/>
                  <a:pt x="10295500" y="3365136"/>
                  <a:pt x="10277499" y="3374611"/>
                </a:cubicBezTo>
                <a:cubicBezTo>
                  <a:pt x="10229178" y="3326291"/>
                  <a:pt x="10250023" y="3406825"/>
                  <a:pt x="10229178" y="3399245"/>
                </a:cubicBezTo>
                <a:cubicBezTo>
                  <a:pt x="10179911" y="3380296"/>
                  <a:pt x="10169489" y="3418194"/>
                  <a:pt x="10166646" y="3466515"/>
                </a:cubicBezTo>
                <a:cubicBezTo>
                  <a:pt x="10163804" y="3499676"/>
                  <a:pt x="10154329" y="3509150"/>
                  <a:pt x="10125906" y="3493044"/>
                </a:cubicBezTo>
                <a:cubicBezTo>
                  <a:pt x="10107904" y="3482621"/>
                  <a:pt x="10092745" y="3489254"/>
                  <a:pt x="10078533" y="3491149"/>
                </a:cubicBezTo>
                <a:cubicBezTo>
                  <a:pt x="10059583" y="3494938"/>
                  <a:pt x="10043476" y="3474094"/>
                  <a:pt x="10025475" y="3439038"/>
                </a:cubicBezTo>
                <a:cubicBezTo>
                  <a:pt x="10017895" y="3423879"/>
                  <a:pt x="10010315" y="3406825"/>
                  <a:pt x="10000841" y="3392613"/>
                </a:cubicBezTo>
                <a:cubicBezTo>
                  <a:pt x="9987576" y="3371769"/>
                  <a:pt x="9974312" y="3351872"/>
                  <a:pt x="9961047" y="3331975"/>
                </a:cubicBezTo>
                <a:cubicBezTo>
                  <a:pt x="9953468" y="3353767"/>
                  <a:pt x="9974312" y="3384086"/>
                  <a:pt x="9987576" y="3411562"/>
                </a:cubicBezTo>
                <a:cubicBezTo>
                  <a:pt x="9995156" y="3427669"/>
                  <a:pt x="10004631" y="3442828"/>
                  <a:pt x="10010315" y="3457987"/>
                </a:cubicBezTo>
                <a:cubicBezTo>
                  <a:pt x="10016000" y="3472199"/>
                  <a:pt x="10022632" y="3490201"/>
                  <a:pt x="10021685" y="3500623"/>
                </a:cubicBezTo>
                <a:cubicBezTo>
                  <a:pt x="10021685" y="3511045"/>
                  <a:pt x="10015053" y="3517678"/>
                  <a:pt x="10008420" y="3518625"/>
                </a:cubicBezTo>
                <a:cubicBezTo>
                  <a:pt x="9997999" y="3518625"/>
                  <a:pt x="9989471" y="3506308"/>
                  <a:pt x="9986629" y="3489254"/>
                </a:cubicBezTo>
                <a:cubicBezTo>
                  <a:pt x="9984734" y="3475042"/>
                  <a:pt x="9982839" y="3459882"/>
                  <a:pt x="9977154" y="3444723"/>
                </a:cubicBezTo>
                <a:cubicBezTo>
                  <a:pt x="9967680" y="3421037"/>
                  <a:pt x="9954415" y="3395455"/>
                  <a:pt x="9939256" y="3389770"/>
                </a:cubicBezTo>
                <a:cubicBezTo>
                  <a:pt x="9919360" y="3383138"/>
                  <a:pt x="9897567" y="3405877"/>
                  <a:pt x="9901358" y="3425774"/>
                </a:cubicBezTo>
                <a:cubicBezTo>
                  <a:pt x="9906095" y="3455145"/>
                  <a:pt x="9896620" y="3417247"/>
                  <a:pt x="9915569" y="3442828"/>
                </a:cubicBezTo>
                <a:cubicBezTo>
                  <a:pt x="9927886" y="3460830"/>
                  <a:pt x="9944940" y="3470305"/>
                  <a:pt x="9945888" y="3498728"/>
                </a:cubicBezTo>
                <a:cubicBezTo>
                  <a:pt x="9946836" y="3516730"/>
                  <a:pt x="9945888" y="3533784"/>
                  <a:pt x="9943993" y="3548944"/>
                </a:cubicBezTo>
                <a:cubicBezTo>
                  <a:pt x="9942098" y="3564103"/>
                  <a:pt x="9939256" y="3577367"/>
                  <a:pt x="9934519" y="3588737"/>
                </a:cubicBezTo>
                <a:cubicBezTo>
                  <a:pt x="9925991" y="3611476"/>
                  <a:pt x="9911779" y="3627583"/>
                  <a:pt x="9890936" y="3634215"/>
                </a:cubicBezTo>
                <a:cubicBezTo>
                  <a:pt x="9871039" y="3640847"/>
                  <a:pt x="9854932" y="3638952"/>
                  <a:pt x="9829351" y="3587790"/>
                </a:cubicBezTo>
                <a:cubicBezTo>
                  <a:pt x="9818928" y="3565998"/>
                  <a:pt x="9811349" y="3566945"/>
                  <a:pt x="9810402" y="3582105"/>
                </a:cubicBezTo>
                <a:cubicBezTo>
                  <a:pt x="9809454" y="3594422"/>
                  <a:pt x="9808507" y="3615266"/>
                  <a:pt x="9804717" y="3612424"/>
                </a:cubicBezTo>
                <a:cubicBezTo>
                  <a:pt x="9785767" y="3602001"/>
                  <a:pt x="9769660" y="3603896"/>
                  <a:pt x="9751659" y="3598212"/>
                </a:cubicBezTo>
                <a:cubicBezTo>
                  <a:pt x="9733657" y="3592527"/>
                  <a:pt x="9714708" y="3579262"/>
                  <a:pt x="9690074" y="3537574"/>
                </a:cubicBezTo>
                <a:cubicBezTo>
                  <a:pt x="9665440" y="3494938"/>
                  <a:pt x="9650281" y="3506308"/>
                  <a:pt x="9658808" y="3559366"/>
                </a:cubicBezTo>
                <a:cubicBezTo>
                  <a:pt x="9664493" y="3591579"/>
                  <a:pt x="9676810" y="3628530"/>
                  <a:pt x="9642701" y="3579262"/>
                </a:cubicBezTo>
                <a:cubicBezTo>
                  <a:pt x="9632279" y="3564103"/>
                  <a:pt x="9618067" y="3522415"/>
                  <a:pt x="9614277" y="3555576"/>
                </a:cubicBezTo>
                <a:cubicBezTo>
                  <a:pt x="9608592" y="3595369"/>
                  <a:pt x="9581116" y="3602949"/>
                  <a:pt x="9591538" y="3664534"/>
                </a:cubicBezTo>
                <a:cubicBezTo>
                  <a:pt x="9595328" y="3687273"/>
                  <a:pt x="9606698" y="3720434"/>
                  <a:pt x="9602908" y="3731803"/>
                </a:cubicBezTo>
                <a:cubicBezTo>
                  <a:pt x="9595328" y="3756437"/>
                  <a:pt x="9572589" y="3716644"/>
                  <a:pt x="9557430" y="3702432"/>
                </a:cubicBezTo>
                <a:cubicBezTo>
                  <a:pt x="9538481" y="3684430"/>
                  <a:pt x="9520479" y="3673061"/>
                  <a:pt x="9509109" y="3684430"/>
                </a:cubicBezTo>
                <a:cubicBezTo>
                  <a:pt x="9481633" y="3713802"/>
                  <a:pt x="9470263" y="3786756"/>
                  <a:pt x="9411521" y="3730856"/>
                </a:cubicBezTo>
                <a:cubicBezTo>
                  <a:pt x="9402994" y="3802863"/>
                  <a:pt x="9358463" y="3787704"/>
                  <a:pt x="9325302" y="3798125"/>
                </a:cubicBezTo>
                <a:cubicBezTo>
                  <a:pt x="9288351" y="3808548"/>
                  <a:pt x="9254243" y="3839814"/>
                  <a:pt x="9203080" y="3783914"/>
                </a:cubicBezTo>
                <a:cubicBezTo>
                  <a:pt x="9189816" y="3792441"/>
                  <a:pt x="9172761" y="3792441"/>
                  <a:pt x="9157602" y="3796231"/>
                </a:cubicBezTo>
                <a:cubicBezTo>
                  <a:pt x="9142443" y="3799073"/>
                  <a:pt x="9128231" y="3806653"/>
                  <a:pt x="9118756" y="3830339"/>
                </a:cubicBezTo>
                <a:cubicBezTo>
                  <a:pt x="9113071" y="3844551"/>
                  <a:pt x="9104544" y="3854026"/>
                  <a:pt x="9095070" y="3857816"/>
                </a:cubicBezTo>
                <a:cubicBezTo>
                  <a:pt x="9078015" y="3864448"/>
                  <a:pt x="9061909" y="3872027"/>
                  <a:pt x="9044854" y="3878659"/>
                </a:cubicBezTo>
                <a:cubicBezTo>
                  <a:pt x="9036327" y="3881502"/>
                  <a:pt x="9027800" y="3884344"/>
                  <a:pt x="9019273" y="3886239"/>
                </a:cubicBezTo>
                <a:cubicBezTo>
                  <a:pt x="9010746" y="3888134"/>
                  <a:pt x="9001271" y="3889082"/>
                  <a:pt x="8991796" y="3887187"/>
                </a:cubicBezTo>
                <a:cubicBezTo>
                  <a:pt x="8948213" y="3881502"/>
                  <a:pt x="8926421" y="3943087"/>
                  <a:pt x="8890418" y="3959194"/>
                </a:cubicBezTo>
                <a:cubicBezTo>
                  <a:pt x="8877154" y="3964878"/>
                  <a:pt x="8862942" y="3968668"/>
                  <a:pt x="8848730" y="3971511"/>
                </a:cubicBezTo>
                <a:cubicBezTo>
                  <a:pt x="8834518" y="3974353"/>
                  <a:pt x="8819359" y="3976248"/>
                  <a:pt x="8805147" y="3979090"/>
                </a:cubicBezTo>
                <a:cubicBezTo>
                  <a:pt x="8779565" y="3983828"/>
                  <a:pt x="8754931" y="3990460"/>
                  <a:pt x="8729350" y="3994250"/>
                </a:cubicBezTo>
                <a:cubicBezTo>
                  <a:pt x="8715138" y="3996145"/>
                  <a:pt x="8699979" y="4003724"/>
                  <a:pt x="8685767" y="4007514"/>
                </a:cubicBezTo>
                <a:cubicBezTo>
                  <a:pt x="8678187" y="4009409"/>
                  <a:pt x="8671555" y="4010357"/>
                  <a:pt x="8663976" y="4009409"/>
                </a:cubicBezTo>
                <a:cubicBezTo>
                  <a:pt x="8656395" y="4008462"/>
                  <a:pt x="8649764" y="4005619"/>
                  <a:pt x="8642184" y="3999934"/>
                </a:cubicBezTo>
                <a:cubicBezTo>
                  <a:pt x="8609022" y="3972458"/>
                  <a:pt x="8585336" y="3966773"/>
                  <a:pt x="8563545" y="4003724"/>
                </a:cubicBezTo>
                <a:cubicBezTo>
                  <a:pt x="8526594" y="3964878"/>
                  <a:pt x="8497222" y="3965826"/>
                  <a:pt x="8470694" y="3984775"/>
                </a:cubicBezTo>
                <a:cubicBezTo>
                  <a:pt x="8443217" y="4001829"/>
                  <a:pt x="8417636" y="4034990"/>
                  <a:pt x="8392055" y="4059624"/>
                </a:cubicBezTo>
                <a:cubicBezTo>
                  <a:pt x="8340892" y="4108892"/>
                  <a:pt x="8287834" y="4114577"/>
                  <a:pt x="8230986" y="4078574"/>
                </a:cubicBezTo>
                <a:cubicBezTo>
                  <a:pt x="8212038" y="4067204"/>
                  <a:pt x="8194035" y="4056782"/>
                  <a:pt x="8176034" y="4056782"/>
                </a:cubicBezTo>
                <a:cubicBezTo>
                  <a:pt x="8153295" y="4056782"/>
                  <a:pt x="8124871" y="4077626"/>
                  <a:pt x="8109713" y="4052992"/>
                </a:cubicBezTo>
                <a:cubicBezTo>
                  <a:pt x="8079394" y="4003724"/>
                  <a:pt x="8062339" y="4063414"/>
                  <a:pt x="8039599" y="4062467"/>
                </a:cubicBezTo>
                <a:cubicBezTo>
                  <a:pt x="8032020" y="4061519"/>
                  <a:pt x="8024441" y="4065309"/>
                  <a:pt x="8016861" y="4060572"/>
                </a:cubicBezTo>
                <a:cubicBezTo>
                  <a:pt x="7978015" y="4034990"/>
                  <a:pt x="7959066" y="4022673"/>
                  <a:pt x="7939170" y="4021726"/>
                </a:cubicBezTo>
                <a:cubicBezTo>
                  <a:pt x="7928747" y="4020778"/>
                  <a:pt x="7919272" y="4023621"/>
                  <a:pt x="7906009" y="4029306"/>
                </a:cubicBezTo>
                <a:cubicBezTo>
                  <a:pt x="7892743" y="4034990"/>
                  <a:pt x="7877585" y="4043518"/>
                  <a:pt x="7856741" y="4053940"/>
                </a:cubicBezTo>
                <a:cubicBezTo>
                  <a:pt x="7825475" y="3993302"/>
                  <a:pt x="7794208" y="4098470"/>
                  <a:pt x="7763889" y="4057730"/>
                </a:cubicBezTo>
                <a:cubicBezTo>
                  <a:pt x="7746835" y="4034043"/>
                  <a:pt x="7734517" y="4041623"/>
                  <a:pt x="7714622" y="4049202"/>
                </a:cubicBezTo>
                <a:cubicBezTo>
                  <a:pt x="7701356" y="4053940"/>
                  <a:pt x="7688093" y="4057730"/>
                  <a:pt x="7674828" y="4060572"/>
                </a:cubicBezTo>
                <a:cubicBezTo>
                  <a:pt x="7661564" y="4063414"/>
                  <a:pt x="7648299" y="4063414"/>
                  <a:pt x="7635035" y="4062467"/>
                </a:cubicBezTo>
                <a:cubicBezTo>
                  <a:pt x="7608506" y="4059624"/>
                  <a:pt x="7581978" y="4049202"/>
                  <a:pt x="7557342" y="4022673"/>
                </a:cubicBezTo>
                <a:cubicBezTo>
                  <a:pt x="7538393" y="4003724"/>
                  <a:pt x="7518498" y="3993302"/>
                  <a:pt x="7496706" y="3992355"/>
                </a:cubicBezTo>
                <a:cubicBezTo>
                  <a:pt x="7486283" y="3991407"/>
                  <a:pt x="7475861" y="3993302"/>
                  <a:pt x="7464492" y="3998039"/>
                </a:cubicBezTo>
                <a:cubicBezTo>
                  <a:pt x="7458807" y="3999934"/>
                  <a:pt x="7454070" y="4002777"/>
                  <a:pt x="7448384" y="4005619"/>
                </a:cubicBezTo>
                <a:cubicBezTo>
                  <a:pt x="7442701" y="4008462"/>
                  <a:pt x="7437964" y="4012251"/>
                  <a:pt x="7432278" y="4016041"/>
                </a:cubicBezTo>
                <a:cubicBezTo>
                  <a:pt x="7402907" y="4039728"/>
                  <a:pt x="7377326" y="4042570"/>
                  <a:pt x="7350797" y="4037833"/>
                </a:cubicBezTo>
                <a:cubicBezTo>
                  <a:pt x="7324268" y="4033096"/>
                  <a:pt x="7295845" y="4039728"/>
                  <a:pt x="7268368" y="4036885"/>
                </a:cubicBezTo>
                <a:cubicBezTo>
                  <a:pt x="7240892" y="4033096"/>
                  <a:pt x="7216258" y="4022673"/>
                  <a:pt x="7195414" y="3980038"/>
                </a:cubicBezTo>
                <a:cubicBezTo>
                  <a:pt x="7193519" y="3975300"/>
                  <a:pt x="7186887" y="3974353"/>
                  <a:pt x="7184045" y="3978143"/>
                </a:cubicBezTo>
                <a:cubicBezTo>
                  <a:pt x="7138567" y="4045412"/>
                  <a:pt x="7094035" y="3981933"/>
                  <a:pt x="7053295" y="4018884"/>
                </a:cubicBezTo>
                <a:cubicBezTo>
                  <a:pt x="7028661" y="4040675"/>
                  <a:pt x="7005921" y="4047307"/>
                  <a:pt x="6984129" y="4047307"/>
                </a:cubicBezTo>
                <a:cubicBezTo>
                  <a:pt x="6978445" y="4047307"/>
                  <a:pt x="6973708" y="4047307"/>
                  <a:pt x="6968024" y="4046360"/>
                </a:cubicBezTo>
                <a:cubicBezTo>
                  <a:pt x="6962339" y="4045412"/>
                  <a:pt x="6957601" y="4044465"/>
                  <a:pt x="6951916" y="4043518"/>
                </a:cubicBezTo>
                <a:cubicBezTo>
                  <a:pt x="6941495" y="4041623"/>
                  <a:pt x="6930125" y="4039728"/>
                  <a:pt x="6919702" y="4038780"/>
                </a:cubicBezTo>
                <a:cubicBezTo>
                  <a:pt x="6874224" y="4035938"/>
                  <a:pt x="6830642" y="4023621"/>
                  <a:pt x="6786111" y="4015094"/>
                </a:cubicBezTo>
                <a:cubicBezTo>
                  <a:pt x="6779479" y="3972458"/>
                  <a:pt x="6763371" y="3968668"/>
                  <a:pt x="6746318" y="3971511"/>
                </a:cubicBezTo>
                <a:cubicBezTo>
                  <a:pt x="6737790" y="3973405"/>
                  <a:pt x="6728315" y="3976248"/>
                  <a:pt x="6719789" y="3977196"/>
                </a:cubicBezTo>
                <a:cubicBezTo>
                  <a:pt x="6711261" y="3978143"/>
                  <a:pt x="6702734" y="3976248"/>
                  <a:pt x="6696103" y="3968668"/>
                </a:cubicBezTo>
                <a:cubicBezTo>
                  <a:pt x="6662942" y="3929823"/>
                  <a:pt x="6619358" y="3938350"/>
                  <a:pt x="6580513" y="3921295"/>
                </a:cubicBezTo>
                <a:cubicBezTo>
                  <a:pt x="6565352" y="3914663"/>
                  <a:pt x="6550194" y="3906136"/>
                  <a:pt x="6538824" y="3890029"/>
                </a:cubicBezTo>
                <a:cubicBezTo>
                  <a:pt x="6524613" y="3870132"/>
                  <a:pt x="6509452" y="3856868"/>
                  <a:pt x="6492399" y="3853078"/>
                </a:cubicBezTo>
                <a:cubicBezTo>
                  <a:pt x="6483871" y="3851183"/>
                  <a:pt x="6474396" y="3851183"/>
                  <a:pt x="6464922" y="3854026"/>
                </a:cubicBezTo>
                <a:cubicBezTo>
                  <a:pt x="6455447" y="3856868"/>
                  <a:pt x="6445025" y="3861605"/>
                  <a:pt x="6433655" y="3869185"/>
                </a:cubicBezTo>
                <a:cubicBezTo>
                  <a:pt x="6389125" y="3900451"/>
                  <a:pt x="6351226" y="3854973"/>
                  <a:pt x="6301959" y="3911821"/>
                </a:cubicBezTo>
                <a:cubicBezTo>
                  <a:pt x="6293432" y="3922243"/>
                  <a:pt x="6271640" y="3913716"/>
                  <a:pt x="6267850" y="3899504"/>
                </a:cubicBezTo>
                <a:cubicBezTo>
                  <a:pt x="6259323" y="3867290"/>
                  <a:pt x="6244164" y="3854026"/>
                  <a:pt x="6226162" y="3846446"/>
                </a:cubicBezTo>
                <a:cubicBezTo>
                  <a:pt x="6217635" y="3842656"/>
                  <a:pt x="6208160" y="3840761"/>
                  <a:pt x="6199633" y="3838866"/>
                </a:cubicBezTo>
                <a:cubicBezTo>
                  <a:pt x="6190158" y="3836024"/>
                  <a:pt x="6181631" y="3834129"/>
                  <a:pt x="6173104" y="3829392"/>
                </a:cubicBezTo>
                <a:cubicBezTo>
                  <a:pt x="6116257" y="3800020"/>
                  <a:pt x="6040460" y="3822759"/>
                  <a:pt x="6006351" y="3731803"/>
                </a:cubicBezTo>
                <a:cubicBezTo>
                  <a:pt x="5937187" y="3713802"/>
                  <a:pt x="5876549" y="3658849"/>
                  <a:pt x="5788435" y="3711907"/>
                </a:cubicBezTo>
                <a:cubicBezTo>
                  <a:pt x="5756222" y="3685378"/>
                  <a:pt x="5727798" y="3750752"/>
                  <a:pt x="5697479" y="3781071"/>
                </a:cubicBezTo>
                <a:cubicBezTo>
                  <a:pt x="5683267" y="3726119"/>
                  <a:pt x="5648211" y="3715697"/>
                  <a:pt x="5613155" y="3714749"/>
                </a:cubicBezTo>
                <a:cubicBezTo>
                  <a:pt x="5554413" y="3712854"/>
                  <a:pt x="5534516" y="3631373"/>
                  <a:pt x="5485248" y="3615266"/>
                </a:cubicBezTo>
                <a:cubicBezTo>
                  <a:pt x="5443560" y="3601054"/>
                  <a:pt x="5401872" y="3585894"/>
                  <a:pt x="5360184" y="3570735"/>
                </a:cubicBezTo>
                <a:cubicBezTo>
                  <a:pt x="5339340" y="3564103"/>
                  <a:pt x="5318495" y="3554628"/>
                  <a:pt x="5297651" y="3546101"/>
                </a:cubicBezTo>
                <a:lnTo>
                  <a:pt x="5235119" y="3520520"/>
                </a:lnTo>
                <a:cubicBezTo>
                  <a:pt x="5213328" y="3511045"/>
                  <a:pt x="5190588" y="3516730"/>
                  <a:pt x="5163112" y="3544206"/>
                </a:cubicBezTo>
                <a:cubicBezTo>
                  <a:pt x="5136583" y="3570735"/>
                  <a:pt x="5111002" y="3570735"/>
                  <a:pt x="5086368" y="3585894"/>
                </a:cubicBezTo>
                <a:cubicBezTo>
                  <a:pt x="5042785" y="3612424"/>
                  <a:pt x="5021941" y="3605791"/>
                  <a:pt x="5005834" y="3560313"/>
                </a:cubicBezTo>
                <a:cubicBezTo>
                  <a:pt x="5002044" y="3550839"/>
                  <a:pt x="4997307" y="3543259"/>
                  <a:pt x="4991622" y="3538522"/>
                </a:cubicBezTo>
                <a:cubicBezTo>
                  <a:pt x="4985937" y="3533784"/>
                  <a:pt x="4978357" y="3530942"/>
                  <a:pt x="4970778" y="3530942"/>
                </a:cubicBezTo>
                <a:cubicBezTo>
                  <a:pt x="4954671" y="3530942"/>
                  <a:pt x="4934774" y="3542311"/>
                  <a:pt x="4913930" y="3565051"/>
                </a:cubicBezTo>
                <a:cubicBezTo>
                  <a:pt x="4870347" y="3611476"/>
                  <a:pt x="4835291" y="3605791"/>
                  <a:pt x="4816342" y="3573578"/>
                </a:cubicBezTo>
                <a:cubicBezTo>
                  <a:pt x="4786971" y="3523362"/>
                  <a:pt x="4745282" y="3496833"/>
                  <a:pt x="4711174" y="3456093"/>
                </a:cubicBezTo>
                <a:cubicBezTo>
                  <a:pt x="4695067" y="3436196"/>
                  <a:pt x="4680855" y="3420089"/>
                  <a:pt x="4665696" y="3406825"/>
                </a:cubicBezTo>
                <a:cubicBezTo>
                  <a:pt x="4651484" y="3393560"/>
                  <a:pt x="4636324" y="3383138"/>
                  <a:pt x="4620218" y="3375558"/>
                </a:cubicBezTo>
                <a:cubicBezTo>
                  <a:pt x="4588004" y="3361347"/>
                  <a:pt x="4548211" y="3357557"/>
                  <a:pt x="4489468" y="3361347"/>
                </a:cubicBezTo>
                <a:cubicBezTo>
                  <a:pt x="4473362" y="3362294"/>
                  <a:pt x="4461044" y="3362294"/>
                  <a:pt x="4456307" y="3340502"/>
                </a:cubicBezTo>
                <a:cubicBezTo>
                  <a:pt x="4440200" y="3255231"/>
                  <a:pt x="4366298" y="3277023"/>
                  <a:pt x="4322715" y="3241967"/>
                </a:cubicBezTo>
                <a:cubicBezTo>
                  <a:pt x="4300924" y="3223965"/>
                  <a:pt x="4276290" y="3212595"/>
                  <a:pt x="4237444" y="3236282"/>
                </a:cubicBezTo>
                <a:cubicBezTo>
                  <a:pt x="4207125" y="3254284"/>
                  <a:pt x="4173964" y="3241019"/>
                  <a:pt x="4182491" y="3205016"/>
                </a:cubicBezTo>
                <a:cubicBezTo>
                  <a:pt x="4207125" y="3101743"/>
                  <a:pt x="4174912" y="3090373"/>
                  <a:pt x="4117117" y="3114060"/>
                </a:cubicBezTo>
                <a:cubicBezTo>
                  <a:pt x="4089640" y="3125429"/>
                  <a:pt x="4099115" y="3096058"/>
                  <a:pt x="4094378" y="3082793"/>
                </a:cubicBezTo>
                <a:cubicBezTo>
                  <a:pt x="4083008" y="3055317"/>
                  <a:pt x="4063111" y="3041105"/>
                  <a:pt x="4032793" y="3057212"/>
                </a:cubicBezTo>
                <a:cubicBezTo>
                  <a:pt x="4010054" y="3069529"/>
                  <a:pt x="4034688" y="3116902"/>
                  <a:pt x="3999632" y="3126376"/>
                </a:cubicBezTo>
                <a:cubicBezTo>
                  <a:pt x="3989210" y="3129219"/>
                  <a:pt x="3979735" y="3124482"/>
                  <a:pt x="3971208" y="3120692"/>
                </a:cubicBezTo>
                <a:cubicBezTo>
                  <a:pt x="3962681" y="3115955"/>
                  <a:pt x="3953206" y="3113112"/>
                  <a:pt x="3943731" y="3117849"/>
                </a:cubicBezTo>
                <a:cubicBezTo>
                  <a:pt x="3874567" y="3156695"/>
                  <a:pt x="3803507" y="3205963"/>
                  <a:pt x="3732448" y="3250494"/>
                </a:cubicBezTo>
                <a:cubicBezTo>
                  <a:pt x="3721078" y="3287445"/>
                  <a:pt x="3711604" y="3325343"/>
                  <a:pt x="3697392" y="3362294"/>
                </a:cubicBezTo>
                <a:cubicBezTo>
                  <a:pt x="3679390" y="3407772"/>
                  <a:pt x="3643387" y="3430511"/>
                  <a:pt x="3623490" y="3410614"/>
                </a:cubicBezTo>
                <a:cubicBezTo>
                  <a:pt x="3588434" y="3375558"/>
                  <a:pt x="3572327" y="3314921"/>
                  <a:pt x="3524007" y="3299762"/>
                </a:cubicBezTo>
                <a:cubicBezTo>
                  <a:pt x="3520217" y="3298814"/>
                  <a:pt x="3521165" y="3288392"/>
                  <a:pt x="3521165" y="3281760"/>
                </a:cubicBezTo>
                <a:cubicBezTo>
                  <a:pt x="3521165" y="3268495"/>
                  <a:pt x="3534429" y="3251441"/>
                  <a:pt x="3544851" y="3258074"/>
                </a:cubicBezTo>
                <a:cubicBezTo>
                  <a:pt x="3581802" y="3280812"/>
                  <a:pt x="3619700" y="3179434"/>
                  <a:pt x="3655704" y="3190804"/>
                </a:cubicBezTo>
                <a:cubicBezTo>
                  <a:pt x="3668021" y="3169960"/>
                  <a:pt x="3679390" y="3148168"/>
                  <a:pt x="3693602" y="3128272"/>
                </a:cubicBezTo>
                <a:cubicBezTo>
                  <a:pt x="3707814" y="3108375"/>
                  <a:pt x="3714446" y="3111217"/>
                  <a:pt x="3718236" y="3126376"/>
                </a:cubicBezTo>
                <a:cubicBezTo>
                  <a:pt x="3722026" y="3140588"/>
                  <a:pt x="3719184" y="3172802"/>
                  <a:pt x="3746660" y="3144378"/>
                </a:cubicBezTo>
                <a:cubicBezTo>
                  <a:pt x="3773189" y="3116902"/>
                  <a:pt x="3800665" y="3088478"/>
                  <a:pt x="3825299" y="3056265"/>
                </a:cubicBezTo>
                <a:cubicBezTo>
                  <a:pt x="3842353" y="3034473"/>
                  <a:pt x="3846143" y="3006049"/>
                  <a:pt x="3836668" y="2994680"/>
                </a:cubicBezTo>
                <a:cubicBezTo>
                  <a:pt x="3816772" y="2972888"/>
                  <a:pt x="3791191" y="2960571"/>
                  <a:pt x="3771294" y="2939727"/>
                </a:cubicBezTo>
                <a:cubicBezTo>
                  <a:pt x="3758029" y="2926463"/>
                  <a:pt x="3752345" y="2901829"/>
                  <a:pt x="3740975" y="2885722"/>
                </a:cubicBezTo>
                <a:cubicBezTo>
                  <a:pt x="3727711" y="2867720"/>
                  <a:pt x="3697392" y="2879090"/>
                  <a:pt x="3681285" y="2906566"/>
                </a:cubicBezTo>
                <a:cubicBezTo>
                  <a:pt x="3659494" y="2943517"/>
                  <a:pt x="3637702" y="2982363"/>
                  <a:pt x="3615911" y="3020261"/>
                </a:cubicBezTo>
                <a:cubicBezTo>
                  <a:pt x="3590329" y="3065739"/>
                  <a:pt x="3592224" y="3094163"/>
                  <a:pt x="3612121" y="3115007"/>
                </a:cubicBezTo>
                <a:cubicBezTo>
                  <a:pt x="3621595" y="3124482"/>
                  <a:pt x="3614015" y="3144378"/>
                  <a:pt x="3601699" y="3148168"/>
                </a:cubicBezTo>
                <a:cubicBezTo>
                  <a:pt x="3573275" y="3158590"/>
                  <a:pt x="3543904" y="3155748"/>
                  <a:pt x="3518322" y="3176592"/>
                </a:cubicBezTo>
                <a:cubicBezTo>
                  <a:pt x="3491793" y="3197436"/>
                  <a:pt x="3479476" y="3197436"/>
                  <a:pt x="3471897" y="3187961"/>
                </a:cubicBezTo>
                <a:cubicBezTo>
                  <a:pt x="3464317" y="3178487"/>
                  <a:pt x="3461475" y="3160485"/>
                  <a:pt x="3455790" y="3146273"/>
                </a:cubicBezTo>
                <a:cubicBezTo>
                  <a:pt x="3448210" y="3128272"/>
                  <a:pt x="3428313" y="3139641"/>
                  <a:pt x="3416944" y="3165222"/>
                </a:cubicBezTo>
                <a:cubicBezTo>
                  <a:pt x="3408417" y="3184172"/>
                  <a:pt x="3421681" y="3207858"/>
                  <a:pt x="3389468" y="3221123"/>
                </a:cubicBezTo>
                <a:cubicBezTo>
                  <a:pt x="3304196" y="3255231"/>
                  <a:pt x="3255876" y="3187014"/>
                  <a:pt x="3171552" y="3213543"/>
                </a:cubicBezTo>
                <a:cubicBezTo>
                  <a:pt x="3157340" y="3218280"/>
                  <a:pt x="3156393" y="3168065"/>
                  <a:pt x="3140286" y="3168065"/>
                </a:cubicBezTo>
                <a:cubicBezTo>
                  <a:pt x="3109020" y="3167117"/>
                  <a:pt x="3073016" y="3180382"/>
                  <a:pt x="3037013" y="3192699"/>
                </a:cubicBezTo>
                <a:cubicBezTo>
                  <a:pt x="2998167" y="3205963"/>
                  <a:pt x="2963111" y="3266601"/>
                  <a:pt x="2972585" y="3308289"/>
                </a:cubicBezTo>
                <a:cubicBezTo>
                  <a:pt x="2984902" y="3361347"/>
                  <a:pt x="2992482" y="3421037"/>
                  <a:pt x="3033223" y="3444723"/>
                </a:cubicBezTo>
                <a:cubicBezTo>
                  <a:pt x="3059752" y="3459882"/>
                  <a:pt x="3081543" y="3492096"/>
                  <a:pt x="3112809" y="3487359"/>
                </a:cubicBezTo>
                <a:cubicBezTo>
                  <a:pt x="3176289" y="3477884"/>
                  <a:pt x="3222715" y="3511993"/>
                  <a:pt x="3285247" y="3495886"/>
                </a:cubicBezTo>
                <a:cubicBezTo>
                  <a:pt x="3332620" y="3483569"/>
                  <a:pt x="3365781" y="3506308"/>
                  <a:pt x="3413154" y="3493991"/>
                </a:cubicBezTo>
                <a:cubicBezTo>
                  <a:pt x="3479476" y="3476937"/>
                  <a:pt x="3485161" y="3529047"/>
                  <a:pt x="3452000" y="3647479"/>
                </a:cubicBezTo>
                <a:cubicBezTo>
                  <a:pt x="3435893" y="3704327"/>
                  <a:pt x="3454842" y="3745068"/>
                  <a:pt x="3495583" y="3740331"/>
                </a:cubicBezTo>
                <a:cubicBezTo>
                  <a:pt x="3511690" y="3738436"/>
                  <a:pt x="3532534" y="3726119"/>
                  <a:pt x="3544851" y="3732751"/>
                </a:cubicBezTo>
                <a:lnTo>
                  <a:pt x="3615911" y="3767807"/>
                </a:lnTo>
                <a:cubicBezTo>
                  <a:pt x="3627280" y="3773492"/>
                  <a:pt x="3639597" y="3779176"/>
                  <a:pt x="3650966" y="3784861"/>
                </a:cubicBezTo>
                <a:lnTo>
                  <a:pt x="3686022" y="3801915"/>
                </a:lnTo>
                <a:cubicBezTo>
                  <a:pt x="3733395" y="3824654"/>
                  <a:pt x="3779821" y="3848341"/>
                  <a:pt x="3826247" y="3873922"/>
                </a:cubicBezTo>
                <a:cubicBezTo>
                  <a:pt x="3859408" y="3891924"/>
                  <a:pt x="3853723" y="3970563"/>
                  <a:pt x="3902043" y="3972458"/>
                </a:cubicBezTo>
                <a:cubicBezTo>
                  <a:pt x="3898253" y="4010357"/>
                  <a:pt x="3892569" y="4048255"/>
                  <a:pt x="3889726" y="4085206"/>
                </a:cubicBezTo>
                <a:cubicBezTo>
                  <a:pt x="3887831" y="4117419"/>
                  <a:pt x="3896358" y="4155318"/>
                  <a:pt x="3918150" y="4142053"/>
                </a:cubicBezTo>
                <a:cubicBezTo>
                  <a:pt x="4015738" y="4085206"/>
                  <a:pt x="4055532" y="4203638"/>
                  <a:pt x="4148383" y="4158160"/>
                </a:cubicBezTo>
                <a:cubicBezTo>
                  <a:pt x="4153120" y="4155318"/>
                  <a:pt x="4157857" y="4191321"/>
                  <a:pt x="4159752" y="4212165"/>
                </a:cubicBezTo>
                <a:cubicBezTo>
                  <a:pt x="4162595" y="4247222"/>
                  <a:pt x="4137961" y="4250064"/>
                  <a:pt x="4123749" y="4262381"/>
                </a:cubicBezTo>
                <a:cubicBezTo>
                  <a:pt x="4100062" y="4283225"/>
                  <a:pt x="4078271" y="4284172"/>
                  <a:pt x="4058374" y="4276593"/>
                </a:cubicBezTo>
                <a:cubicBezTo>
                  <a:pt x="4029950" y="4266171"/>
                  <a:pt x="4002474" y="4255749"/>
                  <a:pt x="3972155" y="4249116"/>
                </a:cubicBezTo>
                <a:cubicBezTo>
                  <a:pt x="3961733" y="4246274"/>
                  <a:pt x="3955101" y="4262381"/>
                  <a:pt x="3956996" y="4283225"/>
                </a:cubicBezTo>
                <a:cubicBezTo>
                  <a:pt x="3958891" y="4308806"/>
                  <a:pt x="3948469" y="4325861"/>
                  <a:pt x="3927625" y="4328703"/>
                </a:cubicBezTo>
                <a:cubicBezTo>
                  <a:pt x="3917203" y="4330598"/>
                  <a:pt x="3899201" y="4328703"/>
                  <a:pt x="3896358" y="4334388"/>
                </a:cubicBezTo>
                <a:cubicBezTo>
                  <a:pt x="3882147" y="4363759"/>
                  <a:pt x="3898253" y="4366601"/>
                  <a:pt x="3909623" y="4373234"/>
                </a:cubicBezTo>
                <a:cubicBezTo>
                  <a:pt x="3947521" y="4397868"/>
                  <a:pt x="3989210" y="4411132"/>
                  <a:pt x="4009106" y="4471769"/>
                </a:cubicBezTo>
                <a:cubicBezTo>
                  <a:pt x="4034688" y="4549461"/>
                  <a:pt x="4075428" y="4614836"/>
                  <a:pt x="4168279" y="4565568"/>
                </a:cubicBezTo>
                <a:cubicBezTo>
                  <a:pt x="4182491" y="4557988"/>
                  <a:pt x="4197651" y="4571253"/>
                  <a:pt x="4211863" y="4576937"/>
                </a:cubicBezTo>
                <a:cubicBezTo>
                  <a:pt x="4259236" y="4595887"/>
                  <a:pt x="4305661" y="4616731"/>
                  <a:pt x="4353034" y="4636627"/>
                </a:cubicBezTo>
                <a:cubicBezTo>
                  <a:pt x="4390932" y="4651787"/>
                  <a:pt x="4428831" y="4665999"/>
                  <a:pt x="4441148" y="4725689"/>
                </a:cubicBezTo>
                <a:cubicBezTo>
                  <a:pt x="4454412" y="4729478"/>
                  <a:pt x="4465782" y="4738006"/>
                  <a:pt x="4476204" y="4749375"/>
                </a:cubicBezTo>
                <a:cubicBezTo>
                  <a:pt x="4480941" y="4755060"/>
                  <a:pt x="4485678" y="4760745"/>
                  <a:pt x="4490416" y="4766429"/>
                </a:cubicBezTo>
                <a:cubicBezTo>
                  <a:pt x="4495153" y="4772114"/>
                  <a:pt x="4499890" y="4778746"/>
                  <a:pt x="4503680" y="4784431"/>
                </a:cubicBezTo>
                <a:cubicBezTo>
                  <a:pt x="4521682" y="4809065"/>
                  <a:pt x="4539684" y="4833699"/>
                  <a:pt x="4569055" y="4839384"/>
                </a:cubicBezTo>
                <a:cubicBezTo>
                  <a:pt x="4629692" y="4851701"/>
                  <a:pt x="4684645" y="4880124"/>
                  <a:pt x="4742440" y="4900969"/>
                </a:cubicBezTo>
                <a:cubicBezTo>
                  <a:pt x="4765179" y="4889599"/>
                  <a:pt x="4786023" y="4884862"/>
                  <a:pt x="4805920" y="4884862"/>
                </a:cubicBezTo>
                <a:cubicBezTo>
                  <a:pt x="4825816" y="4884862"/>
                  <a:pt x="4843818" y="4889599"/>
                  <a:pt x="4861820" y="4894336"/>
                </a:cubicBezTo>
                <a:cubicBezTo>
                  <a:pt x="4897823" y="4905706"/>
                  <a:pt x="4930984" y="4924655"/>
                  <a:pt x="4967935" y="4932235"/>
                </a:cubicBezTo>
                <a:cubicBezTo>
                  <a:pt x="5010571" y="4940762"/>
                  <a:pt x="5043732" y="4958764"/>
                  <a:pt x="5048469" y="5029823"/>
                </a:cubicBezTo>
                <a:cubicBezTo>
                  <a:pt x="5051312" y="5072459"/>
                  <a:pt x="5074998" y="5081933"/>
                  <a:pt x="5100580" y="5089513"/>
                </a:cubicBezTo>
                <a:cubicBezTo>
                  <a:pt x="5118582" y="5095198"/>
                  <a:pt x="5136583" y="5103725"/>
                  <a:pt x="5153637" y="5111305"/>
                </a:cubicBezTo>
                <a:cubicBezTo>
                  <a:pt x="5144163" y="5137834"/>
                  <a:pt x="5128056" y="5149203"/>
                  <a:pt x="5113844" y="5144466"/>
                </a:cubicBezTo>
                <a:lnTo>
                  <a:pt x="4786023" y="5031718"/>
                </a:lnTo>
                <a:lnTo>
                  <a:pt x="4461044" y="4906653"/>
                </a:lnTo>
                <a:cubicBezTo>
                  <a:pt x="4447780" y="4901916"/>
                  <a:pt x="4434516" y="4887704"/>
                  <a:pt x="4429778" y="4869702"/>
                </a:cubicBezTo>
                <a:cubicBezTo>
                  <a:pt x="4420304" y="4834647"/>
                  <a:pt x="4400407" y="4845068"/>
                  <a:pt x="4377668" y="4864018"/>
                </a:cubicBezTo>
                <a:cubicBezTo>
                  <a:pt x="4348297" y="4887704"/>
                  <a:pt x="4323663" y="4904759"/>
                  <a:pt x="4312293" y="4858333"/>
                </a:cubicBezTo>
                <a:cubicBezTo>
                  <a:pt x="4308504" y="4841279"/>
                  <a:pt x="4288607" y="4838436"/>
                  <a:pt x="4275342" y="4830856"/>
                </a:cubicBezTo>
                <a:cubicBezTo>
                  <a:pt x="4237444" y="4809065"/>
                  <a:pt x="4194808" y="4796748"/>
                  <a:pt x="4155963" y="4777799"/>
                </a:cubicBezTo>
                <a:cubicBezTo>
                  <a:pt x="4117117" y="4758850"/>
                  <a:pt x="4081113" y="4733268"/>
                  <a:pt x="4058374" y="4683053"/>
                </a:cubicBezTo>
                <a:cubicBezTo>
                  <a:pt x="3964576" y="4637575"/>
                  <a:pt x="3871725" y="4592097"/>
                  <a:pt x="3777926" y="4548514"/>
                </a:cubicBezTo>
                <a:cubicBezTo>
                  <a:pt x="3764662" y="4541881"/>
                  <a:pt x="3746660" y="4536197"/>
                  <a:pt x="3731501" y="4543776"/>
                </a:cubicBezTo>
                <a:cubicBezTo>
                  <a:pt x="3691707" y="4563673"/>
                  <a:pt x="3664231" y="4550409"/>
                  <a:pt x="3636755" y="4535249"/>
                </a:cubicBezTo>
                <a:cubicBezTo>
                  <a:pt x="3586539" y="4507773"/>
                  <a:pt x="3535376" y="4510615"/>
                  <a:pt x="3474739" y="4597782"/>
                </a:cubicBezTo>
                <a:cubicBezTo>
                  <a:pt x="3466212" y="4610098"/>
                  <a:pt x="3451052" y="4615783"/>
                  <a:pt x="3439683" y="4625258"/>
                </a:cubicBezTo>
                <a:cubicBezTo>
                  <a:pt x="3421681" y="4639470"/>
                  <a:pt x="3420734" y="4641365"/>
                  <a:pt x="3393258" y="4606309"/>
                </a:cubicBezTo>
                <a:cubicBezTo>
                  <a:pt x="3382835" y="4593044"/>
                  <a:pt x="3373361" y="4578832"/>
                  <a:pt x="3352517" y="4590202"/>
                </a:cubicBezTo>
                <a:cubicBezTo>
                  <a:pt x="3321251" y="4608203"/>
                  <a:pt x="3313671" y="4593044"/>
                  <a:pt x="3309881" y="4559883"/>
                </a:cubicBezTo>
                <a:cubicBezTo>
                  <a:pt x="3306091" y="4518195"/>
                  <a:pt x="3328830" y="4507773"/>
                  <a:pt x="3351569" y="4487876"/>
                </a:cubicBezTo>
                <a:cubicBezTo>
                  <a:pt x="3361991" y="4479349"/>
                  <a:pt x="3374308" y="4459452"/>
                  <a:pt x="3377151" y="4446188"/>
                </a:cubicBezTo>
                <a:cubicBezTo>
                  <a:pt x="3385678" y="4408290"/>
                  <a:pt x="3361991" y="4421554"/>
                  <a:pt x="3346832" y="4430081"/>
                </a:cubicBezTo>
                <a:cubicBezTo>
                  <a:pt x="3324093" y="4442398"/>
                  <a:pt x="3314618" y="4431029"/>
                  <a:pt x="3304196" y="4417764"/>
                </a:cubicBezTo>
                <a:lnTo>
                  <a:pt x="3205660" y="4355232"/>
                </a:lnTo>
                <a:cubicBezTo>
                  <a:pt x="3175342" y="4368496"/>
                  <a:pt x="3169657" y="4343862"/>
                  <a:pt x="3159235" y="4321123"/>
                </a:cubicBezTo>
                <a:cubicBezTo>
                  <a:pt x="3148813" y="4299332"/>
                  <a:pt x="3107125" y="4309754"/>
                  <a:pt x="3083438" y="4341020"/>
                </a:cubicBezTo>
                <a:cubicBezTo>
                  <a:pt x="3061647" y="4369444"/>
                  <a:pt x="3051225" y="4401657"/>
                  <a:pt x="3073016" y="4420607"/>
                </a:cubicBezTo>
                <a:cubicBezTo>
                  <a:pt x="3076806" y="4423449"/>
                  <a:pt x="3080596" y="4429134"/>
                  <a:pt x="3081543" y="4434818"/>
                </a:cubicBezTo>
                <a:cubicBezTo>
                  <a:pt x="3083438" y="4440503"/>
                  <a:pt x="3084386" y="4449030"/>
                  <a:pt x="3082491" y="4455663"/>
                </a:cubicBezTo>
                <a:cubicBezTo>
                  <a:pt x="3081543" y="4458505"/>
                  <a:pt x="3071121" y="4466084"/>
                  <a:pt x="3067331" y="4465137"/>
                </a:cubicBezTo>
                <a:cubicBezTo>
                  <a:pt x="3027538" y="4450925"/>
                  <a:pt x="2989640" y="4434818"/>
                  <a:pt x="2948899" y="4420607"/>
                </a:cubicBezTo>
                <a:cubicBezTo>
                  <a:pt x="2931845" y="4414922"/>
                  <a:pt x="2895841" y="4459452"/>
                  <a:pt x="2892051" y="4414922"/>
                </a:cubicBezTo>
                <a:cubicBezTo>
                  <a:pt x="2886367" y="4351442"/>
                  <a:pt x="2817202" y="4377023"/>
                  <a:pt x="2805832" y="4320176"/>
                </a:cubicBezTo>
                <a:cubicBezTo>
                  <a:pt x="2802990" y="4307859"/>
                  <a:pt x="2802043" y="4286067"/>
                  <a:pt x="2795410" y="4287015"/>
                </a:cubicBezTo>
                <a:cubicBezTo>
                  <a:pt x="2755617" y="4291752"/>
                  <a:pt x="2713929" y="4301227"/>
                  <a:pt x="2672241" y="4308806"/>
                </a:cubicBezTo>
                <a:cubicBezTo>
                  <a:pt x="2672241" y="4258591"/>
                  <a:pt x="2639080" y="4279435"/>
                  <a:pt x="2611603" y="4279435"/>
                </a:cubicBezTo>
                <a:cubicBezTo>
                  <a:pt x="2584127" y="4279435"/>
                  <a:pt x="2564230" y="4256696"/>
                  <a:pt x="2538649" y="4247222"/>
                </a:cubicBezTo>
                <a:cubicBezTo>
                  <a:pt x="2531069" y="4244379"/>
                  <a:pt x="2516857" y="4255749"/>
                  <a:pt x="2506435" y="4260486"/>
                </a:cubicBezTo>
                <a:cubicBezTo>
                  <a:pt x="2507383" y="4267118"/>
                  <a:pt x="2506435" y="4276593"/>
                  <a:pt x="2509278" y="4280383"/>
                </a:cubicBezTo>
                <a:cubicBezTo>
                  <a:pt x="2537701" y="4323018"/>
                  <a:pt x="2598339" y="4318281"/>
                  <a:pt x="2614446" y="4377023"/>
                </a:cubicBezTo>
                <a:cubicBezTo>
                  <a:pt x="2631500" y="4438608"/>
                  <a:pt x="2689295" y="4436713"/>
                  <a:pt x="2722456" y="4472717"/>
                </a:cubicBezTo>
                <a:cubicBezTo>
                  <a:pt x="2730036" y="4481244"/>
                  <a:pt x="2746143" y="4482191"/>
                  <a:pt x="2747090" y="4492614"/>
                </a:cubicBezTo>
                <a:cubicBezTo>
                  <a:pt x="2758459" y="4578832"/>
                  <a:pt x="2827624" y="4581675"/>
                  <a:pt x="2877839" y="4610098"/>
                </a:cubicBezTo>
                <a:cubicBezTo>
                  <a:pt x="2960268" y="4656524"/>
                  <a:pt x="3042697" y="4701055"/>
                  <a:pt x="3126074" y="4746533"/>
                </a:cubicBezTo>
                <a:cubicBezTo>
                  <a:pt x="3209450" y="4789168"/>
                  <a:pt x="3293774" y="4831804"/>
                  <a:pt x="3377151" y="4875387"/>
                </a:cubicBezTo>
                <a:cubicBezTo>
                  <a:pt x="3387573" y="4881072"/>
                  <a:pt x="3402732" y="4895284"/>
                  <a:pt x="3372413" y="4923708"/>
                </a:cubicBezTo>
                <a:cubicBezTo>
                  <a:pt x="3350622" y="4944552"/>
                  <a:pt x="3329778" y="4972975"/>
                  <a:pt x="3313671" y="5001399"/>
                </a:cubicBezTo>
                <a:cubicBezTo>
                  <a:pt x="3292827" y="5037403"/>
                  <a:pt x="3273878" y="5052562"/>
                  <a:pt x="3250191" y="5041193"/>
                </a:cubicBezTo>
                <a:cubicBezTo>
                  <a:pt x="3210398" y="5023191"/>
                  <a:pt x="3171552" y="5003294"/>
                  <a:pt x="3130811" y="4987187"/>
                </a:cubicBezTo>
                <a:cubicBezTo>
                  <a:pt x="3123232" y="4984345"/>
                  <a:pt x="3101440" y="4994767"/>
                  <a:pt x="3097650" y="5002347"/>
                </a:cubicBezTo>
                <a:cubicBezTo>
                  <a:pt x="3088175" y="5023191"/>
                  <a:pt x="3084386" y="5046877"/>
                  <a:pt x="3081543" y="5068669"/>
                </a:cubicBezTo>
                <a:cubicBezTo>
                  <a:pt x="3080596" y="5073406"/>
                  <a:pt x="3086281" y="5077196"/>
                  <a:pt x="3090070" y="5080986"/>
                </a:cubicBezTo>
                <a:cubicBezTo>
                  <a:pt x="3071121" y="5148255"/>
                  <a:pt x="3110915" y="5152993"/>
                  <a:pt x="3142181" y="5152046"/>
                </a:cubicBezTo>
                <a:cubicBezTo>
                  <a:pt x="3170605" y="5151098"/>
                  <a:pt x="3199976" y="5132149"/>
                  <a:pt x="3201871" y="5184259"/>
                </a:cubicBezTo>
                <a:cubicBezTo>
                  <a:pt x="3202818" y="5212683"/>
                  <a:pt x="3210398" y="5241107"/>
                  <a:pt x="3221767" y="5261004"/>
                </a:cubicBezTo>
                <a:cubicBezTo>
                  <a:pt x="3242611" y="5295112"/>
                  <a:pt x="3238822" y="5303639"/>
                  <a:pt x="3199028" y="5308377"/>
                </a:cubicBezTo>
                <a:cubicBezTo>
                  <a:pt x="3176289" y="5311219"/>
                  <a:pt x="3150708" y="5327326"/>
                  <a:pt x="3126074" y="5337748"/>
                </a:cubicBezTo>
                <a:lnTo>
                  <a:pt x="3011431" y="5370909"/>
                </a:lnTo>
                <a:cubicBezTo>
                  <a:pt x="2970690" y="5379436"/>
                  <a:pt x="2947004" y="5357644"/>
                  <a:pt x="2929950" y="5321641"/>
                </a:cubicBezTo>
                <a:cubicBezTo>
                  <a:pt x="2919528" y="5299849"/>
                  <a:pt x="2902473" y="5271425"/>
                  <a:pt x="2884472" y="5276163"/>
                </a:cubicBezTo>
                <a:cubicBezTo>
                  <a:pt x="2852258" y="5284690"/>
                  <a:pt x="2824782" y="5279953"/>
                  <a:pt x="2798253" y="5273320"/>
                </a:cubicBezTo>
                <a:cubicBezTo>
                  <a:pt x="2771724" y="5266688"/>
                  <a:pt x="2745195" y="5258161"/>
                  <a:pt x="2716771" y="5259108"/>
                </a:cubicBezTo>
                <a:cubicBezTo>
                  <a:pt x="2710139" y="5259108"/>
                  <a:pt x="2693085" y="5279953"/>
                  <a:pt x="2687400" y="5293217"/>
                </a:cubicBezTo>
                <a:cubicBezTo>
                  <a:pt x="2681715" y="5306481"/>
                  <a:pt x="2678873" y="5330168"/>
                  <a:pt x="2684558" y="5334905"/>
                </a:cubicBezTo>
                <a:cubicBezTo>
                  <a:pt x="2709192" y="5358592"/>
                  <a:pt x="2738563" y="5374699"/>
                  <a:pt x="2763197" y="5397438"/>
                </a:cubicBezTo>
                <a:cubicBezTo>
                  <a:pt x="2771724" y="5405017"/>
                  <a:pt x="2762249" y="5420177"/>
                  <a:pt x="2744248" y="5430599"/>
                </a:cubicBezTo>
                <a:cubicBezTo>
                  <a:pt x="2727193" y="5440073"/>
                  <a:pt x="2718666" y="5453338"/>
                  <a:pt x="2723404" y="5464707"/>
                </a:cubicBezTo>
                <a:cubicBezTo>
                  <a:pt x="2728141" y="5478919"/>
                  <a:pt x="2737615" y="5487446"/>
                  <a:pt x="2748037" y="5494078"/>
                </a:cubicBezTo>
                <a:cubicBezTo>
                  <a:pt x="2758459" y="5500711"/>
                  <a:pt x="2770776" y="5504500"/>
                  <a:pt x="2782146" y="5509238"/>
                </a:cubicBezTo>
                <a:cubicBezTo>
                  <a:pt x="2804885" y="5519660"/>
                  <a:pt x="2825729" y="5532924"/>
                  <a:pt x="2824782" y="5576507"/>
                </a:cubicBezTo>
                <a:cubicBezTo>
                  <a:pt x="2850363" y="5563243"/>
                  <a:pt x="2875944" y="5549979"/>
                  <a:pt x="2901526" y="5537662"/>
                </a:cubicBezTo>
                <a:cubicBezTo>
                  <a:pt x="2929950" y="5523450"/>
                  <a:pt x="2947951" y="5535767"/>
                  <a:pt x="2967848" y="5547136"/>
                </a:cubicBezTo>
                <a:cubicBezTo>
                  <a:pt x="2994377" y="5563243"/>
                  <a:pt x="2965953" y="5607774"/>
                  <a:pt x="2971638" y="5625776"/>
                </a:cubicBezTo>
                <a:cubicBezTo>
                  <a:pt x="2991535" y="5690203"/>
                  <a:pt x="2899631" y="5735681"/>
                  <a:pt x="2918580" y="5797265"/>
                </a:cubicBezTo>
                <a:cubicBezTo>
                  <a:pt x="2922370" y="5808635"/>
                  <a:pt x="2898684" y="5843691"/>
                  <a:pt x="2887314" y="5866430"/>
                </a:cubicBezTo>
                <a:cubicBezTo>
                  <a:pt x="2884472" y="5873062"/>
                  <a:pt x="2875944" y="5877800"/>
                  <a:pt x="2870260" y="5880642"/>
                </a:cubicBezTo>
                <a:cubicBezTo>
                  <a:pt x="2858890" y="5887274"/>
                  <a:pt x="2854153" y="5877800"/>
                  <a:pt x="2857943" y="5856008"/>
                </a:cubicBezTo>
                <a:cubicBezTo>
                  <a:pt x="2860785" y="5839901"/>
                  <a:pt x="2871207" y="5818110"/>
                  <a:pt x="2867417" y="5809583"/>
                </a:cubicBezTo>
                <a:cubicBezTo>
                  <a:pt x="2854153" y="5782106"/>
                  <a:pt x="2838994" y="5814320"/>
                  <a:pt x="2826677" y="5830427"/>
                </a:cubicBezTo>
                <a:cubicBezTo>
                  <a:pt x="2801095" y="5863588"/>
                  <a:pt x="2776461" y="5860745"/>
                  <a:pt x="2755617" y="5851271"/>
                </a:cubicBezTo>
                <a:cubicBezTo>
                  <a:pt x="2697822" y="5823795"/>
                  <a:pt x="2641922" y="5794423"/>
                  <a:pt x="2585074" y="5765999"/>
                </a:cubicBezTo>
                <a:cubicBezTo>
                  <a:pt x="2567073" y="5756525"/>
                  <a:pt x="2537701" y="5783054"/>
                  <a:pt x="2520647" y="5820005"/>
                </a:cubicBezTo>
                <a:cubicBezTo>
                  <a:pt x="2505488" y="5853166"/>
                  <a:pt x="2494118" y="5884432"/>
                  <a:pt x="2516857" y="5904328"/>
                </a:cubicBezTo>
                <a:cubicBezTo>
                  <a:pt x="2532017" y="5917593"/>
                  <a:pt x="2532964" y="5935595"/>
                  <a:pt x="2521595" y="5964019"/>
                </a:cubicBezTo>
                <a:cubicBezTo>
                  <a:pt x="2509278" y="5996232"/>
                  <a:pt x="2487486" y="6010444"/>
                  <a:pt x="2457167" y="5987705"/>
                </a:cubicBezTo>
                <a:cubicBezTo>
                  <a:pt x="2406952" y="5950754"/>
                  <a:pt x="2323576" y="5961176"/>
                  <a:pt x="2316943" y="5861693"/>
                </a:cubicBezTo>
                <a:cubicBezTo>
                  <a:pt x="2248726" y="5818110"/>
                  <a:pt x="2182404" y="5771684"/>
                  <a:pt x="2084816" y="5796318"/>
                </a:cubicBezTo>
                <a:cubicBezTo>
                  <a:pt x="2063024" y="5802003"/>
                  <a:pt x="2045970" y="5820952"/>
                  <a:pt x="2037443" y="5845586"/>
                </a:cubicBezTo>
                <a:cubicBezTo>
                  <a:pt x="2032705" y="5857903"/>
                  <a:pt x="2036495" y="5879695"/>
                  <a:pt x="2043127" y="5883485"/>
                </a:cubicBezTo>
                <a:cubicBezTo>
                  <a:pt x="2076289" y="5899591"/>
                  <a:pt x="2096185" y="5925173"/>
                  <a:pt x="2106607" y="5969703"/>
                </a:cubicBezTo>
                <a:cubicBezTo>
                  <a:pt x="2117977" y="6014234"/>
                  <a:pt x="2202301" y="5943175"/>
                  <a:pt x="2197563" y="6024656"/>
                </a:cubicBezTo>
                <a:cubicBezTo>
                  <a:pt x="2263886" y="6026551"/>
                  <a:pt x="2322628" y="6058765"/>
                  <a:pt x="2387055" y="6054027"/>
                </a:cubicBezTo>
                <a:cubicBezTo>
                  <a:pt x="2417374" y="6051185"/>
                  <a:pt x="2444850" y="6054975"/>
                  <a:pt x="2470432" y="6060659"/>
                </a:cubicBezTo>
                <a:cubicBezTo>
                  <a:pt x="2496013" y="6067292"/>
                  <a:pt x="2520647" y="6076766"/>
                  <a:pt x="2543386" y="6089083"/>
                </a:cubicBezTo>
                <a:cubicBezTo>
                  <a:pt x="2588864" y="6112769"/>
                  <a:pt x="2630552" y="6144983"/>
                  <a:pt x="2675083" y="6171512"/>
                </a:cubicBezTo>
                <a:cubicBezTo>
                  <a:pt x="2681715" y="6175302"/>
                  <a:pt x="2672241" y="6216043"/>
                  <a:pt x="2663714" y="6237834"/>
                </a:cubicBezTo>
                <a:cubicBezTo>
                  <a:pt x="2655186" y="6260574"/>
                  <a:pt x="2645712" y="6288049"/>
                  <a:pt x="2621078" y="6295630"/>
                </a:cubicBezTo>
                <a:lnTo>
                  <a:pt x="2489381" y="6276680"/>
                </a:lnTo>
                <a:cubicBezTo>
                  <a:pt x="2489381" y="6222675"/>
                  <a:pt x="2410742" y="6292787"/>
                  <a:pt x="2419269" y="6224570"/>
                </a:cubicBezTo>
                <a:cubicBezTo>
                  <a:pt x="2399372" y="6223622"/>
                  <a:pt x="2378528" y="6221727"/>
                  <a:pt x="2358632" y="6220780"/>
                </a:cubicBezTo>
                <a:cubicBezTo>
                  <a:pt x="2338735" y="6218885"/>
                  <a:pt x="2318838" y="6217938"/>
                  <a:pt x="2297994" y="6216043"/>
                </a:cubicBezTo>
                <a:cubicBezTo>
                  <a:pt x="2292309" y="6216043"/>
                  <a:pt x="2285677" y="6221727"/>
                  <a:pt x="2279045" y="6224570"/>
                </a:cubicBezTo>
                <a:cubicBezTo>
                  <a:pt x="2279992" y="6232150"/>
                  <a:pt x="2279992" y="6241624"/>
                  <a:pt x="2282835" y="6245414"/>
                </a:cubicBezTo>
                <a:cubicBezTo>
                  <a:pt x="2290414" y="6254888"/>
                  <a:pt x="2297994" y="6264363"/>
                  <a:pt x="2308416" y="6270048"/>
                </a:cubicBezTo>
                <a:cubicBezTo>
                  <a:pt x="2337787" y="6287102"/>
                  <a:pt x="2361474" y="6298472"/>
                  <a:pt x="2303679" y="6345845"/>
                </a:cubicBezTo>
                <a:cubicBezTo>
                  <a:pt x="2279045" y="6365741"/>
                  <a:pt x="2303679" y="6381848"/>
                  <a:pt x="2316943" y="6388481"/>
                </a:cubicBezTo>
                <a:lnTo>
                  <a:pt x="2550966" y="6506913"/>
                </a:lnTo>
                <a:lnTo>
                  <a:pt x="2668451" y="6565656"/>
                </a:lnTo>
                <a:lnTo>
                  <a:pt x="2727193" y="6595027"/>
                </a:lnTo>
                <a:lnTo>
                  <a:pt x="2785936" y="6628188"/>
                </a:lnTo>
                <a:cubicBezTo>
                  <a:pt x="2829519" y="6649032"/>
                  <a:pt x="2874997" y="6667033"/>
                  <a:pt x="2918580" y="6687878"/>
                </a:cubicBezTo>
                <a:cubicBezTo>
                  <a:pt x="2962163" y="6708722"/>
                  <a:pt x="2945109" y="6733356"/>
                  <a:pt x="2906263" y="6766517"/>
                </a:cubicBezTo>
                <a:cubicBezTo>
                  <a:pt x="2897736" y="6774097"/>
                  <a:pt x="2903421" y="6811047"/>
                  <a:pt x="2897736" y="6834734"/>
                </a:cubicBezTo>
                <a:cubicBezTo>
                  <a:pt x="2875944" y="6922847"/>
                  <a:pt x="2898684" y="6974011"/>
                  <a:pt x="2957426" y="6996750"/>
                </a:cubicBezTo>
                <a:cubicBezTo>
                  <a:pt x="2991535" y="7010014"/>
                  <a:pt x="3026591" y="7022331"/>
                  <a:pt x="3058804" y="7041280"/>
                </a:cubicBezTo>
                <a:cubicBezTo>
                  <a:pt x="3132706" y="7082968"/>
                  <a:pt x="3227452" y="7084863"/>
                  <a:pt x="3271983" y="7181505"/>
                </a:cubicBezTo>
                <a:cubicBezTo>
                  <a:pt x="3276720" y="7191926"/>
                  <a:pt x="3307986" y="7181505"/>
                  <a:pt x="3326935" y="7173925"/>
                </a:cubicBezTo>
                <a:cubicBezTo>
                  <a:pt x="3349674" y="7165399"/>
                  <a:pt x="3365781" y="7172977"/>
                  <a:pt x="3375256" y="7190980"/>
                </a:cubicBezTo>
                <a:cubicBezTo>
                  <a:pt x="3387573" y="7213718"/>
                  <a:pt x="3371466" y="7238353"/>
                  <a:pt x="3356307" y="7256354"/>
                </a:cubicBezTo>
                <a:cubicBezTo>
                  <a:pt x="3314618" y="7303727"/>
                  <a:pt x="3271983" y="7350152"/>
                  <a:pt x="3229347" y="7395631"/>
                </a:cubicBezTo>
                <a:cubicBezTo>
                  <a:pt x="3290932" y="7436372"/>
                  <a:pt x="3292827" y="7441109"/>
                  <a:pt x="3230294" y="7518801"/>
                </a:cubicBezTo>
                <a:cubicBezTo>
                  <a:pt x="3200923" y="7554803"/>
                  <a:pt x="3224610" y="7556699"/>
                  <a:pt x="3232189" y="7570911"/>
                </a:cubicBezTo>
                <a:cubicBezTo>
                  <a:pt x="3258718" y="7618283"/>
                  <a:pt x="3258718" y="7622074"/>
                  <a:pt x="3221767" y="7667552"/>
                </a:cubicBezTo>
                <a:cubicBezTo>
                  <a:pt x="3212293" y="7678922"/>
                  <a:pt x="3200923" y="7689343"/>
                  <a:pt x="3190501" y="7699765"/>
                </a:cubicBezTo>
                <a:cubicBezTo>
                  <a:pt x="3199028" y="7709240"/>
                  <a:pt x="3206608" y="7724400"/>
                  <a:pt x="3217030" y="7725346"/>
                </a:cubicBezTo>
                <a:cubicBezTo>
                  <a:pt x="3235979" y="7726295"/>
                  <a:pt x="3271983" y="7708292"/>
                  <a:pt x="3272930" y="7714925"/>
                </a:cubicBezTo>
                <a:cubicBezTo>
                  <a:pt x="3297564" y="7808723"/>
                  <a:pt x="3371466" y="7749981"/>
                  <a:pt x="3423576" y="7754719"/>
                </a:cubicBezTo>
                <a:cubicBezTo>
                  <a:pt x="3441578" y="7756613"/>
                  <a:pt x="3474739" y="7733873"/>
                  <a:pt x="3478529" y="7742401"/>
                </a:cubicBezTo>
                <a:cubicBezTo>
                  <a:pt x="3514532" y="7822935"/>
                  <a:pt x="3613068" y="7808723"/>
                  <a:pt x="3641492" y="7898732"/>
                </a:cubicBezTo>
                <a:cubicBezTo>
                  <a:pt x="3609278" y="7961264"/>
                  <a:pt x="3564748" y="7982108"/>
                  <a:pt x="3517375" y="7966001"/>
                </a:cubicBezTo>
                <a:cubicBezTo>
                  <a:pt x="3469054" y="7949894"/>
                  <a:pt x="3425471" y="7929999"/>
                  <a:pt x="3388520" y="7882626"/>
                </a:cubicBezTo>
                <a:cubicBezTo>
                  <a:pt x="3323145" y="7796406"/>
                  <a:pt x="3282405" y="7808723"/>
                  <a:pt x="3204713" y="7893046"/>
                </a:cubicBezTo>
                <a:cubicBezTo>
                  <a:pt x="3183869" y="7914839"/>
                  <a:pt x="3180079" y="7930945"/>
                  <a:pt x="3184816" y="7954632"/>
                </a:cubicBezTo>
                <a:cubicBezTo>
                  <a:pt x="3194291" y="7992530"/>
                  <a:pt x="3205660" y="8032323"/>
                  <a:pt x="3251139" y="8011479"/>
                </a:cubicBezTo>
                <a:cubicBezTo>
                  <a:pt x="3288089" y="7994425"/>
                  <a:pt x="3329778" y="7984002"/>
                  <a:pt x="3346832" y="8013374"/>
                </a:cubicBezTo>
                <a:cubicBezTo>
                  <a:pt x="3388520" y="8087276"/>
                  <a:pt x="3455790" y="8108120"/>
                  <a:pt x="3521165" y="8135596"/>
                </a:cubicBezTo>
                <a:cubicBezTo>
                  <a:pt x="3527797" y="8138439"/>
                  <a:pt x="3526849" y="8158335"/>
                  <a:pt x="3529692" y="8170652"/>
                </a:cubicBezTo>
                <a:cubicBezTo>
                  <a:pt x="3523059" y="8174442"/>
                  <a:pt x="3515480" y="8182022"/>
                  <a:pt x="3509795" y="8180127"/>
                </a:cubicBezTo>
                <a:cubicBezTo>
                  <a:pt x="3459580" y="8166863"/>
                  <a:pt x="3410312" y="8150756"/>
                  <a:pt x="3360096" y="8137491"/>
                </a:cubicBezTo>
                <a:cubicBezTo>
                  <a:pt x="3355359" y="8136544"/>
                  <a:pt x="3347779" y="8144123"/>
                  <a:pt x="3341147" y="8147913"/>
                </a:cubicBezTo>
                <a:cubicBezTo>
                  <a:pt x="3343990" y="8154545"/>
                  <a:pt x="3344937" y="8165915"/>
                  <a:pt x="3350622" y="8167810"/>
                </a:cubicBezTo>
                <a:cubicBezTo>
                  <a:pt x="3420734" y="8199076"/>
                  <a:pt x="3483266" y="8257818"/>
                  <a:pt x="3573275" y="8226552"/>
                </a:cubicBezTo>
                <a:cubicBezTo>
                  <a:pt x="3580854" y="8223710"/>
                  <a:pt x="3593171" y="8237922"/>
                  <a:pt x="3596961" y="8249291"/>
                </a:cubicBezTo>
                <a:cubicBezTo>
                  <a:pt x="3614963" y="8292875"/>
                  <a:pt x="3644334" y="8291927"/>
                  <a:pt x="3682233" y="8272978"/>
                </a:cubicBezTo>
                <a:cubicBezTo>
                  <a:pt x="3714446" y="8255923"/>
                  <a:pt x="3742870" y="8269188"/>
                  <a:pt x="3737185" y="8308034"/>
                </a:cubicBezTo>
                <a:cubicBezTo>
                  <a:pt x="3729606" y="8366776"/>
                  <a:pt x="3740028" y="8370566"/>
                  <a:pt x="3786453" y="8361092"/>
                </a:cubicBezTo>
                <a:cubicBezTo>
                  <a:pt x="3851828" y="8347827"/>
                  <a:pt x="3852775" y="8355407"/>
                  <a:pt x="3868882" y="8444468"/>
                </a:cubicBezTo>
                <a:cubicBezTo>
                  <a:pt x="3875514" y="8480471"/>
                  <a:pt x="3892569" y="8470997"/>
                  <a:pt x="3910570" y="8460575"/>
                </a:cubicBezTo>
                <a:cubicBezTo>
                  <a:pt x="3947521" y="8439731"/>
                  <a:pt x="3986367" y="8398042"/>
                  <a:pt x="4011001" y="8466260"/>
                </a:cubicBezTo>
                <a:cubicBezTo>
                  <a:pt x="4014791" y="8476681"/>
                  <a:pt x="4035635" y="8484262"/>
                  <a:pt x="4046057" y="8479524"/>
                </a:cubicBezTo>
                <a:cubicBezTo>
                  <a:pt x="4161647" y="8431203"/>
                  <a:pt x="4241234" y="8511738"/>
                  <a:pt x="4335032" y="8542056"/>
                </a:cubicBezTo>
                <a:cubicBezTo>
                  <a:pt x="4361561" y="8612169"/>
                  <a:pt x="4409882" y="8580902"/>
                  <a:pt x="4457255" y="8567638"/>
                </a:cubicBezTo>
                <a:cubicBezTo>
                  <a:pt x="4491363" y="8559111"/>
                  <a:pt x="4517892" y="8597957"/>
                  <a:pt x="4531157" y="8650067"/>
                </a:cubicBezTo>
                <a:cubicBezTo>
                  <a:pt x="4540631" y="8687965"/>
                  <a:pt x="4546316" y="8741970"/>
                  <a:pt x="4570002" y="8756182"/>
                </a:cubicBezTo>
                <a:cubicBezTo>
                  <a:pt x="4622112" y="8787449"/>
                  <a:pt x="4687487" y="8787449"/>
                  <a:pt x="4726333" y="8852823"/>
                </a:cubicBezTo>
                <a:cubicBezTo>
                  <a:pt x="4732018" y="8862298"/>
                  <a:pt x="4765179" y="8844296"/>
                  <a:pt x="4785076" y="8843348"/>
                </a:cubicBezTo>
                <a:cubicBezTo>
                  <a:pt x="4811604" y="8841453"/>
                  <a:pt x="4837186" y="8842401"/>
                  <a:pt x="4862767" y="8841453"/>
                </a:cubicBezTo>
                <a:cubicBezTo>
                  <a:pt x="4873189" y="8816820"/>
                  <a:pt x="4890244" y="8800713"/>
                  <a:pt x="4910140" y="8803555"/>
                </a:cubicBezTo>
                <a:cubicBezTo>
                  <a:pt x="5021941" y="8817767"/>
                  <a:pt x="5122371" y="8853771"/>
                  <a:pt x="5196273" y="8962729"/>
                </a:cubicBezTo>
                <a:cubicBezTo>
                  <a:pt x="5223749" y="9003469"/>
                  <a:pt x="5255016" y="8984520"/>
                  <a:pt x="5276807" y="8934305"/>
                </a:cubicBezTo>
                <a:cubicBezTo>
                  <a:pt x="5288177" y="8908723"/>
                  <a:pt x="5309968" y="8896407"/>
                  <a:pt x="5329865" y="8910618"/>
                </a:cubicBezTo>
                <a:cubicBezTo>
                  <a:pt x="5358289" y="8930515"/>
                  <a:pt x="5384817" y="8955149"/>
                  <a:pt x="5411347" y="8978835"/>
                </a:cubicBezTo>
                <a:cubicBezTo>
                  <a:pt x="5427453" y="8993047"/>
                  <a:pt x="5426506" y="9009154"/>
                  <a:pt x="5410399" y="9015786"/>
                </a:cubicBezTo>
                <a:cubicBezTo>
                  <a:pt x="5383870" y="9027156"/>
                  <a:pt x="5355446" y="9034735"/>
                  <a:pt x="5327970" y="9044210"/>
                </a:cubicBezTo>
                <a:cubicBezTo>
                  <a:pt x="5301441" y="9053685"/>
                  <a:pt x="5273965" y="9063159"/>
                  <a:pt x="5247436" y="9072634"/>
                </a:cubicBezTo>
                <a:cubicBezTo>
                  <a:pt x="5254068" y="9090636"/>
                  <a:pt x="5264490" y="9099163"/>
                  <a:pt x="5276807" y="9104848"/>
                </a:cubicBezTo>
                <a:cubicBezTo>
                  <a:pt x="5289124" y="9110532"/>
                  <a:pt x="5303336" y="9112427"/>
                  <a:pt x="5316601" y="9115269"/>
                </a:cubicBezTo>
                <a:cubicBezTo>
                  <a:pt x="5340287" y="9121902"/>
                  <a:pt x="5345024" y="9142746"/>
                  <a:pt x="5352604" y="9166433"/>
                </a:cubicBezTo>
                <a:cubicBezTo>
                  <a:pt x="5378185" y="9247914"/>
                  <a:pt x="5394292" y="9255493"/>
                  <a:pt x="5428401" y="9199594"/>
                </a:cubicBezTo>
                <a:cubicBezTo>
                  <a:pt x="5489986" y="9098215"/>
                  <a:pt x="5575257" y="9094425"/>
                  <a:pt x="5657686" y="9081161"/>
                </a:cubicBezTo>
                <a:cubicBezTo>
                  <a:pt x="5673793" y="9078318"/>
                  <a:pt x="5692742" y="9102005"/>
                  <a:pt x="5706954" y="9119060"/>
                </a:cubicBezTo>
                <a:cubicBezTo>
                  <a:pt x="5718323" y="9133271"/>
                  <a:pt x="5688952" y="9174012"/>
                  <a:pt x="5658634" y="9187276"/>
                </a:cubicBezTo>
                <a:cubicBezTo>
                  <a:pt x="5645369" y="9192961"/>
                  <a:pt x="5630210" y="9193908"/>
                  <a:pt x="5617893" y="9201488"/>
                </a:cubicBezTo>
                <a:cubicBezTo>
                  <a:pt x="5603681" y="9210015"/>
                  <a:pt x="5599891" y="9258336"/>
                  <a:pt x="5611261" y="9268758"/>
                </a:cubicBezTo>
                <a:cubicBezTo>
                  <a:pt x="5647264" y="9303814"/>
                  <a:pt x="5685162" y="9332238"/>
                  <a:pt x="5726850" y="9351187"/>
                </a:cubicBezTo>
                <a:cubicBezTo>
                  <a:pt x="5768539" y="9369189"/>
                  <a:pt x="5814964" y="9376768"/>
                  <a:pt x="5864232" y="9371084"/>
                </a:cubicBezTo>
                <a:cubicBezTo>
                  <a:pt x="5873707" y="9370136"/>
                  <a:pt x="5883181" y="9349292"/>
                  <a:pt x="5890761" y="9336027"/>
                </a:cubicBezTo>
                <a:cubicBezTo>
                  <a:pt x="5901183" y="9318026"/>
                  <a:pt x="5898341" y="9298129"/>
                  <a:pt x="5881287" y="9292445"/>
                </a:cubicBezTo>
                <a:cubicBezTo>
                  <a:pt x="5848125" y="9280128"/>
                  <a:pt x="5813069" y="9269705"/>
                  <a:pt x="5778013" y="9261178"/>
                </a:cubicBezTo>
                <a:cubicBezTo>
                  <a:pt x="5754327" y="9255493"/>
                  <a:pt x="5736325" y="9240334"/>
                  <a:pt x="5742010" y="9212858"/>
                </a:cubicBezTo>
                <a:cubicBezTo>
                  <a:pt x="5746747" y="9191066"/>
                  <a:pt x="5761907" y="9165485"/>
                  <a:pt x="5778961" y="9152221"/>
                </a:cubicBezTo>
                <a:cubicBezTo>
                  <a:pt x="5841493" y="9101058"/>
                  <a:pt x="5908763" y="9077371"/>
                  <a:pt x="5982665" y="9085898"/>
                </a:cubicBezTo>
                <a:cubicBezTo>
                  <a:pt x="6050882" y="9094425"/>
                  <a:pt x="6120994" y="9120007"/>
                  <a:pt x="6190158" y="9072634"/>
                </a:cubicBezTo>
                <a:cubicBezTo>
                  <a:pt x="6197738" y="9067896"/>
                  <a:pt x="6213845" y="9083056"/>
                  <a:pt x="6226162" y="9087793"/>
                </a:cubicBezTo>
                <a:cubicBezTo>
                  <a:pt x="6220477" y="9101058"/>
                  <a:pt x="6216687" y="9117164"/>
                  <a:pt x="6208160" y="9127586"/>
                </a:cubicBezTo>
                <a:cubicBezTo>
                  <a:pt x="6179736" y="9162642"/>
                  <a:pt x="6174052" y="9228017"/>
                  <a:pt x="6114361" y="9221385"/>
                </a:cubicBezTo>
                <a:cubicBezTo>
                  <a:pt x="6097307" y="9219490"/>
                  <a:pt x="6076463" y="9246019"/>
                  <a:pt x="6058461" y="9261178"/>
                </a:cubicBezTo>
                <a:cubicBezTo>
                  <a:pt x="6052776" y="9265916"/>
                  <a:pt x="6043302" y="9279180"/>
                  <a:pt x="6044249" y="9280128"/>
                </a:cubicBezTo>
                <a:cubicBezTo>
                  <a:pt x="6051829" y="9291497"/>
                  <a:pt x="6059409" y="9304761"/>
                  <a:pt x="6069831" y="9312341"/>
                </a:cubicBezTo>
                <a:cubicBezTo>
                  <a:pt x="6094465" y="9328448"/>
                  <a:pt x="6118152" y="9322763"/>
                  <a:pt x="6140891" y="9312341"/>
                </a:cubicBezTo>
                <a:cubicBezTo>
                  <a:pt x="6152260" y="9306656"/>
                  <a:pt x="6163629" y="9300971"/>
                  <a:pt x="6174999" y="9295287"/>
                </a:cubicBezTo>
                <a:cubicBezTo>
                  <a:pt x="6186368" y="9289602"/>
                  <a:pt x="6197738" y="9285812"/>
                  <a:pt x="6210055" y="9284865"/>
                </a:cubicBezTo>
                <a:cubicBezTo>
                  <a:pt x="6204370" y="9333185"/>
                  <a:pt x="6192053" y="9386243"/>
                  <a:pt x="6258375" y="9390033"/>
                </a:cubicBezTo>
                <a:cubicBezTo>
                  <a:pt x="6272587" y="9390980"/>
                  <a:pt x="6293432" y="9390033"/>
                  <a:pt x="6300064" y="9400455"/>
                </a:cubicBezTo>
                <a:cubicBezTo>
                  <a:pt x="6333225" y="9452565"/>
                  <a:pt x="6366386" y="9452565"/>
                  <a:pt x="6404284" y="9404245"/>
                </a:cubicBezTo>
                <a:cubicBezTo>
                  <a:pt x="6428918" y="9372979"/>
                  <a:pt x="6450710" y="9373926"/>
                  <a:pt x="6474396" y="9407087"/>
                </a:cubicBezTo>
                <a:cubicBezTo>
                  <a:pt x="6498084" y="9439301"/>
                  <a:pt x="6524613" y="9417509"/>
                  <a:pt x="6552089" y="9406140"/>
                </a:cubicBezTo>
                <a:cubicBezTo>
                  <a:pt x="6584302" y="9391928"/>
                  <a:pt x="6614620" y="9385295"/>
                  <a:pt x="6644939" y="9388138"/>
                </a:cubicBezTo>
                <a:cubicBezTo>
                  <a:pt x="6675258" y="9390980"/>
                  <a:pt x="6704629" y="9404245"/>
                  <a:pt x="6734000" y="9429826"/>
                </a:cubicBezTo>
                <a:cubicBezTo>
                  <a:pt x="6780425" y="9471514"/>
                  <a:pt x="6833485" y="9518887"/>
                  <a:pt x="6902648" y="9472462"/>
                </a:cubicBezTo>
                <a:cubicBezTo>
                  <a:pt x="6910229" y="9467724"/>
                  <a:pt x="6929177" y="9481936"/>
                  <a:pt x="6939600" y="9491411"/>
                </a:cubicBezTo>
                <a:cubicBezTo>
                  <a:pt x="6968024" y="9518887"/>
                  <a:pt x="6999290" y="9533099"/>
                  <a:pt x="7030555" y="9536889"/>
                </a:cubicBezTo>
                <a:cubicBezTo>
                  <a:pt x="7062769" y="9539731"/>
                  <a:pt x="7094982" y="9530256"/>
                  <a:pt x="7125301" y="9512255"/>
                </a:cubicBezTo>
                <a:cubicBezTo>
                  <a:pt x="7173621" y="9482883"/>
                  <a:pt x="7225731" y="9491411"/>
                  <a:pt x="7276895" y="9496148"/>
                </a:cubicBezTo>
                <a:cubicBezTo>
                  <a:pt x="7328059" y="9500885"/>
                  <a:pt x="7379221" y="9502780"/>
                  <a:pt x="7423751" y="9459197"/>
                </a:cubicBezTo>
                <a:cubicBezTo>
                  <a:pt x="7437964" y="9472462"/>
                  <a:pt x="7451227" y="9485726"/>
                  <a:pt x="7462597" y="9500885"/>
                </a:cubicBezTo>
                <a:cubicBezTo>
                  <a:pt x="7473966" y="9516045"/>
                  <a:pt x="7483441" y="9533099"/>
                  <a:pt x="7487231" y="9554891"/>
                </a:cubicBezTo>
                <a:cubicBezTo>
                  <a:pt x="7501444" y="9555838"/>
                  <a:pt x="7516603" y="9556785"/>
                  <a:pt x="7530814" y="9559628"/>
                </a:cubicBezTo>
                <a:cubicBezTo>
                  <a:pt x="7542183" y="9561522"/>
                  <a:pt x="7648299" y="9560575"/>
                  <a:pt x="7665354" y="9560575"/>
                </a:cubicBezTo>
                <a:cubicBezTo>
                  <a:pt x="7688093" y="9560575"/>
                  <a:pt x="7710832" y="9561522"/>
                  <a:pt x="7732622" y="9567208"/>
                </a:cubicBezTo>
                <a:cubicBezTo>
                  <a:pt x="7754414" y="9571945"/>
                  <a:pt x="7756309" y="9586157"/>
                  <a:pt x="7743993" y="9603211"/>
                </a:cubicBezTo>
                <a:cubicBezTo>
                  <a:pt x="7718411" y="9638267"/>
                  <a:pt x="7719359" y="9658164"/>
                  <a:pt x="7765784" y="9663849"/>
                </a:cubicBezTo>
                <a:cubicBezTo>
                  <a:pt x="7832107" y="9671428"/>
                  <a:pt x="7876637" y="9617423"/>
                  <a:pt x="7934433" y="9597526"/>
                </a:cubicBezTo>
                <a:cubicBezTo>
                  <a:pt x="7925904" y="9575734"/>
                  <a:pt x="7905061" y="9548258"/>
                  <a:pt x="7910746" y="9534047"/>
                </a:cubicBezTo>
                <a:cubicBezTo>
                  <a:pt x="7924009" y="9498990"/>
                  <a:pt x="8011176" y="9502780"/>
                  <a:pt x="8030125" y="9534994"/>
                </a:cubicBezTo>
                <a:cubicBezTo>
                  <a:pt x="8047180" y="9564365"/>
                  <a:pt x="8029178" y="9525519"/>
                  <a:pt x="8016861" y="9556785"/>
                </a:cubicBezTo>
                <a:cubicBezTo>
                  <a:pt x="8007386" y="9582367"/>
                  <a:pt x="7999807" y="9607001"/>
                  <a:pt x="8029178" y="9609843"/>
                </a:cubicBezTo>
                <a:cubicBezTo>
                  <a:pt x="8074657" y="9614581"/>
                  <a:pt x="8121081" y="9608895"/>
                  <a:pt x="8167507" y="9607948"/>
                </a:cubicBezTo>
                <a:cubicBezTo>
                  <a:pt x="8206352" y="9607001"/>
                  <a:pt x="8244252" y="9606053"/>
                  <a:pt x="8283097" y="9608895"/>
                </a:cubicBezTo>
                <a:cubicBezTo>
                  <a:pt x="8304888" y="9610791"/>
                  <a:pt x="8327627" y="9607001"/>
                  <a:pt x="8350366" y="9607001"/>
                </a:cubicBezTo>
                <a:cubicBezTo>
                  <a:pt x="8373105" y="9607001"/>
                  <a:pt x="8394897" y="9610791"/>
                  <a:pt x="8417636" y="9627845"/>
                </a:cubicBezTo>
                <a:cubicBezTo>
                  <a:pt x="8462166" y="9660059"/>
                  <a:pt x="8490590" y="9576682"/>
                  <a:pt x="8538911" y="9594684"/>
                </a:cubicBezTo>
                <a:cubicBezTo>
                  <a:pt x="8545543" y="9597526"/>
                  <a:pt x="8555018" y="9592789"/>
                  <a:pt x="8561649" y="9595631"/>
                </a:cubicBezTo>
                <a:cubicBezTo>
                  <a:pt x="8584389" y="9605106"/>
                  <a:pt x="8600496" y="9623107"/>
                  <a:pt x="8599548" y="9651531"/>
                </a:cubicBezTo>
                <a:cubicBezTo>
                  <a:pt x="8597653" y="9749120"/>
                  <a:pt x="8597653" y="9748172"/>
                  <a:pt x="8652606" y="9745330"/>
                </a:cubicBezTo>
                <a:cubicBezTo>
                  <a:pt x="8680082" y="9743435"/>
                  <a:pt x="8710401" y="9736803"/>
                  <a:pt x="8738825" y="9733013"/>
                </a:cubicBezTo>
                <a:cubicBezTo>
                  <a:pt x="8767248" y="9729223"/>
                  <a:pt x="8794725" y="9728276"/>
                  <a:pt x="8815569" y="9740593"/>
                </a:cubicBezTo>
                <a:cubicBezTo>
                  <a:pt x="8896103" y="9786071"/>
                  <a:pt x="8970952" y="9759542"/>
                  <a:pt x="9047697" y="9755752"/>
                </a:cubicBezTo>
                <a:cubicBezTo>
                  <a:pt x="9085595" y="9753857"/>
                  <a:pt x="9130125" y="9751014"/>
                  <a:pt x="9159497" y="9729223"/>
                </a:cubicBezTo>
                <a:cubicBezTo>
                  <a:pt x="9198342" y="9700799"/>
                  <a:pt x="9166129" y="9648689"/>
                  <a:pt x="9167076" y="9607948"/>
                </a:cubicBezTo>
                <a:cubicBezTo>
                  <a:pt x="9168024" y="9570997"/>
                  <a:pt x="9179393" y="9540679"/>
                  <a:pt x="9200237" y="9515097"/>
                </a:cubicBezTo>
                <a:cubicBezTo>
                  <a:pt x="9208765" y="9504675"/>
                  <a:pt x="9222029" y="9499938"/>
                  <a:pt x="9234346" y="9495200"/>
                </a:cubicBezTo>
                <a:cubicBezTo>
                  <a:pt x="9237189" y="9494253"/>
                  <a:pt x="9246663" y="9506570"/>
                  <a:pt x="9248558" y="9514150"/>
                </a:cubicBezTo>
                <a:cubicBezTo>
                  <a:pt x="9253295" y="9531204"/>
                  <a:pt x="9254243" y="9548258"/>
                  <a:pt x="9257085" y="9565313"/>
                </a:cubicBezTo>
                <a:cubicBezTo>
                  <a:pt x="9282667" y="9692272"/>
                  <a:pt x="9288351" y="9694167"/>
                  <a:pt x="9383097" y="9623107"/>
                </a:cubicBezTo>
                <a:cubicBezTo>
                  <a:pt x="9419100" y="9595631"/>
                  <a:pt x="9456052" y="9570050"/>
                  <a:pt x="9493003" y="9544468"/>
                </a:cubicBezTo>
                <a:cubicBezTo>
                  <a:pt x="9493003" y="9536889"/>
                  <a:pt x="9492055" y="9528361"/>
                  <a:pt x="9494897" y="9522677"/>
                </a:cubicBezTo>
                <a:cubicBezTo>
                  <a:pt x="9518584" y="9480041"/>
                  <a:pt x="9530901" y="9456355"/>
                  <a:pt x="9546060" y="9450670"/>
                </a:cubicBezTo>
                <a:cubicBezTo>
                  <a:pt x="9561219" y="9444985"/>
                  <a:pt x="9578274" y="9456355"/>
                  <a:pt x="9610487" y="9482883"/>
                </a:cubicBezTo>
                <a:cubicBezTo>
                  <a:pt x="9666388" y="9527414"/>
                  <a:pt x="9711866" y="9517940"/>
                  <a:pt x="9761134" y="9482883"/>
                </a:cubicBezTo>
                <a:cubicBezTo>
                  <a:pt x="9786715" y="9464882"/>
                  <a:pt x="9826508" y="9450670"/>
                  <a:pt x="9833140" y="9424141"/>
                </a:cubicBezTo>
                <a:cubicBezTo>
                  <a:pt x="9852090" y="9354029"/>
                  <a:pt x="9874829" y="9301919"/>
                  <a:pt x="9950626" y="9296234"/>
                </a:cubicBezTo>
                <a:cubicBezTo>
                  <a:pt x="9958205" y="9295287"/>
                  <a:pt x="9969575" y="9268758"/>
                  <a:pt x="9968627" y="9254546"/>
                </a:cubicBezTo>
                <a:cubicBezTo>
                  <a:pt x="9965785" y="9209068"/>
                  <a:pt x="9977154" y="9187276"/>
                  <a:pt x="10016948" y="9216648"/>
                </a:cubicBezTo>
                <a:cubicBezTo>
                  <a:pt x="10071900" y="9257388"/>
                  <a:pt x="10122116" y="9297182"/>
                  <a:pt x="10175174" y="9215700"/>
                </a:cubicBezTo>
                <a:cubicBezTo>
                  <a:pt x="10189386" y="9193908"/>
                  <a:pt x="10242443" y="9174959"/>
                  <a:pt x="10256655" y="9186329"/>
                </a:cubicBezTo>
                <a:cubicBezTo>
                  <a:pt x="10322977" y="9240334"/>
                  <a:pt x="10365613" y="9182539"/>
                  <a:pt x="10391194" y="9148431"/>
                </a:cubicBezTo>
                <a:cubicBezTo>
                  <a:pt x="10451831" y="9067896"/>
                  <a:pt x="10537102" y="9038525"/>
                  <a:pt x="10615742" y="9052737"/>
                </a:cubicBezTo>
                <a:cubicBezTo>
                  <a:pt x="10699118" y="9066949"/>
                  <a:pt x="10768283" y="9044210"/>
                  <a:pt x="10841237" y="9025261"/>
                </a:cubicBezTo>
                <a:cubicBezTo>
                  <a:pt x="10901874" y="9010102"/>
                  <a:pt x="10960617" y="8989257"/>
                  <a:pt x="11021255" y="8973151"/>
                </a:cubicBezTo>
                <a:cubicBezTo>
                  <a:pt x="11043046" y="8967466"/>
                  <a:pt x="11062943" y="8981678"/>
                  <a:pt x="11074312" y="9006312"/>
                </a:cubicBezTo>
                <a:cubicBezTo>
                  <a:pt x="11118843" y="8993047"/>
                  <a:pt x="11176638" y="8993047"/>
                  <a:pt x="11201272" y="8960834"/>
                </a:cubicBezTo>
                <a:cubicBezTo>
                  <a:pt x="11233485" y="8920093"/>
                  <a:pt x="11272331" y="8895459"/>
                  <a:pt x="11313072" y="8877457"/>
                </a:cubicBezTo>
                <a:cubicBezTo>
                  <a:pt x="11353813" y="8857560"/>
                  <a:pt x="11397396" y="8843348"/>
                  <a:pt x="11438137" y="8823452"/>
                </a:cubicBezTo>
                <a:cubicBezTo>
                  <a:pt x="11463718" y="8811135"/>
                  <a:pt x="11482668" y="8781764"/>
                  <a:pt x="11504459" y="8760919"/>
                </a:cubicBezTo>
                <a:cubicBezTo>
                  <a:pt x="11521513" y="8743865"/>
                  <a:pt x="11541410" y="8728706"/>
                  <a:pt x="11565096" y="8744813"/>
                </a:cubicBezTo>
                <a:cubicBezTo>
                  <a:pt x="11570781" y="8748602"/>
                  <a:pt x="11563202" y="8773237"/>
                  <a:pt x="11565096" y="8788396"/>
                </a:cubicBezTo>
                <a:cubicBezTo>
                  <a:pt x="11569833" y="8821557"/>
                  <a:pt x="11574571" y="8854718"/>
                  <a:pt x="11584993" y="8885984"/>
                </a:cubicBezTo>
                <a:cubicBezTo>
                  <a:pt x="11588783" y="8898301"/>
                  <a:pt x="11607732" y="8905881"/>
                  <a:pt x="11619102" y="8915356"/>
                </a:cubicBezTo>
                <a:cubicBezTo>
                  <a:pt x="11620996" y="8906828"/>
                  <a:pt x="11626681" y="8898301"/>
                  <a:pt x="11624787" y="8890721"/>
                </a:cubicBezTo>
                <a:cubicBezTo>
                  <a:pt x="11615312" y="8837664"/>
                  <a:pt x="11623839" y="8798818"/>
                  <a:pt x="11644683" y="8770394"/>
                </a:cubicBezTo>
                <a:cubicBezTo>
                  <a:pt x="11665527" y="8741970"/>
                  <a:pt x="11698688" y="8723021"/>
                  <a:pt x="11741323" y="8710704"/>
                </a:cubicBezTo>
                <a:cubicBezTo>
                  <a:pt x="11785855" y="8697440"/>
                  <a:pt x="11825647" y="8673753"/>
                  <a:pt x="11876811" y="8689860"/>
                </a:cubicBezTo>
                <a:cubicBezTo>
                  <a:pt x="11893865" y="8695545"/>
                  <a:pt x="11925131" y="8682280"/>
                  <a:pt x="11935553" y="8666173"/>
                </a:cubicBezTo>
                <a:cubicBezTo>
                  <a:pt x="11948817" y="8644382"/>
                  <a:pt x="11965872" y="8622590"/>
                  <a:pt x="11983874" y="8608379"/>
                </a:cubicBezTo>
                <a:cubicBezTo>
                  <a:pt x="12001875" y="8594167"/>
                  <a:pt x="12022720" y="8586587"/>
                  <a:pt x="12044510" y="8595114"/>
                </a:cubicBezTo>
                <a:cubicBezTo>
                  <a:pt x="12113675" y="8619748"/>
                  <a:pt x="12109885" y="8535424"/>
                  <a:pt x="12148731" y="8537319"/>
                </a:cubicBezTo>
                <a:cubicBezTo>
                  <a:pt x="12206527" y="8540161"/>
                  <a:pt x="12238740" y="8511738"/>
                  <a:pt x="12278534" y="8478576"/>
                </a:cubicBezTo>
                <a:cubicBezTo>
                  <a:pt x="12317379" y="8444468"/>
                  <a:pt x="12373280" y="8430256"/>
                  <a:pt x="12423494" y="8411307"/>
                </a:cubicBezTo>
                <a:cubicBezTo>
                  <a:pt x="12443392" y="8403727"/>
                  <a:pt x="12448129" y="8417939"/>
                  <a:pt x="12444339" y="8442573"/>
                </a:cubicBezTo>
                <a:cubicBezTo>
                  <a:pt x="12440549" y="8465312"/>
                  <a:pt x="12440549" y="8498473"/>
                  <a:pt x="12452866" y="8512685"/>
                </a:cubicBezTo>
                <a:cubicBezTo>
                  <a:pt x="12495502" y="8559111"/>
                  <a:pt x="12494554" y="8498473"/>
                  <a:pt x="12512556" y="8483314"/>
                </a:cubicBezTo>
                <a:cubicBezTo>
                  <a:pt x="12564666" y="8438783"/>
                  <a:pt x="12646147" y="8429308"/>
                  <a:pt x="12663202" y="8344037"/>
                </a:cubicBezTo>
                <a:cubicBezTo>
                  <a:pt x="12725734" y="8317508"/>
                  <a:pt x="12770265" y="8254976"/>
                  <a:pt x="12851747" y="8268240"/>
                </a:cubicBezTo>
                <a:cubicBezTo>
                  <a:pt x="12880170" y="8272978"/>
                  <a:pt x="12913332" y="8260661"/>
                  <a:pt x="12938913" y="8247397"/>
                </a:cubicBezTo>
                <a:cubicBezTo>
                  <a:pt x="13000497" y="8215183"/>
                  <a:pt x="13059241" y="8178232"/>
                  <a:pt x="13120825" y="8144123"/>
                </a:cubicBezTo>
                <a:cubicBezTo>
                  <a:pt x="13168198" y="8117595"/>
                  <a:pt x="13203254" y="8076854"/>
                  <a:pt x="13237362" y="8035165"/>
                </a:cubicBezTo>
                <a:cubicBezTo>
                  <a:pt x="13272419" y="7994425"/>
                  <a:pt x="13308422" y="7954632"/>
                  <a:pt x="13359585" y="7933788"/>
                </a:cubicBezTo>
                <a:cubicBezTo>
                  <a:pt x="13365269" y="7931893"/>
                  <a:pt x="13367165" y="7920523"/>
                  <a:pt x="13369059" y="7913891"/>
                </a:cubicBezTo>
                <a:cubicBezTo>
                  <a:pt x="13370007" y="7909153"/>
                  <a:pt x="13369059" y="7898732"/>
                  <a:pt x="13366217" y="7896838"/>
                </a:cubicBezTo>
                <a:cubicBezTo>
                  <a:pt x="13359585" y="7893046"/>
                  <a:pt x="13350110" y="7889257"/>
                  <a:pt x="13343478" y="7890204"/>
                </a:cubicBezTo>
                <a:cubicBezTo>
                  <a:pt x="13323581" y="7894941"/>
                  <a:pt x="13296105" y="7912944"/>
                  <a:pt x="13286631" y="7887363"/>
                </a:cubicBezTo>
                <a:cubicBezTo>
                  <a:pt x="13277156" y="7860834"/>
                  <a:pt x="13275261" y="7810618"/>
                  <a:pt x="13309369" y="7809670"/>
                </a:cubicBezTo>
                <a:cubicBezTo>
                  <a:pt x="13346320" y="7808723"/>
                  <a:pt x="13364322" y="7807775"/>
                  <a:pt x="13369059" y="7766088"/>
                </a:cubicBezTo>
                <a:cubicBezTo>
                  <a:pt x="13372849" y="7738612"/>
                  <a:pt x="13360532" y="7695028"/>
                  <a:pt x="13398430" y="7692185"/>
                </a:cubicBezTo>
                <a:cubicBezTo>
                  <a:pt x="13411695" y="7691239"/>
                  <a:pt x="13432539" y="7724400"/>
                  <a:pt x="13449593" y="7743349"/>
                </a:cubicBezTo>
                <a:cubicBezTo>
                  <a:pt x="13455278" y="7749981"/>
                  <a:pt x="13458121" y="7762297"/>
                  <a:pt x="13463805" y="7764193"/>
                </a:cubicBezTo>
                <a:cubicBezTo>
                  <a:pt x="13475174" y="7767982"/>
                  <a:pt x="13496966" y="7771773"/>
                  <a:pt x="13498861" y="7767034"/>
                </a:cubicBezTo>
                <a:cubicBezTo>
                  <a:pt x="13514021" y="7730083"/>
                  <a:pt x="13526337" y="7683659"/>
                  <a:pt x="13575606" y="7700713"/>
                </a:cubicBezTo>
                <a:cubicBezTo>
                  <a:pt x="13634348" y="7721557"/>
                  <a:pt x="13604977" y="7635337"/>
                  <a:pt x="13649507" y="7646707"/>
                </a:cubicBezTo>
                <a:cubicBezTo>
                  <a:pt x="13695933" y="7658078"/>
                  <a:pt x="13694039" y="7623020"/>
                  <a:pt x="13698776" y="7592702"/>
                </a:cubicBezTo>
                <a:cubicBezTo>
                  <a:pt x="13705408" y="7547225"/>
                  <a:pt x="13674141" y="7514064"/>
                  <a:pt x="13656140" y="7475217"/>
                </a:cubicBezTo>
                <a:cubicBezTo>
                  <a:pt x="13644770" y="7450584"/>
                  <a:pt x="13658982" y="7426897"/>
                  <a:pt x="13680774" y="7419318"/>
                </a:cubicBezTo>
                <a:cubicBezTo>
                  <a:pt x="13692143" y="7415527"/>
                  <a:pt x="13711092" y="7420264"/>
                  <a:pt x="13723410" y="7427844"/>
                </a:cubicBezTo>
                <a:cubicBezTo>
                  <a:pt x="13736674" y="7437319"/>
                  <a:pt x="13744253" y="7455321"/>
                  <a:pt x="13755623" y="7468585"/>
                </a:cubicBezTo>
                <a:cubicBezTo>
                  <a:pt x="13789732" y="7512169"/>
                  <a:pt x="13788784" y="7504589"/>
                  <a:pt x="13875950" y="7494166"/>
                </a:cubicBezTo>
                <a:cubicBezTo>
                  <a:pt x="13900584" y="7491323"/>
                  <a:pt x="13924270" y="7488481"/>
                  <a:pt x="13944167" y="7479954"/>
                </a:cubicBezTo>
                <a:cubicBezTo>
                  <a:pt x="13963116" y="7471428"/>
                  <a:pt x="13978276" y="7457216"/>
                  <a:pt x="13985855" y="7432581"/>
                </a:cubicBezTo>
                <a:cubicBezTo>
                  <a:pt x="14010489" y="7348258"/>
                  <a:pt x="14059758" y="7302779"/>
                  <a:pt x="14148819" y="7303727"/>
                </a:cubicBezTo>
                <a:cubicBezTo>
                  <a:pt x="14157345" y="7293305"/>
                  <a:pt x="14165873" y="7280989"/>
                  <a:pt x="14173453" y="7269618"/>
                </a:cubicBezTo>
                <a:cubicBezTo>
                  <a:pt x="14181032" y="7257301"/>
                  <a:pt x="14188612" y="7245932"/>
                  <a:pt x="14198087" y="7236457"/>
                </a:cubicBezTo>
                <a:cubicBezTo>
                  <a:pt x="14217036" y="7217508"/>
                  <a:pt x="14240722" y="7207086"/>
                  <a:pt x="14281463" y="7218456"/>
                </a:cubicBezTo>
                <a:cubicBezTo>
                  <a:pt x="14289042" y="7220350"/>
                  <a:pt x="14307044" y="7199506"/>
                  <a:pt x="14307992" y="7187189"/>
                </a:cubicBezTo>
                <a:cubicBezTo>
                  <a:pt x="14310834" y="7132236"/>
                  <a:pt x="14346837" y="7107603"/>
                  <a:pt x="14382841" y="7081073"/>
                </a:cubicBezTo>
                <a:cubicBezTo>
                  <a:pt x="14430214" y="7045070"/>
                  <a:pt x="14474744" y="7005277"/>
                  <a:pt x="14520223" y="6968326"/>
                </a:cubicBezTo>
                <a:cubicBezTo>
                  <a:pt x="14553384" y="6941797"/>
                  <a:pt x="14561911" y="6909583"/>
                  <a:pt x="14532540" y="6865053"/>
                </a:cubicBezTo>
                <a:cubicBezTo>
                  <a:pt x="14520223" y="6846103"/>
                  <a:pt x="14527803" y="6832839"/>
                  <a:pt x="14543909" y="6832839"/>
                </a:cubicBezTo>
                <a:cubicBezTo>
                  <a:pt x="14576123" y="6831892"/>
                  <a:pt x="14608337" y="6835682"/>
                  <a:pt x="14575176" y="6782624"/>
                </a:cubicBezTo>
                <a:cubicBezTo>
                  <a:pt x="14544857" y="6733356"/>
                  <a:pt x="14549594" y="6672718"/>
                  <a:pt x="14502221" y="6625345"/>
                </a:cubicBezTo>
                <a:cubicBezTo>
                  <a:pt x="14477587" y="6600711"/>
                  <a:pt x="14493693" y="6565656"/>
                  <a:pt x="14530645" y="6559023"/>
                </a:cubicBezTo>
                <a:cubicBezTo>
                  <a:pt x="14559068" y="6554286"/>
                  <a:pt x="14605494" y="6569445"/>
                  <a:pt x="14609284" y="6536284"/>
                </a:cubicBezTo>
                <a:cubicBezTo>
                  <a:pt x="14616863" y="6480384"/>
                  <a:pt x="14650973" y="6445328"/>
                  <a:pt x="14672764" y="6400797"/>
                </a:cubicBezTo>
                <a:cubicBezTo>
                  <a:pt x="14675606" y="6396060"/>
                  <a:pt x="14671816" y="6386586"/>
                  <a:pt x="14671816" y="6379953"/>
                </a:cubicBezTo>
                <a:cubicBezTo>
                  <a:pt x="14657604" y="6381848"/>
                  <a:pt x="14643393" y="6384690"/>
                  <a:pt x="14628233" y="6385638"/>
                </a:cubicBezTo>
                <a:cubicBezTo>
                  <a:pt x="14614969" y="6386586"/>
                  <a:pt x="14594125" y="6394165"/>
                  <a:pt x="14588439" y="6387533"/>
                </a:cubicBezTo>
                <a:cubicBezTo>
                  <a:pt x="14564753" y="6361004"/>
                  <a:pt x="14584651" y="6271943"/>
                  <a:pt x="14614022" y="6269100"/>
                </a:cubicBezTo>
                <a:cubicBezTo>
                  <a:pt x="14649077" y="6266258"/>
                  <a:pt x="14686028" y="6268153"/>
                  <a:pt x="14720137" y="6293735"/>
                </a:cubicBezTo>
                <a:cubicBezTo>
                  <a:pt x="14727717" y="6268153"/>
                  <a:pt x="14731507" y="6239729"/>
                  <a:pt x="14743823" y="6216990"/>
                </a:cubicBezTo>
                <a:cubicBezTo>
                  <a:pt x="14758035" y="6191409"/>
                  <a:pt x="14782669" y="6184777"/>
                  <a:pt x="14814883" y="6207515"/>
                </a:cubicBezTo>
                <a:cubicBezTo>
                  <a:pt x="14840465" y="6128876"/>
                  <a:pt x="14803513" y="6018971"/>
                  <a:pt x="14899207" y="5980125"/>
                </a:cubicBezTo>
                <a:cubicBezTo>
                  <a:pt x="14884048" y="5890116"/>
                  <a:pt x="14970266" y="5864535"/>
                  <a:pt x="14986372" y="5794423"/>
                </a:cubicBezTo>
                <a:cubicBezTo>
                  <a:pt x="14994900" y="5756525"/>
                  <a:pt x="15002480" y="5716731"/>
                  <a:pt x="15010059" y="5678833"/>
                </a:cubicBezTo>
                <a:cubicBezTo>
                  <a:pt x="15017639" y="5639987"/>
                  <a:pt x="15024271" y="5601142"/>
                  <a:pt x="15031851" y="5563243"/>
                </a:cubicBezTo>
                <a:cubicBezTo>
                  <a:pt x="15036588" y="5535767"/>
                  <a:pt x="15042273" y="5508290"/>
                  <a:pt x="15045116" y="5479866"/>
                </a:cubicBezTo>
                <a:cubicBezTo>
                  <a:pt x="15046063" y="5464707"/>
                  <a:pt x="15053643" y="5454285"/>
                  <a:pt x="15073539" y="5462812"/>
                </a:cubicBezTo>
                <a:cubicBezTo>
                  <a:pt x="15171127" y="5505448"/>
                  <a:pt x="15214711" y="5382278"/>
                  <a:pt x="15322721" y="5442916"/>
                </a:cubicBezTo>
                <a:cubicBezTo>
                  <a:pt x="15347355" y="5457128"/>
                  <a:pt x="15397570" y="5396490"/>
                  <a:pt x="15380517" y="5372804"/>
                </a:cubicBezTo>
                <a:cubicBezTo>
                  <a:pt x="15329354" y="5301744"/>
                  <a:pt x="15368199" y="5263846"/>
                  <a:pt x="15385254" y="5214578"/>
                </a:cubicBezTo>
                <a:cubicBezTo>
                  <a:pt x="15388096" y="5206051"/>
                  <a:pt x="15357777" y="5181417"/>
                  <a:pt x="15341670" y="5163415"/>
                </a:cubicBezTo>
                <a:cubicBezTo>
                  <a:pt x="15282928" y="5206998"/>
                  <a:pt x="15169233" y="5116989"/>
                  <a:pt x="15127544" y="5202261"/>
                </a:cubicBezTo>
                <a:cubicBezTo>
                  <a:pt x="15119965" y="5218368"/>
                  <a:pt x="15102910" y="5206998"/>
                  <a:pt x="15095330" y="5187101"/>
                </a:cubicBezTo>
                <a:cubicBezTo>
                  <a:pt x="15087751" y="5170047"/>
                  <a:pt x="15087751" y="5136886"/>
                  <a:pt x="15052695" y="5148255"/>
                </a:cubicBezTo>
                <a:cubicBezTo>
                  <a:pt x="15046063" y="5150151"/>
                  <a:pt x="15041326" y="5154888"/>
                  <a:pt x="15037536" y="5159625"/>
                </a:cubicBezTo>
                <a:cubicBezTo>
                  <a:pt x="15006270" y="5202261"/>
                  <a:pt x="14944685" y="5225000"/>
                  <a:pt x="14952264" y="5291322"/>
                </a:cubicBezTo>
                <a:cubicBezTo>
                  <a:pt x="14957001" y="5336800"/>
                  <a:pt x="14933315" y="5346275"/>
                  <a:pt x="14905838" y="5350065"/>
                </a:cubicBezTo>
                <a:cubicBezTo>
                  <a:pt x="14878363" y="5353854"/>
                  <a:pt x="14847096" y="5352907"/>
                  <a:pt x="14837622" y="5378488"/>
                </a:cubicBezTo>
                <a:cubicBezTo>
                  <a:pt x="14832884" y="5390805"/>
                  <a:pt x="14836675" y="5407860"/>
                  <a:pt x="14836675" y="5423019"/>
                </a:cubicBezTo>
                <a:cubicBezTo>
                  <a:pt x="14836675" y="5439126"/>
                  <a:pt x="14825304" y="5444811"/>
                  <a:pt x="14806355" y="5431546"/>
                </a:cubicBezTo>
                <a:cubicBezTo>
                  <a:pt x="14794039" y="5423019"/>
                  <a:pt x="14776037" y="5400280"/>
                  <a:pt x="14777931" y="5394595"/>
                </a:cubicBezTo>
                <a:cubicBezTo>
                  <a:pt x="14792143" y="5361434"/>
                  <a:pt x="14811092" y="5331115"/>
                  <a:pt x="14828147" y="5298902"/>
                </a:cubicBezTo>
                <a:cubicBezTo>
                  <a:pt x="14845202" y="5267636"/>
                  <a:pt x="14859414" y="5234474"/>
                  <a:pt x="14865098" y="5196576"/>
                </a:cubicBezTo>
                <a:cubicBezTo>
                  <a:pt x="14922893" y="5145413"/>
                  <a:pt x="14945632" y="5070564"/>
                  <a:pt x="14965529" y="4995715"/>
                </a:cubicBezTo>
                <a:cubicBezTo>
                  <a:pt x="14986372" y="4920865"/>
                  <a:pt x="15008164" y="4846963"/>
                  <a:pt x="15067855" y="4797695"/>
                </a:cubicBezTo>
                <a:cubicBezTo>
                  <a:pt x="15071644" y="4793906"/>
                  <a:pt x="15066907" y="4782536"/>
                  <a:pt x="15069749" y="4776851"/>
                </a:cubicBezTo>
                <a:cubicBezTo>
                  <a:pt x="15097226" y="4718109"/>
                  <a:pt x="15033745" y="4603466"/>
                  <a:pt x="15155021" y="4604414"/>
                </a:cubicBezTo>
                <a:cubicBezTo>
                  <a:pt x="15156915" y="4570305"/>
                  <a:pt x="15175864" y="4528617"/>
                  <a:pt x="15157864" y="4503036"/>
                </a:cubicBezTo>
                <a:cubicBezTo>
                  <a:pt x="15088699" y="4400710"/>
                  <a:pt x="15155021" y="4342915"/>
                  <a:pt x="15170180" y="4273750"/>
                </a:cubicBezTo>
                <a:cubicBezTo>
                  <a:pt x="15184392" y="4208376"/>
                  <a:pt x="15269663" y="4176162"/>
                  <a:pt x="15254504" y="4088048"/>
                </a:cubicBezTo>
                <a:cubicBezTo>
                  <a:pt x="15352093" y="4104155"/>
                  <a:pt x="15313246" y="4024569"/>
                  <a:pt x="15328406" y="3980985"/>
                </a:cubicBezTo>
                <a:cubicBezTo>
                  <a:pt x="15340723" y="3944034"/>
                  <a:pt x="15449680" y="3952562"/>
                  <a:pt x="15467682" y="3992355"/>
                </a:cubicBezTo>
                <a:cubicBezTo>
                  <a:pt x="15504634" y="4074784"/>
                  <a:pt x="15584220" y="4112682"/>
                  <a:pt x="15647700" y="4167635"/>
                </a:cubicBezTo>
                <a:cubicBezTo>
                  <a:pt x="15666649" y="4184689"/>
                  <a:pt x="15672333" y="4204586"/>
                  <a:pt x="15663806" y="4223535"/>
                </a:cubicBezTo>
                <a:lnTo>
                  <a:pt x="15664649" y="4224588"/>
                </a:lnTo>
                <a:lnTo>
                  <a:pt x="15661912" y="4227325"/>
                </a:lnTo>
                <a:cubicBezTo>
                  <a:pt x="15663806" y="4228272"/>
                  <a:pt x="15664754" y="4230167"/>
                  <a:pt x="15666649" y="4231115"/>
                </a:cubicBezTo>
                <a:cubicBezTo>
                  <a:pt x="15666649" y="4229220"/>
                  <a:pt x="15665702" y="4228272"/>
                  <a:pt x="15666649" y="4227325"/>
                </a:cubicBezTo>
                <a:lnTo>
                  <a:pt x="15665698" y="4225898"/>
                </a:lnTo>
                <a:lnTo>
                  <a:pt x="15678788" y="4242247"/>
                </a:lnTo>
                <a:cubicBezTo>
                  <a:pt x="15689625" y="4260545"/>
                  <a:pt x="15688203" y="4277777"/>
                  <a:pt x="15676123" y="4295542"/>
                </a:cubicBezTo>
                <a:cubicBezTo>
                  <a:pt x="15659069" y="4320176"/>
                  <a:pt x="15638225" y="4344810"/>
                  <a:pt x="15674229" y="4382708"/>
                </a:cubicBezTo>
                <a:cubicBezTo>
                  <a:pt x="15657174" y="4425344"/>
                  <a:pt x="15696967" y="4448083"/>
                  <a:pt x="15731077" y="4471769"/>
                </a:cubicBezTo>
                <a:cubicBezTo>
                  <a:pt x="15765185" y="4494508"/>
                  <a:pt x="15791713" y="4490718"/>
                  <a:pt x="15810662" y="4467980"/>
                </a:cubicBezTo>
                <a:cubicBezTo>
                  <a:pt x="15835297" y="4438608"/>
                  <a:pt x="15833402" y="4402605"/>
                  <a:pt x="15816348" y="4365654"/>
                </a:cubicBezTo>
                <a:cubicBezTo>
                  <a:pt x="15801188" y="4330598"/>
                  <a:pt x="15773712" y="4297437"/>
                  <a:pt x="15756658" y="4263328"/>
                </a:cubicBezTo>
                <a:cubicBezTo>
                  <a:pt x="15742446" y="4233957"/>
                  <a:pt x="15737708" y="4199849"/>
                  <a:pt x="15766132" y="4186584"/>
                </a:cubicBezTo>
                <a:cubicBezTo>
                  <a:pt x="15780344" y="4179952"/>
                  <a:pt x="15809715" y="4191321"/>
                  <a:pt x="15831507" y="4198901"/>
                </a:cubicBezTo>
                <a:cubicBezTo>
                  <a:pt x="15846666" y="4204586"/>
                  <a:pt x="15860878" y="4220692"/>
                  <a:pt x="15876037" y="4224482"/>
                </a:cubicBezTo>
                <a:cubicBezTo>
                  <a:pt x="15889302" y="4228272"/>
                  <a:pt x="15906357" y="4224482"/>
                  <a:pt x="15916778" y="4217850"/>
                </a:cubicBezTo>
                <a:cubicBezTo>
                  <a:pt x="15938569" y="4204586"/>
                  <a:pt x="15933832" y="4179004"/>
                  <a:pt x="15913936" y="4162897"/>
                </a:cubicBezTo>
                <a:cubicBezTo>
                  <a:pt x="15866563" y="4123104"/>
                  <a:pt x="15810662" y="4089943"/>
                  <a:pt x="15861825" y="4036885"/>
                </a:cubicBezTo>
                <a:cubicBezTo>
                  <a:pt x="15869405" y="4028358"/>
                  <a:pt x="15871300" y="4012251"/>
                  <a:pt x="15870353" y="3998987"/>
                </a:cubicBezTo>
                <a:cubicBezTo>
                  <a:pt x="15862773" y="3922243"/>
                  <a:pt x="15867510" y="3854973"/>
                  <a:pt x="15893092" y="3798125"/>
                </a:cubicBezTo>
                <a:cubicBezTo>
                  <a:pt x="15905408" y="3769702"/>
                  <a:pt x="15923410" y="3745068"/>
                  <a:pt x="15948044" y="3723276"/>
                </a:cubicBezTo>
                <a:cubicBezTo>
                  <a:pt x="15971730" y="3701485"/>
                  <a:pt x="16002050" y="3682535"/>
                  <a:pt x="16039948" y="3667376"/>
                </a:cubicBezTo>
                <a:cubicBezTo>
                  <a:pt x="16062687" y="3660744"/>
                  <a:pt x="16066476" y="3623793"/>
                  <a:pt x="16069319" y="3597264"/>
                </a:cubicBezTo>
                <a:cubicBezTo>
                  <a:pt x="16071214" y="3577367"/>
                  <a:pt x="16060792" y="3553681"/>
                  <a:pt x="16053213" y="3531889"/>
                </a:cubicBezTo>
                <a:cubicBezTo>
                  <a:pt x="16039001" y="3489254"/>
                  <a:pt x="16049423" y="3459882"/>
                  <a:pt x="16096796" y="3457040"/>
                </a:cubicBezTo>
                <a:cubicBezTo>
                  <a:pt x="16177330" y="3452303"/>
                  <a:pt x="16230387" y="3433354"/>
                  <a:pt x="16195332" y="3340502"/>
                </a:cubicBezTo>
                <a:cubicBezTo>
                  <a:pt x="16183014" y="3306394"/>
                  <a:pt x="16188699" y="3270391"/>
                  <a:pt x="16191542" y="3235334"/>
                </a:cubicBezTo>
                <a:cubicBezTo>
                  <a:pt x="16197226" y="3170907"/>
                  <a:pt x="16165960" y="3124482"/>
                  <a:pt x="16097743" y="3082793"/>
                </a:cubicBezTo>
                <a:cubicBezTo>
                  <a:pt x="16048476" y="3052475"/>
                  <a:pt x="15985942" y="3036368"/>
                  <a:pt x="15960361" y="2974783"/>
                </a:cubicBezTo>
                <a:cubicBezTo>
                  <a:pt x="15949940" y="2950149"/>
                  <a:pt x="15920569" y="2968151"/>
                  <a:pt x="15899724" y="2968151"/>
                </a:cubicBezTo>
                <a:cubicBezTo>
                  <a:pt x="15870353" y="2968151"/>
                  <a:pt x="15867510" y="2985205"/>
                  <a:pt x="15876984" y="3008892"/>
                </a:cubicBezTo>
                <a:cubicBezTo>
                  <a:pt x="15888355" y="3038263"/>
                  <a:pt x="15903514" y="3064792"/>
                  <a:pt x="15934780" y="3084688"/>
                </a:cubicBezTo>
                <a:cubicBezTo>
                  <a:pt x="15940465" y="3088478"/>
                  <a:pt x="15945202" y="3103637"/>
                  <a:pt x="15944255" y="3104585"/>
                </a:cubicBezTo>
                <a:cubicBezTo>
                  <a:pt x="15932885" y="3108375"/>
                  <a:pt x="15918673" y="3115007"/>
                  <a:pt x="15909198" y="3110270"/>
                </a:cubicBezTo>
                <a:cubicBezTo>
                  <a:pt x="15781291" y="3049632"/>
                  <a:pt x="15775607" y="3040158"/>
                  <a:pt x="15762342" y="2924568"/>
                </a:cubicBezTo>
                <a:cubicBezTo>
                  <a:pt x="15756658" y="2877195"/>
                  <a:pt x="15749077" y="2827927"/>
                  <a:pt x="15738656" y="2779606"/>
                </a:cubicBezTo>
                <a:cubicBezTo>
                  <a:pt x="15735814" y="2767289"/>
                  <a:pt x="15722549" y="2754025"/>
                  <a:pt x="15713075" y="2741708"/>
                </a:cubicBezTo>
                <a:cubicBezTo>
                  <a:pt x="15701704" y="2749288"/>
                  <a:pt x="15687493" y="2754025"/>
                  <a:pt x="15680861" y="2763500"/>
                </a:cubicBezTo>
                <a:cubicBezTo>
                  <a:pt x="15662859" y="2790028"/>
                  <a:pt x="15648647" y="2819400"/>
                  <a:pt x="15631593" y="2845928"/>
                </a:cubicBezTo>
                <a:cubicBezTo>
                  <a:pt x="15608854" y="2880984"/>
                  <a:pt x="15606958" y="2880984"/>
                  <a:pt x="15513161" y="2840244"/>
                </a:cubicBezTo>
                <a:cubicBezTo>
                  <a:pt x="15501791" y="2845928"/>
                  <a:pt x="15490422" y="2855403"/>
                  <a:pt x="15480947" y="2852561"/>
                </a:cubicBezTo>
                <a:cubicBezTo>
                  <a:pt x="15449680" y="2842139"/>
                  <a:pt x="15416519" y="2816557"/>
                  <a:pt x="15389043" y="2814662"/>
                </a:cubicBezTo>
                <a:cubicBezTo>
                  <a:pt x="15333144" y="2810873"/>
                  <a:pt x="15299983" y="2798556"/>
                  <a:pt x="15285771" y="2743603"/>
                </a:cubicBezTo>
                <a:cubicBezTo>
                  <a:pt x="15277243" y="2710442"/>
                  <a:pt x="15254504" y="2676333"/>
                  <a:pt x="15238398" y="2643172"/>
                </a:cubicBezTo>
                <a:cubicBezTo>
                  <a:pt x="15136072" y="2637487"/>
                  <a:pt x="15173970" y="2600536"/>
                  <a:pt x="15184392" y="2563585"/>
                </a:cubicBezTo>
                <a:cubicBezTo>
                  <a:pt x="15190076" y="2541794"/>
                  <a:pt x="15174917" y="2511475"/>
                  <a:pt x="15175864" y="2487789"/>
                </a:cubicBezTo>
                <a:cubicBezTo>
                  <a:pt x="15177760" y="2464102"/>
                  <a:pt x="15171127" y="2437573"/>
                  <a:pt x="15167338" y="2412939"/>
                </a:cubicBezTo>
                <a:cubicBezTo>
                  <a:pt x="15164495" y="2388305"/>
                  <a:pt x="15164495" y="2363671"/>
                  <a:pt x="15180602" y="2343775"/>
                </a:cubicBezTo>
                <a:cubicBezTo>
                  <a:pt x="15183445" y="2340932"/>
                  <a:pt x="15175864" y="2331458"/>
                  <a:pt x="15173023" y="2324826"/>
                </a:cubicBezTo>
                <a:cubicBezTo>
                  <a:pt x="15160705" y="2326721"/>
                  <a:pt x="15141756" y="2324826"/>
                  <a:pt x="15137966" y="2331458"/>
                </a:cubicBezTo>
                <a:cubicBezTo>
                  <a:pt x="15100068" y="2397780"/>
                  <a:pt x="15064065" y="2464102"/>
                  <a:pt x="15024271" y="2527582"/>
                </a:cubicBezTo>
                <a:cubicBezTo>
                  <a:pt x="15021429" y="2532319"/>
                  <a:pt x="14993005" y="2527582"/>
                  <a:pt x="14991110" y="2524740"/>
                </a:cubicBezTo>
                <a:cubicBezTo>
                  <a:pt x="14970266" y="2492526"/>
                  <a:pt x="14959844" y="2453680"/>
                  <a:pt x="14930473" y="2429994"/>
                </a:cubicBezTo>
                <a:cubicBezTo>
                  <a:pt x="14879310" y="2388305"/>
                  <a:pt x="14877415" y="2360829"/>
                  <a:pt x="14900154" y="2329563"/>
                </a:cubicBezTo>
                <a:cubicBezTo>
                  <a:pt x="14910576" y="2316298"/>
                  <a:pt x="14919103" y="2300192"/>
                  <a:pt x="14918156" y="2283137"/>
                </a:cubicBezTo>
                <a:cubicBezTo>
                  <a:pt x="14917209" y="2250924"/>
                  <a:pt x="14887838" y="2261346"/>
                  <a:pt x="14868888" y="2257556"/>
                </a:cubicBezTo>
                <a:cubicBezTo>
                  <a:pt x="14853728" y="2254714"/>
                  <a:pt x="14839516" y="2250924"/>
                  <a:pt x="14824357" y="2247134"/>
                </a:cubicBezTo>
                <a:cubicBezTo>
                  <a:pt x="14802566" y="2253766"/>
                  <a:pt x="14774142" y="2256609"/>
                  <a:pt x="14763719" y="2269873"/>
                </a:cubicBezTo>
                <a:cubicBezTo>
                  <a:pt x="14733401" y="2308719"/>
                  <a:pt x="14688871" y="2286927"/>
                  <a:pt x="14640550" y="2259451"/>
                </a:cubicBezTo>
                <a:cubicBezTo>
                  <a:pt x="14603600" y="2298297"/>
                  <a:pt x="14638655" y="2359882"/>
                  <a:pt x="14643393" y="2411992"/>
                </a:cubicBezTo>
                <a:cubicBezTo>
                  <a:pt x="14649077" y="2469787"/>
                  <a:pt x="14631075" y="2501053"/>
                  <a:pt x="14557174" y="2495368"/>
                </a:cubicBezTo>
                <a:cubicBezTo>
                  <a:pt x="14518328" y="2492526"/>
                  <a:pt x="14490852" y="2502948"/>
                  <a:pt x="14477587" y="2530424"/>
                </a:cubicBezTo>
                <a:cubicBezTo>
                  <a:pt x="14463375" y="2559796"/>
                  <a:pt x="14439689" y="2584430"/>
                  <a:pt x="14421687" y="2610958"/>
                </a:cubicBezTo>
                <a:cubicBezTo>
                  <a:pt x="14401790" y="2642225"/>
                  <a:pt x="14367682" y="2625170"/>
                  <a:pt x="14325994" y="2602431"/>
                </a:cubicBezTo>
                <a:cubicBezTo>
                  <a:pt x="14276726" y="2575902"/>
                  <a:pt x="14265356" y="2576850"/>
                  <a:pt x="14273883" y="2606221"/>
                </a:cubicBezTo>
                <a:cubicBezTo>
                  <a:pt x="14292832" y="2674438"/>
                  <a:pt x="14200929" y="2689598"/>
                  <a:pt x="14243565" y="2767289"/>
                </a:cubicBezTo>
                <a:cubicBezTo>
                  <a:pt x="14229353" y="2761604"/>
                  <a:pt x="14213246" y="2758762"/>
                  <a:pt x="14200929" y="2751183"/>
                </a:cubicBezTo>
                <a:cubicBezTo>
                  <a:pt x="14176295" y="2735076"/>
                  <a:pt x="14170610" y="2717074"/>
                  <a:pt x="14177243" y="2699072"/>
                </a:cubicBezTo>
                <a:cubicBezTo>
                  <a:pt x="14181032" y="2689598"/>
                  <a:pt x="14174400" y="2675386"/>
                  <a:pt x="14172506" y="2663069"/>
                </a:cubicBezTo>
                <a:cubicBezTo>
                  <a:pt x="14161135" y="2664964"/>
                  <a:pt x="14145976" y="2664964"/>
                  <a:pt x="14138396" y="2670648"/>
                </a:cubicBezTo>
                <a:cubicBezTo>
                  <a:pt x="14126080" y="2681070"/>
                  <a:pt x="14115658" y="2694335"/>
                  <a:pt x="14109025" y="2708547"/>
                </a:cubicBezTo>
                <a:cubicBezTo>
                  <a:pt x="14089129" y="2751183"/>
                  <a:pt x="14052178" y="2763500"/>
                  <a:pt x="13979224" y="2736023"/>
                </a:cubicBezTo>
                <a:cubicBezTo>
                  <a:pt x="13951747" y="2725601"/>
                  <a:pt x="13947957" y="2766342"/>
                  <a:pt x="13975434" y="2790976"/>
                </a:cubicBezTo>
                <a:cubicBezTo>
                  <a:pt x="13994383" y="2808030"/>
                  <a:pt x="14019016" y="2821294"/>
                  <a:pt x="14037018" y="2838349"/>
                </a:cubicBezTo>
                <a:cubicBezTo>
                  <a:pt x="14044599" y="2845928"/>
                  <a:pt x="14044599" y="2859193"/>
                  <a:pt x="14045546" y="2869615"/>
                </a:cubicBezTo>
                <a:cubicBezTo>
                  <a:pt x="14045546" y="2871510"/>
                  <a:pt x="14032281" y="2869615"/>
                  <a:pt x="14024701" y="2867720"/>
                </a:cubicBezTo>
                <a:cubicBezTo>
                  <a:pt x="13929008" y="2841191"/>
                  <a:pt x="13899637" y="2862035"/>
                  <a:pt x="13949853" y="2930252"/>
                </a:cubicBezTo>
                <a:cubicBezTo>
                  <a:pt x="13994383" y="2988995"/>
                  <a:pt x="14005752" y="3031631"/>
                  <a:pt x="13977328" y="3072371"/>
                </a:cubicBezTo>
                <a:cubicBezTo>
                  <a:pt x="13952694" y="3106480"/>
                  <a:pt x="13900584" y="3129219"/>
                  <a:pt x="13917639" y="3185119"/>
                </a:cubicBezTo>
                <a:cubicBezTo>
                  <a:pt x="13941325" y="3264706"/>
                  <a:pt x="13846579" y="3229650"/>
                  <a:pt x="13830472" y="3266601"/>
                </a:cubicBezTo>
                <a:cubicBezTo>
                  <a:pt x="13823840" y="3280812"/>
                  <a:pt x="13818155" y="3295972"/>
                  <a:pt x="13814365" y="3312079"/>
                </a:cubicBezTo>
                <a:cubicBezTo>
                  <a:pt x="13810575" y="3328185"/>
                  <a:pt x="13812471" y="3348082"/>
                  <a:pt x="13808681" y="3363241"/>
                </a:cubicBezTo>
                <a:cubicBezTo>
                  <a:pt x="13802048" y="3384086"/>
                  <a:pt x="13748043" y="3354714"/>
                  <a:pt x="13756571" y="3391665"/>
                </a:cubicBezTo>
                <a:cubicBezTo>
                  <a:pt x="13763202" y="3420089"/>
                  <a:pt x="13746149" y="3437143"/>
                  <a:pt x="13746149" y="3458935"/>
                </a:cubicBezTo>
                <a:cubicBezTo>
                  <a:pt x="13748043" y="3539469"/>
                  <a:pt x="13699723" y="3583052"/>
                  <a:pt x="13659929" y="3634215"/>
                </a:cubicBezTo>
                <a:cubicBezTo>
                  <a:pt x="13642875" y="3656006"/>
                  <a:pt x="13626768" y="3677798"/>
                  <a:pt x="13607819" y="3696747"/>
                </a:cubicBezTo>
                <a:cubicBezTo>
                  <a:pt x="13592660" y="3711907"/>
                  <a:pt x="13580343" y="3746963"/>
                  <a:pt x="13553814" y="3727066"/>
                </a:cubicBezTo>
                <a:cubicBezTo>
                  <a:pt x="13523496" y="3704327"/>
                  <a:pt x="13555708" y="3688220"/>
                  <a:pt x="13562341" y="3670218"/>
                </a:cubicBezTo>
                <a:cubicBezTo>
                  <a:pt x="13569920" y="3649374"/>
                  <a:pt x="13569920" y="3625688"/>
                  <a:pt x="13572763" y="3602001"/>
                </a:cubicBezTo>
                <a:cubicBezTo>
                  <a:pt x="13575606" y="3578315"/>
                  <a:pt x="13580343" y="3556523"/>
                  <a:pt x="13598344" y="3540417"/>
                </a:cubicBezTo>
                <a:cubicBezTo>
                  <a:pt x="13615399" y="3524310"/>
                  <a:pt x="13619189" y="3498728"/>
                  <a:pt x="13622031" y="3473147"/>
                </a:cubicBezTo>
                <a:cubicBezTo>
                  <a:pt x="13625821" y="3447565"/>
                  <a:pt x="13629611" y="3421037"/>
                  <a:pt x="13647613" y="3403035"/>
                </a:cubicBezTo>
                <a:cubicBezTo>
                  <a:pt x="13675089" y="3375558"/>
                  <a:pt x="13657087" y="3353767"/>
                  <a:pt x="13580343" y="3321553"/>
                </a:cubicBezTo>
                <a:cubicBezTo>
                  <a:pt x="13545287" y="3306394"/>
                  <a:pt x="13545287" y="3291235"/>
                  <a:pt x="13551920" y="3277970"/>
                </a:cubicBezTo>
                <a:cubicBezTo>
                  <a:pt x="13563289" y="3254284"/>
                  <a:pt x="13581291" y="3234387"/>
                  <a:pt x="13595502" y="3211648"/>
                </a:cubicBezTo>
                <a:cubicBezTo>
                  <a:pt x="13598344" y="3207858"/>
                  <a:pt x="13593607" y="3199331"/>
                  <a:pt x="13591712" y="3192699"/>
                </a:cubicBezTo>
                <a:cubicBezTo>
                  <a:pt x="13580343" y="3191751"/>
                  <a:pt x="13565183" y="3187014"/>
                  <a:pt x="13558551" y="3190804"/>
                </a:cubicBezTo>
                <a:cubicBezTo>
                  <a:pt x="13545287" y="3199331"/>
                  <a:pt x="13537708" y="3213543"/>
                  <a:pt x="13525390" y="3223965"/>
                </a:cubicBezTo>
                <a:cubicBezTo>
                  <a:pt x="13522547" y="3226807"/>
                  <a:pt x="13506441" y="3223965"/>
                  <a:pt x="13505494" y="3222070"/>
                </a:cubicBezTo>
                <a:cubicBezTo>
                  <a:pt x="13498861" y="3211648"/>
                  <a:pt x="13488439" y="3196489"/>
                  <a:pt x="13490335" y="3191751"/>
                </a:cubicBezTo>
                <a:cubicBezTo>
                  <a:pt x="13500757" y="3173750"/>
                  <a:pt x="13514021" y="3157643"/>
                  <a:pt x="13528233" y="3142483"/>
                </a:cubicBezTo>
                <a:cubicBezTo>
                  <a:pt x="13544339" y="3124482"/>
                  <a:pt x="13565183" y="3129219"/>
                  <a:pt x="13601187" y="3151011"/>
                </a:cubicBezTo>
                <a:cubicBezTo>
                  <a:pt x="13698776" y="3209753"/>
                  <a:pt x="13735726" y="3212595"/>
                  <a:pt x="13769835" y="3172802"/>
                </a:cubicBezTo>
                <a:cubicBezTo>
                  <a:pt x="13794469" y="3144378"/>
                  <a:pt x="13815313" y="3113112"/>
                  <a:pt x="13838052" y="3083741"/>
                </a:cubicBezTo>
                <a:lnTo>
                  <a:pt x="13853211" y="3003207"/>
                </a:lnTo>
                <a:lnTo>
                  <a:pt x="13867423" y="2922673"/>
                </a:lnTo>
                <a:cubicBezTo>
                  <a:pt x="13862686" y="2874352"/>
                  <a:pt x="13805838" y="2833611"/>
                  <a:pt x="13781204" y="2788133"/>
                </a:cubicBezTo>
                <a:cubicBezTo>
                  <a:pt x="13772677" y="2772974"/>
                  <a:pt x="13757518" y="2764447"/>
                  <a:pt x="13747096" y="2774869"/>
                </a:cubicBezTo>
                <a:cubicBezTo>
                  <a:pt x="13728147" y="2792871"/>
                  <a:pt x="13715829" y="2816557"/>
                  <a:pt x="13696880" y="2833611"/>
                </a:cubicBezTo>
                <a:cubicBezTo>
                  <a:pt x="13685511" y="2844034"/>
                  <a:pt x="13663719" y="2841191"/>
                  <a:pt x="13640980" y="2824137"/>
                </a:cubicBezTo>
                <a:lnTo>
                  <a:pt x="13640917" y="2822210"/>
                </a:lnTo>
                <a:lnTo>
                  <a:pt x="13644770" y="2824137"/>
                </a:lnTo>
                <a:lnTo>
                  <a:pt x="13642875" y="2819400"/>
                </a:lnTo>
                <a:lnTo>
                  <a:pt x="13640858" y="2820408"/>
                </a:lnTo>
                <a:lnTo>
                  <a:pt x="13639323" y="2773448"/>
                </a:lnTo>
                <a:cubicBezTo>
                  <a:pt x="13638138" y="2756394"/>
                  <a:pt x="13636717" y="2739340"/>
                  <a:pt x="13636243" y="2722759"/>
                </a:cubicBezTo>
                <a:cubicBezTo>
                  <a:pt x="13635295" y="2689598"/>
                  <a:pt x="13637191" y="2656437"/>
                  <a:pt x="13648560" y="2627065"/>
                </a:cubicBezTo>
                <a:cubicBezTo>
                  <a:pt x="13659929" y="2599589"/>
                  <a:pt x="13664666" y="2567375"/>
                  <a:pt x="13672246" y="2537057"/>
                </a:cubicBezTo>
                <a:cubicBezTo>
                  <a:pt x="13679827" y="2506738"/>
                  <a:pt x="13689301" y="2477367"/>
                  <a:pt x="13711092" y="2455575"/>
                </a:cubicBezTo>
                <a:cubicBezTo>
                  <a:pt x="13731937" y="2434731"/>
                  <a:pt x="13751833" y="2411044"/>
                  <a:pt x="13739516" y="2369356"/>
                </a:cubicBezTo>
                <a:cubicBezTo>
                  <a:pt x="13725304" y="2324826"/>
                  <a:pt x="13802996" y="2351355"/>
                  <a:pt x="13806785" y="2316298"/>
                </a:cubicBezTo>
                <a:cubicBezTo>
                  <a:pt x="13808681" y="2295454"/>
                  <a:pt x="13832367" y="2280295"/>
                  <a:pt x="13824787" y="2259451"/>
                </a:cubicBezTo>
                <a:cubicBezTo>
                  <a:pt x="13805838" y="2203551"/>
                  <a:pt x="13838999" y="2177969"/>
                  <a:pt x="13855107" y="2141966"/>
                </a:cubicBezTo>
                <a:cubicBezTo>
                  <a:pt x="13867423" y="2114490"/>
                  <a:pt x="13881635" y="2087961"/>
                  <a:pt x="13901531" y="2065222"/>
                </a:cubicBezTo>
                <a:cubicBezTo>
                  <a:pt x="13928061" y="2036798"/>
                  <a:pt x="13885425" y="1987530"/>
                  <a:pt x="13901531" y="1954369"/>
                </a:cubicBezTo>
                <a:cubicBezTo>
                  <a:pt x="13919533" y="1916470"/>
                  <a:pt x="13907217" y="1909838"/>
                  <a:pt x="13829525" y="1867203"/>
                </a:cubicBezTo>
                <a:cubicBezTo>
                  <a:pt x="13748043" y="1822672"/>
                  <a:pt x="13688353" y="1829304"/>
                  <a:pt x="13683616" y="1887099"/>
                </a:cubicBezTo>
                <a:cubicBezTo>
                  <a:pt x="13677931" y="1939209"/>
                  <a:pt x="13663719" y="1983740"/>
                  <a:pt x="13578448" y="1975213"/>
                </a:cubicBezTo>
                <a:cubicBezTo>
                  <a:pt x="13558551" y="1973318"/>
                  <a:pt x="13533918" y="1975213"/>
                  <a:pt x="13528233" y="1985635"/>
                </a:cubicBezTo>
                <a:cubicBezTo>
                  <a:pt x="13516863" y="2008374"/>
                  <a:pt x="13496966" y="2026376"/>
                  <a:pt x="13481807" y="2048167"/>
                </a:cubicBezTo>
                <a:cubicBezTo>
                  <a:pt x="13466648" y="2069012"/>
                  <a:pt x="13458121" y="2093645"/>
                  <a:pt x="13467595" y="2129649"/>
                </a:cubicBezTo>
                <a:cubicBezTo>
                  <a:pt x="13478017" y="2167547"/>
                  <a:pt x="13453384" y="2186496"/>
                  <a:pt x="13412642" y="2190286"/>
                </a:cubicBezTo>
                <a:cubicBezTo>
                  <a:pt x="13401273" y="2191234"/>
                  <a:pt x="13383271" y="2195024"/>
                  <a:pt x="13385166" y="2202603"/>
                </a:cubicBezTo>
                <a:cubicBezTo>
                  <a:pt x="13400326" y="2266083"/>
                  <a:pt x="13341583" y="2267031"/>
                  <a:pt x="13294210" y="2277453"/>
                </a:cubicBezTo>
                <a:cubicBezTo>
                  <a:pt x="13265786" y="2283137"/>
                  <a:pt x="13238310" y="2289770"/>
                  <a:pt x="13209886" y="2294507"/>
                </a:cubicBezTo>
                <a:cubicBezTo>
                  <a:pt x="13153038" y="2303982"/>
                  <a:pt x="13155881" y="2370304"/>
                  <a:pt x="13085769" y="2367461"/>
                </a:cubicBezTo>
                <a:cubicBezTo>
                  <a:pt x="13098086" y="2396833"/>
                  <a:pt x="13096191" y="2417677"/>
                  <a:pt x="13087664" y="2433784"/>
                </a:cubicBezTo>
                <a:cubicBezTo>
                  <a:pt x="13078190" y="2449890"/>
                  <a:pt x="13063029" y="2462207"/>
                  <a:pt x="13048818" y="2474524"/>
                </a:cubicBezTo>
                <a:cubicBezTo>
                  <a:pt x="13015657" y="2502948"/>
                  <a:pt x="13019447" y="2544636"/>
                  <a:pt x="13049766" y="2601484"/>
                </a:cubicBezTo>
                <a:cubicBezTo>
                  <a:pt x="13063978" y="2626118"/>
                  <a:pt x="13047870" y="2629908"/>
                  <a:pt x="13027027" y="2628013"/>
                </a:cubicBezTo>
                <a:cubicBezTo>
                  <a:pt x="12995760" y="2625170"/>
                  <a:pt x="12986285" y="2640330"/>
                  <a:pt x="12994813" y="2668754"/>
                </a:cubicBezTo>
                <a:cubicBezTo>
                  <a:pt x="13002393" y="2694335"/>
                  <a:pt x="13015657" y="2720864"/>
                  <a:pt x="13021342" y="2745498"/>
                </a:cubicBezTo>
                <a:cubicBezTo>
                  <a:pt x="13022289" y="2747393"/>
                  <a:pt x="13022289" y="2749288"/>
                  <a:pt x="13022289" y="2750235"/>
                </a:cubicBezTo>
                <a:cubicBezTo>
                  <a:pt x="13019447" y="2747393"/>
                  <a:pt x="13015657" y="2745498"/>
                  <a:pt x="13008078" y="2747393"/>
                </a:cubicBezTo>
                <a:cubicBezTo>
                  <a:pt x="13004287" y="2748340"/>
                  <a:pt x="12991970" y="2741708"/>
                  <a:pt x="12988181" y="2736971"/>
                </a:cubicBezTo>
                <a:cubicBezTo>
                  <a:pt x="12964495" y="2706652"/>
                  <a:pt x="12941755" y="2676333"/>
                  <a:pt x="12919016" y="2645067"/>
                </a:cubicBezTo>
                <a:lnTo>
                  <a:pt x="12918176" y="2641330"/>
                </a:lnTo>
                <a:lnTo>
                  <a:pt x="12923753" y="2644120"/>
                </a:lnTo>
                <a:lnTo>
                  <a:pt x="12921859" y="2639382"/>
                </a:lnTo>
                <a:lnTo>
                  <a:pt x="12918154" y="2641235"/>
                </a:lnTo>
                <a:lnTo>
                  <a:pt x="12911318" y="2610840"/>
                </a:lnTo>
                <a:cubicBezTo>
                  <a:pt x="12908594" y="2599352"/>
                  <a:pt x="12905278" y="2587746"/>
                  <a:pt x="12900067" y="2575902"/>
                </a:cubicBezTo>
                <a:cubicBezTo>
                  <a:pt x="12877328" y="2522845"/>
                  <a:pt x="12817638" y="2492526"/>
                  <a:pt x="12771213" y="2460312"/>
                </a:cubicBezTo>
                <a:cubicBezTo>
                  <a:pt x="12742789" y="2441363"/>
                  <a:pt x="12732367" y="2467892"/>
                  <a:pt x="12716260" y="2477367"/>
                </a:cubicBezTo>
                <a:cubicBezTo>
                  <a:pt x="12704890" y="2483999"/>
                  <a:pt x="12685941" y="2484946"/>
                  <a:pt x="12667939" y="2484946"/>
                </a:cubicBezTo>
                <a:cubicBezTo>
                  <a:pt x="12656570" y="2484946"/>
                  <a:pt x="12637621" y="2482104"/>
                  <a:pt x="12627198" y="2473577"/>
                </a:cubicBezTo>
                <a:cubicBezTo>
                  <a:pt x="12603512" y="2453680"/>
                  <a:pt x="12612986" y="2443258"/>
                  <a:pt x="12620566" y="2432836"/>
                </a:cubicBezTo>
                <a:cubicBezTo>
                  <a:pt x="12631935" y="2418624"/>
                  <a:pt x="12644253" y="2401570"/>
                  <a:pt x="12616776" y="2373146"/>
                </a:cubicBezTo>
                <a:cubicBezTo>
                  <a:pt x="12592143" y="2346617"/>
                  <a:pt x="12578878" y="2322931"/>
                  <a:pt x="12567509" y="2298297"/>
                </a:cubicBezTo>
                <a:cubicBezTo>
                  <a:pt x="12555191" y="2270820"/>
                  <a:pt x="12559929" y="2254714"/>
                  <a:pt x="12574141" y="2241449"/>
                </a:cubicBezTo>
                <a:cubicBezTo>
                  <a:pt x="12589300" y="2227237"/>
                  <a:pt x="12609197" y="2229132"/>
                  <a:pt x="12644253" y="2250924"/>
                </a:cubicBezTo>
                <a:cubicBezTo>
                  <a:pt x="12670782" y="2267031"/>
                  <a:pt x="12680257" y="2260398"/>
                  <a:pt x="12669834" y="2236712"/>
                </a:cubicBezTo>
                <a:cubicBezTo>
                  <a:pt x="12661308" y="2217763"/>
                  <a:pt x="12648990" y="2197866"/>
                  <a:pt x="12646147" y="2180812"/>
                </a:cubicBezTo>
                <a:cubicBezTo>
                  <a:pt x="12643306" y="2165652"/>
                  <a:pt x="12645200" y="2148598"/>
                  <a:pt x="12655622" y="2142913"/>
                </a:cubicBezTo>
                <a:cubicBezTo>
                  <a:pt x="12669834" y="2135334"/>
                  <a:pt x="12712469" y="2153335"/>
                  <a:pt x="12692573" y="2116385"/>
                </a:cubicBezTo>
                <a:cubicBezTo>
                  <a:pt x="12677414" y="2087013"/>
                  <a:pt x="12707732" y="2070906"/>
                  <a:pt x="12666045" y="2033008"/>
                </a:cubicBezTo>
                <a:cubicBezTo>
                  <a:pt x="12654675" y="2022586"/>
                  <a:pt x="12647096" y="2009322"/>
                  <a:pt x="12638568" y="1997005"/>
                </a:cubicBezTo>
                <a:cubicBezTo>
                  <a:pt x="12658465" y="2004584"/>
                  <a:pt x="12678361" y="2012164"/>
                  <a:pt x="12699206" y="2019744"/>
                </a:cubicBezTo>
                <a:cubicBezTo>
                  <a:pt x="12721944" y="2028271"/>
                  <a:pt x="12729524" y="2021639"/>
                  <a:pt x="12713418" y="2007427"/>
                </a:cubicBezTo>
                <a:cubicBezTo>
                  <a:pt x="12649937" y="1951526"/>
                  <a:pt x="12665096" y="1924050"/>
                  <a:pt x="12694469" y="1908891"/>
                </a:cubicBezTo>
                <a:cubicBezTo>
                  <a:pt x="12719102" y="1895626"/>
                  <a:pt x="12738999" y="1886152"/>
                  <a:pt x="12753211" y="1877625"/>
                </a:cubicBezTo>
                <a:cubicBezTo>
                  <a:pt x="12767423" y="1869097"/>
                  <a:pt x="12776897" y="1860570"/>
                  <a:pt x="12784477" y="1852043"/>
                </a:cubicBezTo>
                <a:cubicBezTo>
                  <a:pt x="12798689" y="1834041"/>
                  <a:pt x="12801531" y="1810355"/>
                  <a:pt x="12805321" y="1762035"/>
                </a:cubicBezTo>
                <a:cubicBezTo>
                  <a:pt x="12808164" y="1723189"/>
                  <a:pt x="12821427" y="1691923"/>
                  <a:pt x="12876380" y="1690975"/>
                </a:cubicBezTo>
                <a:cubicBezTo>
                  <a:pt x="12911436" y="1690028"/>
                  <a:pt x="12923753" y="1669183"/>
                  <a:pt x="12914279" y="1643602"/>
                </a:cubicBezTo>
                <a:cubicBezTo>
                  <a:pt x="12901961" y="1607599"/>
                  <a:pt x="12907647" y="1583912"/>
                  <a:pt x="12916173" y="1560226"/>
                </a:cubicBezTo>
                <a:cubicBezTo>
                  <a:pt x="12921859" y="1544119"/>
                  <a:pt x="12889645" y="1514748"/>
                  <a:pt x="12855537" y="1506220"/>
                </a:cubicBezTo>
                <a:cubicBezTo>
                  <a:pt x="12801531" y="1493903"/>
                  <a:pt x="12731419" y="1454110"/>
                  <a:pt x="12701100" y="1482534"/>
                </a:cubicBezTo>
                <a:cubicBezTo>
                  <a:pt x="12622461" y="1466427"/>
                  <a:pt x="12588352" y="1489166"/>
                  <a:pt x="12568456" y="1527065"/>
                </a:cubicBezTo>
                <a:cubicBezTo>
                  <a:pt x="12557087" y="1546961"/>
                  <a:pt x="12547612" y="1567805"/>
                  <a:pt x="12535295" y="1587702"/>
                </a:cubicBezTo>
                <a:cubicBezTo>
                  <a:pt x="12522978" y="1607599"/>
                  <a:pt x="12509714" y="1625600"/>
                  <a:pt x="12491712" y="1640760"/>
                </a:cubicBezTo>
                <a:cubicBezTo>
                  <a:pt x="12454761" y="1672973"/>
                  <a:pt x="12509714" y="1753507"/>
                  <a:pt x="12463288" y="1781931"/>
                </a:cubicBezTo>
                <a:cubicBezTo>
                  <a:pt x="12430127" y="1801828"/>
                  <a:pt x="12519189" y="1883309"/>
                  <a:pt x="12486975" y="1904154"/>
                </a:cubicBezTo>
                <a:cubicBezTo>
                  <a:pt x="12470867" y="1914576"/>
                  <a:pt x="12445286" y="1916470"/>
                  <a:pt x="12427284" y="1924998"/>
                </a:cubicBezTo>
                <a:cubicBezTo>
                  <a:pt x="12409282" y="1933525"/>
                  <a:pt x="12399808" y="1947737"/>
                  <a:pt x="12414968" y="1981845"/>
                </a:cubicBezTo>
                <a:cubicBezTo>
                  <a:pt x="12420653" y="1995110"/>
                  <a:pt x="12410231" y="1993215"/>
                  <a:pt x="12396966" y="1994162"/>
                </a:cubicBezTo>
                <a:cubicBezTo>
                  <a:pt x="12370437" y="1996057"/>
                  <a:pt x="12352435" y="2005532"/>
                  <a:pt x="12342013" y="2020691"/>
                </a:cubicBezTo>
                <a:cubicBezTo>
                  <a:pt x="12331591" y="2035850"/>
                  <a:pt x="12328748" y="2056695"/>
                  <a:pt x="12333486" y="2083223"/>
                </a:cubicBezTo>
                <a:cubicBezTo>
                  <a:pt x="12338223" y="2112595"/>
                  <a:pt x="12308852" y="2084171"/>
                  <a:pt x="12290850" y="2075644"/>
                </a:cubicBezTo>
                <a:cubicBezTo>
                  <a:pt x="12276638" y="2069012"/>
                  <a:pt x="12252004" y="2059537"/>
                  <a:pt x="12252004" y="2061432"/>
                </a:cubicBezTo>
                <a:cubicBezTo>
                  <a:pt x="12253900" y="2102173"/>
                  <a:pt x="12215053" y="2126807"/>
                  <a:pt x="12270954" y="2192181"/>
                </a:cubicBezTo>
                <a:lnTo>
                  <a:pt x="12202737" y="2283137"/>
                </a:lnTo>
                <a:cubicBezTo>
                  <a:pt x="12187578" y="2303034"/>
                  <a:pt x="12163891" y="2303034"/>
                  <a:pt x="12121256" y="2269873"/>
                </a:cubicBezTo>
                <a:cubicBezTo>
                  <a:pt x="12092832" y="2267978"/>
                  <a:pt x="12059671" y="2262293"/>
                  <a:pt x="12034089" y="2264188"/>
                </a:cubicBezTo>
                <a:cubicBezTo>
                  <a:pt x="12008508" y="2266083"/>
                  <a:pt x="11990506" y="2275558"/>
                  <a:pt x="11992400" y="2303982"/>
                </a:cubicBezTo>
                <a:cubicBezTo>
                  <a:pt x="11996190" y="2350407"/>
                  <a:pt x="11976294" y="2374094"/>
                  <a:pt x="11956397" y="2400622"/>
                </a:cubicBezTo>
                <a:cubicBezTo>
                  <a:pt x="11938395" y="2423361"/>
                  <a:pt x="11906182" y="2440416"/>
                  <a:pt x="11910919" y="2475472"/>
                </a:cubicBezTo>
                <a:cubicBezTo>
                  <a:pt x="11914709" y="2506738"/>
                  <a:pt x="11909024" y="2529477"/>
                  <a:pt x="11897654" y="2546531"/>
                </a:cubicBezTo>
                <a:cubicBezTo>
                  <a:pt x="11886285" y="2563585"/>
                  <a:pt x="11869230" y="2575902"/>
                  <a:pt x="11851230" y="2586324"/>
                </a:cubicBezTo>
                <a:cubicBezTo>
                  <a:pt x="11816173" y="2608116"/>
                  <a:pt x="11850281" y="2688650"/>
                  <a:pt x="11779222" y="2679176"/>
                </a:cubicBezTo>
                <a:cubicBezTo>
                  <a:pt x="11745113" y="2674438"/>
                  <a:pt x="11730902" y="2712337"/>
                  <a:pt x="11713848" y="2736023"/>
                </a:cubicBezTo>
                <a:cubicBezTo>
                  <a:pt x="11693003" y="2764447"/>
                  <a:pt x="11623839" y="2725601"/>
                  <a:pt x="11611522" y="2763500"/>
                </a:cubicBezTo>
                <a:cubicBezTo>
                  <a:pt x="11623839" y="2779606"/>
                  <a:pt x="11637103" y="2796661"/>
                  <a:pt x="11622891" y="2800450"/>
                </a:cubicBezTo>
                <a:cubicBezTo>
                  <a:pt x="11618154" y="2801398"/>
                  <a:pt x="11603942" y="2789081"/>
                  <a:pt x="11592573" y="2781501"/>
                </a:cubicBezTo>
                <a:cubicBezTo>
                  <a:pt x="11583098" y="2781501"/>
                  <a:pt x="11574571" y="2784344"/>
                  <a:pt x="11564149" y="2780554"/>
                </a:cubicBezTo>
                <a:cubicBezTo>
                  <a:pt x="11526251" y="2765394"/>
                  <a:pt x="11510144" y="2773921"/>
                  <a:pt x="11520566" y="2811820"/>
                </a:cubicBezTo>
                <a:cubicBezTo>
                  <a:pt x="11527198" y="2837401"/>
                  <a:pt x="11533830" y="2862035"/>
                  <a:pt x="11540462" y="2887617"/>
                </a:cubicBezTo>
                <a:cubicBezTo>
                  <a:pt x="11486457" y="2862035"/>
                  <a:pt x="11506354" y="2911303"/>
                  <a:pt x="11497827" y="2934042"/>
                </a:cubicBezTo>
                <a:cubicBezTo>
                  <a:pt x="11493089" y="2946359"/>
                  <a:pt x="11470350" y="2941622"/>
                  <a:pt x="11444769" y="2929305"/>
                </a:cubicBezTo>
                <a:cubicBezTo>
                  <a:pt x="11420135" y="2916988"/>
                  <a:pt x="11393606" y="2896144"/>
                  <a:pt x="11382237" y="2877195"/>
                </a:cubicBezTo>
                <a:cubicBezTo>
                  <a:pt x="11375604" y="2865825"/>
                  <a:pt x="11372762" y="2849718"/>
                  <a:pt x="11376552" y="2844034"/>
                </a:cubicBezTo>
                <a:cubicBezTo>
                  <a:pt x="11382237" y="2833611"/>
                  <a:pt x="11390764" y="2817505"/>
                  <a:pt x="11404976" y="2823189"/>
                </a:cubicBezTo>
                <a:cubicBezTo>
                  <a:pt x="11455191" y="2841191"/>
                  <a:pt x="11457086" y="2818452"/>
                  <a:pt x="11436242" y="2771079"/>
                </a:cubicBezTo>
                <a:cubicBezTo>
                  <a:pt x="11422030" y="2738866"/>
                  <a:pt x="11425820" y="2725601"/>
                  <a:pt x="11458981" y="2738866"/>
                </a:cubicBezTo>
                <a:cubicBezTo>
                  <a:pt x="11480773" y="2748340"/>
                  <a:pt x="11487405" y="2736971"/>
                  <a:pt x="11486457" y="2719916"/>
                </a:cubicBezTo>
                <a:cubicBezTo>
                  <a:pt x="11484562" y="2693387"/>
                  <a:pt x="11428662" y="2650752"/>
                  <a:pt x="11450454" y="2630855"/>
                </a:cubicBezTo>
                <a:cubicBezTo>
                  <a:pt x="11465613" y="2617591"/>
                  <a:pt x="11477930" y="2600536"/>
                  <a:pt x="11491194" y="2586324"/>
                </a:cubicBezTo>
                <a:cubicBezTo>
                  <a:pt x="11494037" y="2583482"/>
                  <a:pt x="11495932" y="2580640"/>
                  <a:pt x="11498774" y="2577797"/>
                </a:cubicBezTo>
                <a:cubicBezTo>
                  <a:pt x="11468456" y="2519055"/>
                  <a:pt x="11475087" y="2511475"/>
                  <a:pt x="11532883" y="2543689"/>
                </a:cubicBezTo>
                <a:lnTo>
                  <a:pt x="11552779" y="2529477"/>
                </a:lnTo>
                <a:cubicBezTo>
                  <a:pt x="11594467" y="2559796"/>
                  <a:pt x="11632366" y="2576850"/>
                  <a:pt x="11657948" y="2564533"/>
                </a:cubicBezTo>
                <a:cubicBezTo>
                  <a:pt x="11641840" y="2545584"/>
                  <a:pt x="11634261" y="2528529"/>
                  <a:pt x="11638998" y="2517160"/>
                </a:cubicBezTo>
                <a:cubicBezTo>
                  <a:pt x="11643736" y="2504843"/>
                  <a:pt x="11656052" y="2499158"/>
                  <a:pt x="11659842" y="2485894"/>
                </a:cubicBezTo>
                <a:cubicBezTo>
                  <a:pt x="11661738" y="2479262"/>
                  <a:pt x="11653210" y="2462207"/>
                  <a:pt x="11644683" y="2450838"/>
                </a:cubicBezTo>
                <a:cubicBezTo>
                  <a:pt x="11627628" y="2429046"/>
                  <a:pt x="11605837" y="2417677"/>
                  <a:pt x="11591625" y="2421467"/>
                </a:cubicBezTo>
                <a:cubicBezTo>
                  <a:pt x="11579308" y="2425256"/>
                  <a:pt x="11573623" y="2438521"/>
                  <a:pt x="11561307" y="2442311"/>
                </a:cubicBezTo>
                <a:cubicBezTo>
                  <a:pt x="11555622" y="2444205"/>
                  <a:pt x="11541410" y="2435678"/>
                  <a:pt x="11530988" y="2431889"/>
                </a:cubicBezTo>
                <a:cubicBezTo>
                  <a:pt x="11518671" y="2395885"/>
                  <a:pt x="11466561" y="2349460"/>
                  <a:pt x="11472245" y="2320088"/>
                </a:cubicBezTo>
                <a:cubicBezTo>
                  <a:pt x="11475087" y="2303982"/>
                  <a:pt x="11493089" y="2293559"/>
                  <a:pt x="11512986" y="2297349"/>
                </a:cubicBezTo>
                <a:cubicBezTo>
                  <a:pt x="11566044" y="2305876"/>
                  <a:pt x="11579308" y="2284085"/>
                  <a:pt x="11569833" y="2232922"/>
                </a:cubicBezTo>
                <a:cubicBezTo>
                  <a:pt x="11556569" y="2166600"/>
                  <a:pt x="11564149" y="2113542"/>
                  <a:pt x="11606785" y="2086066"/>
                </a:cubicBezTo>
                <a:cubicBezTo>
                  <a:pt x="11637103" y="2066169"/>
                  <a:pt x="11641840" y="2016901"/>
                  <a:pt x="11682581" y="2013111"/>
                </a:cubicBezTo>
                <a:cubicBezTo>
                  <a:pt x="11695846" y="2012164"/>
                  <a:pt x="11708162" y="2010269"/>
                  <a:pt x="11719532" y="2007427"/>
                </a:cubicBezTo>
                <a:cubicBezTo>
                  <a:pt x="11730902" y="2004584"/>
                  <a:pt x="11740376" y="2001742"/>
                  <a:pt x="11748904" y="1996057"/>
                </a:cubicBezTo>
                <a:cubicBezTo>
                  <a:pt x="11765010" y="1985635"/>
                  <a:pt x="11773537" y="1969528"/>
                  <a:pt x="11768800" y="1940157"/>
                </a:cubicBezTo>
                <a:cubicBezTo>
                  <a:pt x="11765010" y="1914576"/>
                  <a:pt x="11771643" y="1895626"/>
                  <a:pt x="11773537" y="1873835"/>
                </a:cubicBezTo>
                <a:cubicBezTo>
                  <a:pt x="11775433" y="1852043"/>
                  <a:pt x="11772590" y="1827409"/>
                  <a:pt x="11750798" y="1792353"/>
                </a:cubicBezTo>
                <a:cubicBezTo>
                  <a:pt x="11742272" y="1780036"/>
                  <a:pt x="11748904" y="1758245"/>
                  <a:pt x="11760273" y="1760140"/>
                </a:cubicBezTo>
                <a:cubicBezTo>
                  <a:pt x="11797224" y="1765824"/>
                  <a:pt x="11803857" y="1753507"/>
                  <a:pt x="11783012" y="1717504"/>
                </a:cubicBezTo>
                <a:cubicBezTo>
                  <a:pt x="11760273" y="1677711"/>
                  <a:pt x="11760273" y="1656867"/>
                  <a:pt x="11799119" y="1652129"/>
                </a:cubicBezTo>
                <a:cubicBezTo>
                  <a:pt x="11855019" y="1646444"/>
                  <a:pt x="11886285" y="1616126"/>
                  <a:pt x="11867336" y="1552646"/>
                </a:cubicBezTo>
                <a:cubicBezTo>
                  <a:pt x="11861651" y="1534644"/>
                  <a:pt x="11863546" y="1522327"/>
                  <a:pt x="11872073" y="1514748"/>
                </a:cubicBezTo>
                <a:cubicBezTo>
                  <a:pt x="11879653" y="1507168"/>
                  <a:pt x="11893865" y="1504325"/>
                  <a:pt x="11912814" y="1507168"/>
                </a:cubicBezTo>
                <a:cubicBezTo>
                  <a:pt x="11938395" y="1510010"/>
                  <a:pt x="11925131" y="1492956"/>
                  <a:pt x="11924184" y="1479692"/>
                </a:cubicBezTo>
                <a:cubicBezTo>
                  <a:pt x="11922289" y="1461690"/>
                  <a:pt x="11927974" y="1448425"/>
                  <a:pt x="11931764" y="1432319"/>
                </a:cubicBezTo>
                <a:cubicBezTo>
                  <a:pt x="11878705" y="1381156"/>
                  <a:pt x="11871126" y="1330940"/>
                  <a:pt x="11809541" y="1279778"/>
                </a:cubicBezTo>
                <a:cubicBezTo>
                  <a:pt x="11801961" y="1273145"/>
                  <a:pt x="11804804" y="1251354"/>
                  <a:pt x="11813331" y="1246616"/>
                </a:cubicBezTo>
                <a:cubicBezTo>
                  <a:pt x="11826595" y="1239037"/>
                  <a:pt x="11852177" y="1241879"/>
                  <a:pt x="11867336" y="1235247"/>
                </a:cubicBezTo>
                <a:cubicBezTo>
                  <a:pt x="11893865" y="1223877"/>
                  <a:pt x="11926078" y="1211560"/>
                  <a:pt x="11906182" y="1171767"/>
                </a:cubicBezTo>
                <a:cubicBezTo>
                  <a:pt x="11880601" y="1120604"/>
                  <a:pt x="11895760" y="1103550"/>
                  <a:pt x="11946923" y="1102603"/>
                </a:cubicBezTo>
                <a:cubicBezTo>
                  <a:pt x="11972504" y="1102603"/>
                  <a:pt x="11938395" y="1079864"/>
                  <a:pt x="11920393" y="1067547"/>
                </a:cubicBezTo>
                <a:cubicBezTo>
                  <a:pt x="11893391" y="1049782"/>
                  <a:pt x="11866922" y="1030951"/>
                  <a:pt x="11846181" y="1029841"/>
                </a:cubicBezTo>
                <a:close/>
                <a:moveTo>
                  <a:pt x="0" y="0"/>
                </a:moveTo>
                <a:lnTo>
                  <a:pt x="16268700" y="0"/>
                </a:lnTo>
                <a:lnTo>
                  <a:pt x="16268700" y="2833062"/>
                </a:lnTo>
                <a:lnTo>
                  <a:pt x="16215228" y="2872457"/>
                </a:lnTo>
                <a:cubicBezTo>
                  <a:pt x="16203858" y="2880984"/>
                  <a:pt x="16197226" y="2896144"/>
                  <a:pt x="16196279" y="2910356"/>
                </a:cubicBezTo>
                <a:cubicBezTo>
                  <a:pt x="16194383" y="2934042"/>
                  <a:pt x="16207648" y="2952991"/>
                  <a:pt x="16235125" y="2963413"/>
                </a:cubicBezTo>
                <a:cubicBezTo>
                  <a:pt x="16245546" y="2960571"/>
                  <a:pt x="16262601" y="2960571"/>
                  <a:pt x="16267339" y="2952991"/>
                </a:cubicBezTo>
                <a:cubicBezTo>
                  <a:pt x="16275155" y="2941622"/>
                  <a:pt x="16257923" y="2922791"/>
                  <a:pt x="16265207" y="2910090"/>
                </a:cubicBezTo>
                <a:lnTo>
                  <a:pt x="16268700" y="2908038"/>
                </a:lnTo>
                <a:lnTo>
                  <a:pt x="16268700" y="16002000"/>
                </a:lnTo>
                <a:lnTo>
                  <a:pt x="0" y="16002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C13CC572-7DF8-4E65-85F9-48A8835BC726}"/>
              </a:ext>
            </a:extLst>
          </p:cNvPr>
          <p:cNvSpPr/>
          <p:nvPr/>
        </p:nvSpPr>
        <p:spPr>
          <a:xfrm rot="6154942">
            <a:off x="9378908" y="-3693445"/>
            <a:ext cx="4559536" cy="7826974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20" name="your logo">
            <a:extLst>
              <a:ext uri="{FF2B5EF4-FFF2-40B4-BE49-F238E27FC236}">
                <a16:creationId xmlns:a16="http://schemas.microsoft.com/office/drawing/2014/main" id="{50E113A8-D092-403C-A76A-332BE9BBA7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697748" y="528271"/>
            <a:ext cx="976266" cy="515252"/>
          </a:xfrm>
          <a:prstGeom prst="rect">
            <a:avLst/>
          </a:prstGeom>
        </p:spPr>
      </p:pic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71D58311-9738-401B-8D47-138FD319110A}"/>
              </a:ext>
            </a:extLst>
          </p:cNvPr>
          <p:cNvSpPr/>
          <p:nvPr/>
        </p:nvSpPr>
        <p:spPr>
          <a:xfrm rot="16200000">
            <a:off x="382024" y="4138097"/>
            <a:ext cx="7304576" cy="15248727"/>
          </a:xfrm>
          <a:custGeom>
            <a:avLst/>
            <a:gdLst>
              <a:gd name="connsiteX0" fmla="*/ 7084246 w 7304576"/>
              <a:gd name="connsiteY0" fmla="*/ 6345731 h 15248727"/>
              <a:gd name="connsiteX1" fmla="*/ 5819385 w 7304576"/>
              <a:gd name="connsiteY1" fmla="*/ 7610593 h 15248727"/>
              <a:gd name="connsiteX2" fmla="*/ 7303557 w 7304576"/>
              <a:gd name="connsiteY2" fmla="*/ 9094765 h 15248727"/>
              <a:gd name="connsiteX3" fmla="*/ 7087306 w 7304576"/>
              <a:gd name="connsiteY3" fmla="*/ 9311016 h 15248727"/>
              <a:gd name="connsiteX4" fmla="*/ 7085266 w 7304576"/>
              <a:gd name="connsiteY4" fmla="*/ 9308976 h 15248727"/>
              <a:gd name="connsiteX5" fmla="*/ 5820404 w 7304576"/>
              <a:gd name="connsiteY5" fmla="*/ 10573838 h 15248727"/>
              <a:gd name="connsiteX6" fmla="*/ 7304577 w 7304576"/>
              <a:gd name="connsiteY6" fmla="*/ 12058010 h 15248727"/>
              <a:gd name="connsiteX7" fmla="*/ 7286216 w 7304576"/>
              <a:gd name="connsiteY7" fmla="*/ 12076372 h 15248727"/>
              <a:gd name="connsiteX8" fmla="*/ 7289276 w 7304576"/>
              <a:gd name="connsiteY8" fmla="*/ 12079431 h 15248727"/>
              <a:gd name="connsiteX9" fmla="*/ 5820404 w 7304576"/>
              <a:gd name="connsiteY9" fmla="*/ 13548303 h 15248727"/>
              <a:gd name="connsiteX10" fmla="*/ 7304577 w 7304576"/>
              <a:gd name="connsiteY10" fmla="*/ 15032476 h 15248727"/>
              <a:gd name="connsiteX11" fmla="*/ 7088327 w 7304576"/>
              <a:gd name="connsiteY11" fmla="*/ 15248727 h 15248727"/>
              <a:gd name="connsiteX12" fmla="*/ 5385863 w 7304576"/>
              <a:gd name="connsiteY12" fmla="*/ 13547283 h 15248727"/>
              <a:gd name="connsiteX13" fmla="*/ 6872076 w 7304576"/>
              <a:gd name="connsiteY13" fmla="*/ 12061071 h 15248727"/>
              <a:gd name="connsiteX14" fmla="*/ 5385863 w 7304576"/>
              <a:gd name="connsiteY14" fmla="*/ 10574858 h 15248727"/>
              <a:gd name="connsiteX15" fmla="*/ 6866976 w 7304576"/>
              <a:gd name="connsiteY15" fmla="*/ 9093745 h 15248727"/>
              <a:gd name="connsiteX16" fmla="*/ 5385863 w 7304576"/>
              <a:gd name="connsiteY16" fmla="*/ 7611613 h 15248727"/>
              <a:gd name="connsiteX17" fmla="*/ 6866976 w 7304576"/>
              <a:gd name="connsiteY17" fmla="*/ 6130501 h 15248727"/>
              <a:gd name="connsiteX18" fmla="*/ 5385863 w 7304576"/>
              <a:gd name="connsiteY18" fmla="*/ 4648368 h 15248727"/>
              <a:gd name="connsiteX19" fmla="*/ 6866976 w 7304576"/>
              <a:gd name="connsiteY19" fmla="*/ 3167255 h 15248727"/>
              <a:gd name="connsiteX20" fmla="*/ 5385863 w 7304576"/>
              <a:gd name="connsiteY20" fmla="*/ 1685123 h 15248727"/>
              <a:gd name="connsiteX21" fmla="*/ 7070986 w 7304576"/>
              <a:gd name="connsiteY21" fmla="*/ 0 h 15248727"/>
              <a:gd name="connsiteX22" fmla="*/ 7287236 w 7304576"/>
              <a:gd name="connsiteY22" fmla="*/ 216251 h 15248727"/>
              <a:gd name="connsiteX23" fmla="*/ 5818365 w 7304576"/>
              <a:gd name="connsiteY23" fmla="*/ 1685123 h 15248727"/>
              <a:gd name="connsiteX24" fmla="*/ 7302537 w 7304576"/>
              <a:gd name="connsiteY24" fmla="*/ 3169295 h 15248727"/>
              <a:gd name="connsiteX25" fmla="*/ 7086287 w 7304576"/>
              <a:gd name="connsiteY25" fmla="*/ 3385546 h 15248727"/>
              <a:gd name="connsiteX26" fmla="*/ 7083227 w 7304576"/>
              <a:gd name="connsiteY26" fmla="*/ 3382486 h 15248727"/>
              <a:gd name="connsiteX27" fmla="*/ 5818365 w 7304576"/>
              <a:gd name="connsiteY27" fmla="*/ 4647348 h 15248727"/>
              <a:gd name="connsiteX28" fmla="*/ 7302537 w 7304576"/>
              <a:gd name="connsiteY28" fmla="*/ 6131520 h 15248727"/>
              <a:gd name="connsiteX29" fmla="*/ 7086287 w 7304576"/>
              <a:gd name="connsiteY29" fmla="*/ 6347771 h 15248727"/>
              <a:gd name="connsiteX30" fmla="*/ 7084246 w 7304576"/>
              <a:gd name="connsiteY30" fmla="*/ 6345731 h 15248727"/>
              <a:gd name="connsiteX31" fmla="*/ 5739821 w 7304576"/>
              <a:gd name="connsiteY31" fmla="*/ 6348791 h 15248727"/>
              <a:gd name="connsiteX32" fmla="*/ 5956071 w 7304576"/>
              <a:gd name="connsiteY32" fmla="*/ 6132541 h 15248727"/>
              <a:gd name="connsiteX33" fmla="*/ 4471899 w 7304576"/>
              <a:gd name="connsiteY33" fmla="*/ 4648368 h 15248727"/>
              <a:gd name="connsiteX34" fmla="*/ 5736761 w 7304576"/>
              <a:gd name="connsiteY34" fmla="*/ 3383506 h 15248727"/>
              <a:gd name="connsiteX35" fmla="*/ 5739821 w 7304576"/>
              <a:gd name="connsiteY35" fmla="*/ 3386566 h 15248727"/>
              <a:gd name="connsiteX36" fmla="*/ 5956071 w 7304576"/>
              <a:gd name="connsiteY36" fmla="*/ 3170315 h 15248727"/>
              <a:gd name="connsiteX37" fmla="*/ 4471899 w 7304576"/>
              <a:gd name="connsiteY37" fmla="*/ 1685123 h 15248727"/>
              <a:gd name="connsiteX38" fmla="*/ 5940771 w 7304576"/>
              <a:gd name="connsiteY38" fmla="*/ 216251 h 15248727"/>
              <a:gd name="connsiteX39" fmla="*/ 5724520 w 7304576"/>
              <a:gd name="connsiteY39" fmla="*/ 0 h 15248727"/>
              <a:gd name="connsiteX40" fmla="*/ 4039397 w 7304576"/>
              <a:gd name="connsiteY40" fmla="*/ 1685123 h 15248727"/>
              <a:gd name="connsiteX41" fmla="*/ 5520510 w 7304576"/>
              <a:gd name="connsiteY41" fmla="*/ 3166235 h 15248727"/>
              <a:gd name="connsiteX42" fmla="*/ 4039397 w 7304576"/>
              <a:gd name="connsiteY42" fmla="*/ 4648368 h 15248727"/>
              <a:gd name="connsiteX43" fmla="*/ 5520510 w 7304576"/>
              <a:gd name="connsiteY43" fmla="*/ 6129481 h 15248727"/>
              <a:gd name="connsiteX44" fmla="*/ 4039397 w 7304576"/>
              <a:gd name="connsiteY44" fmla="*/ 7611613 h 15248727"/>
              <a:gd name="connsiteX45" fmla="*/ 5520510 w 7304576"/>
              <a:gd name="connsiteY45" fmla="*/ 9092726 h 15248727"/>
              <a:gd name="connsiteX46" fmla="*/ 4039397 w 7304576"/>
              <a:gd name="connsiteY46" fmla="*/ 10574858 h 15248727"/>
              <a:gd name="connsiteX47" fmla="*/ 5525610 w 7304576"/>
              <a:gd name="connsiteY47" fmla="*/ 12061071 h 15248727"/>
              <a:gd name="connsiteX48" fmla="*/ 4039397 w 7304576"/>
              <a:gd name="connsiteY48" fmla="*/ 13547283 h 15248727"/>
              <a:gd name="connsiteX49" fmla="*/ 5739821 w 7304576"/>
              <a:gd name="connsiteY49" fmla="*/ 15247707 h 15248727"/>
              <a:gd name="connsiteX50" fmla="*/ 5956071 w 7304576"/>
              <a:gd name="connsiteY50" fmla="*/ 15031456 h 15248727"/>
              <a:gd name="connsiteX51" fmla="*/ 4471899 w 7304576"/>
              <a:gd name="connsiteY51" fmla="*/ 13547283 h 15248727"/>
              <a:gd name="connsiteX52" fmla="*/ 5940771 w 7304576"/>
              <a:gd name="connsiteY52" fmla="*/ 12078411 h 15248727"/>
              <a:gd name="connsiteX53" fmla="*/ 5937710 w 7304576"/>
              <a:gd name="connsiteY53" fmla="*/ 12075352 h 15248727"/>
              <a:gd name="connsiteX54" fmla="*/ 5956071 w 7304576"/>
              <a:gd name="connsiteY54" fmla="*/ 12056991 h 15248727"/>
              <a:gd name="connsiteX55" fmla="*/ 4471899 w 7304576"/>
              <a:gd name="connsiteY55" fmla="*/ 10572818 h 15248727"/>
              <a:gd name="connsiteX56" fmla="*/ 5736761 w 7304576"/>
              <a:gd name="connsiteY56" fmla="*/ 9307956 h 15248727"/>
              <a:gd name="connsiteX57" fmla="*/ 5738800 w 7304576"/>
              <a:gd name="connsiteY57" fmla="*/ 9309996 h 15248727"/>
              <a:gd name="connsiteX58" fmla="*/ 5955051 w 7304576"/>
              <a:gd name="connsiteY58" fmla="*/ 9093745 h 15248727"/>
              <a:gd name="connsiteX59" fmla="*/ 4471899 w 7304576"/>
              <a:gd name="connsiteY59" fmla="*/ 7611613 h 15248727"/>
              <a:gd name="connsiteX60" fmla="*/ 5736761 w 7304576"/>
              <a:gd name="connsiteY60" fmla="*/ 6346751 h 15248727"/>
              <a:gd name="connsiteX61" fmla="*/ 5739821 w 7304576"/>
              <a:gd name="connsiteY61" fmla="*/ 6348791 h 15248727"/>
              <a:gd name="connsiteX62" fmla="*/ 4393355 w 7304576"/>
              <a:gd name="connsiteY62" fmla="*/ 6348791 h 15248727"/>
              <a:gd name="connsiteX63" fmla="*/ 4609605 w 7304576"/>
              <a:gd name="connsiteY63" fmla="*/ 6132541 h 15248727"/>
              <a:gd name="connsiteX64" fmla="*/ 3125433 w 7304576"/>
              <a:gd name="connsiteY64" fmla="*/ 4648368 h 15248727"/>
              <a:gd name="connsiteX65" fmla="*/ 4390295 w 7304576"/>
              <a:gd name="connsiteY65" fmla="*/ 3383506 h 15248727"/>
              <a:gd name="connsiteX66" fmla="*/ 4393355 w 7304576"/>
              <a:gd name="connsiteY66" fmla="*/ 3386566 h 15248727"/>
              <a:gd name="connsiteX67" fmla="*/ 4609605 w 7304576"/>
              <a:gd name="connsiteY67" fmla="*/ 3170315 h 15248727"/>
              <a:gd name="connsiteX68" fmla="*/ 3125433 w 7304576"/>
              <a:gd name="connsiteY68" fmla="*/ 1685123 h 15248727"/>
              <a:gd name="connsiteX69" fmla="*/ 4594305 w 7304576"/>
              <a:gd name="connsiteY69" fmla="*/ 216251 h 15248727"/>
              <a:gd name="connsiteX70" fmla="*/ 4378054 w 7304576"/>
              <a:gd name="connsiteY70" fmla="*/ 0 h 15248727"/>
              <a:gd name="connsiteX71" fmla="*/ 2692932 w 7304576"/>
              <a:gd name="connsiteY71" fmla="*/ 1685123 h 15248727"/>
              <a:gd name="connsiteX72" fmla="*/ 4174044 w 7304576"/>
              <a:gd name="connsiteY72" fmla="*/ 3166235 h 15248727"/>
              <a:gd name="connsiteX73" fmla="*/ 2692932 w 7304576"/>
              <a:gd name="connsiteY73" fmla="*/ 4648368 h 15248727"/>
              <a:gd name="connsiteX74" fmla="*/ 4174044 w 7304576"/>
              <a:gd name="connsiteY74" fmla="*/ 6129481 h 15248727"/>
              <a:gd name="connsiteX75" fmla="*/ 2692932 w 7304576"/>
              <a:gd name="connsiteY75" fmla="*/ 7611613 h 15248727"/>
              <a:gd name="connsiteX76" fmla="*/ 4174044 w 7304576"/>
              <a:gd name="connsiteY76" fmla="*/ 9092726 h 15248727"/>
              <a:gd name="connsiteX77" fmla="*/ 2692932 w 7304576"/>
              <a:gd name="connsiteY77" fmla="*/ 10574858 h 15248727"/>
              <a:gd name="connsiteX78" fmla="*/ 4179144 w 7304576"/>
              <a:gd name="connsiteY78" fmla="*/ 12061071 h 15248727"/>
              <a:gd name="connsiteX79" fmla="*/ 2692932 w 7304576"/>
              <a:gd name="connsiteY79" fmla="*/ 13547283 h 15248727"/>
              <a:gd name="connsiteX80" fmla="*/ 4393355 w 7304576"/>
              <a:gd name="connsiteY80" fmla="*/ 15247707 h 15248727"/>
              <a:gd name="connsiteX81" fmla="*/ 4609605 w 7304576"/>
              <a:gd name="connsiteY81" fmla="*/ 15031456 h 15248727"/>
              <a:gd name="connsiteX82" fmla="*/ 3125433 w 7304576"/>
              <a:gd name="connsiteY82" fmla="*/ 13547283 h 15248727"/>
              <a:gd name="connsiteX83" fmla="*/ 4594305 w 7304576"/>
              <a:gd name="connsiteY83" fmla="*/ 12078411 h 15248727"/>
              <a:gd name="connsiteX84" fmla="*/ 4591245 w 7304576"/>
              <a:gd name="connsiteY84" fmla="*/ 12075352 h 15248727"/>
              <a:gd name="connsiteX85" fmla="*/ 4609605 w 7304576"/>
              <a:gd name="connsiteY85" fmla="*/ 12056991 h 15248727"/>
              <a:gd name="connsiteX86" fmla="*/ 3125433 w 7304576"/>
              <a:gd name="connsiteY86" fmla="*/ 10572818 h 15248727"/>
              <a:gd name="connsiteX87" fmla="*/ 4390295 w 7304576"/>
              <a:gd name="connsiteY87" fmla="*/ 9307956 h 15248727"/>
              <a:gd name="connsiteX88" fmla="*/ 4392335 w 7304576"/>
              <a:gd name="connsiteY88" fmla="*/ 9309996 h 15248727"/>
              <a:gd name="connsiteX89" fmla="*/ 4608585 w 7304576"/>
              <a:gd name="connsiteY89" fmla="*/ 9093745 h 15248727"/>
              <a:gd name="connsiteX90" fmla="*/ 3125433 w 7304576"/>
              <a:gd name="connsiteY90" fmla="*/ 7611613 h 15248727"/>
              <a:gd name="connsiteX91" fmla="*/ 4390295 w 7304576"/>
              <a:gd name="connsiteY91" fmla="*/ 6346751 h 15248727"/>
              <a:gd name="connsiteX92" fmla="*/ 4393355 w 7304576"/>
              <a:gd name="connsiteY92" fmla="*/ 6348791 h 15248727"/>
              <a:gd name="connsiteX93" fmla="*/ 3046889 w 7304576"/>
              <a:gd name="connsiteY93" fmla="*/ 6348791 h 15248727"/>
              <a:gd name="connsiteX94" fmla="*/ 3263139 w 7304576"/>
              <a:gd name="connsiteY94" fmla="*/ 6132541 h 15248727"/>
              <a:gd name="connsiteX95" fmla="*/ 1778967 w 7304576"/>
              <a:gd name="connsiteY95" fmla="*/ 4648368 h 15248727"/>
              <a:gd name="connsiteX96" fmla="*/ 3043829 w 7304576"/>
              <a:gd name="connsiteY96" fmla="*/ 3383506 h 15248727"/>
              <a:gd name="connsiteX97" fmla="*/ 3046889 w 7304576"/>
              <a:gd name="connsiteY97" fmla="*/ 3386566 h 15248727"/>
              <a:gd name="connsiteX98" fmla="*/ 3263139 w 7304576"/>
              <a:gd name="connsiteY98" fmla="*/ 3170315 h 15248727"/>
              <a:gd name="connsiteX99" fmla="*/ 1778967 w 7304576"/>
              <a:gd name="connsiteY99" fmla="*/ 1685123 h 15248727"/>
              <a:gd name="connsiteX100" fmla="*/ 3247839 w 7304576"/>
              <a:gd name="connsiteY100" fmla="*/ 216251 h 15248727"/>
              <a:gd name="connsiteX101" fmla="*/ 3031588 w 7304576"/>
              <a:gd name="connsiteY101" fmla="*/ 0 h 15248727"/>
              <a:gd name="connsiteX102" fmla="*/ 1346466 w 7304576"/>
              <a:gd name="connsiteY102" fmla="*/ 1685123 h 15248727"/>
              <a:gd name="connsiteX103" fmla="*/ 2827578 w 7304576"/>
              <a:gd name="connsiteY103" fmla="*/ 3166235 h 15248727"/>
              <a:gd name="connsiteX104" fmla="*/ 1346466 w 7304576"/>
              <a:gd name="connsiteY104" fmla="*/ 4648368 h 15248727"/>
              <a:gd name="connsiteX105" fmla="*/ 2827578 w 7304576"/>
              <a:gd name="connsiteY105" fmla="*/ 6129481 h 15248727"/>
              <a:gd name="connsiteX106" fmla="*/ 1346466 w 7304576"/>
              <a:gd name="connsiteY106" fmla="*/ 7611613 h 15248727"/>
              <a:gd name="connsiteX107" fmla="*/ 2827578 w 7304576"/>
              <a:gd name="connsiteY107" fmla="*/ 9092726 h 15248727"/>
              <a:gd name="connsiteX108" fmla="*/ 1346466 w 7304576"/>
              <a:gd name="connsiteY108" fmla="*/ 10574858 h 15248727"/>
              <a:gd name="connsiteX109" fmla="*/ 2832679 w 7304576"/>
              <a:gd name="connsiteY109" fmla="*/ 12061071 h 15248727"/>
              <a:gd name="connsiteX110" fmla="*/ 1346466 w 7304576"/>
              <a:gd name="connsiteY110" fmla="*/ 13547283 h 15248727"/>
              <a:gd name="connsiteX111" fmla="*/ 3046889 w 7304576"/>
              <a:gd name="connsiteY111" fmla="*/ 15247707 h 15248727"/>
              <a:gd name="connsiteX112" fmla="*/ 3263139 w 7304576"/>
              <a:gd name="connsiteY112" fmla="*/ 15031456 h 15248727"/>
              <a:gd name="connsiteX113" fmla="*/ 1778967 w 7304576"/>
              <a:gd name="connsiteY113" fmla="*/ 13547283 h 15248727"/>
              <a:gd name="connsiteX114" fmla="*/ 3247839 w 7304576"/>
              <a:gd name="connsiteY114" fmla="*/ 12078411 h 15248727"/>
              <a:gd name="connsiteX115" fmla="*/ 3244779 w 7304576"/>
              <a:gd name="connsiteY115" fmla="*/ 12075352 h 15248727"/>
              <a:gd name="connsiteX116" fmla="*/ 3263139 w 7304576"/>
              <a:gd name="connsiteY116" fmla="*/ 12056991 h 15248727"/>
              <a:gd name="connsiteX117" fmla="*/ 1778967 w 7304576"/>
              <a:gd name="connsiteY117" fmla="*/ 10572818 h 15248727"/>
              <a:gd name="connsiteX118" fmla="*/ 3043829 w 7304576"/>
              <a:gd name="connsiteY118" fmla="*/ 9307956 h 15248727"/>
              <a:gd name="connsiteX119" fmla="*/ 3045869 w 7304576"/>
              <a:gd name="connsiteY119" fmla="*/ 9309996 h 15248727"/>
              <a:gd name="connsiteX120" fmla="*/ 3262119 w 7304576"/>
              <a:gd name="connsiteY120" fmla="*/ 9093745 h 15248727"/>
              <a:gd name="connsiteX121" fmla="*/ 1778967 w 7304576"/>
              <a:gd name="connsiteY121" fmla="*/ 7611613 h 15248727"/>
              <a:gd name="connsiteX122" fmla="*/ 3043829 w 7304576"/>
              <a:gd name="connsiteY122" fmla="*/ 6346751 h 15248727"/>
              <a:gd name="connsiteX123" fmla="*/ 3046889 w 7304576"/>
              <a:gd name="connsiteY123" fmla="*/ 6348791 h 15248727"/>
              <a:gd name="connsiteX124" fmla="*/ 1700423 w 7304576"/>
              <a:gd name="connsiteY124" fmla="*/ 6348791 h 15248727"/>
              <a:gd name="connsiteX125" fmla="*/ 1916674 w 7304576"/>
              <a:gd name="connsiteY125" fmla="*/ 6132541 h 15248727"/>
              <a:gd name="connsiteX126" fmla="*/ 432501 w 7304576"/>
              <a:gd name="connsiteY126" fmla="*/ 4648368 h 15248727"/>
              <a:gd name="connsiteX127" fmla="*/ 1697363 w 7304576"/>
              <a:gd name="connsiteY127" fmla="*/ 3383506 h 15248727"/>
              <a:gd name="connsiteX128" fmla="*/ 1700423 w 7304576"/>
              <a:gd name="connsiteY128" fmla="*/ 3386566 h 15248727"/>
              <a:gd name="connsiteX129" fmla="*/ 1916674 w 7304576"/>
              <a:gd name="connsiteY129" fmla="*/ 3170315 h 15248727"/>
              <a:gd name="connsiteX130" fmla="*/ 432501 w 7304576"/>
              <a:gd name="connsiteY130" fmla="*/ 1685123 h 15248727"/>
              <a:gd name="connsiteX131" fmla="*/ 1901373 w 7304576"/>
              <a:gd name="connsiteY131" fmla="*/ 216251 h 15248727"/>
              <a:gd name="connsiteX132" fmla="*/ 1685122 w 7304576"/>
              <a:gd name="connsiteY132" fmla="*/ 0 h 15248727"/>
              <a:gd name="connsiteX133" fmla="*/ 0 w 7304576"/>
              <a:gd name="connsiteY133" fmla="*/ 1685123 h 15248727"/>
              <a:gd name="connsiteX134" fmla="*/ 1481112 w 7304576"/>
              <a:gd name="connsiteY134" fmla="*/ 3166235 h 15248727"/>
              <a:gd name="connsiteX135" fmla="*/ 0 w 7304576"/>
              <a:gd name="connsiteY135" fmla="*/ 4648368 h 15248727"/>
              <a:gd name="connsiteX136" fmla="*/ 1481112 w 7304576"/>
              <a:gd name="connsiteY136" fmla="*/ 6129481 h 15248727"/>
              <a:gd name="connsiteX137" fmla="*/ 0 w 7304576"/>
              <a:gd name="connsiteY137" fmla="*/ 7611613 h 15248727"/>
              <a:gd name="connsiteX138" fmla="*/ 1481112 w 7304576"/>
              <a:gd name="connsiteY138" fmla="*/ 9092726 h 15248727"/>
              <a:gd name="connsiteX139" fmla="*/ 0 w 7304576"/>
              <a:gd name="connsiteY139" fmla="*/ 10574858 h 15248727"/>
              <a:gd name="connsiteX140" fmla="*/ 1486213 w 7304576"/>
              <a:gd name="connsiteY140" fmla="*/ 12061071 h 15248727"/>
              <a:gd name="connsiteX141" fmla="*/ 0 w 7304576"/>
              <a:gd name="connsiteY141" fmla="*/ 13547283 h 15248727"/>
              <a:gd name="connsiteX142" fmla="*/ 1700423 w 7304576"/>
              <a:gd name="connsiteY142" fmla="*/ 15247707 h 15248727"/>
              <a:gd name="connsiteX143" fmla="*/ 1916674 w 7304576"/>
              <a:gd name="connsiteY143" fmla="*/ 15031456 h 15248727"/>
              <a:gd name="connsiteX144" fmla="*/ 432501 w 7304576"/>
              <a:gd name="connsiteY144" fmla="*/ 13547283 h 15248727"/>
              <a:gd name="connsiteX145" fmla="*/ 1901373 w 7304576"/>
              <a:gd name="connsiteY145" fmla="*/ 12078411 h 15248727"/>
              <a:gd name="connsiteX146" fmla="*/ 1898313 w 7304576"/>
              <a:gd name="connsiteY146" fmla="*/ 12075352 h 15248727"/>
              <a:gd name="connsiteX147" fmla="*/ 1916674 w 7304576"/>
              <a:gd name="connsiteY147" fmla="*/ 12056991 h 15248727"/>
              <a:gd name="connsiteX148" fmla="*/ 432501 w 7304576"/>
              <a:gd name="connsiteY148" fmla="*/ 10574858 h 15248727"/>
              <a:gd name="connsiteX149" fmla="*/ 1697363 w 7304576"/>
              <a:gd name="connsiteY149" fmla="*/ 9309996 h 15248727"/>
              <a:gd name="connsiteX150" fmla="*/ 1699403 w 7304576"/>
              <a:gd name="connsiteY150" fmla="*/ 9312036 h 15248727"/>
              <a:gd name="connsiteX151" fmla="*/ 1915654 w 7304576"/>
              <a:gd name="connsiteY151" fmla="*/ 9095786 h 15248727"/>
              <a:gd name="connsiteX152" fmla="*/ 432501 w 7304576"/>
              <a:gd name="connsiteY152" fmla="*/ 7611613 h 15248727"/>
              <a:gd name="connsiteX153" fmla="*/ 1697363 w 7304576"/>
              <a:gd name="connsiteY153" fmla="*/ 6346751 h 15248727"/>
              <a:gd name="connsiteX154" fmla="*/ 1700423 w 7304576"/>
              <a:gd name="connsiteY154" fmla="*/ 6348791 h 15248727"/>
              <a:gd name="connsiteX155" fmla="*/ 6855755 w 7304576"/>
              <a:gd name="connsiteY155" fmla="*/ 1413789 h 15248727"/>
              <a:gd name="connsiteX156" fmla="*/ 6600742 w 7304576"/>
              <a:gd name="connsiteY156" fmla="*/ 1668802 h 15248727"/>
              <a:gd name="connsiteX157" fmla="*/ 6855755 w 7304576"/>
              <a:gd name="connsiteY157" fmla="*/ 1923814 h 15248727"/>
              <a:gd name="connsiteX158" fmla="*/ 7110767 w 7304576"/>
              <a:gd name="connsiteY158" fmla="*/ 1668802 h 15248727"/>
              <a:gd name="connsiteX159" fmla="*/ 6855755 w 7304576"/>
              <a:gd name="connsiteY159" fmla="*/ 1413789 h 15248727"/>
              <a:gd name="connsiteX160" fmla="*/ 6855755 w 7304576"/>
              <a:gd name="connsiteY160" fmla="*/ 4371934 h 15248727"/>
              <a:gd name="connsiteX161" fmla="*/ 6600742 w 7304576"/>
              <a:gd name="connsiteY161" fmla="*/ 4626947 h 15248727"/>
              <a:gd name="connsiteX162" fmla="*/ 6855755 w 7304576"/>
              <a:gd name="connsiteY162" fmla="*/ 4881959 h 15248727"/>
              <a:gd name="connsiteX163" fmla="*/ 7110767 w 7304576"/>
              <a:gd name="connsiteY163" fmla="*/ 4626947 h 15248727"/>
              <a:gd name="connsiteX164" fmla="*/ 6855755 w 7304576"/>
              <a:gd name="connsiteY164" fmla="*/ 4371934 h 15248727"/>
              <a:gd name="connsiteX165" fmla="*/ 6855755 w 7304576"/>
              <a:gd name="connsiteY165" fmla="*/ 7340280 h 15248727"/>
              <a:gd name="connsiteX166" fmla="*/ 6600742 w 7304576"/>
              <a:gd name="connsiteY166" fmla="*/ 7595292 h 15248727"/>
              <a:gd name="connsiteX167" fmla="*/ 6855755 w 7304576"/>
              <a:gd name="connsiteY167" fmla="*/ 7850305 h 15248727"/>
              <a:gd name="connsiteX168" fmla="*/ 7110767 w 7304576"/>
              <a:gd name="connsiteY168" fmla="*/ 7595292 h 15248727"/>
              <a:gd name="connsiteX169" fmla="*/ 6855755 w 7304576"/>
              <a:gd name="connsiteY169" fmla="*/ 7340280 h 15248727"/>
              <a:gd name="connsiteX170" fmla="*/ 6855755 w 7304576"/>
              <a:gd name="connsiteY170" fmla="*/ 10288224 h 15248727"/>
              <a:gd name="connsiteX171" fmla="*/ 6600742 w 7304576"/>
              <a:gd name="connsiteY171" fmla="*/ 10543236 h 15248727"/>
              <a:gd name="connsiteX172" fmla="*/ 6855755 w 7304576"/>
              <a:gd name="connsiteY172" fmla="*/ 10798249 h 15248727"/>
              <a:gd name="connsiteX173" fmla="*/ 7110767 w 7304576"/>
              <a:gd name="connsiteY173" fmla="*/ 10543236 h 15248727"/>
              <a:gd name="connsiteX174" fmla="*/ 6855755 w 7304576"/>
              <a:gd name="connsiteY174" fmla="*/ 10288224 h 15248727"/>
              <a:gd name="connsiteX175" fmla="*/ 6855755 w 7304576"/>
              <a:gd name="connsiteY175" fmla="*/ 13236168 h 15248727"/>
              <a:gd name="connsiteX176" fmla="*/ 6600742 w 7304576"/>
              <a:gd name="connsiteY176" fmla="*/ 13491181 h 15248727"/>
              <a:gd name="connsiteX177" fmla="*/ 6855755 w 7304576"/>
              <a:gd name="connsiteY177" fmla="*/ 13746193 h 15248727"/>
              <a:gd name="connsiteX178" fmla="*/ 7110767 w 7304576"/>
              <a:gd name="connsiteY178" fmla="*/ 13491181 h 15248727"/>
              <a:gd name="connsiteX179" fmla="*/ 6855755 w 7304576"/>
              <a:gd name="connsiteY179" fmla="*/ 13236168 h 1524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7304576" h="15248727">
                <a:moveTo>
                  <a:pt x="7084246" y="6345731"/>
                </a:moveTo>
                <a:lnTo>
                  <a:pt x="5819385" y="7610593"/>
                </a:lnTo>
                <a:lnTo>
                  <a:pt x="7303557" y="9094765"/>
                </a:lnTo>
                <a:lnTo>
                  <a:pt x="7087306" y="9311016"/>
                </a:lnTo>
                <a:lnTo>
                  <a:pt x="7085266" y="9308976"/>
                </a:lnTo>
                <a:lnTo>
                  <a:pt x="5820404" y="10573838"/>
                </a:lnTo>
                <a:lnTo>
                  <a:pt x="7304577" y="12058010"/>
                </a:lnTo>
                <a:lnTo>
                  <a:pt x="7286216" y="12076372"/>
                </a:lnTo>
                <a:lnTo>
                  <a:pt x="7289276" y="12079431"/>
                </a:lnTo>
                <a:lnTo>
                  <a:pt x="5820404" y="13548303"/>
                </a:lnTo>
                <a:lnTo>
                  <a:pt x="7304577" y="15032476"/>
                </a:lnTo>
                <a:lnTo>
                  <a:pt x="7088327" y="15248727"/>
                </a:lnTo>
                <a:lnTo>
                  <a:pt x="5385863" y="13547283"/>
                </a:lnTo>
                <a:lnTo>
                  <a:pt x="6872076" y="12061071"/>
                </a:lnTo>
                <a:lnTo>
                  <a:pt x="5385863" y="10574858"/>
                </a:lnTo>
                <a:lnTo>
                  <a:pt x="6866976" y="9093745"/>
                </a:lnTo>
                <a:lnTo>
                  <a:pt x="5385863" y="7611613"/>
                </a:lnTo>
                <a:lnTo>
                  <a:pt x="6866976" y="6130501"/>
                </a:lnTo>
                <a:lnTo>
                  <a:pt x="5385863" y="4648368"/>
                </a:lnTo>
                <a:lnTo>
                  <a:pt x="6866976" y="3167255"/>
                </a:lnTo>
                <a:lnTo>
                  <a:pt x="5385863" y="1685123"/>
                </a:lnTo>
                <a:lnTo>
                  <a:pt x="7070986" y="0"/>
                </a:lnTo>
                <a:lnTo>
                  <a:pt x="7287236" y="216251"/>
                </a:lnTo>
                <a:lnTo>
                  <a:pt x="5818365" y="1685123"/>
                </a:lnTo>
                <a:lnTo>
                  <a:pt x="7302537" y="3169295"/>
                </a:lnTo>
                <a:lnTo>
                  <a:pt x="7086287" y="3385546"/>
                </a:lnTo>
                <a:lnTo>
                  <a:pt x="7083227" y="3382486"/>
                </a:lnTo>
                <a:lnTo>
                  <a:pt x="5818365" y="4647348"/>
                </a:lnTo>
                <a:lnTo>
                  <a:pt x="7302537" y="6131520"/>
                </a:lnTo>
                <a:lnTo>
                  <a:pt x="7086287" y="6347771"/>
                </a:lnTo>
                <a:lnTo>
                  <a:pt x="7084246" y="6345731"/>
                </a:lnTo>
                <a:close/>
                <a:moveTo>
                  <a:pt x="5739821" y="6348791"/>
                </a:moveTo>
                <a:lnTo>
                  <a:pt x="5956071" y="6132541"/>
                </a:lnTo>
                <a:lnTo>
                  <a:pt x="4471899" y="4648368"/>
                </a:lnTo>
                <a:lnTo>
                  <a:pt x="5736761" y="3383506"/>
                </a:lnTo>
                <a:lnTo>
                  <a:pt x="5739821" y="3386566"/>
                </a:lnTo>
                <a:lnTo>
                  <a:pt x="5956071" y="3170315"/>
                </a:lnTo>
                <a:lnTo>
                  <a:pt x="4471899" y="1685123"/>
                </a:lnTo>
                <a:lnTo>
                  <a:pt x="5940771" y="216251"/>
                </a:lnTo>
                <a:lnTo>
                  <a:pt x="5724520" y="0"/>
                </a:lnTo>
                <a:lnTo>
                  <a:pt x="4039397" y="1685123"/>
                </a:lnTo>
                <a:lnTo>
                  <a:pt x="5520510" y="3166235"/>
                </a:lnTo>
                <a:lnTo>
                  <a:pt x="4039397" y="4648368"/>
                </a:lnTo>
                <a:lnTo>
                  <a:pt x="5520510" y="6129481"/>
                </a:lnTo>
                <a:lnTo>
                  <a:pt x="4039397" y="7611613"/>
                </a:lnTo>
                <a:lnTo>
                  <a:pt x="5520510" y="9092726"/>
                </a:lnTo>
                <a:lnTo>
                  <a:pt x="4039397" y="10574858"/>
                </a:lnTo>
                <a:lnTo>
                  <a:pt x="5525610" y="12061071"/>
                </a:lnTo>
                <a:lnTo>
                  <a:pt x="4039397" y="13547283"/>
                </a:lnTo>
                <a:lnTo>
                  <a:pt x="5739821" y="15247707"/>
                </a:lnTo>
                <a:lnTo>
                  <a:pt x="5956071" y="15031456"/>
                </a:lnTo>
                <a:lnTo>
                  <a:pt x="4471899" y="13547283"/>
                </a:lnTo>
                <a:lnTo>
                  <a:pt x="5940771" y="12078411"/>
                </a:lnTo>
                <a:lnTo>
                  <a:pt x="5937710" y="12075352"/>
                </a:lnTo>
                <a:lnTo>
                  <a:pt x="5956071" y="12056991"/>
                </a:lnTo>
                <a:lnTo>
                  <a:pt x="4471899" y="10572818"/>
                </a:lnTo>
                <a:lnTo>
                  <a:pt x="5736761" y="9307956"/>
                </a:lnTo>
                <a:lnTo>
                  <a:pt x="5738800" y="9309996"/>
                </a:lnTo>
                <a:lnTo>
                  <a:pt x="5955051" y="9093745"/>
                </a:lnTo>
                <a:lnTo>
                  <a:pt x="4471899" y="7611613"/>
                </a:lnTo>
                <a:lnTo>
                  <a:pt x="5736761" y="6346751"/>
                </a:lnTo>
                <a:lnTo>
                  <a:pt x="5739821" y="6348791"/>
                </a:lnTo>
                <a:close/>
                <a:moveTo>
                  <a:pt x="4393355" y="6348791"/>
                </a:moveTo>
                <a:lnTo>
                  <a:pt x="4609605" y="6132541"/>
                </a:lnTo>
                <a:lnTo>
                  <a:pt x="3125433" y="4648368"/>
                </a:lnTo>
                <a:lnTo>
                  <a:pt x="4390295" y="3383506"/>
                </a:lnTo>
                <a:lnTo>
                  <a:pt x="4393355" y="3386566"/>
                </a:lnTo>
                <a:lnTo>
                  <a:pt x="4609605" y="3170315"/>
                </a:lnTo>
                <a:lnTo>
                  <a:pt x="3125433" y="1685123"/>
                </a:lnTo>
                <a:lnTo>
                  <a:pt x="4594305" y="216251"/>
                </a:lnTo>
                <a:lnTo>
                  <a:pt x="4378054" y="0"/>
                </a:lnTo>
                <a:lnTo>
                  <a:pt x="2692932" y="1685123"/>
                </a:lnTo>
                <a:lnTo>
                  <a:pt x="4174044" y="3166235"/>
                </a:lnTo>
                <a:lnTo>
                  <a:pt x="2692932" y="4648368"/>
                </a:lnTo>
                <a:lnTo>
                  <a:pt x="4174044" y="6129481"/>
                </a:lnTo>
                <a:lnTo>
                  <a:pt x="2692932" y="7611613"/>
                </a:lnTo>
                <a:lnTo>
                  <a:pt x="4174044" y="9092726"/>
                </a:lnTo>
                <a:lnTo>
                  <a:pt x="2692932" y="10574858"/>
                </a:lnTo>
                <a:lnTo>
                  <a:pt x="4179144" y="12061071"/>
                </a:lnTo>
                <a:lnTo>
                  <a:pt x="2692932" y="13547283"/>
                </a:lnTo>
                <a:lnTo>
                  <a:pt x="4393355" y="15247707"/>
                </a:lnTo>
                <a:lnTo>
                  <a:pt x="4609605" y="15031456"/>
                </a:lnTo>
                <a:lnTo>
                  <a:pt x="3125433" y="13547283"/>
                </a:lnTo>
                <a:lnTo>
                  <a:pt x="4594305" y="12078411"/>
                </a:lnTo>
                <a:lnTo>
                  <a:pt x="4591245" y="12075352"/>
                </a:lnTo>
                <a:lnTo>
                  <a:pt x="4609605" y="12056991"/>
                </a:lnTo>
                <a:lnTo>
                  <a:pt x="3125433" y="10572818"/>
                </a:lnTo>
                <a:lnTo>
                  <a:pt x="4390295" y="9307956"/>
                </a:lnTo>
                <a:lnTo>
                  <a:pt x="4392335" y="9309996"/>
                </a:lnTo>
                <a:lnTo>
                  <a:pt x="4608585" y="9093745"/>
                </a:lnTo>
                <a:lnTo>
                  <a:pt x="3125433" y="7611613"/>
                </a:lnTo>
                <a:lnTo>
                  <a:pt x="4390295" y="6346751"/>
                </a:lnTo>
                <a:lnTo>
                  <a:pt x="4393355" y="6348791"/>
                </a:lnTo>
                <a:close/>
                <a:moveTo>
                  <a:pt x="3046889" y="6348791"/>
                </a:moveTo>
                <a:lnTo>
                  <a:pt x="3263139" y="6132541"/>
                </a:lnTo>
                <a:lnTo>
                  <a:pt x="1778967" y="4648368"/>
                </a:lnTo>
                <a:lnTo>
                  <a:pt x="3043829" y="3383506"/>
                </a:lnTo>
                <a:lnTo>
                  <a:pt x="3046889" y="3386566"/>
                </a:lnTo>
                <a:lnTo>
                  <a:pt x="3263139" y="3170315"/>
                </a:lnTo>
                <a:lnTo>
                  <a:pt x="1778967" y="1685123"/>
                </a:lnTo>
                <a:lnTo>
                  <a:pt x="3247839" y="216251"/>
                </a:lnTo>
                <a:lnTo>
                  <a:pt x="3031588" y="0"/>
                </a:lnTo>
                <a:lnTo>
                  <a:pt x="1346466" y="1685123"/>
                </a:lnTo>
                <a:lnTo>
                  <a:pt x="2827578" y="3166235"/>
                </a:lnTo>
                <a:lnTo>
                  <a:pt x="1346466" y="4648368"/>
                </a:lnTo>
                <a:lnTo>
                  <a:pt x="2827578" y="6129481"/>
                </a:lnTo>
                <a:lnTo>
                  <a:pt x="1346466" y="7611613"/>
                </a:lnTo>
                <a:lnTo>
                  <a:pt x="2827578" y="9092726"/>
                </a:lnTo>
                <a:lnTo>
                  <a:pt x="1346466" y="10574858"/>
                </a:lnTo>
                <a:lnTo>
                  <a:pt x="2832679" y="12061071"/>
                </a:lnTo>
                <a:lnTo>
                  <a:pt x="1346466" y="13547283"/>
                </a:lnTo>
                <a:lnTo>
                  <a:pt x="3046889" y="15247707"/>
                </a:lnTo>
                <a:lnTo>
                  <a:pt x="3263139" y="15031456"/>
                </a:lnTo>
                <a:lnTo>
                  <a:pt x="1778967" y="13547283"/>
                </a:lnTo>
                <a:lnTo>
                  <a:pt x="3247839" y="12078411"/>
                </a:lnTo>
                <a:lnTo>
                  <a:pt x="3244779" y="12075352"/>
                </a:lnTo>
                <a:lnTo>
                  <a:pt x="3263139" y="12056991"/>
                </a:lnTo>
                <a:lnTo>
                  <a:pt x="1778967" y="10572818"/>
                </a:lnTo>
                <a:lnTo>
                  <a:pt x="3043829" y="9307956"/>
                </a:lnTo>
                <a:lnTo>
                  <a:pt x="3045869" y="9309996"/>
                </a:lnTo>
                <a:lnTo>
                  <a:pt x="3262119" y="9093745"/>
                </a:lnTo>
                <a:lnTo>
                  <a:pt x="1778967" y="7611613"/>
                </a:lnTo>
                <a:lnTo>
                  <a:pt x="3043829" y="6346751"/>
                </a:lnTo>
                <a:lnTo>
                  <a:pt x="3046889" y="6348791"/>
                </a:lnTo>
                <a:close/>
                <a:moveTo>
                  <a:pt x="1700423" y="6348791"/>
                </a:moveTo>
                <a:lnTo>
                  <a:pt x="1916674" y="6132541"/>
                </a:lnTo>
                <a:lnTo>
                  <a:pt x="432501" y="4648368"/>
                </a:lnTo>
                <a:lnTo>
                  <a:pt x="1697363" y="3383506"/>
                </a:lnTo>
                <a:lnTo>
                  <a:pt x="1700423" y="3386566"/>
                </a:lnTo>
                <a:lnTo>
                  <a:pt x="1916674" y="3170315"/>
                </a:lnTo>
                <a:lnTo>
                  <a:pt x="432501" y="1685123"/>
                </a:lnTo>
                <a:lnTo>
                  <a:pt x="1901373" y="216251"/>
                </a:lnTo>
                <a:lnTo>
                  <a:pt x="1685122" y="0"/>
                </a:lnTo>
                <a:lnTo>
                  <a:pt x="0" y="1685123"/>
                </a:lnTo>
                <a:lnTo>
                  <a:pt x="1481112" y="3166235"/>
                </a:lnTo>
                <a:lnTo>
                  <a:pt x="0" y="4648368"/>
                </a:lnTo>
                <a:lnTo>
                  <a:pt x="1481112" y="6129481"/>
                </a:lnTo>
                <a:lnTo>
                  <a:pt x="0" y="7611613"/>
                </a:lnTo>
                <a:lnTo>
                  <a:pt x="1481112" y="9092726"/>
                </a:lnTo>
                <a:lnTo>
                  <a:pt x="0" y="10574858"/>
                </a:lnTo>
                <a:lnTo>
                  <a:pt x="1486213" y="12061071"/>
                </a:lnTo>
                <a:lnTo>
                  <a:pt x="0" y="13547283"/>
                </a:lnTo>
                <a:lnTo>
                  <a:pt x="1700423" y="15247707"/>
                </a:lnTo>
                <a:lnTo>
                  <a:pt x="1916674" y="15031456"/>
                </a:lnTo>
                <a:lnTo>
                  <a:pt x="432501" y="13547283"/>
                </a:lnTo>
                <a:lnTo>
                  <a:pt x="1901373" y="12078411"/>
                </a:lnTo>
                <a:lnTo>
                  <a:pt x="1898313" y="12075352"/>
                </a:lnTo>
                <a:lnTo>
                  <a:pt x="1916674" y="12056991"/>
                </a:lnTo>
                <a:lnTo>
                  <a:pt x="432501" y="10574858"/>
                </a:lnTo>
                <a:lnTo>
                  <a:pt x="1697363" y="9309996"/>
                </a:lnTo>
                <a:lnTo>
                  <a:pt x="1699403" y="9312036"/>
                </a:lnTo>
                <a:lnTo>
                  <a:pt x="1915654" y="9095786"/>
                </a:lnTo>
                <a:lnTo>
                  <a:pt x="432501" y="7611613"/>
                </a:lnTo>
                <a:lnTo>
                  <a:pt x="1697363" y="6346751"/>
                </a:lnTo>
                <a:lnTo>
                  <a:pt x="1700423" y="6348791"/>
                </a:lnTo>
                <a:close/>
                <a:moveTo>
                  <a:pt x="6855755" y="1413789"/>
                </a:moveTo>
                <a:cubicBezTo>
                  <a:pt x="6714988" y="1413789"/>
                  <a:pt x="6600742" y="1528035"/>
                  <a:pt x="6600742" y="1668802"/>
                </a:cubicBezTo>
                <a:cubicBezTo>
                  <a:pt x="6600742" y="1809569"/>
                  <a:pt x="6714988" y="1923814"/>
                  <a:pt x="6855755" y="1923814"/>
                </a:cubicBezTo>
                <a:cubicBezTo>
                  <a:pt x="6996522" y="1923814"/>
                  <a:pt x="7110767" y="1809569"/>
                  <a:pt x="7110767" y="1668802"/>
                </a:cubicBezTo>
                <a:cubicBezTo>
                  <a:pt x="7110767" y="1528035"/>
                  <a:pt x="6996522" y="1413789"/>
                  <a:pt x="6855755" y="1413789"/>
                </a:cubicBezTo>
                <a:close/>
                <a:moveTo>
                  <a:pt x="6855755" y="4371934"/>
                </a:moveTo>
                <a:cubicBezTo>
                  <a:pt x="6714988" y="4371934"/>
                  <a:pt x="6600742" y="4486180"/>
                  <a:pt x="6600742" y="4626947"/>
                </a:cubicBezTo>
                <a:cubicBezTo>
                  <a:pt x="6600742" y="4767714"/>
                  <a:pt x="6714988" y="4881959"/>
                  <a:pt x="6855755" y="4881959"/>
                </a:cubicBezTo>
                <a:cubicBezTo>
                  <a:pt x="6996522" y="4881959"/>
                  <a:pt x="7110767" y="4767714"/>
                  <a:pt x="7110767" y="4626947"/>
                </a:cubicBezTo>
                <a:cubicBezTo>
                  <a:pt x="7110767" y="4486180"/>
                  <a:pt x="6996522" y="4371934"/>
                  <a:pt x="6855755" y="4371934"/>
                </a:cubicBezTo>
                <a:close/>
                <a:moveTo>
                  <a:pt x="6855755" y="7340280"/>
                </a:moveTo>
                <a:cubicBezTo>
                  <a:pt x="6714988" y="7340280"/>
                  <a:pt x="6600742" y="7454525"/>
                  <a:pt x="6600742" y="7595292"/>
                </a:cubicBezTo>
                <a:cubicBezTo>
                  <a:pt x="6600742" y="7736059"/>
                  <a:pt x="6714988" y="7850305"/>
                  <a:pt x="6855755" y="7850305"/>
                </a:cubicBezTo>
                <a:cubicBezTo>
                  <a:pt x="6996522" y="7850305"/>
                  <a:pt x="7110767" y="7736059"/>
                  <a:pt x="7110767" y="7595292"/>
                </a:cubicBezTo>
                <a:cubicBezTo>
                  <a:pt x="7110767" y="7454525"/>
                  <a:pt x="6996522" y="7340280"/>
                  <a:pt x="6855755" y="7340280"/>
                </a:cubicBezTo>
                <a:close/>
                <a:moveTo>
                  <a:pt x="6855755" y="10288224"/>
                </a:moveTo>
                <a:cubicBezTo>
                  <a:pt x="6714988" y="10288224"/>
                  <a:pt x="6600742" y="10402469"/>
                  <a:pt x="6600742" y="10543236"/>
                </a:cubicBezTo>
                <a:cubicBezTo>
                  <a:pt x="6600742" y="10684004"/>
                  <a:pt x="6714988" y="10798249"/>
                  <a:pt x="6855755" y="10798249"/>
                </a:cubicBezTo>
                <a:cubicBezTo>
                  <a:pt x="6996522" y="10798249"/>
                  <a:pt x="7110767" y="10684004"/>
                  <a:pt x="7110767" y="10543236"/>
                </a:cubicBezTo>
                <a:cubicBezTo>
                  <a:pt x="7110767" y="10402469"/>
                  <a:pt x="6996522" y="10288224"/>
                  <a:pt x="6855755" y="10288224"/>
                </a:cubicBezTo>
                <a:close/>
                <a:moveTo>
                  <a:pt x="6855755" y="13236168"/>
                </a:moveTo>
                <a:cubicBezTo>
                  <a:pt x="6714988" y="13236168"/>
                  <a:pt x="6600742" y="13350414"/>
                  <a:pt x="6600742" y="13491181"/>
                </a:cubicBezTo>
                <a:cubicBezTo>
                  <a:pt x="6600742" y="13631948"/>
                  <a:pt x="6714988" y="13746193"/>
                  <a:pt x="6855755" y="13746193"/>
                </a:cubicBezTo>
                <a:cubicBezTo>
                  <a:pt x="6996522" y="13746193"/>
                  <a:pt x="7110767" y="13631948"/>
                  <a:pt x="7110767" y="13491181"/>
                </a:cubicBezTo>
                <a:cubicBezTo>
                  <a:pt x="7110767" y="13350414"/>
                  <a:pt x="6996522" y="13236168"/>
                  <a:pt x="6855755" y="1323616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 w="101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02">
            <a:extLst>
              <a:ext uri="{FF2B5EF4-FFF2-40B4-BE49-F238E27FC236}">
                <a16:creationId xmlns:a16="http://schemas.microsoft.com/office/drawing/2014/main" id="{8BE9E018-4FFE-49D7-9FE9-E78749C158DC}"/>
              </a:ext>
            </a:extLst>
          </p:cNvPr>
          <p:cNvSpPr/>
          <p:nvPr/>
        </p:nvSpPr>
        <p:spPr>
          <a:xfrm>
            <a:off x="151550" y="7430176"/>
            <a:ext cx="2998208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600" dirty="0">
                <a:solidFill>
                  <a:schemeClr val="bg2">
                    <a:lumMod val="25000"/>
                    <a:alpha val="40000"/>
                  </a:schemeClr>
                </a:solidFill>
                <a:latin typeface="Modern Love" panose="04090805081005020601" pitchFamily="82" charset="0"/>
              </a:rPr>
              <a:t>02</a:t>
            </a:r>
          </a:p>
        </p:txBody>
      </p:sp>
      <p:sp>
        <p:nvSpPr>
          <p:cNvPr id="123" name="Creative">
            <a:extLst>
              <a:ext uri="{FF2B5EF4-FFF2-40B4-BE49-F238E27FC236}">
                <a16:creationId xmlns:a16="http://schemas.microsoft.com/office/drawing/2014/main" id="{520FF8FF-C229-4913-8069-379B3BC9753A}"/>
              </a:ext>
            </a:extLst>
          </p:cNvPr>
          <p:cNvSpPr txBox="1"/>
          <p:nvPr/>
        </p:nvSpPr>
        <p:spPr>
          <a:xfrm>
            <a:off x="6355634" y="7284333"/>
            <a:ext cx="4558172" cy="890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Creative</a:t>
            </a:r>
          </a:p>
        </p:txBody>
      </p:sp>
      <p:sp>
        <p:nvSpPr>
          <p:cNvPr id="124" name="Animation">
            <a:extLst>
              <a:ext uri="{FF2B5EF4-FFF2-40B4-BE49-F238E27FC236}">
                <a16:creationId xmlns:a16="http://schemas.microsoft.com/office/drawing/2014/main" id="{C3D6F2D9-F5B4-4130-B920-29A7353438C6}"/>
              </a:ext>
            </a:extLst>
          </p:cNvPr>
          <p:cNvSpPr/>
          <p:nvPr/>
        </p:nvSpPr>
        <p:spPr>
          <a:xfrm>
            <a:off x="6355634" y="7681860"/>
            <a:ext cx="444281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0" dirty="0">
                <a:solidFill>
                  <a:srgbClr val="0070C0"/>
                </a:solidFill>
                <a:latin typeface="Modern Love" panose="04090805081005020601" pitchFamily="82" charset="0"/>
              </a:rPr>
              <a:t>Animation</a:t>
            </a:r>
          </a:p>
        </p:txBody>
      </p:sp>
      <p:sp>
        <p:nvSpPr>
          <p:cNvPr id="125" name="Lorem ipsum koncone sam memet saiki ndue kantor dewe sugih nemen saiki wonge lek ditakoki opo rahasiane yoo dikei wonge uapik enakan lek dijak ngobrol sambil ngopi">
            <a:extLst>
              <a:ext uri="{FF2B5EF4-FFF2-40B4-BE49-F238E27FC236}">
                <a16:creationId xmlns:a16="http://schemas.microsoft.com/office/drawing/2014/main" id="{C0AFEF1A-7E04-412A-9B4C-0EE528A15F31}"/>
              </a:ext>
            </a:extLst>
          </p:cNvPr>
          <p:cNvSpPr/>
          <p:nvPr/>
        </p:nvSpPr>
        <p:spPr>
          <a:xfrm>
            <a:off x="3472885" y="8642277"/>
            <a:ext cx="706168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Lorem ipsum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koncone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memet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ndue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kantor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dewe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sugih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nemen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ditakoki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opo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rahasiane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yoo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dikei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uapik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enakan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dijak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ngobrol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sambil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ngopi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46949579-8EBA-45F3-9A42-33B02537677D}"/>
              </a:ext>
            </a:extLst>
          </p:cNvPr>
          <p:cNvSpPr/>
          <p:nvPr/>
        </p:nvSpPr>
        <p:spPr>
          <a:xfrm>
            <a:off x="7996527" y="9813602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BOOK NOW">
            <a:extLst>
              <a:ext uri="{FF2B5EF4-FFF2-40B4-BE49-F238E27FC236}">
                <a16:creationId xmlns:a16="http://schemas.microsoft.com/office/drawing/2014/main" id="{86940B21-A396-401C-A46D-C52A07507903}"/>
              </a:ext>
            </a:extLst>
          </p:cNvPr>
          <p:cNvSpPr txBox="1"/>
          <p:nvPr/>
        </p:nvSpPr>
        <p:spPr>
          <a:xfrm>
            <a:off x="8425461" y="9912954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sp>
        <p:nvSpPr>
          <p:cNvPr id="128" name="www.yourdomain.com">
            <a:extLst>
              <a:ext uri="{FF2B5EF4-FFF2-40B4-BE49-F238E27FC236}">
                <a16:creationId xmlns:a16="http://schemas.microsoft.com/office/drawing/2014/main" id="{D5B75EB6-D1DF-41DA-9644-71195A552897}"/>
              </a:ext>
            </a:extLst>
          </p:cNvPr>
          <p:cNvSpPr/>
          <p:nvPr/>
        </p:nvSpPr>
        <p:spPr>
          <a:xfrm>
            <a:off x="761252" y="10087283"/>
            <a:ext cx="33854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  <p:grpSp>
        <p:nvGrpSpPr>
          <p:cNvPr id="129" name="Graphic 28">
            <a:extLst>
              <a:ext uri="{FF2B5EF4-FFF2-40B4-BE49-F238E27FC236}">
                <a16:creationId xmlns:a16="http://schemas.microsoft.com/office/drawing/2014/main" id="{D480BC30-8C62-4266-8414-A61C4CF8C00E}"/>
              </a:ext>
            </a:extLst>
          </p:cNvPr>
          <p:cNvGrpSpPr/>
          <p:nvPr/>
        </p:nvGrpSpPr>
        <p:grpSpPr>
          <a:xfrm>
            <a:off x="822278" y="9582348"/>
            <a:ext cx="497244" cy="497244"/>
            <a:chOff x="651541" y="12124338"/>
            <a:chExt cx="497244" cy="497244"/>
          </a:xfrm>
          <a:noFill/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8F79D58-FDE4-4A7D-A92D-B60FF9FD3BCC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E028BBB2-6196-4881-A1D4-2401C9E35844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32" name="Graphic 27">
            <a:extLst>
              <a:ext uri="{FF2B5EF4-FFF2-40B4-BE49-F238E27FC236}">
                <a16:creationId xmlns:a16="http://schemas.microsoft.com/office/drawing/2014/main" id="{A3090525-35F3-4CF8-A572-8067EA5540CF}"/>
              </a:ext>
            </a:extLst>
          </p:cNvPr>
          <p:cNvGrpSpPr/>
          <p:nvPr/>
        </p:nvGrpSpPr>
        <p:grpSpPr>
          <a:xfrm>
            <a:off x="2479030" y="9582348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6B9AEC4-7A15-4B3F-8996-53459A42EB73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967B306-7296-476A-88D8-8B099AC7EA0F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93959034-5984-405B-B2BE-E1EC843CB13C}"/>
              </a:ext>
            </a:extLst>
          </p:cNvPr>
          <p:cNvGrpSpPr/>
          <p:nvPr/>
        </p:nvGrpSpPr>
        <p:grpSpPr>
          <a:xfrm>
            <a:off x="1650654" y="9582348"/>
            <a:ext cx="497244" cy="497244"/>
            <a:chOff x="5237778" y="9157148"/>
            <a:chExt cx="497244" cy="497244"/>
          </a:xfrm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F1264AD-122E-4BF6-BB44-0D43D427EFB9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35">
              <a:extLst>
                <a:ext uri="{FF2B5EF4-FFF2-40B4-BE49-F238E27FC236}">
                  <a16:creationId xmlns:a16="http://schemas.microsoft.com/office/drawing/2014/main" id="{A61B38EC-0483-48BC-9BB0-0B4EC85F5E86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A2485F55-5D1E-48DE-B93D-260E6A4B6E66}"/>
              </a:ext>
            </a:extLst>
          </p:cNvPr>
          <p:cNvGrpSpPr/>
          <p:nvPr/>
        </p:nvGrpSpPr>
        <p:grpSpPr>
          <a:xfrm rot="528895">
            <a:off x="2982506" y="5319773"/>
            <a:ext cx="2174256" cy="2334635"/>
            <a:chOff x="1155842" y="7682028"/>
            <a:chExt cx="1939029" cy="2082056"/>
          </a:xfrm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7BCE24E-205A-4EEE-A4DD-3354C164CCF0}"/>
                </a:ext>
              </a:extLst>
            </p:cNvPr>
            <p:cNvSpPr/>
            <p:nvPr/>
          </p:nvSpPr>
          <p:spPr>
            <a:xfrm>
              <a:off x="1155842" y="7682028"/>
              <a:ext cx="1939029" cy="2082056"/>
            </a:xfrm>
            <a:custGeom>
              <a:avLst/>
              <a:gdLst>
                <a:gd name="connsiteX0" fmla="*/ 633806 w 1247216"/>
                <a:gd name="connsiteY0" fmla="*/ 1335404 h 1339214"/>
                <a:gd name="connsiteX1" fmla="*/ 642379 w 1247216"/>
                <a:gd name="connsiteY1" fmla="*/ 1339214 h 1339214"/>
                <a:gd name="connsiteX2" fmla="*/ 633806 w 1247216"/>
                <a:gd name="connsiteY2" fmla="*/ 1335404 h 1339214"/>
                <a:gd name="connsiteX3" fmla="*/ 574752 w 1247216"/>
                <a:gd name="connsiteY3" fmla="*/ 1304925 h 1339214"/>
                <a:gd name="connsiteX4" fmla="*/ 563322 w 1247216"/>
                <a:gd name="connsiteY4" fmla="*/ 1305878 h 1339214"/>
                <a:gd name="connsiteX5" fmla="*/ 556654 w 1247216"/>
                <a:gd name="connsiteY5" fmla="*/ 1305878 h 1339214"/>
                <a:gd name="connsiteX6" fmla="*/ 574752 w 1247216"/>
                <a:gd name="connsiteY6" fmla="*/ 1304925 h 1339214"/>
                <a:gd name="connsiteX7" fmla="*/ 609994 w 1247216"/>
                <a:gd name="connsiteY7" fmla="*/ 1303020 h 1339214"/>
                <a:gd name="connsiteX8" fmla="*/ 609042 w 1247216"/>
                <a:gd name="connsiteY8" fmla="*/ 1304925 h 1339214"/>
                <a:gd name="connsiteX9" fmla="*/ 583324 w 1247216"/>
                <a:gd name="connsiteY9" fmla="*/ 1304925 h 1339214"/>
                <a:gd name="connsiteX10" fmla="*/ 609994 w 1247216"/>
                <a:gd name="connsiteY10" fmla="*/ 1303020 h 1339214"/>
                <a:gd name="connsiteX11" fmla="*/ 507124 w 1247216"/>
                <a:gd name="connsiteY11" fmla="*/ 1301115 h 1339214"/>
                <a:gd name="connsiteX12" fmla="*/ 525222 w 1247216"/>
                <a:gd name="connsiteY12" fmla="*/ 1302067 h 1339214"/>
                <a:gd name="connsiteX13" fmla="*/ 507124 w 1247216"/>
                <a:gd name="connsiteY13" fmla="*/ 1301115 h 1339214"/>
                <a:gd name="connsiteX14" fmla="*/ 589992 w 1247216"/>
                <a:gd name="connsiteY14" fmla="*/ 1294447 h 1339214"/>
                <a:gd name="connsiteX15" fmla="*/ 592849 w 1247216"/>
                <a:gd name="connsiteY15" fmla="*/ 1298257 h 1339214"/>
                <a:gd name="connsiteX16" fmla="*/ 581419 w 1247216"/>
                <a:gd name="connsiteY16" fmla="*/ 1298257 h 1339214"/>
                <a:gd name="connsiteX17" fmla="*/ 587134 w 1247216"/>
                <a:gd name="connsiteY17" fmla="*/ 1299210 h 1339214"/>
                <a:gd name="connsiteX18" fmla="*/ 575704 w 1247216"/>
                <a:gd name="connsiteY18" fmla="*/ 1303020 h 1339214"/>
                <a:gd name="connsiteX19" fmla="*/ 577609 w 1247216"/>
                <a:gd name="connsiteY19" fmla="*/ 1301115 h 1339214"/>
                <a:gd name="connsiteX20" fmla="*/ 575704 w 1247216"/>
                <a:gd name="connsiteY20" fmla="*/ 1296352 h 1339214"/>
                <a:gd name="connsiteX21" fmla="*/ 589992 w 1247216"/>
                <a:gd name="connsiteY21" fmla="*/ 1294447 h 1339214"/>
                <a:gd name="connsiteX22" fmla="*/ 568084 w 1247216"/>
                <a:gd name="connsiteY22" fmla="*/ 1293495 h 1339214"/>
                <a:gd name="connsiteX23" fmla="*/ 570941 w 1247216"/>
                <a:gd name="connsiteY23" fmla="*/ 1298257 h 1339214"/>
                <a:gd name="connsiteX24" fmla="*/ 558559 w 1247216"/>
                <a:gd name="connsiteY24" fmla="*/ 1295400 h 1339214"/>
                <a:gd name="connsiteX25" fmla="*/ 556654 w 1247216"/>
                <a:gd name="connsiteY25" fmla="*/ 1298257 h 1339214"/>
                <a:gd name="connsiteX26" fmla="*/ 547129 w 1247216"/>
                <a:gd name="connsiteY26" fmla="*/ 1298257 h 1339214"/>
                <a:gd name="connsiteX27" fmla="*/ 549034 w 1247216"/>
                <a:gd name="connsiteY27" fmla="*/ 1294447 h 1339214"/>
                <a:gd name="connsiteX28" fmla="*/ 568084 w 1247216"/>
                <a:gd name="connsiteY28" fmla="*/ 1293495 h 1339214"/>
                <a:gd name="connsiteX29" fmla="*/ 568084 w 1247216"/>
                <a:gd name="connsiteY29" fmla="*/ 1292542 h 1339214"/>
                <a:gd name="connsiteX30" fmla="*/ 572847 w 1247216"/>
                <a:gd name="connsiteY30" fmla="*/ 1294447 h 1339214"/>
                <a:gd name="connsiteX31" fmla="*/ 568084 w 1247216"/>
                <a:gd name="connsiteY31" fmla="*/ 1292542 h 1339214"/>
                <a:gd name="connsiteX32" fmla="*/ 701434 w 1247216"/>
                <a:gd name="connsiteY32" fmla="*/ 1289684 h 1339214"/>
                <a:gd name="connsiteX33" fmla="*/ 707149 w 1247216"/>
                <a:gd name="connsiteY33" fmla="*/ 1295399 h 1339214"/>
                <a:gd name="connsiteX34" fmla="*/ 704291 w 1247216"/>
                <a:gd name="connsiteY34" fmla="*/ 1297304 h 1339214"/>
                <a:gd name="connsiteX35" fmla="*/ 678574 w 1247216"/>
                <a:gd name="connsiteY35" fmla="*/ 1301114 h 1339214"/>
                <a:gd name="connsiteX36" fmla="*/ 686194 w 1247216"/>
                <a:gd name="connsiteY36" fmla="*/ 1299209 h 1339214"/>
                <a:gd name="connsiteX37" fmla="*/ 696671 w 1247216"/>
                <a:gd name="connsiteY37" fmla="*/ 1292542 h 1339214"/>
                <a:gd name="connsiteX38" fmla="*/ 697624 w 1247216"/>
                <a:gd name="connsiteY38" fmla="*/ 1296352 h 1339214"/>
                <a:gd name="connsiteX39" fmla="*/ 704291 w 1247216"/>
                <a:gd name="connsiteY39" fmla="*/ 1295399 h 1339214"/>
                <a:gd name="connsiteX40" fmla="*/ 701434 w 1247216"/>
                <a:gd name="connsiteY40" fmla="*/ 1289684 h 1339214"/>
                <a:gd name="connsiteX41" fmla="*/ 489741 w 1247216"/>
                <a:gd name="connsiteY41" fmla="*/ 1288970 h 1339214"/>
                <a:gd name="connsiteX42" fmla="*/ 492837 w 1247216"/>
                <a:gd name="connsiteY42" fmla="*/ 1291590 h 1339214"/>
                <a:gd name="connsiteX43" fmla="*/ 485217 w 1247216"/>
                <a:gd name="connsiteY43" fmla="*/ 1290637 h 1339214"/>
                <a:gd name="connsiteX44" fmla="*/ 489741 w 1247216"/>
                <a:gd name="connsiteY44" fmla="*/ 1288970 h 1339214"/>
                <a:gd name="connsiteX45" fmla="*/ 734415 w 1247216"/>
                <a:gd name="connsiteY45" fmla="*/ 1280040 h 1339214"/>
                <a:gd name="connsiteX46" fmla="*/ 737629 w 1247216"/>
                <a:gd name="connsiteY46" fmla="*/ 1281112 h 1339214"/>
                <a:gd name="connsiteX47" fmla="*/ 732867 w 1247216"/>
                <a:gd name="connsiteY47" fmla="*/ 1287779 h 1339214"/>
                <a:gd name="connsiteX48" fmla="*/ 730009 w 1247216"/>
                <a:gd name="connsiteY48" fmla="*/ 1290637 h 1339214"/>
                <a:gd name="connsiteX49" fmla="*/ 729057 w 1247216"/>
                <a:gd name="connsiteY49" fmla="*/ 1281112 h 1339214"/>
                <a:gd name="connsiteX50" fmla="*/ 734415 w 1247216"/>
                <a:gd name="connsiteY50" fmla="*/ 1280040 h 1339214"/>
                <a:gd name="connsiteX51" fmla="*/ 780492 w 1247216"/>
                <a:gd name="connsiteY51" fmla="*/ 1275397 h 1339214"/>
                <a:gd name="connsiteX52" fmla="*/ 769062 w 1247216"/>
                <a:gd name="connsiteY52" fmla="*/ 1283017 h 1339214"/>
                <a:gd name="connsiteX53" fmla="*/ 757632 w 1247216"/>
                <a:gd name="connsiteY53" fmla="*/ 1283969 h 1339214"/>
                <a:gd name="connsiteX54" fmla="*/ 772872 w 1247216"/>
                <a:gd name="connsiteY54" fmla="*/ 1280159 h 1339214"/>
                <a:gd name="connsiteX55" fmla="*/ 766204 w 1247216"/>
                <a:gd name="connsiteY55" fmla="*/ 1279207 h 1339214"/>
                <a:gd name="connsiteX56" fmla="*/ 780492 w 1247216"/>
                <a:gd name="connsiteY56" fmla="*/ 1275397 h 1339214"/>
                <a:gd name="connsiteX57" fmla="*/ 755727 w 1247216"/>
                <a:gd name="connsiteY57" fmla="*/ 1274445 h 1339214"/>
                <a:gd name="connsiteX58" fmla="*/ 749059 w 1247216"/>
                <a:gd name="connsiteY58" fmla="*/ 1279208 h 1339214"/>
                <a:gd name="connsiteX59" fmla="*/ 755727 w 1247216"/>
                <a:gd name="connsiteY59" fmla="*/ 1274445 h 1339214"/>
                <a:gd name="connsiteX60" fmla="*/ 474382 w 1247216"/>
                <a:gd name="connsiteY60" fmla="*/ 1274445 h 1339214"/>
                <a:gd name="connsiteX61" fmla="*/ 479502 w 1247216"/>
                <a:gd name="connsiteY61" fmla="*/ 1276350 h 1339214"/>
                <a:gd name="connsiteX62" fmla="*/ 469977 w 1247216"/>
                <a:gd name="connsiteY62" fmla="*/ 1275397 h 1339214"/>
                <a:gd name="connsiteX63" fmla="*/ 474382 w 1247216"/>
                <a:gd name="connsiteY63" fmla="*/ 1274445 h 1339214"/>
                <a:gd name="connsiteX64" fmla="*/ 564274 w 1247216"/>
                <a:gd name="connsiteY64" fmla="*/ 1260157 h 1339214"/>
                <a:gd name="connsiteX65" fmla="*/ 571894 w 1247216"/>
                <a:gd name="connsiteY65" fmla="*/ 1260157 h 1339214"/>
                <a:gd name="connsiteX66" fmla="*/ 564274 w 1247216"/>
                <a:gd name="connsiteY66" fmla="*/ 1260157 h 1339214"/>
                <a:gd name="connsiteX67" fmla="*/ 386156 w 1247216"/>
                <a:gd name="connsiteY67" fmla="*/ 1259204 h 1339214"/>
                <a:gd name="connsiteX68" fmla="*/ 393776 w 1247216"/>
                <a:gd name="connsiteY68" fmla="*/ 1260157 h 1339214"/>
                <a:gd name="connsiteX69" fmla="*/ 409969 w 1247216"/>
                <a:gd name="connsiteY69" fmla="*/ 1265872 h 1339214"/>
                <a:gd name="connsiteX70" fmla="*/ 425209 w 1247216"/>
                <a:gd name="connsiteY70" fmla="*/ 1269682 h 1339214"/>
                <a:gd name="connsiteX71" fmla="*/ 453784 w 1247216"/>
                <a:gd name="connsiteY71" fmla="*/ 1277302 h 1339214"/>
                <a:gd name="connsiteX72" fmla="*/ 519506 w 1247216"/>
                <a:gd name="connsiteY72" fmla="*/ 1289684 h 1339214"/>
                <a:gd name="connsiteX73" fmla="*/ 524269 w 1247216"/>
                <a:gd name="connsiteY73" fmla="*/ 1287779 h 1339214"/>
                <a:gd name="connsiteX74" fmla="*/ 531889 w 1247216"/>
                <a:gd name="connsiteY74" fmla="*/ 1290637 h 1339214"/>
                <a:gd name="connsiteX75" fmla="*/ 536651 w 1247216"/>
                <a:gd name="connsiteY75" fmla="*/ 1287779 h 1339214"/>
                <a:gd name="connsiteX76" fmla="*/ 551891 w 1247216"/>
                <a:gd name="connsiteY76" fmla="*/ 1289684 h 1339214"/>
                <a:gd name="connsiteX77" fmla="*/ 531889 w 1247216"/>
                <a:gd name="connsiteY77" fmla="*/ 1293494 h 1339214"/>
                <a:gd name="connsiteX78" fmla="*/ 503314 w 1247216"/>
                <a:gd name="connsiteY78" fmla="*/ 1292542 h 1339214"/>
                <a:gd name="connsiteX79" fmla="*/ 501409 w 1247216"/>
                <a:gd name="connsiteY79" fmla="*/ 1294447 h 1339214"/>
                <a:gd name="connsiteX80" fmla="*/ 498551 w 1247216"/>
                <a:gd name="connsiteY80" fmla="*/ 1289684 h 1339214"/>
                <a:gd name="connsiteX81" fmla="*/ 488074 w 1247216"/>
                <a:gd name="connsiteY81" fmla="*/ 1286827 h 1339214"/>
                <a:gd name="connsiteX82" fmla="*/ 484264 w 1247216"/>
                <a:gd name="connsiteY82" fmla="*/ 1288732 h 1339214"/>
                <a:gd name="connsiteX83" fmla="*/ 471881 w 1247216"/>
                <a:gd name="connsiteY83" fmla="*/ 1285874 h 1339214"/>
                <a:gd name="connsiteX84" fmla="*/ 460451 w 1247216"/>
                <a:gd name="connsiteY84" fmla="*/ 1283017 h 1339214"/>
                <a:gd name="connsiteX85" fmla="*/ 438544 w 1247216"/>
                <a:gd name="connsiteY85" fmla="*/ 1278254 h 1339214"/>
                <a:gd name="connsiteX86" fmla="*/ 401396 w 1247216"/>
                <a:gd name="connsiteY86" fmla="*/ 1270634 h 1339214"/>
                <a:gd name="connsiteX87" fmla="*/ 399491 w 1247216"/>
                <a:gd name="connsiteY87" fmla="*/ 1264919 h 1339214"/>
                <a:gd name="connsiteX88" fmla="*/ 394729 w 1247216"/>
                <a:gd name="connsiteY88" fmla="*/ 1263967 h 1339214"/>
                <a:gd name="connsiteX89" fmla="*/ 398539 w 1247216"/>
                <a:gd name="connsiteY89" fmla="*/ 1268729 h 1339214"/>
                <a:gd name="connsiteX90" fmla="*/ 386156 w 1247216"/>
                <a:gd name="connsiteY90" fmla="*/ 1259204 h 1339214"/>
                <a:gd name="connsiteX91" fmla="*/ 316624 w 1247216"/>
                <a:gd name="connsiteY91" fmla="*/ 1254442 h 1339214"/>
                <a:gd name="connsiteX92" fmla="*/ 332817 w 1247216"/>
                <a:gd name="connsiteY92" fmla="*/ 1258252 h 1339214"/>
                <a:gd name="connsiteX93" fmla="*/ 336627 w 1247216"/>
                <a:gd name="connsiteY93" fmla="*/ 1262062 h 1339214"/>
                <a:gd name="connsiteX94" fmla="*/ 342342 w 1247216"/>
                <a:gd name="connsiteY94" fmla="*/ 1260157 h 1339214"/>
                <a:gd name="connsiteX95" fmla="*/ 350914 w 1247216"/>
                <a:gd name="connsiteY95" fmla="*/ 1269682 h 1339214"/>
                <a:gd name="connsiteX96" fmla="*/ 367107 w 1247216"/>
                <a:gd name="connsiteY96" fmla="*/ 1263967 h 1339214"/>
                <a:gd name="connsiteX97" fmla="*/ 392824 w 1247216"/>
                <a:gd name="connsiteY97" fmla="*/ 1271587 h 1339214"/>
                <a:gd name="connsiteX98" fmla="*/ 403302 w 1247216"/>
                <a:gd name="connsiteY98" fmla="*/ 1278255 h 1339214"/>
                <a:gd name="connsiteX99" fmla="*/ 410922 w 1247216"/>
                <a:gd name="connsiteY99" fmla="*/ 1285875 h 1339214"/>
                <a:gd name="connsiteX100" fmla="*/ 391872 w 1247216"/>
                <a:gd name="connsiteY100" fmla="*/ 1299209 h 1339214"/>
                <a:gd name="connsiteX101" fmla="*/ 340437 w 1247216"/>
                <a:gd name="connsiteY101" fmla="*/ 1275397 h 1339214"/>
                <a:gd name="connsiteX102" fmla="*/ 314719 w 1247216"/>
                <a:gd name="connsiteY102" fmla="*/ 1259205 h 1339214"/>
                <a:gd name="connsiteX103" fmla="*/ 316624 w 1247216"/>
                <a:gd name="connsiteY103" fmla="*/ 1254442 h 1339214"/>
                <a:gd name="connsiteX104" fmla="*/ 593325 w 1247216"/>
                <a:gd name="connsiteY104" fmla="*/ 1253251 h 1339214"/>
                <a:gd name="connsiteX105" fmla="*/ 587134 w 1247216"/>
                <a:gd name="connsiteY105" fmla="*/ 1255394 h 1339214"/>
                <a:gd name="connsiteX106" fmla="*/ 568084 w 1247216"/>
                <a:gd name="connsiteY106" fmla="*/ 1253489 h 1339214"/>
                <a:gd name="connsiteX107" fmla="*/ 565226 w 1247216"/>
                <a:gd name="connsiteY107" fmla="*/ 1257299 h 1339214"/>
                <a:gd name="connsiteX108" fmla="*/ 585229 w 1247216"/>
                <a:gd name="connsiteY108" fmla="*/ 1256347 h 1339214"/>
                <a:gd name="connsiteX109" fmla="*/ 608089 w 1247216"/>
                <a:gd name="connsiteY109" fmla="*/ 1255394 h 1339214"/>
                <a:gd name="connsiteX110" fmla="*/ 593325 w 1247216"/>
                <a:gd name="connsiteY110" fmla="*/ 1253251 h 1339214"/>
                <a:gd name="connsiteX111" fmla="*/ 685837 w 1247216"/>
                <a:gd name="connsiteY111" fmla="*/ 1250274 h 1339214"/>
                <a:gd name="connsiteX112" fmla="*/ 676669 w 1247216"/>
                <a:gd name="connsiteY112" fmla="*/ 1253489 h 1339214"/>
                <a:gd name="connsiteX113" fmla="*/ 684289 w 1247216"/>
                <a:gd name="connsiteY113" fmla="*/ 1253489 h 1339214"/>
                <a:gd name="connsiteX114" fmla="*/ 667144 w 1247216"/>
                <a:gd name="connsiteY114" fmla="*/ 1258252 h 1339214"/>
                <a:gd name="connsiteX115" fmla="*/ 665239 w 1247216"/>
                <a:gd name="connsiteY115" fmla="*/ 1255394 h 1339214"/>
                <a:gd name="connsiteX116" fmla="*/ 656666 w 1247216"/>
                <a:gd name="connsiteY116" fmla="*/ 1255394 h 1339214"/>
                <a:gd name="connsiteX117" fmla="*/ 657619 w 1247216"/>
                <a:gd name="connsiteY117" fmla="*/ 1259204 h 1339214"/>
                <a:gd name="connsiteX118" fmla="*/ 645236 w 1247216"/>
                <a:gd name="connsiteY118" fmla="*/ 1256347 h 1339214"/>
                <a:gd name="connsiteX119" fmla="*/ 583324 w 1247216"/>
                <a:gd name="connsiteY119" fmla="*/ 1262062 h 1339214"/>
                <a:gd name="connsiteX120" fmla="*/ 585229 w 1247216"/>
                <a:gd name="connsiteY120" fmla="*/ 1264919 h 1339214"/>
                <a:gd name="connsiteX121" fmla="*/ 572846 w 1247216"/>
                <a:gd name="connsiteY121" fmla="*/ 1265872 h 1339214"/>
                <a:gd name="connsiteX122" fmla="*/ 581419 w 1247216"/>
                <a:gd name="connsiteY122" fmla="*/ 1267777 h 1339214"/>
                <a:gd name="connsiteX123" fmla="*/ 584276 w 1247216"/>
                <a:gd name="connsiteY123" fmla="*/ 1265872 h 1339214"/>
                <a:gd name="connsiteX124" fmla="*/ 629996 w 1247216"/>
                <a:gd name="connsiteY124" fmla="*/ 1266824 h 1339214"/>
                <a:gd name="connsiteX125" fmla="*/ 651904 w 1247216"/>
                <a:gd name="connsiteY125" fmla="*/ 1264919 h 1339214"/>
                <a:gd name="connsiteX126" fmla="*/ 662381 w 1247216"/>
                <a:gd name="connsiteY126" fmla="*/ 1263014 h 1339214"/>
                <a:gd name="connsiteX127" fmla="*/ 664286 w 1247216"/>
                <a:gd name="connsiteY127" fmla="*/ 1262062 h 1339214"/>
                <a:gd name="connsiteX128" fmla="*/ 664286 w 1247216"/>
                <a:gd name="connsiteY128" fmla="*/ 1264919 h 1339214"/>
                <a:gd name="connsiteX129" fmla="*/ 710006 w 1247216"/>
                <a:gd name="connsiteY129" fmla="*/ 1259204 h 1339214"/>
                <a:gd name="connsiteX130" fmla="*/ 671906 w 1247216"/>
                <a:gd name="connsiteY130" fmla="*/ 1261109 h 1339214"/>
                <a:gd name="connsiteX131" fmla="*/ 698576 w 1247216"/>
                <a:gd name="connsiteY131" fmla="*/ 1256347 h 1339214"/>
                <a:gd name="connsiteX132" fmla="*/ 695719 w 1247216"/>
                <a:gd name="connsiteY132" fmla="*/ 1250632 h 1339214"/>
                <a:gd name="connsiteX133" fmla="*/ 685837 w 1247216"/>
                <a:gd name="connsiteY133" fmla="*/ 1250274 h 1339214"/>
                <a:gd name="connsiteX134" fmla="*/ 614756 w 1247216"/>
                <a:gd name="connsiteY134" fmla="*/ 1247774 h 1339214"/>
                <a:gd name="connsiteX135" fmla="*/ 572846 w 1247216"/>
                <a:gd name="connsiteY135" fmla="*/ 1250632 h 1339214"/>
                <a:gd name="connsiteX136" fmla="*/ 599516 w 1247216"/>
                <a:gd name="connsiteY136" fmla="*/ 1250632 h 1339214"/>
                <a:gd name="connsiteX137" fmla="*/ 620471 w 1247216"/>
                <a:gd name="connsiteY137" fmla="*/ 1248727 h 1339214"/>
                <a:gd name="connsiteX138" fmla="*/ 614756 w 1247216"/>
                <a:gd name="connsiteY138" fmla="*/ 1247774 h 1339214"/>
                <a:gd name="connsiteX139" fmla="*/ 508076 w 1247216"/>
                <a:gd name="connsiteY139" fmla="*/ 1246822 h 1339214"/>
                <a:gd name="connsiteX140" fmla="*/ 514744 w 1247216"/>
                <a:gd name="connsiteY140" fmla="*/ 1249679 h 1339214"/>
                <a:gd name="connsiteX141" fmla="*/ 513791 w 1247216"/>
                <a:gd name="connsiteY141" fmla="*/ 1246822 h 1339214"/>
                <a:gd name="connsiteX142" fmla="*/ 508076 w 1247216"/>
                <a:gd name="connsiteY142" fmla="*/ 1246822 h 1339214"/>
                <a:gd name="connsiteX143" fmla="*/ 679526 w 1247216"/>
                <a:gd name="connsiteY143" fmla="*/ 1245869 h 1339214"/>
                <a:gd name="connsiteX144" fmla="*/ 661429 w 1247216"/>
                <a:gd name="connsiteY144" fmla="*/ 1249679 h 1339214"/>
                <a:gd name="connsiteX145" fmla="*/ 674764 w 1247216"/>
                <a:gd name="connsiteY145" fmla="*/ 1250632 h 1339214"/>
                <a:gd name="connsiteX146" fmla="*/ 679526 w 1247216"/>
                <a:gd name="connsiteY146" fmla="*/ 1245869 h 1339214"/>
                <a:gd name="connsiteX147" fmla="*/ 625234 w 1247216"/>
                <a:gd name="connsiteY147" fmla="*/ 1245869 h 1339214"/>
                <a:gd name="connsiteX148" fmla="*/ 654761 w 1247216"/>
                <a:gd name="connsiteY148" fmla="*/ 1246822 h 1339214"/>
                <a:gd name="connsiteX149" fmla="*/ 625234 w 1247216"/>
                <a:gd name="connsiteY149" fmla="*/ 1245869 h 1339214"/>
                <a:gd name="connsiteX150" fmla="*/ 551891 w 1247216"/>
                <a:gd name="connsiteY150" fmla="*/ 1244917 h 1339214"/>
                <a:gd name="connsiteX151" fmla="*/ 529984 w 1247216"/>
                <a:gd name="connsiteY151" fmla="*/ 1245869 h 1339214"/>
                <a:gd name="connsiteX152" fmla="*/ 557606 w 1247216"/>
                <a:gd name="connsiteY152" fmla="*/ 1253489 h 1339214"/>
                <a:gd name="connsiteX153" fmla="*/ 554749 w 1247216"/>
                <a:gd name="connsiteY153" fmla="*/ 1256347 h 1339214"/>
                <a:gd name="connsiteX154" fmla="*/ 561416 w 1247216"/>
                <a:gd name="connsiteY154" fmla="*/ 1253489 h 1339214"/>
                <a:gd name="connsiteX155" fmla="*/ 549986 w 1247216"/>
                <a:gd name="connsiteY155" fmla="*/ 1247774 h 1339214"/>
                <a:gd name="connsiteX156" fmla="*/ 557606 w 1247216"/>
                <a:gd name="connsiteY156" fmla="*/ 1247774 h 1339214"/>
                <a:gd name="connsiteX157" fmla="*/ 551891 w 1247216"/>
                <a:gd name="connsiteY157" fmla="*/ 1244917 h 1339214"/>
                <a:gd name="connsiteX158" fmla="*/ 255664 w 1247216"/>
                <a:gd name="connsiteY158" fmla="*/ 1244917 h 1339214"/>
                <a:gd name="connsiteX159" fmla="*/ 268047 w 1247216"/>
                <a:gd name="connsiteY159" fmla="*/ 1249680 h 1339214"/>
                <a:gd name="connsiteX160" fmla="*/ 268047 w 1247216"/>
                <a:gd name="connsiteY160" fmla="*/ 1245870 h 1339214"/>
                <a:gd name="connsiteX161" fmla="*/ 278524 w 1247216"/>
                <a:gd name="connsiteY161" fmla="*/ 1251584 h 1339214"/>
                <a:gd name="connsiteX162" fmla="*/ 274714 w 1247216"/>
                <a:gd name="connsiteY162" fmla="*/ 1247775 h 1339214"/>
                <a:gd name="connsiteX163" fmla="*/ 283286 w 1247216"/>
                <a:gd name="connsiteY163" fmla="*/ 1248727 h 1339214"/>
                <a:gd name="connsiteX164" fmla="*/ 280429 w 1247216"/>
                <a:gd name="connsiteY164" fmla="*/ 1251584 h 1339214"/>
                <a:gd name="connsiteX165" fmla="*/ 286144 w 1247216"/>
                <a:gd name="connsiteY165" fmla="*/ 1257300 h 1339214"/>
                <a:gd name="connsiteX166" fmla="*/ 282334 w 1247216"/>
                <a:gd name="connsiteY166" fmla="*/ 1258252 h 1339214"/>
                <a:gd name="connsiteX167" fmla="*/ 263284 w 1247216"/>
                <a:gd name="connsiteY167" fmla="*/ 1251584 h 1339214"/>
                <a:gd name="connsiteX168" fmla="*/ 255664 w 1247216"/>
                <a:gd name="connsiteY168" fmla="*/ 1244917 h 1339214"/>
                <a:gd name="connsiteX169" fmla="*/ 659524 w 1247216"/>
                <a:gd name="connsiteY169" fmla="*/ 1243964 h 1339214"/>
                <a:gd name="connsiteX170" fmla="*/ 655714 w 1247216"/>
                <a:gd name="connsiteY170" fmla="*/ 1246822 h 1339214"/>
                <a:gd name="connsiteX171" fmla="*/ 661429 w 1247216"/>
                <a:gd name="connsiteY171" fmla="*/ 1246822 h 1339214"/>
                <a:gd name="connsiteX172" fmla="*/ 659524 w 1247216"/>
                <a:gd name="connsiteY172" fmla="*/ 1243964 h 1339214"/>
                <a:gd name="connsiteX173" fmla="*/ 741439 w 1247216"/>
                <a:gd name="connsiteY173" fmla="*/ 1242059 h 1339214"/>
                <a:gd name="connsiteX174" fmla="*/ 730961 w 1247216"/>
                <a:gd name="connsiteY174" fmla="*/ 1243012 h 1339214"/>
                <a:gd name="connsiteX175" fmla="*/ 732866 w 1247216"/>
                <a:gd name="connsiteY175" fmla="*/ 1245869 h 1339214"/>
                <a:gd name="connsiteX176" fmla="*/ 741439 w 1247216"/>
                <a:gd name="connsiteY176" fmla="*/ 1242059 h 1339214"/>
                <a:gd name="connsiteX177" fmla="*/ 706196 w 1247216"/>
                <a:gd name="connsiteY177" fmla="*/ 1240154 h 1339214"/>
                <a:gd name="connsiteX178" fmla="*/ 685241 w 1247216"/>
                <a:gd name="connsiteY178" fmla="*/ 1244917 h 1339214"/>
                <a:gd name="connsiteX179" fmla="*/ 706196 w 1247216"/>
                <a:gd name="connsiteY179" fmla="*/ 1245869 h 1339214"/>
                <a:gd name="connsiteX180" fmla="*/ 706196 w 1247216"/>
                <a:gd name="connsiteY180" fmla="*/ 1240154 h 1339214"/>
                <a:gd name="connsiteX181" fmla="*/ 687146 w 1247216"/>
                <a:gd name="connsiteY181" fmla="*/ 1225867 h 1339214"/>
                <a:gd name="connsiteX182" fmla="*/ 664286 w 1247216"/>
                <a:gd name="connsiteY182" fmla="*/ 1230629 h 1339214"/>
                <a:gd name="connsiteX183" fmla="*/ 652856 w 1247216"/>
                <a:gd name="connsiteY183" fmla="*/ 1238249 h 1339214"/>
                <a:gd name="connsiteX184" fmla="*/ 669049 w 1247216"/>
                <a:gd name="connsiteY184" fmla="*/ 1234439 h 1339214"/>
                <a:gd name="connsiteX185" fmla="*/ 688099 w 1247216"/>
                <a:gd name="connsiteY185" fmla="*/ 1230629 h 1339214"/>
                <a:gd name="connsiteX186" fmla="*/ 687146 w 1247216"/>
                <a:gd name="connsiteY186" fmla="*/ 1232534 h 1339214"/>
                <a:gd name="connsiteX187" fmla="*/ 687146 w 1247216"/>
                <a:gd name="connsiteY187" fmla="*/ 1225867 h 1339214"/>
                <a:gd name="connsiteX188" fmla="*/ 376632 w 1247216"/>
                <a:gd name="connsiteY188" fmla="*/ 1218247 h 1339214"/>
                <a:gd name="connsiteX189" fmla="*/ 398540 w 1247216"/>
                <a:gd name="connsiteY189" fmla="*/ 1223962 h 1339214"/>
                <a:gd name="connsiteX190" fmla="*/ 393777 w 1247216"/>
                <a:gd name="connsiteY190" fmla="*/ 1223962 h 1339214"/>
                <a:gd name="connsiteX191" fmla="*/ 394729 w 1247216"/>
                <a:gd name="connsiteY191" fmla="*/ 1226820 h 1339214"/>
                <a:gd name="connsiteX192" fmla="*/ 372822 w 1247216"/>
                <a:gd name="connsiteY192" fmla="*/ 1220152 h 1339214"/>
                <a:gd name="connsiteX193" fmla="*/ 376632 w 1247216"/>
                <a:gd name="connsiteY193" fmla="*/ 1218247 h 1339214"/>
                <a:gd name="connsiteX194" fmla="*/ 400325 w 1247216"/>
                <a:gd name="connsiteY194" fmla="*/ 1217532 h 1339214"/>
                <a:gd name="connsiteX195" fmla="*/ 396634 w 1247216"/>
                <a:gd name="connsiteY195" fmla="*/ 1218247 h 1339214"/>
                <a:gd name="connsiteX196" fmla="*/ 406159 w 1247216"/>
                <a:gd name="connsiteY196" fmla="*/ 1221104 h 1339214"/>
                <a:gd name="connsiteX197" fmla="*/ 400325 w 1247216"/>
                <a:gd name="connsiteY197" fmla="*/ 1217532 h 1339214"/>
                <a:gd name="connsiteX198" fmla="*/ 907174 w 1247216"/>
                <a:gd name="connsiteY198" fmla="*/ 1215389 h 1339214"/>
                <a:gd name="connsiteX199" fmla="*/ 895744 w 1247216"/>
                <a:gd name="connsiteY199" fmla="*/ 1223962 h 1339214"/>
                <a:gd name="connsiteX200" fmla="*/ 891934 w 1247216"/>
                <a:gd name="connsiteY200" fmla="*/ 1223962 h 1339214"/>
                <a:gd name="connsiteX201" fmla="*/ 907174 w 1247216"/>
                <a:gd name="connsiteY201" fmla="*/ 1215389 h 1339214"/>
                <a:gd name="connsiteX202" fmla="*/ 327101 w 1247216"/>
                <a:gd name="connsiteY202" fmla="*/ 1215389 h 1339214"/>
                <a:gd name="connsiteX203" fmla="*/ 329959 w 1247216"/>
                <a:gd name="connsiteY203" fmla="*/ 1218247 h 1339214"/>
                <a:gd name="connsiteX204" fmla="*/ 343294 w 1247216"/>
                <a:gd name="connsiteY204" fmla="*/ 1225866 h 1339214"/>
                <a:gd name="connsiteX205" fmla="*/ 341389 w 1247216"/>
                <a:gd name="connsiteY205" fmla="*/ 1225866 h 1339214"/>
                <a:gd name="connsiteX206" fmla="*/ 340436 w 1247216"/>
                <a:gd name="connsiteY206" fmla="*/ 1227771 h 1339214"/>
                <a:gd name="connsiteX207" fmla="*/ 327101 w 1247216"/>
                <a:gd name="connsiteY207" fmla="*/ 1215389 h 1339214"/>
                <a:gd name="connsiteX208" fmla="*/ 750964 w 1247216"/>
                <a:gd name="connsiteY208" fmla="*/ 1214437 h 1339214"/>
                <a:gd name="connsiteX209" fmla="*/ 743344 w 1247216"/>
                <a:gd name="connsiteY209" fmla="*/ 1217294 h 1339214"/>
                <a:gd name="connsiteX210" fmla="*/ 750964 w 1247216"/>
                <a:gd name="connsiteY210" fmla="*/ 1214437 h 1339214"/>
                <a:gd name="connsiteX211" fmla="*/ 782396 w 1247216"/>
                <a:gd name="connsiteY211" fmla="*/ 1212532 h 1339214"/>
                <a:gd name="connsiteX212" fmla="*/ 771919 w 1247216"/>
                <a:gd name="connsiteY212" fmla="*/ 1217294 h 1339214"/>
                <a:gd name="connsiteX213" fmla="*/ 782396 w 1247216"/>
                <a:gd name="connsiteY213" fmla="*/ 1212532 h 1339214"/>
                <a:gd name="connsiteX214" fmla="*/ 359486 w 1247216"/>
                <a:gd name="connsiteY214" fmla="*/ 1212532 h 1339214"/>
                <a:gd name="connsiteX215" fmla="*/ 364249 w 1247216"/>
                <a:gd name="connsiteY215" fmla="*/ 1212532 h 1339214"/>
                <a:gd name="connsiteX216" fmla="*/ 374726 w 1247216"/>
                <a:gd name="connsiteY216" fmla="*/ 1217295 h 1339214"/>
                <a:gd name="connsiteX217" fmla="*/ 361391 w 1247216"/>
                <a:gd name="connsiteY217" fmla="*/ 1215390 h 1339214"/>
                <a:gd name="connsiteX218" fmla="*/ 359486 w 1247216"/>
                <a:gd name="connsiteY218" fmla="*/ 1212532 h 1339214"/>
                <a:gd name="connsiteX219" fmla="*/ 806804 w 1247216"/>
                <a:gd name="connsiteY219" fmla="*/ 1209317 h 1339214"/>
                <a:gd name="connsiteX220" fmla="*/ 799541 w 1247216"/>
                <a:gd name="connsiteY220" fmla="*/ 1211579 h 1339214"/>
                <a:gd name="connsiteX221" fmla="*/ 796684 w 1247216"/>
                <a:gd name="connsiteY221" fmla="*/ 1216342 h 1339214"/>
                <a:gd name="connsiteX222" fmla="*/ 796684 w 1247216"/>
                <a:gd name="connsiteY222" fmla="*/ 1212532 h 1339214"/>
                <a:gd name="connsiteX223" fmla="*/ 780491 w 1247216"/>
                <a:gd name="connsiteY223" fmla="*/ 1219199 h 1339214"/>
                <a:gd name="connsiteX224" fmla="*/ 788111 w 1247216"/>
                <a:gd name="connsiteY224" fmla="*/ 1219199 h 1339214"/>
                <a:gd name="connsiteX225" fmla="*/ 768109 w 1247216"/>
                <a:gd name="connsiteY225" fmla="*/ 1223962 h 1339214"/>
                <a:gd name="connsiteX226" fmla="*/ 769061 w 1247216"/>
                <a:gd name="connsiteY226" fmla="*/ 1226819 h 1339214"/>
                <a:gd name="connsiteX227" fmla="*/ 758584 w 1247216"/>
                <a:gd name="connsiteY227" fmla="*/ 1226819 h 1339214"/>
                <a:gd name="connsiteX228" fmla="*/ 729056 w 1247216"/>
                <a:gd name="connsiteY228" fmla="*/ 1236344 h 1339214"/>
                <a:gd name="connsiteX229" fmla="*/ 727151 w 1247216"/>
                <a:gd name="connsiteY229" fmla="*/ 1233487 h 1339214"/>
                <a:gd name="connsiteX230" fmla="*/ 720484 w 1247216"/>
                <a:gd name="connsiteY230" fmla="*/ 1237297 h 1339214"/>
                <a:gd name="connsiteX231" fmla="*/ 728104 w 1247216"/>
                <a:gd name="connsiteY231" fmla="*/ 1237297 h 1339214"/>
                <a:gd name="connsiteX232" fmla="*/ 710959 w 1247216"/>
                <a:gd name="connsiteY232" fmla="*/ 1242059 h 1339214"/>
                <a:gd name="connsiteX233" fmla="*/ 716674 w 1247216"/>
                <a:gd name="connsiteY233" fmla="*/ 1247774 h 1339214"/>
                <a:gd name="connsiteX234" fmla="*/ 718579 w 1247216"/>
                <a:gd name="connsiteY234" fmla="*/ 1242059 h 1339214"/>
                <a:gd name="connsiteX235" fmla="*/ 727151 w 1247216"/>
                <a:gd name="connsiteY235" fmla="*/ 1241107 h 1339214"/>
                <a:gd name="connsiteX236" fmla="*/ 721436 w 1247216"/>
                <a:gd name="connsiteY236" fmla="*/ 1241107 h 1339214"/>
                <a:gd name="connsiteX237" fmla="*/ 771919 w 1247216"/>
                <a:gd name="connsiteY237" fmla="*/ 1230629 h 1339214"/>
                <a:gd name="connsiteX238" fmla="*/ 811924 w 1247216"/>
                <a:gd name="connsiteY238" fmla="*/ 1210627 h 1339214"/>
                <a:gd name="connsiteX239" fmla="*/ 806804 w 1247216"/>
                <a:gd name="connsiteY239" fmla="*/ 1209317 h 1339214"/>
                <a:gd name="connsiteX240" fmla="*/ 354724 w 1247216"/>
                <a:gd name="connsiteY240" fmla="*/ 1206817 h 1339214"/>
                <a:gd name="connsiteX241" fmla="*/ 359486 w 1247216"/>
                <a:gd name="connsiteY241" fmla="*/ 1209675 h 1339214"/>
                <a:gd name="connsiteX242" fmla="*/ 357581 w 1247216"/>
                <a:gd name="connsiteY242" fmla="*/ 1211580 h 1339214"/>
                <a:gd name="connsiteX243" fmla="*/ 354724 w 1247216"/>
                <a:gd name="connsiteY243" fmla="*/ 1206817 h 1339214"/>
                <a:gd name="connsiteX244" fmla="*/ 653809 w 1247216"/>
                <a:gd name="connsiteY244" fmla="*/ 1205864 h 1339214"/>
                <a:gd name="connsiteX245" fmla="*/ 636664 w 1247216"/>
                <a:gd name="connsiteY245" fmla="*/ 1208722 h 1339214"/>
                <a:gd name="connsiteX246" fmla="*/ 639521 w 1247216"/>
                <a:gd name="connsiteY246" fmla="*/ 1212532 h 1339214"/>
                <a:gd name="connsiteX247" fmla="*/ 633806 w 1247216"/>
                <a:gd name="connsiteY247" fmla="*/ 1211579 h 1339214"/>
                <a:gd name="connsiteX248" fmla="*/ 633806 w 1247216"/>
                <a:gd name="connsiteY248" fmla="*/ 1206817 h 1339214"/>
                <a:gd name="connsiteX249" fmla="*/ 609994 w 1247216"/>
                <a:gd name="connsiteY249" fmla="*/ 1213484 h 1339214"/>
                <a:gd name="connsiteX250" fmla="*/ 622376 w 1247216"/>
                <a:gd name="connsiteY250" fmla="*/ 1213484 h 1339214"/>
                <a:gd name="connsiteX251" fmla="*/ 619026 w 1247216"/>
                <a:gd name="connsiteY251" fmla="*/ 1215159 h 1339214"/>
                <a:gd name="connsiteX252" fmla="*/ 611899 w 1247216"/>
                <a:gd name="connsiteY252" fmla="*/ 1215389 h 1339214"/>
                <a:gd name="connsiteX253" fmla="*/ 621424 w 1247216"/>
                <a:gd name="connsiteY253" fmla="*/ 1216342 h 1339214"/>
                <a:gd name="connsiteX254" fmla="*/ 618566 w 1247216"/>
                <a:gd name="connsiteY254" fmla="*/ 1215389 h 1339214"/>
                <a:gd name="connsiteX255" fmla="*/ 619026 w 1247216"/>
                <a:gd name="connsiteY255" fmla="*/ 1215159 h 1339214"/>
                <a:gd name="connsiteX256" fmla="*/ 641426 w 1247216"/>
                <a:gd name="connsiteY256" fmla="*/ 1214437 h 1339214"/>
                <a:gd name="connsiteX257" fmla="*/ 655714 w 1247216"/>
                <a:gd name="connsiteY257" fmla="*/ 1212532 h 1339214"/>
                <a:gd name="connsiteX258" fmla="*/ 669049 w 1247216"/>
                <a:gd name="connsiteY258" fmla="*/ 1210627 h 1339214"/>
                <a:gd name="connsiteX259" fmla="*/ 650951 w 1247216"/>
                <a:gd name="connsiteY259" fmla="*/ 1210627 h 1339214"/>
                <a:gd name="connsiteX260" fmla="*/ 662381 w 1247216"/>
                <a:gd name="connsiteY260" fmla="*/ 1205864 h 1339214"/>
                <a:gd name="connsiteX261" fmla="*/ 653809 w 1247216"/>
                <a:gd name="connsiteY261" fmla="*/ 1205864 h 1339214"/>
                <a:gd name="connsiteX262" fmla="*/ 949084 w 1247216"/>
                <a:gd name="connsiteY262" fmla="*/ 1204912 h 1339214"/>
                <a:gd name="connsiteX263" fmla="*/ 951941 w 1247216"/>
                <a:gd name="connsiteY263" fmla="*/ 1205864 h 1339214"/>
                <a:gd name="connsiteX264" fmla="*/ 941464 w 1247216"/>
                <a:gd name="connsiteY264" fmla="*/ 1213485 h 1339214"/>
                <a:gd name="connsiteX265" fmla="*/ 945274 w 1247216"/>
                <a:gd name="connsiteY265" fmla="*/ 1207770 h 1339214"/>
                <a:gd name="connsiteX266" fmla="*/ 949084 w 1247216"/>
                <a:gd name="connsiteY266" fmla="*/ 1204912 h 1339214"/>
                <a:gd name="connsiteX267" fmla="*/ 330187 w 1247216"/>
                <a:gd name="connsiteY267" fmla="*/ 1204767 h 1339214"/>
                <a:gd name="connsiteX268" fmla="*/ 333997 w 1247216"/>
                <a:gd name="connsiteY268" fmla="*/ 1206778 h 1339214"/>
                <a:gd name="connsiteX269" fmla="*/ 331864 w 1247216"/>
                <a:gd name="connsiteY269" fmla="*/ 1205864 h 1339214"/>
                <a:gd name="connsiteX270" fmla="*/ 392824 w 1247216"/>
                <a:gd name="connsiteY270" fmla="*/ 1196578 h 1339214"/>
                <a:gd name="connsiteX271" fmla="*/ 398539 w 1247216"/>
                <a:gd name="connsiteY271" fmla="*/ 1199198 h 1339214"/>
                <a:gd name="connsiteX272" fmla="*/ 399491 w 1247216"/>
                <a:gd name="connsiteY272" fmla="*/ 1201102 h 1339214"/>
                <a:gd name="connsiteX273" fmla="*/ 389966 w 1247216"/>
                <a:gd name="connsiteY273" fmla="*/ 1198245 h 1339214"/>
                <a:gd name="connsiteX274" fmla="*/ 392824 w 1247216"/>
                <a:gd name="connsiteY274" fmla="*/ 1196578 h 1339214"/>
                <a:gd name="connsiteX275" fmla="*/ 448069 w 1247216"/>
                <a:gd name="connsiteY275" fmla="*/ 1196339 h 1339214"/>
                <a:gd name="connsiteX276" fmla="*/ 449021 w 1247216"/>
                <a:gd name="connsiteY276" fmla="*/ 1197291 h 1339214"/>
                <a:gd name="connsiteX277" fmla="*/ 448069 w 1247216"/>
                <a:gd name="connsiteY277" fmla="*/ 1198244 h 1339214"/>
                <a:gd name="connsiteX278" fmla="*/ 448069 w 1247216"/>
                <a:gd name="connsiteY278" fmla="*/ 1196339 h 1339214"/>
                <a:gd name="connsiteX279" fmla="*/ 398539 w 1247216"/>
                <a:gd name="connsiteY279" fmla="*/ 1195387 h 1339214"/>
                <a:gd name="connsiteX280" fmla="*/ 403302 w 1247216"/>
                <a:gd name="connsiteY280" fmla="*/ 1196339 h 1339214"/>
                <a:gd name="connsiteX281" fmla="*/ 404254 w 1247216"/>
                <a:gd name="connsiteY281" fmla="*/ 1196339 h 1339214"/>
                <a:gd name="connsiteX282" fmla="*/ 407111 w 1247216"/>
                <a:gd name="connsiteY282" fmla="*/ 1198244 h 1339214"/>
                <a:gd name="connsiteX283" fmla="*/ 404254 w 1247216"/>
                <a:gd name="connsiteY283" fmla="*/ 1199197 h 1339214"/>
                <a:gd name="connsiteX284" fmla="*/ 403302 w 1247216"/>
                <a:gd name="connsiteY284" fmla="*/ 1198244 h 1339214"/>
                <a:gd name="connsiteX285" fmla="*/ 399491 w 1247216"/>
                <a:gd name="connsiteY285" fmla="*/ 1197292 h 1339214"/>
                <a:gd name="connsiteX286" fmla="*/ 398539 w 1247216"/>
                <a:gd name="connsiteY286" fmla="*/ 1195387 h 1339214"/>
                <a:gd name="connsiteX287" fmla="*/ 730009 w 1247216"/>
                <a:gd name="connsiteY287" fmla="*/ 1193482 h 1339214"/>
                <a:gd name="connsiteX288" fmla="*/ 710959 w 1247216"/>
                <a:gd name="connsiteY288" fmla="*/ 1198244 h 1339214"/>
                <a:gd name="connsiteX289" fmla="*/ 693814 w 1247216"/>
                <a:gd name="connsiteY289" fmla="*/ 1200149 h 1339214"/>
                <a:gd name="connsiteX290" fmla="*/ 665239 w 1247216"/>
                <a:gd name="connsiteY290" fmla="*/ 1208722 h 1339214"/>
                <a:gd name="connsiteX291" fmla="*/ 674764 w 1247216"/>
                <a:gd name="connsiteY291" fmla="*/ 1207769 h 1339214"/>
                <a:gd name="connsiteX292" fmla="*/ 673811 w 1247216"/>
                <a:gd name="connsiteY292" fmla="*/ 1211579 h 1339214"/>
                <a:gd name="connsiteX293" fmla="*/ 682384 w 1247216"/>
                <a:gd name="connsiteY293" fmla="*/ 1210627 h 1339214"/>
                <a:gd name="connsiteX294" fmla="*/ 677621 w 1247216"/>
                <a:gd name="connsiteY294" fmla="*/ 1207769 h 1339214"/>
                <a:gd name="connsiteX295" fmla="*/ 705244 w 1247216"/>
                <a:gd name="connsiteY295" fmla="*/ 1203959 h 1339214"/>
                <a:gd name="connsiteX296" fmla="*/ 712864 w 1247216"/>
                <a:gd name="connsiteY296" fmla="*/ 1202054 h 1339214"/>
                <a:gd name="connsiteX297" fmla="*/ 719531 w 1247216"/>
                <a:gd name="connsiteY297" fmla="*/ 1200149 h 1339214"/>
                <a:gd name="connsiteX298" fmla="*/ 731914 w 1247216"/>
                <a:gd name="connsiteY298" fmla="*/ 1195387 h 1339214"/>
                <a:gd name="connsiteX299" fmla="*/ 730009 w 1247216"/>
                <a:gd name="connsiteY299" fmla="*/ 1193482 h 1339214"/>
                <a:gd name="connsiteX300" fmla="*/ 354367 w 1247216"/>
                <a:gd name="connsiteY300" fmla="*/ 1190982 h 1339214"/>
                <a:gd name="connsiteX301" fmla="*/ 350914 w 1247216"/>
                <a:gd name="connsiteY301" fmla="*/ 1191577 h 1339214"/>
                <a:gd name="connsiteX302" fmla="*/ 358534 w 1247216"/>
                <a:gd name="connsiteY302" fmla="*/ 1192529 h 1339214"/>
                <a:gd name="connsiteX303" fmla="*/ 354367 w 1247216"/>
                <a:gd name="connsiteY303" fmla="*/ 1190982 h 1339214"/>
                <a:gd name="connsiteX304" fmla="*/ 379489 w 1247216"/>
                <a:gd name="connsiteY304" fmla="*/ 1188720 h 1339214"/>
                <a:gd name="connsiteX305" fmla="*/ 380441 w 1247216"/>
                <a:gd name="connsiteY305" fmla="*/ 1189672 h 1339214"/>
                <a:gd name="connsiteX306" fmla="*/ 379489 w 1247216"/>
                <a:gd name="connsiteY306" fmla="*/ 1190625 h 1339214"/>
                <a:gd name="connsiteX307" fmla="*/ 378536 w 1247216"/>
                <a:gd name="connsiteY307" fmla="*/ 1189672 h 1339214"/>
                <a:gd name="connsiteX308" fmla="*/ 379489 w 1247216"/>
                <a:gd name="connsiteY308" fmla="*/ 1188720 h 1339214"/>
                <a:gd name="connsiteX309" fmla="*/ 913841 w 1247216"/>
                <a:gd name="connsiteY309" fmla="*/ 1186814 h 1339214"/>
                <a:gd name="connsiteX310" fmla="*/ 904316 w 1247216"/>
                <a:gd name="connsiteY310" fmla="*/ 1195387 h 1339214"/>
                <a:gd name="connsiteX311" fmla="*/ 913841 w 1247216"/>
                <a:gd name="connsiteY311" fmla="*/ 1186814 h 1339214"/>
                <a:gd name="connsiteX312" fmla="*/ 944864 w 1247216"/>
                <a:gd name="connsiteY312" fmla="*/ 1185090 h 1339214"/>
                <a:gd name="connsiteX313" fmla="*/ 947179 w 1247216"/>
                <a:gd name="connsiteY313" fmla="*/ 1185862 h 1339214"/>
                <a:gd name="connsiteX314" fmla="*/ 946226 w 1247216"/>
                <a:gd name="connsiteY314" fmla="*/ 1186814 h 1339214"/>
                <a:gd name="connsiteX315" fmla="*/ 939559 w 1247216"/>
                <a:gd name="connsiteY315" fmla="*/ 1188719 h 1339214"/>
                <a:gd name="connsiteX316" fmla="*/ 941124 w 1247216"/>
                <a:gd name="connsiteY316" fmla="*/ 1187467 h 1339214"/>
                <a:gd name="connsiteX317" fmla="*/ 452831 w 1247216"/>
                <a:gd name="connsiteY317" fmla="*/ 1184909 h 1339214"/>
                <a:gd name="connsiteX318" fmla="*/ 465214 w 1247216"/>
                <a:gd name="connsiteY318" fmla="*/ 1185862 h 1339214"/>
                <a:gd name="connsiteX319" fmla="*/ 464261 w 1247216"/>
                <a:gd name="connsiteY319" fmla="*/ 1187767 h 1339214"/>
                <a:gd name="connsiteX320" fmla="*/ 452831 w 1247216"/>
                <a:gd name="connsiteY320" fmla="*/ 1184909 h 1339214"/>
                <a:gd name="connsiteX321" fmla="*/ 277056 w 1247216"/>
                <a:gd name="connsiteY321" fmla="*/ 1174714 h 1339214"/>
                <a:gd name="connsiteX322" fmla="*/ 284001 w 1247216"/>
                <a:gd name="connsiteY322" fmla="*/ 1179194 h 1339214"/>
                <a:gd name="connsiteX323" fmla="*/ 289954 w 1247216"/>
                <a:gd name="connsiteY323" fmla="*/ 1181099 h 1339214"/>
                <a:gd name="connsiteX324" fmla="*/ 296621 w 1247216"/>
                <a:gd name="connsiteY324" fmla="*/ 1187767 h 1339214"/>
                <a:gd name="connsiteX325" fmla="*/ 299479 w 1247216"/>
                <a:gd name="connsiteY325" fmla="*/ 1188719 h 1339214"/>
                <a:gd name="connsiteX326" fmla="*/ 302336 w 1247216"/>
                <a:gd name="connsiteY326" fmla="*/ 1185862 h 1339214"/>
                <a:gd name="connsiteX327" fmla="*/ 307099 w 1247216"/>
                <a:gd name="connsiteY327" fmla="*/ 1189672 h 1339214"/>
                <a:gd name="connsiteX328" fmla="*/ 330187 w 1247216"/>
                <a:gd name="connsiteY328" fmla="*/ 1204767 h 1339214"/>
                <a:gd name="connsiteX329" fmla="*/ 322339 w 1247216"/>
                <a:gd name="connsiteY329" fmla="*/ 1200625 h 1339214"/>
                <a:gd name="connsiteX330" fmla="*/ 305194 w 1247216"/>
                <a:gd name="connsiteY330" fmla="*/ 1197292 h 1339214"/>
                <a:gd name="connsiteX331" fmla="*/ 296621 w 1247216"/>
                <a:gd name="connsiteY331" fmla="*/ 1193482 h 1339214"/>
                <a:gd name="connsiteX332" fmla="*/ 269951 w 1247216"/>
                <a:gd name="connsiteY332" fmla="*/ 1175384 h 1339214"/>
                <a:gd name="connsiteX333" fmla="*/ 277571 w 1247216"/>
                <a:gd name="connsiteY333" fmla="*/ 1177289 h 1339214"/>
                <a:gd name="connsiteX334" fmla="*/ 946226 w 1247216"/>
                <a:gd name="connsiteY334" fmla="*/ 1171574 h 1339214"/>
                <a:gd name="connsiteX335" fmla="*/ 941464 w 1247216"/>
                <a:gd name="connsiteY335" fmla="*/ 1174432 h 1339214"/>
                <a:gd name="connsiteX336" fmla="*/ 947179 w 1247216"/>
                <a:gd name="connsiteY336" fmla="*/ 1173479 h 1339214"/>
                <a:gd name="connsiteX337" fmla="*/ 273966 w 1247216"/>
                <a:gd name="connsiteY337" fmla="*/ 1170758 h 1339214"/>
                <a:gd name="connsiteX338" fmla="*/ 276619 w 1247216"/>
                <a:gd name="connsiteY338" fmla="*/ 1172527 h 1339214"/>
                <a:gd name="connsiteX339" fmla="*/ 277056 w 1247216"/>
                <a:gd name="connsiteY339" fmla="*/ 1174714 h 1339214"/>
                <a:gd name="connsiteX340" fmla="*/ 276619 w 1247216"/>
                <a:gd name="connsiteY340" fmla="*/ 1174432 h 1339214"/>
                <a:gd name="connsiteX341" fmla="*/ 953846 w 1247216"/>
                <a:gd name="connsiteY341" fmla="*/ 1163002 h 1339214"/>
                <a:gd name="connsiteX342" fmla="*/ 947179 w 1247216"/>
                <a:gd name="connsiteY342" fmla="*/ 1169669 h 1339214"/>
                <a:gd name="connsiteX343" fmla="*/ 955751 w 1247216"/>
                <a:gd name="connsiteY343" fmla="*/ 1164907 h 1339214"/>
                <a:gd name="connsiteX344" fmla="*/ 262332 w 1247216"/>
                <a:gd name="connsiteY344" fmla="*/ 1163002 h 1339214"/>
                <a:gd name="connsiteX345" fmla="*/ 271976 w 1247216"/>
                <a:gd name="connsiteY345" fmla="*/ 1168003 h 1339214"/>
                <a:gd name="connsiteX346" fmla="*/ 273966 w 1247216"/>
                <a:gd name="connsiteY346" fmla="*/ 1170758 h 1339214"/>
                <a:gd name="connsiteX347" fmla="*/ 262330 w 1247216"/>
                <a:gd name="connsiteY347" fmla="*/ 1163001 h 1339214"/>
                <a:gd name="connsiteX348" fmla="*/ 262332 w 1247216"/>
                <a:gd name="connsiteY348" fmla="*/ 1163002 h 1339214"/>
                <a:gd name="connsiteX349" fmla="*/ 262331 w 1247216"/>
                <a:gd name="connsiteY349" fmla="*/ 1163002 h 1339214"/>
                <a:gd name="connsiteX350" fmla="*/ 380441 w 1247216"/>
                <a:gd name="connsiteY350" fmla="*/ 1162049 h 1339214"/>
                <a:gd name="connsiteX351" fmla="*/ 382346 w 1247216"/>
                <a:gd name="connsiteY351" fmla="*/ 1163002 h 1339214"/>
                <a:gd name="connsiteX352" fmla="*/ 396634 w 1247216"/>
                <a:gd name="connsiteY352" fmla="*/ 1171574 h 1339214"/>
                <a:gd name="connsiteX353" fmla="*/ 433781 w 1247216"/>
                <a:gd name="connsiteY353" fmla="*/ 1184909 h 1339214"/>
                <a:gd name="connsiteX354" fmla="*/ 471881 w 1247216"/>
                <a:gd name="connsiteY354" fmla="*/ 1194434 h 1339214"/>
                <a:gd name="connsiteX355" fmla="*/ 471881 w 1247216"/>
                <a:gd name="connsiteY355" fmla="*/ 1183957 h 1339214"/>
                <a:gd name="connsiteX356" fmla="*/ 450926 w 1247216"/>
                <a:gd name="connsiteY356" fmla="*/ 1183957 h 1339214"/>
                <a:gd name="connsiteX357" fmla="*/ 418541 w 1247216"/>
                <a:gd name="connsiteY357" fmla="*/ 1172527 h 1339214"/>
                <a:gd name="connsiteX358" fmla="*/ 402349 w 1247216"/>
                <a:gd name="connsiteY358" fmla="*/ 1166812 h 1339214"/>
                <a:gd name="connsiteX359" fmla="*/ 387109 w 1247216"/>
                <a:gd name="connsiteY359" fmla="*/ 1163002 h 1339214"/>
                <a:gd name="connsiteX360" fmla="*/ 380441 w 1247216"/>
                <a:gd name="connsiteY360" fmla="*/ 1162049 h 1339214"/>
                <a:gd name="connsiteX361" fmla="*/ 352819 w 1247216"/>
                <a:gd name="connsiteY361" fmla="*/ 1157287 h 1339214"/>
                <a:gd name="connsiteX362" fmla="*/ 349612 w 1247216"/>
                <a:gd name="connsiteY362" fmla="*/ 1157701 h 1339214"/>
                <a:gd name="connsiteX363" fmla="*/ 353043 w 1247216"/>
                <a:gd name="connsiteY363" fmla="*/ 1158550 h 1339214"/>
                <a:gd name="connsiteX364" fmla="*/ 963371 w 1247216"/>
                <a:gd name="connsiteY364" fmla="*/ 1148714 h 1339214"/>
                <a:gd name="connsiteX365" fmla="*/ 940511 w 1247216"/>
                <a:gd name="connsiteY365" fmla="*/ 1165859 h 1339214"/>
                <a:gd name="connsiteX366" fmla="*/ 925271 w 1247216"/>
                <a:gd name="connsiteY366" fmla="*/ 1180147 h 1339214"/>
                <a:gd name="connsiteX367" fmla="*/ 945274 w 1247216"/>
                <a:gd name="connsiteY367" fmla="*/ 1165859 h 1339214"/>
                <a:gd name="connsiteX368" fmla="*/ 963371 w 1247216"/>
                <a:gd name="connsiteY368" fmla="*/ 1148714 h 1339214"/>
                <a:gd name="connsiteX369" fmla="*/ 1001028 w 1247216"/>
                <a:gd name="connsiteY369" fmla="*/ 1148452 h 1339214"/>
                <a:gd name="connsiteX370" fmla="*/ 1003614 w 1247216"/>
                <a:gd name="connsiteY370" fmla="*/ 1149191 h 1339214"/>
                <a:gd name="connsiteX371" fmla="*/ 1001471 w 1247216"/>
                <a:gd name="connsiteY371" fmla="*/ 1153477 h 1339214"/>
                <a:gd name="connsiteX372" fmla="*/ 999517 w 1247216"/>
                <a:gd name="connsiteY372" fmla="*/ 1149567 h 1339214"/>
                <a:gd name="connsiteX373" fmla="*/ 1009091 w 1247216"/>
                <a:gd name="connsiteY373" fmla="*/ 1143952 h 1339214"/>
                <a:gd name="connsiteX374" fmla="*/ 1009091 w 1247216"/>
                <a:gd name="connsiteY374" fmla="*/ 1146809 h 1339214"/>
                <a:gd name="connsiteX375" fmla="*/ 1006234 w 1247216"/>
                <a:gd name="connsiteY375" fmla="*/ 1146809 h 1339214"/>
                <a:gd name="connsiteX376" fmla="*/ 1003254 w 1247216"/>
                <a:gd name="connsiteY376" fmla="*/ 1146809 h 1339214"/>
                <a:gd name="connsiteX377" fmla="*/ 1006118 w 1247216"/>
                <a:gd name="connsiteY377" fmla="*/ 1144695 h 1339214"/>
                <a:gd name="connsiteX378" fmla="*/ 1034809 w 1247216"/>
                <a:gd name="connsiteY378" fmla="*/ 1128712 h 1339214"/>
                <a:gd name="connsiteX379" fmla="*/ 1028141 w 1247216"/>
                <a:gd name="connsiteY379" fmla="*/ 1135379 h 1339214"/>
                <a:gd name="connsiteX380" fmla="*/ 1031951 w 1247216"/>
                <a:gd name="connsiteY380" fmla="*/ 1130617 h 1339214"/>
                <a:gd name="connsiteX381" fmla="*/ 1028141 w 1247216"/>
                <a:gd name="connsiteY381" fmla="*/ 1133474 h 1339214"/>
                <a:gd name="connsiteX382" fmla="*/ 1026236 w 1247216"/>
                <a:gd name="connsiteY382" fmla="*/ 1131569 h 1339214"/>
                <a:gd name="connsiteX383" fmla="*/ 1034809 w 1247216"/>
                <a:gd name="connsiteY383" fmla="*/ 1128712 h 1339214"/>
                <a:gd name="connsiteX384" fmla="*/ 1152919 w 1247216"/>
                <a:gd name="connsiteY384" fmla="*/ 1121092 h 1339214"/>
                <a:gd name="connsiteX385" fmla="*/ 1147204 w 1247216"/>
                <a:gd name="connsiteY385" fmla="*/ 1136332 h 1339214"/>
                <a:gd name="connsiteX386" fmla="*/ 1148156 w 1247216"/>
                <a:gd name="connsiteY386" fmla="*/ 1127760 h 1339214"/>
                <a:gd name="connsiteX387" fmla="*/ 1152919 w 1247216"/>
                <a:gd name="connsiteY387" fmla="*/ 1121092 h 1339214"/>
                <a:gd name="connsiteX388" fmla="*/ 203276 w 1247216"/>
                <a:gd name="connsiteY388" fmla="*/ 1115377 h 1339214"/>
                <a:gd name="connsiteX389" fmla="*/ 230899 w 1247216"/>
                <a:gd name="connsiteY389" fmla="*/ 1138237 h 1339214"/>
                <a:gd name="connsiteX390" fmla="*/ 262330 w 1247216"/>
                <a:gd name="connsiteY390" fmla="*/ 1163001 h 1339214"/>
                <a:gd name="connsiteX391" fmla="*/ 250901 w 1247216"/>
                <a:gd name="connsiteY391" fmla="*/ 1155382 h 1339214"/>
                <a:gd name="connsiteX392" fmla="*/ 227089 w 1247216"/>
                <a:gd name="connsiteY392" fmla="*/ 1138237 h 1339214"/>
                <a:gd name="connsiteX393" fmla="*/ 203276 w 1247216"/>
                <a:gd name="connsiteY393" fmla="*/ 1115377 h 1339214"/>
                <a:gd name="connsiteX394" fmla="*/ 351867 w 1247216"/>
                <a:gd name="connsiteY394" fmla="*/ 1112520 h 1339214"/>
                <a:gd name="connsiteX395" fmla="*/ 353891 w 1247216"/>
                <a:gd name="connsiteY395" fmla="*/ 1116448 h 1339214"/>
                <a:gd name="connsiteX396" fmla="*/ 359261 w 1247216"/>
                <a:gd name="connsiteY396" fmla="*/ 1118163 h 1339214"/>
                <a:gd name="connsiteX397" fmla="*/ 362344 w 1247216"/>
                <a:gd name="connsiteY397" fmla="*/ 1117282 h 1339214"/>
                <a:gd name="connsiteX398" fmla="*/ 360705 w 1247216"/>
                <a:gd name="connsiteY398" fmla="*/ 1115643 h 1339214"/>
                <a:gd name="connsiteX399" fmla="*/ 359487 w 1247216"/>
                <a:gd name="connsiteY399" fmla="*/ 1115735 h 1339214"/>
                <a:gd name="connsiteX400" fmla="*/ 351867 w 1247216"/>
                <a:gd name="connsiteY400" fmla="*/ 1112520 h 1339214"/>
                <a:gd name="connsiteX401" fmla="*/ 297574 w 1247216"/>
                <a:gd name="connsiteY401" fmla="*/ 1109662 h 1339214"/>
                <a:gd name="connsiteX402" fmla="*/ 297607 w 1247216"/>
                <a:gd name="connsiteY402" fmla="*/ 1109737 h 1339214"/>
                <a:gd name="connsiteX403" fmla="*/ 297534 w 1247216"/>
                <a:gd name="connsiteY403" fmla="*/ 1109677 h 1339214"/>
                <a:gd name="connsiteX404" fmla="*/ 380441 w 1247216"/>
                <a:gd name="connsiteY404" fmla="*/ 1107757 h 1339214"/>
                <a:gd name="connsiteX405" fmla="*/ 383299 w 1247216"/>
                <a:gd name="connsiteY405" fmla="*/ 1108709 h 1339214"/>
                <a:gd name="connsiteX406" fmla="*/ 383299 w 1247216"/>
                <a:gd name="connsiteY406" fmla="*/ 1107757 h 1339214"/>
                <a:gd name="connsiteX407" fmla="*/ 381394 w 1247216"/>
                <a:gd name="connsiteY407" fmla="*/ 1107757 h 1339214"/>
                <a:gd name="connsiteX408" fmla="*/ 380441 w 1247216"/>
                <a:gd name="connsiteY408" fmla="*/ 1107757 h 1339214"/>
                <a:gd name="connsiteX409" fmla="*/ 292811 w 1247216"/>
                <a:gd name="connsiteY409" fmla="*/ 1105852 h 1339214"/>
                <a:gd name="connsiteX410" fmla="*/ 297534 w 1247216"/>
                <a:gd name="connsiteY410" fmla="*/ 1109677 h 1339214"/>
                <a:gd name="connsiteX411" fmla="*/ 296621 w 1247216"/>
                <a:gd name="connsiteY411" fmla="*/ 1110019 h 1339214"/>
                <a:gd name="connsiteX412" fmla="*/ 295669 w 1247216"/>
                <a:gd name="connsiteY412" fmla="*/ 1112519 h 1339214"/>
                <a:gd name="connsiteX413" fmla="*/ 292811 w 1247216"/>
                <a:gd name="connsiteY413" fmla="*/ 1105852 h 1339214"/>
                <a:gd name="connsiteX414" fmla="*/ 198514 w 1247216"/>
                <a:gd name="connsiteY414" fmla="*/ 1103947 h 1339214"/>
                <a:gd name="connsiteX415" fmla="*/ 203276 w 1247216"/>
                <a:gd name="connsiteY415" fmla="*/ 1109662 h 1339214"/>
                <a:gd name="connsiteX416" fmla="*/ 198514 w 1247216"/>
                <a:gd name="connsiteY416" fmla="*/ 1103947 h 1339214"/>
                <a:gd name="connsiteX417" fmla="*/ 309956 w 1247216"/>
                <a:gd name="connsiteY417" fmla="*/ 1101089 h 1339214"/>
                <a:gd name="connsiteX418" fmla="*/ 310909 w 1247216"/>
                <a:gd name="connsiteY418" fmla="*/ 1102041 h 1339214"/>
                <a:gd name="connsiteX419" fmla="*/ 310909 w 1247216"/>
                <a:gd name="connsiteY419" fmla="*/ 1102994 h 1339214"/>
                <a:gd name="connsiteX420" fmla="*/ 309004 w 1247216"/>
                <a:gd name="connsiteY420" fmla="*/ 1102041 h 1339214"/>
                <a:gd name="connsiteX421" fmla="*/ 309956 w 1247216"/>
                <a:gd name="connsiteY421" fmla="*/ 1101089 h 1339214"/>
                <a:gd name="connsiteX422" fmla="*/ 1070051 w 1247216"/>
                <a:gd name="connsiteY422" fmla="*/ 1091564 h 1339214"/>
                <a:gd name="connsiteX423" fmla="*/ 1064336 w 1247216"/>
                <a:gd name="connsiteY423" fmla="*/ 1098232 h 1339214"/>
                <a:gd name="connsiteX424" fmla="*/ 1059574 w 1247216"/>
                <a:gd name="connsiteY424" fmla="*/ 1101089 h 1339214"/>
                <a:gd name="connsiteX425" fmla="*/ 1070051 w 1247216"/>
                <a:gd name="connsiteY425" fmla="*/ 1091564 h 1339214"/>
                <a:gd name="connsiteX426" fmla="*/ 1055764 w 1247216"/>
                <a:gd name="connsiteY426" fmla="*/ 1088707 h 1339214"/>
                <a:gd name="connsiteX427" fmla="*/ 1052906 w 1247216"/>
                <a:gd name="connsiteY427" fmla="*/ 1096327 h 1339214"/>
                <a:gd name="connsiteX428" fmla="*/ 1057669 w 1247216"/>
                <a:gd name="connsiteY428" fmla="*/ 1090612 h 1339214"/>
                <a:gd name="connsiteX429" fmla="*/ 285826 w 1247216"/>
                <a:gd name="connsiteY429" fmla="*/ 1082674 h 1339214"/>
                <a:gd name="connsiteX430" fmla="*/ 286144 w 1247216"/>
                <a:gd name="connsiteY430" fmla="*/ 1082992 h 1339214"/>
                <a:gd name="connsiteX431" fmla="*/ 286144 w 1247216"/>
                <a:gd name="connsiteY431" fmla="*/ 1083944 h 1339214"/>
                <a:gd name="connsiteX432" fmla="*/ 285668 w 1247216"/>
                <a:gd name="connsiteY432" fmla="*/ 1083468 h 1339214"/>
                <a:gd name="connsiteX433" fmla="*/ 249949 w 1247216"/>
                <a:gd name="connsiteY433" fmla="*/ 1082039 h 1339214"/>
                <a:gd name="connsiteX434" fmla="*/ 250902 w 1247216"/>
                <a:gd name="connsiteY434" fmla="*/ 1082991 h 1339214"/>
                <a:gd name="connsiteX435" fmla="*/ 249949 w 1247216"/>
                <a:gd name="connsiteY435" fmla="*/ 1083944 h 1339214"/>
                <a:gd name="connsiteX436" fmla="*/ 248997 w 1247216"/>
                <a:gd name="connsiteY436" fmla="*/ 1083944 h 1339214"/>
                <a:gd name="connsiteX437" fmla="*/ 249949 w 1247216"/>
                <a:gd name="connsiteY437" fmla="*/ 1082039 h 1339214"/>
                <a:gd name="connsiteX438" fmla="*/ 304241 w 1247216"/>
                <a:gd name="connsiteY438" fmla="*/ 1073467 h 1339214"/>
                <a:gd name="connsiteX439" fmla="*/ 303289 w 1247216"/>
                <a:gd name="connsiteY439" fmla="*/ 1074419 h 1339214"/>
                <a:gd name="connsiteX440" fmla="*/ 302336 w 1247216"/>
                <a:gd name="connsiteY440" fmla="*/ 1075372 h 1339214"/>
                <a:gd name="connsiteX441" fmla="*/ 303289 w 1247216"/>
                <a:gd name="connsiteY441" fmla="*/ 1076324 h 1339214"/>
                <a:gd name="connsiteX442" fmla="*/ 304241 w 1247216"/>
                <a:gd name="connsiteY442" fmla="*/ 1075372 h 1339214"/>
                <a:gd name="connsiteX443" fmla="*/ 304241 w 1247216"/>
                <a:gd name="connsiteY443" fmla="*/ 1073467 h 1339214"/>
                <a:gd name="connsiteX444" fmla="*/ 140412 w 1247216"/>
                <a:gd name="connsiteY444" fmla="*/ 1070610 h 1339214"/>
                <a:gd name="connsiteX445" fmla="*/ 148984 w 1247216"/>
                <a:gd name="connsiteY445" fmla="*/ 1082040 h 1339214"/>
                <a:gd name="connsiteX446" fmla="*/ 158509 w 1247216"/>
                <a:gd name="connsiteY446" fmla="*/ 1091565 h 1339214"/>
                <a:gd name="connsiteX447" fmla="*/ 147079 w 1247216"/>
                <a:gd name="connsiteY447" fmla="*/ 1081087 h 1339214"/>
                <a:gd name="connsiteX448" fmla="*/ 140412 w 1247216"/>
                <a:gd name="connsiteY448" fmla="*/ 1081087 h 1339214"/>
                <a:gd name="connsiteX449" fmla="*/ 140412 w 1247216"/>
                <a:gd name="connsiteY449" fmla="*/ 1070610 h 1339214"/>
                <a:gd name="connsiteX450" fmla="*/ 1101484 w 1247216"/>
                <a:gd name="connsiteY450" fmla="*/ 1063942 h 1339214"/>
                <a:gd name="connsiteX451" fmla="*/ 1091959 w 1247216"/>
                <a:gd name="connsiteY451" fmla="*/ 1074419 h 1339214"/>
                <a:gd name="connsiteX452" fmla="*/ 1084339 w 1247216"/>
                <a:gd name="connsiteY452" fmla="*/ 1076324 h 1339214"/>
                <a:gd name="connsiteX453" fmla="*/ 1092912 w 1247216"/>
                <a:gd name="connsiteY453" fmla="*/ 1064894 h 1339214"/>
                <a:gd name="connsiteX454" fmla="*/ 1101484 w 1247216"/>
                <a:gd name="connsiteY454" fmla="*/ 1063942 h 1339214"/>
                <a:gd name="connsiteX455" fmla="*/ 1063384 w 1247216"/>
                <a:gd name="connsiteY455" fmla="*/ 1063942 h 1339214"/>
                <a:gd name="connsiteX456" fmla="*/ 1051954 w 1247216"/>
                <a:gd name="connsiteY456" fmla="*/ 1072514 h 1339214"/>
                <a:gd name="connsiteX457" fmla="*/ 1055764 w 1247216"/>
                <a:gd name="connsiteY457" fmla="*/ 1073467 h 1339214"/>
                <a:gd name="connsiteX458" fmla="*/ 1063384 w 1247216"/>
                <a:gd name="connsiteY458" fmla="*/ 1063942 h 1339214"/>
                <a:gd name="connsiteX459" fmla="*/ 1084339 w 1247216"/>
                <a:gd name="connsiteY459" fmla="*/ 1059179 h 1339214"/>
                <a:gd name="connsiteX460" fmla="*/ 1078505 w 1247216"/>
                <a:gd name="connsiteY460" fmla="*/ 1070014 h 1339214"/>
                <a:gd name="connsiteX461" fmla="*/ 1073035 w 1247216"/>
                <a:gd name="connsiteY461" fmla="*/ 1074238 h 1339214"/>
                <a:gd name="connsiteX462" fmla="*/ 1073504 w 1247216"/>
                <a:gd name="connsiteY462" fmla="*/ 1070014 h 1339214"/>
                <a:gd name="connsiteX463" fmla="*/ 1076243 w 1247216"/>
                <a:gd name="connsiteY463" fmla="*/ 1067275 h 1339214"/>
                <a:gd name="connsiteX464" fmla="*/ 1081481 w 1247216"/>
                <a:gd name="connsiteY464" fmla="*/ 1063942 h 1339214"/>
                <a:gd name="connsiteX465" fmla="*/ 1080162 w 1247216"/>
                <a:gd name="connsiteY465" fmla="*/ 1063356 h 1339214"/>
                <a:gd name="connsiteX466" fmla="*/ 1070051 w 1247216"/>
                <a:gd name="connsiteY466" fmla="*/ 1054417 h 1339214"/>
                <a:gd name="connsiteX467" fmla="*/ 1066241 w 1247216"/>
                <a:gd name="connsiteY467" fmla="*/ 1062989 h 1339214"/>
                <a:gd name="connsiteX468" fmla="*/ 1072909 w 1247216"/>
                <a:gd name="connsiteY468" fmla="*/ 1054417 h 1339214"/>
                <a:gd name="connsiteX469" fmla="*/ 1070051 w 1247216"/>
                <a:gd name="connsiteY469" fmla="*/ 1054417 h 1339214"/>
                <a:gd name="connsiteX470" fmla="*/ 1091664 w 1247216"/>
                <a:gd name="connsiteY470" fmla="*/ 1052280 h 1339214"/>
                <a:gd name="connsiteX471" fmla="*/ 1089101 w 1247216"/>
                <a:gd name="connsiteY471" fmla="*/ 1056322 h 1339214"/>
                <a:gd name="connsiteX472" fmla="*/ 1088977 w 1247216"/>
                <a:gd name="connsiteY472" fmla="*/ 1055701 h 1339214"/>
                <a:gd name="connsiteX473" fmla="*/ 1088149 w 1247216"/>
                <a:gd name="connsiteY473" fmla="*/ 1051559 h 1339214"/>
                <a:gd name="connsiteX474" fmla="*/ 1088977 w 1247216"/>
                <a:gd name="connsiteY474" fmla="*/ 1055701 h 1339214"/>
                <a:gd name="connsiteX475" fmla="*/ 1086244 w 1247216"/>
                <a:gd name="connsiteY475" fmla="*/ 1059179 h 1339214"/>
                <a:gd name="connsiteX476" fmla="*/ 1083613 w 1247216"/>
                <a:gd name="connsiteY476" fmla="*/ 1056549 h 1339214"/>
                <a:gd name="connsiteX477" fmla="*/ 1097946 w 1247216"/>
                <a:gd name="connsiteY477" fmla="*/ 1041294 h 1339214"/>
                <a:gd name="connsiteX478" fmla="*/ 1096721 w 1247216"/>
                <a:gd name="connsiteY478" fmla="*/ 1045844 h 1339214"/>
                <a:gd name="connsiteX479" fmla="*/ 1091664 w 1247216"/>
                <a:gd name="connsiteY479" fmla="*/ 1052280 h 1339214"/>
                <a:gd name="connsiteX480" fmla="*/ 1092197 w 1247216"/>
                <a:gd name="connsiteY480" fmla="*/ 1051440 h 1339214"/>
                <a:gd name="connsiteX481" fmla="*/ 1093864 w 1247216"/>
                <a:gd name="connsiteY481" fmla="*/ 1048702 h 1339214"/>
                <a:gd name="connsiteX482" fmla="*/ 1089101 w 1247216"/>
                <a:gd name="connsiteY482" fmla="*/ 1050607 h 1339214"/>
                <a:gd name="connsiteX483" fmla="*/ 1093567 w 1247216"/>
                <a:gd name="connsiteY483" fmla="*/ 1043462 h 1339214"/>
                <a:gd name="connsiteX484" fmla="*/ 1093908 w 1247216"/>
                <a:gd name="connsiteY484" fmla="*/ 1043031 h 1339214"/>
                <a:gd name="connsiteX485" fmla="*/ 1095769 w 1247216"/>
                <a:gd name="connsiteY485" fmla="*/ 1044892 h 1339214"/>
                <a:gd name="connsiteX486" fmla="*/ 220421 w 1247216"/>
                <a:gd name="connsiteY486" fmla="*/ 1028699 h 1339214"/>
                <a:gd name="connsiteX487" fmla="*/ 210896 w 1247216"/>
                <a:gd name="connsiteY487" fmla="*/ 1048702 h 1339214"/>
                <a:gd name="connsiteX488" fmla="*/ 212801 w 1247216"/>
                <a:gd name="connsiteY488" fmla="*/ 1050607 h 1339214"/>
                <a:gd name="connsiteX489" fmla="*/ 215659 w 1247216"/>
                <a:gd name="connsiteY489" fmla="*/ 1049654 h 1339214"/>
                <a:gd name="connsiteX490" fmla="*/ 224231 w 1247216"/>
                <a:gd name="connsiteY490" fmla="*/ 1031557 h 1339214"/>
                <a:gd name="connsiteX491" fmla="*/ 225184 w 1247216"/>
                <a:gd name="connsiteY491" fmla="*/ 1029652 h 1339214"/>
                <a:gd name="connsiteX492" fmla="*/ 224231 w 1247216"/>
                <a:gd name="connsiteY492" fmla="*/ 1028699 h 1339214"/>
                <a:gd name="connsiteX493" fmla="*/ 220421 w 1247216"/>
                <a:gd name="connsiteY493" fmla="*/ 1028699 h 1339214"/>
                <a:gd name="connsiteX494" fmla="*/ 210896 w 1247216"/>
                <a:gd name="connsiteY494" fmla="*/ 1021079 h 1339214"/>
                <a:gd name="connsiteX495" fmla="*/ 208991 w 1247216"/>
                <a:gd name="connsiteY495" fmla="*/ 1027747 h 1339214"/>
                <a:gd name="connsiteX496" fmla="*/ 207086 w 1247216"/>
                <a:gd name="connsiteY496" fmla="*/ 1029652 h 1339214"/>
                <a:gd name="connsiteX497" fmla="*/ 207086 w 1247216"/>
                <a:gd name="connsiteY497" fmla="*/ 1030604 h 1339214"/>
                <a:gd name="connsiteX498" fmla="*/ 208991 w 1247216"/>
                <a:gd name="connsiteY498" fmla="*/ 1027747 h 1339214"/>
                <a:gd name="connsiteX499" fmla="*/ 214706 w 1247216"/>
                <a:gd name="connsiteY499" fmla="*/ 1023937 h 1339214"/>
                <a:gd name="connsiteX500" fmla="*/ 215659 w 1247216"/>
                <a:gd name="connsiteY500" fmla="*/ 1021079 h 1339214"/>
                <a:gd name="connsiteX501" fmla="*/ 210896 w 1247216"/>
                <a:gd name="connsiteY501" fmla="*/ 1021079 h 1339214"/>
                <a:gd name="connsiteX502" fmla="*/ 201371 w 1247216"/>
                <a:gd name="connsiteY502" fmla="*/ 1016317 h 1339214"/>
                <a:gd name="connsiteX503" fmla="*/ 198514 w 1247216"/>
                <a:gd name="connsiteY503" fmla="*/ 1018222 h 1339214"/>
                <a:gd name="connsiteX504" fmla="*/ 201371 w 1247216"/>
                <a:gd name="connsiteY504" fmla="*/ 1020127 h 1339214"/>
                <a:gd name="connsiteX505" fmla="*/ 204229 w 1247216"/>
                <a:gd name="connsiteY505" fmla="*/ 1018222 h 1339214"/>
                <a:gd name="connsiteX506" fmla="*/ 201371 w 1247216"/>
                <a:gd name="connsiteY506" fmla="*/ 1016317 h 1339214"/>
                <a:gd name="connsiteX507" fmla="*/ 1134821 w 1247216"/>
                <a:gd name="connsiteY507" fmla="*/ 1009650 h 1339214"/>
                <a:gd name="connsiteX508" fmla="*/ 1131964 w 1247216"/>
                <a:gd name="connsiteY508" fmla="*/ 1016317 h 1339214"/>
                <a:gd name="connsiteX509" fmla="*/ 1135774 w 1247216"/>
                <a:gd name="connsiteY509" fmla="*/ 1013460 h 1339214"/>
                <a:gd name="connsiteX510" fmla="*/ 1129106 w 1247216"/>
                <a:gd name="connsiteY510" fmla="*/ 1017270 h 1339214"/>
                <a:gd name="connsiteX511" fmla="*/ 1134821 w 1247216"/>
                <a:gd name="connsiteY511" fmla="*/ 1009650 h 1339214"/>
                <a:gd name="connsiteX512" fmla="*/ 184226 w 1247216"/>
                <a:gd name="connsiteY512" fmla="*/ 1003934 h 1339214"/>
                <a:gd name="connsiteX513" fmla="*/ 184226 w 1247216"/>
                <a:gd name="connsiteY513" fmla="*/ 1004887 h 1339214"/>
                <a:gd name="connsiteX514" fmla="*/ 185043 w 1247216"/>
                <a:gd name="connsiteY514" fmla="*/ 1005159 h 1339214"/>
                <a:gd name="connsiteX515" fmla="*/ 186131 w 1247216"/>
                <a:gd name="connsiteY515" fmla="*/ 1006792 h 1339214"/>
                <a:gd name="connsiteX516" fmla="*/ 187084 w 1247216"/>
                <a:gd name="connsiteY516" fmla="*/ 1007507 h 1339214"/>
                <a:gd name="connsiteX517" fmla="*/ 187084 w 1247216"/>
                <a:gd name="connsiteY517" fmla="*/ 1010602 h 1339214"/>
                <a:gd name="connsiteX518" fmla="*/ 188036 w 1247216"/>
                <a:gd name="connsiteY518" fmla="*/ 1011554 h 1339214"/>
                <a:gd name="connsiteX519" fmla="*/ 189941 w 1247216"/>
                <a:gd name="connsiteY519" fmla="*/ 1009649 h 1339214"/>
                <a:gd name="connsiteX520" fmla="*/ 187084 w 1247216"/>
                <a:gd name="connsiteY520" fmla="*/ 1007507 h 1339214"/>
                <a:gd name="connsiteX521" fmla="*/ 187084 w 1247216"/>
                <a:gd name="connsiteY521" fmla="*/ 1005839 h 1339214"/>
                <a:gd name="connsiteX522" fmla="*/ 185043 w 1247216"/>
                <a:gd name="connsiteY522" fmla="*/ 1005159 h 1339214"/>
                <a:gd name="connsiteX523" fmla="*/ 1148632 w 1247216"/>
                <a:gd name="connsiteY523" fmla="*/ 987385 h 1339214"/>
                <a:gd name="connsiteX524" fmla="*/ 1150061 w 1247216"/>
                <a:gd name="connsiteY524" fmla="*/ 989647 h 1339214"/>
                <a:gd name="connsiteX525" fmla="*/ 1144346 w 1247216"/>
                <a:gd name="connsiteY525" fmla="*/ 991552 h 1339214"/>
                <a:gd name="connsiteX526" fmla="*/ 1148632 w 1247216"/>
                <a:gd name="connsiteY526" fmla="*/ 987385 h 1339214"/>
                <a:gd name="connsiteX527" fmla="*/ 1167206 w 1247216"/>
                <a:gd name="connsiteY527" fmla="*/ 964882 h 1339214"/>
                <a:gd name="connsiteX528" fmla="*/ 1160539 w 1247216"/>
                <a:gd name="connsiteY528" fmla="*/ 973454 h 1339214"/>
                <a:gd name="connsiteX529" fmla="*/ 1156729 w 1247216"/>
                <a:gd name="connsiteY529" fmla="*/ 975359 h 1339214"/>
                <a:gd name="connsiteX530" fmla="*/ 1159586 w 1247216"/>
                <a:gd name="connsiteY530" fmla="*/ 967739 h 1339214"/>
                <a:gd name="connsiteX531" fmla="*/ 1161491 w 1247216"/>
                <a:gd name="connsiteY531" fmla="*/ 970597 h 1339214"/>
                <a:gd name="connsiteX532" fmla="*/ 1167206 w 1247216"/>
                <a:gd name="connsiteY532" fmla="*/ 964882 h 1339214"/>
                <a:gd name="connsiteX533" fmla="*/ 100406 w 1247216"/>
                <a:gd name="connsiteY533" fmla="*/ 960120 h 1339214"/>
                <a:gd name="connsiteX534" fmla="*/ 102311 w 1247216"/>
                <a:gd name="connsiteY534" fmla="*/ 964883 h 1339214"/>
                <a:gd name="connsiteX535" fmla="*/ 100406 w 1247216"/>
                <a:gd name="connsiteY535" fmla="*/ 965835 h 1339214"/>
                <a:gd name="connsiteX536" fmla="*/ 99454 w 1247216"/>
                <a:gd name="connsiteY536" fmla="*/ 961072 h 1339214"/>
                <a:gd name="connsiteX537" fmla="*/ 100406 w 1247216"/>
                <a:gd name="connsiteY537" fmla="*/ 960120 h 1339214"/>
                <a:gd name="connsiteX538" fmla="*/ 173749 w 1247216"/>
                <a:gd name="connsiteY538" fmla="*/ 956309 h 1339214"/>
                <a:gd name="connsiteX539" fmla="*/ 172796 w 1247216"/>
                <a:gd name="connsiteY539" fmla="*/ 957262 h 1339214"/>
                <a:gd name="connsiteX540" fmla="*/ 171844 w 1247216"/>
                <a:gd name="connsiteY540" fmla="*/ 958214 h 1339214"/>
                <a:gd name="connsiteX541" fmla="*/ 172796 w 1247216"/>
                <a:gd name="connsiteY541" fmla="*/ 961072 h 1339214"/>
                <a:gd name="connsiteX542" fmla="*/ 174701 w 1247216"/>
                <a:gd name="connsiteY542" fmla="*/ 959167 h 1339214"/>
                <a:gd name="connsiteX543" fmla="*/ 173749 w 1247216"/>
                <a:gd name="connsiteY543" fmla="*/ 956309 h 1339214"/>
                <a:gd name="connsiteX544" fmla="*/ 134697 w 1247216"/>
                <a:gd name="connsiteY544" fmla="*/ 948690 h 1339214"/>
                <a:gd name="connsiteX545" fmla="*/ 138507 w 1247216"/>
                <a:gd name="connsiteY545" fmla="*/ 950595 h 1339214"/>
                <a:gd name="connsiteX546" fmla="*/ 134697 w 1247216"/>
                <a:gd name="connsiteY546" fmla="*/ 962977 h 1339214"/>
                <a:gd name="connsiteX547" fmla="*/ 130887 w 1247216"/>
                <a:gd name="connsiteY547" fmla="*/ 965835 h 1339214"/>
                <a:gd name="connsiteX548" fmla="*/ 129934 w 1247216"/>
                <a:gd name="connsiteY548" fmla="*/ 963930 h 1339214"/>
                <a:gd name="connsiteX549" fmla="*/ 130887 w 1247216"/>
                <a:gd name="connsiteY549" fmla="*/ 952500 h 1339214"/>
                <a:gd name="connsiteX550" fmla="*/ 134697 w 1247216"/>
                <a:gd name="connsiteY550" fmla="*/ 948690 h 1339214"/>
                <a:gd name="connsiteX551" fmla="*/ 84214 w 1247216"/>
                <a:gd name="connsiteY551" fmla="*/ 940117 h 1339214"/>
                <a:gd name="connsiteX552" fmla="*/ 90881 w 1247216"/>
                <a:gd name="connsiteY552" fmla="*/ 946784 h 1339214"/>
                <a:gd name="connsiteX553" fmla="*/ 83261 w 1247216"/>
                <a:gd name="connsiteY553" fmla="*/ 951547 h 1339214"/>
                <a:gd name="connsiteX554" fmla="*/ 79451 w 1247216"/>
                <a:gd name="connsiteY554" fmla="*/ 943927 h 1339214"/>
                <a:gd name="connsiteX555" fmla="*/ 84214 w 1247216"/>
                <a:gd name="connsiteY555" fmla="*/ 940117 h 1339214"/>
                <a:gd name="connsiteX556" fmla="*/ 1159586 w 1247216"/>
                <a:gd name="connsiteY556" fmla="*/ 938212 h 1339214"/>
                <a:gd name="connsiteX557" fmla="*/ 1157248 w 1247216"/>
                <a:gd name="connsiteY557" fmla="*/ 944446 h 1339214"/>
                <a:gd name="connsiteX558" fmla="*/ 1156051 w 1247216"/>
                <a:gd name="connsiteY558" fmla="*/ 943249 h 1339214"/>
                <a:gd name="connsiteX559" fmla="*/ 119457 w 1247216"/>
                <a:gd name="connsiteY559" fmla="*/ 925829 h 1339214"/>
                <a:gd name="connsiteX560" fmla="*/ 120409 w 1247216"/>
                <a:gd name="connsiteY560" fmla="*/ 926782 h 1339214"/>
                <a:gd name="connsiteX561" fmla="*/ 123267 w 1247216"/>
                <a:gd name="connsiteY561" fmla="*/ 931544 h 1339214"/>
                <a:gd name="connsiteX562" fmla="*/ 121362 w 1247216"/>
                <a:gd name="connsiteY562" fmla="*/ 942022 h 1339214"/>
                <a:gd name="connsiteX563" fmla="*/ 119457 w 1247216"/>
                <a:gd name="connsiteY563" fmla="*/ 942974 h 1339214"/>
                <a:gd name="connsiteX564" fmla="*/ 118504 w 1247216"/>
                <a:gd name="connsiteY564" fmla="*/ 941069 h 1339214"/>
                <a:gd name="connsiteX565" fmla="*/ 118504 w 1247216"/>
                <a:gd name="connsiteY565" fmla="*/ 926782 h 1339214"/>
                <a:gd name="connsiteX566" fmla="*/ 119457 w 1247216"/>
                <a:gd name="connsiteY566" fmla="*/ 925829 h 1339214"/>
                <a:gd name="connsiteX567" fmla="*/ 1169111 w 1247216"/>
                <a:gd name="connsiteY567" fmla="*/ 922019 h 1339214"/>
                <a:gd name="connsiteX568" fmla="*/ 1168019 w 1247216"/>
                <a:gd name="connsiteY568" fmla="*/ 924859 h 1339214"/>
                <a:gd name="connsiteX569" fmla="*/ 1167321 w 1247216"/>
                <a:gd name="connsiteY569" fmla="*/ 924768 h 1339214"/>
                <a:gd name="connsiteX570" fmla="*/ 65164 w 1247216"/>
                <a:gd name="connsiteY570" fmla="*/ 905827 h 1339214"/>
                <a:gd name="connsiteX571" fmla="*/ 74689 w 1247216"/>
                <a:gd name="connsiteY571" fmla="*/ 912495 h 1339214"/>
                <a:gd name="connsiteX572" fmla="*/ 79451 w 1247216"/>
                <a:gd name="connsiteY572" fmla="*/ 922972 h 1339214"/>
                <a:gd name="connsiteX573" fmla="*/ 71831 w 1247216"/>
                <a:gd name="connsiteY573" fmla="*/ 932497 h 1339214"/>
                <a:gd name="connsiteX574" fmla="*/ 68974 w 1247216"/>
                <a:gd name="connsiteY574" fmla="*/ 930592 h 1339214"/>
                <a:gd name="connsiteX575" fmla="*/ 68974 w 1247216"/>
                <a:gd name="connsiteY575" fmla="*/ 922972 h 1339214"/>
                <a:gd name="connsiteX576" fmla="*/ 63258 w 1247216"/>
                <a:gd name="connsiteY576" fmla="*/ 909637 h 1339214"/>
                <a:gd name="connsiteX577" fmla="*/ 62306 w 1247216"/>
                <a:gd name="connsiteY577" fmla="*/ 906780 h 1339214"/>
                <a:gd name="connsiteX578" fmla="*/ 65164 w 1247216"/>
                <a:gd name="connsiteY578" fmla="*/ 905827 h 1339214"/>
                <a:gd name="connsiteX579" fmla="*/ 94691 w 1247216"/>
                <a:gd name="connsiteY579" fmla="*/ 894397 h 1339214"/>
                <a:gd name="connsiteX580" fmla="*/ 112789 w 1247216"/>
                <a:gd name="connsiteY580" fmla="*/ 903922 h 1339214"/>
                <a:gd name="connsiteX581" fmla="*/ 112789 w 1247216"/>
                <a:gd name="connsiteY581" fmla="*/ 907732 h 1339214"/>
                <a:gd name="connsiteX582" fmla="*/ 99454 w 1247216"/>
                <a:gd name="connsiteY582" fmla="*/ 920115 h 1339214"/>
                <a:gd name="connsiteX583" fmla="*/ 96596 w 1247216"/>
                <a:gd name="connsiteY583" fmla="*/ 919162 h 1339214"/>
                <a:gd name="connsiteX584" fmla="*/ 90881 w 1247216"/>
                <a:gd name="connsiteY584" fmla="*/ 903922 h 1339214"/>
                <a:gd name="connsiteX585" fmla="*/ 91834 w 1247216"/>
                <a:gd name="connsiteY585" fmla="*/ 896302 h 1339214"/>
                <a:gd name="connsiteX586" fmla="*/ 94691 w 1247216"/>
                <a:gd name="connsiteY586" fmla="*/ 894397 h 1339214"/>
                <a:gd name="connsiteX587" fmla="*/ 1175779 w 1247216"/>
                <a:gd name="connsiteY587" fmla="*/ 891539 h 1339214"/>
                <a:gd name="connsiteX588" fmla="*/ 1174826 w 1247216"/>
                <a:gd name="connsiteY588" fmla="*/ 899159 h 1339214"/>
                <a:gd name="connsiteX589" fmla="*/ 1175779 w 1247216"/>
                <a:gd name="connsiteY589" fmla="*/ 891539 h 1339214"/>
                <a:gd name="connsiteX590" fmla="*/ 97549 w 1247216"/>
                <a:gd name="connsiteY590" fmla="*/ 880110 h 1339214"/>
                <a:gd name="connsiteX591" fmla="*/ 98501 w 1247216"/>
                <a:gd name="connsiteY591" fmla="*/ 881062 h 1339214"/>
                <a:gd name="connsiteX592" fmla="*/ 92787 w 1247216"/>
                <a:gd name="connsiteY592" fmla="*/ 890587 h 1339214"/>
                <a:gd name="connsiteX593" fmla="*/ 91834 w 1247216"/>
                <a:gd name="connsiteY593" fmla="*/ 888683 h 1339214"/>
                <a:gd name="connsiteX594" fmla="*/ 97549 w 1247216"/>
                <a:gd name="connsiteY594" fmla="*/ 880110 h 1339214"/>
                <a:gd name="connsiteX595" fmla="*/ 1196734 w 1247216"/>
                <a:gd name="connsiteY595" fmla="*/ 868679 h 1339214"/>
                <a:gd name="connsiteX596" fmla="*/ 1192924 w 1247216"/>
                <a:gd name="connsiteY596" fmla="*/ 879157 h 1339214"/>
                <a:gd name="connsiteX597" fmla="*/ 1196734 w 1247216"/>
                <a:gd name="connsiteY597" fmla="*/ 868679 h 1339214"/>
                <a:gd name="connsiteX598" fmla="*/ 1177684 w 1247216"/>
                <a:gd name="connsiteY598" fmla="*/ 865822 h 1339214"/>
                <a:gd name="connsiteX599" fmla="*/ 1173874 w 1247216"/>
                <a:gd name="connsiteY599" fmla="*/ 877252 h 1339214"/>
                <a:gd name="connsiteX600" fmla="*/ 1177684 w 1247216"/>
                <a:gd name="connsiteY600" fmla="*/ 865822 h 1339214"/>
                <a:gd name="connsiteX601" fmla="*/ 1206259 w 1247216"/>
                <a:gd name="connsiteY601" fmla="*/ 857249 h 1339214"/>
                <a:gd name="connsiteX602" fmla="*/ 1196734 w 1247216"/>
                <a:gd name="connsiteY602" fmla="*/ 865822 h 1339214"/>
                <a:gd name="connsiteX603" fmla="*/ 1206259 w 1247216"/>
                <a:gd name="connsiteY603" fmla="*/ 857249 h 1339214"/>
                <a:gd name="connsiteX604" fmla="*/ 1183399 w 1247216"/>
                <a:gd name="connsiteY604" fmla="*/ 853439 h 1339214"/>
                <a:gd name="connsiteX605" fmla="*/ 1181494 w 1247216"/>
                <a:gd name="connsiteY605" fmla="*/ 870584 h 1339214"/>
                <a:gd name="connsiteX606" fmla="*/ 1186256 w 1247216"/>
                <a:gd name="connsiteY606" fmla="*/ 856297 h 1339214"/>
                <a:gd name="connsiteX607" fmla="*/ 1183399 w 1247216"/>
                <a:gd name="connsiteY607" fmla="*/ 853439 h 1339214"/>
                <a:gd name="connsiteX608" fmla="*/ 55639 w 1247216"/>
                <a:gd name="connsiteY608" fmla="*/ 853439 h 1339214"/>
                <a:gd name="connsiteX609" fmla="*/ 59449 w 1247216"/>
                <a:gd name="connsiteY609" fmla="*/ 861059 h 1339214"/>
                <a:gd name="connsiteX610" fmla="*/ 54686 w 1247216"/>
                <a:gd name="connsiteY610" fmla="*/ 870584 h 1339214"/>
                <a:gd name="connsiteX611" fmla="*/ 52781 w 1247216"/>
                <a:gd name="connsiteY611" fmla="*/ 868679 h 1339214"/>
                <a:gd name="connsiteX612" fmla="*/ 52781 w 1247216"/>
                <a:gd name="connsiteY612" fmla="*/ 861059 h 1339214"/>
                <a:gd name="connsiteX613" fmla="*/ 52781 w 1247216"/>
                <a:gd name="connsiteY613" fmla="*/ 855344 h 1339214"/>
                <a:gd name="connsiteX614" fmla="*/ 55639 w 1247216"/>
                <a:gd name="connsiteY614" fmla="*/ 853439 h 1339214"/>
                <a:gd name="connsiteX615" fmla="*/ 1181494 w 1247216"/>
                <a:gd name="connsiteY615" fmla="*/ 844867 h 1339214"/>
                <a:gd name="connsiteX616" fmla="*/ 1179589 w 1247216"/>
                <a:gd name="connsiteY616" fmla="*/ 855344 h 1339214"/>
                <a:gd name="connsiteX617" fmla="*/ 1181494 w 1247216"/>
                <a:gd name="connsiteY617" fmla="*/ 844867 h 1339214"/>
                <a:gd name="connsiteX618" fmla="*/ 1186256 w 1247216"/>
                <a:gd name="connsiteY618" fmla="*/ 808672 h 1339214"/>
                <a:gd name="connsiteX619" fmla="*/ 1184351 w 1247216"/>
                <a:gd name="connsiteY619" fmla="*/ 813434 h 1339214"/>
                <a:gd name="connsiteX620" fmla="*/ 1185304 w 1247216"/>
                <a:gd name="connsiteY620" fmla="*/ 816292 h 1339214"/>
                <a:gd name="connsiteX621" fmla="*/ 1186256 w 1247216"/>
                <a:gd name="connsiteY621" fmla="*/ 808672 h 1339214"/>
                <a:gd name="connsiteX622" fmla="*/ 1198639 w 1247216"/>
                <a:gd name="connsiteY622" fmla="*/ 772477 h 1339214"/>
                <a:gd name="connsiteX623" fmla="*/ 1194829 w 1247216"/>
                <a:gd name="connsiteY623" fmla="*/ 791527 h 1339214"/>
                <a:gd name="connsiteX624" fmla="*/ 1193876 w 1247216"/>
                <a:gd name="connsiteY624" fmla="*/ 784859 h 1339214"/>
                <a:gd name="connsiteX625" fmla="*/ 1198639 w 1247216"/>
                <a:gd name="connsiteY625" fmla="*/ 772477 h 1339214"/>
                <a:gd name="connsiteX626" fmla="*/ 1199591 w 1247216"/>
                <a:gd name="connsiteY626" fmla="*/ 764857 h 1339214"/>
                <a:gd name="connsiteX627" fmla="*/ 1196734 w 1247216"/>
                <a:gd name="connsiteY627" fmla="*/ 765809 h 1339214"/>
                <a:gd name="connsiteX628" fmla="*/ 1193876 w 1247216"/>
                <a:gd name="connsiteY628" fmla="*/ 783907 h 1339214"/>
                <a:gd name="connsiteX629" fmla="*/ 1193876 w 1247216"/>
                <a:gd name="connsiteY629" fmla="*/ 784859 h 1339214"/>
                <a:gd name="connsiteX630" fmla="*/ 1191019 w 1247216"/>
                <a:gd name="connsiteY630" fmla="*/ 795337 h 1339214"/>
                <a:gd name="connsiteX631" fmla="*/ 1192924 w 1247216"/>
                <a:gd name="connsiteY631" fmla="*/ 795337 h 1339214"/>
                <a:gd name="connsiteX632" fmla="*/ 1193876 w 1247216"/>
                <a:gd name="connsiteY632" fmla="*/ 800099 h 1339214"/>
                <a:gd name="connsiteX633" fmla="*/ 1191971 w 1247216"/>
                <a:gd name="connsiteY633" fmla="*/ 799147 h 1339214"/>
                <a:gd name="connsiteX634" fmla="*/ 1184351 w 1247216"/>
                <a:gd name="connsiteY634" fmla="*/ 834389 h 1339214"/>
                <a:gd name="connsiteX635" fmla="*/ 1181494 w 1247216"/>
                <a:gd name="connsiteY635" fmla="*/ 835342 h 1339214"/>
                <a:gd name="connsiteX636" fmla="*/ 1184351 w 1247216"/>
                <a:gd name="connsiteY636" fmla="*/ 841057 h 1339214"/>
                <a:gd name="connsiteX637" fmla="*/ 1182446 w 1247216"/>
                <a:gd name="connsiteY637" fmla="*/ 849629 h 1339214"/>
                <a:gd name="connsiteX638" fmla="*/ 1186256 w 1247216"/>
                <a:gd name="connsiteY638" fmla="*/ 852487 h 1339214"/>
                <a:gd name="connsiteX639" fmla="*/ 1187209 w 1247216"/>
                <a:gd name="connsiteY639" fmla="*/ 835342 h 1339214"/>
                <a:gd name="connsiteX640" fmla="*/ 1191019 w 1247216"/>
                <a:gd name="connsiteY640" fmla="*/ 831532 h 1339214"/>
                <a:gd name="connsiteX641" fmla="*/ 1192924 w 1247216"/>
                <a:gd name="connsiteY641" fmla="*/ 803909 h 1339214"/>
                <a:gd name="connsiteX642" fmla="*/ 1192924 w 1247216"/>
                <a:gd name="connsiteY642" fmla="*/ 812482 h 1339214"/>
                <a:gd name="connsiteX643" fmla="*/ 1194829 w 1247216"/>
                <a:gd name="connsiteY643" fmla="*/ 792479 h 1339214"/>
                <a:gd name="connsiteX644" fmla="*/ 1198639 w 1247216"/>
                <a:gd name="connsiteY644" fmla="*/ 788669 h 1339214"/>
                <a:gd name="connsiteX645" fmla="*/ 1200544 w 1247216"/>
                <a:gd name="connsiteY645" fmla="*/ 776287 h 1339214"/>
                <a:gd name="connsiteX646" fmla="*/ 1199591 w 1247216"/>
                <a:gd name="connsiteY646" fmla="*/ 764857 h 1339214"/>
                <a:gd name="connsiteX647" fmla="*/ 1208164 w 1247216"/>
                <a:gd name="connsiteY647" fmla="*/ 736282 h 1339214"/>
                <a:gd name="connsiteX648" fmla="*/ 1206259 w 1247216"/>
                <a:gd name="connsiteY648" fmla="*/ 737234 h 1339214"/>
                <a:gd name="connsiteX649" fmla="*/ 1206259 w 1247216"/>
                <a:gd name="connsiteY649" fmla="*/ 741044 h 1339214"/>
                <a:gd name="connsiteX650" fmla="*/ 1208164 w 1247216"/>
                <a:gd name="connsiteY650" fmla="*/ 736282 h 1339214"/>
                <a:gd name="connsiteX651" fmla="*/ 1210069 w 1247216"/>
                <a:gd name="connsiteY651" fmla="*/ 718184 h 1339214"/>
                <a:gd name="connsiteX652" fmla="*/ 1208164 w 1247216"/>
                <a:gd name="connsiteY652" fmla="*/ 724852 h 1339214"/>
                <a:gd name="connsiteX653" fmla="*/ 1209116 w 1247216"/>
                <a:gd name="connsiteY653" fmla="*/ 731519 h 1339214"/>
                <a:gd name="connsiteX654" fmla="*/ 1210069 w 1247216"/>
                <a:gd name="connsiteY654" fmla="*/ 718184 h 1339214"/>
                <a:gd name="connsiteX655" fmla="*/ 1211974 w 1247216"/>
                <a:gd name="connsiteY655" fmla="*/ 693419 h 1339214"/>
                <a:gd name="connsiteX656" fmla="*/ 1211021 w 1247216"/>
                <a:gd name="connsiteY656" fmla="*/ 695324 h 1339214"/>
                <a:gd name="connsiteX657" fmla="*/ 1211021 w 1247216"/>
                <a:gd name="connsiteY657" fmla="*/ 696277 h 1339214"/>
                <a:gd name="connsiteX658" fmla="*/ 1211021 w 1247216"/>
                <a:gd name="connsiteY658" fmla="*/ 697229 h 1339214"/>
                <a:gd name="connsiteX659" fmla="*/ 1211929 w 1247216"/>
                <a:gd name="connsiteY659" fmla="*/ 702676 h 1339214"/>
                <a:gd name="connsiteX660" fmla="*/ 1211866 w 1247216"/>
                <a:gd name="connsiteY660" fmla="*/ 702781 h 1339214"/>
                <a:gd name="connsiteX661" fmla="*/ 1210069 w 1247216"/>
                <a:gd name="connsiteY661" fmla="*/ 700087 h 1339214"/>
                <a:gd name="connsiteX662" fmla="*/ 1208164 w 1247216"/>
                <a:gd name="connsiteY662" fmla="*/ 709612 h 1339214"/>
                <a:gd name="connsiteX663" fmla="*/ 1209116 w 1247216"/>
                <a:gd name="connsiteY663" fmla="*/ 713422 h 1339214"/>
                <a:gd name="connsiteX664" fmla="*/ 1209592 w 1247216"/>
                <a:gd name="connsiteY664" fmla="*/ 706516 h 1339214"/>
                <a:gd name="connsiteX665" fmla="*/ 1211866 w 1247216"/>
                <a:gd name="connsiteY665" fmla="*/ 702781 h 1339214"/>
                <a:gd name="connsiteX666" fmla="*/ 1211974 w 1247216"/>
                <a:gd name="connsiteY666" fmla="*/ 702944 h 1339214"/>
                <a:gd name="connsiteX667" fmla="*/ 1211929 w 1247216"/>
                <a:gd name="connsiteY667" fmla="*/ 702676 h 1339214"/>
                <a:gd name="connsiteX668" fmla="*/ 1212926 w 1247216"/>
                <a:gd name="connsiteY668" fmla="*/ 701039 h 1339214"/>
                <a:gd name="connsiteX669" fmla="*/ 1211974 w 1247216"/>
                <a:gd name="connsiteY669" fmla="*/ 693419 h 1339214"/>
                <a:gd name="connsiteX670" fmla="*/ 1210069 w 1247216"/>
                <a:gd name="connsiteY670" fmla="*/ 654367 h 1339214"/>
                <a:gd name="connsiteX671" fmla="*/ 1206259 w 1247216"/>
                <a:gd name="connsiteY671" fmla="*/ 659129 h 1339214"/>
                <a:gd name="connsiteX672" fmla="*/ 1206259 w 1247216"/>
                <a:gd name="connsiteY672" fmla="*/ 660082 h 1339214"/>
                <a:gd name="connsiteX673" fmla="*/ 1207211 w 1247216"/>
                <a:gd name="connsiteY673" fmla="*/ 667702 h 1339214"/>
                <a:gd name="connsiteX674" fmla="*/ 1208164 w 1247216"/>
                <a:gd name="connsiteY674" fmla="*/ 694372 h 1339214"/>
                <a:gd name="connsiteX675" fmla="*/ 1211021 w 1247216"/>
                <a:gd name="connsiteY675" fmla="*/ 682942 h 1339214"/>
                <a:gd name="connsiteX676" fmla="*/ 1208164 w 1247216"/>
                <a:gd name="connsiteY676" fmla="*/ 681037 h 1339214"/>
                <a:gd name="connsiteX677" fmla="*/ 1211021 w 1247216"/>
                <a:gd name="connsiteY677" fmla="*/ 678179 h 1339214"/>
                <a:gd name="connsiteX678" fmla="*/ 1210069 w 1247216"/>
                <a:gd name="connsiteY678" fmla="*/ 661987 h 1339214"/>
                <a:gd name="connsiteX679" fmla="*/ 1210069 w 1247216"/>
                <a:gd name="connsiteY679" fmla="*/ 654367 h 1339214"/>
                <a:gd name="connsiteX680" fmla="*/ 1232929 w 1247216"/>
                <a:gd name="connsiteY680" fmla="*/ 600074 h 1339214"/>
                <a:gd name="connsiteX681" fmla="*/ 1234834 w 1247216"/>
                <a:gd name="connsiteY681" fmla="*/ 612457 h 1339214"/>
                <a:gd name="connsiteX682" fmla="*/ 1232929 w 1247216"/>
                <a:gd name="connsiteY682" fmla="*/ 600074 h 1339214"/>
                <a:gd name="connsiteX683" fmla="*/ 1228166 w 1247216"/>
                <a:gd name="connsiteY683" fmla="*/ 586739 h 1339214"/>
                <a:gd name="connsiteX684" fmla="*/ 1228166 w 1247216"/>
                <a:gd name="connsiteY684" fmla="*/ 599122 h 1339214"/>
                <a:gd name="connsiteX685" fmla="*/ 1228166 w 1247216"/>
                <a:gd name="connsiteY685" fmla="*/ 602932 h 1339214"/>
                <a:gd name="connsiteX686" fmla="*/ 1228166 w 1247216"/>
                <a:gd name="connsiteY686" fmla="*/ 586739 h 1339214"/>
                <a:gd name="connsiteX687" fmla="*/ 1227214 w 1247216"/>
                <a:gd name="connsiteY687" fmla="*/ 576262 h 1339214"/>
                <a:gd name="connsiteX688" fmla="*/ 1230071 w 1247216"/>
                <a:gd name="connsiteY688" fmla="*/ 584834 h 1339214"/>
                <a:gd name="connsiteX689" fmla="*/ 1227214 w 1247216"/>
                <a:gd name="connsiteY689" fmla="*/ 576262 h 1339214"/>
                <a:gd name="connsiteX690" fmla="*/ 1228166 w 1247216"/>
                <a:gd name="connsiteY690" fmla="*/ 566737 h 1339214"/>
                <a:gd name="connsiteX691" fmla="*/ 1226261 w 1247216"/>
                <a:gd name="connsiteY691" fmla="*/ 570547 h 1339214"/>
                <a:gd name="connsiteX692" fmla="*/ 1227214 w 1247216"/>
                <a:gd name="connsiteY692" fmla="*/ 572452 h 1339214"/>
                <a:gd name="connsiteX693" fmla="*/ 1228166 w 1247216"/>
                <a:gd name="connsiteY693" fmla="*/ 566737 h 1339214"/>
                <a:gd name="connsiteX694" fmla="*/ 1224356 w 1247216"/>
                <a:gd name="connsiteY694" fmla="*/ 554354 h 1339214"/>
                <a:gd name="connsiteX695" fmla="*/ 1224356 w 1247216"/>
                <a:gd name="connsiteY695" fmla="*/ 556259 h 1339214"/>
                <a:gd name="connsiteX696" fmla="*/ 1226261 w 1247216"/>
                <a:gd name="connsiteY696" fmla="*/ 557212 h 1339214"/>
                <a:gd name="connsiteX697" fmla="*/ 1224356 w 1247216"/>
                <a:gd name="connsiteY697" fmla="*/ 554354 h 1339214"/>
                <a:gd name="connsiteX698" fmla="*/ 1217689 w 1247216"/>
                <a:gd name="connsiteY698" fmla="*/ 538162 h 1339214"/>
                <a:gd name="connsiteX699" fmla="*/ 1214831 w 1247216"/>
                <a:gd name="connsiteY699" fmla="*/ 541972 h 1339214"/>
                <a:gd name="connsiteX700" fmla="*/ 1215784 w 1247216"/>
                <a:gd name="connsiteY700" fmla="*/ 543877 h 1339214"/>
                <a:gd name="connsiteX701" fmla="*/ 1218641 w 1247216"/>
                <a:gd name="connsiteY701" fmla="*/ 546734 h 1339214"/>
                <a:gd name="connsiteX702" fmla="*/ 1218641 w 1247216"/>
                <a:gd name="connsiteY702" fmla="*/ 548639 h 1339214"/>
                <a:gd name="connsiteX703" fmla="*/ 1220546 w 1247216"/>
                <a:gd name="connsiteY703" fmla="*/ 551497 h 1339214"/>
                <a:gd name="connsiteX704" fmla="*/ 1221499 w 1247216"/>
                <a:gd name="connsiteY704" fmla="*/ 548639 h 1339214"/>
                <a:gd name="connsiteX705" fmla="*/ 1219594 w 1247216"/>
                <a:gd name="connsiteY705" fmla="*/ 540067 h 1339214"/>
                <a:gd name="connsiteX706" fmla="*/ 1217689 w 1247216"/>
                <a:gd name="connsiteY706" fmla="*/ 538162 h 1339214"/>
                <a:gd name="connsiteX707" fmla="*/ 1213879 w 1247216"/>
                <a:gd name="connsiteY707" fmla="*/ 512444 h 1339214"/>
                <a:gd name="connsiteX708" fmla="*/ 1211974 w 1247216"/>
                <a:gd name="connsiteY708" fmla="*/ 517207 h 1339214"/>
                <a:gd name="connsiteX709" fmla="*/ 1213879 w 1247216"/>
                <a:gd name="connsiteY709" fmla="*/ 519112 h 1339214"/>
                <a:gd name="connsiteX710" fmla="*/ 1214831 w 1247216"/>
                <a:gd name="connsiteY710" fmla="*/ 519112 h 1339214"/>
                <a:gd name="connsiteX711" fmla="*/ 1213879 w 1247216"/>
                <a:gd name="connsiteY711" fmla="*/ 512444 h 1339214"/>
                <a:gd name="connsiteX712" fmla="*/ 1208164 w 1247216"/>
                <a:gd name="connsiteY712" fmla="*/ 496252 h 1339214"/>
                <a:gd name="connsiteX713" fmla="*/ 1208164 w 1247216"/>
                <a:gd name="connsiteY713" fmla="*/ 498157 h 1339214"/>
                <a:gd name="connsiteX714" fmla="*/ 1211021 w 1247216"/>
                <a:gd name="connsiteY714" fmla="*/ 511492 h 1339214"/>
                <a:gd name="connsiteX715" fmla="*/ 1211974 w 1247216"/>
                <a:gd name="connsiteY715" fmla="*/ 504824 h 1339214"/>
                <a:gd name="connsiteX716" fmla="*/ 1208164 w 1247216"/>
                <a:gd name="connsiteY716" fmla="*/ 496252 h 1339214"/>
                <a:gd name="connsiteX717" fmla="*/ 26111 w 1247216"/>
                <a:gd name="connsiteY717" fmla="*/ 493394 h 1339214"/>
                <a:gd name="connsiteX718" fmla="*/ 24206 w 1247216"/>
                <a:gd name="connsiteY718" fmla="*/ 495299 h 1339214"/>
                <a:gd name="connsiteX719" fmla="*/ 24206 w 1247216"/>
                <a:gd name="connsiteY719" fmla="*/ 494347 h 1339214"/>
                <a:gd name="connsiteX720" fmla="*/ 26111 w 1247216"/>
                <a:gd name="connsiteY720" fmla="*/ 493394 h 1339214"/>
                <a:gd name="connsiteX721" fmla="*/ 1213879 w 1247216"/>
                <a:gd name="connsiteY721" fmla="*/ 488632 h 1339214"/>
                <a:gd name="connsiteX722" fmla="*/ 1211974 w 1247216"/>
                <a:gd name="connsiteY722" fmla="*/ 490537 h 1339214"/>
                <a:gd name="connsiteX723" fmla="*/ 1213879 w 1247216"/>
                <a:gd name="connsiteY723" fmla="*/ 495299 h 1339214"/>
                <a:gd name="connsiteX724" fmla="*/ 1211021 w 1247216"/>
                <a:gd name="connsiteY724" fmla="*/ 494347 h 1339214"/>
                <a:gd name="connsiteX725" fmla="*/ 1212926 w 1247216"/>
                <a:gd name="connsiteY725" fmla="*/ 501967 h 1339214"/>
                <a:gd name="connsiteX726" fmla="*/ 1215784 w 1247216"/>
                <a:gd name="connsiteY726" fmla="*/ 501014 h 1339214"/>
                <a:gd name="connsiteX727" fmla="*/ 1213879 w 1247216"/>
                <a:gd name="connsiteY727" fmla="*/ 488632 h 1339214"/>
                <a:gd name="connsiteX728" fmla="*/ 41352 w 1247216"/>
                <a:gd name="connsiteY728" fmla="*/ 468630 h 1339214"/>
                <a:gd name="connsiteX729" fmla="*/ 44209 w 1247216"/>
                <a:gd name="connsiteY729" fmla="*/ 468630 h 1339214"/>
                <a:gd name="connsiteX730" fmla="*/ 43257 w 1247216"/>
                <a:gd name="connsiteY730" fmla="*/ 469582 h 1339214"/>
                <a:gd name="connsiteX731" fmla="*/ 41352 w 1247216"/>
                <a:gd name="connsiteY731" fmla="*/ 468630 h 1339214"/>
                <a:gd name="connsiteX732" fmla="*/ 1209116 w 1247216"/>
                <a:gd name="connsiteY732" fmla="*/ 468629 h 1339214"/>
                <a:gd name="connsiteX733" fmla="*/ 1207211 w 1247216"/>
                <a:gd name="connsiteY733" fmla="*/ 469582 h 1339214"/>
                <a:gd name="connsiteX734" fmla="*/ 1209116 w 1247216"/>
                <a:gd name="connsiteY734" fmla="*/ 474344 h 1339214"/>
                <a:gd name="connsiteX735" fmla="*/ 1209116 w 1247216"/>
                <a:gd name="connsiteY735" fmla="*/ 468629 h 1339214"/>
                <a:gd name="connsiteX736" fmla="*/ 37541 w 1247216"/>
                <a:gd name="connsiteY736" fmla="*/ 463867 h 1339214"/>
                <a:gd name="connsiteX737" fmla="*/ 30874 w 1247216"/>
                <a:gd name="connsiteY737" fmla="*/ 482917 h 1339214"/>
                <a:gd name="connsiteX738" fmla="*/ 31826 w 1247216"/>
                <a:gd name="connsiteY738" fmla="*/ 473392 h 1339214"/>
                <a:gd name="connsiteX739" fmla="*/ 37541 w 1247216"/>
                <a:gd name="connsiteY739" fmla="*/ 463867 h 1339214"/>
                <a:gd name="connsiteX740" fmla="*/ 1195781 w 1247216"/>
                <a:gd name="connsiteY740" fmla="*/ 460057 h 1339214"/>
                <a:gd name="connsiteX741" fmla="*/ 1194829 w 1247216"/>
                <a:gd name="connsiteY741" fmla="*/ 461009 h 1339214"/>
                <a:gd name="connsiteX742" fmla="*/ 1197686 w 1247216"/>
                <a:gd name="connsiteY742" fmla="*/ 467677 h 1339214"/>
                <a:gd name="connsiteX743" fmla="*/ 1195781 w 1247216"/>
                <a:gd name="connsiteY743" fmla="*/ 474344 h 1339214"/>
                <a:gd name="connsiteX744" fmla="*/ 1197686 w 1247216"/>
                <a:gd name="connsiteY744" fmla="*/ 477202 h 1339214"/>
                <a:gd name="connsiteX745" fmla="*/ 1205306 w 1247216"/>
                <a:gd name="connsiteY745" fmla="*/ 477202 h 1339214"/>
                <a:gd name="connsiteX746" fmla="*/ 1204354 w 1247216"/>
                <a:gd name="connsiteY746" fmla="*/ 474344 h 1339214"/>
                <a:gd name="connsiteX747" fmla="*/ 1205306 w 1247216"/>
                <a:gd name="connsiteY747" fmla="*/ 475297 h 1339214"/>
                <a:gd name="connsiteX748" fmla="*/ 1206259 w 1247216"/>
                <a:gd name="connsiteY748" fmla="*/ 473392 h 1339214"/>
                <a:gd name="connsiteX749" fmla="*/ 1205306 w 1247216"/>
                <a:gd name="connsiteY749" fmla="*/ 469582 h 1339214"/>
                <a:gd name="connsiteX750" fmla="*/ 1202449 w 1247216"/>
                <a:gd name="connsiteY750" fmla="*/ 467677 h 1339214"/>
                <a:gd name="connsiteX751" fmla="*/ 1196734 w 1247216"/>
                <a:gd name="connsiteY751" fmla="*/ 460057 h 1339214"/>
                <a:gd name="connsiteX752" fmla="*/ 1195781 w 1247216"/>
                <a:gd name="connsiteY752" fmla="*/ 460057 h 1339214"/>
                <a:gd name="connsiteX753" fmla="*/ 57544 w 1247216"/>
                <a:gd name="connsiteY753" fmla="*/ 441007 h 1339214"/>
                <a:gd name="connsiteX754" fmla="*/ 60402 w 1247216"/>
                <a:gd name="connsiteY754" fmla="*/ 442912 h 1339214"/>
                <a:gd name="connsiteX755" fmla="*/ 57544 w 1247216"/>
                <a:gd name="connsiteY755" fmla="*/ 441959 h 1339214"/>
                <a:gd name="connsiteX756" fmla="*/ 57544 w 1247216"/>
                <a:gd name="connsiteY756" fmla="*/ 441007 h 1339214"/>
                <a:gd name="connsiteX757" fmla="*/ 1184352 w 1247216"/>
                <a:gd name="connsiteY757" fmla="*/ 432435 h 1339214"/>
                <a:gd name="connsiteX758" fmla="*/ 1188162 w 1247216"/>
                <a:gd name="connsiteY758" fmla="*/ 432435 h 1339214"/>
                <a:gd name="connsiteX759" fmla="*/ 1188162 w 1247216"/>
                <a:gd name="connsiteY759" fmla="*/ 442912 h 1339214"/>
                <a:gd name="connsiteX760" fmla="*/ 1184352 w 1247216"/>
                <a:gd name="connsiteY760" fmla="*/ 441007 h 1339214"/>
                <a:gd name="connsiteX761" fmla="*/ 1184352 w 1247216"/>
                <a:gd name="connsiteY761" fmla="*/ 432435 h 1339214"/>
                <a:gd name="connsiteX762" fmla="*/ 1180541 w 1247216"/>
                <a:gd name="connsiteY762" fmla="*/ 419099 h 1339214"/>
                <a:gd name="connsiteX763" fmla="*/ 1185304 w 1247216"/>
                <a:gd name="connsiteY763" fmla="*/ 426719 h 1339214"/>
                <a:gd name="connsiteX764" fmla="*/ 1182446 w 1247216"/>
                <a:gd name="connsiteY764" fmla="*/ 429577 h 1339214"/>
                <a:gd name="connsiteX765" fmla="*/ 1180541 w 1247216"/>
                <a:gd name="connsiteY765" fmla="*/ 419099 h 1339214"/>
                <a:gd name="connsiteX766" fmla="*/ 1184352 w 1247216"/>
                <a:gd name="connsiteY766" fmla="*/ 410527 h 1339214"/>
                <a:gd name="connsiteX767" fmla="*/ 1187209 w 1247216"/>
                <a:gd name="connsiteY767" fmla="*/ 418147 h 1339214"/>
                <a:gd name="connsiteX768" fmla="*/ 1164349 w 1247216"/>
                <a:gd name="connsiteY768" fmla="*/ 402907 h 1339214"/>
                <a:gd name="connsiteX769" fmla="*/ 1164349 w 1247216"/>
                <a:gd name="connsiteY769" fmla="*/ 405764 h 1339214"/>
                <a:gd name="connsiteX770" fmla="*/ 1166254 w 1247216"/>
                <a:gd name="connsiteY770" fmla="*/ 409574 h 1339214"/>
                <a:gd name="connsiteX771" fmla="*/ 1169111 w 1247216"/>
                <a:gd name="connsiteY771" fmla="*/ 409574 h 1339214"/>
                <a:gd name="connsiteX772" fmla="*/ 1164349 w 1247216"/>
                <a:gd name="connsiteY772" fmla="*/ 402907 h 1339214"/>
                <a:gd name="connsiteX773" fmla="*/ 1184352 w 1247216"/>
                <a:gd name="connsiteY773" fmla="*/ 397192 h 1339214"/>
                <a:gd name="connsiteX774" fmla="*/ 1191972 w 1247216"/>
                <a:gd name="connsiteY774" fmla="*/ 401955 h 1339214"/>
                <a:gd name="connsiteX775" fmla="*/ 1186257 w 1247216"/>
                <a:gd name="connsiteY775" fmla="*/ 404812 h 1339214"/>
                <a:gd name="connsiteX776" fmla="*/ 1184352 w 1247216"/>
                <a:gd name="connsiteY776" fmla="*/ 397192 h 1339214"/>
                <a:gd name="connsiteX777" fmla="*/ 1131964 w 1247216"/>
                <a:gd name="connsiteY777" fmla="*/ 378142 h 1339214"/>
                <a:gd name="connsiteX778" fmla="*/ 1131011 w 1247216"/>
                <a:gd name="connsiteY778" fmla="*/ 384809 h 1339214"/>
                <a:gd name="connsiteX779" fmla="*/ 1140536 w 1247216"/>
                <a:gd name="connsiteY779" fmla="*/ 389572 h 1339214"/>
                <a:gd name="connsiteX780" fmla="*/ 1132916 w 1247216"/>
                <a:gd name="connsiteY780" fmla="*/ 378142 h 1339214"/>
                <a:gd name="connsiteX781" fmla="*/ 1131964 w 1247216"/>
                <a:gd name="connsiteY781" fmla="*/ 378142 h 1339214"/>
                <a:gd name="connsiteX782" fmla="*/ 1134821 w 1247216"/>
                <a:gd name="connsiteY782" fmla="*/ 336232 h 1339214"/>
                <a:gd name="connsiteX783" fmla="*/ 1146251 w 1247216"/>
                <a:gd name="connsiteY783" fmla="*/ 352425 h 1339214"/>
                <a:gd name="connsiteX784" fmla="*/ 1134821 w 1247216"/>
                <a:gd name="connsiteY784" fmla="*/ 336232 h 1339214"/>
                <a:gd name="connsiteX785" fmla="*/ 188036 w 1247216"/>
                <a:gd name="connsiteY785" fmla="*/ 329564 h 1339214"/>
                <a:gd name="connsiteX786" fmla="*/ 189941 w 1247216"/>
                <a:gd name="connsiteY786" fmla="*/ 331469 h 1339214"/>
                <a:gd name="connsiteX787" fmla="*/ 187084 w 1247216"/>
                <a:gd name="connsiteY787" fmla="*/ 332422 h 1339214"/>
                <a:gd name="connsiteX788" fmla="*/ 188036 w 1247216"/>
                <a:gd name="connsiteY788" fmla="*/ 329564 h 1339214"/>
                <a:gd name="connsiteX789" fmla="*/ 174070 w 1247216"/>
                <a:gd name="connsiteY789" fmla="*/ 290719 h 1339214"/>
                <a:gd name="connsiteX790" fmla="*/ 161366 w 1247216"/>
                <a:gd name="connsiteY790" fmla="*/ 307657 h 1339214"/>
                <a:gd name="connsiteX791" fmla="*/ 142316 w 1247216"/>
                <a:gd name="connsiteY791" fmla="*/ 327659 h 1339214"/>
                <a:gd name="connsiteX792" fmla="*/ 156604 w 1247216"/>
                <a:gd name="connsiteY792" fmla="*/ 310514 h 1339214"/>
                <a:gd name="connsiteX793" fmla="*/ 176801 w 1247216"/>
                <a:gd name="connsiteY793" fmla="*/ 287624 h 1339214"/>
                <a:gd name="connsiteX794" fmla="*/ 174070 w 1247216"/>
                <a:gd name="connsiteY794" fmla="*/ 290719 h 1339214"/>
                <a:gd name="connsiteX795" fmla="*/ 175654 w 1247216"/>
                <a:gd name="connsiteY795" fmla="*/ 288607 h 1339214"/>
                <a:gd name="connsiteX796" fmla="*/ 1121486 w 1247216"/>
                <a:gd name="connsiteY796" fmla="*/ 278130 h 1339214"/>
                <a:gd name="connsiteX797" fmla="*/ 1124344 w 1247216"/>
                <a:gd name="connsiteY797" fmla="*/ 281940 h 1339214"/>
                <a:gd name="connsiteX798" fmla="*/ 1119581 w 1247216"/>
                <a:gd name="connsiteY798" fmla="*/ 281940 h 1339214"/>
                <a:gd name="connsiteX799" fmla="*/ 1121486 w 1247216"/>
                <a:gd name="connsiteY799" fmla="*/ 278130 h 1339214"/>
                <a:gd name="connsiteX800" fmla="*/ 1060526 w 1247216"/>
                <a:gd name="connsiteY800" fmla="*/ 260032 h 1339214"/>
                <a:gd name="connsiteX801" fmla="*/ 1067194 w 1247216"/>
                <a:gd name="connsiteY801" fmla="*/ 269557 h 1339214"/>
                <a:gd name="connsiteX802" fmla="*/ 1067194 w 1247216"/>
                <a:gd name="connsiteY802" fmla="*/ 268604 h 1339214"/>
                <a:gd name="connsiteX803" fmla="*/ 1065289 w 1247216"/>
                <a:gd name="connsiteY803" fmla="*/ 266699 h 1339214"/>
                <a:gd name="connsiteX804" fmla="*/ 1060526 w 1247216"/>
                <a:gd name="connsiteY804" fmla="*/ 260032 h 1339214"/>
                <a:gd name="connsiteX805" fmla="*/ 1021665 w 1247216"/>
                <a:gd name="connsiteY805" fmla="*/ 248144 h 1339214"/>
                <a:gd name="connsiteX806" fmla="*/ 1022427 w 1247216"/>
                <a:gd name="connsiteY806" fmla="*/ 248602 h 1339214"/>
                <a:gd name="connsiteX807" fmla="*/ 1022427 w 1247216"/>
                <a:gd name="connsiteY807" fmla="*/ 252412 h 1339214"/>
                <a:gd name="connsiteX808" fmla="*/ 1016712 w 1247216"/>
                <a:gd name="connsiteY808" fmla="*/ 239077 h 1339214"/>
                <a:gd name="connsiteX809" fmla="*/ 1018617 w 1247216"/>
                <a:gd name="connsiteY809" fmla="*/ 239077 h 1339214"/>
                <a:gd name="connsiteX810" fmla="*/ 1021236 w 1247216"/>
                <a:gd name="connsiteY810" fmla="*/ 245744 h 1339214"/>
                <a:gd name="connsiteX811" fmla="*/ 1021665 w 1247216"/>
                <a:gd name="connsiteY811" fmla="*/ 248144 h 1339214"/>
                <a:gd name="connsiteX812" fmla="*/ 1017664 w 1247216"/>
                <a:gd name="connsiteY812" fmla="*/ 245744 h 1339214"/>
                <a:gd name="connsiteX813" fmla="*/ 1016712 w 1247216"/>
                <a:gd name="connsiteY813" fmla="*/ 239077 h 1339214"/>
                <a:gd name="connsiteX814" fmla="*/ 1086244 w 1247216"/>
                <a:gd name="connsiteY814" fmla="*/ 230505 h 1339214"/>
                <a:gd name="connsiteX815" fmla="*/ 1085292 w 1247216"/>
                <a:gd name="connsiteY815" fmla="*/ 233362 h 1339214"/>
                <a:gd name="connsiteX816" fmla="*/ 1091959 w 1247216"/>
                <a:gd name="connsiteY816" fmla="*/ 236220 h 1339214"/>
                <a:gd name="connsiteX817" fmla="*/ 1086244 w 1247216"/>
                <a:gd name="connsiteY817" fmla="*/ 230505 h 1339214"/>
                <a:gd name="connsiteX818" fmla="*/ 990041 w 1247216"/>
                <a:gd name="connsiteY818" fmla="*/ 220027 h 1339214"/>
                <a:gd name="connsiteX819" fmla="*/ 1014806 w 1247216"/>
                <a:gd name="connsiteY819" fmla="*/ 237172 h 1339214"/>
                <a:gd name="connsiteX820" fmla="*/ 1008139 w 1247216"/>
                <a:gd name="connsiteY820" fmla="*/ 231457 h 1339214"/>
                <a:gd name="connsiteX821" fmla="*/ 1014806 w 1247216"/>
                <a:gd name="connsiteY821" fmla="*/ 239077 h 1339214"/>
                <a:gd name="connsiteX822" fmla="*/ 990041 w 1247216"/>
                <a:gd name="connsiteY822" fmla="*/ 220027 h 1339214"/>
                <a:gd name="connsiteX823" fmla="*/ 328054 w 1247216"/>
                <a:gd name="connsiteY823" fmla="*/ 215264 h 1339214"/>
                <a:gd name="connsiteX824" fmla="*/ 319482 w 1247216"/>
                <a:gd name="connsiteY824" fmla="*/ 219074 h 1339214"/>
                <a:gd name="connsiteX825" fmla="*/ 328054 w 1247216"/>
                <a:gd name="connsiteY825" fmla="*/ 215264 h 1339214"/>
                <a:gd name="connsiteX826" fmla="*/ 1061479 w 1247216"/>
                <a:gd name="connsiteY826" fmla="*/ 213359 h 1339214"/>
                <a:gd name="connsiteX827" fmla="*/ 1065289 w 1247216"/>
                <a:gd name="connsiteY827" fmla="*/ 225742 h 1339214"/>
                <a:gd name="connsiteX828" fmla="*/ 1061479 w 1247216"/>
                <a:gd name="connsiteY828" fmla="*/ 213359 h 1339214"/>
                <a:gd name="connsiteX829" fmla="*/ 1018616 w 1247216"/>
                <a:gd name="connsiteY829" fmla="*/ 210502 h 1339214"/>
                <a:gd name="connsiteX830" fmla="*/ 1024331 w 1247216"/>
                <a:gd name="connsiteY830" fmla="*/ 215264 h 1339214"/>
                <a:gd name="connsiteX831" fmla="*/ 1018616 w 1247216"/>
                <a:gd name="connsiteY831" fmla="*/ 210502 h 1339214"/>
                <a:gd name="connsiteX832" fmla="*/ 967181 w 1247216"/>
                <a:gd name="connsiteY832" fmla="*/ 197167 h 1339214"/>
                <a:gd name="connsiteX833" fmla="*/ 971944 w 1247216"/>
                <a:gd name="connsiteY833" fmla="*/ 197167 h 1339214"/>
                <a:gd name="connsiteX834" fmla="*/ 994804 w 1247216"/>
                <a:gd name="connsiteY834" fmla="*/ 217170 h 1339214"/>
                <a:gd name="connsiteX835" fmla="*/ 997661 w 1247216"/>
                <a:gd name="connsiteY835" fmla="*/ 222885 h 1339214"/>
                <a:gd name="connsiteX836" fmla="*/ 988136 w 1247216"/>
                <a:gd name="connsiteY836" fmla="*/ 216217 h 1339214"/>
                <a:gd name="connsiteX837" fmla="*/ 990041 w 1247216"/>
                <a:gd name="connsiteY837" fmla="*/ 219075 h 1339214"/>
                <a:gd name="connsiteX838" fmla="*/ 967181 w 1247216"/>
                <a:gd name="connsiteY838" fmla="*/ 197167 h 1339214"/>
                <a:gd name="connsiteX839" fmla="*/ 501409 w 1247216"/>
                <a:gd name="connsiteY839" fmla="*/ 194309 h 1339214"/>
                <a:gd name="connsiteX840" fmla="*/ 489026 w 1247216"/>
                <a:gd name="connsiteY840" fmla="*/ 195262 h 1339214"/>
                <a:gd name="connsiteX841" fmla="*/ 470929 w 1247216"/>
                <a:gd name="connsiteY841" fmla="*/ 200024 h 1339214"/>
                <a:gd name="connsiteX842" fmla="*/ 477596 w 1247216"/>
                <a:gd name="connsiteY842" fmla="*/ 200977 h 1339214"/>
                <a:gd name="connsiteX843" fmla="*/ 493789 w 1247216"/>
                <a:gd name="connsiteY843" fmla="*/ 196214 h 1339214"/>
                <a:gd name="connsiteX844" fmla="*/ 497599 w 1247216"/>
                <a:gd name="connsiteY844" fmla="*/ 195262 h 1339214"/>
                <a:gd name="connsiteX845" fmla="*/ 501409 w 1247216"/>
                <a:gd name="connsiteY845" fmla="*/ 194309 h 1339214"/>
                <a:gd name="connsiteX846" fmla="*/ 939559 w 1247216"/>
                <a:gd name="connsiteY846" fmla="*/ 192405 h 1339214"/>
                <a:gd name="connsiteX847" fmla="*/ 950037 w 1247216"/>
                <a:gd name="connsiteY847" fmla="*/ 201930 h 1339214"/>
                <a:gd name="connsiteX848" fmla="*/ 939559 w 1247216"/>
                <a:gd name="connsiteY848" fmla="*/ 192405 h 1339214"/>
                <a:gd name="connsiteX849" fmla="*/ 526174 w 1247216"/>
                <a:gd name="connsiteY849" fmla="*/ 188594 h 1339214"/>
                <a:gd name="connsiteX850" fmla="*/ 512839 w 1247216"/>
                <a:gd name="connsiteY850" fmla="*/ 190499 h 1339214"/>
                <a:gd name="connsiteX851" fmla="*/ 522364 w 1247216"/>
                <a:gd name="connsiteY851" fmla="*/ 191452 h 1339214"/>
                <a:gd name="connsiteX852" fmla="*/ 525221 w 1247216"/>
                <a:gd name="connsiteY852" fmla="*/ 190499 h 1339214"/>
                <a:gd name="connsiteX853" fmla="*/ 531889 w 1247216"/>
                <a:gd name="connsiteY853" fmla="*/ 193356 h 1339214"/>
                <a:gd name="connsiteX854" fmla="*/ 536651 w 1247216"/>
                <a:gd name="connsiteY854" fmla="*/ 188594 h 1339214"/>
                <a:gd name="connsiteX855" fmla="*/ 529031 w 1247216"/>
                <a:gd name="connsiteY855" fmla="*/ 188594 h 1339214"/>
                <a:gd name="connsiteX856" fmla="*/ 526174 w 1247216"/>
                <a:gd name="connsiteY856" fmla="*/ 190499 h 1339214"/>
                <a:gd name="connsiteX857" fmla="*/ 526174 w 1247216"/>
                <a:gd name="connsiteY857" fmla="*/ 188594 h 1339214"/>
                <a:gd name="connsiteX858" fmla="*/ 956704 w 1247216"/>
                <a:gd name="connsiteY858" fmla="*/ 186690 h 1339214"/>
                <a:gd name="connsiteX859" fmla="*/ 958609 w 1247216"/>
                <a:gd name="connsiteY859" fmla="*/ 188595 h 1339214"/>
                <a:gd name="connsiteX860" fmla="*/ 962419 w 1247216"/>
                <a:gd name="connsiteY860" fmla="*/ 188595 h 1339214"/>
                <a:gd name="connsiteX861" fmla="*/ 961467 w 1247216"/>
                <a:gd name="connsiteY861" fmla="*/ 189547 h 1339214"/>
                <a:gd name="connsiteX862" fmla="*/ 965277 w 1247216"/>
                <a:gd name="connsiteY862" fmla="*/ 193357 h 1339214"/>
                <a:gd name="connsiteX863" fmla="*/ 961467 w 1247216"/>
                <a:gd name="connsiteY863" fmla="*/ 193357 h 1339214"/>
                <a:gd name="connsiteX864" fmla="*/ 956704 w 1247216"/>
                <a:gd name="connsiteY864" fmla="*/ 186690 h 1339214"/>
                <a:gd name="connsiteX865" fmla="*/ 548081 w 1247216"/>
                <a:gd name="connsiteY865" fmla="*/ 185737 h 1339214"/>
                <a:gd name="connsiteX866" fmla="*/ 537604 w 1247216"/>
                <a:gd name="connsiteY866" fmla="*/ 187642 h 1339214"/>
                <a:gd name="connsiteX867" fmla="*/ 542366 w 1247216"/>
                <a:gd name="connsiteY867" fmla="*/ 187642 h 1339214"/>
                <a:gd name="connsiteX868" fmla="*/ 543319 w 1247216"/>
                <a:gd name="connsiteY868" fmla="*/ 187642 h 1339214"/>
                <a:gd name="connsiteX869" fmla="*/ 548081 w 1247216"/>
                <a:gd name="connsiteY869" fmla="*/ 185737 h 1339214"/>
                <a:gd name="connsiteX870" fmla="*/ 1023379 w 1247216"/>
                <a:gd name="connsiteY870" fmla="*/ 170497 h 1339214"/>
                <a:gd name="connsiteX871" fmla="*/ 1032904 w 1247216"/>
                <a:gd name="connsiteY871" fmla="*/ 174307 h 1339214"/>
                <a:gd name="connsiteX872" fmla="*/ 1051002 w 1247216"/>
                <a:gd name="connsiteY872" fmla="*/ 190500 h 1339214"/>
                <a:gd name="connsiteX873" fmla="*/ 1050049 w 1247216"/>
                <a:gd name="connsiteY873" fmla="*/ 184785 h 1339214"/>
                <a:gd name="connsiteX874" fmla="*/ 1056717 w 1247216"/>
                <a:gd name="connsiteY874" fmla="*/ 189547 h 1339214"/>
                <a:gd name="connsiteX875" fmla="*/ 1058621 w 1247216"/>
                <a:gd name="connsiteY875" fmla="*/ 201930 h 1339214"/>
                <a:gd name="connsiteX876" fmla="*/ 1069099 w 1247216"/>
                <a:gd name="connsiteY876" fmla="*/ 211455 h 1339214"/>
                <a:gd name="connsiteX877" fmla="*/ 1074814 w 1247216"/>
                <a:gd name="connsiteY877" fmla="*/ 209550 h 1339214"/>
                <a:gd name="connsiteX878" fmla="*/ 1081481 w 1247216"/>
                <a:gd name="connsiteY878" fmla="*/ 216217 h 1339214"/>
                <a:gd name="connsiteX879" fmla="*/ 1079577 w 1247216"/>
                <a:gd name="connsiteY879" fmla="*/ 211455 h 1339214"/>
                <a:gd name="connsiteX880" fmla="*/ 1088149 w 1247216"/>
                <a:gd name="connsiteY880" fmla="*/ 218122 h 1339214"/>
                <a:gd name="connsiteX881" fmla="*/ 1083387 w 1247216"/>
                <a:gd name="connsiteY881" fmla="*/ 216217 h 1339214"/>
                <a:gd name="connsiteX882" fmla="*/ 1084339 w 1247216"/>
                <a:gd name="connsiteY882" fmla="*/ 221932 h 1339214"/>
                <a:gd name="connsiteX883" fmla="*/ 1088149 w 1247216"/>
                <a:gd name="connsiteY883" fmla="*/ 220980 h 1339214"/>
                <a:gd name="connsiteX884" fmla="*/ 1097674 w 1247216"/>
                <a:gd name="connsiteY884" fmla="*/ 229552 h 1339214"/>
                <a:gd name="connsiteX885" fmla="*/ 1111962 w 1247216"/>
                <a:gd name="connsiteY885" fmla="*/ 250507 h 1339214"/>
                <a:gd name="connsiteX886" fmla="*/ 1112914 w 1247216"/>
                <a:gd name="connsiteY886" fmla="*/ 247650 h 1339214"/>
                <a:gd name="connsiteX887" fmla="*/ 1120534 w 1247216"/>
                <a:gd name="connsiteY887" fmla="*/ 256222 h 1339214"/>
                <a:gd name="connsiteX888" fmla="*/ 1119581 w 1247216"/>
                <a:gd name="connsiteY888" fmla="*/ 259080 h 1339214"/>
                <a:gd name="connsiteX889" fmla="*/ 1125296 w 1247216"/>
                <a:gd name="connsiteY889" fmla="*/ 264795 h 1339214"/>
                <a:gd name="connsiteX890" fmla="*/ 1129106 w 1247216"/>
                <a:gd name="connsiteY890" fmla="*/ 280035 h 1339214"/>
                <a:gd name="connsiteX891" fmla="*/ 1121487 w 1247216"/>
                <a:gd name="connsiteY891" fmla="*/ 271462 h 1339214"/>
                <a:gd name="connsiteX892" fmla="*/ 1122439 w 1247216"/>
                <a:gd name="connsiteY892" fmla="*/ 268605 h 1339214"/>
                <a:gd name="connsiteX893" fmla="*/ 1115771 w 1247216"/>
                <a:gd name="connsiteY893" fmla="*/ 261937 h 1339214"/>
                <a:gd name="connsiteX894" fmla="*/ 1113867 w 1247216"/>
                <a:gd name="connsiteY894" fmla="*/ 253365 h 1339214"/>
                <a:gd name="connsiteX895" fmla="*/ 1111009 w 1247216"/>
                <a:gd name="connsiteY895" fmla="*/ 255270 h 1339214"/>
                <a:gd name="connsiteX896" fmla="*/ 1105294 w 1247216"/>
                <a:gd name="connsiteY896" fmla="*/ 250507 h 1339214"/>
                <a:gd name="connsiteX897" fmla="*/ 1119581 w 1247216"/>
                <a:gd name="connsiteY897" fmla="*/ 274320 h 1339214"/>
                <a:gd name="connsiteX898" fmla="*/ 1116724 w 1247216"/>
                <a:gd name="connsiteY898" fmla="*/ 277177 h 1339214"/>
                <a:gd name="connsiteX899" fmla="*/ 1103389 w 1247216"/>
                <a:gd name="connsiteY899" fmla="*/ 257175 h 1339214"/>
                <a:gd name="connsiteX900" fmla="*/ 1073862 w 1247216"/>
                <a:gd name="connsiteY900" fmla="*/ 226694 h 1339214"/>
                <a:gd name="connsiteX901" fmla="*/ 1059574 w 1247216"/>
                <a:gd name="connsiteY901" fmla="*/ 209550 h 1339214"/>
                <a:gd name="connsiteX902" fmla="*/ 1051954 w 1247216"/>
                <a:gd name="connsiteY902" fmla="*/ 201930 h 1339214"/>
                <a:gd name="connsiteX903" fmla="*/ 1044334 w 1247216"/>
                <a:gd name="connsiteY903" fmla="*/ 196215 h 1339214"/>
                <a:gd name="connsiteX904" fmla="*/ 1049096 w 1247216"/>
                <a:gd name="connsiteY904" fmla="*/ 196215 h 1339214"/>
                <a:gd name="connsiteX905" fmla="*/ 1041477 w 1247216"/>
                <a:gd name="connsiteY905" fmla="*/ 190500 h 1339214"/>
                <a:gd name="connsiteX906" fmla="*/ 1023379 w 1247216"/>
                <a:gd name="connsiteY906" fmla="*/ 170497 h 1339214"/>
                <a:gd name="connsiteX907" fmla="*/ 893839 w 1247216"/>
                <a:gd name="connsiteY907" fmla="*/ 145732 h 1339214"/>
                <a:gd name="connsiteX908" fmla="*/ 896696 w 1247216"/>
                <a:gd name="connsiteY908" fmla="*/ 145732 h 1339214"/>
                <a:gd name="connsiteX909" fmla="*/ 901459 w 1247216"/>
                <a:gd name="connsiteY909" fmla="*/ 151447 h 1339214"/>
                <a:gd name="connsiteX910" fmla="*/ 893839 w 1247216"/>
                <a:gd name="connsiteY910" fmla="*/ 145732 h 1339214"/>
                <a:gd name="connsiteX911" fmla="*/ 902412 w 1247216"/>
                <a:gd name="connsiteY911" fmla="*/ 128587 h 1339214"/>
                <a:gd name="connsiteX912" fmla="*/ 912889 w 1247216"/>
                <a:gd name="connsiteY912" fmla="*/ 131445 h 1339214"/>
                <a:gd name="connsiteX913" fmla="*/ 902412 w 1247216"/>
                <a:gd name="connsiteY913" fmla="*/ 128587 h 1339214"/>
                <a:gd name="connsiteX914" fmla="*/ 852881 w 1247216"/>
                <a:gd name="connsiteY914" fmla="*/ 128587 h 1339214"/>
                <a:gd name="connsiteX915" fmla="*/ 865264 w 1247216"/>
                <a:gd name="connsiteY915" fmla="*/ 132397 h 1339214"/>
                <a:gd name="connsiteX916" fmla="*/ 852881 w 1247216"/>
                <a:gd name="connsiteY916" fmla="*/ 128587 h 1339214"/>
                <a:gd name="connsiteX917" fmla="*/ 989089 w 1247216"/>
                <a:gd name="connsiteY917" fmla="*/ 122872 h 1339214"/>
                <a:gd name="connsiteX918" fmla="*/ 990994 w 1247216"/>
                <a:gd name="connsiteY918" fmla="*/ 128587 h 1339214"/>
                <a:gd name="connsiteX919" fmla="*/ 1005281 w 1247216"/>
                <a:gd name="connsiteY919" fmla="*/ 133350 h 1339214"/>
                <a:gd name="connsiteX920" fmla="*/ 1005281 w 1247216"/>
                <a:gd name="connsiteY920" fmla="*/ 138112 h 1339214"/>
                <a:gd name="connsiteX921" fmla="*/ 1007186 w 1247216"/>
                <a:gd name="connsiteY921" fmla="*/ 140970 h 1339214"/>
                <a:gd name="connsiteX922" fmla="*/ 1020521 w 1247216"/>
                <a:gd name="connsiteY922" fmla="*/ 147637 h 1339214"/>
                <a:gd name="connsiteX923" fmla="*/ 1028141 w 1247216"/>
                <a:gd name="connsiteY923" fmla="*/ 159067 h 1339214"/>
                <a:gd name="connsiteX924" fmla="*/ 1015758 w 1247216"/>
                <a:gd name="connsiteY924" fmla="*/ 148590 h 1339214"/>
                <a:gd name="connsiteX925" fmla="*/ 1005281 w 1247216"/>
                <a:gd name="connsiteY925" fmla="*/ 141922 h 1339214"/>
                <a:gd name="connsiteX926" fmla="*/ 999566 w 1247216"/>
                <a:gd name="connsiteY926" fmla="*/ 133350 h 1339214"/>
                <a:gd name="connsiteX927" fmla="*/ 987183 w 1247216"/>
                <a:gd name="connsiteY927" fmla="*/ 128587 h 1339214"/>
                <a:gd name="connsiteX928" fmla="*/ 986231 w 1247216"/>
                <a:gd name="connsiteY928" fmla="*/ 123825 h 1339214"/>
                <a:gd name="connsiteX929" fmla="*/ 989089 w 1247216"/>
                <a:gd name="connsiteY929" fmla="*/ 122872 h 1339214"/>
                <a:gd name="connsiteX930" fmla="*/ 833831 w 1247216"/>
                <a:gd name="connsiteY930" fmla="*/ 119062 h 1339214"/>
                <a:gd name="connsiteX931" fmla="*/ 844308 w 1247216"/>
                <a:gd name="connsiteY931" fmla="*/ 123825 h 1339214"/>
                <a:gd name="connsiteX932" fmla="*/ 833831 w 1247216"/>
                <a:gd name="connsiteY932" fmla="*/ 119062 h 1339214"/>
                <a:gd name="connsiteX933" fmla="*/ 804304 w 1247216"/>
                <a:gd name="connsiteY933" fmla="*/ 118109 h 1339214"/>
                <a:gd name="connsiteX934" fmla="*/ 813829 w 1247216"/>
                <a:gd name="connsiteY934" fmla="*/ 120014 h 1339214"/>
                <a:gd name="connsiteX935" fmla="*/ 804304 w 1247216"/>
                <a:gd name="connsiteY935" fmla="*/ 118109 h 1339214"/>
                <a:gd name="connsiteX936" fmla="*/ 349961 w 1247216"/>
                <a:gd name="connsiteY936" fmla="*/ 116204 h 1339214"/>
                <a:gd name="connsiteX937" fmla="*/ 331864 w 1247216"/>
                <a:gd name="connsiteY937" fmla="*/ 125729 h 1339214"/>
                <a:gd name="connsiteX938" fmla="*/ 349961 w 1247216"/>
                <a:gd name="connsiteY938" fmla="*/ 116204 h 1339214"/>
                <a:gd name="connsiteX939" fmla="*/ 823592 w 1247216"/>
                <a:gd name="connsiteY939" fmla="*/ 113704 h 1339214"/>
                <a:gd name="connsiteX940" fmla="*/ 827164 w 1247216"/>
                <a:gd name="connsiteY940" fmla="*/ 114300 h 1339214"/>
                <a:gd name="connsiteX941" fmla="*/ 830974 w 1247216"/>
                <a:gd name="connsiteY941" fmla="*/ 118110 h 1339214"/>
                <a:gd name="connsiteX942" fmla="*/ 824307 w 1247216"/>
                <a:gd name="connsiteY942" fmla="*/ 115252 h 1339214"/>
                <a:gd name="connsiteX943" fmla="*/ 823592 w 1247216"/>
                <a:gd name="connsiteY943" fmla="*/ 113704 h 1339214"/>
                <a:gd name="connsiteX944" fmla="*/ 782635 w 1247216"/>
                <a:gd name="connsiteY944" fmla="*/ 108346 h 1339214"/>
                <a:gd name="connsiteX945" fmla="*/ 785254 w 1247216"/>
                <a:gd name="connsiteY945" fmla="*/ 111442 h 1339214"/>
                <a:gd name="connsiteX946" fmla="*/ 778587 w 1247216"/>
                <a:gd name="connsiteY946" fmla="*/ 109537 h 1339214"/>
                <a:gd name="connsiteX947" fmla="*/ 782635 w 1247216"/>
                <a:gd name="connsiteY947" fmla="*/ 108346 h 1339214"/>
                <a:gd name="connsiteX948" fmla="*/ 943369 w 1247216"/>
                <a:gd name="connsiteY948" fmla="*/ 97155 h 1339214"/>
                <a:gd name="connsiteX949" fmla="*/ 966229 w 1247216"/>
                <a:gd name="connsiteY949" fmla="*/ 105727 h 1339214"/>
                <a:gd name="connsiteX950" fmla="*/ 958609 w 1247216"/>
                <a:gd name="connsiteY950" fmla="*/ 103822 h 1339214"/>
                <a:gd name="connsiteX951" fmla="*/ 958609 w 1247216"/>
                <a:gd name="connsiteY951" fmla="*/ 107632 h 1339214"/>
                <a:gd name="connsiteX952" fmla="*/ 953846 w 1247216"/>
                <a:gd name="connsiteY952" fmla="*/ 106680 h 1339214"/>
                <a:gd name="connsiteX953" fmla="*/ 943369 w 1247216"/>
                <a:gd name="connsiteY953" fmla="*/ 97155 h 1339214"/>
                <a:gd name="connsiteX954" fmla="*/ 930987 w 1247216"/>
                <a:gd name="connsiteY954" fmla="*/ 90487 h 1339214"/>
                <a:gd name="connsiteX955" fmla="*/ 941464 w 1247216"/>
                <a:gd name="connsiteY955" fmla="*/ 95249 h 1339214"/>
                <a:gd name="connsiteX956" fmla="*/ 930987 w 1247216"/>
                <a:gd name="connsiteY956" fmla="*/ 90487 h 1339214"/>
                <a:gd name="connsiteX957" fmla="*/ 380442 w 1247216"/>
                <a:gd name="connsiteY957" fmla="*/ 89534 h 1339214"/>
                <a:gd name="connsiteX958" fmla="*/ 375679 w 1247216"/>
                <a:gd name="connsiteY958" fmla="*/ 96202 h 1339214"/>
                <a:gd name="connsiteX959" fmla="*/ 380442 w 1247216"/>
                <a:gd name="connsiteY959" fmla="*/ 89534 h 1339214"/>
                <a:gd name="connsiteX960" fmla="*/ 798589 w 1247216"/>
                <a:gd name="connsiteY960" fmla="*/ 79057 h 1339214"/>
                <a:gd name="connsiteX961" fmla="*/ 808114 w 1247216"/>
                <a:gd name="connsiteY961" fmla="*/ 82867 h 1339214"/>
                <a:gd name="connsiteX962" fmla="*/ 798589 w 1247216"/>
                <a:gd name="connsiteY962" fmla="*/ 79057 h 1339214"/>
                <a:gd name="connsiteX963" fmla="*/ 756679 w 1247216"/>
                <a:gd name="connsiteY963" fmla="*/ 78104 h 1339214"/>
                <a:gd name="connsiteX964" fmla="*/ 762394 w 1247216"/>
                <a:gd name="connsiteY964" fmla="*/ 81914 h 1339214"/>
                <a:gd name="connsiteX965" fmla="*/ 771919 w 1247216"/>
                <a:gd name="connsiteY965" fmla="*/ 80009 h 1339214"/>
                <a:gd name="connsiteX966" fmla="*/ 824306 w 1247216"/>
                <a:gd name="connsiteY966" fmla="*/ 90487 h 1339214"/>
                <a:gd name="connsiteX967" fmla="*/ 850024 w 1247216"/>
                <a:gd name="connsiteY967" fmla="*/ 87629 h 1339214"/>
                <a:gd name="connsiteX968" fmla="*/ 879551 w 1247216"/>
                <a:gd name="connsiteY968" fmla="*/ 94296 h 1339214"/>
                <a:gd name="connsiteX969" fmla="*/ 928129 w 1247216"/>
                <a:gd name="connsiteY969" fmla="*/ 123824 h 1339214"/>
                <a:gd name="connsiteX970" fmla="*/ 964324 w 1247216"/>
                <a:gd name="connsiteY970" fmla="*/ 145732 h 1339214"/>
                <a:gd name="connsiteX971" fmla="*/ 996709 w 1247216"/>
                <a:gd name="connsiteY971" fmla="*/ 169544 h 1339214"/>
                <a:gd name="connsiteX972" fmla="*/ 1002424 w 1247216"/>
                <a:gd name="connsiteY972" fmla="*/ 169544 h 1339214"/>
                <a:gd name="connsiteX973" fmla="*/ 1038619 w 1247216"/>
                <a:gd name="connsiteY973" fmla="*/ 201929 h 1339214"/>
                <a:gd name="connsiteX974" fmla="*/ 1065289 w 1247216"/>
                <a:gd name="connsiteY974" fmla="*/ 241934 h 1339214"/>
                <a:gd name="connsiteX975" fmla="*/ 1074814 w 1247216"/>
                <a:gd name="connsiteY975" fmla="*/ 254317 h 1339214"/>
                <a:gd name="connsiteX976" fmla="*/ 1085291 w 1247216"/>
                <a:gd name="connsiteY976" fmla="*/ 266699 h 1339214"/>
                <a:gd name="connsiteX977" fmla="*/ 1088149 w 1247216"/>
                <a:gd name="connsiteY977" fmla="*/ 269557 h 1339214"/>
                <a:gd name="connsiteX978" fmla="*/ 1091006 w 1247216"/>
                <a:gd name="connsiteY978" fmla="*/ 272414 h 1339214"/>
                <a:gd name="connsiteX979" fmla="*/ 1090054 w 1247216"/>
                <a:gd name="connsiteY979" fmla="*/ 273367 h 1339214"/>
                <a:gd name="connsiteX980" fmla="*/ 1095769 w 1247216"/>
                <a:gd name="connsiteY980" fmla="*/ 285749 h 1339214"/>
                <a:gd name="connsiteX981" fmla="*/ 1108151 w 1247216"/>
                <a:gd name="connsiteY981" fmla="*/ 303847 h 1339214"/>
                <a:gd name="connsiteX982" fmla="*/ 1111961 w 1247216"/>
                <a:gd name="connsiteY982" fmla="*/ 304799 h 1339214"/>
                <a:gd name="connsiteX983" fmla="*/ 1121486 w 1247216"/>
                <a:gd name="connsiteY983" fmla="*/ 321944 h 1339214"/>
                <a:gd name="connsiteX984" fmla="*/ 1145299 w 1247216"/>
                <a:gd name="connsiteY984" fmla="*/ 359092 h 1339214"/>
                <a:gd name="connsiteX985" fmla="*/ 1154824 w 1247216"/>
                <a:gd name="connsiteY985" fmla="*/ 377189 h 1339214"/>
                <a:gd name="connsiteX986" fmla="*/ 1153871 w 1247216"/>
                <a:gd name="connsiteY986" fmla="*/ 377189 h 1339214"/>
                <a:gd name="connsiteX987" fmla="*/ 1155776 w 1247216"/>
                <a:gd name="connsiteY987" fmla="*/ 382904 h 1339214"/>
                <a:gd name="connsiteX988" fmla="*/ 1162444 w 1247216"/>
                <a:gd name="connsiteY988" fmla="*/ 389572 h 1339214"/>
                <a:gd name="connsiteX989" fmla="*/ 1162698 w 1247216"/>
                <a:gd name="connsiteY989" fmla="*/ 391095 h 1339214"/>
                <a:gd name="connsiteX990" fmla="*/ 1164349 w 1247216"/>
                <a:gd name="connsiteY990" fmla="*/ 388619 h 1339214"/>
                <a:gd name="connsiteX991" fmla="*/ 1171017 w 1247216"/>
                <a:gd name="connsiteY991" fmla="*/ 394334 h 1339214"/>
                <a:gd name="connsiteX992" fmla="*/ 1181494 w 1247216"/>
                <a:gd name="connsiteY992" fmla="*/ 415289 h 1339214"/>
                <a:gd name="connsiteX993" fmla="*/ 1177684 w 1247216"/>
                <a:gd name="connsiteY993" fmla="*/ 415289 h 1339214"/>
                <a:gd name="connsiteX994" fmla="*/ 1171850 w 1247216"/>
                <a:gd name="connsiteY994" fmla="*/ 401954 h 1339214"/>
                <a:gd name="connsiteX995" fmla="*/ 1162833 w 1247216"/>
                <a:gd name="connsiteY995" fmla="*/ 391910 h 1339214"/>
                <a:gd name="connsiteX996" fmla="*/ 1163396 w 1247216"/>
                <a:gd name="connsiteY996" fmla="*/ 395287 h 1339214"/>
                <a:gd name="connsiteX997" fmla="*/ 1166254 w 1247216"/>
                <a:gd name="connsiteY997" fmla="*/ 397192 h 1339214"/>
                <a:gd name="connsiteX998" fmla="*/ 1166254 w 1247216"/>
                <a:gd name="connsiteY998" fmla="*/ 401002 h 1339214"/>
                <a:gd name="connsiteX999" fmla="*/ 1171969 w 1247216"/>
                <a:gd name="connsiteY999" fmla="*/ 406717 h 1339214"/>
                <a:gd name="connsiteX1000" fmla="*/ 1182446 w 1247216"/>
                <a:gd name="connsiteY1000" fmla="*/ 434339 h 1339214"/>
                <a:gd name="connsiteX1001" fmla="*/ 1183399 w 1247216"/>
                <a:gd name="connsiteY1001" fmla="*/ 445769 h 1339214"/>
                <a:gd name="connsiteX1002" fmla="*/ 1185304 w 1247216"/>
                <a:gd name="connsiteY1002" fmla="*/ 450532 h 1339214"/>
                <a:gd name="connsiteX1003" fmla="*/ 1186256 w 1247216"/>
                <a:gd name="connsiteY1003" fmla="*/ 454342 h 1339214"/>
                <a:gd name="connsiteX1004" fmla="*/ 1187209 w 1247216"/>
                <a:gd name="connsiteY1004" fmla="*/ 455294 h 1339214"/>
                <a:gd name="connsiteX1005" fmla="*/ 1193876 w 1247216"/>
                <a:gd name="connsiteY1005" fmla="*/ 452437 h 1339214"/>
                <a:gd name="connsiteX1006" fmla="*/ 1192924 w 1247216"/>
                <a:gd name="connsiteY1006" fmla="*/ 441959 h 1339214"/>
                <a:gd name="connsiteX1007" fmla="*/ 1195781 w 1247216"/>
                <a:gd name="connsiteY1007" fmla="*/ 450532 h 1339214"/>
                <a:gd name="connsiteX1008" fmla="*/ 1194829 w 1247216"/>
                <a:gd name="connsiteY1008" fmla="*/ 451484 h 1339214"/>
                <a:gd name="connsiteX1009" fmla="*/ 1197686 w 1247216"/>
                <a:gd name="connsiteY1009" fmla="*/ 449579 h 1339214"/>
                <a:gd name="connsiteX1010" fmla="*/ 1199591 w 1247216"/>
                <a:gd name="connsiteY1010" fmla="*/ 449579 h 1339214"/>
                <a:gd name="connsiteX1011" fmla="*/ 1197686 w 1247216"/>
                <a:gd name="connsiteY1011" fmla="*/ 447674 h 1339214"/>
                <a:gd name="connsiteX1012" fmla="*/ 1200544 w 1247216"/>
                <a:gd name="connsiteY1012" fmla="*/ 446722 h 1339214"/>
                <a:gd name="connsiteX1013" fmla="*/ 1193876 w 1247216"/>
                <a:gd name="connsiteY1013" fmla="*/ 439102 h 1339214"/>
                <a:gd name="connsiteX1014" fmla="*/ 1200544 w 1247216"/>
                <a:gd name="connsiteY1014" fmla="*/ 442912 h 1339214"/>
                <a:gd name="connsiteX1015" fmla="*/ 1194829 w 1247216"/>
                <a:gd name="connsiteY1015" fmla="*/ 433387 h 1339214"/>
                <a:gd name="connsiteX1016" fmla="*/ 1196734 w 1247216"/>
                <a:gd name="connsiteY1016" fmla="*/ 429577 h 1339214"/>
                <a:gd name="connsiteX1017" fmla="*/ 1201496 w 1247216"/>
                <a:gd name="connsiteY1017" fmla="*/ 441007 h 1339214"/>
                <a:gd name="connsiteX1018" fmla="*/ 1191971 w 1247216"/>
                <a:gd name="connsiteY1018" fmla="*/ 419099 h 1339214"/>
                <a:gd name="connsiteX1019" fmla="*/ 1191019 w 1247216"/>
                <a:gd name="connsiteY1019" fmla="*/ 409574 h 1339214"/>
                <a:gd name="connsiteX1020" fmla="*/ 1193876 w 1247216"/>
                <a:gd name="connsiteY1020" fmla="*/ 419099 h 1339214"/>
                <a:gd name="connsiteX1021" fmla="*/ 1193876 w 1247216"/>
                <a:gd name="connsiteY1021" fmla="*/ 415289 h 1339214"/>
                <a:gd name="connsiteX1022" fmla="*/ 1200544 w 1247216"/>
                <a:gd name="connsiteY1022" fmla="*/ 433387 h 1339214"/>
                <a:gd name="connsiteX1023" fmla="*/ 1202449 w 1247216"/>
                <a:gd name="connsiteY1023" fmla="*/ 432434 h 1339214"/>
                <a:gd name="connsiteX1024" fmla="*/ 1208164 w 1247216"/>
                <a:gd name="connsiteY1024" fmla="*/ 443864 h 1339214"/>
                <a:gd name="connsiteX1025" fmla="*/ 1217689 w 1247216"/>
                <a:gd name="connsiteY1025" fmla="*/ 468629 h 1339214"/>
                <a:gd name="connsiteX1026" fmla="*/ 1222451 w 1247216"/>
                <a:gd name="connsiteY1026" fmla="*/ 493394 h 1339214"/>
                <a:gd name="connsiteX1027" fmla="*/ 1219594 w 1247216"/>
                <a:gd name="connsiteY1027" fmla="*/ 474344 h 1339214"/>
                <a:gd name="connsiteX1028" fmla="*/ 1225309 w 1247216"/>
                <a:gd name="connsiteY1028" fmla="*/ 492442 h 1339214"/>
                <a:gd name="connsiteX1029" fmla="*/ 1223404 w 1247216"/>
                <a:gd name="connsiteY1029" fmla="*/ 501014 h 1339214"/>
                <a:gd name="connsiteX1030" fmla="*/ 1228166 w 1247216"/>
                <a:gd name="connsiteY1030" fmla="*/ 521017 h 1339214"/>
                <a:gd name="connsiteX1031" fmla="*/ 1238644 w 1247216"/>
                <a:gd name="connsiteY1031" fmla="*/ 554354 h 1339214"/>
                <a:gd name="connsiteX1032" fmla="*/ 1241501 w 1247216"/>
                <a:gd name="connsiteY1032" fmla="*/ 577214 h 1339214"/>
                <a:gd name="connsiteX1033" fmla="*/ 1243406 w 1247216"/>
                <a:gd name="connsiteY1033" fmla="*/ 588644 h 1339214"/>
                <a:gd name="connsiteX1034" fmla="*/ 1244359 w 1247216"/>
                <a:gd name="connsiteY1034" fmla="*/ 601027 h 1339214"/>
                <a:gd name="connsiteX1035" fmla="*/ 1247216 w 1247216"/>
                <a:gd name="connsiteY1035" fmla="*/ 651509 h 1339214"/>
                <a:gd name="connsiteX1036" fmla="*/ 1232929 w 1247216"/>
                <a:gd name="connsiteY1036" fmla="*/ 749617 h 1339214"/>
                <a:gd name="connsiteX1037" fmla="*/ 1230071 w 1247216"/>
                <a:gd name="connsiteY1037" fmla="*/ 749617 h 1339214"/>
                <a:gd name="connsiteX1038" fmla="*/ 1230071 w 1247216"/>
                <a:gd name="connsiteY1038" fmla="*/ 757237 h 1339214"/>
                <a:gd name="connsiteX1039" fmla="*/ 1226261 w 1247216"/>
                <a:gd name="connsiteY1039" fmla="*/ 785812 h 1339214"/>
                <a:gd name="connsiteX1040" fmla="*/ 1226261 w 1247216"/>
                <a:gd name="connsiteY1040" fmla="*/ 778192 h 1339214"/>
                <a:gd name="connsiteX1041" fmla="*/ 1226261 w 1247216"/>
                <a:gd name="connsiteY1041" fmla="*/ 768667 h 1339214"/>
                <a:gd name="connsiteX1042" fmla="*/ 1227214 w 1247216"/>
                <a:gd name="connsiteY1042" fmla="*/ 748664 h 1339214"/>
                <a:gd name="connsiteX1043" fmla="*/ 1232929 w 1247216"/>
                <a:gd name="connsiteY1043" fmla="*/ 711517 h 1339214"/>
                <a:gd name="connsiteX1044" fmla="*/ 1232929 w 1247216"/>
                <a:gd name="connsiteY1044" fmla="*/ 700087 h 1339214"/>
                <a:gd name="connsiteX1045" fmla="*/ 1230071 w 1247216"/>
                <a:gd name="connsiteY1045" fmla="*/ 651509 h 1339214"/>
                <a:gd name="connsiteX1046" fmla="*/ 1232929 w 1247216"/>
                <a:gd name="connsiteY1046" fmla="*/ 649604 h 1339214"/>
                <a:gd name="connsiteX1047" fmla="*/ 1231024 w 1247216"/>
                <a:gd name="connsiteY1047" fmla="*/ 629602 h 1339214"/>
                <a:gd name="connsiteX1048" fmla="*/ 1229119 w 1247216"/>
                <a:gd name="connsiteY1048" fmla="*/ 623887 h 1339214"/>
                <a:gd name="connsiteX1049" fmla="*/ 1226261 w 1247216"/>
                <a:gd name="connsiteY1049" fmla="*/ 639127 h 1339214"/>
                <a:gd name="connsiteX1050" fmla="*/ 1227214 w 1247216"/>
                <a:gd name="connsiteY1050" fmla="*/ 648652 h 1339214"/>
                <a:gd name="connsiteX1051" fmla="*/ 1229119 w 1247216"/>
                <a:gd name="connsiteY1051" fmla="*/ 659129 h 1339214"/>
                <a:gd name="connsiteX1052" fmla="*/ 1228166 w 1247216"/>
                <a:gd name="connsiteY1052" fmla="*/ 659129 h 1339214"/>
                <a:gd name="connsiteX1053" fmla="*/ 1230071 w 1247216"/>
                <a:gd name="connsiteY1053" fmla="*/ 687704 h 1339214"/>
                <a:gd name="connsiteX1054" fmla="*/ 1227214 w 1247216"/>
                <a:gd name="connsiteY1054" fmla="*/ 687704 h 1339214"/>
                <a:gd name="connsiteX1055" fmla="*/ 1227214 w 1247216"/>
                <a:gd name="connsiteY1055" fmla="*/ 713422 h 1339214"/>
                <a:gd name="connsiteX1056" fmla="*/ 1223404 w 1247216"/>
                <a:gd name="connsiteY1056" fmla="*/ 746759 h 1339214"/>
                <a:gd name="connsiteX1057" fmla="*/ 1221499 w 1247216"/>
                <a:gd name="connsiteY1057" fmla="*/ 752474 h 1339214"/>
                <a:gd name="connsiteX1058" fmla="*/ 1212926 w 1247216"/>
                <a:gd name="connsiteY1058" fmla="*/ 781049 h 1339214"/>
                <a:gd name="connsiteX1059" fmla="*/ 1210069 w 1247216"/>
                <a:gd name="connsiteY1059" fmla="*/ 800099 h 1339214"/>
                <a:gd name="connsiteX1060" fmla="*/ 1203401 w 1247216"/>
                <a:gd name="connsiteY1060" fmla="*/ 821054 h 1339214"/>
                <a:gd name="connsiteX1061" fmla="*/ 1210069 w 1247216"/>
                <a:gd name="connsiteY1061" fmla="*/ 802004 h 1339214"/>
                <a:gd name="connsiteX1062" fmla="*/ 1206259 w 1247216"/>
                <a:gd name="connsiteY1062" fmla="*/ 840104 h 1339214"/>
                <a:gd name="connsiteX1063" fmla="*/ 1191971 w 1247216"/>
                <a:gd name="connsiteY1063" fmla="*/ 877252 h 1339214"/>
                <a:gd name="connsiteX1064" fmla="*/ 1187209 w 1247216"/>
                <a:gd name="connsiteY1064" fmla="*/ 877252 h 1339214"/>
                <a:gd name="connsiteX1065" fmla="*/ 1190066 w 1247216"/>
                <a:gd name="connsiteY1065" fmla="*/ 882967 h 1339214"/>
                <a:gd name="connsiteX1066" fmla="*/ 1169111 w 1247216"/>
                <a:gd name="connsiteY1066" fmla="*/ 934402 h 1339214"/>
                <a:gd name="connsiteX1067" fmla="*/ 1171016 w 1247216"/>
                <a:gd name="connsiteY1067" fmla="*/ 938212 h 1339214"/>
                <a:gd name="connsiteX1068" fmla="*/ 1162444 w 1247216"/>
                <a:gd name="connsiteY1068" fmla="*/ 955357 h 1339214"/>
                <a:gd name="connsiteX1069" fmla="*/ 1156729 w 1247216"/>
                <a:gd name="connsiteY1069" fmla="*/ 966787 h 1339214"/>
                <a:gd name="connsiteX1070" fmla="*/ 1149109 w 1247216"/>
                <a:gd name="connsiteY1070" fmla="*/ 975359 h 1339214"/>
                <a:gd name="connsiteX1071" fmla="*/ 1151014 w 1247216"/>
                <a:gd name="connsiteY1071" fmla="*/ 970597 h 1339214"/>
                <a:gd name="connsiteX1072" fmla="*/ 1146251 w 1247216"/>
                <a:gd name="connsiteY1072" fmla="*/ 973454 h 1339214"/>
                <a:gd name="connsiteX1073" fmla="*/ 1144346 w 1247216"/>
                <a:gd name="connsiteY1073" fmla="*/ 980122 h 1339214"/>
                <a:gd name="connsiteX1074" fmla="*/ 1143394 w 1247216"/>
                <a:gd name="connsiteY1074" fmla="*/ 976312 h 1339214"/>
                <a:gd name="connsiteX1075" fmla="*/ 1147204 w 1247216"/>
                <a:gd name="connsiteY1075" fmla="*/ 963929 h 1339214"/>
                <a:gd name="connsiteX1076" fmla="*/ 1153871 w 1247216"/>
                <a:gd name="connsiteY1076" fmla="*/ 953452 h 1339214"/>
                <a:gd name="connsiteX1077" fmla="*/ 1157248 w 1247216"/>
                <a:gd name="connsiteY1077" fmla="*/ 944446 h 1339214"/>
                <a:gd name="connsiteX1078" fmla="*/ 1159586 w 1247216"/>
                <a:gd name="connsiteY1078" fmla="*/ 946784 h 1339214"/>
                <a:gd name="connsiteX1079" fmla="*/ 1168019 w 1247216"/>
                <a:gd name="connsiteY1079" fmla="*/ 924859 h 1339214"/>
                <a:gd name="connsiteX1080" fmla="*/ 1168159 w 1247216"/>
                <a:gd name="connsiteY1080" fmla="*/ 924877 h 1339214"/>
                <a:gd name="connsiteX1081" fmla="*/ 1172921 w 1247216"/>
                <a:gd name="connsiteY1081" fmla="*/ 913447 h 1339214"/>
                <a:gd name="connsiteX1082" fmla="*/ 1166254 w 1247216"/>
                <a:gd name="connsiteY1082" fmla="*/ 919162 h 1339214"/>
                <a:gd name="connsiteX1083" fmla="*/ 1165420 w 1247216"/>
                <a:gd name="connsiteY1083" fmla="*/ 924520 h 1339214"/>
                <a:gd name="connsiteX1084" fmla="*/ 1167321 w 1247216"/>
                <a:gd name="connsiteY1084" fmla="*/ 924768 h 1339214"/>
                <a:gd name="connsiteX1085" fmla="*/ 1163992 w 1247216"/>
                <a:gd name="connsiteY1085" fmla="*/ 929878 h 1339214"/>
                <a:gd name="connsiteX1086" fmla="*/ 1162444 w 1247216"/>
                <a:gd name="connsiteY1086" fmla="*/ 936307 h 1339214"/>
                <a:gd name="connsiteX1087" fmla="*/ 1155776 w 1247216"/>
                <a:gd name="connsiteY1087" fmla="*/ 942974 h 1339214"/>
                <a:gd name="connsiteX1088" fmla="*/ 1156051 w 1247216"/>
                <a:gd name="connsiteY1088" fmla="*/ 943249 h 1339214"/>
                <a:gd name="connsiteX1089" fmla="*/ 1154824 w 1247216"/>
                <a:gd name="connsiteY1089" fmla="*/ 944998 h 1339214"/>
                <a:gd name="connsiteX1090" fmla="*/ 1150061 w 1247216"/>
                <a:gd name="connsiteY1090" fmla="*/ 952499 h 1339214"/>
                <a:gd name="connsiteX1091" fmla="*/ 1145299 w 1247216"/>
                <a:gd name="connsiteY1091" fmla="*/ 963929 h 1339214"/>
                <a:gd name="connsiteX1092" fmla="*/ 1147204 w 1247216"/>
                <a:gd name="connsiteY1092" fmla="*/ 958214 h 1339214"/>
                <a:gd name="connsiteX1093" fmla="*/ 1140536 w 1247216"/>
                <a:gd name="connsiteY1093" fmla="*/ 970597 h 1339214"/>
                <a:gd name="connsiteX1094" fmla="*/ 1142441 w 1247216"/>
                <a:gd name="connsiteY1094" fmla="*/ 968692 h 1339214"/>
                <a:gd name="connsiteX1095" fmla="*/ 1136726 w 1247216"/>
                <a:gd name="connsiteY1095" fmla="*/ 976312 h 1339214"/>
                <a:gd name="connsiteX1096" fmla="*/ 1134821 w 1247216"/>
                <a:gd name="connsiteY1096" fmla="*/ 983932 h 1339214"/>
                <a:gd name="connsiteX1097" fmla="*/ 1131011 w 1247216"/>
                <a:gd name="connsiteY1097" fmla="*/ 985837 h 1339214"/>
                <a:gd name="connsiteX1098" fmla="*/ 1132916 w 1247216"/>
                <a:gd name="connsiteY1098" fmla="*/ 986789 h 1339214"/>
                <a:gd name="connsiteX1099" fmla="*/ 1124344 w 1247216"/>
                <a:gd name="connsiteY1099" fmla="*/ 998219 h 1339214"/>
                <a:gd name="connsiteX1100" fmla="*/ 1117676 w 1247216"/>
                <a:gd name="connsiteY1100" fmla="*/ 1008697 h 1339214"/>
                <a:gd name="connsiteX1101" fmla="*/ 1120534 w 1247216"/>
                <a:gd name="connsiteY1101" fmla="*/ 1008697 h 1339214"/>
                <a:gd name="connsiteX1102" fmla="*/ 1114819 w 1247216"/>
                <a:gd name="connsiteY1102" fmla="*/ 1012507 h 1339214"/>
                <a:gd name="connsiteX1103" fmla="*/ 1107080 w 1247216"/>
                <a:gd name="connsiteY1103" fmla="*/ 1026199 h 1339214"/>
                <a:gd name="connsiteX1104" fmla="*/ 1097946 w 1247216"/>
                <a:gd name="connsiteY1104" fmla="*/ 1041294 h 1339214"/>
                <a:gd name="connsiteX1105" fmla="*/ 1098388 w 1247216"/>
                <a:gd name="connsiteY1105" fmla="*/ 1039653 h 1339214"/>
                <a:gd name="connsiteX1106" fmla="*/ 1101484 w 1247216"/>
                <a:gd name="connsiteY1106" fmla="*/ 1033462 h 1339214"/>
                <a:gd name="connsiteX1107" fmla="*/ 1093908 w 1247216"/>
                <a:gd name="connsiteY1107" fmla="*/ 1043031 h 1339214"/>
                <a:gd name="connsiteX1108" fmla="*/ 1093864 w 1247216"/>
                <a:gd name="connsiteY1108" fmla="*/ 1042987 h 1339214"/>
                <a:gd name="connsiteX1109" fmla="*/ 1093567 w 1247216"/>
                <a:gd name="connsiteY1109" fmla="*/ 1043462 h 1339214"/>
                <a:gd name="connsiteX1110" fmla="*/ 1083386 w 1247216"/>
                <a:gd name="connsiteY1110" fmla="*/ 1056322 h 1339214"/>
                <a:gd name="connsiteX1111" fmla="*/ 1083613 w 1247216"/>
                <a:gd name="connsiteY1111" fmla="*/ 1056549 h 1339214"/>
                <a:gd name="connsiteX1112" fmla="*/ 1078624 w 1247216"/>
                <a:gd name="connsiteY1112" fmla="*/ 1062037 h 1339214"/>
                <a:gd name="connsiteX1113" fmla="*/ 1079338 w 1247216"/>
                <a:gd name="connsiteY1113" fmla="*/ 1062989 h 1339214"/>
                <a:gd name="connsiteX1114" fmla="*/ 1080162 w 1247216"/>
                <a:gd name="connsiteY1114" fmla="*/ 1063356 h 1339214"/>
                <a:gd name="connsiteX1115" fmla="*/ 1076243 w 1247216"/>
                <a:gd name="connsiteY1115" fmla="*/ 1067275 h 1339214"/>
                <a:gd name="connsiteX1116" fmla="*/ 1073623 w 1247216"/>
                <a:gd name="connsiteY1116" fmla="*/ 1068942 h 1339214"/>
                <a:gd name="connsiteX1117" fmla="*/ 1073504 w 1247216"/>
                <a:gd name="connsiteY1117" fmla="*/ 1070014 h 1339214"/>
                <a:gd name="connsiteX1118" fmla="*/ 1063384 w 1247216"/>
                <a:gd name="connsiteY1118" fmla="*/ 1080134 h 1339214"/>
                <a:gd name="connsiteX1119" fmla="*/ 1055764 w 1247216"/>
                <a:gd name="connsiteY1119" fmla="*/ 1096327 h 1339214"/>
                <a:gd name="connsiteX1120" fmla="*/ 1069099 w 1247216"/>
                <a:gd name="connsiteY1120" fmla="*/ 1077277 h 1339214"/>
                <a:gd name="connsiteX1121" fmla="*/ 1073035 w 1247216"/>
                <a:gd name="connsiteY1121" fmla="*/ 1074238 h 1339214"/>
                <a:gd name="connsiteX1122" fmla="*/ 1072909 w 1247216"/>
                <a:gd name="connsiteY1122" fmla="*/ 1075372 h 1339214"/>
                <a:gd name="connsiteX1123" fmla="*/ 1055764 w 1247216"/>
                <a:gd name="connsiteY1123" fmla="*/ 1102994 h 1339214"/>
                <a:gd name="connsiteX1124" fmla="*/ 1052906 w 1247216"/>
                <a:gd name="connsiteY1124" fmla="*/ 1102042 h 1339214"/>
                <a:gd name="connsiteX1125" fmla="*/ 1051001 w 1247216"/>
                <a:gd name="connsiteY1125" fmla="*/ 1108709 h 1339214"/>
                <a:gd name="connsiteX1126" fmla="*/ 1042429 w 1247216"/>
                <a:gd name="connsiteY1126" fmla="*/ 1115377 h 1339214"/>
                <a:gd name="connsiteX1127" fmla="*/ 1040524 w 1247216"/>
                <a:gd name="connsiteY1127" fmla="*/ 1113472 h 1339214"/>
                <a:gd name="connsiteX1128" fmla="*/ 1033856 w 1247216"/>
                <a:gd name="connsiteY1128" fmla="*/ 1124902 h 1339214"/>
                <a:gd name="connsiteX1129" fmla="*/ 1027189 w 1247216"/>
                <a:gd name="connsiteY1129" fmla="*/ 1128712 h 1339214"/>
                <a:gd name="connsiteX1130" fmla="*/ 1017664 w 1247216"/>
                <a:gd name="connsiteY1130" fmla="*/ 1132522 h 1339214"/>
                <a:gd name="connsiteX1131" fmla="*/ 1014806 w 1247216"/>
                <a:gd name="connsiteY1131" fmla="*/ 1138237 h 1339214"/>
                <a:gd name="connsiteX1132" fmla="*/ 1012901 w 1247216"/>
                <a:gd name="connsiteY1132" fmla="*/ 1133474 h 1339214"/>
                <a:gd name="connsiteX1133" fmla="*/ 1005281 w 1247216"/>
                <a:gd name="connsiteY1133" fmla="*/ 1139189 h 1339214"/>
                <a:gd name="connsiteX1134" fmla="*/ 1010996 w 1247216"/>
                <a:gd name="connsiteY1134" fmla="*/ 1141094 h 1339214"/>
                <a:gd name="connsiteX1135" fmla="*/ 1006118 w 1247216"/>
                <a:gd name="connsiteY1135" fmla="*/ 1144695 h 1339214"/>
                <a:gd name="connsiteX1136" fmla="*/ 1005281 w 1247216"/>
                <a:gd name="connsiteY1136" fmla="*/ 1144904 h 1339214"/>
                <a:gd name="connsiteX1137" fmla="*/ 1002424 w 1247216"/>
                <a:gd name="connsiteY1137" fmla="*/ 1146809 h 1339214"/>
                <a:gd name="connsiteX1138" fmla="*/ 1003254 w 1247216"/>
                <a:gd name="connsiteY1138" fmla="*/ 1146809 h 1339214"/>
                <a:gd name="connsiteX1139" fmla="*/ 1001028 w 1247216"/>
                <a:gd name="connsiteY1139" fmla="*/ 1148452 h 1339214"/>
                <a:gd name="connsiteX1140" fmla="*/ 998614 w 1247216"/>
                <a:gd name="connsiteY1140" fmla="*/ 1147762 h 1339214"/>
                <a:gd name="connsiteX1141" fmla="*/ 999517 w 1247216"/>
                <a:gd name="connsiteY1141" fmla="*/ 1149567 h 1339214"/>
                <a:gd name="connsiteX1142" fmla="*/ 995995 w 1247216"/>
                <a:gd name="connsiteY1142" fmla="*/ 1152167 h 1339214"/>
                <a:gd name="connsiteX1143" fmla="*/ 985279 w 1247216"/>
                <a:gd name="connsiteY1143" fmla="*/ 1155382 h 1339214"/>
                <a:gd name="connsiteX1144" fmla="*/ 986231 w 1247216"/>
                <a:gd name="connsiteY1144" fmla="*/ 1159192 h 1339214"/>
                <a:gd name="connsiteX1145" fmla="*/ 978611 w 1247216"/>
                <a:gd name="connsiteY1145" fmla="*/ 1159192 h 1339214"/>
                <a:gd name="connsiteX1146" fmla="*/ 986231 w 1247216"/>
                <a:gd name="connsiteY1146" fmla="*/ 1151572 h 1339214"/>
                <a:gd name="connsiteX1147" fmla="*/ 965276 w 1247216"/>
                <a:gd name="connsiteY1147" fmla="*/ 1165859 h 1339214"/>
                <a:gd name="connsiteX1148" fmla="*/ 976706 w 1247216"/>
                <a:gd name="connsiteY1148" fmla="*/ 1162049 h 1339214"/>
                <a:gd name="connsiteX1149" fmla="*/ 969086 w 1247216"/>
                <a:gd name="connsiteY1149" fmla="*/ 1169669 h 1339214"/>
                <a:gd name="connsiteX1150" fmla="*/ 966229 w 1247216"/>
                <a:gd name="connsiteY1150" fmla="*/ 1167764 h 1339214"/>
                <a:gd name="connsiteX1151" fmla="*/ 958609 w 1247216"/>
                <a:gd name="connsiteY1151" fmla="*/ 1175384 h 1339214"/>
                <a:gd name="connsiteX1152" fmla="*/ 957656 w 1247216"/>
                <a:gd name="connsiteY1152" fmla="*/ 1171574 h 1339214"/>
                <a:gd name="connsiteX1153" fmla="*/ 949084 w 1247216"/>
                <a:gd name="connsiteY1153" fmla="*/ 1182409 h 1339214"/>
                <a:gd name="connsiteX1154" fmla="*/ 944864 w 1247216"/>
                <a:gd name="connsiteY1154" fmla="*/ 1185090 h 1339214"/>
                <a:gd name="connsiteX1155" fmla="*/ 944321 w 1247216"/>
                <a:gd name="connsiteY1155" fmla="*/ 1184909 h 1339214"/>
                <a:gd name="connsiteX1156" fmla="*/ 941124 w 1247216"/>
                <a:gd name="connsiteY1156" fmla="*/ 1187467 h 1339214"/>
                <a:gd name="connsiteX1157" fmla="*/ 937654 w 1247216"/>
                <a:gd name="connsiteY1157" fmla="*/ 1189672 h 1339214"/>
                <a:gd name="connsiteX1158" fmla="*/ 914794 w 1247216"/>
                <a:gd name="connsiteY1158" fmla="*/ 1205864 h 1339214"/>
                <a:gd name="connsiteX1159" fmla="*/ 919556 w 1247216"/>
                <a:gd name="connsiteY1159" fmla="*/ 1196339 h 1339214"/>
                <a:gd name="connsiteX1160" fmla="*/ 916699 w 1247216"/>
                <a:gd name="connsiteY1160" fmla="*/ 1198244 h 1339214"/>
                <a:gd name="connsiteX1161" fmla="*/ 892886 w 1247216"/>
                <a:gd name="connsiteY1161" fmla="*/ 1209674 h 1339214"/>
                <a:gd name="connsiteX1162" fmla="*/ 903364 w 1247216"/>
                <a:gd name="connsiteY1162" fmla="*/ 1199197 h 1339214"/>
                <a:gd name="connsiteX1163" fmla="*/ 896696 w 1247216"/>
                <a:gd name="connsiteY1163" fmla="*/ 1201102 h 1339214"/>
                <a:gd name="connsiteX1164" fmla="*/ 894791 w 1247216"/>
                <a:gd name="connsiteY1164" fmla="*/ 1205864 h 1339214"/>
                <a:gd name="connsiteX1165" fmla="*/ 883361 w 1247216"/>
                <a:gd name="connsiteY1165" fmla="*/ 1211579 h 1339214"/>
                <a:gd name="connsiteX1166" fmla="*/ 889076 w 1247216"/>
                <a:gd name="connsiteY1166" fmla="*/ 1205864 h 1339214"/>
                <a:gd name="connsiteX1167" fmla="*/ 869074 w 1247216"/>
                <a:gd name="connsiteY1167" fmla="*/ 1214437 h 1339214"/>
                <a:gd name="connsiteX1168" fmla="*/ 863359 w 1247216"/>
                <a:gd name="connsiteY1168" fmla="*/ 1217294 h 1339214"/>
                <a:gd name="connsiteX1169" fmla="*/ 847166 w 1247216"/>
                <a:gd name="connsiteY1169" fmla="*/ 1222057 h 1339214"/>
                <a:gd name="connsiteX1170" fmla="*/ 841451 w 1247216"/>
                <a:gd name="connsiteY1170" fmla="*/ 1227772 h 1339214"/>
                <a:gd name="connsiteX1171" fmla="*/ 794779 w 1247216"/>
                <a:gd name="connsiteY1171" fmla="*/ 1247774 h 1339214"/>
                <a:gd name="connsiteX1172" fmla="*/ 790969 w 1247216"/>
                <a:gd name="connsiteY1172" fmla="*/ 1246822 h 1339214"/>
                <a:gd name="connsiteX1173" fmla="*/ 798589 w 1247216"/>
                <a:gd name="connsiteY1173" fmla="*/ 1244917 h 1339214"/>
                <a:gd name="connsiteX1174" fmla="*/ 779539 w 1247216"/>
                <a:gd name="connsiteY1174" fmla="*/ 1247774 h 1339214"/>
                <a:gd name="connsiteX1175" fmla="*/ 783349 w 1247216"/>
                <a:gd name="connsiteY1175" fmla="*/ 1249679 h 1339214"/>
                <a:gd name="connsiteX1176" fmla="*/ 759536 w 1247216"/>
                <a:gd name="connsiteY1176" fmla="*/ 1255394 h 1339214"/>
                <a:gd name="connsiteX1177" fmla="*/ 755726 w 1247216"/>
                <a:gd name="connsiteY1177" fmla="*/ 1253489 h 1339214"/>
                <a:gd name="connsiteX1178" fmla="*/ 745249 w 1247216"/>
                <a:gd name="connsiteY1178" fmla="*/ 1257299 h 1339214"/>
                <a:gd name="connsiteX1179" fmla="*/ 749059 w 1247216"/>
                <a:gd name="connsiteY1179" fmla="*/ 1258252 h 1339214"/>
                <a:gd name="connsiteX1180" fmla="*/ 730009 w 1247216"/>
                <a:gd name="connsiteY1180" fmla="*/ 1264919 h 1339214"/>
                <a:gd name="connsiteX1181" fmla="*/ 721436 w 1247216"/>
                <a:gd name="connsiteY1181" fmla="*/ 1263014 h 1339214"/>
                <a:gd name="connsiteX1182" fmla="*/ 684289 w 1247216"/>
                <a:gd name="connsiteY1182" fmla="*/ 1272539 h 1339214"/>
                <a:gd name="connsiteX1183" fmla="*/ 662381 w 1247216"/>
                <a:gd name="connsiteY1183" fmla="*/ 1275397 h 1339214"/>
                <a:gd name="connsiteX1184" fmla="*/ 642379 w 1247216"/>
                <a:gd name="connsiteY1184" fmla="*/ 1275397 h 1339214"/>
                <a:gd name="connsiteX1185" fmla="*/ 607136 w 1247216"/>
                <a:gd name="connsiteY1185" fmla="*/ 1280159 h 1339214"/>
                <a:gd name="connsiteX1186" fmla="*/ 599516 w 1247216"/>
                <a:gd name="connsiteY1186" fmla="*/ 1276349 h 1339214"/>
                <a:gd name="connsiteX1187" fmla="*/ 589991 w 1247216"/>
                <a:gd name="connsiteY1187" fmla="*/ 1277302 h 1339214"/>
                <a:gd name="connsiteX1188" fmla="*/ 589991 w 1247216"/>
                <a:gd name="connsiteY1188" fmla="*/ 1280159 h 1339214"/>
                <a:gd name="connsiteX1189" fmla="*/ 562369 w 1247216"/>
                <a:gd name="connsiteY1189" fmla="*/ 1284922 h 1339214"/>
                <a:gd name="connsiteX1190" fmla="*/ 576656 w 1247216"/>
                <a:gd name="connsiteY1190" fmla="*/ 1280159 h 1339214"/>
                <a:gd name="connsiteX1191" fmla="*/ 556654 w 1247216"/>
                <a:gd name="connsiteY1191" fmla="*/ 1277302 h 1339214"/>
                <a:gd name="connsiteX1192" fmla="*/ 558559 w 1247216"/>
                <a:gd name="connsiteY1192" fmla="*/ 1275397 h 1339214"/>
                <a:gd name="connsiteX1193" fmla="*/ 536651 w 1247216"/>
                <a:gd name="connsiteY1193" fmla="*/ 1275397 h 1339214"/>
                <a:gd name="connsiteX1194" fmla="*/ 536651 w 1247216"/>
                <a:gd name="connsiteY1194" fmla="*/ 1278254 h 1339214"/>
                <a:gd name="connsiteX1195" fmla="*/ 502361 w 1247216"/>
                <a:gd name="connsiteY1195" fmla="*/ 1273492 h 1339214"/>
                <a:gd name="connsiteX1196" fmla="*/ 466166 w 1247216"/>
                <a:gd name="connsiteY1196" fmla="*/ 1266824 h 1339214"/>
                <a:gd name="connsiteX1197" fmla="*/ 464261 w 1247216"/>
                <a:gd name="connsiteY1197" fmla="*/ 1269682 h 1339214"/>
                <a:gd name="connsiteX1198" fmla="*/ 448069 w 1247216"/>
                <a:gd name="connsiteY1198" fmla="*/ 1264919 h 1339214"/>
                <a:gd name="connsiteX1199" fmla="*/ 437591 w 1247216"/>
                <a:gd name="connsiteY1199" fmla="*/ 1261109 h 1339214"/>
                <a:gd name="connsiteX1200" fmla="*/ 433781 w 1247216"/>
                <a:gd name="connsiteY1200" fmla="*/ 1263967 h 1339214"/>
                <a:gd name="connsiteX1201" fmla="*/ 429971 w 1247216"/>
                <a:gd name="connsiteY1201" fmla="*/ 1258252 h 1339214"/>
                <a:gd name="connsiteX1202" fmla="*/ 410921 w 1247216"/>
                <a:gd name="connsiteY1202" fmla="*/ 1256347 h 1339214"/>
                <a:gd name="connsiteX1203" fmla="*/ 418541 w 1247216"/>
                <a:gd name="connsiteY1203" fmla="*/ 1256347 h 1339214"/>
                <a:gd name="connsiteX1204" fmla="*/ 406159 w 1247216"/>
                <a:gd name="connsiteY1204" fmla="*/ 1250632 h 1339214"/>
                <a:gd name="connsiteX1205" fmla="*/ 403301 w 1247216"/>
                <a:gd name="connsiteY1205" fmla="*/ 1254442 h 1339214"/>
                <a:gd name="connsiteX1206" fmla="*/ 390919 w 1247216"/>
                <a:gd name="connsiteY1206" fmla="*/ 1246822 h 1339214"/>
                <a:gd name="connsiteX1207" fmla="*/ 388061 w 1247216"/>
                <a:gd name="connsiteY1207" fmla="*/ 1249679 h 1339214"/>
                <a:gd name="connsiteX1208" fmla="*/ 363296 w 1247216"/>
                <a:gd name="connsiteY1208" fmla="*/ 1236344 h 1339214"/>
                <a:gd name="connsiteX1209" fmla="*/ 368059 w 1247216"/>
                <a:gd name="connsiteY1209" fmla="*/ 1237297 h 1339214"/>
                <a:gd name="connsiteX1210" fmla="*/ 360439 w 1247216"/>
                <a:gd name="connsiteY1210" fmla="*/ 1234439 h 1339214"/>
                <a:gd name="connsiteX1211" fmla="*/ 362344 w 1247216"/>
                <a:gd name="connsiteY1211" fmla="*/ 1237297 h 1339214"/>
                <a:gd name="connsiteX1212" fmla="*/ 347104 w 1247216"/>
                <a:gd name="connsiteY1212" fmla="*/ 1229677 h 1339214"/>
                <a:gd name="connsiteX1213" fmla="*/ 349009 w 1247216"/>
                <a:gd name="connsiteY1213" fmla="*/ 1224914 h 1339214"/>
                <a:gd name="connsiteX1214" fmla="*/ 341389 w 1247216"/>
                <a:gd name="connsiteY1214" fmla="*/ 1223962 h 1339214"/>
                <a:gd name="connsiteX1215" fmla="*/ 348056 w 1247216"/>
                <a:gd name="connsiteY1215" fmla="*/ 1221104 h 1339214"/>
                <a:gd name="connsiteX1216" fmla="*/ 345199 w 1247216"/>
                <a:gd name="connsiteY1216" fmla="*/ 1219199 h 1339214"/>
                <a:gd name="connsiteX1217" fmla="*/ 339484 w 1247216"/>
                <a:gd name="connsiteY1217" fmla="*/ 1220152 h 1339214"/>
                <a:gd name="connsiteX1218" fmla="*/ 329959 w 1247216"/>
                <a:gd name="connsiteY1218" fmla="*/ 1210627 h 1339214"/>
                <a:gd name="connsiteX1219" fmla="*/ 338531 w 1247216"/>
                <a:gd name="connsiteY1219" fmla="*/ 1213484 h 1339214"/>
                <a:gd name="connsiteX1220" fmla="*/ 330911 w 1247216"/>
                <a:gd name="connsiteY1220" fmla="*/ 1207769 h 1339214"/>
                <a:gd name="connsiteX1221" fmla="*/ 339484 w 1247216"/>
                <a:gd name="connsiteY1221" fmla="*/ 1209674 h 1339214"/>
                <a:gd name="connsiteX1222" fmla="*/ 333997 w 1247216"/>
                <a:gd name="connsiteY1222" fmla="*/ 1206778 h 1339214"/>
                <a:gd name="connsiteX1223" fmla="*/ 365201 w 1247216"/>
                <a:gd name="connsiteY1223" fmla="*/ 1220152 h 1339214"/>
                <a:gd name="connsiteX1224" fmla="*/ 389966 w 1247216"/>
                <a:gd name="connsiteY1224" fmla="*/ 1231582 h 1339214"/>
                <a:gd name="connsiteX1225" fmla="*/ 383299 w 1247216"/>
                <a:gd name="connsiteY1225" fmla="*/ 1226819 h 1339214"/>
                <a:gd name="connsiteX1226" fmla="*/ 394729 w 1247216"/>
                <a:gd name="connsiteY1226" fmla="*/ 1229677 h 1339214"/>
                <a:gd name="connsiteX1227" fmla="*/ 413779 w 1247216"/>
                <a:gd name="connsiteY1227" fmla="*/ 1239202 h 1339214"/>
                <a:gd name="connsiteX1228" fmla="*/ 404254 w 1247216"/>
                <a:gd name="connsiteY1228" fmla="*/ 1234439 h 1339214"/>
                <a:gd name="connsiteX1229" fmla="*/ 456641 w 1247216"/>
                <a:gd name="connsiteY1229" fmla="*/ 1247774 h 1339214"/>
                <a:gd name="connsiteX1230" fmla="*/ 460451 w 1247216"/>
                <a:gd name="connsiteY1230" fmla="*/ 1251584 h 1339214"/>
                <a:gd name="connsiteX1231" fmla="*/ 481406 w 1247216"/>
                <a:gd name="connsiteY1231" fmla="*/ 1253489 h 1339214"/>
                <a:gd name="connsiteX1232" fmla="*/ 502361 w 1247216"/>
                <a:gd name="connsiteY1232" fmla="*/ 1256347 h 1339214"/>
                <a:gd name="connsiteX1233" fmla="*/ 529031 w 1247216"/>
                <a:gd name="connsiteY1233" fmla="*/ 1262062 h 1339214"/>
                <a:gd name="connsiteX1234" fmla="*/ 548516 w 1247216"/>
                <a:gd name="connsiteY1234" fmla="*/ 1262062 h 1339214"/>
                <a:gd name="connsiteX1235" fmla="*/ 551891 w 1247216"/>
                <a:gd name="connsiteY1235" fmla="*/ 1263014 h 1339214"/>
                <a:gd name="connsiteX1236" fmla="*/ 550177 w 1247216"/>
                <a:gd name="connsiteY1236" fmla="*/ 1262062 h 1339214"/>
                <a:gd name="connsiteX1237" fmla="*/ 557606 w 1247216"/>
                <a:gd name="connsiteY1237" fmla="*/ 1262062 h 1339214"/>
                <a:gd name="connsiteX1238" fmla="*/ 556654 w 1247216"/>
                <a:gd name="connsiteY1238" fmla="*/ 1259204 h 1339214"/>
                <a:gd name="connsiteX1239" fmla="*/ 548081 w 1247216"/>
                <a:gd name="connsiteY1239" fmla="*/ 1257299 h 1339214"/>
                <a:gd name="connsiteX1240" fmla="*/ 543319 w 1247216"/>
                <a:gd name="connsiteY1240" fmla="*/ 1258252 h 1339214"/>
                <a:gd name="connsiteX1241" fmla="*/ 550177 w 1247216"/>
                <a:gd name="connsiteY1241" fmla="*/ 1262062 h 1339214"/>
                <a:gd name="connsiteX1242" fmla="*/ 548516 w 1247216"/>
                <a:gd name="connsiteY1242" fmla="*/ 1262062 h 1339214"/>
                <a:gd name="connsiteX1243" fmla="*/ 547248 w 1247216"/>
                <a:gd name="connsiteY1243" fmla="*/ 1261704 h 1339214"/>
                <a:gd name="connsiteX1244" fmla="*/ 540461 w 1247216"/>
                <a:gd name="connsiteY1244" fmla="*/ 1261109 h 1339214"/>
                <a:gd name="connsiteX1245" fmla="*/ 534746 w 1247216"/>
                <a:gd name="connsiteY1245" fmla="*/ 1256347 h 1339214"/>
                <a:gd name="connsiteX1246" fmla="*/ 543319 w 1247216"/>
                <a:gd name="connsiteY1246" fmla="*/ 1254442 h 1339214"/>
                <a:gd name="connsiteX1247" fmla="*/ 529031 w 1247216"/>
                <a:gd name="connsiteY1247" fmla="*/ 1250632 h 1339214"/>
                <a:gd name="connsiteX1248" fmla="*/ 526174 w 1247216"/>
                <a:gd name="connsiteY1248" fmla="*/ 1251584 h 1339214"/>
                <a:gd name="connsiteX1249" fmla="*/ 510934 w 1247216"/>
                <a:gd name="connsiteY1249" fmla="*/ 1251584 h 1339214"/>
                <a:gd name="connsiteX1250" fmla="*/ 490931 w 1247216"/>
                <a:gd name="connsiteY1250" fmla="*/ 1245869 h 1339214"/>
                <a:gd name="connsiteX1251" fmla="*/ 475691 w 1247216"/>
                <a:gd name="connsiteY1251" fmla="*/ 1248727 h 1339214"/>
                <a:gd name="connsiteX1252" fmla="*/ 475691 w 1247216"/>
                <a:gd name="connsiteY1252" fmla="*/ 1246822 h 1339214"/>
                <a:gd name="connsiteX1253" fmla="*/ 462356 w 1247216"/>
                <a:gd name="connsiteY1253" fmla="*/ 1243012 h 1339214"/>
                <a:gd name="connsiteX1254" fmla="*/ 472834 w 1247216"/>
                <a:gd name="connsiteY1254" fmla="*/ 1243012 h 1339214"/>
                <a:gd name="connsiteX1255" fmla="*/ 428066 w 1247216"/>
                <a:gd name="connsiteY1255" fmla="*/ 1233487 h 1339214"/>
                <a:gd name="connsiteX1256" fmla="*/ 427114 w 1247216"/>
                <a:gd name="connsiteY1256" fmla="*/ 1230629 h 1339214"/>
                <a:gd name="connsiteX1257" fmla="*/ 413779 w 1247216"/>
                <a:gd name="connsiteY1257" fmla="*/ 1227772 h 1339214"/>
                <a:gd name="connsiteX1258" fmla="*/ 400444 w 1247216"/>
                <a:gd name="connsiteY1258" fmla="*/ 1222057 h 1339214"/>
                <a:gd name="connsiteX1259" fmla="*/ 376631 w 1247216"/>
                <a:gd name="connsiteY1259" fmla="*/ 1213484 h 1339214"/>
                <a:gd name="connsiteX1260" fmla="*/ 377584 w 1247216"/>
                <a:gd name="connsiteY1260" fmla="*/ 1211579 h 1339214"/>
                <a:gd name="connsiteX1261" fmla="*/ 363296 w 1247216"/>
                <a:gd name="connsiteY1261" fmla="*/ 1206817 h 1339214"/>
                <a:gd name="connsiteX1262" fmla="*/ 375679 w 1247216"/>
                <a:gd name="connsiteY1262" fmla="*/ 1208722 h 1339214"/>
                <a:gd name="connsiteX1263" fmla="*/ 354724 w 1247216"/>
                <a:gd name="connsiteY1263" fmla="*/ 1197292 h 1339214"/>
                <a:gd name="connsiteX1264" fmla="*/ 354724 w 1247216"/>
                <a:gd name="connsiteY1264" fmla="*/ 1200149 h 1339214"/>
                <a:gd name="connsiteX1265" fmla="*/ 343294 w 1247216"/>
                <a:gd name="connsiteY1265" fmla="*/ 1192529 h 1339214"/>
                <a:gd name="connsiteX1266" fmla="*/ 336626 w 1247216"/>
                <a:gd name="connsiteY1266" fmla="*/ 1193482 h 1339214"/>
                <a:gd name="connsiteX1267" fmla="*/ 306146 w 1247216"/>
                <a:gd name="connsiteY1267" fmla="*/ 1179194 h 1339214"/>
                <a:gd name="connsiteX1268" fmla="*/ 310909 w 1247216"/>
                <a:gd name="connsiteY1268" fmla="*/ 1175384 h 1339214"/>
                <a:gd name="connsiteX1269" fmla="*/ 324244 w 1247216"/>
                <a:gd name="connsiteY1269" fmla="*/ 1183600 h 1339214"/>
                <a:gd name="connsiteX1270" fmla="*/ 336120 w 1247216"/>
                <a:gd name="connsiteY1270" fmla="*/ 1186462 h 1339214"/>
                <a:gd name="connsiteX1271" fmla="*/ 337579 w 1247216"/>
                <a:gd name="connsiteY1271" fmla="*/ 1187547 h 1339214"/>
                <a:gd name="connsiteX1272" fmla="*/ 337579 w 1247216"/>
                <a:gd name="connsiteY1272" fmla="*/ 1189672 h 1339214"/>
                <a:gd name="connsiteX1273" fmla="*/ 340436 w 1247216"/>
                <a:gd name="connsiteY1273" fmla="*/ 1189672 h 1339214"/>
                <a:gd name="connsiteX1274" fmla="*/ 337579 w 1247216"/>
                <a:gd name="connsiteY1274" fmla="*/ 1187547 h 1339214"/>
                <a:gd name="connsiteX1275" fmla="*/ 337579 w 1247216"/>
                <a:gd name="connsiteY1275" fmla="*/ 1186814 h 1339214"/>
                <a:gd name="connsiteX1276" fmla="*/ 336120 w 1247216"/>
                <a:gd name="connsiteY1276" fmla="*/ 1186462 h 1339214"/>
                <a:gd name="connsiteX1277" fmla="*/ 331150 w 1247216"/>
                <a:gd name="connsiteY1277" fmla="*/ 1182766 h 1339214"/>
                <a:gd name="connsiteX1278" fmla="*/ 320434 w 1247216"/>
                <a:gd name="connsiteY1278" fmla="*/ 1180147 h 1339214"/>
                <a:gd name="connsiteX1279" fmla="*/ 309956 w 1247216"/>
                <a:gd name="connsiteY1279" fmla="*/ 1172527 h 1339214"/>
                <a:gd name="connsiteX1280" fmla="*/ 322339 w 1247216"/>
                <a:gd name="connsiteY1280" fmla="*/ 1171574 h 1339214"/>
                <a:gd name="connsiteX1281" fmla="*/ 317576 w 1247216"/>
                <a:gd name="connsiteY1281" fmla="*/ 1171574 h 1339214"/>
                <a:gd name="connsiteX1282" fmla="*/ 318529 w 1247216"/>
                <a:gd name="connsiteY1282" fmla="*/ 1175384 h 1339214"/>
                <a:gd name="connsiteX1283" fmla="*/ 328054 w 1247216"/>
                <a:gd name="connsiteY1283" fmla="*/ 1176337 h 1339214"/>
                <a:gd name="connsiteX1284" fmla="*/ 331864 w 1247216"/>
                <a:gd name="connsiteY1284" fmla="*/ 1182052 h 1339214"/>
                <a:gd name="connsiteX1285" fmla="*/ 338531 w 1247216"/>
                <a:gd name="connsiteY1285" fmla="*/ 1183957 h 1339214"/>
                <a:gd name="connsiteX1286" fmla="*/ 343294 w 1247216"/>
                <a:gd name="connsiteY1286" fmla="*/ 1183004 h 1339214"/>
                <a:gd name="connsiteX1287" fmla="*/ 359486 w 1247216"/>
                <a:gd name="connsiteY1287" fmla="*/ 1190624 h 1339214"/>
                <a:gd name="connsiteX1288" fmla="*/ 380441 w 1247216"/>
                <a:gd name="connsiteY1288" fmla="*/ 1198244 h 1339214"/>
                <a:gd name="connsiteX1289" fmla="*/ 378536 w 1247216"/>
                <a:gd name="connsiteY1289" fmla="*/ 1199197 h 1339214"/>
                <a:gd name="connsiteX1290" fmla="*/ 397586 w 1247216"/>
                <a:gd name="connsiteY1290" fmla="*/ 1204912 h 1339214"/>
                <a:gd name="connsiteX1291" fmla="*/ 396634 w 1247216"/>
                <a:gd name="connsiteY1291" fmla="*/ 1202054 h 1339214"/>
                <a:gd name="connsiteX1292" fmla="*/ 413779 w 1247216"/>
                <a:gd name="connsiteY1292" fmla="*/ 1206817 h 1339214"/>
                <a:gd name="connsiteX1293" fmla="*/ 431876 w 1247216"/>
                <a:gd name="connsiteY1293" fmla="*/ 1209674 h 1339214"/>
                <a:gd name="connsiteX1294" fmla="*/ 445211 w 1247216"/>
                <a:gd name="connsiteY1294" fmla="*/ 1217294 h 1339214"/>
                <a:gd name="connsiteX1295" fmla="*/ 454736 w 1247216"/>
                <a:gd name="connsiteY1295" fmla="*/ 1215389 h 1339214"/>
                <a:gd name="connsiteX1296" fmla="*/ 455689 w 1247216"/>
                <a:gd name="connsiteY1296" fmla="*/ 1219199 h 1339214"/>
                <a:gd name="connsiteX1297" fmla="*/ 472834 w 1247216"/>
                <a:gd name="connsiteY1297" fmla="*/ 1220152 h 1339214"/>
                <a:gd name="connsiteX1298" fmla="*/ 473786 w 1247216"/>
                <a:gd name="connsiteY1298" fmla="*/ 1223009 h 1339214"/>
                <a:gd name="connsiteX1299" fmla="*/ 484264 w 1247216"/>
                <a:gd name="connsiteY1299" fmla="*/ 1222057 h 1339214"/>
                <a:gd name="connsiteX1300" fmla="*/ 482359 w 1247216"/>
                <a:gd name="connsiteY1300" fmla="*/ 1223009 h 1339214"/>
                <a:gd name="connsiteX1301" fmla="*/ 490931 w 1247216"/>
                <a:gd name="connsiteY1301" fmla="*/ 1223009 h 1339214"/>
                <a:gd name="connsiteX1302" fmla="*/ 503314 w 1247216"/>
                <a:gd name="connsiteY1302" fmla="*/ 1227772 h 1339214"/>
                <a:gd name="connsiteX1303" fmla="*/ 514744 w 1247216"/>
                <a:gd name="connsiteY1303" fmla="*/ 1224914 h 1339214"/>
                <a:gd name="connsiteX1304" fmla="*/ 534746 w 1247216"/>
                <a:gd name="connsiteY1304" fmla="*/ 1227772 h 1339214"/>
                <a:gd name="connsiteX1305" fmla="*/ 543319 w 1247216"/>
                <a:gd name="connsiteY1305" fmla="*/ 1230629 h 1339214"/>
                <a:gd name="connsiteX1306" fmla="*/ 586181 w 1247216"/>
                <a:gd name="connsiteY1306" fmla="*/ 1228724 h 1339214"/>
                <a:gd name="connsiteX1307" fmla="*/ 587134 w 1247216"/>
                <a:gd name="connsiteY1307" fmla="*/ 1221104 h 1339214"/>
                <a:gd name="connsiteX1308" fmla="*/ 602374 w 1247216"/>
                <a:gd name="connsiteY1308" fmla="*/ 1215389 h 1339214"/>
                <a:gd name="connsiteX1309" fmla="*/ 596659 w 1247216"/>
                <a:gd name="connsiteY1309" fmla="*/ 1216342 h 1339214"/>
                <a:gd name="connsiteX1310" fmla="*/ 563321 w 1247216"/>
                <a:gd name="connsiteY1310" fmla="*/ 1217294 h 1339214"/>
                <a:gd name="connsiteX1311" fmla="*/ 473786 w 1247216"/>
                <a:gd name="connsiteY1311" fmla="*/ 1203959 h 1339214"/>
                <a:gd name="connsiteX1312" fmla="*/ 445211 w 1247216"/>
                <a:gd name="connsiteY1312" fmla="*/ 1193482 h 1339214"/>
                <a:gd name="connsiteX1313" fmla="*/ 373774 w 1247216"/>
                <a:gd name="connsiteY1313" fmla="*/ 1171574 h 1339214"/>
                <a:gd name="connsiteX1314" fmla="*/ 374726 w 1247216"/>
                <a:gd name="connsiteY1314" fmla="*/ 1169669 h 1339214"/>
                <a:gd name="connsiteX1315" fmla="*/ 370685 w 1247216"/>
                <a:gd name="connsiteY1315" fmla="*/ 1170478 h 1339214"/>
                <a:gd name="connsiteX1316" fmla="*/ 370917 w 1247216"/>
                <a:gd name="connsiteY1316" fmla="*/ 1170623 h 1339214"/>
                <a:gd name="connsiteX1317" fmla="*/ 369011 w 1247216"/>
                <a:gd name="connsiteY1317" fmla="*/ 1174433 h 1339214"/>
                <a:gd name="connsiteX1318" fmla="*/ 378536 w 1247216"/>
                <a:gd name="connsiteY1318" fmla="*/ 1177290 h 1339214"/>
                <a:gd name="connsiteX1319" fmla="*/ 388061 w 1247216"/>
                <a:gd name="connsiteY1319" fmla="*/ 1178242 h 1339214"/>
                <a:gd name="connsiteX1320" fmla="*/ 396634 w 1247216"/>
                <a:gd name="connsiteY1320" fmla="*/ 1183005 h 1339214"/>
                <a:gd name="connsiteX1321" fmla="*/ 389014 w 1247216"/>
                <a:gd name="connsiteY1321" fmla="*/ 1180148 h 1339214"/>
                <a:gd name="connsiteX1322" fmla="*/ 385204 w 1247216"/>
                <a:gd name="connsiteY1322" fmla="*/ 1181100 h 1339214"/>
                <a:gd name="connsiteX1323" fmla="*/ 413779 w 1247216"/>
                <a:gd name="connsiteY1323" fmla="*/ 1191577 h 1339214"/>
                <a:gd name="connsiteX1324" fmla="*/ 429972 w 1247216"/>
                <a:gd name="connsiteY1324" fmla="*/ 1197292 h 1339214"/>
                <a:gd name="connsiteX1325" fmla="*/ 433781 w 1247216"/>
                <a:gd name="connsiteY1325" fmla="*/ 1198245 h 1339214"/>
                <a:gd name="connsiteX1326" fmla="*/ 437592 w 1247216"/>
                <a:gd name="connsiteY1326" fmla="*/ 1196340 h 1339214"/>
                <a:gd name="connsiteX1327" fmla="*/ 439497 w 1247216"/>
                <a:gd name="connsiteY1327" fmla="*/ 1200150 h 1339214"/>
                <a:gd name="connsiteX1328" fmla="*/ 445211 w 1247216"/>
                <a:gd name="connsiteY1328" fmla="*/ 1201102 h 1339214"/>
                <a:gd name="connsiteX1329" fmla="*/ 439497 w 1247216"/>
                <a:gd name="connsiteY1329" fmla="*/ 1201102 h 1339214"/>
                <a:gd name="connsiteX1330" fmla="*/ 439497 w 1247216"/>
                <a:gd name="connsiteY1330" fmla="*/ 1203008 h 1339214"/>
                <a:gd name="connsiteX1331" fmla="*/ 435686 w 1247216"/>
                <a:gd name="connsiteY1331" fmla="*/ 1204912 h 1339214"/>
                <a:gd name="connsiteX1332" fmla="*/ 426161 w 1247216"/>
                <a:gd name="connsiteY1332" fmla="*/ 1204912 h 1339214"/>
                <a:gd name="connsiteX1333" fmla="*/ 415684 w 1247216"/>
                <a:gd name="connsiteY1333" fmla="*/ 1202055 h 1339214"/>
                <a:gd name="connsiteX1334" fmla="*/ 414731 w 1247216"/>
                <a:gd name="connsiteY1334" fmla="*/ 1200150 h 1339214"/>
                <a:gd name="connsiteX1335" fmla="*/ 415684 w 1247216"/>
                <a:gd name="connsiteY1335" fmla="*/ 1199198 h 1339214"/>
                <a:gd name="connsiteX1336" fmla="*/ 404254 w 1247216"/>
                <a:gd name="connsiteY1336" fmla="*/ 1195387 h 1339214"/>
                <a:gd name="connsiteX1337" fmla="*/ 392824 w 1247216"/>
                <a:gd name="connsiteY1337" fmla="*/ 1186815 h 1339214"/>
                <a:gd name="connsiteX1338" fmla="*/ 392824 w 1247216"/>
                <a:gd name="connsiteY1338" fmla="*/ 1188720 h 1339214"/>
                <a:gd name="connsiteX1339" fmla="*/ 390919 w 1247216"/>
                <a:gd name="connsiteY1339" fmla="*/ 1190625 h 1339214"/>
                <a:gd name="connsiteX1340" fmla="*/ 389967 w 1247216"/>
                <a:gd name="connsiteY1340" fmla="*/ 1187767 h 1339214"/>
                <a:gd name="connsiteX1341" fmla="*/ 390919 w 1247216"/>
                <a:gd name="connsiteY1341" fmla="*/ 1186815 h 1339214"/>
                <a:gd name="connsiteX1342" fmla="*/ 374727 w 1247216"/>
                <a:gd name="connsiteY1342" fmla="*/ 1183958 h 1339214"/>
                <a:gd name="connsiteX1343" fmla="*/ 370917 w 1247216"/>
                <a:gd name="connsiteY1343" fmla="*/ 1179195 h 1339214"/>
                <a:gd name="connsiteX1344" fmla="*/ 360439 w 1247216"/>
                <a:gd name="connsiteY1344" fmla="*/ 1179195 h 1339214"/>
                <a:gd name="connsiteX1345" fmla="*/ 363297 w 1247216"/>
                <a:gd name="connsiteY1345" fmla="*/ 1176337 h 1339214"/>
                <a:gd name="connsiteX1346" fmla="*/ 352819 w 1247216"/>
                <a:gd name="connsiteY1346" fmla="*/ 1164908 h 1339214"/>
                <a:gd name="connsiteX1347" fmla="*/ 343294 w 1247216"/>
                <a:gd name="connsiteY1347" fmla="*/ 1161098 h 1339214"/>
                <a:gd name="connsiteX1348" fmla="*/ 337579 w 1247216"/>
                <a:gd name="connsiteY1348" fmla="*/ 1156335 h 1339214"/>
                <a:gd name="connsiteX1349" fmla="*/ 347461 w 1247216"/>
                <a:gd name="connsiteY1349" fmla="*/ 1157168 h 1339214"/>
                <a:gd name="connsiteX1350" fmla="*/ 347993 w 1247216"/>
                <a:gd name="connsiteY1350" fmla="*/ 1157300 h 1339214"/>
                <a:gd name="connsiteX1351" fmla="*/ 343294 w 1247216"/>
                <a:gd name="connsiteY1351" fmla="*/ 1155382 h 1339214"/>
                <a:gd name="connsiteX1352" fmla="*/ 345199 w 1247216"/>
                <a:gd name="connsiteY1352" fmla="*/ 1152524 h 1339214"/>
                <a:gd name="connsiteX1353" fmla="*/ 342341 w 1247216"/>
                <a:gd name="connsiteY1353" fmla="*/ 1151572 h 1339214"/>
                <a:gd name="connsiteX1354" fmla="*/ 349009 w 1247216"/>
                <a:gd name="connsiteY1354" fmla="*/ 1149667 h 1339214"/>
                <a:gd name="connsiteX1355" fmla="*/ 335674 w 1247216"/>
                <a:gd name="connsiteY1355" fmla="*/ 1141094 h 1339214"/>
                <a:gd name="connsiteX1356" fmla="*/ 332816 w 1247216"/>
                <a:gd name="connsiteY1356" fmla="*/ 1143952 h 1339214"/>
                <a:gd name="connsiteX1357" fmla="*/ 328054 w 1247216"/>
                <a:gd name="connsiteY1357" fmla="*/ 1137284 h 1339214"/>
                <a:gd name="connsiteX1358" fmla="*/ 306146 w 1247216"/>
                <a:gd name="connsiteY1358" fmla="*/ 1123949 h 1339214"/>
                <a:gd name="connsiteX1359" fmla="*/ 300431 w 1247216"/>
                <a:gd name="connsiteY1359" fmla="*/ 1116091 h 1339214"/>
                <a:gd name="connsiteX1360" fmla="*/ 297607 w 1247216"/>
                <a:gd name="connsiteY1360" fmla="*/ 1109737 h 1339214"/>
                <a:gd name="connsiteX1361" fmla="*/ 304718 w 1247216"/>
                <a:gd name="connsiteY1361" fmla="*/ 1115496 h 1339214"/>
                <a:gd name="connsiteX1362" fmla="*/ 316624 w 1247216"/>
                <a:gd name="connsiteY1362" fmla="*/ 1122997 h 1339214"/>
                <a:gd name="connsiteX1363" fmla="*/ 315671 w 1247216"/>
                <a:gd name="connsiteY1363" fmla="*/ 1124902 h 1339214"/>
                <a:gd name="connsiteX1364" fmla="*/ 329959 w 1247216"/>
                <a:gd name="connsiteY1364" fmla="*/ 1132522 h 1339214"/>
                <a:gd name="connsiteX1365" fmla="*/ 355676 w 1247216"/>
                <a:gd name="connsiteY1365" fmla="*/ 1148714 h 1339214"/>
                <a:gd name="connsiteX1366" fmla="*/ 366154 w 1247216"/>
                <a:gd name="connsiteY1366" fmla="*/ 1155382 h 1339214"/>
                <a:gd name="connsiteX1367" fmla="*/ 397586 w 1247216"/>
                <a:gd name="connsiteY1367" fmla="*/ 1162049 h 1339214"/>
                <a:gd name="connsiteX1368" fmla="*/ 423539 w 1247216"/>
                <a:gd name="connsiteY1368" fmla="*/ 1169464 h 1339214"/>
                <a:gd name="connsiteX1369" fmla="*/ 423304 w 1247216"/>
                <a:gd name="connsiteY1369" fmla="*/ 1169669 h 1339214"/>
                <a:gd name="connsiteX1370" fmla="*/ 424256 w 1247216"/>
                <a:gd name="connsiteY1370" fmla="*/ 1169669 h 1339214"/>
                <a:gd name="connsiteX1371" fmla="*/ 423539 w 1247216"/>
                <a:gd name="connsiteY1371" fmla="*/ 1169464 h 1339214"/>
                <a:gd name="connsiteX1372" fmla="*/ 424256 w 1247216"/>
                <a:gd name="connsiteY1372" fmla="*/ 1168836 h 1339214"/>
                <a:gd name="connsiteX1373" fmla="*/ 428066 w 1247216"/>
                <a:gd name="connsiteY1373" fmla="*/ 1168717 h 1339214"/>
                <a:gd name="connsiteX1374" fmla="*/ 431876 w 1247216"/>
                <a:gd name="connsiteY1374" fmla="*/ 1171574 h 1339214"/>
                <a:gd name="connsiteX1375" fmla="*/ 438544 w 1247216"/>
                <a:gd name="connsiteY1375" fmla="*/ 1175384 h 1339214"/>
                <a:gd name="connsiteX1376" fmla="*/ 431876 w 1247216"/>
                <a:gd name="connsiteY1376" fmla="*/ 1172527 h 1339214"/>
                <a:gd name="connsiteX1377" fmla="*/ 445211 w 1247216"/>
                <a:gd name="connsiteY1377" fmla="*/ 1177289 h 1339214"/>
                <a:gd name="connsiteX1378" fmla="*/ 440449 w 1247216"/>
                <a:gd name="connsiteY1378" fmla="*/ 1173479 h 1339214"/>
                <a:gd name="connsiteX1379" fmla="*/ 454736 w 1247216"/>
                <a:gd name="connsiteY1379" fmla="*/ 1176337 h 1339214"/>
                <a:gd name="connsiteX1380" fmla="*/ 453784 w 1247216"/>
                <a:gd name="connsiteY1380" fmla="*/ 1175384 h 1339214"/>
                <a:gd name="connsiteX1381" fmla="*/ 473786 w 1247216"/>
                <a:gd name="connsiteY1381" fmla="*/ 1178242 h 1339214"/>
                <a:gd name="connsiteX1382" fmla="*/ 474739 w 1247216"/>
                <a:gd name="connsiteY1382" fmla="*/ 1177289 h 1339214"/>
                <a:gd name="connsiteX1383" fmla="*/ 454736 w 1247216"/>
                <a:gd name="connsiteY1383" fmla="*/ 1164907 h 1339214"/>
                <a:gd name="connsiteX1384" fmla="*/ 445211 w 1247216"/>
                <a:gd name="connsiteY1384" fmla="*/ 1159192 h 1339214"/>
                <a:gd name="connsiteX1385" fmla="*/ 440449 w 1247216"/>
                <a:gd name="connsiteY1385" fmla="*/ 1161097 h 1339214"/>
                <a:gd name="connsiteX1386" fmla="*/ 435686 w 1247216"/>
                <a:gd name="connsiteY1386" fmla="*/ 1160144 h 1339214"/>
                <a:gd name="connsiteX1387" fmla="*/ 430924 w 1247216"/>
                <a:gd name="connsiteY1387" fmla="*/ 1154429 h 1339214"/>
                <a:gd name="connsiteX1388" fmla="*/ 411874 w 1247216"/>
                <a:gd name="connsiteY1388" fmla="*/ 1150619 h 1339214"/>
                <a:gd name="connsiteX1389" fmla="*/ 421399 w 1247216"/>
                <a:gd name="connsiteY1389" fmla="*/ 1158239 h 1339214"/>
                <a:gd name="connsiteX1390" fmla="*/ 422351 w 1247216"/>
                <a:gd name="connsiteY1390" fmla="*/ 1163002 h 1339214"/>
                <a:gd name="connsiteX1391" fmla="*/ 418541 w 1247216"/>
                <a:gd name="connsiteY1391" fmla="*/ 1162049 h 1339214"/>
                <a:gd name="connsiteX1392" fmla="*/ 409969 w 1247216"/>
                <a:gd name="connsiteY1392" fmla="*/ 1153477 h 1339214"/>
                <a:gd name="connsiteX1393" fmla="*/ 407111 w 1247216"/>
                <a:gd name="connsiteY1393" fmla="*/ 1154429 h 1339214"/>
                <a:gd name="connsiteX1394" fmla="*/ 416636 w 1247216"/>
                <a:gd name="connsiteY1394" fmla="*/ 1160144 h 1339214"/>
                <a:gd name="connsiteX1395" fmla="*/ 407111 w 1247216"/>
                <a:gd name="connsiteY1395" fmla="*/ 1158239 h 1339214"/>
                <a:gd name="connsiteX1396" fmla="*/ 419494 w 1247216"/>
                <a:gd name="connsiteY1396" fmla="*/ 1166812 h 1339214"/>
                <a:gd name="connsiteX1397" fmla="*/ 384251 w 1247216"/>
                <a:gd name="connsiteY1397" fmla="*/ 1153477 h 1339214"/>
                <a:gd name="connsiteX1398" fmla="*/ 370916 w 1247216"/>
                <a:gd name="connsiteY1398" fmla="*/ 1143952 h 1339214"/>
                <a:gd name="connsiteX1399" fmla="*/ 375679 w 1247216"/>
                <a:gd name="connsiteY1399" fmla="*/ 1145857 h 1339214"/>
                <a:gd name="connsiteX1400" fmla="*/ 376631 w 1247216"/>
                <a:gd name="connsiteY1400" fmla="*/ 1143952 h 1339214"/>
                <a:gd name="connsiteX1401" fmla="*/ 371869 w 1247216"/>
                <a:gd name="connsiteY1401" fmla="*/ 1141094 h 1339214"/>
                <a:gd name="connsiteX1402" fmla="*/ 370916 w 1247216"/>
                <a:gd name="connsiteY1402" fmla="*/ 1142999 h 1339214"/>
                <a:gd name="connsiteX1403" fmla="*/ 369964 w 1247216"/>
                <a:gd name="connsiteY1403" fmla="*/ 1134427 h 1339214"/>
                <a:gd name="connsiteX1404" fmla="*/ 390919 w 1247216"/>
                <a:gd name="connsiteY1404" fmla="*/ 1138237 h 1339214"/>
                <a:gd name="connsiteX1405" fmla="*/ 367106 w 1247216"/>
                <a:gd name="connsiteY1405" fmla="*/ 1129664 h 1339214"/>
                <a:gd name="connsiteX1406" fmla="*/ 371869 w 1247216"/>
                <a:gd name="connsiteY1406" fmla="*/ 1127759 h 1339214"/>
                <a:gd name="connsiteX1407" fmla="*/ 380441 w 1247216"/>
                <a:gd name="connsiteY1407" fmla="*/ 1129664 h 1339214"/>
                <a:gd name="connsiteX1408" fmla="*/ 369964 w 1247216"/>
                <a:gd name="connsiteY1408" fmla="*/ 1127759 h 1339214"/>
                <a:gd name="connsiteX1409" fmla="*/ 355676 w 1247216"/>
                <a:gd name="connsiteY1409" fmla="*/ 1119187 h 1339214"/>
                <a:gd name="connsiteX1410" fmla="*/ 359225 w 1247216"/>
                <a:gd name="connsiteY1410" fmla="*/ 1118173 h 1339214"/>
                <a:gd name="connsiteX1411" fmla="*/ 352462 w 1247216"/>
                <a:gd name="connsiteY1411" fmla="*/ 1116568 h 1339214"/>
                <a:gd name="connsiteX1412" fmla="*/ 346152 w 1247216"/>
                <a:gd name="connsiteY1412" fmla="*/ 1116329 h 1339214"/>
                <a:gd name="connsiteX1413" fmla="*/ 337579 w 1247216"/>
                <a:gd name="connsiteY1413" fmla="*/ 1110615 h 1339214"/>
                <a:gd name="connsiteX1414" fmla="*/ 344247 w 1247216"/>
                <a:gd name="connsiteY1414" fmla="*/ 1112520 h 1339214"/>
                <a:gd name="connsiteX1415" fmla="*/ 346152 w 1247216"/>
                <a:gd name="connsiteY1415" fmla="*/ 1105852 h 1339214"/>
                <a:gd name="connsiteX1416" fmla="*/ 348847 w 1247216"/>
                <a:gd name="connsiteY1416" fmla="*/ 1107270 h 1339214"/>
                <a:gd name="connsiteX1417" fmla="*/ 348056 w 1247216"/>
                <a:gd name="connsiteY1417" fmla="*/ 1104899 h 1339214"/>
                <a:gd name="connsiteX1418" fmla="*/ 349961 w 1247216"/>
                <a:gd name="connsiteY1418" fmla="*/ 1101089 h 1339214"/>
                <a:gd name="connsiteX1419" fmla="*/ 365201 w 1247216"/>
                <a:gd name="connsiteY1419" fmla="*/ 1109662 h 1339214"/>
                <a:gd name="connsiteX1420" fmla="*/ 365201 w 1247216"/>
                <a:gd name="connsiteY1420" fmla="*/ 1110614 h 1339214"/>
                <a:gd name="connsiteX1421" fmla="*/ 363296 w 1247216"/>
                <a:gd name="connsiteY1421" fmla="*/ 1111566 h 1339214"/>
                <a:gd name="connsiteX1422" fmla="*/ 356629 w 1247216"/>
                <a:gd name="connsiteY1422" fmla="*/ 1108709 h 1339214"/>
                <a:gd name="connsiteX1423" fmla="*/ 356629 w 1247216"/>
                <a:gd name="connsiteY1423" fmla="*/ 1110614 h 1339214"/>
                <a:gd name="connsiteX1424" fmla="*/ 353771 w 1247216"/>
                <a:gd name="connsiteY1424" fmla="*/ 1108709 h 1339214"/>
                <a:gd name="connsiteX1425" fmla="*/ 350238 w 1247216"/>
                <a:gd name="connsiteY1425" fmla="*/ 1108003 h 1339214"/>
                <a:gd name="connsiteX1426" fmla="*/ 360473 w 1247216"/>
                <a:gd name="connsiteY1426" fmla="*/ 1113389 h 1339214"/>
                <a:gd name="connsiteX1427" fmla="*/ 364130 w 1247216"/>
                <a:gd name="connsiteY1427" fmla="*/ 1113234 h 1339214"/>
                <a:gd name="connsiteX1428" fmla="*/ 369011 w 1247216"/>
                <a:gd name="connsiteY1428" fmla="*/ 1111567 h 1339214"/>
                <a:gd name="connsiteX1429" fmla="*/ 366154 w 1247216"/>
                <a:gd name="connsiteY1429" fmla="*/ 1106804 h 1339214"/>
                <a:gd name="connsiteX1430" fmla="*/ 361391 w 1247216"/>
                <a:gd name="connsiteY1430" fmla="*/ 1101089 h 1339214"/>
                <a:gd name="connsiteX1431" fmla="*/ 352819 w 1247216"/>
                <a:gd name="connsiteY1431" fmla="*/ 1095374 h 1339214"/>
                <a:gd name="connsiteX1432" fmla="*/ 341389 w 1247216"/>
                <a:gd name="connsiteY1432" fmla="*/ 1093469 h 1339214"/>
                <a:gd name="connsiteX1433" fmla="*/ 341389 w 1247216"/>
                <a:gd name="connsiteY1433" fmla="*/ 1095374 h 1339214"/>
                <a:gd name="connsiteX1434" fmla="*/ 336626 w 1247216"/>
                <a:gd name="connsiteY1434" fmla="*/ 1096327 h 1339214"/>
                <a:gd name="connsiteX1435" fmla="*/ 329959 w 1247216"/>
                <a:gd name="connsiteY1435" fmla="*/ 1091564 h 1339214"/>
                <a:gd name="connsiteX1436" fmla="*/ 323291 w 1247216"/>
                <a:gd name="connsiteY1436" fmla="*/ 1091564 h 1339214"/>
                <a:gd name="connsiteX1437" fmla="*/ 317576 w 1247216"/>
                <a:gd name="connsiteY1437" fmla="*/ 1093469 h 1339214"/>
                <a:gd name="connsiteX1438" fmla="*/ 323291 w 1247216"/>
                <a:gd name="connsiteY1438" fmla="*/ 1097279 h 1339214"/>
                <a:gd name="connsiteX1439" fmla="*/ 324244 w 1247216"/>
                <a:gd name="connsiteY1439" fmla="*/ 1096327 h 1339214"/>
                <a:gd name="connsiteX1440" fmla="*/ 331864 w 1247216"/>
                <a:gd name="connsiteY1440" fmla="*/ 1096327 h 1339214"/>
                <a:gd name="connsiteX1441" fmla="*/ 332816 w 1247216"/>
                <a:gd name="connsiteY1441" fmla="*/ 1097279 h 1339214"/>
                <a:gd name="connsiteX1442" fmla="*/ 331864 w 1247216"/>
                <a:gd name="connsiteY1442" fmla="*/ 1098232 h 1339214"/>
                <a:gd name="connsiteX1443" fmla="*/ 326149 w 1247216"/>
                <a:gd name="connsiteY1443" fmla="*/ 1098232 h 1339214"/>
                <a:gd name="connsiteX1444" fmla="*/ 335674 w 1247216"/>
                <a:gd name="connsiteY1444" fmla="*/ 1104899 h 1339214"/>
                <a:gd name="connsiteX1445" fmla="*/ 322339 w 1247216"/>
                <a:gd name="connsiteY1445" fmla="*/ 1098838 h 1339214"/>
                <a:gd name="connsiteX1446" fmla="*/ 322339 w 1247216"/>
                <a:gd name="connsiteY1446" fmla="*/ 1100732 h 1339214"/>
                <a:gd name="connsiteX1447" fmla="*/ 325196 w 1247216"/>
                <a:gd name="connsiteY1447" fmla="*/ 1103947 h 1339214"/>
                <a:gd name="connsiteX1448" fmla="*/ 319481 w 1247216"/>
                <a:gd name="connsiteY1448" fmla="*/ 1101089 h 1339214"/>
                <a:gd name="connsiteX1449" fmla="*/ 321923 w 1247216"/>
                <a:gd name="connsiteY1449" fmla="*/ 1098648 h 1339214"/>
                <a:gd name="connsiteX1450" fmla="*/ 314719 w 1247216"/>
                <a:gd name="connsiteY1450" fmla="*/ 1095374 h 1339214"/>
                <a:gd name="connsiteX1451" fmla="*/ 313766 w 1247216"/>
                <a:gd name="connsiteY1451" fmla="*/ 1095374 h 1339214"/>
                <a:gd name="connsiteX1452" fmla="*/ 309956 w 1247216"/>
                <a:gd name="connsiteY1452" fmla="*/ 1094422 h 1339214"/>
                <a:gd name="connsiteX1453" fmla="*/ 309004 w 1247216"/>
                <a:gd name="connsiteY1453" fmla="*/ 1092517 h 1339214"/>
                <a:gd name="connsiteX1454" fmla="*/ 301384 w 1247216"/>
                <a:gd name="connsiteY1454" fmla="*/ 1091564 h 1339214"/>
                <a:gd name="connsiteX1455" fmla="*/ 296621 w 1247216"/>
                <a:gd name="connsiteY1455" fmla="*/ 1089659 h 1339214"/>
                <a:gd name="connsiteX1456" fmla="*/ 295669 w 1247216"/>
                <a:gd name="connsiteY1456" fmla="*/ 1083944 h 1339214"/>
                <a:gd name="connsiteX1457" fmla="*/ 290906 w 1247216"/>
                <a:gd name="connsiteY1457" fmla="*/ 1081087 h 1339214"/>
                <a:gd name="connsiteX1458" fmla="*/ 286144 w 1247216"/>
                <a:gd name="connsiteY1458" fmla="*/ 1081087 h 1339214"/>
                <a:gd name="connsiteX1459" fmla="*/ 285826 w 1247216"/>
                <a:gd name="connsiteY1459" fmla="*/ 1082674 h 1339214"/>
                <a:gd name="connsiteX1460" fmla="*/ 281381 w 1247216"/>
                <a:gd name="connsiteY1460" fmla="*/ 1078229 h 1339214"/>
                <a:gd name="connsiteX1461" fmla="*/ 278524 w 1247216"/>
                <a:gd name="connsiteY1461" fmla="*/ 1081087 h 1339214"/>
                <a:gd name="connsiteX1462" fmla="*/ 281381 w 1247216"/>
                <a:gd name="connsiteY1462" fmla="*/ 1079182 h 1339214"/>
                <a:gd name="connsiteX1463" fmla="*/ 285668 w 1247216"/>
                <a:gd name="connsiteY1463" fmla="*/ 1083468 h 1339214"/>
                <a:gd name="connsiteX1464" fmla="*/ 285191 w 1247216"/>
                <a:gd name="connsiteY1464" fmla="*/ 1085849 h 1339214"/>
                <a:gd name="connsiteX1465" fmla="*/ 287096 w 1247216"/>
                <a:gd name="connsiteY1465" fmla="*/ 1088707 h 1339214"/>
                <a:gd name="connsiteX1466" fmla="*/ 287096 w 1247216"/>
                <a:gd name="connsiteY1466" fmla="*/ 1089659 h 1339214"/>
                <a:gd name="connsiteX1467" fmla="*/ 284239 w 1247216"/>
                <a:gd name="connsiteY1467" fmla="*/ 1090612 h 1339214"/>
                <a:gd name="connsiteX1468" fmla="*/ 289001 w 1247216"/>
                <a:gd name="connsiteY1468" fmla="*/ 1094422 h 1339214"/>
                <a:gd name="connsiteX1469" fmla="*/ 301384 w 1247216"/>
                <a:gd name="connsiteY1469" fmla="*/ 1104899 h 1339214"/>
                <a:gd name="connsiteX1470" fmla="*/ 327101 w 1247216"/>
                <a:gd name="connsiteY1470" fmla="*/ 1116329 h 1339214"/>
                <a:gd name="connsiteX1471" fmla="*/ 318529 w 1247216"/>
                <a:gd name="connsiteY1471" fmla="*/ 1115377 h 1339214"/>
                <a:gd name="connsiteX1472" fmla="*/ 309004 w 1247216"/>
                <a:gd name="connsiteY1472" fmla="*/ 1108709 h 1339214"/>
                <a:gd name="connsiteX1473" fmla="*/ 306146 w 1247216"/>
                <a:gd name="connsiteY1473" fmla="*/ 1110614 h 1339214"/>
                <a:gd name="connsiteX1474" fmla="*/ 293764 w 1247216"/>
                <a:gd name="connsiteY1474" fmla="*/ 1101089 h 1339214"/>
                <a:gd name="connsiteX1475" fmla="*/ 281381 w 1247216"/>
                <a:gd name="connsiteY1475" fmla="*/ 1089659 h 1339214"/>
                <a:gd name="connsiteX1476" fmla="*/ 280429 w 1247216"/>
                <a:gd name="connsiteY1476" fmla="*/ 1088707 h 1339214"/>
                <a:gd name="connsiteX1477" fmla="*/ 269951 w 1247216"/>
                <a:gd name="connsiteY1477" fmla="*/ 1083944 h 1339214"/>
                <a:gd name="connsiteX1478" fmla="*/ 272809 w 1247216"/>
                <a:gd name="connsiteY1478" fmla="*/ 1091564 h 1339214"/>
                <a:gd name="connsiteX1479" fmla="*/ 284239 w 1247216"/>
                <a:gd name="connsiteY1479" fmla="*/ 1096327 h 1339214"/>
                <a:gd name="connsiteX1480" fmla="*/ 285191 w 1247216"/>
                <a:gd name="connsiteY1480" fmla="*/ 1097279 h 1339214"/>
                <a:gd name="connsiteX1481" fmla="*/ 284239 w 1247216"/>
                <a:gd name="connsiteY1481" fmla="*/ 1102042 h 1339214"/>
                <a:gd name="connsiteX1482" fmla="*/ 278524 w 1247216"/>
                <a:gd name="connsiteY1482" fmla="*/ 1117282 h 1339214"/>
                <a:gd name="connsiteX1483" fmla="*/ 284239 w 1247216"/>
                <a:gd name="connsiteY1483" fmla="*/ 1126807 h 1339214"/>
                <a:gd name="connsiteX1484" fmla="*/ 287096 w 1247216"/>
                <a:gd name="connsiteY1484" fmla="*/ 1128712 h 1339214"/>
                <a:gd name="connsiteX1485" fmla="*/ 286144 w 1247216"/>
                <a:gd name="connsiteY1485" fmla="*/ 1128712 h 1339214"/>
                <a:gd name="connsiteX1486" fmla="*/ 289954 w 1247216"/>
                <a:gd name="connsiteY1486" fmla="*/ 1134427 h 1339214"/>
                <a:gd name="connsiteX1487" fmla="*/ 294716 w 1247216"/>
                <a:gd name="connsiteY1487" fmla="*/ 1136332 h 1339214"/>
                <a:gd name="connsiteX1488" fmla="*/ 308051 w 1247216"/>
                <a:gd name="connsiteY1488" fmla="*/ 1145857 h 1339214"/>
                <a:gd name="connsiteX1489" fmla="*/ 309004 w 1247216"/>
                <a:gd name="connsiteY1489" fmla="*/ 1157287 h 1339214"/>
                <a:gd name="connsiteX1490" fmla="*/ 306146 w 1247216"/>
                <a:gd name="connsiteY1490" fmla="*/ 1159192 h 1339214"/>
                <a:gd name="connsiteX1491" fmla="*/ 293764 w 1247216"/>
                <a:gd name="connsiteY1491" fmla="*/ 1150619 h 1339214"/>
                <a:gd name="connsiteX1492" fmla="*/ 292811 w 1247216"/>
                <a:gd name="connsiteY1492" fmla="*/ 1149667 h 1339214"/>
                <a:gd name="connsiteX1493" fmla="*/ 272809 w 1247216"/>
                <a:gd name="connsiteY1493" fmla="*/ 1145857 h 1339214"/>
                <a:gd name="connsiteX1494" fmla="*/ 258521 w 1247216"/>
                <a:gd name="connsiteY1494" fmla="*/ 1141094 h 1339214"/>
                <a:gd name="connsiteX1495" fmla="*/ 253759 w 1247216"/>
                <a:gd name="connsiteY1495" fmla="*/ 1134427 h 1339214"/>
                <a:gd name="connsiteX1496" fmla="*/ 244234 w 1247216"/>
                <a:gd name="connsiteY1496" fmla="*/ 1131569 h 1339214"/>
                <a:gd name="connsiteX1497" fmla="*/ 240424 w 1247216"/>
                <a:gd name="connsiteY1497" fmla="*/ 1132522 h 1339214"/>
                <a:gd name="connsiteX1498" fmla="*/ 251854 w 1247216"/>
                <a:gd name="connsiteY1498" fmla="*/ 1144904 h 1339214"/>
                <a:gd name="connsiteX1499" fmla="*/ 256616 w 1247216"/>
                <a:gd name="connsiteY1499" fmla="*/ 1145857 h 1339214"/>
                <a:gd name="connsiteX1500" fmla="*/ 254711 w 1247216"/>
                <a:gd name="connsiteY1500" fmla="*/ 1141094 h 1339214"/>
                <a:gd name="connsiteX1501" fmla="*/ 258521 w 1247216"/>
                <a:gd name="connsiteY1501" fmla="*/ 1146809 h 1339214"/>
                <a:gd name="connsiteX1502" fmla="*/ 275666 w 1247216"/>
                <a:gd name="connsiteY1502" fmla="*/ 1152524 h 1339214"/>
                <a:gd name="connsiteX1503" fmla="*/ 267094 w 1247216"/>
                <a:gd name="connsiteY1503" fmla="*/ 1149667 h 1339214"/>
                <a:gd name="connsiteX1504" fmla="*/ 266141 w 1247216"/>
                <a:gd name="connsiteY1504" fmla="*/ 1153477 h 1339214"/>
                <a:gd name="connsiteX1505" fmla="*/ 249949 w 1247216"/>
                <a:gd name="connsiteY1505" fmla="*/ 1146809 h 1339214"/>
                <a:gd name="connsiteX1506" fmla="*/ 229946 w 1247216"/>
                <a:gd name="connsiteY1506" fmla="*/ 1120139 h 1339214"/>
                <a:gd name="connsiteX1507" fmla="*/ 225184 w 1247216"/>
                <a:gd name="connsiteY1507" fmla="*/ 1117282 h 1339214"/>
                <a:gd name="connsiteX1508" fmla="*/ 217564 w 1247216"/>
                <a:gd name="connsiteY1508" fmla="*/ 1105852 h 1339214"/>
                <a:gd name="connsiteX1509" fmla="*/ 205181 w 1247216"/>
                <a:gd name="connsiteY1509" fmla="*/ 1078229 h 1339214"/>
                <a:gd name="connsiteX1510" fmla="*/ 212801 w 1247216"/>
                <a:gd name="connsiteY1510" fmla="*/ 1083944 h 1339214"/>
                <a:gd name="connsiteX1511" fmla="*/ 228994 w 1247216"/>
                <a:gd name="connsiteY1511" fmla="*/ 1098232 h 1339214"/>
                <a:gd name="connsiteX1512" fmla="*/ 247091 w 1247216"/>
                <a:gd name="connsiteY1512" fmla="*/ 1114424 h 1339214"/>
                <a:gd name="connsiteX1513" fmla="*/ 269951 w 1247216"/>
                <a:gd name="connsiteY1513" fmla="*/ 1130617 h 1339214"/>
                <a:gd name="connsiteX1514" fmla="*/ 269951 w 1247216"/>
                <a:gd name="connsiteY1514" fmla="*/ 1128712 h 1339214"/>
                <a:gd name="connsiteX1515" fmla="*/ 266141 w 1247216"/>
                <a:gd name="connsiteY1515" fmla="*/ 1125854 h 1339214"/>
                <a:gd name="connsiteX1516" fmla="*/ 268999 w 1247216"/>
                <a:gd name="connsiteY1516" fmla="*/ 1126807 h 1339214"/>
                <a:gd name="connsiteX1517" fmla="*/ 268999 w 1247216"/>
                <a:gd name="connsiteY1517" fmla="*/ 1123949 h 1339214"/>
                <a:gd name="connsiteX1518" fmla="*/ 268999 w 1247216"/>
                <a:gd name="connsiteY1518" fmla="*/ 1118234 h 1339214"/>
                <a:gd name="connsiteX1519" fmla="*/ 262331 w 1247216"/>
                <a:gd name="connsiteY1519" fmla="*/ 1102042 h 1339214"/>
                <a:gd name="connsiteX1520" fmla="*/ 258521 w 1247216"/>
                <a:gd name="connsiteY1520" fmla="*/ 1084897 h 1339214"/>
                <a:gd name="connsiteX1521" fmla="*/ 263284 w 1247216"/>
                <a:gd name="connsiteY1521" fmla="*/ 1073467 h 1339214"/>
                <a:gd name="connsiteX1522" fmla="*/ 257569 w 1247216"/>
                <a:gd name="connsiteY1522" fmla="*/ 1067752 h 1339214"/>
                <a:gd name="connsiteX1523" fmla="*/ 256616 w 1247216"/>
                <a:gd name="connsiteY1523" fmla="*/ 1062989 h 1339214"/>
                <a:gd name="connsiteX1524" fmla="*/ 262331 w 1247216"/>
                <a:gd name="connsiteY1524" fmla="*/ 1068704 h 1339214"/>
                <a:gd name="connsiteX1525" fmla="*/ 265189 w 1247216"/>
                <a:gd name="connsiteY1525" fmla="*/ 1070609 h 1339214"/>
                <a:gd name="connsiteX1526" fmla="*/ 265189 w 1247216"/>
                <a:gd name="connsiteY1526" fmla="*/ 1065847 h 1339214"/>
                <a:gd name="connsiteX1527" fmla="*/ 263284 w 1247216"/>
                <a:gd name="connsiteY1527" fmla="*/ 1062989 h 1339214"/>
                <a:gd name="connsiteX1528" fmla="*/ 264236 w 1247216"/>
                <a:gd name="connsiteY1528" fmla="*/ 1058227 h 1339214"/>
                <a:gd name="connsiteX1529" fmla="*/ 256616 w 1247216"/>
                <a:gd name="connsiteY1529" fmla="*/ 1056322 h 1339214"/>
                <a:gd name="connsiteX1530" fmla="*/ 243281 w 1247216"/>
                <a:gd name="connsiteY1530" fmla="*/ 1066799 h 1339214"/>
                <a:gd name="connsiteX1531" fmla="*/ 239471 w 1247216"/>
                <a:gd name="connsiteY1531" fmla="*/ 1070609 h 1339214"/>
                <a:gd name="connsiteX1532" fmla="*/ 237566 w 1247216"/>
                <a:gd name="connsiteY1532" fmla="*/ 1071562 h 1339214"/>
                <a:gd name="connsiteX1533" fmla="*/ 236614 w 1247216"/>
                <a:gd name="connsiteY1533" fmla="*/ 1069657 h 1339214"/>
                <a:gd name="connsiteX1534" fmla="*/ 238519 w 1247216"/>
                <a:gd name="connsiteY1534" fmla="*/ 1059179 h 1339214"/>
                <a:gd name="connsiteX1535" fmla="*/ 241376 w 1247216"/>
                <a:gd name="connsiteY1535" fmla="*/ 1052512 h 1339214"/>
                <a:gd name="connsiteX1536" fmla="*/ 241376 w 1247216"/>
                <a:gd name="connsiteY1536" fmla="*/ 1049654 h 1339214"/>
                <a:gd name="connsiteX1537" fmla="*/ 236614 w 1247216"/>
                <a:gd name="connsiteY1537" fmla="*/ 1045844 h 1339214"/>
                <a:gd name="connsiteX1538" fmla="*/ 234709 w 1247216"/>
                <a:gd name="connsiteY1538" fmla="*/ 1041082 h 1339214"/>
                <a:gd name="connsiteX1539" fmla="*/ 227089 w 1247216"/>
                <a:gd name="connsiteY1539" fmla="*/ 1035367 h 1339214"/>
                <a:gd name="connsiteX1540" fmla="*/ 226136 w 1247216"/>
                <a:gd name="connsiteY1540" fmla="*/ 1033462 h 1339214"/>
                <a:gd name="connsiteX1541" fmla="*/ 225184 w 1247216"/>
                <a:gd name="connsiteY1541" fmla="*/ 1034414 h 1339214"/>
                <a:gd name="connsiteX1542" fmla="*/ 223279 w 1247216"/>
                <a:gd name="connsiteY1542" fmla="*/ 1039177 h 1339214"/>
                <a:gd name="connsiteX1543" fmla="*/ 218516 w 1247216"/>
                <a:gd name="connsiteY1543" fmla="*/ 1052512 h 1339214"/>
                <a:gd name="connsiteX1544" fmla="*/ 225184 w 1247216"/>
                <a:gd name="connsiteY1544" fmla="*/ 1063942 h 1339214"/>
                <a:gd name="connsiteX1545" fmla="*/ 236614 w 1247216"/>
                <a:gd name="connsiteY1545" fmla="*/ 1077277 h 1339214"/>
                <a:gd name="connsiteX1546" fmla="*/ 238519 w 1247216"/>
                <a:gd name="connsiteY1546" fmla="*/ 1079182 h 1339214"/>
                <a:gd name="connsiteX1547" fmla="*/ 237566 w 1247216"/>
                <a:gd name="connsiteY1547" fmla="*/ 1079182 h 1339214"/>
                <a:gd name="connsiteX1548" fmla="*/ 239471 w 1247216"/>
                <a:gd name="connsiteY1548" fmla="*/ 1082039 h 1339214"/>
                <a:gd name="connsiteX1549" fmla="*/ 243281 w 1247216"/>
                <a:gd name="connsiteY1549" fmla="*/ 1085849 h 1339214"/>
                <a:gd name="connsiteX1550" fmla="*/ 248044 w 1247216"/>
                <a:gd name="connsiteY1550" fmla="*/ 1090612 h 1339214"/>
                <a:gd name="connsiteX1551" fmla="*/ 248044 w 1247216"/>
                <a:gd name="connsiteY1551" fmla="*/ 1091564 h 1339214"/>
                <a:gd name="connsiteX1552" fmla="*/ 255664 w 1247216"/>
                <a:gd name="connsiteY1552" fmla="*/ 1101089 h 1339214"/>
                <a:gd name="connsiteX1553" fmla="*/ 246139 w 1247216"/>
                <a:gd name="connsiteY1553" fmla="*/ 1094422 h 1339214"/>
                <a:gd name="connsiteX1554" fmla="*/ 245186 w 1247216"/>
                <a:gd name="connsiteY1554" fmla="*/ 1095374 h 1339214"/>
                <a:gd name="connsiteX1555" fmla="*/ 244234 w 1247216"/>
                <a:gd name="connsiteY1555" fmla="*/ 1099184 h 1339214"/>
                <a:gd name="connsiteX1556" fmla="*/ 241376 w 1247216"/>
                <a:gd name="connsiteY1556" fmla="*/ 1100137 h 1339214"/>
                <a:gd name="connsiteX1557" fmla="*/ 227089 w 1247216"/>
                <a:gd name="connsiteY1557" fmla="*/ 1086802 h 1339214"/>
                <a:gd name="connsiteX1558" fmla="*/ 215659 w 1247216"/>
                <a:gd name="connsiteY1558" fmla="*/ 1072514 h 1339214"/>
                <a:gd name="connsiteX1559" fmla="*/ 202324 w 1247216"/>
                <a:gd name="connsiteY1559" fmla="*/ 1062037 h 1339214"/>
                <a:gd name="connsiteX1560" fmla="*/ 190894 w 1247216"/>
                <a:gd name="connsiteY1560" fmla="*/ 1043939 h 1339214"/>
                <a:gd name="connsiteX1561" fmla="*/ 188989 w 1247216"/>
                <a:gd name="connsiteY1561" fmla="*/ 1041082 h 1339214"/>
                <a:gd name="connsiteX1562" fmla="*/ 184226 w 1247216"/>
                <a:gd name="connsiteY1562" fmla="*/ 1025842 h 1339214"/>
                <a:gd name="connsiteX1563" fmla="*/ 175654 w 1247216"/>
                <a:gd name="connsiteY1563" fmla="*/ 1015364 h 1339214"/>
                <a:gd name="connsiteX1564" fmla="*/ 161366 w 1247216"/>
                <a:gd name="connsiteY1564" fmla="*/ 1002029 h 1339214"/>
                <a:gd name="connsiteX1565" fmla="*/ 159461 w 1247216"/>
                <a:gd name="connsiteY1565" fmla="*/ 985837 h 1339214"/>
                <a:gd name="connsiteX1566" fmla="*/ 161366 w 1247216"/>
                <a:gd name="connsiteY1566" fmla="*/ 963929 h 1339214"/>
                <a:gd name="connsiteX1567" fmla="*/ 160414 w 1247216"/>
                <a:gd name="connsiteY1567" fmla="*/ 962024 h 1339214"/>
                <a:gd name="connsiteX1568" fmla="*/ 158509 w 1247216"/>
                <a:gd name="connsiteY1568" fmla="*/ 964882 h 1339214"/>
                <a:gd name="connsiteX1569" fmla="*/ 155651 w 1247216"/>
                <a:gd name="connsiteY1569" fmla="*/ 966787 h 1339214"/>
                <a:gd name="connsiteX1570" fmla="*/ 145174 w 1247216"/>
                <a:gd name="connsiteY1570" fmla="*/ 949642 h 1339214"/>
                <a:gd name="connsiteX1571" fmla="*/ 143269 w 1247216"/>
                <a:gd name="connsiteY1571" fmla="*/ 941069 h 1339214"/>
                <a:gd name="connsiteX1572" fmla="*/ 138506 w 1247216"/>
                <a:gd name="connsiteY1572" fmla="*/ 927734 h 1339214"/>
                <a:gd name="connsiteX1573" fmla="*/ 131839 w 1247216"/>
                <a:gd name="connsiteY1573" fmla="*/ 913447 h 1339214"/>
                <a:gd name="connsiteX1574" fmla="*/ 129934 w 1247216"/>
                <a:gd name="connsiteY1574" fmla="*/ 908684 h 1339214"/>
                <a:gd name="connsiteX1575" fmla="*/ 120409 w 1247216"/>
                <a:gd name="connsiteY1575" fmla="*/ 890587 h 1339214"/>
                <a:gd name="connsiteX1576" fmla="*/ 113741 w 1247216"/>
                <a:gd name="connsiteY1576" fmla="*/ 873442 h 1339214"/>
                <a:gd name="connsiteX1577" fmla="*/ 104216 w 1247216"/>
                <a:gd name="connsiteY1577" fmla="*/ 862964 h 1339214"/>
                <a:gd name="connsiteX1578" fmla="*/ 104216 w 1247216"/>
                <a:gd name="connsiteY1578" fmla="*/ 857249 h 1339214"/>
                <a:gd name="connsiteX1579" fmla="*/ 96596 w 1247216"/>
                <a:gd name="connsiteY1579" fmla="*/ 846772 h 1339214"/>
                <a:gd name="connsiteX1580" fmla="*/ 95644 w 1247216"/>
                <a:gd name="connsiteY1580" fmla="*/ 845819 h 1339214"/>
                <a:gd name="connsiteX1581" fmla="*/ 94691 w 1247216"/>
                <a:gd name="connsiteY1581" fmla="*/ 846772 h 1339214"/>
                <a:gd name="connsiteX1582" fmla="*/ 94691 w 1247216"/>
                <a:gd name="connsiteY1582" fmla="*/ 865822 h 1339214"/>
                <a:gd name="connsiteX1583" fmla="*/ 94691 w 1247216"/>
                <a:gd name="connsiteY1583" fmla="*/ 873442 h 1339214"/>
                <a:gd name="connsiteX1584" fmla="*/ 85166 w 1247216"/>
                <a:gd name="connsiteY1584" fmla="*/ 882014 h 1339214"/>
                <a:gd name="connsiteX1585" fmla="*/ 80404 w 1247216"/>
                <a:gd name="connsiteY1585" fmla="*/ 881062 h 1339214"/>
                <a:gd name="connsiteX1586" fmla="*/ 78499 w 1247216"/>
                <a:gd name="connsiteY1586" fmla="*/ 869632 h 1339214"/>
                <a:gd name="connsiteX1587" fmla="*/ 81356 w 1247216"/>
                <a:gd name="connsiteY1587" fmla="*/ 861059 h 1339214"/>
                <a:gd name="connsiteX1588" fmla="*/ 78499 w 1247216"/>
                <a:gd name="connsiteY1588" fmla="*/ 856297 h 1339214"/>
                <a:gd name="connsiteX1589" fmla="*/ 75641 w 1247216"/>
                <a:gd name="connsiteY1589" fmla="*/ 851534 h 1339214"/>
                <a:gd name="connsiteX1590" fmla="*/ 69926 w 1247216"/>
                <a:gd name="connsiteY1590" fmla="*/ 834389 h 1339214"/>
                <a:gd name="connsiteX1591" fmla="*/ 71831 w 1247216"/>
                <a:gd name="connsiteY1591" fmla="*/ 823912 h 1339214"/>
                <a:gd name="connsiteX1592" fmla="*/ 69926 w 1247216"/>
                <a:gd name="connsiteY1592" fmla="*/ 817244 h 1339214"/>
                <a:gd name="connsiteX1593" fmla="*/ 68974 w 1247216"/>
                <a:gd name="connsiteY1593" fmla="*/ 815339 h 1339214"/>
                <a:gd name="connsiteX1594" fmla="*/ 66116 w 1247216"/>
                <a:gd name="connsiteY1594" fmla="*/ 808672 h 1339214"/>
                <a:gd name="connsiteX1595" fmla="*/ 52781 w 1247216"/>
                <a:gd name="connsiteY1595" fmla="*/ 802004 h 1339214"/>
                <a:gd name="connsiteX1596" fmla="*/ 38494 w 1247216"/>
                <a:gd name="connsiteY1596" fmla="*/ 794384 h 1339214"/>
                <a:gd name="connsiteX1597" fmla="*/ 36589 w 1247216"/>
                <a:gd name="connsiteY1597" fmla="*/ 791527 h 1339214"/>
                <a:gd name="connsiteX1598" fmla="*/ 28969 w 1247216"/>
                <a:gd name="connsiteY1598" fmla="*/ 764857 h 1339214"/>
                <a:gd name="connsiteX1599" fmla="*/ 25159 w 1247216"/>
                <a:gd name="connsiteY1599" fmla="*/ 748664 h 1339214"/>
                <a:gd name="connsiteX1600" fmla="*/ 21349 w 1247216"/>
                <a:gd name="connsiteY1600" fmla="*/ 742949 h 1339214"/>
                <a:gd name="connsiteX1601" fmla="*/ 11824 w 1247216"/>
                <a:gd name="connsiteY1601" fmla="*/ 728662 h 1339214"/>
                <a:gd name="connsiteX1602" fmla="*/ 10871 w 1247216"/>
                <a:gd name="connsiteY1602" fmla="*/ 713422 h 1339214"/>
                <a:gd name="connsiteX1603" fmla="*/ 8966 w 1247216"/>
                <a:gd name="connsiteY1603" fmla="*/ 702944 h 1339214"/>
                <a:gd name="connsiteX1604" fmla="*/ 9919 w 1247216"/>
                <a:gd name="connsiteY1604" fmla="*/ 698182 h 1339214"/>
                <a:gd name="connsiteX1605" fmla="*/ 10871 w 1247216"/>
                <a:gd name="connsiteY1605" fmla="*/ 692467 h 1339214"/>
                <a:gd name="connsiteX1606" fmla="*/ 7061 w 1247216"/>
                <a:gd name="connsiteY1606" fmla="*/ 661034 h 1339214"/>
                <a:gd name="connsiteX1607" fmla="*/ 7061 w 1247216"/>
                <a:gd name="connsiteY1607" fmla="*/ 653414 h 1339214"/>
                <a:gd name="connsiteX1608" fmla="*/ 2299 w 1247216"/>
                <a:gd name="connsiteY1608" fmla="*/ 648652 h 1339214"/>
                <a:gd name="connsiteX1609" fmla="*/ 394 w 1247216"/>
                <a:gd name="connsiteY1609" fmla="*/ 643889 h 1339214"/>
                <a:gd name="connsiteX1610" fmla="*/ 4204 w 1247216"/>
                <a:gd name="connsiteY1610" fmla="*/ 623887 h 1339214"/>
                <a:gd name="connsiteX1611" fmla="*/ 394 w 1247216"/>
                <a:gd name="connsiteY1611" fmla="*/ 603884 h 1339214"/>
                <a:gd name="connsiteX1612" fmla="*/ 394 w 1247216"/>
                <a:gd name="connsiteY1612" fmla="*/ 592454 h 1339214"/>
                <a:gd name="connsiteX1613" fmla="*/ 1346 w 1247216"/>
                <a:gd name="connsiteY1613" fmla="*/ 589597 h 1339214"/>
                <a:gd name="connsiteX1614" fmla="*/ 7061 w 1247216"/>
                <a:gd name="connsiteY1614" fmla="*/ 581024 h 1339214"/>
                <a:gd name="connsiteX1615" fmla="*/ 8966 w 1247216"/>
                <a:gd name="connsiteY1615" fmla="*/ 564832 h 1339214"/>
                <a:gd name="connsiteX1616" fmla="*/ 8966 w 1247216"/>
                <a:gd name="connsiteY1616" fmla="*/ 549592 h 1339214"/>
                <a:gd name="connsiteX1617" fmla="*/ 15634 w 1247216"/>
                <a:gd name="connsiteY1617" fmla="*/ 524827 h 1339214"/>
                <a:gd name="connsiteX1618" fmla="*/ 14681 w 1247216"/>
                <a:gd name="connsiteY1618" fmla="*/ 517207 h 1339214"/>
                <a:gd name="connsiteX1619" fmla="*/ 18491 w 1247216"/>
                <a:gd name="connsiteY1619" fmla="*/ 514349 h 1339214"/>
                <a:gd name="connsiteX1620" fmla="*/ 19444 w 1247216"/>
                <a:gd name="connsiteY1620" fmla="*/ 511492 h 1339214"/>
                <a:gd name="connsiteX1621" fmla="*/ 19444 w 1247216"/>
                <a:gd name="connsiteY1621" fmla="*/ 512444 h 1339214"/>
                <a:gd name="connsiteX1622" fmla="*/ 21349 w 1247216"/>
                <a:gd name="connsiteY1622" fmla="*/ 509587 h 1339214"/>
                <a:gd name="connsiteX1623" fmla="*/ 28016 w 1247216"/>
                <a:gd name="connsiteY1623" fmla="*/ 502919 h 1339214"/>
                <a:gd name="connsiteX1624" fmla="*/ 29802 w 1247216"/>
                <a:gd name="connsiteY1624" fmla="*/ 497799 h 1339214"/>
                <a:gd name="connsiteX1625" fmla="*/ 28016 w 1247216"/>
                <a:gd name="connsiteY1625" fmla="*/ 493395 h 1339214"/>
                <a:gd name="connsiteX1626" fmla="*/ 27064 w 1247216"/>
                <a:gd name="connsiteY1626" fmla="*/ 493395 h 1339214"/>
                <a:gd name="connsiteX1627" fmla="*/ 29921 w 1247216"/>
                <a:gd name="connsiteY1627" fmla="*/ 489585 h 1339214"/>
                <a:gd name="connsiteX1628" fmla="*/ 29921 w 1247216"/>
                <a:gd name="connsiteY1628" fmla="*/ 491489 h 1339214"/>
                <a:gd name="connsiteX1629" fmla="*/ 31825 w 1247216"/>
                <a:gd name="connsiteY1629" fmla="*/ 489585 h 1339214"/>
                <a:gd name="connsiteX1630" fmla="*/ 29922 w 1247216"/>
                <a:gd name="connsiteY1630" fmla="*/ 489585 h 1339214"/>
                <a:gd name="connsiteX1631" fmla="*/ 30874 w 1247216"/>
                <a:gd name="connsiteY1631" fmla="*/ 486727 h 1339214"/>
                <a:gd name="connsiteX1632" fmla="*/ 32605 w 1247216"/>
                <a:gd name="connsiteY1632" fmla="*/ 489324 h 1339214"/>
                <a:gd name="connsiteX1633" fmla="*/ 34684 w 1247216"/>
                <a:gd name="connsiteY1633" fmla="*/ 488632 h 1339214"/>
                <a:gd name="connsiteX1634" fmla="*/ 47066 w 1247216"/>
                <a:gd name="connsiteY1634" fmla="*/ 468629 h 1339214"/>
                <a:gd name="connsiteX1635" fmla="*/ 52781 w 1247216"/>
                <a:gd name="connsiteY1635" fmla="*/ 460057 h 1339214"/>
                <a:gd name="connsiteX1636" fmla="*/ 57544 w 1247216"/>
                <a:gd name="connsiteY1636" fmla="*/ 457199 h 1339214"/>
                <a:gd name="connsiteX1637" fmla="*/ 60401 w 1247216"/>
                <a:gd name="connsiteY1637" fmla="*/ 448627 h 1339214"/>
                <a:gd name="connsiteX1638" fmla="*/ 61354 w 1247216"/>
                <a:gd name="connsiteY1638" fmla="*/ 446722 h 1339214"/>
                <a:gd name="connsiteX1639" fmla="*/ 59449 w 1247216"/>
                <a:gd name="connsiteY1639" fmla="*/ 443864 h 1339214"/>
                <a:gd name="connsiteX1640" fmla="*/ 62306 w 1247216"/>
                <a:gd name="connsiteY1640" fmla="*/ 443864 h 1339214"/>
                <a:gd name="connsiteX1641" fmla="*/ 107074 w 1247216"/>
                <a:gd name="connsiteY1641" fmla="*/ 363854 h 1339214"/>
                <a:gd name="connsiteX1642" fmla="*/ 122314 w 1247216"/>
                <a:gd name="connsiteY1642" fmla="*/ 333374 h 1339214"/>
                <a:gd name="connsiteX1643" fmla="*/ 127076 w 1247216"/>
                <a:gd name="connsiteY1643" fmla="*/ 331469 h 1339214"/>
                <a:gd name="connsiteX1644" fmla="*/ 132791 w 1247216"/>
                <a:gd name="connsiteY1644" fmla="*/ 338137 h 1339214"/>
                <a:gd name="connsiteX1645" fmla="*/ 120409 w 1247216"/>
                <a:gd name="connsiteY1645" fmla="*/ 352424 h 1339214"/>
                <a:gd name="connsiteX1646" fmla="*/ 86119 w 1247216"/>
                <a:gd name="connsiteY1646" fmla="*/ 418147 h 1339214"/>
                <a:gd name="connsiteX1647" fmla="*/ 83261 w 1247216"/>
                <a:gd name="connsiteY1647" fmla="*/ 428624 h 1339214"/>
                <a:gd name="connsiteX1648" fmla="*/ 90881 w 1247216"/>
                <a:gd name="connsiteY1648" fmla="*/ 417194 h 1339214"/>
                <a:gd name="connsiteX1649" fmla="*/ 97549 w 1247216"/>
                <a:gd name="connsiteY1649" fmla="*/ 406717 h 1339214"/>
                <a:gd name="connsiteX1650" fmla="*/ 99454 w 1247216"/>
                <a:gd name="connsiteY1650" fmla="*/ 401002 h 1339214"/>
                <a:gd name="connsiteX1651" fmla="*/ 110884 w 1247216"/>
                <a:gd name="connsiteY1651" fmla="*/ 394334 h 1339214"/>
                <a:gd name="connsiteX1652" fmla="*/ 111836 w 1247216"/>
                <a:gd name="connsiteY1652" fmla="*/ 388619 h 1339214"/>
                <a:gd name="connsiteX1653" fmla="*/ 118504 w 1247216"/>
                <a:gd name="connsiteY1653" fmla="*/ 376237 h 1339214"/>
                <a:gd name="connsiteX1654" fmla="*/ 120409 w 1247216"/>
                <a:gd name="connsiteY1654" fmla="*/ 375284 h 1339214"/>
                <a:gd name="connsiteX1655" fmla="*/ 121361 w 1247216"/>
                <a:gd name="connsiteY1655" fmla="*/ 379094 h 1339214"/>
                <a:gd name="connsiteX1656" fmla="*/ 120409 w 1247216"/>
                <a:gd name="connsiteY1656" fmla="*/ 382904 h 1339214"/>
                <a:gd name="connsiteX1657" fmla="*/ 122314 w 1247216"/>
                <a:gd name="connsiteY1657" fmla="*/ 388619 h 1339214"/>
                <a:gd name="connsiteX1658" fmla="*/ 127076 w 1247216"/>
                <a:gd name="connsiteY1658" fmla="*/ 387667 h 1339214"/>
                <a:gd name="connsiteX1659" fmla="*/ 133744 w 1247216"/>
                <a:gd name="connsiteY1659" fmla="*/ 380999 h 1339214"/>
                <a:gd name="connsiteX1660" fmla="*/ 137554 w 1247216"/>
                <a:gd name="connsiteY1660" fmla="*/ 376237 h 1339214"/>
                <a:gd name="connsiteX1661" fmla="*/ 150889 w 1247216"/>
                <a:gd name="connsiteY1661" fmla="*/ 360997 h 1339214"/>
                <a:gd name="connsiteX1662" fmla="*/ 162319 w 1247216"/>
                <a:gd name="connsiteY1662" fmla="*/ 351472 h 1339214"/>
                <a:gd name="connsiteX1663" fmla="*/ 185179 w 1247216"/>
                <a:gd name="connsiteY1663" fmla="*/ 336232 h 1339214"/>
                <a:gd name="connsiteX1664" fmla="*/ 185417 w 1247216"/>
                <a:gd name="connsiteY1664" fmla="*/ 335874 h 1339214"/>
                <a:gd name="connsiteX1665" fmla="*/ 184227 w 1247216"/>
                <a:gd name="connsiteY1665" fmla="*/ 335279 h 1339214"/>
                <a:gd name="connsiteX1666" fmla="*/ 186132 w 1247216"/>
                <a:gd name="connsiteY1666" fmla="*/ 332422 h 1339214"/>
                <a:gd name="connsiteX1667" fmla="*/ 186132 w 1247216"/>
                <a:gd name="connsiteY1667" fmla="*/ 334802 h 1339214"/>
                <a:gd name="connsiteX1668" fmla="*/ 187084 w 1247216"/>
                <a:gd name="connsiteY1668" fmla="*/ 333374 h 1339214"/>
                <a:gd name="connsiteX1669" fmla="*/ 194704 w 1247216"/>
                <a:gd name="connsiteY1669" fmla="*/ 329564 h 1339214"/>
                <a:gd name="connsiteX1670" fmla="*/ 207086 w 1247216"/>
                <a:gd name="connsiteY1670" fmla="*/ 315276 h 1339214"/>
                <a:gd name="connsiteX1671" fmla="*/ 210896 w 1247216"/>
                <a:gd name="connsiteY1671" fmla="*/ 314324 h 1339214"/>
                <a:gd name="connsiteX1672" fmla="*/ 222326 w 1247216"/>
                <a:gd name="connsiteY1672" fmla="*/ 305751 h 1339214"/>
                <a:gd name="connsiteX1673" fmla="*/ 228994 w 1247216"/>
                <a:gd name="connsiteY1673" fmla="*/ 300037 h 1339214"/>
                <a:gd name="connsiteX1674" fmla="*/ 236614 w 1247216"/>
                <a:gd name="connsiteY1674" fmla="*/ 298132 h 1339214"/>
                <a:gd name="connsiteX1675" fmla="*/ 238519 w 1247216"/>
                <a:gd name="connsiteY1675" fmla="*/ 295274 h 1339214"/>
                <a:gd name="connsiteX1676" fmla="*/ 242329 w 1247216"/>
                <a:gd name="connsiteY1676" fmla="*/ 292417 h 1339214"/>
                <a:gd name="connsiteX1677" fmla="*/ 259474 w 1247216"/>
                <a:gd name="connsiteY1677" fmla="*/ 288607 h 1339214"/>
                <a:gd name="connsiteX1678" fmla="*/ 261379 w 1247216"/>
                <a:gd name="connsiteY1678" fmla="*/ 286702 h 1339214"/>
                <a:gd name="connsiteX1679" fmla="*/ 262331 w 1247216"/>
                <a:gd name="connsiteY1679" fmla="*/ 284797 h 1339214"/>
                <a:gd name="connsiteX1680" fmla="*/ 263284 w 1247216"/>
                <a:gd name="connsiteY1680" fmla="*/ 284797 h 1339214"/>
                <a:gd name="connsiteX1681" fmla="*/ 275666 w 1247216"/>
                <a:gd name="connsiteY1681" fmla="*/ 274319 h 1339214"/>
                <a:gd name="connsiteX1682" fmla="*/ 277571 w 1247216"/>
                <a:gd name="connsiteY1682" fmla="*/ 271462 h 1339214"/>
                <a:gd name="connsiteX1683" fmla="*/ 292811 w 1247216"/>
                <a:gd name="connsiteY1683" fmla="*/ 261937 h 1339214"/>
                <a:gd name="connsiteX1684" fmla="*/ 293764 w 1247216"/>
                <a:gd name="connsiteY1684" fmla="*/ 261937 h 1339214"/>
                <a:gd name="connsiteX1685" fmla="*/ 297574 w 1247216"/>
                <a:gd name="connsiteY1685" fmla="*/ 257174 h 1339214"/>
                <a:gd name="connsiteX1686" fmla="*/ 310909 w 1247216"/>
                <a:gd name="connsiteY1686" fmla="*/ 242887 h 1339214"/>
                <a:gd name="connsiteX1687" fmla="*/ 293764 w 1247216"/>
                <a:gd name="connsiteY1687" fmla="*/ 239077 h 1339214"/>
                <a:gd name="connsiteX1688" fmla="*/ 310909 w 1247216"/>
                <a:gd name="connsiteY1688" fmla="*/ 240029 h 1339214"/>
                <a:gd name="connsiteX1689" fmla="*/ 353771 w 1247216"/>
                <a:gd name="connsiteY1689" fmla="*/ 209549 h 1339214"/>
                <a:gd name="connsiteX1690" fmla="*/ 374726 w 1247216"/>
                <a:gd name="connsiteY1690" fmla="*/ 193356 h 1339214"/>
                <a:gd name="connsiteX1691" fmla="*/ 398539 w 1247216"/>
                <a:gd name="connsiteY1691" fmla="*/ 179069 h 1339214"/>
                <a:gd name="connsiteX1692" fmla="*/ 381394 w 1247216"/>
                <a:gd name="connsiteY1692" fmla="*/ 173354 h 1339214"/>
                <a:gd name="connsiteX1693" fmla="*/ 393776 w 1247216"/>
                <a:gd name="connsiteY1693" fmla="*/ 168592 h 1339214"/>
                <a:gd name="connsiteX1694" fmla="*/ 379489 w 1247216"/>
                <a:gd name="connsiteY1694" fmla="*/ 164781 h 1339214"/>
                <a:gd name="connsiteX1695" fmla="*/ 380441 w 1247216"/>
                <a:gd name="connsiteY1695" fmla="*/ 171449 h 1339214"/>
                <a:gd name="connsiteX1696" fmla="*/ 361391 w 1247216"/>
                <a:gd name="connsiteY1696" fmla="*/ 168592 h 1339214"/>
                <a:gd name="connsiteX1697" fmla="*/ 342341 w 1247216"/>
                <a:gd name="connsiteY1697" fmla="*/ 171449 h 1339214"/>
                <a:gd name="connsiteX1698" fmla="*/ 283286 w 1247216"/>
                <a:gd name="connsiteY1698" fmla="*/ 206692 h 1339214"/>
                <a:gd name="connsiteX1699" fmla="*/ 258521 w 1247216"/>
                <a:gd name="connsiteY1699" fmla="*/ 223837 h 1339214"/>
                <a:gd name="connsiteX1700" fmla="*/ 245186 w 1247216"/>
                <a:gd name="connsiteY1700" fmla="*/ 232409 h 1339214"/>
                <a:gd name="connsiteX1701" fmla="*/ 230899 w 1247216"/>
                <a:gd name="connsiteY1701" fmla="*/ 240982 h 1339214"/>
                <a:gd name="connsiteX1702" fmla="*/ 202324 w 1247216"/>
                <a:gd name="connsiteY1702" fmla="*/ 265747 h 1339214"/>
                <a:gd name="connsiteX1703" fmla="*/ 176801 w 1247216"/>
                <a:gd name="connsiteY1703" fmla="*/ 287624 h 1339214"/>
                <a:gd name="connsiteX1704" fmla="*/ 190537 w 1247216"/>
                <a:gd name="connsiteY1704" fmla="*/ 272057 h 1339214"/>
                <a:gd name="connsiteX1705" fmla="*/ 228041 w 1247216"/>
                <a:gd name="connsiteY1705" fmla="*/ 237172 h 1339214"/>
                <a:gd name="connsiteX1706" fmla="*/ 272809 w 1247216"/>
                <a:gd name="connsiteY1706" fmla="*/ 204787 h 1339214"/>
                <a:gd name="connsiteX1707" fmla="*/ 279476 w 1247216"/>
                <a:gd name="connsiteY1707" fmla="*/ 197167 h 1339214"/>
                <a:gd name="connsiteX1708" fmla="*/ 362344 w 1247216"/>
                <a:gd name="connsiteY1708" fmla="*/ 148589 h 1339214"/>
                <a:gd name="connsiteX1709" fmla="*/ 341389 w 1247216"/>
                <a:gd name="connsiteY1709" fmla="*/ 142874 h 1339214"/>
                <a:gd name="connsiteX1710" fmla="*/ 268999 w 1247216"/>
                <a:gd name="connsiteY1710" fmla="*/ 189547 h 1339214"/>
                <a:gd name="connsiteX1711" fmla="*/ 295669 w 1247216"/>
                <a:gd name="connsiteY1711" fmla="*/ 153352 h 1339214"/>
                <a:gd name="connsiteX1712" fmla="*/ 314719 w 1247216"/>
                <a:gd name="connsiteY1712" fmla="*/ 147637 h 1339214"/>
                <a:gd name="connsiteX1713" fmla="*/ 410921 w 1247216"/>
                <a:gd name="connsiteY1713" fmla="*/ 100012 h 1339214"/>
                <a:gd name="connsiteX1714" fmla="*/ 517601 w 1247216"/>
                <a:gd name="connsiteY1714" fmla="*/ 82867 h 1339214"/>
                <a:gd name="connsiteX1715" fmla="*/ 519506 w 1247216"/>
                <a:gd name="connsiteY1715" fmla="*/ 83819 h 1339214"/>
                <a:gd name="connsiteX1716" fmla="*/ 495694 w 1247216"/>
                <a:gd name="connsiteY1716" fmla="*/ 91439 h 1339214"/>
                <a:gd name="connsiteX1717" fmla="*/ 503314 w 1247216"/>
                <a:gd name="connsiteY1717" fmla="*/ 87629 h 1339214"/>
                <a:gd name="connsiteX1718" fmla="*/ 483311 w 1247216"/>
                <a:gd name="connsiteY1718" fmla="*/ 86677 h 1339214"/>
                <a:gd name="connsiteX1719" fmla="*/ 482359 w 1247216"/>
                <a:gd name="connsiteY1719" fmla="*/ 91439 h 1339214"/>
                <a:gd name="connsiteX1720" fmla="*/ 463309 w 1247216"/>
                <a:gd name="connsiteY1720" fmla="*/ 92392 h 1339214"/>
                <a:gd name="connsiteX1721" fmla="*/ 456641 w 1247216"/>
                <a:gd name="connsiteY1721" fmla="*/ 100012 h 1339214"/>
                <a:gd name="connsiteX1722" fmla="*/ 472834 w 1247216"/>
                <a:gd name="connsiteY1722" fmla="*/ 95249 h 1339214"/>
                <a:gd name="connsiteX1723" fmla="*/ 485216 w 1247216"/>
                <a:gd name="connsiteY1723" fmla="*/ 100964 h 1339214"/>
                <a:gd name="connsiteX1724" fmla="*/ 490931 w 1247216"/>
                <a:gd name="connsiteY1724" fmla="*/ 97154 h 1339214"/>
                <a:gd name="connsiteX1725" fmla="*/ 491884 w 1247216"/>
                <a:gd name="connsiteY1725" fmla="*/ 100964 h 1339214"/>
                <a:gd name="connsiteX1726" fmla="*/ 509981 w 1247216"/>
                <a:gd name="connsiteY1726" fmla="*/ 100964 h 1339214"/>
                <a:gd name="connsiteX1727" fmla="*/ 522364 w 1247216"/>
                <a:gd name="connsiteY1727" fmla="*/ 93344 h 1339214"/>
                <a:gd name="connsiteX1728" fmla="*/ 577609 w 1247216"/>
                <a:gd name="connsiteY1728" fmla="*/ 87629 h 1339214"/>
                <a:gd name="connsiteX1729" fmla="*/ 600469 w 1247216"/>
                <a:gd name="connsiteY1729" fmla="*/ 89534 h 1339214"/>
                <a:gd name="connsiteX1730" fmla="*/ 614756 w 1247216"/>
                <a:gd name="connsiteY1730" fmla="*/ 88582 h 1339214"/>
                <a:gd name="connsiteX1731" fmla="*/ 629996 w 1247216"/>
                <a:gd name="connsiteY1731" fmla="*/ 87629 h 1339214"/>
                <a:gd name="connsiteX1732" fmla="*/ 683336 w 1247216"/>
                <a:gd name="connsiteY1732" fmla="*/ 98107 h 1339214"/>
                <a:gd name="connsiteX1733" fmla="*/ 710959 w 1247216"/>
                <a:gd name="connsiteY1733" fmla="*/ 100964 h 1339214"/>
                <a:gd name="connsiteX1734" fmla="*/ 734771 w 1247216"/>
                <a:gd name="connsiteY1734" fmla="*/ 109537 h 1339214"/>
                <a:gd name="connsiteX1735" fmla="*/ 851929 w 1247216"/>
                <a:gd name="connsiteY1735" fmla="*/ 142874 h 1339214"/>
                <a:gd name="connsiteX1736" fmla="*/ 946226 w 1247216"/>
                <a:gd name="connsiteY1736" fmla="*/ 204787 h 1339214"/>
                <a:gd name="connsiteX1737" fmla="*/ 950989 w 1247216"/>
                <a:gd name="connsiteY1737" fmla="*/ 207644 h 1339214"/>
                <a:gd name="connsiteX1738" fmla="*/ 954799 w 1247216"/>
                <a:gd name="connsiteY1738" fmla="*/ 212407 h 1339214"/>
                <a:gd name="connsiteX1739" fmla="*/ 968134 w 1247216"/>
                <a:gd name="connsiteY1739" fmla="*/ 219074 h 1339214"/>
                <a:gd name="connsiteX1740" fmla="*/ 969086 w 1247216"/>
                <a:gd name="connsiteY1740" fmla="*/ 218122 h 1339214"/>
                <a:gd name="connsiteX1741" fmla="*/ 970039 w 1247216"/>
                <a:gd name="connsiteY1741" fmla="*/ 220027 h 1339214"/>
                <a:gd name="connsiteX1742" fmla="*/ 969086 w 1247216"/>
                <a:gd name="connsiteY1742" fmla="*/ 220979 h 1339214"/>
                <a:gd name="connsiteX1743" fmla="*/ 972896 w 1247216"/>
                <a:gd name="connsiteY1743" fmla="*/ 223837 h 1339214"/>
                <a:gd name="connsiteX1744" fmla="*/ 991946 w 1247216"/>
                <a:gd name="connsiteY1744" fmla="*/ 240029 h 1339214"/>
                <a:gd name="connsiteX1745" fmla="*/ 989089 w 1247216"/>
                <a:gd name="connsiteY1745" fmla="*/ 235267 h 1339214"/>
                <a:gd name="connsiteX1746" fmla="*/ 989089 w 1247216"/>
                <a:gd name="connsiteY1746" fmla="*/ 234314 h 1339214"/>
                <a:gd name="connsiteX1747" fmla="*/ 981469 w 1247216"/>
                <a:gd name="connsiteY1747" fmla="*/ 228599 h 1339214"/>
                <a:gd name="connsiteX1748" fmla="*/ 982421 w 1247216"/>
                <a:gd name="connsiteY1748" fmla="*/ 224789 h 1339214"/>
                <a:gd name="connsiteX1749" fmla="*/ 990041 w 1247216"/>
                <a:gd name="connsiteY1749" fmla="*/ 232409 h 1339214"/>
                <a:gd name="connsiteX1750" fmla="*/ 990041 w 1247216"/>
                <a:gd name="connsiteY1750" fmla="*/ 231457 h 1339214"/>
                <a:gd name="connsiteX1751" fmla="*/ 990994 w 1247216"/>
                <a:gd name="connsiteY1751" fmla="*/ 230504 h 1339214"/>
                <a:gd name="connsiteX1752" fmla="*/ 993851 w 1247216"/>
                <a:gd name="connsiteY1752" fmla="*/ 231457 h 1339214"/>
                <a:gd name="connsiteX1753" fmla="*/ 995756 w 1247216"/>
                <a:gd name="connsiteY1753" fmla="*/ 243839 h 1339214"/>
                <a:gd name="connsiteX1754" fmla="*/ 1002424 w 1247216"/>
                <a:gd name="connsiteY1754" fmla="*/ 247649 h 1339214"/>
                <a:gd name="connsiteX1755" fmla="*/ 1004329 w 1247216"/>
                <a:gd name="connsiteY1755" fmla="*/ 243839 h 1339214"/>
                <a:gd name="connsiteX1756" fmla="*/ 1015759 w 1247216"/>
                <a:gd name="connsiteY1756" fmla="*/ 243839 h 1339214"/>
                <a:gd name="connsiteX1757" fmla="*/ 1020521 w 1247216"/>
                <a:gd name="connsiteY1757" fmla="*/ 251459 h 1339214"/>
                <a:gd name="connsiteX1758" fmla="*/ 1027189 w 1247216"/>
                <a:gd name="connsiteY1758" fmla="*/ 255269 h 1339214"/>
                <a:gd name="connsiteX1759" fmla="*/ 1026236 w 1247216"/>
                <a:gd name="connsiteY1759" fmla="*/ 252412 h 1339214"/>
                <a:gd name="connsiteX1760" fmla="*/ 1028141 w 1247216"/>
                <a:gd name="connsiteY1760" fmla="*/ 254317 h 1339214"/>
                <a:gd name="connsiteX1761" fmla="*/ 1029094 w 1247216"/>
                <a:gd name="connsiteY1761" fmla="*/ 256222 h 1339214"/>
                <a:gd name="connsiteX1762" fmla="*/ 1031951 w 1247216"/>
                <a:gd name="connsiteY1762" fmla="*/ 257174 h 1339214"/>
                <a:gd name="connsiteX1763" fmla="*/ 1030046 w 1247216"/>
                <a:gd name="connsiteY1763" fmla="*/ 255269 h 1339214"/>
                <a:gd name="connsiteX1764" fmla="*/ 1031951 w 1247216"/>
                <a:gd name="connsiteY1764" fmla="*/ 253364 h 1339214"/>
                <a:gd name="connsiteX1765" fmla="*/ 1033856 w 1247216"/>
                <a:gd name="connsiteY1765" fmla="*/ 258127 h 1339214"/>
                <a:gd name="connsiteX1766" fmla="*/ 1055764 w 1247216"/>
                <a:gd name="connsiteY1766" fmla="*/ 265747 h 1339214"/>
                <a:gd name="connsiteX1767" fmla="*/ 1055764 w 1247216"/>
                <a:gd name="connsiteY1767" fmla="*/ 262889 h 1339214"/>
                <a:gd name="connsiteX1768" fmla="*/ 1052906 w 1247216"/>
                <a:gd name="connsiteY1768" fmla="*/ 260032 h 1339214"/>
                <a:gd name="connsiteX1769" fmla="*/ 1054811 w 1247216"/>
                <a:gd name="connsiteY1769" fmla="*/ 260984 h 1339214"/>
                <a:gd name="connsiteX1770" fmla="*/ 1051954 w 1247216"/>
                <a:gd name="connsiteY1770" fmla="*/ 255269 h 1339214"/>
                <a:gd name="connsiteX1771" fmla="*/ 1054811 w 1247216"/>
                <a:gd name="connsiteY1771" fmla="*/ 256222 h 1339214"/>
                <a:gd name="connsiteX1772" fmla="*/ 1051954 w 1247216"/>
                <a:gd name="connsiteY1772" fmla="*/ 251459 h 1339214"/>
                <a:gd name="connsiteX1773" fmla="*/ 1038619 w 1247216"/>
                <a:gd name="connsiteY1773" fmla="*/ 239077 h 1339214"/>
                <a:gd name="connsiteX1774" fmla="*/ 1041476 w 1247216"/>
                <a:gd name="connsiteY1774" fmla="*/ 238124 h 1339214"/>
                <a:gd name="connsiteX1775" fmla="*/ 1025284 w 1247216"/>
                <a:gd name="connsiteY1775" fmla="*/ 223837 h 1339214"/>
                <a:gd name="connsiteX1776" fmla="*/ 1011949 w 1247216"/>
                <a:gd name="connsiteY1776" fmla="*/ 209549 h 1339214"/>
                <a:gd name="connsiteX1777" fmla="*/ 1020521 w 1247216"/>
                <a:gd name="connsiteY1777" fmla="*/ 218122 h 1339214"/>
                <a:gd name="connsiteX1778" fmla="*/ 1007186 w 1247216"/>
                <a:gd name="connsiteY1778" fmla="*/ 199072 h 1339214"/>
                <a:gd name="connsiteX1779" fmla="*/ 1017664 w 1247216"/>
                <a:gd name="connsiteY1779" fmla="*/ 200977 h 1339214"/>
                <a:gd name="connsiteX1780" fmla="*/ 1027189 w 1247216"/>
                <a:gd name="connsiteY1780" fmla="*/ 213359 h 1339214"/>
                <a:gd name="connsiteX1781" fmla="*/ 1040524 w 1247216"/>
                <a:gd name="connsiteY1781" fmla="*/ 224789 h 1339214"/>
                <a:gd name="connsiteX1782" fmla="*/ 1035761 w 1247216"/>
                <a:gd name="connsiteY1782" fmla="*/ 222884 h 1339214"/>
                <a:gd name="connsiteX1783" fmla="*/ 1050049 w 1247216"/>
                <a:gd name="connsiteY1783" fmla="*/ 235267 h 1339214"/>
                <a:gd name="connsiteX1784" fmla="*/ 1050049 w 1247216"/>
                <a:gd name="connsiteY1784" fmla="*/ 233362 h 1339214"/>
                <a:gd name="connsiteX1785" fmla="*/ 1029094 w 1247216"/>
                <a:gd name="connsiteY1785" fmla="*/ 207644 h 1339214"/>
                <a:gd name="connsiteX1786" fmla="*/ 1008139 w 1247216"/>
                <a:gd name="connsiteY1786" fmla="*/ 185737 h 1339214"/>
                <a:gd name="connsiteX1787" fmla="*/ 980516 w 1247216"/>
                <a:gd name="connsiteY1787" fmla="*/ 172402 h 1339214"/>
                <a:gd name="connsiteX1788" fmla="*/ 951941 w 1247216"/>
                <a:gd name="connsiteY1788" fmla="*/ 151447 h 1339214"/>
                <a:gd name="connsiteX1789" fmla="*/ 950036 w 1247216"/>
                <a:gd name="connsiteY1789" fmla="*/ 142874 h 1339214"/>
                <a:gd name="connsiteX1790" fmla="*/ 872884 w 1247216"/>
                <a:gd name="connsiteY1790" fmla="*/ 104774 h 1339214"/>
                <a:gd name="connsiteX1791" fmla="*/ 787159 w 1247216"/>
                <a:gd name="connsiteY1791" fmla="*/ 91439 h 1339214"/>
                <a:gd name="connsiteX1792" fmla="*/ 779539 w 1247216"/>
                <a:gd name="connsiteY1792" fmla="*/ 87629 h 1339214"/>
                <a:gd name="connsiteX1793" fmla="*/ 750964 w 1247216"/>
                <a:gd name="connsiteY1793" fmla="*/ 85724 h 1339214"/>
                <a:gd name="connsiteX1794" fmla="*/ 756679 w 1247216"/>
                <a:gd name="connsiteY1794" fmla="*/ 78104 h 1339214"/>
                <a:gd name="connsiteX1795" fmla="*/ 697317 w 1247216"/>
                <a:gd name="connsiteY1795" fmla="*/ 75067 h 1339214"/>
                <a:gd name="connsiteX1796" fmla="*/ 698062 w 1247216"/>
                <a:gd name="connsiteY1796" fmla="*/ 75174 h 1339214"/>
                <a:gd name="connsiteX1797" fmla="*/ 697624 w 1247216"/>
                <a:gd name="connsiteY1797" fmla="*/ 75247 h 1339214"/>
                <a:gd name="connsiteX1798" fmla="*/ 709054 w 1247216"/>
                <a:gd name="connsiteY1798" fmla="*/ 73342 h 1339214"/>
                <a:gd name="connsiteX1799" fmla="*/ 729056 w 1247216"/>
                <a:gd name="connsiteY1799" fmla="*/ 77152 h 1339214"/>
                <a:gd name="connsiteX1800" fmla="*/ 746202 w 1247216"/>
                <a:gd name="connsiteY1800" fmla="*/ 83820 h 1339214"/>
                <a:gd name="connsiteX1801" fmla="*/ 725246 w 1247216"/>
                <a:gd name="connsiteY1801" fmla="*/ 80010 h 1339214"/>
                <a:gd name="connsiteX1802" fmla="*/ 705244 w 1247216"/>
                <a:gd name="connsiteY1802" fmla="*/ 76200 h 1339214"/>
                <a:gd name="connsiteX1803" fmla="*/ 698062 w 1247216"/>
                <a:gd name="connsiteY1803" fmla="*/ 75174 h 1339214"/>
                <a:gd name="connsiteX1804" fmla="*/ 672710 w 1247216"/>
                <a:gd name="connsiteY1804" fmla="*/ 69220 h 1339214"/>
                <a:gd name="connsiteX1805" fmla="*/ 693368 w 1247216"/>
                <a:gd name="connsiteY1805" fmla="*/ 72762 h 1339214"/>
                <a:gd name="connsiteX1806" fmla="*/ 697317 w 1247216"/>
                <a:gd name="connsiteY1806" fmla="*/ 75067 h 1339214"/>
                <a:gd name="connsiteX1807" fmla="*/ 665239 w 1247216"/>
                <a:gd name="connsiteY1807" fmla="*/ 70485 h 1339214"/>
                <a:gd name="connsiteX1808" fmla="*/ 672710 w 1247216"/>
                <a:gd name="connsiteY1808" fmla="*/ 69220 h 1339214"/>
                <a:gd name="connsiteX1809" fmla="*/ 631902 w 1247216"/>
                <a:gd name="connsiteY1809" fmla="*/ 63817 h 1339214"/>
                <a:gd name="connsiteX1810" fmla="*/ 631902 w 1247216"/>
                <a:gd name="connsiteY1810" fmla="*/ 67627 h 1339214"/>
                <a:gd name="connsiteX1811" fmla="*/ 621424 w 1247216"/>
                <a:gd name="connsiteY1811" fmla="*/ 64770 h 1339214"/>
                <a:gd name="connsiteX1812" fmla="*/ 631902 w 1247216"/>
                <a:gd name="connsiteY1812" fmla="*/ 63817 h 1339214"/>
                <a:gd name="connsiteX1813" fmla="*/ 660476 w 1247216"/>
                <a:gd name="connsiteY1813" fmla="*/ 62864 h 1339214"/>
                <a:gd name="connsiteX1814" fmla="*/ 645236 w 1247216"/>
                <a:gd name="connsiteY1814" fmla="*/ 69532 h 1339214"/>
                <a:gd name="connsiteX1815" fmla="*/ 645236 w 1247216"/>
                <a:gd name="connsiteY1815" fmla="*/ 64769 h 1339214"/>
                <a:gd name="connsiteX1816" fmla="*/ 660476 w 1247216"/>
                <a:gd name="connsiteY1816" fmla="*/ 62864 h 1339214"/>
                <a:gd name="connsiteX1817" fmla="*/ 735724 w 1247216"/>
                <a:gd name="connsiteY1817" fmla="*/ 15239 h 1339214"/>
                <a:gd name="connsiteX1818" fmla="*/ 742391 w 1247216"/>
                <a:gd name="connsiteY1818" fmla="*/ 15239 h 1339214"/>
                <a:gd name="connsiteX1819" fmla="*/ 743344 w 1247216"/>
                <a:gd name="connsiteY1819" fmla="*/ 19049 h 1339214"/>
                <a:gd name="connsiteX1820" fmla="*/ 738581 w 1247216"/>
                <a:gd name="connsiteY1820" fmla="*/ 17144 h 1339214"/>
                <a:gd name="connsiteX1821" fmla="*/ 735724 w 1247216"/>
                <a:gd name="connsiteY1821" fmla="*/ 15239 h 1339214"/>
                <a:gd name="connsiteX1822" fmla="*/ 656666 w 1247216"/>
                <a:gd name="connsiteY1822" fmla="*/ 0 h 1339214"/>
                <a:gd name="connsiteX1823" fmla="*/ 685241 w 1247216"/>
                <a:gd name="connsiteY1823" fmla="*/ 2858 h 1339214"/>
                <a:gd name="connsiteX1824" fmla="*/ 693814 w 1247216"/>
                <a:gd name="connsiteY1824" fmla="*/ 7620 h 1339214"/>
                <a:gd name="connsiteX1825" fmla="*/ 703339 w 1247216"/>
                <a:gd name="connsiteY1825" fmla="*/ 8573 h 1339214"/>
                <a:gd name="connsiteX1826" fmla="*/ 705243 w 1247216"/>
                <a:gd name="connsiteY1826" fmla="*/ 5715 h 1339214"/>
                <a:gd name="connsiteX1827" fmla="*/ 720483 w 1247216"/>
                <a:gd name="connsiteY1827" fmla="*/ 10478 h 1339214"/>
                <a:gd name="connsiteX1828" fmla="*/ 723341 w 1247216"/>
                <a:gd name="connsiteY1828" fmla="*/ 11430 h 1339214"/>
                <a:gd name="connsiteX1829" fmla="*/ 729056 w 1247216"/>
                <a:gd name="connsiteY1829" fmla="*/ 8573 h 1339214"/>
                <a:gd name="connsiteX1830" fmla="*/ 734771 w 1247216"/>
                <a:gd name="connsiteY1830" fmla="*/ 13335 h 1339214"/>
                <a:gd name="connsiteX1831" fmla="*/ 694766 w 1247216"/>
                <a:gd name="connsiteY1831" fmla="*/ 10478 h 1339214"/>
                <a:gd name="connsiteX1832" fmla="*/ 690004 w 1247216"/>
                <a:gd name="connsiteY1832" fmla="*/ 6668 h 1339214"/>
                <a:gd name="connsiteX1833" fmla="*/ 688099 w 1247216"/>
                <a:gd name="connsiteY1833" fmla="*/ 8573 h 1339214"/>
                <a:gd name="connsiteX1834" fmla="*/ 661429 w 1247216"/>
                <a:gd name="connsiteY1834" fmla="*/ 2858 h 1339214"/>
                <a:gd name="connsiteX1835" fmla="*/ 670954 w 1247216"/>
                <a:gd name="connsiteY1835" fmla="*/ 5715 h 1339214"/>
                <a:gd name="connsiteX1836" fmla="*/ 657618 w 1247216"/>
                <a:gd name="connsiteY1836" fmla="*/ 4763 h 1339214"/>
                <a:gd name="connsiteX1837" fmla="*/ 656666 w 1247216"/>
                <a:gd name="connsiteY1837" fmla="*/ 0 h 133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</a:cxnLst>
              <a:rect l="l" t="t" r="r" b="b"/>
              <a:pathLst>
                <a:path w="1247216" h="1339214">
                  <a:moveTo>
                    <a:pt x="633806" y="1335404"/>
                  </a:moveTo>
                  <a:cubicBezTo>
                    <a:pt x="637616" y="1332547"/>
                    <a:pt x="654761" y="1337309"/>
                    <a:pt x="642379" y="1339214"/>
                  </a:cubicBezTo>
                  <a:cubicBezTo>
                    <a:pt x="645236" y="1334452"/>
                    <a:pt x="636664" y="1336357"/>
                    <a:pt x="633806" y="1335404"/>
                  </a:cubicBezTo>
                  <a:close/>
                  <a:moveTo>
                    <a:pt x="574752" y="1304925"/>
                  </a:moveTo>
                  <a:cubicBezTo>
                    <a:pt x="572847" y="1307783"/>
                    <a:pt x="567131" y="1304925"/>
                    <a:pt x="563322" y="1305878"/>
                  </a:cubicBezTo>
                  <a:cubicBezTo>
                    <a:pt x="556654" y="1306830"/>
                    <a:pt x="564274" y="1310640"/>
                    <a:pt x="556654" y="1305878"/>
                  </a:cubicBezTo>
                  <a:cubicBezTo>
                    <a:pt x="563322" y="1304925"/>
                    <a:pt x="566179" y="1305878"/>
                    <a:pt x="574752" y="1304925"/>
                  </a:cubicBezTo>
                  <a:close/>
                  <a:moveTo>
                    <a:pt x="609994" y="1303020"/>
                  </a:moveTo>
                  <a:cubicBezTo>
                    <a:pt x="609042" y="1303972"/>
                    <a:pt x="606184" y="1304925"/>
                    <a:pt x="609042" y="1304925"/>
                  </a:cubicBezTo>
                  <a:cubicBezTo>
                    <a:pt x="602374" y="1307783"/>
                    <a:pt x="590944" y="1306830"/>
                    <a:pt x="583324" y="1304925"/>
                  </a:cubicBezTo>
                  <a:cubicBezTo>
                    <a:pt x="592849" y="1303972"/>
                    <a:pt x="598564" y="1304925"/>
                    <a:pt x="609994" y="1303020"/>
                  </a:cubicBezTo>
                  <a:close/>
                  <a:moveTo>
                    <a:pt x="507124" y="1301115"/>
                  </a:moveTo>
                  <a:cubicBezTo>
                    <a:pt x="510934" y="1300162"/>
                    <a:pt x="517602" y="1301115"/>
                    <a:pt x="525222" y="1302067"/>
                  </a:cubicBezTo>
                  <a:cubicBezTo>
                    <a:pt x="526174" y="1303020"/>
                    <a:pt x="512839" y="1302067"/>
                    <a:pt x="507124" y="1301115"/>
                  </a:cubicBezTo>
                  <a:close/>
                  <a:moveTo>
                    <a:pt x="589992" y="1294447"/>
                  </a:moveTo>
                  <a:cubicBezTo>
                    <a:pt x="591897" y="1294447"/>
                    <a:pt x="592849" y="1296352"/>
                    <a:pt x="592849" y="1298257"/>
                  </a:cubicBezTo>
                  <a:cubicBezTo>
                    <a:pt x="588087" y="1301115"/>
                    <a:pt x="584277" y="1296352"/>
                    <a:pt x="581419" y="1298257"/>
                  </a:cubicBezTo>
                  <a:cubicBezTo>
                    <a:pt x="582372" y="1299210"/>
                    <a:pt x="584277" y="1299210"/>
                    <a:pt x="587134" y="1299210"/>
                  </a:cubicBezTo>
                  <a:cubicBezTo>
                    <a:pt x="585229" y="1302067"/>
                    <a:pt x="577609" y="1301115"/>
                    <a:pt x="575704" y="1303020"/>
                  </a:cubicBezTo>
                  <a:cubicBezTo>
                    <a:pt x="573799" y="1302067"/>
                    <a:pt x="574752" y="1301115"/>
                    <a:pt x="577609" y="1301115"/>
                  </a:cubicBezTo>
                  <a:cubicBezTo>
                    <a:pt x="575704" y="1298257"/>
                    <a:pt x="576657" y="1299210"/>
                    <a:pt x="575704" y="1296352"/>
                  </a:cubicBezTo>
                  <a:cubicBezTo>
                    <a:pt x="581419" y="1296352"/>
                    <a:pt x="585229" y="1295400"/>
                    <a:pt x="589992" y="1294447"/>
                  </a:cubicBezTo>
                  <a:close/>
                  <a:moveTo>
                    <a:pt x="568084" y="1293495"/>
                  </a:moveTo>
                  <a:cubicBezTo>
                    <a:pt x="564274" y="1295400"/>
                    <a:pt x="569989" y="1296352"/>
                    <a:pt x="570941" y="1298257"/>
                  </a:cubicBezTo>
                  <a:cubicBezTo>
                    <a:pt x="567131" y="1299209"/>
                    <a:pt x="559511" y="1298257"/>
                    <a:pt x="558559" y="1295400"/>
                  </a:cubicBezTo>
                  <a:cubicBezTo>
                    <a:pt x="555701" y="1296352"/>
                    <a:pt x="558559" y="1297305"/>
                    <a:pt x="556654" y="1298257"/>
                  </a:cubicBezTo>
                  <a:cubicBezTo>
                    <a:pt x="554749" y="1297305"/>
                    <a:pt x="549034" y="1297305"/>
                    <a:pt x="547129" y="1298257"/>
                  </a:cubicBezTo>
                  <a:cubicBezTo>
                    <a:pt x="544271" y="1297305"/>
                    <a:pt x="553796" y="1297305"/>
                    <a:pt x="549034" y="1294447"/>
                  </a:cubicBezTo>
                  <a:cubicBezTo>
                    <a:pt x="554749" y="1293495"/>
                    <a:pt x="559511" y="1292542"/>
                    <a:pt x="568084" y="1293495"/>
                  </a:cubicBezTo>
                  <a:close/>
                  <a:moveTo>
                    <a:pt x="568084" y="1292542"/>
                  </a:moveTo>
                  <a:cubicBezTo>
                    <a:pt x="570941" y="1291589"/>
                    <a:pt x="589991" y="1293494"/>
                    <a:pt x="572847" y="1294447"/>
                  </a:cubicBezTo>
                  <a:cubicBezTo>
                    <a:pt x="571894" y="1293494"/>
                    <a:pt x="569989" y="1292542"/>
                    <a:pt x="568084" y="1292542"/>
                  </a:cubicBezTo>
                  <a:close/>
                  <a:moveTo>
                    <a:pt x="701434" y="1289684"/>
                  </a:moveTo>
                  <a:cubicBezTo>
                    <a:pt x="707149" y="1289684"/>
                    <a:pt x="702387" y="1292542"/>
                    <a:pt x="707149" y="1295399"/>
                  </a:cubicBezTo>
                  <a:cubicBezTo>
                    <a:pt x="704291" y="1295399"/>
                    <a:pt x="704291" y="1296352"/>
                    <a:pt x="704291" y="1297304"/>
                  </a:cubicBezTo>
                  <a:cubicBezTo>
                    <a:pt x="693814" y="1297304"/>
                    <a:pt x="690956" y="1300162"/>
                    <a:pt x="678574" y="1301114"/>
                  </a:cubicBezTo>
                  <a:cubicBezTo>
                    <a:pt x="679526" y="1299209"/>
                    <a:pt x="683337" y="1298257"/>
                    <a:pt x="686194" y="1299209"/>
                  </a:cubicBezTo>
                  <a:cubicBezTo>
                    <a:pt x="682384" y="1296352"/>
                    <a:pt x="691909" y="1295399"/>
                    <a:pt x="696671" y="1292542"/>
                  </a:cubicBezTo>
                  <a:lnTo>
                    <a:pt x="697624" y="1296352"/>
                  </a:lnTo>
                  <a:lnTo>
                    <a:pt x="704291" y="1295399"/>
                  </a:lnTo>
                  <a:cubicBezTo>
                    <a:pt x="705244" y="1292542"/>
                    <a:pt x="698576" y="1290637"/>
                    <a:pt x="701434" y="1289684"/>
                  </a:cubicBezTo>
                  <a:close/>
                  <a:moveTo>
                    <a:pt x="489741" y="1288970"/>
                  </a:moveTo>
                  <a:cubicBezTo>
                    <a:pt x="492122" y="1289208"/>
                    <a:pt x="494266" y="1290161"/>
                    <a:pt x="492837" y="1291590"/>
                  </a:cubicBezTo>
                  <a:cubicBezTo>
                    <a:pt x="489979" y="1289685"/>
                    <a:pt x="489027" y="1291590"/>
                    <a:pt x="485217" y="1290637"/>
                  </a:cubicBezTo>
                  <a:cubicBezTo>
                    <a:pt x="484741" y="1289209"/>
                    <a:pt x="487360" y="1288732"/>
                    <a:pt x="489741" y="1288970"/>
                  </a:cubicBezTo>
                  <a:close/>
                  <a:moveTo>
                    <a:pt x="734415" y="1280040"/>
                  </a:moveTo>
                  <a:cubicBezTo>
                    <a:pt x="736200" y="1279683"/>
                    <a:pt x="737629" y="1279683"/>
                    <a:pt x="737629" y="1281112"/>
                  </a:cubicBezTo>
                  <a:cubicBezTo>
                    <a:pt x="728104" y="1282065"/>
                    <a:pt x="728104" y="1286827"/>
                    <a:pt x="732867" y="1287779"/>
                  </a:cubicBezTo>
                  <a:cubicBezTo>
                    <a:pt x="731914" y="1288732"/>
                    <a:pt x="729057" y="1288732"/>
                    <a:pt x="730009" y="1290637"/>
                  </a:cubicBezTo>
                  <a:cubicBezTo>
                    <a:pt x="723342" y="1289684"/>
                    <a:pt x="729057" y="1284922"/>
                    <a:pt x="729057" y="1281112"/>
                  </a:cubicBezTo>
                  <a:cubicBezTo>
                    <a:pt x="730486" y="1281112"/>
                    <a:pt x="732629" y="1280398"/>
                    <a:pt x="734415" y="1280040"/>
                  </a:cubicBezTo>
                  <a:close/>
                  <a:moveTo>
                    <a:pt x="780492" y="1275397"/>
                  </a:moveTo>
                  <a:cubicBezTo>
                    <a:pt x="784302" y="1274444"/>
                    <a:pt x="770014" y="1281112"/>
                    <a:pt x="769062" y="1283017"/>
                  </a:cubicBezTo>
                  <a:cubicBezTo>
                    <a:pt x="767157" y="1282064"/>
                    <a:pt x="759537" y="1281112"/>
                    <a:pt x="757632" y="1283969"/>
                  </a:cubicBezTo>
                  <a:cubicBezTo>
                    <a:pt x="753822" y="1281112"/>
                    <a:pt x="765252" y="1282064"/>
                    <a:pt x="772872" y="1280159"/>
                  </a:cubicBezTo>
                  <a:cubicBezTo>
                    <a:pt x="771919" y="1278254"/>
                    <a:pt x="768109" y="1279207"/>
                    <a:pt x="766204" y="1279207"/>
                  </a:cubicBezTo>
                  <a:cubicBezTo>
                    <a:pt x="768109" y="1277302"/>
                    <a:pt x="772872" y="1280159"/>
                    <a:pt x="780492" y="1275397"/>
                  </a:cubicBezTo>
                  <a:close/>
                  <a:moveTo>
                    <a:pt x="755727" y="1274445"/>
                  </a:moveTo>
                  <a:cubicBezTo>
                    <a:pt x="755727" y="1276350"/>
                    <a:pt x="752869" y="1278255"/>
                    <a:pt x="749059" y="1279208"/>
                  </a:cubicBezTo>
                  <a:cubicBezTo>
                    <a:pt x="746202" y="1277303"/>
                    <a:pt x="751917" y="1276350"/>
                    <a:pt x="755727" y="1274445"/>
                  </a:cubicBezTo>
                  <a:close/>
                  <a:moveTo>
                    <a:pt x="474382" y="1274445"/>
                  </a:moveTo>
                  <a:cubicBezTo>
                    <a:pt x="476644" y="1274921"/>
                    <a:pt x="479026" y="1275873"/>
                    <a:pt x="479502" y="1276350"/>
                  </a:cubicBezTo>
                  <a:cubicBezTo>
                    <a:pt x="476644" y="1277302"/>
                    <a:pt x="475692" y="1275397"/>
                    <a:pt x="469977" y="1275397"/>
                  </a:cubicBezTo>
                  <a:cubicBezTo>
                    <a:pt x="469977" y="1273969"/>
                    <a:pt x="472120" y="1273969"/>
                    <a:pt x="474382" y="1274445"/>
                  </a:cubicBezTo>
                  <a:close/>
                  <a:moveTo>
                    <a:pt x="564274" y="1260157"/>
                  </a:moveTo>
                  <a:cubicBezTo>
                    <a:pt x="564274" y="1261109"/>
                    <a:pt x="570941" y="1263014"/>
                    <a:pt x="571894" y="1260157"/>
                  </a:cubicBezTo>
                  <a:cubicBezTo>
                    <a:pt x="569036" y="1259204"/>
                    <a:pt x="565226" y="1257299"/>
                    <a:pt x="564274" y="1260157"/>
                  </a:cubicBezTo>
                  <a:close/>
                  <a:moveTo>
                    <a:pt x="386156" y="1259204"/>
                  </a:moveTo>
                  <a:cubicBezTo>
                    <a:pt x="389014" y="1257299"/>
                    <a:pt x="392824" y="1265872"/>
                    <a:pt x="393776" y="1260157"/>
                  </a:cubicBezTo>
                  <a:cubicBezTo>
                    <a:pt x="399491" y="1262062"/>
                    <a:pt x="405206" y="1263967"/>
                    <a:pt x="409969" y="1265872"/>
                  </a:cubicBezTo>
                  <a:cubicBezTo>
                    <a:pt x="415684" y="1266824"/>
                    <a:pt x="420446" y="1268729"/>
                    <a:pt x="425209" y="1269682"/>
                  </a:cubicBezTo>
                  <a:cubicBezTo>
                    <a:pt x="434734" y="1272539"/>
                    <a:pt x="444259" y="1274444"/>
                    <a:pt x="453784" y="1277302"/>
                  </a:cubicBezTo>
                  <a:cubicBezTo>
                    <a:pt x="471881" y="1283017"/>
                    <a:pt x="492836" y="1285874"/>
                    <a:pt x="519506" y="1289684"/>
                  </a:cubicBezTo>
                  <a:cubicBezTo>
                    <a:pt x="523316" y="1290637"/>
                    <a:pt x="522364" y="1288732"/>
                    <a:pt x="524269" y="1287779"/>
                  </a:cubicBezTo>
                  <a:cubicBezTo>
                    <a:pt x="525221" y="1289684"/>
                    <a:pt x="531889" y="1288732"/>
                    <a:pt x="531889" y="1290637"/>
                  </a:cubicBezTo>
                  <a:cubicBezTo>
                    <a:pt x="533794" y="1290637"/>
                    <a:pt x="536651" y="1289684"/>
                    <a:pt x="536651" y="1287779"/>
                  </a:cubicBezTo>
                  <a:cubicBezTo>
                    <a:pt x="540461" y="1287779"/>
                    <a:pt x="546176" y="1289684"/>
                    <a:pt x="551891" y="1289684"/>
                  </a:cubicBezTo>
                  <a:cubicBezTo>
                    <a:pt x="548081" y="1291589"/>
                    <a:pt x="540461" y="1293494"/>
                    <a:pt x="531889" y="1293494"/>
                  </a:cubicBezTo>
                  <a:cubicBezTo>
                    <a:pt x="522364" y="1294447"/>
                    <a:pt x="511886" y="1293494"/>
                    <a:pt x="503314" y="1292542"/>
                  </a:cubicBezTo>
                  <a:cubicBezTo>
                    <a:pt x="501409" y="1292542"/>
                    <a:pt x="501409" y="1293494"/>
                    <a:pt x="501409" y="1294447"/>
                  </a:cubicBezTo>
                  <a:cubicBezTo>
                    <a:pt x="497599" y="1292542"/>
                    <a:pt x="496646" y="1291589"/>
                    <a:pt x="498551" y="1289684"/>
                  </a:cubicBezTo>
                  <a:cubicBezTo>
                    <a:pt x="491884" y="1287779"/>
                    <a:pt x="491884" y="1289684"/>
                    <a:pt x="488074" y="1286827"/>
                  </a:cubicBezTo>
                  <a:cubicBezTo>
                    <a:pt x="486169" y="1286827"/>
                    <a:pt x="484264" y="1287779"/>
                    <a:pt x="484264" y="1288732"/>
                  </a:cubicBezTo>
                  <a:cubicBezTo>
                    <a:pt x="479501" y="1287779"/>
                    <a:pt x="475691" y="1286827"/>
                    <a:pt x="471881" y="1285874"/>
                  </a:cubicBezTo>
                  <a:cubicBezTo>
                    <a:pt x="468071" y="1284922"/>
                    <a:pt x="464261" y="1283969"/>
                    <a:pt x="460451" y="1283017"/>
                  </a:cubicBezTo>
                  <a:cubicBezTo>
                    <a:pt x="452831" y="1281112"/>
                    <a:pt x="445211" y="1279207"/>
                    <a:pt x="438544" y="1278254"/>
                  </a:cubicBezTo>
                  <a:cubicBezTo>
                    <a:pt x="425209" y="1275397"/>
                    <a:pt x="412826" y="1273492"/>
                    <a:pt x="401396" y="1270634"/>
                  </a:cubicBezTo>
                  <a:cubicBezTo>
                    <a:pt x="406159" y="1269682"/>
                    <a:pt x="396634" y="1267777"/>
                    <a:pt x="399491" y="1264919"/>
                  </a:cubicBezTo>
                  <a:cubicBezTo>
                    <a:pt x="398539" y="1264919"/>
                    <a:pt x="396634" y="1264919"/>
                    <a:pt x="394729" y="1263967"/>
                  </a:cubicBezTo>
                  <a:cubicBezTo>
                    <a:pt x="394729" y="1265872"/>
                    <a:pt x="400444" y="1266824"/>
                    <a:pt x="398539" y="1268729"/>
                  </a:cubicBezTo>
                  <a:cubicBezTo>
                    <a:pt x="390919" y="1264919"/>
                    <a:pt x="388061" y="1263967"/>
                    <a:pt x="386156" y="1259204"/>
                  </a:cubicBezTo>
                  <a:close/>
                  <a:moveTo>
                    <a:pt x="316624" y="1254442"/>
                  </a:moveTo>
                  <a:cubicBezTo>
                    <a:pt x="322339" y="1256347"/>
                    <a:pt x="331864" y="1262062"/>
                    <a:pt x="332817" y="1258252"/>
                  </a:cubicBezTo>
                  <a:cubicBezTo>
                    <a:pt x="334722" y="1259205"/>
                    <a:pt x="336627" y="1260157"/>
                    <a:pt x="336627" y="1262062"/>
                  </a:cubicBezTo>
                  <a:cubicBezTo>
                    <a:pt x="336627" y="1260157"/>
                    <a:pt x="341389" y="1263967"/>
                    <a:pt x="342342" y="1260157"/>
                  </a:cubicBezTo>
                  <a:cubicBezTo>
                    <a:pt x="343294" y="1263967"/>
                    <a:pt x="352819" y="1265872"/>
                    <a:pt x="350914" y="1269682"/>
                  </a:cubicBezTo>
                  <a:cubicBezTo>
                    <a:pt x="360439" y="1271587"/>
                    <a:pt x="366154" y="1270634"/>
                    <a:pt x="367107" y="1263967"/>
                  </a:cubicBezTo>
                  <a:cubicBezTo>
                    <a:pt x="375679" y="1264920"/>
                    <a:pt x="385204" y="1267777"/>
                    <a:pt x="392824" y="1271587"/>
                  </a:cubicBezTo>
                  <a:cubicBezTo>
                    <a:pt x="396634" y="1273492"/>
                    <a:pt x="400444" y="1276350"/>
                    <a:pt x="403302" y="1278255"/>
                  </a:cubicBezTo>
                  <a:cubicBezTo>
                    <a:pt x="407112" y="1280159"/>
                    <a:pt x="409969" y="1282065"/>
                    <a:pt x="410922" y="1285875"/>
                  </a:cubicBezTo>
                  <a:cubicBezTo>
                    <a:pt x="413779" y="1296352"/>
                    <a:pt x="405207" y="1302067"/>
                    <a:pt x="391872" y="1299209"/>
                  </a:cubicBezTo>
                  <a:cubicBezTo>
                    <a:pt x="372822" y="1294447"/>
                    <a:pt x="355677" y="1276350"/>
                    <a:pt x="340437" y="1275397"/>
                  </a:cubicBezTo>
                  <a:cubicBezTo>
                    <a:pt x="335674" y="1272540"/>
                    <a:pt x="320434" y="1264920"/>
                    <a:pt x="314719" y="1259205"/>
                  </a:cubicBezTo>
                  <a:cubicBezTo>
                    <a:pt x="317577" y="1257300"/>
                    <a:pt x="315672" y="1257300"/>
                    <a:pt x="316624" y="1254442"/>
                  </a:cubicBezTo>
                  <a:close/>
                  <a:moveTo>
                    <a:pt x="593325" y="1253251"/>
                  </a:moveTo>
                  <a:cubicBezTo>
                    <a:pt x="587372" y="1253013"/>
                    <a:pt x="582848" y="1253489"/>
                    <a:pt x="587134" y="1255394"/>
                  </a:cubicBezTo>
                  <a:cubicBezTo>
                    <a:pt x="578561" y="1254442"/>
                    <a:pt x="576656" y="1254442"/>
                    <a:pt x="568084" y="1253489"/>
                  </a:cubicBezTo>
                  <a:cubicBezTo>
                    <a:pt x="568084" y="1254442"/>
                    <a:pt x="564274" y="1254442"/>
                    <a:pt x="565226" y="1257299"/>
                  </a:cubicBezTo>
                  <a:cubicBezTo>
                    <a:pt x="569989" y="1255394"/>
                    <a:pt x="577609" y="1256347"/>
                    <a:pt x="585229" y="1256347"/>
                  </a:cubicBezTo>
                  <a:cubicBezTo>
                    <a:pt x="592849" y="1257299"/>
                    <a:pt x="601421" y="1257299"/>
                    <a:pt x="608089" y="1255394"/>
                  </a:cubicBezTo>
                  <a:cubicBezTo>
                    <a:pt x="606660" y="1254442"/>
                    <a:pt x="599278" y="1253489"/>
                    <a:pt x="593325" y="1253251"/>
                  </a:cubicBezTo>
                  <a:close/>
                  <a:moveTo>
                    <a:pt x="685837" y="1250274"/>
                  </a:moveTo>
                  <a:cubicBezTo>
                    <a:pt x="682146" y="1250632"/>
                    <a:pt x="678574" y="1251584"/>
                    <a:pt x="676669" y="1253489"/>
                  </a:cubicBezTo>
                  <a:cubicBezTo>
                    <a:pt x="679526" y="1252537"/>
                    <a:pt x="685241" y="1250632"/>
                    <a:pt x="684289" y="1253489"/>
                  </a:cubicBezTo>
                  <a:cubicBezTo>
                    <a:pt x="679526" y="1254442"/>
                    <a:pt x="674764" y="1256347"/>
                    <a:pt x="667144" y="1258252"/>
                  </a:cubicBezTo>
                  <a:cubicBezTo>
                    <a:pt x="667144" y="1256347"/>
                    <a:pt x="670001" y="1255394"/>
                    <a:pt x="665239" y="1255394"/>
                  </a:cubicBezTo>
                  <a:cubicBezTo>
                    <a:pt x="664286" y="1258252"/>
                    <a:pt x="660476" y="1254442"/>
                    <a:pt x="656666" y="1255394"/>
                  </a:cubicBezTo>
                  <a:cubicBezTo>
                    <a:pt x="656666" y="1256347"/>
                    <a:pt x="661429" y="1258252"/>
                    <a:pt x="657619" y="1259204"/>
                  </a:cubicBezTo>
                  <a:cubicBezTo>
                    <a:pt x="654761" y="1257299"/>
                    <a:pt x="649999" y="1257299"/>
                    <a:pt x="645236" y="1256347"/>
                  </a:cubicBezTo>
                  <a:cubicBezTo>
                    <a:pt x="624281" y="1262062"/>
                    <a:pt x="597611" y="1262062"/>
                    <a:pt x="583324" y="1262062"/>
                  </a:cubicBezTo>
                  <a:cubicBezTo>
                    <a:pt x="585229" y="1263014"/>
                    <a:pt x="585229" y="1263967"/>
                    <a:pt x="585229" y="1264919"/>
                  </a:cubicBezTo>
                  <a:cubicBezTo>
                    <a:pt x="580466" y="1264919"/>
                    <a:pt x="572846" y="1263014"/>
                    <a:pt x="572846" y="1265872"/>
                  </a:cubicBezTo>
                  <a:cubicBezTo>
                    <a:pt x="574751" y="1266824"/>
                    <a:pt x="577609" y="1267777"/>
                    <a:pt x="581419" y="1267777"/>
                  </a:cubicBezTo>
                  <a:cubicBezTo>
                    <a:pt x="583324" y="1267777"/>
                    <a:pt x="582371" y="1265872"/>
                    <a:pt x="584276" y="1265872"/>
                  </a:cubicBezTo>
                  <a:cubicBezTo>
                    <a:pt x="599516" y="1268729"/>
                    <a:pt x="614756" y="1267777"/>
                    <a:pt x="629996" y="1266824"/>
                  </a:cubicBezTo>
                  <a:cubicBezTo>
                    <a:pt x="637616" y="1266824"/>
                    <a:pt x="645236" y="1265872"/>
                    <a:pt x="651904" y="1264919"/>
                  </a:cubicBezTo>
                  <a:cubicBezTo>
                    <a:pt x="655714" y="1263967"/>
                    <a:pt x="659524" y="1263967"/>
                    <a:pt x="662381" y="1263014"/>
                  </a:cubicBezTo>
                  <a:cubicBezTo>
                    <a:pt x="663334" y="1262062"/>
                    <a:pt x="663334" y="1262062"/>
                    <a:pt x="664286" y="1262062"/>
                  </a:cubicBezTo>
                  <a:lnTo>
                    <a:pt x="664286" y="1264919"/>
                  </a:lnTo>
                  <a:cubicBezTo>
                    <a:pt x="681431" y="1261109"/>
                    <a:pt x="695719" y="1263967"/>
                    <a:pt x="710006" y="1259204"/>
                  </a:cubicBezTo>
                  <a:cubicBezTo>
                    <a:pt x="703339" y="1255394"/>
                    <a:pt x="683336" y="1261109"/>
                    <a:pt x="671906" y="1261109"/>
                  </a:cubicBezTo>
                  <a:cubicBezTo>
                    <a:pt x="674764" y="1257299"/>
                    <a:pt x="692861" y="1260157"/>
                    <a:pt x="698576" y="1256347"/>
                  </a:cubicBezTo>
                  <a:cubicBezTo>
                    <a:pt x="690004" y="1257299"/>
                    <a:pt x="697624" y="1253489"/>
                    <a:pt x="695719" y="1250632"/>
                  </a:cubicBezTo>
                  <a:cubicBezTo>
                    <a:pt x="693338" y="1250156"/>
                    <a:pt x="689528" y="1249917"/>
                    <a:pt x="685837" y="1250274"/>
                  </a:cubicBezTo>
                  <a:close/>
                  <a:moveTo>
                    <a:pt x="614756" y="1247774"/>
                  </a:moveTo>
                  <a:cubicBezTo>
                    <a:pt x="599516" y="1250632"/>
                    <a:pt x="583324" y="1244917"/>
                    <a:pt x="572846" y="1250632"/>
                  </a:cubicBezTo>
                  <a:cubicBezTo>
                    <a:pt x="581419" y="1249679"/>
                    <a:pt x="590944" y="1250632"/>
                    <a:pt x="599516" y="1250632"/>
                  </a:cubicBezTo>
                  <a:cubicBezTo>
                    <a:pt x="608089" y="1250632"/>
                    <a:pt x="615709" y="1249679"/>
                    <a:pt x="620471" y="1248727"/>
                  </a:cubicBezTo>
                  <a:cubicBezTo>
                    <a:pt x="617614" y="1248727"/>
                    <a:pt x="613804" y="1250632"/>
                    <a:pt x="614756" y="1247774"/>
                  </a:cubicBezTo>
                  <a:close/>
                  <a:moveTo>
                    <a:pt x="508076" y="1246822"/>
                  </a:moveTo>
                  <a:cubicBezTo>
                    <a:pt x="506171" y="1248727"/>
                    <a:pt x="513791" y="1251584"/>
                    <a:pt x="514744" y="1249679"/>
                  </a:cubicBezTo>
                  <a:cubicBezTo>
                    <a:pt x="512839" y="1248727"/>
                    <a:pt x="513791" y="1247774"/>
                    <a:pt x="513791" y="1246822"/>
                  </a:cubicBezTo>
                  <a:cubicBezTo>
                    <a:pt x="511886" y="1246822"/>
                    <a:pt x="509029" y="1246822"/>
                    <a:pt x="508076" y="1246822"/>
                  </a:cubicBezTo>
                  <a:close/>
                  <a:moveTo>
                    <a:pt x="679526" y="1245869"/>
                  </a:moveTo>
                  <a:cubicBezTo>
                    <a:pt x="671906" y="1244917"/>
                    <a:pt x="667144" y="1250632"/>
                    <a:pt x="661429" y="1249679"/>
                  </a:cubicBezTo>
                  <a:cubicBezTo>
                    <a:pt x="662381" y="1252537"/>
                    <a:pt x="672859" y="1248727"/>
                    <a:pt x="674764" y="1250632"/>
                  </a:cubicBezTo>
                  <a:cubicBezTo>
                    <a:pt x="674764" y="1248727"/>
                    <a:pt x="678574" y="1247774"/>
                    <a:pt x="679526" y="1245869"/>
                  </a:cubicBezTo>
                  <a:close/>
                  <a:moveTo>
                    <a:pt x="625234" y="1245869"/>
                  </a:moveTo>
                  <a:cubicBezTo>
                    <a:pt x="619519" y="1249679"/>
                    <a:pt x="644284" y="1249679"/>
                    <a:pt x="654761" y="1246822"/>
                  </a:cubicBezTo>
                  <a:cubicBezTo>
                    <a:pt x="642379" y="1244917"/>
                    <a:pt x="632854" y="1248727"/>
                    <a:pt x="625234" y="1245869"/>
                  </a:cubicBezTo>
                  <a:close/>
                  <a:moveTo>
                    <a:pt x="551891" y="1244917"/>
                  </a:moveTo>
                  <a:cubicBezTo>
                    <a:pt x="544271" y="1246822"/>
                    <a:pt x="540461" y="1248727"/>
                    <a:pt x="529984" y="1245869"/>
                  </a:cubicBezTo>
                  <a:cubicBezTo>
                    <a:pt x="533794" y="1252537"/>
                    <a:pt x="546176" y="1250632"/>
                    <a:pt x="557606" y="1253489"/>
                  </a:cubicBezTo>
                  <a:cubicBezTo>
                    <a:pt x="557606" y="1254442"/>
                    <a:pt x="553796" y="1254442"/>
                    <a:pt x="554749" y="1256347"/>
                  </a:cubicBezTo>
                  <a:cubicBezTo>
                    <a:pt x="560464" y="1256347"/>
                    <a:pt x="563321" y="1256347"/>
                    <a:pt x="561416" y="1253489"/>
                  </a:cubicBezTo>
                  <a:cubicBezTo>
                    <a:pt x="554749" y="1252537"/>
                    <a:pt x="550939" y="1250632"/>
                    <a:pt x="549986" y="1247774"/>
                  </a:cubicBezTo>
                  <a:cubicBezTo>
                    <a:pt x="553796" y="1248727"/>
                    <a:pt x="555701" y="1249679"/>
                    <a:pt x="557606" y="1247774"/>
                  </a:cubicBezTo>
                  <a:cubicBezTo>
                    <a:pt x="554749" y="1246822"/>
                    <a:pt x="553796" y="1245869"/>
                    <a:pt x="551891" y="1244917"/>
                  </a:cubicBezTo>
                  <a:close/>
                  <a:moveTo>
                    <a:pt x="255664" y="1244917"/>
                  </a:moveTo>
                  <a:cubicBezTo>
                    <a:pt x="259474" y="1245870"/>
                    <a:pt x="263284" y="1245870"/>
                    <a:pt x="268047" y="1249680"/>
                  </a:cubicBezTo>
                  <a:cubicBezTo>
                    <a:pt x="268999" y="1248727"/>
                    <a:pt x="267094" y="1246822"/>
                    <a:pt x="268047" y="1245870"/>
                  </a:cubicBezTo>
                  <a:cubicBezTo>
                    <a:pt x="273761" y="1248727"/>
                    <a:pt x="272809" y="1250632"/>
                    <a:pt x="278524" y="1251584"/>
                  </a:cubicBezTo>
                  <a:cubicBezTo>
                    <a:pt x="278524" y="1250632"/>
                    <a:pt x="277572" y="1249680"/>
                    <a:pt x="274714" y="1247775"/>
                  </a:cubicBezTo>
                  <a:cubicBezTo>
                    <a:pt x="277572" y="1246822"/>
                    <a:pt x="279477" y="1249680"/>
                    <a:pt x="283286" y="1248727"/>
                  </a:cubicBezTo>
                  <a:cubicBezTo>
                    <a:pt x="287097" y="1250632"/>
                    <a:pt x="282334" y="1251584"/>
                    <a:pt x="280429" y="1251584"/>
                  </a:cubicBezTo>
                  <a:cubicBezTo>
                    <a:pt x="282334" y="1253490"/>
                    <a:pt x="283286" y="1255395"/>
                    <a:pt x="286144" y="1257300"/>
                  </a:cubicBezTo>
                  <a:cubicBezTo>
                    <a:pt x="285192" y="1258252"/>
                    <a:pt x="282334" y="1256347"/>
                    <a:pt x="282334" y="1258252"/>
                  </a:cubicBezTo>
                  <a:cubicBezTo>
                    <a:pt x="272809" y="1254442"/>
                    <a:pt x="268999" y="1250632"/>
                    <a:pt x="263284" y="1251584"/>
                  </a:cubicBezTo>
                  <a:cubicBezTo>
                    <a:pt x="259474" y="1248727"/>
                    <a:pt x="260427" y="1246822"/>
                    <a:pt x="255664" y="1244917"/>
                  </a:cubicBezTo>
                  <a:close/>
                  <a:moveTo>
                    <a:pt x="659524" y="1243964"/>
                  </a:moveTo>
                  <a:cubicBezTo>
                    <a:pt x="659524" y="1245869"/>
                    <a:pt x="654761" y="1244917"/>
                    <a:pt x="655714" y="1246822"/>
                  </a:cubicBezTo>
                  <a:cubicBezTo>
                    <a:pt x="656666" y="1246822"/>
                    <a:pt x="660476" y="1249679"/>
                    <a:pt x="661429" y="1246822"/>
                  </a:cubicBezTo>
                  <a:cubicBezTo>
                    <a:pt x="656666" y="1246822"/>
                    <a:pt x="665239" y="1243012"/>
                    <a:pt x="659524" y="1243964"/>
                  </a:cubicBezTo>
                  <a:close/>
                  <a:moveTo>
                    <a:pt x="741439" y="1242059"/>
                  </a:moveTo>
                  <a:cubicBezTo>
                    <a:pt x="735724" y="1243964"/>
                    <a:pt x="736676" y="1241107"/>
                    <a:pt x="730961" y="1243012"/>
                  </a:cubicBezTo>
                  <a:cubicBezTo>
                    <a:pt x="730961" y="1244917"/>
                    <a:pt x="732866" y="1243964"/>
                    <a:pt x="732866" y="1245869"/>
                  </a:cubicBezTo>
                  <a:cubicBezTo>
                    <a:pt x="734771" y="1243964"/>
                    <a:pt x="739534" y="1243012"/>
                    <a:pt x="741439" y="1242059"/>
                  </a:cubicBezTo>
                  <a:close/>
                  <a:moveTo>
                    <a:pt x="706196" y="1240154"/>
                  </a:moveTo>
                  <a:cubicBezTo>
                    <a:pt x="697624" y="1243012"/>
                    <a:pt x="689051" y="1241107"/>
                    <a:pt x="685241" y="1244917"/>
                  </a:cubicBezTo>
                  <a:cubicBezTo>
                    <a:pt x="693814" y="1245869"/>
                    <a:pt x="697624" y="1246822"/>
                    <a:pt x="706196" y="1245869"/>
                  </a:cubicBezTo>
                  <a:cubicBezTo>
                    <a:pt x="705244" y="1243964"/>
                    <a:pt x="707149" y="1242059"/>
                    <a:pt x="706196" y="1240154"/>
                  </a:cubicBezTo>
                  <a:close/>
                  <a:moveTo>
                    <a:pt x="687146" y="1225867"/>
                  </a:moveTo>
                  <a:cubicBezTo>
                    <a:pt x="683336" y="1227772"/>
                    <a:pt x="672859" y="1228724"/>
                    <a:pt x="664286" y="1230629"/>
                  </a:cubicBezTo>
                  <a:cubicBezTo>
                    <a:pt x="656666" y="1232534"/>
                    <a:pt x="649046" y="1234439"/>
                    <a:pt x="652856" y="1238249"/>
                  </a:cubicBezTo>
                  <a:cubicBezTo>
                    <a:pt x="660476" y="1237297"/>
                    <a:pt x="664286" y="1235392"/>
                    <a:pt x="669049" y="1234439"/>
                  </a:cubicBezTo>
                  <a:cubicBezTo>
                    <a:pt x="672859" y="1232534"/>
                    <a:pt x="678574" y="1231582"/>
                    <a:pt x="688099" y="1230629"/>
                  </a:cubicBezTo>
                  <a:cubicBezTo>
                    <a:pt x="688099" y="1231582"/>
                    <a:pt x="687146" y="1231582"/>
                    <a:pt x="687146" y="1232534"/>
                  </a:cubicBezTo>
                  <a:cubicBezTo>
                    <a:pt x="694766" y="1229677"/>
                    <a:pt x="693814" y="1226819"/>
                    <a:pt x="687146" y="1225867"/>
                  </a:cubicBezTo>
                  <a:close/>
                  <a:moveTo>
                    <a:pt x="376632" y="1218247"/>
                  </a:moveTo>
                  <a:cubicBezTo>
                    <a:pt x="385204" y="1220152"/>
                    <a:pt x="389967" y="1222057"/>
                    <a:pt x="398540" y="1223962"/>
                  </a:cubicBezTo>
                  <a:cubicBezTo>
                    <a:pt x="397587" y="1224915"/>
                    <a:pt x="396635" y="1224915"/>
                    <a:pt x="393777" y="1223962"/>
                  </a:cubicBezTo>
                  <a:cubicBezTo>
                    <a:pt x="394729" y="1224915"/>
                    <a:pt x="394729" y="1225867"/>
                    <a:pt x="394729" y="1226820"/>
                  </a:cubicBezTo>
                  <a:cubicBezTo>
                    <a:pt x="387110" y="1222057"/>
                    <a:pt x="380442" y="1221104"/>
                    <a:pt x="372822" y="1220152"/>
                  </a:cubicBezTo>
                  <a:cubicBezTo>
                    <a:pt x="374727" y="1220152"/>
                    <a:pt x="386157" y="1221104"/>
                    <a:pt x="376632" y="1218247"/>
                  </a:cubicBezTo>
                  <a:close/>
                  <a:moveTo>
                    <a:pt x="400325" y="1217532"/>
                  </a:moveTo>
                  <a:cubicBezTo>
                    <a:pt x="398777" y="1216580"/>
                    <a:pt x="397587" y="1216342"/>
                    <a:pt x="396634" y="1218247"/>
                  </a:cubicBezTo>
                  <a:cubicBezTo>
                    <a:pt x="400444" y="1219199"/>
                    <a:pt x="406159" y="1222057"/>
                    <a:pt x="406159" y="1221104"/>
                  </a:cubicBezTo>
                  <a:cubicBezTo>
                    <a:pt x="403778" y="1220152"/>
                    <a:pt x="401873" y="1218485"/>
                    <a:pt x="400325" y="1217532"/>
                  </a:cubicBezTo>
                  <a:close/>
                  <a:moveTo>
                    <a:pt x="907174" y="1215389"/>
                  </a:moveTo>
                  <a:cubicBezTo>
                    <a:pt x="908127" y="1217294"/>
                    <a:pt x="901459" y="1220152"/>
                    <a:pt x="895744" y="1223962"/>
                  </a:cubicBezTo>
                  <a:cubicBezTo>
                    <a:pt x="894792" y="1222057"/>
                    <a:pt x="893839" y="1223009"/>
                    <a:pt x="891934" y="1223962"/>
                  </a:cubicBezTo>
                  <a:cubicBezTo>
                    <a:pt x="894792" y="1221104"/>
                    <a:pt x="902412" y="1220152"/>
                    <a:pt x="907174" y="1215389"/>
                  </a:cubicBezTo>
                  <a:close/>
                  <a:moveTo>
                    <a:pt x="327101" y="1215389"/>
                  </a:moveTo>
                  <a:cubicBezTo>
                    <a:pt x="330911" y="1216341"/>
                    <a:pt x="329959" y="1217294"/>
                    <a:pt x="329959" y="1218247"/>
                  </a:cubicBezTo>
                  <a:cubicBezTo>
                    <a:pt x="335674" y="1222057"/>
                    <a:pt x="340436" y="1223962"/>
                    <a:pt x="343294" y="1225866"/>
                  </a:cubicBezTo>
                  <a:cubicBezTo>
                    <a:pt x="343294" y="1226819"/>
                    <a:pt x="342341" y="1225866"/>
                    <a:pt x="341389" y="1225866"/>
                  </a:cubicBezTo>
                  <a:lnTo>
                    <a:pt x="340436" y="1227771"/>
                  </a:lnTo>
                  <a:cubicBezTo>
                    <a:pt x="339484" y="1223009"/>
                    <a:pt x="323291" y="1220152"/>
                    <a:pt x="327101" y="1215389"/>
                  </a:cubicBezTo>
                  <a:close/>
                  <a:moveTo>
                    <a:pt x="750964" y="1214437"/>
                  </a:moveTo>
                  <a:cubicBezTo>
                    <a:pt x="747154" y="1214437"/>
                    <a:pt x="744296" y="1214437"/>
                    <a:pt x="743344" y="1217294"/>
                  </a:cubicBezTo>
                  <a:cubicBezTo>
                    <a:pt x="747154" y="1215389"/>
                    <a:pt x="751916" y="1218247"/>
                    <a:pt x="750964" y="1214437"/>
                  </a:cubicBezTo>
                  <a:close/>
                  <a:moveTo>
                    <a:pt x="782396" y="1212532"/>
                  </a:moveTo>
                  <a:cubicBezTo>
                    <a:pt x="776681" y="1214437"/>
                    <a:pt x="772871" y="1212532"/>
                    <a:pt x="771919" y="1217294"/>
                  </a:cubicBezTo>
                  <a:cubicBezTo>
                    <a:pt x="774776" y="1215389"/>
                    <a:pt x="782396" y="1214437"/>
                    <a:pt x="782396" y="1212532"/>
                  </a:cubicBezTo>
                  <a:close/>
                  <a:moveTo>
                    <a:pt x="359486" y="1212532"/>
                  </a:moveTo>
                  <a:cubicBezTo>
                    <a:pt x="359486" y="1210627"/>
                    <a:pt x="366154" y="1215390"/>
                    <a:pt x="364249" y="1212532"/>
                  </a:cubicBezTo>
                  <a:cubicBezTo>
                    <a:pt x="368059" y="1215390"/>
                    <a:pt x="369011" y="1214437"/>
                    <a:pt x="374726" y="1217295"/>
                  </a:cubicBezTo>
                  <a:cubicBezTo>
                    <a:pt x="369964" y="1217295"/>
                    <a:pt x="368059" y="1216342"/>
                    <a:pt x="361391" y="1215390"/>
                  </a:cubicBezTo>
                  <a:cubicBezTo>
                    <a:pt x="361391" y="1214437"/>
                    <a:pt x="361391" y="1213485"/>
                    <a:pt x="359486" y="1212532"/>
                  </a:cubicBezTo>
                  <a:close/>
                  <a:moveTo>
                    <a:pt x="806804" y="1209317"/>
                  </a:moveTo>
                  <a:cubicBezTo>
                    <a:pt x="805018" y="1209198"/>
                    <a:pt x="802875" y="1209674"/>
                    <a:pt x="799541" y="1211579"/>
                  </a:cubicBezTo>
                  <a:cubicBezTo>
                    <a:pt x="800494" y="1213484"/>
                    <a:pt x="800494" y="1215389"/>
                    <a:pt x="796684" y="1216342"/>
                  </a:cubicBezTo>
                  <a:cubicBezTo>
                    <a:pt x="797636" y="1215389"/>
                    <a:pt x="797636" y="1214437"/>
                    <a:pt x="796684" y="1212532"/>
                  </a:cubicBezTo>
                  <a:cubicBezTo>
                    <a:pt x="791921" y="1215389"/>
                    <a:pt x="787159" y="1218247"/>
                    <a:pt x="780491" y="1219199"/>
                  </a:cubicBezTo>
                  <a:cubicBezTo>
                    <a:pt x="779539" y="1223009"/>
                    <a:pt x="787159" y="1217294"/>
                    <a:pt x="788111" y="1219199"/>
                  </a:cubicBezTo>
                  <a:cubicBezTo>
                    <a:pt x="777634" y="1223962"/>
                    <a:pt x="778586" y="1222057"/>
                    <a:pt x="768109" y="1223962"/>
                  </a:cubicBezTo>
                  <a:cubicBezTo>
                    <a:pt x="764299" y="1225867"/>
                    <a:pt x="772871" y="1224914"/>
                    <a:pt x="769061" y="1226819"/>
                  </a:cubicBezTo>
                  <a:cubicBezTo>
                    <a:pt x="766204" y="1224914"/>
                    <a:pt x="761441" y="1229677"/>
                    <a:pt x="758584" y="1226819"/>
                  </a:cubicBezTo>
                  <a:cubicBezTo>
                    <a:pt x="743344" y="1231582"/>
                    <a:pt x="742391" y="1231582"/>
                    <a:pt x="729056" y="1236344"/>
                  </a:cubicBezTo>
                  <a:cubicBezTo>
                    <a:pt x="729056" y="1235392"/>
                    <a:pt x="729056" y="1233487"/>
                    <a:pt x="727151" y="1233487"/>
                  </a:cubicBezTo>
                  <a:cubicBezTo>
                    <a:pt x="727151" y="1235392"/>
                    <a:pt x="719531" y="1235392"/>
                    <a:pt x="720484" y="1237297"/>
                  </a:cubicBezTo>
                  <a:cubicBezTo>
                    <a:pt x="723341" y="1237297"/>
                    <a:pt x="726199" y="1236344"/>
                    <a:pt x="728104" y="1237297"/>
                  </a:cubicBezTo>
                  <a:cubicBezTo>
                    <a:pt x="719531" y="1239202"/>
                    <a:pt x="712864" y="1240154"/>
                    <a:pt x="710959" y="1242059"/>
                  </a:cubicBezTo>
                  <a:cubicBezTo>
                    <a:pt x="709054" y="1243964"/>
                    <a:pt x="710006" y="1245869"/>
                    <a:pt x="716674" y="1247774"/>
                  </a:cubicBezTo>
                  <a:cubicBezTo>
                    <a:pt x="714769" y="1244917"/>
                    <a:pt x="714769" y="1243964"/>
                    <a:pt x="718579" y="1242059"/>
                  </a:cubicBezTo>
                  <a:cubicBezTo>
                    <a:pt x="718579" y="1244917"/>
                    <a:pt x="727151" y="1243964"/>
                    <a:pt x="727151" y="1241107"/>
                  </a:cubicBezTo>
                  <a:cubicBezTo>
                    <a:pt x="726199" y="1240154"/>
                    <a:pt x="722389" y="1242059"/>
                    <a:pt x="721436" y="1241107"/>
                  </a:cubicBezTo>
                  <a:cubicBezTo>
                    <a:pt x="739534" y="1238249"/>
                    <a:pt x="753821" y="1233487"/>
                    <a:pt x="771919" y="1230629"/>
                  </a:cubicBezTo>
                  <a:cubicBezTo>
                    <a:pt x="779539" y="1224914"/>
                    <a:pt x="807161" y="1220152"/>
                    <a:pt x="811924" y="1210627"/>
                  </a:cubicBezTo>
                  <a:cubicBezTo>
                    <a:pt x="810019" y="1210151"/>
                    <a:pt x="808590" y="1209436"/>
                    <a:pt x="806804" y="1209317"/>
                  </a:cubicBezTo>
                  <a:close/>
                  <a:moveTo>
                    <a:pt x="354724" y="1206817"/>
                  </a:moveTo>
                  <a:cubicBezTo>
                    <a:pt x="355676" y="1207770"/>
                    <a:pt x="356629" y="1208722"/>
                    <a:pt x="359486" y="1209675"/>
                  </a:cubicBezTo>
                  <a:cubicBezTo>
                    <a:pt x="359486" y="1211580"/>
                    <a:pt x="352819" y="1209675"/>
                    <a:pt x="357581" y="1211580"/>
                  </a:cubicBezTo>
                  <a:cubicBezTo>
                    <a:pt x="359486" y="1214437"/>
                    <a:pt x="351866" y="1208722"/>
                    <a:pt x="354724" y="1206817"/>
                  </a:cubicBezTo>
                  <a:close/>
                  <a:moveTo>
                    <a:pt x="653809" y="1205864"/>
                  </a:moveTo>
                  <a:cubicBezTo>
                    <a:pt x="649999" y="1208722"/>
                    <a:pt x="647141" y="1207769"/>
                    <a:pt x="636664" y="1208722"/>
                  </a:cubicBezTo>
                  <a:cubicBezTo>
                    <a:pt x="634759" y="1211579"/>
                    <a:pt x="643331" y="1211579"/>
                    <a:pt x="639521" y="1212532"/>
                  </a:cubicBezTo>
                  <a:cubicBezTo>
                    <a:pt x="636664" y="1211579"/>
                    <a:pt x="635711" y="1214437"/>
                    <a:pt x="633806" y="1211579"/>
                  </a:cubicBezTo>
                  <a:cubicBezTo>
                    <a:pt x="634759" y="1211579"/>
                    <a:pt x="635711" y="1208722"/>
                    <a:pt x="633806" y="1206817"/>
                  </a:cubicBezTo>
                  <a:cubicBezTo>
                    <a:pt x="629996" y="1209674"/>
                    <a:pt x="615709" y="1209674"/>
                    <a:pt x="609994" y="1213484"/>
                  </a:cubicBezTo>
                  <a:cubicBezTo>
                    <a:pt x="613804" y="1213484"/>
                    <a:pt x="620471" y="1211579"/>
                    <a:pt x="622376" y="1213484"/>
                  </a:cubicBezTo>
                  <a:lnTo>
                    <a:pt x="619026" y="1215159"/>
                  </a:lnTo>
                  <a:lnTo>
                    <a:pt x="611899" y="1215389"/>
                  </a:lnTo>
                  <a:cubicBezTo>
                    <a:pt x="614756" y="1213484"/>
                    <a:pt x="616661" y="1217294"/>
                    <a:pt x="621424" y="1216342"/>
                  </a:cubicBezTo>
                  <a:cubicBezTo>
                    <a:pt x="621424" y="1215389"/>
                    <a:pt x="619519" y="1215389"/>
                    <a:pt x="618566" y="1215389"/>
                  </a:cubicBezTo>
                  <a:lnTo>
                    <a:pt x="619026" y="1215159"/>
                  </a:lnTo>
                  <a:lnTo>
                    <a:pt x="641426" y="1214437"/>
                  </a:lnTo>
                  <a:cubicBezTo>
                    <a:pt x="646189" y="1213484"/>
                    <a:pt x="650951" y="1213484"/>
                    <a:pt x="655714" y="1212532"/>
                  </a:cubicBezTo>
                  <a:cubicBezTo>
                    <a:pt x="660476" y="1211579"/>
                    <a:pt x="664286" y="1210627"/>
                    <a:pt x="669049" y="1210627"/>
                  </a:cubicBezTo>
                  <a:cubicBezTo>
                    <a:pt x="668096" y="1204912"/>
                    <a:pt x="655714" y="1214437"/>
                    <a:pt x="650951" y="1210627"/>
                  </a:cubicBezTo>
                  <a:cubicBezTo>
                    <a:pt x="653809" y="1208722"/>
                    <a:pt x="664286" y="1211579"/>
                    <a:pt x="662381" y="1205864"/>
                  </a:cubicBezTo>
                  <a:cubicBezTo>
                    <a:pt x="653809" y="1206817"/>
                    <a:pt x="658571" y="1206817"/>
                    <a:pt x="653809" y="1205864"/>
                  </a:cubicBezTo>
                  <a:close/>
                  <a:moveTo>
                    <a:pt x="949084" y="1204912"/>
                  </a:moveTo>
                  <a:cubicBezTo>
                    <a:pt x="947179" y="1206817"/>
                    <a:pt x="945274" y="1208722"/>
                    <a:pt x="951941" y="1205864"/>
                  </a:cubicBezTo>
                  <a:cubicBezTo>
                    <a:pt x="953846" y="1206817"/>
                    <a:pt x="945274" y="1212532"/>
                    <a:pt x="941464" y="1213485"/>
                  </a:cubicBezTo>
                  <a:cubicBezTo>
                    <a:pt x="940511" y="1211579"/>
                    <a:pt x="950989" y="1205864"/>
                    <a:pt x="945274" y="1207770"/>
                  </a:cubicBezTo>
                  <a:cubicBezTo>
                    <a:pt x="945274" y="1205864"/>
                    <a:pt x="947179" y="1206817"/>
                    <a:pt x="949084" y="1204912"/>
                  </a:cubicBezTo>
                  <a:close/>
                  <a:moveTo>
                    <a:pt x="330187" y="1204767"/>
                  </a:moveTo>
                  <a:lnTo>
                    <a:pt x="333997" y="1206778"/>
                  </a:lnTo>
                  <a:lnTo>
                    <a:pt x="331864" y="1205864"/>
                  </a:lnTo>
                  <a:close/>
                  <a:moveTo>
                    <a:pt x="392824" y="1196578"/>
                  </a:moveTo>
                  <a:cubicBezTo>
                    <a:pt x="394491" y="1197054"/>
                    <a:pt x="396634" y="1198245"/>
                    <a:pt x="398539" y="1199198"/>
                  </a:cubicBezTo>
                  <a:cubicBezTo>
                    <a:pt x="398539" y="1200150"/>
                    <a:pt x="398539" y="1200150"/>
                    <a:pt x="399491" y="1201102"/>
                  </a:cubicBezTo>
                  <a:cubicBezTo>
                    <a:pt x="396634" y="1201102"/>
                    <a:pt x="394729" y="1199198"/>
                    <a:pt x="389966" y="1198245"/>
                  </a:cubicBezTo>
                  <a:cubicBezTo>
                    <a:pt x="389966" y="1196340"/>
                    <a:pt x="391157" y="1196102"/>
                    <a:pt x="392824" y="1196578"/>
                  </a:cubicBezTo>
                  <a:close/>
                  <a:moveTo>
                    <a:pt x="448069" y="1196339"/>
                  </a:moveTo>
                  <a:cubicBezTo>
                    <a:pt x="448069" y="1196339"/>
                    <a:pt x="449021" y="1197291"/>
                    <a:pt x="449021" y="1197291"/>
                  </a:cubicBezTo>
                  <a:cubicBezTo>
                    <a:pt x="449021" y="1198244"/>
                    <a:pt x="448069" y="1199197"/>
                    <a:pt x="448069" y="1198244"/>
                  </a:cubicBezTo>
                  <a:cubicBezTo>
                    <a:pt x="446164" y="1198244"/>
                    <a:pt x="446164" y="1197291"/>
                    <a:pt x="448069" y="1196339"/>
                  </a:cubicBezTo>
                  <a:close/>
                  <a:moveTo>
                    <a:pt x="398539" y="1195387"/>
                  </a:moveTo>
                  <a:cubicBezTo>
                    <a:pt x="399491" y="1194434"/>
                    <a:pt x="401396" y="1195387"/>
                    <a:pt x="403302" y="1196339"/>
                  </a:cubicBezTo>
                  <a:cubicBezTo>
                    <a:pt x="403302" y="1196339"/>
                    <a:pt x="404254" y="1196339"/>
                    <a:pt x="404254" y="1196339"/>
                  </a:cubicBezTo>
                  <a:cubicBezTo>
                    <a:pt x="405206" y="1196339"/>
                    <a:pt x="406159" y="1197292"/>
                    <a:pt x="407111" y="1198244"/>
                  </a:cubicBezTo>
                  <a:cubicBezTo>
                    <a:pt x="406159" y="1198244"/>
                    <a:pt x="405206" y="1199197"/>
                    <a:pt x="404254" y="1199197"/>
                  </a:cubicBezTo>
                  <a:cubicBezTo>
                    <a:pt x="403302" y="1199197"/>
                    <a:pt x="403302" y="1199197"/>
                    <a:pt x="403302" y="1198244"/>
                  </a:cubicBezTo>
                  <a:cubicBezTo>
                    <a:pt x="402349" y="1198244"/>
                    <a:pt x="400444" y="1198244"/>
                    <a:pt x="399491" y="1197292"/>
                  </a:cubicBezTo>
                  <a:cubicBezTo>
                    <a:pt x="399491" y="1196339"/>
                    <a:pt x="399491" y="1196339"/>
                    <a:pt x="398539" y="1195387"/>
                  </a:cubicBezTo>
                  <a:close/>
                  <a:moveTo>
                    <a:pt x="730009" y="1193482"/>
                  </a:moveTo>
                  <a:cubicBezTo>
                    <a:pt x="723341" y="1195387"/>
                    <a:pt x="716674" y="1197292"/>
                    <a:pt x="710959" y="1198244"/>
                  </a:cubicBezTo>
                  <a:cubicBezTo>
                    <a:pt x="704291" y="1199197"/>
                    <a:pt x="699529" y="1199197"/>
                    <a:pt x="693814" y="1200149"/>
                  </a:cubicBezTo>
                  <a:cubicBezTo>
                    <a:pt x="683336" y="1201102"/>
                    <a:pt x="673811" y="1203007"/>
                    <a:pt x="665239" y="1208722"/>
                  </a:cubicBezTo>
                  <a:cubicBezTo>
                    <a:pt x="668096" y="1208722"/>
                    <a:pt x="673811" y="1205864"/>
                    <a:pt x="674764" y="1207769"/>
                  </a:cubicBezTo>
                  <a:cubicBezTo>
                    <a:pt x="674764" y="1209674"/>
                    <a:pt x="673811" y="1210627"/>
                    <a:pt x="673811" y="1211579"/>
                  </a:cubicBezTo>
                  <a:cubicBezTo>
                    <a:pt x="676669" y="1211579"/>
                    <a:pt x="681431" y="1213484"/>
                    <a:pt x="682384" y="1210627"/>
                  </a:cubicBezTo>
                  <a:cubicBezTo>
                    <a:pt x="679526" y="1211579"/>
                    <a:pt x="674764" y="1208722"/>
                    <a:pt x="677621" y="1207769"/>
                  </a:cubicBezTo>
                  <a:cubicBezTo>
                    <a:pt x="685241" y="1206817"/>
                    <a:pt x="695719" y="1205864"/>
                    <a:pt x="705244" y="1203959"/>
                  </a:cubicBezTo>
                  <a:cubicBezTo>
                    <a:pt x="707149" y="1203959"/>
                    <a:pt x="710006" y="1203007"/>
                    <a:pt x="712864" y="1202054"/>
                  </a:cubicBezTo>
                  <a:cubicBezTo>
                    <a:pt x="714769" y="1201102"/>
                    <a:pt x="717626" y="1201102"/>
                    <a:pt x="719531" y="1200149"/>
                  </a:cubicBezTo>
                  <a:cubicBezTo>
                    <a:pt x="724294" y="1199197"/>
                    <a:pt x="728104" y="1197292"/>
                    <a:pt x="731914" y="1195387"/>
                  </a:cubicBezTo>
                  <a:cubicBezTo>
                    <a:pt x="730009" y="1195387"/>
                    <a:pt x="730009" y="1194434"/>
                    <a:pt x="730009" y="1193482"/>
                  </a:cubicBezTo>
                  <a:close/>
                  <a:moveTo>
                    <a:pt x="354367" y="1190982"/>
                  </a:moveTo>
                  <a:cubicBezTo>
                    <a:pt x="352581" y="1190148"/>
                    <a:pt x="350914" y="1189672"/>
                    <a:pt x="350914" y="1191577"/>
                  </a:cubicBezTo>
                  <a:cubicBezTo>
                    <a:pt x="354724" y="1193482"/>
                    <a:pt x="361391" y="1195387"/>
                    <a:pt x="358534" y="1192529"/>
                  </a:cubicBezTo>
                  <a:cubicBezTo>
                    <a:pt x="358058" y="1193006"/>
                    <a:pt x="356153" y="1191815"/>
                    <a:pt x="354367" y="1190982"/>
                  </a:cubicBezTo>
                  <a:close/>
                  <a:moveTo>
                    <a:pt x="379489" y="1188720"/>
                  </a:moveTo>
                  <a:cubicBezTo>
                    <a:pt x="379489" y="1188720"/>
                    <a:pt x="380441" y="1189672"/>
                    <a:pt x="380441" y="1189672"/>
                  </a:cubicBezTo>
                  <a:cubicBezTo>
                    <a:pt x="380441" y="1189672"/>
                    <a:pt x="379489" y="1190625"/>
                    <a:pt x="379489" y="1190625"/>
                  </a:cubicBezTo>
                  <a:cubicBezTo>
                    <a:pt x="379489" y="1190625"/>
                    <a:pt x="378536" y="1189672"/>
                    <a:pt x="378536" y="1189672"/>
                  </a:cubicBezTo>
                  <a:cubicBezTo>
                    <a:pt x="378536" y="1189672"/>
                    <a:pt x="378536" y="1189672"/>
                    <a:pt x="379489" y="1188720"/>
                  </a:cubicBezTo>
                  <a:close/>
                  <a:moveTo>
                    <a:pt x="913841" y="1186814"/>
                  </a:moveTo>
                  <a:cubicBezTo>
                    <a:pt x="910031" y="1190624"/>
                    <a:pt x="904316" y="1191577"/>
                    <a:pt x="904316" y="1195387"/>
                  </a:cubicBezTo>
                  <a:cubicBezTo>
                    <a:pt x="906221" y="1192529"/>
                    <a:pt x="913841" y="1189672"/>
                    <a:pt x="913841" y="1186814"/>
                  </a:cubicBezTo>
                  <a:close/>
                  <a:moveTo>
                    <a:pt x="944864" y="1185090"/>
                  </a:moveTo>
                  <a:lnTo>
                    <a:pt x="947179" y="1185862"/>
                  </a:lnTo>
                  <a:cubicBezTo>
                    <a:pt x="947179" y="1186814"/>
                    <a:pt x="946226" y="1186814"/>
                    <a:pt x="946226" y="1186814"/>
                  </a:cubicBezTo>
                  <a:cubicBezTo>
                    <a:pt x="943369" y="1192529"/>
                    <a:pt x="944321" y="1185862"/>
                    <a:pt x="939559" y="1188719"/>
                  </a:cubicBezTo>
                  <a:lnTo>
                    <a:pt x="941124" y="1187467"/>
                  </a:lnTo>
                  <a:close/>
                  <a:moveTo>
                    <a:pt x="452831" y="1184909"/>
                  </a:moveTo>
                  <a:cubicBezTo>
                    <a:pt x="456641" y="1184909"/>
                    <a:pt x="459499" y="1183957"/>
                    <a:pt x="465214" y="1185862"/>
                  </a:cubicBezTo>
                  <a:lnTo>
                    <a:pt x="464261" y="1187767"/>
                  </a:lnTo>
                  <a:cubicBezTo>
                    <a:pt x="461404" y="1188719"/>
                    <a:pt x="456641" y="1185862"/>
                    <a:pt x="452831" y="1184909"/>
                  </a:cubicBezTo>
                  <a:close/>
                  <a:moveTo>
                    <a:pt x="277056" y="1174714"/>
                  </a:moveTo>
                  <a:lnTo>
                    <a:pt x="284001" y="1179194"/>
                  </a:lnTo>
                  <a:cubicBezTo>
                    <a:pt x="286382" y="1180623"/>
                    <a:pt x="288525" y="1181575"/>
                    <a:pt x="289954" y="1181099"/>
                  </a:cubicBezTo>
                  <a:cubicBezTo>
                    <a:pt x="292811" y="1183004"/>
                    <a:pt x="290906" y="1185862"/>
                    <a:pt x="296621" y="1187767"/>
                  </a:cubicBezTo>
                  <a:cubicBezTo>
                    <a:pt x="297574" y="1188719"/>
                    <a:pt x="298526" y="1187767"/>
                    <a:pt x="299479" y="1188719"/>
                  </a:cubicBezTo>
                  <a:cubicBezTo>
                    <a:pt x="301384" y="1189672"/>
                    <a:pt x="298526" y="1184909"/>
                    <a:pt x="302336" y="1185862"/>
                  </a:cubicBezTo>
                  <a:cubicBezTo>
                    <a:pt x="305194" y="1186814"/>
                    <a:pt x="304241" y="1192529"/>
                    <a:pt x="307099" y="1189672"/>
                  </a:cubicBezTo>
                  <a:lnTo>
                    <a:pt x="330187" y="1204767"/>
                  </a:lnTo>
                  <a:lnTo>
                    <a:pt x="322339" y="1200625"/>
                  </a:lnTo>
                  <a:cubicBezTo>
                    <a:pt x="315433" y="1197768"/>
                    <a:pt x="308528" y="1195863"/>
                    <a:pt x="305194" y="1197292"/>
                  </a:cubicBezTo>
                  <a:cubicBezTo>
                    <a:pt x="302336" y="1195387"/>
                    <a:pt x="298526" y="1191577"/>
                    <a:pt x="296621" y="1193482"/>
                  </a:cubicBezTo>
                  <a:cubicBezTo>
                    <a:pt x="289954" y="1183957"/>
                    <a:pt x="273761" y="1180147"/>
                    <a:pt x="269951" y="1175384"/>
                  </a:cubicBezTo>
                  <a:cubicBezTo>
                    <a:pt x="271856" y="1175384"/>
                    <a:pt x="275666" y="1177289"/>
                    <a:pt x="277571" y="1177289"/>
                  </a:cubicBezTo>
                  <a:close/>
                  <a:moveTo>
                    <a:pt x="946226" y="1171574"/>
                  </a:moveTo>
                  <a:lnTo>
                    <a:pt x="941464" y="1174432"/>
                  </a:lnTo>
                  <a:cubicBezTo>
                    <a:pt x="942416" y="1176337"/>
                    <a:pt x="945274" y="1174432"/>
                    <a:pt x="947179" y="1173479"/>
                  </a:cubicBezTo>
                  <a:close/>
                  <a:moveTo>
                    <a:pt x="273966" y="1170758"/>
                  </a:moveTo>
                  <a:lnTo>
                    <a:pt x="276619" y="1172527"/>
                  </a:lnTo>
                  <a:lnTo>
                    <a:pt x="277056" y="1174714"/>
                  </a:lnTo>
                  <a:lnTo>
                    <a:pt x="276619" y="1174432"/>
                  </a:lnTo>
                  <a:close/>
                  <a:moveTo>
                    <a:pt x="953846" y="1163002"/>
                  </a:moveTo>
                  <a:cubicBezTo>
                    <a:pt x="950036" y="1164907"/>
                    <a:pt x="946226" y="1167764"/>
                    <a:pt x="947179" y="1169669"/>
                  </a:cubicBezTo>
                  <a:cubicBezTo>
                    <a:pt x="949084" y="1168717"/>
                    <a:pt x="951941" y="1166812"/>
                    <a:pt x="955751" y="1164907"/>
                  </a:cubicBezTo>
                  <a:close/>
                  <a:moveTo>
                    <a:pt x="262332" y="1163002"/>
                  </a:moveTo>
                  <a:lnTo>
                    <a:pt x="271976" y="1168003"/>
                  </a:lnTo>
                  <a:lnTo>
                    <a:pt x="273966" y="1170758"/>
                  </a:lnTo>
                  <a:close/>
                  <a:moveTo>
                    <a:pt x="262330" y="1163001"/>
                  </a:moveTo>
                  <a:lnTo>
                    <a:pt x="262332" y="1163002"/>
                  </a:lnTo>
                  <a:lnTo>
                    <a:pt x="262331" y="1163002"/>
                  </a:lnTo>
                  <a:close/>
                  <a:moveTo>
                    <a:pt x="380441" y="1162049"/>
                  </a:moveTo>
                  <a:cubicBezTo>
                    <a:pt x="381394" y="1162049"/>
                    <a:pt x="381394" y="1163002"/>
                    <a:pt x="382346" y="1163002"/>
                  </a:cubicBezTo>
                  <a:cubicBezTo>
                    <a:pt x="388061" y="1166812"/>
                    <a:pt x="391871" y="1169669"/>
                    <a:pt x="396634" y="1171574"/>
                  </a:cubicBezTo>
                  <a:cubicBezTo>
                    <a:pt x="409969" y="1174432"/>
                    <a:pt x="422351" y="1179194"/>
                    <a:pt x="433781" y="1184909"/>
                  </a:cubicBezTo>
                  <a:cubicBezTo>
                    <a:pt x="446164" y="1189672"/>
                    <a:pt x="458546" y="1194434"/>
                    <a:pt x="471881" y="1194434"/>
                  </a:cubicBezTo>
                  <a:cubicBezTo>
                    <a:pt x="471881" y="1189672"/>
                    <a:pt x="470929" y="1186814"/>
                    <a:pt x="471881" y="1183957"/>
                  </a:cubicBezTo>
                  <a:cubicBezTo>
                    <a:pt x="462356" y="1183004"/>
                    <a:pt x="447116" y="1178242"/>
                    <a:pt x="450926" y="1183957"/>
                  </a:cubicBezTo>
                  <a:cubicBezTo>
                    <a:pt x="441401" y="1184909"/>
                    <a:pt x="428066" y="1167764"/>
                    <a:pt x="418541" y="1172527"/>
                  </a:cubicBezTo>
                  <a:cubicBezTo>
                    <a:pt x="412826" y="1169669"/>
                    <a:pt x="407111" y="1167764"/>
                    <a:pt x="402349" y="1166812"/>
                  </a:cubicBezTo>
                  <a:cubicBezTo>
                    <a:pt x="397586" y="1164907"/>
                    <a:pt x="392824" y="1163954"/>
                    <a:pt x="387109" y="1163002"/>
                  </a:cubicBezTo>
                  <a:cubicBezTo>
                    <a:pt x="385204" y="1163002"/>
                    <a:pt x="382346" y="1163002"/>
                    <a:pt x="380441" y="1162049"/>
                  </a:cubicBezTo>
                  <a:close/>
                  <a:moveTo>
                    <a:pt x="352819" y="1157287"/>
                  </a:moveTo>
                  <a:lnTo>
                    <a:pt x="349612" y="1157701"/>
                  </a:lnTo>
                  <a:lnTo>
                    <a:pt x="353043" y="1158550"/>
                  </a:lnTo>
                  <a:close/>
                  <a:moveTo>
                    <a:pt x="963371" y="1148714"/>
                  </a:moveTo>
                  <a:cubicBezTo>
                    <a:pt x="957656" y="1153477"/>
                    <a:pt x="949084" y="1160144"/>
                    <a:pt x="940511" y="1165859"/>
                  </a:cubicBezTo>
                  <a:cubicBezTo>
                    <a:pt x="932891" y="1171574"/>
                    <a:pt x="926224" y="1177289"/>
                    <a:pt x="925271" y="1180147"/>
                  </a:cubicBezTo>
                  <a:cubicBezTo>
                    <a:pt x="929081" y="1176337"/>
                    <a:pt x="937654" y="1171574"/>
                    <a:pt x="945274" y="1165859"/>
                  </a:cubicBezTo>
                  <a:cubicBezTo>
                    <a:pt x="952894" y="1159192"/>
                    <a:pt x="960514" y="1153477"/>
                    <a:pt x="963371" y="1148714"/>
                  </a:cubicBezTo>
                  <a:close/>
                  <a:moveTo>
                    <a:pt x="1001028" y="1148452"/>
                  </a:moveTo>
                  <a:lnTo>
                    <a:pt x="1003614" y="1149191"/>
                  </a:lnTo>
                  <a:cubicBezTo>
                    <a:pt x="1004567" y="1150143"/>
                    <a:pt x="1004329" y="1151572"/>
                    <a:pt x="1001471" y="1153477"/>
                  </a:cubicBezTo>
                  <a:lnTo>
                    <a:pt x="999517" y="1149567"/>
                  </a:lnTo>
                  <a:close/>
                  <a:moveTo>
                    <a:pt x="1009091" y="1143952"/>
                  </a:moveTo>
                  <a:cubicBezTo>
                    <a:pt x="1009091" y="1144904"/>
                    <a:pt x="1009091" y="1145857"/>
                    <a:pt x="1009091" y="1146809"/>
                  </a:cubicBezTo>
                  <a:cubicBezTo>
                    <a:pt x="1007186" y="1147762"/>
                    <a:pt x="1004329" y="1148714"/>
                    <a:pt x="1006234" y="1146809"/>
                  </a:cubicBezTo>
                  <a:lnTo>
                    <a:pt x="1003254" y="1146809"/>
                  </a:lnTo>
                  <a:lnTo>
                    <a:pt x="1006118" y="1144695"/>
                  </a:lnTo>
                  <a:close/>
                  <a:moveTo>
                    <a:pt x="1034809" y="1128712"/>
                  </a:moveTo>
                  <a:cubicBezTo>
                    <a:pt x="1030999" y="1132522"/>
                    <a:pt x="1032904" y="1132522"/>
                    <a:pt x="1028141" y="1135379"/>
                  </a:cubicBezTo>
                  <a:cubicBezTo>
                    <a:pt x="1028141" y="1134427"/>
                    <a:pt x="1030999" y="1132522"/>
                    <a:pt x="1031951" y="1130617"/>
                  </a:cubicBezTo>
                  <a:cubicBezTo>
                    <a:pt x="1030999" y="1129664"/>
                    <a:pt x="1029094" y="1132522"/>
                    <a:pt x="1028141" y="1133474"/>
                  </a:cubicBezTo>
                  <a:cubicBezTo>
                    <a:pt x="1026236" y="1133474"/>
                    <a:pt x="1030046" y="1128712"/>
                    <a:pt x="1026236" y="1131569"/>
                  </a:cubicBezTo>
                  <a:cubicBezTo>
                    <a:pt x="1026236" y="1129664"/>
                    <a:pt x="1032904" y="1128712"/>
                    <a:pt x="1034809" y="1128712"/>
                  </a:cubicBezTo>
                  <a:close/>
                  <a:moveTo>
                    <a:pt x="1152919" y="1121092"/>
                  </a:moveTo>
                  <a:cubicBezTo>
                    <a:pt x="1155777" y="1123950"/>
                    <a:pt x="1151967" y="1129665"/>
                    <a:pt x="1147204" y="1136332"/>
                  </a:cubicBezTo>
                  <a:cubicBezTo>
                    <a:pt x="1148156" y="1129665"/>
                    <a:pt x="1148156" y="1129665"/>
                    <a:pt x="1148156" y="1127760"/>
                  </a:cubicBezTo>
                  <a:cubicBezTo>
                    <a:pt x="1146252" y="1126807"/>
                    <a:pt x="1151967" y="1122997"/>
                    <a:pt x="1152919" y="1121092"/>
                  </a:cubicBezTo>
                  <a:close/>
                  <a:moveTo>
                    <a:pt x="203276" y="1115377"/>
                  </a:moveTo>
                  <a:cubicBezTo>
                    <a:pt x="209944" y="1122044"/>
                    <a:pt x="220421" y="1129664"/>
                    <a:pt x="230899" y="1138237"/>
                  </a:cubicBezTo>
                  <a:lnTo>
                    <a:pt x="262330" y="1163001"/>
                  </a:lnTo>
                  <a:lnTo>
                    <a:pt x="250901" y="1155382"/>
                  </a:lnTo>
                  <a:cubicBezTo>
                    <a:pt x="243281" y="1148714"/>
                    <a:pt x="235661" y="1142047"/>
                    <a:pt x="227089" y="1138237"/>
                  </a:cubicBezTo>
                  <a:cubicBezTo>
                    <a:pt x="219469" y="1127759"/>
                    <a:pt x="213754" y="1126807"/>
                    <a:pt x="203276" y="1115377"/>
                  </a:cubicBezTo>
                  <a:close/>
                  <a:moveTo>
                    <a:pt x="351867" y="1112520"/>
                  </a:moveTo>
                  <a:cubicBezTo>
                    <a:pt x="350914" y="1114424"/>
                    <a:pt x="352105" y="1115615"/>
                    <a:pt x="353891" y="1116448"/>
                  </a:cubicBezTo>
                  <a:lnTo>
                    <a:pt x="359261" y="1118163"/>
                  </a:lnTo>
                  <a:lnTo>
                    <a:pt x="362344" y="1117282"/>
                  </a:lnTo>
                  <a:lnTo>
                    <a:pt x="360705" y="1115643"/>
                  </a:lnTo>
                  <a:lnTo>
                    <a:pt x="359487" y="1115735"/>
                  </a:lnTo>
                  <a:cubicBezTo>
                    <a:pt x="357106" y="1114425"/>
                    <a:pt x="354248" y="1112520"/>
                    <a:pt x="351867" y="1112520"/>
                  </a:cubicBezTo>
                  <a:close/>
                  <a:moveTo>
                    <a:pt x="297574" y="1109662"/>
                  </a:moveTo>
                  <a:lnTo>
                    <a:pt x="297607" y="1109737"/>
                  </a:lnTo>
                  <a:lnTo>
                    <a:pt x="297534" y="1109677"/>
                  </a:lnTo>
                  <a:close/>
                  <a:moveTo>
                    <a:pt x="380441" y="1107757"/>
                  </a:moveTo>
                  <a:cubicBezTo>
                    <a:pt x="380441" y="1107757"/>
                    <a:pt x="381394" y="1108709"/>
                    <a:pt x="383299" y="1108709"/>
                  </a:cubicBezTo>
                  <a:cubicBezTo>
                    <a:pt x="383299" y="1107757"/>
                    <a:pt x="383299" y="1107757"/>
                    <a:pt x="383299" y="1107757"/>
                  </a:cubicBezTo>
                  <a:cubicBezTo>
                    <a:pt x="382346" y="1107757"/>
                    <a:pt x="382346" y="1107757"/>
                    <a:pt x="381394" y="1107757"/>
                  </a:cubicBezTo>
                  <a:cubicBezTo>
                    <a:pt x="380441" y="1107757"/>
                    <a:pt x="380441" y="1107757"/>
                    <a:pt x="380441" y="1107757"/>
                  </a:cubicBezTo>
                  <a:close/>
                  <a:moveTo>
                    <a:pt x="292811" y="1105852"/>
                  </a:moveTo>
                  <a:lnTo>
                    <a:pt x="297534" y="1109677"/>
                  </a:lnTo>
                  <a:lnTo>
                    <a:pt x="296621" y="1110019"/>
                  </a:lnTo>
                  <a:cubicBezTo>
                    <a:pt x="296859" y="1110853"/>
                    <a:pt x="297098" y="1112043"/>
                    <a:pt x="295669" y="1112519"/>
                  </a:cubicBezTo>
                  <a:cubicBezTo>
                    <a:pt x="286144" y="1106804"/>
                    <a:pt x="297574" y="1109662"/>
                    <a:pt x="292811" y="1105852"/>
                  </a:cubicBezTo>
                  <a:close/>
                  <a:moveTo>
                    <a:pt x="198514" y="1103947"/>
                  </a:moveTo>
                  <a:cubicBezTo>
                    <a:pt x="202324" y="1105852"/>
                    <a:pt x="199466" y="1107757"/>
                    <a:pt x="203276" y="1109662"/>
                  </a:cubicBezTo>
                  <a:cubicBezTo>
                    <a:pt x="200419" y="1109662"/>
                    <a:pt x="194704" y="1105852"/>
                    <a:pt x="198514" y="1103947"/>
                  </a:cubicBezTo>
                  <a:close/>
                  <a:moveTo>
                    <a:pt x="309956" y="1101089"/>
                  </a:moveTo>
                  <a:cubicBezTo>
                    <a:pt x="309956" y="1101089"/>
                    <a:pt x="310909" y="1102041"/>
                    <a:pt x="310909" y="1102041"/>
                  </a:cubicBezTo>
                  <a:cubicBezTo>
                    <a:pt x="310909" y="1102041"/>
                    <a:pt x="310909" y="1102994"/>
                    <a:pt x="310909" y="1102994"/>
                  </a:cubicBezTo>
                  <a:cubicBezTo>
                    <a:pt x="309956" y="1103947"/>
                    <a:pt x="309956" y="1103947"/>
                    <a:pt x="309004" y="1102041"/>
                  </a:cubicBezTo>
                  <a:cubicBezTo>
                    <a:pt x="309004" y="1102041"/>
                    <a:pt x="309956" y="1101089"/>
                    <a:pt x="309956" y="1101089"/>
                  </a:cubicBezTo>
                  <a:close/>
                  <a:moveTo>
                    <a:pt x="1070051" y="1091564"/>
                  </a:moveTo>
                  <a:cubicBezTo>
                    <a:pt x="1071004" y="1091564"/>
                    <a:pt x="1065289" y="1095374"/>
                    <a:pt x="1064336" y="1098232"/>
                  </a:cubicBezTo>
                  <a:cubicBezTo>
                    <a:pt x="1065289" y="1094422"/>
                    <a:pt x="1062431" y="1097279"/>
                    <a:pt x="1059574" y="1101089"/>
                  </a:cubicBezTo>
                  <a:cubicBezTo>
                    <a:pt x="1058621" y="1097279"/>
                    <a:pt x="1066241" y="1094422"/>
                    <a:pt x="1070051" y="1091564"/>
                  </a:cubicBezTo>
                  <a:close/>
                  <a:moveTo>
                    <a:pt x="1055764" y="1088707"/>
                  </a:moveTo>
                  <a:cubicBezTo>
                    <a:pt x="1054811" y="1090612"/>
                    <a:pt x="1050049" y="1094422"/>
                    <a:pt x="1052906" y="1096327"/>
                  </a:cubicBezTo>
                  <a:lnTo>
                    <a:pt x="1057669" y="1090612"/>
                  </a:lnTo>
                  <a:close/>
                  <a:moveTo>
                    <a:pt x="285826" y="1082674"/>
                  </a:moveTo>
                  <a:lnTo>
                    <a:pt x="286144" y="1082992"/>
                  </a:lnTo>
                  <a:cubicBezTo>
                    <a:pt x="286144" y="1082992"/>
                    <a:pt x="286144" y="1083944"/>
                    <a:pt x="286144" y="1083944"/>
                  </a:cubicBezTo>
                  <a:lnTo>
                    <a:pt x="285668" y="1083468"/>
                  </a:lnTo>
                  <a:close/>
                  <a:moveTo>
                    <a:pt x="249949" y="1082039"/>
                  </a:moveTo>
                  <a:cubicBezTo>
                    <a:pt x="249949" y="1082039"/>
                    <a:pt x="250902" y="1082991"/>
                    <a:pt x="250902" y="1082991"/>
                  </a:cubicBezTo>
                  <a:cubicBezTo>
                    <a:pt x="250902" y="1082991"/>
                    <a:pt x="249949" y="1083944"/>
                    <a:pt x="249949" y="1083944"/>
                  </a:cubicBezTo>
                  <a:cubicBezTo>
                    <a:pt x="248997" y="1083944"/>
                    <a:pt x="248997" y="1083944"/>
                    <a:pt x="248997" y="1083944"/>
                  </a:cubicBezTo>
                  <a:cubicBezTo>
                    <a:pt x="248997" y="1082991"/>
                    <a:pt x="249949" y="1082991"/>
                    <a:pt x="249949" y="1082039"/>
                  </a:cubicBezTo>
                  <a:close/>
                  <a:moveTo>
                    <a:pt x="304241" y="1073467"/>
                  </a:moveTo>
                  <a:cubicBezTo>
                    <a:pt x="303289" y="1073467"/>
                    <a:pt x="303289" y="1074419"/>
                    <a:pt x="303289" y="1074419"/>
                  </a:cubicBezTo>
                  <a:cubicBezTo>
                    <a:pt x="302336" y="1074419"/>
                    <a:pt x="302336" y="1075372"/>
                    <a:pt x="302336" y="1075372"/>
                  </a:cubicBezTo>
                  <a:cubicBezTo>
                    <a:pt x="302336" y="1076324"/>
                    <a:pt x="303289" y="1076324"/>
                    <a:pt x="303289" y="1076324"/>
                  </a:cubicBezTo>
                  <a:cubicBezTo>
                    <a:pt x="303289" y="1076324"/>
                    <a:pt x="304241" y="1075372"/>
                    <a:pt x="304241" y="1075372"/>
                  </a:cubicBezTo>
                  <a:cubicBezTo>
                    <a:pt x="304241" y="1075372"/>
                    <a:pt x="303289" y="1074419"/>
                    <a:pt x="304241" y="1073467"/>
                  </a:cubicBezTo>
                  <a:close/>
                  <a:moveTo>
                    <a:pt x="140412" y="1070610"/>
                  </a:moveTo>
                  <a:cubicBezTo>
                    <a:pt x="143269" y="1071562"/>
                    <a:pt x="152794" y="1082992"/>
                    <a:pt x="148984" y="1082040"/>
                  </a:cubicBezTo>
                  <a:cubicBezTo>
                    <a:pt x="152794" y="1085850"/>
                    <a:pt x="156604" y="1088708"/>
                    <a:pt x="158509" y="1091565"/>
                  </a:cubicBezTo>
                  <a:cubicBezTo>
                    <a:pt x="156604" y="1094423"/>
                    <a:pt x="147079" y="1082992"/>
                    <a:pt x="147079" y="1081087"/>
                  </a:cubicBezTo>
                  <a:cubicBezTo>
                    <a:pt x="144222" y="1078230"/>
                    <a:pt x="142317" y="1081087"/>
                    <a:pt x="140412" y="1081087"/>
                  </a:cubicBezTo>
                  <a:cubicBezTo>
                    <a:pt x="138507" y="1077277"/>
                    <a:pt x="140412" y="1074420"/>
                    <a:pt x="140412" y="1070610"/>
                  </a:cubicBezTo>
                  <a:close/>
                  <a:moveTo>
                    <a:pt x="1101484" y="1063942"/>
                  </a:moveTo>
                  <a:cubicBezTo>
                    <a:pt x="1104341" y="1062989"/>
                    <a:pt x="1092912" y="1070609"/>
                    <a:pt x="1091959" y="1074419"/>
                  </a:cubicBezTo>
                  <a:cubicBezTo>
                    <a:pt x="1092912" y="1069657"/>
                    <a:pt x="1087196" y="1074419"/>
                    <a:pt x="1084339" y="1076324"/>
                  </a:cubicBezTo>
                  <a:cubicBezTo>
                    <a:pt x="1084339" y="1071562"/>
                    <a:pt x="1089102" y="1069657"/>
                    <a:pt x="1092912" y="1064894"/>
                  </a:cubicBezTo>
                  <a:cubicBezTo>
                    <a:pt x="1090054" y="1071562"/>
                    <a:pt x="1097674" y="1064894"/>
                    <a:pt x="1101484" y="1063942"/>
                  </a:cubicBezTo>
                  <a:close/>
                  <a:moveTo>
                    <a:pt x="1063384" y="1063942"/>
                  </a:moveTo>
                  <a:cubicBezTo>
                    <a:pt x="1059574" y="1065847"/>
                    <a:pt x="1055764" y="1069657"/>
                    <a:pt x="1051954" y="1072514"/>
                  </a:cubicBezTo>
                  <a:cubicBezTo>
                    <a:pt x="1052906" y="1073467"/>
                    <a:pt x="1054811" y="1072514"/>
                    <a:pt x="1055764" y="1073467"/>
                  </a:cubicBezTo>
                  <a:cubicBezTo>
                    <a:pt x="1059574" y="1068704"/>
                    <a:pt x="1065289" y="1066799"/>
                    <a:pt x="1063384" y="1063942"/>
                  </a:cubicBezTo>
                  <a:close/>
                  <a:moveTo>
                    <a:pt x="1084339" y="1059179"/>
                  </a:moveTo>
                  <a:cubicBezTo>
                    <a:pt x="1083863" y="1062513"/>
                    <a:pt x="1081481" y="1066561"/>
                    <a:pt x="1078505" y="1070014"/>
                  </a:cubicBezTo>
                  <a:lnTo>
                    <a:pt x="1073035" y="1074238"/>
                  </a:lnTo>
                  <a:lnTo>
                    <a:pt x="1073504" y="1070014"/>
                  </a:lnTo>
                  <a:lnTo>
                    <a:pt x="1076243" y="1067275"/>
                  </a:lnTo>
                  <a:lnTo>
                    <a:pt x="1081481" y="1063942"/>
                  </a:lnTo>
                  <a:lnTo>
                    <a:pt x="1080162" y="1063356"/>
                  </a:lnTo>
                  <a:close/>
                  <a:moveTo>
                    <a:pt x="1070051" y="1054417"/>
                  </a:moveTo>
                  <a:cubicBezTo>
                    <a:pt x="1067194" y="1058227"/>
                    <a:pt x="1066241" y="1062037"/>
                    <a:pt x="1066241" y="1062989"/>
                  </a:cubicBezTo>
                  <a:cubicBezTo>
                    <a:pt x="1069099" y="1062037"/>
                    <a:pt x="1074814" y="1056322"/>
                    <a:pt x="1072909" y="1054417"/>
                  </a:cubicBezTo>
                  <a:cubicBezTo>
                    <a:pt x="1071956" y="1056322"/>
                    <a:pt x="1071004" y="1055369"/>
                    <a:pt x="1070051" y="1054417"/>
                  </a:cubicBezTo>
                  <a:close/>
                  <a:moveTo>
                    <a:pt x="1091664" y="1052280"/>
                  </a:moveTo>
                  <a:lnTo>
                    <a:pt x="1089101" y="1056322"/>
                  </a:lnTo>
                  <a:lnTo>
                    <a:pt x="1088977" y="1055701"/>
                  </a:lnTo>
                  <a:close/>
                  <a:moveTo>
                    <a:pt x="1088149" y="1051559"/>
                  </a:moveTo>
                  <a:lnTo>
                    <a:pt x="1088977" y="1055701"/>
                  </a:lnTo>
                  <a:lnTo>
                    <a:pt x="1086244" y="1059179"/>
                  </a:lnTo>
                  <a:lnTo>
                    <a:pt x="1083613" y="1056549"/>
                  </a:lnTo>
                  <a:close/>
                  <a:moveTo>
                    <a:pt x="1097946" y="1041294"/>
                  </a:moveTo>
                  <a:lnTo>
                    <a:pt x="1096721" y="1045844"/>
                  </a:lnTo>
                  <a:lnTo>
                    <a:pt x="1091664" y="1052280"/>
                  </a:lnTo>
                  <a:lnTo>
                    <a:pt x="1092197" y="1051440"/>
                  </a:lnTo>
                  <a:cubicBezTo>
                    <a:pt x="1093388" y="1050130"/>
                    <a:pt x="1094340" y="1049178"/>
                    <a:pt x="1093864" y="1048702"/>
                  </a:cubicBezTo>
                  <a:cubicBezTo>
                    <a:pt x="1091959" y="1050607"/>
                    <a:pt x="1091006" y="1050607"/>
                    <a:pt x="1089101" y="1050607"/>
                  </a:cubicBezTo>
                  <a:lnTo>
                    <a:pt x="1093567" y="1043462"/>
                  </a:lnTo>
                  <a:lnTo>
                    <a:pt x="1093908" y="1043031"/>
                  </a:lnTo>
                  <a:lnTo>
                    <a:pt x="1095769" y="1044892"/>
                  </a:lnTo>
                  <a:close/>
                  <a:moveTo>
                    <a:pt x="220421" y="1028699"/>
                  </a:moveTo>
                  <a:cubicBezTo>
                    <a:pt x="215659" y="1035367"/>
                    <a:pt x="212801" y="1041082"/>
                    <a:pt x="210896" y="1048702"/>
                  </a:cubicBezTo>
                  <a:cubicBezTo>
                    <a:pt x="209944" y="1048702"/>
                    <a:pt x="211849" y="1050607"/>
                    <a:pt x="212801" y="1050607"/>
                  </a:cubicBezTo>
                  <a:cubicBezTo>
                    <a:pt x="213754" y="1050607"/>
                    <a:pt x="215659" y="1049654"/>
                    <a:pt x="215659" y="1049654"/>
                  </a:cubicBezTo>
                  <a:cubicBezTo>
                    <a:pt x="215659" y="1042034"/>
                    <a:pt x="221374" y="1037272"/>
                    <a:pt x="224231" y="1031557"/>
                  </a:cubicBezTo>
                  <a:cubicBezTo>
                    <a:pt x="224231" y="1030604"/>
                    <a:pt x="224231" y="1030604"/>
                    <a:pt x="225184" y="1029652"/>
                  </a:cubicBezTo>
                  <a:cubicBezTo>
                    <a:pt x="225184" y="1029652"/>
                    <a:pt x="224231" y="1028699"/>
                    <a:pt x="224231" y="1028699"/>
                  </a:cubicBezTo>
                  <a:cubicBezTo>
                    <a:pt x="222326" y="1028699"/>
                    <a:pt x="220421" y="1027747"/>
                    <a:pt x="220421" y="1028699"/>
                  </a:cubicBezTo>
                  <a:close/>
                  <a:moveTo>
                    <a:pt x="210896" y="1021079"/>
                  </a:moveTo>
                  <a:cubicBezTo>
                    <a:pt x="208991" y="1022984"/>
                    <a:pt x="208991" y="1024889"/>
                    <a:pt x="208991" y="1027747"/>
                  </a:cubicBezTo>
                  <a:cubicBezTo>
                    <a:pt x="208039" y="1028699"/>
                    <a:pt x="207086" y="1028699"/>
                    <a:pt x="207086" y="1029652"/>
                  </a:cubicBezTo>
                  <a:cubicBezTo>
                    <a:pt x="207086" y="1029652"/>
                    <a:pt x="207086" y="1030604"/>
                    <a:pt x="207086" y="1030604"/>
                  </a:cubicBezTo>
                  <a:cubicBezTo>
                    <a:pt x="208991" y="1030604"/>
                    <a:pt x="208991" y="1028699"/>
                    <a:pt x="208991" y="1027747"/>
                  </a:cubicBezTo>
                  <a:cubicBezTo>
                    <a:pt x="211849" y="1027747"/>
                    <a:pt x="213754" y="1025842"/>
                    <a:pt x="214706" y="1023937"/>
                  </a:cubicBezTo>
                  <a:cubicBezTo>
                    <a:pt x="215659" y="1022984"/>
                    <a:pt x="215659" y="1022032"/>
                    <a:pt x="215659" y="1021079"/>
                  </a:cubicBezTo>
                  <a:cubicBezTo>
                    <a:pt x="215659" y="1020127"/>
                    <a:pt x="211849" y="1020127"/>
                    <a:pt x="210896" y="1021079"/>
                  </a:cubicBezTo>
                  <a:close/>
                  <a:moveTo>
                    <a:pt x="201371" y="1016317"/>
                  </a:moveTo>
                  <a:cubicBezTo>
                    <a:pt x="200419" y="1016317"/>
                    <a:pt x="199466" y="1017269"/>
                    <a:pt x="198514" y="1018222"/>
                  </a:cubicBezTo>
                  <a:cubicBezTo>
                    <a:pt x="199466" y="1019174"/>
                    <a:pt x="200419" y="1019174"/>
                    <a:pt x="201371" y="1020127"/>
                  </a:cubicBezTo>
                  <a:cubicBezTo>
                    <a:pt x="202324" y="1019174"/>
                    <a:pt x="203276" y="1019174"/>
                    <a:pt x="204229" y="1018222"/>
                  </a:cubicBezTo>
                  <a:cubicBezTo>
                    <a:pt x="203276" y="1017269"/>
                    <a:pt x="202324" y="1016317"/>
                    <a:pt x="201371" y="1016317"/>
                  </a:cubicBezTo>
                  <a:close/>
                  <a:moveTo>
                    <a:pt x="1134821" y="1009650"/>
                  </a:moveTo>
                  <a:cubicBezTo>
                    <a:pt x="1135774" y="1010602"/>
                    <a:pt x="1131011" y="1015365"/>
                    <a:pt x="1131964" y="1016317"/>
                  </a:cubicBezTo>
                  <a:cubicBezTo>
                    <a:pt x="1132916" y="1016317"/>
                    <a:pt x="1134821" y="1014413"/>
                    <a:pt x="1135774" y="1013460"/>
                  </a:cubicBezTo>
                  <a:cubicBezTo>
                    <a:pt x="1135774" y="1017270"/>
                    <a:pt x="1130058" y="1020127"/>
                    <a:pt x="1129106" y="1017270"/>
                  </a:cubicBezTo>
                  <a:cubicBezTo>
                    <a:pt x="1132916" y="1013460"/>
                    <a:pt x="1131964" y="1011555"/>
                    <a:pt x="1134821" y="1009650"/>
                  </a:cubicBezTo>
                  <a:close/>
                  <a:moveTo>
                    <a:pt x="184226" y="1003934"/>
                  </a:moveTo>
                  <a:cubicBezTo>
                    <a:pt x="184226" y="1003934"/>
                    <a:pt x="184226" y="1004887"/>
                    <a:pt x="184226" y="1004887"/>
                  </a:cubicBezTo>
                  <a:lnTo>
                    <a:pt x="185043" y="1005159"/>
                  </a:lnTo>
                  <a:lnTo>
                    <a:pt x="186131" y="1006792"/>
                  </a:lnTo>
                  <a:lnTo>
                    <a:pt x="187084" y="1007507"/>
                  </a:lnTo>
                  <a:lnTo>
                    <a:pt x="187084" y="1010602"/>
                  </a:lnTo>
                  <a:cubicBezTo>
                    <a:pt x="187084" y="1010602"/>
                    <a:pt x="188036" y="1011554"/>
                    <a:pt x="188036" y="1011554"/>
                  </a:cubicBezTo>
                  <a:cubicBezTo>
                    <a:pt x="188989" y="1011554"/>
                    <a:pt x="189941" y="1010602"/>
                    <a:pt x="189941" y="1009649"/>
                  </a:cubicBezTo>
                  <a:lnTo>
                    <a:pt x="187084" y="1007507"/>
                  </a:lnTo>
                  <a:lnTo>
                    <a:pt x="187084" y="1005839"/>
                  </a:lnTo>
                  <a:lnTo>
                    <a:pt x="185043" y="1005159"/>
                  </a:lnTo>
                  <a:close/>
                  <a:moveTo>
                    <a:pt x="1148632" y="987385"/>
                  </a:moveTo>
                  <a:cubicBezTo>
                    <a:pt x="1150061" y="986789"/>
                    <a:pt x="1151014" y="987266"/>
                    <a:pt x="1150061" y="989647"/>
                  </a:cubicBezTo>
                  <a:cubicBezTo>
                    <a:pt x="1151014" y="989647"/>
                    <a:pt x="1147204" y="989647"/>
                    <a:pt x="1144346" y="991552"/>
                  </a:cubicBezTo>
                  <a:cubicBezTo>
                    <a:pt x="1145299" y="989647"/>
                    <a:pt x="1147204" y="987980"/>
                    <a:pt x="1148632" y="987385"/>
                  </a:cubicBezTo>
                  <a:close/>
                  <a:moveTo>
                    <a:pt x="1167206" y="964882"/>
                  </a:moveTo>
                  <a:cubicBezTo>
                    <a:pt x="1165301" y="964882"/>
                    <a:pt x="1163396" y="969644"/>
                    <a:pt x="1160539" y="973454"/>
                  </a:cubicBezTo>
                  <a:cubicBezTo>
                    <a:pt x="1159586" y="972502"/>
                    <a:pt x="1157681" y="973454"/>
                    <a:pt x="1156729" y="975359"/>
                  </a:cubicBezTo>
                  <a:cubicBezTo>
                    <a:pt x="1154824" y="974407"/>
                    <a:pt x="1156729" y="971549"/>
                    <a:pt x="1159586" y="967739"/>
                  </a:cubicBezTo>
                  <a:cubicBezTo>
                    <a:pt x="1159586" y="970597"/>
                    <a:pt x="1161491" y="967739"/>
                    <a:pt x="1161491" y="970597"/>
                  </a:cubicBezTo>
                  <a:cubicBezTo>
                    <a:pt x="1163396" y="967739"/>
                    <a:pt x="1165301" y="962024"/>
                    <a:pt x="1167206" y="964882"/>
                  </a:cubicBezTo>
                  <a:close/>
                  <a:moveTo>
                    <a:pt x="100406" y="960120"/>
                  </a:moveTo>
                  <a:cubicBezTo>
                    <a:pt x="101359" y="962025"/>
                    <a:pt x="102311" y="962977"/>
                    <a:pt x="102311" y="964883"/>
                  </a:cubicBezTo>
                  <a:cubicBezTo>
                    <a:pt x="102311" y="964883"/>
                    <a:pt x="101359" y="965835"/>
                    <a:pt x="100406" y="965835"/>
                  </a:cubicBezTo>
                  <a:cubicBezTo>
                    <a:pt x="98501" y="963930"/>
                    <a:pt x="98501" y="962977"/>
                    <a:pt x="99454" y="961072"/>
                  </a:cubicBezTo>
                  <a:cubicBezTo>
                    <a:pt x="99454" y="961072"/>
                    <a:pt x="100406" y="960120"/>
                    <a:pt x="100406" y="960120"/>
                  </a:cubicBezTo>
                  <a:close/>
                  <a:moveTo>
                    <a:pt x="173749" y="956309"/>
                  </a:moveTo>
                  <a:cubicBezTo>
                    <a:pt x="173749" y="956309"/>
                    <a:pt x="172796" y="957262"/>
                    <a:pt x="172796" y="957262"/>
                  </a:cubicBezTo>
                  <a:cubicBezTo>
                    <a:pt x="171844" y="957262"/>
                    <a:pt x="171844" y="957262"/>
                    <a:pt x="171844" y="958214"/>
                  </a:cubicBezTo>
                  <a:cubicBezTo>
                    <a:pt x="171844" y="959167"/>
                    <a:pt x="171844" y="961072"/>
                    <a:pt x="172796" y="961072"/>
                  </a:cubicBezTo>
                  <a:cubicBezTo>
                    <a:pt x="174701" y="962024"/>
                    <a:pt x="174701" y="960119"/>
                    <a:pt x="174701" y="959167"/>
                  </a:cubicBezTo>
                  <a:cubicBezTo>
                    <a:pt x="174701" y="958214"/>
                    <a:pt x="174701" y="957262"/>
                    <a:pt x="173749" y="956309"/>
                  </a:cubicBezTo>
                  <a:close/>
                  <a:moveTo>
                    <a:pt x="134697" y="948690"/>
                  </a:moveTo>
                  <a:cubicBezTo>
                    <a:pt x="136601" y="946785"/>
                    <a:pt x="137554" y="949642"/>
                    <a:pt x="138507" y="950595"/>
                  </a:cubicBezTo>
                  <a:cubicBezTo>
                    <a:pt x="142317" y="956310"/>
                    <a:pt x="141364" y="960120"/>
                    <a:pt x="134697" y="962977"/>
                  </a:cubicBezTo>
                  <a:cubicBezTo>
                    <a:pt x="133744" y="963930"/>
                    <a:pt x="131839" y="964882"/>
                    <a:pt x="130887" y="965835"/>
                  </a:cubicBezTo>
                  <a:cubicBezTo>
                    <a:pt x="130887" y="964882"/>
                    <a:pt x="129934" y="964882"/>
                    <a:pt x="129934" y="963930"/>
                  </a:cubicBezTo>
                  <a:cubicBezTo>
                    <a:pt x="129934" y="960120"/>
                    <a:pt x="133744" y="957262"/>
                    <a:pt x="130887" y="952500"/>
                  </a:cubicBezTo>
                  <a:cubicBezTo>
                    <a:pt x="130887" y="952500"/>
                    <a:pt x="132792" y="949642"/>
                    <a:pt x="134697" y="948690"/>
                  </a:cubicBezTo>
                  <a:close/>
                  <a:moveTo>
                    <a:pt x="84214" y="940117"/>
                  </a:moveTo>
                  <a:cubicBezTo>
                    <a:pt x="87071" y="941069"/>
                    <a:pt x="90881" y="944879"/>
                    <a:pt x="90881" y="946784"/>
                  </a:cubicBezTo>
                  <a:cubicBezTo>
                    <a:pt x="89929" y="948689"/>
                    <a:pt x="85166" y="951547"/>
                    <a:pt x="83261" y="951547"/>
                  </a:cubicBezTo>
                  <a:cubicBezTo>
                    <a:pt x="80404" y="950594"/>
                    <a:pt x="79451" y="948689"/>
                    <a:pt x="79451" y="943927"/>
                  </a:cubicBezTo>
                  <a:cubicBezTo>
                    <a:pt x="79451" y="941069"/>
                    <a:pt x="82309" y="939164"/>
                    <a:pt x="84214" y="940117"/>
                  </a:cubicBezTo>
                  <a:close/>
                  <a:moveTo>
                    <a:pt x="1159586" y="938212"/>
                  </a:moveTo>
                  <a:lnTo>
                    <a:pt x="1157248" y="944446"/>
                  </a:lnTo>
                  <a:lnTo>
                    <a:pt x="1156051" y="943249"/>
                  </a:lnTo>
                  <a:close/>
                  <a:moveTo>
                    <a:pt x="119457" y="925829"/>
                  </a:moveTo>
                  <a:cubicBezTo>
                    <a:pt x="119457" y="925829"/>
                    <a:pt x="120409" y="926782"/>
                    <a:pt x="120409" y="926782"/>
                  </a:cubicBezTo>
                  <a:cubicBezTo>
                    <a:pt x="121362" y="927734"/>
                    <a:pt x="122314" y="929639"/>
                    <a:pt x="123267" y="931544"/>
                  </a:cubicBezTo>
                  <a:cubicBezTo>
                    <a:pt x="126124" y="937259"/>
                    <a:pt x="126124" y="938212"/>
                    <a:pt x="121362" y="942022"/>
                  </a:cubicBezTo>
                  <a:cubicBezTo>
                    <a:pt x="120409" y="942022"/>
                    <a:pt x="119457" y="942974"/>
                    <a:pt x="119457" y="942974"/>
                  </a:cubicBezTo>
                  <a:cubicBezTo>
                    <a:pt x="119457" y="942022"/>
                    <a:pt x="118504" y="942022"/>
                    <a:pt x="118504" y="941069"/>
                  </a:cubicBezTo>
                  <a:cubicBezTo>
                    <a:pt x="118504" y="936307"/>
                    <a:pt x="118504" y="931544"/>
                    <a:pt x="118504" y="926782"/>
                  </a:cubicBezTo>
                  <a:cubicBezTo>
                    <a:pt x="118504" y="926782"/>
                    <a:pt x="119457" y="925829"/>
                    <a:pt x="119457" y="925829"/>
                  </a:cubicBezTo>
                  <a:close/>
                  <a:moveTo>
                    <a:pt x="1169111" y="922019"/>
                  </a:moveTo>
                  <a:lnTo>
                    <a:pt x="1168019" y="924859"/>
                  </a:lnTo>
                  <a:lnTo>
                    <a:pt x="1167321" y="924768"/>
                  </a:lnTo>
                  <a:close/>
                  <a:moveTo>
                    <a:pt x="65164" y="905827"/>
                  </a:moveTo>
                  <a:cubicBezTo>
                    <a:pt x="69926" y="904875"/>
                    <a:pt x="73736" y="908685"/>
                    <a:pt x="74689" y="912495"/>
                  </a:cubicBezTo>
                  <a:cubicBezTo>
                    <a:pt x="76594" y="915352"/>
                    <a:pt x="76594" y="919162"/>
                    <a:pt x="79451" y="922972"/>
                  </a:cubicBezTo>
                  <a:cubicBezTo>
                    <a:pt x="82309" y="926782"/>
                    <a:pt x="76594" y="932497"/>
                    <a:pt x="71831" y="932497"/>
                  </a:cubicBezTo>
                  <a:cubicBezTo>
                    <a:pt x="70879" y="932497"/>
                    <a:pt x="68974" y="931545"/>
                    <a:pt x="68974" y="930592"/>
                  </a:cubicBezTo>
                  <a:cubicBezTo>
                    <a:pt x="68974" y="927735"/>
                    <a:pt x="68974" y="924877"/>
                    <a:pt x="68974" y="922972"/>
                  </a:cubicBezTo>
                  <a:cubicBezTo>
                    <a:pt x="69926" y="917257"/>
                    <a:pt x="67069" y="913447"/>
                    <a:pt x="63258" y="909637"/>
                  </a:cubicBezTo>
                  <a:cubicBezTo>
                    <a:pt x="62306" y="908685"/>
                    <a:pt x="62306" y="906780"/>
                    <a:pt x="62306" y="906780"/>
                  </a:cubicBezTo>
                  <a:cubicBezTo>
                    <a:pt x="62306" y="906780"/>
                    <a:pt x="64211" y="905827"/>
                    <a:pt x="65164" y="905827"/>
                  </a:cubicBezTo>
                  <a:close/>
                  <a:moveTo>
                    <a:pt x="94691" y="894397"/>
                  </a:moveTo>
                  <a:cubicBezTo>
                    <a:pt x="103264" y="891540"/>
                    <a:pt x="108979" y="897255"/>
                    <a:pt x="112789" y="903922"/>
                  </a:cubicBezTo>
                  <a:cubicBezTo>
                    <a:pt x="113741" y="904875"/>
                    <a:pt x="113741" y="906780"/>
                    <a:pt x="112789" y="907732"/>
                  </a:cubicBezTo>
                  <a:cubicBezTo>
                    <a:pt x="108979" y="911542"/>
                    <a:pt x="104216" y="916305"/>
                    <a:pt x="99454" y="920115"/>
                  </a:cubicBezTo>
                  <a:cubicBezTo>
                    <a:pt x="99454" y="920115"/>
                    <a:pt x="96596" y="920115"/>
                    <a:pt x="96596" y="919162"/>
                  </a:cubicBezTo>
                  <a:cubicBezTo>
                    <a:pt x="94691" y="913447"/>
                    <a:pt x="88976" y="908685"/>
                    <a:pt x="90881" y="903922"/>
                  </a:cubicBezTo>
                  <a:cubicBezTo>
                    <a:pt x="90881" y="900112"/>
                    <a:pt x="90881" y="898207"/>
                    <a:pt x="91834" y="896302"/>
                  </a:cubicBezTo>
                  <a:cubicBezTo>
                    <a:pt x="91834" y="895350"/>
                    <a:pt x="93739" y="894397"/>
                    <a:pt x="94691" y="894397"/>
                  </a:cubicBezTo>
                  <a:close/>
                  <a:moveTo>
                    <a:pt x="1175779" y="891539"/>
                  </a:moveTo>
                  <a:cubicBezTo>
                    <a:pt x="1174826" y="895349"/>
                    <a:pt x="1173874" y="897254"/>
                    <a:pt x="1174826" y="899159"/>
                  </a:cubicBezTo>
                  <a:cubicBezTo>
                    <a:pt x="1176731" y="897254"/>
                    <a:pt x="1178636" y="891539"/>
                    <a:pt x="1175779" y="891539"/>
                  </a:cubicBezTo>
                  <a:close/>
                  <a:moveTo>
                    <a:pt x="97549" y="880110"/>
                  </a:moveTo>
                  <a:cubicBezTo>
                    <a:pt x="97549" y="880110"/>
                    <a:pt x="98501" y="880110"/>
                    <a:pt x="98501" y="881062"/>
                  </a:cubicBezTo>
                  <a:cubicBezTo>
                    <a:pt x="98501" y="883920"/>
                    <a:pt x="94692" y="889635"/>
                    <a:pt x="92787" y="890587"/>
                  </a:cubicBezTo>
                  <a:cubicBezTo>
                    <a:pt x="92787" y="889635"/>
                    <a:pt x="91834" y="889635"/>
                    <a:pt x="91834" y="888683"/>
                  </a:cubicBezTo>
                  <a:cubicBezTo>
                    <a:pt x="91834" y="884873"/>
                    <a:pt x="94692" y="880110"/>
                    <a:pt x="97549" y="880110"/>
                  </a:cubicBezTo>
                  <a:close/>
                  <a:moveTo>
                    <a:pt x="1196734" y="868679"/>
                  </a:moveTo>
                  <a:cubicBezTo>
                    <a:pt x="1200544" y="867727"/>
                    <a:pt x="1195781" y="882014"/>
                    <a:pt x="1192924" y="879157"/>
                  </a:cubicBezTo>
                  <a:cubicBezTo>
                    <a:pt x="1195781" y="874394"/>
                    <a:pt x="1193876" y="871537"/>
                    <a:pt x="1196734" y="868679"/>
                  </a:cubicBezTo>
                  <a:close/>
                  <a:moveTo>
                    <a:pt x="1177684" y="865822"/>
                  </a:moveTo>
                  <a:cubicBezTo>
                    <a:pt x="1175779" y="871537"/>
                    <a:pt x="1173874" y="873442"/>
                    <a:pt x="1173874" y="877252"/>
                  </a:cubicBezTo>
                  <a:cubicBezTo>
                    <a:pt x="1175779" y="875347"/>
                    <a:pt x="1179589" y="866774"/>
                    <a:pt x="1177684" y="865822"/>
                  </a:cubicBezTo>
                  <a:close/>
                  <a:moveTo>
                    <a:pt x="1206259" y="857249"/>
                  </a:moveTo>
                  <a:cubicBezTo>
                    <a:pt x="1203401" y="862964"/>
                    <a:pt x="1200544" y="867727"/>
                    <a:pt x="1196734" y="865822"/>
                  </a:cubicBezTo>
                  <a:cubicBezTo>
                    <a:pt x="1200544" y="863917"/>
                    <a:pt x="1202449" y="857249"/>
                    <a:pt x="1206259" y="857249"/>
                  </a:cubicBezTo>
                  <a:close/>
                  <a:moveTo>
                    <a:pt x="1183399" y="853439"/>
                  </a:moveTo>
                  <a:cubicBezTo>
                    <a:pt x="1181494" y="862012"/>
                    <a:pt x="1180541" y="864869"/>
                    <a:pt x="1181494" y="870584"/>
                  </a:cubicBezTo>
                  <a:cubicBezTo>
                    <a:pt x="1182446" y="864869"/>
                    <a:pt x="1188161" y="858202"/>
                    <a:pt x="1186256" y="856297"/>
                  </a:cubicBezTo>
                  <a:cubicBezTo>
                    <a:pt x="1182446" y="863917"/>
                    <a:pt x="1184351" y="856297"/>
                    <a:pt x="1183399" y="853439"/>
                  </a:cubicBezTo>
                  <a:close/>
                  <a:moveTo>
                    <a:pt x="55639" y="853439"/>
                  </a:moveTo>
                  <a:cubicBezTo>
                    <a:pt x="57544" y="854391"/>
                    <a:pt x="60401" y="858202"/>
                    <a:pt x="59449" y="861059"/>
                  </a:cubicBezTo>
                  <a:cubicBezTo>
                    <a:pt x="60401" y="865822"/>
                    <a:pt x="58496" y="868679"/>
                    <a:pt x="54686" y="870584"/>
                  </a:cubicBezTo>
                  <a:cubicBezTo>
                    <a:pt x="53733" y="870584"/>
                    <a:pt x="52781" y="870584"/>
                    <a:pt x="52781" y="868679"/>
                  </a:cubicBezTo>
                  <a:cubicBezTo>
                    <a:pt x="52781" y="865822"/>
                    <a:pt x="52781" y="863916"/>
                    <a:pt x="52781" y="861059"/>
                  </a:cubicBezTo>
                  <a:cubicBezTo>
                    <a:pt x="52781" y="859154"/>
                    <a:pt x="52781" y="857249"/>
                    <a:pt x="52781" y="855344"/>
                  </a:cubicBezTo>
                  <a:cubicBezTo>
                    <a:pt x="53733" y="854391"/>
                    <a:pt x="54686" y="853439"/>
                    <a:pt x="55639" y="853439"/>
                  </a:cubicBezTo>
                  <a:close/>
                  <a:moveTo>
                    <a:pt x="1181494" y="844867"/>
                  </a:moveTo>
                  <a:cubicBezTo>
                    <a:pt x="1181494" y="848677"/>
                    <a:pt x="1176731" y="855344"/>
                    <a:pt x="1179589" y="855344"/>
                  </a:cubicBezTo>
                  <a:cubicBezTo>
                    <a:pt x="1179589" y="850582"/>
                    <a:pt x="1183399" y="846772"/>
                    <a:pt x="1181494" y="844867"/>
                  </a:cubicBezTo>
                  <a:close/>
                  <a:moveTo>
                    <a:pt x="1186256" y="808672"/>
                  </a:moveTo>
                  <a:cubicBezTo>
                    <a:pt x="1184351" y="810577"/>
                    <a:pt x="1184351" y="812482"/>
                    <a:pt x="1184351" y="813434"/>
                  </a:cubicBezTo>
                  <a:cubicBezTo>
                    <a:pt x="1184351" y="814387"/>
                    <a:pt x="1184351" y="815339"/>
                    <a:pt x="1185304" y="816292"/>
                  </a:cubicBezTo>
                  <a:cubicBezTo>
                    <a:pt x="1185304" y="813434"/>
                    <a:pt x="1188161" y="808672"/>
                    <a:pt x="1186256" y="808672"/>
                  </a:cubicBezTo>
                  <a:close/>
                  <a:moveTo>
                    <a:pt x="1198639" y="772477"/>
                  </a:moveTo>
                  <a:cubicBezTo>
                    <a:pt x="1201496" y="775334"/>
                    <a:pt x="1195781" y="784859"/>
                    <a:pt x="1194829" y="791527"/>
                  </a:cubicBezTo>
                  <a:cubicBezTo>
                    <a:pt x="1191971" y="791527"/>
                    <a:pt x="1196734" y="783907"/>
                    <a:pt x="1193876" y="784859"/>
                  </a:cubicBezTo>
                  <a:cubicBezTo>
                    <a:pt x="1196734" y="782002"/>
                    <a:pt x="1196734" y="779144"/>
                    <a:pt x="1198639" y="772477"/>
                  </a:cubicBezTo>
                  <a:close/>
                  <a:moveTo>
                    <a:pt x="1199591" y="764857"/>
                  </a:moveTo>
                  <a:cubicBezTo>
                    <a:pt x="1198639" y="764857"/>
                    <a:pt x="1197686" y="765809"/>
                    <a:pt x="1196734" y="765809"/>
                  </a:cubicBezTo>
                  <a:cubicBezTo>
                    <a:pt x="1196734" y="772477"/>
                    <a:pt x="1194829" y="778192"/>
                    <a:pt x="1193876" y="783907"/>
                  </a:cubicBezTo>
                  <a:cubicBezTo>
                    <a:pt x="1193876" y="784859"/>
                    <a:pt x="1193876" y="784859"/>
                    <a:pt x="1193876" y="784859"/>
                  </a:cubicBezTo>
                  <a:cubicBezTo>
                    <a:pt x="1192924" y="788669"/>
                    <a:pt x="1191971" y="791527"/>
                    <a:pt x="1191019" y="795337"/>
                  </a:cubicBezTo>
                  <a:cubicBezTo>
                    <a:pt x="1191019" y="796289"/>
                    <a:pt x="1191971" y="797242"/>
                    <a:pt x="1192924" y="795337"/>
                  </a:cubicBezTo>
                  <a:cubicBezTo>
                    <a:pt x="1194829" y="795337"/>
                    <a:pt x="1190066" y="802004"/>
                    <a:pt x="1193876" y="800099"/>
                  </a:cubicBezTo>
                  <a:cubicBezTo>
                    <a:pt x="1192924" y="802004"/>
                    <a:pt x="1192924" y="799147"/>
                    <a:pt x="1191971" y="799147"/>
                  </a:cubicBezTo>
                  <a:cubicBezTo>
                    <a:pt x="1191019" y="810577"/>
                    <a:pt x="1185304" y="822959"/>
                    <a:pt x="1184351" y="834389"/>
                  </a:cubicBezTo>
                  <a:cubicBezTo>
                    <a:pt x="1183399" y="832484"/>
                    <a:pt x="1182446" y="832484"/>
                    <a:pt x="1181494" y="835342"/>
                  </a:cubicBezTo>
                  <a:cubicBezTo>
                    <a:pt x="1183399" y="836294"/>
                    <a:pt x="1181494" y="844867"/>
                    <a:pt x="1184351" y="841057"/>
                  </a:cubicBezTo>
                  <a:cubicBezTo>
                    <a:pt x="1185304" y="842962"/>
                    <a:pt x="1183399" y="848677"/>
                    <a:pt x="1182446" y="849629"/>
                  </a:cubicBezTo>
                  <a:cubicBezTo>
                    <a:pt x="1182446" y="851534"/>
                    <a:pt x="1183399" y="851534"/>
                    <a:pt x="1186256" y="852487"/>
                  </a:cubicBezTo>
                  <a:cubicBezTo>
                    <a:pt x="1188161" y="844867"/>
                    <a:pt x="1191019" y="834389"/>
                    <a:pt x="1187209" y="835342"/>
                  </a:cubicBezTo>
                  <a:cubicBezTo>
                    <a:pt x="1188161" y="832484"/>
                    <a:pt x="1190066" y="835342"/>
                    <a:pt x="1191019" y="831532"/>
                  </a:cubicBezTo>
                  <a:cubicBezTo>
                    <a:pt x="1191019" y="823912"/>
                    <a:pt x="1190066" y="819149"/>
                    <a:pt x="1192924" y="803909"/>
                  </a:cubicBezTo>
                  <a:cubicBezTo>
                    <a:pt x="1194829" y="804862"/>
                    <a:pt x="1191019" y="812482"/>
                    <a:pt x="1192924" y="812482"/>
                  </a:cubicBezTo>
                  <a:cubicBezTo>
                    <a:pt x="1193876" y="809624"/>
                    <a:pt x="1196734" y="795337"/>
                    <a:pt x="1194829" y="792479"/>
                  </a:cubicBezTo>
                  <a:cubicBezTo>
                    <a:pt x="1195781" y="791527"/>
                    <a:pt x="1196734" y="792479"/>
                    <a:pt x="1198639" y="788669"/>
                  </a:cubicBezTo>
                  <a:cubicBezTo>
                    <a:pt x="1197686" y="784859"/>
                    <a:pt x="1199591" y="780097"/>
                    <a:pt x="1200544" y="776287"/>
                  </a:cubicBezTo>
                  <a:cubicBezTo>
                    <a:pt x="1201496" y="772477"/>
                    <a:pt x="1201496" y="767714"/>
                    <a:pt x="1199591" y="764857"/>
                  </a:cubicBezTo>
                  <a:close/>
                  <a:moveTo>
                    <a:pt x="1208164" y="736282"/>
                  </a:moveTo>
                  <a:cubicBezTo>
                    <a:pt x="1207211" y="736282"/>
                    <a:pt x="1206259" y="737234"/>
                    <a:pt x="1206259" y="737234"/>
                  </a:cubicBezTo>
                  <a:cubicBezTo>
                    <a:pt x="1206259" y="738187"/>
                    <a:pt x="1206259" y="740092"/>
                    <a:pt x="1206259" y="741044"/>
                  </a:cubicBezTo>
                  <a:cubicBezTo>
                    <a:pt x="1206259" y="739139"/>
                    <a:pt x="1207211" y="738187"/>
                    <a:pt x="1208164" y="736282"/>
                  </a:cubicBezTo>
                  <a:close/>
                  <a:moveTo>
                    <a:pt x="1210069" y="718184"/>
                  </a:moveTo>
                  <a:cubicBezTo>
                    <a:pt x="1209116" y="721042"/>
                    <a:pt x="1209116" y="722947"/>
                    <a:pt x="1208164" y="724852"/>
                  </a:cubicBezTo>
                  <a:cubicBezTo>
                    <a:pt x="1208164" y="726757"/>
                    <a:pt x="1209116" y="729614"/>
                    <a:pt x="1209116" y="731519"/>
                  </a:cubicBezTo>
                  <a:cubicBezTo>
                    <a:pt x="1209116" y="725804"/>
                    <a:pt x="1210069" y="723899"/>
                    <a:pt x="1210069" y="718184"/>
                  </a:cubicBezTo>
                  <a:close/>
                  <a:moveTo>
                    <a:pt x="1211974" y="693419"/>
                  </a:moveTo>
                  <a:cubicBezTo>
                    <a:pt x="1211021" y="694372"/>
                    <a:pt x="1211021" y="694372"/>
                    <a:pt x="1211021" y="695324"/>
                  </a:cubicBezTo>
                  <a:cubicBezTo>
                    <a:pt x="1211021" y="695324"/>
                    <a:pt x="1211021" y="696277"/>
                    <a:pt x="1211021" y="696277"/>
                  </a:cubicBezTo>
                  <a:cubicBezTo>
                    <a:pt x="1211021" y="696277"/>
                    <a:pt x="1211021" y="697229"/>
                    <a:pt x="1211021" y="697229"/>
                  </a:cubicBezTo>
                  <a:lnTo>
                    <a:pt x="1211929" y="702676"/>
                  </a:lnTo>
                  <a:lnTo>
                    <a:pt x="1211866" y="702781"/>
                  </a:lnTo>
                  <a:lnTo>
                    <a:pt x="1210069" y="700087"/>
                  </a:lnTo>
                  <a:cubicBezTo>
                    <a:pt x="1209116" y="702944"/>
                    <a:pt x="1208164" y="705802"/>
                    <a:pt x="1208164" y="709612"/>
                  </a:cubicBezTo>
                  <a:cubicBezTo>
                    <a:pt x="1209116" y="709612"/>
                    <a:pt x="1209116" y="711517"/>
                    <a:pt x="1209116" y="713422"/>
                  </a:cubicBezTo>
                  <a:cubicBezTo>
                    <a:pt x="1210069" y="709135"/>
                    <a:pt x="1209592" y="707707"/>
                    <a:pt x="1209592" y="706516"/>
                  </a:cubicBezTo>
                  <a:lnTo>
                    <a:pt x="1211866" y="702781"/>
                  </a:lnTo>
                  <a:lnTo>
                    <a:pt x="1211974" y="702944"/>
                  </a:lnTo>
                  <a:lnTo>
                    <a:pt x="1211929" y="702676"/>
                  </a:lnTo>
                  <a:lnTo>
                    <a:pt x="1212926" y="701039"/>
                  </a:lnTo>
                  <a:cubicBezTo>
                    <a:pt x="1213879" y="696277"/>
                    <a:pt x="1211974" y="696277"/>
                    <a:pt x="1211974" y="693419"/>
                  </a:cubicBezTo>
                  <a:close/>
                  <a:moveTo>
                    <a:pt x="1210069" y="654367"/>
                  </a:moveTo>
                  <a:cubicBezTo>
                    <a:pt x="1208164" y="655319"/>
                    <a:pt x="1207211" y="657224"/>
                    <a:pt x="1206259" y="659129"/>
                  </a:cubicBezTo>
                  <a:cubicBezTo>
                    <a:pt x="1206259" y="660082"/>
                    <a:pt x="1206259" y="660082"/>
                    <a:pt x="1206259" y="660082"/>
                  </a:cubicBezTo>
                  <a:cubicBezTo>
                    <a:pt x="1207211" y="662939"/>
                    <a:pt x="1207211" y="664844"/>
                    <a:pt x="1207211" y="667702"/>
                  </a:cubicBezTo>
                  <a:cubicBezTo>
                    <a:pt x="1208164" y="677227"/>
                    <a:pt x="1208164" y="685799"/>
                    <a:pt x="1208164" y="694372"/>
                  </a:cubicBezTo>
                  <a:cubicBezTo>
                    <a:pt x="1209116" y="691514"/>
                    <a:pt x="1210069" y="687704"/>
                    <a:pt x="1211021" y="682942"/>
                  </a:cubicBezTo>
                  <a:cubicBezTo>
                    <a:pt x="1211021" y="680084"/>
                    <a:pt x="1209116" y="681037"/>
                    <a:pt x="1208164" y="681037"/>
                  </a:cubicBezTo>
                  <a:cubicBezTo>
                    <a:pt x="1208164" y="678179"/>
                    <a:pt x="1210069" y="678179"/>
                    <a:pt x="1211021" y="678179"/>
                  </a:cubicBezTo>
                  <a:cubicBezTo>
                    <a:pt x="1211021" y="672464"/>
                    <a:pt x="1210069" y="667702"/>
                    <a:pt x="1210069" y="661987"/>
                  </a:cubicBezTo>
                  <a:cubicBezTo>
                    <a:pt x="1210069" y="659129"/>
                    <a:pt x="1210069" y="657224"/>
                    <a:pt x="1210069" y="654367"/>
                  </a:cubicBezTo>
                  <a:close/>
                  <a:moveTo>
                    <a:pt x="1232929" y="600074"/>
                  </a:moveTo>
                  <a:cubicBezTo>
                    <a:pt x="1231976" y="603884"/>
                    <a:pt x="1231024" y="611504"/>
                    <a:pt x="1234834" y="612457"/>
                  </a:cubicBezTo>
                  <a:cubicBezTo>
                    <a:pt x="1233881" y="606742"/>
                    <a:pt x="1233881" y="598169"/>
                    <a:pt x="1232929" y="600074"/>
                  </a:cubicBezTo>
                  <a:close/>
                  <a:moveTo>
                    <a:pt x="1228166" y="586739"/>
                  </a:moveTo>
                  <a:cubicBezTo>
                    <a:pt x="1229119" y="591502"/>
                    <a:pt x="1229119" y="595312"/>
                    <a:pt x="1228166" y="599122"/>
                  </a:cubicBezTo>
                  <a:cubicBezTo>
                    <a:pt x="1228166" y="600074"/>
                    <a:pt x="1228166" y="601979"/>
                    <a:pt x="1228166" y="602932"/>
                  </a:cubicBezTo>
                  <a:cubicBezTo>
                    <a:pt x="1231024" y="599122"/>
                    <a:pt x="1232929" y="588644"/>
                    <a:pt x="1228166" y="586739"/>
                  </a:cubicBezTo>
                  <a:close/>
                  <a:moveTo>
                    <a:pt x="1227214" y="576262"/>
                  </a:moveTo>
                  <a:cubicBezTo>
                    <a:pt x="1226261" y="578167"/>
                    <a:pt x="1227214" y="586739"/>
                    <a:pt x="1230071" y="584834"/>
                  </a:cubicBezTo>
                  <a:cubicBezTo>
                    <a:pt x="1229119" y="581024"/>
                    <a:pt x="1228166" y="578167"/>
                    <a:pt x="1227214" y="576262"/>
                  </a:cubicBezTo>
                  <a:close/>
                  <a:moveTo>
                    <a:pt x="1228166" y="566737"/>
                  </a:moveTo>
                  <a:cubicBezTo>
                    <a:pt x="1227214" y="568642"/>
                    <a:pt x="1226261" y="569594"/>
                    <a:pt x="1226261" y="570547"/>
                  </a:cubicBezTo>
                  <a:cubicBezTo>
                    <a:pt x="1226261" y="571499"/>
                    <a:pt x="1226261" y="572452"/>
                    <a:pt x="1227214" y="572452"/>
                  </a:cubicBezTo>
                  <a:cubicBezTo>
                    <a:pt x="1228166" y="571499"/>
                    <a:pt x="1228166" y="569594"/>
                    <a:pt x="1228166" y="566737"/>
                  </a:cubicBezTo>
                  <a:close/>
                  <a:moveTo>
                    <a:pt x="1224356" y="554354"/>
                  </a:moveTo>
                  <a:cubicBezTo>
                    <a:pt x="1224356" y="555307"/>
                    <a:pt x="1224356" y="555307"/>
                    <a:pt x="1224356" y="556259"/>
                  </a:cubicBezTo>
                  <a:cubicBezTo>
                    <a:pt x="1225309" y="556259"/>
                    <a:pt x="1225309" y="557212"/>
                    <a:pt x="1226261" y="557212"/>
                  </a:cubicBezTo>
                  <a:cubicBezTo>
                    <a:pt x="1225309" y="556259"/>
                    <a:pt x="1225309" y="555307"/>
                    <a:pt x="1224356" y="554354"/>
                  </a:cubicBezTo>
                  <a:close/>
                  <a:moveTo>
                    <a:pt x="1217689" y="538162"/>
                  </a:moveTo>
                  <a:cubicBezTo>
                    <a:pt x="1215784" y="538162"/>
                    <a:pt x="1213879" y="540067"/>
                    <a:pt x="1214831" y="541972"/>
                  </a:cubicBezTo>
                  <a:cubicBezTo>
                    <a:pt x="1214831" y="541972"/>
                    <a:pt x="1214831" y="542924"/>
                    <a:pt x="1215784" y="543877"/>
                  </a:cubicBezTo>
                  <a:cubicBezTo>
                    <a:pt x="1216736" y="544829"/>
                    <a:pt x="1217689" y="545782"/>
                    <a:pt x="1218641" y="546734"/>
                  </a:cubicBezTo>
                  <a:cubicBezTo>
                    <a:pt x="1218641" y="547687"/>
                    <a:pt x="1218641" y="547687"/>
                    <a:pt x="1218641" y="548639"/>
                  </a:cubicBezTo>
                  <a:cubicBezTo>
                    <a:pt x="1219594" y="549592"/>
                    <a:pt x="1219594" y="550544"/>
                    <a:pt x="1220546" y="551497"/>
                  </a:cubicBezTo>
                  <a:cubicBezTo>
                    <a:pt x="1220546" y="551497"/>
                    <a:pt x="1221499" y="550544"/>
                    <a:pt x="1221499" y="548639"/>
                  </a:cubicBezTo>
                  <a:cubicBezTo>
                    <a:pt x="1220546" y="549592"/>
                    <a:pt x="1217689" y="544829"/>
                    <a:pt x="1219594" y="540067"/>
                  </a:cubicBezTo>
                  <a:cubicBezTo>
                    <a:pt x="1218641" y="539114"/>
                    <a:pt x="1217689" y="539114"/>
                    <a:pt x="1217689" y="538162"/>
                  </a:cubicBezTo>
                  <a:close/>
                  <a:moveTo>
                    <a:pt x="1213879" y="512444"/>
                  </a:moveTo>
                  <a:cubicBezTo>
                    <a:pt x="1211974" y="511492"/>
                    <a:pt x="1212926" y="513397"/>
                    <a:pt x="1211974" y="517207"/>
                  </a:cubicBezTo>
                  <a:cubicBezTo>
                    <a:pt x="1212926" y="517207"/>
                    <a:pt x="1212926" y="518159"/>
                    <a:pt x="1213879" y="519112"/>
                  </a:cubicBezTo>
                  <a:cubicBezTo>
                    <a:pt x="1214831" y="519112"/>
                    <a:pt x="1214831" y="519112"/>
                    <a:pt x="1214831" y="519112"/>
                  </a:cubicBezTo>
                  <a:cubicBezTo>
                    <a:pt x="1214831" y="517207"/>
                    <a:pt x="1214831" y="515302"/>
                    <a:pt x="1213879" y="512444"/>
                  </a:cubicBezTo>
                  <a:close/>
                  <a:moveTo>
                    <a:pt x="1208164" y="496252"/>
                  </a:moveTo>
                  <a:cubicBezTo>
                    <a:pt x="1208164" y="496252"/>
                    <a:pt x="1208164" y="497204"/>
                    <a:pt x="1208164" y="498157"/>
                  </a:cubicBezTo>
                  <a:cubicBezTo>
                    <a:pt x="1209116" y="502919"/>
                    <a:pt x="1210069" y="507682"/>
                    <a:pt x="1211021" y="511492"/>
                  </a:cubicBezTo>
                  <a:cubicBezTo>
                    <a:pt x="1211974" y="509587"/>
                    <a:pt x="1212926" y="508634"/>
                    <a:pt x="1211974" y="504824"/>
                  </a:cubicBezTo>
                  <a:cubicBezTo>
                    <a:pt x="1208164" y="503872"/>
                    <a:pt x="1211974" y="504824"/>
                    <a:pt x="1208164" y="496252"/>
                  </a:cubicBezTo>
                  <a:close/>
                  <a:moveTo>
                    <a:pt x="26111" y="493394"/>
                  </a:moveTo>
                  <a:cubicBezTo>
                    <a:pt x="25159" y="494347"/>
                    <a:pt x="25159" y="495299"/>
                    <a:pt x="24206" y="495299"/>
                  </a:cubicBezTo>
                  <a:cubicBezTo>
                    <a:pt x="24206" y="495299"/>
                    <a:pt x="24206" y="494347"/>
                    <a:pt x="24206" y="494347"/>
                  </a:cubicBezTo>
                  <a:cubicBezTo>
                    <a:pt x="24206" y="494347"/>
                    <a:pt x="25159" y="493394"/>
                    <a:pt x="26111" y="493394"/>
                  </a:cubicBezTo>
                  <a:close/>
                  <a:moveTo>
                    <a:pt x="1213879" y="488632"/>
                  </a:moveTo>
                  <a:cubicBezTo>
                    <a:pt x="1212926" y="489584"/>
                    <a:pt x="1212926" y="490537"/>
                    <a:pt x="1211974" y="490537"/>
                  </a:cubicBezTo>
                  <a:cubicBezTo>
                    <a:pt x="1212926" y="492442"/>
                    <a:pt x="1213879" y="493394"/>
                    <a:pt x="1213879" y="495299"/>
                  </a:cubicBezTo>
                  <a:cubicBezTo>
                    <a:pt x="1212926" y="495299"/>
                    <a:pt x="1210069" y="489584"/>
                    <a:pt x="1211021" y="494347"/>
                  </a:cubicBezTo>
                  <a:cubicBezTo>
                    <a:pt x="1213879" y="495299"/>
                    <a:pt x="1211974" y="499109"/>
                    <a:pt x="1212926" y="501967"/>
                  </a:cubicBezTo>
                  <a:lnTo>
                    <a:pt x="1215784" y="501014"/>
                  </a:lnTo>
                  <a:cubicBezTo>
                    <a:pt x="1215784" y="495299"/>
                    <a:pt x="1214831" y="491489"/>
                    <a:pt x="1213879" y="488632"/>
                  </a:cubicBezTo>
                  <a:close/>
                  <a:moveTo>
                    <a:pt x="41352" y="468630"/>
                  </a:moveTo>
                  <a:cubicBezTo>
                    <a:pt x="42304" y="466725"/>
                    <a:pt x="43257" y="466725"/>
                    <a:pt x="44209" y="468630"/>
                  </a:cubicBezTo>
                  <a:cubicBezTo>
                    <a:pt x="44209" y="468630"/>
                    <a:pt x="43257" y="469582"/>
                    <a:pt x="43257" y="469582"/>
                  </a:cubicBezTo>
                  <a:cubicBezTo>
                    <a:pt x="42304" y="468630"/>
                    <a:pt x="42304" y="468630"/>
                    <a:pt x="41352" y="468630"/>
                  </a:cubicBezTo>
                  <a:close/>
                  <a:moveTo>
                    <a:pt x="1209116" y="468629"/>
                  </a:moveTo>
                  <a:cubicBezTo>
                    <a:pt x="1208164" y="468629"/>
                    <a:pt x="1208164" y="469582"/>
                    <a:pt x="1207211" y="469582"/>
                  </a:cubicBezTo>
                  <a:cubicBezTo>
                    <a:pt x="1207211" y="471487"/>
                    <a:pt x="1208164" y="474344"/>
                    <a:pt x="1209116" y="474344"/>
                  </a:cubicBezTo>
                  <a:cubicBezTo>
                    <a:pt x="1209116" y="472439"/>
                    <a:pt x="1211021" y="472439"/>
                    <a:pt x="1209116" y="468629"/>
                  </a:cubicBezTo>
                  <a:close/>
                  <a:moveTo>
                    <a:pt x="37541" y="463867"/>
                  </a:moveTo>
                  <a:cubicBezTo>
                    <a:pt x="35636" y="468630"/>
                    <a:pt x="32779" y="474344"/>
                    <a:pt x="30874" y="482917"/>
                  </a:cubicBezTo>
                  <a:cubicBezTo>
                    <a:pt x="29921" y="484822"/>
                    <a:pt x="30874" y="479107"/>
                    <a:pt x="31826" y="473392"/>
                  </a:cubicBezTo>
                  <a:cubicBezTo>
                    <a:pt x="33731" y="468630"/>
                    <a:pt x="35636" y="463867"/>
                    <a:pt x="37541" y="463867"/>
                  </a:cubicBezTo>
                  <a:close/>
                  <a:moveTo>
                    <a:pt x="1195781" y="460057"/>
                  </a:moveTo>
                  <a:cubicBezTo>
                    <a:pt x="1195781" y="460057"/>
                    <a:pt x="1194829" y="461009"/>
                    <a:pt x="1194829" y="461009"/>
                  </a:cubicBezTo>
                  <a:cubicBezTo>
                    <a:pt x="1194829" y="463867"/>
                    <a:pt x="1197686" y="465772"/>
                    <a:pt x="1197686" y="467677"/>
                  </a:cubicBezTo>
                  <a:cubicBezTo>
                    <a:pt x="1198639" y="469582"/>
                    <a:pt x="1196734" y="472439"/>
                    <a:pt x="1195781" y="474344"/>
                  </a:cubicBezTo>
                  <a:cubicBezTo>
                    <a:pt x="1195781" y="475297"/>
                    <a:pt x="1196734" y="477202"/>
                    <a:pt x="1197686" y="477202"/>
                  </a:cubicBezTo>
                  <a:cubicBezTo>
                    <a:pt x="1200544" y="477202"/>
                    <a:pt x="1202449" y="477202"/>
                    <a:pt x="1205306" y="477202"/>
                  </a:cubicBezTo>
                  <a:cubicBezTo>
                    <a:pt x="1204354" y="476249"/>
                    <a:pt x="1204354" y="475297"/>
                    <a:pt x="1204354" y="474344"/>
                  </a:cubicBezTo>
                  <a:cubicBezTo>
                    <a:pt x="1199591" y="470534"/>
                    <a:pt x="1203401" y="468629"/>
                    <a:pt x="1205306" y="475297"/>
                  </a:cubicBezTo>
                  <a:cubicBezTo>
                    <a:pt x="1205306" y="475297"/>
                    <a:pt x="1205306" y="473392"/>
                    <a:pt x="1206259" y="473392"/>
                  </a:cubicBezTo>
                  <a:cubicBezTo>
                    <a:pt x="1206259" y="472439"/>
                    <a:pt x="1205306" y="470534"/>
                    <a:pt x="1205306" y="469582"/>
                  </a:cubicBezTo>
                  <a:cubicBezTo>
                    <a:pt x="1204354" y="469582"/>
                    <a:pt x="1202449" y="469582"/>
                    <a:pt x="1202449" y="467677"/>
                  </a:cubicBezTo>
                  <a:cubicBezTo>
                    <a:pt x="1201496" y="463867"/>
                    <a:pt x="1199591" y="461962"/>
                    <a:pt x="1196734" y="460057"/>
                  </a:cubicBezTo>
                  <a:cubicBezTo>
                    <a:pt x="1196734" y="460057"/>
                    <a:pt x="1195781" y="460057"/>
                    <a:pt x="1195781" y="460057"/>
                  </a:cubicBezTo>
                  <a:close/>
                  <a:moveTo>
                    <a:pt x="57544" y="441007"/>
                  </a:moveTo>
                  <a:cubicBezTo>
                    <a:pt x="59449" y="440054"/>
                    <a:pt x="60402" y="441959"/>
                    <a:pt x="60402" y="442912"/>
                  </a:cubicBezTo>
                  <a:cubicBezTo>
                    <a:pt x="59449" y="442912"/>
                    <a:pt x="58496" y="441959"/>
                    <a:pt x="57544" y="441959"/>
                  </a:cubicBezTo>
                  <a:cubicBezTo>
                    <a:pt x="57544" y="441959"/>
                    <a:pt x="57544" y="441007"/>
                    <a:pt x="57544" y="441007"/>
                  </a:cubicBezTo>
                  <a:close/>
                  <a:moveTo>
                    <a:pt x="1184352" y="432435"/>
                  </a:moveTo>
                  <a:cubicBezTo>
                    <a:pt x="1186257" y="430530"/>
                    <a:pt x="1187209" y="432435"/>
                    <a:pt x="1188162" y="432435"/>
                  </a:cubicBezTo>
                  <a:cubicBezTo>
                    <a:pt x="1189115" y="436245"/>
                    <a:pt x="1184352" y="437197"/>
                    <a:pt x="1188162" y="442912"/>
                  </a:cubicBezTo>
                  <a:cubicBezTo>
                    <a:pt x="1188162" y="447675"/>
                    <a:pt x="1185304" y="440055"/>
                    <a:pt x="1184352" y="441007"/>
                  </a:cubicBezTo>
                  <a:cubicBezTo>
                    <a:pt x="1184352" y="438150"/>
                    <a:pt x="1186257" y="436245"/>
                    <a:pt x="1184352" y="432435"/>
                  </a:cubicBezTo>
                  <a:close/>
                  <a:moveTo>
                    <a:pt x="1180541" y="419099"/>
                  </a:moveTo>
                  <a:cubicBezTo>
                    <a:pt x="1185304" y="418147"/>
                    <a:pt x="1181493" y="428624"/>
                    <a:pt x="1185304" y="426719"/>
                  </a:cubicBezTo>
                  <a:cubicBezTo>
                    <a:pt x="1185304" y="428624"/>
                    <a:pt x="1183399" y="428624"/>
                    <a:pt x="1182446" y="429577"/>
                  </a:cubicBezTo>
                  <a:cubicBezTo>
                    <a:pt x="1181493" y="424814"/>
                    <a:pt x="1181493" y="422909"/>
                    <a:pt x="1180541" y="419099"/>
                  </a:cubicBezTo>
                  <a:close/>
                  <a:moveTo>
                    <a:pt x="1184352" y="410527"/>
                  </a:moveTo>
                  <a:cubicBezTo>
                    <a:pt x="1186257" y="407669"/>
                    <a:pt x="1190067" y="419099"/>
                    <a:pt x="1187209" y="418147"/>
                  </a:cubicBezTo>
                  <a:close/>
                  <a:moveTo>
                    <a:pt x="1164349" y="402907"/>
                  </a:moveTo>
                  <a:cubicBezTo>
                    <a:pt x="1164349" y="403859"/>
                    <a:pt x="1164349" y="404812"/>
                    <a:pt x="1164349" y="405764"/>
                  </a:cubicBezTo>
                  <a:cubicBezTo>
                    <a:pt x="1165301" y="406717"/>
                    <a:pt x="1165301" y="408622"/>
                    <a:pt x="1166254" y="409574"/>
                  </a:cubicBezTo>
                  <a:cubicBezTo>
                    <a:pt x="1167206" y="408622"/>
                    <a:pt x="1168159" y="409574"/>
                    <a:pt x="1169111" y="409574"/>
                  </a:cubicBezTo>
                  <a:cubicBezTo>
                    <a:pt x="1167206" y="406717"/>
                    <a:pt x="1165301" y="404812"/>
                    <a:pt x="1164349" y="402907"/>
                  </a:cubicBezTo>
                  <a:close/>
                  <a:moveTo>
                    <a:pt x="1184352" y="397192"/>
                  </a:moveTo>
                  <a:cubicBezTo>
                    <a:pt x="1187209" y="397192"/>
                    <a:pt x="1189115" y="402907"/>
                    <a:pt x="1191972" y="401955"/>
                  </a:cubicBezTo>
                  <a:cubicBezTo>
                    <a:pt x="1191972" y="407669"/>
                    <a:pt x="1185304" y="396239"/>
                    <a:pt x="1186257" y="404812"/>
                  </a:cubicBezTo>
                  <a:cubicBezTo>
                    <a:pt x="1183400" y="400049"/>
                    <a:pt x="1188162" y="401955"/>
                    <a:pt x="1184352" y="397192"/>
                  </a:cubicBezTo>
                  <a:close/>
                  <a:moveTo>
                    <a:pt x="1131964" y="378142"/>
                  </a:moveTo>
                  <a:cubicBezTo>
                    <a:pt x="1129106" y="380047"/>
                    <a:pt x="1129106" y="382904"/>
                    <a:pt x="1131011" y="384809"/>
                  </a:cubicBezTo>
                  <a:cubicBezTo>
                    <a:pt x="1134821" y="389572"/>
                    <a:pt x="1136726" y="390524"/>
                    <a:pt x="1140536" y="389572"/>
                  </a:cubicBezTo>
                  <a:cubicBezTo>
                    <a:pt x="1137679" y="384809"/>
                    <a:pt x="1135774" y="380999"/>
                    <a:pt x="1132916" y="378142"/>
                  </a:cubicBezTo>
                  <a:cubicBezTo>
                    <a:pt x="1131964" y="378142"/>
                    <a:pt x="1131964" y="378142"/>
                    <a:pt x="1131964" y="378142"/>
                  </a:cubicBezTo>
                  <a:close/>
                  <a:moveTo>
                    <a:pt x="1134821" y="336232"/>
                  </a:moveTo>
                  <a:cubicBezTo>
                    <a:pt x="1141489" y="341947"/>
                    <a:pt x="1139584" y="345757"/>
                    <a:pt x="1146251" y="352425"/>
                  </a:cubicBezTo>
                  <a:cubicBezTo>
                    <a:pt x="1142441" y="354330"/>
                    <a:pt x="1134821" y="338137"/>
                    <a:pt x="1134821" y="336232"/>
                  </a:cubicBezTo>
                  <a:close/>
                  <a:moveTo>
                    <a:pt x="188036" y="329564"/>
                  </a:moveTo>
                  <a:cubicBezTo>
                    <a:pt x="188989" y="329564"/>
                    <a:pt x="189941" y="330517"/>
                    <a:pt x="189941" y="331469"/>
                  </a:cubicBezTo>
                  <a:cubicBezTo>
                    <a:pt x="188989" y="332422"/>
                    <a:pt x="188036" y="332422"/>
                    <a:pt x="187084" y="332422"/>
                  </a:cubicBezTo>
                  <a:cubicBezTo>
                    <a:pt x="187084" y="331469"/>
                    <a:pt x="187084" y="329564"/>
                    <a:pt x="188036" y="329564"/>
                  </a:cubicBezTo>
                  <a:close/>
                  <a:moveTo>
                    <a:pt x="174070" y="290719"/>
                  </a:moveTo>
                  <a:lnTo>
                    <a:pt x="161366" y="307657"/>
                  </a:lnTo>
                  <a:cubicBezTo>
                    <a:pt x="155651" y="314324"/>
                    <a:pt x="148984" y="320992"/>
                    <a:pt x="142316" y="327659"/>
                  </a:cubicBezTo>
                  <a:cubicBezTo>
                    <a:pt x="142316" y="318134"/>
                    <a:pt x="151841" y="316229"/>
                    <a:pt x="156604" y="310514"/>
                  </a:cubicBezTo>
                  <a:close/>
                  <a:moveTo>
                    <a:pt x="176801" y="287624"/>
                  </a:moveTo>
                  <a:lnTo>
                    <a:pt x="174070" y="290719"/>
                  </a:lnTo>
                  <a:lnTo>
                    <a:pt x="175654" y="288607"/>
                  </a:lnTo>
                  <a:close/>
                  <a:moveTo>
                    <a:pt x="1121486" y="278130"/>
                  </a:moveTo>
                  <a:lnTo>
                    <a:pt x="1124344" y="281940"/>
                  </a:lnTo>
                  <a:cubicBezTo>
                    <a:pt x="1125296" y="283845"/>
                    <a:pt x="1122439" y="285750"/>
                    <a:pt x="1119581" y="281940"/>
                  </a:cubicBezTo>
                  <a:cubicBezTo>
                    <a:pt x="1122439" y="281940"/>
                    <a:pt x="1120533" y="279082"/>
                    <a:pt x="1121486" y="278130"/>
                  </a:cubicBezTo>
                  <a:close/>
                  <a:moveTo>
                    <a:pt x="1060526" y="260032"/>
                  </a:moveTo>
                  <a:cubicBezTo>
                    <a:pt x="1062431" y="264794"/>
                    <a:pt x="1063384" y="268604"/>
                    <a:pt x="1067194" y="269557"/>
                  </a:cubicBezTo>
                  <a:cubicBezTo>
                    <a:pt x="1067194" y="268604"/>
                    <a:pt x="1067194" y="268604"/>
                    <a:pt x="1067194" y="268604"/>
                  </a:cubicBezTo>
                  <a:cubicBezTo>
                    <a:pt x="1066241" y="267652"/>
                    <a:pt x="1066241" y="267652"/>
                    <a:pt x="1065289" y="266699"/>
                  </a:cubicBezTo>
                  <a:cubicBezTo>
                    <a:pt x="1063384" y="264794"/>
                    <a:pt x="1061479" y="262889"/>
                    <a:pt x="1060526" y="260032"/>
                  </a:cubicBezTo>
                  <a:close/>
                  <a:moveTo>
                    <a:pt x="1021665" y="248144"/>
                  </a:moveTo>
                  <a:lnTo>
                    <a:pt x="1022427" y="248602"/>
                  </a:lnTo>
                  <a:cubicBezTo>
                    <a:pt x="1021475" y="249554"/>
                    <a:pt x="1021475" y="250507"/>
                    <a:pt x="1022427" y="252412"/>
                  </a:cubicBezTo>
                  <a:close/>
                  <a:moveTo>
                    <a:pt x="1016712" y="239077"/>
                  </a:moveTo>
                  <a:cubicBezTo>
                    <a:pt x="1017664" y="238124"/>
                    <a:pt x="1019569" y="240029"/>
                    <a:pt x="1018617" y="239077"/>
                  </a:cubicBezTo>
                  <a:cubicBezTo>
                    <a:pt x="1018141" y="241458"/>
                    <a:pt x="1019807" y="243601"/>
                    <a:pt x="1021236" y="245744"/>
                  </a:cubicBezTo>
                  <a:lnTo>
                    <a:pt x="1021665" y="248144"/>
                  </a:lnTo>
                  <a:lnTo>
                    <a:pt x="1017664" y="245744"/>
                  </a:lnTo>
                  <a:cubicBezTo>
                    <a:pt x="1017664" y="243839"/>
                    <a:pt x="1018617" y="241934"/>
                    <a:pt x="1016712" y="239077"/>
                  </a:cubicBezTo>
                  <a:close/>
                  <a:moveTo>
                    <a:pt x="1086244" y="230505"/>
                  </a:moveTo>
                  <a:cubicBezTo>
                    <a:pt x="1085292" y="230505"/>
                    <a:pt x="1084339" y="231457"/>
                    <a:pt x="1085292" y="233362"/>
                  </a:cubicBezTo>
                  <a:cubicBezTo>
                    <a:pt x="1086244" y="229552"/>
                    <a:pt x="1091006" y="240030"/>
                    <a:pt x="1091959" y="236220"/>
                  </a:cubicBezTo>
                  <a:cubicBezTo>
                    <a:pt x="1090054" y="233362"/>
                    <a:pt x="1088149" y="231457"/>
                    <a:pt x="1086244" y="230505"/>
                  </a:cubicBezTo>
                  <a:close/>
                  <a:moveTo>
                    <a:pt x="990041" y="220027"/>
                  </a:moveTo>
                  <a:cubicBezTo>
                    <a:pt x="998614" y="225742"/>
                    <a:pt x="1010043" y="228599"/>
                    <a:pt x="1014806" y="237172"/>
                  </a:cubicBezTo>
                  <a:cubicBezTo>
                    <a:pt x="1013854" y="238124"/>
                    <a:pt x="1010043" y="232409"/>
                    <a:pt x="1008139" y="231457"/>
                  </a:cubicBezTo>
                  <a:cubicBezTo>
                    <a:pt x="1007186" y="233362"/>
                    <a:pt x="1011949" y="236219"/>
                    <a:pt x="1014806" y="239077"/>
                  </a:cubicBezTo>
                  <a:cubicBezTo>
                    <a:pt x="1009091" y="236219"/>
                    <a:pt x="994804" y="225742"/>
                    <a:pt x="990041" y="220027"/>
                  </a:cubicBezTo>
                  <a:close/>
                  <a:moveTo>
                    <a:pt x="328054" y="215264"/>
                  </a:moveTo>
                  <a:cubicBezTo>
                    <a:pt x="324244" y="219074"/>
                    <a:pt x="323292" y="217169"/>
                    <a:pt x="319482" y="219074"/>
                  </a:cubicBezTo>
                  <a:cubicBezTo>
                    <a:pt x="317577" y="217169"/>
                    <a:pt x="328054" y="212407"/>
                    <a:pt x="328054" y="215264"/>
                  </a:cubicBezTo>
                  <a:close/>
                  <a:moveTo>
                    <a:pt x="1061479" y="213359"/>
                  </a:moveTo>
                  <a:cubicBezTo>
                    <a:pt x="1066241" y="218122"/>
                    <a:pt x="1067194" y="222884"/>
                    <a:pt x="1065289" y="225742"/>
                  </a:cubicBezTo>
                  <a:cubicBezTo>
                    <a:pt x="1065289" y="221931"/>
                    <a:pt x="1058621" y="216217"/>
                    <a:pt x="1061479" y="213359"/>
                  </a:cubicBezTo>
                  <a:close/>
                  <a:moveTo>
                    <a:pt x="1018616" y="210502"/>
                  </a:moveTo>
                  <a:cubicBezTo>
                    <a:pt x="1019569" y="211454"/>
                    <a:pt x="1023379" y="217169"/>
                    <a:pt x="1024331" y="215264"/>
                  </a:cubicBezTo>
                  <a:cubicBezTo>
                    <a:pt x="1023379" y="213359"/>
                    <a:pt x="1021474" y="209549"/>
                    <a:pt x="1018616" y="210502"/>
                  </a:cubicBezTo>
                  <a:close/>
                  <a:moveTo>
                    <a:pt x="967181" y="197167"/>
                  </a:moveTo>
                  <a:cubicBezTo>
                    <a:pt x="969086" y="196215"/>
                    <a:pt x="970991" y="197167"/>
                    <a:pt x="971944" y="197167"/>
                  </a:cubicBezTo>
                  <a:cubicBezTo>
                    <a:pt x="970039" y="201930"/>
                    <a:pt x="989089" y="214312"/>
                    <a:pt x="994804" y="217170"/>
                  </a:cubicBezTo>
                  <a:cubicBezTo>
                    <a:pt x="996708" y="219075"/>
                    <a:pt x="999566" y="221932"/>
                    <a:pt x="997661" y="222885"/>
                  </a:cubicBezTo>
                  <a:cubicBezTo>
                    <a:pt x="993851" y="218122"/>
                    <a:pt x="991946" y="219075"/>
                    <a:pt x="988136" y="216217"/>
                  </a:cubicBezTo>
                  <a:cubicBezTo>
                    <a:pt x="988136" y="217170"/>
                    <a:pt x="989089" y="218122"/>
                    <a:pt x="990041" y="219075"/>
                  </a:cubicBezTo>
                  <a:cubicBezTo>
                    <a:pt x="981469" y="218122"/>
                    <a:pt x="973849" y="204787"/>
                    <a:pt x="967181" y="197167"/>
                  </a:cubicBezTo>
                  <a:close/>
                  <a:moveTo>
                    <a:pt x="501409" y="194309"/>
                  </a:moveTo>
                  <a:cubicBezTo>
                    <a:pt x="497599" y="194309"/>
                    <a:pt x="493789" y="194309"/>
                    <a:pt x="489026" y="195262"/>
                  </a:cubicBezTo>
                  <a:cubicBezTo>
                    <a:pt x="483311" y="196214"/>
                    <a:pt x="477596" y="197167"/>
                    <a:pt x="470929" y="200024"/>
                  </a:cubicBezTo>
                  <a:cubicBezTo>
                    <a:pt x="472834" y="201929"/>
                    <a:pt x="474739" y="203834"/>
                    <a:pt x="477596" y="200977"/>
                  </a:cubicBezTo>
                  <a:cubicBezTo>
                    <a:pt x="482359" y="197167"/>
                    <a:pt x="489979" y="201929"/>
                    <a:pt x="493789" y="196214"/>
                  </a:cubicBezTo>
                  <a:cubicBezTo>
                    <a:pt x="494741" y="195262"/>
                    <a:pt x="496646" y="195262"/>
                    <a:pt x="497599" y="195262"/>
                  </a:cubicBezTo>
                  <a:cubicBezTo>
                    <a:pt x="499504" y="195262"/>
                    <a:pt x="500456" y="195262"/>
                    <a:pt x="501409" y="194309"/>
                  </a:cubicBezTo>
                  <a:close/>
                  <a:moveTo>
                    <a:pt x="939559" y="192405"/>
                  </a:moveTo>
                  <a:cubicBezTo>
                    <a:pt x="942417" y="192405"/>
                    <a:pt x="950037" y="200025"/>
                    <a:pt x="950037" y="201930"/>
                  </a:cubicBezTo>
                  <a:cubicBezTo>
                    <a:pt x="947179" y="199072"/>
                    <a:pt x="943369" y="195262"/>
                    <a:pt x="939559" y="192405"/>
                  </a:cubicBezTo>
                  <a:close/>
                  <a:moveTo>
                    <a:pt x="526174" y="188594"/>
                  </a:moveTo>
                  <a:cubicBezTo>
                    <a:pt x="522364" y="189547"/>
                    <a:pt x="517601" y="189547"/>
                    <a:pt x="512839" y="190499"/>
                  </a:cubicBezTo>
                  <a:cubicBezTo>
                    <a:pt x="515696" y="194309"/>
                    <a:pt x="517601" y="194309"/>
                    <a:pt x="522364" y="191452"/>
                  </a:cubicBezTo>
                  <a:cubicBezTo>
                    <a:pt x="523316" y="191452"/>
                    <a:pt x="524269" y="190499"/>
                    <a:pt x="525221" y="190499"/>
                  </a:cubicBezTo>
                  <a:cubicBezTo>
                    <a:pt x="527126" y="194309"/>
                    <a:pt x="529031" y="195262"/>
                    <a:pt x="531889" y="193356"/>
                  </a:cubicBezTo>
                  <a:cubicBezTo>
                    <a:pt x="533794" y="192404"/>
                    <a:pt x="535699" y="190499"/>
                    <a:pt x="536651" y="188594"/>
                  </a:cubicBezTo>
                  <a:cubicBezTo>
                    <a:pt x="533794" y="188594"/>
                    <a:pt x="531889" y="188594"/>
                    <a:pt x="529031" y="188594"/>
                  </a:cubicBezTo>
                  <a:cubicBezTo>
                    <a:pt x="529031" y="189547"/>
                    <a:pt x="528079" y="190499"/>
                    <a:pt x="526174" y="190499"/>
                  </a:cubicBezTo>
                  <a:cubicBezTo>
                    <a:pt x="526174" y="189547"/>
                    <a:pt x="526174" y="189547"/>
                    <a:pt x="526174" y="188594"/>
                  </a:cubicBezTo>
                  <a:close/>
                  <a:moveTo>
                    <a:pt x="956704" y="186690"/>
                  </a:moveTo>
                  <a:cubicBezTo>
                    <a:pt x="957657" y="187643"/>
                    <a:pt x="957657" y="188595"/>
                    <a:pt x="958609" y="188595"/>
                  </a:cubicBezTo>
                  <a:cubicBezTo>
                    <a:pt x="960514" y="189547"/>
                    <a:pt x="961467" y="188595"/>
                    <a:pt x="962419" y="188595"/>
                  </a:cubicBezTo>
                  <a:cubicBezTo>
                    <a:pt x="963372" y="189547"/>
                    <a:pt x="962419" y="190500"/>
                    <a:pt x="961467" y="189547"/>
                  </a:cubicBezTo>
                  <a:cubicBezTo>
                    <a:pt x="960514" y="191453"/>
                    <a:pt x="962419" y="191453"/>
                    <a:pt x="965277" y="193357"/>
                  </a:cubicBezTo>
                  <a:cubicBezTo>
                    <a:pt x="969087" y="197168"/>
                    <a:pt x="960514" y="189547"/>
                    <a:pt x="961467" y="193357"/>
                  </a:cubicBezTo>
                  <a:cubicBezTo>
                    <a:pt x="957657" y="190500"/>
                    <a:pt x="954799" y="188595"/>
                    <a:pt x="956704" y="186690"/>
                  </a:cubicBezTo>
                  <a:close/>
                  <a:moveTo>
                    <a:pt x="548081" y="185737"/>
                  </a:moveTo>
                  <a:cubicBezTo>
                    <a:pt x="544271" y="185737"/>
                    <a:pt x="541414" y="185737"/>
                    <a:pt x="537604" y="187642"/>
                  </a:cubicBezTo>
                  <a:cubicBezTo>
                    <a:pt x="539509" y="187642"/>
                    <a:pt x="541414" y="187642"/>
                    <a:pt x="542366" y="187642"/>
                  </a:cubicBezTo>
                  <a:cubicBezTo>
                    <a:pt x="542366" y="187642"/>
                    <a:pt x="543319" y="187642"/>
                    <a:pt x="543319" y="187642"/>
                  </a:cubicBezTo>
                  <a:cubicBezTo>
                    <a:pt x="545224" y="187642"/>
                    <a:pt x="547129" y="186689"/>
                    <a:pt x="548081" y="185737"/>
                  </a:cubicBezTo>
                  <a:close/>
                  <a:moveTo>
                    <a:pt x="1023379" y="170497"/>
                  </a:moveTo>
                  <a:cubicBezTo>
                    <a:pt x="1026237" y="173355"/>
                    <a:pt x="1029094" y="175260"/>
                    <a:pt x="1032904" y="174307"/>
                  </a:cubicBezTo>
                  <a:cubicBezTo>
                    <a:pt x="1040524" y="181927"/>
                    <a:pt x="1042429" y="184785"/>
                    <a:pt x="1051002" y="190500"/>
                  </a:cubicBezTo>
                  <a:cubicBezTo>
                    <a:pt x="1051002" y="188594"/>
                    <a:pt x="1051954" y="186690"/>
                    <a:pt x="1050049" y="184785"/>
                  </a:cubicBezTo>
                  <a:cubicBezTo>
                    <a:pt x="1051954" y="184785"/>
                    <a:pt x="1052906" y="186690"/>
                    <a:pt x="1056717" y="189547"/>
                  </a:cubicBezTo>
                  <a:cubicBezTo>
                    <a:pt x="1055764" y="193357"/>
                    <a:pt x="1056717" y="197167"/>
                    <a:pt x="1058621" y="201930"/>
                  </a:cubicBezTo>
                  <a:cubicBezTo>
                    <a:pt x="1062431" y="205740"/>
                    <a:pt x="1069099" y="205740"/>
                    <a:pt x="1069099" y="211455"/>
                  </a:cubicBezTo>
                  <a:cubicBezTo>
                    <a:pt x="1071004" y="212407"/>
                    <a:pt x="1072909" y="210502"/>
                    <a:pt x="1074814" y="209550"/>
                  </a:cubicBezTo>
                  <a:cubicBezTo>
                    <a:pt x="1077671" y="215265"/>
                    <a:pt x="1080529" y="211455"/>
                    <a:pt x="1081481" y="216217"/>
                  </a:cubicBezTo>
                  <a:cubicBezTo>
                    <a:pt x="1082434" y="215265"/>
                    <a:pt x="1082434" y="214312"/>
                    <a:pt x="1079577" y="211455"/>
                  </a:cubicBezTo>
                  <a:cubicBezTo>
                    <a:pt x="1081481" y="209550"/>
                    <a:pt x="1086244" y="219075"/>
                    <a:pt x="1088149" y="218122"/>
                  </a:cubicBezTo>
                  <a:cubicBezTo>
                    <a:pt x="1091006" y="221932"/>
                    <a:pt x="1085292" y="218122"/>
                    <a:pt x="1083387" y="216217"/>
                  </a:cubicBezTo>
                  <a:cubicBezTo>
                    <a:pt x="1083387" y="218122"/>
                    <a:pt x="1082434" y="219075"/>
                    <a:pt x="1084339" y="221932"/>
                  </a:cubicBezTo>
                  <a:cubicBezTo>
                    <a:pt x="1086244" y="223837"/>
                    <a:pt x="1087196" y="221932"/>
                    <a:pt x="1088149" y="220980"/>
                  </a:cubicBezTo>
                  <a:cubicBezTo>
                    <a:pt x="1091959" y="225742"/>
                    <a:pt x="1093864" y="232410"/>
                    <a:pt x="1097674" y="229552"/>
                  </a:cubicBezTo>
                  <a:cubicBezTo>
                    <a:pt x="1100531" y="238125"/>
                    <a:pt x="1108152" y="243840"/>
                    <a:pt x="1111962" y="250507"/>
                  </a:cubicBezTo>
                  <a:cubicBezTo>
                    <a:pt x="1113867" y="251460"/>
                    <a:pt x="1114819" y="250507"/>
                    <a:pt x="1112914" y="247650"/>
                  </a:cubicBezTo>
                  <a:cubicBezTo>
                    <a:pt x="1117677" y="249555"/>
                    <a:pt x="1119581" y="256222"/>
                    <a:pt x="1120534" y="256222"/>
                  </a:cubicBezTo>
                  <a:cubicBezTo>
                    <a:pt x="1121487" y="258127"/>
                    <a:pt x="1120534" y="258127"/>
                    <a:pt x="1119581" y="259080"/>
                  </a:cubicBezTo>
                  <a:cubicBezTo>
                    <a:pt x="1123392" y="262890"/>
                    <a:pt x="1122439" y="265747"/>
                    <a:pt x="1125296" y="264795"/>
                  </a:cubicBezTo>
                  <a:cubicBezTo>
                    <a:pt x="1124344" y="268605"/>
                    <a:pt x="1130059" y="276225"/>
                    <a:pt x="1129106" y="280035"/>
                  </a:cubicBezTo>
                  <a:cubicBezTo>
                    <a:pt x="1127202" y="277177"/>
                    <a:pt x="1124344" y="267652"/>
                    <a:pt x="1121487" y="271462"/>
                  </a:cubicBezTo>
                  <a:cubicBezTo>
                    <a:pt x="1120534" y="269557"/>
                    <a:pt x="1121487" y="269557"/>
                    <a:pt x="1122439" y="268605"/>
                  </a:cubicBezTo>
                  <a:cubicBezTo>
                    <a:pt x="1120534" y="266700"/>
                    <a:pt x="1118629" y="264795"/>
                    <a:pt x="1115771" y="261937"/>
                  </a:cubicBezTo>
                  <a:cubicBezTo>
                    <a:pt x="1115771" y="259080"/>
                    <a:pt x="1114819" y="256222"/>
                    <a:pt x="1113867" y="253365"/>
                  </a:cubicBezTo>
                  <a:cubicBezTo>
                    <a:pt x="1111009" y="250507"/>
                    <a:pt x="1113867" y="256222"/>
                    <a:pt x="1111009" y="255270"/>
                  </a:cubicBezTo>
                  <a:cubicBezTo>
                    <a:pt x="1111009" y="249555"/>
                    <a:pt x="1106246" y="251460"/>
                    <a:pt x="1105294" y="250507"/>
                  </a:cubicBezTo>
                  <a:cubicBezTo>
                    <a:pt x="1104342" y="255270"/>
                    <a:pt x="1111962" y="267652"/>
                    <a:pt x="1119581" y="274320"/>
                  </a:cubicBezTo>
                  <a:cubicBezTo>
                    <a:pt x="1117677" y="275272"/>
                    <a:pt x="1117677" y="274320"/>
                    <a:pt x="1116724" y="277177"/>
                  </a:cubicBezTo>
                  <a:cubicBezTo>
                    <a:pt x="1117677" y="269557"/>
                    <a:pt x="1104342" y="266700"/>
                    <a:pt x="1103389" y="257175"/>
                  </a:cubicBezTo>
                  <a:cubicBezTo>
                    <a:pt x="1093864" y="249555"/>
                    <a:pt x="1083387" y="238125"/>
                    <a:pt x="1073862" y="226694"/>
                  </a:cubicBezTo>
                  <a:cubicBezTo>
                    <a:pt x="1069099" y="220980"/>
                    <a:pt x="1064337" y="215265"/>
                    <a:pt x="1059574" y="209550"/>
                  </a:cubicBezTo>
                  <a:cubicBezTo>
                    <a:pt x="1056717" y="206692"/>
                    <a:pt x="1054812" y="203835"/>
                    <a:pt x="1051954" y="201930"/>
                  </a:cubicBezTo>
                  <a:cubicBezTo>
                    <a:pt x="1049096" y="200025"/>
                    <a:pt x="1047192" y="198119"/>
                    <a:pt x="1044334" y="196215"/>
                  </a:cubicBezTo>
                  <a:cubicBezTo>
                    <a:pt x="1046239" y="196215"/>
                    <a:pt x="1048144" y="196215"/>
                    <a:pt x="1049096" y="196215"/>
                  </a:cubicBezTo>
                  <a:cubicBezTo>
                    <a:pt x="1046239" y="192405"/>
                    <a:pt x="1044334" y="193357"/>
                    <a:pt x="1041477" y="190500"/>
                  </a:cubicBezTo>
                  <a:cubicBezTo>
                    <a:pt x="1041477" y="184785"/>
                    <a:pt x="1025284" y="175260"/>
                    <a:pt x="1023379" y="170497"/>
                  </a:cubicBezTo>
                  <a:close/>
                  <a:moveTo>
                    <a:pt x="893839" y="145732"/>
                  </a:moveTo>
                  <a:cubicBezTo>
                    <a:pt x="893839" y="144779"/>
                    <a:pt x="895744" y="146684"/>
                    <a:pt x="896696" y="145732"/>
                  </a:cubicBezTo>
                  <a:cubicBezTo>
                    <a:pt x="897649" y="148589"/>
                    <a:pt x="898602" y="149542"/>
                    <a:pt x="901459" y="151447"/>
                  </a:cubicBezTo>
                  <a:cubicBezTo>
                    <a:pt x="898602" y="151447"/>
                    <a:pt x="893839" y="146684"/>
                    <a:pt x="893839" y="145732"/>
                  </a:cubicBezTo>
                  <a:close/>
                  <a:moveTo>
                    <a:pt x="902412" y="128587"/>
                  </a:moveTo>
                  <a:cubicBezTo>
                    <a:pt x="905269" y="128587"/>
                    <a:pt x="910984" y="134302"/>
                    <a:pt x="912889" y="131445"/>
                  </a:cubicBezTo>
                  <a:cubicBezTo>
                    <a:pt x="914794" y="135254"/>
                    <a:pt x="903364" y="131445"/>
                    <a:pt x="902412" y="128587"/>
                  </a:cubicBezTo>
                  <a:close/>
                  <a:moveTo>
                    <a:pt x="852881" y="128587"/>
                  </a:moveTo>
                  <a:cubicBezTo>
                    <a:pt x="855739" y="126682"/>
                    <a:pt x="862406" y="130492"/>
                    <a:pt x="865264" y="132397"/>
                  </a:cubicBezTo>
                  <a:cubicBezTo>
                    <a:pt x="862406" y="132397"/>
                    <a:pt x="856691" y="129540"/>
                    <a:pt x="852881" y="128587"/>
                  </a:cubicBezTo>
                  <a:close/>
                  <a:moveTo>
                    <a:pt x="989089" y="122872"/>
                  </a:moveTo>
                  <a:cubicBezTo>
                    <a:pt x="990041" y="124777"/>
                    <a:pt x="990041" y="126682"/>
                    <a:pt x="990994" y="128587"/>
                  </a:cubicBezTo>
                  <a:cubicBezTo>
                    <a:pt x="994804" y="128587"/>
                    <a:pt x="1001471" y="133350"/>
                    <a:pt x="1005281" y="133350"/>
                  </a:cubicBezTo>
                  <a:cubicBezTo>
                    <a:pt x="1008139" y="135255"/>
                    <a:pt x="1006233" y="136207"/>
                    <a:pt x="1005281" y="138112"/>
                  </a:cubicBezTo>
                  <a:cubicBezTo>
                    <a:pt x="1007186" y="139065"/>
                    <a:pt x="1008139" y="140017"/>
                    <a:pt x="1007186" y="140970"/>
                  </a:cubicBezTo>
                  <a:cubicBezTo>
                    <a:pt x="1012901" y="141922"/>
                    <a:pt x="1014806" y="145732"/>
                    <a:pt x="1020521" y="147637"/>
                  </a:cubicBezTo>
                  <a:cubicBezTo>
                    <a:pt x="1022426" y="151447"/>
                    <a:pt x="1022426" y="154305"/>
                    <a:pt x="1028141" y="159067"/>
                  </a:cubicBezTo>
                  <a:cubicBezTo>
                    <a:pt x="1023379" y="156210"/>
                    <a:pt x="1019569" y="152400"/>
                    <a:pt x="1015758" y="148590"/>
                  </a:cubicBezTo>
                  <a:cubicBezTo>
                    <a:pt x="1011949" y="145732"/>
                    <a:pt x="1008139" y="142875"/>
                    <a:pt x="1005281" y="141922"/>
                  </a:cubicBezTo>
                  <a:cubicBezTo>
                    <a:pt x="1003376" y="139065"/>
                    <a:pt x="1002424" y="136207"/>
                    <a:pt x="999566" y="133350"/>
                  </a:cubicBezTo>
                  <a:cubicBezTo>
                    <a:pt x="995756" y="131445"/>
                    <a:pt x="992899" y="133350"/>
                    <a:pt x="987183" y="128587"/>
                  </a:cubicBezTo>
                  <a:cubicBezTo>
                    <a:pt x="989089" y="127635"/>
                    <a:pt x="988136" y="125730"/>
                    <a:pt x="986231" y="123825"/>
                  </a:cubicBezTo>
                  <a:cubicBezTo>
                    <a:pt x="987183" y="123825"/>
                    <a:pt x="988136" y="123825"/>
                    <a:pt x="989089" y="122872"/>
                  </a:cubicBezTo>
                  <a:close/>
                  <a:moveTo>
                    <a:pt x="833831" y="119062"/>
                  </a:moveTo>
                  <a:cubicBezTo>
                    <a:pt x="833831" y="117157"/>
                    <a:pt x="846214" y="121920"/>
                    <a:pt x="844308" y="123825"/>
                  </a:cubicBezTo>
                  <a:cubicBezTo>
                    <a:pt x="840499" y="120967"/>
                    <a:pt x="839546" y="121920"/>
                    <a:pt x="833831" y="119062"/>
                  </a:cubicBezTo>
                  <a:close/>
                  <a:moveTo>
                    <a:pt x="804304" y="118109"/>
                  </a:moveTo>
                  <a:cubicBezTo>
                    <a:pt x="806209" y="118109"/>
                    <a:pt x="810019" y="118109"/>
                    <a:pt x="813829" y="120014"/>
                  </a:cubicBezTo>
                  <a:cubicBezTo>
                    <a:pt x="813829" y="122872"/>
                    <a:pt x="807162" y="118109"/>
                    <a:pt x="804304" y="118109"/>
                  </a:cubicBezTo>
                  <a:close/>
                  <a:moveTo>
                    <a:pt x="349961" y="116204"/>
                  </a:moveTo>
                  <a:cubicBezTo>
                    <a:pt x="354724" y="117157"/>
                    <a:pt x="334721" y="125729"/>
                    <a:pt x="331864" y="125729"/>
                  </a:cubicBezTo>
                  <a:cubicBezTo>
                    <a:pt x="332816" y="124777"/>
                    <a:pt x="348056" y="120014"/>
                    <a:pt x="349961" y="116204"/>
                  </a:cubicBezTo>
                  <a:close/>
                  <a:moveTo>
                    <a:pt x="823592" y="113704"/>
                  </a:moveTo>
                  <a:cubicBezTo>
                    <a:pt x="824307" y="113585"/>
                    <a:pt x="825736" y="113823"/>
                    <a:pt x="827164" y="114300"/>
                  </a:cubicBezTo>
                  <a:cubicBezTo>
                    <a:pt x="830022" y="115252"/>
                    <a:pt x="832879" y="117157"/>
                    <a:pt x="830974" y="118110"/>
                  </a:cubicBezTo>
                  <a:cubicBezTo>
                    <a:pt x="827164" y="117157"/>
                    <a:pt x="826212" y="113347"/>
                    <a:pt x="824307" y="115252"/>
                  </a:cubicBezTo>
                  <a:cubicBezTo>
                    <a:pt x="822878" y="114299"/>
                    <a:pt x="822878" y="113823"/>
                    <a:pt x="823592" y="113704"/>
                  </a:cubicBezTo>
                  <a:close/>
                  <a:moveTo>
                    <a:pt x="782635" y="108346"/>
                  </a:moveTo>
                  <a:cubicBezTo>
                    <a:pt x="784540" y="108822"/>
                    <a:pt x="786207" y="110013"/>
                    <a:pt x="785254" y="111442"/>
                  </a:cubicBezTo>
                  <a:lnTo>
                    <a:pt x="778587" y="109537"/>
                  </a:lnTo>
                  <a:cubicBezTo>
                    <a:pt x="778587" y="108108"/>
                    <a:pt x="780730" y="107870"/>
                    <a:pt x="782635" y="108346"/>
                  </a:cubicBezTo>
                  <a:close/>
                  <a:moveTo>
                    <a:pt x="943369" y="97155"/>
                  </a:moveTo>
                  <a:cubicBezTo>
                    <a:pt x="947179" y="95250"/>
                    <a:pt x="958609" y="102870"/>
                    <a:pt x="966229" y="105727"/>
                  </a:cubicBezTo>
                  <a:cubicBezTo>
                    <a:pt x="962419" y="104775"/>
                    <a:pt x="960514" y="106680"/>
                    <a:pt x="958609" y="103822"/>
                  </a:cubicBezTo>
                  <a:cubicBezTo>
                    <a:pt x="955752" y="101917"/>
                    <a:pt x="955752" y="106680"/>
                    <a:pt x="958609" y="107632"/>
                  </a:cubicBezTo>
                  <a:cubicBezTo>
                    <a:pt x="957657" y="108585"/>
                    <a:pt x="954799" y="105727"/>
                    <a:pt x="953846" y="106680"/>
                  </a:cubicBezTo>
                  <a:cubicBezTo>
                    <a:pt x="956704" y="105727"/>
                    <a:pt x="950037" y="99060"/>
                    <a:pt x="943369" y="97155"/>
                  </a:cubicBezTo>
                  <a:close/>
                  <a:moveTo>
                    <a:pt x="930987" y="90487"/>
                  </a:moveTo>
                  <a:cubicBezTo>
                    <a:pt x="930987" y="87629"/>
                    <a:pt x="937654" y="94297"/>
                    <a:pt x="941464" y="95249"/>
                  </a:cubicBezTo>
                  <a:cubicBezTo>
                    <a:pt x="940512" y="97154"/>
                    <a:pt x="935750" y="93344"/>
                    <a:pt x="930987" y="90487"/>
                  </a:cubicBezTo>
                  <a:close/>
                  <a:moveTo>
                    <a:pt x="380442" y="89534"/>
                  </a:moveTo>
                  <a:cubicBezTo>
                    <a:pt x="382347" y="92392"/>
                    <a:pt x="381394" y="95249"/>
                    <a:pt x="375679" y="96202"/>
                  </a:cubicBezTo>
                  <a:cubicBezTo>
                    <a:pt x="374727" y="93344"/>
                    <a:pt x="374727" y="91439"/>
                    <a:pt x="380442" y="89534"/>
                  </a:cubicBezTo>
                  <a:close/>
                  <a:moveTo>
                    <a:pt x="798589" y="79057"/>
                  </a:moveTo>
                  <a:cubicBezTo>
                    <a:pt x="799541" y="78104"/>
                    <a:pt x="807162" y="81914"/>
                    <a:pt x="808114" y="82867"/>
                  </a:cubicBezTo>
                  <a:cubicBezTo>
                    <a:pt x="805256" y="84772"/>
                    <a:pt x="802399" y="80962"/>
                    <a:pt x="798589" y="79057"/>
                  </a:cubicBezTo>
                  <a:close/>
                  <a:moveTo>
                    <a:pt x="756679" y="78104"/>
                  </a:moveTo>
                  <a:cubicBezTo>
                    <a:pt x="758584" y="79057"/>
                    <a:pt x="758584" y="80962"/>
                    <a:pt x="762394" y="81914"/>
                  </a:cubicBezTo>
                  <a:cubicBezTo>
                    <a:pt x="768109" y="83819"/>
                    <a:pt x="768109" y="80009"/>
                    <a:pt x="771919" y="80009"/>
                  </a:cubicBezTo>
                  <a:cubicBezTo>
                    <a:pt x="786206" y="91439"/>
                    <a:pt x="808114" y="83819"/>
                    <a:pt x="824306" y="90487"/>
                  </a:cubicBezTo>
                  <a:cubicBezTo>
                    <a:pt x="832879" y="87629"/>
                    <a:pt x="840499" y="86677"/>
                    <a:pt x="850024" y="87629"/>
                  </a:cubicBezTo>
                  <a:cubicBezTo>
                    <a:pt x="859549" y="88582"/>
                    <a:pt x="869074" y="90487"/>
                    <a:pt x="879551" y="94296"/>
                  </a:cubicBezTo>
                  <a:cubicBezTo>
                    <a:pt x="897649" y="100964"/>
                    <a:pt x="911936" y="113347"/>
                    <a:pt x="928129" y="123824"/>
                  </a:cubicBezTo>
                  <a:cubicBezTo>
                    <a:pt x="939559" y="130492"/>
                    <a:pt x="951941" y="138112"/>
                    <a:pt x="964324" y="145732"/>
                  </a:cubicBezTo>
                  <a:cubicBezTo>
                    <a:pt x="976706" y="154304"/>
                    <a:pt x="988136" y="160972"/>
                    <a:pt x="996709" y="169544"/>
                  </a:cubicBezTo>
                  <a:cubicBezTo>
                    <a:pt x="999566" y="171449"/>
                    <a:pt x="999566" y="166687"/>
                    <a:pt x="1002424" y="169544"/>
                  </a:cubicBezTo>
                  <a:cubicBezTo>
                    <a:pt x="1017664" y="177164"/>
                    <a:pt x="1028141" y="189547"/>
                    <a:pt x="1038619" y="201929"/>
                  </a:cubicBezTo>
                  <a:cubicBezTo>
                    <a:pt x="1048144" y="214312"/>
                    <a:pt x="1056716" y="228599"/>
                    <a:pt x="1065289" y="241934"/>
                  </a:cubicBezTo>
                  <a:cubicBezTo>
                    <a:pt x="1067194" y="246697"/>
                    <a:pt x="1071004" y="250507"/>
                    <a:pt x="1074814" y="254317"/>
                  </a:cubicBezTo>
                  <a:cubicBezTo>
                    <a:pt x="1077671" y="258127"/>
                    <a:pt x="1081481" y="262889"/>
                    <a:pt x="1085291" y="266699"/>
                  </a:cubicBezTo>
                  <a:cubicBezTo>
                    <a:pt x="1086244" y="267652"/>
                    <a:pt x="1087196" y="268604"/>
                    <a:pt x="1088149" y="269557"/>
                  </a:cubicBezTo>
                  <a:cubicBezTo>
                    <a:pt x="1088149" y="269557"/>
                    <a:pt x="1089101" y="270509"/>
                    <a:pt x="1091006" y="272414"/>
                  </a:cubicBezTo>
                  <a:cubicBezTo>
                    <a:pt x="1090054" y="272414"/>
                    <a:pt x="1090054" y="273367"/>
                    <a:pt x="1090054" y="273367"/>
                  </a:cubicBezTo>
                  <a:cubicBezTo>
                    <a:pt x="1092911" y="277177"/>
                    <a:pt x="1094816" y="281939"/>
                    <a:pt x="1095769" y="285749"/>
                  </a:cubicBezTo>
                  <a:cubicBezTo>
                    <a:pt x="1101484" y="291464"/>
                    <a:pt x="1107199" y="298132"/>
                    <a:pt x="1108151" y="303847"/>
                  </a:cubicBezTo>
                  <a:cubicBezTo>
                    <a:pt x="1110056" y="304799"/>
                    <a:pt x="1111009" y="305751"/>
                    <a:pt x="1111961" y="304799"/>
                  </a:cubicBezTo>
                  <a:cubicBezTo>
                    <a:pt x="1114819" y="311467"/>
                    <a:pt x="1118629" y="316229"/>
                    <a:pt x="1121486" y="321944"/>
                  </a:cubicBezTo>
                  <a:cubicBezTo>
                    <a:pt x="1130059" y="333374"/>
                    <a:pt x="1138631" y="345757"/>
                    <a:pt x="1145299" y="359092"/>
                  </a:cubicBezTo>
                  <a:cubicBezTo>
                    <a:pt x="1149109" y="364807"/>
                    <a:pt x="1151966" y="370522"/>
                    <a:pt x="1154824" y="377189"/>
                  </a:cubicBezTo>
                  <a:cubicBezTo>
                    <a:pt x="1153871" y="377189"/>
                    <a:pt x="1153871" y="377189"/>
                    <a:pt x="1153871" y="377189"/>
                  </a:cubicBezTo>
                  <a:cubicBezTo>
                    <a:pt x="1153871" y="379094"/>
                    <a:pt x="1154824" y="380999"/>
                    <a:pt x="1155776" y="382904"/>
                  </a:cubicBezTo>
                  <a:cubicBezTo>
                    <a:pt x="1157681" y="384809"/>
                    <a:pt x="1160539" y="387667"/>
                    <a:pt x="1162444" y="389572"/>
                  </a:cubicBezTo>
                  <a:lnTo>
                    <a:pt x="1162698" y="391095"/>
                  </a:lnTo>
                  <a:lnTo>
                    <a:pt x="1164349" y="388619"/>
                  </a:lnTo>
                  <a:cubicBezTo>
                    <a:pt x="1166254" y="393382"/>
                    <a:pt x="1171969" y="397192"/>
                    <a:pt x="1171017" y="394334"/>
                  </a:cubicBezTo>
                  <a:cubicBezTo>
                    <a:pt x="1175779" y="400049"/>
                    <a:pt x="1176732" y="407669"/>
                    <a:pt x="1181494" y="415289"/>
                  </a:cubicBezTo>
                  <a:cubicBezTo>
                    <a:pt x="1180542" y="414337"/>
                    <a:pt x="1178637" y="414337"/>
                    <a:pt x="1177684" y="415289"/>
                  </a:cubicBezTo>
                  <a:cubicBezTo>
                    <a:pt x="1176732" y="408621"/>
                    <a:pt x="1174589" y="405049"/>
                    <a:pt x="1171850" y="401954"/>
                  </a:cubicBezTo>
                  <a:lnTo>
                    <a:pt x="1162833" y="391910"/>
                  </a:lnTo>
                  <a:lnTo>
                    <a:pt x="1163396" y="395287"/>
                  </a:lnTo>
                  <a:cubicBezTo>
                    <a:pt x="1165301" y="395287"/>
                    <a:pt x="1166254" y="395287"/>
                    <a:pt x="1166254" y="397192"/>
                  </a:cubicBezTo>
                  <a:cubicBezTo>
                    <a:pt x="1166254" y="399097"/>
                    <a:pt x="1166254" y="400049"/>
                    <a:pt x="1166254" y="401002"/>
                  </a:cubicBezTo>
                  <a:cubicBezTo>
                    <a:pt x="1168159" y="404812"/>
                    <a:pt x="1170064" y="406717"/>
                    <a:pt x="1171969" y="406717"/>
                  </a:cubicBezTo>
                  <a:cubicBezTo>
                    <a:pt x="1171969" y="412432"/>
                    <a:pt x="1177684" y="431482"/>
                    <a:pt x="1182446" y="434339"/>
                  </a:cubicBezTo>
                  <a:cubicBezTo>
                    <a:pt x="1180541" y="437197"/>
                    <a:pt x="1181494" y="441007"/>
                    <a:pt x="1183399" y="445769"/>
                  </a:cubicBezTo>
                  <a:cubicBezTo>
                    <a:pt x="1185304" y="447674"/>
                    <a:pt x="1185304" y="448627"/>
                    <a:pt x="1185304" y="450532"/>
                  </a:cubicBezTo>
                  <a:cubicBezTo>
                    <a:pt x="1185304" y="451484"/>
                    <a:pt x="1186256" y="453389"/>
                    <a:pt x="1186256" y="454342"/>
                  </a:cubicBezTo>
                  <a:cubicBezTo>
                    <a:pt x="1186256" y="455294"/>
                    <a:pt x="1187209" y="455294"/>
                    <a:pt x="1187209" y="455294"/>
                  </a:cubicBezTo>
                  <a:cubicBezTo>
                    <a:pt x="1190066" y="454342"/>
                    <a:pt x="1191971" y="453389"/>
                    <a:pt x="1193876" y="452437"/>
                  </a:cubicBezTo>
                  <a:cubicBezTo>
                    <a:pt x="1192924" y="449579"/>
                    <a:pt x="1191019" y="442912"/>
                    <a:pt x="1192924" y="441959"/>
                  </a:cubicBezTo>
                  <a:cubicBezTo>
                    <a:pt x="1193876" y="445769"/>
                    <a:pt x="1192924" y="446722"/>
                    <a:pt x="1195781" y="450532"/>
                  </a:cubicBezTo>
                  <a:cubicBezTo>
                    <a:pt x="1195781" y="450532"/>
                    <a:pt x="1194829" y="450532"/>
                    <a:pt x="1194829" y="451484"/>
                  </a:cubicBezTo>
                  <a:cubicBezTo>
                    <a:pt x="1195781" y="450532"/>
                    <a:pt x="1196734" y="450532"/>
                    <a:pt x="1197686" y="449579"/>
                  </a:cubicBezTo>
                  <a:cubicBezTo>
                    <a:pt x="1198639" y="449579"/>
                    <a:pt x="1198639" y="449579"/>
                    <a:pt x="1199591" y="449579"/>
                  </a:cubicBezTo>
                  <a:cubicBezTo>
                    <a:pt x="1198639" y="448627"/>
                    <a:pt x="1198639" y="447674"/>
                    <a:pt x="1197686" y="447674"/>
                  </a:cubicBezTo>
                  <a:cubicBezTo>
                    <a:pt x="1196734" y="442912"/>
                    <a:pt x="1199591" y="448627"/>
                    <a:pt x="1200544" y="446722"/>
                  </a:cubicBezTo>
                  <a:cubicBezTo>
                    <a:pt x="1198639" y="441959"/>
                    <a:pt x="1195781" y="444817"/>
                    <a:pt x="1193876" y="439102"/>
                  </a:cubicBezTo>
                  <a:cubicBezTo>
                    <a:pt x="1195781" y="440054"/>
                    <a:pt x="1198639" y="442912"/>
                    <a:pt x="1200544" y="442912"/>
                  </a:cubicBezTo>
                  <a:cubicBezTo>
                    <a:pt x="1199591" y="437197"/>
                    <a:pt x="1196734" y="438149"/>
                    <a:pt x="1194829" y="433387"/>
                  </a:cubicBezTo>
                  <a:cubicBezTo>
                    <a:pt x="1196734" y="433387"/>
                    <a:pt x="1193876" y="429577"/>
                    <a:pt x="1196734" y="429577"/>
                  </a:cubicBezTo>
                  <a:cubicBezTo>
                    <a:pt x="1195781" y="435292"/>
                    <a:pt x="1198639" y="436244"/>
                    <a:pt x="1201496" y="441007"/>
                  </a:cubicBezTo>
                  <a:cubicBezTo>
                    <a:pt x="1202449" y="438149"/>
                    <a:pt x="1195781" y="421004"/>
                    <a:pt x="1191971" y="419099"/>
                  </a:cubicBezTo>
                  <a:cubicBezTo>
                    <a:pt x="1191971" y="416242"/>
                    <a:pt x="1188161" y="410527"/>
                    <a:pt x="1191019" y="409574"/>
                  </a:cubicBezTo>
                  <a:cubicBezTo>
                    <a:pt x="1193876" y="414337"/>
                    <a:pt x="1191971" y="415289"/>
                    <a:pt x="1193876" y="419099"/>
                  </a:cubicBezTo>
                  <a:cubicBezTo>
                    <a:pt x="1194829" y="419099"/>
                    <a:pt x="1194829" y="417194"/>
                    <a:pt x="1193876" y="415289"/>
                  </a:cubicBezTo>
                  <a:cubicBezTo>
                    <a:pt x="1197686" y="420052"/>
                    <a:pt x="1196734" y="428624"/>
                    <a:pt x="1200544" y="433387"/>
                  </a:cubicBezTo>
                  <a:cubicBezTo>
                    <a:pt x="1201496" y="435292"/>
                    <a:pt x="1200544" y="432434"/>
                    <a:pt x="1202449" y="432434"/>
                  </a:cubicBezTo>
                  <a:cubicBezTo>
                    <a:pt x="1206259" y="435292"/>
                    <a:pt x="1204354" y="444817"/>
                    <a:pt x="1208164" y="443864"/>
                  </a:cubicBezTo>
                  <a:cubicBezTo>
                    <a:pt x="1207211" y="449579"/>
                    <a:pt x="1214831" y="461962"/>
                    <a:pt x="1217689" y="468629"/>
                  </a:cubicBezTo>
                  <a:cubicBezTo>
                    <a:pt x="1216736" y="475297"/>
                    <a:pt x="1220546" y="483869"/>
                    <a:pt x="1222451" y="493394"/>
                  </a:cubicBezTo>
                  <a:cubicBezTo>
                    <a:pt x="1225309" y="489584"/>
                    <a:pt x="1221499" y="483869"/>
                    <a:pt x="1219594" y="474344"/>
                  </a:cubicBezTo>
                  <a:cubicBezTo>
                    <a:pt x="1223404" y="476249"/>
                    <a:pt x="1221499" y="485774"/>
                    <a:pt x="1225309" y="492442"/>
                  </a:cubicBezTo>
                  <a:cubicBezTo>
                    <a:pt x="1221499" y="491489"/>
                    <a:pt x="1229119" y="502919"/>
                    <a:pt x="1223404" y="501014"/>
                  </a:cubicBezTo>
                  <a:cubicBezTo>
                    <a:pt x="1227214" y="508634"/>
                    <a:pt x="1228166" y="512444"/>
                    <a:pt x="1228166" y="521017"/>
                  </a:cubicBezTo>
                  <a:cubicBezTo>
                    <a:pt x="1235786" y="525779"/>
                    <a:pt x="1234834" y="548639"/>
                    <a:pt x="1238644" y="554354"/>
                  </a:cubicBezTo>
                  <a:cubicBezTo>
                    <a:pt x="1239596" y="561974"/>
                    <a:pt x="1240549" y="569594"/>
                    <a:pt x="1241501" y="577214"/>
                  </a:cubicBezTo>
                  <a:cubicBezTo>
                    <a:pt x="1242454" y="581024"/>
                    <a:pt x="1242454" y="584834"/>
                    <a:pt x="1243406" y="588644"/>
                  </a:cubicBezTo>
                  <a:cubicBezTo>
                    <a:pt x="1243406" y="592454"/>
                    <a:pt x="1244359" y="597217"/>
                    <a:pt x="1244359" y="601027"/>
                  </a:cubicBezTo>
                  <a:cubicBezTo>
                    <a:pt x="1245311" y="617219"/>
                    <a:pt x="1246264" y="634364"/>
                    <a:pt x="1247216" y="651509"/>
                  </a:cubicBezTo>
                  <a:cubicBezTo>
                    <a:pt x="1246264" y="685799"/>
                    <a:pt x="1246264" y="721994"/>
                    <a:pt x="1232929" y="749617"/>
                  </a:cubicBezTo>
                  <a:lnTo>
                    <a:pt x="1230071" y="749617"/>
                  </a:lnTo>
                  <a:cubicBezTo>
                    <a:pt x="1231976" y="750569"/>
                    <a:pt x="1232929" y="761047"/>
                    <a:pt x="1230071" y="757237"/>
                  </a:cubicBezTo>
                  <a:cubicBezTo>
                    <a:pt x="1231976" y="763904"/>
                    <a:pt x="1227214" y="778192"/>
                    <a:pt x="1226261" y="785812"/>
                  </a:cubicBezTo>
                  <a:cubicBezTo>
                    <a:pt x="1226261" y="783907"/>
                    <a:pt x="1226261" y="781049"/>
                    <a:pt x="1226261" y="778192"/>
                  </a:cubicBezTo>
                  <a:cubicBezTo>
                    <a:pt x="1226261" y="774382"/>
                    <a:pt x="1226261" y="771524"/>
                    <a:pt x="1226261" y="768667"/>
                  </a:cubicBezTo>
                  <a:cubicBezTo>
                    <a:pt x="1226261" y="761999"/>
                    <a:pt x="1226261" y="755332"/>
                    <a:pt x="1227214" y="748664"/>
                  </a:cubicBezTo>
                  <a:cubicBezTo>
                    <a:pt x="1228166" y="735329"/>
                    <a:pt x="1231024" y="721994"/>
                    <a:pt x="1232929" y="711517"/>
                  </a:cubicBezTo>
                  <a:cubicBezTo>
                    <a:pt x="1230071" y="715327"/>
                    <a:pt x="1230071" y="696277"/>
                    <a:pt x="1232929" y="700087"/>
                  </a:cubicBezTo>
                  <a:cubicBezTo>
                    <a:pt x="1229119" y="683894"/>
                    <a:pt x="1231976" y="669607"/>
                    <a:pt x="1230071" y="651509"/>
                  </a:cubicBezTo>
                  <a:cubicBezTo>
                    <a:pt x="1231976" y="652462"/>
                    <a:pt x="1231976" y="652462"/>
                    <a:pt x="1232929" y="649604"/>
                  </a:cubicBezTo>
                  <a:cubicBezTo>
                    <a:pt x="1230071" y="644842"/>
                    <a:pt x="1230071" y="636269"/>
                    <a:pt x="1231024" y="629602"/>
                  </a:cubicBezTo>
                  <a:cubicBezTo>
                    <a:pt x="1231024" y="625792"/>
                    <a:pt x="1229119" y="626744"/>
                    <a:pt x="1229119" y="623887"/>
                  </a:cubicBezTo>
                  <a:cubicBezTo>
                    <a:pt x="1229119" y="627697"/>
                    <a:pt x="1228166" y="635317"/>
                    <a:pt x="1226261" y="639127"/>
                  </a:cubicBezTo>
                  <a:cubicBezTo>
                    <a:pt x="1226261" y="641984"/>
                    <a:pt x="1227214" y="645794"/>
                    <a:pt x="1227214" y="648652"/>
                  </a:cubicBezTo>
                  <a:cubicBezTo>
                    <a:pt x="1228166" y="652462"/>
                    <a:pt x="1228166" y="654367"/>
                    <a:pt x="1229119" y="659129"/>
                  </a:cubicBezTo>
                  <a:cubicBezTo>
                    <a:pt x="1228166" y="659129"/>
                    <a:pt x="1228166" y="659129"/>
                    <a:pt x="1228166" y="659129"/>
                  </a:cubicBezTo>
                  <a:cubicBezTo>
                    <a:pt x="1229119" y="668654"/>
                    <a:pt x="1229119" y="678179"/>
                    <a:pt x="1230071" y="687704"/>
                  </a:cubicBezTo>
                  <a:cubicBezTo>
                    <a:pt x="1229119" y="687704"/>
                    <a:pt x="1228166" y="687704"/>
                    <a:pt x="1227214" y="687704"/>
                  </a:cubicBezTo>
                  <a:cubicBezTo>
                    <a:pt x="1227214" y="695324"/>
                    <a:pt x="1227214" y="704849"/>
                    <a:pt x="1227214" y="713422"/>
                  </a:cubicBezTo>
                  <a:cubicBezTo>
                    <a:pt x="1226261" y="724852"/>
                    <a:pt x="1224356" y="736282"/>
                    <a:pt x="1223404" y="746759"/>
                  </a:cubicBezTo>
                  <a:cubicBezTo>
                    <a:pt x="1222451" y="750569"/>
                    <a:pt x="1221499" y="754379"/>
                    <a:pt x="1221499" y="752474"/>
                  </a:cubicBezTo>
                  <a:cubicBezTo>
                    <a:pt x="1221499" y="762952"/>
                    <a:pt x="1218641" y="780097"/>
                    <a:pt x="1212926" y="781049"/>
                  </a:cubicBezTo>
                  <a:cubicBezTo>
                    <a:pt x="1216736" y="784859"/>
                    <a:pt x="1209116" y="791527"/>
                    <a:pt x="1210069" y="800099"/>
                  </a:cubicBezTo>
                  <a:cubicBezTo>
                    <a:pt x="1205306" y="797242"/>
                    <a:pt x="1202449" y="814387"/>
                    <a:pt x="1203401" y="821054"/>
                  </a:cubicBezTo>
                  <a:cubicBezTo>
                    <a:pt x="1207211" y="818197"/>
                    <a:pt x="1209116" y="809624"/>
                    <a:pt x="1210069" y="802004"/>
                  </a:cubicBezTo>
                  <a:cubicBezTo>
                    <a:pt x="1212926" y="812482"/>
                    <a:pt x="1201496" y="832484"/>
                    <a:pt x="1206259" y="840104"/>
                  </a:cubicBezTo>
                  <a:cubicBezTo>
                    <a:pt x="1201496" y="855344"/>
                    <a:pt x="1193876" y="862964"/>
                    <a:pt x="1191971" y="877252"/>
                  </a:cubicBezTo>
                  <a:cubicBezTo>
                    <a:pt x="1191019" y="875347"/>
                    <a:pt x="1190066" y="874394"/>
                    <a:pt x="1187209" y="877252"/>
                  </a:cubicBezTo>
                  <a:cubicBezTo>
                    <a:pt x="1184351" y="883919"/>
                    <a:pt x="1189114" y="879157"/>
                    <a:pt x="1190066" y="882967"/>
                  </a:cubicBezTo>
                  <a:cubicBezTo>
                    <a:pt x="1183399" y="897254"/>
                    <a:pt x="1181494" y="917257"/>
                    <a:pt x="1169111" y="934402"/>
                  </a:cubicBezTo>
                  <a:cubicBezTo>
                    <a:pt x="1168159" y="939164"/>
                    <a:pt x="1171016" y="935354"/>
                    <a:pt x="1171016" y="938212"/>
                  </a:cubicBezTo>
                  <a:cubicBezTo>
                    <a:pt x="1167206" y="945832"/>
                    <a:pt x="1164349" y="951547"/>
                    <a:pt x="1162444" y="955357"/>
                  </a:cubicBezTo>
                  <a:cubicBezTo>
                    <a:pt x="1159586" y="960119"/>
                    <a:pt x="1157681" y="962977"/>
                    <a:pt x="1156729" y="966787"/>
                  </a:cubicBezTo>
                  <a:cubicBezTo>
                    <a:pt x="1154824" y="966787"/>
                    <a:pt x="1151966" y="969644"/>
                    <a:pt x="1149109" y="975359"/>
                  </a:cubicBezTo>
                  <a:cubicBezTo>
                    <a:pt x="1148156" y="974407"/>
                    <a:pt x="1150061" y="972502"/>
                    <a:pt x="1151014" y="970597"/>
                  </a:cubicBezTo>
                  <a:cubicBezTo>
                    <a:pt x="1149109" y="968692"/>
                    <a:pt x="1148156" y="972502"/>
                    <a:pt x="1146251" y="973454"/>
                  </a:cubicBezTo>
                  <a:cubicBezTo>
                    <a:pt x="1146251" y="975359"/>
                    <a:pt x="1149109" y="974407"/>
                    <a:pt x="1144346" y="980122"/>
                  </a:cubicBezTo>
                  <a:cubicBezTo>
                    <a:pt x="1143394" y="979169"/>
                    <a:pt x="1146251" y="976312"/>
                    <a:pt x="1143394" y="976312"/>
                  </a:cubicBezTo>
                  <a:cubicBezTo>
                    <a:pt x="1146251" y="969644"/>
                    <a:pt x="1151014" y="966787"/>
                    <a:pt x="1147204" y="963929"/>
                  </a:cubicBezTo>
                  <a:cubicBezTo>
                    <a:pt x="1151966" y="962024"/>
                    <a:pt x="1152919" y="958214"/>
                    <a:pt x="1153871" y="953452"/>
                  </a:cubicBezTo>
                  <a:lnTo>
                    <a:pt x="1157248" y="944446"/>
                  </a:lnTo>
                  <a:lnTo>
                    <a:pt x="1159586" y="946784"/>
                  </a:lnTo>
                  <a:lnTo>
                    <a:pt x="1168019" y="924859"/>
                  </a:lnTo>
                  <a:lnTo>
                    <a:pt x="1168159" y="924877"/>
                  </a:lnTo>
                  <a:cubicBezTo>
                    <a:pt x="1171016" y="918209"/>
                    <a:pt x="1170064" y="919162"/>
                    <a:pt x="1172921" y="913447"/>
                  </a:cubicBezTo>
                  <a:cubicBezTo>
                    <a:pt x="1168159" y="912494"/>
                    <a:pt x="1168159" y="924877"/>
                    <a:pt x="1166254" y="919162"/>
                  </a:cubicBezTo>
                  <a:cubicBezTo>
                    <a:pt x="1164825" y="921543"/>
                    <a:pt x="1164825" y="923448"/>
                    <a:pt x="1165420" y="924520"/>
                  </a:cubicBezTo>
                  <a:lnTo>
                    <a:pt x="1167321" y="924768"/>
                  </a:lnTo>
                  <a:lnTo>
                    <a:pt x="1163992" y="929878"/>
                  </a:lnTo>
                  <a:cubicBezTo>
                    <a:pt x="1162444" y="932497"/>
                    <a:pt x="1161492" y="934878"/>
                    <a:pt x="1162444" y="936307"/>
                  </a:cubicBezTo>
                  <a:cubicBezTo>
                    <a:pt x="1160539" y="933449"/>
                    <a:pt x="1157681" y="941069"/>
                    <a:pt x="1155776" y="942974"/>
                  </a:cubicBezTo>
                  <a:lnTo>
                    <a:pt x="1156051" y="943249"/>
                  </a:lnTo>
                  <a:lnTo>
                    <a:pt x="1154824" y="944998"/>
                  </a:lnTo>
                  <a:cubicBezTo>
                    <a:pt x="1153871" y="948689"/>
                    <a:pt x="1152919" y="952499"/>
                    <a:pt x="1150061" y="952499"/>
                  </a:cubicBezTo>
                  <a:cubicBezTo>
                    <a:pt x="1148156" y="957262"/>
                    <a:pt x="1149109" y="960119"/>
                    <a:pt x="1145299" y="963929"/>
                  </a:cubicBezTo>
                  <a:cubicBezTo>
                    <a:pt x="1144346" y="963929"/>
                    <a:pt x="1148156" y="959167"/>
                    <a:pt x="1147204" y="958214"/>
                  </a:cubicBezTo>
                  <a:cubicBezTo>
                    <a:pt x="1144346" y="960119"/>
                    <a:pt x="1141489" y="967739"/>
                    <a:pt x="1140536" y="970597"/>
                  </a:cubicBezTo>
                  <a:cubicBezTo>
                    <a:pt x="1140536" y="971549"/>
                    <a:pt x="1141489" y="969644"/>
                    <a:pt x="1142441" y="968692"/>
                  </a:cubicBezTo>
                  <a:cubicBezTo>
                    <a:pt x="1141489" y="970597"/>
                    <a:pt x="1136726" y="981074"/>
                    <a:pt x="1136726" y="976312"/>
                  </a:cubicBezTo>
                  <a:cubicBezTo>
                    <a:pt x="1135774" y="979169"/>
                    <a:pt x="1134821" y="982027"/>
                    <a:pt x="1134821" y="983932"/>
                  </a:cubicBezTo>
                  <a:cubicBezTo>
                    <a:pt x="1132916" y="987742"/>
                    <a:pt x="1131011" y="988694"/>
                    <a:pt x="1131011" y="985837"/>
                  </a:cubicBezTo>
                  <a:cubicBezTo>
                    <a:pt x="1129106" y="988694"/>
                    <a:pt x="1131011" y="989647"/>
                    <a:pt x="1132916" y="986789"/>
                  </a:cubicBezTo>
                  <a:cubicBezTo>
                    <a:pt x="1131964" y="991552"/>
                    <a:pt x="1128154" y="992504"/>
                    <a:pt x="1124344" y="998219"/>
                  </a:cubicBezTo>
                  <a:cubicBezTo>
                    <a:pt x="1132916" y="992504"/>
                    <a:pt x="1118629" y="1004887"/>
                    <a:pt x="1117676" y="1008697"/>
                  </a:cubicBezTo>
                  <a:cubicBezTo>
                    <a:pt x="1118629" y="1008697"/>
                    <a:pt x="1119581" y="1007744"/>
                    <a:pt x="1120534" y="1008697"/>
                  </a:cubicBezTo>
                  <a:cubicBezTo>
                    <a:pt x="1118629" y="1010602"/>
                    <a:pt x="1116724" y="1007744"/>
                    <a:pt x="1114819" y="1012507"/>
                  </a:cubicBezTo>
                  <a:cubicBezTo>
                    <a:pt x="1114819" y="1015841"/>
                    <a:pt x="1111247" y="1020603"/>
                    <a:pt x="1107080" y="1026199"/>
                  </a:cubicBezTo>
                  <a:lnTo>
                    <a:pt x="1097946" y="1041294"/>
                  </a:lnTo>
                  <a:lnTo>
                    <a:pt x="1098388" y="1039653"/>
                  </a:lnTo>
                  <a:cubicBezTo>
                    <a:pt x="1099817" y="1037748"/>
                    <a:pt x="1101484" y="1035843"/>
                    <a:pt x="1101484" y="1033462"/>
                  </a:cubicBezTo>
                  <a:lnTo>
                    <a:pt x="1093908" y="1043031"/>
                  </a:lnTo>
                  <a:lnTo>
                    <a:pt x="1093864" y="1042987"/>
                  </a:lnTo>
                  <a:lnTo>
                    <a:pt x="1093567" y="1043462"/>
                  </a:lnTo>
                  <a:lnTo>
                    <a:pt x="1083386" y="1056322"/>
                  </a:lnTo>
                  <a:lnTo>
                    <a:pt x="1083613" y="1056549"/>
                  </a:lnTo>
                  <a:lnTo>
                    <a:pt x="1078624" y="1062037"/>
                  </a:lnTo>
                  <a:cubicBezTo>
                    <a:pt x="1077672" y="1063466"/>
                    <a:pt x="1078386" y="1063227"/>
                    <a:pt x="1079338" y="1062989"/>
                  </a:cubicBezTo>
                  <a:lnTo>
                    <a:pt x="1080162" y="1063356"/>
                  </a:lnTo>
                  <a:lnTo>
                    <a:pt x="1076243" y="1067275"/>
                  </a:lnTo>
                  <a:lnTo>
                    <a:pt x="1073623" y="1068942"/>
                  </a:lnTo>
                  <a:lnTo>
                    <a:pt x="1073504" y="1070014"/>
                  </a:lnTo>
                  <a:lnTo>
                    <a:pt x="1063384" y="1080134"/>
                  </a:lnTo>
                  <a:cubicBezTo>
                    <a:pt x="1066241" y="1085849"/>
                    <a:pt x="1056716" y="1091564"/>
                    <a:pt x="1055764" y="1096327"/>
                  </a:cubicBezTo>
                  <a:cubicBezTo>
                    <a:pt x="1066241" y="1090612"/>
                    <a:pt x="1068146" y="1083944"/>
                    <a:pt x="1069099" y="1077277"/>
                  </a:cubicBezTo>
                  <a:lnTo>
                    <a:pt x="1073035" y="1074238"/>
                  </a:lnTo>
                  <a:lnTo>
                    <a:pt x="1072909" y="1075372"/>
                  </a:lnTo>
                  <a:cubicBezTo>
                    <a:pt x="1065289" y="1081087"/>
                    <a:pt x="1069099" y="1091564"/>
                    <a:pt x="1055764" y="1102994"/>
                  </a:cubicBezTo>
                  <a:cubicBezTo>
                    <a:pt x="1057669" y="1097279"/>
                    <a:pt x="1055764" y="1101089"/>
                    <a:pt x="1052906" y="1102042"/>
                  </a:cubicBezTo>
                  <a:cubicBezTo>
                    <a:pt x="1051954" y="1103947"/>
                    <a:pt x="1051954" y="1106804"/>
                    <a:pt x="1051001" y="1108709"/>
                  </a:cubicBezTo>
                  <a:cubicBezTo>
                    <a:pt x="1046239" y="1110614"/>
                    <a:pt x="1047191" y="1109662"/>
                    <a:pt x="1042429" y="1115377"/>
                  </a:cubicBezTo>
                  <a:cubicBezTo>
                    <a:pt x="1041476" y="1114424"/>
                    <a:pt x="1043381" y="1112519"/>
                    <a:pt x="1040524" y="1113472"/>
                  </a:cubicBezTo>
                  <a:cubicBezTo>
                    <a:pt x="1038619" y="1118234"/>
                    <a:pt x="1036714" y="1119187"/>
                    <a:pt x="1033856" y="1124902"/>
                  </a:cubicBezTo>
                  <a:cubicBezTo>
                    <a:pt x="1033856" y="1122044"/>
                    <a:pt x="1030046" y="1122044"/>
                    <a:pt x="1027189" y="1128712"/>
                  </a:cubicBezTo>
                  <a:cubicBezTo>
                    <a:pt x="1025284" y="1127759"/>
                    <a:pt x="1019569" y="1135379"/>
                    <a:pt x="1017664" y="1132522"/>
                  </a:cubicBezTo>
                  <a:cubicBezTo>
                    <a:pt x="1014806" y="1134427"/>
                    <a:pt x="1018616" y="1135379"/>
                    <a:pt x="1014806" y="1138237"/>
                  </a:cubicBezTo>
                  <a:cubicBezTo>
                    <a:pt x="1011949" y="1136332"/>
                    <a:pt x="1011949" y="1137284"/>
                    <a:pt x="1012901" y="1133474"/>
                  </a:cubicBezTo>
                  <a:cubicBezTo>
                    <a:pt x="1010044" y="1136332"/>
                    <a:pt x="1007186" y="1138237"/>
                    <a:pt x="1005281" y="1139189"/>
                  </a:cubicBezTo>
                  <a:cubicBezTo>
                    <a:pt x="1006234" y="1142047"/>
                    <a:pt x="1010044" y="1137284"/>
                    <a:pt x="1010996" y="1141094"/>
                  </a:cubicBezTo>
                  <a:lnTo>
                    <a:pt x="1006118" y="1144695"/>
                  </a:lnTo>
                  <a:lnTo>
                    <a:pt x="1005281" y="1144904"/>
                  </a:lnTo>
                  <a:cubicBezTo>
                    <a:pt x="1005281" y="1145857"/>
                    <a:pt x="1004329" y="1145857"/>
                    <a:pt x="1002424" y="1146809"/>
                  </a:cubicBezTo>
                  <a:lnTo>
                    <a:pt x="1003254" y="1146809"/>
                  </a:lnTo>
                  <a:lnTo>
                    <a:pt x="1001028" y="1148452"/>
                  </a:lnTo>
                  <a:lnTo>
                    <a:pt x="998614" y="1147762"/>
                  </a:lnTo>
                  <a:lnTo>
                    <a:pt x="999517" y="1149567"/>
                  </a:lnTo>
                  <a:lnTo>
                    <a:pt x="995995" y="1152167"/>
                  </a:lnTo>
                  <a:cubicBezTo>
                    <a:pt x="990518" y="1155382"/>
                    <a:pt x="985755" y="1157287"/>
                    <a:pt x="985279" y="1155382"/>
                  </a:cubicBezTo>
                  <a:cubicBezTo>
                    <a:pt x="984326" y="1157287"/>
                    <a:pt x="985279" y="1158239"/>
                    <a:pt x="986231" y="1159192"/>
                  </a:cubicBezTo>
                  <a:cubicBezTo>
                    <a:pt x="982421" y="1163002"/>
                    <a:pt x="981469" y="1160144"/>
                    <a:pt x="978611" y="1159192"/>
                  </a:cubicBezTo>
                  <a:cubicBezTo>
                    <a:pt x="984326" y="1156334"/>
                    <a:pt x="980516" y="1154429"/>
                    <a:pt x="986231" y="1151572"/>
                  </a:cubicBezTo>
                  <a:cubicBezTo>
                    <a:pt x="975754" y="1154429"/>
                    <a:pt x="974801" y="1160144"/>
                    <a:pt x="965276" y="1165859"/>
                  </a:cubicBezTo>
                  <a:cubicBezTo>
                    <a:pt x="968134" y="1166812"/>
                    <a:pt x="970991" y="1166812"/>
                    <a:pt x="976706" y="1162049"/>
                  </a:cubicBezTo>
                  <a:cubicBezTo>
                    <a:pt x="975754" y="1163954"/>
                    <a:pt x="971944" y="1166812"/>
                    <a:pt x="969086" y="1169669"/>
                  </a:cubicBezTo>
                  <a:cubicBezTo>
                    <a:pt x="969086" y="1167764"/>
                    <a:pt x="967181" y="1168717"/>
                    <a:pt x="966229" y="1167764"/>
                  </a:cubicBezTo>
                  <a:cubicBezTo>
                    <a:pt x="960514" y="1170622"/>
                    <a:pt x="962419" y="1172527"/>
                    <a:pt x="958609" y="1175384"/>
                  </a:cubicBezTo>
                  <a:cubicBezTo>
                    <a:pt x="957656" y="1174432"/>
                    <a:pt x="958609" y="1172527"/>
                    <a:pt x="957656" y="1171574"/>
                  </a:cubicBezTo>
                  <a:cubicBezTo>
                    <a:pt x="955751" y="1176337"/>
                    <a:pt x="952656" y="1179670"/>
                    <a:pt x="949084" y="1182409"/>
                  </a:cubicBezTo>
                  <a:lnTo>
                    <a:pt x="944864" y="1185090"/>
                  </a:lnTo>
                  <a:lnTo>
                    <a:pt x="944321" y="1184909"/>
                  </a:lnTo>
                  <a:lnTo>
                    <a:pt x="941124" y="1187467"/>
                  </a:lnTo>
                  <a:lnTo>
                    <a:pt x="937654" y="1189672"/>
                  </a:lnTo>
                  <a:cubicBezTo>
                    <a:pt x="930034" y="1193482"/>
                    <a:pt x="921461" y="1197292"/>
                    <a:pt x="914794" y="1205864"/>
                  </a:cubicBezTo>
                  <a:cubicBezTo>
                    <a:pt x="918604" y="1201102"/>
                    <a:pt x="914794" y="1201102"/>
                    <a:pt x="919556" y="1196339"/>
                  </a:cubicBezTo>
                  <a:cubicBezTo>
                    <a:pt x="918604" y="1196339"/>
                    <a:pt x="916699" y="1197292"/>
                    <a:pt x="916699" y="1198244"/>
                  </a:cubicBezTo>
                  <a:cubicBezTo>
                    <a:pt x="913841" y="1191577"/>
                    <a:pt x="901459" y="1204912"/>
                    <a:pt x="892886" y="1209674"/>
                  </a:cubicBezTo>
                  <a:cubicBezTo>
                    <a:pt x="893839" y="1205864"/>
                    <a:pt x="899554" y="1203007"/>
                    <a:pt x="903364" y="1199197"/>
                  </a:cubicBezTo>
                  <a:cubicBezTo>
                    <a:pt x="901459" y="1199197"/>
                    <a:pt x="898601" y="1200149"/>
                    <a:pt x="896696" y="1201102"/>
                  </a:cubicBezTo>
                  <a:cubicBezTo>
                    <a:pt x="894791" y="1203007"/>
                    <a:pt x="892886" y="1203959"/>
                    <a:pt x="894791" y="1205864"/>
                  </a:cubicBezTo>
                  <a:cubicBezTo>
                    <a:pt x="889076" y="1206817"/>
                    <a:pt x="888124" y="1208722"/>
                    <a:pt x="883361" y="1211579"/>
                  </a:cubicBezTo>
                  <a:cubicBezTo>
                    <a:pt x="878599" y="1212532"/>
                    <a:pt x="890981" y="1207769"/>
                    <a:pt x="889076" y="1205864"/>
                  </a:cubicBezTo>
                  <a:cubicBezTo>
                    <a:pt x="884314" y="1204912"/>
                    <a:pt x="870026" y="1213484"/>
                    <a:pt x="869074" y="1214437"/>
                  </a:cubicBezTo>
                  <a:cubicBezTo>
                    <a:pt x="865264" y="1216342"/>
                    <a:pt x="862406" y="1218247"/>
                    <a:pt x="863359" y="1217294"/>
                  </a:cubicBezTo>
                  <a:cubicBezTo>
                    <a:pt x="856691" y="1222057"/>
                    <a:pt x="851929" y="1220152"/>
                    <a:pt x="847166" y="1222057"/>
                  </a:cubicBezTo>
                  <a:cubicBezTo>
                    <a:pt x="846214" y="1223009"/>
                    <a:pt x="845261" y="1225867"/>
                    <a:pt x="841451" y="1227772"/>
                  </a:cubicBezTo>
                  <a:cubicBezTo>
                    <a:pt x="830974" y="1230629"/>
                    <a:pt x="809066" y="1237297"/>
                    <a:pt x="794779" y="1247774"/>
                  </a:cubicBezTo>
                  <a:cubicBezTo>
                    <a:pt x="792874" y="1247774"/>
                    <a:pt x="792874" y="1245869"/>
                    <a:pt x="790969" y="1246822"/>
                  </a:cubicBezTo>
                  <a:cubicBezTo>
                    <a:pt x="791921" y="1243964"/>
                    <a:pt x="794779" y="1246822"/>
                    <a:pt x="798589" y="1244917"/>
                  </a:cubicBezTo>
                  <a:cubicBezTo>
                    <a:pt x="795731" y="1241107"/>
                    <a:pt x="785254" y="1245869"/>
                    <a:pt x="779539" y="1247774"/>
                  </a:cubicBezTo>
                  <a:cubicBezTo>
                    <a:pt x="780491" y="1248727"/>
                    <a:pt x="783349" y="1247774"/>
                    <a:pt x="783349" y="1249679"/>
                  </a:cubicBezTo>
                  <a:cubicBezTo>
                    <a:pt x="776681" y="1250632"/>
                    <a:pt x="762394" y="1248727"/>
                    <a:pt x="759536" y="1255394"/>
                  </a:cubicBezTo>
                  <a:cubicBezTo>
                    <a:pt x="756679" y="1256347"/>
                    <a:pt x="756679" y="1254442"/>
                    <a:pt x="755726" y="1253489"/>
                  </a:cubicBezTo>
                  <a:cubicBezTo>
                    <a:pt x="749059" y="1255394"/>
                    <a:pt x="749059" y="1255394"/>
                    <a:pt x="745249" y="1257299"/>
                  </a:cubicBezTo>
                  <a:cubicBezTo>
                    <a:pt x="745249" y="1259204"/>
                    <a:pt x="747154" y="1258252"/>
                    <a:pt x="749059" y="1258252"/>
                  </a:cubicBezTo>
                  <a:cubicBezTo>
                    <a:pt x="744296" y="1263014"/>
                    <a:pt x="737629" y="1260157"/>
                    <a:pt x="730009" y="1264919"/>
                  </a:cubicBezTo>
                  <a:cubicBezTo>
                    <a:pt x="730009" y="1262062"/>
                    <a:pt x="723341" y="1264919"/>
                    <a:pt x="721436" y="1263014"/>
                  </a:cubicBezTo>
                  <a:cubicBezTo>
                    <a:pt x="711911" y="1266824"/>
                    <a:pt x="698576" y="1269682"/>
                    <a:pt x="684289" y="1272539"/>
                  </a:cubicBezTo>
                  <a:cubicBezTo>
                    <a:pt x="676669" y="1273492"/>
                    <a:pt x="669049" y="1274444"/>
                    <a:pt x="662381" y="1275397"/>
                  </a:cubicBezTo>
                  <a:cubicBezTo>
                    <a:pt x="655714" y="1275397"/>
                    <a:pt x="648094" y="1275397"/>
                    <a:pt x="642379" y="1275397"/>
                  </a:cubicBezTo>
                  <a:cubicBezTo>
                    <a:pt x="631901" y="1281112"/>
                    <a:pt x="619519" y="1276349"/>
                    <a:pt x="607136" y="1280159"/>
                  </a:cubicBezTo>
                  <a:cubicBezTo>
                    <a:pt x="604279" y="1279207"/>
                    <a:pt x="599516" y="1279207"/>
                    <a:pt x="599516" y="1276349"/>
                  </a:cubicBezTo>
                  <a:cubicBezTo>
                    <a:pt x="595706" y="1278254"/>
                    <a:pt x="594754" y="1278254"/>
                    <a:pt x="589991" y="1277302"/>
                  </a:cubicBezTo>
                  <a:cubicBezTo>
                    <a:pt x="586181" y="1277302"/>
                    <a:pt x="591896" y="1278254"/>
                    <a:pt x="589991" y="1280159"/>
                  </a:cubicBezTo>
                  <a:cubicBezTo>
                    <a:pt x="577609" y="1278254"/>
                    <a:pt x="572846" y="1284922"/>
                    <a:pt x="562369" y="1284922"/>
                  </a:cubicBezTo>
                  <a:cubicBezTo>
                    <a:pt x="564274" y="1280159"/>
                    <a:pt x="571894" y="1283017"/>
                    <a:pt x="576656" y="1280159"/>
                  </a:cubicBezTo>
                  <a:cubicBezTo>
                    <a:pt x="570941" y="1278254"/>
                    <a:pt x="563321" y="1276349"/>
                    <a:pt x="556654" y="1277302"/>
                  </a:cubicBezTo>
                  <a:cubicBezTo>
                    <a:pt x="557606" y="1277302"/>
                    <a:pt x="558559" y="1276349"/>
                    <a:pt x="558559" y="1275397"/>
                  </a:cubicBezTo>
                  <a:cubicBezTo>
                    <a:pt x="551891" y="1278254"/>
                    <a:pt x="545224" y="1277302"/>
                    <a:pt x="536651" y="1275397"/>
                  </a:cubicBezTo>
                  <a:cubicBezTo>
                    <a:pt x="534746" y="1276349"/>
                    <a:pt x="537604" y="1277302"/>
                    <a:pt x="536651" y="1278254"/>
                  </a:cubicBezTo>
                  <a:cubicBezTo>
                    <a:pt x="525221" y="1276349"/>
                    <a:pt x="513791" y="1274444"/>
                    <a:pt x="502361" y="1273492"/>
                  </a:cubicBezTo>
                  <a:cubicBezTo>
                    <a:pt x="490931" y="1272539"/>
                    <a:pt x="478549" y="1270634"/>
                    <a:pt x="466166" y="1266824"/>
                  </a:cubicBezTo>
                  <a:cubicBezTo>
                    <a:pt x="464261" y="1266824"/>
                    <a:pt x="464261" y="1268729"/>
                    <a:pt x="464261" y="1269682"/>
                  </a:cubicBezTo>
                  <a:cubicBezTo>
                    <a:pt x="455689" y="1267777"/>
                    <a:pt x="454736" y="1266824"/>
                    <a:pt x="448069" y="1264919"/>
                  </a:cubicBezTo>
                  <a:cubicBezTo>
                    <a:pt x="454736" y="1270634"/>
                    <a:pt x="439496" y="1263014"/>
                    <a:pt x="437591" y="1261109"/>
                  </a:cubicBezTo>
                  <a:cubicBezTo>
                    <a:pt x="434734" y="1261109"/>
                    <a:pt x="435686" y="1263967"/>
                    <a:pt x="433781" y="1263967"/>
                  </a:cubicBezTo>
                  <a:cubicBezTo>
                    <a:pt x="428066" y="1262062"/>
                    <a:pt x="435686" y="1261109"/>
                    <a:pt x="429971" y="1258252"/>
                  </a:cubicBezTo>
                  <a:cubicBezTo>
                    <a:pt x="425209" y="1260157"/>
                    <a:pt x="419494" y="1257299"/>
                    <a:pt x="410921" y="1256347"/>
                  </a:cubicBezTo>
                  <a:cubicBezTo>
                    <a:pt x="407111" y="1254442"/>
                    <a:pt x="416636" y="1256347"/>
                    <a:pt x="418541" y="1256347"/>
                  </a:cubicBezTo>
                  <a:cubicBezTo>
                    <a:pt x="420446" y="1253489"/>
                    <a:pt x="410921" y="1252537"/>
                    <a:pt x="406159" y="1250632"/>
                  </a:cubicBezTo>
                  <a:cubicBezTo>
                    <a:pt x="402349" y="1249679"/>
                    <a:pt x="404254" y="1253489"/>
                    <a:pt x="403301" y="1254442"/>
                  </a:cubicBezTo>
                  <a:cubicBezTo>
                    <a:pt x="397586" y="1252537"/>
                    <a:pt x="399491" y="1248727"/>
                    <a:pt x="390919" y="1246822"/>
                  </a:cubicBezTo>
                  <a:cubicBezTo>
                    <a:pt x="386156" y="1246822"/>
                    <a:pt x="391871" y="1249679"/>
                    <a:pt x="388061" y="1249679"/>
                  </a:cubicBezTo>
                  <a:cubicBezTo>
                    <a:pt x="384251" y="1243964"/>
                    <a:pt x="370916" y="1241107"/>
                    <a:pt x="363296" y="1236344"/>
                  </a:cubicBezTo>
                  <a:cubicBezTo>
                    <a:pt x="364249" y="1235392"/>
                    <a:pt x="366154" y="1236344"/>
                    <a:pt x="368059" y="1237297"/>
                  </a:cubicBezTo>
                  <a:cubicBezTo>
                    <a:pt x="367106" y="1234439"/>
                    <a:pt x="363296" y="1235392"/>
                    <a:pt x="360439" y="1234439"/>
                  </a:cubicBezTo>
                  <a:cubicBezTo>
                    <a:pt x="360439" y="1235392"/>
                    <a:pt x="360439" y="1236344"/>
                    <a:pt x="362344" y="1237297"/>
                  </a:cubicBezTo>
                  <a:cubicBezTo>
                    <a:pt x="359486" y="1236344"/>
                    <a:pt x="352819" y="1233487"/>
                    <a:pt x="347104" y="1229677"/>
                  </a:cubicBezTo>
                  <a:cubicBezTo>
                    <a:pt x="344246" y="1225867"/>
                    <a:pt x="352819" y="1228724"/>
                    <a:pt x="349009" y="1224914"/>
                  </a:cubicBezTo>
                  <a:cubicBezTo>
                    <a:pt x="348056" y="1225867"/>
                    <a:pt x="347104" y="1228724"/>
                    <a:pt x="341389" y="1223962"/>
                  </a:cubicBezTo>
                  <a:cubicBezTo>
                    <a:pt x="344246" y="1223962"/>
                    <a:pt x="348056" y="1224914"/>
                    <a:pt x="348056" y="1221104"/>
                  </a:cubicBezTo>
                  <a:cubicBezTo>
                    <a:pt x="346151" y="1220152"/>
                    <a:pt x="345199" y="1220152"/>
                    <a:pt x="345199" y="1219199"/>
                  </a:cubicBezTo>
                  <a:cubicBezTo>
                    <a:pt x="338531" y="1216342"/>
                    <a:pt x="345199" y="1223009"/>
                    <a:pt x="339484" y="1220152"/>
                  </a:cubicBezTo>
                  <a:cubicBezTo>
                    <a:pt x="343294" y="1216342"/>
                    <a:pt x="333769" y="1213484"/>
                    <a:pt x="329959" y="1210627"/>
                  </a:cubicBezTo>
                  <a:cubicBezTo>
                    <a:pt x="330911" y="1208722"/>
                    <a:pt x="335674" y="1212532"/>
                    <a:pt x="338531" y="1213484"/>
                  </a:cubicBezTo>
                  <a:cubicBezTo>
                    <a:pt x="339484" y="1211579"/>
                    <a:pt x="334721" y="1209674"/>
                    <a:pt x="330911" y="1207769"/>
                  </a:cubicBezTo>
                  <a:cubicBezTo>
                    <a:pt x="327101" y="1203959"/>
                    <a:pt x="338531" y="1210627"/>
                    <a:pt x="339484" y="1209674"/>
                  </a:cubicBezTo>
                  <a:lnTo>
                    <a:pt x="333997" y="1206778"/>
                  </a:lnTo>
                  <a:lnTo>
                    <a:pt x="365201" y="1220152"/>
                  </a:lnTo>
                  <a:cubicBezTo>
                    <a:pt x="368059" y="1225867"/>
                    <a:pt x="383299" y="1229677"/>
                    <a:pt x="389966" y="1231582"/>
                  </a:cubicBezTo>
                  <a:cubicBezTo>
                    <a:pt x="390919" y="1229677"/>
                    <a:pt x="380441" y="1229677"/>
                    <a:pt x="383299" y="1226819"/>
                  </a:cubicBezTo>
                  <a:cubicBezTo>
                    <a:pt x="388061" y="1228724"/>
                    <a:pt x="390919" y="1228724"/>
                    <a:pt x="394729" y="1229677"/>
                  </a:cubicBezTo>
                  <a:cubicBezTo>
                    <a:pt x="388061" y="1233487"/>
                    <a:pt x="409016" y="1238249"/>
                    <a:pt x="413779" y="1239202"/>
                  </a:cubicBezTo>
                  <a:cubicBezTo>
                    <a:pt x="414731" y="1237297"/>
                    <a:pt x="408064" y="1236344"/>
                    <a:pt x="404254" y="1234439"/>
                  </a:cubicBezTo>
                  <a:cubicBezTo>
                    <a:pt x="420446" y="1232534"/>
                    <a:pt x="437591" y="1245869"/>
                    <a:pt x="456641" y="1247774"/>
                  </a:cubicBezTo>
                  <a:cubicBezTo>
                    <a:pt x="455689" y="1249679"/>
                    <a:pt x="460451" y="1249679"/>
                    <a:pt x="460451" y="1251584"/>
                  </a:cubicBezTo>
                  <a:cubicBezTo>
                    <a:pt x="467119" y="1250632"/>
                    <a:pt x="474739" y="1251584"/>
                    <a:pt x="481406" y="1253489"/>
                  </a:cubicBezTo>
                  <a:cubicBezTo>
                    <a:pt x="489026" y="1254442"/>
                    <a:pt x="495694" y="1256347"/>
                    <a:pt x="502361" y="1256347"/>
                  </a:cubicBezTo>
                  <a:cubicBezTo>
                    <a:pt x="512839" y="1259204"/>
                    <a:pt x="521411" y="1261109"/>
                    <a:pt x="529031" y="1262062"/>
                  </a:cubicBezTo>
                  <a:lnTo>
                    <a:pt x="548516" y="1262062"/>
                  </a:lnTo>
                  <a:lnTo>
                    <a:pt x="551891" y="1263014"/>
                  </a:lnTo>
                  <a:lnTo>
                    <a:pt x="550177" y="1262062"/>
                  </a:lnTo>
                  <a:lnTo>
                    <a:pt x="557606" y="1262062"/>
                  </a:lnTo>
                  <a:cubicBezTo>
                    <a:pt x="556654" y="1262062"/>
                    <a:pt x="556654" y="1260157"/>
                    <a:pt x="556654" y="1259204"/>
                  </a:cubicBezTo>
                  <a:cubicBezTo>
                    <a:pt x="553796" y="1263014"/>
                    <a:pt x="551891" y="1258252"/>
                    <a:pt x="548081" y="1257299"/>
                  </a:cubicBezTo>
                  <a:cubicBezTo>
                    <a:pt x="546176" y="1258252"/>
                    <a:pt x="545224" y="1258252"/>
                    <a:pt x="543319" y="1258252"/>
                  </a:cubicBezTo>
                  <a:lnTo>
                    <a:pt x="550177" y="1262062"/>
                  </a:lnTo>
                  <a:lnTo>
                    <a:pt x="548516" y="1262062"/>
                  </a:lnTo>
                  <a:lnTo>
                    <a:pt x="547248" y="1261704"/>
                  </a:lnTo>
                  <a:cubicBezTo>
                    <a:pt x="545700" y="1261109"/>
                    <a:pt x="543795" y="1260633"/>
                    <a:pt x="540461" y="1261109"/>
                  </a:cubicBezTo>
                  <a:cubicBezTo>
                    <a:pt x="538556" y="1257299"/>
                    <a:pt x="543319" y="1256347"/>
                    <a:pt x="534746" y="1256347"/>
                  </a:cubicBezTo>
                  <a:cubicBezTo>
                    <a:pt x="537604" y="1256347"/>
                    <a:pt x="538556" y="1253489"/>
                    <a:pt x="543319" y="1254442"/>
                  </a:cubicBezTo>
                  <a:cubicBezTo>
                    <a:pt x="543319" y="1251584"/>
                    <a:pt x="535699" y="1250632"/>
                    <a:pt x="529031" y="1250632"/>
                  </a:cubicBezTo>
                  <a:cubicBezTo>
                    <a:pt x="522364" y="1249679"/>
                    <a:pt x="518554" y="1250632"/>
                    <a:pt x="526174" y="1251584"/>
                  </a:cubicBezTo>
                  <a:cubicBezTo>
                    <a:pt x="521411" y="1252537"/>
                    <a:pt x="508076" y="1247774"/>
                    <a:pt x="510934" y="1251584"/>
                  </a:cubicBezTo>
                  <a:cubicBezTo>
                    <a:pt x="500456" y="1250632"/>
                    <a:pt x="498551" y="1246822"/>
                    <a:pt x="490931" y="1245869"/>
                  </a:cubicBezTo>
                  <a:cubicBezTo>
                    <a:pt x="485216" y="1245869"/>
                    <a:pt x="481406" y="1248727"/>
                    <a:pt x="475691" y="1248727"/>
                  </a:cubicBezTo>
                  <a:cubicBezTo>
                    <a:pt x="475691" y="1248727"/>
                    <a:pt x="475691" y="1246822"/>
                    <a:pt x="475691" y="1246822"/>
                  </a:cubicBezTo>
                  <a:cubicBezTo>
                    <a:pt x="471881" y="1246822"/>
                    <a:pt x="462356" y="1248727"/>
                    <a:pt x="462356" y="1243012"/>
                  </a:cubicBezTo>
                  <a:cubicBezTo>
                    <a:pt x="465214" y="1245869"/>
                    <a:pt x="472834" y="1245869"/>
                    <a:pt x="472834" y="1243012"/>
                  </a:cubicBezTo>
                  <a:cubicBezTo>
                    <a:pt x="465214" y="1244917"/>
                    <a:pt x="444259" y="1234439"/>
                    <a:pt x="428066" y="1233487"/>
                  </a:cubicBezTo>
                  <a:cubicBezTo>
                    <a:pt x="426161" y="1232534"/>
                    <a:pt x="427114" y="1231582"/>
                    <a:pt x="427114" y="1230629"/>
                  </a:cubicBezTo>
                  <a:cubicBezTo>
                    <a:pt x="423304" y="1229677"/>
                    <a:pt x="418541" y="1228724"/>
                    <a:pt x="413779" y="1227772"/>
                  </a:cubicBezTo>
                  <a:cubicBezTo>
                    <a:pt x="409016" y="1225867"/>
                    <a:pt x="405206" y="1223962"/>
                    <a:pt x="400444" y="1222057"/>
                  </a:cubicBezTo>
                  <a:cubicBezTo>
                    <a:pt x="391871" y="1218247"/>
                    <a:pt x="383299" y="1214437"/>
                    <a:pt x="376631" y="1213484"/>
                  </a:cubicBezTo>
                  <a:lnTo>
                    <a:pt x="377584" y="1211579"/>
                  </a:lnTo>
                  <a:cubicBezTo>
                    <a:pt x="371869" y="1212532"/>
                    <a:pt x="369011" y="1209674"/>
                    <a:pt x="363296" y="1206817"/>
                  </a:cubicBezTo>
                  <a:cubicBezTo>
                    <a:pt x="370916" y="1208722"/>
                    <a:pt x="367106" y="1204912"/>
                    <a:pt x="375679" y="1208722"/>
                  </a:cubicBezTo>
                  <a:cubicBezTo>
                    <a:pt x="368059" y="1204912"/>
                    <a:pt x="358534" y="1203007"/>
                    <a:pt x="354724" y="1197292"/>
                  </a:cubicBezTo>
                  <a:cubicBezTo>
                    <a:pt x="353771" y="1198244"/>
                    <a:pt x="352819" y="1199197"/>
                    <a:pt x="354724" y="1200149"/>
                  </a:cubicBezTo>
                  <a:cubicBezTo>
                    <a:pt x="351866" y="1200149"/>
                    <a:pt x="345199" y="1194434"/>
                    <a:pt x="343294" y="1192529"/>
                  </a:cubicBezTo>
                  <a:cubicBezTo>
                    <a:pt x="341389" y="1193482"/>
                    <a:pt x="332816" y="1189672"/>
                    <a:pt x="336626" y="1193482"/>
                  </a:cubicBezTo>
                  <a:cubicBezTo>
                    <a:pt x="327101" y="1188719"/>
                    <a:pt x="316624" y="1183957"/>
                    <a:pt x="306146" y="1179194"/>
                  </a:cubicBezTo>
                  <a:cubicBezTo>
                    <a:pt x="307099" y="1176337"/>
                    <a:pt x="312814" y="1180147"/>
                    <a:pt x="310909" y="1175384"/>
                  </a:cubicBezTo>
                  <a:cubicBezTo>
                    <a:pt x="315672" y="1178241"/>
                    <a:pt x="319958" y="1181337"/>
                    <a:pt x="324244" y="1183600"/>
                  </a:cubicBezTo>
                  <a:lnTo>
                    <a:pt x="336120" y="1186462"/>
                  </a:lnTo>
                  <a:lnTo>
                    <a:pt x="337579" y="1187547"/>
                  </a:lnTo>
                  <a:lnTo>
                    <a:pt x="337579" y="1189672"/>
                  </a:lnTo>
                  <a:cubicBezTo>
                    <a:pt x="338531" y="1190624"/>
                    <a:pt x="338531" y="1188719"/>
                    <a:pt x="340436" y="1189672"/>
                  </a:cubicBezTo>
                  <a:lnTo>
                    <a:pt x="337579" y="1187547"/>
                  </a:lnTo>
                  <a:lnTo>
                    <a:pt x="337579" y="1186814"/>
                  </a:lnTo>
                  <a:lnTo>
                    <a:pt x="336120" y="1186462"/>
                  </a:lnTo>
                  <a:lnTo>
                    <a:pt x="331150" y="1182766"/>
                  </a:lnTo>
                  <a:cubicBezTo>
                    <a:pt x="327101" y="1180385"/>
                    <a:pt x="322815" y="1178718"/>
                    <a:pt x="320434" y="1180147"/>
                  </a:cubicBezTo>
                  <a:cubicBezTo>
                    <a:pt x="317576" y="1177289"/>
                    <a:pt x="312814" y="1175384"/>
                    <a:pt x="309956" y="1172527"/>
                  </a:cubicBezTo>
                  <a:cubicBezTo>
                    <a:pt x="312814" y="1169669"/>
                    <a:pt x="313766" y="1167764"/>
                    <a:pt x="322339" y="1171574"/>
                  </a:cubicBezTo>
                  <a:cubicBezTo>
                    <a:pt x="321386" y="1172527"/>
                    <a:pt x="317576" y="1169669"/>
                    <a:pt x="317576" y="1171574"/>
                  </a:cubicBezTo>
                  <a:cubicBezTo>
                    <a:pt x="315671" y="1172527"/>
                    <a:pt x="319481" y="1173479"/>
                    <a:pt x="318529" y="1175384"/>
                  </a:cubicBezTo>
                  <a:cubicBezTo>
                    <a:pt x="321386" y="1176337"/>
                    <a:pt x="331864" y="1180147"/>
                    <a:pt x="328054" y="1176337"/>
                  </a:cubicBezTo>
                  <a:cubicBezTo>
                    <a:pt x="331864" y="1177289"/>
                    <a:pt x="329959" y="1179194"/>
                    <a:pt x="331864" y="1182052"/>
                  </a:cubicBezTo>
                  <a:cubicBezTo>
                    <a:pt x="334721" y="1181099"/>
                    <a:pt x="335674" y="1180147"/>
                    <a:pt x="338531" y="1183957"/>
                  </a:cubicBezTo>
                  <a:cubicBezTo>
                    <a:pt x="340436" y="1183957"/>
                    <a:pt x="341389" y="1183004"/>
                    <a:pt x="343294" y="1183004"/>
                  </a:cubicBezTo>
                  <a:cubicBezTo>
                    <a:pt x="348056" y="1184909"/>
                    <a:pt x="353771" y="1187767"/>
                    <a:pt x="359486" y="1190624"/>
                  </a:cubicBezTo>
                  <a:cubicBezTo>
                    <a:pt x="365201" y="1193482"/>
                    <a:pt x="372821" y="1195387"/>
                    <a:pt x="380441" y="1198244"/>
                  </a:cubicBezTo>
                  <a:cubicBezTo>
                    <a:pt x="379489" y="1198244"/>
                    <a:pt x="378536" y="1198244"/>
                    <a:pt x="378536" y="1199197"/>
                  </a:cubicBezTo>
                  <a:cubicBezTo>
                    <a:pt x="384251" y="1200149"/>
                    <a:pt x="387109" y="1201102"/>
                    <a:pt x="397586" y="1204912"/>
                  </a:cubicBezTo>
                  <a:cubicBezTo>
                    <a:pt x="397586" y="1203959"/>
                    <a:pt x="398539" y="1203007"/>
                    <a:pt x="396634" y="1202054"/>
                  </a:cubicBezTo>
                  <a:cubicBezTo>
                    <a:pt x="401396" y="1203959"/>
                    <a:pt x="407111" y="1204912"/>
                    <a:pt x="413779" y="1206817"/>
                  </a:cubicBezTo>
                  <a:cubicBezTo>
                    <a:pt x="420446" y="1208722"/>
                    <a:pt x="427114" y="1208722"/>
                    <a:pt x="431876" y="1209674"/>
                  </a:cubicBezTo>
                  <a:cubicBezTo>
                    <a:pt x="429019" y="1213484"/>
                    <a:pt x="442354" y="1211579"/>
                    <a:pt x="445211" y="1217294"/>
                  </a:cubicBezTo>
                  <a:cubicBezTo>
                    <a:pt x="448069" y="1216342"/>
                    <a:pt x="453784" y="1218247"/>
                    <a:pt x="454736" y="1215389"/>
                  </a:cubicBezTo>
                  <a:cubicBezTo>
                    <a:pt x="461404" y="1216342"/>
                    <a:pt x="451879" y="1216342"/>
                    <a:pt x="455689" y="1219199"/>
                  </a:cubicBezTo>
                  <a:cubicBezTo>
                    <a:pt x="461404" y="1220152"/>
                    <a:pt x="468071" y="1217294"/>
                    <a:pt x="472834" y="1220152"/>
                  </a:cubicBezTo>
                  <a:cubicBezTo>
                    <a:pt x="472834" y="1220152"/>
                    <a:pt x="472834" y="1223009"/>
                    <a:pt x="473786" y="1223009"/>
                  </a:cubicBezTo>
                  <a:cubicBezTo>
                    <a:pt x="477596" y="1223009"/>
                    <a:pt x="480454" y="1221104"/>
                    <a:pt x="484264" y="1222057"/>
                  </a:cubicBezTo>
                  <a:cubicBezTo>
                    <a:pt x="483311" y="1221104"/>
                    <a:pt x="482359" y="1223009"/>
                    <a:pt x="482359" y="1223009"/>
                  </a:cubicBezTo>
                  <a:cubicBezTo>
                    <a:pt x="484264" y="1223009"/>
                    <a:pt x="489026" y="1223009"/>
                    <a:pt x="490931" y="1223009"/>
                  </a:cubicBezTo>
                  <a:cubicBezTo>
                    <a:pt x="494741" y="1223009"/>
                    <a:pt x="498551" y="1226819"/>
                    <a:pt x="503314" y="1227772"/>
                  </a:cubicBezTo>
                  <a:cubicBezTo>
                    <a:pt x="507124" y="1227772"/>
                    <a:pt x="510934" y="1224914"/>
                    <a:pt x="514744" y="1224914"/>
                  </a:cubicBezTo>
                  <a:cubicBezTo>
                    <a:pt x="522364" y="1224914"/>
                    <a:pt x="528079" y="1230629"/>
                    <a:pt x="534746" y="1227772"/>
                  </a:cubicBezTo>
                  <a:cubicBezTo>
                    <a:pt x="539509" y="1227772"/>
                    <a:pt x="539509" y="1229677"/>
                    <a:pt x="543319" y="1230629"/>
                  </a:cubicBezTo>
                  <a:cubicBezTo>
                    <a:pt x="557606" y="1229677"/>
                    <a:pt x="569989" y="1230629"/>
                    <a:pt x="586181" y="1228724"/>
                  </a:cubicBezTo>
                  <a:cubicBezTo>
                    <a:pt x="587134" y="1226819"/>
                    <a:pt x="594754" y="1221104"/>
                    <a:pt x="587134" y="1221104"/>
                  </a:cubicBezTo>
                  <a:cubicBezTo>
                    <a:pt x="595706" y="1222057"/>
                    <a:pt x="611899" y="1218247"/>
                    <a:pt x="602374" y="1215389"/>
                  </a:cubicBezTo>
                  <a:cubicBezTo>
                    <a:pt x="599516" y="1214437"/>
                    <a:pt x="595706" y="1216342"/>
                    <a:pt x="596659" y="1216342"/>
                  </a:cubicBezTo>
                  <a:cubicBezTo>
                    <a:pt x="587134" y="1215389"/>
                    <a:pt x="573799" y="1213484"/>
                    <a:pt x="563321" y="1217294"/>
                  </a:cubicBezTo>
                  <a:cubicBezTo>
                    <a:pt x="531889" y="1214437"/>
                    <a:pt x="501409" y="1212532"/>
                    <a:pt x="473786" y="1203959"/>
                  </a:cubicBezTo>
                  <a:cubicBezTo>
                    <a:pt x="476644" y="1196339"/>
                    <a:pt x="453784" y="1192529"/>
                    <a:pt x="445211" y="1193482"/>
                  </a:cubicBezTo>
                  <a:cubicBezTo>
                    <a:pt x="422351" y="1186814"/>
                    <a:pt x="398539" y="1180147"/>
                    <a:pt x="373774" y="1171574"/>
                  </a:cubicBezTo>
                  <a:cubicBezTo>
                    <a:pt x="372821" y="1170622"/>
                    <a:pt x="373774" y="1170622"/>
                    <a:pt x="374726" y="1169669"/>
                  </a:cubicBezTo>
                  <a:lnTo>
                    <a:pt x="370685" y="1170478"/>
                  </a:lnTo>
                  <a:lnTo>
                    <a:pt x="370917" y="1170623"/>
                  </a:lnTo>
                  <a:cubicBezTo>
                    <a:pt x="371869" y="1172527"/>
                    <a:pt x="370917" y="1174433"/>
                    <a:pt x="369011" y="1174433"/>
                  </a:cubicBezTo>
                  <a:cubicBezTo>
                    <a:pt x="370917" y="1173480"/>
                    <a:pt x="374727" y="1175385"/>
                    <a:pt x="378536" y="1177290"/>
                  </a:cubicBezTo>
                  <a:cubicBezTo>
                    <a:pt x="382347" y="1179195"/>
                    <a:pt x="386156" y="1180148"/>
                    <a:pt x="388061" y="1178242"/>
                  </a:cubicBezTo>
                  <a:cubicBezTo>
                    <a:pt x="390919" y="1180148"/>
                    <a:pt x="392824" y="1182052"/>
                    <a:pt x="396634" y="1183005"/>
                  </a:cubicBezTo>
                  <a:cubicBezTo>
                    <a:pt x="394729" y="1185862"/>
                    <a:pt x="392824" y="1181100"/>
                    <a:pt x="389014" y="1180148"/>
                  </a:cubicBezTo>
                  <a:cubicBezTo>
                    <a:pt x="387109" y="1180148"/>
                    <a:pt x="386156" y="1180148"/>
                    <a:pt x="385204" y="1181100"/>
                  </a:cubicBezTo>
                  <a:cubicBezTo>
                    <a:pt x="392824" y="1183958"/>
                    <a:pt x="403302" y="1187767"/>
                    <a:pt x="413779" y="1191577"/>
                  </a:cubicBezTo>
                  <a:cubicBezTo>
                    <a:pt x="419494" y="1193483"/>
                    <a:pt x="424256" y="1195387"/>
                    <a:pt x="429972" y="1197292"/>
                  </a:cubicBezTo>
                  <a:cubicBezTo>
                    <a:pt x="430924" y="1197292"/>
                    <a:pt x="432829" y="1198245"/>
                    <a:pt x="433781" y="1198245"/>
                  </a:cubicBezTo>
                  <a:cubicBezTo>
                    <a:pt x="434734" y="1198245"/>
                    <a:pt x="436639" y="1197292"/>
                    <a:pt x="437592" y="1196340"/>
                  </a:cubicBezTo>
                  <a:cubicBezTo>
                    <a:pt x="438544" y="1196340"/>
                    <a:pt x="439497" y="1198245"/>
                    <a:pt x="439497" y="1200150"/>
                  </a:cubicBezTo>
                  <a:cubicBezTo>
                    <a:pt x="441402" y="1200150"/>
                    <a:pt x="443306" y="1201102"/>
                    <a:pt x="445211" y="1201102"/>
                  </a:cubicBezTo>
                  <a:cubicBezTo>
                    <a:pt x="444259" y="1202055"/>
                    <a:pt x="442354" y="1201102"/>
                    <a:pt x="439497" y="1201102"/>
                  </a:cubicBezTo>
                  <a:cubicBezTo>
                    <a:pt x="439497" y="1202055"/>
                    <a:pt x="439497" y="1202055"/>
                    <a:pt x="439497" y="1203008"/>
                  </a:cubicBezTo>
                  <a:cubicBezTo>
                    <a:pt x="439497" y="1204912"/>
                    <a:pt x="437592" y="1205865"/>
                    <a:pt x="435686" y="1204912"/>
                  </a:cubicBezTo>
                  <a:cubicBezTo>
                    <a:pt x="431877" y="1203960"/>
                    <a:pt x="429019" y="1203008"/>
                    <a:pt x="426161" y="1204912"/>
                  </a:cubicBezTo>
                  <a:cubicBezTo>
                    <a:pt x="423304" y="1202055"/>
                    <a:pt x="419494" y="1203008"/>
                    <a:pt x="415684" y="1202055"/>
                  </a:cubicBezTo>
                  <a:cubicBezTo>
                    <a:pt x="413779" y="1202055"/>
                    <a:pt x="413779" y="1201102"/>
                    <a:pt x="414731" y="1200150"/>
                  </a:cubicBezTo>
                  <a:cubicBezTo>
                    <a:pt x="414731" y="1200150"/>
                    <a:pt x="414731" y="1199198"/>
                    <a:pt x="415684" y="1199198"/>
                  </a:cubicBezTo>
                  <a:cubicBezTo>
                    <a:pt x="411874" y="1198245"/>
                    <a:pt x="408064" y="1196340"/>
                    <a:pt x="404254" y="1195387"/>
                  </a:cubicBezTo>
                  <a:cubicBezTo>
                    <a:pt x="407111" y="1193483"/>
                    <a:pt x="400444" y="1189673"/>
                    <a:pt x="392824" y="1186815"/>
                  </a:cubicBezTo>
                  <a:cubicBezTo>
                    <a:pt x="392824" y="1187767"/>
                    <a:pt x="392824" y="1187767"/>
                    <a:pt x="392824" y="1188720"/>
                  </a:cubicBezTo>
                  <a:cubicBezTo>
                    <a:pt x="392824" y="1189673"/>
                    <a:pt x="391872" y="1189673"/>
                    <a:pt x="390919" y="1190625"/>
                  </a:cubicBezTo>
                  <a:cubicBezTo>
                    <a:pt x="390919" y="1189673"/>
                    <a:pt x="389967" y="1188720"/>
                    <a:pt x="389967" y="1187767"/>
                  </a:cubicBezTo>
                  <a:cubicBezTo>
                    <a:pt x="389967" y="1187767"/>
                    <a:pt x="390919" y="1186815"/>
                    <a:pt x="390919" y="1186815"/>
                  </a:cubicBezTo>
                  <a:cubicBezTo>
                    <a:pt x="384252" y="1183958"/>
                    <a:pt x="376631" y="1182052"/>
                    <a:pt x="374727" y="1183958"/>
                  </a:cubicBezTo>
                  <a:cubicBezTo>
                    <a:pt x="370917" y="1183005"/>
                    <a:pt x="372822" y="1181100"/>
                    <a:pt x="370917" y="1179195"/>
                  </a:cubicBezTo>
                  <a:cubicBezTo>
                    <a:pt x="367106" y="1179195"/>
                    <a:pt x="365202" y="1180148"/>
                    <a:pt x="360439" y="1179195"/>
                  </a:cubicBezTo>
                  <a:cubicBezTo>
                    <a:pt x="362344" y="1178242"/>
                    <a:pt x="363297" y="1177290"/>
                    <a:pt x="363297" y="1176337"/>
                  </a:cubicBezTo>
                  <a:cubicBezTo>
                    <a:pt x="357581" y="1174433"/>
                    <a:pt x="356629" y="1168717"/>
                    <a:pt x="352819" y="1164908"/>
                  </a:cubicBezTo>
                  <a:cubicBezTo>
                    <a:pt x="349961" y="1165860"/>
                    <a:pt x="346152" y="1163002"/>
                    <a:pt x="343294" y="1161098"/>
                  </a:cubicBezTo>
                  <a:cubicBezTo>
                    <a:pt x="349009" y="1162050"/>
                    <a:pt x="343294" y="1158240"/>
                    <a:pt x="337579" y="1156335"/>
                  </a:cubicBezTo>
                  <a:cubicBezTo>
                    <a:pt x="341389" y="1156811"/>
                    <a:pt x="344247" y="1156811"/>
                    <a:pt x="347461" y="1157168"/>
                  </a:cubicBezTo>
                  <a:lnTo>
                    <a:pt x="347993" y="1157300"/>
                  </a:lnTo>
                  <a:lnTo>
                    <a:pt x="343294" y="1155382"/>
                  </a:lnTo>
                  <a:cubicBezTo>
                    <a:pt x="345199" y="1153477"/>
                    <a:pt x="345199" y="1153477"/>
                    <a:pt x="345199" y="1152524"/>
                  </a:cubicBezTo>
                  <a:cubicBezTo>
                    <a:pt x="344246" y="1152524"/>
                    <a:pt x="343294" y="1152524"/>
                    <a:pt x="342341" y="1151572"/>
                  </a:cubicBezTo>
                  <a:cubicBezTo>
                    <a:pt x="343294" y="1151572"/>
                    <a:pt x="346151" y="1150619"/>
                    <a:pt x="349009" y="1149667"/>
                  </a:cubicBezTo>
                  <a:cubicBezTo>
                    <a:pt x="344246" y="1146809"/>
                    <a:pt x="340436" y="1142999"/>
                    <a:pt x="335674" y="1141094"/>
                  </a:cubicBezTo>
                  <a:cubicBezTo>
                    <a:pt x="334721" y="1142047"/>
                    <a:pt x="328054" y="1142047"/>
                    <a:pt x="332816" y="1143952"/>
                  </a:cubicBezTo>
                  <a:cubicBezTo>
                    <a:pt x="328054" y="1144904"/>
                    <a:pt x="328054" y="1139189"/>
                    <a:pt x="328054" y="1137284"/>
                  </a:cubicBezTo>
                  <a:cubicBezTo>
                    <a:pt x="319481" y="1131569"/>
                    <a:pt x="314719" y="1123949"/>
                    <a:pt x="306146" y="1123949"/>
                  </a:cubicBezTo>
                  <a:cubicBezTo>
                    <a:pt x="305670" y="1121092"/>
                    <a:pt x="302813" y="1118472"/>
                    <a:pt x="300431" y="1116091"/>
                  </a:cubicBezTo>
                  <a:lnTo>
                    <a:pt x="297607" y="1109737"/>
                  </a:lnTo>
                  <a:lnTo>
                    <a:pt x="304718" y="1115496"/>
                  </a:lnTo>
                  <a:cubicBezTo>
                    <a:pt x="307813" y="1119187"/>
                    <a:pt x="310909" y="1122520"/>
                    <a:pt x="316624" y="1122997"/>
                  </a:cubicBezTo>
                  <a:cubicBezTo>
                    <a:pt x="314719" y="1122997"/>
                    <a:pt x="315671" y="1123949"/>
                    <a:pt x="315671" y="1124902"/>
                  </a:cubicBezTo>
                  <a:cubicBezTo>
                    <a:pt x="321386" y="1124902"/>
                    <a:pt x="326149" y="1137284"/>
                    <a:pt x="329959" y="1132522"/>
                  </a:cubicBezTo>
                  <a:cubicBezTo>
                    <a:pt x="335674" y="1138237"/>
                    <a:pt x="344246" y="1144904"/>
                    <a:pt x="355676" y="1148714"/>
                  </a:cubicBezTo>
                  <a:cubicBezTo>
                    <a:pt x="359486" y="1149667"/>
                    <a:pt x="364249" y="1150619"/>
                    <a:pt x="366154" y="1155382"/>
                  </a:cubicBezTo>
                  <a:cubicBezTo>
                    <a:pt x="376631" y="1155382"/>
                    <a:pt x="387109" y="1158239"/>
                    <a:pt x="397586" y="1162049"/>
                  </a:cubicBezTo>
                  <a:lnTo>
                    <a:pt x="423539" y="1169464"/>
                  </a:lnTo>
                  <a:lnTo>
                    <a:pt x="423304" y="1169669"/>
                  </a:lnTo>
                  <a:cubicBezTo>
                    <a:pt x="423304" y="1169669"/>
                    <a:pt x="423304" y="1169669"/>
                    <a:pt x="424256" y="1169669"/>
                  </a:cubicBezTo>
                  <a:lnTo>
                    <a:pt x="423539" y="1169464"/>
                  </a:lnTo>
                  <a:lnTo>
                    <a:pt x="424256" y="1168836"/>
                  </a:lnTo>
                  <a:cubicBezTo>
                    <a:pt x="425685" y="1168717"/>
                    <a:pt x="427590" y="1168717"/>
                    <a:pt x="428066" y="1168717"/>
                  </a:cubicBezTo>
                  <a:cubicBezTo>
                    <a:pt x="429019" y="1169669"/>
                    <a:pt x="429971" y="1170622"/>
                    <a:pt x="431876" y="1171574"/>
                  </a:cubicBezTo>
                  <a:cubicBezTo>
                    <a:pt x="434734" y="1172527"/>
                    <a:pt x="437591" y="1173479"/>
                    <a:pt x="438544" y="1175384"/>
                  </a:cubicBezTo>
                  <a:cubicBezTo>
                    <a:pt x="436639" y="1174432"/>
                    <a:pt x="433781" y="1173479"/>
                    <a:pt x="431876" y="1172527"/>
                  </a:cubicBezTo>
                  <a:cubicBezTo>
                    <a:pt x="431876" y="1175384"/>
                    <a:pt x="442354" y="1178242"/>
                    <a:pt x="445211" y="1177289"/>
                  </a:cubicBezTo>
                  <a:cubicBezTo>
                    <a:pt x="446164" y="1173479"/>
                    <a:pt x="437591" y="1178242"/>
                    <a:pt x="440449" y="1173479"/>
                  </a:cubicBezTo>
                  <a:cubicBezTo>
                    <a:pt x="445211" y="1174432"/>
                    <a:pt x="449974" y="1175384"/>
                    <a:pt x="454736" y="1176337"/>
                  </a:cubicBezTo>
                  <a:cubicBezTo>
                    <a:pt x="454736" y="1176337"/>
                    <a:pt x="453784" y="1176337"/>
                    <a:pt x="453784" y="1175384"/>
                  </a:cubicBezTo>
                  <a:cubicBezTo>
                    <a:pt x="461404" y="1179194"/>
                    <a:pt x="466166" y="1177289"/>
                    <a:pt x="473786" y="1178242"/>
                  </a:cubicBezTo>
                  <a:cubicBezTo>
                    <a:pt x="473786" y="1178242"/>
                    <a:pt x="474739" y="1177289"/>
                    <a:pt x="474739" y="1177289"/>
                  </a:cubicBezTo>
                  <a:cubicBezTo>
                    <a:pt x="467119" y="1174432"/>
                    <a:pt x="460451" y="1170622"/>
                    <a:pt x="454736" y="1164907"/>
                  </a:cubicBezTo>
                  <a:cubicBezTo>
                    <a:pt x="451879" y="1162049"/>
                    <a:pt x="448069" y="1161097"/>
                    <a:pt x="445211" y="1159192"/>
                  </a:cubicBezTo>
                  <a:cubicBezTo>
                    <a:pt x="442354" y="1158239"/>
                    <a:pt x="442354" y="1160144"/>
                    <a:pt x="440449" y="1161097"/>
                  </a:cubicBezTo>
                  <a:cubicBezTo>
                    <a:pt x="439496" y="1161097"/>
                    <a:pt x="437591" y="1162049"/>
                    <a:pt x="435686" y="1160144"/>
                  </a:cubicBezTo>
                  <a:cubicBezTo>
                    <a:pt x="433781" y="1159192"/>
                    <a:pt x="431876" y="1156334"/>
                    <a:pt x="430924" y="1154429"/>
                  </a:cubicBezTo>
                  <a:cubicBezTo>
                    <a:pt x="425209" y="1154429"/>
                    <a:pt x="419494" y="1149667"/>
                    <a:pt x="411874" y="1150619"/>
                  </a:cubicBezTo>
                  <a:cubicBezTo>
                    <a:pt x="411874" y="1153477"/>
                    <a:pt x="415684" y="1156334"/>
                    <a:pt x="421399" y="1158239"/>
                  </a:cubicBezTo>
                  <a:cubicBezTo>
                    <a:pt x="421399" y="1160144"/>
                    <a:pt x="420446" y="1162049"/>
                    <a:pt x="422351" y="1163002"/>
                  </a:cubicBezTo>
                  <a:cubicBezTo>
                    <a:pt x="421399" y="1164907"/>
                    <a:pt x="418541" y="1159192"/>
                    <a:pt x="418541" y="1162049"/>
                  </a:cubicBezTo>
                  <a:cubicBezTo>
                    <a:pt x="419494" y="1160144"/>
                    <a:pt x="414731" y="1156334"/>
                    <a:pt x="409969" y="1153477"/>
                  </a:cubicBezTo>
                  <a:cubicBezTo>
                    <a:pt x="409016" y="1153477"/>
                    <a:pt x="409016" y="1155382"/>
                    <a:pt x="407111" y="1154429"/>
                  </a:cubicBezTo>
                  <a:cubicBezTo>
                    <a:pt x="409016" y="1158239"/>
                    <a:pt x="411874" y="1157287"/>
                    <a:pt x="416636" y="1160144"/>
                  </a:cubicBezTo>
                  <a:cubicBezTo>
                    <a:pt x="413779" y="1163002"/>
                    <a:pt x="410921" y="1155382"/>
                    <a:pt x="407111" y="1158239"/>
                  </a:cubicBezTo>
                  <a:cubicBezTo>
                    <a:pt x="407111" y="1163002"/>
                    <a:pt x="415684" y="1164907"/>
                    <a:pt x="419494" y="1166812"/>
                  </a:cubicBezTo>
                  <a:cubicBezTo>
                    <a:pt x="409969" y="1166812"/>
                    <a:pt x="395681" y="1156334"/>
                    <a:pt x="384251" y="1153477"/>
                  </a:cubicBezTo>
                  <a:cubicBezTo>
                    <a:pt x="380441" y="1149667"/>
                    <a:pt x="374726" y="1146809"/>
                    <a:pt x="370916" y="1143952"/>
                  </a:cubicBezTo>
                  <a:cubicBezTo>
                    <a:pt x="373774" y="1143952"/>
                    <a:pt x="374726" y="1147762"/>
                    <a:pt x="375679" y="1145857"/>
                  </a:cubicBezTo>
                  <a:cubicBezTo>
                    <a:pt x="374726" y="1144904"/>
                    <a:pt x="375679" y="1143952"/>
                    <a:pt x="376631" y="1143952"/>
                  </a:cubicBezTo>
                  <a:cubicBezTo>
                    <a:pt x="374726" y="1142999"/>
                    <a:pt x="374726" y="1142047"/>
                    <a:pt x="371869" y="1141094"/>
                  </a:cubicBezTo>
                  <a:lnTo>
                    <a:pt x="370916" y="1142999"/>
                  </a:lnTo>
                  <a:cubicBezTo>
                    <a:pt x="367106" y="1141094"/>
                    <a:pt x="366154" y="1138237"/>
                    <a:pt x="369964" y="1134427"/>
                  </a:cubicBezTo>
                  <a:cubicBezTo>
                    <a:pt x="377584" y="1135379"/>
                    <a:pt x="380441" y="1133474"/>
                    <a:pt x="390919" y="1138237"/>
                  </a:cubicBezTo>
                  <a:cubicBezTo>
                    <a:pt x="388061" y="1129664"/>
                    <a:pt x="371869" y="1132522"/>
                    <a:pt x="367106" y="1129664"/>
                  </a:cubicBezTo>
                  <a:cubicBezTo>
                    <a:pt x="367106" y="1126807"/>
                    <a:pt x="372821" y="1132522"/>
                    <a:pt x="371869" y="1127759"/>
                  </a:cubicBezTo>
                  <a:cubicBezTo>
                    <a:pt x="374726" y="1129664"/>
                    <a:pt x="378536" y="1130617"/>
                    <a:pt x="380441" y="1129664"/>
                  </a:cubicBezTo>
                  <a:cubicBezTo>
                    <a:pt x="378536" y="1128712"/>
                    <a:pt x="371869" y="1123949"/>
                    <a:pt x="369964" y="1127759"/>
                  </a:cubicBezTo>
                  <a:cubicBezTo>
                    <a:pt x="365201" y="1122997"/>
                    <a:pt x="360439" y="1120139"/>
                    <a:pt x="355676" y="1119187"/>
                  </a:cubicBezTo>
                  <a:lnTo>
                    <a:pt x="359225" y="1118173"/>
                  </a:lnTo>
                  <a:lnTo>
                    <a:pt x="352462" y="1116568"/>
                  </a:lnTo>
                  <a:cubicBezTo>
                    <a:pt x="349962" y="1114662"/>
                    <a:pt x="347581" y="1112995"/>
                    <a:pt x="346152" y="1116329"/>
                  </a:cubicBezTo>
                  <a:cubicBezTo>
                    <a:pt x="343294" y="1114425"/>
                    <a:pt x="341389" y="1112520"/>
                    <a:pt x="337579" y="1110615"/>
                  </a:cubicBezTo>
                  <a:cubicBezTo>
                    <a:pt x="338531" y="1107757"/>
                    <a:pt x="343294" y="1112520"/>
                    <a:pt x="344247" y="1112520"/>
                  </a:cubicBezTo>
                  <a:cubicBezTo>
                    <a:pt x="341389" y="1106804"/>
                    <a:pt x="349009" y="1111567"/>
                    <a:pt x="346152" y="1105852"/>
                  </a:cubicBezTo>
                  <a:lnTo>
                    <a:pt x="348847" y="1107270"/>
                  </a:lnTo>
                  <a:lnTo>
                    <a:pt x="348056" y="1104899"/>
                  </a:lnTo>
                  <a:cubicBezTo>
                    <a:pt x="348056" y="1103947"/>
                    <a:pt x="349009" y="1102994"/>
                    <a:pt x="349961" y="1101089"/>
                  </a:cubicBezTo>
                  <a:cubicBezTo>
                    <a:pt x="354724" y="1102994"/>
                    <a:pt x="361391" y="1103947"/>
                    <a:pt x="365201" y="1109662"/>
                  </a:cubicBezTo>
                  <a:cubicBezTo>
                    <a:pt x="365201" y="1109662"/>
                    <a:pt x="365201" y="1110614"/>
                    <a:pt x="365201" y="1110614"/>
                  </a:cubicBezTo>
                  <a:cubicBezTo>
                    <a:pt x="364249" y="1110614"/>
                    <a:pt x="362344" y="1111566"/>
                    <a:pt x="363296" y="1111566"/>
                  </a:cubicBezTo>
                  <a:cubicBezTo>
                    <a:pt x="361391" y="1110614"/>
                    <a:pt x="358534" y="1109662"/>
                    <a:pt x="356629" y="1108709"/>
                  </a:cubicBezTo>
                  <a:cubicBezTo>
                    <a:pt x="356629" y="1109662"/>
                    <a:pt x="357581" y="1109662"/>
                    <a:pt x="356629" y="1110614"/>
                  </a:cubicBezTo>
                  <a:cubicBezTo>
                    <a:pt x="355676" y="1110614"/>
                    <a:pt x="354724" y="1109662"/>
                    <a:pt x="353771" y="1108709"/>
                  </a:cubicBezTo>
                  <a:lnTo>
                    <a:pt x="350238" y="1108003"/>
                  </a:lnTo>
                  <a:lnTo>
                    <a:pt x="360473" y="1113389"/>
                  </a:lnTo>
                  <a:lnTo>
                    <a:pt x="364130" y="1113234"/>
                  </a:lnTo>
                  <a:cubicBezTo>
                    <a:pt x="365677" y="1112520"/>
                    <a:pt x="367106" y="1111567"/>
                    <a:pt x="369011" y="1111567"/>
                  </a:cubicBezTo>
                  <a:cubicBezTo>
                    <a:pt x="367106" y="1109662"/>
                    <a:pt x="366154" y="1108709"/>
                    <a:pt x="366154" y="1106804"/>
                  </a:cubicBezTo>
                  <a:cubicBezTo>
                    <a:pt x="364249" y="1105852"/>
                    <a:pt x="362344" y="1103947"/>
                    <a:pt x="361391" y="1101089"/>
                  </a:cubicBezTo>
                  <a:cubicBezTo>
                    <a:pt x="359486" y="1096327"/>
                    <a:pt x="356629" y="1095374"/>
                    <a:pt x="352819" y="1095374"/>
                  </a:cubicBezTo>
                  <a:cubicBezTo>
                    <a:pt x="349009" y="1095374"/>
                    <a:pt x="345199" y="1095374"/>
                    <a:pt x="341389" y="1093469"/>
                  </a:cubicBezTo>
                  <a:cubicBezTo>
                    <a:pt x="341389" y="1094422"/>
                    <a:pt x="341389" y="1094422"/>
                    <a:pt x="341389" y="1095374"/>
                  </a:cubicBezTo>
                  <a:cubicBezTo>
                    <a:pt x="341389" y="1098232"/>
                    <a:pt x="337579" y="1094422"/>
                    <a:pt x="336626" y="1096327"/>
                  </a:cubicBezTo>
                  <a:cubicBezTo>
                    <a:pt x="333769" y="1095374"/>
                    <a:pt x="331864" y="1093469"/>
                    <a:pt x="329959" y="1091564"/>
                  </a:cubicBezTo>
                  <a:cubicBezTo>
                    <a:pt x="328054" y="1091564"/>
                    <a:pt x="325196" y="1091564"/>
                    <a:pt x="323291" y="1091564"/>
                  </a:cubicBezTo>
                  <a:cubicBezTo>
                    <a:pt x="321386" y="1090612"/>
                    <a:pt x="319481" y="1092517"/>
                    <a:pt x="317576" y="1093469"/>
                  </a:cubicBezTo>
                  <a:cubicBezTo>
                    <a:pt x="319481" y="1095374"/>
                    <a:pt x="321386" y="1096327"/>
                    <a:pt x="323291" y="1097279"/>
                  </a:cubicBezTo>
                  <a:cubicBezTo>
                    <a:pt x="324244" y="1097279"/>
                    <a:pt x="324244" y="1096327"/>
                    <a:pt x="324244" y="1096327"/>
                  </a:cubicBezTo>
                  <a:cubicBezTo>
                    <a:pt x="326149" y="1094422"/>
                    <a:pt x="329006" y="1094422"/>
                    <a:pt x="331864" y="1096327"/>
                  </a:cubicBezTo>
                  <a:cubicBezTo>
                    <a:pt x="332816" y="1096327"/>
                    <a:pt x="332816" y="1097279"/>
                    <a:pt x="332816" y="1097279"/>
                  </a:cubicBezTo>
                  <a:cubicBezTo>
                    <a:pt x="332816" y="1097279"/>
                    <a:pt x="331864" y="1098232"/>
                    <a:pt x="331864" y="1098232"/>
                  </a:cubicBezTo>
                  <a:cubicBezTo>
                    <a:pt x="329959" y="1098232"/>
                    <a:pt x="328054" y="1098232"/>
                    <a:pt x="326149" y="1098232"/>
                  </a:cubicBezTo>
                  <a:cubicBezTo>
                    <a:pt x="329006" y="1101089"/>
                    <a:pt x="331864" y="1102994"/>
                    <a:pt x="335674" y="1104899"/>
                  </a:cubicBezTo>
                  <a:lnTo>
                    <a:pt x="322339" y="1098838"/>
                  </a:lnTo>
                  <a:lnTo>
                    <a:pt x="322339" y="1100732"/>
                  </a:lnTo>
                  <a:cubicBezTo>
                    <a:pt x="322339" y="1101566"/>
                    <a:pt x="322815" y="1102518"/>
                    <a:pt x="325196" y="1103947"/>
                  </a:cubicBezTo>
                  <a:cubicBezTo>
                    <a:pt x="324244" y="1105852"/>
                    <a:pt x="322339" y="1102042"/>
                    <a:pt x="319481" y="1101089"/>
                  </a:cubicBezTo>
                  <a:lnTo>
                    <a:pt x="321923" y="1098648"/>
                  </a:lnTo>
                  <a:lnTo>
                    <a:pt x="314719" y="1095374"/>
                  </a:lnTo>
                  <a:cubicBezTo>
                    <a:pt x="314719" y="1095374"/>
                    <a:pt x="314719" y="1095374"/>
                    <a:pt x="313766" y="1095374"/>
                  </a:cubicBezTo>
                  <a:cubicBezTo>
                    <a:pt x="312814" y="1094422"/>
                    <a:pt x="310909" y="1094422"/>
                    <a:pt x="309956" y="1094422"/>
                  </a:cubicBezTo>
                  <a:cubicBezTo>
                    <a:pt x="306146" y="1092517"/>
                    <a:pt x="308051" y="1092517"/>
                    <a:pt x="309004" y="1092517"/>
                  </a:cubicBezTo>
                  <a:cubicBezTo>
                    <a:pt x="306146" y="1091564"/>
                    <a:pt x="304241" y="1091564"/>
                    <a:pt x="301384" y="1091564"/>
                  </a:cubicBezTo>
                  <a:cubicBezTo>
                    <a:pt x="299479" y="1091564"/>
                    <a:pt x="297574" y="1090612"/>
                    <a:pt x="296621" y="1089659"/>
                  </a:cubicBezTo>
                  <a:cubicBezTo>
                    <a:pt x="295669" y="1087754"/>
                    <a:pt x="295669" y="1085849"/>
                    <a:pt x="295669" y="1083944"/>
                  </a:cubicBezTo>
                  <a:cubicBezTo>
                    <a:pt x="293764" y="1082992"/>
                    <a:pt x="291859" y="1082039"/>
                    <a:pt x="290906" y="1081087"/>
                  </a:cubicBezTo>
                  <a:cubicBezTo>
                    <a:pt x="289954" y="1080134"/>
                    <a:pt x="288049" y="1080134"/>
                    <a:pt x="286144" y="1081087"/>
                  </a:cubicBezTo>
                  <a:lnTo>
                    <a:pt x="285826" y="1082674"/>
                  </a:lnTo>
                  <a:lnTo>
                    <a:pt x="281381" y="1078229"/>
                  </a:lnTo>
                  <a:cubicBezTo>
                    <a:pt x="279476" y="1079182"/>
                    <a:pt x="278524" y="1080134"/>
                    <a:pt x="278524" y="1081087"/>
                  </a:cubicBezTo>
                  <a:cubicBezTo>
                    <a:pt x="279476" y="1081087"/>
                    <a:pt x="280429" y="1080134"/>
                    <a:pt x="281381" y="1079182"/>
                  </a:cubicBezTo>
                  <a:lnTo>
                    <a:pt x="285668" y="1083468"/>
                  </a:lnTo>
                  <a:lnTo>
                    <a:pt x="285191" y="1085849"/>
                  </a:lnTo>
                  <a:cubicBezTo>
                    <a:pt x="285191" y="1086802"/>
                    <a:pt x="286144" y="1087754"/>
                    <a:pt x="287096" y="1088707"/>
                  </a:cubicBezTo>
                  <a:cubicBezTo>
                    <a:pt x="287096" y="1088707"/>
                    <a:pt x="287096" y="1089659"/>
                    <a:pt x="287096" y="1089659"/>
                  </a:cubicBezTo>
                  <a:cubicBezTo>
                    <a:pt x="286144" y="1089659"/>
                    <a:pt x="285191" y="1090612"/>
                    <a:pt x="284239" y="1090612"/>
                  </a:cubicBezTo>
                  <a:cubicBezTo>
                    <a:pt x="285191" y="1092517"/>
                    <a:pt x="287096" y="1093469"/>
                    <a:pt x="289001" y="1094422"/>
                  </a:cubicBezTo>
                  <a:cubicBezTo>
                    <a:pt x="293764" y="1097279"/>
                    <a:pt x="300431" y="1100137"/>
                    <a:pt x="301384" y="1104899"/>
                  </a:cubicBezTo>
                  <a:cubicBezTo>
                    <a:pt x="309004" y="1105852"/>
                    <a:pt x="316624" y="1112519"/>
                    <a:pt x="327101" y="1116329"/>
                  </a:cubicBezTo>
                  <a:cubicBezTo>
                    <a:pt x="324244" y="1117282"/>
                    <a:pt x="322339" y="1118234"/>
                    <a:pt x="318529" y="1115377"/>
                  </a:cubicBezTo>
                  <a:cubicBezTo>
                    <a:pt x="325196" y="1114424"/>
                    <a:pt x="311861" y="1112519"/>
                    <a:pt x="309004" y="1108709"/>
                  </a:cubicBezTo>
                  <a:cubicBezTo>
                    <a:pt x="308051" y="1108709"/>
                    <a:pt x="306146" y="1109662"/>
                    <a:pt x="306146" y="1110614"/>
                  </a:cubicBezTo>
                  <a:cubicBezTo>
                    <a:pt x="304241" y="1107757"/>
                    <a:pt x="298526" y="1104899"/>
                    <a:pt x="293764" y="1101089"/>
                  </a:cubicBezTo>
                  <a:cubicBezTo>
                    <a:pt x="288049" y="1098232"/>
                    <a:pt x="284239" y="1093469"/>
                    <a:pt x="281381" y="1089659"/>
                  </a:cubicBezTo>
                  <a:cubicBezTo>
                    <a:pt x="281381" y="1089659"/>
                    <a:pt x="280429" y="1088707"/>
                    <a:pt x="280429" y="1088707"/>
                  </a:cubicBezTo>
                  <a:cubicBezTo>
                    <a:pt x="275666" y="1090612"/>
                    <a:pt x="273761" y="1082992"/>
                    <a:pt x="269951" y="1083944"/>
                  </a:cubicBezTo>
                  <a:cubicBezTo>
                    <a:pt x="269951" y="1086802"/>
                    <a:pt x="269951" y="1089659"/>
                    <a:pt x="272809" y="1091564"/>
                  </a:cubicBezTo>
                  <a:cubicBezTo>
                    <a:pt x="276619" y="1093469"/>
                    <a:pt x="277571" y="1102042"/>
                    <a:pt x="284239" y="1096327"/>
                  </a:cubicBezTo>
                  <a:cubicBezTo>
                    <a:pt x="284239" y="1096327"/>
                    <a:pt x="285191" y="1096327"/>
                    <a:pt x="285191" y="1097279"/>
                  </a:cubicBezTo>
                  <a:cubicBezTo>
                    <a:pt x="285191" y="1098232"/>
                    <a:pt x="285191" y="1100137"/>
                    <a:pt x="284239" y="1102042"/>
                  </a:cubicBezTo>
                  <a:cubicBezTo>
                    <a:pt x="282334" y="1106804"/>
                    <a:pt x="280429" y="1112519"/>
                    <a:pt x="278524" y="1117282"/>
                  </a:cubicBezTo>
                  <a:cubicBezTo>
                    <a:pt x="280429" y="1120139"/>
                    <a:pt x="282334" y="1123949"/>
                    <a:pt x="284239" y="1126807"/>
                  </a:cubicBezTo>
                  <a:cubicBezTo>
                    <a:pt x="285191" y="1127759"/>
                    <a:pt x="286144" y="1128712"/>
                    <a:pt x="287096" y="1128712"/>
                  </a:cubicBezTo>
                  <a:cubicBezTo>
                    <a:pt x="287096" y="1128712"/>
                    <a:pt x="286144" y="1128712"/>
                    <a:pt x="286144" y="1128712"/>
                  </a:cubicBezTo>
                  <a:cubicBezTo>
                    <a:pt x="287096" y="1130617"/>
                    <a:pt x="289001" y="1132522"/>
                    <a:pt x="289954" y="1134427"/>
                  </a:cubicBezTo>
                  <a:cubicBezTo>
                    <a:pt x="290906" y="1135379"/>
                    <a:pt x="292811" y="1136332"/>
                    <a:pt x="294716" y="1136332"/>
                  </a:cubicBezTo>
                  <a:cubicBezTo>
                    <a:pt x="301384" y="1136332"/>
                    <a:pt x="304241" y="1142047"/>
                    <a:pt x="308051" y="1145857"/>
                  </a:cubicBezTo>
                  <a:cubicBezTo>
                    <a:pt x="310909" y="1149667"/>
                    <a:pt x="309004" y="1153477"/>
                    <a:pt x="309004" y="1157287"/>
                  </a:cubicBezTo>
                  <a:cubicBezTo>
                    <a:pt x="308051" y="1159192"/>
                    <a:pt x="307099" y="1160144"/>
                    <a:pt x="306146" y="1159192"/>
                  </a:cubicBezTo>
                  <a:cubicBezTo>
                    <a:pt x="301384" y="1156334"/>
                    <a:pt x="297574" y="1153477"/>
                    <a:pt x="293764" y="1150619"/>
                  </a:cubicBezTo>
                  <a:cubicBezTo>
                    <a:pt x="293764" y="1150619"/>
                    <a:pt x="292811" y="1149667"/>
                    <a:pt x="292811" y="1149667"/>
                  </a:cubicBezTo>
                  <a:cubicBezTo>
                    <a:pt x="286144" y="1148714"/>
                    <a:pt x="279476" y="1147762"/>
                    <a:pt x="272809" y="1145857"/>
                  </a:cubicBezTo>
                  <a:cubicBezTo>
                    <a:pt x="268046" y="1142047"/>
                    <a:pt x="261379" y="1138237"/>
                    <a:pt x="258521" y="1141094"/>
                  </a:cubicBezTo>
                  <a:cubicBezTo>
                    <a:pt x="255664" y="1138237"/>
                    <a:pt x="257569" y="1136332"/>
                    <a:pt x="253759" y="1134427"/>
                  </a:cubicBezTo>
                  <a:cubicBezTo>
                    <a:pt x="249949" y="1133474"/>
                    <a:pt x="251854" y="1139189"/>
                    <a:pt x="244234" y="1131569"/>
                  </a:cubicBezTo>
                  <a:cubicBezTo>
                    <a:pt x="242329" y="1130617"/>
                    <a:pt x="241376" y="1131569"/>
                    <a:pt x="240424" y="1132522"/>
                  </a:cubicBezTo>
                  <a:cubicBezTo>
                    <a:pt x="241376" y="1138237"/>
                    <a:pt x="256616" y="1142999"/>
                    <a:pt x="251854" y="1144904"/>
                  </a:cubicBezTo>
                  <a:cubicBezTo>
                    <a:pt x="254711" y="1146809"/>
                    <a:pt x="254711" y="1144904"/>
                    <a:pt x="256616" y="1145857"/>
                  </a:cubicBezTo>
                  <a:cubicBezTo>
                    <a:pt x="258521" y="1143952"/>
                    <a:pt x="250901" y="1142047"/>
                    <a:pt x="254711" y="1141094"/>
                  </a:cubicBezTo>
                  <a:cubicBezTo>
                    <a:pt x="258521" y="1142047"/>
                    <a:pt x="261379" y="1144904"/>
                    <a:pt x="258521" y="1146809"/>
                  </a:cubicBezTo>
                  <a:cubicBezTo>
                    <a:pt x="265189" y="1150619"/>
                    <a:pt x="268046" y="1147762"/>
                    <a:pt x="275666" y="1152524"/>
                  </a:cubicBezTo>
                  <a:cubicBezTo>
                    <a:pt x="273761" y="1153477"/>
                    <a:pt x="270904" y="1151572"/>
                    <a:pt x="267094" y="1149667"/>
                  </a:cubicBezTo>
                  <a:cubicBezTo>
                    <a:pt x="265189" y="1150619"/>
                    <a:pt x="268046" y="1152524"/>
                    <a:pt x="266141" y="1153477"/>
                  </a:cubicBezTo>
                  <a:cubicBezTo>
                    <a:pt x="259474" y="1149667"/>
                    <a:pt x="254711" y="1148714"/>
                    <a:pt x="249949" y="1146809"/>
                  </a:cubicBezTo>
                  <a:cubicBezTo>
                    <a:pt x="255664" y="1144904"/>
                    <a:pt x="228041" y="1126807"/>
                    <a:pt x="229946" y="1120139"/>
                  </a:cubicBezTo>
                  <a:cubicBezTo>
                    <a:pt x="228994" y="1120139"/>
                    <a:pt x="227089" y="1119187"/>
                    <a:pt x="225184" y="1117282"/>
                  </a:cubicBezTo>
                  <a:cubicBezTo>
                    <a:pt x="225184" y="1113472"/>
                    <a:pt x="222326" y="1109662"/>
                    <a:pt x="217564" y="1105852"/>
                  </a:cubicBezTo>
                  <a:cubicBezTo>
                    <a:pt x="216611" y="1096327"/>
                    <a:pt x="205181" y="1084897"/>
                    <a:pt x="205181" y="1078229"/>
                  </a:cubicBezTo>
                  <a:cubicBezTo>
                    <a:pt x="207086" y="1082039"/>
                    <a:pt x="214706" y="1085849"/>
                    <a:pt x="212801" y="1083944"/>
                  </a:cubicBezTo>
                  <a:cubicBezTo>
                    <a:pt x="218516" y="1087754"/>
                    <a:pt x="223279" y="1092517"/>
                    <a:pt x="228994" y="1098232"/>
                  </a:cubicBezTo>
                  <a:cubicBezTo>
                    <a:pt x="234709" y="1103947"/>
                    <a:pt x="241376" y="1108709"/>
                    <a:pt x="247091" y="1114424"/>
                  </a:cubicBezTo>
                  <a:cubicBezTo>
                    <a:pt x="254711" y="1121092"/>
                    <a:pt x="262331" y="1126807"/>
                    <a:pt x="269951" y="1130617"/>
                  </a:cubicBezTo>
                  <a:cubicBezTo>
                    <a:pt x="269951" y="1129664"/>
                    <a:pt x="269951" y="1129664"/>
                    <a:pt x="269951" y="1128712"/>
                  </a:cubicBezTo>
                  <a:cubicBezTo>
                    <a:pt x="268046" y="1127759"/>
                    <a:pt x="267094" y="1126807"/>
                    <a:pt x="266141" y="1125854"/>
                  </a:cubicBezTo>
                  <a:cubicBezTo>
                    <a:pt x="267094" y="1126807"/>
                    <a:pt x="268046" y="1126807"/>
                    <a:pt x="268999" y="1126807"/>
                  </a:cubicBezTo>
                  <a:cubicBezTo>
                    <a:pt x="268999" y="1125854"/>
                    <a:pt x="268999" y="1124902"/>
                    <a:pt x="268999" y="1123949"/>
                  </a:cubicBezTo>
                  <a:cubicBezTo>
                    <a:pt x="268999" y="1122044"/>
                    <a:pt x="268999" y="1120139"/>
                    <a:pt x="268999" y="1118234"/>
                  </a:cubicBezTo>
                  <a:cubicBezTo>
                    <a:pt x="269951" y="1111567"/>
                    <a:pt x="268046" y="1105852"/>
                    <a:pt x="262331" y="1102042"/>
                  </a:cubicBezTo>
                  <a:cubicBezTo>
                    <a:pt x="256616" y="1097279"/>
                    <a:pt x="256616" y="1091564"/>
                    <a:pt x="258521" y="1084897"/>
                  </a:cubicBezTo>
                  <a:cubicBezTo>
                    <a:pt x="259474" y="1081087"/>
                    <a:pt x="261379" y="1077277"/>
                    <a:pt x="263284" y="1073467"/>
                  </a:cubicBezTo>
                  <a:cubicBezTo>
                    <a:pt x="261379" y="1071562"/>
                    <a:pt x="259474" y="1068704"/>
                    <a:pt x="257569" y="1067752"/>
                  </a:cubicBezTo>
                  <a:cubicBezTo>
                    <a:pt x="256616" y="1066799"/>
                    <a:pt x="263284" y="1063942"/>
                    <a:pt x="256616" y="1062989"/>
                  </a:cubicBezTo>
                  <a:cubicBezTo>
                    <a:pt x="257569" y="1059179"/>
                    <a:pt x="264236" y="1065847"/>
                    <a:pt x="262331" y="1068704"/>
                  </a:cubicBezTo>
                  <a:cubicBezTo>
                    <a:pt x="263284" y="1069657"/>
                    <a:pt x="264236" y="1069657"/>
                    <a:pt x="265189" y="1070609"/>
                  </a:cubicBezTo>
                  <a:cubicBezTo>
                    <a:pt x="266141" y="1068704"/>
                    <a:pt x="266141" y="1066799"/>
                    <a:pt x="265189" y="1065847"/>
                  </a:cubicBezTo>
                  <a:cubicBezTo>
                    <a:pt x="264236" y="1064894"/>
                    <a:pt x="263284" y="1063942"/>
                    <a:pt x="263284" y="1062989"/>
                  </a:cubicBezTo>
                  <a:cubicBezTo>
                    <a:pt x="263284" y="1062037"/>
                    <a:pt x="263284" y="1060132"/>
                    <a:pt x="264236" y="1058227"/>
                  </a:cubicBezTo>
                  <a:cubicBezTo>
                    <a:pt x="262331" y="1058227"/>
                    <a:pt x="259474" y="1058227"/>
                    <a:pt x="256616" y="1056322"/>
                  </a:cubicBezTo>
                  <a:cubicBezTo>
                    <a:pt x="248996" y="1056322"/>
                    <a:pt x="245186" y="1059179"/>
                    <a:pt x="243281" y="1066799"/>
                  </a:cubicBezTo>
                  <a:cubicBezTo>
                    <a:pt x="242329" y="1067752"/>
                    <a:pt x="240424" y="1069657"/>
                    <a:pt x="239471" y="1070609"/>
                  </a:cubicBezTo>
                  <a:cubicBezTo>
                    <a:pt x="238519" y="1071562"/>
                    <a:pt x="237566" y="1071562"/>
                    <a:pt x="237566" y="1071562"/>
                  </a:cubicBezTo>
                  <a:cubicBezTo>
                    <a:pt x="237566" y="1070609"/>
                    <a:pt x="236614" y="1070609"/>
                    <a:pt x="236614" y="1069657"/>
                  </a:cubicBezTo>
                  <a:cubicBezTo>
                    <a:pt x="235661" y="1065847"/>
                    <a:pt x="235661" y="1062037"/>
                    <a:pt x="238519" y="1059179"/>
                  </a:cubicBezTo>
                  <a:cubicBezTo>
                    <a:pt x="236614" y="1056322"/>
                    <a:pt x="235661" y="1052512"/>
                    <a:pt x="241376" y="1052512"/>
                  </a:cubicBezTo>
                  <a:cubicBezTo>
                    <a:pt x="243281" y="1052512"/>
                    <a:pt x="242329" y="1050607"/>
                    <a:pt x="241376" y="1049654"/>
                  </a:cubicBezTo>
                  <a:cubicBezTo>
                    <a:pt x="239471" y="1047749"/>
                    <a:pt x="234709" y="1049654"/>
                    <a:pt x="236614" y="1045844"/>
                  </a:cubicBezTo>
                  <a:cubicBezTo>
                    <a:pt x="237566" y="1042987"/>
                    <a:pt x="238519" y="1041082"/>
                    <a:pt x="234709" y="1041082"/>
                  </a:cubicBezTo>
                  <a:cubicBezTo>
                    <a:pt x="230899" y="1041082"/>
                    <a:pt x="228041" y="1040129"/>
                    <a:pt x="227089" y="1035367"/>
                  </a:cubicBezTo>
                  <a:cubicBezTo>
                    <a:pt x="227089" y="1032509"/>
                    <a:pt x="228041" y="1032509"/>
                    <a:pt x="226136" y="1033462"/>
                  </a:cubicBezTo>
                  <a:cubicBezTo>
                    <a:pt x="226136" y="1033462"/>
                    <a:pt x="225184" y="1033462"/>
                    <a:pt x="225184" y="1034414"/>
                  </a:cubicBezTo>
                  <a:cubicBezTo>
                    <a:pt x="224231" y="1035367"/>
                    <a:pt x="224231" y="1037272"/>
                    <a:pt x="223279" y="1039177"/>
                  </a:cubicBezTo>
                  <a:cubicBezTo>
                    <a:pt x="221374" y="1042987"/>
                    <a:pt x="218516" y="1047749"/>
                    <a:pt x="218516" y="1052512"/>
                  </a:cubicBezTo>
                  <a:cubicBezTo>
                    <a:pt x="218516" y="1056322"/>
                    <a:pt x="223279" y="1060132"/>
                    <a:pt x="225184" y="1063942"/>
                  </a:cubicBezTo>
                  <a:cubicBezTo>
                    <a:pt x="228041" y="1068704"/>
                    <a:pt x="233756" y="1072514"/>
                    <a:pt x="236614" y="1077277"/>
                  </a:cubicBezTo>
                  <a:cubicBezTo>
                    <a:pt x="237566" y="1078229"/>
                    <a:pt x="237566" y="1078229"/>
                    <a:pt x="238519" y="1079182"/>
                  </a:cubicBezTo>
                  <a:cubicBezTo>
                    <a:pt x="238519" y="1079182"/>
                    <a:pt x="237566" y="1079182"/>
                    <a:pt x="237566" y="1079182"/>
                  </a:cubicBezTo>
                  <a:cubicBezTo>
                    <a:pt x="238519" y="1080134"/>
                    <a:pt x="239471" y="1081087"/>
                    <a:pt x="239471" y="1082039"/>
                  </a:cubicBezTo>
                  <a:cubicBezTo>
                    <a:pt x="239471" y="1083944"/>
                    <a:pt x="241376" y="1085849"/>
                    <a:pt x="243281" y="1085849"/>
                  </a:cubicBezTo>
                  <a:cubicBezTo>
                    <a:pt x="246139" y="1086802"/>
                    <a:pt x="248996" y="1087754"/>
                    <a:pt x="248044" y="1090612"/>
                  </a:cubicBezTo>
                  <a:cubicBezTo>
                    <a:pt x="248044" y="1090612"/>
                    <a:pt x="248044" y="1091564"/>
                    <a:pt x="248044" y="1091564"/>
                  </a:cubicBezTo>
                  <a:cubicBezTo>
                    <a:pt x="250901" y="1094422"/>
                    <a:pt x="253759" y="1099184"/>
                    <a:pt x="255664" y="1101089"/>
                  </a:cubicBezTo>
                  <a:cubicBezTo>
                    <a:pt x="252806" y="1099184"/>
                    <a:pt x="248996" y="1096327"/>
                    <a:pt x="246139" y="1094422"/>
                  </a:cubicBezTo>
                  <a:cubicBezTo>
                    <a:pt x="245186" y="1094422"/>
                    <a:pt x="245186" y="1095374"/>
                    <a:pt x="245186" y="1095374"/>
                  </a:cubicBezTo>
                  <a:cubicBezTo>
                    <a:pt x="244234" y="1096327"/>
                    <a:pt x="245186" y="1098232"/>
                    <a:pt x="244234" y="1099184"/>
                  </a:cubicBezTo>
                  <a:cubicBezTo>
                    <a:pt x="243281" y="1101089"/>
                    <a:pt x="241376" y="1101089"/>
                    <a:pt x="241376" y="1100137"/>
                  </a:cubicBezTo>
                  <a:cubicBezTo>
                    <a:pt x="239471" y="1092517"/>
                    <a:pt x="230899" y="1092517"/>
                    <a:pt x="227089" y="1086802"/>
                  </a:cubicBezTo>
                  <a:cubicBezTo>
                    <a:pt x="223279" y="1082039"/>
                    <a:pt x="218516" y="1078229"/>
                    <a:pt x="215659" y="1072514"/>
                  </a:cubicBezTo>
                  <a:cubicBezTo>
                    <a:pt x="209944" y="1070609"/>
                    <a:pt x="206134" y="1065847"/>
                    <a:pt x="202324" y="1062037"/>
                  </a:cubicBezTo>
                  <a:cubicBezTo>
                    <a:pt x="197561" y="1057274"/>
                    <a:pt x="190894" y="1052512"/>
                    <a:pt x="190894" y="1043939"/>
                  </a:cubicBezTo>
                  <a:cubicBezTo>
                    <a:pt x="190894" y="1042987"/>
                    <a:pt x="189941" y="1042034"/>
                    <a:pt x="188989" y="1041082"/>
                  </a:cubicBezTo>
                  <a:cubicBezTo>
                    <a:pt x="184226" y="1037272"/>
                    <a:pt x="184226" y="1031557"/>
                    <a:pt x="184226" y="1025842"/>
                  </a:cubicBezTo>
                  <a:cubicBezTo>
                    <a:pt x="184226" y="1019174"/>
                    <a:pt x="182321" y="1018222"/>
                    <a:pt x="175654" y="1015364"/>
                  </a:cubicBezTo>
                  <a:cubicBezTo>
                    <a:pt x="167081" y="1012507"/>
                    <a:pt x="167081" y="1010602"/>
                    <a:pt x="161366" y="1002029"/>
                  </a:cubicBezTo>
                  <a:cubicBezTo>
                    <a:pt x="158509" y="996314"/>
                    <a:pt x="156604" y="990599"/>
                    <a:pt x="159461" y="985837"/>
                  </a:cubicBezTo>
                  <a:cubicBezTo>
                    <a:pt x="163271" y="978217"/>
                    <a:pt x="161366" y="971549"/>
                    <a:pt x="161366" y="963929"/>
                  </a:cubicBezTo>
                  <a:cubicBezTo>
                    <a:pt x="161366" y="962977"/>
                    <a:pt x="160414" y="962977"/>
                    <a:pt x="160414" y="962024"/>
                  </a:cubicBezTo>
                  <a:cubicBezTo>
                    <a:pt x="159461" y="962977"/>
                    <a:pt x="159461" y="963929"/>
                    <a:pt x="158509" y="964882"/>
                  </a:cubicBezTo>
                  <a:cubicBezTo>
                    <a:pt x="157556" y="965834"/>
                    <a:pt x="157556" y="969644"/>
                    <a:pt x="155651" y="966787"/>
                  </a:cubicBezTo>
                  <a:cubicBezTo>
                    <a:pt x="151841" y="961072"/>
                    <a:pt x="150889" y="954404"/>
                    <a:pt x="145174" y="949642"/>
                  </a:cubicBezTo>
                  <a:cubicBezTo>
                    <a:pt x="142316" y="947737"/>
                    <a:pt x="143269" y="943927"/>
                    <a:pt x="143269" y="941069"/>
                  </a:cubicBezTo>
                  <a:cubicBezTo>
                    <a:pt x="143269" y="936307"/>
                    <a:pt x="143269" y="931544"/>
                    <a:pt x="138506" y="927734"/>
                  </a:cubicBezTo>
                  <a:cubicBezTo>
                    <a:pt x="133744" y="924877"/>
                    <a:pt x="130886" y="920114"/>
                    <a:pt x="131839" y="913447"/>
                  </a:cubicBezTo>
                  <a:cubicBezTo>
                    <a:pt x="131839" y="912494"/>
                    <a:pt x="130886" y="910589"/>
                    <a:pt x="129934" y="908684"/>
                  </a:cubicBezTo>
                  <a:cubicBezTo>
                    <a:pt x="126124" y="902969"/>
                    <a:pt x="123266" y="897254"/>
                    <a:pt x="120409" y="890587"/>
                  </a:cubicBezTo>
                  <a:cubicBezTo>
                    <a:pt x="118504" y="884872"/>
                    <a:pt x="115646" y="879157"/>
                    <a:pt x="113741" y="873442"/>
                  </a:cubicBezTo>
                  <a:cubicBezTo>
                    <a:pt x="111836" y="868679"/>
                    <a:pt x="109931" y="864869"/>
                    <a:pt x="104216" y="862964"/>
                  </a:cubicBezTo>
                  <a:cubicBezTo>
                    <a:pt x="100406" y="862012"/>
                    <a:pt x="105169" y="859154"/>
                    <a:pt x="104216" y="857249"/>
                  </a:cubicBezTo>
                  <a:cubicBezTo>
                    <a:pt x="101359" y="853439"/>
                    <a:pt x="96596" y="851534"/>
                    <a:pt x="96596" y="846772"/>
                  </a:cubicBezTo>
                  <a:cubicBezTo>
                    <a:pt x="96596" y="846772"/>
                    <a:pt x="95644" y="845819"/>
                    <a:pt x="95644" y="845819"/>
                  </a:cubicBezTo>
                  <a:cubicBezTo>
                    <a:pt x="95644" y="845819"/>
                    <a:pt x="94691" y="845819"/>
                    <a:pt x="94691" y="846772"/>
                  </a:cubicBezTo>
                  <a:cubicBezTo>
                    <a:pt x="93739" y="853439"/>
                    <a:pt x="92786" y="860107"/>
                    <a:pt x="94691" y="865822"/>
                  </a:cubicBezTo>
                  <a:cubicBezTo>
                    <a:pt x="96596" y="868679"/>
                    <a:pt x="97549" y="870584"/>
                    <a:pt x="94691" y="873442"/>
                  </a:cubicBezTo>
                  <a:cubicBezTo>
                    <a:pt x="91834" y="876299"/>
                    <a:pt x="88976" y="879157"/>
                    <a:pt x="85166" y="882014"/>
                  </a:cubicBezTo>
                  <a:cubicBezTo>
                    <a:pt x="84214" y="882967"/>
                    <a:pt x="80404" y="882967"/>
                    <a:pt x="80404" y="881062"/>
                  </a:cubicBezTo>
                  <a:cubicBezTo>
                    <a:pt x="80404" y="877252"/>
                    <a:pt x="73736" y="874394"/>
                    <a:pt x="78499" y="869632"/>
                  </a:cubicBezTo>
                  <a:cubicBezTo>
                    <a:pt x="80404" y="867727"/>
                    <a:pt x="80404" y="863917"/>
                    <a:pt x="81356" y="861059"/>
                  </a:cubicBezTo>
                  <a:cubicBezTo>
                    <a:pt x="82309" y="858202"/>
                    <a:pt x="81356" y="857249"/>
                    <a:pt x="78499" y="856297"/>
                  </a:cubicBezTo>
                  <a:cubicBezTo>
                    <a:pt x="76594" y="855344"/>
                    <a:pt x="76594" y="853439"/>
                    <a:pt x="75641" y="851534"/>
                  </a:cubicBezTo>
                  <a:cubicBezTo>
                    <a:pt x="73736" y="845819"/>
                    <a:pt x="72784" y="839152"/>
                    <a:pt x="69926" y="834389"/>
                  </a:cubicBezTo>
                  <a:cubicBezTo>
                    <a:pt x="67069" y="829627"/>
                    <a:pt x="68974" y="826769"/>
                    <a:pt x="71831" y="823912"/>
                  </a:cubicBezTo>
                  <a:cubicBezTo>
                    <a:pt x="71831" y="822007"/>
                    <a:pt x="70879" y="819149"/>
                    <a:pt x="69926" y="817244"/>
                  </a:cubicBezTo>
                  <a:cubicBezTo>
                    <a:pt x="68974" y="816292"/>
                    <a:pt x="68974" y="816292"/>
                    <a:pt x="68974" y="815339"/>
                  </a:cubicBezTo>
                  <a:cubicBezTo>
                    <a:pt x="68021" y="812482"/>
                    <a:pt x="67069" y="810577"/>
                    <a:pt x="66116" y="808672"/>
                  </a:cubicBezTo>
                  <a:cubicBezTo>
                    <a:pt x="62306" y="806767"/>
                    <a:pt x="57544" y="804862"/>
                    <a:pt x="52781" y="802004"/>
                  </a:cubicBezTo>
                  <a:cubicBezTo>
                    <a:pt x="48019" y="800099"/>
                    <a:pt x="47066" y="792479"/>
                    <a:pt x="38494" y="794384"/>
                  </a:cubicBezTo>
                  <a:cubicBezTo>
                    <a:pt x="38494" y="794384"/>
                    <a:pt x="37541" y="792479"/>
                    <a:pt x="36589" y="791527"/>
                  </a:cubicBezTo>
                  <a:cubicBezTo>
                    <a:pt x="32779" y="782954"/>
                    <a:pt x="28016" y="774382"/>
                    <a:pt x="28969" y="764857"/>
                  </a:cubicBezTo>
                  <a:cubicBezTo>
                    <a:pt x="27064" y="760094"/>
                    <a:pt x="25159" y="754379"/>
                    <a:pt x="25159" y="748664"/>
                  </a:cubicBezTo>
                  <a:cubicBezTo>
                    <a:pt x="25159" y="746759"/>
                    <a:pt x="23254" y="744854"/>
                    <a:pt x="21349" y="742949"/>
                  </a:cubicBezTo>
                  <a:cubicBezTo>
                    <a:pt x="16586" y="739139"/>
                    <a:pt x="14681" y="733424"/>
                    <a:pt x="11824" y="728662"/>
                  </a:cubicBezTo>
                  <a:cubicBezTo>
                    <a:pt x="9919" y="724852"/>
                    <a:pt x="9919" y="721042"/>
                    <a:pt x="10871" y="713422"/>
                  </a:cubicBezTo>
                  <a:cubicBezTo>
                    <a:pt x="10871" y="709612"/>
                    <a:pt x="11824" y="705802"/>
                    <a:pt x="8966" y="702944"/>
                  </a:cubicBezTo>
                  <a:cubicBezTo>
                    <a:pt x="7061" y="701039"/>
                    <a:pt x="8966" y="700087"/>
                    <a:pt x="9919" y="698182"/>
                  </a:cubicBezTo>
                  <a:cubicBezTo>
                    <a:pt x="10871" y="696277"/>
                    <a:pt x="11824" y="693419"/>
                    <a:pt x="10871" y="692467"/>
                  </a:cubicBezTo>
                  <a:cubicBezTo>
                    <a:pt x="5156" y="681989"/>
                    <a:pt x="8014" y="671512"/>
                    <a:pt x="7061" y="661034"/>
                  </a:cubicBezTo>
                  <a:cubicBezTo>
                    <a:pt x="7061" y="658177"/>
                    <a:pt x="7061" y="656272"/>
                    <a:pt x="7061" y="653414"/>
                  </a:cubicBezTo>
                  <a:cubicBezTo>
                    <a:pt x="7061" y="650557"/>
                    <a:pt x="5156" y="649604"/>
                    <a:pt x="2299" y="648652"/>
                  </a:cubicBezTo>
                  <a:cubicBezTo>
                    <a:pt x="394" y="647699"/>
                    <a:pt x="-559" y="644842"/>
                    <a:pt x="394" y="643889"/>
                  </a:cubicBezTo>
                  <a:cubicBezTo>
                    <a:pt x="6109" y="638174"/>
                    <a:pt x="4204" y="630554"/>
                    <a:pt x="4204" y="623887"/>
                  </a:cubicBezTo>
                  <a:cubicBezTo>
                    <a:pt x="4204" y="617219"/>
                    <a:pt x="5156" y="609599"/>
                    <a:pt x="394" y="603884"/>
                  </a:cubicBezTo>
                  <a:cubicBezTo>
                    <a:pt x="1346" y="600074"/>
                    <a:pt x="3251" y="596264"/>
                    <a:pt x="394" y="592454"/>
                  </a:cubicBezTo>
                  <a:cubicBezTo>
                    <a:pt x="-559" y="592454"/>
                    <a:pt x="394" y="589597"/>
                    <a:pt x="1346" y="589597"/>
                  </a:cubicBezTo>
                  <a:cubicBezTo>
                    <a:pt x="5156" y="587692"/>
                    <a:pt x="8014" y="585787"/>
                    <a:pt x="7061" y="581024"/>
                  </a:cubicBezTo>
                  <a:cubicBezTo>
                    <a:pt x="6109" y="575309"/>
                    <a:pt x="8966" y="570547"/>
                    <a:pt x="8966" y="564832"/>
                  </a:cubicBezTo>
                  <a:cubicBezTo>
                    <a:pt x="9919" y="560069"/>
                    <a:pt x="8966" y="554354"/>
                    <a:pt x="8966" y="549592"/>
                  </a:cubicBezTo>
                  <a:cubicBezTo>
                    <a:pt x="15634" y="542924"/>
                    <a:pt x="9919" y="532447"/>
                    <a:pt x="15634" y="524827"/>
                  </a:cubicBezTo>
                  <a:cubicBezTo>
                    <a:pt x="14681" y="522922"/>
                    <a:pt x="10871" y="519112"/>
                    <a:pt x="14681" y="517207"/>
                  </a:cubicBezTo>
                  <a:cubicBezTo>
                    <a:pt x="16586" y="516254"/>
                    <a:pt x="17539" y="515302"/>
                    <a:pt x="18491" y="514349"/>
                  </a:cubicBezTo>
                  <a:cubicBezTo>
                    <a:pt x="18491" y="513397"/>
                    <a:pt x="19444" y="512444"/>
                    <a:pt x="19444" y="511492"/>
                  </a:cubicBezTo>
                  <a:cubicBezTo>
                    <a:pt x="19444" y="511492"/>
                    <a:pt x="19444" y="512444"/>
                    <a:pt x="19444" y="512444"/>
                  </a:cubicBezTo>
                  <a:cubicBezTo>
                    <a:pt x="20396" y="511492"/>
                    <a:pt x="20396" y="510539"/>
                    <a:pt x="21349" y="509587"/>
                  </a:cubicBezTo>
                  <a:cubicBezTo>
                    <a:pt x="23254" y="506729"/>
                    <a:pt x="25159" y="504824"/>
                    <a:pt x="28016" y="502919"/>
                  </a:cubicBezTo>
                  <a:cubicBezTo>
                    <a:pt x="30397" y="501014"/>
                    <a:pt x="30397" y="499347"/>
                    <a:pt x="29802" y="497799"/>
                  </a:cubicBezTo>
                  <a:lnTo>
                    <a:pt x="28016" y="493395"/>
                  </a:lnTo>
                  <a:lnTo>
                    <a:pt x="27064" y="493395"/>
                  </a:lnTo>
                  <a:cubicBezTo>
                    <a:pt x="27064" y="490537"/>
                    <a:pt x="28016" y="489585"/>
                    <a:pt x="29921" y="489585"/>
                  </a:cubicBezTo>
                  <a:lnTo>
                    <a:pt x="29921" y="491489"/>
                  </a:lnTo>
                  <a:lnTo>
                    <a:pt x="31825" y="489585"/>
                  </a:lnTo>
                  <a:lnTo>
                    <a:pt x="29922" y="489585"/>
                  </a:lnTo>
                  <a:cubicBezTo>
                    <a:pt x="29922" y="487680"/>
                    <a:pt x="29922" y="486727"/>
                    <a:pt x="30874" y="486727"/>
                  </a:cubicBezTo>
                  <a:lnTo>
                    <a:pt x="32605" y="489324"/>
                  </a:lnTo>
                  <a:lnTo>
                    <a:pt x="34684" y="488632"/>
                  </a:lnTo>
                  <a:cubicBezTo>
                    <a:pt x="47066" y="481012"/>
                    <a:pt x="47066" y="481012"/>
                    <a:pt x="47066" y="468629"/>
                  </a:cubicBezTo>
                  <a:cubicBezTo>
                    <a:pt x="47066" y="464819"/>
                    <a:pt x="49924" y="461962"/>
                    <a:pt x="52781" y="460057"/>
                  </a:cubicBezTo>
                  <a:cubicBezTo>
                    <a:pt x="54686" y="459104"/>
                    <a:pt x="55639" y="458152"/>
                    <a:pt x="57544" y="457199"/>
                  </a:cubicBezTo>
                  <a:cubicBezTo>
                    <a:pt x="58496" y="454342"/>
                    <a:pt x="59449" y="451484"/>
                    <a:pt x="60401" y="448627"/>
                  </a:cubicBezTo>
                  <a:cubicBezTo>
                    <a:pt x="61354" y="447674"/>
                    <a:pt x="61354" y="447674"/>
                    <a:pt x="61354" y="446722"/>
                  </a:cubicBezTo>
                  <a:cubicBezTo>
                    <a:pt x="60401" y="445769"/>
                    <a:pt x="59449" y="444817"/>
                    <a:pt x="59449" y="443864"/>
                  </a:cubicBezTo>
                  <a:cubicBezTo>
                    <a:pt x="60401" y="443864"/>
                    <a:pt x="61354" y="443864"/>
                    <a:pt x="62306" y="443864"/>
                  </a:cubicBezTo>
                  <a:cubicBezTo>
                    <a:pt x="71831" y="414337"/>
                    <a:pt x="84214" y="386714"/>
                    <a:pt x="107074" y="363854"/>
                  </a:cubicBezTo>
                  <a:cubicBezTo>
                    <a:pt x="110884" y="352424"/>
                    <a:pt x="117551" y="345757"/>
                    <a:pt x="122314" y="333374"/>
                  </a:cubicBezTo>
                  <a:cubicBezTo>
                    <a:pt x="124219" y="332422"/>
                    <a:pt x="126124" y="331469"/>
                    <a:pt x="127076" y="331469"/>
                  </a:cubicBezTo>
                  <a:cubicBezTo>
                    <a:pt x="129934" y="330517"/>
                    <a:pt x="131839" y="335279"/>
                    <a:pt x="132791" y="338137"/>
                  </a:cubicBezTo>
                  <a:cubicBezTo>
                    <a:pt x="122314" y="345757"/>
                    <a:pt x="129934" y="349567"/>
                    <a:pt x="120409" y="352424"/>
                  </a:cubicBezTo>
                  <a:cubicBezTo>
                    <a:pt x="112789" y="373379"/>
                    <a:pt x="93739" y="396239"/>
                    <a:pt x="86119" y="418147"/>
                  </a:cubicBezTo>
                  <a:cubicBezTo>
                    <a:pt x="85166" y="421004"/>
                    <a:pt x="84214" y="424814"/>
                    <a:pt x="83261" y="428624"/>
                  </a:cubicBezTo>
                  <a:cubicBezTo>
                    <a:pt x="85166" y="425767"/>
                    <a:pt x="87071" y="423862"/>
                    <a:pt x="90881" y="417194"/>
                  </a:cubicBezTo>
                  <a:cubicBezTo>
                    <a:pt x="94691" y="416242"/>
                    <a:pt x="96596" y="410527"/>
                    <a:pt x="97549" y="406717"/>
                  </a:cubicBezTo>
                  <a:cubicBezTo>
                    <a:pt x="97549" y="404812"/>
                    <a:pt x="93739" y="401002"/>
                    <a:pt x="99454" y="401002"/>
                  </a:cubicBezTo>
                  <a:cubicBezTo>
                    <a:pt x="105169" y="401002"/>
                    <a:pt x="108026" y="397192"/>
                    <a:pt x="110884" y="394334"/>
                  </a:cubicBezTo>
                  <a:cubicBezTo>
                    <a:pt x="112789" y="392429"/>
                    <a:pt x="111836" y="391477"/>
                    <a:pt x="111836" y="388619"/>
                  </a:cubicBezTo>
                  <a:cubicBezTo>
                    <a:pt x="111836" y="383857"/>
                    <a:pt x="114694" y="379094"/>
                    <a:pt x="118504" y="376237"/>
                  </a:cubicBezTo>
                  <a:cubicBezTo>
                    <a:pt x="119456" y="376237"/>
                    <a:pt x="119456" y="375284"/>
                    <a:pt x="120409" y="375284"/>
                  </a:cubicBezTo>
                  <a:cubicBezTo>
                    <a:pt x="120409" y="377189"/>
                    <a:pt x="121361" y="378142"/>
                    <a:pt x="121361" y="379094"/>
                  </a:cubicBezTo>
                  <a:cubicBezTo>
                    <a:pt x="121361" y="380999"/>
                    <a:pt x="121361" y="381952"/>
                    <a:pt x="120409" y="382904"/>
                  </a:cubicBezTo>
                  <a:cubicBezTo>
                    <a:pt x="117551" y="385762"/>
                    <a:pt x="121361" y="386714"/>
                    <a:pt x="122314" y="388619"/>
                  </a:cubicBezTo>
                  <a:cubicBezTo>
                    <a:pt x="125171" y="391477"/>
                    <a:pt x="126124" y="388619"/>
                    <a:pt x="127076" y="387667"/>
                  </a:cubicBezTo>
                  <a:cubicBezTo>
                    <a:pt x="128981" y="385762"/>
                    <a:pt x="131839" y="382904"/>
                    <a:pt x="133744" y="380999"/>
                  </a:cubicBezTo>
                  <a:cubicBezTo>
                    <a:pt x="135649" y="379094"/>
                    <a:pt x="137554" y="377189"/>
                    <a:pt x="137554" y="376237"/>
                  </a:cubicBezTo>
                  <a:cubicBezTo>
                    <a:pt x="136601" y="366712"/>
                    <a:pt x="144221" y="363854"/>
                    <a:pt x="150889" y="360997"/>
                  </a:cubicBezTo>
                  <a:cubicBezTo>
                    <a:pt x="155651" y="358139"/>
                    <a:pt x="158509" y="355282"/>
                    <a:pt x="162319" y="351472"/>
                  </a:cubicBezTo>
                  <a:cubicBezTo>
                    <a:pt x="168986" y="344804"/>
                    <a:pt x="175654" y="339089"/>
                    <a:pt x="185179" y="336232"/>
                  </a:cubicBezTo>
                  <a:lnTo>
                    <a:pt x="185417" y="335874"/>
                  </a:lnTo>
                  <a:lnTo>
                    <a:pt x="184227" y="335279"/>
                  </a:lnTo>
                  <a:cubicBezTo>
                    <a:pt x="183274" y="333374"/>
                    <a:pt x="185179" y="332422"/>
                    <a:pt x="186132" y="332422"/>
                  </a:cubicBezTo>
                  <a:lnTo>
                    <a:pt x="186132" y="334802"/>
                  </a:lnTo>
                  <a:lnTo>
                    <a:pt x="187084" y="333374"/>
                  </a:lnTo>
                  <a:cubicBezTo>
                    <a:pt x="189941" y="332422"/>
                    <a:pt x="193751" y="333374"/>
                    <a:pt x="194704" y="329564"/>
                  </a:cubicBezTo>
                  <a:cubicBezTo>
                    <a:pt x="196609" y="322897"/>
                    <a:pt x="203276" y="320039"/>
                    <a:pt x="207086" y="315276"/>
                  </a:cubicBezTo>
                  <a:cubicBezTo>
                    <a:pt x="208039" y="314324"/>
                    <a:pt x="209944" y="314324"/>
                    <a:pt x="210896" y="314324"/>
                  </a:cubicBezTo>
                  <a:cubicBezTo>
                    <a:pt x="217564" y="314324"/>
                    <a:pt x="220421" y="310514"/>
                    <a:pt x="222326" y="305751"/>
                  </a:cubicBezTo>
                  <a:cubicBezTo>
                    <a:pt x="224231" y="302894"/>
                    <a:pt x="225184" y="300989"/>
                    <a:pt x="228994" y="300037"/>
                  </a:cubicBezTo>
                  <a:cubicBezTo>
                    <a:pt x="232804" y="303847"/>
                    <a:pt x="234709" y="300037"/>
                    <a:pt x="236614" y="298132"/>
                  </a:cubicBezTo>
                  <a:cubicBezTo>
                    <a:pt x="237566" y="298132"/>
                    <a:pt x="238519" y="296227"/>
                    <a:pt x="238519" y="295274"/>
                  </a:cubicBezTo>
                  <a:cubicBezTo>
                    <a:pt x="239471" y="293369"/>
                    <a:pt x="240424" y="292417"/>
                    <a:pt x="242329" y="292417"/>
                  </a:cubicBezTo>
                  <a:cubicBezTo>
                    <a:pt x="248996" y="292417"/>
                    <a:pt x="254711" y="292417"/>
                    <a:pt x="259474" y="288607"/>
                  </a:cubicBezTo>
                  <a:cubicBezTo>
                    <a:pt x="259474" y="287654"/>
                    <a:pt x="260426" y="287654"/>
                    <a:pt x="261379" y="286702"/>
                  </a:cubicBezTo>
                  <a:cubicBezTo>
                    <a:pt x="261379" y="285749"/>
                    <a:pt x="262331" y="285749"/>
                    <a:pt x="262331" y="284797"/>
                  </a:cubicBezTo>
                  <a:cubicBezTo>
                    <a:pt x="263284" y="284797"/>
                    <a:pt x="263284" y="284797"/>
                    <a:pt x="263284" y="284797"/>
                  </a:cubicBezTo>
                  <a:cubicBezTo>
                    <a:pt x="267094" y="280987"/>
                    <a:pt x="270904" y="278129"/>
                    <a:pt x="275666" y="274319"/>
                  </a:cubicBezTo>
                  <a:cubicBezTo>
                    <a:pt x="276619" y="273367"/>
                    <a:pt x="277571" y="272414"/>
                    <a:pt x="277571" y="271462"/>
                  </a:cubicBezTo>
                  <a:cubicBezTo>
                    <a:pt x="280429" y="265747"/>
                    <a:pt x="287096" y="262889"/>
                    <a:pt x="292811" y="261937"/>
                  </a:cubicBezTo>
                  <a:cubicBezTo>
                    <a:pt x="292811" y="261937"/>
                    <a:pt x="293764" y="261937"/>
                    <a:pt x="293764" y="261937"/>
                  </a:cubicBezTo>
                  <a:cubicBezTo>
                    <a:pt x="294716" y="260032"/>
                    <a:pt x="296621" y="259079"/>
                    <a:pt x="297574" y="257174"/>
                  </a:cubicBezTo>
                  <a:cubicBezTo>
                    <a:pt x="302336" y="252412"/>
                    <a:pt x="308051" y="247649"/>
                    <a:pt x="310909" y="242887"/>
                  </a:cubicBezTo>
                  <a:cubicBezTo>
                    <a:pt x="306146" y="240029"/>
                    <a:pt x="293764" y="245744"/>
                    <a:pt x="293764" y="239077"/>
                  </a:cubicBezTo>
                  <a:cubicBezTo>
                    <a:pt x="300431" y="237172"/>
                    <a:pt x="305194" y="240029"/>
                    <a:pt x="310909" y="240029"/>
                  </a:cubicBezTo>
                  <a:cubicBezTo>
                    <a:pt x="327101" y="231457"/>
                    <a:pt x="340436" y="220979"/>
                    <a:pt x="353771" y="209549"/>
                  </a:cubicBezTo>
                  <a:cubicBezTo>
                    <a:pt x="360439" y="203834"/>
                    <a:pt x="367106" y="199072"/>
                    <a:pt x="374726" y="193356"/>
                  </a:cubicBezTo>
                  <a:cubicBezTo>
                    <a:pt x="382346" y="188594"/>
                    <a:pt x="389966" y="183831"/>
                    <a:pt x="398539" y="179069"/>
                  </a:cubicBezTo>
                  <a:cubicBezTo>
                    <a:pt x="395681" y="172402"/>
                    <a:pt x="385204" y="178117"/>
                    <a:pt x="381394" y="173354"/>
                  </a:cubicBezTo>
                  <a:cubicBezTo>
                    <a:pt x="384251" y="173354"/>
                    <a:pt x="389014" y="170497"/>
                    <a:pt x="393776" y="168592"/>
                  </a:cubicBezTo>
                  <a:cubicBezTo>
                    <a:pt x="390919" y="164781"/>
                    <a:pt x="385204" y="164781"/>
                    <a:pt x="379489" y="164781"/>
                  </a:cubicBezTo>
                  <a:cubicBezTo>
                    <a:pt x="375679" y="168592"/>
                    <a:pt x="384251" y="167639"/>
                    <a:pt x="380441" y="171449"/>
                  </a:cubicBezTo>
                  <a:cubicBezTo>
                    <a:pt x="370916" y="175259"/>
                    <a:pt x="364249" y="175259"/>
                    <a:pt x="361391" y="168592"/>
                  </a:cubicBezTo>
                  <a:cubicBezTo>
                    <a:pt x="352819" y="171449"/>
                    <a:pt x="348056" y="176212"/>
                    <a:pt x="342341" y="171449"/>
                  </a:cubicBezTo>
                  <a:cubicBezTo>
                    <a:pt x="317576" y="181927"/>
                    <a:pt x="299479" y="194309"/>
                    <a:pt x="283286" y="206692"/>
                  </a:cubicBezTo>
                  <a:cubicBezTo>
                    <a:pt x="274714" y="212407"/>
                    <a:pt x="267094" y="218122"/>
                    <a:pt x="258521" y="223837"/>
                  </a:cubicBezTo>
                  <a:cubicBezTo>
                    <a:pt x="253759" y="226694"/>
                    <a:pt x="249949" y="229552"/>
                    <a:pt x="245186" y="232409"/>
                  </a:cubicBezTo>
                  <a:cubicBezTo>
                    <a:pt x="240424" y="235267"/>
                    <a:pt x="235661" y="238124"/>
                    <a:pt x="230899" y="240982"/>
                  </a:cubicBezTo>
                  <a:cubicBezTo>
                    <a:pt x="222326" y="247649"/>
                    <a:pt x="212801" y="257174"/>
                    <a:pt x="202324" y="265747"/>
                  </a:cubicBezTo>
                  <a:lnTo>
                    <a:pt x="176801" y="287624"/>
                  </a:lnTo>
                  <a:lnTo>
                    <a:pt x="190537" y="272057"/>
                  </a:lnTo>
                  <a:cubicBezTo>
                    <a:pt x="202324" y="259317"/>
                    <a:pt x="214706" y="247173"/>
                    <a:pt x="228041" y="237172"/>
                  </a:cubicBezTo>
                  <a:cubicBezTo>
                    <a:pt x="241376" y="226694"/>
                    <a:pt x="252806" y="220027"/>
                    <a:pt x="272809" y="204787"/>
                  </a:cubicBezTo>
                  <a:cubicBezTo>
                    <a:pt x="275666" y="202881"/>
                    <a:pt x="276619" y="200024"/>
                    <a:pt x="279476" y="197167"/>
                  </a:cubicBezTo>
                  <a:cubicBezTo>
                    <a:pt x="302336" y="176212"/>
                    <a:pt x="335674" y="165734"/>
                    <a:pt x="362344" y="148589"/>
                  </a:cubicBezTo>
                  <a:cubicBezTo>
                    <a:pt x="358534" y="142874"/>
                    <a:pt x="349961" y="141922"/>
                    <a:pt x="341389" y="142874"/>
                  </a:cubicBezTo>
                  <a:cubicBezTo>
                    <a:pt x="304241" y="160972"/>
                    <a:pt x="289001" y="175259"/>
                    <a:pt x="268999" y="189547"/>
                  </a:cubicBezTo>
                  <a:cubicBezTo>
                    <a:pt x="266141" y="176212"/>
                    <a:pt x="279476" y="167639"/>
                    <a:pt x="295669" y="153352"/>
                  </a:cubicBezTo>
                  <a:cubicBezTo>
                    <a:pt x="302336" y="150494"/>
                    <a:pt x="309956" y="146684"/>
                    <a:pt x="314719" y="147637"/>
                  </a:cubicBezTo>
                  <a:cubicBezTo>
                    <a:pt x="346151" y="128587"/>
                    <a:pt x="377584" y="111442"/>
                    <a:pt x="410921" y="100012"/>
                  </a:cubicBezTo>
                  <a:cubicBezTo>
                    <a:pt x="444259" y="88582"/>
                    <a:pt x="479501" y="80962"/>
                    <a:pt x="517601" y="82867"/>
                  </a:cubicBezTo>
                  <a:cubicBezTo>
                    <a:pt x="513791" y="83819"/>
                    <a:pt x="517601" y="83819"/>
                    <a:pt x="519506" y="83819"/>
                  </a:cubicBezTo>
                  <a:cubicBezTo>
                    <a:pt x="512839" y="85724"/>
                    <a:pt x="503314" y="88582"/>
                    <a:pt x="495694" y="91439"/>
                  </a:cubicBezTo>
                  <a:cubicBezTo>
                    <a:pt x="496646" y="89534"/>
                    <a:pt x="499504" y="88582"/>
                    <a:pt x="503314" y="87629"/>
                  </a:cubicBezTo>
                  <a:cubicBezTo>
                    <a:pt x="496646" y="81914"/>
                    <a:pt x="487121" y="93344"/>
                    <a:pt x="483311" y="86677"/>
                  </a:cubicBezTo>
                  <a:cubicBezTo>
                    <a:pt x="477596" y="88582"/>
                    <a:pt x="481406" y="88582"/>
                    <a:pt x="482359" y="91439"/>
                  </a:cubicBezTo>
                  <a:cubicBezTo>
                    <a:pt x="476644" y="91439"/>
                    <a:pt x="473786" y="87629"/>
                    <a:pt x="463309" y="92392"/>
                  </a:cubicBezTo>
                  <a:cubicBezTo>
                    <a:pt x="458546" y="94296"/>
                    <a:pt x="458546" y="97154"/>
                    <a:pt x="456641" y="100012"/>
                  </a:cubicBezTo>
                  <a:cubicBezTo>
                    <a:pt x="464261" y="99059"/>
                    <a:pt x="465214" y="96202"/>
                    <a:pt x="472834" y="95249"/>
                  </a:cubicBezTo>
                  <a:cubicBezTo>
                    <a:pt x="475691" y="98107"/>
                    <a:pt x="481406" y="99059"/>
                    <a:pt x="485216" y="100964"/>
                  </a:cubicBezTo>
                  <a:cubicBezTo>
                    <a:pt x="487121" y="100012"/>
                    <a:pt x="487121" y="97154"/>
                    <a:pt x="490931" y="97154"/>
                  </a:cubicBezTo>
                  <a:cubicBezTo>
                    <a:pt x="499504" y="95249"/>
                    <a:pt x="491884" y="99059"/>
                    <a:pt x="491884" y="100964"/>
                  </a:cubicBezTo>
                  <a:cubicBezTo>
                    <a:pt x="497599" y="101917"/>
                    <a:pt x="504266" y="101917"/>
                    <a:pt x="509981" y="100964"/>
                  </a:cubicBezTo>
                  <a:cubicBezTo>
                    <a:pt x="515696" y="100012"/>
                    <a:pt x="520459" y="98107"/>
                    <a:pt x="522364" y="93344"/>
                  </a:cubicBezTo>
                  <a:cubicBezTo>
                    <a:pt x="533794" y="97154"/>
                    <a:pt x="567131" y="100012"/>
                    <a:pt x="577609" y="87629"/>
                  </a:cubicBezTo>
                  <a:cubicBezTo>
                    <a:pt x="583324" y="89534"/>
                    <a:pt x="590944" y="89534"/>
                    <a:pt x="600469" y="89534"/>
                  </a:cubicBezTo>
                  <a:cubicBezTo>
                    <a:pt x="605231" y="89534"/>
                    <a:pt x="609994" y="88582"/>
                    <a:pt x="614756" y="88582"/>
                  </a:cubicBezTo>
                  <a:cubicBezTo>
                    <a:pt x="619519" y="88582"/>
                    <a:pt x="625234" y="87629"/>
                    <a:pt x="629996" y="87629"/>
                  </a:cubicBezTo>
                  <a:cubicBezTo>
                    <a:pt x="650951" y="86677"/>
                    <a:pt x="671906" y="88582"/>
                    <a:pt x="683336" y="98107"/>
                  </a:cubicBezTo>
                  <a:cubicBezTo>
                    <a:pt x="693814" y="98107"/>
                    <a:pt x="702386" y="99059"/>
                    <a:pt x="710959" y="100964"/>
                  </a:cubicBezTo>
                  <a:cubicBezTo>
                    <a:pt x="719531" y="102869"/>
                    <a:pt x="727151" y="105727"/>
                    <a:pt x="734771" y="109537"/>
                  </a:cubicBezTo>
                  <a:cubicBezTo>
                    <a:pt x="770014" y="113347"/>
                    <a:pt x="812876" y="124777"/>
                    <a:pt x="851929" y="142874"/>
                  </a:cubicBezTo>
                  <a:cubicBezTo>
                    <a:pt x="888124" y="160019"/>
                    <a:pt x="921461" y="181927"/>
                    <a:pt x="946226" y="204787"/>
                  </a:cubicBezTo>
                  <a:cubicBezTo>
                    <a:pt x="948131" y="205739"/>
                    <a:pt x="949084" y="206692"/>
                    <a:pt x="950989" y="207644"/>
                  </a:cubicBezTo>
                  <a:cubicBezTo>
                    <a:pt x="951941" y="209549"/>
                    <a:pt x="952894" y="210502"/>
                    <a:pt x="954799" y="212407"/>
                  </a:cubicBezTo>
                  <a:cubicBezTo>
                    <a:pt x="959561" y="214312"/>
                    <a:pt x="963371" y="216217"/>
                    <a:pt x="968134" y="219074"/>
                  </a:cubicBezTo>
                  <a:cubicBezTo>
                    <a:pt x="968134" y="219074"/>
                    <a:pt x="969086" y="218122"/>
                    <a:pt x="969086" y="218122"/>
                  </a:cubicBezTo>
                  <a:cubicBezTo>
                    <a:pt x="969086" y="219074"/>
                    <a:pt x="970039" y="219074"/>
                    <a:pt x="970039" y="220027"/>
                  </a:cubicBezTo>
                  <a:cubicBezTo>
                    <a:pt x="969086" y="220979"/>
                    <a:pt x="969086" y="220979"/>
                    <a:pt x="969086" y="220979"/>
                  </a:cubicBezTo>
                  <a:cubicBezTo>
                    <a:pt x="970039" y="221932"/>
                    <a:pt x="970991" y="222884"/>
                    <a:pt x="972896" y="223837"/>
                  </a:cubicBezTo>
                  <a:cubicBezTo>
                    <a:pt x="978611" y="228599"/>
                    <a:pt x="985279" y="233362"/>
                    <a:pt x="991946" y="240029"/>
                  </a:cubicBezTo>
                  <a:cubicBezTo>
                    <a:pt x="990994" y="238124"/>
                    <a:pt x="990041" y="237172"/>
                    <a:pt x="989089" y="235267"/>
                  </a:cubicBezTo>
                  <a:cubicBezTo>
                    <a:pt x="989089" y="235267"/>
                    <a:pt x="989089" y="234314"/>
                    <a:pt x="989089" y="234314"/>
                  </a:cubicBezTo>
                  <a:cubicBezTo>
                    <a:pt x="986231" y="231457"/>
                    <a:pt x="984326" y="230504"/>
                    <a:pt x="981469" y="228599"/>
                  </a:cubicBezTo>
                  <a:cubicBezTo>
                    <a:pt x="981469" y="226694"/>
                    <a:pt x="981469" y="225742"/>
                    <a:pt x="982421" y="224789"/>
                  </a:cubicBezTo>
                  <a:cubicBezTo>
                    <a:pt x="983374" y="228599"/>
                    <a:pt x="987184" y="231457"/>
                    <a:pt x="990041" y="232409"/>
                  </a:cubicBezTo>
                  <a:cubicBezTo>
                    <a:pt x="990041" y="231457"/>
                    <a:pt x="990041" y="231457"/>
                    <a:pt x="990041" y="231457"/>
                  </a:cubicBezTo>
                  <a:cubicBezTo>
                    <a:pt x="990041" y="231457"/>
                    <a:pt x="990994" y="230504"/>
                    <a:pt x="990994" y="230504"/>
                  </a:cubicBezTo>
                  <a:cubicBezTo>
                    <a:pt x="991946" y="230504"/>
                    <a:pt x="993851" y="230504"/>
                    <a:pt x="993851" y="231457"/>
                  </a:cubicBezTo>
                  <a:cubicBezTo>
                    <a:pt x="995756" y="235267"/>
                    <a:pt x="996709" y="240029"/>
                    <a:pt x="995756" y="243839"/>
                  </a:cubicBezTo>
                  <a:cubicBezTo>
                    <a:pt x="997661" y="244792"/>
                    <a:pt x="1000519" y="246697"/>
                    <a:pt x="1002424" y="247649"/>
                  </a:cubicBezTo>
                  <a:cubicBezTo>
                    <a:pt x="1003376" y="245744"/>
                    <a:pt x="1003376" y="244792"/>
                    <a:pt x="1004329" y="243839"/>
                  </a:cubicBezTo>
                  <a:cubicBezTo>
                    <a:pt x="1006234" y="240982"/>
                    <a:pt x="1012901" y="240982"/>
                    <a:pt x="1015759" y="243839"/>
                  </a:cubicBezTo>
                  <a:cubicBezTo>
                    <a:pt x="1017664" y="245744"/>
                    <a:pt x="1018616" y="249554"/>
                    <a:pt x="1020521" y="251459"/>
                  </a:cubicBezTo>
                  <a:cubicBezTo>
                    <a:pt x="1022426" y="253364"/>
                    <a:pt x="1025284" y="254317"/>
                    <a:pt x="1027189" y="255269"/>
                  </a:cubicBezTo>
                  <a:cubicBezTo>
                    <a:pt x="1028141" y="254317"/>
                    <a:pt x="1027189" y="253364"/>
                    <a:pt x="1026236" y="252412"/>
                  </a:cubicBezTo>
                  <a:cubicBezTo>
                    <a:pt x="1027189" y="249554"/>
                    <a:pt x="1029094" y="253364"/>
                    <a:pt x="1028141" y="254317"/>
                  </a:cubicBezTo>
                  <a:cubicBezTo>
                    <a:pt x="1028141" y="255269"/>
                    <a:pt x="1029094" y="256222"/>
                    <a:pt x="1029094" y="256222"/>
                  </a:cubicBezTo>
                  <a:cubicBezTo>
                    <a:pt x="1030046" y="257174"/>
                    <a:pt x="1030999" y="257174"/>
                    <a:pt x="1031951" y="257174"/>
                  </a:cubicBezTo>
                  <a:cubicBezTo>
                    <a:pt x="1031951" y="257174"/>
                    <a:pt x="1030999" y="256222"/>
                    <a:pt x="1030046" y="255269"/>
                  </a:cubicBezTo>
                  <a:lnTo>
                    <a:pt x="1031951" y="253364"/>
                  </a:lnTo>
                  <a:cubicBezTo>
                    <a:pt x="1031951" y="255269"/>
                    <a:pt x="1032904" y="256222"/>
                    <a:pt x="1033856" y="258127"/>
                  </a:cubicBezTo>
                  <a:cubicBezTo>
                    <a:pt x="1041476" y="260032"/>
                    <a:pt x="1048144" y="261937"/>
                    <a:pt x="1055764" y="265747"/>
                  </a:cubicBezTo>
                  <a:cubicBezTo>
                    <a:pt x="1055764" y="264794"/>
                    <a:pt x="1055764" y="263842"/>
                    <a:pt x="1055764" y="262889"/>
                  </a:cubicBezTo>
                  <a:cubicBezTo>
                    <a:pt x="1054811" y="261937"/>
                    <a:pt x="1053859" y="260984"/>
                    <a:pt x="1052906" y="260032"/>
                  </a:cubicBezTo>
                  <a:cubicBezTo>
                    <a:pt x="1052906" y="260032"/>
                    <a:pt x="1053859" y="260032"/>
                    <a:pt x="1054811" y="260984"/>
                  </a:cubicBezTo>
                  <a:cubicBezTo>
                    <a:pt x="1053859" y="259079"/>
                    <a:pt x="1052906" y="257174"/>
                    <a:pt x="1051954" y="255269"/>
                  </a:cubicBezTo>
                  <a:cubicBezTo>
                    <a:pt x="1052906" y="255269"/>
                    <a:pt x="1053859" y="256222"/>
                    <a:pt x="1054811" y="256222"/>
                  </a:cubicBezTo>
                  <a:cubicBezTo>
                    <a:pt x="1053859" y="254317"/>
                    <a:pt x="1052906" y="253364"/>
                    <a:pt x="1051954" y="251459"/>
                  </a:cubicBezTo>
                  <a:cubicBezTo>
                    <a:pt x="1047191" y="247649"/>
                    <a:pt x="1041476" y="244792"/>
                    <a:pt x="1038619" y="239077"/>
                  </a:cubicBezTo>
                  <a:cubicBezTo>
                    <a:pt x="1039571" y="239077"/>
                    <a:pt x="1040524" y="239077"/>
                    <a:pt x="1041476" y="238124"/>
                  </a:cubicBezTo>
                  <a:cubicBezTo>
                    <a:pt x="1035761" y="231457"/>
                    <a:pt x="1030046" y="227647"/>
                    <a:pt x="1025284" y="223837"/>
                  </a:cubicBezTo>
                  <a:cubicBezTo>
                    <a:pt x="1019569" y="220027"/>
                    <a:pt x="1015759" y="216217"/>
                    <a:pt x="1011949" y="209549"/>
                  </a:cubicBezTo>
                  <a:cubicBezTo>
                    <a:pt x="1015759" y="209549"/>
                    <a:pt x="1014806" y="215264"/>
                    <a:pt x="1020521" y="218122"/>
                  </a:cubicBezTo>
                  <a:cubicBezTo>
                    <a:pt x="1020521" y="211454"/>
                    <a:pt x="1012901" y="204787"/>
                    <a:pt x="1007186" y="199072"/>
                  </a:cubicBezTo>
                  <a:cubicBezTo>
                    <a:pt x="1010044" y="198119"/>
                    <a:pt x="1015759" y="203834"/>
                    <a:pt x="1017664" y="200977"/>
                  </a:cubicBezTo>
                  <a:cubicBezTo>
                    <a:pt x="1020521" y="206692"/>
                    <a:pt x="1023379" y="209549"/>
                    <a:pt x="1027189" y="213359"/>
                  </a:cubicBezTo>
                  <a:cubicBezTo>
                    <a:pt x="1030999" y="216217"/>
                    <a:pt x="1035761" y="220027"/>
                    <a:pt x="1040524" y="224789"/>
                  </a:cubicBezTo>
                  <a:cubicBezTo>
                    <a:pt x="1039571" y="225742"/>
                    <a:pt x="1036714" y="220979"/>
                    <a:pt x="1035761" y="222884"/>
                  </a:cubicBezTo>
                  <a:cubicBezTo>
                    <a:pt x="1042429" y="228599"/>
                    <a:pt x="1045286" y="231457"/>
                    <a:pt x="1050049" y="235267"/>
                  </a:cubicBezTo>
                  <a:cubicBezTo>
                    <a:pt x="1050049" y="234314"/>
                    <a:pt x="1050049" y="234314"/>
                    <a:pt x="1050049" y="233362"/>
                  </a:cubicBezTo>
                  <a:cubicBezTo>
                    <a:pt x="1041476" y="223837"/>
                    <a:pt x="1034809" y="215264"/>
                    <a:pt x="1029094" y="207644"/>
                  </a:cubicBezTo>
                  <a:cubicBezTo>
                    <a:pt x="1023379" y="200024"/>
                    <a:pt x="1016711" y="193356"/>
                    <a:pt x="1008139" y="185737"/>
                  </a:cubicBezTo>
                  <a:cubicBezTo>
                    <a:pt x="998614" y="179069"/>
                    <a:pt x="989089" y="178117"/>
                    <a:pt x="980516" y="172402"/>
                  </a:cubicBezTo>
                  <a:cubicBezTo>
                    <a:pt x="969086" y="165734"/>
                    <a:pt x="964324" y="154304"/>
                    <a:pt x="951941" y="151447"/>
                  </a:cubicBezTo>
                  <a:cubicBezTo>
                    <a:pt x="950036" y="148589"/>
                    <a:pt x="953846" y="145732"/>
                    <a:pt x="950036" y="142874"/>
                  </a:cubicBezTo>
                  <a:cubicBezTo>
                    <a:pt x="928129" y="137159"/>
                    <a:pt x="902411" y="115252"/>
                    <a:pt x="872884" y="104774"/>
                  </a:cubicBezTo>
                  <a:cubicBezTo>
                    <a:pt x="841451" y="94296"/>
                    <a:pt x="811924" y="91439"/>
                    <a:pt x="787159" y="91439"/>
                  </a:cubicBezTo>
                  <a:cubicBezTo>
                    <a:pt x="783349" y="90487"/>
                    <a:pt x="782396" y="88582"/>
                    <a:pt x="779539" y="87629"/>
                  </a:cubicBezTo>
                  <a:cubicBezTo>
                    <a:pt x="768109" y="88582"/>
                    <a:pt x="763346" y="86677"/>
                    <a:pt x="750964" y="85724"/>
                  </a:cubicBezTo>
                  <a:cubicBezTo>
                    <a:pt x="753821" y="82867"/>
                    <a:pt x="751916" y="82867"/>
                    <a:pt x="756679" y="78104"/>
                  </a:cubicBezTo>
                  <a:close/>
                  <a:moveTo>
                    <a:pt x="697317" y="75067"/>
                  </a:moveTo>
                  <a:lnTo>
                    <a:pt x="698062" y="75174"/>
                  </a:lnTo>
                  <a:lnTo>
                    <a:pt x="697624" y="75247"/>
                  </a:lnTo>
                  <a:close/>
                  <a:moveTo>
                    <a:pt x="709054" y="73342"/>
                  </a:moveTo>
                  <a:cubicBezTo>
                    <a:pt x="713816" y="77152"/>
                    <a:pt x="721437" y="77152"/>
                    <a:pt x="729056" y="77152"/>
                  </a:cubicBezTo>
                  <a:cubicBezTo>
                    <a:pt x="735724" y="78105"/>
                    <a:pt x="743344" y="79057"/>
                    <a:pt x="746202" y="83820"/>
                  </a:cubicBezTo>
                  <a:cubicBezTo>
                    <a:pt x="738581" y="82867"/>
                    <a:pt x="731914" y="80962"/>
                    <a:pt x="725246" y="80010"/>
                  </a:cubicBezTo>
                  <a:cubicBezTo>
                    <a:pt x="718579" y="78105"/>
                    <a:pt x="711912" y="77152"/>
                    <a:pt x="705244" y="76200"/>
                  </a:cubicBezTo>
                  <a:lnTo>
                    <a:pt x="698062" y="75174"/>
                  </a:lnTo>
                  <a:close/>
                  <a:moveTo>
                    <a:pt x="672710" y="69220"/>
                  </a:moveTo>
                  <a:cubicBezTo>
                    <a:pt x="679318" y="69309"/>
                    <a:pt x="688188" y="71006"/>
                    <a:pt x="693368" y="72762"/>
                  </a:cubicBezTo>
                  <a:lnTo>
                    <a:pt x="697317" y="75067"/>
                  </a:lnTo>
                  <a:lnTo>
                    <a:pt x="665239" y="70485"/>
                  </a:lnTo>
                  <a:cubicBezTo>
                    <a:pt x="666668" y="69532"/>
                    <a:pt x="669406" y="69175"/>
                    <a:pt x="672710" y="69220"/>
                  </a:cubicBezTo>
                  <a:close/>
                  <a:moveTo>
                    <a:pt x="631902" y="63817"/>
                  </a:moveTo>
                  <a:cubicBezTo>
                    <a:pt x="641427" y="65722"/>
                    <a:pt x="624282" y="66675"/>
                    <a:pt x="631902" y="67627"/>
                  </a:cubicBezTo>
                  <a:cubicBezTo>
                    <a:pt x="629997" y="70485"/>
                    <a:pt x="619519" y="67627"/>
                    <a:pt x="621424" y="64770"/>
                  </a:cubicBezTo>
                  <a:cubicBezTo>
                    <a:pt x="624282" y="63817"/>
                    <a:pt x="631902" y="66675"/>
                    <a:pt x="631902" y="63817"/>
                  </a:cubicBezTo>
                  <a:close/>
                  <a:moveTo>
                    <a:pt x="660476" y="62864"/>
                  </a:moveTo>
                  <a:cubicBezTo>
                    <a:pt x="656666" y="66674"/>
                    <a:pt x="647141" y="65722"/>
                    <a:pt x="645236" y="69532"/>
                  </a:cubicBezTo>
                  <a:cubicBezTo>
                    <a:pt x="639521" y="68579"/>
                    <a:pt x="648094" y="67627"/>
                    <a:pt x="645236" y="64769"/>
                  </a:cubicBezTo>
                  <a:cubicBezTo>
                    <a:pt x="652856" y="65722"/>
                    <a:pt x="652856" y="61912"/>
                    <a:pt x="660476" y="62864"/>
                  </a:cubicBezTo>
                  <a:close/>
                  <a:moveTo>
                    <a:pt x="735724" y="15239"/>
                  </a:moveTo>
                  <a:cubicBezTo>
                    <a:pt x="736676" y="14287"/>
                    <a:pt x="739534" y="14287"/>
                    <a:pt x="742391" y="15239"/>
                  </a:cubicBezTo>
                  <a:cubicBezTo>
                    <a:pt x="742391" y="16192"/>
                    <a:pt x="744296" y="17144"/>
                    <a:pt x="743344" y="19049"/>
                  </a:cubicBezTo>
                  <a:lnTo>
                    <a:pt x="738581" y="17144"/>
                  </a:lnTo>
                  <a:cubicBezTo>
                    <a:pt x="741439" y="16192"/>
                    <a:pt x="740487" y="16192"/>
                    <a:pt x="735724" y="15239"/>
                  </a:cubicBezTo>
                  <a:close/>
                  <a:moveTo>
                    <a:pt x="656666" y="0"/>
                  </a:moveTo>
                  <a:cubicBezTo>
                    <a:pt x="670001" y="0"/>
                    <a:pt x="668096" y="1905"/>
                    <a:pt x="685241" y="2858"/>
                  </a:cubicBezTo>
                  <a:cubicBezTo>
                    <a:pt x="680479" y="5715"/>
                    <a:pt x="694766" y="5715"/>
                    <a:pt x="693814" y="7620"/>
                  </a:cubicBezTo>
                  <a:cubicBezTo>
                    <a:pt x="693814" y="3810"/>
                    <a:pt x="700481" y="5715"/>
                    <a:pt x="703339" y="8573"/>
                  </a:cubicBezTo>
                  <a:cubicBezTo>
                    <a:pt x="708101" y="8573"/>
                    <a:pt x="701433" y="6668"/>
                    <a:pt x="705243" y="5715"/>
                  </a:cubicBezTo>
                  <a:cubicBezTo>
                    <a:pt x="710006" y="8573"/>
                    <a:pt x="723341" y="7620"/>
                    <a:pt x="720483" y="10478"/>
                  </a:cubicBezTo>
                  <a:cubicBezTo>
                    <a:pt x="722389" y="10478"/>
                    <a:pt x="723341" y="10478"/>
                    <a:pt x="723341" y="11430"/>
                  </a:cubicBezTo>
                  <a:cubicBezTo>
                    <a:pt x="728104" y="10478"/>
                    <a:pt x="721436" y="6668"/>
                    <a:pt x="729056" y="8573"/>
                  </a:cubicBezTo>
                  <a:cubicBezTo>
                    <a:pt x="723341" y="10478"/>
                    <a:pt x="732866" y="11430"/>
                    <a:pt x="734771" y="13335"/>
                  </a:cubicBezTo>
                  <a:cubicBezTo>
                    <a:pt x="726199" y="16193"/>
                    <a:pt x="705243" y="10478"/>
                    <a:pt x="694766" y="10478"/>
                  </a:cubicBezTo>
                  <a:cubicBezTo>
                    <a:pt x="691908" y="9525"/>
                    <a:pt x="691908" y="7620"/>
                    <a:pt x="690004" y="6668"/>
                  </a:cubicBezTo>
                  <a:cubicBezTo>
                    <a:pt x="688099" y="6668"/>
                    <a:pt x="688099" y="7620"/>
                    <a:pt x="688099" y="8573"/>
                  </a:cubicBezTo>
                  <a:cubicBezTo>
                    <a:pt x="677621" y="7620"/>
                    <a:pt x="671906" y="953"/>
                    <a:pt x="661429" y="2858"/>
                  </a:cubicBezTo>
                  <a:cubicBezTo>
                    <a:pt x="662381" y="4763"/>
                    <a:pt x="670001" y="3810"/>
                    <a:pt x="670954" y="5715"/>
                  </a:cubicBezTo>
                  <a:cubicBezTo>
                    <a:pt x="667143" y="6668"/>
                    <a:pt x="664286" y="3810"/>
                    <a:pt x="657618" y="4763"/>
                  </a:cubicBezTo>
                  <a:cubicBezTo>
                    <a:pt x="656666" y="1905"/>
                    <a:pt x="657618" y="2858"/>
                    <a:pt x="656666" y="0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7B109"/>
                </a:solidFill>
              </a:endParaRPr>
            </a:p>
          </p:txBody>
        </p:sp>
        <p:sp>
          <p:nvSpPr>
            <p:cNvPr id="140" name="30%">
              <a:extLst>
                <a:ext uri="{FF2B5EF4-FFF2-40B4-BE49-F238E27FC236}">
                  <a16:creationId xmlns:a16="http://schemas.microsoft.com/office/drawing/2014/main" id="{26E99F10-D180-4E4C-B5BA-F634223C429F}"/>
                </a:ext>
              </a:extLst>
            </p:cNvPr>
            <p:cNvSpPr txBox="1"/>
            <p:nvPr/>
          </p:nvSpPr>
          <p:spPr>
            <a:xfrm>
              <a:off x="1400169" y="8252808"/>
              <a:ext cx="1539249" cy="683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dirty="0">
                  <a:ln w="25400">
                    <a:noFill/>
                  </a:ln>
                  <a:solidFill>
                    <a:schemeClr val="bg1"/>
                  </a:solidFill>
                  <a:latin typeface="Montserrat" panose="00000500000000000000" pitchFamily="50" charset="0"/>
                </a:rPr>
                <a:t>30%</a:t>
              </a:r>
            </a:p>
          </p:txBody>
        </p:sp>
        <p:sp>
          <p:nvSpPr>
            <p:cNvPr id="141" name="OFF">
              <a:extLst>
                <a:ext uri="{FF2B5EF4-FFF2-40B4-BE49-F238E27FC236}">
                  <a16:creationId xmlns:a16="http://schemas.microsoft.com/office/drawing/2014/main" id="{955FCCC1-5216-4BE6-B7E0-FF631802A168}"/>
                </a:ext>
              </a:extLst>
            </p:cNvPr>
            <p:cNvSpPr txBox="1"/>
            <p:nvPr/>
          </p:nvSpPr>
          <p:spPr>
            <a:xfrm>
              <a:off x="1449268" y="8774566"/>
              <a:ext cx="144105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4400" dirty="0">
                  <a:ln w="25400"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" panose="00000500000000000000" pitchFamily="50" charset="0"/>
                </a:rPr>
                <a:t>OFF</a:t>
              </a:r>
            </a:p>
          </p:txBody>
        </p:sp>
      </p:grpSp>
      <p:sp>
        <p:nvSpPr>
          <p:cNvPr id="142" name="Transition">
            <a:extLst>
              <a:ext uri="{FF2B5EF4-FFF2-40B4-BE49-F238E27FC236}">
                <a16:creationId xmlns:a16="http://schemas.microsoft.com/office/drawing/2014/main" id="{00F9023B-E63C-4E98-87F1-9ECDBEC1EC1D}"/>
              </a:ext>
            </a:extLst>
          </p:cNvPr>
          <p:cNvSpPr/>
          <p:nvPr/>
        </p:nvSpPr>
        <p:spPr>
          <a:xfrm>
            <a:off x="-5107143" y="-7994674"/>
            <a:ext cx="18507725" cy="26962148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Transition">
            <a:extLst>
              <a:ext uri="{FF2B5EF4-FFF2-40B4-BE49-F238E27FC236}">
                <a16:creationId xmlns:a16="http://schemas.microsoft.com/office/drawing/2014/main" id="{AA67B088-1AD0-49F6-8825-5122C627E8D6}"/>
              </a:ext>
            </a:extLst>
          </p:cNvPr>
          <p:cNvSpPr/>
          <p:nvPr/>
        </p:nvSpPr>
        <p:spPr>
          <a:xfrm rot="10800000">
            <a:off x="-5107142" y="-3589239"/>
            <a:ext cx="18507725" cy="18151280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bg1"/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5213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7000" decel="9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10" dur="34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8" presetClass="emph" presetSubtype="0" accel="49000" decel="51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120000">
                                      <p:cBhvr>
                                        <p:cTn id="16" dur="1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accel="7000" decel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52778E-6 -3.93519E-6 L 0.14511 0.00333 " pathEditMode="relative" rAng="0" ptsTypes="AA">
                                      <p:cBhvr>
                                        <p:cTn id="28" dur="4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48" y="15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029 -0.08117 L -2.36111E-6 2.91667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" y="4051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5" dur="500" tmFilter="0, 0; .2, .5; .8, .5; 1, 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" dur="250" autoRev="1" fill="hold"/>
                                        <p:tgtEl>
                                          <p:spTgt spid="1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wd">
                                    <p:tmPct val="6923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8" dur="750" fill="hold"/>
                                        <p:tgtEl>
                                          <p:spTgt spid="1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9" presetClass="entr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7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6" presetClass="emph" presetSubtype="0" accel="26000" decel="60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80" dur="16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8" presetClass="emph" presetSubtype="0" accel="19000" decel="48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-600000">
                                      <p:cBhvr>
                                        <p:cTn id="82" dur="16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accel="7000" decel="5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71296E-6 -3.05556E-6 L 0.05584 0.00319 " pathEditMode="relative" rAng="0" ptsTypes="AA">
                                      <p:cBhvr>
                                        <p:cTn id="87" dur="3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2" y="159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2" presetClass="entr" presetSubtype="8" accel="20000" decel="8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8" accel="20000" decel="8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18" grpId="1" animBg="1"/>
      <p:bldP spid="117" grpId="0" animBg="1"/>
      <p:bldP spid="117" grpId="1" animBg="1"/>
      <p:bldP spid="119" grpId="0" animBg="1"/>
      <p:bldP spid="121" grpId="0" animBg="1"/>
      <p:bldP spid="121" grpId="1" animBg="1"/>
      <p:bldP spid="122" grpId="0"/>
      <p:bldP spid="122" grpId="1"/>
      <p:bldP spid="123" grpId="0"/>
      <p:bldP spid="123" grpId="1"/>
      <p:bldP spid="123" grpId="2"/>
      <p:bldP spid="124" grpId="0"/>
      <p:bldP spid="125" grpId="0"/>
      <p:bldP spid="126" grpId="0" animBg="1"/>
      <p:bldP spid="126" grpId="1" animBg="1"/>
      <p:bldP spid="127" grpId="0"/>
      <p:bldP spid="128" grpId="0"/>
      <p:bldP spid="142" grpId="0" animBg="1"/>
      <p:bldP spid="14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">
            <a:extLst>
              <a:ext uri="{FF2B5EF4-FFF2-40B4-BE49-F238E27FC236}">
                <a16:creationId xmlns:a16="http://schemas.microsoft.com/office/drawing/2014/main" id="{A4CB9D6B-804A-4AD1-80C2-D972598E4050}"/>
              </a:ext>
            </a:extLst>
          </p:cNvPr>
          <p:cNvSpPr/>
          <p:nvPr/>
        </p:nvSpPr>
        <p:spPr>
          <a:xfrm>
            <a:off x="-530942" y="0"/>
            <a:ext cx="7964129" cy="10972799"/>
          </a:xfrm>
          <a:prstGeom prst="rect">
            <a:avLst/>
          </a:prstGeom>
          <a:blipFill>
            <a:blip r:embed="rId2"/>
            <a:srcRect/>
            <a:stretch>
              <a:fillRect l="-4074" t="-8870" b="-443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873B043-479D-4EBE-94DB-07EDD5055892}"/>
              </a:ext>
            </a:extLst>
          </p:cNvPr>
          <p:cNvSpPr/>
          <p:nvPr/>
        </p:nvSpPr>
        <p:spPr>
          <a:xfrm>
            <a:off x="-1651819" y="-1946787"/>
            <a:ext cx="14305935" cy="14364929"/>
          </a:xfrm>
          <a:custGeom>
            <a:avLst/>
            <a:gdLst>
              <a:gd name="connsiteX0" fmla="*/ 5255868 w 14305935"/>
              <a:gd name="connsiteY0" fmla="*/ 13998450 h 14364929"/>
              <a:gd name="connsiteX1" fmla="*/ 5231489 w 14305935"/>
              <a:gd name="connsiteY1" fmla="*/ 14005937 h 14364929"/>
              <a:gd name="connsiteX2" fmla="*/ 5252427 w 14305935"/>
              <a:gd name="connsiteY2" fmla="*/ 14020775 h 14364929"/>
              <a:gd name="connsiteX3" fmla="*/ 5027476 w 14305935"/>
              <a:gd name="connsiteY3" fmla="*/ 13884228 h 14364929"/>
              <a:gd name="connsiteX4" fmla="*/ 5002621 w 14305935"/>
              <a:gd name="connsiteY4" fmla="*/ 13890836 h 14364929"/>
              <a:gd name="connsiteX5" fmla="*/ 4955934 w 14305935"/>
              <a:gd name="connsiteY5" fmla="*/ 13947899 h 14364929"/>
              <a:gd name="connsiteX6" fmla="*/ 4988593 w 14305935"/>
              <a:gd name="connsiteY6" fmla="*/ 13946170 h 14364929"/>
              <a:gd name="connsiteX7" fmla="*/ 5027476 w 14305935"/>
              <a:gd name="connsiteY7" fmla="*/ 13884228 h 14364929"/>
              <a:gd name="connsiteX8" fmla="*/ 5166114 w 14305935"/>
              <a:gd name="connsiteY8" fmla="*/ 13858348 h 14364929"/>
              <a:gd name="connsiteX9" fmla="*/ 5159503 w 14305935"/>
              <a:gd name="connsiteY9" fmla="*/ 13858367 h 14364929"/>
              <a:gd name="connsiteX10" fmla="*/ 5071435 w 14305935"/>
              <a:gd name="connsiteY10" fmla="*/ 13932105 h 14364929"/>
              <a:gd name="connsiteX11" fmla="*/ 5078638 w 14305935"/>
              <a:gd name="connsiteY11" fmla="*/ 13988474 h 14364929"/>
              <a:gd name="connsiteX12" fmla="*/ 5127311 w 14305935"/>
              <a:gd name="connsiteY12" fmla="*/ 13954215 h 14364929"/>
              <a:gd name="connsiteX13" fmla="*/ 5175258 w 14305935"/>
              <a:gd name="connsiteY13" fmla="*/ 13861224 h 14364929"/>
              <a:gd name="connsiteX14" fmla="*/ 5166114 w 14305935"/>
              <a:gd name="connsiteY14" fmla="*/ 13858348 h 14364929"/>
              <a:gd name="connsiteX15" fmla="*/ 4881575 w 14305935"/>
              <a:gd name="connsiteY15" fmla="*/ 13746324 h 14364929"/>
              <a:gd name="connsiteX16" fmla="*/ 4843315 w 14305935"/>
              <a:gd name="connsiteY16" fmla="*/ 13758610 h 14364929"/>
              <a:gd name="connsiteX17" fmla="*/ 4811762 w 14305935"/>
              <a:gd name="connsiteY17" fmla="*/ 13824553 h 14364929"/>
              <a:gd name="connsiteX18" fmla="*/ 4852343 w 14305935"/>
              <a:gd name="connsiteY18" fmla="*/ 13868571 h 14364929"/>
              <a:gd name="connsiteX19" fmla="*/ 4901967 w 14305935"/>
              <a:gd name="connsiteY19" fmla="*/ 13836072 h 14364929"/>
              <a:gd name="connsiteX20" fmla="*/ 4902536 w 14305935"/>
              <a:gd name="connsiteY20" fmla="*/ 13762997 h 14364929"/>
              <a:gd name="connsiteX21" fmla="*/ 4881575 w 14305935"/>
              <a:gd name="connsiteY21" fmla="*/ 13746324 h 14364929"/>
              <a:gd name="connsiteX22" fmla="*/ 4790484 w 14305935"/>
              <a:gd name="connsiteY22" fmla="*/ 13500634 h 14364929"/>
              <a:gd name="connsiteX23" fmla="*/ 4788407 w 14305935"/>
              <a:gd name="connsiteY23" fmla="*/ 13551785 h 14364929"/>
              <a:gd name="connsiteX24" fmla="*/ 4846023 w 14305935"/>
              <a:gd name="connsiteY24" fmla="*/ 13608201 h 14364929"/>
              <a:gd name="connsiteX25" fmla="*/ 4870304 w 14305935"/>
              <a:gd name="connsiteY25" fmla="*/ 13605314 h 14364929"/>
              <a:gd name="connsiteX26" fmla="*/ 4884417 w 14305935"/>
              <a:gd name="connsiteY26" fmla="*/ 13569262 h 14364929"/>
              <a:gd name="connsiteX27" fmla="*/ 4826373 w 14305935"/>
              <a:gd name="connsiteY27" fmla="*/ 13509666 h 14364929"/>
              <a:gd name="connsiteX28" fmla="*/ 4790484 w 14305935"/>
              <a:gd name="connsiteY28" fmla="*/ 13500634 h 14364929"/>
              <a:gd name="connsiteX29" fmla="*/ 4358784 w 14305935"/>
              <a:gd name="connsiteY29" fmla="*/ 13277966 h 14364929"/>
              <a:gd name="connsiteX30" fmla="*/ 4359848 w 14305935"/>
              <a:gd name="connsiteY30" fmla="*/ 13278088 h 14364929"/>
              <a:gd name="connsiteX31" fmla="*/ 4359259 w 14305935"/>
              <a:gd name="connsiteY31" fmla="*/ 13278845 h 14364929"/>
              <a:gd name="connsiteX32" fmla="*/ 4358089 w 14305935"/>
              <a:gd name="connsiteY32" fmla="*/ 13278742 h 14364929"/>
              <a:gd name="connsiteX33" fmla="*/ 5552396 w 14305935"/>
              <a:gd name="connsiteY33" fmla="*/ 13210592 h 14364929"/>
              <a:gd name="connsiteX34" fmla="*/ 5575482 w 14305935"/>
              <a:gd name="connsiteY34" fmla="*/ 13217447 h 14364929"/>
              <a:gd name="connsiteX35" fmla="*/ 5562334 w 14305935"/>
              <a:gd name="connsiteY35" fmla="*/ 13231374 h 14364929"/>
              <a:gd name="connsiteX36" fmla="*/ 5549005 w 14305935"/>
              <a:gd name="connsiteY36" fmla="*/ 13230618 h 14364929"/>
              <a:gd name="connsiteX37" fmla="*/ 5552396 w 14305935"/>
              <a:gd name="connsiteY37" fmla="*/ 13210592 h 14364929"/>
              <a:gd name="connsiteX38" fmla="*/ 7296474 w 14305935"/>
              <a:gd name="connsiteY38" fmla="*/ 13150494 h 14364929"/>
              <a:gd name="connsiteX39" fmla="*/ 7273998 w 14305935"/>
              <a:gd name="connsiteY39" fmla="*/ 13161501 h 14364929"/>
              <a:gd name="connsiteX40" fmla="*/ 7177147 w 14305935"/>
              <a:gd name="connsiteY40" fmla="*/ 13276370 h 14364929"/>
              <a:gd name="connsiteX41" fmla="*/ 7162363 w 14305935"/>
              <a:gd name="connsiteY41" fmla="*/ 13320743 h 14364929"/>
              <a:gd name="connsiteX42" fmla="*/ 7206085 w 14305935"/>
              <a:gd name="connsiteY42" fmla="*/ 13286884 h 14364929"/>
              <a:gd name="connsiteX43" fmla="*/ 7257297 w 14305935"/>
              <a:gd name="connsiteY43" fmla="*/ 13226237 h 14364929"/>
              <a:gd name="connsiteX44" fmla="*/ 7294608 w 14305935"/>
              <a:gd name="connsiteY44" fmla="*/ 13168558 h 14364929"/>
              <a:gd name="connsiteX45" fmla="*/ 7296474 w 14305935"/>
              <a:gd name="connsiteY45" fmla="*/ 13150494 h 14364929"/>
              <a:gd name="connsiteX46" fmla="*/ 3777272 w 14305935"/>
              <a:gd name="connsiteY46" fmla="*/ 13127149 h 14364929"/>
              <a:gd name="connsiteX47" fmla="*/ 3772964 w 14305935"/>
              <a:gd name="connsiteY47" fmla="*/ 13166999 h 14364929"/>
              <a:gd name="connsiteX48" fmla="*/ 3807280 w 14305935"/>
              <a:gd name="connsiteY48" fmla="*/ 13180293 h 14364929"/>
              <a:gd name="connsiteX49" fmla="*/ 3827722 w 14305935"/>
              <a:gd name="connsiteY49" fmla="*/ 13148782 h 14364929"/>
              <a:gd name="connsiteX50" fmla="*/ 3777272 w 14305935"/>
              <a:gd name="connsiteY50" fmla="*/ 13127149 h 14364929"/>
              <a:gd name="connsiteX51" fmla="*/ 6999162 w 14305935"/>
              <a:gd name="connsiteY51" fmla="*/ 13092841 h 14364929"/>
              <a:gd name="connsiteX52" fmla="*/ 6942342 w 14305935"/>
              <a:gd name="connsiteY52" fmla="*/ 13138325 h 14364929"/>
              <a:gd name="connsiteX53" fmla="*/ 6944230 w 14305935"/>
              <a:gd name="connsiteY53" fmla="*/ 13165730 h 14364929"/>
              <a:gd name="connsiteX54" fmla="*/ 6984426 w 14305935"/>
              <a:gd name="connsiteY54" fmla="*/ 13134914 h 14364929"/>
              <a:gd name="connsiteX55" fmla="*/ 7166443 w 14305935"/>
              <a:gd name="connsiteY55" fmla="*/ 13062285 h 14364929"/>
              <a:gd name="connsiteX56" fmla="*/ 7137568 w 14305935"/>
              <a:gd name="connsiteY56" fmla="*/ 13069219 h 14364929"/>
              <a:gd name="connsiteX57" fmla="*/ 7067171 w 14305935"/>
              <a:gd name="connsiteY57" fmla="*/ 13125449 h 14364929"/>
              <a:gd name="connsiteX58" fmla="*/ 7029582 w 14305935"/>
              <a:gd name="connsiteY58" fmla="*/ 13173049 h 14364929"/>
              <a:gd name="connsiteX59" fmla="*/ 7034413 w 14305935"/>
              <a:gd name="connsiteY59" fmla="*/ 13294372 h 14364929"/>
              <a:gd name="connsiteX60" fmla="*/ 7057926 w 14305935"/>
              <a:gd name="connsiteY60" fmla="*/ 13304407 h 14364929"/>
              <a:gd name="connsiteX61" fmla="*/ 7212339 w 14305935"/>
              <a:gd name="connsiteY61" fmla="*/ 13178902 h 14364929"/>
              <a:gd name="connsiteX62" fmla="*/ 7231907 w 14305935"/>
              <a:gd name="connsiteY62" fmla="*/ 13095560 h 14364929"/>
              <a:gd name="connsiteX63" fmla="*/ 7192456 w 14305935"/>
              <a:gd name="connsiteY63" fmla="*/ 13067984 h 14364929"/>
              <a:gd name="connsiteX64" fmla="*/ 7166443 w 14305935"/>
              <a:gd name="connsiteY64" fmla="*/ 13062285 h 14364929"/>
              <a:gd name="connsiteX65" fmla="*/ 4246775 w 14305935"/>
              <a:gd name="connsiteY65" fmla="*/ 12967681 h 14364929"/>
              <a:gd name="connsiteX66" fmla="*/ 4246773 w 14305935"/>
              <a:gd name="connsiteY66" fmla="*/ 12967823 h 14364929"/>
              <a:gd name="connsiteX67" fmla="*/ 4246759 w 14305935"/>
              <a:gd name="connsiteY67" fmla="*/ 12967834 h 14364929"/>
              <a:gd name="connsiteX68" fmla="*/ 4252829 w 14305935"/>
              <a:gd name="connsiteY68" fmla="*/ 12961371 h 14364929"/>
              <a:gd name="connsiteX69" fmla="*/ 4253699 w 14305935"/>
              <a:gd name="connsiteY69" fmla="*/ 12962123 h 14364929"/>
              <a:gd name="connsiteX70" fmla="*/ 4253132 w 14305935"/>
              <a:gd name="connsiteY70" fmla="*/ 12962589 h 14364929"/>
              <a:gd name="connsiteX71" fmla="*/ 4247323 w 14305935"/>
              <a:gd name="connsiteY71" fmla="*/ 12962385 h 14364929"/>
              <a:gd name="connsiteX72" fmla="*/ 4247382 w 14305935"/>
              <a:gd name="connsiteY72" fmla="*/ 12961812 h 14364929"/>
              <a:gd name="connsiteX73" fmla="*/ 4249431 w 14305935"/>
              <a:gd name="connsiteY73" fmla="*/ 12958430 h 14364929"/>
              <a:gd name="connsiteX74" fmla="*/ 4246382 w 14305935"/>
              <a:gd name="connsiteY74" fmla="*/ 12962352 h 14364929"/>
              <a:gd name="connsiteX75" fmla="*/ 4247323 w 14305935"/>
              <a:gd name="connsiteY75" fmla="*/ 12962385 h 14364929"/>
              <a:gd name="connsiteX76" fmla="*/ 4246775 w 14305935"/>
              <a:gd name="connsiteY76" fmla="*/ 12967681 h 14364929"/>
              <a:gd name="connsiteX77" fmla="*/ 4246808 w 14305935"/>
              <a:gd name="connsiteY77" fmla="*/ 12965533 h 14364929"/>
              <a:gd name="connsiteX78" fmla="*/ 4174631 w 14305935"/>
              <a:gd name="connsiteY78" fmla="*/ 13059112 h 14364929"/>
              <a:gd name="connsiteX79" fmla="*/ 4143160 w 14305935"/>
              <a:gd name="connsiteY79" fmla="*/ 13144337 h 14364929"/>
              <a:gd name="connsiteX80" fmla="*/ 4204352 w 14305935"/>
              <a:gd name="connsiteY80" fmla="*/ 13195410 h 14364929"/>
              <a:gd name="connsiteX81" fmla="*/ 4259542 w 14305935"/>
              <a:gd name="connsiteY81" fmla="*/ 13249725 h 14364929"/>
              <a:gd name="connsiteX82" fmla="*/ 4231428 w 14305935"/>
              <a:gd name="connsiteY82" fmla="*/ 13293342 h 14364929"/>
              <a:gd name="connsiteX83" fmla="*/ 4293039 w 14305935"/>
              <a:gd name="connsiteY83" fmla="*/ 13278243 h 14364929"/>
              <a:gd name="connsiteX84" fmla="*/ 4355880 w 14305935"/>
              <a:gd name="connsiteY84" fmla="*/ 13274986 h 14364929"/>
              <a:gd name="connsiteX85" fmla="*/ 4353356 w 14305935"/>
              <a:gd name="connsiteY85" fmla="*/ 13277487 h 14364929"/>
              <a:gd name="connsiteX86" fmla="*/ 4360783 w 14305935"/>
              <a:gd name="connsiteY86" fmla="*/ 13276886 h 14364929"/>
              <a:gd name="connsiteX87" fmla="*/ 4353830 w 14305935"/>
              <a:gd name="connsiteY87" fmla="*/ 13278366 h 14364929"/>
              <a:gd name="connsiteX88" fmla="*/ 4358089 w 14305935"/>
              <a:gd name="connsiteY88" fmla="*/ 13278742 h 14364929"/>
              <a:gd name="connsiteX89" fmla="*/ 4335597 w 14305935"/>
              <a:gd name="connsiteY89" fmla="*/ 13303836 h 14364929"/>
              <a:gd name="connsiteX90" fmla="*/ 4345361 w 14305935"/>
              <a:gd name="connsiteY90" fmla="*/ 13351163 h 14364929"/>
              <a:gd name="connsiteX91" fmla="*/ 4457262 w 14305935"/>
              <a:gd name="connsiteY91" fmla="*/ 13388481 h 14364929"/>
              <a:gd name="connsiteX92" fmla="*/ 4521242 w 14305935"/>
              <a:gd name="connsiteY92" fmla="*/ 13471020 h 14364929"/>
              <a:gd name="connsiteX93" fmla="*/ 4517276 w 14305935"/>
              <a:gd name="connsiteY93" fmla="*/ 13494767 h 14364929"/>
              <a:gd name="connsiteX94" fmla="*/ 4494471 w 14305935"/>
              <a:gd name="connsiteY94" fmla="*/ 13497992 h 14364929"/>
              <a:gd name="connsiteX95" fmla="*/ 4401112 w 14305935"/>
              <a:gd name="connsiteY95" fmla="*/ 13425643 h 14364929"/>
              <a:gd name="connsiteX96" fmla="*/ 4377355 w 14305935"/>
              <a:gd name="connsiteY96" fmla="*/ 13427110 h 14364929"/>
              <a:gd name="connsiteX97" fmla="*/ 4362719 w 14305935"/>
              <a:gd name="connsiteY97" fmla="*/ 13464581 h 14364929"/>
              <a:gd name="connsiteX98" fmla="*/ 4442883 w 14305935"/>
              <a:gd name="connsiteY98" fmla="*/ 13553157 h 14364929"/>
              <a:gd name="connsiteX99" fmla="*/ 4582578 w 14305935"/>
              <a:gd name="connsiteY99" fmla="*/ 13677786 h 14364929"/>
              <a:gd name="connsiteX100" fmla="*/ 4790306 w 14305935"/>
              <a:gd name="connsiteY100" fmla="*/ 13717898 h 14364929"/>
              <a:gd name="connsiteX101" fmla="*/ 4816588 w 14305935"/>
              <a:gd name="connsiteY101" fmla="*/ 13713931 h 14364929"/>
              <a:gd name="connsiteX102" fmla="*/ 4814994 w 14305935"/>
              <a:gd name="connsiteY102" fmla="*/ 13672722 h 14364929"/>
              <a:gd name="connsiteX103" fmla="*/ 4711989 w 14305935"/>
              <a:gd name="connsiteY103" fmla="*/ 13565788 h 14364929"/>
              <a:gd name="connsiteX104" fmla="*/ 4614987 w 14305935"/>
              <a:gd name="connsiteY104" fmla="*/ 13455611 h 14364929"/>
              <a:gd name="connsiteX105" fmla="*/ 4520068 w 14305935"/>
              <a:gd name="connsiteY105" fmla="*/ 13363639 h 14364929"/>
              <a:gd name="connsiteX106" fmla="*/ 4461778 w 14305935"/>
              <a:gd name="connsiteY106" fmla="*/ 13315545 h 14364929"/>
              <a:gd name="connsiteX107" fmla="*/ 4419854 w 14305935"/>
              <a:gd name="connsiteY107" fmla="*/ 13288171 h 14364929"/>
              <a:gd name="connsiteX108" fmla="*/ 4390462 w 14305935"/>
              <a:gd name="connsiteY108" fmla="*/ 13281597 h 14364929"/>
              <a:gd name="connsiteX109" fmla="*/ 4359848 w 14305935"/>
              <a:gd name="connsiteY109" fmla="*/ 13278088 h 14364929"/>
              <a:gd name="connsiteX110" fmla="*/ 4360783 w 14305935"/>
              <a:gd name="connsiteY110" fmla="*/ 13276886 h 14364929"/>
              <a:gd name="connsiteX111" fmla="*/ 4355880 w 14305935"/>
              <a:gd name="connsiteY111" fmla="*/ 13274986 h 14364929"/>
              <a:gd name="connsiteX112" fmla="*/ 4403170 w 14305935"/>
              <a:gd name="connsiteY112" fmla="*/ 13166430 h 14364929"/>
              <a:gd name="connsiteX113" fmla="*/ 4339748 w 14305935"/>
              <a:gd name="connsiteY113" fmla="*/ 13104055 h 14364929"/>
              <a:gd name="connsiteX114" fmla="*/ 4246021 w 14305935"/>
              <a:gd name="connsiteY114" fmla="*/ 13017354 h 14364929"/>
              <a:gd name="connsiteX115" fmla="*/ 4246773 w 14305935"/>
              <a:gd name="connsiteY115" fmla="*/ 12967823 h 14364929"/>
              <a:gd name="connsiteX116" fmla="*/ 4253132 w 14305935"/>
              <a:gd name="connsiteY116" fmla="*/ 12962589 h 14364929"/>
              <a:gd name="connsiteX117" fmla="*/ 4254285 w 14305935"/>
              <a:gd name="connsiteY117" fmla="*/ 12962630 h 14364929"/>
              <a:gd name="connsiteX118" fmla="*/ 4253699 w 14305935"/>
              <a:gd name="connsiteY118" fmla="*/ 12962123 h 14364929"/>
              <a:gd name="connsiteX119" fmla="*/ 4254809 w 14305935"/>
              <a:gd name="connsiteY119" fmla="*/ 12961210 h 14364929"/>
              <a:gd name="connsiteX120" fmla="*/ 4252829 w 14305935"/>
              <a:gd name="connsiteY120" fmla="*/ 12961371 h 14364929"/>
              <a:gd name="connsiteX121" fmla="*/ 5003678 w 14305935"/>
              <a:gd name="connsiteY121" fmla="*/ 12912441 h 14364929"/>
              <a:gd name="connsiteX122" fmla="*/ 5017959 w 14305935"/>
              <a:gd name="connsiteY122" fmla="*/ 12914956 h 14364929"/>
              <a:gd name="connsiteX123" fmla="*/ 5014091 w 14305935"/>
              <a:gd name="connsiteY123" fmla="*/ 12934101 h 14364929"/>
              <a:gd name="connsiteX124" fmla="*/ 4992762 w 14305935"/>
              <a:gd name="connsiteY124" fmla="*/ 12937667 h 14364929"/>
              <a:gd name="connsiteX125" fmla="*/ 4934271 w 14305935"/>
              <a:gd name="connsiteY125" fmla="*/ 12829422 h 14364929"/>
              <a:gd name="connsiteX126" fmla="*/ 4913178 w 14305935"/>
              <a:gd name="connsiteY126" fmla="*/ 12914725 h 14364929"/>
              <a:gd name="connsiteX127" fmla="*/ 4874666 w 14305935"/>
              <a:gd name="connsiteY127" fmla="*/ 12912795 h 14364929"/>
              <a:gd name="connsiteX128" fmla="*/ 4884793 w 14305935"/>
              <a:gd name="connsiteY128" fmla="*/ 12855020 h 14364929"/>
              <a:gd name="connsiteX129" fmla="*/ 4909416 w 14305935"/>
              <a:gd name="connsiteY129" fmla="*/ 12836029 h 14364929"/>
              <a:gd name="connsiteX130" fmla="*/ 4924844 w 14305935"/>
              <a:gd name="connsiteY130" fmla="*/ 12831104 h 14364929"/>
              <a:gd name="connsiteX131" fmla="*/ 4934271 w 14305935"/>
              <a:gd name="connsiteY131" fmla="*/ 12829422 h 14364929"/>
              <a:gd name="connsiteX132" fmla="*/ 5162385 w 14305935"/>
              <a:gd name="connsiteY132" fmla="*/ 12770969 h 14364929"/>
              <a:gd name="connsiteX133" fmla="*/ 5163164 w 14305935"/>
              <a:gd name="connsiteY133" fmla="*/ 12771786 h 14364929"/>
              <a:gd name="connsiteX134" fmla="*/ 5161861 w 14305935"/>
              <a:gd name="connsiteY134" fmla="*/ 12772388 h 14364929"/>
              <a:gd name="connsiteX135" fmla="*/ 5160886 w 14305935"/>
              <a:gd name="connsiteY135" fmla="*/ 12771779 h 14364929"/>
              <a:gd name="connsiteX136" fmla="*/ 5158435 w 14305935"/>
              <a:gd name="connsiteY136" fmla="*/ 12770830 h 14364929"/>
              <a:gd name="connsiteX137" fmla="*/ 5159909 w 14305935"/>
              <a:gd name="connsiteY137" fmla="*/ 12771169 h 14364929"/>
              <a:gd name="connsiteX138" fmla="*/ 5160886 w 14305935"/>
              <a:gd name="connsiteY138" fmla="*/ 12771779 h 14364929"/>
              <a:gd name="connsiteX139" fmla="*/ 5159386 w 14305935"/>
              <a:gd name="connsiteY139" fmla="*/ 12772589 h 14364929"/>
              <a:gd name="connsiteX140" fmla="*/ 5206716 w 14305935"/>
              <a:gd name="connsiteY140" fmla="*/ 12754973 h 14364929"/>
              <a:gd name="connsiteX141" fmla="*/ 5389372 w 14305935"/>
              <a:gd name="connsiteY141" fmla="*/ 12928020 h 14364929"/>
              <a:gd name="connsiteX142" fmla="*/ 5406246 w 14305935"/>
              <a:gd name="connsiteY142" fmla="*/ 12971203 h 14364929"/>
              <a:gd name="connsiteX143" fmla="*/ 5408169 w 14305935"/>
              <a:gd name="connsiteY143" fmla="*/ 13020192 h 14364929"/>
              <a:gd name="connsiteX144" fmla="*/ 5456982 w 14305935"/>
              <a:gd name="connsiteY144" fmla="*/ 13072270 h 14364929"/>
              <a:gd name="connsiteX145" fmla="*/ 5564155 w 14305935"/>
              <a:gd name="connsiteY145" fmla="*/ 13053018 h 14364929"/>
              <a:gd name="connsiteX146" fmla="*/ 5589484 w 14305935"/>
              <a:gd name="connsiteY146" fmla="*/ 13047289 h 14364929"/>
              <a:gd name="connsiteX147" fmla="*/ 5581091 w 14305935"/>
              <a:gd name="connsiteY147" fmla="*/ 13070016 h 14364929"/>
              <a:gd name="connsiteX148" fmla="*/ 5436232 w 14305935"/>
              <a:gd name="connsiteY148" fmla="*/ 13141469 h 14364929"/>
              <a:gd name="connsiteX149" fmla="*/ 5331656 w 14305935"/>
              <a:gd name="connsiteY149" fmla="*/ 13038797 h 14364929"/>
              <a:gd name="connsiteX150" fmla="*/ 5288697 w 14305935"/>
              <a:gd name="connsiteY150" fmla="*/ 12990379 h 14364929"/>
              <a:gd name="connsiteX151" fmla="*/ 5238639 w 14305935"/>
              <a:gd name="connsiteY151" fmla="*/ 12950344 h 14364929"/>
              <a:gd name="connsiteX152" fmla="*/ 5198162 w 14305935"/>
              <a:gd name="connsiteY152" fmla="*/ 12808487 h 14364929"/>
              <a:gd name="connsiteX153" fmla="*/ 5163164 w 14305935"/>
              <a:gd name="connsiteY153" fmla="*/ 12771786 h 14364929"/>
              <a:gd name="connsiteX154" fmla="*/ 5189004 w 14305935"/>
              <a:gd name="connsiteY154" fmla="*/ 12759854 h 14364929"/>
              <a:gd name="connsiteX155" fmla="*/ 5206716 w 14305935"/>
              <a:gd name="connsiteY155" fmla="*/ 12754973 h 14364929"/>
              <a:gd name="connsiteX156" fmla="*/ 5122608 w 14305935"/>
              <a:gd name="connsiteY156" fmla="*/ 12735611 h 14364929"/>
              <a:gd name="connsiteX157" fmla="*/ 5141022 w 14305935"/>
              <a:gd name="connsiteY157" fmla="*/ 12752950 h 14364929"/>
              <a:gd name="connsiteX158" fmla="*/ 5158435 w 14305935"/>
              <a:gd name="connsiteY158" fmla="*/ 12770830 h 14364929"/>
              <a:gd name="connsiteX159" fmla="*/ 5084689 w 14305935"/>
              <a:gd name="connsiteY159" fmla="*/ 12775430 h 14364929"/>
              <a:gd name="connsiteX160" fmla="*/ 5099803 w 14305935"/>
              <a:gd name="connsiteY160" fmla="*/ 12738839 h 14364929"/>
              <a:gd name="connsiteX161" fmla="*/ 5122608 w 14305935"/>
              <a:gd name="connsiteY161" fmla="*/ 12735611 h 14364929"/>
              <a:gd name="connsiteX162" fmla="*/ 3587379 w 14305935"/>
              <a:gd name="connsiteY162" fmla="*/ 12713559 h 14364929"/>
              <a:gd name="connsiteX163" fmla="*/ 3588466 w 14305935"/>
              <a:gd name="connsiteY163" fmla="*/ 12717458 h 14364929"/>
              <a:gd name="connsiteX164" fmla="*/ 3586805 w 14305935"/>
              <a:gd name="connsiteY164" fmla="*/ 12717281 h 14364929"/>
              <a:gd name="connsiteX165" fmla="*/ 3585594 w 14305935"/>
              <a:gd name="connsiteY165" fmla="*/ 12718529 h 14364929"/>
              <a:gd name="connsiteX166" fmla="*/ 3582330 w 14305935"/>
              <a:gd name="connsiteY166" fmla="*/ 12718560 h 14364929"/>
              <a:gd name="connsiteX167" fmla="*/ 3587379 w 14305935"/>
              <a:gd name="connsiteY167" fmla="*/ 12713559 h 14364929"/>
              <a:gd name="connsiteX168" fmla="*/ 3604287 w 14305935"/>
              <a:gd name="connsiteY168" fmla="*/ 12671023 h 14364929"/>
              <a:gd name="connsiteX169" fmla="*/ 3612771 w 14305935"/>
              <a:gd name="connsiteY169" fmla="*/ 12681646 h 14364929"/>
              <a:gd name="connsiteX170" fmla="*/ 3587379 w 14305935"/>
              <a:gd name="connsiteY170" fmla="*/ 12713559 h 14364929"/>
              <a:gd name="connsiteX171" fmla="*/ 3587540 w 14305935"/>
              <a:gd name="connsiteY171" fmla="*/ 12682773 h 14364929"/>
              <a:gd name="connsiteX172" fmla="*/ 3604287 w 14305935"/>
              <a:gd name="connsiteY172" fmla="*/ 12671023 h 14364929"/>
              <a:gd name="connsiteX173" fmla="*/ 4194124 w 14305935"/>
              <a:gd name="connsiteY173" fmla="*/ 12538061 h 14364929"/>
              <a:gd name="connsiteX174" fmla="*/ 4250001 w 14305935"/>
              <a:gd name="connsiteY174" fmla="*/ 12560171 h 14364929"/>
              <a:gd name="connsiteX175" fmla="*/ 4260561 w 14305935"/>
              <a:gd name="connsiteY175" fmla="*/ 12574930 h 14364929"/>
              <a:gd name="connsiteX176" fmla="*/ 4256203 w 14305935"/>
              <a:gd name="connsiteY176" fmla="*/ 12617080 h 14364929"/>
              <a:gd name="connsiteX177" fmla="*/ 4213888 w 14305935"/>
              <a:gd name="connsiteY177" fmla="*/ 12608110 h 14364929"/>
              <a:gd name="connsiteX178" fmla="*/ 4195047 w 14305935"/>
              <a:gd name="connsiteY178" fmla="*/ 12587591 h 14364929"/>
              <a:gd name="connsiteX179" fmla="*/ 4194124 w 14305935"/>
              <a:gd name="connsiteY179" fmla="*/ 12538061 h 14364929"/>
              <a:gd name="connsiteX180" fmla="*/ 4096849 w 14305935"/>
              <a:gd name="connsiteY180" fmla="*/ 12385536 h 14364929"/>
              <a:gd name="connsiteX181" fmla="*/ 4104431 w 14305935"/>
              <a:gd name="connsiteY181" fmla="*/ 12386416 h 14364929"/>
              <a:gd name="connsiteX182" fmla="*/ 4082185 w 14305935"/>
              <a:gd name="connsiteY182" fmla="*/ 12409806 h 14364929"/>
              <a:gd name="connsiteX183" fmla="*/ 4074478 w 14305935"/>
              <a:gd name="connsiteY183" fmla="*/ 12400325 h 14364929"/>
              <a:gd name="connsiteX184" fmla="*/ 4083625 w 14305935"/>
              <a:gd name="connsiteY184" fmla="*/ 12388560 h 14364929"/>
              <a:gd name="connsiteX185" fmla="*/ 4096849 w 14305935"/>
              <a:gd name="connsiteY185" fmla="*/ 12385536 h 14364929"/>
              <a:gd name="connsiteX186" fmla="*/ 2741215 w 14305935"/>
              <a:gd name="connsiteY186" fmla="*/ 12381419 h 14364929"/>
              <a:gd name="connsiteX187" fmla="*/ 2718103 w 14305935"/>
              <a:gd name="connsiteY187" fmla="*/ 12381685 h 14364929"/>
              <a:gd name="connsiteX188" fmla="*/ 2711283 w 14305935"/>
              <a:gd name="connsiteY188" fmla="*/ 12400151 h 14364929"/>
              <a:gd name="connsiteX189" fmla="*/ 2725991 w 14305935"/>
              <a:gd name="connsiteY189" fmla="*/ 12405848 h 14364929"/>
              <a:gd name="connsiteX190" fmla="*/ 2741039 w 14305935"/>
              <a:gd name="connsiteY190" fmla="*/ 12395442 h 14364929"/>
              <a:gd name="connsiteX191" fmla="*/ 2741215 w 14305935"/>
              <a:gd name="connsiteY191" fmla="*/ 12381419 h 14364929"/>
              <a:gd name="connsiteX192" fmla="*/ 4021073 w 14305935"/>
              <a:gd name="connsiteY192" fmla="*/ 12224380 h 14364929"/>
              <a:gd name="connsiteX193" fmla="*/ 4081431 w 14305935"/>
              <a:gd name="connsiteY193" fmla="*/ 12236250 h 14364929"/>
              <a:gd name="connsiteX194" fmla="*/ 4055995 w 14305935"/>
              <a:gd name="connsiteY194" fmla="*/ 12339819 h 14364929"/>
              <a:gd name="connsiteX195" fmla="*/ 4036995 w 14305935"/>
              <a:gd name="connsiteY195" fmla="*/ 12350086 h 14364929"/>
              <a:gd name="connsiteX196" fmla="*/ 4017959 w 14305935"/>
              <a:gd name="connsiteY196" fmla="*/ 12338768 h 14364929"/>
              <a:gd name="connsiteX197" fmla="*/ 3978509 w 14305935"/>
              <a:gd name="connsiteY197" fmla="*/ 12311194 h 14364929"/>
              <a:gd name="connsiteX198" fmla="*/ 3939060 w 14305935"/>
              <a:gd name="connsiteY198" fmla="*/ 12283618 h 14364929"/>
              <a:gd name="connsiteX199" fmla="*/ 3926403 w 14305935"/>
              <a:gd name="connsiteY199" fmla="*/ 12274539 h 14364929"/>
              <a:gd name="connsiteX200" fmla="*/ 3922025 w 14305935"/>
              <a:gd name="connsiteY200" fmla="*/ 12271220 h 14364929"/>
              <a:gd name="connsiteX201" fmla="*/ 3940270 w 14305935"/>
              <a:gd name="connsiteY201" fmla="*/ 12249991 h 14364929"/>
              <a:gd name="connsiteX202" fmla="*/ 4021073 w 14305935"/>
              <a:gd name="connsiteY202" fmla="*/ 12224380 h 14364929"/>
              <a:gd name="connsiteX203" fmla="*/ 3938936 w 14305935"/>
              <a:gd name="connsiteY203" fmla="*/ 12173396 h 14364929"/>
              <a:gd name="connsiteX204" fmla="*/ 3953167 w 14305935"/>
              <a:gd name="connsiteY204" fmla="*/ 12178214 h 14364929"/>
              <a:gd name="connsiteX205" fmla="*/ 3946348 w 14305935"/>
              <a:gd name="connsiteY205" fmla="*/ 12196679 h 14364929"/>
              <a:gd name="connsiteX206" fmla="*/ 3924591 w 14305935"/>
              <a:gd name="connsiteY206" fmla="*/ 12197065 h 14364929"/>
              <a:gd name="connsiteX207" fmla="*/ 2519550 w 14305935"/>
              <a:gd name="connsiteY207" fmla="*/ 12171749 h 14364929"/>
              <a:gd name="connsiteX208" fmla="*/ 2512033 w 14305935"/>
              <a:gd name="connsiteY208" fmla="*/ 12194003 h 14364929"/>
              <a:gd name="connsiteX209" fmla="*/ 2535740 w 14305935"/>
              <a:gd name="connsiteY209" fmla="*/ 12194837 h 14364929"/>
              <a:gd name="connsiteX210" fmla="*/ 2545083 w 14305935"/>
              <a:gd name="connsiteY210" fmla="*/ 12173870 h 14364929"/>
              <a:gd name="connsiteX211" fmla="*/ 2519550 w 14305935"/>
              <a:gd name="connsiteY211" fmla="*/ 12171749 h 14364929"/>
              <a:gd name="connsiteX212" fmla="*/ 6848422 w 14305935"/>
              <a:gd name="connsiteY212" fmla="*/ 12163495 h 14364929"/>
              <a:gd name="connsiteX213" fmla="*/ 6850324 w 14305935"/>
              <a:gd name="connsiteY213" fmla="*/ 12167016 h 14364929"/>
              <a:gd name="connsiteX214" fmla="*/ 6847452 w 14305935"/>
              <a:gd name="connsiteY214" fmla="*/ 12167971 h 14364929"/>
              <a:gd name="connsiteX215" fmla="*/ 6846849 w 14305935"/>
              <a:gd name="connsiteY215" fmla="*/ 12167756 h 14364929"/>
              <a:gd name="connsiteX216" fmla="*/ 6845400 w 14305935"/>
              <a:gd name="connsiteY216" fmla="*/ 12168653 h 14364929"/>
              <a:gd name="connsiteX217" fmla="*/ 6844848 w 14305935"/>
              <a:gd name="connsiteY217" fmla="*/ 12168837 h 14364929"/>
              <a:gd name="connsiteX218" fmla="*/ 6848422 w 14305935"/>
              <a:gd name="connsiteY218" fmla="*/ 12163495 h 14364929"/>
              <a:gd name="connsiteX219" fmla="*/ 6862584 w 14305935"/>
              <a:gd name="connsiteY219" fmla="*/ 12125143 h 14364929"/>
              <a:gd name="connsiteX220" fmla="*/ 6871389 w 14305935"/>
              <a:gd name="connsiteY220" fmla="*/ 12129482 h 14364929"/>
              <a:gd name="connsiteX221" fmla="*/ 6848422 w 14305935"/>
              <a:gd name="connsiteY221" fmla="*/ 12163495 h 14364929"/>
              <a:gd name="connsiteX222" fmla="*/ 6862584 w 14305935"/>
              <a:gd name="connsiteY222" fmla="*/ 12125143 h 14364929"/>
              <a:gd name="connsiteX223" fmla="*/ 2525052 w 14305935"/>
              <a:gd name="connsiteY223" fmla="*/ 11904564 h 14364929"/>
              <a:gd name="connsiteX224" fmla="*/ 2547519 w 14305935"/>
              <a:gd name="connsiteY224" fmla="*/ 11920139 h 14364929"/>
              <a:gd name="connsiteX225" fmla="*/ 2531064 w 14305935"/>
              <a:gd name="connsiteY225" fmla="*/ 11973374 h 14364929"/>
              <a:gd name="connsiteX226" fmla="*/ 2460123 w 14305935"/>
              <a:gd name="connsiteY226" fmla="*/ 11985555 h 14364929"/>
              <a:gd name="connsiteX227" fmla="*/ 2486824 w 14305935"/>
              <a:gd name="connsiteY227" fmla="*/ 11915414 h 14364929"/>
              <a:gd name="connsiteX228" fmla="*/ 2525052 w 14305935"/>
              <a:gd name="connsiteY228" fmla="*/ 11904564 h 14364929"/>
              <a:gd name="connsiteX229" fmla="*/ 2297526 w 14305935"/>
              <a:gd name="connsiteY229" fmla="*/ 11834118 h 14364929"/>
              <a:gd name="connsiteX230" fmla="*/ 2297734 w 14305935"/>
              <a:gd name="connsiteY230" fmla="*/ 11835669 h 14364929"/>
              <a:gd name="connsiteX231" fmla="*/ 2296470 w 14305935"/>
              <a:gd name="connsiteY231" fmla="*/ 11836759 h 14364929"/>
              <a:gd name="connsiteX232" fmla="*/ 2296384 w 14305935"/>
              <a:gd name="connsiteY232" fmla="*/ 11836177 h 14364929"/>
              <a:gd name="connsiteX233" fmla="*/ 2297303 w 14305935"/>
              <a:gd name="connsiteY233" fmla="*/ 11834331 h 14364929"/>
              <a:gd name="connsiteX234" fmla="*/ 2297462 w 14305935"/>
              <a:gd name="connsiteY234" fmla="*/ 11833644 h 14364929"/>
              <a:gd name="connsiteX235" fmla="*/ 2297501 w 14305935"/>
              <a:gd name="connsiteY235" fmla="*/ 11833933 h 14364929"/>
              <a:gd name="connsiteX236" fmla="*/ 2297303 w 14305935"/>
              <a:gd name="connsiteY236" fmla="*/ 11834331 h 14364929"/>
              <a:gd name="connsiteX237" fmla="*/ 2296258 w 14305935"/>
              <a:gd name="connsiteY237" fmla="*/ 11835329 h 14364929"/>
              <a:gd name="connsiteX238" fmla="*/ 2296384 w 14305935"/>
              <a:gd name="connsiteY238" fmla="*/ 11836177 h 14364929"/>
              <a:gd name="connsiteX239" fmla="*/ 2295811 w 14305935"/>
              <a:gd name="connsiteY239" fmla="*/ 11837327 h 14364929"/>
              <a:gd name="connsiteX240" fmla="*/ 2294529 w 14305935"/>
              <a:gd name="connsiteY240" fmla="*/ 11838433 h 14364929"/>
              <a:gd name="connsiteX241" fmla="*/ 2294490 w 14305935"/>
              <a:gd name="connsiteY241" fmla="*/ 11838144 h 14364929"/>
              <a:gd name="connsiteX242" fmla="*/ 2296181 w 14305935"/>
              <a:gd name="connsiteY242" fmla="*/ 11834750 h 14364929"/>
              <a:gd name="connsiteX243" fmla="*/ 8007856 w 14305935"/>
              <a:gd name="connsiteY243" fmla="*/ 11769581 h 14364929"/>
              <a:gd name="connsiteX244" fmla="*/ 7993625 w 14305935"/>
              <a:gd name="connsiteY244" fmla="*/ 11769809 h 14364929"/>
              <a:gd name="connsiteX245" fmla="*/ 7953378 w 14305935"/>
              <a:gd name="connsiteY245" fmla="*/ 11802927 h 14364929"/>
              <a:gd name="connsiteX246" fmla="*/ 7940790 w 14305935"/>
              <a:gd name="connsiteY246" fmla="*/ 11837018 h 14364929"/>
              <a:gd name="connsiteX247" fmla="*/ 7980644 w 14305935"/>
              <a:gd name="connsiteY247" fmla="*/ 11822303 h 14364929"/>
              <a:gd name="connsiteX248" fmla="*/ 8018319 w 14305935"/>
              <a:gd name="connsiteY248" fmla="*/ 11793988 h 14364929"/>
              <a:gd name="connsiteX249" fmla="*/ 8007856 w 14305935"/>
              <a:gd name="connsiteY249" fmla="*/ 11769581 h 14364929"/>
              <a:gd name="connsiteX250" fmla="*/ 2142496 w 14305935"/>
              <a:gd name="connsiteY250" fmla="*/ 11744452 h 14364929"/>
              <a:gd name="connsiteX251" fmla="*/ 2132628 w 14305935"/>
              <a:gd name="connsiteY251" fmla="*/ 11766838 h 14364929"/>
              <a:gd name="connsiteX252" fmla="*/ 2161771 w 14305935"/>
              <a:gd name="connsiteY252" fmla="*/ 11837506 h 14364929"/>
              <a:gd name="connsiteX253" fmla="*/ 2200911 w 14305935"/>
              <a:gd name="connsiteY253" fmla="*/ 11902768 h 14364929"/>
              <a:gd name="connsiteX254" fmla="*/ 2257438 w 14305935"/>
              <a:gd name="connsiteY254" fmla="*/ 11871087 h 14364929"/>
              <a:gd name="connsiteX255" fmla="*/ 2293782 w 14305935"/>
              <a:gd name="connsiteY255" fmla="*/ 11835530 h 14364929"/>
              <a:gd name="connsiteX256" fmla="*/ 2167156 w 14305935"/>
              <a:gd name="connsiteY256" fmla="*/ 11747045 h 14364929"/>
              <a:gd name="connsiteX257" fmla="*/ 2142496 w 14305935"/>
              <a:gd name="connsiteY257" fmla="*/ 11744452 h 14364929"/>
              <a:gd name="connsiteX258" fmla="*/ 8239204 w 14305935"/>
              <a:gd name="connsiteY258" fmla="*/ 11401750 h 14364929"/>
              <a:gd name="connsiteX259" fmla="*/ 8205874 w 14305935"/>
              <a:gd name="connsiteY259" fmla="*/ 11411801 h 14364929"/>
              <a:gd name="connsiteX260" fmla="*/ 8204761 w 14305935"/>
              <a:gd name="connsiteY260" fmla="*/ 11440828 h 14364929"/>
              <a:gd name="connsiteX261" fmla="*/ 8243141 w 14305935"/>
              <a:gd name="connsiteY261" fmla="*/ 11425774 h 14364929"/>
              <a:gd name="connsiteX262" fmla="*/ 8239204 w 14305935"/>
              <a:gd name="connsiteY262" fmla="*/ 11401750 h 14364929"/>
              <a:gd name="connsiteX263" fmla="*/ 7752601 w 14305935"/>
              <a:gd name="connsiteY263" fmla="*/ 11250532 h 14364929"/>
              <a:gd name="connsiteX264" fmla="*/ 7733242 w 14305935"/>
              <a:gd name="connsiteY264" fmla="*/ 11254457 h 14364929"/>
              <a:gd name="connsiteX265" fmla="*/ 7728604 w 14305935"/>
              <a:gd name="connsiteY265" fmla="*/ 11286524 h 14364929"/>
              <a:gd name="connsiteX266" fmla="*/ 7757199 w 14305935"/>
              <a:gd name="connsiteY266" fmla="*/ 11313142 h 14364929"/>
              <a:gd name="connsiteX267" fmla="*/ 7778235 w 14305935"/>
              <a:gd name="connsiteY267" fmla="*/ 11323377 h 14364929"/>
              <a:gd name="connsiteX268" fmla="*/ 7841909 w 14305935"/>
              <a:gd name="connsiteY268" fmla="*/ 11281013 h 14364929"/>
              <a:gd name="connsiteX269" fmla="*/ 7841400 w 14305935"/>
              <a:gd name="connsiteY269" fmla="*/ 11258549 h 14364929"/>
              <a:gd name="connsiteX270" fmla="*/ 7767424 w 14305935"/>
              <a:gd name="connsiteY270" fmla="*/ 11250765 h 14364929"/>
              <a:gd name="connsiteX271" fmla="*/ 7752601 w 14305935"/>
              <a:gd name="connsiteY271" fmla="*/ 11250532 h 14364929"/>
              <a:gd name="connsiteX272" fmla="*/ 7657128 w 14305935"/>
              <a:gd name="connsiteY272" fmla="*/ 11161418 h 14364929"/>
              <a:gd name="connsiteX273" fmla="*/ 7639699 w 14305935"/>
              <a:gd name="connsiteY273" fmla="*/ 11167423 h 14364929"/>
              <a:gd name="connsiteX274" fmla="*/ 7644308 w 14305935"/>
              <a:gd name="connsiteY274" fmla="*/ 11183126 h 14364929"/>
              <a:gd name="connsiteX275" fmla="*/ 7657407 w 14305935"/>
              <a:gd name="connsiteY275" fmla="*/ 11171501 h 14364929"/>
              <a:gd name="connsiteX276" fmla="*/ 7657128 w 14305935"/>
              <a:gd name="connsiteY276" fmla="*/ 11161418 h 14364929"/>
              <a:gd name="connsiteX277" fmla="*/ 1581482 w 14305935"/>
              <a:gd name="connsiteY277" fmla="*/ 10746862 h 14364929"/>
              <a:gd name="connsiteX278" fmla="*/ 1583384 w 14305935"/>
              <a:gd name="connsiteY278" fmla="*/ 10750383 h 14364929"/>
              <a:gd name="connsiteX279" fmla="*/ 1577483 w 14305935"/>
              <a:gd name="connsiteY279" fmla="*/ 10749023 h 14364929"/>
              <a:gd name="connsiteX280" fmla="*/ 1582462 w 14305935"/>
              <a:gd name="connsiteY280" fmla="*/ 10746277 h 14364929"/>
              <a:gd name="connsiteX281" fmla="*/ 1582483 w 14305935"/>
              <a:gd name="connsiteY281" fmla="*/ 10746321 h 14364929"/>
              <a:gd name="connsiteX282" fmla="*/ 1581482 w 14305935"/>
              <a:gd name="connsiteY282" fmla="*/ 10746862 h 14364929"/>
              <a:gd name="connsiteX283" fmla="*/ 1581482 w 14305935"/>
              <a:gd name="connsiteY283" fmla="*/ 10746862 h 14364929"/>
              <a:gd name="connsiteX284" fmla="*/ 8704137 w 14305935"/>
              <a:gd name="connsiteY284" fmla="*/ 10736653 h 14364929"/>
              <a:gd name="connsiteX285" fmla="*/ 8704137 w 14305935"/>
              <a:gd name="connsiteY285" fmla="*/ 10736653 h 14364929"/>
              <a:gd name="connsiteX286" fmla="*/ 8701039 w 14305935"/>
              <a:gd name="connsiteY286" fmla="*/ 10742875 h 14364929"/>
              <a:gd name="connsiteX287" fmla="*/ 8702875 w 14305935"/>
              <a:gd name="connsiteY287" fmla="*/ 10737903 h 14364929"/>
              <a:gd name="connsiteX288" fmla="*/ 8703661 w 14305935"/>
              <a:gd name="connsiteY288" fmla="*/ 10735773 h 14364929"/>
              <a:gd name="connsiteX289" fmla="*/ 8702875 w 14305935"/>
              <a:gd name="connsiteY289" fmla="*/ 10737903 h 14364929"/>
              <a:gd name="connsiteX290" fmla="*/ 8699088 w 14305935"/>
              <a:gd name="connsiteY290" fmla="*/ 10741654 h 14364929"/>
              <a:gd name="connsiteX291" fmla="*/ 8701039 w 14305935"/>
              <a:gd name="connsiteY291" fmla="*/ 10742875 h 14364929"/>
              <a:gd name="connsiteX292" fmla="*/ 8705087 w 14305935"/>
              <a:gd name="connsiteY292" fmla="*/ 10738412 h 14364929"/>
              <a:gd name="connsiteX293" fmla="*/ 8704137 w 14305935"/>
              <a:gd name="connsiteY293" fmla="*/ 10736653 h 14364929"/>
              <a:gd name="connsiteX294" fmla="*/ 8704137 w 14305935"/>
              <a:gd name="connsiteY294" fmla="*/ 10736653 h 14364929"/>
              <a:gd name="connsiteX295" fmla="*/ 8704137 w 14305935"/>
              <a:gd name="connsiteY295" fmla="*/ 10736653 h 14364929"/>
              <a:gd name="connsiteX296" fmla="*/ 8673198 w 14305935"/>
              <a:gd name="connsiteY296" fmla="*/ 10727218 h 14364929"/>
              <a:gd name="connsiteX297" fmla="*/ 8616427 w 14305935"/>
              <a:gd name="connsiteY297" fmla="*/ 10770403 h 14364929"/>
              <a:gd name="connsiteX298" fmla="*/ 8601363 w 14305935"/>
              <a:gd name="connsiteY298" fmla="*/ 10804693 h 14364929"/>
              <a:gd name="connsiteX299" fmla="*/ 8642071 w 14305935"/>
              <a:gd name="connsiteY299" fmla="*/ 10796341 h 14364929"/>
              <a:gd name="connsiteX300" fmla="*/ 8698137 w 14305935"/>
              <a:gd name="connsiteY300" fmla="*/ 10739895 h 14364929"/>
              <a:gd name="connsiteX301" fmla="*/ 8673198 w 14305935"/>
              <a:gd name="connsiteY301" fmla="*/ 10727218 h 14364929"/>
              <a:gd name="connsiteX302" fmla="*/ 1607150 w 14305935"/>
              <a:gd name="connsiteY302" fmla="*/ 10655677 h 14364929"/>
              <a:gd name="connsiteX303" fmla="*/ 1604794 w 14305935"/>
              <a:gd name="connsiteY303" fmla="*/ 10732949 h 14364929"/>
              <a:gd name="connsiteX304" fmla="*/ 1582462 w 14305935"/>
              <a:gd name="connsiteY304" fmla="*/ 10746277 h 14364929"/>
              <a:gd name="connsiteX305" fmla="*/ 1572236 w 14305935"/>
              <a:gd name="connsiteY305" fmla="*/ 10725228 h 14364929"/>
              <a:gd name="connsiteX306" fmla="*/ 1607150 w 14305935"/>
              <a:gd name="connsiteY306" fmla="*/ 10655677 h 14364929"/>
              <a:gd name="connsiteX307" fmla="*/ 9001554 w 14305935"/>
              <a:gd name="connsiteY307" fmla="*/ 10586922 h 14364929"/>
              <a:gd name="connsiteX308" fmla="*/ 8987002 w 14305935"/>
              <a:gd name="connsiteY308" fmla="*/ 10590628 h 14364929"/>
              <a:gd name="connsiteX309" fmla="*/ 8931937 w 14305935"/>
              <a:gd name="connsiteY309" fmla="*/ 10646535 h 14364929"/>
              <a:gd name="connsiteX310" fmla="*/ 8899663 w 14305935"/>
              <a:gd name="connsiteY310" fmla="*/ 10723097 h 14364929"/>
              <a:gd name="connsiteX311" fmla="*/ 8949483 w 14305935"/>
              <a:gd name="connsiteY311" fmla="*/ 10681396 h 14364929"/>
              <a:gd name="connsiteX312" fmla="*/ 8996122 w 14305935"/>
              <a:gd name="connsiteY312" fmla="*/ 10626632 h 14364929"/>
              <a:gd name="connsiteX313" fmla="*/ 9001554 w 14305935"/>
              <a:gd name="connsiteY313" fmla="*/ 10586922 h 14364929"/>
              <a:gd name="connsiteX314" fmla="*/ 1704417 w 14305935"/>
              <a:gd name="connsiteY314" fmla="*/ 10548791 h 14364929"/>
              <a:gd name="connsiteX315" fmla="*/ 1742694 w 14305935"/>
              <a:gd name="connsiteY315" fmla="*/ 10557422 h 14364929"/>
              <a:gd name="connsiteX316" fmla="*/ 1745057 w 14305935"/>
              <a:gd name="connsiteY316" fmla="*/ 10585707 h 14364929"/>
              <a:gd name="connsiteX317" fmla="*/ 1613723 w 14305935"/>
              <a:gd name="connsiteY317" fmla="*/ 10648715 h 14364929"/>
              <a:gd name="connsiteX318" fmla="*/ 1612149 w 14305935"/>
              <a:gd name="connsiteY318" fmla="*/ 10652976 h 14364929"/>
              <a:gd name="connsiteX319" fmla="*/ 1607150 w 14305935"/>
              <a:gd name="connsiteY319" fmla="*/ 10655677 h 14364929"/>
              <a:gd name="connsiteX320" fmla="*/ 1605247 w 14305935"/>
              <a:gd name="connsiteY320" fmla="*/ 10652157 h 14364929"/>
              <a:gd name="connsiteX321" fmla="*/ 1612248 w 14305935"/>
              <a:gd name="connsiteY321" fmla="*/ 10648374 h 14364929"/>
              <a:gd name="connsiteX322" fmla="*/ 1633704 w 14305935"/>
              <a:gd name="connsiteY322" fmla="*/ 10592438 h 14364929"/>
              <a:gd name="connsiteX323" fmla="*/ 1704417 w 14305935"/>
              <a:gd name="connsiteY323" fmla="*/ 10548791 h 14364929"/>
              <a:gd name="connsiteX324" fmla="*/ 1682048 w 14305935"/>
              <a:gd name="connsiteY324" fmla="*/ 10387804 h 14364929"/>
              <a:gd name="connsiteX325" fmla="*/ 1709792 w 14305935"/>
              <a:gd name="connsiteY325" fmla="*/ 10408060 h 14364929"/>
              <a:gd name="connsiteX326" fmla="*/ 1697155 w 14305935"/>
              <a:gd name="connsiteY326" fmla="*/ 10444451 h 14364929"/>
              <a:gd name="connsiteX327" fmla="*/ 1659887 w 14305935"/>
              <a:gd name="connsiteY327" fmla="*/ 10430478 h 14364929"/>
              <a:gd name="connsiteX328" fmla="*/ 1682048 w 14305935"/>
              <a:gd name="connsiteY328" fmla="*/ 10387804 h 14364929"/>
              <a:gd name="connsiteX329" fmla="*/ 1643425 w 14305935"/>
              <a:gd name="connsiteY329" fmla="*/ 10312739 h 14364929"/>
              <a:gd name="connsiteX330" fmla="*/ 1668238 w 14305935"/>
              <a:gd name="connsiteY330" fmla="*/ 10316814 h 14364929"/>
              <a:gd name="connsiteX331" fmla="*/ 1665092 w 14305935"/>
              <a:gd name="connsiteY331" fmla="*/ 10325336 h 14364929"/>
              <a:gd name="connsiteX332" fmla="*/ 1656420 w 14305935"/>
              <a:gd name="connsiteY332" fmla="*/ 10337981 h 14364929"/>
              <a:gd name="connsiteX333" fmla="*/ 1631810 w 14305935"/>
              <a:gd name="connsiteY333" fmla="*/ 10333086 h 14364929"/>
              <a:gd name="connsiteX334" fmla="*/ 1643425 w 14305935"/>
              <a:gd name="connsiteY334" fmla="*/ 10312739 h 14364929"/>
              <a:gd name="connsiteX335" fmla="*/ 6506227 w 14305935"/>
              <a:gd name="connsiteY335" fmla="*/ 10243802 h 14364929"/>
              <a:gd name="connsiteX336" fmla="*/ 6512508 w 14305935"/>
              <a:gd name="connsiteY336" fmla="*/ 10250642 h 14364929"/>
              <a:gd name="connsiteX337" fmla="*/ 6483787 w 14305935"/>
              <a:gd name="connsiteY337" fmla="*/ 10276395 h 14364929"/>
              <a:gd name="connsiteX338" fmla="*/ 6484689 w 14305935"/>
              <a:gd name="connsiteY338" fmla="*/ 10280457 h 14364929"/>
              <a:gd name="connsiteX339" fmla="*/ 6477738 w 14305935"/>
              <a:gd name="connsiteY339" fmla="*/ 10281938 h 14364929"/>
              <a:gd name="connsiteX340" fmla="*/ 6482787 w 14305935"/>
              <a:gd name="connsiteY340" fmla="*/ 10276936 h 14364929"/>
              <a:gd name="connsiteX341" fmla="*/ 6506227 w 14305935"/>
              <a:gd name="connsiteY341" fmla="*/ 10243802 h 14364929"/>
              <a:gd name="connsiteX342" fmla="*/ 7860623 w 14305935"/>
              <a:gd name="connsiteY342" fmla="*/ 10090653 h 14364929"/>
              <a:gd name="connsiteX343" fmla="*/ 8047739 w 14305935"/>
              <a:gd name="connsiteY343" fmla="*/ 10110104 h 14364929"/>
              <a:gd name="connsiteX344" fmla="*/ 8042724 w 14305935"/>
              <a:gd name="connsiteY344" fmla="*/ 10136689 h 14364929"/>
              <a:gd name="connsiteX345" fmla="*/ 7886233 w 14305935"/>
              <a:gd name="connsiteY345" fmla="*/ 10313347 h 14364929"/>
              <a:gd name="connsiteX346" fmla="*/ 7849707 w 14305935"/>
              <a:gd name="connsiteY346" fmla="*/ 10334221 h 14364929"/>
              <a:gd name="connsiteX347" fmla="*/ 7786356 w 14305935"/>
              <a:gd name="connsiteY347" fmla="*/ 10315013 h 14364929"/>
              <a:gd name="connsiteX348" fmla="*/ 7727053 w 14305935"/>
              <a:gd name="connsiteY348" fmla="*/ 10291346 h 14364929"/>
              <a:gd name="connsiteX349" fmla="*/ 7751432 w 14305935"/>
              <a:gd name="connsiteY349" fmla="*/ 10121266 h 14364929"/>
              <a:gd name="connsiteX350" fmla="*/ 7787630 w 14305935"/>
              <a:gd name="connsiteY350" fmla="*/ 10092608 h 14364929"/>
              <a:gd name="connsiteX351" fmla="*/ 7860623 w 14305935"/>
              <a:gd name="connsiteY351" fmla="*/ 10090653 h 14364929"/>
              <a:gd name="connsiteX352" fmla="*/ 8685291 w 14305935"/>
              <a:gd name="connsiteY352" fmla="*/ 10075008 h 14364929"/>
              <a:gd name="connsiteX353" fmla="*/ 8670729 w 14305935"/>
              <a:gd name="connsiteY353" fmla="*/ 10077051 h 14364929"/>
              <a:gd name="connsiteX354" fmla="*/ 8653811 w 14305935"/>
              <a:gd name="connsiteY354" fmla="*/ 10105520 h 14364929"/>
              <a:gd name="connsiteX355" fmla="*/ 8680043 w 14305935"/>
              <a:gd name="connsiteY355" fmla="*/ 10103853 h 14364929"/>
              <a:gd name="connsiteX356" fmla="*/ 8694961 w 14305935"/>
              <a:gd name="connsiteY356" fmla="*/ 10076463 h 14364929"/>
              <a:gd name="connsiteX357" fmla="*/ 8685291 w 14305935"/>
              <a:gd name="connsiteY357" fmla="*/ 10075008 h 14364929"/>
              <a:gd name="connsiteX358" fmla="*/ 8643916 w 14305935"/>
              <a:gd name="connsiteY358" fmla="*/ 10013085 h 14364929"/>
              <a:gd name="connsiteX359" fmla="*/ 8615083 w 14305935"/>
              <a:gd name="connsiteY359" fmla="*/ 10067323 h 14364929"/>
              <a:gd name="connsiteX360" fmla="*/ 8648510 w 14305935"/>
              <a:gd name="connsiteY360" fmla="*/ 10052670 h 14364929"/>
              <a:gd name="connsiteX361" fmla="*/ 8658755 w 14305935"/>
              <a:gd name="connsiteY361" fmla="*/ 10035764 h 14364929"/>
              <a:gd name="connsiteX362" fmla="*/ 8643916 w 14305935"/>
              <a:gd name="connsiteY362" fmla="*/ 10013085 h 14364929"/>
              <a:gd name="connsiteX363" fmla="*/ 8645966 w 14305935"/>
              <a:gd name="connsiteY363" fmla="*/ 10009702 h 14364929"/>
              <a:gd name="connsiteX364" fmla="*/ 8642441 w 14305935"/>
              <a:gd name="connsiteY364" fmla="*/ 10012745 h 14364929"/>
              <a:gd name="connsiteX365" fmla="*/ 8642917 w 14305935"/>
              <a:gd name="connsiteY365" fmla="*/ 10013625 h 14364929"/>
              <a:gd name="connsiteX366" fmla="*/ 8645441 w 14305935"/>
              <a:gd name="connsiteY366" fmla="*/ 10011124 h 14364929"/>
              <a:gd name="connsiteX367" fmla="*/ 8764334 w 14305935"/>
              <a:gd name="connsiteY367" fmla="*/ 9975305 h 14364929"/>
              <a:gd name="connsiteX368" fmla="*/ 8754907 w 14305935"/>
              <a:gd name="connsiteY368" fmla="*/ 9976987 h 14364929"/>
              <a:gd name="connsiteX369" fmla="*/ 8738662 w 14305935"/>
              <a:gd name="connsiteY369" fmla="*/ 9997135 h 14364929"/>
              <a:gd name="connsiteX370" fmla="*/ 8755613 w 14305935"/>
              <a:gd name="connsiteY370" fmla="*/ 9990250 h 14364929"/>
              <a:gd name="connsiteX371" fmla="*/ 1033874 w 14305935"/>
              <a:gd name="connsiteY371" fmla="*/ 9862553 h 14364929"/>
              <a:gd name="connsiteX372" fmla="*/ 1013677 w 14305935"/>
              <a:gd name="connsiteY372" fmla="*/ 9882562 h 14364929"/>
              <a:gd name="connsiteX373" fmla="*/ 1033860 w 14305935"/>
              <a:gd name="connsiteY373" fmla="*/ 9886437 h 14364929"/>
              <a:gd name="connsiteX374" fmla="*/ 1045105 w 14305935"/>
              <a:gd name="connsiteY374" fmla="*/ 9868991 h 14364929"/>
              <a:gd name="connsiteX375" fmla="*/ 7842039 w 14305935"/>
              <a:gd name="connsiteY375" fmla="*/ 9858548 h 14364929"/>
              <a:gd name="connsiteX376" fmla="*/ 7851305 w 14305935"/>
              <a:gd name="connsiteY376" fmla="*/ 9887651 h 14364929"/>
              <a:gd name="connsiteX377" fmla="*/ 7776519 w 14305935"/>
              <a:gd name="connsiteY377" fmla="*/ 9964446 h 14364929"/>
              <a:gd name="connsiteX378" fmla="*/ 7737468 w 14305935"/>
              <a:gd name="connsiteY378" fmla="*/ 9987821 h 14364929"/>
              <a:gd name="connsiteX379" fmla="*/ 7725237 w 14305935"/>
              <a:gd name="connsiteY379" fmla="*/ 9981923 h 14364929"/>
              <a:gd name="connsiteX380" fmla="*/ 7772988 w 14305935"/>
              <a:gd name="connsiteY380" fmla="*/ 9898134 h 14364929"/>
              <a:gd name="connsiteX381" fmla="*/ 7842039 w 14305935"/>
              <a:gd name="connsiteY381" fmla="*/ 9858548 h 14364929"/>
              <a:gd name="connsiteX382" fmla="*/ 8440582 w 14305935"/>
              <a:gd name="connsiteY382" fmla="*/ 9789813 h 14364929"/>
              <a:gd name="connsiteX383" fmla="*/ 8379761 w 14305935"/>
              <a:gd name="connsiteY383" fmla="*/ 9837460 h 14364929"/>
              <a:gd name="connsiteX384" fmla="*/ 8373893 w 14305935"/>
              <a:gd name="connsiteY384" fmla="*/ 9857686 h 14364929"/>
              <a:gd name="connsiteX385" fmla="*/ 8393370 w 14305935"/>
              <a:gd name="connsiteY385" fmla="*/ 9848298 h 14364929"/>
              <a:gd name="connsiteX386" fmla="*/ 8440582 w 14305935"/>
              <a:gd name="connsiteY386" fmla="*/ 9789813 h 14364929"/>
              <a:gd name="connsiteX387" fmla="*/ 8445156 w 14305935"/>
              <a:gd name="connsiteY387" fmla="*/ 9783932 h 14364929"/>
              <a:gd name="connsiteX388" fmla="*/ 8439631 w 14305935"/>
              <a:gd name="connsiteY388" fmla="*/ 9788054 h 14364929"/>
              <a:gd name="connsiteX389" fmla="*/ 8439581 w 14305935"/>
              <a:gd name="connsiteY389" fmla="*/ 9790354 h 14364929"/>
              <a:gd name="connsiteX390" fmla="*/ 8446106 w 14305935"/>
              <a:gd name="connsiteY390" fmla="*/ 9785691 h 14364929"/>
              <a:gd name="connsiteX391" fmla="*/ 8344949 w 14305935"/>
              <a:gd name="connsiteY391" fmla="*/ 9777817 h 14364929"/>
              <a:gd name="connsiteX392" fmla="*/ 8312142 w 14305935"/>
              <a:gd name="connsiteY392" fmla="*/ 9786447 h 14364929"/>
              <a:gd name="connsiteX393" fmla="*/ 8311128 w 14305935"/>
              <a:gd name="connsiteY393" fmla="*/ 9810873 h 14364929"/>
              <a:gd name="connsiteX394" fmla="*/ 8342459 w 14305935"/>
              <a:gd name="connsiteY394" fmla="*/ 9801903 h 14364929"/>
              <a:gd name="connsiteX395" fmla="*/ 8344949 w 14305935"/>
              <a:gd name="connsiteY395" fmla="*/ 9777817 h 14364929"/>
              <a:gd name="connsiteX396" fmla="*/ 1025357 w 14305935"/>
              <a:gd name="connsiteY396" fmla="*/ 9775057 h 14364929"/>
              <a:gd name="connsiteX397" fmla="*/ 989207 w 14305935"/>
              <a:gd name="connsiteY397" fmla="*/ 9801412 h 14364929"/>
              <a:gd name="connsiteX398" fmla="*/ 996389 w 14305935"/>
              <a:gd name="connsiteY398" fmla="*/ 9812313 h 14364929"/>
              <a:gd name="connsiteX399" fmla="*/ 1025357 w 14305935"/>
              <a:gd name="connsiteY399" fmla="*/ 9775057 h 14364929"/>
              <a:gd name="connsiteX400" fmla="*/ 1025931 w 14305935"/>
              <a:gd name="connsiteY400" fmla="*/ 9771336 h 14364929"/>
              <a:gd name="connsiteX401" fmla="*/ 1026831 w 14305935"/>
              <a:gd name="connsiteY401" fmla="*/ 9775396 h 14364929"/>
              <a:gd name="connsiteX402" fmla="*/ 1030358 w 14305935"/>
              <a:gd name="connsiteY402" fmla="*/ 9772355 h 14364929"/>
              <a:gd name="connsiteX403" fmla="*/ 1030406 w 14305935"/>
              <a:gd name="connsiteY403" fmla="*/ 9770055 h 14364929"/>
              <a:gd name="connsiteX404" fmla="*/ 1025455 w 14305935"/>
              <a:gd name="connsiteY404" fmla="*/ 9770455 h 14364929"/>
              <a:gd name="connsiteX405" fmla="*/ 1031357 w 14305935"/>
              <a:gd name="connsiteY405" fmla="*/ 9771815 h 14364929"/>
              <a:gd name="connsiteX406" fmla="*/ 8564438 w 14305935"/>
              <a:gd name="connsiteY406" fmla="*/ 9757389 h 14364929"/>
              <a:gd name="connsiteX407" fmla="*/ 8511752 w 14305935"/>
              <a:gd name="connsiteY407" fmla="*/ 9790014 h 14364929"/>
              <a:gd name="connsiteX408" fmla="*/ 8486311 w 14305935"/>
              <a:gd name="connsiteY408" fmla="*/ 9824229 h 14364929"/>
              <a:gd name="connsiteX409" fmla="*/ 8519955 w 14305935"/>
              <a:gd name="connsiteY409" fmla="*/ 9845844 h 14364929"/>
              <a:gd name="connsiteX410" fmla="*/ 8583754 w 14305935"/>
              <a:gd name="connsiteY410" fmla="*/ 9913701 h 14364929"/>
              <a:gd name="connsiteX411" fmla="*/ 8596593 w 14305935"/>
              <a:gd name="connsiteY411" fmla="*/ 9937462 h 14364929"/>
              <a:gd name="connsiteX412" fmla="*/ 8646965 w 14305935"/>
              <a:gd name="connsiteY412" fmla="*/ 10009162 h 14364929"/>
              <a:gd name="connsiteX413" fmla="*/ 8710933 w 14305935"/>
              <a:gd name="connsiteY413" fmla="*/ 9952994 h 14364929"/>
              <a:gd name="connsiteX414" fmla="*/ 8722669 w 14305935"/>
              <a:gd name="connsiteY414" fmla="*/ 9912543 h 14364929"/>
              <a:gd name="connsiteX415" fmla="*/ 8685416 w 14305935"/>
              <a:gd name="connsiteY415" fmla="*/ 9874684 h 14364929"/>
              <a:gd name="connsiteX416" fmla="*/ 8676233 w 14305935"/>
              <a:gd name="connsiteY416" fmla="*/ 9864866 h 14364929"/>
              <a:gd name="connsiteX417" fmla="*/ 8667051 w 14305935"/>
              <a:gd name="connsiteY417" fmla="*/ 9855046 h 14364929"/>
              <a:gd name="connsiteX418" fmla="*/ 8648687 w 14305935"/>
              <a:gd name="connsiteY418" fmla="*/ 9835406 h 14364929"/>
              <a:gd name="connsiteX419" fmla="*/ 8574230 w 14305935"/>
              <a:gd name="connsiteY419" fmla="*/ 9757391 h 14364929"/>
              <a:gd name="connsiteX420" fmla="*/ 8564438 w 14305935"/>
              <a:gd name="connsiteY420" fmla="*/ 9757389 h 14364929"/>
              <a:gd name="connsiteX421" fmla="*/ 8472990 w 14305935"/>
              <a:gd name="connsiteY421" fmla="*/ 9730234 h 14364929"/>
              <a:gd name="connsiteX422" fmla="*/ 8456611 w 14305935"/>
              <a:gd name="connsiteY422" fmla="*/ 9733399 h 14364929"/>
              <a:gd name="connsiteX423" fmla="*/ 8430841 w 14305935"/>
              <a:gd name="connsiteY423" fmla="*/ 9759830 h 14364929"/>
              <a:gd name="connsiteX424" fmla="*/ 8444679 w 14305935"/>
              <a:gd name="connsiteY424" fmla="*/ 9783050 h 14364929"/>
              <a:gd name="connsiteX425" fmla="*/ 8472990 w 14305935"/>
              <a:gd name="connsiteY425" fmla="*/ 9730234 h 14364929"/>
              <a:gd name="connsiteX426" fmla="*/ 7674176 w 14305935"/>
              <a:gd name="connsiteY426" fmla="*/ 9720164 h 14364929"/>
              <a:gd name="connsiteX427" fmla="*/ 7684831 w 14305935"/>
              <a:gd name="connsiteY427" fmla="*/ 9720642 h 14364929"/>
              <a:gd name="connsiteX428" fmla="*/ 7754799 w 14305935"/>
              <a:gd name="connsiteY428" fmla="*/ 9823824 h 14364929"/>
              <a:gd name="connsiteX429" fmla="*/ 7719770 w 14305935"/>
              <a:gd name="connsiteY429" fmla="*/ 9890507 h 14364929"/>
              <a:gd name="connsiteX430" fmla="*/ 7701572 w 14305935"/>
              <a:gd name="connsiteY430" fmla="*/ 9909435 h 14364929"/>
              <a:gd name="connsiteX431" fmla="*/ 7682243 w 14305935"/>
              <a:gd name="connsiteY431" fmla="*/ 9911922 h 14364929"/>
              <a:gd name="connsiteX432" fmla="*/ 7624150 w 14305935"/>
              <a:gd name="connsiteY432" fmla="*/ 9854625 h 14364929"/>
              <a:gd name="connsiteX433" fmla="*/ 7632674 w 14305935"/>
              <a:gd name="connsiteY433" fmla="*/ 9848883 h 14364929"/>
              <a:gd name="connsiteX434" fmla="*/ 7588632 w 14305935"/>
              <a:gd name="connsiteY434" fmla="*/ 9781720 h 14364929"/>
              <a:gd name="connsiteX435" fmla="*/ 7615549 w 14305935"/>
              <a:gd name="connsiteY435" fmla="*/ 9747846 h 14364929"/>
              <a:gd name="connsiteX436" fmla="*/ 7674176 w 14305935"/>
              <a:gd name="connsiteY436" fmla="*/ 9720164 h 14364929"/>
              <a:gd name="connsiteX437" fmla="*/ 8381364 w 14305935"/>
              <a:gd name="connsiteY437" fmla="*/ 9622837 h 14364929"/>
              <a:gd name="connsiteX438" fmla="*/ 8350034 w 14305935"/>
              <a:gd name="connsiteY438" fmla="*/ 9631806 h 14364929"/>
              <a:gd name="connsiteX439" fmla="*/ 8346544 w 14305935"/>
              <a:gd name="connsiteY439" fmla="*/ 9656432 h 14364929"/>
              <a:gd name="connsiteX440" fmla="*/ 8380350 w 14305935"/>
              <a:gd name="connsiteY440" fmla="*/ 9647261 h 14364929"/>
              <a:gd name="connsiteX441" fmla="*/ 8381364 w 14305935"/>
              <a:gd name="connsiteY441" fmla="*/ 9622837 h 14364929"/>
              <a:gd name="connsiteX442" fmla="*/ 7593015 w 14305935"/>
              <a:gd name="connsiteY442" fmla="*/ 9604822 h 14364929"/>
              <a:gd name="connsiteX443" fmla="*/ 7602256 w 14305935"/>
              <a:gd name="connsiteY443" fmla="*/ 9606081 h 14364929"/>
              <a:gd name="connsiteX444" fmla="*/ 7627654 w 14305935"/>
              <a:gd name="connsiteY444" fmla="*/ 9643522 h 14364929"/>
              <a:gd name="connsiteX445" fmla="*/ 7632654 w 14305935"/>
              <a:gd name="connsiteY445" fmla="*/ 9640820 h 14364929"/>
              <a:gd name="connsiteX446" fmla="*/ 7649824 w 14305935"/>
              <a:gd name="connsiteY446" fmla="*/ 9670201 h 14364929"/>
              <a:gd name="connsiteX447" fmla="*/ 7634857 w 14305935"/>
              <a:gd name="connsiteY447" fmla="*/ 9699891 h 14364929"/>
              <a:gd name="connsiteX448" fmla="*/ 7598249 w 14305935"/>
              <a:gd name="connsiteY448" fmla="*/ 9701482 h 14364929"/>
              <a:gd name="connsiteX449" fmla="*/ 7548407 w 14305935"/>
              <a:gd name="connsiteY449" fmla="*/ 9697714 h 14364929"/>
              <a:gd name="connsiteX450" fmla="*/ 7549156 w 14305935"/>
              <a:gd name="connsiteY450" fmla="*/ 9639322 h 14364929"/>
              <a:gd name="connsiteX451" fmla="*/ 7584451 w 14305935"/>
              <a:gd name="connsiteY451" fmla="*/ 9606607 h 14364929"/>
              <a:gd name="connsiteX452" fmla="*/ 7593015 w 14305935"/>
              <a:gd name="connsiteY452" fmla="*/ 9604822 h 14364929"/>
              <a:gd name="connsiteX453" fmla="*/ 1181924 w 14305935"/>
              <a:gd name="connsiteY453" fmla="*/ 9327750 h 14364929"/>
              <a:gd name="connsiteX454" fmla="*/ 1202856 w 14305935"/>
              <a:gd name="connsiteY454" fmla="*/ 9331220 h 14364929"/>
              <a:gd name="connsiteX455" fmla="*/ 1243130 w 14305935"/>
              <a:gd name="connsiteY455" fmla="*/ 9412926 h 14364929"/>
              <a:gd name="connsiteX456" fmla="*/ 1240130 w 14305935"/>
              <a:gd name="connsiteY456" fmla="*/ 9414547 h 14364929"/>
              <a:gd name="connsiteX457" fmla="*/ 1259285 w 14305935"/>
              <a:gd name="connsiteY457" fmla="*/ 9466733 h 14364929"/>
              <a:gd name="connsiteX458" fmla="*/ 1262452 w 14305935"/>
              <a:gd name="connsiteY458" fmla="*/ 9503679 h 14364929"/>
              <a:gd name="connsiteX459" fmla="*/ 1250632 w 14305935"/>
              <a:gd name="connsiteY459" fmla="*/ 9524846 h 14364929"/>
              <a:gd name="connsiteX460" fmla="*/ 1212317 w 14305935"/>
              <a:gd name="connsiteY460" fmla="*/ 9513715 h 14364929"/>
              <a:gd name="connsiteX461" fmla="*/ 1110768 w 14305935"/>
              <a:gd name="connsiteY461" fmla="*/ 9361650 h 14364929"/>
              <a:gd name="connsiteX462" fmla="*/ 1151918 w 14305935"/>
              <a:gd name="connsiteY462" fmla="*/ 9332594 h 14364929"/>
              <a:gd name="connsiteX463" fmla="*/ 1181924 w 14305935"/>
              <a:gd name="connsiteY463" fmla="*/ 9327750 h 14364929"/>
              <a:gd name="connsiteX464" fmla="*/ 8269121 w 14305935"/>
              <a:gd name="connsiteY464" fmla="*/ 9262084 h 14364929"/>
              <a:gd name="connsiteX465" fmla="*/ 8250039 w 14305935"/>
              <a:gd name="connsiteY465" fmla="*/ 9267420 h 14364929"/>
              <a:gd name="connsiteX466" fmla="*/ 8240368 w 14305935"/>
              <a:gd name="connsiteY466" fmla="*/ 9280606 h 14364929"/>
              <a:gd name="connsiteX467" fmla="*/ 8249747 w 14305935"/>
              <a:gd name="connsiteY467" fmla="*/ 9281224 h 14364929"/>
              <a:gd name="connsiteX468" fmla="*/ 8265270 w 14305935"/>
              <a:gd name="connsiteY468" fmla="*/ 9271697 h 14364929"/>
              <a:gd name="connsiteX469" fmla="*/ 8269121 w 14305935"/>
              <a:gd name="connsiteY469" fmla="*/ 9262084 h 14364929"/>
              <a:gd name="connsiteX470" fmla="*/ 1073468 w 14305935"/>
              <a:gd name="connsiteY470" fmla="*/ 9163501 h 14364929"/>
              <a:gd name="connsiteX471" fmla="*/ 1094602 w 14305935"/>
              <a:gd name="connsiteY471" fmla="*/ 9169137 h 14364929"/>
              <a:gd name="connsiteX472" fmla="*/ 1082832 w 14305935"/>
              <a:gd name="connsiteY472" fmla="*/ 9188004 h 14364929"/>
              <a:gd name="connsiteX473" fmla="*/ 1059222 w 14305935"/>
              <a:gd name="connsiteY473" fmla="*/ 9182569 h 14364929"/>
              <a:gd name="connsiteX474" fmla="*/ 1073468 w 14305935"/>
              <a:gd name="connsiteY474" fmla="*/ 9163501 h 14364929"/>
              <a:gd name="connsiteX475" fmla="*/ 587759 w 14305935"/>
              <a:gd name="connsiteY475" fmla="*/ 8738067 h 14364929"/>
              <a:gd name="connsiteX476" fmla="*/ 657770 w 14305935"/>
              <a:gd name="connsiteY476" fmla="*/ 8769594 h 14364929"/>
              <a:gd name="connsiteX477" fmla="*/ 634090 w 14305935"/>
              <a:gd name="connsiteY477" fmla="*/ 8883584 h 14364929"/>
              <a:gd name="connsiteX478" fmla="*/ 628943 w 14305935"/>
              <a:gd name="connsiteY478" fmla="*/ 8893186 h 14364929"/>
              <a:gd name="connsiteX479" fmla="*/ 620845 w 14305935"/>
              <a:gd name="connsiteY479" fmla="*/ 8902110 h 14364929"/>
              <a:gd name="connsiteX480" fmla="*/ 609990 w 14305935"/>
              <a:gd name="connsiteY480" fmla="*/ 8901153 h 14364929"/>
              <a:gd name="connsiteX481" fmla="*/ 601137 w 14305935"/>
              <a:gd name="connsiteY481" fmla="*/ 8899116 h 14364929"/>
              <a:gd name="connsiteX482" fmla="*/ 567333 w 14305935"/>
              <a:gd name="connsiteY482" fmla="*/ 8745693 h 14364929"/>
              <a:gd name="connsiteX483" fmla="*/ 587759 w 14305935"/>
              <a:gd name="connsiteY483" fmla="*/ 8738067 h 14364929"/>
              <a:gd name="connsiteX484" fmla="*/ 488351 w 14305935"/>
              <a:gd name="connsiteY484" fmla="*/ 8610323 h 14364929"/>
              <a:gd name="connsiteX485" fmla="*/ 517318 w 14305935"/>
              <a:gd name="connsiteY485" fmla="*/ 8634005 h 14364929"/>
              <a:gd name="connsiteX486" fmla="*/ 497827 w 14305935"/>
              <a:gd name="connsiteY486" fmla="*/ 8667277 h 14364929"/>
              <a:gd name="connsiteX487" fmla="*/ 478218 w 14305935"/>
              <a:gd name="connsiteY487" fmla="*/ 8659680 h 14364929"/>
              <a:gd name="connsiteX488" fmla="*/ 464084 w 14305935"/>
              <a:gd name="connsiteY488" fmla="*/ 8650262 h 14364929"/>
              <a:gd name="connsiteX489" fmla="*/ 475674 w 14305935"/>
              <a:gd name="connsiteY489" fmla="*/ 8616712 h 14364929"/>
              <a:gd name="connsiteX490" fmla="*/ 488351 w 14305935"/>
              <a:gd name="connsiteY490" fmla="*/ 8610323 h 14364929"/>
              <a:gd name="connsiteX491" fmla="*/ 884559 w 14305935"/>
              <a:gd name="connsiteY491" fmla="*/ 8378715 h 14364929"/>
              <a:gd name="connsiteX492" fmla="*/ 904481 w 14305935"/>
              <a:gd name="connsiteY492" fmla="*/ 8417977 h 14364929"/>
              <a:gd name="connsiteX493" fmla="*/ 889286 w 14305935"/>
              <a:gd name="connsiteY493" fmla="*/ 8435284 h 14364929"/>
              <a:gd name="connsiteX494" fmla="*/ 856542 w 14305935"/>
              <a:gd name="connsiteY494" fmla="*/ 8417731 h 14364929"/>
              <a:gd name="connsiteX495" fmla="*/ 866655 w 14305935"/>
              <a:gd name="connsiteY495" fmla="*/ 8383841 h 14364929"/>
              <a:gd name="connsiteX496" fmla="*/ 884559 w 14305935"/>
              <a:gd name="connsiteY496" fmla="*/ 8378715 h 14364929"/>
              <a:gd name="connsiteX497" fmla="*/ 499411 w 14305935"/>
              <a:gd name="connsiteY497" fmla="*/ 8244591 h 14364929"/>
              <a:gd name="connsiteX498" fmla="*/ 497362 w 14305935"/>
              <a:gd name="connsiteY498" fmla="*/ 8247972 h 14364929"/>
              <a:gd name="connsiteX499" fmla="*/ 494361 w 14305935"/>
              <a:gd name="connsiteY499" fmla="*/ 8249594 h 14364929"/>
              <a:gd name="connsiteX500" fmla="*/ 493990 w 14305935"/>
              <a:gd name="connsiteY500" fmla="*/ 8247920 h 14364929"/>
              <a:gd name="connsiteX501" fmla="*/ 494936 w 14305935"/>
              <a:gd name="connsiteY501" fmla="*/ 8245873 h 14364929"/>
              <a:gd name="connsiteX502" fmla="*/ 496936 w 14305935"/>
              <a:gd name="connsiteY502" fmla="*/ 8244983 h 14364929"/>
              <a:gd name="connsiteX503" fmla="*/ 769969 w 14305935"/>
              <a:gd name="connsiteY503" fmla="*/ 8142738 h 14364929"/>
              <a:gd name="connsiteX504" fmla="*/ 780150 w 14305935"/>
              <a:gd name="connsiteY504" fmla="*/ 8152017 h 14364929"/>
              <a:gd name="connsiteX505" fmla="*/ 767954 w 14305935"/>
              <a:gd name="connsiteY505" fmla="*/ 8167703 h 14364929"/>
              <a:gd name="connsiteX506" fmla="*/ 748820 w 14305935"/>
              <a:gd name="connsiteY506" fmla="*/ 8160988 h 14364929"/>
              <a:gd name="connsiteX507" fmla="*/ 368155 w 14305935"/>
              <a:gd name="connsiteY507" fmla="*/ 8094937 h 14364929"/>
              <a:gd name="connsiteX508" fmla="*/ 353435 w 14305935"/>
              <a:gd name="connsiteY508" fmla="*/ 8113123 h 14364929"/>
              <a:gd name="connsiteX509" fmla="*/ 376309 w 14305935"/>
              <a:gd name="connsiteY509" fmla="*/ 8153066 h 14364929"/>
              <a:gd name="connsiteX510" fmla="*/ 401507 w 14305935"/>
              <a:gd name="connsiteY510" fmla="*/ 8130354 h 14364929"/>
              <a:gd name="connsiteX511" fmla="*/ 368155 w 14305935"/>
              <a:gd name="connsiteY511" fmla="*/ 8094937 h 14364929"/>
              <a:gd name="connsiteX512" fmla="*/ 1709988 w 14305935"/>
              <a:gd name="connsiteY512" fmla="*/ 7842958 h 14364929"/>
              <a:gd name="connsiteX513" fmla="*/ 1724834 w 14305935"/>
              <a:gd name="connsiteY513" fmla="*/ 7843943 h 14364929"/>
              <a:gd name="connsiteX514" fmla="*/ 1742023 w 14305935"/>
              <a:gd name="connsiteY514" fmla="*/ 7918794 h 14364929"/>
              <a:gd name="connsiteX515" fmla="*/ 1697021 w 14305935"/>
              <a:gd name="connsiteY515" fmla="*/ 7943110 h 14364929"/>
              <a:gd name="connsiteX516" fmla="*/ 1683118 w 14305935"/>
              <a:gd name="connsiteY516" fmla="*/ 7946074 h 14364929"/>
              <a:gd name="connsiteX517" fmla="*/ 1671739 w 14305935"/>
              <a:gd name="connsiteY517" fmla="*/ 7946538 h 14364929"/>
              <a:gd name="connsiteX518" fmla="*/ 1653846 w 14305935"/>
              <a:gd name="connsiteY518" fmla="*/ 7858425 h 14364929"/>
              <a:gd name="connsiteX519" fmla="*/ 1709988 w 14305935"/>
              <a:gd name="connsiteY519" fmla="*/ 7842958 h 14364929"/>
              <a:gd name="connsiteX520" fmla="*/ 701226 w 14305935"/>
              <a:gd name="connsiteY520" fmla="*/ 7819452 h 14364929"/>
              <a:gd name="connsiteX521" fmla="*/ 724395 w 14305935"/>
              <a:gd name="connsiteY521" fmla="*/ 7845592 h 14364929"/>
              <a:gd name="connsiteX522" fmla="*/ 701526 w 14305935"/>
              <a:gd name="connsiteY522" fmla="*/ 7875004 h 14364929"/>
              <a:gd name="connsiteX523" fmla="*/ 675884 w 14305935"/>
              <a:gd name="connsiteY523" fmla="*/ 7849065 h 14364929"/>
              <a:gd name="connsiteX524" fmla="*/ 701226 w 14305935"/>
              <a:gd name="connsiteY524" fmla="*/ 7819452 h 14364929"/>
              <a:gd name="connsiteX525" fmla="*/ 1542528 w 14305935"/>
              <a:gd name="connsiteY525" fmla="*/ 7561555 h 14364929"/>
              <a:gd name="connsiteX526" fmla="*/ 1547382 w 14305935"/>
              <a:gd name="connsiteY526" fmla="*/ 7565754 h 14364929"/>
              <a:gd name="connsiteX527" fmla="*/ 1552235 w 14305935"/>
              <a:gd name="connsiteY527" fmla="*/ 7569954 h 14364929"/>
              <a:gd name="connsiteX528" fmla="*/ 1538088 w 14305935"/>
              <a:gd name="connsiteY528" fmla="*/ 7584421 h 14364929"/>
              <a:gd name="connsiteX529" fmla="*/ 1518429 w 14305935"/>
              <a:gd name="connsiteY529" fmla="*/ 7579126 h 14364929"/>
              <a:gd name="connsiteX530" fmla="*/ 1516298 w 14305935"/>
              <a:gd name="connsiteY530" fmla="*/ 7238037 h 14364929"/>
              <a:gd name="connsiteX531" fmla="*/ 1562929 w 14305935"/>
              <a:gd name="connsiteY531" fmla="*/ 7276513 h 14364929"/>
              <a:gd name="connsiteX532" fmla="*/ 1548684 w 14305935"/>
              <a:gd name="connsiteY532" fmla="*/ 7295581 h 14364929"/>
              <a:gd name="connsiteX533" fmla="*/ 1480807 w 14305935"/>
              <a:gd name="connsiteY533" fmla="*/ 7279956 h 14364929"/>
              <a:gd name="connsiteX534" fmla="*/ 1467444 w 14305935"/>
              <a:gd name="connsiteY534" fmla="*/ 7257615 h 14364929"/>
              <a:gd name="connsiteX535" fmla="*/ 1516298 w 14305935"/>
              <a:gd name="connsiteY535" fmla="*/ 7238037 h 14364929"/>
              <a:gd name="connsiteX536" fmla="*/ 3191024 w 14305935"/>
              <a:gd name="connsiteY536" fmla="*/ 6999381 h 14364929"/>
              <a:gd name="connsiteX537" fmla="*/ 3225439 w 14305935"/>
              <a:gd name="connsiteY537" fmla="*/ 7008073 h 14364929"/>
              <a:gd name="connsiteX538" fmla="*/ 3212850 w 14305935"/>
              <a:gd name="connsiteY538" fmla="*/ 7042165 h 14364929"/>
              <a:gd name="connsiteX539" fmla="*/ 3178485 w 14305935"/>
              <a:gd name="connsiteY539" fmla="*/ 7031171 h 14364929"/>
              <a:gd name="connsiteX540" fmla="*/ 3191024 w 14305935"/>
              <a:gd name="connsiteY540" fmla="*/ 6999381 h 14364929"/>
              <a:gd name="connsiteX541" fmla="*/ 453631 w 14305935"/>
              <a:gd name="connsiteY541" fmla="*/ 6935621 h 14364929"/>
              <a:gd name="connsiteX542" fmla="*/ 447679 w 14305935"/>
              <a:gd name="connsiteY542" fmla="*/ 6936563 h 14364929"/>
              <a:gd name="connsiteX543" fmla="*/ 447055 w 14305935"/>
              <a:gd name="connsiteY543" fmla="*/ 6942584 h 14364929"/>
              <a:gd name="connsiteX544" fmla="*/ 410103 w 14305935"/>
              <a:gd name="connsiteY544" fmla="*/ 6960278 h 14364929"/>
              <a:gd name="connsiteX545" fmla="*/ 413810 w 14305935"/>
              <a:gd name="connsiteY545" fmla="*/ 6971919 h 14364929"/>
              <a:gd name="connsiteX546" fmla="*/ 447055 w 14305935"/>
              <a:gd name="connsiteY546" fmla="*/ 6942584 h 14364929"/>
              <a:gd name="connsiteX547" fmla="*/ 454056 w 14305935"/>
              <a:gd name="connsiteY547" fmla="*/ 6938802 h 14364929"/>
              <a:gd name="connsiteX548" fmla="*/ 453631 w 14305935"/>
              <a:gd name="connsiteY548" fmla="*/ 6935621 h 14364929"/>
              <a:gd name="connsiteX549" fmla="*/ 1478397 w 14305935"/>
              <a:gd name="connsiteY549" fmla="*/ 6928786 h 14364929"/>
              <a:gd name="connsiteX550" fmla="*/ 1498433 w 14305935"/>
              <a:gd name="connsiteY550" fmla="*/ 6939563 h 14364929"/>
              <a:gd name="connsiteX551" fmla="*/ 1483433 w 14305935"/>
              <a:gd name="connsiteY551" fmla="*/ 6947668 h 14364929"/>
              <a:gd name="connsiteX552" fmla="*/ 1465250 w 14305935"/>
              <a:gd name="connsiteY552" fmla="*/ 6942712 h 14364929"/>
              <a:gd name="connsiteX553" fmla="*/ 1478397 w 14305935"/>
              <a:gd name="connsiteY553" fmla="*/ 6928786 h 14364929"/>
              <a:gd name="connsiteX554" fmla="*/ 3216237 w 14305935"/>
              <a:gd name="connsiteY554" fmla="*/ 6790193 h 14364929"/>
              <a:gd name="connsiteX555" fmla="*/ 3253126 w 14305935"/>
              <a:gd name="connsiteY555" fmla="*/ 6798685 h 14364929"/>
              <a:gd name="connsiteX556" fmla="*/ 3259917 w 14305935"/>
              <a:gd name="connsiteY556" fmla="*/ 6827988 h 14364929"/>
              <a:gd name="connsiteX557" fmla="*/ 3257917 w 14305935"/>
              <a:gd name="connsiteY557" fmla="*/ 6829069 h 14364929"/>
              <a:gd name="connsiteX558" fmla="*/ 3264364 w 14305935"/>
              <a:gd name="connsiteY558" fmla="*/ 6874476 h 14364929"/>
              <a:gd name="connsiteX559" fmla="*/ 3210642 w 14305935"/>
              <a:gd name="connsiteY559" fmla="*/ 6913739 h 14364929"/>
              <a:gd name="connsiteX560" fmla="*/ 3152668 w 14305935"/>
              <a:gd name="connsiteY560" fmla="*/ 6897312 h 14364929"/>
              <a:gd name="connsiteX561" fmla="*/ 3193711 w 14305935"/>
              <a:gd name="connsiteY561" fmla="*/ 6803501 h 14364929"/>
              <a:gd name="connsiteX562" fmla="*/ 3216237 w 14305935"/>
              <a:gd name="connsiteY562" fmla="*/ 6790193 h 14364929"/>
              <a:gd name="connsiteX563" fmla="*/ 3181621 w 14305935"/>
              <a:gd name="connsiteY563" fmla="*/ 6721348 h 14364929"/>
              <a:gd name="connsiteX564" fmla="*/ 3183047 w 14305935"/>
              <a:gd name="connsiteY564" fmla="*/ 6723989 h 14364929"/>
              <a:gd name="connsiteX565" fmla="*/ 3177096 w 14305935"/>
              <a:gd name="connsiteY565" fmla="*/ 6724931 h 14364929"/>
              <a:gd name="connsiteX566" fmla="*/ 3174194 w 14305935"/>
              <a:gd name="connsiteY566" fmla="*/ 6721950 h 14364929"/>
              <a:gd name="connsiteX567" fmla="*/ 3181621 w 14305935"/>
              <a:gd name="connsiteY567" fmla="*/ 6721348 h 14364929"/>
              <a:gd name="connsiteX568" fmla="*/ 3261512 w 14305935"/>
              <a:gd name="connsiteY568" fmla="*/ 6706604 h 14364929"/>
              <a:gd name="connsiteX569" fmla="*/ 3282170 w 14305935"/>
              <a:gd name="connsiteY569" fmla="*/ 6711360 h 14364929"/>
              <a:gd name="connsiteX570" fmla="*/ 3257925 w 14305935"/>
              <a:gd name="connsiteY570" fmla="*/ 6735831 h 14364929"/>
              <a:gd name="connsiteX571" fmla="*/ 3183047 w 14305935"/>
              <a:gd name="connsiteY571" fmla="*/ 6723989 h 14364929"/>
              <a:gd name="connsiteX572" fmla="*/ 3261512 w 14305935"/>
              <a:gd name="connsiteY572" fmla="*/ 6706604 h 14364929"/>
              <a:gd name="connsiteX573" fmla="*/ 3153780 w 14305935"/>
              <a:gd name="connsiteY573" fmla="*/ 6705693 h 14364929"/>
              <a:gd name="connsiteX574" fmla="*/ 3174194 w 14305935"/>
              <a:gd name="connsiteY574" fmla="*/ 6721950 h 14364929"/>
              <a:gd name="connsiteX575" fmla="*/ 3135158 w 14305935"/>
              <a:gd name="connsiteY575" fmla="*/ 6721440 h 14364929"/>
              <a:gd name="connsiteX576" fmla="*/ 3153780 w 14305935"/>
              <a:gd name="connsiteY576" fmla="*/ 6705693 h 14364929"/>
              <a:gd name="connsiteX577" fmla="*/ 1409230 w 14305935"/>
              <a:gd name="connsiteY577" fmla="*/ 6341092 h 14364929"/>
              <a:gd name="connsiteX578" fmla="*/ 1424945 w 14305935"/>
              <a:gd name="connsiteY578" fmla="*/ 6351644 h 14364929"/>
              <a:gd name="connsiteX579" fmla="*/ 1420784 w 14305935"/>
              <a:gd name="connsiteY579" fmla="*/ 6384592 h 14364929"/>
              <a:gd name="connsiteX580" fmla="*/ 1362830 w 14305935"/>
              <a:gd name="connsiteY580" fmla="*/ 6413634 h 14364929"/>
              <a:gd name="connsiteX581" fmla="*/ 1316171 w 14305935"/>
              <a:gd name="connsiteY581" fmla="*/ 6422929 h 14364929"/>
              <a:gd name="connsiteX582" fmla="*/ 1263903 w 14305935"/>
              <a:gd name="connsiteY582" fmla="*/ 6417060 h 14364929"/>
              <a:gd name="connsiteX583" fmla="*/ 1284003 w 14305935"/>
              <a:gd name="connsiteY583" fmla="*/ 6401653 h 14364929"/>
              <a:gd name="connsiteX584" fmla="*/ 1383433 w 14305935"/>
              <a:gd name="connsiteY584" fmla="*/ 6351336 h 14364929"/>
              <a:gd name="connsiteX585" fmla="*/ 1409230 w 14305935"/>
              <a:gd name="connsiteY585" fmla="*/ 6341092 h 14364929"/>
              <a:gd name="connsiteX586" fmla="*/ 1224318 w 14305935"/>
              <a:gd name="connsiteY586" fmla="*/ 5916991 h 14364929"/>
              <a:gd name="connsiteX587" fmla="*/ 1244725 w 14305935"/>
              <a:gd name="connsiteY587" fmla="*/ 5924867 h 14364929"/>
              <a:gd name="connsiteX588" fmla="*/ 1228101 w 14305935"/>
              <a:gd name="connsiteY588" fmla="*/ 5939535 h 14364929"/>
              <a:gd name="connsiteX589" fmla="*/ 1208968 w 14305935"/>
              <a:gd name="connsiteY589" fmla="*/ 5932819 h 14364929"/>
              <a:gd name="connsiteX590" fmla="*/ 1224318 w 14305935"/>
              <a:gd name="connsiteY590" fmla="*/ 5916991 h 14364929"/>
              <a:gd name="connsiteX591" fmla="*/ 3069287 w 14305935"/>
              <a:gd name="connsiteY591" fmla="*/ 5891772 h 14364929"/>
              <a:gd name="connsiteX592" fmla="*/ 3088519 w 14305935"/>
              <a:gd name="connsiteY592" fmla="*/ 5893886 h 14364929"/>
              <a:gd name="connsiteX593" fmla="*/ 3108177 w 14305935"/>
              <a:gd name="connsiteY593" fmla="*/ 5899183 h 14364929"/>
              <a:gd name="connsiteX594" fmla="*/ 3101176 w 14305935"/>
              <a:gd name="connsiteY594" fmla="*/ 5902966 h 14364929"/>
              <a:gd name="connsiteX595" fmla="*/ 3057797 w 14305935"/>
              <a:gd name="connsiteY595" fmla="*/ 5920720 h 14364929"/>
              <a:gd name="connsiteX596" fmla="*/ 3019432 w 14305935"/>
              <a:gd name="connsiteY596" fmla="*/ 5911890 h 14364929"/>
              <a:gd name="connsiteX597" fmla="*/ 3069287 w 14305935"/>
              <a:gd name="connsiteY597" fmla="*/ 5891772 h 14364929"/>
              <a:gd name="connsiteX598" fmla="*/ 227315 w 14305935"/>
              <a:gd name="connsiteY598" fmla="*/ 5887932 h 14364929"/>
              <a:gd name="connsiteX599" fmla="*/ 210216 w 14305935"/>
              <a:gd name="connsiteY599" fmla="*/ 5901719 h 14364929"/>
              <a:gd name="connsiteX600" fmla="*/ 230825 w 14305935"/>
              <a:gd name="connsiteY600" fmla="*/ 5908775 h 14364929"/>
              <a:gd name="connsiteX601" fmla="*/ 227315 w 14305935"/>
              <a:gd name="connsiteY601" fmla="*/ 5887932 h 14364929"/>
              <a:gd name="connsiteX602" fmla="*/ 523919 w 14305935"/>
              <a:gd name="connsiteY602" fmla="*/ 4330281 h 14364929"/>
              <a:gd name="connsiteX603" fmla="*/ 522205 w 14305935"/>
              <a:gd name="connsiteY603" fmla="*/ 4410797 h 14364929"/>
              <a:gd name="connsiteX604" fmla="*/ 506057 w 14305935"/>
              <a:gd name="connsiteY604" fmla="*/ 4426345 h 14364929"/>
              <a:gd name="connsiteX605" fmla="*/ 490252 w 14305935"/>
              <a:gd name="connsiteY605" fmla="*/ 4425790 h 14364929"/>
              <a:gd name="connsiteX606" fmla="*/ 471427 w 14305935"/>
              <a:gd name="connsiteY606" fmla="*/ 4381385 h 14364929"/>
              <a:gd name="connsiteX607" fmla="*/ 523919 w 14305935"/>
              <a:gd name="connsiteY607" fmla="*/ 4330281 h 14364929"/>
              <a:gd name="connsiteX608" fmla="*/ 548096 w 14305935"/>
              <a:gd name="connsiteY608" fmla="*/ 4262641 h 14364929"/>
              <a:gd name="connsiteX609" fmla="*/ 568229 w 14305935"/>
              <a:gd name="connsiteY609" fmla="*/ 4268817 h 14364929"/>
              <a:gd name="connsiteX610" fmla="*/ 581411 w 14305935"/>
              <a:gd name="connsiteY610" fmla="*/ 4276474 h 14364929"/>
              <a:gd name="connsiteX611" fmla="*/ 528444 w 14305935"/>
              <a:gd name="connsiteY611" fmla="*/ 4326699 h 14364929"/>
              <a:gd name="connsiteX612" fmla="*/ 528395 w 14305935"/>
              <a:gd name="connsiteY612" fmla="*/ 4328999 h 14364929"/>
              <a:gd name="connsiteX613" fmla="*/ 523919 w 14305935"/>
              <a:gd name="connsiteY613" fmla="*/ 4330281 h 14364929"/>
              <a:gd name="connsiteX614" fmla="*/ 523492 w 14305935"/>
              <a:gd name="connsiteY614" fmla="*/ 4327101 h 14364929"/>
              <a:gd name="connsiteX615" fmla="*/ 527968 w 14305935"/>
              <a:gd name="connsiteY615" fmla="*/ 4325819 h 14364929"/>
              <a:gd name="connsiteX616" fmla="*/ 530473 w 14305935"/>
              <a:gd name="connsiteY616" fmla="*/ 4277849 h 14364929"/>
              <a:gd name="connsiteX617" fmla="*/ 537046 w 14305935"/>
              <a:gd name="connsiteY617" fmla="*/ 4270886 h 14364929"/>
              <a:gd name="connsiteX618" fmla="*/ 548096 w 14305935"/>
              <a:gd name="connsiteY618" fmla="*/ 4262641 h 14364929"/>
              <a:gd name="connsiteX619" fmla="*/ 549454 w 14305935"/>
              <a:gd name="connsiteY619" fmla="*/ 4190134 h 14364929"/>
              <a:gd name="connsiteX620" fmla="*/ 570699 w 14305935"/>
              <a:gd name="connsiteY620" fmla="*/ 4199262 h 14364929"/>
              <a:gd name="connsiteX621" fmla="*/ 565125 w 14305935"/>
              <a:gd name="connsiteY621" fmla="*/ 4205685 h 14364929"/>
              <a:gd name="connsiteX622" fmla="*/ 553075 w 14305935"/>
              <a:gd name="connsiteY622" fmla="*/ 4214470 h 14364929"/>
              <a:gd name="connsiteX623" fmla="*/ 532515 w 14305935"/>
              <a:gd name="connsiteY623" fmla="*/ 4205113 h 14364929"/>
              <a:gd name="connsiteX624" fmla="*/ 549454 w 14305935"/>
              <a:gd name="connsiteY624" fmla="*/ 4190134 h 14364929"/>
              <a:gd name="connsiteX625" fmla="*/ 558502 w 14305935"/>
              <a:gd name="connsiteY625" fmla="*/ 4052356 h 14364929"/>
              <a:gd name="connsiteX626" fmla="*/ 566734 w 14305935"/>
              <a:gd name="connsiteY626" fmla="*/ 4060416 h 14364929"/>
              <a:gd name="connsiteX627" fmla="*/ 551160 w 14305935"/>
              <a:gd name="connsiteY627" fmla="*/ 4072242 h 14364929"/>
              <a:gd name="connsiteX628" fmla="*/ 532026 w 14305935"/>
              <a:gd name="connsiteY628" fmla="*/ 4065526 h 14364929"/>
              <a:gd name="connsiteX629" fmla="*/ 558502 w 14305935"/>
              <a:gd name="connsiteY629" fmla="*/ 4052356 h 14364929"/>
              <a:gd name="connsiteX630" fmla="*/ 509054 w 14305935"/>
              <a:gd name="connsiteY630" fmla="*/ 3867592 h 14364929"/>
              <a:gd name="connsiteX631" fmla="*/ 516432 w 14305935"/>
              <a:gd name="connsiteY631" fmla="*/ 3869291 h 14364929"/>
              <a:gd name="connsiteX632" fmla="*/ 516810 w 14305935"/>
              <a:gd name="connsiteY632" fmla="*/ 3874771 h 14364929"/>
              <a:gd name="connsiteX633" fmla="*/ 558175 w 14305935"/>
              <a:gd name="connsiteY633" fmla="*/ 3881983 h 14364929"/>
              <a:gd name="connsiteX634" fmla="*/ 538313 w 14305935"/>
              <a:gd name="connsiteY634" fmla="*/ 3979127 h 14364929"/>
              <a:gd name="connsiteX635" fmla="*/ 471653 w 14305935"/>
              <a:gd name="connsiteY635" fmla="*/ 3999229 h 14364929"/>
              <a:gd name="connsiteX636" fmla="*/ 461912 w 14305935"/>
              <a:gd name="connsiteY636" fmla="*/ 3969245 h 14364929"/>
              <a:gd name="connsiteX637" fmla="*/ 516334 w 14305935"/>
              <a:gd name="connsiteY637" fmla="*/ 3873892 h 14364929"/>
              <a:gd name="connsiteX638" fmla="*/ 509432 w 14305935"/>
              <a:gd name="connsiteY638" fmla="*/ 3873073 h 14364929"/>
              <a:gd name="connsiteX639" fmla="*/ 491319 w 14305935"/>
              <a:gd name="connsiteY639" fmla="*/ 3848556 h 14364929"/>
              <a:gd name="connsiteX640" fmla="*/ 509054 w 14305935"/>
              <a:gd name="connsiteY640" fmla="*/ 3867592 h 14364929"/>
              <a:gd name="connsiteX641" fmla="*/ 468640 w 14305935"/>
              <a:gd name="connsiteY641" fmla="*/ 3862142 h 14364929"/>
              <a:gd name="connsiteX642" fmla="*/ 471361 w 14305935"/>
              <a:gd name="connsiteY642" fmla="*/ 3850439 h 14364929"/>
              <a:gd name="connsiteX643" fmla="*/ 491319 w 14305935"/>
              <a:gd name="connsiteY643" fmla="*/ 3848556 h 14364929"/>
              <a:gd name="connsiteX644" fmla="*/ 569884 w 14305935"/>
              <a:gd name="connsiteY644" fmla="*/ 3726708 h 14364929"/>
              <a:gd name="connsiteX645" fmla="*/ 566429 w 14305935"/>
              <a:gd name="connsiteY645" fmla="*/ 3772919 h 14364929"/>
              <a:gd name="connsiteX646" fmla="*/ 531050 w 14305935"/>
              <a:gd name="connsiteY646" fmla="*/ 3786351 h 14364929"/>
              <a:gd name="connsiteX647" fmla="*/ 517440 w 14305935"/>
              <a:gd name="connsiteY647" fmla="*/ 3775512 h 14364929"/>
              <a:gd name="connsiteX648" fmla="*/ 569884 w 14305935"/>
              <a:gd name="connsiteY648" fmla="*/ 3726708 h 14364929"/>
              <a:gd name="connsiteX649" fmla="*/ 616486 w 14305935"/>
              <a:gd name="connsiteY649" fmla="*/ 3693994 h 14364929"/>
              <a:gd name="connsiteX650" fmla="*/ 616787 w 14305935"/>
              <a:gd name="connsiteY650" fmla="*/ 3705911 h 14364929"/>
              <a:gd name="connsiteX651" fmla="*/ 576408 w 14305935"/>
              <a:gd name="connsiteY651" fmla="*/ 3722045 h 14364929"/>
              <a:gd name="connsiteX652" fmla="*/ 574360 w 14305935"/>
              <a:gd name="connsiteY652" fmla="*/ 3725426 h 14364929"/>
              <a:gd name="connsiteX653" fmla="*/ 569884 w 14305935"/>
              <a:gd name="connsiteY653" fmla="*/ 3726708 h 14364929"/>
              <a:gd name="connsiteX654" fmla="*/ 569458 w 14305935"/>
              <a:gd name="connsiteY654" fmla="*/ 3723527 h 14364929"/>
              <a:gd name="connsiteX655" fmla="*/ 575933 w 14305935"/>
              <a:gd name="connsiteY655" fmla="*/ 3721165 h 14364929"/>
              <a:gd name="connsiteX656" fmla="*/ 594752 w 14305935"/>
              <a:gd name="connsiteY656" fmla="*/ 3696215 h 14364929"/>
              <a:gd name="connsiteX657" fmla="*/ 616486 w 14305935"/>
              <a:gd name="connsiteY657" fmla="*/ 3693994 h 14364929"/>
              <a:gd name="connsiteX658" fmla="*/ 425298 w 14305935"/>
              <a:gd name="connsiteY658" fmla="*/ 3576297 h 14364929"/>
              <a:gd name="connsiteX659" fmla="*/ 390479 w 14305935"/>
              <a:gd name="connsiteY659" fmla="*/ 3609892 h 14364929"/>
              <a:gd name="connsiteX660" fmla="*/ 419220 w 14305935"/>
              <a:gd name="connsiteY660" fmla="*/ 3629608 h 14364929"/>
              <a:gd name="connsiteX661" fmla="*/ 443908 w 14305935"/>
              <a:gd name="connsiteY661" fmla="*/ 3584433 h 14364929"/>
              <a:gd name="connsiteX662" fmla="*/ 425298 w 14305935"/>
              <a:gd name="connsiteY662" fmla="*/ 3576297 h 14364929"/>
              <a:gd name="connsiteX663" fmla="*/ 534156 w 14305935"/>
              <a:gd name="connsiteY663" fmla="*/ 3524297 h 14364929"/>
              <a:gd name="connsiteX664" fmla="*/ 518058 w 14305935"/>
              <a:gd name="connsiteY664" fmla="*/ 3537544 h 14364929"/>
              <a:gd name="connsiteX665" fmla="*/ 536667 w 14305935"/>
              <a:gd name="connsiteY665" fmla="*/ 3545680 h 14364929"/>
              <a:gd name="connsiteX666" fmla="*/ 553619 w 14305935"/>
              <a:gd name="connsiteY666" fmla="*/ 3538794 h 14364929"/>
              <a:gd name="connsiteX667" fmla="*/ 3174906 w 14305935"/>
              <a:gd name="connsiteY667" fmla="*/ 3437893 h 14364929"/>
              <a:gd name="connsiteX668" fmla="*/ 3204355 w 14305935"/>
              <a:gd name="connsiteY668" fmla="*/ 3470871 h 14364929"/>
              <a:gd name="connsiteX669" fmla="*/ 3194144 w 14305935"/>
              <a:gd name="connsiteY669" fmla="*/ 3509362 h 14364929"/>
              <a:gd name="connsiteX670" fmla="*/ 3177520 w 14305935"/>
              <a:gd name="connsiteY670" fmla="*/ 3524029 h 14364929"/>
              <a:gd name="connsiteX671" fmla="*/ 3157960 w 14305935"/>
              <a:gd name="connsiteY671" fmla="*/ 3514132 h 14364929"/>
              <a:gd name="connsiteX672" fmla="*/ 3151170 w 14305935"/>
              <a:gd name="connsiteY672" fmla="*/ 3484828 h 14364929"/>
              <a:gd name="connsiteX673" fmla="*/ 3174906 w 14305935"/>
              <a:gd name="connsiteY673" fmla="*/ 3437893 h 14364929"/>
              <a:gd name="connsiteX674" fmla="*/ 6789897 w 14305935"/>
              <a:gd name="connsiteY674" fmla="*/ 3373092 h 14364929"/>
              <a:gd name="connsiteX675" fmla="*/ 6774846 w 14305935"/>
              <a:gd name="connsiteY675" fmla="*/ 3383498 h 14364929"/>
              <a:gd name="connsiteX676" fmla="*/ 6783603 w 14305935"/>
              <a:gd name="connsiteY676" fmla="*/ 3390136 h 14364929"/>
              <a:gd name="connsiteX677" fmla="*/ 6801932 w 14305935"/>
              <a:gd name="connsiteY677" fmla="*/ 3388191 h 14364929"/>
              <a:gd name="connsiteX678" fmla="*/ 6789897 w 14305935"/>
              <a:gd name="connsiteY678" fmla="*/ 3373092 h 14364929"/>
              <a:gd name="connsiteX679" fmla="*/ 477295 w 14305935"/>
              <a:gd name="connsiteY679" fmla="*/ 3316250 h 14364929"/>
              <a:gd name="connsiteX680" fmla="*/ 459197 w 14305935"/>
              <a:gd name="connsiteY680" fmla="*/ 3330578 h 14364929"/>
              <a:gd name="connsiteX681" fmla="*/ 479233 w 14305935"/>
              <a:gd name="connsiteY681" fmla="*/ 3341355 h 14364929"/>
              <a:gd name="connsiteX682" fmla="*/ 497332 w 14305935"/>
              <a:gd name="connsiteY682" fmla="*/ 3327027 h 14364929"/>
              <a:gd name="connsiteX683" fmla="*/ 477295 w 14305935"/>
              <a:gd name="connsiteY683" fmla="*/ 3316250 h 14364929"/>
              <a:gd name="connsiteX684" fmla="*/ 749859 w 14305935"/>
              <a:gd name="connsiteY684" fmla="*/ 3282671 h 14364929"/>
              <a:gd name="connsiteX685" fmla="*/ 749237 w 14305935"/>
              <a:gd name="connsiteY685" fmla="*/ 3288692 h 14364929"/>
              <a:gd name="connsiteX686" fmla="*/ 711382 w 14305935"/>
              <a:gd name="connsiteY686" fmla="*/ 3302324 h 14364929"/>
              <a:gd name="connsiteX687" fmla="*/ 713138 w 14305935"/>
              <a:gd name="connsiteY687" fmla="*/ 3312746 h 14364929"/>
              <a:gd name="connsiteX688" fmla="*/ 749237 w 14305935"/>
              <a:gd name="connsiteY688" fmla="*/ 3288692 h 14364929"/>
              <a:gd name="connsiteX689" fmla="*/ 756713 w 14305935"/>
              <a:gd name="connsiteY689" fmla="*/ 3285789 h 14364929"/>
              <a:gd name="connsiteX690" fmla="*/ 759237 w 14305935"/>
              <a:gd name="connsiteY690" fmla="*/ 3283289 h 14364929"/>
              <a:gd name="connsiteX691" fmla="*/ 749859 w 14305935"/>
              <a:gd name="connsiteY691" fmla="*/ 3282671 h 14364929"/>
              <a:gd name="connsiteX692" fmla="*/ 415609 w 14305935"/>
              <a:gd name="connsiteY692" fmla="*/ 3218827 h 14364929"/>
              <a:gd name="connsiteX693" fmla="*/ 394168 w 14305935"/>
              <a:gd name="connsiteY693" fmla="*/ 3250879 h 14364929"/>
              <a:gd name="connsiteX694" fmla="*/ 418860 w 14305935"/>
              <a:gd name="connsiteY694" fmla="*/ 3275058 h 14364929"/>
              <a:gd name="connsiteX695" fmla="*/ 441778 w 14305935"/>
              <a:gd name="connsiteY695" fmla="*/ 3243345 h 14364929"/>
              <a:gd name="connsiteX696" fmla="*/ 415609 w 14305935"/>
              <a:gd name="connsiteY696" fmla="*/ 3218827 h 14364929"/>
              <a:gd name="connsiteX697" fmla="*/ 752062 w 14305935"/>
              <a:gd name="connsiteY697" fmla="*/ 3179149 h 14364929"/>
              <a:gd name="connsiteX698" fmla="*/ 750014 w 14305935"/>
              <a:gd name="connsiteY698" fmla="*/ 3182531 h 14364929"/>
              <a:gd name="connsiteX699" fmla="*/ 710159 w 14305935"/>
              <a:gd name="connsiteY699" fmla="*/ 3197244 h 14364929"/>
              <a:gd name="connsiteX700" fmla="*/ 731195 w 14305935"/>
              <a:gd name="connsiteY700" fmla="*/ 3207481 h 14364929"/>
              <a:gd name="connsiteX701" fmla="*/ 750014 w 14305935"/>
              <a:gd name="connsiteY701" fmla="*/ 3182531 h 14364929"/>
              <a:gd name="connsiteX702" fmla="*/ 755490 w 14305935"/>
              <a:gd name="connsiteY702" fmla="*/ 3180709 h 14364929"/>
              <a:gd name="connsiteX703" fmla="*/ 752062 w 14305935"/>
              <a:gd name="connsiteY703" fmla="*/ 3179149 h 14364929"/>
              <a:gd name="connsiteX704" fmla="*/ 756966 w 14305935"/>
              <a:gd name="connsiteY704" fmla="*/ 3181048 h 14364929"/>
              <a:gd name="connsiteX705" fmla="*/ 757490 w 14305935"/>
              <a:gd name="connsiteY705" fmla="*/ 3179628 h 14364929"/>
              <a:gd name="connsiteX706" fmla="*/ 752062 w 14305935"/>
              <a:gd name="connsiteY706" fmla="*/ 3179149 h 14364929"/>
              <a:gd name="connsiteX707" fmla="*/ 608652 w 14305935"/>
              <a:gd name="connsiteY707" fmla="*/ 3136119 h 14364929"/>
              <a:gd name="connsiteX708" fmla="*/ 571406 w 14305935"/>
              <a:gd name="connsiteY708" fmla="*/ 3167616 h 14364929"/>
              <a:gd name="connsiteX709" fmla="*/ 600099 w 14305935"/>
              <a:gd name="connsiteY709" fmla="*/ 3189632 h 14364929"/>
              <a:gd name="connsiteX710" fmla="*/ 627736 w 14305935"/>
              <a:gd name="connsiteY710" fmla="*/ 3145135 h 14364929"/>
              <a:gd name="connsiteX711" fmla="*/ 608652 w 14305935"/>
              <a:gd name="connsiteY711" fmla="*/ 3136119 h 14364929"/>
              <a:gd name="connsiteX712" fmla="*/ 6840069 w 14305935"/>
              <a:gd name="connsiteY712" fmla="*/ 3059455 h 14364929"/>
              <a:gd name="connsiteX713" fmla="*/ 6823677 w 14305935"/>
              <a:gd name="connsiteY713" fmla="*/ 3086505 h 14364929"/>
              <a:gd name="connsiteX714" fmla="*/ 6855516 w 14305935"/>
              <a:gd name="connsiteY714" fmla="*/ 3100000 h 14364929"/>
              <a:gd name="connsiteX715" fmla="*/ 6870958 w 14305935"/>
              <a:gd name="connsiteY715" fmla="*/ 3071189 h 14364929"/>
              <a:gd name="connsiteX716" fmla="*/ 6840069 w 14305935"/>
              <a:gd name="connsiteY716" fmla="*/ 3059455 h 14364929"/>
              <a:gd name="connsiteX717" fmla="*/ 3281466 w 14305935"/>
              <a:gd name="connsiteY717" fmla="*/ 3006237 h 14364929"/>
              <a:gd name="connsiteX718" fmla="*/ 3300306 w 14305935"/>
              <a:gd name="connsiteY718" fmla="*/ 3026756 h 14364929"/>
              <a:gd name="connsiteX719" fmla="*/ 3261157 w 14305935"/>
              <a:gd name="connsiteY719" fmla="*/ 3054732 h 14364929"/>
              <a:gd name="connsiteX720" fmla="*/ 3214071 w 14305935"/>
              <a:gd name="connsiteY720" fmla="*/ 3060846 h 14364929"/>
              <a:gd name="connsiteX721" fmla="*/ 3204462 w 14305935"/>
              <a:gd name="connsiteY721" fmla="*/ 3047846 h 14364929"/>
              <a:gd name="connsiteX722" fmla="*/ 3281466 w 14305935"/>
              <a:gd name="connsiteY722" fmla="*/ 3006237 h 14364929"/>
              <a:gd name="connsiteX723" fmla="*/ 544204 w 14305935"/>
              <a:gd name="connsiteY723" fmla="*/ 2959461 h 14364929"/>
              <a:gd name="connsiteX724" fmla="*/ 478102 w 14305935"/>
              <a:gd name="connsiteY724" fmla="*/ 2999726 h 14364929"/>
              <a:gd name="connsiteX725" fmla="*/ 477514 w 14305935"/>
              <a:gd name="connsiteY725" fmla="*/ 3027333 h 14364929"/>
              <a:gd name="connsiteX726" fmla="*/ 544671 w 14305935"/>
              <a:gd name="connsiteY726" fmla="*/ 3053579 h 14364929"/>
              <a:gd name="connsiteX727" fmla="*/ 576882 w 14305935"/>
              <a:gd name="connsiteY727" fmla="*/ 3003201 h 14364929"/>
              <a:gd name="connsiteX728" fmla="*/ 544204 w 14305935"/>
              <a:gd name="connsiteY728" fmla="*/ 2959461 h 14364929"/>
              <a:gd name="connsiteX729" fmla="*/ 6364472 w 14305935"/>
              <a:gd name="connsiteY729" fmla="*/ 2942654 h 14364929"/>
              <a:gd name="connsiteX730" fmla="*/ 6364883 w 14305935"/>
              <a:gd name="connsiteY730" fmla="*/ 2952381 h 14364929"/>
              <a:gd name="connsiteX731" fmla="*/ 6327552 w 14305935"/>
              <a:gd name="connsiteY731" fmla="*/ 2964593 h 14364929"/>
              <a:gd name="connsiteX732" fmla="*/ 6345274 w 14305935"/>
              <a:gd name="connsiteY732" fmla="*/ 2944785 h 14364929"/>
              <a:gd name="connsiteX733" fmla="*/ 6364472 w 14305935"/>
              <a:gd name="connsiteY733" fmla="*/ 2942654 h 14364929"/>
              <a:gd name="connsiteX734" fmla="*/ 6237743 w 14305935"/>
              <a:gd name="connsiteY734" fmla="*/ 2925715 h 14364929"/>
              <a:gd name="connsiteX735" fmla="*/ 6257018 w 14305935"/>
              <a:gd name="connsiteY735" fmla="*/ 2934486 h 14364929"/>
              <a:gd name="connsiteX736" fmla="*/ 6321077 w 14305935"/>
              <a:gd name="connsiteY736" fmla="*/ 2966955 h 14364929"/>
              <a:gd name="connsiteX737" fmla="*/ 6320601 w 14305935"/>
              <a:gd name="connsiteY737" fmla="*/ 2966075 h 14364929"/>
              <a:gd name="connsiteX738" fmla="*/ 6327552 w 14305935"/>
              <a:gd name="connsiteY738" fmla="*/ 2964593 h 14364929"/>
              <a:gd name="connsiteX739" fmla="*/ 6325503 w 14305935"/>
              <a:gd name="connsiteY739" fmla="*/ 2967975 h 14364929"/>
              <a:gd name="connsiteX740" fmla="*/ 6321552 w 14305935"/>
              <a:gd name="connsiteY740" fmla="*/ 2967835 h 14364929"/>
              <a:gd name="connsiteX741" fmla="*/ 6251507 w 14305935"/>
              <a:gd name="connsiteY741" fmla="*/ 3077316 h 14364929"/>
              <a:gd name="connsiteX742" fmla="*/ 6204469 w 14305935"/>
              <a:gd name="connsiteY742" fmla="*/ 3081130 h 14364929"/>
              <a:gd name="connsiteX743" fmla="*/ 6140328 w 14305935"/>
              <a:gd name="connsiteY743" fmla="*/ 3029376 h 14364929"/>
              <a:gd name="connsiteX744" fmla="*/ 6217030 w 14305935"/>
              <a:gd name="connsiteY744" fmla="*/ 2932216 h 14364929"/>
              <a:gd name="connsiteX745" fmla="*/ 6237743 w 14305935"/>
              <a:gd name="connsiteY745" fmla="*/ 2925715 h 14364929"/>
              <a:gd name="connsiteX746" fmla="*/ 724442 w 14305935"/>
              <a:gd name="connsiteY746" fmla="*/ 2874576 h 14364929"/>
              <a:gd name="connsiteX747" fmla="*/ 709343 w 14305935"/>
              <a:gd name="connsiteY747" fmla="*/ 2887283 h 14364929"/>
              <a:gd name="connsiteX748" fmla="*/ 717574 w 14305935"/>
              <a:gd name="connsiteY748" fmla="*/ 2895342 h 14364929"/>
              <a:gd name="connsiteX749" fmla="*/ 735428 w 14305935"/>
              <a:gd name="connsiteY749" fmla="*/ 2892517 h 14364929"/>
              <a:gd name="connsiteX750" fmla="*/ 724442 w 14305935"/>
              <a:gd name="connsiteY750" fmla="*/ 2874576 h 14364929"/>
              <a:gd name="connsiteX751" fmla="*/ 569262 w 14305935"/>
              <a:gd name="connsiteY751" fmla="*/ 2850412 h 14364929"/>
              <a:gd name="connsiteX752" fmla="*/ 531686 w 14305935"/>
              <a:gd name="connsiteY752" fmla="*/ 2874127 h 14364929"/>
              <a:gd name="connsiteX753" fmla="*/ 529931 w 14305935"/>
              <a:gd name="connsiteY753" fmla="*/ 2863706 h 14364929"/>
              <a:gd name="connsiteX754" fmla="*/ 569262 w 14305935"/>
              <a:gd name="connsiteY754" fmla="*/ 2850412 h 14364929"/>
              <a:gd name="connsiteX755" fmla="*/ 569884 w 14305935"/>
              <a:gd name="connsiteY755" fmla="*/ 2844391 h 14364929"/>
              <a:gd name="connsiteX756" fmla="*/ 576737 w 14305935"/>
              <a:gd name="connsiteY756" fmla="*/ 2847509 h 14364929"/>
              <a:gd name="connsiteX757" fmla="*/ 569262 w 14305935"/>
              <a:gd name="connsiteY757" fmla="*/ 2850412 h 14364929"/>
              <a:gd name="connsiteX758" fmla="*/ 569884 w 14305935"/>
              <a:gd name="connsiteY758" fmla="*/ 2844391 h 14364929"/>
              <a:gd name="connsiteX759" fmla="*/ 3329287 w 14305935"/>
              <a:gd name="connsiteY759" fmla="*/ 2803024 h 14364929"/>
              <a:gd name="connsiteX760" fmla="*/ 3328189 w 14305935"/>
              <a:gd name="connsiteY760" fmla="*/ 2808166 h 14364929"/>
              <a:gd name="connsiteX761" fmla="*/ 3319238 w 14305935"/>
              <a:gd name="connsiteY761" fmla="*/ 2810728 h 14364929"/>
              <a:gd name="connsiteX762" fmla="*/ 3301992 w 14305935"/>
              <a:gd name="connsiteY762" fmla="*/ 2831417 h 14364929"/>
              <a:gd name="connsiteX763" fmla="*/ 3284909 w 14305935"/>
              <a:gd name="connsiteY763" fmla="*/ 2821319 h 14364929"/>
              <a:gd name="connsiteX764" fmla="*/ 3320238 w 14305935"/>
              <a:gd name="connsiteY764" fmla="*/ 2810188 h 14364929"/>
              <a:gd name="connsiteX765" fmla="*/ 3322812 w 14305935"/>
              <a:gd name="connsiteY765" fmla="*/ 2805386 h 14364929"/>
              <a:gd name="connsiteX766" fmla="*/ 3329287 w 14305935"/>
              <a:gd name="connsiteY766" fmla="*/ 2803024 h 14364929"/>
              <a:gd name="connsiteX767" fmla="*/ 3365387 w 14305935"/>
              <a:gd name="connsiteY767" fmla="*/ 2778968 h 14364929"/>
              <a:gd name="connsiteX768" fmla="*/ 3368618 w 14305935"/>
              <a:gd name="connsiteY768" fmla="*/ 2789731 h 14364929"/>
              <a:gd name="connsiteX769" fmla="*/ 3329287 w 14305935"/>
              <a:gd name="connsiteY769" fmla="*/ 2803024 h 14364929"/>
              <a:gd name="connsiteX770" fmla="*/ 3365387 w 14305935"/>
              <a:gd name="connsiteY770" fmla="*/ 2778968 h 14364929"/>
              <a:gd name="connsiteX771" fmla="*/ 551065 w 14305935"/>
              <a:gd name="connsiteY771" fmla="*/ 2706748 h 14364929"/>
              <a:gd name="connsiteX772" fmla="*/ 499099 w 14305935"/>
              <a:gd name="connsiteY772" fmla="*/ 2756432 h 14364929"/>
              <a:gd name="connsiteX773" fmla="*/ 498070 w 14305935"/>
              <a:gd name="connsiteY773" fmla="*/ 2804742 h 14364929"/>
              <a:gd name="connsiteX774" fmla="*/ 454053 w 14305935"/>
              <a:gd name="connsiteY774" fmla="*/ 2852403 h 14364929"/>
              <a:gd name="connsiteX775" fmla="*/ 561414 w 14305935"/>
              <a:gd name="connsiteY775" fmla="*/ 2917188 h 14364929"/>
              <a:gd name="connsiteX776" fmla="*/ 628319 w 14305935"/>
              <a:gd name="connsiteY776" fmla="*/ 2885584 h 14364929"/>
              <a:gd name="connsiteX777" fmla="*/ 577785 w 14305935"/>
              <a:gd name="connsiteY777" fmla="*/ 2844669 h 14364929"/>
              <a:gd name="connsiteX778" fmla="*/ 656789 w 14305935"/>
              <a:gd name="connsiteY778" fmla="*/ 2801979 h 14364929"/>
              <a:gd name="connsiteX779" fmla="*/ 739254 w 14305935"/>
              <a:gd name="connsiteY779" fmla="*/ 2782433 h 14364929"/>
              <a:gd name="connsiteX780" fmla="*/ 751269 w 14305935"/>
              <a:gd name="connsiteY780" fmla="*/ 2752064 h 14364929"/>
              <a:gd name="connsiteX781" fmla="*/ 551065 w 14305935"/>
              <a:gd name="connsiteY781" fmla="*/ 2706748 h 14364929"/>
              <a:gd name="connsiteX782" fmla="*/ 3357067 w 14305935"/>
              <a:gd name="connsiteY782" fmla="*/ 2682272 h 14364929"/>
              <a:gd name="connsiteX783" fmla="*/ 3376150 w 14305935"/>
              <a:gd name="connsiteY783" fmla="*/ 2691288 h 14364929"/>
              <a:gd name="connsiteX784" fmla="*/ 3359577 w 14305935"/>
              <a:gd name="connsiteY784" fmla="*/ 2703656 h 14364929"/>
              <a:gd name="connsiteX785" fmla="*/ 3337016 w 14305935"/>
              <a:gd name="connsiteY785" fmla="*/ 2695379 h 14364929"/>
              <a:gd name="connsiteX786" fmla="*/ 6384586 w 14305935"/>
              <a:gd name="connsiteY786" fmla="*/ 2560837 h 14364929"/>
              <a:gd name="connsiteX787" fmla="*/ 6264168 w 14305935"/>
              <a:gd name="connsiteY787" fmla="*/ 2598617 h 14364929"/>
              <a:gd name="connsiteX788" fmla="*/ 6263581 w 14305935"/>
              <a:gd name="connsiteY788" fmla="*/ 2626223 h 14364929"/>
              <a:gd name="connsiteX789" fmla="*/ 6397789 w 14305935"/>
              <a:gd name="connsiteY789" fmla="*/ 2613964 h 14364929"/>
              <a:gd name="connsiteX790" fmla="*/ 6419608 w 14305935"/>
              <a:gd name="connsiteY790" fmla="*/ 2587393 h 14364929"/>
              <a:gd name="connsiteX791" fmla="*/ 6384586 w 14305935"/>
              <a:gd name="connsiteY791" fmla="*/ 2560837 h 14364929"/>
              <a:gd name="connsiteX792" fmla="*/ 6504705 w 14305935"/>
              <a:gd name="connsiteY792" fmla="*/ 2511256 h 14364929"/>
              <a:gd name="connsiteX793" fmla="*/ 6504627 w 14305935"/>
              <a:gd name="connsiteY793" fmla="*/ 2517577 h 14364929"/>
              <a:gd name="connsiteX794" fmla="*/ 6497449 w 14305935"/>
              <a:gd name="connsiteY794" fmla="*/ 2519890 h 14364929"/>
              <a:gd name="connsiteX795" fmla="*/ 6497773 w 14305935"/>
              <a:gd name="connsiteY795" fmla="*/ 2514458 h 14364929"/>
              <a:gd name="connsiteX796" fmla="*/ 607839 w 14305935"/>
              <a:gd name="connsiteY796" fmla="*/ 2500972 h 14364929"/>
              <a:gd name="connsiteX797" fmla="*/ 589314 w 14305935"/>
              <a:gd name="connsiteY797" fmla="*/ 2512120 h 14364929"/>
              <a:gd name="connsiteX798" fmla="*/ 607922 w 14305935"/>
              <a:gd name="connsiteY798" fmla="*/ 2520256 h 14364929"/>
              <a:gd name="connsiteX799" fmla="*/ 626349 w 14305935"/>
              <a:gd name="connsiteY799" fmla="*/ 2513710 h 14364929"/>
              <a:gd name="connsiteX800" fmla="*/ 922719 w 14305935"/>
              <a:gd name="connsiteY800" fmla="*/ 2476363 h 14364929"/>
              <a:gd name="connsiteX801" fmla="*/ 902816 w 14305935"/>
              <a:gd name="connsiteY801" fmla="*/ 2482569 h 14364929"/>
              <a:gd name="connsiteX802" fmla="*/ 902571 w 14305935"/>
              <a:gd name="connsiteY802" fmla="*/ 2494071 h 14364929"/>
              <a:gd name="connsiteX803" fmla="*/ 942804 w 14305935"/>
              <a:gd name="connsiteY803" fmla="*/ 2484839 h 14364929"/>
              <a:gd name="connsiteX804" fmla="*/ 922719 w 14305935"/>
              <a:gd name="connsiteY804" fmla="*/ 2476363 h 14364929"/>
              <a:gd name="connsiteX805" fmla="*/ 6512914 w 14305935"/>
              <a:gd name="connsiteY805" fmla="*/ 2430097 h 14364929"/>
              <a:gd name="connsiteX806" fmla="*/ 6509865 w 14305935"/>
              <a:gd name="connsiteY806" fmla="*/ 2434018 h 14364929"/>
              <a:gd name="connsiteX807" fmla="*/ 6504963 w 14305935"/>
              <a:gd name="connsiteY807" fmla="*/ 2432118 h 14364929"/>
              <a:gd name="connsiteX808" fmla="*/ 6512914 w 14305935"/>
              <a:gd name="connsiteY808" fmla="*/ 2430097 h 14364929"/>
              <a:gd name="connsiteX809" fmla="*/ 1196346 w 14305935"/>
              <a:gd name="connsiteY809" fmla="*/ 2416057 h 14364929"/>
              <a:gd name="connsiteX810" fmla="*/ 1241613 w 14305935"/>
              <a:gd name="connsiteY810" fmla="*/ 2425707 h 14364929"/>
              <a:gd name="connsiteX811" fmla="*/ 1218086 w 14305935"/>
              <a:gd name="connsiteY811" fmla="*/ 2439556 h 14364929"/>
              <a:gd name="connsiteX812" fmla="*/ 1196346 w 14305935"/>
              <a:gd name="connsiteY812" fmla="*/ 2416057 h 14364929"/>
              <a:gd name="connsiteX813" fmla="*/ 6552178 w 14305935"/>
              <a:gd name="connsiteY813" fmla="*/ 2408311 h 14364929"/>
              <a:gd name="connsiteX814" fmla="*/ 6551720 w 14305935"/>
              <a:gd name="connsiteY814" fmla="*/ 2418223 h 14364929"/>
              <a:gd name="connsiteX815" fmla="*/ 6512914 w 14305935"/>
              <a:gd name="connsiteY815" fmla="*/ 2430097 h 14364929"/>
              <a:gd name="connsiteX816" fmla="*/ 6531635 w 14305935"/>
              <a:gd name="connsiteY816" fmla="*/ 2409747 h 14364929"/>
              <a:gd name="connsiteX817" fmla="*/ 6552178 w 14305935"/>
              <a:gd name="connsiteY817" fmla="*/ 2408311 h 14364929"/>
              <a:gd name="connsiteX818" fmla="*/ 6389832 w 14305935"/>
              <a:gd name="connsiteY818" fmla="*/ 2384040 h 14364929"/>
              <a:gd name="connsiteX819" fmla="*/ 6390784 w 14305935"/>
              <a:gd name="connsiteY819" fmla="*/ 2385800 h 14364929"/>
              <a:gd name="connsiteX820" fmla="*/ 6383832 w 14305935"/>
              <a:gd name="connsiteY820" fmla="*/ 2387282 h 14364929"/>
              <a:gd name="connsiteX821" fmla="*/ 6380930 w 14305935"/>
              <a:gd name="connsiteY821" fmla="*/ 2384302 h 14364929"/>
              <a:gd name="connsiteX822" fmla="*/ 6389832 w 14305935"/>
              <a:gd name="connsiteY822" fmla="*/ 2384040 h 14364929"/>
              <a:gd name="connsiteX823" fmla="*/ 6378503 w 14305935"/>
              <a:gd name="connsiteY823" fmla="*/ 2382203 h 14364929"/>
              <a:gd name="connsiteX824" fmla="*/ 6381405 w 14305935"/>
              <a:gd name="connsiteY824" fmla="*/ 2385183 h 14364929"/>
              <a:gd name="connsiteX825" fmla="*/ 6380538 w 14305935"/>
              <a:gd name="connsiteY825" fmla="*/ 2385145 h 14364929"/>
              <a:gd name="connsiteX826" fmla="*/ 6378502 w 14305935"/>
              <a:gd name="connsiteY826" fmla="*/ 2382203 h 14364929"/>
              <a:gd name="connsiteX827" fmla="*/ 6785786 w 14305935"/>
              <a:gd name="connsiteY827" fmla="*/ 2358829 h 14364929"/>
              <a:gd name="connsiteX828" fmla="*/ 6953638 w 14305935"/>
              <a:gd name="connsiteY828" fmla="*/ 2368187 h 14364929"/>
              <a:gd name="connsiteX829" fmla="*/ 6979100 w 14305935"/>
              <a:gd name="connsiteY829" fmla="*/ 2379441 h 14364929"/>
              <a:gd name="connsiteX830" fmla="*/ 6909460 w 14305935"/>
              <a:gd name="connsiteY830" fmla="*/ 2446634 h 14364929"/>
              <a:gd name="connsiteX831" fmla="*/ 6856375 w 14305935"/>
              <a:gd name="connsiteY831" fmla="*/ 2455989 h 14364929"/>
              <a:gd name="connsiteX832" fmla="*/ 6761588 w 14305935"/>
              <a:gd name="connsiteY832" fmla="*/ 2381000 h 14364929"/>
              <a:gd name="connsiteX833" fmla="*/ 6785786 w 14305935"/>
              <a:gd name="connsiteY833" fmla="*/ 2358829 h 14364929"/>
              <a:gd name="connsiteX834" fmla="*/ 1173862 w 14305935"/>
              <a:gd name="connsiteY834" fmla="*/ 2357712 h 14364929"/>
              <a:gd name="connsiteX835" fmla="*/ 1191946 w 14305935"/>
              <a:gd name="connsiteY835" fmla="*/ 2367270 h 14364929"/>
              <a:gd name="connsiteX836" fmla="*/ 1195870 w 14305935"/>
              <a:gd name="connsiteY836" fmla="*/ 2415177 h 14364929"/>
              <a:gd name="connsiteX837" fmla="*/ 1196346 w 14305935"/>
              <a:gd name="connsiteY837" fmla="*/ 2416057 h 14364929"/>
              <a:gd name="connsiteX838" fmla="*/ 1194869 w 14305935"/>
              <a:gd name="connsiteY838" fmla="*/ 2415717 h 14364929"/>
              <a:gd name="connsiteX839" fmla="*/ 1138812 w 14305935"/>
              <a:gd name="connsiteY839" fmla="*/ 2378926 h 14364929"/>
              <a:gd name="connsiteX840" fmla="*/ 1173862 w 14305935"/>
              <a:gd name="connsiteY840" fmla="*/ 2357712 h 14364929"/>
              <a:gd name="connsiteX841" fmla="*/ 7064476 w 14305935"/>
              <a:gd name="connsiteY841" fmla="*/ 2269637 h 14364929"/>
              <a:gd name="connsiteX842" fmla="*/ 7058476 w 14305935"/>
              <a:gd name="connsiteY842" fmla="*/ 2272879 h 14364929"/>
              <a:gd name="connsiteX843" fmla="*/ 7056524 w 14305935"/>
              <a:gd name="connsiteY843" fmla="*/ 2271659 h 14364929"/>
              <a:gd name="connsiteX844" fmla="*/ 7064476 w 14305935"/>
              <a:gd name="connsiteY844" fmla="*/ 2269637 h 14364929"/>
              <a:gd name="connsiteX845" fmla="*/ 6308550 w 14305935"/>
              <a:gd name="connsiteY845" fmla="*/ 2255136 h 14364929"/>
              <a:gd name="connsiteX846" fmla="*/ 6280123 w 14305935"/>
              <a:gd name="connsiteY846" fmla="*/ 2267087 h 14364929"/>
              <a:gd name="connsiteX847" fmla="*/ 6299256 w 14305935"/>
              <a:gd name="connsiteY847" fmla="*/ 2273803 h 14364929"/>
              <a:gd name="connsiteX848" fmla="*/ 6317782 w 14305935"/>
              <a:gd name="connsiteY848" fmla="*/ 2262654 h 14364929"/>
              <a:gd name="connsiteX849" fmla="*/ 6359414 w 14305935"/>
              <a:gd name="connsiteY849" fmla="*/ 2190557 h 14364929"/>
              <a:gd name="connsiteX850" fmla="*/ 6341286 w 14305935"/>
              <a:gd name="connsiteY850" fmla="*/ 2203337 h 14364929"/>
              <a:gd name="connsiteX851" fmla="*/ 6361895 w 14305935"/>
              <a:gd name="connsiteY851" fmla="*/ 2210393 h 14364929"/>
              <a:gd name="connsiteX852" fmla="*/ 6380421 w 14305935"/>
              <a:gd name="connsiteY852" fmla="*/ 2199246 h 14364929"/>
              <a:gd name="connsiteX853" fmla="*/ 6359414 w 14305935"/>
              <a:gd name="connsiteY853" fmla="*/ 2190557 h 14364929"/>
              <a:gd name="connsiteX854" fmla="*/ 3797010 w 14305935"/>
              <a:gd name="connsiteY854" fmla="*/ 2169392 h 14364929"/>
              <a:gd name="connsiteX855" fmla="*/ 3816096 w 14305935"/>
              <a:gd name="connsiteY855" fmla="*/ 2178408 h 14364929"/>
              <a:gd name="connsiteX856" fmla="*/ 3798521 w 14305935"/>
              <a:gd name="connsiteY856" fmla="*/ 2191316 h 14364929"/>
              <a:gd name="connsiteX857" fmla="*/ 3780436 w 14305935"/>
              <a:gd name="connsiteY857" fmla="*/ 2181758 h 14364929"/>
              <a:gd name="connsiteX858" fmla="*/ 3797010 w 14305935"/>
              <a:gd name="connsiteY858" fmla="*/ 2169392 h 14364929"/>
              <a:gd name="connsiteX859" fmla="*/ 6971229 w 14305935"/>
              <a:gd name="connsiteY859" fmla="*/ 2168801 h 14364929"/>
              <a:gd name="connsiteX860" fmla="*/ 6989313 w 14305935"/>
              <a:gd name="connsiteY860" fmla="*/ 2178358 h 14364929"/>
              <a:gd name="connsiteX861" fmla="*/ 7056524 w 14305935"/>
              <a:gd name="connsiteY861" fmla="*/ 2271659 h 14364929"/>
              <a:gd name="connsiteX862" fmla="*/ 7009767 w 14305935"/>
              <a:gd name="connsiteY862" fmla="*/ 2285554 h 14364929"/>
              <a:gd name="connsiteX863" fmla="*/ 6946876 w 14305935"/>
              <a:gd name="connsiteY863" fmla="*/ 2291113 h 14364929"/>
              <a:gd name="connsiteX864" fmla="*/ 6953178 w 14305935"/>
              <a:gd name="connsiteY864" fmla="*/ 2180828 h 14364929"/>
              <a:gd name="connsiteX865" fmla="*/ 6971229 w 14305935"/>
              <a:gd name="connsiteY865" fmla="*/ 2168801 h 14364929"/>
              <a:gd name="connsiteX866" fmla="*/ 6547546 w 14305935"/>
              <a:gd name="connsiteY866" fmla="*/ 2149871 h 14364929"/>
              <a:gd name="connsiteX867" fmla="*/ 6531119 w 14305935"/>
              <a:gd name="connsiteY867" fmla="*/ 2155337 h 14364929"/>
              <a:gd name="connsiteX868" fmla="*/ 6531923 w 14305935"/>
              <a:gd name="connsiteY868" fmla="*/ 2163998 h 14364929"/>
              <a:gd name="connsiteX869" fmla="*/ 6565205 w 14305935"/>
              <a:gd name="connsiteY869" fmla="*/ 2156248 h 14364929"/>
              <a:gd name="connsiteX870" fmla="*/ 6547546 w 14305935"/>
              <a:gd name="connsiteY870" fmla="*/ 2149871 h 14364929"/>
              <a:gd name="connsiteX871" fmla="*/ 6411598 w 14305935"/>
              <a:gd name="connsiteY871" fmla="*/ 2127822 h 14364929"/>
              <a:gd name="connsiteX872" fmla="*/ 6342035 w 14305935"/>
              <a:gd name="connsiteY872" fmla="*/ 2144945 h 14364929"/>
              <a:gd name="connsiteX873" fmla="*/ 6361644 w 14305935"/>
              <a:gd name="connsiteY873" fmla="*/ 2152542 h 14364929"/>
              <a:gd name="connsiteX874" fmla="*/ 6432108 w 14305935"/>
              <a:gd name="connsiteY874" fmla="*/ 2139479 h 14364929"/>
              <a:gd name="connsiteX875" fmla="*/ 6411598 w 14305935"/>
              <a:gd name="connsiteY875" fmla="*/ 2127822 h 14364929"/>
              <a:gd name="connsiteX876" fmla="*/ 3101662 w 14305935"/>
              <a:gd name="connsiteY876" fmla="*/ 2118748 h 14364929"/>
              <a:gd name="connsiteX877" fmla="*/ 3138355 w 14305935"/>
              <a:gd name="connsiteY877" fmla="*/ 2136442 h 14364929"/>
              <a:gd name="connsiteX878" fmla="*/ 3119026 w 14305935"/>
              <a:gd name="connsiteY878" fmla="*/ 2138927 h 14364929"/>
              <a:gd name="connsiteX879" fmla="*/ 3101662 w 14305935"/>
              <a:gd name="connsiteY879" fmla="*/ 2118748 h 14364929"/>
              <a:gd name="connsiteX880" fmla="*/ 3091858 w 14305935"/>
              <a:gd name="connsiteY880" fmla="*/ 2114949 h 14364929"/>
              <a:gd name="connsiteX881" fmla="*/ 3098760 w 14305935"/>
              <a:gd name="connsiteY881" fmla="*/ 2115767 h 14364929"/>
              <a:gd name="connsiteX882" fmla="*/ 3101662 w 14305935"/>
              <a:gd name="connsiteY882" fmla="*/ 2118748 h 14364929"/>
              <a:gd name="connsiteX883" fmla="*/ 3093760 w 14305935"/>
              <a:gd name="connsiteY883" fmla="*/ 2118469 h 14364929"/>
              <a:gd name="connsiteX884" fmla="*/ 3091858 w 14305935"/>
              <a:gd name="connsiteY884" fmla="*/ 2114949 h 14364929"/>
              <a:gd name="connsiteX885" fmla="*/ 3075493 w 14305935"/>
              <a:gd name="connsiteY885" fmla="*/ 2094230 h 14364929"/>
              <a:gd name="connsiteX886" fmla="*/ 3091858 w 14305935"/>
              <a:gd name="connsiteY886" fmla="*/ 2114949 h 14364929"/>
              <a:gd name="connsiteX887" fmla="*/ 3052968 w 14305935"/>
              <a:gd name="connsiteY887" fmla="*/ 2107538 h 14364929"/>
              <a:gd name="connsiteX888" fmla="*/ 3075493 w 14305935"/>
              <a:gd name="connsiteY888" fmla="*/ 2094230 h 14364929"/>
              <a:gd name="connsiteX889" fmla="*/ 1085682 w 14305935"/>
              <a:gd name="connsiteY889" fmla="*/ 2042802 h 14364929"/>
              <a:gd name="connsiteX890" fmla="*/ 1087320 w 14305935"/>
              <a:gd name="connsiteY890" fmla="*/ 2044044 h 14364929"/>
              <a:gd name="connsiteX891" fmla="*/ 1085706 w 14305935"/>
              <a:gd name="connsiteY891" fmla="*/ 2043209 h 14364929"/>
              <a:gd name="connsiteX892" fmla="*/ 1085410 w 14305935"/>
              <a:gd name="connsiteY892" fmla="*/ 2042871 h 14364929"/>
              <a:gd name="connsiteX893" fmla="*/ 1093121 w 14305935"/>
              <a:gd name="connsiteY893" fmla="*/ 2040910 h 14364929"/>
              <a:gd name="connsiteX894" fmla="*/ 1085682 w 14305935"/>
              <a:gd name="connsiteY894" fmla="*/ 2042802 h 14364929"/>
              <a:gd name="connsiteX895" fmla="*/ 1084694 w 14305935"/>
              <a:gd name="connsiteY895" fmla="*/ 2042052 h 14364929"/>
              <a:gd name="connsiteX896" fmla="*/ 1085410 w 14305935"/>
              <a:gd name="connsiteY896" fmla="*/ 2042871 h 14364929"/>
              <a:gd name="connsiteX897" fmla="*/ 1085169 w 14305935"/>
              <a:gd name="connsiteY897" fmla="*/ 2042932 h 14364929"/>
              <a:gd name="connsiteX898" fmla="*/ 1085706 w 14305935"/>
              <a:gd name="connsiteY898" fmla="*/ 2043209 h 14364929"/>
              <a:gd name="connsiteX899" fmla="*/ 1088071 w 14305935"/>
              <a:gd name="connsiteY899" fmla="*/ 2045913 h 14364929"/>
              <a:gd name="connsiteX900" fmla="*/ 1029942 w 14305935"/>
              <a:gd name="connsiteY900" fmla="*/ 2129624 h 14364929"/>
              <a:gd name="connsiteX901" fmla="*/ 1066880 w 14305935"/>
              <a:gd name="connsiteY901" fmla="*/ 2135817 h 14364929"/>
              <a:gd name="connsiteX902" fmla="*/ 1124849 w 14305935"/>
              <a:gd name="connsiteY902" fmla="*/ 2082890 h 14364929"/>
              <a:gd name="connsiteX903" fmla="*/ 1088071 w 14305935"/>
              <a:gd name="connsiteY903" fmla="*/ 2045913 h 14364929"/>
              <a:gd name="connsiteX904" fmla="*/ 1089072 w 14305935"/>
              <a:gd name="connsiteY904" fmla="*/ 2045372 h 14364929"/>
              <a:gd name="connsiteX905" fmla="*/ 1087320 w 14305935"/>
              <a:gd name="connsiteY905" fmla="*/ 2044044 h 14364929"/>
              <a:gd name="connsiteX906" fmla="*/ 1090547 w 14305935"/>
              <a:gd name="connsiteY906" fmla="*/ 2045711 h 14364929"/>
              <a:gd name="connsiteX907" fmla="*/ 1093121 w 14305935"/>
              <a:gd name="connsiteY907" fmla="*/ 2040910 h 14364929"/>
              <a:gd name="connsiteX908" fmla="*/ 1112415 w 14305935"/>
              <a:gd name="connsiteY908" fmla="*/ 2016840 h 14364929"/>
              <a:gd name="connsiteX909" fmla="*/ 1092646 w 14305935"/>
              <a:gd name="connsiteY909" fmla="*/ 2040030 h 14364929"/>
              <a:gd name="connsiteX910" fmla="*/ 1131926 w 14305935"/>
              <a:gd name="connsiteY910" fmla="*/ 2029037 h 14364929"/>
              <a:gd name="connsiteX911" fmla="*/ 1112415 w 14305935"/>
              <a:gd name="connsiteY911" fmla="*/ 2016840 h 14364929"/>
              <a:gd name="connsiteX912" fmla="*/ 5576413 w 14305935"/>
              <a:gd name="connsiteY912" fmla="*/ 1866215 h 14364929"/>
              <a:gd name="connsiteX913" fmla="*/ 5597497 w 14305935"/>
              <a:gd name="connsiteY913" fmla="*/ 1874150 h 14364929"/>
              <a:gd name="connsiteX914" fmla="*/ 5577972 w 14305935"/>
              <a:gd name="connsiteY914" fmla="*/ 1885838 h 14364929"/>
              <a:gd name="connsiteX915" fmla="*/ 5557887 w 14305935"/>
              <a:gd name="connsiteY915" fmla="*/ 1877362 h 14364929"/>
              <a:gd name="connsiteX916" fmla="*/ 5576413 w 14305935"/>
              <a:gd name="connsiteY916" fmla="*/ 1866215 h 14364929"/>
              <a:gd name="connsiteX917" fmla="*/ 1255457 w 14305935"/>
              <a:gd name="connsiteY917" fmla="*/ 1798558 h 14364929"/>
              <a:gd name="connsiteX918" fmla="*/ 1163244 w 14305935"/>
              <a:gd name="connsiteY918" fmla="*/ 1881359 h 14364929"/>
              <a:gd name="connsiteX919" fmla="*/ 1181279 w 14305935"/>
              <a:gd name="connsiteY919" fmla="*/ 1893217 h 14364929"/>
              <a:gd name="connsiteX920" fmla="*/ 1272018 w 14305935"/>
              <a:gd name="connsiteY920" fmla="*/ 1810075 h 14364929"/>
              <a:gd name="connsiteX921" fmla="*/ 1255457 w 14305935"/>
              <a:gd name="connsiteY921" fmla="*/ 1798558 h 14364929"/>
              <a:gd name="connsiteX922" fmla="*/ 1064667 w 14305935"/>
              <a:gd name="connsiteY922" fmla="*/ 1775444 h 14364929"/>
              <a:gd name="connsiteX923" fmla="*/ 1044143 w 14305935"/>
              <a:gd name="connsiteY923" fmla="*/ 1787672 h 14364929"/>
              <a:gd name="connsiteX924" fmla="*/ 1064227 w 14305935"/>
              <a:gd name="connsiteY924" fmla="*/ 1796149 h 14364929"/>
              <a:gd name="connsiteX925" fmla="*/ 1084130 w 14305935"/>
              <a:gd name="connsiteY925" fmla="*/ 1789941 h 14364929"/>
              <a:gd name="connsiteX926" fmla="*/ 3204390 w 14305935"/>
              <a:gd name="connsiteY926" fmla="*/ 1727822 h 14364929"/>
              <a:gd name="connsiteX927" fmla="*/ 3187864 w 14305935"/>
              <a:gd name="connsiteY927" fmla="*/ 1737888 h 14364929"/>
              <a:gd name="connsiteX928" fmla="*/ 3196570 w 14305935"/>
              <a:gd name="connsiteY928" fmla="*/ 1746828 h 14364929"/>
              <a:gd name="connsiteX929" fmla="*/ 3214900 w 14305935"/>
              <a:gd name="connsiteY929" fmla="*/ 1744883 h 14364929"/>
              <a:gd name="connsiteX930" fmla="*/ 3204390 w 14305935"/>
              <a:gd name="connsiteY930" fmla="*/ 1727822 h 14364929"/>
              <a:gd name="connsiteX931" fmla="*/ 5181377 w 14305935"/>
              <a:gd name="connsiteY931" fmla="*/ 1709009 h 14364929"/>
              <a:gd name="connsiteX932" fmla="*/ 5228218 w 14305935"/>
              <a:gd name="connsiteY932" fmla="*/ 1714397 h 14364929"/>
              <a:gd name="connsiteX933" fmla="*/ 5210021 w 14305935"/>
              <a:gd name="connsiteY933" fmla="*/ 1733326 h 14364929"/>
              <a:gd name="connsiteX934" fmla="*/ 5132522 w 14305935"/>
              <a:gd name="connsiteY934" fmla="*/ 1728586 h 14364929"/>
              <a:gd name="connsiteX935" fmla="*/ 5181377 w 14305935"/>
              <a:gd name="connsiteY935" fmla="*/ 1709009 h 14364929"/>
              <a:gd name="connsiteX936" fmla="*/ 5259507 w 14305935"/>
              <a:gd name="connsiteY936" fmla="*/ 1614488 h 14364929"/>
              <a:gd name="connsiteX937" fmla="*/ 5298397 w 14305935"/>
              <a:gd name="connsiteY937" fmla="*/ 1621900 h 14364929"/>
              <a:gd name="connsiteX938" fmla="*/ 5276396 w 14305935"/>
              <a:gd name="connsiteY938" fmla="*/ 1633788 h 14364929"/>
              <a:gd name="connsiteX939" fmla="*/ 5259507 w 14305935"/>
              <a:gd name="connsiteY939" fmla="*/ 1614488 h 14364929"/>
              <a:gd name="connsiteX940" fmla="*/ 5257605 w 14305935"/>
              <a:gd name="connsiteY940" fmla="*/ 1610968 h 14364929"/>
              <a:gd name="connsiteX941" fmla="*/ 5259507 w 14305935"/>
              <a:gd name="connsiteY941" fmla="*/ 1614488 h 14364929"/>
              <a:gd name="connsiteX942" fmla="*/ 5252605 w 14305935"/>
              <a:gd name="connsiteY942" fmla="*/ 1613670 h 14364929"/>
              <a:gd name="connsiteX943" fmla="*/ 6146277 w 14305935"/>
              <a:gd name="connsiteY943" fmla="*/ 1602062 h 14364929"/>
              <a:gd name="connsiteX944" fmla="*/ 6156681 w 14305935"/>
              <a:gd name="connsiteY944" fmla="*/ 1605251 h 14364929"/>
              <a:gd name="connsiteX945" fmla="*/ 6162180 w 14305935"/>
              <a:gd name="connsiteY945" fmla="*/ 1615916 h 14364929"/>
              <a:gd name="connsiteX946" fmla="*/ 6161018 w 14305935"/>
              <a:gd name="connsiteY946" fmla="*/ 1616268 h 14364929"/>
              <a:gd name="connsiteX947" fmla="*/ 6160856 w 14305935"/>
              <a:gd name="connsiteY947" fmla="*/ 1617982 h 14364929"/>
              <a:gd name="connsiteX948" fmla="*/ 6125506 w 14305935"/>
              <a:gd name="connsiteY948" fmla="*/ 1612717 h 14364929"/>
              <a:gd name="connsiteX949" fmla="*/ 6126702 w 14305935"/>
              <a:gd name="connsiteY949" fmla="*/ 1602975 h 14364929"/>
              <a:gd name="connsiteX950" fmla="*/ 6146277 w 14305935"/>
              <a:gd name="connsiteY950" fmla="*/ 1602062 h 14364929"/>
              <a:gd name="connsiteX951" fmla="*/ 1259486 w 14305935"/>
              <a:gd name="connsiteY951" fmla="*/ 1595185 h 14364929"/>
              <a:gd name="connsiteX952" fmla="*/ 1195435 w 14305935"/>
              <a:gd name="connsiteY952" fmla="*/ 1622919 h 14364929"/>
              <a:gd name="connsiteX953" fmla="*/ 1070872 w 14305935"/>
              <a:gd name="connsiteY953" fmla="*/ 1669761 h 14364929"/>
              <a:gd name="connsiteX954" fmla="*/ 1055723 w 14305935"/>
              <a:gd name="connsiteY954" fmla="*/ 1684768 h 14364929"/>
              <a:gd name="connsiteX955" fmla="*/ 1105942 w 14305935"/>
              <a:gd name="connsiteY955" fmla="*/ 1694017 h 14364929"/>
              <a:gd name="connsiteX956" fmla="*/ 1375213 w 14305935"/>
              <a:gd name="connsiteY956" fmla="*/ 1675861 h 14364929"/>
              <a:gd name="connsiteX957" fmla="*/ 1405836 w 14305935"/>
              <a:gd name="connsiteY957" fmla="*/ 1653629 h 14364929"/>
              <a:gd name="connsiteX958" fmla="*/ 1406179 w 14305935"/>
              <a:gd name="connsiteY958" fmla="*/ 1637525 h 14364929"/>
              <a:gd name="connsiteX959" fmla="*/ 1290804 w 14305935"/>
              <a:gd name="connsiteY959" fmla="*/ 1600949 h 14364929"/>
              <a:gd name="connsiteX960" fmla="*/ 1259486 w 14305935"/>
              <a:gd name="connsiteY960" fmla="*/ 1595185 h 14364929"/>
              <a:gd name="connsiteX961" fmla="*/ 4458538 w 14305935"/>
              <a:gd name="connsiteY961" fmla="*/ 1533367 h 14364929"/>
              <a:gd name="connsiteX962" fmla="*/ 4503379 w 14305935"/>
              <a:gd name="connsiteY962" fmla="*/ 1539837 h 14364929"/>
              <a:gd name="connsiteX963" fmla="*/ 4456000 w 14305935"/>
              <a:gd name="connsiteY963" fmla="*/ 1559753 h 14364929"/>
              <a:gd name="connsiteX964" fmla="*/ 4416683 w 14305935"/>
              <a:gd name="connsiteY964" fmla="*/ 1549162 h 14364929"/>
              <a:gd name="connsiteX965" fmla="*/ 4458538 w 14305935"/>
              <a:gd name="connsiteY965" fmla="*/ 1533367 h 14364929"/>
              <a:gd name="connsiteX966" fmla="*/ 1210346 w 14305935"/>
              <a:gd name="connsiteY966" fmla="*/ 1526176 h 14364929"/>
              <a:gd name="connsiteX967" fmla="*/ 1191443 w 14305935"/>
              <a:gd name="connsiteY967" fmla="*/ 1531842 h 14364929"/>
              <a:gd name="connsiteX968" fmla="*/ 1190722 w 14305935"/>
              <a:gd name="connsiteY968" fmla="*/ 1542464 h 14364929"/>
              <a:gd name="connsiteX969" fmla="*/ 1230431 w 14305935"/>
              <a:gd name="connsiteY969" fmla="*/ 1534652 h 14364929"/>
              <a:gd name="connsiteX970" fmla="*/ 1210346 w 14305935"/>
              <a:gd name="connsiteY970" fmla="*/ 1526176 h 14364929"/>
              <a:gd name="connsiteX971" fmla="*/ 6505294 w 14305935"/>
              <a:gd name="connsiteY971" fmla="*/ 1522620 h 14364929"/>
              <a:gd name="connsiteX972" fmla="*/ 6479648 w 14305935"/>
              <a:gd name="connsiteY972" fmla="*/ 1531645 h 14364929"/>
              <a:gd name="connsiteX973" fmla="*/ 6439120 w 14305935"/>
              <a:gd name="connsiteY973" fmla="*/ 1554680 h 14364929"/>
              <a:gd name="connsiteX974" fmla="*/ 6429973 w 14305935"/>
              <a:gd name="connsiteY974" fmla="*/ 1566446 h 14364929"/>
              <a:gd name="connsiteX975" fmla="*/ 6482766 w 14305935"/>
              <a:gd name="connsiteY975" fmla="*/ 1570893 h 14364929"/>
              <a:gd name="connsiteX976" fmla="*/ 6533341 w 14305935"/>
              <a:gd name="connsiteY976" fmla="*/ 1540152 h 14364929"/>
              <a:gd name="connsiteX977" fmla="*/ 6524684 w 14305935"/>
              <a:gd name="connsiteY977" fmla="*/ 1528913 h 14364929"/>
              <a:gd name="connsiteX978" fmla="*/ 6505294 w 14305935"/>
              <a:gd name="connsiteY978" fmla="*/ 1522620 h 14364929"/>
              <a:gd name="connsiteX979" fmla="*/ 3034566 w 14305935"/>
              <a:gd name="connsiteY979" fmla="*/ 1509183 h 14364929"/>
              <a:gd name="connsiteX980" fmla="*/ 3061782 w 14305935"/>
              <a:gd name="connsiteY980" fmla="*/ 1530861 h 14364929"/>
              <a:gd name="connsiteX981" fmla="*/ 3042916 w 14305935"/>
              <a:gd name="connsiteY981" fmla="*/ 1558112 h 14364929"/>
              <a:gd name="connsiteX982" fmla="*/ 3009321 w 14305935"/>
              <a:gd name="connsiteY982" fmla="*/ 1534196 h 14364929"/>
              <a:gd name="connsiteX983" fmla="*/ 3034566 w 14305935"/>
              <a:gd name="connsiteY983" fmla="*/ 1509183 h 14364929"/>
              <a:gd name="connsiteX984" fmla="*/ 5408444 w 14305935"/>
              <a:gd name="connsiteY984" fmla="*/ 1490804 h 14364929"/>
              <a:gd name="connsiteX985" fmla="*/ 5391919 w 14305935"/>
              <a:gd name="connsiteY985" fmla="*/ 1500871 h 14364929"/>
              <a:gd name="connsiteX986" fmla="*/ 5409052 w 14305935"/>
              <a:gd name="connsiteY986" fmla="*/ 1508668 h 14364929"/>
              <a:gd name="connsiteX987" fmla="*/ 5425479 w 14305935"/>
              <a:gd name="connsiteY987" fmla="*/ 1503202 h 14364929"/>
              <a:gd name="connsiteX988" fmla="*/ 1462349 w 14305935"/>
              <a:gd name="connsiteY988" fmla="*/ 1483240 h 14364929"/>
              <a:gd name="connsiteX989" fmla="*/ 1472103 w 14305935"/>
              <a:gd name="connsiteY989" fmla="*/ 1492324 h 14364929"/>
              <a:gd name="connsiteX990" fmla="*/ 1476614 w 14305935"/>
              <a:gd name="connsiteY990" fmla="*/ 1502115 h 14364929"/>
              <a:gd name="connsiteX991" fmla="*/ 1475026 w 14305935"/>
              <a:gd name="connsiteY991" fmla="*/ 1503994 h 14364929"/>
              <a:gd name="connsiteX992" fmla="*/ 1454615 w 14305935"/>
              <a:gd name="connsiteY992" fmla="*/ 1501205 h 14364929"/>
              <a:gd name="connsiteX993" fmla="*/ 1439349 w 14305935"/>
              <a:gd name="connsiteY993" fmla="*/ 1495668 h 14364929"/>
              <a:gd name="connsiteX994" fmla="*/ 1462349 w 14305935"/>
              <a:gd name="connsiteY994" fmla="*/ 1483240 h 14364929"/>
              <a:gd name="connsiteX995" fmla="*/ 1613930 w 14305935"/>
              <a:gd name="connsiteY995" fmla="*/ 1397922 h 14364929"/>
              <a:gd name="connsiteX996" fmla="*/ 1610455 w 14305935"/>
              <a:gd name="connsiteY996" fmla="*/ 1398662 h 14364929"/>
              <a:gd name="connsiteX997" fmla="*/ 1607930 w 14305935"/>
              <a:gd name="connsiteY997" fmla="*/ 1401164 h 14364929"/>
              <a:gd name="connsiteX998" fmla="*/ 1614929 w 14305935"/>
              <a:gd name="connsiteY998" fmla="*/ 1397382 h 14364929"/>
              <a:gd name="connsiteX999" fmla="*/ 1608930 w 14305935"/>
              <a:gd name="connsiteY999" fmla="*/ 1400624 h 14364929"/>
              <a:gd name="connsiteX1000" fmla="*/ 1616356 w 14305935"/>
              <a:gd name="connsiteY1000" fmla="*/ 1400022 h 14364929"/>
              <a:gd name="connsiteX1001" fmla="*/ 1614929 w 14305935"/>
              <a:gd name="connsiteY1001" fmla="*/ 1397382 h 14364929"/>
              <a:gd name="connsiteX1002" fmla="*/ 1729049 w 14305935"/>
              <a:gd name="connsiteY1002" fmla="*/ 1394273 h 14364929"/>
              <a:gd name="connsiteX1003" fmla="*/ 1615881 w 14305935"/>
              <a:gd name="connsiteY1003" fmla="*/ 1399142 h 14364929"/>
              <a:gd name="connsiteX1004" fmla="*/ 1806888 w 14305935"/>
              <a:gd name="connsiteY1004" fmla="*/ 1458522 h 14364929"/>
              <a:gd name="connsiteX1005" fmla="*/ 1831315 w 14305935"/>
              <a:gd name="connsiteY1005" fmla="*/ 1448733 h 14364929"/>
              <a:gd name="connsiteX1006" fmla="*/ 1822952 w 14305935"/>
              <a:gd name="connsiteY1006" fmla="*/ 1423691 h 14364929"/>
              <a:gd name="connsiteX1007" fmla="*/ 1729049 w 14305935"/>
              <a:gd name="connsiteY1007" fmla="*/ 1394273 h 14364929"/>
              <a:gd name="connsiteX1008" fmla="*/ 4483736 w 14305935"/>
              <a:gd name="connsiteY1008" fmla="*/ 1348063 h 14364929"/>
              <a:gd name="connsiteX1009" fmla="*/ 4519674 w 14305935"/>
              <a:gd name="connsiteY1009" fmla="*/ 1354795 h 14364929"/>
              <a:gd name="connsiteX1010" fmla="*/ 4500149 w 14305935"/>
              <a:gd name="connsiteY1010" fmla="*/ 1366483 h 14364929"/>
              <a:gd name="connsiteX1011" fmla="*/ 4483736 w 14305935"/>
              <a:gd name="connsiteY1011" fmla="*/ 1348063 h 14364929"/>
              <a:gd name="connsiteX1012" fmla="*/ 4481834 w 14305935"/>
              <a:gd name="connsiteY1012" fmla="*/ 1344544 h 14364929"/>
              <a:gd name="connsiteX1013" fmla="*/ 4483736 w 14305935"/>
              <a:gd name="connsiteY1013" fmla="*/ 1348063 h 14364929"/>
              <a:gd name="connsiteX1014" fmla="*/ 4475835 w 14305935"/>
              <a:gd name="connsiteY1014" fmla="*/ 1347786 h 14364929"/>
              <a:gd name="connsiteX1015" fmla="*/ 3148286 w 14305935"/>
              <a:gd name="connsiteY1015" fmla="*/ 1205553 h 14364929"/>
              <a:gd name="connsiteX1016" fmla="*/ 3138138 w 14305935"/>
              <a:gd name="connsiteY1016" fmla="*/ 1380450 h 14364929"/>
              <a:gd name="connsiteX1017" fmla="*/ 3089450 w 14305935"/>
              <a:gd name="connsiteY1017" fmla="*/ 1438594 h 14364929"/>
              <a:gd name="connsiteX1018" fmla="*/ 3040546 w 14305935"/>
              <a:gd name="connsiteY1018" fmla="*/ 1460471 h 14364929"/>
              <a:gd name="connsiteX1019" fmla="*/ 3025573 w 14305935"/>
              <a:gd name="connsiteY1019" fmla="*/ 1420807 h 14364929"/>
              <a:gd name="connsiteX1020" fmla="*/ 3081898 w 14305935"/>
              <a:gd name="connsiteY1020" fmla="*/ 1328975 h 14364929"/>
              <a:gd name="connsiteX1021" fmla="*/ 3103053 w 14305935"/>
              <a:gd name="connsiteY1021" fmla="*/ 1217487 h 14364929"/>
              <a:gd name="connsiteX1022" fmla="*/ 3148286 w 14305935"/>
              <a:gd name="connsiteY1022" fmla="*/ 1205553 h 14364929"/>
              <a:gd name="connsiteX1023" fmla="*/ 1295388 w 14305935"/>
              <a:gd name="connsiteY1023" fmla="*/ 1176642 h 14364929"/>
              <a:gd name="connsiteX1024" fmla="*/ 1278961 w 14305935"/>
              <a:gd name="connsiteY1024" fmla="*/ 1182108 h 14364929"/>
              <a:gd name="connsiteX1025" fmla="*/ 1280190 w 14305935"/>
              <a:gd name="connsiteY1025" fmla="*/ 1193950 h 14364929"/>
              <a:gd name="connsiteX1026" fmla="*/ 1311996 w 14305935"/>
              <a:gd name="connsiteY1026" fmla="*/ 1185861 h 14364929"/>
              <a:gd name="connsiteX1027" fmla="*/ 1295388 w 14305935"/>
              <a:gd name="connsiteY1027" fmla="*/ 1176642 h 14364929"/>
              <a:gd name="connsiteX1028" fmla="*/ 2015157 w 14305935"/>
              <a:gd name="connsiteY1028" fmla="*/ 1148144 h 14364929"/>
              <a:gd name="connsiteX1029" fmla="*/ 2035998 w 14305935"/>
              <a:gd name="connsiteY1029" fmla="*/ 1167582 h 14364929"/>
              <a:gd name="connsiteX1030" fmla="*/ 1985814 w 14305935"/>
              <a:gd name="connsiteY1030" fmla="*/ 1179919 h 14364929"/>
              <a:gd name="connsiteX1031" fmla="*/ 1940644 w 14305935"/>
              <a:gd name="connsiteY1031" fmla="*/ 1165668 h 14364929"/>
              <a:gd name="connsiteX1032" fmla="*/ 2015157 w 14305935"/>
              <a:gd name="connsiteY1032" fmla="*/ 1148144 h 14364929"/>
              <a:gd name="connsiteX1033" fmla="*/ 7054778 w 14305935"/>
              <a:gd name="connsiteY1033" fmla="*/ 1123089 h 14364929"/>
              <a:gd name="connsiteX1034" fmla="*/ 7048778 w 14305935"/>
              <a:gd name="connsiteY1034" fmla="*/ 1126331 h 14364929"/>
              <a:gd name="connsiteX1035" fmla="*/ 7048351 w 14305935"/>
              <a:gd name="connsiteY1035" fmla="*/ 1123151 h 14364929"/>
              <a:gd name="connsiteX1036" fmla="*/ 7054778 w 14305935"/>
              <a:gd name="connsiteY1036" fmla="*/ 1123089 h 14364929"/>
              <a:gd name="connsiteX1037" fmla="*/ 7054254 w 14305935"/>
              <a:gd name="connsiteY1037" fmla="*/ 1124510 h 14364929"/>
              <a:gd name="connsiteX1038" fmla="*/ 7049778 w 14305935"/>
              <a:gd name="connsiteY1038" fmla="*/ 1125791 h 14364929"/>
              <a:gd name="connsiteX1039" fmla="*/ 7045958 w 14305935"/>
              <a:gd name="connsiteY1039" fmla="*/ 1118527 h 14364929"/>
              <a:gd name="connsiteX1040" fmla="*/ 7047876 w 14305935"/>
              <a:gd name="connsiteY1040" fmla="*/ 1122272 h 14364929"/>
              <a:gd name="connsiteX1041" fmla="*/ 7040998 w 14305935"/>
              <a:gd name="connsiteY1041" fmla="*/ 1122474 h 14364929"/>
              <a:gd name="connsiteX1042" fmla="*/ 7042499 w 14305935"/>
              <a:gd name="connsiteY1042" fmla="*/ 1119492 h 14364929"/>
              <a:gd name="connsiteX1043" fmla="*/ 2068203 w 14305935"/>
              <a:gd name="connsiteY1043" fmla="*/ 1047850 h 14364929"/>
              <a:gd name="connsiteX1044" fmla="*/ 2106567 w 14305935"/>
              <a:gd name="connsiteY1044" fmla="*/ 1056681 h 14364929"/>
              <a:gd name="connsiteX1045" fmla="*/ 2103372 w 14305935"/>
              <a:gd name="connsiteY1045" fmla="*/ 1067504 h 14364929"/>
              <a:gd name="connsiteX1046" fmla="*/ 2068203 w 14305935"/>
              <a:gd name="connsiteY1046" fmla="*/ 1047850 h 14364929"/>
              <a:gd name="connsiteX1047" fmla="*/ 2059922 w 14305935"/>
              <a:gd name="connsiteY1047" fmla="*/ 1042091 h 14364929"/>
              <a:gd name="connsiteX1048" fmla="*/ 2067825 w 14305935"/>
              <a:gd name="connsiteY1048" fmla="*/ 1042369 h 14364929"/>
              <a:gd name="connsiteX1049" fmla="*/ 2068203 w 14305935"/>
              <a:gd name="connsiteY1049" fmla="*/ 1047850 h 14364929"/>
              <a:gd name="connsiteX1050" fmla="*/ 2060825 w 14305935"/>
              <a:gd name="connsiteY1050" fmla="*/ 1046152 h 14364929"/>
              <a:gd name="connsiteX1051" fmla="*/ 2059922 w 14305935"/>
              <a:gd name="connsiteY1051" fmla="*/ 1042091 h 14364929"/>
              <a:gd name="connsiteX1052" fmla="*/ 2018761 w 14305935"/>
              <a:gd name="connsiteY1052" fmla="*/ 1013327 h 14364929"/>
              <a:gd name="connsiteX1053" fmla="*/ 2059922 w 14305935"/>
              <a:gd name="connsiteY1053" fmla="*/ 1042091 h 14364929"/>
              <a:gd name="connsiteX1054" fmla="*/ 1982800 w 14305935"/>
              <a:gd name="connsiteY1054" fmla="*/ 1042831 h 14364929"/>
              <a:gd name="connsiteX1055" fmla="*/ 1968911 w 14305935"/>
              <a:gd name="connsiteY1055" fmla="*/ 1021911 h 14364929"/>
              <a:gd name="connsiteX1056" fmla="*/ 1990339 w 14305935"/>
              <a:gd name="connsiteY1056" fmla="*/ 1013745 h 14364929"/>
              <a:gd name="connsiteX1057" fmla="*/ 2018761 w 14305935"/>
              <a:gd name="connsiteY1057" fmla="*/ 1013327 h 14364929"/>
              <a:gd name="connsiteX1058" fmla="*/ 1394660 w 14305935"/>
              <a:gd name="connsiteY1058" fmla="*/ 994520 h 14364929"/>
              <a:gd name="connsiteX1059" fmla="*/ 1339084 w 14305935"/>
              <a:gd name="connsiteY1059" fmla="*/ 1027961 h 14364929"/>
              <a:gd name="connsiteX1060" fmla="*/ 1381385 w 14305935"/>
              <a:gd name="connsiteY1060" fmla="*/ 1060817 h 14364929"/>
              <a:gd name="connsiteX1061" fmla="*/ 1448618 w 14305935"/>
              <a:gd name="connsiteY1061" fmla="*/ 1036994 h 14364929"/>
              <a:gd name="connsiteX1062" fmla="*/ 1394660 w 14305935"/>
              <a:gd name="connsiteY1062" fmla="*/ 994520 h 14364929"/>
              <a:gd name="connsiteX1063" fmla="*/ 3285259 w 14305935"/>
              <a:gd name="connsiteY1063" fmla="*/ 947343 h 14364929"/>
              <a:gd name="connsiteX1064" fmla="*/ 3244501 w 14305935"/>
              <a:gd name="connsiteY1064" fmla="*/ 957997 h 14364929"/>
              <a:gd name="connsiteX1065" fmla="*/ 3264538 w 14305935"/>
              <a:gd name="connsiteY1065" fmla="*/ 968774 h 14364929"/>
              <a:gd name="connsiteX1066" fmla="*/ 3285259 w 14305935"/>
              <a:gd name="connsiteY1066" fmla="*/ 947343 h 14364929"/>
              <a:gd name="connsiteX1067" fmla="*/ 3287832 w 14305935"/>
              <a:gd name="connsiteY1067" fmla="*/ 942542 h 14364929"/>
              <a:gd name="connsiteX1068" fmla="*/ 3285783 w 14305935"/>
              <a:gd name="connsiteY1068" fmla="*/ 945924 h 14364929"/>
              <a:gd name="connsiteX1069" fmla="*/ 3292735 w 14305935"/>
              <a:gd name="connsiteY1069" fmla="*/ 944441 h 14364929"/>
              <a:gd name="connsiteX1070" fmla="*/ 5447458 w 14305935"/>
              <a:gd name="connsiteY1070" fmla="*/ 888713 h 14364929"/>
              <a:gd name="connsiteX1071" fmla="*/ 5360908 w 14305935"/>
              <a:gd name="connsiteY1071" fmla="*/ 891137 h 14364929"/>
              <a:gd name="connsiteX1072" fmla="*/ 5313627 w 14305935"/>
              <a:gd name="connsiteY1072" fmla="*/ 906453 h 14364929"/>
              <a:gd name="connsiteX1073" fmla="*/ 5360796 w 14305935"/>
              <a:gd name="connsiteY1073" fmla="*/ 919622 h 14364929"/>
              <a:gd name="connsiteX1074" fmla="*/ 5389454 w 14305935"/>
              <a:gd name="connsiteY1074" fmla="*/ 920055 h 14364929"/>
              <a:gd name="connsiteX1075" fmla="*/ 5446394 w 14305935"/>
              <a:gd name="connsiteY1075" fmla="*/ 915438 h 14364929"/>
              <a:gd name="connsiteX1076" fmla="*/ 5467543 w 14305935"/>
              <a:gd name="connsiteY1076" fmla="*/ 897189 h 14364929"/>
              <a:gd name="connsiteX1077" fmla="*/ 5447458 w 14305935"/>
              <a:gd name="connsiteY1077" fmla="*/ 888713 h 14364929"/>
              <a:gd name="connsiteX1078" fmla="*/ 3543850 w 14305935"/>
              <a:gd name="connsiteY1078" fmla="*/ 873560 h 14364929"/>
              <a:gd name="connsiteX1079" fmla="*/ 3567033 w 14305935"/>
              <a:gd name="connsiteY1079" fmla="*/ 875814 h 14364929"/>
              <a:gd name="connsiteX1080" fmla="*/ 3573970 w 14305935"/>
              <a:gd name="connsiteY1080" fmla="*/ 898217 h 14364929"/>
              <a:gd name="connsiteX1081" fmla="*/ 3535919 w 14305935"/>
              <a:gd name="connsiteY1081" fmla="*/ 921052 h 14364929"/>
              <a:gd name="connsiteX1082" fmla="*/ 3492785 w 14305935"/>
              <a:gd name="connsiteY1082" fmla="*/ 927304 h 14364929"/>
              <a:gd name="connsiteX1083" fmla="*/ 3485945 w 14305935"/>
              <a:gd name="connsiteY1083" fmla="*/ 900301 h 14364929"/>
              <a:gd name="connsiteX1084" fmla="*/ 3543850 w 14305935"/>
              <a:gd name="connsiteY1084" fmla="*/ 873560 h 14364929"/>
              <a:gd name="connsiteX1085" fmla="*/ 2048757 w 14305935"/>
              <a:gd name="connsiteY1085" fmla="*/ 846875 h 14364929"/>
              <a:gd name="connsiteX1086" fmla="*/ 2068841 w 14305935"/>
              <a:gd name="connsiteY1086" fmla="*/ 855350 h 14364929"/>
              <a:gd name="connsiteX1087" fmla="*/ 2049791 w 14305935"/>
              <a:gd name="connsiteY1087" fmla="*/ 867918 h 14364929"/>
              <a:gd name="connsiteX1088" fmla="*/ 2029755 w 14305935"/>
              <a:gd name="connsiteY1088" fmla="*/ 857143 h 14364929"/>
              <a:gd name="connsiteX1089" fmla="*/ 2048757 w 14305935"/>
              <a:gd name="connsiteY1089" fmla="*/ 846875 h 14364929"/>
              <a:gd name="connsiteX1090" fmla="*/ 1503532 w 14305935"/>
              <a:gd name="connsiteY1090" fmla="*/ 756043 h 14364929"/>
              <a:gd name="connsiteX1091" fmla="*/ 1394969 w 14305935"/>
              <a:gd name="connsiteY1091" fmla="*/ 794240 h 14364929"/>
              <a:gd name="connsiteX1092" fmla="*/ 1507671 w 14305935"/>
              <a:gd name="connsiteY1092" fmla="*/ 840218 h 14364929"/>
              <a:gd name="connsiteX1093" fmla="*/ 1577870 w 14305935"/>
              <a:gd name="connsiteY1093" fmla="*/ 793190 h 14364929"/>
              <a:gd name="connsiteX1094" fmla="*/ 1503532 w 14305935"/>
              <a:gd name="connsiteY1094" fmla="*/ 756043 h 14364929"/>
              <a:gd name="connsiteX1095" fmla="*/ 7118860 w 14305935"/>
              <a:gd name="connsiteY1095" fmla="*/ 713250 h 14364929"/>
              <a:gd name="connsiteX1096" fmla="*/ 7101483 w 14305935"/>
              <a:gd name="connsiteY1096" fmla="*/ 716956 h 14364929"/>
              <a:gd name="connsiteX1097" fmla="*/ 7101811 w 14305935"/>
              <a:gd name="connsiteY1097" fmla="*/ 724737 h 14364929"/>
              <a:gd name="connsiteX1098" fmla="*/ 7137519 w 14305935"/>
              <a:gd name="connsiteY1098" fmla="*/ 719087 h 14364929"/>
              <a:gd name="connsiteX1099" fmla="*/ 7118860 w 14305935"/>
              <a:gd name="connsiteY1099" fmla="*/ 713250 h 14364929"/>
              <a:gd name="connsiteX1100" fmla="*/ 5491852 w 14305935"/>
              <a:gd name="connsiteY1100" fmla="*/ 683941 h 14364929"/>
              <a:gd name="connsiteX1101" fmla="*/ 5447997 w 14305935"/>
              <a:gd name="connsiteY1101" fmla="*/ 700815 h 14364929"/>
              <a:gd name="connsiteX1102" fmla="*/ 5440821 w 14305935"/>
              <a:gd name="connsiteY1102" fmla="*/ 759270 h 14364929"/>
              <a:gd name="connsiteX1103" fmla="*/ 5438346 w 14305935"/>
              <a:gd name="connsiteY1103" fmla="*/ 759469 h 14364929"/>
              <a:gd name="connsiteX1104" fmla="*/ 5436416 w 14305935"/>
              <a:gd name="connsiteY1104" fmla="*/ 803719 h 14364929"/>
              <a:gd name="connsiteX1105" fmla="*/ 5469206 w 14305935"/>
              <a:gd name="connsiteY1105" fmla="*/ 818973 h 14364929"/>
              <a:gd name="connsiteX1106" fmla="*/ 5494586 w 14305935"/>
              <a:gd name="connsiteY1106" fmla="*/ 810944 h 14364929"/>
              <a:gd name="connsiteX1107" fmla="*/ 5542120 w 14305935"/>
              <a:gd name="connsiteY1107" fmla="*/ 690888 h 14364929"/>
              <a:gd name="connsiteX1108" fmla="*/ 5491852 w 14305935"/>
              <a:gd name="connsiteY1108" fmla="*/ 683941 h 14364929"/>
              <a:gd name="connsiteX1109" fmla="*/ 1643321 w 14305935"/>
              <a:gd name="connsiteY1109" fmla="*/ 644123 h 14364929"/>
              <a:gd name="connsiteX1110" fmla="*/ 1622271 w 14305935"/>
              <a:gd name="connsiteY1110" fmla="*/ 657772 h 14364929"/>
              <a:gd name="connsiteX1111" fmla="*/ 1644784 w 14305935"/>
              <a:gd name="connsiteY1111" fmla="*/ 668347 h 14364929"/>
              <a:gd name="connsiteX1112" fmla="*/ 1663358 w 14305935"/>
              <a:gd name="connsiteY1112" fmla="*/ 654900 h 14364929"/>
              <a:gd name="connsiteX1113" fmla="*/ 1643321 w 14305935"/>
              <a:gd name="connsiteY1113" fmla="*/ 644123 h 14364929"/>
              <a:gd name="connsiteX1114" fmla="*/ 3168578 w 14305935"/>
              <a:gd name="connsiteY1114" fmla="*/ 623810 h 14364929"/>
              <a:gd name="connsiteX1115" fmla="*/ 3187138 w 14305935"/>
              <a:gd name="connsiteY1115" fmla="*/ 634247 h 14364929"/>
              <a:gd name="connsiteX1116" fmla="*/ 3303220 w 14305935"/>
              <a:gd name="connsiteY1116" fmla="*/ 684086 h 14364929"/>
              <a:gd name="connsiteX1117" fmla="*/ 3363655 w 14305935"/>
              <a:gd name="connsiteY1117" fmla="*/ 724198 h 14364929"/>
              <a:gd name="connsiteX1118" fmla="*/ 3294734 w 14305935"/>
              <a:gd name="connsiteY1118" fmla="*/ 943361 h 14364929"/>
              <a:gd name="connsiteX1119" fmla="*/ 3391549 w 14305935"/>
              <a:gd name="connsiteY1119" fmla="*/ 969499 h 14364929"/>
              <a:gd name="connsiteX1120" fmla="*/ 3470496 w 14305935"/>
              <a:gd name="connsiteY1120" fmla="*/ 1022349 h 14364929"/>
              <a:gd name="connsiteX1121" fmla="*/ 3399813 w 14305935"/>
              <a:gd name="connsiteY1121" fmla="*/ 1161736 h 14364929"/>
              <a:gd name="connsiteX1122" fmla="*/ 3337797 w 14305935"/>
              <a:gd name="connsiteY1122" fmla="*/ 1219125 h 14364929"/>
              <a:gd name="connsiteX1123" fmla="*/ 3361672 w 14305935"/>
              <a:gd name="connsiteY1123" fmla="*/ 1258526 h 14364929"/>
              <a:gd name="connsiteX1124" fmla="*/ 3434738 w 14305935"/>
              <a:gd name="connsiteY1124" fmla="*/ 1355486 h 14364929"/>
              <a:gd name="connsiteX1125" fmla="*/ 3371405 w 14305935"/>
              <a:gd name="connsiteY1125" fmla="*/ 1544341 h 14364929"/>
              <a:gd name="connsiteX1126" fmla="*/ 3360788 w 14305935"/>
              <a:gd name="connsiteY1126" fmla="*/ 1625119 h 14364929"/>
              <a:gd name="connsiteX1127" fmla="*/ 3323212 w 14305935"/>
              <a:gd name="connsiteY1127" fmla="*/ 1648834 h 14364929"/>
              <a:gd name="connsiteX1128" fmla="*/ 3290526 w 14305935"/>
              <a:gd name="connsiteY1128" fmla="*/ 1698333 h 14364929"/>
              <a:gd name="connsiteX1129" fmla="*/ 3287484 w 14305935"/>
              <a:gd name="connsiteY1129" fmla="*/ 1771608 h 14364929"/>
              <a:gd name="connsiteX1130" fmla="*/ 3273027 w 14305935"/>
              <a:gd name="connsiteY1130" fmla="*/ 1823763 h 14364929"/>
              <a:gd name="connsiteX1131" fmla="*/ 3275411 w 14305935"/>
              <a:gd name="connsiteY1131" fmla="*/ 1897516 h 14364929"/>
              <a:gd name="connsiteX1132" fmla="*/ 3276466 w 14305935"/>
              <a:gd name="connsiteY1132" fmla="*/ 1964030 h 14364929"/>
              <a:gd name="connsiteX1133" fmla="*/ 3248879 w 14305935"/>
              <a:gd name="connsiteY1133" fmla="*/ 2006226 h 14364929"/>
              <a:gd name="connsiteX1134" fmla="*/ 3141509 w 14305935"/>
              <a:gd name="connsiteY1134" fmla="*/ 2034680 h 14364929"/>
              <a:gd name="connsiteX1135" fmla="*/ 3105670 w 14305935"/>
              <a:gd name="connsiteY1135" fmla="*/ 2023348 h 14364929"/>
              <a:gd name="connsiteX1136" fmla="*/ 3130330 w 14305935"/>
              <a:gd name="connsiteY1136" fmla="*/ 1863349 h 14364929"/>
              <a:gd name="connsiteX1137" fmla="*/ 3134455 w 14305935"/>
              <a:gd name="connsiteY1137" fmla="*/ 1808817 h 14364929"/>
              <a:gd name="connsiteX1138" fmla="*/ 3124877 w 14305935"/>
              <a:gd name="connsiteY1138" fmla="*/ 1585455 h 14364929"/>
              <a:gd name="connsiteX1139" fmla="*/ 3194558 w 14305935"/>
              <a:gd name="connsiteY1139" fmla="*/ 1446608 h 14364929"/>
              <a:gd name="connsiteX1140" fmla="*/ 3259338 w 14305935"/>
              <a:gd name="connsiteY1140" fmla="*/ 1305862 h 14364929"/>
              <a:gd name="connsiteX1141" fmla="*/ 3269745 w 14305935"/>
              <a:gd name="connsiteY1141" fmla="*/ 1258171 h 14364929"/>
              <a:gd name="connsiteX1142" fmla="*/ 3238786 w 14305935"/>
              <a:gd name="connsiteY1142" fmla="*/ 1203267 h 14364929"/>
              <a:gd name="connsiteX1143" fmla="*/ 3152812 w 14305935"/>
              <a:gd name="connsiteY1143" fmla="*/ 1201970 h 14364929"/>
              <a:gd name="connsiteX1144" fmla="*/ 3152762 w 14305935"/>
              <a:gd name="connsiteY1144" fmla="*/ 1204271 h 14364929"/>
              <a:gd name="connsiteX1145" fmla="*/ 3148286 w 14305935"/>
              <a:gd name="connsiteY1145" fmla="*/ 1205553 h 14364929"/>
              <a:gd name="connsiteX1146" fmla="*/ 3147860 w 14305935"/>
              <a:gd name="connsiteY1146" fmla="*/ 1202371 h 14364929"/>
              <a:gd name="connsiteX1147" fmla="*/ 3151811 w 14305935"/>
              <a:gd name="connsiteY1147" fmla="*/ 1202511 h 14364929"/>
              <a:gd name="connsiteX1148" fmla="*/ 3161169 w 14305935"/>
              <a:gd name="connsiteY1148" fmla="*/ 1157659 h 14364929"/>
              <a:gd name="connsiteX1149" fmla="*/ 3254899 w 14305935"/>
              <a:gd name="connsiteY1149" fmla="*/ 1166136 h 14364929"/>
              <a:gd name="connsiteX1150" fmla="*/ 3328035 w 14305935"/>
              <a:gd name="connsiteY1150" fmla="*/ 1143672 h 14364929"/>
              <a:gd name="connsiteX1151" fmla="*/ 3329043 w 14305935"/>
              <a:gd name="connsiteY1151" fmla="*/ 1049893 h 14364929"/>
              <a:gd name="connsiteX1152" fmla="*/ 3251543 w 14305935"/>
              <a:gd name="connsiteY1152" fmla="*/ 1045152 h 14364929"/>
              <a:gd name="connsiteX1153" fmla="*/ 3209100 w 14305935"/>
              <a:gd name="connsiteY1153" fmla="*/ 1088553 h 14364929"/>
              <a:gd name="connsiteX1154" fmla="*/ 3128259 w 14305935"/>
              <a:gd name="connsiteY1154" fmla="*/ 1101537 h 14364929"/>
              <a:gd name="connsiteX1155" fmla="*/ 3103089 w 14305935"/>
              <a:gd name="connsiteY1155" fmla="*/ 1076478 h 14364929"/>
              <a:gd name="connsiteX1156" fmla="*/ 3102433 w 14305935"/>
              <a:gd name="connsiteY1156" fmla="*/ 1060915 h 14364929"/>
              <a:gd name="connsiteX1157" fmla="*/ 3145218 w 14305935"/>
              <a:gd name="connsiteY1157" fmla="*/ 1001413 h 14364929"/>
              <a:gd name="connsiteX1158" fmla="*/ 3112601 w 14305935"/>
              <a:gd name="connsiteY1158" fmla="*/ 931488 h 14364929"/>
              <a:gd name="connsiteX1159" fmla="*/ 3124351 w 14305935"/>
              <a:gd name="connsiteY1159" fmla="*/ 867151 h 14364929"/>
              <a:gd name="connsiteX1160" fmla="*/ 3143730 w 14305935"/>
              <a:gd name="connsiteY1160" fmla="*/ 699772 h 14364929"/>
              <a:gd name="connsiteX1161" fmla="*/ 3150004 w 14305935"/>
              <a:gd name="connsiteY1161" fmla="*/ 637257 h 14364929"/>
              <a:gd name="connsiteX1162" fmla="*/ 3168578 w 14305935"/>
              <a:gd name="connsiteY1162" fmla="*/ 623810 h 14364929"/>
              <a:gd name="connsiteX1163" fmla="*/ 2204240 w 14305935"/>
              <a:gd name="connsiteY1163" fmla="*/ 601404 h 14364929"/>
              <a:gd name="connsiteX1164" fmla="*/ 2275641 w 14305935"/>
              <a:gd name="connsiteY1164" fmla="*/ 613987 h 14364929"/>
              <a:gd name="connsiteX1165" fmla="*/ 2230311 w 14305935"/>
              <a:gd name="connsiteY1165" fmla="*/ 630523 h 14364929"/>
              <a:gd name="connsiteX1166" fmla="*/ 2183042 w 14305935"/>
              <a:gd name="connsiteY1166" fmla="*/ 621955 h 14364929"/>
              <a:gd name="connsiteX1167" fmla="*/ 2204240 w 14305935"/>
              <a:gd name="connsiteY1167" fmla="*/ 601404 h 14364929"/>
              <a:gd name="connsiteX1168" fmla="*/ 3659026 w 14305935"/>
              <a:gd name="connsiteY1168" fmla="*/ 524799 h 14364929"/>
              <a:gd name="connsiteX1169" fmla="*/ 3676536 w 14305935"/>
              <a:gd name="connsiteY1169" fmla="*/ 538077 h 14364929"/>
              <a:gd name="connsiteX1170" fmla="*/ 3658633 w 14305935"/>
              <a:gd name="connsiteY1170" fmla="*/ 543204 h 14364929"/>
              <a:gd name="connsiteX1171" fmla="*/ 3642500 w 14305935"/>
              <a:gd name="connsiteY1171" fmla="*/ 534865 h 14364929"/>
              <a:gd name="connsiteX1172" fmla="*/ 3659026 w 14305935"/>
              <a:gd name="connsiteY1172" fmla="*/ 524799 h 14364929"/>
              <a:gd name="connsiteX1173" fmla="*/ 4391658 w 14305935"/>
              <a:gd name="connsiteY1173" fmla="*/ 521897 h 14364929"/>
              <a:gd name="connsiteX1174" fmla="*/ 4357780 w 14305935"/>
              <a:gd name="connsiteY1174" fmla="*/ 531533 h 14364929"/>
              <a:gd name="connsiteX1175" fmla="*/ 4317729 w 14305935"/>
              <a:gd name="connsiteY1175" fmla="*/ 555449 h 14364929"/>
              <a:gd name="connsiteX1176" fmla="*/ 4166337 w 14305935"/>
              <a:gd name="connsiteY1176" fmla="*/ 724803 h 14364929"/>
              <a:gd name="connsiteX1177" fmla="*/ 4201003 w 14305935"/>
              <a:gd name="connsiteY1177" fmla="*/ 791347 h 14364929"/>
              <a:gd name="connsiteX1178" fmla="*/ 4271340 w 14305935"/>
              <a:gd name="connsiteY1178" fmla="*/ 830657 h 14364929"/>
              <a:gd name="connsiteX1179" fmla="*/ 4201777 w 14305935"/>
              <a:gd name="connsiteY1179" fmla="*/ 1010371 h 14364929"/>
              <a:gd name="connsiteX1180" fmla="*/ 4215043 w 14305935"/>
              <a:gd name="connsiteY1180" fmla="*/ 1037312 h 14364929"/>
              <a:gd name="connsiteX1181" fmla="*/ 4237849 w 14305935"/>
              <a:gd name="connsiteY1181" fmla="*/ 1034086 h 14364929"/>
              <a:gd name="connsiteX1182" fmla="*/ 4366903 w 14305935"/>
              <a:gd name="connsiteY1182" fmla="*/ 962077 h 14364929"/>
              <a:gd name="connsiteX1183" fmla="*/ 4360358 w 14305935"/>
              <a:gd name="connsiteY1183" fmla="*/ 921270 h 14364929"/>
              <a:gd name="connsiteX1184" fmla="*/ 4366617 w 14305935"/>
              <a:gd name="connsiteY1184" fmla="*/ 882642 h 14364929"/>
              <a:gd name="connsiteX1185" fmla="*/ 4441292 w 14305935"/>
              <a:gd name="connsiteY1185" fmla="*/ 834332 h 14364929"/>
              <a:gd name="connsiteX1186" fmla="*/ 4469825 w 14305935"/>
              <a:gd name="connsiteY1186" fmla="*/ 724542 h 14364929"/>
              <a:gd name="connsiteX1187" fmla="*/ 4419525 w 14305935"/>
              <a:gd name="connsiteY1187" fmla="*/ 533417 h 14364929"/>
              <a:gd name="connsiteX1188" fmla="*/ 4391658 w 14305935"/>
              <a:gd name="connsiteY1188" fmla="*/ 521897 h 14364929"/>
              <a:gd name="connsiteX1189" fmla="*/ 3385668 w 14305935"/>
              <a:gd name="connsiteY1189" fmla="*/ 491155 h 14364929"/>
              <a:gd name="connsiteX1190" fmla="*/ 3413590 w 14305935"/>
              <a:gd name="connsiteY1190" fmla="*/ 491418 h 14364929"/>
              <a:gd name="connsiteX1191" fmla="*/ 3443807 w 14305935"/>
              <a:gd name="connsiteY1191" fmla="*/ 511474 h 14364929"/>
              <a:gd name="connsiteX1192" fmla="*/ 3368315 w 14305935"/>
              <a:gd name="connsiteY1192" fmla="*/ 575007 h 14364929"/>
              <a:gd name="connsiteX1193" fmla="*/ 3344984 w 14305935"/>
              <a:gd name="connsiteY1193" fmla="*/ 579654 h 14364929"/>
              <a:gd name="connsiteX1194" fmla="*/ 3329425 w 14305935"/>
              <a:gd name="connsiteY1194" fmla="*/ 567596 h 14364929"/>
              <a:gd name="connsiteX1195" fmla="*/ 3360601 w 14305935"/>
              <a:gd name="connsiteY1195" fmla="*/ 496174 h 14364929"/>
              <a:gd name="connsiteX1196" fmla="*/ 3385668 w 14305935"/>
              <a:gd name="connsiteY1196" fmla="*/ 491155 h 14364929"/>
              <a:gd name="connsiteX1197" fmla="*/ 3183385 w 14305935"/>
              <a:gd name="connsiteY1197" fmla="*/ 462314 h 14364929"/>
              <a:gd name="connsiteX1198" fmla="*/ 3208602 w 14305935"/>
              <a:gd name="connsiteY1198" fmla="*/ 485072 h 14364929"/>
              <a:gd name="connsiteX1199" fmla="*/ 3237219 w 14305935"/>
              <a:gd name="connsiteY1199" fmla="*/ 557159 h 14364929"/>
              <a:gd name="connsiteX1200" fmla="*/ 3237729 w 14305935"/>
              <a:gd name="connsiteY1200" fmla="*/ 579623 h 14364929"/>
              <a:gd name="connsiteX1201" fmla="*/ 3185216 w 14305935"/>
              <a:gd name="connsiteY1201" fmla="*/ 585258 h 14364929"/>
              <a:gd name="connsiteX1202" fmla="*/ 3149047 w 14305935"/>
              <a:gd name="connsiteY1202" fmla="*/ 566144 h 14364929"/>
              <a:gd name="connsiteX1203" fmla="*/ 3152501 w 14305935"/>
              <a:gd name="connsiteY1203" fmla="*/ 519934 h 14364929"/>
              <a:gd name="connsiteX1204" fmla="*/ 3151026 w 14305935"/>
              <a:gd name="connsiteY1204" fmla="*/ 519594 h 14364929"/>
              <a:gd name="connsiteX1205" fmla="*/ 3155139 w 14305935"/>
              <a:gd name="connsiteY1205" fmla="*/ 488947 h 14364929"/>
              <a:gd name="connsiteX1206" fmla="*/ 3183385 w 14305935"/>
              <a:gd name="connsiteY1206" fmla="*/ 462314 h 14364929"/>
              <a:gd name="connsiteX1207" fmla="*/ 2757158 w 14305935"/>
              <a:gd name="connsiteY1207" fmla="*/ 400416 h 14364929"/>
              <a:gd name="connsiteX1208" fmla="*/ 2736912 w 14305935"/>
              <a:gd name="connsiteY1208" fmla="*/ 422726 h 14364929"/>
              <a:gd name="connsiteX1209" fmla="*/ 2729486 w 14305935"/>
              <a:gd name="connsiteY1209" fmla="*/ 423328 h 14364929"/>
              <a:gd name="connsiteX1210" fmla="*/ 2730913 w 14305935"/>
              <a:gd name="connsiteY1210" fmla="*/ 425968 h 14364929"/>
              <a:gd name="connsiteX1211" fmla="*/ 2733864 w 14305935"/>
              <a:gd name="connsiteY1211" fmla="*/ 426647 h 14364929"/>
              <a:gd name="connsiteX1212" fmla="*/ 2736912 w 14305935"/>
              <a:gd name="connsiteY1212" fmla="*/ 422726 h 14364929"/>
              <a:gd name="connsiteX1213" fmla="*/ 2776669 w 14305935"/>
              <a:gd name="connsiteY1213" fmla="*/ 412613 h 14364929"/>
              <a:gd name="connsiteX1214" fmla="*/ 2757158 w 14305935"/>
              <a:gd name="connsiteY1214" fmla="*/ 400416 h 14364929"/>
              <a:gd name="connsiteX1215" fmla="*/ 3953930 w 14305935"/>
              <a:gd name="connsiteY1215" fmla="*/ 356579 h 14364929"/>
              <a:gd name="connsiteX1216" fmla="*/ 3958612 w 14305935"/>
              <a:gd name="connsiteY1216" fmla="*/ 359506 h 14364929"/>
              <a:gd name="connsiteX1217" fmla="*/ 3953234 w 14305935"/>
              <a:gd name="connsiteY1217" fmla="*/ 356727 h 14364929"/>
              <a:gd name="connsiteX1218" fmla="*/ 3999138 w 14305935"/>
              <a:gd name="connsiteY1218" fmla="*/ 336470 h 14364929"/>
              <a:gd name="connsiteX1219" fmla="*/ 3960185 w 14305935"/>
              <a:gd name="connsiteY1219" fmla="*/ 355245 h 14364929"/>
              <a:gd name="connsiteX1220" fmla="*/ 3953930 w 14305935"/>
              <a:gd name="connsiteY1220" fmla="*/ 356579 h 14364929"/>
              <a:gd name="connsiteX1221" fmla="*/ 3952758 w 14305935"/>
              <a:gd name="connsiteY1221" fmla="*/ 355846 h 14364929"/>
              <a:gd name="connsiteX1222" fmla="*/ 3953186 w 14305935"/>
              <a:gd name="connsiteY1222" fmla="*/ 359027 h 14364929"/>
              <a:gd name="connsiteX1223" fmla="*/ 3958612 w 14305935"/>
              <a:gd name="connsiteY1223" fmla="*/ 359506 h 14364929"/>
              <a:gd name="connsiteX1224" fmla="*/ 3960185 w 14305935"/>
              <a:gd name="connsiteY1224" fmla="*/ 355245 h 14364929"/>
              <a:gd name="connsiteX1225" fmla="*/ 4000419 w 14305935"/>
              <a:gd name="connsiteY1225" fmla="*/ 346012 h 14364929"/>
              <a:gd name="connsiteX1226" fmla="*/ 3999138 w 14305935"/>
              <a:gd name="connsiteY1226" fmla="*/ 336470 h 14364929"/>
              <a:gd name="connsiteX1227" fmla="*/ 4355139 w 14305935"/>
              <a:gd name="connsiteY1227" fmla="*/ 330574 h 14364929"/>
              <a:gd name="connsiteX1228" fmla="*/ 4336613 w 14305935"/>
              <a:gd name="connsiteY1228" fmla="*/ 341721 h 14364929"/>
              <a:gd name="connsiteX1229" fmla="*/ 4345208 w 14305935"/>
              <a:gd name="connsiteY1229" fmla="*/ 379146 h 14364929"/>
              <a:gd name="connsiteX1230" fmla="*/ 4376586 w 14305935"/>
              <a:gd name="connsiteY1230" fmla="*/ 367876 h 14364929"/>
              <a:gd name="connsiteX1231" fmla="*/ 4355139 w 14305935"/>
              <a:gd name="connsiteY1231" fmla="*/ 330574 h 14364929"/>
              <a:gd name="connsiteX1232" fmla="*/ 1559284 w 14305935"/>
              <a:gd name="connsiteY1232" fmla="*/ 296414 h 14364929"/>
              <a:gd name="connsiteX1233" fmla="*/ 1521460 w 14305935"/>
              <a:gd name="connsiteY1233" fmla="*/ 308609 h 14364929"/>
              <a:gd name="connsiteX1234" fmla="*/ 1397446 w 14305935"/>
              <a:gd name="connsiteY1234" fmla="*/ 468854 h 14364929"/>
              <a:gd name="connsiteX1235" fmla="*/ 1420566 w 14305935"/>
              <a:gd name="connsiteY1235" fmla="*/ 497293 h 14364929"/>
              <a:gd name="connsiteX1236" fmla="*/ 1449700 w 14305935"/>
              <a:gd name="connsiteY1236" fmla="*/ 498605 h 14364929"/>
              <a:gd name="connsiteX1237" fmla="*/ 1615462 w 14305935"/>
              <a:gd name="connsiteY1237" fmla="*/ 420405 h 14364929"/>
              <a:gd name="connsiteX1238" fmla="*/ 1633903 w 14305935"/>
              <a:gd name="connsiteY1238" fmla="*/ 389975 h 14364929"/>
              <a:gd name="connsiteX1239" fmla="*/ 1586203 w 14305935"/>
              <a:gd name="connsiteY1239" fmla="*/ 308871 h 14364929"/>
              <a:gd name="connsiteX1240" fmla="*/ 1559284 w 14305935"/>
              <a:gd name="connsiteY1240" fmla="*/ 296414 h 14364929"/>
              <a:gd name="connsiteX1241" fmla="*/ 2782328 w 14305935"/>
              <a:gd name="connsiteY1241" fmla="*/ 262882 h 14364929"/>
              <a:gd name="connsiteX1242" fmla="*/ 2761328 w 14305935"/>
              <a:gd name="connsiteY1242" fmla="*/ 274229 h 14364929"/>
              <a:gd name="connsiteX1243" fmla="*/ 2782362 w 14305935"/>
              <a:gd name="connsiteY1243" fmla="*/ 284467 h 14364929"/>
              <a:gd name="connsiteX1244" fmla="*/ 2802888 w 14305935"/>
              <a:gd name="connsiteY1244" fmla="*/ 272238 h 14364929"/>
              <a:gd name="connsiteX1245" fmla="*/ 2782328 w 14305935"/>
              <a:gd name="connsiteY1245" fmla="*/ 262882 h 14364929"/>
              <a:gd name="connsiteX1246" fmla="*/ 3785579 w 14305935"/>
              <a:gd name="connsiteY1246" fmla="*/ 262161 h 14364929"/>
              <a:gd name="connsiteX1247" fmla="*/ 3786368 w 14305935"/>
              <a:gd name="connsiteY1247" fmla="*/ 262832 h 14364929"/>
              <a:gd name="connsiteX1248" fmla="*/ 3786194 w 14305935"/>
              <a:gd name="connsiteY1248" fmla="*/ 262792 h 14364929"/>
              <a:gd name="connsiteX1249" fmla="*/ 3785253 w 14305935"/>
              <a:gd name="connsiteY1249" fmla="*/ 261884 h 14364929"/>
              <a:gd name="connsiteX1250" fmla="*/ 3785366 w 14305935"/>
              <a:gd name="connsiteY1250" fmla="*/ 261942 h 14364929"/>
              <a:gd name="connsiteX1251" fmla="*/ 3785579 w 14305935"/>
              <a:gd name="connsiteY1251" fmla="*/ 262161 h 14364929"/>
              <a:gd name="connsiteX1252" fmla="*/ 3783352 w 14305935"/>
              <a:gd name="connsiteY1252" fmla="*/ 260267 h 14364929"/>
              <a:gd name="connsiteX1253" fmla="*/ 3785253 w 14305935"/>
              <a:gd name="connsiteY1253" fmla="*/ 261884 h 14364929"/>
              <a:gd name="connsiteX1254" fmla="*/ 3782291 w 14305935"/>
              <a:gd name="connsiteY1254" fmla="*/ 260353 h 14364929"/>
              <a:gd name="connsiteX1255" fmla="*/ 3783838 w 14305935"/>
              <a:gd name="connsiteY1255" fmla="*/ 260228 h 14364929"/>
              <a:gd name="connsiteX1256" fmla="*/ 3787669 w 14305935"/>
              <a:gd name="connsiteY1256" fmla="*/ 263133 h 14364929"/>
              <a:gd name="connsiteX1257" fmla="*/ 3785366 w 14305935"/>
              <a:gd name="connsiteY1257" fmla="*/ 261942 h 14364929"/>
              <a:gd name="connsiteX1258" fmla="*/ 3783705 w 14305935"/>
              <a:gd name="connsiteY1258" fmla="*/ 260239 h 14364929"/>
              <a:gd name="connsiteX1259" fmla="*/ 1535796 w 14305935"/>
              <a:gd name="connsiteY1259" fmla="*/ 215586 h 14364929"/>
              <a:gd name="connsiteX1260" fmla="*/ 1493564 w 14305935"/>
              <a:gd name="connsiteY1260" fmla="*/ 225900 h 14364929"/>
              <a:gd name="connsiteX1261" fmla="*/ 1494795 w 14305935"/>
              <a:gd name="connsiteY1261" fmla="*/ 237741 h 14364929"/>
              <a:gd name="connsiteX1262" fmla="*/ 1535796 w 14305935"/>
              <a:gd name="connsiteY1262" fmla="*/ 215586 h 14364929"/>
              <a:gd name="connsiteX1263" fmla="*/ 1536894 w 14305935"/>
              <a:gd name="connsiteY1263" fmla="*/ 210445 h 14364929"/>
              <a:gd name="connsiteX1264" fmla="*/ 1541423 w 14305935"/>
              <a:gd name="connsiteY1264" fmla="*/ 212785 h 14364929"/>
              <a:gd name="connsiteX1265" fmla="*/ 1541332 w 14305935"/>
              <a:gd name="connsiteY1265" fmla="*/ 213373 h 14364929"/>
              <a:gd name="connsiteX1266" fmla="*/ 1540855 w 14305935"/>
              <a:gd name="connsiteY1266" fmla="*/ 213448 h 14364929"/>
              <a:gd name="connsiteX1267" fmla="*/ 1541846 w 14305935"/>
              <a:gd name="connsiteY1267" fmla="*/ 210042 h 14364929"/>
              <a:gd name="connsiteX1268" fmla="*/ 1536894 w 14305935"/>
              <a:gd name="connsiteY1268" fmla="*/ 210445 h 14364929"/>
              <a:gd name="connsiteX1269" fmla="*/ 1536321 w 14305935"/>
              <a:gd name="connsiteY1269" fmla="*/ 214166 h 14364929"/>
              <a:gd name="connsiteX1270" fmla="*/ 1540855 w 14305935"/>
              <a:gd name="connsiteY1270" fmla="*/ 213448 h 14364929"/>
              <a:gd name="connsiteX1271" fmla="*/ 1541272 w 14305935"/>
              <a:gd name="connsiteY1271" fmla="*/ 213764 h 14364929"/>
              <a:gd name="connsiteX1272" fmla="*/ 1541332 w 14305935"/>
              <a:gd name="connsiteY1272" fmla="*/ 213373 h 14364929"/>
              <a:gd name="connsiteX1273" fmla="*/ 1542272 w 14305935"/>
              <a:gd name="connsiteY1273" fmla="*/ 213224 h 14364929"/>
              <a:gd name="connsiteX1274" fmla="*/ 1541423 w 14305935"/>
              <a:gd name="connsiteY1274" fmla="*/ 212785 h 14364929"/>
              <a:gd name="connsiteX1275" fmla="*/ 3919850 w 14305935"/>
              <a:gd name="connsiteY1275" fmla="*/ 137131 h 14364929"/>
              <a:gd name="connsiteX1276" fmla="*/ 3861994 w 14305935"/>
              <a:gd name="connsiteY1276" fmla="*/ 161572 h 14364929"/>
              <a:gd name="connsiteX1277" fmla="*/ 3789718 w 14305935"/>
              <a:gd name="connsiteY1277" fmla="*/ 259751 h 14364929"/>
              <a:gd name="connsiteX1278" fmla="*/ 3783838 w 14305935"/>
              <a:gd name="connsiteY1278" fmla="*/ 260228 h 14364929"/>
              <a:gd name="connsiteX1279" fmla="*/ 3783291 w 14305935"/>
              <a:gd name="connsiteY1279" fmla="*/ 259813 h 14364929"/>
              <a:gd name="connsiteX1280" fmla="*/ 3783705 w 14305935"/>
              <a:gd name="connsiteY1280" fmla="*/ 260239 h 14364929"/>
              <a:gd name="connsiteX1281" fmla="*/ 3783352 w 14305935"/>
              <a:gd name="connsiteY1281" fmla="*/ 260267 h 14364929"/>
              <a:gd name="connsiteX1282" fmla="*/ 3778914 w 14305935"/>
              <a:gd name="connsiteY1282" fmla="*/ 256493 h 14364929"/>
              <a:gd name="connsiteX1283" fmla="*/ 3729743 w 14305935"/>
              <a:gd name="connsiteY1283" fmla="*/ 244404 h 14364929"/>
              <a:gd name="connsiteX1284" fmla="*/ 3665524 w 14305935"/>
              <a:gd name="connsiteY1284" fmla="*/ 242721 h 14364929"/>
              <a:gd name="connsiteX1285" fmla="*/ 3652166 w 14305935"/>
              <a:gd name="connsiteY1285" fmla="*/ 289734 h 14364929"/>
              <a:gd name="connsiteX1286" fmla="*/ 3557295 w 14305935"/>
              <a:gd name="connsiteY1286" fmla="*/ 358053 h 14364929"/>
              <a:gd name="connsiteX1287" fmla="*/ 3435157 w 14305935"/>
              <a:gd name="connsiteY1287" fmla="*/ 406995 h 14364929"/>
              <a:gd name="connsiteX1288" fmla="*/ 3400841 w 14305935"/>
              <a:gd name="connsiteY1288" fmla="*/ 393702 h 14364929"/>
              <a:gd name="connsiteX1289" fmla="*/ 3420627 w 14305935"/>
              <a:gd name="connsiteY1289" fmla="*/ 184034 h 14364929"/>
              <a:gd name="connsiteX1290" fmla="*/ 3391408 w 14305935"/>
              <a:gd name="connsiteY1290" fmla="*/ 163438 h 14364929"/>
              <a:gd name="connsiteX1291" fmla="*/ 3370884 w 14305935"/>
              <a:gd name="connsiteY1291" fmla="*/ 175666 h 14364929"/>
              <a:gd name="connsiteX1292" fmla="*/ 3281362 w 14305935"/>
              <a:gd name="connsiteY1292" fmla="*/ 294534 h 14364929"/>
              <a:gd name="connsiteX1293" fmla="*/ 3223820 w 14305935"/>
              <a:gd name="connsiteY1293" fmla="*/ 350641 h 14364929"/>
              <a:gd name="connsiteX1294" fmla="*/ 3119207 w 14305935"/>
              <a:gd name="connsiteY1294" fmla="*/ 388976 h 14364929"/>
              <a:gd name="connsiteX1295" fmla="*/ 3006776 w 14305935"/>
              <a:gd name="connsiteY1295" fmla="*/ 446318 h 14364929"/>
              <a:gd name="connsiteX1296" fmla="*/ 2860287 w 14305935"/>
              <a:gd name="connsiteY1296" fmla="*/ 454979 h 14364929"/>
              <a:gd name="connsiteX1297" fmla="*/ 2747849 w 14305935"/>
              <a:gd name="connsiteY1297" fmla="*/ 442967 h 14364929"/>
              <a:gd name="connsiteX1298" fmla="*/ 2724632 w 14305935"/>
              <a:gd name="connsiteY1298" fmla="*/ 419128 h 14364929"/>
              <a:gd name="connsiteX1299" fmla="*/ 2607026 w 14305935"/>
              <a:gd name="connsiteY1299" fmla="*/ 371250 h 14364929"/>
              <a:gd name="connsiteX1300" fmla="*/ 2614265 w 14305935"/>
              <a:gd name="connsiteY1300" fmla="*/ 286611 h 14364929"/>
              <a:gd name="connsiteX1301" fmla="*/ 2597622 w 14305935"/>
              <a:gd name="connsiteY1301" fmla="*/ 255809 h 14364929"/>
              <a:gd name="connsiteX1302" fmla="*/ 2548290 w 14305935"/>
              <a:gd name="connsiteY1302" fmla="*/ 274506 h 14364929"/>
              <a:gd name="connsiteX1303" fmla="*/ 2429502 w 14305935"/>
              <a:gd name="connsiteY1303" fmla="*/ 375078 h 14364929"/>
              <a:gd name="connsiteX1304" fmla="*/ 2164911 w 14305935"/>
              <a:gd name="connsiteY1304" fmla="*/ 452104 h 14364929"/>
              <a:gd name="connsiteX1305" fmla="*/ 2135167 w 14305935"/>
              <a:gd name="connsiteY1305" fmla="*/ 432929 h 14364929"/>
              <a:gd name="connsiteX1306" fmla="*/ 2157644 w 14305935"/>
              <a:gd name="connsiteY1306" fmla="*/ 421921 h 14364929"/>
              <a:gd name="connsiteX1307" fmla="*/ 2264111 w 14305935"/>
              <a:gd name="connsiteY1307" fmla="*/ 389406 h 14364929"/>
              <a:gd name="connsiteX1308" fmla="*/ 2269419 w 14305935"/>
              <a:gd name="connsiteY1308" fmla="*/ 349016 h 14364929"/>
              <a:gd name="connsiteX1309" fmla="*/ 2206591 w 14305935"/>
              <a:gd name="connsiteY1309" fmla="*/ 328389 h 14364929"/>
              <a:gd name="connsiteX1310" fmla="*/ 2002968 w 14305935"/>
              <a:gd name="connsiteY1310" fmla="*/ 350868 h 14364929"/>
              <a:gd name="connsiteX1311" fmla="*/ 1812595 w 14305935"/>
              <a:gd name="connsiteY1311" fmla="*/ 424173 h 14364929"/>
              <a:gd name="connsiteX1312" fmla="*/ 1738808 w 14305935"/>
              <a:gd name="connsiteY1312" fmla="*/ 500428 h 14364929"/>
              <a:gd name="connsiteX1313" fmla="*/ 1754347 w 14305935"/>
              <a:gd name="connsiteY1313" fmla="*/ 629610 h 14364929"/>
              <a:gd name="connsiteX1314" fmla="*/ 1744354 w 14305935"/>
              <a:gd name="connsiteY1314" fmla="*/ 704368 h 14364929"/>
              <a:gd name="connsiteX1315" fmla="*/ 1684155 w 14305935"/>
              <a:gd name="connsiteY1315" fmla="*/ 745992 h 14364929"/>
              <a:gd name="connsiteX1316" fmla="*/ 1659551 w 14305935"/>
              <a:gd name="connsiteY1316" fmla="*/ 810452 h 14364929"/>
              <a:gd name="connsiteX1317" fmla="*/ 1704015 w 14305935"/>
              <a:gd name="connsiteY1317" fmla="*/ 974033 h 14364929"/>
              <a:gd name="connsiteX1318" fmla="*/ 1581050 w 14305935"/>
              <a:gd name="connsiteY1318" fmla="*/ 1131437 h 14364929"/>
              <a:gd name="connsiteX1319" fmla="*/ 1560608 w 14305935"/>
              <a:gd name="connsiteY1319" fmla="*/ 1162949 h 14364929"/>
              <a:gd name="connsiteX1320" fmla="*/ 1421273 w 14305935"/>
              <a:gd name="connsiteY1320" fmla="*/ 1230279 h 14364929"/>
              <a:gd name="connsiteX1321" fmla="*/ 1378928 w 14305935"/>
              <a:gd name="connsiteY1321" fmla="*/ 1269079 h 14364929"/>
              <a:gd name="connsiteX1322" fmla="*/ 1411048 w 14305935"/>
              <a:gd name="connsiteY1322" fmla="*/ 1292655 h 14364929"/>
              <a:gd name="connsiteX1323" fmla="*/ 1470318 w 14305935"/>
              <a:gd name="connsiteY1323" fmla="*/ 1294740 h 14364929"/>
              <a:gd name="connsiteX1324" fmla="*/ 1538570 w 14305935"/>
              <a:gd name="connsiteY1324" fmla="*/ 1315846 h 14364929"/>
              <a:gd name="connsiteX1325" fmla="*/ 1490833 w 14305935"/>
              <a:gd name="connsiteY1325" fmla="*/ 1375750 h 14364929"/>
              <a:gd name="connsiteX1326" fmla="*/ 1360367 w 14305935"/>
              <a:gd name="connsiteY1326" fmla="*/ 1421234 h 14364929"/>
              <a:gd name="connsiteX1327" fmla="*/ 1290531 w 14305935"/>
              <a:gd name="connsiteY1327" fmla="*/ 1497628 h 14364929"/>
              <a:gd name="connsiteX1328" fmla="*/ 1359870 w 14305935"/>
              <a:gd name="connsiteY1328" fmla="*/ 1537478 h 14364929"/>
              <a:gd name="connsiteX1329" fmla="*/ 1458804 w 14305935"/>
              <a:gd name="connsiteY1329" fmla="*/ 1523192 h 14364929"/>
              <a:gd name="connsiteX1330" fmla="*/ 1475026 w 14305935"/>
              <a:gd name="connsiteY1330" fmla="*/ 1503994 h 14364929"/>
              <a:gd name="connsiteX1331" fmla="*/ 1476238 w 14305935"/>
              <a:gd name="connsiteY1331" fmla="*/ 1504160 h 14364929"/>
              <a:gd name="connsiteX1332" fmla="*/ 1478616 w 14305935"/>
              <a:gd name="connsiteY1332" fmla="*/ 1508560 h 14364929"/>
              <a:gd name="connsiteX1333" fmla="*/ 1484616 w 14305935"/>
              <a:gd name="connsiteY1333" fmla="*/ 1505318 h 14364929"/>
              <a:gd name="connsiteX1334" fmla="*/ 1477713 w 14305935"/>
              <a:gd name="connsiteY1334" fmla="*/ 1504499 h 14364929"/>
              <a:gd name="connsiteX1335" fmla="*/ 1476614 w 14305935"/>
              <a:gd name="connsiteY1335" fmla="*/ 1502115 h 14364929"/>
              <a:gd name="connsiteX1336" fmla="*/ 1477287 w 14305935"/>
              <a:gd name="connsiteY1336" fmla="*/ 1501319 h 14364929"/>
              <a:gd name="connsiteX1337" fmla="*/ 1539927 w 14305935"/>
              <a:gd name="connsiteY1337" fmla="*/ 1437910 h 14364929"/>
              <a:gd name="connsiteX1338" fmla="*/ 1603175 w 14305935"/>
              <a:gd name="connsiteY1338" fmla="*/ 1392363 h 14364929"/>
              <a:gd name="connsiteX1339" fmla="*/ 1658749 w 14305935"/>
              <a:gd name="connsiteY1339" fmla="*/ 1358922 h 14364929"/>
              <a:gd name="connsiteX1340" fmla="*/ 1950790 w 14305935"/>
              <a:gd name="connsiteY1340" fmla="*/ 1315955 h 14364929"/>
              <a:gd name="connsiteX1341" fmla="*/ 2084956 w 14305935"/>
              <a:gd name="connsiteY1341" fmla="*/ 1375351 h 14364929"/>
              <a:gd name="connsiteX1342" fmla="*/ 2072128 w 14305935"/>
              <a:gd name="connsiteY1342" fmla="*/ 1490297 h 14364929"/>
              <a:gd name="connsiteX1343" fmla="*/ 2007565 w 14305935"/>
              <a:gd name="connsiteY1343" fmla="*/ 1667311 h 14364929"/>
              <a:gd name="connsiteX1344" fmla="*/ 1843271 w 14305935"/>
              <a:gd name="connsiteY1344" fmla="*/ 1839088 h 14364929"/>
              <a:gd name="connsiteX1345" fmla="*/ 1767058 w 14305935"/>
              <a:gd name="connsiteY1345" fmla="*/ 1913244 h 14364929"/>
              <a:gd name="connsiteX1346" fmla="*/ 1706690 w 14305935"/>
              <a:gd name="connsiteY1346" fmla="*/ 2078893 h 14364929"/>
              <a:gd name="connsiteX1347" fmla="*/ 1692019 w 14305935"/>
              <a:gd name="connsiteY1347" fmla="*/ 2094780 h 14364929"/>
              <a:gd name="connsiteX1348" fmla="*/ 1546974 w 14305935"/>
              <a:gd name="connsiteY1348" fmla="*/ 2476736 h 14364929"/>
              <a:gd name="connsiteX1349" fmla="*/ 1458606 w 14305935"/>
              <a:gd name="connsiteY1349" fmla="*/ 2657516 h 14364929"/>
              <a:gd name="connsiteX1350" fmla="*/ 1404994 w 14305935"/>
              <a:gd name="connsiteY1350" fmla="*/ 2668292 h 14364929"/>
              <a:gd name="connsiteX1351" fmla="*/ 1387155 w 14305935"/>
              <a:gd name="connsiteY1351" fmla="*/ 2647232 h 14364929"/>
              <a:gd name="connsiteX1352" fmla="*/ 1422402 w 14305935"/>
              <a:gd name="connsiteY1352" fmla="*/ 2616816 h 14364929"/>
              <a:gd name="connsiteX1353" fmla="*/ 1397242 w 14305935"/>
              <a:gd name="connsiteY1353" fmla="*/ 2498520 h 14364929"/>
              <a:gd name="connsiteX1354" fmla="*/ 1431216 w 14305935"/>
              <a:gd name="connsiteY1354" fmla="*/ 2365324 h 14364929"/>
              <a:gd name="connsiteX1355" fmla="*/ 1427607 w 14305935"/>
              <a:gd name="connsiteY1355" fmla="*/ 2349082 h 14364929"/>
              <a:gd name="connsiteX1356" fmla="*/ 1359765 w 14305935"/>
              <a:gd name="connsiteY1356" fmla="*/ 2355042 h 14364929"/>
              <a:gd name="connsiteX1357" fmla="*/ 1320351 w 14305935"/>
              <a:gd name="connsiteY1357" fmla="*/ 2349051 h 14364929"/>
              <a:gd name="connsiteX1358" fmla="*/ 1167997 w 14305935"/>
              <a:gd name="connsiteY1358" fmla="*/ 2215344 h 14364929"/>
              <a:gd name="connsiteX1359" fmla="*/ 1090105 w 14305935"/>
              <a:gd name="connsiteY1359" fmla="*/ 2229008 h 14364929"/>
              <a:gd name="connsiteX1360" fmla="*/ 968645 w 14305935"/>
              <a:gd name="connsiteY1360" fmla="*/ 2338983 h 14364929"/>
              <a:gd name="connsiteX1361" fmla="*/ 962078 w 14305935"/>
              <a:gd name="connsiteY1361" fmla="*/ 2415300 h 14364929"/>
              <a:gd name="connsiteX1362" fmla="*/ 1156846 w 14305935"/>
              <a:gd name="connsiteY1362" fmla="*/ 2553376 h 14364929"/>
              <a:gd name="connsiteX1363" fmla="*/ 1167161 w 14305935"/>
              <a:gd name="connsiteY1363" fmla="*/ 2579638 h 14364929"/>
              <a:gd name="connsiteX1364" fmla="*/ 1109473 w 14305935"/>
              <a:gd name="connsiteY1364" fmla="*/ 2642647 h 14364929"/>
              <a:gd name="connsiteX1365" fmla="*/ 955934 w 14305935"/>
              <a:gd name="connsiteY1365" fmla="*/ 2819982 h 14364929"/>
              <a:gd name="connsiteX1366" fmla="*/ 872810 w 14305935"/>
              <a:gd name="connsiteY1366" fmla="*/ 2986558 h 14364929"/>
              <a:gd name="connsiteX1367" fmla="*/ 749636 w 14305935"/>
              <a:gd name="connsiteY1367" fmla="*/ 3177049 h 14364929"/>
              <a:gd name="connsiteX1368" fmla="*/ 798645 w 14305935"/>
              <a:gd name="connsiteY1368" fmla="*/ 3219925 h 14364929"/>
              <a:gd name="connsiteX1369" fmla="*/ 751859 w 14305935"/>
              <a:gd name="connsiteY1369" fmla="*/ 3281590 h 14364929"/>
              <a:gd name="connsiteX1370" fmla="*/ 857282 w 14305935"/>
              <a:gd name="connsiteY1370" fmla="*/ 3321269 h 14364929"/>
              <a:gd name="connsiteX1371" fmla="*/ 776300 w 14305935"/>
              <a:gd name="connsiteY1371" fmla="*/ 3410509 h 14364929"/>
              <a:gd name="connsiteX1372" fmla="*/ 746607 w 14305935"/>
              <a:gd name="connsiteY1372" fmla="*/ 3389033 h 14364929"/>
              <a:gd name="connsiteX1373" fmla="*/ 717011 w 14305935"/>
              <a:gd name="connsiteY1373" fmla="*/ 3362956 h 14364929"/>
              <a:gd name="connsiteX1374" fmla="*/ 697961 w 14305935"/>
              <a:gd name="connsiteY1374" fmla="*/ 3375524 h 14364929"/>
              <a:gd name="connsiteX1375" fmla="*/ 630195 w 14305935"/>
              <a:gd name="connsiteY1375" fmla="*/ 3494005 h 14364929"/>
              <a:gd name="connsiteX1376" fmla="*/ 672008 w 14305935"/>
              <a:gd name="connsiteY1376" fmla="*/ 3549865 h 14364929"/>
              <a:gd name="connsiteX1377" fmla="*/ 636222 w 14305935"/>
              <a:gd name="connsiteY1377" fmla="*/ 3605585 h 14364929"/>
              <a:gd name="connsiteX1378" fmla="*/ 442194 w 14305935"/>
              <a:gd name="connsiteY1378" fmla="*/ 3664949 h 14364929"/>
              <a:gd name="connsiteX1379" fmla="*/ 421409 w 14305935"/>
              <a:gd name="connsiteY1379" fmla="*/ 3712564 h 14364929"/>
              <a:gd name="connsiteX1380" fmla="*/ 402065 w 14305935"/>
              <a:gd name="connsiteY1380" fmla="*/ 3738936 h 14364929"/>
              <a:gd name="connsiteX1381" fmla="*/ 319523 w 14305935"/>
              <a:gd name="connsiteY1381" fmla="*/ 3808551 h 14364929"/>
              <a:gd name="connsiteX1382" fmla="*/ 323439 w 14305935"/>
              <a:gd name="connsiteY1382" fmla="*/ 3949698 h 14364929"/>
              <a:gd name="connsiteX1383" fmla="*/ 282673 w 14305935"/>
              <a:gd name="connsiteY1383" fmla="*/ 4053591 h 14364929"/>
              <a:gd name="connsiteX1384" fmla="*/ 273561 w 14305935"/>
              <a:gd name="connsiteY1384" fmla="*/ 4086939 h 14364929"/>
              <a:gd name="connsiteX1385" fmla="*/ 294196 w 14305935"/>
              <a:gd name="connsiteY1385" fmla="*/ 4208819 h 14364929"/>
              <a:gd name="connsiteX1386" fmla="*/ 293672 w 14305935"/>
              <a:gd name="connsiteY1386" fmla="*/ 4372831 h 14364929"/>
              <a:gd name="connsiteX1387" fmla="*/ 314371 w 14305935"/>
              <a:gd name="connsiteY1387" fmla="*/ 4468525 h 14364929"/>
              <a:gd name="connsiteX1388" fmla="*/ 423025 w 14305935"/>
              <a:gd name="connsiteY1388" fmla="*/ 4518966 h 14364929"/>
              <a:gd name="connsiteX1389" fmla="*/ 482964 w 14305935"/>
              <a:gd name="connsiteY1389" fmla="*/ 4512729 h 14364929"/>
              <a:gd name="connsiteX1390" fmla="*/ 521134 w 14305935"/>
              <a:gd name="connsiteY1390" fmla="*/ 4530763 h 14364929"/>
              <a:gd name="connsiteX1391" fmla="*/ 486544 w 14305935"/>
              <a:gd name="connsiteY1391" fmla="*/ 4576740 h 14364929"/>
              <a:gd name="connsiteX1392" fmla="*/ 347700 w 14305935"/>
              <a:gd name="connsiteY1392" fmla="*/ 4621066 h 14364929"/>
              <a:gd name="connsiteX1393" fmla="*/ 330147 w 14305935"/>
              <a:gd name="connsiteY1393" fmla="*/ 4679443 h 14364929"/>
              <a:gd name="connsiteX1394" fmla="*/ 328628 w 14305935"/>
              <a:gd name="connsiteY1394" fmla="*/ 4750758 h 14364929"/>
              <a:gd name="connsiteX1395" fmla="*/ 318011 w 14305935"/>
              <a:gd name="connsiteY1395" fmla="*/ 4831536 h 14364929"/>
              <a:gd name="connsiteX1396" fmla="*/ 345328 w 14305935"/>
              <a:gd name="connsiteY1396" fmla="*/ 4848613 h 14364929"/>
              <a:gd name="connsiteX1397" fmla="*/ 375084 w 14305935"/>
              <a:gd name="connsiteY1397" fmla="*/ 4843904 h 14364929"/>
              <a:gd name="connsiteX1398" fmla="*/ 458633 w 14305935"/>
              <a:gd name="connsiteY1398" fmla="*/ 4843102 h 14364929"/>
              <a:gd name="connsiteX1399" fmla="*/ 407469 w 14305935"/>
              <a:gd name="connsiteY1399" fmla="*/ 4901446 h 14364929"/>
              <a:gd name="connsiteX1400" fmla="*/ 404244 w 14305935"/>
              <a:gd name="connsiteY1400" fmla="*/ 4960040 h 14364929"/>
              <a:gd name="connsiteX1401" fmla="*/ 344228 w 14305935"/>
              <a:gd name="connsiteY1401" fmla="*/ 5016346 h 14364929"/>
              <a:gd name="connsiteX1402" fmla="*/ 304352 w 14305935"/>
              <a:gd name="connsiteY1402" fmla="*/ 4985590 h 14364929"/>
              <a:gd name="connsiteX1403" fmla="*/ 283792 w 14305935"/>
              <a:gd name="connsiteY1403" fmla="*/ 4976234 h 14364929"/>
              <a:gd name="connsiteX1404" fmla="*/ 265840 w 14305935"/>
              <a:gd name="connsiteY1404" fmla="*/ 4983661 h 14364929"/>
              <a:gd name="connsiteX1405" fmla="*/ 252644 w 14305935"/>
              <a:gd name="connsiteY1405" fmla="*/ 4999888 h 14364929"/>
              <a:gd name="connsiteX1406" fmla="*/ 203319 w 14305935"/>
              <a:gd name="connsiteY1406" fmla="*/ 5250531 h 14364929"/>
              <a:gd name="connsiteX1407" fmla="*/ 209032 w 14305935"/>
              <a:gd name="connsiteY1407" fmla="*/ 5330446 h 14364929"/>
              <a:gd name="connsiteX1408" fmla="*/ 217219 w 14305935"/>
              <a:gd name="connsiteY1408" fmla="*/ 5410159 h 14364929"/>
              <a:gd name="connsiteX1409" fmla="*/ 249506 w 14305935"/>
              <a:gd name="connsiteY1409" fmla="*/ 5472304 h 14364929"/>
              <a:gd name="connsiteX1410" fmla="*/ 288312 w 14305935"/>
              <a:gd name="connsiteY1410" fmla="*/ 5623023 h 14364929"/>
              <a:gd name="connsiteX1411" fmla="*/ 237896 w 14305935"/>
              <a:gd name="connsiteY1411" fmla="*/ 5785569 h 14364929"/>
              <a:gd name="connsiteX1412" fmla="*/ 243244 w 14305935"/>
              <a:gd name="connsiteY1412" fmla="*/ 5836118 h 14364929"/>
              <a:gd name="connsiteX1413" fmla="*/ 319053 w 14305935"/>
              <a:gd name="connsiteY1413" fmla="*/ 5804252 h 14364929"/>
              <a:gd name="connsiteX1414" fmla="*/ 363139 w 14305935"/>
              <a:gd name="connsiteY1414" fmla="*/ 5799759 h 14364929"/>
              <a:gd name="connsiteX1415" fmla="*/ 379347 w 14305935"/>
              <a:gd name="connsiteY1415" fmla="*/ 5920619 h 14364929"/>
              <a:gd name="connsiteX1416" fmla="*/ 391376 w 14305935"/>
              <a:gd name="connsiteY1416" fmla="*/ 6028956 h 14364929"/>
              <a:gd name="connsiteX1417" fmla="*/ 389892 w 14305935"/>
              <a:gd name="connsiteY1417" fmla="*/ 6121855 h 14364929"/>
              <a:gd name="connsiteX1418" fmla="*/ 374835 w 14305935"/>
              <a:gd name="connsiteY1418" fmla="*/ 6225501 h 14364929"/>
              <a:gd name="connsiteX1419" fmla="*/ 381234 w 14305935"/>
              <a:gd name="connsiteY1419" fmla="*/ 6273208 h 14364929"/>
              <a:gd name="connsiteX1420" fmla="*/ 432116 w 14305935"/>
              <a:gd name="connsiteY1420" fmla="*/ 6367373 h 14364929"/>
              <a:gd name="connsiteX1421" fmla="*/ 303627 w 14305935"/>
              <a:gd name="connsiteY1421" fmla="*/ 6528900 h 14364929"/>
              <a:gd name="connsiteX1422" fmla="*/ 281053 w 14305935"/>
              <a:gd name="connsiteY1422" fmla="*/ 6544509 h 14364929"/>
              <a:gd name="connsiteX1423" fmla="*/ 328845 w 14305935"/>
              <a:gd name="connsiteY1423" fmla="*/ 6551658 h 14364929"/>
              <a:gd name="connsiteX1424" fmla="*/ 442312 w 14305935"/>
              <a:gd name="connsiteY1424" fmla="*/ 6515360 h 14364929"/>
              <a:gd name="connsiteX1425" fmla="*/ 488739 w 14305935"/>
              <a:gd name="connsiteY1425" fmla="*/ 6493684 h 14364929"/>
              <a:gd name="connsiteX1426" fmla="*/ 502088 w 14305935"/>
              <a:gd name="connsiteY1426" fmla="*/ 6539910 h 14364929"/>
              <a:gd name="connsiteX1427" fmla="*/ 468913 w 14305935"/>
              <a:gd name="connsiteY1427" fmla="*/ 6612412 h 14364929"/>
              <a:gd name="connsiteX1428" fmla="*/ 439078 w 14305935"/>
              <a:gd name="connsiteY1428" fmla="*/ 6829785 h 14364929"/>
              <a:gd name="connsiteX1429" fmla="*/ 451203 w 14305935"/>
              <a:gd name="connsiteY1429" fmla="*/ 6933522 h 14364929"/>
              <a:gd name="connsiteX1430" fmla="*/ 511128 w 14305935"/>
              <a:gd name="connsiteY1430" fmla="*/ 6951168 h 14364929"/>
              <a:gd name="connsiteX1431" fmla="*/ 536276 w 14305935"/>
              <a:gd name="connsiteY1431" fmla="*/ 7093352 h 14364929"/>
              <a:gd name="connsiteX1432" fmla="*/ 606969 w 14305935"/>
              <a:gd name="connsiteY1432" fmla="*/ 7255264 h 14364929"/>
              <a:gd name="connsiteX1433" fmla="*/ 595904 w 14305935"/>
              <a:gd name="connsiteY1433" fmla="*/ 7449987 h 14364929"/>
              <a:gd name="connsiteX1434" fmla="*/ 610407 w 14305935"/>
              <a:gd name="connsiteY1434" fmla="*/ 7558124 h 14364929"/>
              <a:gd name="connsiteX1435" fmla="*/ 608938 w 14305935"/>
              <a:gd name="connsiteY1435" fmla="*/ 7627138 h 14364929"/>
              <a:gd name="connsiteX1436" fmla="*/ 667904 w 14305935"/>
              <a:gd name="connsiteY1436" fmla="*/ 7736264 h 14364929"/>
              <a:gd name="connsiteX1437" fmla="*/ 644595 w 14305935"/>
              <a:gd name="connsiteY1437" fmla="*/ 7786382 h 14364929"/>
              <a:gd name="connsiteX1438" fmla="*/ 605873 w 14305935"/>
              <a:gd name="connsiteY1438" fmla="*/ 7817537 h 14364929"/>
              <a:gd name="connsiteX1439" fmla="*/ 508533 w 14305935"/>
              <a:gd name="connsiteY1439" fmla="*/ 7955410 h 14364929"/>
              <a:gd name="connsiteX1440" fmla="*/ 469830 w 14305935"/>
              <a:gd name="connsiteY1440" fmla="*/ 8032037 h 14364929"/>
              <a:gd name="connsiteX1441" fmla="*/ 522469 w 14305935"/>
              <a:gd name="connsiteY1441" fmla="*/ 8136623 h 14364929"/>
              <a:gd name="connsiteX1442" fmla="*/ 518887 w 14305935"/>
              <a:gd name="connsiteY1442" fmla="*/ 8235205 h 14364929"/>
              <a:gd name="connsiteX1443" fmla="*/ 496936 w 14305935"/>
              <a:gd name="connsiteY1443" fmla="*/ 8244983 h 14364929"/>
              <a:gd name="connsiteX1444" fmla="*/ 493459 w 14305935"/>
              <a:gd name="connsiteY1444" fmla="*/ 8245533 h 14364929"/>
              <a:gd name="connsiteX1445" fmla="*/ 480585 w 14305935"/>
              <a:gd name="connsiteY1445" fmla="*/ 8200188 h 14364929"/>
              <a:gd name="connsiteX1446" fmla="*/ 444025 w 14305935"/>
              <a:gd name="connsiteY1446" fmla="*/ 8199478 h 14364929"/>
              <a:gd name="connsiteX1447" fmla="*/ 432304 w 14305935"/>
              <a:gd name="connsiteY1447" fmla="*/ 8216043 h 14364929"/>
              <a:gd name="connsiteX1448" fmla="*/ 493459 w 14305935"/>
              <a:gd name="connsiteY1448" fmla="*/ 8245533 h 14364929"/>
              <a:gd name="connsiteX1449" fmla="*/ 493990 w 14305935"/>
              <a:gd name="connsiteY1449" fmla="*/ 8247920 h 14364929"/>
              <a:gd name="connsiteX1450" fmla="*/ 443121 w 14305935"/>
              <a:gd name="connsiteY1450" fmla="*/ 8358008 h 14364929"/>
              <a:gd name="connsiteX1451" fmla="*/ 548006 w 14305935"/>
              <a:gd name="connsiteY1451" fmla="*/ 8422994 h 14364929"/>
              <a:gd name="connsiteX1452" fmla="*/ 608141 w 14305935"/>
              <a:gd name="connsiteY1452" fmla="*/ 8407555 h 14364929"/>
              <a:gd name="connsiteX1453" fmla="*/ 633800 w 14305935"/>
              <a:gd name="connsiteY1453" fmla="*/ 8409609 h 14364929"/>
              <a:gd name="connsiteX1454" fmla="*/ 623212 w 14305935"/>
              <a:gd name="connsiteY1454" fmla="*/ 8442618 h 14364929"/>
              <a:gd name="connsiteX1455" fmla="*/ 530915 w 14305935"/>
              <a:gd name="connsiteY1455" fmla="*/ 8506135 h 14364929"/>
              <a:gd name="connsiteX1456" fmla="*/ 398727 w 14305935"/>
              <a:gd name="connsiteY1456" fmla="*/ 8562782 h 14364929"/>
              <a:gd name="connsiteX1457" fmla="*/ 402194 w 14305935"/>
              <a:gd name="connsiteY1457" fmla="*/ 8655279 h 14364929"/>
              <a:gd name="connsiteX1458" fmla="*/ 487692 w 14305935"/>
              <a:gd name="connsiteY1458" fmla="*/ 8818290 h 14364929"/>
              <a:gd name="connsiteX1459" fmla="*/ 529086 w 14305935"/>
              <a:gd name="connsiteY1459" fmla="*/ 8940323 h 14364929"/>
              <a:gd name="connsiteX1460" fmla="*/ 648670 w 14305935"/>
              <a:gd name="connsiteY1460" fmla="*/ 8941651 h 14364929"/>
              <a:gd name="connsiteX1461" fmla="*/ 722694 w 14305935"/>
              <a:gd name="connsiteY1461" fmla="*/ 8947132 h 14364929"/>
              <a:gd name="connsiteX1462" fmla="*/ 730253 w 14305935"/>
              <a:gd name="connsiteY1462" fmla="*/ 8963513 h 14364929"/>
              <a:gd name="connsiteX1463" fmla="*/ 725050 w 14305935"/>
              <a:gd name="connsiteY1463" fmla="*/ 9068656 h 14364929"/>
              <a:gd name="connsiteX1464" fmla="*/ 782358 w 14305935"/>
              <a:gd name="connsiteY1464" fmla="*/ 9162759 h 14364929"/>
              <a:gd name="connsiteX1465" fmla="*/ 812108 w 14305935"/>
              <a:gd name="connsiteY1465" fmla="*/ 9251289 h 14364929"/>
              <a:gd name="connsiteX1466" fmla="*/ 844416 w 14305935"/>
              <a:gd name="connsiteY1466" fmla="*/ 9358902 h 14364929"/>
              <a:gd name="connsiteX1467" fmla="*/ 906929 w 14305935"/>
              <a:gd name="connsiteY1467" fmla="*/ 9347863 h 14364929"/>
              <a:gd name="connsiteX1468" fmla="*/ 928077 w 14305935"/>
              <a:gd name="connsiteY1468" fmla="*/ 9329613 h 14364929"/>
              <a:gd name="connsiteX1469" fmla="*/ 957251 w 14305935"/>
              <a:gd name="connsiteY1469" fmla="*/ 9421864 h 14364929"/>
              <a:gd name="connsiteX1470" fmla="*/ 879508 w 14305935"/>
              <a:gd name="connsiteY1470" fmla="*/ 9428626 h 14364929"/>
              <a:gd name="connsiteX1471" fmla="*/ 843994 w 14305935"/>
              <a:gd name="connsiteY1471" fmla="*/ 9587669 h 14364929"/>
              <a:gd name="connsiteX1472" fmla="*/ 916787 w 14305935"/>
              <a:gd name="connsiteY1472" fmla="*/ 9581307 h 14364929"/>
              <a:gd name="connsiteX1473" fmla="*/ 960398 w 14305935"/>
              <a:gd name="connsiteY1473" fmla="*/ 9575935 h 14364929"/>
              <a:gd name="connsiteX1474" fmla="*/ 983029 w 14305935"/>
              <a:gd name="connsiteY1474" fmla="*/ 9627379 h 14364929"/>
              <a:gd name="connsiteX1475" fmla="*/ 1013859 w 14305935"/>
              <a:gd name="connsiteY1475" fmla="*/ 9734652 h 14364929"/>
              <a:gd name="connsiteX1476" fmla="*/ 1028979 w 14305935"/>
              <a:gd name="connsiteY1476" fmla="*/ 9767415 h 14364929"/>
              <a:gd name="connsiteX1477" fmla="*/ 1151222 w 14305935"/>
              <a:gd name="connsiteY1477" fmla="*/ 9783225 h 14364929"/>
              <a:gd name="connsiteX1478" fmla="*/ 1151492 w 14305935"/>
              <a:gd name="connsiteY1478" fmla="*/ 10049137 h 14364929"/>
              <a:gd name="connsiteX1479" fmla="*/ 1210626 w 14305935"/>
              <a:gd name="connsiteY1479" fmla="*/ 10196832 h 14364929"/>
              <a:gd name="connsiteX1480" fmla="*/ 1239270 w 14305935"/>
              <a:gd name="connsiteY1480" fmla="*/ 10221149 h 14364929"/>
              <a:gd name="connsiteX1481" fmla="*/ 1318125 w 14305935"/>
              <a:gd name="connsiteY1481" fmla="*/ 10347953 h 14364929"/>
              <a:gd name="connsiteX1482" fmla="*/ 1379736 w 14305935"/>
              <a:gd name="connsiteY1482" fmla="*/ 10495446 h 14364929"/>
              <a:gd name="connsiteX1483" fmla="*/ 1390645 w 14305935"/>
              <a:gd name="connsiteY1483" fmla="*/ 10563456 h 14364929"/>
              <a:gd name="connsiteX1484" fmla="*/ 1405176 w 14305935"/>
              <a:gd name="connsiteY1484" fmla="*/ 10623825 h 14364929"/>
              <a:gd name="connsiteX1485" fmla="*/ 1427498 w 14305935"/>
              <a:gd name="connsiteY1485" fmla="*/ 10712957 h 14364929"/>
              <a:gd name="connsiteX1486" fmla="*/ 1447568 w 14305935"/>
              <a:gd name="connsiteY1486" fmla="*/ 10745318 h 14364929"/>
              <a:gd name="connsiteX1487" fmla="*/ 1576481 w 14305935"/>
              <a:gd name="connsiteY1487" fmla="*/ 10749564 h 14364929"/>
              <a:gd name="connsiteX1488" fmla="*/ 1568691 w 14305935"/>
              <a:gd name="connsiteY1488" fmla="*/ 10883393 h 14364929"/>
              <a:gd name="connsiteX1489" fmla="*/ 1608483 w 14305935"/>
              <a:gd name="connsiteY1489" fmla="*/ 10894865 h 14364929"/>
              <a:gd name="connsiteX1490" fmla="*/ 1627680 w 14305935"/>
              <a:gd name="connsiteY1490" fmla="*/ 10875396 h 14364929"/>
              <a:gd name="connsiteX1491" fmla="*/ 1664137 w 14305935"/>
              <a:gd name="connsiteY1491" fmla="*/ 10811352 h 14364929"/>
              <a:gd name="connsiteX1492" fmla="*/ 1754610 w 14305935"/>
              <a:gd name="connsiteY1492" fmla="*/ 10694245 h 14364929"/>
              <a:gd name="connsiteX1493" fmla="*/ 1796758 w 14305935"/>
              <a:gd name="connsiteY1493" fmla="*/ 10664647 h 14364929"/>
              <a:gd name="connsiteX1494" fmla="*/ 1820401 w 14305935"/>
              <a:gd name="connsiteY1494" fmla="*/ 10691667 h 14364929"/>
              <a:gd name="connsiteX1495" fmla="*/ 1837618 w 14305935"/>
              <a:gd name="connsiteY1495" fmla="*/ 10881340 h 14364929"/>
              <a:gd name="connsiteX1496" fmla="*/ 1797650 w 14305935"/>
              <a:gd name="connsiteY1496" fmla="*/ 11087132 h 14364929"/>
              <a:gd name="connsiteX1497" fmla="*/ 1735206 w 14305935"/>
              <a:gd name="connsiteY1497" fmla="*/ 11141340 h 14364929"/>
              <a:gd name="connsiteX1498" fmla="*/ 1674231 w 14305935"/>
              <a:gd name="connsiteY1498" fmla="*/ 11126534 h 14364929"/>
              <a:gd name="connsiteX1499" fmla="*/ 1621580 w 14305935"/>
              <a:gd name="connsiteY1499" fmla="*/ 11045831 h 14364929"/>
              <a:gd name="connsiteX1500" fmla="*/ 1570018 w 14305935"/>
              <a:gd name="connsiteY1500" fmla="*/ 11053227 h 14364929"/>
              <a:gd name="connsiteX1501" fmla="*/ 1534149 w 14305935"/>
              <a:gd name="connsiteY1501" fmla="*/ 11089664 h 14364929"/>
              <a:gd name="connsiteX1502" fmla="*/ 1691183 w 14305935"/>
              <a:gd name="connsiteY1502" fmla="*/ 11282240 h 14364929"/>
              <a:gd name="connsiteX1503" fmla="*/ 1766941 w 14305935"/>
              <a:gd name="connsiteY1503" fmla="*/ 11252674 h 14364929"/>
              <a:gd name="connsiteX1504" fmla="*/ 1777724 w 14305935"/>
              <a:gd name="connsiteY1504" fmla="*/ 11210464 h 14364929"/>
              <a:gd name="connsiteX1505" fmla="*/ 1848364 w 14305935"/>
              <a:gd name="connsiteY1505" fmla="*/ 11142730 h 14364929"/>
              <a:gd name="connsiteX1506" fmla="*/ 1898093 w 14305935"/>
              <a:gd name="connsiteY1506" fmla="*/ 11174983 h 14364929"/>
              <a:gd name="connsiteX1507" fmla="*/ 1895820 w 14305935"/>
              <a:gd name="connsiteY1507" fmla="*/ 11235336 h 14364929"/>
              <a:gd name="connsiteX1508" fmla="*/ 1887595 w 14305935"/>
              <a:gd name="connsiteY1508" fmla="*/ 11296631 h 14364929"/>
              <a:gd name="connsiteX1509" fmla="*/ 1800304 w 14305935"/>
              <a:gd name="connsiteY1509" fmla="*/ 11426799 h 14364929"/>
              <a:gd name="connsiteX1510" fmla="*/ 1849971 w 14305935"/>
              <a:gd name="connsiteY1510" fmla="*/ 11485238 h 14364929"/>
              <a:gd name="connsiteX1511" fmla="*/ 1913896 w 14305935"/>
              <a:gd name="connsiteY1511" fmla="*/ 11500725 h 14364929"/>
              <a:gd name="connsiteX1512" fmla="*/ 1972135 w 14305935"/>
              <a:gd name="connsiteY1512" fmla="*/ 11551118 h 14364929"/>
              <a:gd name="connsiteX1513" fmla="*/ 1992227 w 14305935"/>
              <a:gd name="connsiteY1513" fmla="*/ 11466356 h 14364929"/>
              <a:gd name="connsiteX1514" fmla="*/ 2010846 w 14305935"/>
              <a:gd name="connsiteY1514" fmla="*/ 11381255 h 14364929"/>
              <a:gd name="connsiteX1515" fmla="*/ 2052651 w 14305935"/>
              <a:gd name="connsiteY1515" fmla="*/ 11367761 h 14364929"/>
              <a:gd name="connsiteX1516" fmla="*/ 2143976 w 14305935"/>
              <a:gd name="connsiteY1516" fmla="*/ 11419606 h 14364929"/>
              <a:gd name="connsiteX1517" fmla="*/ 2124471 w 14305935"/>
              <a:gd name="connsiteY1517" fmla="*/ 11476764 h 14364929"/>
              <a:gd name="connsiteX1518" fmla="*/ 2104853 w 14305935"/>
              <a:gd name="connsiteY1518" fmla="*/ 11562406 h 14364929"/>
              <a:gd name="connsiteX1519" fmla="*/ 2332092 w 14305935"/>
              <a:gd name="connsiteY1519" fmla="*/ 11777308 h 14364929"/>
              <a:gd name="connsiteX1520" fmla="*/ 2326404 w 14305935"/>
              <a:gd name="connsiteY1520" fmla="*/ 11806532 h 14364929"/>
              <a:gd name="connsiteX1521" fmla="*/ 2297526 w 14305935"/>
              <a:gd name="connsiteY1521" fmla="*/ 11834118 h 14364929"/>
              <a:gd name="connsiteX1522" fmla="*/ 2297501 w 14305935"/>
              <a:gd name="connsiteY1522" fmla="*/ 11833933 h 14364929"/>
              <a:gd name="connsiteX1523" fmla="*/ 2297782 w 14305935"/>
              <a:gd name="connsiteY1523" fmla="*/ 11833368 h 14364929"/>
              <a:gd name="connsiteX1524" fmla="*/ 2297462 w 14305935"/>
              <a:gd name="connsiteY1524" fmla="*/ 11833644 h 14364929"/>
              <a:gd name="connsiteX1525" fmla="*/ 2297307 w 14305935"/>
              <a:gd name="connsiteY1525" fmla="*/ 11832489 h 14364929"/>
              <a:gd name="connsiteX1526" fmla="*/ 2296181 w 14305935"/>
              <a:gd name="connsiteY1526" fmla="*/ 11834750 h 14364929"/>
              <a:gd name="connsiteX1527" fmla="*/ 2294257 w 14305935"/>
              <a:gd name="connsiteY1527" fmla="*/ 11836410 h 14364929"/>
              <a:gd name="connsiteX1528" fmla="*/ 2294490 w 14305935"/>
              <a:gd name="connsiteY1528" fmla="*/ 11838144 h 14364929"/>
              <a:gd name="connsiteX1529" fmla="*/ 2294209 w 14305935"/>
              <a:gd name="connsiteY1529" fmla="*/ 11838709 h 14364929"/>
              <a:gd name="connsiteX1530" fmla="*/ 2294529 w 14305935"/>
              <a:gd name="connsiteY1530" fmla="*/ 11838433 h 14364929"/>
              <a:gd name="connsiteX1531" fmla="*/ 2294685 w 14305935"/>
              <a:gd name="connsiteY1531" fmla="*/ 11839590 h 14364929"/>
              <a:gd name="connsiteX1532" fmla="*/ 2295811 w 14305935"/>
              <a:gd name="connsiteY1532" fmla="*/ 11837327 h 14364929"/>
              <a:gd name="connsiteX1533" fmla="*/ 2296470 w 14305935"/>
              <a:gd name="connsiteY1533" fmla="*/ 11836759 h 14364929"/>
              <a:gd name="connsiteX1534" fmla="*/ 2307496 w 14305935"/>
              <a:gd name="connsiteY1534" fmla="*/ 11911120 h 14364929"/>
              <a:gd name="connsiteX1535" fmla="*/ 2306222 w 14305935"/>
              <a:gd name="connsiteY1535" fmla="*/ 11970934 h 14364929"/>
              <a:gd name="connsiteX1536" fmla="*/ 2441115 w 14305935"/>
              <a:gd name="connsiteY1536" fmla="*/ 12089060 h 14364929"/>
              <a:gd name="connsiteX1537" fmla="*/ 2568602 w 14305935"/>
              <a:gd name="connsiteY1537" fmla="*/ 12090667 h 14364929"/>
              <a:gd name="connsiteX1538" fmla="*/ 2675927 w 14305935"/>
              <a:gd name="connsiteY1538" fmla="*/ 12133867 h 14364929"/>
              <a:gd name="connsiteX1539" fmla="*/ 2725943 w 14305935"/>
              <a:gd name="connsiteY1539" fmla="*/ 12245556 h 14364929"/>
              <a:gd name="connsiteX1540" fmla="*/ 2770182 w 14305935"/>
              <a:gd name="connsiteY1540" fmla="*/ 12303515 h 14364929"/>
              <a:gd name="connsiteX1541" fmla="*/ 2817421 w 14305935"/>
              <a:gd name="connsiteY1541" fmla="*/ 12359854 h 14364929"/>
              <a:gd name="connsiteX1542" fmla="*/ 2848847 w 14305935"/>
              <a:gd name="connsiteY1542" fmla="*/ 12508876 h 14364929"/>
              <a:gd name="connsiteX1543" fmla="*/ 2870442 w 14305935"/>
              <a:gd name="connsiteY1543" fmla="*/ 12539277 h 14364929"/>
              <a:gd name="connsiteX1544" fmla="*/ 2894045 w 14305935"/>
              <a:gd name="connsiteY1544" fmla="*/ 12637950 h 14364929"/>
              <a:gd name="connsiteX1545" fmla="*/ 2919967 w 14305935"/>
              <a:gd name="connsiteY1545" fmla="*/ 12673969 h 14364929"/>
              <a:gd name="connsiteX1546" fmla="*/ 3032000 w 14305935"/>
              <a:gd name="connsiteY1546" fmla="*/ 12728271 h 14364929"/>
              <a:gd name="connsiteX1547" fmla="*/ 3103009 w 14305935"/>
              <a:gd name="connsiteY1547" fmla="*/ 12759257 h 14364929"/>
              <a:gd name="connsiteX1548" fmla="*/ 3153494 w 14305935"/>
              <a:gd name="connsiteY1548" fmla="*/ 12802473 h 14364929"/>
              <a:gd name="connsiteX1549" fmla="*/ 3197816 w 14305935"/>
              <a:gd name="connsiteY1549" fmla="*/ 12879716 h 14364929"/>
              <a:gd name="connsiteX1550" fmla="*/ 3227608 w 14305935"/>
              <a:gd name="connsiteY1550" fmla="*/ 12896592 h 14364929"/>
              <a:gd name="connsiteX1551" fmla="*/ 3341835 w 14305935"/>
              <a:gd name="connsiteY1551" fmla="*/ 13103202 h 14364929"/>
              <a:gd name="connsiteX1552" fmla="*/ 3366493 w 14305935"/>
              <a:gd name="connsiteY1552" fmla="*/ 13105796 h 14364929"/>
              <a:gd name="connsiteX1553" fmla="*/ 3373885 w 14305935"/>
              <a:gd name="connsiteY1553" fmla="*/ 13083611 h 14364929"/>
              <a:gd name="connsiteX1554" fmla="*/ 3293274 w 14305935"/>
              <a:gd name="connsiteY1554" fmla="*/ 12946383 h 14364929"/>
              <a:gd name="connsiteX1555" fmla="*/ 3300191 w 14305935"/>
              <a:gd name="connsiteY1555" fmla="*/ 12923318 h 14364929"/>
              <a:gd name="connsiteX1556" fmla="*/ 3342277 w 14305935"/>
              <a:gd name="connsiteY1556" fmla="*/ 12919904 h 14364929"/>
              <a:gd name="connsiteX1557" fmla="*/ 3518338 w 14305935"/>
              <a:gd name="connsiteY1557" fmla="*/ 13054446 h 14364929"/>
              <a:gd name="connsiteX1558" fmla="*/ 3542989 w 14305935"/>
              <a:gd name="connsiteY1558" fmla="*/ 13150279 h 14364929"/>
              <a:gd name="connsiteX1559" fmla="*/ 3624034 w 14305935"/>
              <a:gd name="connsiteY1559" fmla="*/ 13197445 h 14364929"/>
              <a:gd name="connsiteX1560" fmla="*/ 3689659 w 14305935"/>
              <a:gd name="connsiteY1560" fmla="*/ 13156300 h 14364929"/>
              <a:gd name="connsiteX1561" fmla="*/ 3745145 w 14305935"/>
              <a:gd name="connsiteY1561" fmla="*/ 13034222 h 14364929"/>
              <a:gd name="connsiteX1562" fmla="*/ 3721222 w 14305935"/>
              <a:gd name="connsiteY1562" fmla="*/ 12997120 h 14364929"/>
              <a:gd name="connsiteX1563" fmla="*/ 3658590 w 14305935"/>
              <a:gd name="connsiteY1563" fmla="*/ 12967290 h 14364929"/>
              <a:gd name="connsiteX1564" fmla="*/ 3536682 w 14305935"/>
              <a:gd name="connsiteY1564" fmla="*/ 12866022 h 14364929"/>
              <a:gd name="connsiteX1565" fmla="*/ 3548035 w 14305935"/>
              <a:gd name="connsiteY1565" fmla="*/ 12757239 h 14364929"/>
              <a:gd name="connsiteX1566" fmla="*/ 3585594 w 14305935"/>
              <a:gd name="connsiteY1566" fmla="*/ 12718529 h 14364929"/>
              <a:gd name="connsiteX1567" fmla="*/ 3588757 w 14305935"/>
              <a:gd name="connsiteY1567" fmla="*/ 12718499 h 14364929"/>
              <a:gd name="connsiteX1568" fmla="*/ 3588466 w 14305935"/>
              <a:gd name="connsiteY1568" fmla="*/ 12717458 h 14364929"/>
              <a:gd name="connsiteX1569" fmla="*/ 3623106 w 14305935"/>
              <a:gd name="connsiteY1569" fmla="*/ 12721143 h 14364929"/>
              <a:gd name="connsiteX1570" fmla="*/ 3798967 w 14305935"/>
              <a:gd name="connsiteY1570" fmla="*/ 12827765 h 14364929"/>
              <a:gd name="connsiteX1571" fmla="*/ 3796218 w 14305935"/>
              <a:gd name="connsiteY1571" fmla="*/ 12887237 h 14364929"/>
              <a:gd name="connsiteX1572" fmla="*/ 3876828 w 14305935"/>
              <a:gd name="connsiteY1572" fmla="*/ 13024463 h 14364929"/>
              <a:gd name="connsiteX1573" fmla="*/ 3877507 w 14305935"/>
              <a:gd name="connsiteY1573" fmla="*/ 13085495 h 14364929"/>
              <a:gd name="connsiteX1574" fmla="*/ 3912199 w 14305935"/>
              <a:gd name="connsiteY1574" fmla="*/ 13104270 h 14364929"/>
              <a:gd name="connsiteX1575" fmla="*/ 3941788 w 14305935"/>
              <a:gd name="connsiteY1575" fmla="*/ 13060992 h 14364929"/>
              <a:gd name="connsiteX1576" fmla="*/ 4049499 w 14305935"/>
              <a:gd name="connsiteY1576" fmla="*/ 13016435 h 14364929"/>
              <a:gd name="connsiteX1577" fmla="*/ 4109161 w 14305935"/>
              <a:gd name="connsiteY1577" fmla="*/ 13000116 h 14364929"/>
              <a:gd name="connsiteX1578" fmla="*/ 4248479 w 14305935"/>
              <a:gd name="connsiteY1578" fmla="*/ 12956670 h 14364929"/>
              <a:gd name="connsiteX1579" fmla="*/ 4378312 w 14305935"/>
              <a:gd name="connsiteY1579" fmla="*/ 12778499 h 14364929"/>
              <a:gd name="connsiteX1580" fmla="*/ 4447937 w 14305935"/>
              <a:gd name="connsiteY1580" fmla="*/ 12735193 h 14364929"/>
              <a:gd name="connsiteX1581" fmla="*/ 4477190 w 14305935"/>
              <a:gd name="connsiteY1581" fmla="*/ 12777373 h 14364929"/>
              <a:gd name="connsiteX1582" fmla="*/ 4481393 w 14305935"/>
              <a:gd name="connsiteY1582" fmla="*/ 12835363 h 14364929"/>
              <a:gd name="connsiteX1583" fmla="*/ 4692476 w 14305935"/>
              <a:gd name="connsiteY1583" fmla="*/ 12996460 h 14364929"/>
              <a:gd name="connsiteX1584" fmla="*/ 4731631 w 14305935"/>
              <a:gd name="connsiteY1584" fmla="*/ 13037838 h 14364929"/>
              <a:gd name="connsiteX1585" fmla="*/ 4767261 w 14305935"/>
              <a:gd name="connsiteY1585" fmla="*/ 13082256 h 14364929"/>
              <a:gd name="connsiteX1586" fmla="*/ 4965018 w 14305935"/>
              <a:gd name="connsiteY1586" fmla="*/ 13080004 h 14364929"/>
              <a:gd name="connsiteX1587" fmla="*/ 5039399 w 14305935"/>
              <a:gd name="connsiteY1587" fmla="*/ 13045498 h 14364929"/>
              <a:gd name="connsiteX1588" fmla="*/ 5124353 w 14305935"/>
              <a:gd name="connsiteY1588" fmla="*/ 13001865 h 14364929"/>
              <a:gd name="connsiteX1589" fmla="*/ 5225358 w 14305935"/>
              <a:gd name="connsiteY1589" fmla="*/ 13109879 h 14364929"/>
              <a:gd name="connsiteX1590" fmla="*/ 5420049 w 14305935"/>
              <a:gd name="connsiteY1590" fmla="*/ 13298025 h 14364929"/>
              <a:gd name="connsiteX1591" fmla="*/ 5521395 w 14305935"/>
              <a:gd name="connsiteY1591" fmla="*/ 13389936 h 14364929"/>
              <a:gd name="connsiteX1592" fmla="*/ 5624265 w 14305935"/>
              <a:gd name="connsiteY1592" fmla="*/ 13479887 h 14364929"/>
              <a:gd name="connsiteX1593" fmla="*/ 5675777 w 14305935"/>
              <a:gd name="connsiteY1593" fmla="*/ 13474793 h 14364929"/>
              <a:gd name="connsiteX1594" fmla="*/ 5758109 w 14305935"/>
              <a:gd name="connsiteY1594" fmla="*/ 13438262 h 14364929"/>
              <a:gd name="connsiteX1595" fmla="*/ 5792378 w 14305935"/>
              <a:gd name="connsiteY1595" fmla="*/ 13453857 h 14364929"/>
              <a:gd name="connsiteX1596" fmla="*/ 5816706 w 14305935"/>
              <a:gd name="connsiteY1596" fmla="*/ 13448669 h 14364929"/>
              <a:gd name="connsiteX1597" fmla="*/ 5821147 w 14305935"/>
              <a:gd name="connsiteY1597" fmla="*/ 13425803 h 14364929"/>
              <a:gd name="connsiteX1598" fmla="*/ 5774707 w 14305935"/>
              <a:gd name="connsiteY1598" fmla="*/ 13308772 h 14364929"/>
              <a:gd name="connsiteX1599" fmla="*/ 5695138 w 14305935"/>
              <a:gd name="connsiteY1599" fmla="*/ 13261944 h 14364929"/>
              <a:gd name="connsiteX1600" fmla="*/ 5634939 w 14305935"/>
              <a:gd name="connsiteY1600" fmla="*/ 13140975 h 14364929"/>
              <a:gd name="connsiteX1601" fmla="*/ 5687250 w 14305935"/>
              <a:gd name="connsiteY1601" fmla="*/ 13075188 h 14364929"/>
              <a:gd name="connsiteX1602" fmla="*/ 5758252 w 14305935"/>
              <a:gd name="connsiteY1602" fmla="*/ 13036822 h 14364929"/>
              <a:gd name="connsiteX1603" fmla="*/ 5972770 w 14305935"/>
              <a:gd name="connsiteY1603" fmla="*/ 13268832 h 14364929"/>
              <a:gd name="connsiteX1604" fmla="*/ 6064499 w 14305935"/>
              <a:gd name="connsiteY1604" fmla="*/ 13440983 h 14364929"/>
              <a:gd name="connsiteX1605" fmla="*/ 6155056 w 14305935"/>
              <a:gd name="connsiteY1605" fmla="*/ 13505751 h 14364929"/>
              <a:gd name="connsiteX1606" fmla="*/ 6271724 w 14305935"/>
              <a:gd name="connsiteY1606" fmla="*/ 13527982 h 14364929"/>
              <a:gd name="connsiteX1607" fmla="*/ 6315482 w 14305935"/>
              <a:gd name="connsiteY1607" fmla="*/ 13515709 h 14364929"/>
              <a:gd name="connsiteX1608" fmla="*/ 6352035 w 14305935"/>
              <a:gd name="connsiteY1608" fmla="*/ 13447065 h 14364929"/>
              <a:gd name="connsiteX1609" fmla="*/ 6302167 w 14305935"/>
              <a:gd name="connsiteY1609" fmla="*/ 13328474 h 14364929"/>
              <a:gd name="connsiteX1610" fmla="*/ 6205906 w 14305935"/>
              <a:gd name="connsiteY1610" fmla="*/ 13253146 h 14364929"/>
              <a:gd name="connsiteX1611" fmla="*/ 6093992 w 14305935"/>
              <a:gd name="connsiteY1611" fmla="*/ 13239713 h 14364929"/>
              <a:gd name="connsiteX1612" fmla="*/ 6059642 w 14305935"/>
              <a:gd name="connsiteY1612" fmla="*/ 13204835 h 14364929"/>
              <a:gd name="connsiteX1613" fmla="*/ 6024241 w 14305935"/>
              <a:gd name="connsiteY1613" fmla="*/ 13172800 h 14364929"/>
              <a:gd name="connsiteX1614" fmla="*/ 6032234 w 14305935"/>
              <a:gd name="connsiteY1614" fmla="*/ 13099121 h 14364929"/>
              <a:gd name="connsiteX1615" fmla="*/ 6099895 w 14305935"/>
              <a:gd name="connsiteY1615" fmla="*/ 13078479 h 14364929"/>
              <a:gd name="connsiteX1616" fmla="*/ 6190229 w 14305935"/>
              <a:gd name="connsiteY1616" fmla="*/ 13037627 h 14364929"/>
              <a:gd name="connsiteX1617" fmla="*/ 6231600 w 14305935"/>
              <a:gd name="connsiteY1617" fmla="*/ 12951598 h 14364929"/>
              <a:gd name="connsiteX1618" fmla="*/ 6089953 w 14305935"/>
              <a:gd name="connsiteY1618" fmla="*/ 12825752 h 14364929"/>
              <a:gd name="connsiteX1619" fmla="*/ 6093569 w 14305935"/>
              <a:gd name="connsiteY1619" fmla="*/ 12748756 h 14364929"/>
              <a:gd name="connsiteX1620" fmla="*/ 6106451 w 14305935"/>
              <a:gd name="connsiteY1620" fmla="*/ 12700861 h 14364929"/>
              <a:gd name="connsiteX1621" fmla="*/ 6058876 w 14305935"/>
              <a:gd name="connsiteY1621" fmla="*/ 12729980 h 14364929"/>
              <a:gd name="connsiteX1622" fmla="*/ 6029267 w 14305935"/>
              <a:gd name="connsiteY1622" fmla="*/ 12727788 h 14364929"/>
              <a:gd name="connsiteX1623" fmla="*/ 6040134 w 14305935"/>
              <a:gd name="connsiteY1623" fmla="*/ 12704861 h 14364929"/>
              <a:gd name="connsiteX1624" fmla="*/ 6108627 w 14305935"/>
              <a:gd name="connsiteY1624" fmla="*/ 12645110 h 14364929"/>
              <a:gd name="connsiteX1625" fmla="*/ 6283271 w 14305935"/>
              <a:gd name="connsiteY1625" fmla="*/ 12521178 h 14364929"/>
              <a:gd name="connsiteX1626" fmla="*/ 6369931 w 14305935"/>
              <a:gd name="connsiteY1626" fmla="*/ 12490269 h 14364929"/>
              <a:gd name="connsiteX1627" fmla="*/ 6397366 w 14305935"/>
              <a:gd name="connsiteY1627" fmla="*/ 12548213 h 14364929"/>
              <a:gd name="connsiteX1628" fmla="*/ 6374700 w 14305935"/>
              <a:gd name="connsiteY1628" fmla="*/ 12637778 h 14364929"/>
              <a:gd name="connsiteX1629" fmla="*/ 6522488 w 14305935"/>
              <a:gd name="connsiteY1629" fmla="*/ 12684126 h 14364929"/>
              <a:gd name="connsiteX1630" fmla="*/ 6553883 w 14305935"/>
              <a:gd name="connsiteY1630" fmla="*/ 12648972 h 14364929"/>
              <a:gd name="connsiteX1631" fmla="*/ 6584226 w 14305935"/>
              <a:gd name="connsiteY1631" fmla="*/ 12616656 h 14364929"/>
              <a:gd name="connsiteX1632" fmla="*/ 6672698 w 14305935"/>
              <a:gd name="connsiteY1632" fmla="*/ 12663222 h 14364929"/>
              <a:gd name="connsiteX1633" fmla="*/ 6717174 w 14305935"/>
              <a:gd name="connsiteY1633" fmla="*/ 12640326 h 14364929"/>
              <a:gd name="connsiteX1634" fmla="*/ 6745764 w 14305935"/>
              <a:gd name="connsiteY1634" fmla="*/ 12597591 h 14364929"/>
              <a:gd name="connsiteX1635" fmla="*/ 6709197 w 14305935"/>
              <a:gd name="connsiteY1635" fmla="*/ 12527526 h 14364929"/>
              <a:gd name="connsiteX1636" fmla="*/ 6685204 w 14305935"/>
              <a:gd name="connsiteY1636" fmla="*/ 12447257 h 14364929"/>
              <a:gd name="connsiteX1637" fmla="*/ 6624377 w 14305935"/>
              <a:gd name="connsiteY1637" fmla="*/ 12425547 h 14364929"/>
              <a:gd name="connsiteX1638" fmla="*/ 6550381 w 14305935"/>
              <a:gd name="connsiteY1638" fmla="*/ 12372297 h 14364929"/>
              <a:gd name="connsiteX1639" fmla="*/ 6554653 w 14305935"/>
              <a:gd name="connsiteY1639" fmla="*/ 12310863 h 14364929"/>
              <a:gd name="connsiteX1640" fmla="*/ 6559927 w 14305935"/>
              <a:gd name="connsiteY1640" fmla="*/ 12248889 h 14364929"/>
              <a:gd name="connsiteX1641" fmla="*/ 6576496 w 14305935"/>
              <a:gd name="connsiteY1641" fmla="*/ 12167168 h 14364929"/>
              <a:gd name="connsiteX1642" fmla="*/ 6622365 w 14305935"/>
              <a:gd name="connsiteY1642" fmla="*/ 12125328 h 14364929"/>
              <a:gd name="connsiteX1643" fmla="*/ 6709158 w 14305935"/>
              <a:gd name="connsiteY1643" fmla="*/ 12111402 h 14364929"/>
              <a:gd name="connsiteX1644" fmla="*/ 6757216 w 14305935"/>
              <a:gd name="connsiteY1644" fmla="*/ 12152517 h 14364929"/>
              <a:gd name="connsiteX1645" fmla="*/ 6823662 w 14305935"/>
              <a:gd name="connsiteY1645" fmla="*/ 12182120 h 14364929"/>
              <a:gd name="connsiteX1646" fmla="*/ 6845400 w 14305935"/>
              <a:gd name="connsiteY1646" fmla="*/ 12168653 h 14364929"/>
              <a:gd name="connsiteX1647" fmla="*/ 6847452 w 14305935"/>
              <a:gd name="connsiteY1647" fmla="*/ 12167971 h 14364929"/>
              <a:gd name="connsiteX1648" fmla="*/ 6854452 w 14305935"/>
              <a:gd name="connsiteY1648" fmla="*/ 12170470 h 14364929"/>
              <a:gd name="connsiteX1649" fmla="*/ 6862129 w 14305935"/>
              <a:gd name="connsiteY1649" fmla="*/ 12169733 h 14364929"/>
              <a:gd name="connsiteX1650" fmla="*/ 6930328 w 14305935"/>
              <a:gd name="connsiteY1650" fmla="*/ 12123786 h 14364929"/>
              <a:gd name="connsiteX1651" fmla="*/ 6939539 w 14305935"/>
              <a:gd name="connsiteY1651" fmla="*/ 12085835 h 14364929"/>
              <a:gd name="connsiteX1652" fmla="*/ 6897433 w 14305935"/>
              <a:gd name="connsiteY1652" fmla="*/ 12043777 h 14364929"/>
              <a:gd name="connsiteX1653" fmla="*/ 6854327 w 14305935"/>
              <a:gd name="connsiteY1653" fmla="*/ 12002263 h 14364929"/>
              <a:gd name="connsiteX1654" fmla="*/ 6884124 w 14305935"/>
              <a:gd name="connsiteY1654" fmla="*/ 11925898 h 14364929"/>
              <a:gd name="connsiteX1655" fmla="*/ 6956205 w 14305935"/>
              <a:gd name="connsiteY1655" fmla="*/ 11836920 h 14364929"/>
              <a:gd name="connsiteX1656" fmla="*/ 7007683 w 14305935"/>
              <a:gd name="connsiteY1656" fmla="*/ 11810241 h 14364929"/>
              <a:gd name="connsiteX1657" fmla="*/ 7054217 w 14305935"/>
              <a:gd name="connsiteY1657" fmla="*/ 11853317 h 14364929"/>
              <a:gd name="connsiteX1658" fmla="*/ 7102274 w 14305935"/>
              <a:gd name="connsiteY1658" fmla="*/ 11894432 h 14364929"/>
              <a:gd name="connsiteX1659" fmla="*/ 7197863 w 14305935"/>
              <a:gd name="connsiteY1659" fmla="*/ 11978084 h 14364929"/>
              <a:gd name="connsiteX1660" fmla="*/ 7245921 w 14305935"/>
              <a:gd name="connsiteY1660" fmla="*/ 12019200 h 14364929"/>
              <a:gd name="connsiteX1661" fmla="*/ 7295503 w 14305935"/>
              <a:gd name="connsiteY1661" fmla="*/ 12058354 h 14364929"/>
              <a:gd name="connsiteX1662" fmla="*/ 7395669 w 14305935"/>
              <a:gd name="connsiteY1662" fmla="*/ 12136124 h 14364929"/>
              <a:gd name="connsiteX1663" fmla="*/ 7550163 w 14305935"/>
              <a:gd name="connsiteY1663" fmla="*/ 12192493 h 14364929"/>
              <a:gd name="connsiteX1664" fmla="*/ 7577102 w 14305935"/>
              <a:gd name="connsiteY1664" fmla="*/ 12204089 h 14364929"/>
              <a:gd name="connsiteX1665" fmla="*/ 7700609 w 14305935"/>
              <a:gd name="connsiteY1665" fmla="*/ 12253324 h 14364929"/>
              <a:gd name="connsiteX1666" fmla="*/ 7827265 w 14305935"/>
              <a:gd name="connsiteY1666" fmla="*/ 12294039 h 14364929"/>
              <a:gd name="connsiteX1667" fmla="*/ 7848692 w 14305935"/>
              <a:gd name="connsiteY1667" fmla="*/ 12285871 h 14364929"/>
              <a:gd name="connsiteX1668" fmla="*/ 7853902 w 14305935"/>
              <a:gd name="connsiteY1668" fmla="*/ 12250084 h 14364929"/>
              <a:gd name="connsiteX1669" fmla="*/ 7801516 w 14305935"/>
              <a:gd name="connsiteY1669" fmla="*/ 12203348 h 14364929"/>
              <a:gd name="connsiteX1670" fmla="*/ 7756360 w 14305935"/>
              <a:gd name="connsiteY1670" fmla="*/ 12165213 h 14364929"/>
              <a:gd name="connsiteX1671" fmla="*/ 7751054 w 14305935"/>
              <a:gd name="connsiteY1671" fmla="*/ 12043010 h 14364929"/>
              <a:gd name="connsiteX1672" fmla="*/ 7714297 w 14305935"/>
              <a:gd name="connsiteY1672" fmla="*/ 12051502 h 14364929"/>
              <a:gd name="connsiteX1673" fmla="*/ 7596250 w 14305935"/>
              <a:gd name="connsiteY1673" fmla="*/ 12024327 h 14364929"/>
              <a:gd name="connsiteX1674" fmla="*/ 7578473 w 14305935"/>
              <a:gd name="connsiteY1674" fmla="*/ 11977082 h 14364929"/>
              <a:gd name="connsiteX1675" fmla="*/ 7507590 w 14305935"/>
              <a:gd name="connsiteY1675" fmla="*/ 11893725 h 14364929"/>
              <a:gd name="connsiteX1676" fmla="*/ 7514410 w 14305935"/>
              <a:gd name="connsiteY1676" fmla="*/ 11875260 h 14364929"/>
              <a:gd name="connsiteX1677" fmla="*/ 7536361 w 14305935"/>
              <a:gd name="connsiteY1677" fmla="*/ 11865670 h 14364929"/>
              <a:gd name="connsiteX1678" fmla="*/ 7553641 w 14305935"/>
              <a:gd name="connsiteY1678" fmla="*/ 11866567 h 14364929"/>
              <a:gd name="connsiteX1679" fmla="*/ 7633742 w 14305935"/>
              <a:gd name="connsiteY1679" fmla="*/ 11818736 h 14364929"/>
              <a:gd name="connsiteX1680" fmla="*/ 7638834 w 14305935"/>
              <a:gd name="connsiteY1680" fmla="*/ 11742079 h 14364929"/>
              <a:gd name="connsiteX1681" fmla="*/ 7594385 w 14305935"/>
              <a:gd name="connsiteY1681" fmla="*/ 11717206 h 14364929"/>
              <a:gd name="connsiteX1682" fmla="*/ 7551986 w 14305935"/>
              <a:gd name="connsiteY1682" fmla="*/ 11688952 h 14364929"/>
              <a:gd name="connsiteX1683" fmla="*/ 7511111 w 14305935"/>
              <a:gd name="connsiteY1683" fmla="*/ 11658738 h 14364929"/>
              <a:gd name="connsiteX1684" fmla="*/ 7490040 w 14305935"/>
              <a:gd name="connsiteY1684" fmla="*/ 11626916 h 14364929"/>
              <a:gd name="connsiteX1685" fmla="*/ 7466723 w 14305935"/>
              <a:gd name="connsiteY1685" fmla="*/ 11607677 h 14364929"/>
              <a:gd name="connsiteX1686" fmla="*/ 7427756 w 14305935"/>
              <a:gd name="connsiteY1686" fmla="*/ 11650337 h 14364929"/>
              <a:gd name="connsiteX1687" fmla="*/ 7360494 w 14305935"/>
              <a:gd name="connsiteY1687" fmla="*/ 11721929 h 14364929"/>
              <a:gd name="connsiteX1688" fmla="*/ 7319473 w 14305935"/>
              <a:gd name="connsiteY1688" fmla="*/ 11698615 h 14364929"/>
              <a:gd name="connsiteX1689" fmla="*/ 7294878 w 14305935"/>
              <a:gd name="connsiteY1689" fmla="*/ 11669837 h 14364929"/>
              <a:gd name="connsiteX1690" fmla="*/ 7265429 w 14305935"/>
              <a:gd name="connsiteY1690" fmla="*/ 11636858 h 14364929"/>
              <a:gd name="connsiteX1691" fmla="*/ 7289116 w 14305935"/>
              <a:gd name="connsiteY1691" fmla="*/ 11592223 h 14364929"/>
              <a:gd name="connsiteX1692" fmla="*/ 7327924 w 14305935"/>
              <a:gd name="connsiteY1692" fmla="*/ 11417757 h 14364929"/>
              <a:gd name="connsiteX1693" fmla="*/ 7303930 w 14305935"/>
              <a:gd name="connsiteY1693" fmla="*/ 11337487 h 14364929"/>
              <a:gd name="connsiteX1694" fmla="*/ 7290908 w 14305935"/>
              <a:gd name="connsiteY1694" fmla="*/ 11299044 h 14364929"/>
              <a:gd name="connsiteX1695" fmla="*/ 7197563 w 14305935"/>
              <a:gd name="connsiteY1695" fmla="*/ 11202810 h 14364929"/>
              <a:gd name="connsiteX1696" fmla="*/ 7149652 w 14305935"/>
              <a:gd name="connsiteY1696" fmla="*/ 11154794 h 14364929"/>
              <a:gd name="connsiteX1697" fmla="*/ 7126435 w 14305935"/>
              <a:gd name="connsiteY1697" fmla="*/ 11130954 h 14364929"/>
              <a:gd name="connsiteX1698" fmla="*/ 7103742 w 14305935"/>
              <a:gd name="connsiteY1698" fmla="*/ 11105695 h 14364929"/>
              <a:gd name="connsiteX1699" fmla="*/ 6986137 w 14305935"/>
              <a:gd name="connsiteY1699" fmla="*/ 11057816 h 14364929"/>
              <a:gd name="connsiteX1700" fmla="*/ 6948505 w 14305935"/>
              <a:gd name="connsiteY1700" fmla="*/ 11014479 h 14364929"/>
              <a:gd name="connsiteX1701" fmla="*/ 6909351 w 14305935"/>
              <a:gd name="connsiteY1701" fmla="*/ 10973100 h 14364929"/>
              <a:gd name="connsiteX1702" fmla="*/ 6874231 w 14305935"/>
              <a:gd name="connsiteY1702" fmla="*/ 10951146 h 14364929"/>
              <a:gd name="connsiteX1703" fmla="*/ 6858650 w 14305935"/>
              <a:gd name="connsiteY1703" fmla="*/ 10893618 h 14364929"/>
              <a:gd name="connsiteX1704" fmla="*/ 6845775 w 14305935"/>
              <a:gd name="connsiteY1704" fmla="*/ 10848272 h 14364929"/>
              <a:gd name="connsiteX1705" fmla="*/ 6800081 w 14305935"/>
              <a:gd name="connsiteY1705" fmla="*/ 10835442 h 14364929"/>
              <a:gd name="connsiteX1706" fmla="*/ 6706799 w 14305935"/>
              <a:gd name="connsiteY1706" fmla="*/ 10713024 h 14364929"/>
              <a:gd name="connsiteX1707" fmla="*/ 6661658 w 14305935"/>
              <a:gd name="connsiteY1707" fmla="*/ 10651003 h 14364929"/>
              <a:gd name="connsiteX1708" fmla="*/ 6616516 w 14305935"/>
              <a:gd name="connsiteY1708" fmla="*/ 10588982 h 14364929"/>
              <a:gd name="connsiteX1709" fmla="*/ 6530283 w 14305935"/>
              <a:gd name="connsiteY1709" fmla="*/ 10460479 h 14364929"/>
              <a:gd name="connsiteX1710" fmla="*/ 6487667 w 14305935"/>
              <a:gd name="connsiteY1710" fmla="*/ 10395957 h 14364929"/>
              <a:gd name="connsiteX1711" fmla="*/ 6447051 w 14305935"/>
              <a:gd name="connsiteY1711" fmla="*/ 10330356 h 14364929"/>
              <a:gd name="connsiteX1712" fmla="*/ 6479213 w 14305935"/>
              <a:gd name="connsiteY1712" fmla="*/ 10282278 h 14364929"/>
              <a:gd name="connsiteX1713" fmla="*/ 6509466 w 14305935"/>
              <a:gd name="connsiteY1713" fmla="*/ 10323918 h 14364929"/>
              <a:gd name="connsiteX1714" fmla="*/ 6582049 w 14305935"/>
              <a:gd name="connsiteY1714" fmla="*/ 10350644 h 14364929"/>
              <a:gd name="connsiteX1715" fmla="*/ 6702375 w 14305935"/>
              <a:gd name="connsiteY1715" fmla="*/ 10386819 h 14364929"/>
              <a:gd name="connsiteX1716" fmla="*/ 6759453 w 14305935"/>
              <a:gd name="connsiteY1716" fmla="*/ 10468540 h 14364929"/>
              <a:gd name="connsiteX1717" fmla="*/ 6777230 w 14305935"/>
              <a:gd name="connsiteY1717" fmla="*/ 10515784 h 14364929"/>
              <a:gd name="connsiteX1718" fmla="*/ 6767481 w 14305935"/>
              <a:gd name="connsiteY1718" fmla="*/ 10579040 h 14364929"/>
              <a:gd name="connsiteX1719" fmla="*/ 6859042 w 14305935"/>
              <a:gd name="connsiteY1719" fmla="*/ 10712622 h 14364929"/>
              <a:gd name="connsiteX1720" fmla="*/ 6930429 w 14305935"/>
              <a:gd name="connsiteY1720" fmla="*/ 10749090 h 14364929"/>
              <a:gd name="connsiteX1721" fmla="*/ 7003392 w 14305935"/>
              <a:gd name="connsiteY1721" fmla="*/ 10781297 h 14364929"/>
              <a:gd name="connsiteX1722" fmla="*/ 7111192 w 14305935"/>
              <a:gd name="connsiteY1722" fmla="*/ 10825377 h 14364929"/>
              <a:gd name="connsiteX1723" fmla="*/ 7197062 w 14305935"/>
              <a:gd name="connsiteY1723" fmla="*/ 10924515 h 14364929"/>
              <a:gd name="connsiteX1724" fmla="*/ 7215607 w 14305935"/>
              <a:gd name="connsiteY1724" fmla="*/ 10958836 h 14364929"/>
              <a:gd name="connsiteX1725" fmla="*/ 7228404 w 14305935"/>
              <a:gd name="connsiteY1725" fmla="*/ 11054250 h 14364929"/>
              <a:gd name="connsiteX1726" fmla="*/ 7337989 w 14305935"/>
              <a:gd name="connsiteY1726" fmla="*/ 11060983 h 14364929"/>
              <a:gd name="connsiteX1727" fmla="*/ 7457644 w 14305935"/>
              <a:gd name="connsiteY1727" fmla="*/ 11105480 h 14364929"/>
              <a:gd name="connsiteX1728" fmla="*/ 7501254 w 14305935"/>
              <a:gd name="connsiteY1728" fmla="*/ 11100108 h 14364929"/>
              <a:gd name="connsiteX1729" fmla="*/ 7502890 w 14305935"/>
              <a:gd name="connsiteY1729" fmla="*/ 11069660 h 14364929"/>
              <a:gd name="connsiteX1730" fmla="*/ 7547383 w 14305935"/>
              <a:gd name="connsiteY1730" fmla="*/ 11022879 h 14364929"/>
              <a:gd name="connsiteX1731" fmla="*/ 7581104 w 14305935"/>
              <a:gd name="connsiteY1731" fmla="*/ 10994425 h 14364929"/>
              <a:gd name="connsiteX1732" fmla="*/ 7539439 w 14305935"/>
              <a:gd name="connsiteY1732" fmla="*/ 10931663 h 14364929"/>
              <a:gd name="connsiteX1733" fmla="*/ 7545712 w 14305935"/>
              <a:gd name="connsiteY1733" fmla="*/ 10869150 h 14364929"/>
              <a:gd name="connsiteX1734" fmla="*/ 7594302 w 14305935"/>
              <a:gd name="connsiteY1734" fmla="*/ 10815606 h 14364929"/>
              <a:gd name="connsiteX1735" fmla="*/ 7653912 w 14305935"/>
              <a:gd name="connsiteY1735" fmla="*/ 10801586 h 14364929"/>
              <a:gd name="connsiteX1736" fmla="*/ 7681612 w 14305935"/>
              <a:gd name="connsiteY1736" fmla="*/ 10893497 h 14364929"/>
              <a:gd name="connsiteX1737" fmla="*/ 7708487 w 14305935"/>
              <a:gd name="connsiteY1737" fmla="*/ 10931278 h 14364929"/>
              <a:gd name="connsiteX1738" fmla="*/ 7702738 w 14305935"/>
              <a:gd name="connsiteY1738" fmla="*/ 10992373 h 14364929"/>
              <a:gd name="connsiteX1739" fmla="*/ 7766531 w 14305935"/>
              <a:gd name="connsiteY1739" fmla="*/ 10990875 h 14364929"/>
              <a:gd name="connsiteX1740" fmla="*/ 7882536 w 14305935"/>
              <a:gd name="connsiteY1740" fmla="*/ 10928191 h 14364929"/>
              <a:gd name="connsiteX1741" fmla="*/ 7993352 w 14305935"/>
              <a:gd name="connsiteY1741" fmla="*/ 10946764 h 14364929"/>
              <a:gd name="connsiteX1742" fmla="*/ 8087992 w 14305935"/>
              <a:gd name="connsiteY1742" fmla="*/ 11028657 h 14364929"/>
              <a:gd name="connsiteX1743" fmla="*/ 8133048 w 14305935"/>
              <a:gd name="connsiteY1743" fmla="*/ 11071393 h 14364929"/>
              <a:gd name="connsiteX1744" fmla="*/ 8155315 w 14305935"/>
              <a:gd name="connsiteY1744" fmla="*/ 11093470 h 14364929"/>
              <a:gd name="connsiteX1745" fmla="*/ 8178106 w 14305935"/>
              <a:gd name="connsiteY1745" fmla="*/ 11114130 h 14364929"/>
              <a:gd name="connsiteX1746" fmla="*/ 8176651 w 14305935"/>
              <a:gd name="connsiteY1746" fmla="*/ 11159259 h 14364929"/>
              <a:gd name="connsiteX1747" fmla="*/ 8276724 w 14305935"/>
              <a:gd name="connsiteY1747" fmla="*/ 11148389 h 14364929"/>
              <a:gd name="connsiteX1748" fmla="*/ 8435424 w 14305935"/>
              <a:gd name="connsiteY1748" fmla="*/ 11100157 h 14364929"/>
              <a:gd name="connsiteX1749" fmla="*/ 8454927 w 14305935"/>
              <a:gd name="connsiteY1749" fmla="*/ 11205594 h 14364929"/>
              <a:gd name="connsiteX1750" fmla="*/ 8489501 w 14305935"/>
              <a:gd name="connsiteY1750" fmla="*/ 11346092 h 14364929"/>
              <a:gd name="connsiteX1751" fmla="*/ 8545461 w 14305935"/>
              <a:gd name="connsiteY1751" fmla="*/ 11387485 h 14364929"/>
              <a:gd name="connsiteX1752" fmla="*/ 8694293 w 14305935"/>
              <a:gd name="connsiteY1752" fmla="*/ 11361641 h 14364929"/>
              <a:gd name="connsiteX1753" fmla="*/ 8792717 w 14305935"/>
              <a:gd name="connsiteY1753" fmla="*/ 11242510 h 14364929"/>
              <a:gd name="connsiteX1754" fmla="*/ 8799250 w 14305935"/>
              <a:gd name="connsiteY1754" fmla="*/ 11144609 h 14364929"/>
              <a:gd name="connsiteX1755" fmla="*/ 8750786 w 14305935"/>
              <a:gd name="connsiteY1755" fmla="*/ 11145782 h 14364929"/>
              <a:gd name="connsiteX1756" fmla="*/ 8727842 w 14305935"/>
              <a:gd name="connsiteY1756" fmla="*/ 11062672 h 14364929"/>
              <a:gd name="connsiteX1757" fmla="*/ 8712946 w 14305935"/>
              <a:gd name="connsiteY1757" fmla="*/ 10972937 h 14364929"/>
              <a:gd name="connsiteX1758" fmla="*/ 8764012 w 14305935"/>
              <a:gd name="connsiteY1758" fmla="*/ 10919193 h 14364929"/>
              <a:gd name="connsiteX1759" fmla="*/ 8777271 w 14305935"/>
              <a:gd name="connsiteY1759" fmla="*/ 10876780 h 14364929"/>
              <a:gd name="connsiteX1760" fmla="*/ 8739920 w 14305935"/>
              <a:gd name="connsiteY1760" fmla="*/ 10843525 h 14364929"/>
              <a:gd name="connsiteX1761" fmla="*/ 8756488 w 14305935"/>
              <a:gd name="connsiteY1761" fmla="*/ 10761804 h 14364929"/>
              <a:gd name="connsiteX1762" fmla="*/ 8788211 w 14305935"/>
              <a:gd name="connsiteY1762" fmla="*/ 10734430 h 14364929"/>
              <a:gd name="connsiteX1763" fmla="*/ 8880361 w 14305935"/>
              <a:gd name="connsiteY1763" fmla="*/ 10677814 h 14364929"/>
              <a:gd name="connsiteX1764" fmla="*/ 8983639 w 14305935"/>
              <a:gd name="connsiteY1764" fmla="*/ 10562883 h 14364929"/>
              <a:gd name="connsiteX1765" fmla="*/ 8996716 w 14305935"/>
              <a:gd name="connsiteY1765" fmla="*/ 10505788 h 14364929"/>
              <a:gd name="connsiteX1766" fmla="*/ 8941728 w 14305935"/>
              <a:gd name="connsiteY1766" fmla="*/ 10511624 h 14364929"/>
              <a:gd name="connsiteX1767" fmla="*/ 8882376 w 14305935"/>
              <a:gd name="connsiteY1767" fmla="*/ 10490255 h 14364929"/>
              <a:gd name="connsiteX1768" fmla="*/ 8823654 w 14305935"/>
              <a:gd name="connsiteY1768" fmla="*/ 10532220 h 14364929"/>
              <a:gd name="connsiteX1769" fmla="*/ 8744706 w 14305935"/>
              <a:gd name="connsiteY1769" fmla="*/ 10641962 h 14364929"/>
              <a:gd name="connsiteX1770" fmla="*/ 8765692 w 14305935"/>
              <a:gd name="connsiteY1770" fmla="*/ 10654499 h 14364929"/>
              <a:gd name="connsiteX1771" fmla="*/ 8766727 w 14305935"/>
              <a:gd name="connsiteY1771" fmla="*/ 10675543 h 14364929"/>
              <a:gd name="connsiteX1772" fmla="*/ 8709990 w 14305935"/>
              <a:gd name="connsiteY1772" fmla="*/ 10740312 h 14364929"/>
              <a:gd name="connsiteX1773" fmla="*/ 8656882 w 14305935"/>
              <a:gd name="connsiteY1773" fmla="*/ 10866792 h 14364929"/>
              <a:gd name="connsiteX1774" fmla="*/ 8636441 w 14305935"/>
              <a:gd name="connsiteY1774" fmla="*/ 10898303 h 14364929"/>
              <a:gd name="connsiteX1775" fmla="*/ 8617489 w 14305935"/>
              <a:gd name="connsiteY1775" fmla="*/ 10906269 h 14364929"/>
              <a:gd name="connsiteX1776" fmla="*/ 8495393 w 14305935"/>
              <a:gd name="connsiteY1776" fmla="*/ 10883558 h 14364929"/>
              <a:gd name="connsiteX1777" fmla="*/ 8534767 w 14305935"/>
              <a:gd name="connsiteY1777" fmla="*/ 10798611 h 14364929"/>
              <a:gd name="connsiteX1778" fmla="*/ 8640932 w 14305935"/>
              <a:gd name="connsiteY1778" fmla="*/ 10710544 h 14364929"/>
              <a:gd name="connsiteX1779" fmla="*/ 8696893 w 14305935"/>
              <a:gd name="connsiteY1779" fmla="*/ 10589345 h 14364929"/>
              <a:gd name="connsiteX1780" fmla="*/ 8724348 w 14305935"/>
              <a:gd name="connsiteY1780" fmla="*/ 10530165 h 14364929"/>
              <a:gd name="connsiteX1781" fmla="*/ 8750805 w 14305935"/>
              <a:gd name="connsiteY1781" fmla="*/ 10471528 h 14364929"/>
              <a:gd name="connsiteX1782" fmla="*/ 8737833 w 14305935"/>
              <a:gd name="connsiteY1782" fmla="*/ 10430783 h 14364929"/>
              <a:gd name="connsiteX1783" fmla="*/ 8804900 w 14305935"/>
              <a:gd name="connsiteY1783" fmla="*/ 10368392 h 14364929"/>
              <a:gd name="connsiteX1784" fmla="*/ 8774500 w 14305935"/>
              <a:gd name="connsiteY1784" fmla="*/ 10333654 h 14364929"/>
              <a:gd name="connsiteX1785" fmla="*/ 8741414 w 14305935"/>
              <a:gd name="connsiteY1785" fmla="*/ 10332202 h 14364929"/>
              <a:gd name="connsiteX1786" fmla="*/ 8738541 w 14305935"/>
              <a:gd name="connsiteY1786" fmla="*/ 10281452 h 14364929"/>
              <a:gd name="connsiteX1787" fmla="*/ 8644635 w 14305935"/>
              <a:gd name="connsiteY1787" fmla="*/ 10327646 h 14364929"/>
              <a:gd name="connsiteX1788" fmla="*/ 8609661 w 14305935"/>
              <a:gd name="connsiteY1788" fmla="*/ 10298791 h 14364929"/>
              <a:gd name="connsiteX1789" fmla="*/ 8597228 w 14305935"/>
              <a:gd name="connsiteY1789" fmla="*/ 10232741 h 14364929"/>
              <a:gd name="connsiteX1790" fmla="*/ 8559171 w 14305935"/>
              <a:gd name="connsiteY1790" fmla="*/ 10186222 h 14364929"/>
              <a:gd name="connsiteX1791" fmla="*/ 8483818 w 14305935"/>
              <a:gd name="connsiteY1791" fmla="*/ 10173499 h 14364929"/>
              <a:gd name="connsiteX1792" fmla="*/ 8459453 w 14305935"/>
              <a:gd name="connsiteY1792" fmla="*/ 10157104 h 14364929"/>
              <a:gd name="connsiteX1793" fmla="*/ 8434376 w 14305935"/>
              <a:gd name="connsiteY1793" fmla="*/ 10058090 h 14364929"/>
              <a:gd name="connsiteX1794" fmla="*/ 8343758 w 14305935"/>
              <a:gd name="connsiteY1794" fmla="*/ 10019505 h 14364929"/>
              <a:gd name="connsiteX1795" fmla="*/ 8279406 w 14305935"/>
              <a:gd name="connsiteY1795" fmla="*/ 10000838 h 14364929"/>
              <a:gd name="connsiteX1796" fmla="*/ 8208529 w 14305935"/>
              <a:gd name="connsiteY1796" fmla="*/ 9986836 h 14364929"/>
              <a:gd name="connsiteX1797" fmla="*/ 8210341 w 14305935"/>
              <a:gd name="connsiteY1797" fmla="*/ 9901717 h 14364929"/>
              <a:gd name="connsiteX1798" fmla="*/ 8207579 w 14305935"/>
              <a:gd name="connsiteY1798" fmla="*/ 9822484 h 14364929"/>
              <a:gd name="connsiteX1799" fmla="*/ 8160787 w 14305935"/>
              <a:gd name="connsiteY1799" fmla="*/ 9814794 h 14364929"/>
              <a:gd name="connsiteX1800" fmla="*/ 8172194 w 14305935"/>
              <a:gd name="connsiteY1800" fmla="*/ 9766561 h 14364929"/>
              <a:gd name="connsiteX1801" fmla="*/ 8210992 w 14305935"/>
              <a:gd name="connsiteY1801" fmla="*/ 9685334 h 14364929"/>
              <a:gd name="connsiteX1802" fmla="*/ 8229791 w 14305935"/>
              <a:gd name="connsiteY1802" fmla="*/ 9614916 h 14364929"/>
              <a:gd name="connsiteX1803" fmla="*/ 8103501 w 14305935"/>
              <a:gd name="connsiteY1803" fmla="*/ 9440975 h 14364929"/>
              <a:gd name="connsiteX1804" fmla="*/ 7981482 w 14305935"/>
              <a:gd name="connsiteY1804" fmla="*/ 9368192 h 14364929"/>
              <a:gd name="connsiteX1805" fmla="*/ 7897487 w 14305935"/>
              <a:gd name="connsiteY1805" fmla="*/ 9320346 h 14364929"/>
              <a:gd name="connsiteX1806" fmla="*/ 7963958 w 14305935"/>
              <a:gd name="connsiteY1806" fmla="*/ 9216207 h 14364929"/>
              <a:gd name="connsiteX1807" fmla="*/ 7915512 w 14305935"/>
              <a:gd name="connsiteY1807" fmla="*/ 9030903 h 14364929"/>
              <a:gd name="connsiteX1808" fmla="*/ 7784521 w 14305935"/>
              <a:gd name="connsiteY1808" fmla="*/ 8915215 h 14364929"/>
              <a:gd name="connsiteX1809" fmla="*/ 7770632 w 14305935"/>
              <a:gd name="connsiteY1809" fmla="*/ 8894295 h 14364929"/>
              <a:gd name="connsiteX1810" fmla="*/ 7757743 w 14305935"/>
              <a:gd name="connsiteY1810" fmla="*/ 8872833 h 14364929"/>
              <a:gd name="connsiteX1811" fmla="*/ 7691441 w 14305935"/>
              <a:gd name="connsiteY1811" fmla="*/ 8852946 h 14364929"/>
              <a:gd name="connsiteX1812" fmla="*/ 7671748 w 14305935"/>
              <a:gd name="connsiteY1812" fmla="*/ 8826067 h 14364929"/>
              <a:gd name="connsiteX1813" fmla="*/ 7700344 w 14305935"/>
              <a:gd name="connsiteY1813" fmla="*/ 8690092 h 14364929"/>
              <a:gd name="connsiteX1814" fmla="*/ 7660267 w 14305935"/>
              <a:gd name="connsiteY1814" fmla="*/ 8599185 h 14364929"/>
              <a:gd name="connsiteX1815" fmla="*/ 7617867 w 14305935"/>
              <a:gd name="connsiteY1815" fmla="*/ 8570931 h 14364929"/>
              <a:gd name="connsiteX1816" fmla="*/ 7589285 w 14305935"/>
              <a:gd name="connsiteY1816" fmla="*/ 8520428 h 14364929"/>
              <a:gd name="connsiteX1817" fmla="*/ 7544227 w 14305935"/>
              <a:gd name="connsiteY1817" fmla="*/ 8477691 h 14364929"/>
              <a:gd name="connsiteX1818" fmla="*/ 7474575 w 14305935"/>
              <a:gd name="connsiteY1818" fmla="*/ 8406176 h 14364929"/>
              <a:gd name="connsiteX1819" fmla="*/ 7445190 w 14305935"/>
              <a:gd name="connsiteY1819" fmla="*/ 8347012 h 14364929"/>
              <a:gd name="connsiteX1820" fmla="*/ 7421804 w 14305935"/>
              <a:gd name="connsiteY1820" fmla="*/ 8284605 h 14364929"/>
              <a:gd name="connsiteX1821" fmla="*/ 7416841 w 14305935"/>
              <a:gd name="connsiteY1821" fmla="*/ 8146300 h 14364929"/>
              <a:gd name="connsiteX1822" fmla="*/ 7434255 w 14305935"/>
              <a:gd name="connsiteY1822" fmla="*/ 8001585 h 14364929"/>
              <a:gd name="connsiteX1823" fmla="*/ 7429549 w 14305935"/>
              <a:gd name="connsiteY1823" fmla="*/ 7990483 h 14364929"/>
              <a:gd name="connsiteX1824" fmla="*/ 7346176 w 14305935"/>
              <a:gd name="connsiteY1824" fmla="*/ 7936615 h 14364929"/>
              <a:gd name="connsiteX1825" fmla="*/ 7324707 w 14305935"/>
              <a:gd name="connsiteY1825" fmla="*/ 7853845 h 14364929"/>
              <a:gd name="connsiteX1826" fmla="*/ 7330616 w 14305935"/>
              <a:gd name="connsiteY1826" fmla="*/ 7761965 h 14364929"/>
              <a:gd name="connsiteX1827" fmla="*/ 7340086 w 14305935"/>
              <a:gd name="connsiteY1827" fmla="*/ 7688628 h 14364929"/>
              <a:gd name="connsiteX1828" fmla="*/ 7288797 w 14305935"/>
              <a:gd name="connsiteY1828" fmla="*/ 7636751 h 14364929"/>
              <a:gd name="connsiteX1829" fmla="*/ 7215481 w 14305935"/>
              <a:gd name="connsiteY1829" fmla="*/ 7481940 h 14364929"/>
              <a:gd name="connsiteX1830" fmla="*/ 7190327 w 14305935"/>
              <a:gd name="connsiteY1830" fmla="*/ 7432997 h 14364929"/>
              <a:gd name="connsiteX1831" fmla="*/ 7167724 w 14305935"/>
              <a:gd name="connsiteY1831" fmla="*/ 7333783 h 14364929"/>
              <a:gd name="connsiteX1832" fmla="*/ 7179427 w 14305935"/>
              <a:gd name="connsiteY1832" fmla="*/ 7271748 h 14364929"/>
              <a:gd name="connsiteX1833" fmla="*/ 7176783 w 14305935"/>
              <a:gd name="connsiteY1833" fmla="*/ 7233382 h 14364929"/>
              <a:gd name="connsiteX1834" fmla="*/ 7107557 w 14305935"/>
              <a:gd name="connsiteY1834" fmla="*/ 7165046 h 14364929"/>
              <a:gd name="connsiteX1835" fmla="*/ 7098668 w 14305935"/>
              <a:gd name="connsiteY1835" fmla="*/ 7141423 h 14364929"/>
              <a:gd name="connsiteX1836" fmla="*/ 7084053 w 14305935"/>
              <a:gd name="connsiteY1836" fmla="*/ 7061772 h 14364929"/>
              <a:gd name="connsiteX1837" fmla="*/ 7056389 w 14305935"/>
              <a:gd name="connsiteY1837" fmla="*/ 6991445 h 14364929"/>
              <a:gd name="connsiteX1838" fmla="*/ 7013478 w 14305935"/>
              <a:gd name="connsiteY1838" fmla="*/ 6940725 h 14364929"/>
              <a:gd name="connsiteX1839" fmla="*/ 6957826 w 14305935"/>
              <a:gd name="connsiteY1839" fmla="*/ 6861644 h 14364929"/>
              <a:gd name="connsiteX1840" fmla="*/ 6973883 w 14305935"/>
              <a:gd name="connsiteY1840" fmla="*/ 6757460 h 14364929"/>
              <a:gd name="connsiteX1841" fmla="*/ 7027369 w 14305935"/>
              <a:gd name="connsiteY1841" fmla="*/ 6636462 h 14364929"/>
              <a:gd name="connsiteX1842" fmla="*/ 6966584 w 14305935"/>
              <a:gd name="connsiteY1842" fmla="*/ 6543098 h 14364929"/>
              <a:gd name="connsiteX1843" fmla="*/ 6938836 w 14305935"/>
              <a:gd name="connsiteY1843" fmla="*/ 6453488 h 14364929"/>
              <a:gd name="connsiteX1844" fmla="*/ 6905857 w 14305935"/>
              <a:gd name="connsiteY1844" fmla="*/ 6354198 h 14364929"/>
              <a:gd name="connsiteX1845" fmla="*/ 6890011 w 14305935"/>
              <a:gd name="connsiteY1845" fmla="*/ 6262703 h 14364929"/>
              <a:gd name="connsiteX1846" fmla="*/ 6871983 w 14305935"/>
              <a:gd name="connsiteY1846" fmla="*/ 6157606 h 14364929"/>
              <a:gd name="connsiteX1847" fmla="*/ 6902922 w 14305935"/>
              <a:gd name="connsiteY1847" fmla="*/ 6004448 h 14364929"/>
              <a:gd name="connsiteX1848" fmla="*/ 6883481 w 14305935"/>
              <a:gd name="connsiteY1848" fmla="*/ 5872826 h 14364929"/>
              <a:gd name="connsiteX1849" fmla="*/ 6901693 w 14305935"/>
              <a:gd name="connsiteY1849" fmla="*/ 5830014 h 14364929"/>
              <a:gd name="connsiteX1850" fmla="*/ 6908239 w 14305935"/>
              <a:gd name="connsiteY1850" fmla="*/ 5708227 h 14364929"/>
              <a:gd name="connsiteX1851" fmla="*/ 6830384 w 14305935"/>
              <a:gd name="connsiteY1851" fmla="*/ 5580883 h 14364929"/>
              <a:gd name="connsiteX1852" fmla="*/ 6853078 w 14305935"/>
              <a:gd name="connsiteY1852" fmla="*/ 5443550 h 14364929"/>
              <a:gd name="connsiteX1853" fmla="*/ 6849113 w 14305935"/>
              <a:gd name="connsiteY1853" fmla="*/ 5304702 h 14364929"/>
              <a:gd name="connsiteX1854" fmla="*/ 6804007 w 14305935"/>
              <a:gd name="connsiteY1854" fmla="*/ 5264266 h 14364929"/>
              <a:gd name="connsiteX1855" fmla="*/ 6747803 w 14305935"/>
              <a:gd name="connsiteY1855" fmla="*/ 5234375 h 14364929"/>
              <a:gd name="connsiteX1856" fmla="*/ 6823135 w 14305935"/>
              <a:gd name="connsiteY1856" fmla="*/ 5201628 h 14364929"/>
              <a:gd name="connsiteX1857" fmla="*/ 6922119 w 14305935"/>
              <a:gd name="connsiteY1857" fmla="*/ 5102663 h 14364929"/>
              <a:gd name="connsiteX1858" fmla="*/ 6880425 w 14305935"/>
              <a:gd name="connsiteY1858" fmla="*/ 5087671 h 14364929"/>
              <a:gd name="connsiteX1859" fmla="*/ 6890488 w 14305935"/>
              <a:gd name="connsiteY1859" fmla="*/ 5056081 h 14364929"/>
              <a:gd name="connsiteX1860" fmla="*/ 6894992 w 14305935"/>
              <a:gd name="connsiteY1860" fmla="*/ 5007031 h 14364929"/>
              <a:gd name="connsiteX1861" fmla="*/ 6751169 w 14305935"/>
              <a:gd name="connsiteY1861" fmla="*/ 4936935 h 14364929"/>
              <a:gd name="connsiteX1862" fmla="*/ 6778464 w 14305935"/>
              <a:gd name="connsiteY1862" fmla="*/ 4908542 h 14364929"/>
              <a:gd name="connsiteX1863" fmla="*/ 6760526 w 14305935"/>
              <a:gd name="connsiteY1863" fmla="*/ 4892084 h 14364929"/>
              <a:gd name="connsiteX1864" fmla="*/ 6676663 w 14305935"/>
              <a:gd name="connsiteY1864" fmla="*/ 4861220 h 14364929"/>
              <a:gd name="connsiteX1865" fmla="*/ 6779823 w 14305935"/>
              <a:gd name="connsiteY1865" fmla="*/ 4705421 h 14364929"/>
              <a:gd name="connsiteX1866" fmla="*/ 6853188 w 14305935"/>
              <a:gd name="connsiteY1866" fmla="*/ 4695340 h 14364929"/>
              <a:gd name="connsiteX1867" fmla="*/ 6879322 w 14305935"/>
              <a:gd name="connsiteY1867" fmla="*/ 4698273 h 14364929"/>
              <a:gd name="connsiteX1868" fmla="*/ 6890645 w 14305935"/>
              <a:gd name="connsiteY1868" fmla="*/ 4630756 h 14364929"/>
              <a:gd name="connsiteX1869" fmla="*/ 6812524 w 14305935"/>
              <a:gd name="connsiteY1869" fmla="*/ 4632038 h 14364929"/>
              <a:gd name="connsiteX1870" fmla="*/ 6762095 w 14305935"/>
              <a:gd name="connsiteY1870" fmla="*/ 4655875 h 14364929"/>
              <a:gd name="connsiteX1871" fmla="*/ 6719582 w 14305935"/>
              <a:gd name="connsiteY1871" fmla="*/ 4656107 h 14364929"/>
              <a:gd name="connsiteX1872" fmla="*/ 6728073 w 14305935"/>
              <a:gd name="connsiteY1872" fmla="*/ 4628778 h 14364929"/>
              <a:gd name="connsiteX1873" fmla="*/ 6777928 w 14305935"/>
              <a:gd name="connsiteY1873" fmla="*/ 4608662 h 14364929"/>
              <a:gd name="connsiteX1874" fmla="*/ 6838966 w 14305935"/>
              <a:gd name="connsiteY1874" fmla="*/ 4597283 h 14364929"/>
              <a:gd name="connsiteX1875" fmla="*/ 6934578 w 14305935"/>
              <a:gd name="connsiteY1875" fmla="*/ 4563811 h 14364929"/>
              <a:gd name="connsiteX1876" fmla="*/ 6848981 w 14305935"/>
              <a:gd name="connsiteY1876" fmla="*/ 4567995 h 14364929"/>
              <a:gd name="connsiteX1877" fmla="*/ 6788467 w 14305935"/>
              <a:gd name="connsiteY1877" fmla="*/ 4577953 h 14364929"/>
              <a:gd name="connsiteX1878" fmla="*/ 6704261 w 14305935"/>
              <a:gd name="connsiteY1878" fmla="*/ 4563193 h 14364929"/>
              <a:gd name="connsiteX1879" fmla="*/ 6671631 w 14305935"/>
              <a:gd name="connsiteY1879" fmla="*/ 4517152 h 14364929"/>
              <a:gd name="connsiteX1880" fmla="*/ 6671477 w 14305935"/>
              <a:gd name="connsiteY1880" fmla="*/ 4454700 h 14364929"/>
              <a:gd name="connsiteX1881" fmla="*/ 6697159 w 14305935"/>
              <a:gd name="connsiteY1881" fmla="*/ 4339630 h 14364929"/>
              <a:gd name="connsiteX1882" fmla="*/ 6688199 w 14305935"/>
              <a:gd name="connsiteY1882" fmla="*/ 4272838 h 14364929"/>
              <a:gd name="connsiteX1883" fmla="*/ 6676103 w 14305935"/>
              <a:gd name="connsiteY1883" fmla="*/ 4121332 h 14364929"/>
              <a:gd name="connsiteX1884" fmla="*/ 6713070 w 14305935"/>
              <a:gd name="connsiteY1884" fmla="*/ 4079753 h 14364929"/>
              <a:gd name="connsiteX1885" fmla="*/ 6758486 w 14305935"/>
              <a:gd name="connsiteY1885" fmla="*/ 3919909 h 14364929"/>
              <a:gd name="connsiteX1886" fmla="*/ 6720646 w 14305935"/>
              <a:gd name="connsiteY1886" fmla="*/ 3747064 h 14364929"/>
              <a:gd name="connsiteX1887" fmla="*/ 6863240 w 14305935"/>
              <a:gd name="connsiteY1887" fmla="*/ 3642726 h 14364929"/>
              <a:gd name="connsiteX1888" fmla="*/ 6843645 w 14305935"/>
              <a:gd name="connsiteY1888" fmla="*/ 3611245 h 14364929"/>
              <a:gd name="connsiteX1889" fmla="*/ 6767607 w 14305935"/>
              <a:gd name="connsiteY1889" fmla="*/ 3630729 h 14364929"/>
              <a:gd name="connsiteX1890" fmla="*/ 6634629 w 14305935"/>
              <a:gd name="connsiteY1890" fmla="*/ 3654829 h 14364929"/>
              <a:gd name="connsiteX1891" fmla="*/ 6613034 w 14305935"/>
              <a:gd name="connsiteY1891" fmla="*/ 3624429 h 14364929"/>
              <a:gd name="connsiteX1892" fmla="*/ 6735810 w 14305935"/>
              <a:gd name="connsiteY1892" fmla="*/ 3545580 h 14364929"/>
              <a:gd name="connsiteX1893" fmla="*/ 6740838 w 14305935"/>
              <a:gd name="connsiteY1893" fmla="*/ 3495109 h 14364929"/>
              <a:gd name="connsiteX1894" fmla="*/ 6647346 w 14305935"/>
              <a:gd name="connsiteY1894" fmla="*/ 3405776 h 14364929"/>
              <a:gd name="connsiteX1895" fmla="*/ 6656080 w 14305935"/>
              <a:gd name="connsiteY1895" fmla="*/ 3366946 h 14364929"/>
              <a:gd name="connsiteX1896" fmla="*/ 6663277 w 14305935"/>
              <a:gd name="connsiteY1896" fmla="*/ 3191368 h 14364929"/>
              <a:gd name="connsiteX1897" fmla="*/ 6639535 w 14305935"/>
              <a:gd name="connsiteY1897" fmla="*/ 3168951 h 14364929"/>
              <a:gd name="connsiteX1898" fmla="*/ 6682831 w 14305935"/>
              <a:gd name="connsiteY1898" fmla="*/ 3131912 h 14364929"/>
              <a:gd name="connsiteX1899" fmla="*/ 6712861 w 14305935"/>
              <a:gd name="connsiteY1899" fmla="*/ 3067931 h 14364929"/>
              <a:gd name="connsiteX1900" fmla="*/ 6702790 w 14305935"/>
              <a:gd name="connsiteY1900" fmla="*/ 3030166 h 14364929"/>
              <a:gd name="connsiteX1901" fmla="*/ 6746450 w 14305935"/>
              <a:gd name="connsiteY1901" fmla="*/ 3022493 h 14364929"/>
              <a:gd name="connsiteX1902" fmla="*/ 6795340 w 14305935"/>
              <a:gd name="connsiteY1902" fmla="*/ 3024500 h 14364929"/>
              <a:gd name="connsiteX1903" fmla="*/ 6808257 w 14305935"/>
              <a:gd name="connsiteY1903" fmla="*/ 2998191 h 14364929"/>
              <a:gd name="connsiteX1904" fmla="*/ 6761767 w 14305935"/>
              <a:gd name="connsiteY1904" fmla="*/ 2883461 h 14364929"/>
              <a:gd name="connsiteX1905" fmla="*/ 6804951 w 14305935"/>
              <a:gd name="connsiteY1905" fmla="*/ 2874907 h 14364929"/>
              <a:gd name="connsiteX1906" fmla="*/ 6873204 w 14305935"/>
              <a:gd name="connsiteY1906" fmla="*/ 2896013 h 14364929"/>
              <a:gd name="connsiteX1907" fmla="*/ 6917667 w 14305935"/>
              <a:gd name="connsiteY1907" fmla="*/ 2897001 h 14364929"/>
              <a:gd name="connsiteX1908" fmla="*/ 6931290 w 14305935"/>
              <a:gd name="connsiteY1908" fmla="*/ 2883955 h 14364929"/>
              <a:gd name="connsiteX1909" fmla="*/ 6932584 w 14305935"/>
              <a:gd name="connsiteY1909" fmla="*/ 2869612 h 14364929"/>
              <a:gd name="connsiteX1910" fmla="*/ 6876031 w 14305935"/>
              <a:gd name="connsiteY1910" fmla="*/ 2786470 h 14364929"/>
              <a:gd name="connsiteX1911" fmla="*/ 6826079 w 14305935"/>
              <a:gd name="connsiteY1911" fmla="*/ 2648597 h 14364929"/>
              <a:gd name="connsiteX1912" fmla="*/ 6845079 w 14305935"/>
              <a:gd name="connsiteY1912" fmla="*/ 2638330 h 14364929"/>
              <a:gd name="connsiteX1913" fmla="*/ 6864163 w 14305935"/>
              <a:gd name="connsiteY1913" fmla="*/ 2647346 h 14364929"/>
              <a:gd name="connsiteX1914" fmla="*/ 6951475 w 14305935"/>
              <a:gd name="connsiteY1914" fmla="*/ 2725238 h 14364929"/>
              <a:gd name="connsiteX1915" fmla="*/ 6990756 w 14305935"/>
              <a:gd name="connsiteY1915" fmla="*/ 2714244 h 14364929"/>
              <a:gd name="connsiteX1916" fmla="*/ 7004897 w 14305935"/>
              <a:gd name="connsiteY1916" fmla="*/ 2630426 h 14364929"/>
              <a:gd name="connsiteX1917" fmla="*/ 7003884 w 14305935"/>
              <a:gd name="connsiteY1917" fmla="*/ 2492257 h 14364929"/>
              <a:gd name="connsiteX1918" fmla="*/ 7050263 w 14305935"/>
              <a:gd name="connsiteY1918" fmla="*/ 2472880 h 14364929"/>
              <a:gd name="connsiteX1919" fmla="*/ 7117938 w 14305935"/>
              <a:gd name="connsiteY1919" fmla="*/ 2428353 h 14364929"/>
              <a:gd name="connsiteX1920" fmla="*/ 7085468 w 14305935"/>
              <a:gd name="connsiteY1920" fmla="*/ 2351528 h 14364929"/>
              <a:gd name="connsiteX1921" fmla="*/ 7063852 w 14305935"/>
              <a:gd name="connsiteY1921" fmla="*/ 2275658 h 14364929"/>
              <a:gd name="connsiteX1922" fmla="*/ 7113674 w 14305935"/>
              <a:gd name="connsiteY1922" fmla="*/ 2233956 h 14364929"/>
              <a:gd name="connsiteX1923" fmla="*/ 7111897 w 14305935"/>
              <a:gd name="connsiteY1923" fmla="*/ 2178065 h 14364929"/>
              <a:gd name="connsiteX1924" fmla="*/ 7184208 w 14305935"/>
              <a:gd name="connsiteY1924" fmla="*/ 2101471 h 14364929"/>
              <a:gd name="connsiteX1925" fmla="*/ 7225190 w 14305935"/>
              <a:gd name="connsiteY1925" fmla="*/ 2033846 h 14364929"/>
              <a:gd name="connsiteX1926" fmla="*/ 7223267 w 14305935"/>
              <a:gd name="connsiteY1926" fmla="*/ 1984857 h 14364929"/>
              <a:gd name="connsiteX1927" fmla="*/ 7208966 w 14305935"/>
              <a:gd name="connsiteY1927" fmla="*/ 1936871 h 14364929"/>
              <a:gd name="connsiteX1928" fmla="*/ 7302265 w 14305935"/>
              <a:gd name="connsiteY1928" fmla="*/ 1710221 h 14364929"/>
              <a:gd name="connsiteX1929" fmla="*/ 7346281 w 14305935"/>
              <a:gd name="connsiteY1929" fmla="*/ 1662559 h 14364929"/>
              <a:gd name="connsiteX1930" fmla="*/ 7422202 w 14305935"/>
              <a:gd name="connsiteY1930" fmla="*/ 1602208 h 14364929"/>
              <a:gd name="connsiteX1931" fmla="*/ 7448741 w 14305935"/>
              <a:gd name="connsiteY1931" fmla="*/ 1562852 h 14364929"/>
              <a:gd name="connsiteX1932" fmla="*/ 7563936 w 14305935"/>
              <a:gd name="connsiteY1932" fmla="*/ 1422153 h 14364929"/>
              <a:gd name="connsiteX1933" fmla="*/ 7425238 w 14305935"/>
              <a:gd name="connsiteY1933" fmla="*/ 1296986 h 14364929"/>
              <a:gd name="connsiteX1934" fmla="*/ 7376803 w 14305935"/>
              <a:gd name="connsiteY1934" fmla="*/ 1250389 h 14364929"/>
              <a:gd name="connsiteX1935" fmla="*/ 7373818 w 14305935"/>
              <a:gd name="connsiteY1935" fmla="*/ 1228126 h 14364929"/>
              <a:gd name="connsiteX1936" fmla="*/ 7462409 w 14305935"/>
              <a:gd name="connsiteY1936" fmla="*/ 1152966 h 14364929"/>
              <a:gd name="connsiteX1937" fmla="*/ 7492964 w 14305935"/>
              <a:gd name="connsiteY1937" fmla="*/ 1087565 h 14364929"/>
              <a:gd name="connsiteX1938" fmla="*/ 7542456 w 14305935"/>
              <a:gd name="connsiteY1938" fmla="*/ 1038082 h 14364929"/>
              <a:gd name="connsiteX1939" fmla="*/ 7543875 w 14305935"/>
              <a:gd name="connsiteY1939" fmla="*/ 971368 h 14364929"/>
              <a:gd name="connsiteX1940" fmla="*/ 7458936 w 14305935"/>
              <a:gd name="connsiteY1940" fmla="*/ 828522 h 14364929"/>
              <a:gd name="connsiteX1941" fmla="*/ 7429830 w 14305935"/>
              <a:gd name="connsiteY1941" fmla="*/ 779440 h 14364929"/>
              <a:gd name="connsiteX1942" fmla="*/ 7322162 w 14305935"/>
              <a:gd name="connsiteY1942" fmla="*/ 752344 h 14364929"/>
              <a:gd name="connsiteX1943" fmla="*/ 7273308 w 14305935"/>
              <a:gd name="connsiteY1943" fmla="*/ 771921 h 14364929"/>
              <a:gd name="connsiteX1944" fmla="*/ 7259824 w 14305935"/>
              <a:gd name="connsiteY1944" fmla="*/ 871304 h 14364929"/>
              <a:gd name="connsiteX1945" fmla="*/ 7247486 w 14305935"/>
              <a:gd name="connsiteY1945" fmla="*/ 963247 h 14364929"/>
              <a:gd name="connsiteX1946" fmla="*/ 7287495 w 14305935"/>
              <a:gd name="connsiteY1946" fmla="*/ 1010984 h 14364929"/>
              <a:gd name="connsiteX1947" fmla="*/ 7265955 w 14305935"/>
              <a:gd name="connsiteY1947" fmla="*/ 1047638 h 14364929"/>
              <a:gd name="connsiteX1948" fmla="*/ 7100526 w 14305935"/>
              <a:gd name="connsiteY1948" fmla="*/ 1103291 h 14364929"/>
              <a:gd name="connsiteX1949" fmla="*/ 7045958 w 14305935"/>
              <a:gd name="connsiteY1949" fmla="*/ 1118527 h 14364929"/>
              <a:gd name="connsiteX1950" fmla="*/ 7041662 w 14305935"/>
              <a:gd name="connsiteY1950" fmla="*/ 1110137 h 14364929"/>
              <a:gd name="connsiteX1951" fmla="*/ 6976669 w 14305935"/>
              <a:gd name="connsiteY1951" fmla="*/ 1100486 h 14364929"/>
              <a:gd name="connsiteX1952" fmla="*/ 6948620 w 14305935"/>
              <a:gd name="connsiteY1952" fmla="*/ 1117917 h 14364929"/>
              <a:gd name="connsiteX1953" fmla="*/ 6967754 w 14305935"/>
              <a:gd name="connsiteY1953" fmla="*/ 1124633 h 14364929"/>
              <a:gd name="connsiteX1954" fmla="*/ 7040998 w 14305935"/>
              <a:gd name="connsiteY1954" fmla="*/ 1122474 h 14364929"/>
              <a:gd name="connsiteX1955" fmla="*/ 7029724 w 14305935"/>
              <a:gd name="connsiteY1955" fmla="*/ 1144871 h 14364929"/>
              <a:gd name="connsiteX1956" fmla="*/ 7013237 w 14305935"/>
              <a:gd name="connsiteY1956" fmla="*/ 1170550 h 14364929"/>
              <a:gd name="connsiteX1957" fmla="*/ 7002125 w 14305935"/>
              <a:gd name="connsiteY1957" fmla="*/ 1204980 h 14364929"/>
              <a:gd name="connsiteX1958" fmla="*/ 7007412 w 14305935"/>
              <a:gd name="connsiteY1958" fmla="*/ 1281714 h 14364929"/>
              <a:gd name="connsiteX1959" fmla="*/ 6991473 w 14305935"/>
              <a:gd name="connsiteY1959" fmla="*/ 1426768 h 14364929"/>
              <a:gd name="connsiteX1960" fmla="*/ 6955295 w 14305935"/>
              <a:gd name="connsiteY1960" fmla="*/ 1500892 h 14364929"/>
              <a:gd name="connsiteX1961" fmla="*/ 6941218 w 14305935"/>
              <a:gd name="connsiteY1961" fmla="*/ 1558527 h 14364929"/>
              <a:gd name="connsiteX1962" fmla="*/ 6924104 w 14305935"/>
              <a:gd name="connsiteY1962" fmla="*/ 1596200 h 14364929"/>
              <a:gd name="connsiteX1963" fmla="*/ 6791350 w 14305935"/>
              <a:gd name="connsiteY1963" fmla="*/ 1725921 h 14364929"/>
              <a:gd name="connsiteX1964" fmla="*/ 6807364 w 14305935"/>
              <a:gd name="connsiteY1964" fmla="*/ 1855983 h 14364929"/>
              <a:gd name="connsiteX1965" fmla="*/ 6813621 w 14305935"/>
              <a:gd name="connsiteY1965" fmla="*/ 1979946 h 14364929"/>
              <a:gd name="connsiteX1966" fmla="*/ 6725597 w 14305935"/>
              <a:gd name="connsiteY1966" fmla="*/ 2144623 h 14364929"/>
              <a:gd name="connsiteX1967" fmla="*/ 6718966 w 14305935"/>
              <a:gd name="connsiteY1967" fmla="*/ 2247125 h 14364929"/>
              <a:gd name="connsiteX1968" fmla="*/ 6734169 w 14305935"/>
              <a:gd name="connsiteY1968" fmla="*/ 2299171 h 14364929"/>
              <a:gd name="connsiteX1969" fmla="*/ 6592555 w 14305935"/>
              <a:gd name="connsiteY1969" fmla="*/ 2357501 h 14364929"/>
              <a:gd name="connsiteX1970" fmla="*/ 6559238 w 14305935"/>
              <a:gd name="connsiteY1970" fmla="*/ 2343667 h 14364929"/>
              <a:gd name="connsiteX1971" fmla="*/ 6552217 w 14305935"/>
              <a:gd name="connsiteY1971" fmla="*/ 2301981 h 14364929"/>
              <a:gd name="connsiteX1972" fmla="*/ 6483767 w 14305935"/>
              <a:gd name="connsiteY1972" fmla="*/ 2290077 h 14364929"/>
              <a:gd name="connsiteX1973" fmla="*/ 6442815 w 14305935"/>
              <a:gd name="connsiteY1973" fmla="*/ 2309931 h 14364929"/>
              <a:gd name="connsiteX1974" fmla="*/ 6433982 w 14305935"/>
              <a:gd name="connsiteY1974" fmla="*/ 2353362 h 14364929"/>
              <a:gd name="connsiteX1975" fmla="*/ 6414327 w 14305935"/>
              <a:gd name="connsiteY1975" fmla="*/ 2371089 h 14364929"/>
              <a:gd name="connsiteX1976" fmla="*/ 6378503 w 14305935"/>
              <a:gd name="connsiteY1976" fmla="*/ 2382203 h 14364929"/>
              <a:gd name="connsiteX1977" fmla="*/ 6363992 w 14305935"/>
              <a:gd name="connsiteY1977" fmla="*/ 2367304 h 14364929"/>
              <a:gd name="connsiteX1978" fmla="*/ 6344663 w 14305935"/>
              <a:gd name="connsiteY1978" fmla="*/ 2369789 h 14364929"/>
              <a:gd name="connsiteX1979" fmla="*/ 6351962 w 14305935"/>
              <a:gd name="connsiteY1979" fmla="*/ 2383895 h 14364929"/>
              <a:gd name="connsiteX1980" fmla="*/ 6380538 w 14305935"/>
              <a:gd name="connsiteY1980" fmla="*/ 2385145 h 14364929"/>
              <a:gd name="connsiteX1981" fmla="*/ 6392334 w 14305935"/>
              <a:gd name="connsiteY1981" fmla="*/ 2402195 h 14364929"/>
              <a:gd name="connsiteX1982" fmla="*/ 6493633 w 14305935"/>
              <a:gd name="connsiteY1982" fmla="*/ 2430282 h 14364929"/>
              <a:gd name="connsiteX1983" fmla="*/ 6498472 w 14305935"/>
              <a:gd name="connsiteY1983" fmla="*/ 2458366 h 14364929"/>
              <a:gd name="connsiteX1984" fmla="*/ 6539603 w 14305935"/>
              <a:gd name="connsiteY1984" fmla="*/ 2495141 h 14364929"/>
              <a:gd name="connsiteX1985" fmla="*/ 6504705 w 14305935"/>
              <a:gd name="connsiteY1985" fmla="*/ 2511256 h 14364929"/>
              <a:gd name="connsiteX1986" fmla="*/ 6505326 w 14305935"/>
              <a:gd name="connsiteY1986" fmla="*/ 2461485 h 14364929"/>
              <a:gd name="connsiteX1987" fmla="*/ 6398595 w 14305935"/>
              <a:gd name="connsiteY1987" fmla="*/ 2460033 h 14364929"/>
              <a:gd name="connsiteX1988" fmla="*/ 6324787 w 14305935"/>
              <a:gd name="connsiteY1988" fmla="*/ 2490820 h 14364929"/>
              <a:gd name="connsiteX1989" fmla="*/ 6365319 w 14305935"/>
              <a:gd name="connsiteY1989" fmla="*/ 2537138 h 14364929"/>
              <a:gd name="connsiteX1990" fmla="*/ 6384684 w 14305935"/>
              <a:gd name="connsiteY1990" fmla="*/ 2556236 h 14364929"/>
              <a:gd name="connsiteX1991" fmla="*/ 6497449 w 14305935"/>
              <a:gd name="connsiteY1991" fmla="*/ 2519890 h 14364929"/>
              <a:gd name="connsiteX1992" fmla="*/ 6497004 w 14305935"/>
              <a:gd name="connsiteY1992" fmla="*/ 2527381 h 14364929"/>
              <a:gd name="connsiteX1993" fmla="*/ 6491534 w 14305935"/>
              <a:gd name="connsiteY1993" fmla="*/ 2598557 h 14364929"/>
              <a:gd name="connsiteX1994" fmla="*/ 6387627 w 14305935"/>
              <a:gd name="connsiteY1994" fmla="*/ 2650154 h 14364929"/>
              <a:gd name="connsiteX1995" fmla="*/ 6393747 w 14305935"/>
              <a:gd name="connsiteY1995" fmla="*/ 2687780 h 14364929"/>
              <a:gd name="connsiteX1996" fmla="*/ 6383864 w 14305935"/>
              <a:gd name="connsiteY1996" fmla="*/ 2734052 h 14364929"/>
              <a:gd name="connsiteX1997" fmla="*/ 6363591 w 14305935"/>
              <a:gd name="connsiteY1997" fmla="*/ 2804131 h 14364929"/>
              <a:gd name="connsiteX1998" fmla="*/ 6368659 w 14305935"/>
              <a:gd name="connsiteY1998" fmla="*/ 2844598 h 14364929"/>
              <a:gd name="connsiteX1999" fmla="*/ 6335036 w 14305935"/>
              <a:gd name="connsiteY1999" fmla="*/ 2868451 h 14364929"/>
              <a:gd name="connsiteX2000" fmla="*/ 6195051 w 14305935"/>
              <a:gd name="connsiteY2000" fmla="*/ 2826981 h 14364929"/>
              <a:gd name="connsiteX2001" fmla="*/ 6201045 w 14305935"/>
              <a:gd name="connsiteY2001" fmla="*/ 2754385 h 14364929"/>
              <a:gd name="connsiteX2002" fmla="*/ 6282196 w 14305935"/>
              <a:gd name="connsiteY2002" fmla="*/ 2703713 h 14364929"/>
              <a:gd name="connsiteX2003" fmla="*/ 6274091 w 14305935"/>
              <a:gd name="connsiteY2003" fmla="*/ 2643283 h 14364929"/>
              <a:gd name="connsiteX2004" fmla="*/ 6249825 w 14305935"/>
              <a:gd name="connsiteY2004" fmla="*/ 2622285 h 14364929"/>
              <a:gd name="connsiteX2005" fmla="*/ 6209936 w 14305935"/>
              <a:gd name="connsiteY2005" fmla="*/ 2615415 h 14364929"/>
              <a:gd name="connsiteX2006" fmla="*/ 6249986 w 14305935"/>
              <a:gd name="connsiteY2006" fmla="*/ 2591499 h 14364929"/>
              <a:gd name="connsiteX2007" fmla="*/ 6190823 w 14305935"/>
              <a:gd name="connsiteY2007" fmla="*/ 2491575 h 14364929"/>
              <a:gd name="connsiteX2008" fmla="*/ 6184502 w 14305935"/>
              <a:gd name="connsiteY2008" fmla="*/ 2393797 h 14364929"/>
              <a:gd name="connsiteX2009" fmla="*/ 6202196 w 14305935"/>
              <a:gd name="connsiteY2009" fmla="*/ 2259166 h 14364929"/>
              <a:gd name="connsiteX2010" fmla="*/ 6243269 w 14305935"/>
              <a:gd name="connsiteY2010" fmla="*/ 2117586 h 14364929"/>
              <a:gd name="connsiteX2011" fmla="*/ 6266132 w 14305935"/>
              <a:gd name="connsiteY2011" fmla="*/ 2018820 h 14364929"/>
              <a:gd name="connsiteX2012" fmla="*/ 6312519 w 14305935"/>
              <a:gd name="connsiteY2012" fmla="*/ 1906206 h 14364929"/>
              <a:gd name="connsiteX2013" fmla="*/ 6229040 w 14305935"/>
              <a:gd name="connsiteY2013" fmla="*/ 1787584 h 14364929"/>
              <a:gd name="connsiteX2014" fmla="*/ 6148898 w 14305935"/>
              <a:gd name="connsiteY2014" fmla="*/ 1744477 h 14364929"/>
              <a:gd name="connsiteX2015" fmla="*/ 6160856 w 14305935"/>
              <a:gd name="connsiteY2015" fmla="*/ 1617982 h 14364929"/>
              <a:gd name="connsiteX2016" fmla="*/ 6163444 w 14305935"/>
              <a:gd name="connsiteY2016" fmla="*/ 1618367 h 14364929"/>
              <a:gd name="connsiteX2017" fmla="*/ 6164823 w 14305935"/>
              <a:gd name="connsiteY2017" fmla="*/ 1623308 h 14364929"/>
              <a:gd name="connsiteX2018" fmla="*/ 6171823 w 14305935"/>
              <a:gd name="connsiteY2018" fmla="*/ 1619525 h 14364929"/>
              <a:gd name="connsiteX2019" fmla="*/ 6163444 w 14305935"/>
              <a:gd name="connsiteY2019" fmla="*/ 1618367 h 14364929"/>
              <a:gd name="connsiteX2020" fmla="*/ 6162180 w 14305935"/>
              <a:gd name="connsiteY2020" fmla="*/ 1615916 h 14364929"/>
              <a:gd name="connsiteX2021" fmla="*/ 6193381 w 14305935"/>
              <a:gd name="connsiteY2021" fmla="*/ 1606482 h 14364929"/>
              <a:gd name="connsiteX2022" fmla="*/ 6278479 w 14305935"/>
              <a:gd name="connsiteY2022" fmla="*/ 1508454 h 14364929"/>
              <a:gd name="connsiteX2023" fmla="*/ 6233260 w 14305935"/>
              <a:gd name="connsiteY2023" fmla="*/ 1496504 h 14364929"/>
              <a:gd name="connsiteX2024" fmla="*/ 6189712 w 14305935"/>
              <a:gd name="connsiteY2024" fmla="*/ 1475692 h 14364929"/>
              <a:gd name="connsiteX2025" fmla="*/ 6201211 w 14305935"/>
              <a:gd name="connsiteY2025" fmla="*/ 1353504 h 14364929"/>
              <a:gd name="connsiteX2026" fmla="*/ 6195274 w 14305935"/>
              <a:gd name="connsiteY2026" fmla="*/ 1330561 h 14364929"/>
              <a:gd name="connsiteX2027" fmla="*/ 6190868 w 14305935"/>
              <a:gd name="connsiteY2027" fmla="*/ 1212418 h 14364929"/>
              <a:gd name="connsiteX2028" fmla="*/ 6303707 w 14305935"/>
              <a:gd name="connsiteY2028" fmla="*/ 1112789 h 14364929"/>
              <a:gd name="connsiteX2029" fmla="*/ 6382060 w 14305935"/>
              <a:gd name="connsiteY2029" fmla="*/ 961298 h 14364929"/>
              <a:gd name="connsiteX2030" fmla="*/ 6395768 w 14305935"/>
              <a:gd name="connsiteY2030" fmla="*/ 804942 h 14364929"/>
              <a:gd name="connsiteX2031" fmla="*/ 6305962 w 14305935"/>
              <a:gd name="connsiteY2031" fmla="*/ 681782 h 14364929"/>
              <a:gd name="connsiteX2032" fmla="*/ 6146284 w 14305935"/>
              <a:gd name="connsiteY2032" fmla="*/ 613431 h 14364929"/>
              <a:gd name="connsiteX2033" fmla="*/ 6052015 w 14305935"/>
              <a:gd name="connsiteY2033" fmla="*/ 630259 h 14364929"/>
              <a:gd name="connsiteX2034" fmla="*/ 5994935 w 14305935"/>
              <a:gd name="connsiteY2034" fmla="*/ 711131 h 14364929"/>
              <a:gd name="connsiteX2035" fmla="*/ 5995991 w 14305935"/>
              <a:gd name="connsiteY2035" fmla="*/ 777644 h 14364929"/>
              <a:gd name="connsiteX2036" fmla="*/ 6009494 w 14305935"/>
              <a:gd name="connsiteY2036" fmla="*/ 886322 h 14364929"/>
              <a:gd name="connsiteX2037" fmla="*/ 6000233 w 14305935"/>
              <a:gd name="connsiteY2037" fmla="*/ 1089165 h 14364929"/>
              <a:gd name="connsiteX2038" fmla="*/ 5911067 w 14305935"/>
              <a:gd name="connsiteY2038" fmla="*/ 1168045 h 14364929"/>
              <a:gd name="connsiteX2039" fmla="*/ 5915102 w 14305935"/>
              <a:gd name="connsiteY2039" fmla="*/ 1187468 h 14364929"/>
              <a:gd name="connsiteX2040" fmla="*/ 5986931 w 14305935"/>
              <a:gd name="connsiteY2040" fmla="*/ 1203232 h 14364929"/>
              <a:gd name="connsiteX2041" fmla="*/ 5934698 w 14305935"/>
              <a:gd name="connsiteY2041" fmla="*/ 1218949 h 14364929"/>
              <a:gd name="connsiteX2042" fmla="*/ 5849400 w 14305935"/>
              <a:gd name="connsiteY2042" fmla="*/ 1278683 h 14364929"/>
              <a:gd name="connsiteX2043" fmla="*/ 5862225 w 14305935"/>
              <a:gd name="connsiteY2043" fmla="*/ 1326330 h 14364929"/>
              <a:gd name="connsiteX2044" fmla="*/ 5842587 w 14305935"/>
              <a:gd name="connsiteY2044" fmla="*/ 1366503 h 14364929"/>
              <a:gd name="connsiteX2045" fmla="*/ 5779061 w 14305935"/>
              <a:gd name="connsiteY2045" fmla="*/ 1401967 h 14364929"/>
              <a:gd name="connsiteX2046" fmla="*/ 5791802 w 14305935"/>
              <a:gd name="connsiteY2046" fmla="*/ 1430329 h 14364929"/>
              <a:gd name="connsiteX2047" fmla="*/ 5859762 w 14305935"/>
              <a:gd name="connsiteY2047" fmla="*/ 1465238 h 14364929"/>
              <a:gd name="connsiteX2048" fmla="*/ 5821027 w 14305935"/>
              <a:gd name="connsiteY2048" fmla="*/ 1520280 h 14364929"/>
              <a:gd name="connsiteX2049" fmla="*/ 5720413 w 14305935"/>
              <a:gd name="connsiteY2049" fmla="*/ 1556454 h 14364929"/>
              <a:gd name="connsiteX2050" fmla="*/ 5670398 w 14305935"/>
              <a:gd name="connsiteY2050" fmla="*/ 1607358 h 14364929"/>
              <a:gd name="connsiteX2051" fmla="*/ 5633151 w 14305935"/>
              <a:gd name="connsiteY2051" fmla="*/ 1638854 h 14364929"/>
              <a:gd name="connsiteX2052" fmla="*/ 5588506 w 14305935"/>
              <a:gd name="connsiteY2052" fmla="*/ 1623183 h 14364929"/>
              <a:gd name="connsiteX2053" fmla="*/ 5552205 w 14305935"/>
              <a:gd name="connsiteY2053" fmla="*/ 1587085 h 14364929"/>
              <a:gd name="connsiteX2054" fmla="*/ 5516672 w 14305935"/>
              <a:gd name="connsiteY2054" fmla="*/ 1538065 h 14364929"/>
              <a:gd name="connsiteX2055" fmla="*/ 5314048 w 14305935"/>
              <a:gd name="connsiteY2055" fmla="*/ 1560004 h 14364929"/>
              <a:gd name="connsiteX2056" fmla="*/ 5244324 w 14305935"/>
              <a:gd name="connsiteY2056" fmla="*/ 1607911 h 14364929"/>
              <a:gd name="connsiteX2057" fmla="*/ 5113053 w 14305935"/>
              <a:gd name="connsiteY2057" fmla="*/ 1644734 h 14364929"/>
              <a:gd name="connsiteX2058" fmla="*/ 5087920 w 14305935"/>
              <a:gd name="connsiteY2058" fmla="*/ 1641260 h 14364929"/>
              <a:gd name="connsiteX2059" fmla="*/ 5073212 w 14305935"/>
              <a:gd name="connsiteY2059" fmla="*/ 1635563 h 14364929"/>
              <a:gd name="connsiteX2060" fmla="*/ 5078737 w 14305935"/>
              <a:gd name="connsiteY2060" fmla="*/ 1631441 h 14364929"/>
              <a:gd name="connsiteX2061" fmla="*/ 5160363 w 14305935"/>
              <a:gd name="connsiteY2061" fmla="*/ 1581649 h 14364929"/>
              <a:gd name="connsiteX2062" fmla="*/ 5162490 w 14305935"/>
              <a:gd name="connsiteY2062" fmla="*/ 1528197 h 14364929"/>
              <a:gd name="connsiteX2063" fmla="*/ 5163273 w 14305935"/>
              <a:gd name="connsiteY2063" fmla="*/ 1491390 h 14364929"/>
              <a:gd name="connsiteX2064" fmla="*/ 5259978 w 14305935"/>
              <a:gd name="connsiteY2064" fmla="*/ 1383423 h 14364929"/>
              <a:gd name="connsiteX2065" fmla="*/ 5307414 w 14305935"/>
              <a:gd name="connsiteY2065" fmla="*/ 1267967 h 14364929"/>
              <a:gd name="connsiteX2066" fmla="*/ 5249986 w 14305935"/>
              <a:gd name="connsiteY2066" fmla="*/ 1132995 h 14364929"/>
              <a:gd name="connsiteX2067" fmla="*/ 5186089 w 14305935"/>
              <a:gd name="connsiteY2067" fmla="*/ 1069739 h 14364929"/>
              <a:gd name="connsiteX2068" fmla="*/ 5157927 w 14305935"/>
              <a:gd name="connsiteY2068" fmla="*/ 953063 h 14364929"/>
              <a:gd name="connsiteX2069" fmla="*/ 5141187 w 14305935"/>
              <a:gd name="connsiteY2069" fmla="*/ 926863 h 14364929"/>
              <a:gd name="connsiteX2070" fmla="*/ 5134572 w 14305935"/>
              <a:gd name="connsiteY2070" fmla="*/ 842888 h 14364929"/>
              <a:gd name="connsiteX2071" fmla="*/ 5180511 w 14305935"/>
              <a:gd name="connsiteY2071" fmla="*/ 681623 h 14364929"/>
              <a:gd name="connsiteX2072" fmla="*/ 5141258 w 14305935"/>
              <a:gd name="connsiteY2072" fmla="*/ 644847 h 14364929"/>
              <a:gd name="connsiteX2073" fmla="*/ 5103111 w 14305935"/>
              <a:gd name="connsiteY2073" fmla="*/ 509690 h 14364929"/>
              <a:gd name="connsiteX2074" fmla="*/ 4979583 w 14305935"/>
              <a:gd name="connsiteY2074" fmla="*/ 414983 h 14364929"/>
              <a:gd name="connsiteX2075" fmla="*/ 4851689 w 14305935"/>
              <a:gd name="connsiteY2075" fmla="*/ 455666 h 14364929"/>
              <a:gd name="connsiteX2076" fmla="*/ 4775460 w 14305935"/>
              <a:gd name="connsiteY2076" fmla="*/ 553706 h 14364929"/>
              <a:gd name="connsiteX2077" fmla="*/ 4766600 w 14305935"/>
              <a:gd name="connsiteY2077" fmla="*/ 644907 h 14364929"/>
              <a:gd name="connsiteX2078" fmla="*/ 4712688 w 14305935"/>
              <a:gd name="connsiteY2078" fmla="*/ 762724 h 14364929"/>
              <a:gd name="connsiteX2079" fmla="*/ 4688707 w 14305935"/>
              <a:gd name="connsiteY2079" fmla="*/ 821164 h 14364929"/>
              <a:gd name="connsiteX2080" fmla="*/ 4712176 w 14305935"/>
              <a:gd name="connsiteY2080" fmla="*/ 902853 h 14364929"/>
              <a:gd name="connsiteX2081" fmla="*/ 4675181 w 14305935"/>
              <a:gd name="connsiteY2081" fmla="*/ 992201 h 14364929"/>
              <a:gd name="connsiteX2082" fmla="*/ 4606618 w 14305935"/>
              <a:gd name="connsiteY2082" fmla="*/ 1171374 h 14364929"/>
              <a:gd name="connsiteX2083" fmla="*/ 4466603 w 14305935"/>
              <a:gd name="connsiteY2083" fmla="*/ 1340266 h 14364929"/>
              <a:gd name="connsiteX2084" fmla="*/ 4409251 w 14305935"/>
              <a:gd name="connsiteY2084" fmla="*/ 1317817 h 14364929"/>
              <a:gd name="connsiteX2085" fmla="*/ 4407917 w 14305935"/>
              <a:gd name="connsiteY2085" fmla="*/ 1241222 h 14364929"/>
              <a:gd name="connsiteX2086" fmla="*/ 4367551 w 14305935"/>
              <a:gd name="connsiteY2086" fmla="*/ 1233471 h 14364929"/>
              <a:gd name="connsiteX2087" fmla="*/ 4190229 w 14305935"/>
              <a:gd name="connsiteY2087" fmla="*/ 1297452 h 14364929"/>
              <a:gd name="connsiteX2088" fmla="*/ 4095644 w 14305935"/>
              <a:gd name="connsiteY2088" fmla="*/ 1445206 h 14364929"/>
              <a:gd name="connsiteX2089" fmla="*/ 4088866 w 14305935"/>
              <a:gd name="connsiteY2089" fmla="*/ 1554611 h 14364929"/>
              <a:gd name="connsiteX2090" fmla="*/ 4254299 w 14305935"/>
              <a:gd name="connsiteY2090" fmla="*/ 1631222 h 14364929"/>
              <a:gd name="connsiteX2091" fmla="*/ 4324735 w 14305935"/>
              <a:gd name="connsiteY2091" fmla="*/ 1665929 h 14364929"/>
              <a:gd name="connsiteX2092" fmla="*/ 4319462 w 14305935"/>
              <a:gd name="connsiteY2092" fmla="*/ 1727904 h 14364929"/>
              <a:gd name="connsiteX2093" fmla="*/ 4283033 w 14305935"/>
              <a:gd name="connsiteY2093" fmla="*/ 1744176 h 14364929"/>
              <a:gd name="connsiteX2094" fmla="*/ 4264949 w 14305935"/>
              <a:gd name="connsiteY2094" fmla="*/ 1734619 h 14364929"/>
              <a:gd name="connsiteX2095" fmla="*/ 4261977 w 14305935"/>
              <a:gd name="connsiteY2095" fmla="*/ 1688470 h 14364929"/>
              <a:gd name="connsiteX2096" fmla="*/ 4231710 w 14305935"/>
              <a:gd name="connsiteY2096" fmla="*/ 1670715 h 14364929"/>
              <a:gd name="connsiteX2097" fmla="*/ 4213135 w 14305935"/>
              <a:gd name="connsiteY2097" fmla="*/ 1684162 h 14364929"/>
              <a:gd name="connsiteX2098" fmla="*/ 4199618 w 14305935"/>
              <a:gd name="connsiteY2098" fmla="*/ 1761962 h 14364929"/>
              <a:gd name="connsiteX2099" fmla="*/ 4140908 w 14305935"/>
              <a:gd name="connsiteY2099" fmla="*/ 1780042 h 14364929"/>
              <a:gd name="connsiteX2100" fmla="*/ 4018736 w 14305935"/>
              <a:gd name="connsiteY2100" fmla="*/ 1807399 h 14364929"/>
              <a:gd name="connsiteX2101" fmla="*/ 3954530 w 14305935"/>
              <a:gd name="connsiteY2101" fmla="*/ 1944424 h 14364929"/>
              <a:gd name="connsiteX2102" fmla="*/ 3883239 w 14305935"/>
              <a:gd name="connsiteY2102" fmla="*/ 2065948 h 14364929"/>
              <a:gd name="connsiteX2103" fmla="*/ 3845125 w 14305935"/>
              <a:gd name="connsiteY2103" fmla="*/ 2114968 h 14364929"/>
              <a:gd name="connsiteX2104" fmla="*/ 3823068 w 14305935"/>
              <a:gd name="connsiteY2104" fmla="*/ 2059803 h 14364929"/>
              <a:gd name="connsiteX2105" fmla="*/ 3827210 w 14305935"/>
              <a:gd name="connsiteY2105" fmla="*/ 1981385 h 14364929"/>
              <a:gd name="connsiteX2106" fmla="*/ 3889492 w 14305935"/>
              <a:gd name="connsiteY2106" fmla="*/ 1795372 h 14364929"/>
              <a:gd name="connsiteX2107" fmla="*/ 3933753 w 14305935"/>
              <a:gd name="connsiteY2107" fmla="*/ 1736208 h 14364929"/>
              <a:gd name="connsiteX2108" fmla="*/ 3909648 w 14305935"/>
              <a:gd name="connsiteY2108" fmla="*/ 1684424 h 14364929"/>
              <a:gd name="connsiteX2109" fmla="*/ 3943714 w 14305935"/>
              <a:gd name="connsiteY2109" fmla="*/ 1639866 h 14364929"/>
              <a:gd name="connsiteX2110" fmla="*/ 3964449 w 14305935"/>
              <a:gd name="connsiteY2110" fmla="*/ 1594551 h 14364929"/>
              <a:gd name="connsiteX2111" fmla="*/ 3949567 w 14305935"/>
              <a:gd name="connsiteY2111" fmla="*/ 1480933 h 14364929"/>
              <a:gd name="connsiteX2112" fmla="*/ 3981346 w 14305935"/>
              <a:gd name="connsiteY2112" fmla="*/ 1358019 h 14364929"/>
              <a:gd name="connsiteX2113" fmla="*/ 4110988 w 14305935"/>
              <a:gd name="connsiteY2113" fmla="*/ 1258405 h 14364929"/>
              <a:gd name="connsiteX2114" fmla="*/ 4089192 w 14305935"/>
              <a:gd name="connsiteY2114" fmla="*/ 1167853 h 14364929"/>
              <a:gd name="connsiteX2115" fmla="*/ 4068631 w 14305935"/>
              <a:gd name="connsiteY2115" fmla="*/ 1158496 h 14364929"/>
              <a:gd name="connsiteX2116" fmla="*/ 4099730 w 14305935"/>
              <a:gd name="connsiteY2116" fmla="*/ 1137144 h 14364929"/>
              <a:gd name="connsiteX2117" fmla="*/ 4190803 w 14305935"/>
              <a:gd name="connsiteY2117" fmla="*/ 1131139 h 14364929"/>
              <a:gd name="connsiteX2118" fmla="*/ 4227393 w 14305935"/>
              <a:gd name="connsiteY2118" fmla="*/ 1084078 h 14364929"/>
              <a:gd name="connsiteX2119" fmla="*/ 4127998 w 14305935"/>
              <a:gd name="connsiteY2119" fmla="*/ 993387 h 14364929"/>
              <a:gd name="connsiteX2120" fmla="*/ 4128502 w 14305935"/>
              <a:gd name="connsiteY2120" fmla="*/ 946498 h 14364929"/>
              <a:gd name="connsiteX2121" fmla="*/ 4102809 w 14305935"/>
              <a:gd name="connsiteY2121" fmla="*/ 922860 h 14364929"/>
              <a:gd name="connsiteX2122" fmla="*/ 4073087 w 14305935"/>
              <a:gd name="connsiteY2122" fmla="*/ 949154 h 14364929"/>
              <a:gd name="connsiteX2123" fmla="*/ 4014609 w 14305935"/>
              <a:gd name="connsiteY2123" fmla="*/ 979615 h 14364929"/>
              <a:gd name="connsiteX2124" fmla="*/ 3963391 w 14305935"/>
              <a:gd name="connsiteY2124" fmla="*/ 970907 h 14364929"/>
              <a:gd name="connsiteX2125" fmla="*/ 4051074 w 14305935"/>
              <a:gd name="connsiteY2125" fmla="*/ 822334 h 14364929"/>
              <a:gd name="connsiteX2126" fmla="*/ 4005723 w 14305935"/>
              <a:gd name="connsiteY2126" fmla="*/ 793400 h 14364929"/>
              <a:gd name="connsiteX2127" fmla="*/ 3911201 w 14305935"/>
              <a:gd name="connsiteY2127" fmla="*/ 752377 h 14364929"/>
              <a:gd name="connsiteX2128" fmla="*/ 3915684 w 14305935"/>
              <a:gd name="connsiteY2128" fmla="*/ 657857 h 14364929"/>
              <a:gd name="connsiteX2129" fmla="*/ 3864740 w 14305935"/>
              <a:gd name="connsiteY2129" fmla="*/ 589878 h 14364929"/>
              <a:gd name="connsiteX2130" fmla="*/ 3840907 w 14305935"/>
              <a:gd name="connsiteY2130" fmla="*/ 478822 h 14364929"/>
              <a:gd name="connsiteX2131" fmla="*/ 3947381 w 14305935"/>
              <a:gd name="connsiteY2131" fmla="*/ 353067 h 14364929"/>
              <a:gd name="connsiteX2132" fmla="*/ 3822397 w 14305935"/>
              <a:gd name="connsiteY2132" fmla="*/ 303491 h 14364929"/>
              <a:gd name="connsiteX2133" fmla="*/ 3806404 w 14305935"/>
              <a:gd name="connsiteY2133" fmla="*/ 279871 h 14364929"/>
              <a:gd name="connsiteX2134" fmla="*/ 3786368 w 14305935"/>
              <a:gd name="connsiteY2134" fmla="*/ 262832 h 14364929"/>
              <a:gd name="connsiteX2135" fmla="*/ 3787669 w 14305935"/>
              <a:gd name="connsiteY2135" fmla="*/ 263133 h 14364929"/>
              <a:gd name="connsiteX2136" fmla="*/ 3789718 w 14305935"/>
              <a:gd name="connsiteY2136" fmla="*/ 259751 h 14364929"/>
              <a:gd name="connsiteX2137" fmla="*/ 3913381 w 14305935"/>
              <a:gd name="connsiteY2137" fmla="*/ 208848 h 14364929"/>
              <a:gd name="connsiteX2138" fmla="*/ 3919850 w 14305935"/>
              <a:gd name="connsiteY2138" fmla="*/ 137131 h 14364929"/>
              <a:gd name="connsiteX2139" fmla="*/ 3920374 w 14305935"/>
              <a:gd name="connsiteY2139" fmla="*/ 135711 h 14364929"/>
              <a:gd name="connsiteX2140" fmla="*/ 3924576 w 14305935"/>
              <a:gd name="connsiteY2140" fmla="*/ 137339 h 14364929"/>
              <a:gd name="connsiteX2141" fmla="*/ 3924452 w 14305935"/>
              <a:gd name="connsiteY2141" fmla="*/ 137678 h 14364929"/>
              <a:gd name="connsiteX2142" fmla="*/ 3923627 w 14305935"/>
              <a:gd name="connsiteY2142" fmla="*/ 137744 h 14364929"/>
              <a:gd name="connsiteX2143" fmla="*/ 3946615 w 14305935"/>
              <a:gd name="connsiteY2143" fmla="*/ 115155 h 14364929"/>
              <a:gd name="connsiteX2144" fmla="*/ 3925850 w 14305935"/>
              <a:gd name="connsiteY2144" fmla="*/ 133889 h 14364929"/>
              <a:gd name="connsiteX2145" fmla="*/ 3920374 w 14305935"/>
              <a:gd name="connsiteY2145" fmla="*/ 135711 h 14364929"/>
              <a:gd name="connsiteX2146" fmla="*/ 3920326 w 14305935"/>
              <a:gd name="connsiteY2146" fmla="*/ 138012 h 14364929"/>
              <a:gd name="connsiteX2147" fmla="*/ 3923627 w 14305935"/>
              <a:gd name="connsiteY2147" fmla="*/ 137744 h 14364929"/>
              <a:gd name="connsiteX2148" fmla="*/ 3924277 w 14305935"/>
              <a:gd name="connsiteY2148" fmla="*/ 138151 h 14364929"/>
              <a:gd name="connsiteX2149" fmla="*/ 3924452 w 14305935"/>
              <a:gd name="connsiteY2149" fmla="*/ 137678 h 14364929"/>
              <a:gd name="connsiteX2150" fmla="*/ 3925277 w 14305935"/>
              <a:gd name="connsiteY2150" fmla="*/ 137611 h 14364929"/>
              <a:gd name="connsiteX2151" fmla="*/ 3924576 w 14305935"/>
              <a:gd name="connsiteY2151" fmla="*/ 137339 h 14364929"/>
              <a:gd name="connsiteX2152" fmla="*/ 3925850 w 14305935"/>
              <a:gd name="connsiteY2152" fmla="*/ 133889 h 14364929"/>
              <a:gd name="connsiteX2153" fmla="*/ 3966558 w 14305935"/>
              <a:gd name="connsiteY2153" fmla="*/ 125536 h 14364929"/>
              <a:gd name="connsiteX2154" fmla="*/ 3966279 w 14305935"/>
              <a:gd name="connsiteY2154" fmla="*/ 115455 h 14364929"/>
              <a:gd name="connsiteX2155" fmla="*/ 3946615 w 14305935"/>
              <a:gd name="connsiteY2155" fmla="*/ 115155 h 14364929"/>
              <a:gd name="connsiteX2156" fmla="*/ 1634426 w 14305935"/>
              <a:gd name="connsiteY2156" fmla="*/ 70122 h 14364929"/>
              <a:gd name="connsiteX2157" fmla="*/ 1575659 w 14305935"/>
              <a:gd name="connsiteY2157" fmla="*/ 107634 h 14364929"/>
              <a:gd name="connsiteX2158" fmla="*/ 1544447 w 14305935"/>
              <a:gd name="connsiteY2158" fmla="*/ 157472 h 14364929"/>
              <a:gd name="connsiteX2159" fmla="*/ 1542845 w 14305935"/>
              <a:gd name="connsiteY2159" fmla="*/ 209502 h 14364929"/>
              <a:gd name="connsiteX2160" fmla="*/ 1650145 w 14305935"/>
              <a:gd name="connsiteY2160" fmla="*/ 137880 h 14364929"/>
              <a:gd name="connsiteX2161" fmla="*/ 1704342 w 14305935"/>
              <a:gd name="connsiteY2161" fmla="*/ 99497 h 14364929"/>
              <a:gd name="connsiteX2162" fmla="*/ 1665369 w 14305935"/>
              <a:gd name="connsiteY2162" fmla="*/ 72802 h 14364929"/>
              <a:gd name="connsiteX2163" fmla="*/ 1634426 w 14305935"/>
              <a:gd name="connsiteY2163" fmla="*/ 70122 h 14364929"/>
              <a:gd name="connsiteX2164" fmla="*/ 1941978 w 14305935"/>
              <a:gd name="connsiteY2164" fmla="*/ 20408 h 14364929"/>
              <a:gd name="connsiteX2165" fmla="*/ 1911142 w 14305935"/>
              <a:gd name="connsiteY2165" fmla="*/ 20726 h 14364929"/>
              <a:gd name="connsiteX2166" fmla="*/ 1888665 w 14305935"/>
              <a:gd name="connsiteY2166" fmla="*/ 31735 h 14364929"/>
              <a:gd name="connsiteX2167" fmla="*/ 1873090 w 14305935"/>
              <a:gd name="connsiteY2167" fmla="*/ 43561 h 14364929"/>
              <a:gd name="connsiteX2168" fmla="*/ 1865370 w 14305935"/>
              <a:gd name="connsiteY2168" fmla="*/ 57967 h 14364929"/>
              <a:gd name="connsiteX2169" fmla="*/ 1868552 w 14305935"/>
              <a:gd name="connsiteY2169" fmla="*/ 71028 h 14364929"/>
              <a:gd name="connsiteX2170" fmla="*/ 1904281 w 14305935"/>
              <a:gd name="connsiteY2170" fmla="*/ 110846 h 14364929"/>
              <a:gd name="connsiteX2171" fmla="*/ 1949010 w 14305935"/>
              <a:gd name="connsiteY2171" fmla="*/ 145801 h 14364929"/>
              <a:gd name="connsiteX2172" fmla="*/ 1929274 w 14305935"/>
              <a:gd name="connsiteY2172" fmla="*/ 190576 h 14364929"/>
              <a:gd name="connsiteX2173" fmla="*/ 1954540 w 14305935"/>
              <a:gd name="connsiteY2173" fmla="*/ 211033 h 14364929"/>
              <a:gd name="connsiteX2174" fmla="*/ 2026201 w 14305935"/>
              <a:gd name="connsiteY2174" fmla="*/ 188229 h 14364929"/>
              <a:gd name="connsiteX2175" fmla="*/ 2031412 w 14305935"/>
              <a:gd name="connsiteY2175" fmla="*/ 152440 h 14364929"/>
              <a:gd name="connsiteX2176" fmla="*/ 1999026 w 14305935"/>
              <a:gd name="connsiteY2176" fmla="*/ 94897 h 14364929"/>
              <a:gd name="connsiteX2177" fmla="*/ 1981382 w 14305935"/>
              <a:gd name="connsiteY2177" fmla="*/ 64636 h 14364929"/>
              <a:gd name="connsiteX2178" fmla="*/ 1972347 w 14305935"/>
              <a:gd name="connsiteY2178" fmla="*/ 47914 h 14364929"/>
              <a:gd name="connsiteX2179" fmla="*/ 1968067 w 14305935"/>
              <a:gd name="connsiteY2179" fmla="*/ 39995 h 14364929"/>
              <a:gd name="connsiteX2180" fmla="*/ 1965690 w 14305935"/>
              <a:gd name="connsiteY2180" fmla="*/ 35595 h 14364929"/>
              <a:gd name="connsiteX2181" fmla="*/ 1964739 w 14305935"/>
              <a:gd name="connsiteY2181" fmla="*/ 33834 h 14364929"/>
              <a:gd name="connsiteX2182" fmla="*/ 1963312 w 14305935"/>
              <a:gd name="connsiteY2182" fmla="*/ 31194 h 14364929"/>
              <a:gd name="connsiteX2183" fmla="*/ 1941978 w 14305935"/>
              <a:gd name="connsiteY2183" fmla="*/ 20408 h 14364929"/>
              <a:gd name="connsiteX2184" fmla="*/ 0 w 14305935"/>
              <a:gd name="connsiteY2184" fmla="*/ 0 h 14364929"/>
              <a:gd name="connsiteX2185" fmla="*/ 14305935 w 14305935"/>
              <a:gd name="connsiteY2185" fmla="*/ 0 h 14364929"/>
              <a:gd name="connsiteX2186" fmla="*/ 14305935 w 14305935"/>
              <a:gd name="connsiteY2186" fmla="*/ 14364929 h 14364929"/>
              <a:gd name="connsiteX2187" fmla="*/ 0 w 14305935"/>
              <a:gd name="connsiteY2187" fmla="*/ 14364929 h 1436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</a:cxnLst>
            <a:rect l="l" t="t" r="r" b="b"/>
            <a:pathLst>
              <a:path w="14305935" h="14364929">
                <a:moveTo>
                  <a:pt x="5255868" y="13998450"/>
                </a:moveTo>
                <a:cubicBezTo>
                  <a:pt x="5246917" y="14001012"/>
                  <a:pt x="5232539" y="14003096"/>
                  <a:pt x="5231489" y="14005937"/>
                </a:cubicBezTo>
                <a:cubicBezTo>
                  <a:pt x="5219097" y="14030826"/>
                  <a:pt x="5227378" y="14036584"/>
                  <a:pt x="5252427" y="14020775"/>
                </a:cubicBezTo>
                <a:close/>
                <a:moveTo>
                  <a:pt x="5027476" y="13884228"/>
                </a:moveTo>
                <a:cubicBezTo>
                  <a:pt x="5019524" y="13886251"/>
                  <a:pt x="5010147" y="13885632"/>
                  <a:pt x="5002621" y="13890836"/>
                </a:cubicBezTo>
                <a:cubicBezTo>
                  <a:pt x="4980572" y="13905025"/>
                  <a:pt x="4950669" y="13916634"/>
                  <a:pt x="4955934" y="13947899"/>
                </a:cubicBezTo>
                <a:cubicBezTo>
                  <a:pt x="4965836" y="13947097"/>
                  <a:pt x="4985544" y="13950092"/>
                  <a:pt x="4988593" y="13946170"/>
                </a:cubicBezTo>
                <a:cubicBezTo>
                  <a:pt x="5003839" y="13926562"/>
                  <a:pt x="5015182" y="13904514"/>
                  <a:pt x="5027476" y="13884228"/>
                </a:cubicBezTo>
                <a:close/>
                <a:moveTo>
                  <a:pt x="5166114" y="13858348"/>
                </a:moveTo>
                <a:cubicBezTo>
                  <a:pt x="5163228" y="13857492"/>
                  <a:pt x="5160765" y="13857117"/>
                  <a:pt x="5159503" y="13858367"/>
                </a:cubicBezTo>
                <a:cubicBezTo>
                  <a:pt x="5129353" y="13881480"/>
                  <a:pt x="5093779" y="13904115"/>
                  <a:pt x="5071435" y="13932105"/>
                </a:cubicBezTo>
                <a:cubicBezTo>
                  <a:pt x="5060288" y="13944952"/>
                  <a:pt x="5065504" y="13978516"/>
                  <a:pt x="5078638" y="13988474"/>
                </a:cubicBezTo>
                <a:cubicBezTo>
                  <a:pt x="5099576" y="14003312"/>
                  <a:pt x="5116346" y="13981745"/>
                  <a:pt x="5127311" y="13954215"/>
                </a:cubicBezTo>
                <a:cubicBezTo>
                  <a:pt x="5140327" y="13923306"/>
                  <a:pt x="5158291" y="13891995"/>
                  <a:pt x="5175258" y="13861224"/>
                </a:cubicBezTo>
                <a:cubicBezTo>
                  <a:pt x="5172307" y="13860544"/>
                  <a:pt x="5168999" y="13859205"/>
                  <a:pt x="5166114" y="13858348"/>
                </a:cubicBezTo>
                <a:close/>
                <a:moveTo>
                  <a:pt x="4881575" y="13746324"/>
                </a:moveTo>
                <a:cubicBezTo>
                  <a:pt x="4871030" y="13745341"/>
                  <a:pt x="4857603" y="13749185"/>
                  <a:pt x="4843315" y="13758610"/>
                </a:cubicBezTo>
                <a:cubicBezTo>
                  <a:pt x="4815217" y="13778342"/>
                  <a:pt x="4803776" y="13804992"/>
                  <a:pt x="4811762" y="13824553"/>
                </a:cubicBezTo>
                <a:cubicBezTo>
                  <a:pt x="4819272" y="13843235"/>
                  <a:pt x="4834782" y="13857594"/>
                  <a:pt x="4852343" y="13868571"/>
                </a:cubicBezTo>
                <a:cubicBezTo>
                  <a:pt x="4866952" y="13878870"/>
                  <a:pt x="4882952" y="13870224"/>
                  <a:pt x="4901967" y="13836072"/>
                </a:cubicBezTo>
                <a:cubicBezTo>
                  <a:pt x="4902786" y="13820848"/>
                  <a:pt x="4908423" y="13788240"/>
                  <a:pt x="4902536" y="13762997"/>
                </a:cubicBezTo>
                <a:cubicBezTo>
                  <a:pt x="4899780" y="13753116"/>
                  <a:pt x="4892119" y="13747307"/>
                  <a:pt x="4881575" y="13746324"/>
                </a:cubicBezTo>
                <a:close/>
                <a:moveTo>
                  <a:pt x="4790484" y="13500634"/>
                </a:moveTo>
                <a:cubicBezTo>
                  <a:pt x="4773203" y="13499738"/>
                  <a:pt x="4770517" y="13533026"/>
                  <a:pt x="4788407" y="13551785"/>
                </a:cubicBezTo>
                <a:cubicBezTo>
                  <a:pt x="4806295" y="13570544"/>
                  <a:pt x="4825659" y="13589642"/>
                  <a:pt x="4846023" y="13608201"/>
                </a:cubicBezTo>
                <a:cubicBezTo>
                  <a:pt x="4850401" y="13611520"/>
                  <a:pt x="4868779" y="13607275"/>
                  <a:pt x="4870304" y="13605314"/>
                </a:cubicBezTo>
                <a:cubicBezTo>
                  <a:pt x="4876500" y="13592870"/>
                  <a:pt x="4888745" y="13574883"/>
                  <a:pt x="4884417" y="13569262"/>
                </a:cubicBezTo>
                <a:cubicBezTo>
                  <a:pt x="4869052" y="13548003"/>
                  <a:pt x="4848164" y="13530865"/>
                  <a:pt x="4826373" y="13509666"/>
                </a:cubicBezTo>
                <a:cubicBezTo>
                  <a:pt x="4817519" y="13507628"/>
                  <a:pt x="4804812" y="13500850"/>
                  <a:pt x="4790484" y="13500634"/>
                </a:cubicBezTo>
                <a:close/>
                <a:moveTo>
                  <a:pt x="4358784" y="13277966"/>
                </a:moveTo>
                <a:lnTo>
                  <a:pt x="4359848" y="13278088"/>
                </a:lnTo>
                <a:lnTo>
                  <a:pt x="4359259" y="13278845"/>
                </a:lnTo>
                <a:lnTo>
                  <a:pt x="4358089" y="13278742"/>
                </a:lnTo>
                <a:close/>
                <a:moveTo>
                  <a:pt x="5552396" y="13210592"/>
                </a:moveTo>
                <a:lnTo>
                  <a:pt x="5575482" y="13217447"/>
                </a:lnTo>
                <a:lnTo>
                  <a:pt x="5562334" y="13231374"/>
                </a:lnTo>
                <a:cubicBezTo>
                  <a:pt x="5558383" y="13231235"/>
                  <a:pt x="5549432" y="13233797"/>
                  <a:pt x="5549005" y="13230618"/>
                </a:cubicBezTo>
                <a:cubicBezTo>
                  <a:pt x="5547627" y="13225677"/>
                  <a:pt x="5550250" y="13218575"/>
                  <a:pt x="5552396" y="13210592"/>
                </a:cubicBezTo>
                <a:close/>
                <a:moveTo>
                  <a:pt x="7296474" y="13150494"/>
                </a:moveTo>
                <a:cubicBezTo>
                  <a:pt x="7290047" y="13150554"/>
                  <a:pt x="7279571" y="13155078"/>
                  <a:pt x="7273998" y="13161501"/>
                </a:cubicBezTo>
                <a:cubicBezTo>
                  <a:pt x="7241080" y="13198618"/>
                  <a:pt x="7207638" y="13237154"/>
                  <a:pt x="7177147" y="13276370"/>
                </a:cubicBezTo>
                <a:cubicBezTo>
                  <a:pt x="7167000" y="13288676"/>
                  <a:pt x="7167132" y="13305659"/>
                  <a:pt x="7162363" y="13320743"/>
                </a:cubicBezTo>
                <a:cubicBezTo>
                  <a:pt x="7176936" y="13309457"/>
                  <a:pt x="7192462" y="13299930"/>
                  <a:pt x="7206085" y="13286884"/>
                </a:cubicBezTo>
                <a:cubicBezTo>
                  <a:pt x="7220232" y="13272417"/>
                  <a:pt x="7232953" y="13255310"/>
                  <a:pt x="7257297" y="13226237"/>
                </a:cubicBezTo>
                <a:cubicBezTo>
                  <a:pt x="7263919" y="13216974"/>
                  <a:pt x="7280263" y="13192225"/>
                  <a:pt x="7294608" y="13168558"/>
                </a:cubicBezTo>
                <a:cubicBezTo>
                  <a:pt x="7298181" y="13163215"/>
                  <a:pt x="7298950" y="13150293"/>
                  <a:pt x="7296474" y="13150494"/>
                </a:cubicBezTo>
                <a:close/>
                <a:moveTo>
                  <a:pt x="3777272" y="13127149"/>
                </a:moveTo>
                <a:lnTo>
                  <a:pt x="3772964" y="13166999"/>
                </a:lnTo>
                <a:lnTo>
                  <a:pt x="3807280" y="13180293"/>
                </a:lnTo>
                <a:cubicBezTo>
                  <a:pt x="3814427" y="13169609"/>
                  <a:pt x="3829672" y="13150001"/>
                  <a:pt x="3827722" y="13148782"/>
                </a:cubicBezTo>
                <a:cubicBezTo>
                  <a:pt x="3812588" y="13139904"/>
                  <a:pt x="3793930" y="13134067"/>
                  <a:pt x="3777272" y="13127149"/>
                </a:cubicBezTo>
                <a:close/>
                <a:moveTo>
                  <a:pt x="6999162" y="13092841"/>
                </a:moveTo>
                <a:cubicBezTo>
                  <a:pt x="6980063" y="13107708"/>
                  <a:pt x="6959489" y="13122237"/>
                  <a:pt x="6942342" y="13138325"/>
                </a:cubicBezTo>
                <a:cubicBezTo>
                  <a:pt x="6939292" y="13142247"/>
                  <a:pt x="6942949" y="13156189"/>
                  <a:pt x="6944230" y="13165730"/>
                </a:cubicBezTo>
                <a:lnTo>
                  <a:pt x="6984426" y="13134914"/>
                </a:lnTo>
                <a:close/>
                <a:moveTo>
                  <a:pt x="7166443" y="13062285"/>
                </a:moveTo>
                <a:cubicBezTo>
                  <a:pt x="7156875" y="13061913"/>
                  <a:pt x="7146830" y="13063646"/>
                  <a:pt x="7137568" y="13069219"/>
                </a:cubicBezTo>
                <a:cubicBezTo>
                  <a:pt x="7107566" y="13085430"/>
                  <a:pt x="7077271" y="13115445"/>
                  <a:pt x="7067171" y="13125449"/>
                </a:cubicBezTo>
                <a:cubicBezTo>
                  <a:pt x="7029168" y="13145984"/>
                  <a:pt x="7018923" y="13162890"/>
                  <a:pt x="7029582" y="13173049"/>
                </a:cubicBezTo>
                <a:cubicBezTo>
                  <a:pt x="7054226" y="13199528"/>
                  <a:pt x="7036820" y="13251003"/>
                  <a:pt x="7034413" y="13294372"/>
                </a:cubicBezTo>
                <a:cubicBezTo>
                  <a:pt x="7033973" y="13315076"/>
                  <a:pt x="7041678" y="13324556"/>
                  <a:pt x="7057926" y="13304407"/>
                </a:cubicBezTo>
                <a:cubicBezTo>
                  <a:pt x="7104612" y="13247344"/>
                  <a:pt x="7167881" y="13247267"/>
                  <a:pt x="7212339" y="13178902"/>
                </a:cubicBezTo>
                <a:cubicBezTo>
                  <a:pt x="7237353" y="13141506"/>
                  <a:pt x="7249367" y="13111137"/>
                  <a:pt x="7231907" y="13095560"/>
                </a:cubicBezTo>
                <a:cubicBezTo>
                  <a:pt x="7219773" y="13085061"/>
                  <a:pt x="7209163" y="13072601"/>
                  <a:pt x="7192456" y="13067984"/>
                </a:cubicBezTo>
                <a:cubicBezTo>
                  <a:pt x="7185103" y="13065135"/>
                  <a:pt x="7176012" y="13062657"/>
                  <a:pt x="7166443" y="13062285"/>
                </a:cubicBezTo>
                <a:close/>
                <a:moveTo>
                  <a:pt x="4246775" y="12967681"/>
                </a:moveTo>
                <a:lnTo>
                  <a:pt x="4246773" y="12967823"/>
                </a:lnTo>
                <a:lnTo>
                  <a:pt x="4246759" y="12967834"/>
                </a:lnTo>
                <a:close/>
                <a:moveTo>
                  <a:pt x="4252829" y="12961371"/>
                </a:moveTo>
                <a:lnTo>
                  <a:pt x="4253699" y="12962123"/>
                </a:lnTo>
                <a:lnTo>
                  <a:pt x="4253132" y="12962589"/>
                </a:lnTo>
                <a:lnTo>
                  <a:pt x="4247323" y="12962385"/>
                </a:lnTo>
                <a:lnTo>
                  <a:pt x="4247382" y="12961812"/>
                </a:lnTo>
                <a:close/>
                <a:moveTo>
                  <a:pt x="4249431" y="12958430"/>
                </a:moveTo>
                <a:cubicBezTo>
                  <a:pt x="4248431" y="12958970"/>
                  <a:pt x="4246906" y="12960931"/>
                  <a:pt x="4246382" y="12962352"/>
                </a:cubicBezTo>
                <a:lnTo>
                  <a:pt x="4247323" y="12962385"/>
                </a:lnTo>
                <a:lnTo>
                  <a:pt x="4246775" y="12967681"/>
                </a:lnTo>
                <a:lnTo>
                  <a:pt x="4246808" y="12965533"/>
                </a:lnTo>
                <a:cubicBezTo>
                  <a:pt x="4210136" y="12993308"/>
                  <a:pt x="4161658" y="13018365"/>
                  <a:pt x="4174631" y="13059112"/>
                </a:cubicBezTo>
                <a:cubicBezTo>
                  <a:pt x="4184372" y="13089094"/>
                  <a:pt x="4162600" y="13113364"/>
                  <a:pt x="4143160" y="13144337"/>
                </a:cubicBezTo>
                <a:cubicBezTo>
                  <a:pt x="4104802" y="13204859"/>
                  <a:pt x="4126739" y="13219155"/>
                  <a:pt x="4204352" y="13195410"/>
                </a:cubicBezTo>
                <a:cubicBezTo>
                  <a:pt x="4281963" y="13171665"/>
                  <a:pt x="4297949" y="13186902"/>
                  <a:pt x="4259542" y="13249725"/>
                </a:cubicBezTo>
                <a:cubicBezTo>
                  <a:pt x="4249821" y="13265211"/>
                  <a:pt x="4227575" y="13288602"/>
                  <a:pt x="4231428" y="13293342"/>
                </a:cubicBezTo>
                <a:cubicBezTo>
                  <a:pt x="4244841" y="13313383"/>
                  <a:pt x="4269514" y="13292091"/>
                  <a:pt x="4293039" y="13278243"/>
                </a:cubicBezTo>
                <a:cubicBezTo>
                  <a:pt x="4318565" y="13263312"/>
                  <a:pt x="4339273" y="13265768"/>
                  <a:pt x="4355880" y="13274986"/>
                </a:cubicBezTo>
                <a:cubicBezTo>
                  <a:pt x="4354881" y="13275526"/>
                  <a:pt x="4354355" y="13276947"/>
                  <a:pt x="4353356" y="13277487"/>
                </a:cubicBezTo>
                <a:lnTo>
                  <a:pt x="4360783" y="13276886"/>
                </a:lnTo>
                <a:lnTo>
                  <a:pt x="4353830" y="13278366"/>
                </a:lnTo>
                <a:lnTo>
                  <a:pt x="4358089" y="13278742"/>
                </a:lnTo>
                <a:lnTo>
                  <a:pt x="4335597" y="13303836"/>
                </a:lnTo>
                <a:cubicBezTo>
                  <a:pt x="4319044" y="13329356"/>
                  <a:pt x="4322369" y="13351651"/>
                  <a:pt x="4345361" y="13351163"/>
                </a:cubicBezTo>
                <a:cubicBezTo>
                  <a:pt x="4397777" y="13350129"/>
                  <a:pt x="4431569" y="13364842"/>
                  <a:pt x="4457262" y="13388481"/>
                </a:cubicBezTo>
                <a:cubicBezTo>
                  <a:pt x="4482955" y="13412119"/>
                  <a:pt x="4500599" y="13442380"/>
                  <a:pt x="4521242" y="13471020"/>
                </a:cubicBezTo>
                <a:cubicBezTo>
                  <a:pt x="4525095" y="13475760"/>
                  <a:pt x="4519423" y="13486784"/>
                  <a:pt x="4517276" y="13494767"/>
                </a:cubicBezTo>
                <a:cubicBezTo>
                  <a:pt x="4509849" y="13495368"/>
                  <a:pt x="4498374" y="13500432"/>
                  <a:pt x="4494471" y="13497992"/>
                </a:cubicBezTo>
                <a:cubicBezTo>
                  <a:pt x="4462352" y="13474417"/>
                  <a:pt x="4433231" y="13449219"/>
                  <a:pt x="4401112" y="13425643"/>
                </a:cubicBezTo>
                <a:cubicBezTo>
                  <a:pt x="4396734" y="13422324"/>
                  <a:pt x="4377881" y="13425691"/>
                  <a:pt x="4377355" y="13427110"/>
                </a:cubicBezTo>
                <a:cubicBezTo>
                  <a:pt x="4370160" y="13440095"/>
                  <a:pt x="4358390" y="13458962"/>
                  <a:pt x="4362719" y="13464581"/>
                </a:cubicBezTo>
                <a:cubicBezTo>
                  <a:pt x="4387265" y="13495661"/>
                  <a:pt x="4415336" y="13523699"/>
                  <a:pt x="4442883" y="13553157"/>
                </a:cubicBezTo>
                <a:cubicBezTo>
                  <a:pt x="4507156" y="13621893"/>
                  <a:pt x="4539032" y="13656974"/>
                  <a:pt x="4582578" y="13677786"/>
                </a:cubicBezTo>
                <a:cubicBezTo>
                  <a:pt x="4626126" y="13698598"/>
                  <a:pt x="4681820" y="13706024"/>
                  <a:pt x="4790306" y="13717898"/>
                </a:cubicBezTo>
                <a:cubicBezTo>
                  <a:pt x="4798210" y="13718176"/>
                  <a:pt x="4808160" y="13715072"/>
                  <a:pt x="4816588" y="13713931"/>
                </a:cubicBezTo>
                <a:cubicBezTo>
                  <a:pt x="4816882" y="13700127"/>
                  <a:pt x="4821748" y="13680442"/>
                  <a:pt x="4814994" y="13672722"/>
                </a:cubicBezTo>
                <a:cubicBezTo>
                  <a:pt x="4781168" y="13636425"/>
                  <a:pt x="4746817" y="13601547"/>
                  <a:pt x="4711989" y="13565788"/>
                </a:cubicBezTo>
                <a:cubicBezTo>
                  <a:pt x="4678163" y="13529489"/>
                  <a:pt x="4646813" y="13492991"/>
                  <a:pt x="4614987" y="13455611"/>
                </a:cubicBezTo>
                <a:cubicBezTo>
                  <a:pt x="4600049" y="13437533"/>
                  <a:pt x="4561320" y="13399335"/>
                  <a:pt x="4520068" y="13363639"/>
                </a:cubicBezTo>
                <a:cubicBezTo>
                  <a:pt x="4500179" y="13345960"/>
                  <a:pt x="4479291" y="13328823"/>
                  <a:pt x="4461778" y="13315545"/>
                </a:cubicBezTo>
                <a:cubicBezTo>
                  <a:pt x="4444268" y="13302267"/>
                  <a:pt x="4429659" y="13291969"/>
                  <a:pt x="4419854" y="13288171"/>
                </a:cubicBezTo>
                <a:cubicBezTo>
                  <a:pt x="4411025" y="13284982"/>
                  <a:pt x="4400934" y="13283044"/>
                  <a:pt x="4390462" y="13281597"/>
                </a:cubicBezTo>
                <a:lnTo>
                  <a:pt x="4359848" y="13278088"/>
                </a:lnTo>
                <a:lnTo>
                  <a:pt x="4360783" y="13276886"/>
                </a:lnTo>
                <a:cubicBezTo>
                  <a:pt x="4358831" y="13275664"/>
                  <a:pt x="4357357" y="13275325"/>
                  <a:pt x="4355880" y="13274986"/>
                </a:cubicBezTo>
                <a:cubicBezTo>
                  <a:pt x="4397699" y="13237607"/>
                  <a:pt x="4401960" y="13200058"/>
                  <a:pt x="4403170" y="13166430"/>
                </a:cubicBezTo>
                <a:cubicBezTo>
                  <a:pt x="4403953" y="13129622"/>
                  <a:pt x="4384260" y="13102744"/>
                  <a:pt x="4339748" y="13104055"/>
                </a:cubicBezTo>
                <a:cubicBezTo>
                  <a:pt x="4264840" y="13105305"/>
                  <a:pt x="4248331" y="13066684"/>
                  <a:pt x="4246021" y="13017354"/>
                </a:cubicBezTo>
                <a:lnTo>
                  <a:pt x="4246773" y="12967823"/>
                </a:lnTo>
                <a:lnTo>
                  <a:pt x="4253132" y="12962589"/>
                </a:lnTo>
                <a:lnTo>
                  <a:pt x="4254285" y="12962630"/>
                </a:lnTo>
                <a:lnTo>
                  <a:pt x="4253699" y="12962123"/>
                </a:lnTo>
                <a:lnTo>
                  <a:pt x="4254809" y="12961210"/>
                </a:lnTo>
                <a:lnTo>
                  <a:pt x="4252829" y="12961371"/>
                </a:lnTo>
                <a:close/>
                <a:moveTo>
                  <a:pt x="5003678" y="12912441"/>
                </a:moveTo>
                <a:lnTo>
                  <a:pt x="5017959" y="12914956"/>
                </a:lnTo>
                <a:lnTo>
                  <a:pt x="5014091" y="12934101"/>
                </a:lnTo>
                <a:lnTo>
                  <a:pt x="4992762" y="12937667"/>
                </a:lnTo>
                <a:close/>
                <a:moveTo>
                  <a:pt x="4934271" y="12829422"/>
                </a:moveTo>
                <a:cubicBezTo>
                  <a:pt x="4927731" y="12857968"/>
                  <a:pt x="4920717" y="12885637"/>
                  <a:pt x="4913178" y="12914725"/>
                </a:cubicBezTo>
                <a:lnTo>
                  <a:pt x="4874666" y="12912795"/>
                </a:lnTo>
                <a:cubicBezTo>
                  <a:pt x="4860155" y="12897895"/>
                  <a:pt x="4865596" y="12874488"/>
                  <a:pt x="4884793" y="12855020"/>
                </a:cubicBezTo>
                <a:cubicBezTo>
                  <a:pt x="4891366" y="12848057"/>
                  <a:pt x="4899416" y="12841433"/>
                  <a:pt x="4909416" y="12836029"/>
                </a:cubicBezTo>
                <a:cubicBezTo>
                  <a:pt x="4913417" y="12833867"/>
                  <a:pt x="4918893" y="12832046"/>
                  <a:pt x="4924844" y="12831104"/>
                </a:cubicBezTo>
                <a:cubicBezTo>
                  <a:pt x="4930320" y="12829282"/>
                  <a:pt x="4934271" y="12829422"/>
                  <a:pt x="4934271" y="12829422"/>
                </a:cubicBezTo>
                <a:close/>
                <a:moveTo>
                  <a:pt x="5162385" y="12770969"/>
                </a:moveTo>
                <a:lnTo>
                  <a:pt x="5163164" y="12771786"/>
                </a:lnTo>
                <a:lnTo>
                  <a:pt x="5161861" y="12772388"/>
                </a:lnTo>
                <a:lnTo>
                  <a:pt x="5160886" y="12771779"/>
                </a:lnTo>
                <a:close/>
                <a:moveTo>
                  <a:pt x="5158435" y="12770830"/>
                </a:moveTo>
                <a:cubicBezTo>
                  <a:pt x="5159434" y="12770290"/>
                  <a:pt x="5159434" y="12770290"/>
                  <a:pt x="5159909" y="12771169"/>
                </a:cubicBezTo>
                <a:lnTo>
                  <a:pt x="5160886" y="12771779"/>
                </a:lnTo>
                <a:lnTo>
                  <a:pt x="5159386" y="12772589"/>
                </a:lnTo>
                <a:close/>
                <a:moveTo>
                  <a:pt x="5206716" y="12754973"/>
                </a:moveTo>
                <a:cubicBezTo>
                  <a:pt x="5268284" y="12811528"/>
                  <a:pt x="5325804" y="12872545"/>
                  <a:pt x="5389372" y="12928020"/>
                </a:cubicBezTo>
                <a:cubicBezTo>
                  <a:pt x="5401980" y="12939398"/>
                  <a:pt x="5405114" y="12954760"/>
                  <a:pt x="5406246" y="12971203"/>
                </a:cubicBezTo>
                <a:cubicBezTo>
                  <a:pt x="5406904" y="12986766"/>
                  <a:pt x="5405036" y="13004830"/>
                  <a:pt x="5408169" y="13020192"/>
                </a:cubicBezTo>
                <a:cubicBezTo>
                  <a:pt x="5413106" y="13043677"/>
                  <a:pt x="5442569" y="13052770"/>
                  <a:pt x="5456982" y="13072270"/>
                </a:cubicBezTo>
                <a:cubicBezTo>
                  <a:pt x="5480528" y="13103890"/>
                  <a:pt x="5519480" y="13085116"/>
                  <a:pt x="5564155" y="13053018"/>
                </a:cubicBezTo>
                <a:cubicBezTo>
                  <a:pt x="5570680" y="13048356"/>
                  <a:pt x="5581533" y="13049312"/>
                  <a:pt x="5589484" y="13047289"/>
                </a:cubicBezTo>
                <a:cubicBezTo>
                  <a:pt x="5586861" y="13054391"/>
                  <a:pt x="5586190" y="13062714"/>
                  <a:pt x="5581091" y="13070016"/>
                </a:cubicBezTo>
                <a:cubicBezTo>
                  <a:pt x="5533110" y="13141424"/>
                  <a:pt x="5471157" y="13172626"/>
                  <a:pt x="5436232" y="13141469"/>
                </a:cubicBezTo>
                <a:cubicBezTo>
                  <a:pt x="5400357" y="13108552"/>
                  <a:pt x="5367006" y="13073135"/>
                  <a:pt x="5331656" y="13038797"/>
                </a:cubicBezTo>
                <a:cubicBezTo>
                  <a:pt x="5315669" y="13023559"/>
                  <a:pt x="5303683" y="13006157"/>
                  <a:pt x="5288697" y="12990379"/>
                </a:cubicBezTo>
                <a:cubicBezTo>
                  <a:pt x="5274710" y="12974059"/>
                  <a:pt x="5259199" y="12959700"/>
                  <a:pt x="5238639" y="12950344"/>
                </a:cubicBezTo>
                <a:cubicBezTo>
                  <a:pt x="5183336" y="12924513"/>
                  <a:pt x="5237038" y="12839781"/>
                  <a:pt x="5198162" y="12808487"/>
                </a:cubicBezTo>
                <a:lnTo>
                  <a:pt x="5163164" y="12771786"/>
                </a:lnTo>
                <a:lnTo>
                  <a:pt x="5189004" y="12759854"/>
                </a:lnTo>
                <a:cubicBezTo>
                  <a:pt x="5197551" y="12755946"/>
                  <a:pt x="5204527" y="12753313"/>
                  <a:pt x="5206716" y="12754973"/>
                </a:cubicBezTo>
                <a:close/>
                <a:moveTo>
                  <a:pt x="5122608" y="12735611"/>
                </a:moveTo>
                <a:cubicBezTo>
                  <a:pt x="5129413" y="12741031"/>
                  <a:pt x="5135217" y="12746991"/>
                  <a:pt x="5141022" y="12752950"/>
                </a:cubicBezTo>
                <a:lnTo>
                  <a:pt x="5158435" y="12770830"/>
                </a:lnTo>
                <a:cubicBezTo>
                  <a:pt x="5119713" y="12801986"/>
                  <a:pt x="5094529" y="12800813"/>
                  <a:pt x="5084689" y="12775430"/>
                </a:cubicBezTo>
                <a:cubicBezTo>
                  <a:pt x="5081886" y="12767849"/>
                  <a:pt x="5092131" y="12750943"/>
                  <a:pt x="5099803" y="12738839"/>
                </a:cubicBezTo>
                <a:cubicBezTo>
                  <a:pt x="5100328" y="12737418"/>
                  <a:pt x="5118706" y="12733172"/>
                  <a:pt x="5122608" y="12735611"/>
                </a:cubicBezTo>
                <a:close/>
                <a:moveTo>
                  <a:pt x="3587379" y="12713559"/>
                </a:moveTo>
                <a:lnTo>
                  <a:pt x="3588466" y="12717458"/>
                </a:lnTo>
                <a:lnTo>
                  <a:pt x="3586805" y="12717281"/>
                </a:lnTo>
                <a:lnTo>
                  <a:pt x="3585594" y="12718529"/>
                </a:lnTo>
                <a:lnTo>
                  <a:pt x="3582330" y="12718560"/>
                </a:lnTo>
                <a:cubicBezTo>
                  <a:pt x="3583854" y="12716599"/>
                  <a:pt x="3585853" y="12715519"/>
                  <a:pt x="3587379" y="12713559"/>
                </a:cubicBezTo>
                <a:close/>
                <a:moveTo>
                  <a:pt x="3604287" y="12671023"/>
                </a:moveTo>
                <a:cubicBezTo>
                  <a:pt x="3609791" y="12670749"/>
                  <a:pt x="3613919" y="12674204"/>
                  <a:pt x="3612771" y="12681646"/>
                </a:cubicBezTo>
                <a:cubicBezTo>
                  <a:pt x="3611575" y="12691388"/>
                  <a:pt x="3598001" y="12702133"/>
                  <a:pt x="3587379" y="12713559"/>
                </a:cubicBezTo>
                <a:cubicBezTo>
                  <a:pt x="3585623" y="12703137"/>
                  <a:pt x="3581394" y="12692916"/>
                  <a:pt x="3587540" y="12682773"/>
                </a:cubicBezTo>
                <a:cubicBezTo>
                  <a:pt x="3591901" y="12675300"/>
                  <a:pt x="3598782" y="12671297"/>
                  <a:pt x="3604287" y="12671023"/>
                </a:cubicBezTo>
                <a:close/>
                <a:moveTo>
                  <a:pt x="4194124" y="12538061"/>
                </a:moveTo>
                <a:cubicBezTo>
                  <a:pt x="4213259" y="12544777"/>
                  <a:pt x="4232391" y="12551493"/>
                  <a:pt x="4250001" y="12560171"/>
                </a:cubicBezTo>
                <a:cubicBezTo>
                  <a:pt x="4256380" y="12562408"/>
                  <a:pt x="4260708" y="12568029"/>
                  <a:pt x="4260561" y="12574930"/>
                </a:cubicBezTo>
                <a:cubicBezTo>
                  <a:pt x="4261268" y="12588193"/>
                  <a:pt x="4257498" y="12602736"/>
                  <a:pt x="4256203" y="12617080"/>
                </a:cubicBezTo>
                <a:cubicBezTo>
                  <a:pt x="4241923" y="12614564"/>
                  <a:pt x="4226643" y="12612588"/>
                  <a:pt x="4213888" y="12608110"/>
                </a:cubicBezTo>
                <a:cubicBezTo>
                  <a:pt x="4207985" y="12606751"/>
                  <a:pt x="4205181" y="12599171"/>
                  <a:pt x="4195047" y="12587591"/>
                </a:cubicBezTo>
                <a:cubicBezTo>
                  <a:pt x="4194768" y="12577508"/>
                  <a:pt x="4194209" y="12557345"/>
                  <a:pt x="4194124" y="12538061"/>
                </a:cubicBezTo>
                <a:close/>
                <a:moveTo>
                  <a:pt x="4096849" y="12385536"/>
                </a:moveTo>
                <a:cubicBezTo>
                  <a:pt x="4101123" y="12385075"/>
                  <a:pt x="4104455" y="12385265"/>
                  <a:pt x="4104431" y="12386416"/>
                </a:cubicBezTo>
                <a:cubicBezTo>
                  <a:pt x="4105563" y="12402858"/>
                  <a:pt x="4096988" y="12410902"/>
                  <a:pt x="4082185" y="12409806"/>
                </a:cubicBezTo>
                <a:cubicBezTo>
                  <a:pt x="4077758" y="12408786"/>
                  <a:pt x="4077380" y="12403305"/>
                  <a:pt x="4074478" y="12400325"/>
                </a:cubicBezTo>
                <a:cubicBezTo>
                  <a:pt x="4077527" y="12396404"/>
                  <a:pt x="4081150" y="12388762"/>
                  <a:pt x="4083625" y="12388560"/>
                </a:cubicBezTo>
                <a:cubicBezTo>
                  <a:pt x="4087363" y="12387109"/>
                  <a:pt x="4092576" y="12385997"/>
                  <a:pt x="4096849" y="12385536"/>
                </a:cubicBezTo>
                <a:close/>
                <a:moveTo>
                  <a:pt x="2741215" y="12381419"/>
                </a:moveTo>
                <a:cubicBezTo>
                  <a:pt x="2737313" y="12378980"/>
                  <a:pt x="2729530" y="12378922"/>
                  <a:pt x="2718103" y="12381685"/>
                </a:cubicBezTo>
                <a:cubicBezTo>
                  <a:pt x="2715626" y="12381886"/>
                  <a:pt x="2709906" y="12395209"/>
                  <a:pt x="2711283" y="12400151"/>
                </a:cubicBezTo>
                <a:cubicBezTo>
                  <a:pt x="2711710" y="12403331"/>
                  <a:pt x="2721088" y="12403948"/>
                  <a:pt x="2725991" y="12405848"/>
                </a:cubicBezTo>
                <a:cubicBezTo>
                  <a:pt x="2730990" y="12403146"/>
                  <a:pt x="2738991" y="12398823"/>
                  <a:pt x="2741039" y="12395442"/>
                </a:cubicBezTo>
                <a:cubicBezTo>
                  <a:pt x="2745138" y="12388679"/>
                  <a:pt x="2745117" y="12383858"/>
                  <a:pt x="2741215" y="12381419"/>
                </a:cubicBezTo>
                <a:close/>
                <a:moveTo>
                  <a:pt x="4021073" y="12224380"/>
                </a:moveTo>
                <a:cubicBezTo>
                  <a:pt x="4047139" y="12221807"/>
                  <a:pt x="4069797" y="12225482"/>
                  <a:pt x="4081431" y="12236250"/>
                </a:cubicBezTo>
                <a:cubicBezTo>
                  <a:pt x="4096465" y="12249730"/>
                  <a:pt x="4079095" y="12322788"/>
                  <a:pt x="4055995" y="12339819"/>
                </a:cubicBezTo>
                <a:cubicBezTo>
                  <a:pt x="4050946" y="12344820"/>
                  <a:pt x="4043470" y="12347723"/>
                  <a:pt x="4036995" y="12350086"/>
                </a:cubicBezTo>
                <a:cubicBezTo>
                  <a:pt x="4035994" y="12350627"/>
                  <a:pt x="4028666" y="12346627"/>
                  <a:pt x="4017959" y="12338768"/>
                </a:cubicBezTo>
                <a:cubicBezTo>
                  <a:pt x="4007252" y="12330909"/>
                  <a:pt x="3993119" y="12321491"/>
                  <a:pt x="3978509" y="12311194"/>
                </a:cubicBezTo>
                <a:cubicBezTo>
                  <a:pt x="3963900" y="12300896"/>
                  <a:pt x="3949767" y="12291477"/>
                  <a:pt x="3939060" y="12283618"/>
                </a:cubicBezTo>
                <a:cubicBezTo>
                  <a:pt x="3934207" y="12279420"/>
                  <a:pt x="3928829" y="12276640"/>
                  <a:pt x="3926403" y="12274539"/>
                </a:cubicBezTo>
                <a:cubicBezTo>
                  <a:pt x="3923976" y="12272442"/>
                  <a:pt x="3922025" y="12271220"/>
                  <a:pt x="3922025" y="12271220"/>
                </a:cubicBezTo>
                <a:cubicBezTo>
                  <a:pt x="3927599" y="12264799"/>
                  <a:pt x="3933697" y="12256955"/>
                  <a:pt x="3940270" y="12249991"/>
                </a:cubicBezTo>
                <a:cubicBezTo>
                  <a:pt x="3965534" y="12235772"/>
                  <a:pt x="3995007" y="12226952"/>
                  <a:pt x="4021073" y="12224380"/>
                </a:cubicBezTo>
                <a:close/>
                <a:moveTo>
                  <a:pt x="3938936" y="12173396"/>
                </a:moveTo>
                <a:lnTo>
                  <a:pt x="3953167" y="12178214"/>
                </a:lnTo>
                <a:lnTo>
                  <a:pt x="3946348" y="12196679"/>
                </a:lnTo>
                <a:lnTo>
                  <a:pt x="3924591" y="12197065"/>
                </a:lnTo>
                <a:close/>
                <a:moveTo>
                  <a:pt x="2519550" y="12171749"/>
                </a:moveTo>
                <a:cubicBezTo>
                  <a:pt x="2513793" y="12175144"/>
                  <a:pt x="2511040" y="12182601"/>
                  <a:pt x="2512033" y="12194003"/>
                </a:cubicBezTo>
                <a:cubicBezTo>
                  <a:pt x="2511985" y="12196303"/>
                  <a:pt x="2527837" y="12194559"/>
                  <a:pt x="2535740" y="12194837"/>
                </a:cubicBezTo>
                <a:cubicBezTo>
                  <a:pt x="2539838" y="12188074"/>
                  <a:pt x="2548511" y="12175429"/>
                  <a:pt x="2545083" y="12173870"/>
                </a:cubicBezTo>
                <a:cubicBezTo>
                  <a:pt x="2534066" y="12169021"/>
                  <a:pt x="2525306" y="12168354"/>
                  <a:pt x="2519550" y="12171749"/>
                </a:cubicBezTo>
                <a:close/>
                <a:moveTo>
                  <a:pt x="6848422" y="12163495"/>
                </a:moveTo>
                <a:lnTo>
                  <a:pt x="6850324" y="12167016"/>
                </a:lnTo>
                <a:lnTo>
                  <a:pt x="6847452" y="12167971"/>
                </a:lnTo>
                <a:lnTo>
                  <a:pt x="6846849" y="12167756"/>
                </a:lnTo>
                <a:lnTo>
                  <a:pt x="6845400" y="12168653"/>
                </a:lnTo>
                <a:lnTo>
                  <a:pt x="6844848" y="12168837"/>
                </a:lnTo>
                <a:cubicBezTo>
                  <a:pt x="6846373" y="12166876"/>
                  <a:pt x="6847897" y="12164917"/>
                  <a:pt x="6848422" y="12163495"/>
                </a:cubicBezTo>
                <a:close/>
                <a:moveTo>
                  <a:pt x="6862584" y="12125143"/>
                </a:moveTo>
                <a:cubicBezTo>
                  <a:pt x="6864109" y="12123183"/>
                  <a:pt x="6872913" y="12127521"/>
                  <a:pt x="6871389" y="12129482"/>
                </a:cubicBezTo>
                <a:cubicBezTo>
                  <a:pt x="6864717" y="12141046"/>
                  <a:pt x="6856569" y="12152271"/>
                  <a:pt x="6848422" y="12163495"/>
                </a:cubicBezTo>
                <a:cubicBezTo>
                  <a:pt x="6841192" y="12154896"/>
                  <a:pt x="6836436" y="12146096"/>
                  <a:pt x="6862584" y="12125143"/>
                </a:cubicBezTo>
                <a:close/>
                <a:moveTo>
                  <a:pt x="2525052" y="11904564"/>
                </a:moveTo>
                <a:cubicBezTo>
                  <a:pt x="2534471" y="11906155"/>
                  <a:pt x="2541263" y="11912150"/>
                  <a:pt x="2547519" y="11920139"/>
                </a:cubicBezTo>
                <a:cubicBezTo>
                  <a:pt x="2560505" y="11936999"/>
                  <a:pt x="2554686" y="11954925"/>
                  <a:pt x="2531064" y="11973374"/>
                </a:cubicBezTo>
                <a:cubicBezTo>
                  <a:pt x="2501440" y="11995067"/>
                  <a:pt x="2477685" y="11996533"/>
                  <a:pt x="2460123" y="11985555"/>
                </a:cubicBezTo>
                <a:cubicBezTo>
                  <a:pt x="2436234" y="11970038"/>
                  <a:pt x="2451822" y="11934327"/>
                  <a:pt x="2486824" y="11915414"/>
                </a:cubicBezTo>
                <a:cubicBezTo>
                  <a:pt x="2503587" y="11905787"/>
                  <a:pt x="2515633" y="11902974"/>
                  <a:pt x="2525052" y="11904564"/>
                </a:cubicBezTo>
                <a:close/>
                <a:moveTo>
                  <a:pt x="2297526" y="11834118"/>
                </a:moveTo>
                <a:lnTo>
                  <a:pt x="2297734" y="11835669"/>
                </a:lnTo>
                <a:lnTo>
                  <a:pt x="2296470" y="11836759"/>
                </a:lnTo>
                <a:lnTo>
                  <a:pt x="2296384" y="11836177"/>
                </a:lnTo>
                <a:lnTo>
                  <a:pt x="2297303" y="11834331"/>
                </a:lnTo>
                <a:close/>
                <a:moveTo>
                  <a:pt x="2297462" y="11833644"/>
                </a:moveTo>
                <a:lnTo>
                  <a:pt x="2297501" y="11833933"/>
                </a:lnTo>
                <a:lnTo>
                  <a:pt x="2297303" y="11834331"/>
                </a:lnTo>
                <a:lnTo>
                  <a:pt x="2296258" y="11835329"/>
                </a:lnTo>
                <a:lnTo>
                  <a:pt x="2296384" y="11836177"/>
                </a:lnTo>
                <a:lnTo>
                  <a:pt x="2295811" y="11837327"/>
                </a:lnTo>
                <a:lnTo>
                  <a:pt x="2294529" y="11838433"/>
                </a:lnTo>
                <a:lnTo>
                  <a:pt x="2294490" y="11838144"/>
                </a:lnTo>
                <a:lnTo>
                  <a:pt x="2296181" y="11834750"/>
                </a:lnTo>
                <a:close/>
                <a:moveTo>
                  <a:pt x="8007856" y="11769581"/>
                </a:moveTo>
                <a:cubicBezTo>
                  <a:pt x="8003599" y="11768541"/>
                  <a:pt x="7998719" y="11768478"/>
                  <a:pt x="7993625" y="11769809"/>
                </a:cubicBezTo>
                <a:cubicBezTo>
                  <a:pt x="7978722" y="11773313"/>
                  <a:pt x="7966148" y="11783520"/>
                  <a:pt x="7953378" y="11802927"/>
                </a:cubicBezTo>
                <a:cubicBezTo>
                  <a:pt x="7948182" y="11814832"/>
                  <a:pt x="7937838" y="11836338"/>
                  <a:pt x="7940790" y="11837018"/>
                </a:cubicBezTo>
                <a:cubicBezTo>
                  <a:pt x="7951693" y="11835675"/>
                  <a:pt x="7966645" y="11829868"/>
                  <a:pt x="7980644" y="11822303"/>
                </a:cubicBezTo>
                <a:cubicBezTo>
                  <a:pt x="7992645" y="11815819"/>
                  <a:pt x="8007695" y="11805414"/>
                  <a:pt x="8018319" y="11793988"/>
                </a:cubicBezTo>
                <a:cubicBezTo>
                  <a:pt x="8027786" y="11784609"/>
                  <a:pt x="8020625" y="11772702"/>
                  <a:pt x="8007856" y="11769581"/>
                </a:cubicBezTo>
                <a:close/>
                <a:moveTo>
                  <a:pt x="2142496" y="11744452"/>
                </a:moveTo>
                <a:cubicBezTo>
                  <a:pt x="2138875" y="11752093"/>
                  <a:pt x="2130251" y="11762438"/>
                  <a:pt x="2132628" y="11766838"/>
                </a:cubicBezTo>
                <a:cubicBezTo>
                  <a:pt x="2142518" y="11789921"/>
                  <a:pt x="2151881" y="11814425"/>
                  <a:pt x="2161771" y="11837506"/>
                </a:cubicBezTo>
                <a:cubicBezTo>
                  <a:pt x="2172134" y="11861467"/>
                  <a:pt x="2184023" y="11883469"/>
                  <a:pt x="2200911" y="11902768"/>
                </a:cubicBezTo>
                <a:cubicBezTo>
                  <a:pt x="2223604" y="11928026"/>
                  <a:pt x="2240766" y="11888055"/>
                  <a:pt x="2257438" y="11871087"/>
                </a:cubicBezTo>
                <a:cubicBezTo>
                  <a:pt x="2269062" y="11859121"/>
                  <a:pt x="2281684" y="11846615"/>
                  <a:pt x="2293782" y="11835530"/>
                </a:cubicBezTo>
                <a:cubicBezTo>
                  <a:pt x="2288629" y="11775779"/>
                  <a:pt x="2194932" y="11788886"/>
                  <a:pt x="2167156" y="11747045"/>
                </a:cubicBezTo>
                <a:cubicBezTo>
                  <a:pt x="2163777" y="11743186"/>
                  <a:pt x="2150875" y="11745609"/>
                  <a:pt x="2142496" y="11744452"/>
                </a:cubicBezTo>
                <a:close/>
                <a:moveTo>
                  <a:pt x="8239204" y="11401750"/>
                </a:moveTo>
                <a:cubicBezTo>
                  <a:pt x="8232826" y="11399512"/>
                  <a:pt x="8217826" y="11407618"/>
                  <a:pt x="8205874" y="11411801"/>
                </a:cubicBezTo>
                <a:cubicBezTo>
                  <a:pt x="8205678" y="11421003"/>
                  <a:pt x="8201432" y="11434667"/>
                  <a:pt x="8204761" y="11440828"/>
                </a:cubicBezTo>
                <a:cubicBezTo>
                  <a:pt x="8210895" y="11454568"/>
                  <a:pt x="8237846" y="11442279"/>
                  <a:pt x="8243141" y="11425774"/>
                </a:cubicBezTo>
                <a:cubicBezTo>
                  <a:pt x="8247337" y="11414411"/>
                  <a:pt x="8245581" y="11403990"/>
                  <a:pt x="8239204" y="11401750"/>
                </a:cubicBezTo>
                <a:close/>
                <a:moveTo>
                  <a:pt x="7752601" y="11250532"/>
                </a:moveTo>
                <a:cubicBezTo>
                  <a:pt x="7746275" y="11251677"/>
                  <a:pt x="7739193" y="11253515"/>
                  <a:pt x="7733242" y="11254457"/>
                </a:cubicBezTo>
                <a:cubicBezTo>
                  <a:pt x="7731045" y="11264738"/>
                  <a:pt x="7726800" y="11278402"/>
                  <a:pt x="7728604" y="11286524"/>
                </a:cubicBezTo>
                <a:cubicBezTo>
                  <a:pt x="7731884" y="11294986"/>
                  <a:pt x="7740212" y="11298443"/>
                  <a:pt x="7757199" y="11313142"/>
                </a:cubicBezTo>
                <a:cubicBezTo>
                  <a:pt x="7755248" y="11311922"/>
                  <a:pt x="7761856" y="11326542"/>
                  <a:pt x="7778235" y="11323377"/>
                </a:cubicBezTo>
                <a:cubicBezTo>
                  <a:pt x="7793138" y="11319874"/>
                  <a:pt x="7823237" y="11299061"/>
                  <a:pt x="7841909" y="11281013"/>
                </a:cubicBezTo>
                <a:cubicBezTo>
                  <a:pt x="7860057" y="11264384"/>
                  <a:pt x="7856350" y="11252742"/>
                  <a:pt x="7841400" y="11258549"/>
                </a:cubicBezTo>
                <a:cubicBezTo>
                  <a:pt x="7803545" y="11272180"/>
                  <a:pt x="7783936" y="11264585"/>
                  <a:pt x="7767424" y="11250765"/>
                </a:cubicBezTo>
                <a:cubicBezTo>
                  <a:pt x="7764497" y="11248936"/>
                  <a:pt x="7758927" y="11249388"/>
                  <a:pt x="7752601" y="11250532"/>
                </a:cubicBezTo>
                <a:close/>
                <a:moveTo>
                  <a:pt x="7657128" y="11161418"/>
                </a:moveTo>
                <a:cubicBezTo>
                  <a:pt x="7653175" y="11161279"/>
                  <a:pt x="7645175" y="11165602"/>
                  <a:pt x="7639699" y="11167423"/>
                </a:cubicBezTo>
                <a:lnTo>
                  <a:pt x="7644308" y="11183126"/>
                </a:lnTo>
                <a:cubicBezTo>
                  <a:pt x="7648832" y="11179543"/>
                  <a:pt x="7652882" y="11175082"/>
                  <a:pt x="7657407" y="11171501"/>
                </a:cubicBezTo>
                <a:cubicBezTo>
                  <a:pt x="7656979" y="11168319"/>
                  <a:pt x="7659602" y="11161218"/>
                  <a:pt x="7657128" y="11161418"/>
                </a:cubicBezTo>
                <a:close/>
                <a:moveTo>
                  <a:pt x="1581482" y="10746862"/>
                </a:moveTo>
                <a:lnTo>
                  <a:pt x="1583384" y="10750383"/>
                </a:lnTo>
                <a:lnTo>
                  <a:pt x="1577483" y="10749023"/>
                </a:lnTo>
                <a:close/>
                <a:moveTo>
                  <a:pt x="1582462" y="10746277"/>
                </a:moveTo>
                <a:lnTo>
                  <a:pt x="1582483" y="10746321"/>
                </a:lnTo>
                <a:lnTo>
                  <a:pt x="1581482" y="10746862"/>
                </a:lnTo>
                <a:lnTo>
                  <a:pt x="1581482" y="10746862"/>
                </a:lnTo>
                <a:close/>
                <a:moveTo>
                  <a:pt x="8704137" y="10736653"/>
                </a:moveTo>
                <a:lnTo>
                  <a:pt x="8704137" y="10736653"/>
                </a:lnTo>
                <a:lnTo>
                  <a:pt x="8701039" y="10742875"/>
                </a:lnTo>
                <a:lnTo>
                  <a:pt x="8702875" y="10737903"/>
                </a:lnTo>
                <a:close/>
                <a:moveTo>
                  <a:pt x="8703661" y="10735773"/>
                </a:moveTo>
                <a:lnTo>
                  <a:pt x="8702875" y="10737903"/>
                </a:lnTo>
                <a:lnTo>
                  <a:pt x="8699088" y="10741654"/>
                </a:lnTo>
                <a:cubicBezTo>
                  <a:pt x="8699088" y="10741654"/>
                  <a:pt x="8700563" y="10741995"/>
                  <a:pt x="8701039" y="10742875"/>
                </a:cubicBezTo>
                <a:cubicBezTo>
                  <a:pt x="8702563" y="10740914"/>
                  <a:pt x="8703563" y="10740374"/>
                  <a:pt x="8705087" y="10738412"/>
                </a:cubicBezTo>
                <a:lnTo>
                  <a:pt x="8704137" y="10736653"/>
                </a:lnTo>
                <a:lnTo>
                  <a:pt x="8704137" y="10736653"/>
                </a:lnTo>
                <a:lnTo>
                  <a:pt x="8704137" y="10736653"/>
                </a:lnTo>
                <a:close/>
                <a:moveTo>
                  <a:pt x="8673198" y="10727218"/>
                </a:moveTo>
                <a:cubicBezTo>
                  <a:pt x="8658870" y="10727003"/>
                  <a:pt x="8634196" y="10748293"/>
                  <a:pt x="8616427" y="10770403"/>
                </a:cubicBezTo>
                <a:cubicBezTo>
                  <a:pt x="8607280" y="10782168"/>
                  <a:pt x="8599510" y="10798873"/>
                  <a:pt x="8601363" y="10804693"/>
                </a:cubicBezTo>
                <a:cubicBezTo>
                  <a:pt x="8604594" y="10815454"/>
                  <a:pt x="8617873" y="10818512"/>
                  <a:pt x="8642071" y="10796341"/>
                </a:cubicBezTo>
                <a:cubicBezTo>
                  <a:pt x="8660694" y="10780593"/>
                  <a:pt x="8678939" y="10759364"/>
                  <a:pt x="8698137" y="10739895"/>
                </a:cubicBezTo>
                <a:cubicBezTo>
                  <a:pt x="8691332" y="10734475"/>
                  <a:pt x="8685053" y="10727636"/>
                  <a:pt x="8673198" y="10727218"/>
                </a:cubicBezTo>
                <a:close/>
                <a:moveTo>
                  <a:pt x="1607150" y="10655677"/>
                </a:moveTo>
                <a:cubicBezTo>
                  <a:pt x="1615715" y="10679901"/>
                  <a:pt x="1647793" y="10701865"/>
                  <a:pt x="1604794" y="10732949"/>
                </a:cubicBezTo>
                <a:lnTo>
                  <a:pt x="1582462" y="10746277"/>
                </a:lnTo>
                <a:lnTo>
                  <a:pt x="1572236" y="10725228"/>
                </a:lnTo>
                <a:cubicBezTo>
                  <a:pt x="1561446" y="10704250"/>
                  <a:pt x="1555041" y="10682982"/>
                  <a:pt x="1607150" y="10655677"/>
                </a:cubicBezTo>
                <a:close/>
                <a:moveTo>
                  <a:pt x="9001554" y="10586922"/>
                </a:moveTo>
                <a:cubicBezTo>
                  <a:pt x="8997907" y="10586299"/>
                  <a:pt x="8993003" y="10587386"/>
                  <a:pt x="8987002" y="10590628"/>
                </a:cubicBezTo>
                <a:cubicBezTo>
                  <a:pt x="8965476" y="10603395"/>
                  <a:pt x="8943230" y="10626786"/>
                  <a:pt x="8931937" y="10646535"/>
                </a:cubicBezTo>
                <a:cubicBezTo>
                  <a:pt x="8916020" y="10674463"/>
                  <a:pt x="8909579" y="10698410"/>
                  <a:pt x="8899663" y="10723097"/>
                </a:cubicBezTo>
                <a:cubicBezTo>
                  <a:pt x="8919285" y="10706809"/>
                  <a:pt x="8938908" y="10690520"/>
                  <a:pt x="8949483" y="10681396"/>
                </a:cubicBezTo>
                <a:cubicBezTo>
                  <a:pt x="8970777" y="10656245"/>
                  <a:pt x="8984925" y="10641779"/>
                  <a:pt x="8996122" y="10626632"/>
                </a:cubicBezTo>
                <a:cubicBezTo>
                  <a:pt x="9012129" y="10606044"/>
                  <a:pt x="9012497" y="10588791"/>
                  <a:pt x="9001554" y="10586922"/>
                </a:cubicBezTo>
                <a:close/>
                <a:moveTo>
                  <a:pt x="1704417" y="10548791"/>
                </a:moveTo>
                <a:cubicBezTo>
                  <a:pt x="1715015" y="10550135"/>
                  <a:pt x="1727462" y="10553145"/>
                  <a:pt x="1742694" y="10557422"/>
                </a:cubicBezTo>
                <a:cubicBezTo>
                  <a:pt x="1766778" y="10563736"/>
                  <a:pt x="1772059" y="10571116"/>
                  <a:pt x="1745057" y="10585707"/>
                </a:cubicBezTo>
                <a:cubicBezTo>
                  <a:pt x="1702580" y="10607522"/>
                  <a:pt x="1658152" y="10628118"/>
                  <a:pt x="1613723" y="10648715"/>
                </a:cubicBezTo>
                <a:cubicBezTo>
                  <a:pt x="1613199" y="10650134"/>
                  <a:pt x="1612673" y="10651556"/>
                  <a:pt x="1612149" y="10652976"/>
                </a:cubicBezTo>
                <a:cubicBezTo>
                  <a:pt x="1610149" y="10654057"/>
                  <a:pt x="1609149" y="10654597"/>
                  <a:pt x="1607150" y="10655677"/>
                </a:cubicBezTo>
                <a:cubicBezTo>
                  <a:pt x="1606198" y="10653917"/>
                  <a:pt x="1605723" y="10653037"/>
                  <a:pt x="1605247" y="10652157"/>
                </a:cubicBezTo>
                <a:cubicBezTo>
                  <a:pt x="1607247" y="10651076"/>
                  <a:pt x="1609247" y="10649995"/>
                  <a:pt x="1612248" y="10648374"/>
                </a:cubicBezTo>
                <a:cubicBezTo>
                  <a:pt x="1619066" y="10629909"/>
                  <a:pt x="1621934" y="10611305"/>
                  <a:pt x="1633704" y="10592438"/>
                </a:cubicBezTo>
                <a:cubicBezTo>
                  <a:pt x="1657468" y="10555719"/>
                  <a:pt x="1672623" y="10544759"/>
                  <a:pt x="1704417" y="10548791"/>
                </a:cubicBezTo>
                <a:close/>
                <a:moveTo>
                  <a:pt x="1682048" y="10387804"/>
                </a:moveTo>
                <a:cubicBezTo>
                  <a:pt x="1690001" y="10385781"/>
                  <a:pt x="1707035" y="10398178"/>
                  <a:pt x="1709792" y="10408060"/>
                </a:cubicBezTo>
                <a:cubicBezTo>
                  <a:pt x="1712071" y="10417061"/>
                  <a:pt x="1701875" y="10431667"/>
                  <a:pt x="1697155" y="10444451"/>
                </a:cubicBezTo>
                <a:cubicBezTo>
                  <a:pt x="1684397" y="10439974"/>
                  <a:pt x="1672644" y="10434955"/>
                  <a:pt x="1659887" y="10430478"/>
                </a:cubicBezTo>
                <a:cubicBezTo>
                  <a:pt x="1659706" y="10415795"/>
                  <a:pt x="1645719" y="10399475"/>
                  <a:pt x="1682048" y="10387804"/>
                </a:cubicBezTo>
                <a:close/>
                <a:moveTo>
                  <a:pt x="1643425" y="10312739"/>
                </a:moveTo>
                <a:cubicBezTo>
                  <a:pt x="1649604" y="10309826"/>
                  <a:pt x="1657982" y="10310985"/>
                  <a:pt x="1668238" y="10316814"/>
                </a:cubicBezTo>
                <a:cubicBezTo>
                  <a:pt x="1670188" y="10318033"/>
                  <a:pt x="1668140" y="10321414"/>
                  <a:pt x="1665092" y="10325336"/>
                </a:cubicBezTo>
                <a:cubicBezTo>
                  <a:pt x="1662042" y="10329258"/>
                  <a:pt x="1658469" y="10334600"/>
                  <a:pt x="1656420" y="10337981"/>
                </a:cubicBezTo>
                <a:cubicBezTo>
                  <a:pt x="1647565" y="10335943"/>
                  <a:pt x="1639187" y="10334784"/>
                  <a:pt x="1631810" y="10333086"/>
                </a:cubicBezTo>
                <a:cubicBezTo>
                  <a:pt x="1633268" y="10322634"/>
                  <a:pt x="1637247" y="10315651"/>
                  <a:pt x="1643425" y="10312739"/>
                </a:cubicBezTo>
                <a:close/>
                <a:moveTo>
                  <a:pt x="6506227" y="10243802"/>
                </a:moveTo>
                <a:cubicBezTo>
                  <a:pt x="6508229" y="10242721"/>
                  <a:pt x="6514034" y="10248682"/>
                  <a:pt x="6512508" y="10250642"/>
                </a:cubicBezTo>
                <a:cubicBezTo>
                  <a:pt x="6503410" y="10260108"/>
                  <a:pt x="6492836" y="10269231"/>
                  <a:pt x="6483787" y="10276395"/>
                </a:cubicBezTo>
                <a:cubicBezTo>
                  <a:pt x="6483262" y="10277816"/>
                  <a:pt x="6484213" y="10279576"/>
                  <a:pt x="6484689" y="10280457"/>
                </a:cubicBezTo>
                <a:lnTo>
                  <a:pt x="6477738" y="10281938"/>
                </a:lnTo>
                <a:cubicBezTo>
                  <a:pt x="6479261" y="10279977"/>
                  <a:pt x="6481262" y="10278896"/>
                  <a:pt x="6482787" y="10276936"/>
                </a:cubicBezTo>
                <a:cubicBezTo>
                  <a:pt x="6479507" y="10268474"/>
                  <a:pt x="6475752" y="10259134"/>
                  <a:pt x="6506227" y="10243802"/>
                </a:cubicBezTo>
                <a:close/>
                <a:moveTo>
                  <a:pt x="7860623" y="10090653"/>
                </a:moveTo>
                <a:cubicBezTo>
                  <a:pt x="7929210" y="10092499"/>
                  <a:pt x="7986331" y="10104058"/>
                  <a:pt x="8047739" y="10110104"/>
                </a:cubicBezTo>
                <a:cubicBezTo>
                  <a:pt x="8054640" y="10110921"/>
                  <a:pt x="8049773" y="10130607"/>
                  <a:pt x="8042724" y="10136689"/>
                </a:cubicBezTo>
                <a:cubicBezTo>
                  <a:pt x="7970755" y="10197182"/>
                  <a:pt x="7918116" y="10255186"/>
                  <a:pt x="7886233" y="10313347"/>
                </a:cubicBezTo>
                <a:cubicBezTo>
                  <a:pt x="7877989" y="10329172"/>
                  <a:pt x="7853463" y="10343561"/>
                  <a:pt x="7849707" y="10334221"/>
                </a:cubicBezTo>
                <a:cubicBezTo>
                  <a:pt x="7843722" y="10313579"/>
                  <a:pt x="7815013" y="10315447"/>
                  <a:pt x="7786356" y="10315013"/>
                </a:cubicBezTo>
                <a:cubicBezTo>
                  <a:pt x="7757698" y="10314582"/>
                  <a:pt x="7730514" y="10314489"/>
                  <a:pt x="7727053" y="10291346"/>
                </a:cubicBezTo>
                <a:cubicBezTo>
                  <a:pt x="7697079" y="10259787"/>
                  <a:pt x="7704682" y="10204513"/>
                  <a:pt x="7751432" y="10121266"/>
                </a:cubicBezTo>
                <a:cubicBezTo>
                  <a:pt x="7761203" y="10103479"/>
                  <a:pt x="7772776" y="10093813"/>
                  <a:pt x="7787630" y="10092608"/>
                </a:cubicBezTo>
                <a:cubicBezTo>
                  <a:pt x="7813624" y="10090501"/>
                  <a:pt x="7837761" y="10090038"/>
                  <a:pt x="7860623" y="10090653"/>
                </a:cubicBezTo>
                <a:close/>
                <a:moveTo>
                  <a:pt x="8685291" y="10075008"/>
                </a:moveTo>
                <a:cubicBezTo>
                  <a:pt x="8680643" y="10075672"/>
                  <a:pt x="8675180" y="10076919"/>
                  <a:pt x="8670729" y="10077051"/>
                </a:cubicBezTo>
                <a:lnTo>
                  <a:pt x="8653811" y="10105520"/>
                </a:lnTo>
                <a:cubicBezTo>
                  <a:pt x="8662714" y="10105258"/>
                  <a:pt x="8671140" y="10104115"/>
                  <a:pt x="8680043" y="10103853"/>
                </a:cubicBezTo>
                <a:cubicBezTo>
                  <a:pt x="8685191" y="10094249"/>
                  <a:pt x="8696863" y="10079983"/>
                  <a:pt x="8694961" y="10076463"/>
                </a:cubicBezTo>
                <a:cubicBezTo>
                  <a:pt x="8693772" y="10074263"/>
                  <a:pt x="8689939" y="10074344"/>
                  <a:pt x="8685291" y="10075008"/>
                </a:cubicBezTo>
                <a:close/>
                <a:moveTo>
                  <a:pt x="8643916" y="10013085"/>
                </a:moveTo>
                <a:cubicBezTo>
                  <a:pt x="8609671" y="10042959"/>
                  <a:pt x="8596376" y="10063786"/>
                  <a:pt x="8615083" y="10067323"/>
                </a:cubicBezTo>
                <a:cubicBezTo>
                  <a:pt x="8619985" y="10069223"/>
                  <a:pt x="8636509" y="10059154"/>
                  <a:pt x="8648510" y="10052670"/>
                </a:cubicBezTo>
                <a:cubicBezTo>
                  <a:pt x="8649510" y="10052130"/>
                  <a:pt x="8660182" y="10038405"/>
                  <a:pt x="8658755" y="10035764"/>
                </a:cubicBezTo>
                <a:cubicBezTo>
                  <a:pt x="8655001" y="10026423"/>
                  <a:pt x="8649197" y="10020464"/>
                  <a:pt x="8643916" y="10013085"/>
                </a:cubicBezTo>
                <a:close/>
                <a:moveTo>
                  <a:pt x="8645966" y="10009702"/>
                </a:moveTo>
                <a:cubicBezTo>
                  <a:pt x="8645441" y="10011124"/>
                  <a:pt x="8643441" y="10012205"/>
                  <a:pt x="8642441" y="10012745"/>
                </a:cubicBezTo>
                <a:lnTo>
                  <a:pt x="8642917" y="10013625"/>
                </a:lnTo>
                <a:cubicBezTo>
                  <a:pt x="8643916" y="10013085"/>
                  <a:pt x="8644442" y="10011664"/>
                  <a:pt x="8645441" y="10011124"/>
                </a:cubicBezTo>
                <a:close/>
                <a:moveTo>
                  <a:pt x="8764334" y="9975305"/>
                </a:moveTo>
                <a:lnTo>
                  <a:pt x="8754907" y="9976987"/>
                </a:lnTo>
                <a:lnTo>
                  <a:pt x="8738662" y="9997135"/>
                </a:lnTo>
                <a:lnTo>
                  <a:pt x="8755613" y="9990250"/>
                </a:lnTo>
                <a:close/>
                <a:moveTo>
                  <a:pt x="1033874" y="9862553"/>
                </a:moveTo>
                <a:lnTo>
                  <a:pt x="1013677" y="9882562"/>
                </a:lnTo>
                <a:lnTo>
                  <a:pt x="1033860" y="9886437"/>
                </a:lnTo>
                <a:lnTo>
                  <a:pt x="1045105" y="9868991"/>
                </a:lnTo>
                <a:close/>
                <a:moveTo>
                  <a:pt x="7842039" y="9858548"/>
                </a:moveTo>
                <a:cubicBezTo>
                  <a:pt x="7858844" y="9858563"/>
                  <a:pt x="7874075" y="9862840"/>
                  <a:pt x="7851305" y="9887651"/>
                </a:cubicBezTo>
                <a:cubicBezTo>
                  <a:pt x="7828535" y="9912462"/>
                  <a:pt x="7797814" y="9939295"/>
                  <a:pt x="7776519" y="9964446"/>
                </a:cubicBezTo>
                <a:cubicBezTo>
                  <a:pt x="7759798" y="9983716"/>
                  <a:pt x="7752224" y="9991218"/>
                  <a:pt x="7737468" y="9987821"/>
                </a:cubicBezTo>
                <a:cubicBezTo>
                  <a:pt x="7733042" y="9986803"/>
                  <a:pt x="7730614" y="9984703"/>
                  <a:pt x="7725237" y="9981923"/>
                </a:cubicBezTo>
                <a:cubicBezTo>
                  <a:pt x="7716250" y="9962902"/>
                  <a:pt x="7742644" y="9930450"/>
                  <a:pt x="7772988" y="9898134"/>
                </a:cubicBezTo>
                <a:cubicBezTo>
                  <a:pt x="7790660" y="9880627"/>
                  <a:pt x="7819807" y="9858053"/>
                  <a:pt x="7842039" y="9858548"/>
                </a:cubicBezTo>
                <a:close/>
                <a:moveTo>
                  <a:pt x="8440582" y="9789813"/>
                </a:moveTo>
                <a:cubicBezTo>
                  <a:pt x="8420483" y="9805222"/>
                  <a:pt x="8399384" y="9821172"/>
                  <a:pt x="8379761" y="9837460"/>
                </a:cubicBezTo>
                <a:cubicBezTo>
                  <a:pt x="8373711" y="9843002"/>
                  <a:pt x="8373515" y="9852204"/>
                  <a:pt x="8373893" y="9857686"/>
                </a:cubicBezTo>
                <a:cubicBezTo>
                  <a:pt x="8373369" y="9859106"/>
                  <a:pt x="8386844" y="9852960"/>
                  <a:pt x="8393370" y="9848298"/>
                </a:cubicBezTo>
                <a:cubicBezTo>
                  <a:pt x="8427993" y="9823904"/>
                  <a:pt x="8444238" y="9803756"/>
                  <a:pt x="8440582" y="9789813"/>
                </a:cubicBezTo>
                <a:close/>
                <a:moveTo>
                  <a:pt x="8445156" y="9783932"/>
                </a:moveTo>
                <a:cubicBezTo>
                  <a:pt x="8442156" y="9785553"/>
                  <a:pt x="8441630" y="9786974"/>
                  <a:pt x="8439631" y="9788054"/>
                </a:cubicBezTo>
                <a:cubicBezTo>
                  <a:pt x="8439631" y="9788054"/>
                  <a:pt x="8440106" y="9788933"/>
                  <a:pt x="8439581" y="9790354"/>
                </a:cubicBezTo>
                <a:cubicBezTo>
                  <a:pt x="8441581" y="9789273"/>
                  <a:pt x="8444106" y="9786772"/>
                  <a:pt x="8446106" y="9785691"/>
                </a:cubicBezTo>
                <a:close/>
                <a:moveTo>
                  <a:pt x="8344949" y="9777817"/>
                </a:moveTo>
                <a:cubicBezTo>
                  <a:pt x="8341046" y="9775377"/>
                  <a:pt x="8324569" y="9783144"/>
                  <a:pt x="8312142" y="9786447"/>
                </a:cubicBezTo>
                <a:cubicBezTo>
                  <a:pt x="8310947" y="9796190"/>
                  <a:pt x="8306275" y="9806673"/>
                  <a:pt x="8311128" y="9810873"/>
                </a:cubicBezTo>
                <a:cubicBezTo>
                  <a:pt x="8315030" y="9813312"/>
                  <a:pt x="8331507" y="9805546"/>
                  <a:pt x="8342459" y="9801903"/>
                </a:cubicBezTo>
                <a:cubicBezTo>
                  <a:pt x="8344130" y="9793040"/>
                  <a:pt x="8349327" y="9781136"/>
                  <a:pt x="8344949" y="9777817"/>
                </a:cubicBezTo>
                <a:close/>
                <a:moveTo>
                  <a:pt x="1025357" y="9775057"/>
                </a:moveTo>
                <a:cubicBezTo>
                  <a:pt x="1013306" y="9783842"/>
                  <a:pt x="1000782" y="9791747"/>
                  <a:pt x="989207" y="9801412"/>
                </a:cubicBezTo>
                <a:cubicBezTo>
                  <a:pt x="987684" y="9803373"/>
                  <a:pt x="993915" y="9812512"/>
                  <a:pt x="996389" y="9812313"/>
                </a:cubicBezTo>
                <a:cubicBezTo>
                  <a:pt x="1031671" y="9803481"/>
                  <a:pt x="1029014" y="9788999"/>
                  <a:pt x="1025357" y="9775057"/>
                </a:cubicBezTo>
                <a:close/>
                <a:moveTo>
                  <a:pt x="1025931" y="9771336"/>
                </a:moveTo>
                <a:lnTo>
                  <a:pt x="1026831" y="9775396"/>
                </a:lnTo>
                <a:cubicBezTo>
                  <a:pt x="1027357" y="9773976"/>
                  <a:pt x="1029356" y="9772896"/>
                  <a:pt x="1030358" y="9772355"/>
                </a:cubicBezTo>
                <a:close/>
                <a:moveTo>
                  <a:pt x="1030406" y="9770055"/>
                </a:moveTo>
                <a:cubicBezTo>
                  <a:pt x="1027930" y="9770256"/>
                  <a:pt x="1026454" y="9769915"/>
                  <a:pt x="1025455" y="9770455"/>
                </a:cubicBezTo>
                <a:lnTo>
                  <a:pt x="1031357" y="9771815"/>
                </a:lnTo>
                <a:close/>
                <a:moveTo>
                  <a:pt x="8564438" y="9757389"/>
                </a:moveTo>
                <a:cubicBezTo>
                  <a:pt x="8550080" y="9761417"/>
                  <a:pt x="8524650" y="9776224"/>
                  <a:pt x="8511752" y="9790014"/>
                </a:cubicBezTo>
                <a:cubicBezTo>
                  <a:pt x="8500129" y="9801980"/>
                  <a:pt x="8484408" y="9820709"/>
                  <a:pt x="8486311" y="9824229"/>
                </a:cubicBezTo>
                <a:cubicBezTo>
                  <a:pt x="8492492" y="9835668"/>
                  <a:pt x="8499101" y="9850290"/>
                  <a:pt x="8519955" y="9845844"/>
                </a:cubicBezTo>
                <a:cubicBezTo>
                  <a:pt x="8589469" y="9831023"/>
                  <a:pt x="8608784" y="9852421"/>
                  <a:pt x="8583754" y="9913701"/>
                </a:cubicBezTo>
                <a:cubicBezTo>
                  <a:pt x="8578033" y="9927024"/>
                  <a:pt x="8582642" y="9942727"/>
                  <a:pt x="8596593" y="9937462"/>
                </a:cubicBezTo>
                <a:cubicBezTo>
                  <a:pt x="8686255" y="9904932"/>
                  <a:pt x="8664898" y="9956267"/>
                  <a:pt x="8646965" y="10009162"/>
                </a:cubicBezTo>
                <a:cubicBezTo>
                  <a:pt x="8669113" y="9990373"/>
                  <a:pt x="8696737" y="9969761"/>
                  <a:pt x="8710933" y="9952994"/>
                </a:cubicBezTo>
                <a:cubicBezTo>
                  <a:pt x="8724130" y="9936768"/>
                  <a:pt x="8728473" y="9918502"/>
                  <a:pt x="8722669" y="9912543"/>
                </a:cubicBezTo>
                <a:cubicBezTo>
                  <a:pt x="8710584" y="9899743"/>
                  <a:pt x="8697500" y="9887484"/>
                  <a:pt x="8685416" y="9874684"/>
                </a:cubicBezTo>
                <a:lnTo>
                  <a:pt x="8676233" y="9864866"/>
                </a:lnTo>
                <a:lnTo>
                  <a:pt x="8667051" y="9855046"/>
                </a:lnTo>
                <a:lnTo>
                  <a:pt x="8648687" y="9835406"/>
                </a:lnTo>
                <a:cubicBezTo>
                  <a:pt x="8624520" y="9809809"/>
                  <a:pt x="8599874" y="9783330"/>
                  <a:pt x="8574230" y="9757391"/>
                </a:cubicBezTo>
                <a:cubicBezTo>
                  <a:pt x="8572779" y="9755901"/>
                  <a:pt x="8569224" y="9756046"/>
                  <a:pt x="8564438" y="9757389"/>
                </a:cubicBezTo>
                <a:close/>
                <a:moveTo>
                  <a:pt x="8472990" y="9730234"/>
                </a:moveTo>
                <a:cubicBezTo>
                  <a:pt x="8471037" y="9729013"/>
                  <a:pt x="8459135" y="9730897"/>
                  <a:pt x="8456611" y="9733399"/>
                </a:cubicBezTo>
                <a:cubicBezTo>
                  <a:pt x="8446036" y="9742522"/>
                  <a:pt x="8430413" y="9756649"/>
                  <a:pt x="8430841" y="9759830"/>
                </a:cubicBezTo>
                <a:cubicBezTo>
                  <a:pt x="8432595" y="9770252"/>
                  <a:pt x="8439401" y="9775672"/>
                  <a:pt x="8444679" y="9783050"/>
                </a:cubicBezTo>
                <a:cubicBezTo>
                  <a:pt x="8479878" y="9754937"/>
                  <a:pt x="8485170" y="9738431"/>
                  <a:pt x="8472990" y="9730234"/>
                </a:cubicBezTo>
                <a:close/>
                <a:moveTo>
                  <a:pt x="7674176" y="9720164"/>
                </a:moveTo>
                <a:cubicBezTo>
                  <a:pt x="7679676" y="9719022"/>
                  <a:pt x="7683630" y="9719017"/>
                  <a:pt x="7684831" y="9720642"/>
                </a:cubicBezTo>
                <a:cubicBezTo>
                  <a:pt x="7710329" y="9753481"/>
                  <a:pt x="7737826" y="9785241"/>
                  <a:pt x="7754799" y="9823824"/>
                </a:cubicBezTo>
                <a:cubicBezTo>
                  <a:pt x="7759981" y="9835806"/>
                  <a:pt x="7733113" y="9867379"/>
                  <a:pt x="7719770" y="9890507"/>
                </a:cubicBezTo>
                <a:cubicBezTo>
                  <a:pt x="7716671" y="9896728"/>
                  <a:pt x="7708573" y="9905652"/>
                  <a:pt x="7701572" y="9909435"/>
                </a:cubicBezTo>
                <a:cubicBezTo>
                  <a:pt x="7695571" y="9912678"/>
                  <a:pt x="7684669" y="9914020"/>
                  <a:pt x="7682243" y="9911922"/>
                </a:cubicBezTo>
                <a:cubicBezTo>
                  <a:pt x="7660878" y="9893902"/>
                  <a:pt x="7643515" y="9873724"/>
                  <a:pt x="7624150" y="9854625"/>
                </a:cubicBezTo>
                <a:lnTo>
                  <a:pt x="7632674" y="9848883"/>
                </a:lnTo>
                <a:cubicBezTo>
                  <a:pt x="7618311" y="9827082"/>
                  <a:pt x="7600471" y="9806022"/>
                  <a:pt x="7588632" y="9781720"/>
                </a:cubicBezTo>
                <a:cubicBezTo>
                  <a:pt x="7586254" y="9777320"/>
                  <a:pt x="7603451" y="9758932"/>
                  <a:pt x="7615549" y="9747846"/>
                </a:cubicBezTo>
                <a:cubicBezTo>
                  <a:pt x="7627266" y="9737251"/>
                  <a:pt x="7657677" y="9723590"/>
                  <a:pt x="7674176" y="9720164"/>
                </a:cubicBezTo>
                <a:close/>
                <a:moveTo>
                  <a:pt x="8381364" y="9622837"/>
                </a:moveTo>
                <a:cubicBezTo>
                  <a:pt x="8377461" y="9620397"/>
                  <a:pt x="8360985" y="9628163"/>
                  <a:pt x="8350034" y="9631806"/>
                </a:cubicBezTo>
                <a:cubicBezTo>
                  <a:pt x="8348363" y="9640669"/>
                  <a:pt x="8341691" y="9652233"/>
                  <a:pt x="8346544" y="9656432"/>
                </a:cubicBezTo>
                <a:cubicBezTo>
                  <a:pt x="8350447" y="9658872"/>
                  <a:pt x="8367922" y="9650566"/>
                  <a:pt x="8380350" y="9647261"/>
                </a:cubicBezTo>
                <a:cubicBezTo>
                  <a:pt x="8382021" y="9638398"/>
                  <a:pt x="8386217" y="9627036"/>
                  <a:pt x="8381364" y="9622837"/>
                </a:cubicBezTo>
                <a:close/>
                <a:moveTo>
                  <a:pt x="7593015" y="9604822"/>
                </a:moveTo>
                <a:cubicBezTo>
                  <a:pt x="7596973" y="9604673"/>
                  <a:pt x="7601042" y="9605032"/>
                  <a:pt x="7602256" y="9606081"/>
                </a:cubicBezTo>
                <a:cubicBezTo>
                  <a:pt x="7612389" y="9617661"/>
                  <a:pt x="7619522" y="9630861"/>
                  <a:pt x="7627654" y="9643522"/>
                </a:cubicBezTo>
                <a:lnTo>
                  <a:pt x="7632654" y="9640820"/>
                </a:lnTo>
                <a:cubicBezTo>
                  <a:pt x="7638887" y="9649960"/>
                  <a:pt x="7648592" y="9658360"/>
                  <a:pt x="7649824" y="9670201"/>
                </a:cubicBezTo>
                <a:cubicBezTo>
                  <a:pt x="7651152" y="9677442"/>
                  <a:pt x="7641481" y="9690628"/>
                  <a:pt x="7634857" y="9699891"/>
                </a:cubicBezTo>
                <a:cubicBezTo>
                  <a:pt x="7622480" y="9700895"/>
                  <a:pt x="7610101" y="9701899"/>
                  <a:pt x="7598249" y="9701482"/>
                </a:cubicBezTo>
                <a:cubicBezTo>
                  <a:pt x="7580968" y="9700587"/>
                  <a:pt x="7567213" y="9696649"/>
                  <a:pt x="7548407" y="9697714"/>
                </a:cubicBezTo>
                <a:cubicBezTo>
                  <a:pt x="7505370" y="9699366"/>
                  <a:pt x="7525762" y="9670154"/>
                  <a:pt x="7549156" y="9639322"/>
                </a:cubicBezTo>
                <a:cubicBezTo>
                  <a:pt x="7556779" y="9629518"/>
                  <a:pt x="7571352" y="9618233"/>
                  <a:pt x="7584451" y="9606607"/>
                </a:cubicBezTo>
                <a:cubicBezTo>
                  <a:pt x="7585213" y="9605626"/>
                  <a:pt x="7589058" y="9604970"/>
                  <a:pt x="7593015" y="9604822"/>
                </a:cubicBezTo>
                <a:close/>
                <a:moveTo>
                  <a:pt x="1181924" y="9327750"/>
                </a:moveTo>
                <a:cubicBezTo>
                  <a:pt x="1192065" y="9327388"/>
                  <a:pt x="1200693" y="9328410"/>
                  <a:pt x="1202856" y="9331220"/>
                </a:cubicBezTo>
                <a:cubicBezTo>
                  <a:pt x="1220123" y="9356001"/>
                  <a:pt x="1230865" y="9385443"/>
                  <a:pt x="1243130" y="9412926"/>
                </a:cubicBezTo>
                <a:cubicBezTo>
                  <a:pt x="1242129" y="9413467"/>
                  <a:pt x="1241130" y="9414007"/>
                  <a:pt x="1240130" y="9414547"/>
                </a:cubicBezTo>
                <a:cubicBezTo>
                  <a:pt x="1246691" y="9431469"/>
                  <a:pt x="1253725" y="9449271"/>
                  <a:pt x="1259285" y="9466733"/>
                </a:cubicBezTo>
                <a:cubicBezTo>
                  <a:pt x="1262990" y="9478374"/>
                  <a:pt x="1263222" y="9490757"/>
                  <a:pt x="1262452" y="9503679"/>
                </a:cubicBezTo>
                <a:cubicBezTo>
                  <a:pt x="1261829" y="9509701"/>
                  <a:pt x="1254256" y="9517203"/>
                  <a:pt x="1250632" y="9524846"/>
                </a:cubicBezTo>
                <a:cubicBezTo>
                  <a:pt x="1237354" y="9521790"/>
                  <a:pt x="1216121" y="9520755"/>
                  <a:pt x="1212317" y="9513715"/>
                </a:cubicBezTo>
                <a:cubicBezTo>
                  <a:pt x="1185785" y="9459831"/>
                  <a:pt x="1208682" y="9382650"/>
                  <a:pt x="1110768" y="9361650"/>
                </a:cubicBezTo>
                <a:cubicBezTo>
                  <a:pt x="1124342" y="9350905"/>
                  <a:pt x="1137491" y="9336979"/>
                  <a:pt x="1151918" y="9332594"/>
                </a:cubicBezTo>
                <a:cubicBezTo>
                  <a:pt x="1160131" y="9329861"/>
                  <a:pt x="1171784" y="9328113"/>
                  <a:pt x="1181924" y="9327750"/>
                </a:cubicBezTo>
                <a:close/>
                <a:moveTo>
                  <a:pt x="8269121" y="9262084"/>
                </a:moveTo>
                <a:cubicBezTo>
                  <a:pt x="8266479" y="9261380"/>
                  <a:pt x="8260015" y="9263167"/>
                  <a:pt x="8250039" y="9267420"/>
                </a:cubicBezTo>
                <a:cubicBezTo>
                  <a:pt x="8247564" y="9267621"/>
                  <a:pt x="8240941" y="9276884"/>
                  <a:pt x="8240368" y="9280606"/>
                </a:cubicBezTo>
                <a:cubicBezTo>
                  <a:pt x="8239843" y="9282027"/>
                  <a:pt x="8245795" y="9281083"/>
                  <a:pt x="8249747" y="9281224"/>
                </a:cubicBezTo>
                <a:cubicBezTo>
                  <a:pt x="8255270" y="9277101"/>
                  <a:pt x="8262747" y="9274199"/>
                  <a:pt x="8265270" y="9271697"/>
                </a:cubicBezTo>
                <a:cubicBezTo>
                  <a:pt x="8270583" y="9265984"/>
                  <a:pt x="8271763" y="9262788"/>
                  <a:pt x="8269121" y="9262084"/>
                </a:cubicBezTo>
                <a:close/>
                <a:moveTo>
                  <a:pt x="1073468" y="9163501"/>
                </a:moveTo>
                <a:cubicBezTo>
                  <a:pt x="1080846" y="9165200"/>
                  <a:pt x="1092700" y="9165617"/>
                  <a:pt x="1094602" y="9169137"/>
                </a:cubicBezTo>
                <a:cubicBezTo>
                  <a:pt x="1096980" y="9173537"/>
                  <a:pt x="1088407" y="9181582"/>
                  <a:pt x="1082832" y="9188004"/>
                </a:cubicBezTo>
                <a:cubicBezTo>
                  <a:pt x="1073978" y="9185966"/>
                  <a:pt x="1060125" y="9186630"/>
                  <a:pt x="1059222" y="9182569"/>
                </a:cubicBezTo>
                <a:cubicBezTo>
                  <a:pt x="1058322" y="9178509"/>
                  <a:pt x="1067895" y="9169925"/>
                  <a:pt x="1073468" y="9163501"/>
                </a:cubicBezTo>
                <a:close/>
                <a:moveTo>
                  <a:pt x="587759" y="8738067"/>
                </a:moveTo>
                <a:cubicBezTo>
                  <a:pt x="613090" y="8732339"/>
                  <a:pt x="669918" y="8756209"/>
                  <a:pt x="657770" y="8769594"/>
                </a:cubicBezTo>
                <a:cubicBezTo>
                  <a:pt x="621278" y="8812053"/>
                  <a:pt x="643301" y="8845633"/>
                  <a:pt x="634090" y="8883584"/>
                </a:cubicBezTo>
                <a:cubicBezTo>
                  <a:pt x="633516" y="8887305"/>
                  <a:pt x="630991" y="8889805"/>
                  <a:pt x="628943" y="8893186"/>
                </a:cubicBezTo>
                <a:cubicBezTo>
                  <a:pt x="625893" y="8897109"/>
                  <a:pt x="623844" y="8900490"/>
                  <a:pt x="620845" y="8902110"/>
                </a:cubicBezTo>
                <a:cubicBezTo>
                  <a:pt x="617893" y="8901431"/>
                  <a:pt x="613942" y="8901292"/>
                  <a:pt x="609990" y="8901153"/>
                </a:cubicBezTo>
                <a:cubicBezTo>
                  <a:pt x="606038" y="8901014"/>
                  <a:pt x="603089" y="8900335"/>
                  <a:pt x="601137" y="8899116"/>
                </a:cubicBezTo>
                <a:cubicBezTo>
                  <a:pt x="560030" y="8856518"/>
                  <a:pt x="546780" y="8805692"/>
                  <a:pt x="567333" y="8745693"/>
                </a:cubicBezTo>
                <a:cubicBezTo>
                  <a:pt x="567382" y="8743393"/>
                  <a:pt x="580809" y="8739548"/>
                  <a:pt x="587759" y="8738067"/>
                </a:cubicBezTo>
                <a:close/>
                <a:moveTo>
                  <a:pt x="488351" y="8610323"/>
                </a:moveTo>
                <a:cubicBezTo>
                  <a:pt x="502391" y="8608173"/>
                  <a:pt x="518398" y="8618071"/>
                  <a:pt x="517318" y="8634005"/>
                </a:cubicBezTo>
                <a:cubicBezTo>
                  <a:pt x="516597" y="8644626"/>
                  <a:pt x="504498" y="8655713"/>
                  <a:pt x="497827" y="8667277"/>
                </a:cubicBezTo>
                <a:cubicBezTo>
                  <a:pt x="492450" y="8664497"/>
                  <a:pt x="484596" y="8661918"/>
                  <a:pt x="478218" y="8659680"/>
                </a:cubicBezTo>
                <a:cubicBezTo>
                  <a:pt x="471841" y="8657441"/>
                  <a:pt x="466462" y="8654662"/>
                  <a:pt x="464084" y="8650262"/>
                </a:cubicBezTo>
                <a:cubicBezTo>
                  <a:pt x="460805" y="8641801"/>
                  <a:pt x="465574" y="8626717"/>
                  <a:pt x="475674" y="8616712"/>
                </a:cubicBezTo>
                <a:cubicBezTo>
                  <a:pt x="479210" y="8613095"/>
                  <a:pt x="483672" y="8611040"/>
                  <a:pt x="488351" y="8610323"/>
                </a:cubicBezTo>
                <a:close/>
                <a:moveTo>
                  <a:pt x="884559" y="8378715"/>
                </a:moveTo>
                <a:cubicBezTo>
                  <a:pt x="918119" y="8381046"/>
                  <a:pt x="910301" y="8400052"/>
                  <a:pt x="904481" y="8417977"/>
                </a:cubicBezTo>
                <a:cubicBezTo>
                  <a:pt x="902384" y="8423659"/>
                  <a:pt x="895334" y="8429743"/>
                  <a:pt x="889286" y="8435284"/>
                </a:cubicBezTo>
                <a:lnTo>
                  <a:pt x="856542" y="8417731"/>
                </a:lnTo>
                <a:cubicBezTo>
                  <a:pt x="859739" y="8406908"/>
                  <a:pt x="862459" y="8395204"/>
                  <a:pt x="866655" y="8383841"/>
                </a:cubicBezTo>
                <a:cubicBezTo>
                  <a:pt x="867181" y="8382421"/>
                  <a:pt x="879131" y="8378236"/>
                  <a:pt x="884559" y="8378715"/>
                </a:cubicBezTo>
                <a:close/>
                <a:moveTo>
                  <a:pt x="499411" y="8244591"/>
                </a:moveTo>
                <a:lnTo>
                  <a:pt x="497362" y="8247972"/>
                </a:lnTo>
                <a:cubicBezTo>
                  <a:pt x="496362" y="8248513"/>
                  <a:pt x="495362" y="8249053"/>
                  <a:pt x="494361" y="8249594"/>
                </a:cubicBezTo>
                <a:lnTo>
                  <a:pt x="493990" y="8247920"/>
                </a:lnTo>
                <a:lnTo>
                  <a:pt x="494936" y="8245873"/>
                </a:lnTo>
                <a:lnTo>
                  <a:pt x="496936" y="8244983"/>
                </a:lnTo>
                <a:close/>
                <a:moveTo>
                  <a:pt x="769969" y="8142738"/>
                </a:moveTo>
                <a:lnTo>
                  <a:pt x="780150" y="8152017"/>
                </a:lnTo>
                <a:lnTo>
                  <a:pt x="767954" y="8167703"/>
                </a:lnTo>
                <a:lnTo>
                  <a:pt x="748820" y="8160988"/>
                </a:lnTo>
                <a:close/>
                <a:moveTo>
                  <a:pt x="368155" y="8094937"/>
                </a:moveTo>
                <a:cubicBezTo>
                  <a:pt x="363582" y="8100818"/>
                  <a:pt x="356057" y="8106021"/>
                  <a:pt x="353435" y="8113123"/>
                </a:cubicBezTo>
                <a:cubicBezTo>
                  <a:pt x="347616" y="8131049"/>
                  <a:pt x="344273" y="8148773"/>
                  <a:pt x="376309" y="8153066"/>
                </a:cubicBezTo>
                <a:cubicBezTo>
                  <a:pt x="384883" y="8145022"/>
                  <a:pt x="403409" y="8133875"/>
                  <a:pt x="401507" y="8130354"/>
                </a:cubicBezTo>
                <a:cubicBezTo>
                  <a:pt x="393373" y="8117695"/>
                  <a:pt x="379764" y="8106855"/>
                  <a:pt x="368155" y="8094937"/>
                </a:cubicBezTo>
                <a:close/>
                <a:moveTo>
                  <a:pt x="1709988" y="7842958"/>
                </a:moveTo>
                <a:cubicBezTo>
                  <a:pt x="1716337" y="7842565"/>
                  <a:pt x="1721645" y="7842824"/>
                  <a:pt x="1724834" y="7843943"/>
                </a:cubicBezTo>
                <a:cubicBezTo>
                  <a:pt x="1760101" y="7858996"/>
                  <a:pt x="1761464" y="7887823"/>
                  <a:pt x="1742023" y="7918794"/>
                </a:cubicBezTo>
                <a:cubicBezTo>
                  <a:pt x="1736400" y="7927516"/>
                  <a:pt x="1712497" y="7935885"/>
                  <a:pt x="1697021" y="7943110"/>
                </a:cubicBezTo>
                <a:cubicBezTo>
                  <a:pt x="1692545" y="7944391"/>
                  <a:pt x="1687595" y="7944793"/>
                  <a:pt x="1683118" y="7946074"/>
                </a:cubicBezTo>
                <a:cubicBezTo>
                  <a:pt x="1678642" y="7947356"/>
                  <a:pt x="1674691" y="7947217"/>
                  <a:pt x="1671739" y="7946538"/>
                </a:cubicBezTo>
                <a:cubicBezTo>
                  <a:pt x="1633472" y="7933105"/>
                  <a:pt x="1619599" y="7888300"/>
                  <a:pt x="1653846" y="7858425"/>
                </a:cubicBezTo>
                <a:cubicBezTo>
                  <a:pt x="1662525" y="7851176"/>
                  <a:pt x="1690941" y="7844136"/>
                  <a:pt x="1709988" y="7842958"/>
                </a:cubicBezTo>
                <a:close/>
                <a:moveTo>
                  <a:pt x="701226" y="7819452"/>
                </a:moveTo>
                <a:cubicBezTo>
                  <a:pt x="709933" y="7828392"/>
                  <a:pt x="722640" y="7835170"/>
                  <a:pt x="724395" y="7845592"/>
                </a:cubicBezTo>
                <a:cubicBezTo>
                  <a:pt x="725722" y="7852832"/>
                  <a:pt x="710150" y="7864659"/>
                  <a:pt x="701526" y="7875004"/>
                </a:cubicBezTo>
                <a:cubicBezTo>
                  <a:pt x="691345" y="7865723"/>
                  <a:pt x="677161" y="7858607"/>
                  <a:pt x="675884" y="7849065"/>
                </a:cubicBezTo>
                <a:cubicBezTo>
                  <a:pt x="675554" y="7841284"/>
                  <a:pt x="692129" y="7828917"/>
                  <a:pt x="701226" y="7819452"/>
                </a:cubicBezTo>
                <a:close/>
                <a:moveTo>
                  <a:pt x="1542528" y="7561555"/>
                </a:moveTo>
                <a:lnTo>
                  <a:pt x="1547382" y="7565754"/>
                </a:lnTo>
                <a:lnTo>
                  <a:pt x="1552235" y="7569954"/>
                </a:lnTo>
                <a:lnTo>
                  <a:pt x="1538088" y="7584421"/>
                </a:lnTo>
                <a:lnTo>
                  <a:pt x="1518429" y="7579126"/>
                </a:lnTo>
                <a:close/>
                <a:moveTo>
                  <a:pt x="1516298" y="7238037"/>
                </a:moveTo>
                <a:cubicBezTo>
                  <a:pt x="1554958" y="7233066"/>
                  <a:pt x="1574371" y="7249865"/>
                  <a:pt x="1562929" y="7276513"/>
                </a:cubicBezTo>
                <a:cubicBezTo>
                  <a:pt x="1560830" y="7282195"/>
                  <a:pt x="1554783" y="7287737"/>
                  <a:pt x="1548684" y="7295581"/>
                </a:cubicBezTo>
                <a:cubicBezTo>
                  <a:pt x="1525550" y="7291026"/>
                  <a:pt x="1500417" y="7287552"/>
                  <a:pt x="1480807" y="7279956"/>
                </a:cubicBezTo>
                <a:cubicBezTo>
                  <a:pt x="1471003" y="7276157"/>
                  <a:pt x="1462919" y="7261196"/>
                  <a:pt x="1467444" y="7257615"/>
                </a:cubicBezTo>
                <a:cubicBezTo>
                  <a:pt x="1480968" y="7249169"/>
                  <a:pt x="1500920" y="7240662"/>
                  <a:pt x="1516298" y="7238037"/>
                </a:cubicBezTo>
                <a:close/>
                <a:moveTo>
                  <a:pt x="3191024" y="6999381"/>
                </a:moveTo>
                <a:cubicBezTo>
                  <a:pt x="3202830" y="7002099"/>
                  <a:pt x="3223585" y="7002254"/>
                  <a:pt x="3225439" y="7008073"/>
                </a:cubicBezTo>
                <a:cubicBezTo>
                  <a:pt x="3228718" y="7016535"/>
                  <a:pt x="3218571" y="7028840"/>
                  <a:pt x="3212850" y="7042165"/>
                </a:cubicBezTo>
                <a:cubicBezTo>
                  <a:pt x="3200571" y="7038567"/>
                  <a:pt x="3180815" y="7037871"/>
                  <a:pt x="3178485" y="7031171"/>
                </a:cubicBezTo>
                <a:cubicBezTo>
                  <a:pt x="3175206" y="7022710"/>
                  <a:pt x="3186353" y="7009864"/>
                  <a:pt x="3191024" y="6999381"/>
                </a:cubicBezTo>
                <a:close/>
                <a:moveTo>
                  <a:pt x="453631" y="6935621"/>
                </a:moveTo>
                <a:cubicBezTo>
                  <a:pt x="451630" y="6936702"/>
                  <a:pt x="450153" y="6936363"/>
                  <a:pt x="447679" y="6936563"/>
                </a:cubicBezTo>
                <a:cubicBezTo>
                  <a:pt x="447629" y="6938864"/>
                  <a:pt x="447105" y="6940284"/>
                  <a:pt x="447055" y="6942584"/>
                </a:cubicBezTo>
                <a:cubicBezTo>
                  <a:pt x="434581" y="6948189"/>
                  <a:pt x="422104" y="6953793"/>
                  <a:pt x="410103" y="6960278"/>
                </a:cubicBezTo>
                <a:cubicBezTo>
                  <a:pt x="408103" y="6961358"/>
                  <a:pt x="411334" y="6972121"/>
                  <a:pt x="413810" y="6971919"/>
                </a:cubicBezTo>
                <a:cubicBezTo>
                  <a:pt x="446993" y="6968769"/>
                  <a:pt x="446286" y="6955508"/>
                  <a:pt x="447055" y="6942584"/>
                </a:cubicBezTo>
                <a:cubicBezTo>
                  <a:pt x="449056" y="6941503"/>
                  <a:pt x="452055" y="6939883"/>
                  <a:pt x="454056" y="6938802"/>
                </a:cubicBezTo>
                <a:cubicBezTo>
                  <a:pt x="454582" y="6937381"/>
                  <a:pt x="454106" y="6936500"/>
                  <a:pt x="453631" y="6935621"/>
                </a:cubicBezTo>
                <a:close/>
                <a:moveTo>
                  <a:pt x="1478397" y="6928786"/>
                </a:moveTo>
                <a:lnTo>
                  <a:pt x="1498433" y="6939563"/>
                </a:lnTo>
                <a:lnTo>
                  <a:pt x="1483433" y="6947668"/>
                </a:lnTo>
                <a:cubicBezTo>
                  <a:pt x="1476530" y="6946849"/>
                  <a:pt x="1465678" y="6945893"/>
                  <a:pt x="1465250" y="6942712"/>
                </a:cubicBezTo>
                <a:cubicBezTo>
                  <a:pt x="1464823" y="6939532"/>
                  <a:pt x="1473348" y="6933789"/>
                  <a:pt x="1478397" y="6928786"/>
                </a:cubicBezTo>
                <a:close/>
                <a:moveTo>
                  <a:pt x="3216237" y="6790193"/>
                </a:moveTo>
                <a:cubicBezTo>
                  <a:pt x="3231042" y="6791289"/>
                  <a:pt x="3247323" y="6792725"/>
                  <a:pt x="3253126" y="6798685"/>
                </a:cubicBezTo>
                <a:cubicBezTo>
                  <a:pt x="3260882" y="6805864"/>
                  <a:pt x="3258162" y="6817567"/>
                  <a:pt x="3259917" y="6827988"/>
                </a:cubicBezTo>
                <a:lnTo>
                  <a:pt x="3257917" y="6829069"/>
                </a:lnTo>
                <a:cubicBezTo>
                  <a:pt x="3260573" y="6843551"/>
                  <a:pt x="3268658" y="6858512"/>
                  <a:pt x="3264364" y="6874476"/>
                </a:cubicBezTo>
                <a:cubicBezTo>
                  <a:pt x="3260593" y="6889020"/>
                  <a:pt x="3250824" y="6906807"/>
                  <a:pt x="3210642" y="6913739"/>
                </a:cubicBezTo>
                <a:cubicBezTo>
                  <a:pt x="3176934" y="6918309"/>
                  <a:pt x="3161751" y="6911732"/>
                  <a:pt x="3152668" y="6897312"/>
                </a:cubicBezTo>
                <a:cubicBezTo>
                  <a:pt x="3135023" y="6867051"/>
                  <a:pt x="3144562" y="6836882"/>
                  <a:pt x="3193711" y="6803501"/>
                </a:cubicBezTo>
                <a:cubicBezTo>
                  <a:pt x="3201236" y="6798298"/>
                  <a:pt x="3212285" y="6790054"/>
                  <a:pt x="3216237" y="6790193"/>
                </a:cubicBezTo>
                <a:close/>
                <a:moveTo>
                  <a:pt x="3181621" y="6721348"/>
                </a:moveTo>
                <a:cubicBezTo>
                  <a:pt x="3182096" y="6722229"/>
                  <a:pt x="3182571" y="6723109"/>
                  <a:pt x="3183047" y="6723989"/>
                </a:cubicBezTo>
                <a:cubicBezTo>
                  <a:pt x="3181572" y="6723648"/>
                  <a:pt x="3179571" y="6724730"/>
                  <a:pt x="3177096" y="6724931"/>
                </a:cubicBezTo>
                <a:cubicBezTo>
                  <a:pt x="3175621" y="6724590"/>
                  <a:pt x="3174670" y="6722830"/>
                  <a:pt x="3174194" y="6721950"/>
                </a:cubicBezTo>
                <a:cubicBezTo>
                  <a:pt x="3176668" y="6721750"/>
                  <a:pt x="3179145" y="6721549"/>
                  <a:pt x="3181621" y="6721348"/>
                </a:cubicBezTo>
                <a:close/>
                <a:moveTo>
                  <a:pt x="3261512" y="6706604"/>
                </a:moveTo>
                <a:cubicBezTo>
                  <a:pt x="3268464" y="6705122"/>
                  <a:pt x="3282695" y="6709938"/>
                  <a:pt x="3282170" y="6711360"/>
                </a:cubicBezTo>
                <a:cubicBezTo>
                  <a:pt x="3276548" y="6720083"/>
                  <a:pt x="3268876" y="6732187"/>
                  <a:pt x="3257925" y="6735831"/>
                </a:cubicBezTo>
                <a:cubicBezTo>
                  <a:pt x="3216594" y="6750205"/>
                  <a:pt x="3190985" y="6745852"/>
                  <a:pt x="3183047" y="6723989"/>
                </a:cubicBezTo>
                <a:cubicBezTo>
                  <a:pt x="3209377" y="6717720"/>
                  <a:pt x="3235708" y="6711452"/>
                  <a:pt x="3261512" y="6706604"/>
                </a:cubicBezTo>
                <a:close/>
                <a:moveTo>
                  <a:pt x="3153780" y="6705693"/>
                </a:moveTo>
                <a:cubicBezTo>
                  <a:pt x="3163634" y="6707191"/>
                  <a:pt x="3167914" y="6715111"/>
                  <a:pt x="3174194" y="6721950"/>
                </a:cubicBezTo>
                <a:cubicBezTo>
                  <a:pt x="3159341" y="6723155"/>
                  <a:pt x="3142486" y="6725439"/>
                  <a:pt x="3135158" y="6721440"/>
                </a:cubicBezTo>
                <a:cubicBezTo>
                  <a:pt x="3123926" y="6715003"/>
                  <a:pt x="3137025" y="6703377"/>
                  <a:pt x="3153780" y="6705693"/>
                </a:cubicBezTo>
                <a:close/>
                <a:moveTo>
                  <a:pt x="1409230" y="6341092"/>
                </a:moveTo>
                <a:cubicBezTo>
                  <a:pt x="1416156" y="6340760"/>
                  <a:pt x="1421403" y="6343894"/>
                  <a:pt x="1424945" y="6351644"/>
                </a:cubicBezTo>
                <a:cubicBezTo>
                  <a:pt x="1429177" y="6361866"/>
                  <a:pt x="1430834" y="6376888"/>
                  <a:pt x="1420784" y="6384592"/>
                </a:cubicBezTo>
                <a:cubicBezTo>
                  <a:pt x="1401210" y="6398580"/>
                  <a:pt x="1372831" y="6408230"/>
                  <a:pt x="1362830" y="6413634"/>
                </a:cubicBezTo>
                <a:cubicBezTo>
                  <a:pt x="1335026" y="6419562"/>
                  <a:pt x="1324074" y="6423206"/>
                  <a:pt x="1316171" y="6422929"/>
                </a:cubicBezTo>
                <a:cubicBezTo>
                  <a:pt x="1297416" y="6421694"/>
                  <a:pt x="1281659" y="6418836"/>
                  <a:pt x="1263903" y="6417060"/>
                </a:cubicBezTo>
                <a:cubicBezTo>
                  <a:pt x="1270429" y="6412398"/>
                  <a:pt x="1276003" y="6405975"/>
                  <a:pt x="1284003" y="6401653"/>
                </a:cubicBezTo>
                <a:cubicBezTo>
                  <a:pt x="1316480" y="6385240"/>
                  <a:pt x="1351907" y="6369507"/>
                  <a:pt x="1383433" y="6351336"/>
                </a:cubicBezTo>
                <a:cubicBezTo>
                  <a:pt x="1393696" y="6345222"/>
                  <a:pt x="1402303" y="6341424"/>
                  <a:pt x="1409230" y="6341092"/>
                </a:cubicBezTo>
                <a:close/>
                <a:moveTo>
                  <a:pt x="1224318" y="5916991"/>
                </a:moveTo>
                <a:cubicBezTo>
                  <a:pt x="1230591" y="5915449"/>
                  <a:pt x="1237707" y="5917857"/>
                  <a:pt x="1244725" y="5924867"/>
                </a:cubicBezTo>
                <a:cubicBezTo>
                  <a:pt x="1245676" y="5926628"/>
                  <a:pt x="1234151" y="5933991"/>
                  <a:pt x="1228101" y="5939535"/>
                </a:cubicBezTo>
                <a:cubicBezTo>
                  <a:pt x="1221723" y="5937296"/>
                  <a:pt x="1207918" y="5935660"/>
                  <a:pt x="1208968" y="5932819"/>
                </a:cubicBezTo>
                <a:cubicBezTo>
                  <a:pt x="1212614" y="5924026"/>
                  <a:pt x="1218045" y="5918533"/>
                  <a:pt x="1224318" y="5916991"/>
                </a:cubicBezTo>
                <a:close/>
                <a:moveTo>
                  <a:pt x="3069287" y="5891772"/>
                </a:moveTo>
                <a:cubicBezTo>
                  <a:pt x="3075238" y="5890831"/>
                  <a:pt x="3082140" y="5891648"/>
                  <a:pt x="3088519" y="5893886"/>
                </a:cubicBezTo>
                <a:cubicBezTo>
                  <a:pt x="3094421" y="5895246"/>
                  <a:pt x="3102274" y="5897824"/>
                  <a:pt x="3108177" y="5899183"/>
                </a:cubicBezTo>
                <a:lnTo>
                  <a:pt x="3101176" y="5902966"/>
                </a:lnTo>
                <a:cubicBezTo>
                  <a:pt x="3087225" y="5908230"/>
                  <a:pt x="3072749" y="5914916"/>
                  <a:pt x="3057797" y="5920720"/>
                </a:cubicBezTo>
                <a:cubicBezTo>
                  <a:pt x="3045516" y="5917123"/>
                  <a:pt x="3032712" y="5914946"/>
                  <a:pt x="3019432" y="5911890"/>
                </a:cubicBezTo>
                <a:cubicBezTo>
                  <a:pt x="3036384" y="5905003"/>
                  <a:pt x="3052908" y="5894937"/>
                  <a:pt x="3069287" y="5891772"/>
                </a:cubicBezTo>
                <a:close/>
                <a:moveTo>
                  <a:pt x="227315" y="5887932"/>
                </a:moveTo>
                <a:cubicBezTo>
                  <a:pt x="224839" y="5888132"/>
                  <a:pt x="216740" y="5897056"/>
                  <a:pt x="210216" y="5901719"/>
                </a:cubicBezTo>
                <a:cubicBezTo>
                  <a:pt x="217069" y="5904838"/>
                  <a:pt x="227825" y="5910396"/>
                  <a:pt x="230825" y="5908775"/>
                </a:cubicBezTo>
                <a:cubicBezTo>
                  <a:pt x="257778" y="5896486"/>
                  <a:pt x="256973" y="5887825"/>
                  <a:pt x="227315" y="5887932"/>
                </a:cubicBezTo>
                <a:close/>
                <a:moveTo>
                  <a:pt x="523919" y="4330281"/>
                </a:moveTo>
                <a:cubicBezTo>
                  <a:pt x="522855" y="4357006"/>
                  <a:pt x="524268" y="4383532"/>
                  <a:pt x="522205" y="4410797"/>
                </a:cubicBezTo>
                <a:cubicBezTo>
                  <a:pt x="522107" y="4415399"/>
                  <a:pt x="512582" y="4421682"/>
                  <a:pt x="506057" y="4426345"/>
                </a:cubicBezTo>
                <a:cubicBezTo>
                  <a:pt x="503057" y="4427966"/>
                  <a:pt x="490203" y="4428089"/>
                  <a:pt x="490252" y="4425790"/>
                </a:cubicBezTo>
                <a:cubicBezTo>
                  <a:pt x="482643" y="4411709"/>
                  <a:pt x="474559" y="4396747"/>
                  <a:pt x="471427" y="4381385"/>
                </a:cubicBezTo>
                <a:cubicBezTo>
                  <a:pt x="465490" y="4358442"/>
                  <a:pt x="479736" y="4339374"/>
                  <a:pt x="523919" y="4330281"/>
                </a:cubicBezTo>
                <a:close/>
                <a:moveTo>
                  <a:pt x="548096" y="4262641"/>
                </a:moveTo>
                <a:cubicBezTo>
                  <a:pt x="554474" y="4264880"/>
                  <a:pt x="561852" y="4266578"/>
                  <a:pt x="568229" y="4268817"/>
                </a:cubicBezTo>
                <a:cubicBezTo>
                  <a:pt x="574607" y="4271055"/>
                  <a:pt x="580984" y="4273295"/>
                  <a:pt x="581411" y="4276474"/>
                </a:cubicBezTo>
                <a:cubicBezTo>
                  <a:pt x="588824" y="4299758"/>
                  <a:pt x="576529" y="4320044"/>
                  <a:pt x="528444" y="4326699"/>
                </a:cubicBezTo>
                <a:lnTo>
                  <a:pt x="528395" y="4328999"/>
                </a:lnTo>
                <a:cubicBezTo>
                  <a:pt x="525919" y="4329200"/>
                  <a:pt x="524919" y="4329741"/>
                  <a:pt x="523919" y="4330281"/>
                </a:cubicBezTo>
                <a:lnTo>
                  <a:pt x="523492" y="4327101"/>
                </a:lnTo>
                <a:cubicBezTo>
                  <a:pt x="525492" y="4326020"/>
                  <a:pt x="526493" y="4325479"/>
                  <a:pt x="527968" y="4325819"/>
                </a:cubicBezTo>
                <a:cubicBezTo>
                  <a:pt x="528312" y="4309716"/>
                  <a:pt x="527653" y="4294153"/>
                  <a:pt x="530473" y="4277849"/>
                </a:cubicBezTo>
                <a:cubicBezTo>
                  <a:pt x="530996" y="4276428"/>
                  <a:pt x="533522" y="4273927"/>
                  <a:pt x="537046" y="4270886"/>
                </a:cubicBezTo>
                <a:cubicBezTo>
                  <a:pt x="540571" y="4267844"/>
                  <a:pt x="545571" y="4265142"/>
                  <a:pt x="548096" y="4262641"/>
                </a:cubicBezTo>
                <a:close/>
                <a:moveTo>
                  <a:pt x="549454" y="4190134"/>
                </a:moveTo>
                <a:cubicBezTo>
                  <a:pt x="555839" y="4189099"/>
                  <a:pt x="562943" y="4192083"/>
                  <a:pt x="570699" y="4199262"/>
                </a:cubicBezTo>
                <a:cubicBezTo>
                  <a:pt x="571174" y="4200142"/>
                  <a:pt x="568648" y="4202643"/>
                  <a:pt x="565125" y="4205685"/>
                </a:cubicBezTo>
                <a:cubicBezTo>
                  <a:pt x="561599" y="4208726"/>
                  <a:pt x="556599" y="4211428"/>
                  <a:pt x="553075" y="4214470"/>
                </a:cubicBezTo>
                <a:cubicBezTo>
                  <a:pt x="546222" y="4211351"/>
                  <a:pt x="539368" y="4208233"/>
                  <a:pt x="532515" y="4205113"/>
                </a:cubicBezTo>
                <a:cubicBezTo>
                  <a:pt x="537400" y="4196220"/>
                  <a:pt x="543068" y="4191168"/>
                  <a:pt x="549454" y="4190134"/>
                </a:cubicBezTo>
                <a:close/>
                <a:moveTo>
                  <a:pt x="558502" y="4052356"/>
                </a:moveTo>
                <a:lnTo>
                  <a:pt x="566734" y="4060416"/>
                </a:lnTo>
                <a:cubicBezTo>
                  <a:pt x="561209" y="4064538"/>
                  <a:pt x="555635" y="4070960"/>
                  <a:pt x="551160" y="4072242"/>
                </a:cubicBezTo>
                <a:cubicBezTo>
                  <a:pt x="545209" y="4073184"/>
                  <a:pt x="538405" y="4067765"/>
                  <a:pt x="532026" y="4065526"/>
                </a:cubicBezTo>
                <a:cubicBezTo>
                  <a:pt x="541027" y="4060663"/>
                  <a:pt x="549503" y="4057219"/>
                  <a:pt x="558502" y="4052356"/>
                </a:cubicBezTo>
                <a:close/>
                <a:moveTo>
                  <a:pt x="509054" y="3867592"/>
                </a:moveTo>
                <a:cubicBezTo>
                  <a:pt x="511006" y="3868812"/>
                  <a:pt x="513957" y="3869492"/>
                  <a:pt x="516432" y="3869291"/>
                </a:cubicBezTo>
                <a:cubicBezTo>
                  <a:pt x="517383" y="3871051"/>
                  <a:pt x="515858" y="3873011"/>
                  <a:pt x="516810" y="3874771"/>
                </a:cubicBezTo>
                <a:cubicBezTo>
                  <a:pt x="533091" y="3876208"/>
                  <a:pt x="552370" y="3876022"/>
                  <a:pt x="558175" y="3881983"/>
                </a:cubicBezTo>
                <a:cubicBezTo>
                  <a:pt x="586198" y="3912321"/>
                  <a:pt x="585987" y="3945407"/>
                  <a:pt x="538313" y="3979127"/>
                </a:cubicBezTo>
                <a:cubicBezTo>
                  <a:pt x="521264" y="3990614"/>
                  <a:pt x="502494" y="4013262"/>
                  <a:pt x="471653" y="3999229"/>
                </a:cubicBezTo>
                <a:cubicBezTo>
                  <a:pt x="460374" y="3995090"/>
                  <a:pt x="454339" y="3976748"/>
                  <a:pt x="461912" y="3969245"/>
                </a:cubicBezTo>
                <a:cubicBezTo>
                  <a:pt x="495683" y="3938490"/>
                  <a:pt x="523027" y="3907796"/>
                  <a:pt x="516334" y="3873892"/>
                </a:cubicBezTo>
                <a:cubicBezTo>
                  <a:pt x="513859" y="3874092"/>
                  <a:pt x="511908" y="3872873"/>
                  <a:pt x="509432" y="3873073"/>
                </a:cubicBezTo>
                <a:close/>
                <a:moveTo>
                  <a:pt x="491319" y="3848556"/>
                </a:moveTo>
                <a:cubicBezTo>
                  <a:pt x="506379" y="3849638"/>
                  <a:pt x="508132" y="3858711"/>
                  <a:pt x="509054" y="3867592"/>
                </a:cubicBezTo>
                <a:cubicBezTo>
                  <a:pt x="495250" y="3865956"/>
                  <a:pt x="481445" y="3864319"/>
                  <a:pt x="468640" y="3862142"/>
                </a:cubicBezTo>
                <a:cubicBezTo>
                  <a:pt x="466689" y="3860923"/>
                  <a:pt x="468884" y="3850640"/>
                  <a:pt x="471361" y="3850439"/>
                </a:cubicBezTo>
                <a:cubicBezTo>
                  <a:pt x="479800" y="3848722"/>
                  <a:pt x="486299" y="3848195"/>
                  <a:pt x="491319" y="3848556"/>
                </a:cubicBezTo>
                <a:close/>
                <a:moveTo>
                  <a:pt x="569884" y="3726708"/>
                </a:moveTo>
                <a:cubicBezTo>
                  <a:pt x="569065" y="3741931"/>
                  <a:pt x="571198" y="3757833"/>
                  <a:pt x="566429" y="3772919"/>
                </a:cubicBezTo>
                <a:cubicBezTo>
                  <a:pt x="564855" y="3777179"/>
                  <a:pt x="543476" y="3783047"/>
                  <a:pt x="531050" y="3786351"/>
                </a:cubicBezTo>
                <a:cubicBezTo>
                  <a:pt x="528050" y="3787971"/>
                  <a:pt x="518818" y="3780452"/>
                  <a:pt x="517440" y="3775512"/>
                </a:cubicBezTo>
                <a:cubicBezTo>
                  <a:pt x="512504" y="3752028"/>
                  <a:pt x="524273" y="3733161"/>
                  <a:pt x="569884" y="3726708"/>
                </a:cubicBezTo>
                <a:close/>
                <a:moveTo>
                  <a:pt x="616486" y="3693994"/>
                </a:moveTo>
                <a:cubicBezTo>
                  <a:pt x="621197" y="3696138"/>
                  <a:pt x="622337" y="3700638"/>
                  <a:pt x="616787" y="3705911"/>
                </a:cubicBezTo>
                <a:cubicBezTo>
                  <a:pt x="609215" y="3713415"/>
                  <a:pt x="591361" y="3716239"/>
                  <a:pt x="576408" y="3722045"/>
                </a:cubicBezTo>
                <a:cubicBezTo>
                  <a:pt x="575409" y="3722585"/>
                  <a:pt x="574884" y="3724006"/>
                  <a:pt x="574360" y="3725426"/>
                </a:cubicBezTo>
                <a:cubicBezTo>
                  <a:pt x="572359" y="3726507"/>
                  <a:pt x="571360" y="3727047"/>
                  <a:pt x="569884" y="3726708"/>
                </a:cubicBezTo>
                <a:lnTo>
                  <a:pt x="569458" y="3723527"/>
                </a:lnTo>
                <a:cubicBezTo>
                  <a:pt x="571457" y="3722447"/>
                  <a:pt x="573933" y="3722246"/>
                  <a:pt x="575933" y="3721165"/>
                </a:cubicBezTo>
                <a:cubicBezTo>
                  <a:pt x="581080" y="3711562"/>
                  <a:pt x="584276" y="3700738"/>
                  <a:pt x="594752" y="3696215"/>
                </a:cubicBezTo>
                <a:cubicBezTo>
                  <a:pt x="603490" y="3692062"/>
                  <a:pt x="611774" y="3691849"/>
                  <a:pt x="616486" y="3693994"/>
                </a:cubicBezTo>
                <a:close/>
                <a:moveTo>
                  <a:pt x="425298" y="3576297"/>
                </a:moveTo>
                <a:cubicBezTo>
                  <a:pt x="388639" y="3580187"/>
                  <a:pt x="392247" y="3596429"/>
                  <a:pt x="390479" y="3609892"/>
                </a:cubicBezTo>
                <a:cubicBezTo>
                  <a:pt x="400234" y="3615991"/>
                  <a:pt x="409465" y="3623510"/>
                  <a:pt x="419220" y="3629608"/>
                </a:cubicBezTo>
                <a:cubicBezTo>
                  <a:pt x="427943" y="3614663"/>
                  <a:pt x="437662" y="3599178"/>
                  <a:pt x="443908" y="3584433"/>
                </a:cubicBezTo>
                <a:cubicBezTo>
                  <a:pt x="445433" y="3582472"/>
                  <a:pt x="432726" y="3575694"/>
                  <a:pt x="425298" y="3576297"/>
                </a:cubicBezTo>
                <a:close/>
                <a:moveTo>
                  <a:pt x="534156" y="3524297"/>
                </a:moveTo>
                <a:cubicBezTo>
                  <a:pt x="528632" y="3528418"/>
                  <a:pt x="517631" y="3534362"/>
                  <a:pt x="518058" y="3537544"/>
                </a:cubicBezTo>
                <a:cubicBezTo>
                  <a:pt x="518485" y="3540724"/>
                  <a:pt x="529814" y="3542561"/>
                  <a:pt x="536667" y="3545680"/>
                </a:cubicBezTo>
                <a:lnTo>
                  <a:pt x="553619" y="3538794"/>
                </a:lnTo>
                <a:close/>
                <a:moveTo>
                  <a:pt x="3174906" y="3437893"/>
                </a:moveTo>
                <a:cubicBezTo>
                  <a:pt x="3185514" y="3450352"/>
                  <a:pt x="3197599" y="3463151"/>
                  <a:pt x="3204355" y="3470871"/>
                </a:cubicBezTo>
                <a:cubicBezTo>
                  <a:pt x="3199535" y="3488255"/>
                  <a:pt x="3198815" y="3498878"/>
                  <a:pt x="3194144" y="3509362"/>
                </a:cubicBezTo>
                <a:cubicBezTo>
                  <a:pt x="3191569" y="3514163"/>
                  <a:pt x="3182570" y="3519027"/>
                  <a:pt x="3177520" y="3524029"/>
                </a:cubicBezTo>
                <a:cubicBezTo>
                  <a:pt x="3170667" y="3520910"/>
                  <a:pt x="3160338" y="3518533"/>
                  <a:pt x="3157960" y="3514132"/>
                </a:cubicBezTo>
                <a:cubicBezTo>
                  <a:pt x="3153205" y="3505332"/>
                  <a:pt x="3148498" y="3494231"/>
                  <a:pt x="3151170" y="3484828"/>
                </a:cubicBezTo>
                <a:cubicBezTo>
                  <a:pt x="3155464" y="3468864"/>
                  <a:pt x="3166661" y="3453718"/>
                  <a:pt x="3174906" y="3437893"/>
                </a:cubicBezTo>
                <a:close/>
                <a:moveTo>
                  <a:pt x="6789897" y="3373092"/>
                </a:moveTo>
                <a:cubicBezTo>
                  <a:pt x="6788420" y="3372751"/>
                  <a:pt x="6776897" y="3380116"/>
                  <a:pt x="6774846" y="3383498"/>
                </a:cubicBezTo>
                <a:cubicBezTo>
                  <a:pt x="6773322" y="3385459"/>
                  <a:pt x="6780701" y="3387156"/>
                  <a:pt x="6783603" y="3390136"/>
                </a:cubicBezTo>
                <a:cubicBezTo>
                  <a:pt x="6789554" y="3389194"/>
                  <a:pt x="6798456" y="3388932"/>
                  <a:pt x="6801932" y="3388191"/>
                </a:cubicBezTo>
                <a:cubicBezTo>
                  <a:pt x="6815932" y="3380625"/>
                  <a:pt x="6811604" y="3375006"/>
                  <a:pt x="6789897" y="3373092"/>
                </a:cubicBezTo>
                <a:close/>
                <a:moveTo>
                  <a:pt x="477295" y="3316250"/>
                </a:moveTo>
                <a:cubicBezTo>
                  <a:pt x="470772" y="3320913"/>
                  <a:pt x="458295" y="3326517"/>
                  <a:pt x="459197" y="3330578"/>
                </a:cubicBezTo>
                <a:cubicBezTo>
                  <a:pt x="459100" y="3335179"/>
                  <a:pt x="471904" y="3337356"/>
                  <a:pt x="479233" y="3341355"/>
                </a:cubicBezTo>
                <a:cubicBezTo>
                  <a:pt x="485758" y="3336691"/>
                  <a:pt x="491806" y="3331149"/>
                  <a:pt x="497332" y="3327027"/>
                </a:cubicBezTo>
                <a:cubicBezTo>
                  <a:pt x="490002" y="3323028"/>
                  <a:pt x="484149" y="3319369"/>
                  <a:pt x="477295" y="3316250"/>
                </a:cubicBezTo>
                <a:close/>
                <a:moveTo>
                  <a:pt x="749859" y="3282671"/>
                </a:moveTo>
                <a:lnTo>
                  <a:pt x="749237" y="3288692"/>
                </a:lnTo>
                <a:cubicBezTo>
                  <a:pt x="736285" y="3293416"/>
                  <a:pt x="723859" y="3296720"/>
                  <a:pt x="711382" y="3302324"/>
                </a:cubicBezTo>
                <a:cubicBezTo>
                  <a:pt x="709382" y="3303405"/>
                  <a:pt x="711662" y="3312407"/>
                  <a:pt x="713138" y="3312746"/>
                </a:cubicBezTo>
                <a:cubicBezTo>
                  <a:pt x="743795" y="3312098"/>
                  <a:pt x="746516" y="3300394"/>
                  <a:pt x="749237" y="3288692"/>
                </a:cubicBezTo>
                <a:cubicBezTo>
                  <a:pt x="751238" y="3287611"/>
                  <a:pt x="753713" y="3287410"/>
                  <a:pt x="756713" y="3285789"/>
                </a:cubicBezTo>
                <a:lnTo>
                  <a:pt x="759237" y="3283289"/>
                </a:lnTo>
                <a:cubicBezTo>
                  <a:pt x="756286" y="3282609"/>
                  <a:pt x="753811" y="3282810"/>
                  <a:pt x="749859" y="3282671"/>
                </a:cubicBezTo>
                <a:close/>
                <a:moveTo>
                  <a:pt x="415609" y="3218827"/>
                </a:moveTo>
                <a:cubicBezTo>
                  <a:pt x="408462" y="3229510"/>
                  <a:pt x="393888" y="3240798"/>
                  <a:pt x="394168" y="3250879"/>
                </a:cubicBezTo>
                <a:cubicBezTo>
                  <a:pt x="393971" y="3260081"/>
                  <a:pt x="409630" y="3267538"/>
                  <a:pt x="418860" y="3275058"/>
                </a:cubicBezTo>
                <a:cubicBezTo>
                  <a:pt x="426483" y="3265255"/>
                  <a:pt x="442057" y="3253427"/>
                  <a:pt x="441778" y="3243345"/>
                </a:cubicBezTo>
                <a:cubicBezTo>
                  <a:pt x="440973" y="3234683"/>
                  <a:pt x="425315" y="3227227"/>
                  <a:pt x="415609" y="3218827"/>
                </a:cubicBezTo>
                <a:close/>
                <a:moveTo>
                  <a:pt x="752062" y="3179149"/>
                </a:moveTo>
                <a:cubicBezTo>
                  <a:pt x="751063" y="3179689"/>
                  <a:pt x="750539" y="3181110"/>
                  <a:pt x="750014" y="3182531"/>
                </a:cubicBezTo>
                <a:cubicBezTo>
                  <a:pt x="734587" y="3187455"/>
                  <a:pt x="716734" y="3190281"/>
                  <a:pt x="710159" y="3197244"/>
                </a:cubicBezTo>
                <a:cubicBezTo>
                  <a:pt x="700061" y="3207248"/>
                  <a:pt x="715719" y="3214706"/>
                  <a:pt x="731195" y="3207481"/>
                </a:cubicBezTo>
                <a:cubicBezTo>
                  <a:pt x="742196" y="3201537"/>
                  <a:pt x="744867" y="3192134"/>
                  <a:pt x="750014" y="3182531"/>
                </a:cubicBezTo>
                <a:cubicBezTo>
                  <a:pt x="752014" y="3181450"/>
                  <a:pt x="753490" y="3181790"/>
                  <a:pt x="755490" y="3180709"/>
                </a:cubicBezTo>
                <a:lnTo>
                  <a:pt x="752062" y="3179149"/>
                </a:lnTo>
                <a:lnTo>
                  <a:pt x="756966" y="3181048"/>
                </a:lnTo>
                <a:cubicBezTo>
                  <a:pt x="756490" y="3180168"/>
                  <a:pt x="757490" y="3179628"/>
                  <a:pt x="757490" y="3179628"/>
                </a:cubicBezTo>
                <a:cubicBezTo>
                  <a:pt x="755014" y="3179828"/>
                  <a:pt x="753539" y="3179489"/>
                  <a:pt x="752062" y="3179149"/>
                </a:cubicBezTo>
                <a:close/>
                <a:moveTo>
                  <a:pt x="608652" y="3136119"/>
                </a:moveTo>
                <a:cubicBezTo>
                  <a:pt x="571042" y="3138249"/>
                  <a:pt x="572700" y="3153272"/>
                  <a:pt x="571406" y="3167616"/>
                </a:cubicBezTo>
                <a:cubicBezTo>
                  <a:pt x="581637" y="3174594"/>
                  <a:pt x="590868" y="3182114"/>
                  <a:pt x="600099" y="3189632"/>
                </a:cubicBezTo>
                <a:cubicBezTo>
                  <a:pt x="610295" y="3175026"/>
                  <a:pt x="620491" y="3160422"/>
                  <a:pt x="627736" y="3145135"/>
                </a:cubicBezTo>
                <a:cubicBezTo>
                  <a:pt x="628786" y="3142295"/>
                  <a:pt x="616079" y="3135517"/>
                  <a:pt x="608652" y="3136119"/>
                </a:cubicBezTo>
                <a:close/>
                <a:moveTo>
                  <a:pt x="6840069" y="3059455"/>
                </a:moveTo>
                <a:cubicBezTo>
                  <a:pt x="6833446" y="3068718"/>
                  <a:pt x="6821872" y="3078383"/>
                  <a:pt x="6823677" y="3086505"/>
                </a:cubicBezTo>
                <a:cubicBezTo>
                  <a:pt x="6824529" y="3092866"/>
                  <a:pt x="6844237" y="3095861"/>
                  <a:pt x="6855516" y="3100000"/>
                </a:cubicBezTo>
                <a:cubicBezTo>
                  <a:pt x="6860664" y="3090395"/>
                  <a:pt x="6872238" y="3080731"/>
                  <a:pt x="6870958" y="3071189"/>
                </a:cubicBezTo>
                <a:cubicBezTo>
                  <a:pt x="6870581" y="3065707"/>
                  <a:pt x="6851349" y="3063593"/>
                  <a:pt x="6840069" y="3059455"/>
                </a:cubicBezTo>
                <a:close/>
                <a:moveTo>
                  <a:pt x="3281466" y="3006237"/>
                </a:moveTo>
                <a:cubicBezTo>
                  <a:pt x="3308649" y="3006329"/>
                  <a:pt x="3314880" y="3015470"/>
                  <a:pt x="3300306" y="3026756"/>
                </a:cubicBezTo>
                <a:cubicBezTo>
                  <a:pt x="3287256" y="3036082"/>
                  <a:pt x="3274205" y="3045407"/>
                  <a:pt x="3261157" y="3054732"/>
                </a:cubicBezTo>
                <a:cubicBezTo>
                  <a:pt x="3242108" y="3067300"/>
                  <a:pt x="3225729" y="3070465"/>
                  <a:pt x="3214071" y="3060846"/>
                </a:cubicBezTo>
                <a:cubicBezTo>
                  <a:pt x="3209692" y="3057526"/>
                  <a:pt x="3207841" y="3051706"/>
                  <a:pt x="3204462" y="3047846"/>
                </a:cubicBezTo>
                <a:cubicBezTo>
                  <a:pt x="3204477" y="3023962"/>
                  <a:pt x="3236002" y="3005789"/>
                  <a:pt x="3281466" y="3006237"/>
                </a:cubicBezTo>
                <a:close/>
                <a:moveTo>
                  <a:pt x="544204" y="2959461"/>
                </a:moveTo>
                <a:cubicBezTo>
                  <a:pt x="522679" y="2972229"/>
                  <a:pt x="502104" y="2986757"/>
                  <a:pt x="478102" y="2999726"/>
                </a:cubicBezTo>
                <a:cubicBezTo>
                  <a:pt x="455101" y="3012155"/>
                  <a:pt x="453954" y="3019598"/>
                  <a:pt x="477514" y="3027333"/>
                </a:cubicBezTo>
                <a:cubicBezTo>
                  <a:pt x="501075" y="3035068"/>
                  <a:pt x="522111" y="3045304"/>
                  <a:pt x="544671" y="3053579"/>
                </a:cubicBezTo>
                <a:cubicBezTo>
                  <a:pt x="554916" y="3036673"/>
                  <a:pt x="565637" y="3020647"/>
                  <a:pt x="576882" y="3003201"/>
                </a:cubicBezTo>
                <a:cubicBezTo>
                  <a:pt x="564847" y="2988101"/>
                  <a:pt x="554287" y="2973342"/>
                  <a:pt x="544204" y="2959461"/>
                </a:cubicBezTo>
                <a:close/>
                <a:moveTo>
                  <a:pt x="6364472" y="2942654"/>
                </a:moveTo>
                <a:cubicBezTo>
                  <a:pt x="6368887" y="2944248"/>
                  <a:pt x="6370170" y="2947818"/>
                  <a:pt x="6364883" y="2952381"/>
                </a:cubicBezTo>
                <a:cubicBezTo>
                  <a:pt x="6359834" y="2957383"/>
                  <a:pt x="6342456" y="2961088"/>
                  <a:pt x="6327552" y="2964593"/>
                </a:cubicBezTo>
                <a:cubicBezTo>
                  <a:pt x="6331651" y="2957831"/>
                  <a:pt x="6334797" y="2949308"/>
                  <a:pt x="6345274" y="2944785"/>
                </a:cubicBezTo>
                <a:cubicBezTo>
                  <a:pt x="6352512" y="2941442"/>
                  <a:pt x="6360058" y="2941060"/>
                  <a:pt x="6364472" y="2942654"/>
                </a:cubicBezTo>
                <a:close/>
                <a:moveTo>
                  <a:pt x="6237743" y="2925715"/>
                </a:moveTo>
                <a:cubicBezTo>
                  <a:pt x="6245955" y="2925968"/>
                  <a:pt x="6253927" y="2928766"/>
                  <a:pt x="6257018" y="2934486"/>
                </a:cubicBezTo>
                <a:cubicBezTo>
                  <a:pt x="6266529" y="2952087"/>
                  <a:pt x="6276089" y="2967387"/>
                  <a:pt x="6321077" y="2966955"/>
                </a:cubicBezTo>
                <a:cubicBezTo>
                  <a:pt x="6321077" y="2966955"/>
                  <a:pt x="6321077" y="2966955"/>
                  <a:pt x="6320601" y="2966075"/>
                </a:cubicBezTo>
                <a:cubicBezTo>
                  <a:pt x="6323078" y="2965875"/>
                  <a:pt x="6325076" y="2964794"/>
                  <a:pt x="6327552" y="2964593"/>
                </a:cubicBezTo>
                <a:cubicBezTo>
                  <a:pt x="6327028" y="2966014"/>
                  <a:pt x="6326027" y="2966555"/>
                  <a:pt x="6325503" y="2967975"/>
                </a:cubicBezTo>
                <a:cubicBezTo>
                  <a:pt x="6324028" y="2967635"/>
                  <a:pt x="6323028" y="2968176"/>
                  <a:pt x="6321552" y="2967835"/>
                </a:cubicBezTo>
                <a:cubicBezTo>
                  <a:pt x="6341000" y="3006219"/>
                  <a:pt x="6267620" y="3040185"/>
                  <a:pt x="6251507" y="3077316"/>
                </a:cubicBezTo>
                <a:cubicBezTo>
                  <a:pt x="6246359" y="3086920"/>
                  <a:pt x="6225078" y="3088186"/>
                  <a:pt x="6204469" y="3081130"/>
                </a:cubicBezTo>
                <a:cubicBezTo>
                  <a:pt x="6163677" y="3070198"/>
                  <a:pt x="6125411" y="3056765"/>
                  <a:pt x="6140328" y="3029376"/>
                </a:cubicBezTo>
                <a:cubicBezTo>
                  <a:pt x="6157818" y="2997185"/>
                  <a:pt x="6189162" y="2964329"/>
                  <a:pt x="6217030" y="2932216"/>
                </a:cubicBezTo>
                <a:cubicBezTo>
                  <a:pt x="6221080" y="2927754"/>
                  <a:pt x="6229531" y="2925462"/>
                  <a:pt x="6237743" y="2925715"/>
                </a:cubicBezTo>
                <a:close/>
                <a:moveTo>
                  <a:pt x="724442" y="2874576"/>
                </a:moveTo>
                <a:cubicBezTo>
                  <a:pt x="721966" y="2874777"/>
                  <a:pt x="711442" y="2881600"/>
                  <a:pt x="709343" y="2887283"/>
                </a:cubicBezTo>
                <a:cubicBezTo>
                  <a:pt x="707818" y="2889243"/>
                  <a:pt x="714673" y="2892362"/>
                  <a:pt x="717574" y="2895342"/>
                </a:cubicBezTo>
                <a:cubicBezTo>
                  <a:pt x="723525" y="2894400"/>
                  <a:pt x="731429" y="2894678"/>
                  <a:pt x="735428" y="2892517"/>
                </a:cubicBezTo>
                <a:cubicBezTo>
                  <a:pt x="749429" y="2884952"/>
                  <a:pt x="745624" y="2877910"/>
                  <a:pt x="724442" y="2874576"/>
                </a:cubicBezTo>
                <a:close/>
                <a:moveTo>
                  <a:pt x="569262" y="2850412"/>
                </a:moveTo>
                <a:cubicBezTo>
                  <a:pt x="567016" y="2862996"/>
                  <a:pt x="563296" y="2875238"/>
                  <a:pt x="531686" y="2874127"/>
                </a:cubicBezTo>
                <a:cubicBezTo>
                  <a:pt x="529686" y="2875208"/>
                  <a:pt x="527931" y="2864786"/>
                  <a:pt x="529931" y="2863706"/>
                </a:cubicBezTo>
                <a:cubicBezTo>
                  <a:pt x="542407" y="2858101"/>
                  <a:pt x="555835" y="2854257"/>
                  <a:pt x="569262" y="2850412"/>
                </a:cubicBezTo>
                <a:close/>
                <a:moveTo>
                  <a:pt x="569884" y="2844391"/>
                </a:moveTo>
                <a:lnTo>
                  <a:pt x="576737" y="2847509"/>
                </a:lnTo>
                <a:cubicBezTo>
                  <a:pt x="574737" y="2848590"/>
                  <a:pt x="571262" y="2849331"/>
                  <a:pt x="569262" y="2850412"/>
                </a:cubicBezTo>
                <a:cubicBezTo>
                  <a:pt x="569785" y="2848992"/>
                  <a:pt x="569835" y="2846692"/>
                  <a:pt x="569884" y="2844391"/>
                </a:cubicBezTo>
                <a:close/>
                <a:moveTo>
                  <a:pt x="3329287" y="2803024"/>
                </a:moveTo>
                <a:lnTo>
                  <a:pt x="3328189" y="2808166"/>
                </a:lnTo>
                <a:cubicBezTo>
                  <a:pt x="3325189" y="2809787"/>
                  <a:pt x="3322713" y="2809987"/>
                  <a:pt x="3319238" y="2810728"/>
                </a:cubicBezTo>
                <a:cubicBezTo>
                  <a:pt x="3314615" y="2818911"/>
                  <a:pt x="3311469" y="2827433"/>
                  <a:pt x="3301992" y="2831417"/>
                </a:cubicBezTo>
                <a:cubicBezTo>
                  <a:pt x="3287517" y="2838101"/>
                  <a:pt x="3273334" y="2830984"/>
                  <a:pt x="3284909" y="2821319"/>
                </a:cubicBezTo>
                <a:cubicBezTo>
                  <a:pt x="3290957" y="2815776"/>
                  <a:pt x="3306336" y="2813151"/>
                  <a:pt x="3320238" y="2810188"/>
                </a:cubicBezTo>
                <a:cubicBezTo>
                  <a:pt x="3320763" y="2808766"/>
                  <a:pt x="3322288" y="2806806"/>
                  <a:pt x="3322812" y="2805386"/>
                </a:cubicBezTo>
                <a:cubicBezTo>
                  <a:pt x="3324812" y="2804305"/>
                  <a:pt x="3327288" y="2804104"/>
                  <a:pt x="3329287" y="2803024"/>
                </a:cubicBezTo>
                <a:close/>
                <a:moveTo>
                  <a:pt x="3365387" y="2778968"/>
                </a:moveTo>
                <a:cubicBezTo>
                  <a:pt x="3366862" y="2779309"/>
                  <a:pt x="3370618" y="2788650"/>
                  <a:pt x="3368618" y="2789731"/>
                </a:cubicBezTo>
                <a:cubicBezTo>
                  <a:pt x="3355666" y="2794455"/>
                  <a:pt x="3342714" y="2799179"/>
                  <a:pt x="3329287" y="2803024"/>
                </a:cubicBezTo>
                <a:cubicBezTo>
                  <a:pt x="3330533" y="2790981"/>
                  <a:pt x="3333729" y="2780158"/>
                  <a:pt x="3365387" y="2778968"/>
                </a:cubicBezTo>
                <a:close/>
                <a:moveTo>
                  <a:pt x="551065" y="2706748"/>
                </a:moveTo>
                <a:cubicBezTo>
                  <a:pt x="504078" y="2708261"/>
                  <a:pt x="481504" y="2723870"/>
                  <a:pt x="499099" y="2756432"/>
                </a:cubicBezTo>
                <a:cubicBezTo>
                  <a:pt x="508134" y="2773153"/>
                  <a:pt x="513267" y="2787435"/>
                  <a:pt x="498070" y="2804742"/>
                </a:cubicBezTo>
                <a:cubicBezTo>
                  <a:pt x="483398" y="2820630"/>
                  <a:pt x="461824" y="2835698"/>
                  <a:pt x="454053" y="2852403"/>
                </a:cubicBezTo>
                <a:cubicBezTo>
                  <a:pt x="427220" y="2905561"/>
                  <a:pt x="465340" y="2925896"/>
                  <a:pt x="561414" y="2917188"/>
                </a:cubicBezTo>
                <a:cubicBezTo>
                  <a:pt x="597074" y="2913838"/>
                  <a:pt x="621501" y="2904049"/>
                  <a:pt x="628319" y="2885584"/>
                </a:cubicBezTo>
                <a:cubicBezTo>
                  <a:pt x="641237" y="2859275"/>
                  <a:pt x="619773" y="2845858"/>
                  <a:pt x="577785" y="2844669"/>
                </a:cubicBezTo>
                <a:cubicBezTo>
                  <a:pt x="582800" y="2818083"/>
                  <a:pt x="614654" y="2807691"/>
                  <a:pt x="656789" y="2801979"/>
                </a:cubicBezTo>
                <a:cubicBezTo>
                  <a:pt x="685021" y="2799231"/>
                  <a:pt x="714827" y="2792222"/>
                  <a:pt x="739254" y="2782433"/>
                </a:cubicBezTo>
                <a:cubicBezTo>
                  <a:pt x="749730" y="2777910"/>
                  <a:pt x="757647" y="2754303"/>
                  <a:pt x="751269" y="2752064"/>
                </a:cubicBezTo>
                <a:cubicBezTo>
                  <a:pt x="689917" y="2731777"/>
                  <a:pt x="632138" y="2706147"/>
                  <a:pt x="551065" y="2706748"/>
                </a:cubicBezTo>
                <a:close/>
                <a:moveTo>
                  <a:pt x="3357067" y="2682272"/>
                </a:moveTo>
                <a:cubicBezTo>
                  <a:pt x="3363919" y="2685391"/>
                  <a:pt x="3375248" y="2687229"/>
                  <a:pt x="3376150" y="2691288"/>
                </a:cubicBezTo>
                <a:cubicBezTo>
                  <a:pt x="3377577" y="2693929"/>
                  <a:pt x="3365101" y="2699533"/>
                  <a:pt x="3359577" y="2703656"/>
                </a:cubicBezTo>
                <a:lnTo>
                  <a:pt x="3337016" y="2695379"/>
                </a:lnTo>
                <a:close/>
                <a:moveTo>
                  <a:pt x="6384586" y="2560837"/>
                </a:moveTo>
                <a:lnTo>
                  <a:pt x="6264168" y="2598617"/>
                </a:lnTo>
                <a:lnTo>
                  <a:pt x="6263581" y="2626223"/>
                </a:lnTo>
                <a:cubicBezTo>
                  <a:pt x="6308142" y="2622610"/>
                  <a:pt x="6353653" y="2620757"/>
                  <a:pt x="6397789" y="2613964"/>
                </a:cubicBezTo>
                <a:cubicBezTo>
                  <a:pt x="6420594" y="2610738"/>
                  <a:pt x="6448498" y="2600207"/>
                  <a:pt x="6419608" y="2587393"/>
                </a:cubicBezTo>
                <a:cubicBezTo>
                  <a:pt x="6404950" y="2579395"/>
                  <a:pt x="6395768" y="2569576"/>
                  <a:pt x="6384586" y="2560837"/>
                </a:cubicBezTo>
                <a:close/>
                <a:moveTo>
                  <a:pt x="6504705" y="2511256"/>
                </a:moveTo>
                <a:lnTo>
                  <a:pt x="6504627" y="2517577"/>
                </a:lnTo>
                <a:lnTo>
                  <a:pt x="6497449" y="2519890"/>
                </a:lnTo>
                <a:lnTo>
                  <a:pt x="6497773" y="2514458"/>
                </a:lnTo>
                <a:close/>
                <a:moveTo>
                  <a:pt x="607839" y="2500972"/>
                </a:moveTo>
                <a:lnTo>
                  <a:pt x="589314" y="2512120"/>
                </a:lnTo>
                <a:lnTo>
                  <a:pt x="607922" y="2520256"/>
                </a:lnTo>
                <a:lnTo>
                  <a:pt x="626349" y="2513710"/>
                </a:lnTo>
                <a:close/>
                <a:moveTo>
                  <a:pt x="922719" y="2476363"/>
                </a:moveTo>
                <a:cubicBezTo>
                  <a:pt x="918292" y="2475344"/>
                  <a:pt x="909292" y="2480208"/>
                  <a:pt x="902816" y="2482569"/>
                </a:cubicBezTo>
                <a:cubicBezTo>
                  <a:pt x="902242" y="2486290"/>
                  <a:pt x="899144" y="2492512"/>
                  <a:pt x="902571" y="2494071"/>
                </a:cubicBezTo>
                <a:cubicBezTo>
                  <a:pt x="915228" y="2503151"/>
                  <a:pt x="931132" y="2499106"/>
                  <a:pt x="942804" y="2484839"/>
                </a:cubicBezTo>
                <a:cubicBezTo>
                  <a:pt x="943803" y="2484299"/>
                  <a:pt x="931096" y="2477521"/>
                  <a:pt x="922719" y="2476363"/>
                </a:cubicBezTo>
                <a:close/>
                <a:moveTo>
                  <a:pt x="6512914" y="2430097"/>
                </a:moveTo>
                <a:cubicBezTo>
                  <a:pt x="6511390" y="2432056"/>
                  <a:pt x="6510389" y="2432597"/>
                  <a:pt x="6509865" y="2434018"/>
                </a:cubicBezTo>
                <a:lnTo>
                  <a:pt x="6504963" y="2432118"/>
                </a:lnTo>
                <a:cubicBezTo>
                  <a:pt x="6506962" y="2431038"/>
                  <a:pt x="6510439" y="2430297"/>
                  <a:pt x="6512914" y="2430097"/>
                </a:cubicBezTo>
                <a:close/>
                <a:moveTo>
                  <a:pt x="1196346" y="2416057"/>
                </a:moveTo>
                <a:cubicBezTo>
                  <a:pt x="1212101" y="2418914"/>
                  <a:pt x="1234333" y="2419408"/>
                  <a:pt x="1241613" y="2425707"/>
                </a:cubicBezTo>
                <a:cubicBezTo>
                  <a:pt x="1251320" y="2434106"/>
                  <a:pt x="1234794" y="2444173"/>
                  <a:pt x="1218086" y="2439556"/>
                </a:cubicBezTo>
                <a:cubicBezTo>
                  <a:pt x="1206282" y="2436839"/>
                  <a:pt x="1203575" y="2424657"/>
                  <a:pt x="1196346" y="2416057"/>
                </a:cubicBezTo>
                <a:close/>
                <a:moveTo>
                  <a:pt x="6552178" y="2408311"/>
                </a:moveTo>
                <a:cubicBezTo>
                  <a:pt x="6556711" y="2410125"/>
                  <a:pt x="6557745" y="2413830"/>
                  <a:pt x="6551720" y="2418223"/>
                </a:cubicBezTo>
                <a:cubicBezTo>
                  <a:pt x="6545671" y="2423766"/>
                  <a:pt x="6527817" y="2426592"/>
                  <a:pt x="6512914" y="2430097"/>
                </a:cubicBezTo>
                <a:cubicBezTo>
                  <a:pt x="6517536" y="2421914"/>
                  <a:pt x="6521160" y="2414271"/>
                  <a:pt x="6531635" y="2409747"/>
                </a:cubicBezTo>
                <a:cubicBezTo>
                  <a:pt x="6539611" y="2406574"/>
                  <a:pt x="6547645" y="2406497"/>
                  <a:pt x="6552178" y="2408311"/>
                </a:cubicBezTo>
                <a:close/>
                <a:moveTo>
                  <a:pt x="6389832" y="2384040"/>
                </a:moveTo>
                <a:cubicBezTo>
                  <a:pt x="6390309" y="2384921"/>
                  <a:pt x="6390309" y="2384921"/>
                  <a:pt x="6390784" y="2385800"/>
                </a:cubicBezTo>
                <a:cubicBezTo>
                  <a:pt x="6388308" y="2386002"/>
                  <a:pt x="6386308" y="2387082"/>
                  <a:pt x="6383832" y="2387282"/>
                </a:cubicBezTo>
                <a:cubicBezTo>
                  <a:pt x="6383356" y="2386403"/>
                  <a:pt x="6381881" y="2386062"/>
                  <a:pt x="6380930" y="2384302"/>
                </a:cubicBezTo>
                <a:cubicBezTo>
                  <a:pt x="6383406" y="2384102"/>
                  <a:pt x="6387357" y="2384241"/>
                  <a:pt x="6389832" y="2384040"/>
                </a:cubicBezTo>
                <a:close/>
                <a:moveTo>
                  <a:pt x="6378503" y="2382203"/>
                </a:moveTo>
                <a:lnTo>
                  <a:pt x="6381405" y="2385183"/>
                </a:lnTo>
                <a:lnTo>
                  <a:pt x="6380538" y="2385145"/>
                </a:lnTo>
                <a:lnTo>
                  <a:pt x="6378502" y="2382203"/>
                </a:lnTo>
                <a:close/>
                <a:moveTo>
                  <a:pt x="6785786" y="2358829"/>
                </a:moveTo>
                <a:cubicBezTo>
                  <a:pt x="6832333" y="2378021"/>
                  <a:pt x="6892748" y="2372663"/>
                  <a:pt x="6953638" y="2368187"/>
                </a:cubicBezTo>
                <a:cubicBezTo>
                  <a:pt x="6963541" y="2367383"/>
                  <a:pt x="6972248" y="2376322"/>
                  <a:pt x="6979100" y="2379441"/>
                </a:cubicBezTo>
                <a:cubicBezTo>
                  <a:pt x="6955379" y="2402492"/>
                  <a:pt x="6935608" y="2425682"/>
                  <a:pt x="6909460" y="2446634"/>
                </a:cubicBezTo>
                <a:cubicBezTo>
                  <a:pt x="6902411" y="2452717"/>
                  <a:pt x="6858802" y="2458089"/>
                  <a:pt x="6856375" y="2455989"/>
                </a:cubicBezTo>
                <a:cubicBezTo>
                  <a:pt x="6821303" y="2431735"/>
                  <a:pt x="6789709" y="2406738"/>
                  <a:pt x="6761588" y="2381000"/>
                </a:cubicBezTo>
                <a:cubicBezTo>
                  <a:pt x="6757211" y="2377680"/>
                  <a:pt x="6777212" y="2366872"/>
                  <a:pt x="6785786" y="2358829"/>
                </a:cubicBezTo>
                <a:close/>
                <a:moveTo>
                  <a:pt x="1173862" y="2357712"/>
                </a:moveTo>
                <a:cubicBezTo>
                  <a:pt x="1174863" y="2357171"/>
                  <a:pt x="1191045" y="2363208"/>
                  <a:pt x="1191946" y="2367270"/>
                </a:cubicBezTo>
                <a:cubicBezTo>
                  <a:pt x="1195080" y="2382631"/>
                  <a:pt x="1194737" y="2398734"/>
                  <a:pt x="1195870" y="2415177"/>
                </a:cubicBezTo>
                <a:cubicBezTo>
                  <a:pt x="1196346" y="2416057"/>
                  <a:pt x="1196346" y="2416057"/>
                  <a:pt x="1196346" y="2416057"/>
                </a:cubicBezTo>
                <a:cubicBezTo>
                  <a:pt x="1194869" y="2415717"/>
                  <a:pt x="1194869" y="2415717"/>
                  <a:pt x="1194869" y="2415717"/>
                </a:cubicBezTo>
                <a:cubicBezTo>
                  <a:pt x="1148356" y="2418111"/>
                  <a:pt x="1126371" y="2406114"/>
                  <a:pt x="1138812" y="2378926"/>
                </a:cubicBezTo>
                <a:cubicBezTo>
                  <a:pt x="1142434" y="2371284"/>
                  <a:pt x="1160386" y="2363856"/>
                  <a:pt x="1173862" y="2357712"/>
                </a:cubicBezTo>
                <a:close/>
                <a:moveTo>
                  <a:pt x="7064476" y="2269637"/>
                </a:moveTo>
                <a:lnTo>
                  <a:pt x="7058476" y="2272879"/>
                </a:lnTo>
                <a:lnTo>
                  <a:pt x="7056524" y="2271659"/>
                </a:lnTo>
                <a:cubicBezTo>
                  <a:pt x="7060000" y="2270919"/>
                  <a:pt x="7062000" y="2269838"/>
                  <a:pt x="7064476" y="2269637"/>
                </a:cubicBezTo>
                <a:close/>
                <a:moveTo>
                  <a:pt x="6308550" y="2255136"/>
                </a:moveTo>
                <a:lnTo>
                  <a:pt x="6280123" y="2267087"/>
                </a:lnTo>
                <a:lnTo>
                  <a:pt x="6299256" y="2273803"/>
                </a:lnTo>
                <a:lnTo>
                  <a:pt x="6317782" y="2262654"/>
                </a:lnTo>
                <a:close/>
                <a:moveTo>
                  <a:pt x="6359414" y="2190557"/>
                </a:moveTo>
                <a:cubicBezTo>
                  <a:pt x="6352541" y="2191286"/>
                  <a:pt x="6346147" y="2195594"/>
                  <a:pt x="6341286" y="2203337"/>
                </a:cubicBezTo>
                <a:cubicBezTo>
                  <a:pt x="6340763" y="2204757"/>
                  <a:pt x="6355043" y="2207274"/>
                  <a:pt x="6361895" y="2210393"/>
                </a:cubicBezTo>
                <a:cubicBezTo>
                  <a:pt x="6368896" y="2206610"/>
                  <a:pt x="6382372" y="2200465"/>
                  <a:pt x="6380421" y="2199246"/>
                </a:cubicBezTo>
                <a:cubicBezTo>
                  <a:pt x="6373641" y="2192676"/>
                  <a:pt x="6366288" y="2189827"/>
                  <a:pt x="6359414" y="2190557"/>
                </a:cubicBezTo>
                <a:close/>
                <a:moveTo>
                  <a:pt x="3797010" y="2169392"/>
                </a:moveTo>
                <a:lnTo>
                  <a:pt x="3816096" y="2178408"/>
                </a:lnTo>
                <a:lnTo>
                  <a:pt x="3798521" y="2191316"/>
                </a:lnTo>
                <a:cubicBezTo>
                  <a:pt x="3791667" y="2188197"/>
                  <a:pt x="3781339" y="2185819"/>
                  <a:pt x="3780436" y="2181758"/>
                </a:cubicBezTo>
                <a:cubicBezTo>
                  <a:pt x="3780009" y="2178578"/>
                  <a:pt x="3790485" y="2174054"/>
                  <a:pt x="3797010" y="2169392"/>
                </a:cubicBezTo>
                <a:close/>
                <a:moveTo>
                  <a:pt x="6971229" y="2168801"/>
                </a:moveTo>
                <a:cubicBezTo>
                  <a:pt x="6977082" y="2172460"/>
                  <a:pt x="6988886" y="2175178"/>
                  <a:pt x="6989313" y="2178358"/>
                </a:cubicBezTo>
                <a:cubicBezTo>
                  <a:pt x="6990529" y="2214085"/>
                  <a:pt x="7023026" y="2243143"/>
                  <a:pt x="7056524" y="2271659"/>
                </a:cubicBezTo>
                <a:cubicBezTo>
                  <a:pt x="7041097" y="2276585"/>
                  <a:pt x="7025194" y="2280629"/>
                  <a:pt x="7009767" y="2285554"/>
                </a:cubicBezTo>
                <a:cubicBezTo>
                  <a:pt x="6987865" y="2292842"/>
                  <a:pt x="6952338" y="2313176"/>
                  <a:pt x="6946876" y="2291113"/>
                </a:cubicBezTo>
                <a:cubicBezTo>
                  <a:pt x="6937758" y="2255107"/>
                  <a:pt x="6948443" y="2217497"/>
                  <a:pt x="6953178" y="2180828"/>
                </a:cubicBezTo>
                <a:cubicBezTo>
                  <a:pt x="6952751" y="2177649"/>
                  <a:pt x="6964703" y="2173464"/>
                  <a:pt x="6971229" y="2168801"/>
                </a:cubicBezTo>
                <a:close/>
                <a:moveTo>
                  <a:pt x="6547546" y="2149871"/>
                </a:moveTo>
                <a:cubicBezTo>
                  <a:pt x="6544596" y="2149191"/>
                  <a:pt x="6536594" y="2153514"/>
                  <a:pt x="6531119" y="2155337"/>
                </a:cubicBezTo>
                <a:cubicBezTo>
                  <a:pt x="6531070" y="2157637"/>
                  <a:pt x="6528496" y="2162439"/>
                  <a:pt x="6531923" y="2163998"/>
                </a:cubicBezTo>
                <a:cubicBezTo>
                  <a:pt x="6542680" y="2169556"/>
                  <a:pt x="6555582" y="2167132"/>
                  <a:pt x="6565205" y="2156248"/>
                </a:cubicBezTo>
                <a:cubicBezTo>
                  <a:pt x="6566730" y="2154287"/>
                  <a:pt x="6554449" y="2150690"/>
                  <a:pt x="6547546" y="2149871"/>
                </a:cubicBezTo>
                <a:close/>
                <a:moveTo>
                  <a:pt x="6411598" y="2127822"/>
                </a:moveTo>
                <a:cubicBezTo>
                  <a:pt x="6388269" y="2132470"/>
                  <a:pt x="6364889" y="2139418"/>
                  <a:pt x="6342035" y="2144945"/>
                </a:cubicBezTo>
                <a:cubicBezTo>
                  <a:pt x="6348889" y="2148064"/>
                  <a:pt x="6353743" y="2152263"/>
                  <a:pt x="6361644" y="2152542"/>
                </a:cubicBezTo>
                <a:cubicBezTo>
                  <a:pt x="6385827" y="2154256"/>
                  <a:pt x="6413388" y="2159829"/>
                  <a:pt x="6432108" y="2139479"/>
                </a:cubicBezTo>
                <a:cubicBezTo>
                  <a:pt x="6426256" y="2135821"/>
                  <a:pt x="6417549" y="2126881"/>
                  <a:pt x="6411598" y="2127822"/>
                </a:cubicBezTo>
                <a:close/>
                <a:moveTo>
                  <a:pt x="3101662" y="2118748"/>
                </a:moveTo>
                <a:cubicBezTo>
                  <a:pt x="3124418" y="2117822"/>
                  <a:pt x="3146174" y="2117436"/>
                  <a:pt x="3138355" y="2136442"/>
                </a:cubicBezTo>
                <a:cubicBezTo>
                  <a:pt x="3137831" y="2137861"/>
                  <a:pt x="3120500" y="2139266"/>
                  <a:pt x="3119026" y="2138927"/>
                </a:cubicBezTo>
                <a:cubicBezTo>
                  <a:pt x="3111746" y="2132627"/>
                  <a:pt x="3106941" y="2126128"/>
                  <a:pt x="3101662" y="2118748"/>
                </a:cubicBezTo>
                <a:close/>
                <a:moveTo>
                  <a:pt x="3091858" y="2114949"/>
                </a:moveTo>
                <a:cubicBezTo>
                  <a:pt x="3093333" y="2115289"/>
                  <a:pt x="3096285" y="2115968"/>
                  <a:pt x="3098760" y="2115767"/>
                </a:cubicBezTo>
                <a:cubicBezTo>
                  <a:pt x="3100711" y="2116988"/>
                  <a:pt x="3101186" y="2117867"/>
                  <a:pt x="3101662" y="2118748"/>
                </a:cubicBezTo>
                <a:cubicBezTo>
                  <a:pt x="3098711" y="2118068"/>
                  <a:pt x="3096234" y="2118269"/>
                  <a:pt x="3093760" y="2118469"/>
                </a:cubicBezTo>
                <a:cubicBezTo>
                  <a:pt x="3093285" y="2117590"/>
                  <a:pt x="3092333" y="2115829"/>
                  <a:pt x="3091858" y="2114949"/>
                </a:cubicBezTo>
                <a:close/>
                <a:moveTo>
                  <a:pt x="3075493" y="2094230"/>
                </a:moveTo>
                <a:cubicBezTo>
                  <a:pt x="3085297" y="2098028"/>
                  <a:pt x="3087578" y="2107029"/>
                  <a:pt x="3091858" y="2114949"/>
                </a:cubicBezTo>
                <a:cubicBezTo>
                  <a:pt x="3076577" y="2112973"/>
                  <a:pt x="3058296" y="2112618"/>
                  <a:pt x="3052968" y="2107538"/>
                </a:cubicBezTo>
                <a:cubicBezTo>
                  <a:pt x="3043261" y="2099139"/>
                  <a:pt x="3061261" y="2089412"/>
                  <a:pt x="3075493" y="2094230"/>
                </a:cubicBezTo>
                <a:close/>
                <a:moveTo>
                  <a:pt x="1085682" y="2042802"/>
                </a:moveTo>
                <a:lnTo>
                  <a:pt x="1087320" y="2044044"/>
                </a:lnTo>
                <a:lnTo>
                  <a:pt x="1085706" y="2043209"/>
                </a:lnTo>
                <a:lnTo>
                  <a:pt x="1085410" y="2042871"/>
                </a:lnTo>
                <a:close/>
                <a:moveTo>
                  <a:pt x="1093121" y="2040910"/>
                </a:moveTo>
                <a:lnTo>
                  <a:pt x="1085682" y="2042802"/>
                </a:lnTo>
                <a:lnTo>
                  <a:pt x="1084694" y="2042052"/>
                </a:lnTo>
                <a:lnTo>
                  <a:pt x="1085410" y="2042871"/>
                </a:lnTo>
                <a:lnTo>
                  <a:pt x="1085169" y="2042932"/>
                </a:lnTo>
                <a:lnTo>
                  <a:pt x="1085706" y="2043209"/>
                </a:lnTo>
                <a:lnTo>
                  <a:pt x="1088071" y="2045913"/>
                </a:lnTo>
                <a:cubicBezTo>
                  <a:pt x="1000228" y="2062679"/>
                  <a:pt x="1029104" y="2099378"/>
                  <a:pt x="1029942" y="2129624"/>
                </a:cubicBezTo>
                <a:cubicBezTo>
                  <a:pt x="1030075" y="2146608"/>
                  <a:pt x="1051783" y="2148522"/>
                  <a:pt x="1066880" y="2135817"/>
                </a:cubicBezTo>
                <a:cubicBezTo>
                  <a:pt x="1088504" y="2118447"/>
                  <a:pt x="1144018" y="2111191"/>
                  <a:pt x="1124849" y="2082890"/>
                </a:cubicBezTo>
                <a:cubicBezTo>
                  <a:pt x="1115241" y="2069890"/>
                  <a:pt x="1101157" y="2058171"/>
                  <a:pt x="1088071" y="2045913"/>
                </a:cubicBezTo>
                <a:cubicBezTo>
                  <a:pt x="1088071" y="2045913"/>
                  <a:pt x="1089072" y="2045372"/>
                  <a:pt x="1089072" y="2045372"/>
                </a:cubicBezTo>
                <a:lnTo>
                  <a:pt x="1087320" y="2044044"/>
                </a:lnTo>
                <a:lnTo>
                  <a:pt x="1090547" y="2045711"/>
                </a:lnTo>
                <a:cubicBezTo>
                  <a:pt x="1091072" y="2044291"/>
                  <a:pt x="1092597" y="2042329"/>
                  <a:pt x="1093121" y="2040910"/>
                </a:cubicBezTo>
                <a:close/>
                <a:moveTo>
                  <a:pt x="1112415" y="2016840"/>
                </a:moveTo>
                <a:cubicBezTo>
                  <a:pt x="1101940" y="2021364"/>
                  <a:pt x="1098268" y="2031307"/>
                  <a:pt x="1092646" y="2040030"/>
                </a:cubicBezTo>
                <a:cubicBezTo>
                  <a:pt x="1108024" y="2037406"/>
                  <a:pt x="1124877" y="2035120"/>
                  <a:pt x="1131926" y="2029037"/>
                </a:cubicBezTo>
                <a:cubicBezTo>
                  <a:pt x="1144976" y="2019711"/>
                  <a:pt x="1129843" y="2010833"/>
                  <a:pt x="1112415" y="2016840"/>
                </a:cubicBezTo>
                <a:close/>
                <a:moveTo>
                  <a:pt x="5576413" y="1866215"/>
                </a:moveTo>
                <a:lnTo>
                  <a:pt x="5597497" y="1874150"/>
                </a:lnTo>
                <a:lnTo>
                  <a:pt x="5577972" y="1885838"/>
                </a:lnTo>
                <a:cubicBezTo>
                  <a:pt x="5570118" y="1883259"/>
                  <a:pt x="5558314" y="1880542"/>
                  <a:pt x="5557887" y="1877362"/>
                </a:cubicBezTo>
                <a:cubicBezTo>
                  <a:pt x="5557461" y="1874181"/>
                  <a:pt x="5569412" y="1869998"/>
                  <a:pt x="5576413" y="1866215"/>
                </a:cubicBezTo>
                <a:close/>
                <a:moveTo>
                  <a:pt x="1255457" y="1798558"/>
                </a:moveTo>
                <a:cubicBezTo>
                  <a:pt x="1213323" y="1804270"/>
                  <a:pt x="1155355" y="1857197"/>
                  <a:pt x="1163244" y="1881359"/>
                </a:cubicBezTo>
                <a:cubicBezTo>
                  <a:pt x="1164621" y="1886300"/>
                  <a:pt x="1175426" y="1889557"/>
                  <a:pt x="1181279" y="1893217"/>
                </a:cubicBezTo>
                <a:cubicBezTo>
                  <a:pt x="1226938" y="1884463"/>
                  <a:pt x="1281856" y="1835458"/>
                  <a:pt x="1272018" y="1810075"/>
                </a:cubicBezTo>
                <a:cubicBezTo>
                  <a:pt x="1270640" y="1805135"/>
                  <a:pt x="1260409" y="1798157"/>
                  <a:pt x="1255457" y="1798558"/>
                </a:cubicBezTo>
                <a:close/>
                <a:moveTo>
                  <a:pt x="1064667" y="1775444"/>
                </a:moveTo>
                <a:lnTo>
                  <a:pt x="1044143" y="1787672"/>
                </a:lnTo>
                <a:lnTo>
                  <a:pt x="1064227" y="1796149"/>
                </a:lnTo>
                <a:lnTo>
                  <a:pt x="1084130" y="1789941"/>
                </a:lnTo>
                <a:close/>
                <a:moveTo>
                  <a:pt x="3204390" y="1727822"/>
                </a:moveTo>
                <a:cubicBezTo>
                  <a:pt x="3201438" y="1727143"/>
                  <a:pt x="3190913" y="1733966"/>
                  <a:pt x="3187864" y="1737888"/>
                </a:cubicBezTo>
                <a:cubicBezTo>
                  <a:pt x="3186339" y="1739849"/>
                  <a:pt x="3193668" y="1743847"/>
                  <a:pt x="3196570" y="1746828"/>
                </a:cubicBezTo>
                <a:cubicBezTo>
                  <a:pt x="3202522" y="1745887"/>
                  <a:pt x="3210900" y="1747044"/>
                  <a:pt x="3214900" y="1744883"/>
                </a:cubicBezTo>
                <a:cubicBezTo>
                  <a:pt x="3230376" y="1737657"/>
                  <a:pt x="3227047" y="1731496"/>
                  <a:pt x="3204390" y="1727822"/>
                </a:cubicBezTo>
                <a:close/>
                <a:moveTo>
                  <a:pt x="5181377" y="1709009"/>
                </a:moveTo>
                <a:cubicBezTo>
                  <a:pt x="5195755" y="1706924"/>
                  <a:pt x="5212938" y="1712420"/>
                  <a:pt x="5228218" y="1714397"/>
                </a:cubicBezTo>
                <a:cubicBezTo>
                  <a:pt x="5222644" y="1720820"/>
                  <a:pt x="5214973" y="1732924"/>
                  <a:pt x="5210021" y="1733326"/>
                </a:cubicBezTo>
                <a:cubicBezTo>
                  <a:pt x="5185789" y="1733913"/>
                  <a:pt x="5162132" y="1730778"/>
                  <a:pt x="5132522" y="1728586"/>
                </a:cubicBezTo>
                <a:cubicBezTo>
                  <a:pt x="5153474" y="1719538"/>
                  <a:pt x="5166998" y="1711093"/>
                  <a:pt x="5181377" y="1709009"/>
                </a:cubicBezTo>
                <a:close/>
                <a:moveTo>
                  <a:pt x="5259507" y="1614488"/>
                </a:moveTo>
                <a:cubicBezTo>
                  <a:pt x="5274787" y="1616465"/>
                  <a:pt x="5292067" y="1617361"/>
                  <a:pt x="5298397" y="1621900"/>
                </a:cubicBezTo>
                <a:cubicBezTo>
                  <a:pt x="5308628" y="1628878"/>
                  <a:pt x="5291627" y="1638065"/>
                  <a:pt x="5276396" y="1633788"/>
                </a:cubicBezTo>
                <a:cubicBezTo>
                  <a:pt x="5266590" y="1629990"/>
                  <a:pt x="5263312" y="1621529"/>
                  <a:pt x="5259507" y="1614488"/>
                </a:cubicBezTo>
                <a:close/>
                <a:moveTo>
                  <a:pt x="5257605" y="1610968"/>
                </a:moveTo>
                <a:cubicBezTo>
                  <a:pt x="5258081" y="1611848"/>
                  <a:pt x="5259032" y="1613608"/>
                  <a:pt x="5259507" y="1614488"/>
                </a:cubicBezTo>
                <a:cubicBezTo>
                  <a:pt x="5258031" y="1614149"/>
                  <a:pt x="5255079" y="1613470"/>
                  <a:pt x="5252605" y="1613670"/>
                </a:cubicBezTo>
                <a:close/>
                <a:moveTo>
                  <a:pt x="6146277" y="1602062"/>
                </a:moveTo>
                <a:cubicBezTo>
                  <a:pt x="6151086" y="1602519"/>
                  <a:pt x="6154367" y="1603659"/>
                  <a:pt x="6156681" y="1605251"/>
                </a:cubicBezTo>
                <a:lnTo>
                  <a:pt x="6162180" y="1615916"/>
                </a:lnTo>
                <a:lnTo>
                  <a:pt x="6161018" y="1616268"/>
                </a:lnTo>
                <a:lnTo>
                  <a:pt x="6160856" y="1617982"/>
                </a:lnTo>
                <a:lnTo>
                  <a:pt x="6125506" y="1612717"/>
                </a:lnTo>
                <a:cubicBezTo>
                  <a:pt x="6122556" y="1612037"/>
                  <a:pt x="6125227" y="1602634"/>
                  <a:pt x="6126702" y="1602975"/>
                </a:cubicBezTo>
                <a:cubicBezTo>
                  <a:pt x="6135129" y="1601832"/>
                  <a:pt x="6141467" y="1601605"/>
                  <a:pt x="6146277" y="1602062"/>
                </a:cubicBezTo>
                <a:close/>
                <a:moveTo>
                  <a:pt x="1259486" y="1595185"/>
                </a:moveTo>
                <a:cubicBezTo>
                  <a:pt x="1233414" y="1597708"/>
                  <a:pt x="1220323" y="1620557"/>
                  <a:pt x="1195435" y="1622919"/>
                </a:cubicBezTo>
                <a:cubicBezTo>
                  <a:pt x="1142448" y="1627674"/>
                  <a:pt x="1102069" y="1643808"/>
                  <a:pt x="1070872" y="1669761"/>
                </a:cubicBezTo>
                <a:cubicBezTo>
                  <a:pt x="1064346" y="1674423"/>
                  <a:pt x="1060773" y="1679766"/>
                  <a:pt x="1055723" y="1684768"/>
                </a:cubicBezTo>
                <a:cubicBezTo>
                  <a:pt x="1072955" y="1687965"/>
                  <a:pt x="1094515" y="1696781"/>
                  <a:pt x="1105942" y="1694017"/>
                </a:cubicBezTo>
                <a:cubicBezTo>
                  <a:pt x="1196505" y="1665548"/>
                  <a:pt x="1285691" y="1632136"/>
                  <a:pt x="1375213" y="1675861"/>
                </a:cubicBezTo>
                <a:lnTo>
                  <a:pt x="1405836" y="1653629"/>
                </a:lnTo>
                <a:cubicBezTo>
                  <a:pt x="1406458" y="1647607"/>
                  <a:pt x="1410605" y="1638544"/>
                  <a:pt x="1406179" y="1637525"/>
                </a:cubicBezTo>
                <a:cubicBezTo>
                  <a:pt x="1368387" y="1624973"/>
                  <a:pt x="1326070" y="1616003"/>
                  <a:pt x="1290804" y="1600949"/>
                </a:cubicBezTo>
                <a:cubicBezTo>
                  <a:pt x="1278310" y="1595761"/>
                  <a:pt x="1268177" y="1594344"/>
                  <a:pt x="1259486" y="1595185"/>
                </a:cubicBezTo>
                <a:close/>
                <a:moveTo>
                  <a:pt x="4458538" y="1533367"/>
                </a:moveTo>
                <a:cubicBezTo>
                  <a:pt x="4474392" y="1531622"/>
                  <a:pt x="4502002" y="1534896"/>
                  <a:pt x="4503379" y="1539837"/>
                </a:cubicBezTo>
                <a:cubicBezTo>
                  <a:pt x="4508939" y="1557298"/>
                  <a:pt x="4479231" y="1559707"/>
                  <a:pt x="4456000" y="1559753"/>
                </a:cubicBezTo>
                <a:cubicBezTo>
                  <a:pt x="4441671" y="1559536"/>
                  <a:pt x="4429964" y="1552218"/>
                  <a:pt x="4416683" y="1549162"/>
                </a:cubicBezTo>
                <a:cubicBezTo>
                  <a:pt x="4430635" y="1543896"/>
                  <a:pt x="4443685" y="1534572"/>
                  <a:pt x="4458538" y="1533367"/>
                </a:cubicBezTo>
                <a:close/>
                <a:moveTo>
                  <a:pt x="1210346" y="1526176"/>
                </a:moveTo>
                <a:cubicBezTo>
                  <a:pt x="1205920" y="1525157"/>
                  <a:pt x="1197920" y="1529480"/>
                  <a:pt x="1191443" y="1531842"/>
                </a:cubicBezTo>
                <a:cubicBezTo>
                  <a:pt x="1190870" y="1535562"/>
                  <a:pt x="1188297" y="1540364"/>
                  <a:pt x="1190722" y="1542464"/>
                </a:cubicBezTo>
                <a:cubicBezTo>
                  <a:pt x="1202905" y="1550662"/>
                  <a:pt x="1218283" y="1548037"/>
                  <a:pt x="1230431" y="1534652"/>
                </a:cubicBezTo>
                <a:cubicBezTo>
                  <a:pt x="1230956" y="1533231"/>
                  <a:pt x="1218724" y="1527333"/>
                  <a:pt x="1210346" y="1526176"/>
                </a:cubicBezTo>
                <a:close/>
                <a:moveTo>
                  <a:pt x="6505294" y="1522620"/>
                </a:moveTo>
                <a:cubicBezTo>
                  <a:pt x="6497623" y="1523069"/>
                  <a:pt x="6488910" y="1526072"/>
                  <a:pt x="6479648" y="1531645"/>
                </a:cubicBezTo>
                <a:cubicBezTo>
                  <a:pt x="6465646" y="1539211"/>
                  <a:pt x="6451646" y="1546776"/>
                  <a:pt x="6439120" y="1554680"/>
                </a:cubicBezTo>
                <a:cubicBezTo>
                  <a:pt x="6434120" y="1557382"/>
                  <a:pt x="6433023" y="1562524"/>
                  <a:pt x="6429973" y="1566446"/>
                </a:cubicBezTo>
                <a:cubicBezTo>
                  <a:pt x="6447729" y="1568222"/>
                  <a:pt x="6465911" y="1573178"/>
                  <a:pt x="6482766" y="1570893"/>
                </a:cubicBezTo>
                <a:cubicBezTo>
                  <a:pt x="6514472" y="1567403"/>
                  <a:pt x="6537901" y="1558156"/>
                  <a:pt x="6533341" y="1540152"/>
                </a:cubicBezTo>
                <a:cubicBezTo>
                  <a:pt x="6530439" y="1537174"/>
                  <a:pt x="6528062" y="1532774"/>
                  <a:pt x="6524684" y="1528913"/>
                </a:cubicBezTo>
                <a:cubicBezTo>
                  <a:pt x="6519592" y="1524273"/>
                  <a:pt x="6512965" y="1522170"/>
                  <a:pt x="6505294" y="1522620"/>
                </a:cubicBezTo>
                <a:close/>
                <a:moveTo>
                  <a:pt x="3034566" y="1509183"/>
                </a:moveTo>
                <a:cubicBezTo>
                  <a:pt x="3043797" y="1516703"/>
                  <a:pt x="3060455" y="1523620"/>
                  <a:pt x="3061782" y="1530861"/>
                </a:cubicBezTo>
                <a:cubicBezTo>
                  <a:pt x="3063588" y="1538982"/>
                  <a:pt x="3054917" y="1551627"/>
                  <a:pt x="3042916" y="1558112"/>
                </a:cubicBezTo>
                <a:cubicBezTo>
                  <a:pt x="3026390" y="1568178"/>
                  <a:pt x="3001977" y="1554081"/>
                  <a:pt x="3009321" y="1534196"/>
                </a:cubicBezTo>
                <a:cubicBezTo>
                  <a:pt x="3012467" y="1525673"/>
                  <a:pt x="3025993" y="1517227"/>
                  <a:pt x="3034566" y="1509183"/>
                </a:cubicBezTo>
                <a:close/>
                <a:moveTo>
                  <a:pt x="5408444" y="1490804"/>
                </a:moveTo>
                <a:cubicBezTo>
                  <a:pt x="5402444" y="1494046"/>
                  <a:pt x="5391492" y="1497689"/>
                  <a:pt x="5391919" y="1500871"/>
                </a:cubicBezTo>
                <a:cubicBezTo>
                  <a:pt x="5392346" y="1504051"/>
                  <a:pt x="5402675" y="1506429"/>
                  <a:pt x="5409052" y="1508668"/>
                </a:cubicBezTo>
                <a:cubicBezTo>
                  <a:pt x="5414528" y="1506846"/>
                  <a:pt x="5420003" y="1505024"/>
                  <a:pt x="5425479" y="1503202"/>
                </a:cubicBezTo>
                <a:close/>
                <a:moveTo>
                  <a:pt x="1462349" y="1483240"/>
                </a:moveTo>
                <a:cubicBezTo>
                  <a:pt x="1467252" y="1485138"/>
                  <a:pt x="1470023" y="1488473"/>
                  <a:pt x="1472103" y="1492324"/>
                </a:cubicBezTo>
                <a:lnTo>
                  <a:pt x="1476614" y="1502115"/>
                </a:lnTo>
                <a:lnTo>
                  <a:pt x="1475026" y="1503994"/>
                </a:lnTo>
                <a:lnTo>
                  <a:pt x="1454615" y="1501205"/>
                </a:lnTo>
                <a:cubicBezTo>
                  <a:pt x="1447785" y="1499922"/>
                  <a:pt x="1442013" y="1498208"/>
                  <a:pt x="1439349" y="1495668"/>
                </a:cubicBezTo>
                <a:cubicBezTo>
                  <a:pt x="1430642" y="1486728"/>
                  <a:pt x="1447168" y="1476662"/>
                  <a:pt x="1462349" y="1483240"/>
                </a:cubicBezTo>
                <a:close/>
                <a:moveTo>
                  <a:pt x="1613930" y="1397922"/>
                </a:moveTo>
                <a:cubicBezTo>
                  <a:pt x="1612931" y="1398462"/>
                  <a:pt x="1611454" y="1398122"/>
                  <a:pt x="1610455" y="1398662"/>
                </a:cubicBezTo>
                <a:cubicBezTo>
                  <a:pt x="1609453" y="1399203"/>
                  <a:pt x="1608454" y="1399743"/>
                  <a:pt x="1607930" y="1401164"/>
                </a:cubicBezTo>
                <a:close/>
                <a:moveTo>
                  <a:pt x="1614929" y="1397382"/>
                </a:moveTo>
                <a:lnTo>
                  <a:pt x="1608930" y="1400624"/>
                </a:lnTo>
                <a:cubicBezTo>
                  <a:pt x="1611406" y="1400422"/>
                  <a:pt x="1613882" y="1400222"/>
                  <a:pt x="1616356" y="1400022"/>
                </a:cubicBezTo>
                <a:cubicBezTo>
                  <a:pt x="1615881" y="1399142"/>
                  <a:pt x="1614405" y="1398802"/>
                  <a:pt x="1614929" y="1397382"/>
                </a:cubicBezTo>
                <a:close/>
                <a:moveTo>
                  <a:pt x="1729049" y="1394273"/>
                </a:moveTo>
                <a:cubicBezTo>
                  <a:pt x="1693256" y="1392294"/>
                  <a:pt x="1654253" y="1396031"/>
                  <a:pt x="1615881" y="1399142"/>
                </a:cubicBezTo>
                <a:cubicBezTo>
                  <a:pt x="1638413" y="1455187"/>
                  <a:pt x="1707765" y="1471151"/>
                  <a:pt x="1806888" y="1458522"/>
                </a:cubicBezTo>
                <a:cubicBezTo>
                  <a:pt x="1816790" y="1457720"/>
                  <a:pt x="1830742" y="1452455"/>
                  <a:pt x="1831315" y="1448733"/>
                </a:cubicBezTo>
                <a:cubicBezTo>
                  <a:pt x="1831988" y="1440412"/>
                  <a:pt x="1831232" y="1429451"/>
                  <a:pt x="1822952" y="1423691"/>
                </a:cubicBezTo>
                <a:cubicBezTo>
                  <a:pt x="1797423" y="1403944"/>
                  <a:pt x="1764842" y="1396251"/>
                  <a:pt x="1729049" y="1394273"/>
                </a:cubicBezTo>
                <a:close/>
                <a:moveTo>
                  <a:pt x="4483736" y="1348063"/>
                </a:moveTo>
                <a:cubicBezTo>
                  <a:pt x="4497541" y="1349700"/>
                  <a:pt x="4513346" y="1350256"/>
                  <a:pt x="4519674" y="1354795"/>
                </a:cubicBezTo>
                <a:cubicBezTo>
                  <a:pt x="4529906" y="1361774"/>
                  <a:pt x="4514381" y="1371299"/>
                  <a:pt x="4500149" y="1366483"/>
                </a:cubicBezTo>
                <a:cubicBezTo>
                  <a:pt x="4490821" y="1363564"/>
                  <a:pt x="4487540" y="1355104"/>
                  <a:pt x="4483736" y="1348063"/>
                </a:cubicBezTo>
                <a:close/>
                <a:moveTo>
                  <a:pt x="4481834" y="1344544"/>
                </a:moveTo>
                <a:cubicBezTo>
                  <a:pt x="4482310" y="1345423"/>
                  <a:pt x="4483261" y="1347184"/>
                  <a:pt x="4483736" y="1348063"/>
                </a:cubicBezTo>
                <a:cubicBezTo>
                  <a:pt x="4481262" y="1348264"/>
                  <a:pt x="4478310" y="1347584"/>
                  <a:pt x="4475835" y="1347786"/>
                </a:cubicBezTo>
                <a:close/>
                <a:moveTo>
                  <a:pt x="3148286" y="1205553"/>
                </a:moveTo>
                <a:cubicBezTo>
                  <a:pt x="3145062" y="1264145"/>
                  <a:pt x="3139362" y="1322938"/>
                  <a:pt x="3138138" y="1380450"/>
                </a:cubicBezTo>
                <a:cubicBezTo>
                  <a:pt x="3137648" y="1403455"/>
                  <a:pt x="3123402" y="1422523"/>
                  <a:pt x="3089450" y="1438594"/>
                </a:cubicBezTo>
                <a:cubicBezTo>
                  <a:pt x="3072973" y="1446361"/>
                  <a:pt x="3058448" y="1455347"/>
                  <a:pt x="3040546" y="1460471"/>
                </a:cubicBezTo>
                <a:cubicBezTo>
                  <a:pt x="3025118" y="1465397"/>
                  <a:pt x="3006524" y="1433375"/>
                  <a:pt x="3025573" y="1420807"/>
                </a:cubicBezTo>
                <a:cubicBezTo>
                  <a:pt x="3069197" y="1391551"/>
                  <a:pt x="3082163" y="1362942"/>
                  <a:pt x="3081898" y="1328975"/>
                </a:cubicBezTo>
                <a:cubicBezTo>
                  <a:pt x="3081682" y="1292708"/>
                  <a:pt x="3092368" y="1255097"/>
                  <a:pt x="3103053" y="1217487"/>
                </a:cubicBezTo>
                <a:cubicBezTo>
                  <a:pt x="3104626" y="1213226"/>
                  <a:pt x="3130908" y="1209258"/>
                  <a:pt x="3148286" y="1205553"/>
                </a:cubicBezTo>
                <a:close/>
                <a:moveTo>
                  <a:pt x="1295388" y="1176642"/>
                </a:moveTo>
                <a:cubicBezTo>
                  <a:pt x="1291436" y="1176503"/>
                  <a:pt x="1284436" y="1180286"/>
                  <a:pt x="1278961" y="1182108"/>
                </a:cubicBezTo>
                <a:cubicBezTo>
                  <a:pt x="1278387" y="1185829"/>
                  <a:pt x="1275813" y="1190631"/>
                  <a:pt x="1280190" y="1193950"/>
                </a:cubicBezTo>
                <a:cubicBezTo>
                  <a:pt x="1289422" y="1201469"/>
                  <a:pt x="1302324" y="1199045"/>
                  <a:pt x="1311996" y="1185861"/>
                </a:cubicBezTo>
                <a:cubicBezTo>
                  <a:pt x="1313520" y="1183899"/>
                  <a:pt x="1302766" y="1178341"/>
                  <a:pt x="1295388" y="1176642"/>
                </a:cubicBezTo>
                <a:close/>
                <a:moveTo>
                  <a:pt x="2015157" y="1148144"/>
                </a:moveTo>
                <a:cubicBezTo>
                  <a:pt x="2020109" y="1147743"/>
                  <a:pt x="2028717" y="1161283"/>
                  <a:pt x="2035998" y="1167582"/>
                </a:cubicBezTo>
                <a:cubicBezTo>
                  <a:pt x="2019095" y="1172167"/>
                  <a:pt x="2002716" y="1175333"/>
                  <a:pt x="1985814" y="1179919"/>
                </a:cubicBezTo>
                <a:cubicBezTo>
                  <a:pt x="1970107" y="1174762"/>
                  <a:pt x="1955875" y="1169944"/>
                  <a:pt x="1940644" y="1165668"/>
                </a:cubicBezTo>
                <a:cubicBezTo>
                  <a:pt x="1965974" y="1159940"/>
                  <a:pt x="1990353" y="1152452"/>
                  <a:pt x="2015157" y="1148144"/>
                </a:cubicBezTo>
                <a:close/>
                <a:moveTo>
                  <a:pt x="7054778" y="1123089"/>
                </a:moveTo>
                <a:lnTo>
                  <a:pt x="7048778" y="1126331"/>
                </a:lnTo>
                <a:cubicBezTo>
                  <a:pt x="7048826" y="1124031"/>
                  <a:pt x="7047351" y="1123691"/>
                  <a:pt x="7048351" y="1123151"/>
                </a:cubicBezTo>
                <a:close/>
                <a:moveTo>
                  <a:pt x="7054778" y="1123089"/>
                </a:moveTo>
                <a:lnTo>
                  <a:pt x="7054254" y="1124510"/>
                </a:lnTo>
                <a:cubicBezTo>
                  <a:pt x="7052777" y="1124170"/>
                  <a:pt x="7050777" y="1125251"/>
                  <a:pt x="7049778" y="1125791"/>
                </a:cubicBezTo>
                <a:close/>
                <a:moveTo>
                  <a:pt x="7045958" y="1118527"/>
                </a:moveTo>
                <a:lnTo>
                  <a:pt x="7047876" y="1122272"/>
                </a:lnTo>
                <a:lnTo>
                  <a:pt x="7040998" y="1122474"/>
                </a:lnTo>
                <a:lnTo>
                  <a:pt x="7042499" y="1119492"/>
                </a:lnTo>
                <a:close/>
                <a:moveTo>
                  <a:pt x="2068203" y="1047850"/>
                </a:moveTo>
                <a:cubicBezTo>
                  <a:pt x="2081482" y="1050907"/>
                  <a:pt x="2094287" y="1053083"/>
                  <a:pt x="2106567" y="1056681"/>
                </a:cubicBezTo>
                <a:cubicBezTo>
                  <a:pt x="2108519" y="1057901"/>
                  <a:pt x="2104847" y="1067844"/>
                  <a:pt x="2103372" y="1067504"/>
                </a:cubicBezTo>
                <a:cubicBezTo>
                  <a:pt x="2071188" y="1070113"/>
                  <a:pt x="2068433" y="1060232"/>
                  <a:pt x="2068203" y="1047850"/>
                </a:cubicBezTo>
                <a:close/>
                <a:moveTo>
                  <a:pt x="2059922" y="1042091"/>
                </a:moveTo>
                <a:cubicBezTo>
                  <a:pt x="2062874" y="1042770"/>
                  <a:pt x="2065349" y="1042569"/>
                  <a:pt x="2067825" y="1042369"/>
                </a:cubicBezTo>
                <a:lnTo>
                  <a:pt x="2068203" y="1047850"/>
                </a:lnTo>
                <a:cubicBezTo>
                  <a:pt x="2065252" y="1047171"/>
                  <a:pt x="2063776" y="1046830"/>
                  <a:pt x="2060825" y="1046152"/>
                </a:cubicBezTo>
                <a:cubicBezTo>
                  <a:pt x="2060873" y="1043852"/>
                  <a:pt x="2060397" y="1042971"/>
                  <a:pt x="2059922" y="1042091"/>
                </a:cubicBezTo>
                <a:close/>
                <a:moveTo>
                  <a:pt x="2018761" y="1013327"/>
                </a:moveTo>
                <a:cubicBezTo>
                  <a:pt x="2043344" y="1015446"/>
                  <a:pt x="2056576" y="1025138"/>
                  <a:pt x="2059922" y="1042091"/>
                </a:cubicBezTo>
                <a:cubicBezTo>
                  <a:pt x="2033215" y="1042878"/>
                  <a:pt x="2007984" y="1044005"/>
                  <a:pt x="1982800" y="1042831"/>
                </a:cubicBezTo>
                <a:cubicBezTo>
                  <a:pt x="1975898" y="1042014"/>
                  <a:pt x="1970716" y="1030033"/>
                  <a:pt x="1968911" y="1021911"/>
                </a:cubicBezTo>
                <a:cubicBezTo>
                  <a:pt x="1967961" y="1020152"/>
                  <a:pt x="1982437" y="1013466"/>
                  <a:pt x="1990339" y="1013745"/>
                </a:cubicBezTo>
                <a:cubicBezTo>
                  <a:pt x="2001111" y="1012756"/>
                  <a:pt x="2010566" y="1012621"/>
                  <a:pt x="2018761" y="1013327"/>
                </a:cubicBezTo>
                <a:close/>
                <a:moveTo>
                  <a:pt x="1394660" y="994520"/>
                </a:moveTo>
                <a:cubicBezTo>
                  <a:pt x="1359999" y="997330"/>
                  <a:pt x="1342950" y="1008817"/>
                  <a:pt x="1339084" y="1027961"/>
                </a:cubicBezTo>
                <a:cubicBezTo>
                  <a:pt x="1329739" y="1048927"/>
                  <a:pt x="1350300" y="1058285"/>
                  <a:pt x="1381385" y="1060817"/>
                </a:cubicBezTo>
                <a:cubicBezTo>
                  <a:pt x="1412946" y="1064228"/>
                  <a:pt x="1437373" y="1054440"/>
                  <a:pt x="1448618" y="1036994"/>
                </a:cubicBezTo>
                <a:cubicBezTo>
                  <a:pt x="1463961" y="1012784"/>
                  <a:pt x="1436269" y="990228"/>
                  <a:pt x="1394660" y="994520"/>
                </a:cubicBezTo>
                <a:close/>
                <a:moveTo>
                  <a:pt x="3285259" y="947343"/>
                </a:moveTo>
                <a:cubicBezTo>
                  <a:pt x="3269881" y="949968"/>
                  <a:pt x="3251552" y="951913"/>
                  <a:pt x="3244501" y="957997"/>
                </a:cubicBezTo>
                <a:cubicBezTo>
                  <a:pt x="3233453" y="966241"/>
                  <a:pt x="3248111" y="974239"/>
                  <a:pt x="3264538" y="968774"/>
                </a:cubicBezTo>
                <a:cubicBezTo>
                  <a:pt x="3275490" y="965130"/>
                  <a:pt x="3279636" y="956066"/>
                  <a:pt x="3285259" y="947343"/>
                </a:cubicBezTo>
                <a:close/>
                <a:moveTo>
                  <a:pt x="3287832" y="942542"/>
                </a:moveTo>
                <a:cubicBezTo>
                  <a:pt x="3286832" y="943083"/>
                  <a:pt x="3286308" y="944502"/>
                  <a:pt x="3285783" y="945924"/>
                </a:cubicBezTo>
                <a:cubicBezTo>
                  <a:pt x="3288259" y="945722"/>
                  <a:pt x="3290259" y="944641"/>
                  <a:pt x="3292735" y="944441"/>
                </a:cubicBezTo>
                <a:close/>
                <a:moveTo>
                  <a:pt x="5447458" y="888713"/>
                </a:moveTo>
                <a:cubicBezTo>
                  <a:pt x="5418799" y="888280"/>
                  <a:pt x="5389141" y="888389"/>
                  <a:pt x="5360908" y="891137"/>
                </a:cubicBezTo>
                <a:cubicBezTo>
                  <a:pt x="5344579" y="892001"/>
                  <a:pt x="5330054" y="900987"/>
                  <a:pt x="5313627" y="906453"/>
                </a:cubicBezTo>
                <a:cubicBezTo>
                  <a:pt x="5329333" y="911609"/>
                  <a:pt x="5344565" y="915886"/>
                  <a:pt x="5360796" y="919622"/>
                </a:cubicBezTo>
                <a:cubicBezTo>
                  <a:pt x="5369174" y="920780"/>
                  <a:pt x="5380077" y="919437"/>
                  <a:pt x="5389454" y="920055"/>
                </a:cubicBezTo>
                <a:cubicBezTo>
                  <a:pt x="5409260" y="918449"/>
                  <a:pt x="5429492" y="920024"/>
                  <a:pt x="5446394" y="915438"/>
                </a:cubicBezTo>
                <a:cubicBezTo>
                  <a:pt x="5456821" y="913215"/>
                  <a:pt x="5463443" y="903952"/>
                  <a:pt x="5467543" y="897189"/>
                </a:cubicBezTo>
                <a:cubicBezTo>
                  <a:pt x="5468590" y="894349"/>
                  <a:pt x="5455360" y="888992"/>
                  <a:pt x="5447458" y="888713"/>
                </a:cubicBezTo>
                <a:close/>
                <a:moveTo>
                  <a:pt x="3543850" y="873560"/>
                </a:moveTo>
                <a:cubicBezTo>
                  <a:pt x="3550752" y="874378"/>
                  <a:pt x="3558654" y="874657"/>
                  <a:pt x="3567033" y="875814"/>
                </a:cubicBezTo>
                <a:cubicBezTo>
                  <a:pt x="3592642" y="880168"/>
                  <a:pt x="3594971" y="886868"/>
                  <a:pt x="3573970" y="898217"/>
                </a:cubicBezTo>
                <a:cubicBezTo>
                  <a:pt x="3559494" y="904902"/>
                  <a:pt x="3550871" y="915247"/>
                  <a:pt x="3535919" y="921052"/>
                </a:cubicBezTo>
                <a:cubicBezTo>
                  <a:pt x="3524444" y="926116"/>
                  <a:pt x="3506637" y="926640"/>
                  <a:pt x="3492785" y="927304"/>
                </a:cubicBezTo>
                <a:cubicBezTo>
                  <a:pt x="3490505" y="918303"/>
                  <a:pt x="3482798" y="908823"/>
                  <a:pt x="3485945" y="900301"/>
                </a:cubicBezTo>
                <a:cubicBezTo>
                  <a:pt x="3490715" y="885217"/>
                  <a:pt x="3507289" y="872849"/>
                  <a:pt x="3543850" y="873560"/>
                </a:cubicBezTo>
                <a:close/>
                <a:moveTo>
                  <a:pt x="2048757" y="846875"/>
                </a:moveTo>
                <a:cubicBezTo>
                  <a:pt x="2054707" y="845932"/>
                  <a:pt x="2061987" y="852232"/>
                  <a:pt x="2068841" y="855350"/>
                </a:cubicBezTo>
                <a:lnTo>
                  <a:pt x="2049791" y="867918"/>
                </a:lnTo>
                <a:lnTo>
                  <a:pt x="2029755" y="857143"/>
                </a:lnTo>
                <a:cubicBezTo>
                  <a:pt x="2036756" y="853360"/>
                  <a:pt x="2042329" y="846936"/>
                  <a:pt x="2048757" y="846875"/>
                </a:cubicBezTo>
                <a:close/>
                <a:moveTo>
                  <a:pt x="1503532" y="756043"/>
                </a:moveTo>
                <a:cubicBezTo>
                  <a:pt x="1471873" y="757231"/>
                  <a:pt x="1438299" y="778784"/>
                  <a:pt x="1394969" y="794240"/>
                </a:cubicBezTo>
                <a:cubicBezTo>
                  <a:pt x="1450796" y="818649"/>
                  <a:pt x="1479964" y="841547"/>
                  <a:pt x="1507671" y="840218"/>
                </a:cubicBezTo>
                <a:cubicBezTo>
                  <a:pt x="1533903" y="838551"/>
                  <a:pt x="1577528" y="809294"/>
                  <a:pt x="1577870" y="793190"/>
                </a:cubicBezTo>
                <a:cubicBezTo>
                  <a:pt x="1577689" y="778507"/>
                  <a:pt x="1532190" y="756474"/>
                  <a:pt x="1503532" y="756043"/>
                </a:cubicBezTo>
                <a:close/>
                <a:moveTo>
                  <a:pt x="7118860" y="713250"/>
                </a:moveTo>
                <a:cubicBezTo>
                  <a:pt x="7114434" y="712231"/>
                  <a:pt x="7107434" y="716014"/>
                  <a:pt x="7101483" y="716956"/>
                </a:cubicBezTo>
                <a:lnTo>
                  <a:pt x="7101811" y="724737"/>
                </a:lnTo>
                <a:cubicBezTo>
                  <a:pt x="7113714" y="722854"/>
                  <a:pt x="7125617" y="720970"/>
                  <a:pt x="7137519" y="719087"/>
                </a:cubicBezTo>
                <a:cubicBezTo>
                  <a:pt x="7131141" y="716848"/>
                  <a:pt x="7125763" y="714069"/>
                  <a:pt x="7118860" y="713250"/>
                </a:cubicBezTo>
                <a:close/>
                <a:moveTo>
                  <a:pt x="5491852" y="683941"/>
                </a:moveTo>
                <a:cubicBezTo>
                  <a:pt x="5474522" y="685346"/>
                  <a:pt x="5450620" y="693713"/>
                  <a:pt x="5447997" y="700815"/>
                </a:cubicBezTo>
                <a:cubicBezTo>
                  <a:pt x="5441178" y="719281"/>
                  <a:pt x="5443214" y="739784"/>
                  <a:pt x="5440821" y="759270"/>
                </a:cubicBezTo>
                <a:lnTo>
                  <a:pt x="5438346" y="759469"/>
                </a:lnTo>
                <a:cubicBezTo>
                  <a:pt x="5437528" y="774693"/>
                  <a:pt x="5432758" y="789777"/>
                  <a:pt x="5436416" y="803719"/>
                </a:cubicBezTo>
                <a:cubicBezTo>
                  <a:pt x="5437269" y="810080"/>
                  <a:pt x="5455451" y="815036"/>
                  <a:pt x="5469206" y="818973"/>
                </a:cubicBezTo>
                <a:cubicBezTo>
                  <a:pt x="5472634" y="820533"/>
                  <a:pt x="5487110" y="813847"/>
                  <a:pt x="5494586" y="810944"/>
                </a:cubicBezTo>
                <a:cubicBezTo>
                  <a:pt x="5576443" y="773535"/>
                  <a:pt x="5567946" y="731509"/>
                  <a:pt x="5542120" y="690888"/>
                </a:cubicBezTo>
                <a:cubicBezTo>
                  <a:pt x="5539267" y="685608"/>
                  <a:pt x="5507705" y="682196"/>
                  <a:pt x="5491852" y="683941"/>
                </a:cubicBezTo>
                <a:close/>
                <a:moveTo>
                  <a:pt x="1643321" y="644123"/>
                </a:moveTo>
                <a:lnTo>
                  <a:pt x="1622271" y="657772"/>
                </a:lnTo>
                <a:lnTo>
                  <a:pt x="1644784" y="668347"/>
                </a:lnTo>
                <a:cubicBezTo>
                  <a:pt x="1651307" y="663685"/>
                  <a:pt x="1664259" y="658960"/>
                  <a:pt x="1663358" y="654900"/>
                </a:cubicBezTo>
                <a:cubicBezTo>
                  <a:pt x="1662930" y="651719"/>
                  <a:pt x="1650651" y="648122"/>
                  <a:pt x="1643321" y="644123"/>
                </a:cubicBezTo>
                <a:close/>
                <a:moveTo>
                  <a:pt x="3168578" y="623810"/>
                </a:moveTo>
                <a:cubicBezTo>
                  <a:pt x="3175431" y="626930"/>
                  <a:pt x="3186236" y="630187"/>
                  <a:pt x="3187138" y="634247"/>
                </a:cubicBezTo>
                <a:cubicBezTo>
                  <a:pt x="3192732" y="673293"/>
                  <a:pt x="3229524" y="686387"/>
                  <a:pt x="3303220" y="684086"/>
                </a:cubicBezTo>
                <a:cubicBezTo>
                  <a:pt x="3352159" y="683794"/>
                  <a:pt x="3384754" y="708250"/>
                  <a:pt x="3363655" y="724198"/>
                </a:cubicBezTo>
                <a:cubicBezTo>
                  <a:pt x="3272687" y="794957"/>
                  <a:pt x="3298777" y="869544"/>
                  <a:pt x="3294734" y="943361"/>
                </a:cubicBezTo>
                <a:cubicBezTo>
                  <a:pt x="3325672" y="952794"/>
                  <a:pt x="3356038" y="965948"/>
                  <a:pt x="3391549" y="969499"/>
                </a:cubicBezTo>
                <a:cubicBezTo>
                  <a:pt x="3449244" y="975846"/>
                  <a:pt x="3475133" y="990282"/>
                  <a:pt x="3470496" y="1022349"/>
                </a:cubicBezTo>
                <a:cubicBezTo>
                  <a:pt x="3463041" y="1070720"/>
                  <a:pt x="3465964" y="1119170"/>
                  <a:pt x="3399813" y="1161736"/>
                </a:cubicBezTo>
                <a:cubicBezTo>
                  <a:pt x="3374240" y="1178967"/>
                  <a:pt x="3351567" y="1199176"/>
                  <a:pt x="3337797" y="1219125"/>
                </a:cubicBezTo>
                <a:cubicBezTo>
                  <a:pt x="3327601" y="1233730"/>
                  <a:pt x="3329586" y="1256534"/>
                  <a:pt x="3361672" y="1258526"/>
                </a:cubicBezTo>
                <a:cubicBezTo>
                  <a:pt x="3487537" y="1266693"/>
                  <a:pt x="3465558" y="1324051"/>
                  <a:pt x="3434738" y="1355486"/>
                </a:cubicBezTo>
                <a:cubicBezTo>
                  <a:pt x="3372573" y="1419776"/>
                  <a:pt x="3380153" y="1481626"/>
                  <a:pt x="3371405" y="1544341"/>
                </a:cubicBezTo>
                <a:cubicBezTo>
                  <a:pt x="3367865" y="1571267"/>
                  <a:pt x="3368278" y="1598332"/>
                  <a:pt x="3360788" y="1625119"/>
                </a:cubicBezTo>
                <a:cubicBezTo>
                  <a:pt x="3358641" y="1633102"/>
                  <a:pt x="3337590" y="1646749"/>
                  <a:pt x="3323212" y="1648834"/>
                </a:cubicBezTo>
                <a:cubicBezTo>
                  <a:pt x="3251321" y="1659255"/>
                  <a:pt x="3238698" y="1671761"/>
                  <a:pt x="3290526" y="1698333"/>
                </a:cubicBezTo>
                <a:cubicBezTo>
                  <a:pt x="3350157" y="1729783"/>
                  <a:pt x="3350109" y="1732083"/>
                  <a:pt x="3287484" y="1771608"/>
                </a:cubicBezTo>
                <a:cubicBezTo>
                  <a:pt x="3256433" y="1790660"/>
                  <a:pt x="3240334" y="1803908"/>
                  <a:pt x="3273027" y="1823763"/>
                </a:cubicBezTo>
                <a:cubicBezTo>
                  <a:pt x="3304721" y="1844158"/>
                  <a:pt x="3309986" y="1875423"/>
                  <a:pt x="3275411" y="1897516"/>
                </a:cubicBezTo>
                <a:cubicBezTo>
                  <a:pt x="3230786" y="1927314"/>
                  <a:pt x="3250725" y="1942693"/>
                  <a:pt x="3276466" y="1964030"/>
                </a:cubicBezTo>
                <a:cubicBezTo>
                  <a:pt x="3285698" y="1971549"/>
                  <a:pt x="3268354" y="1996838"/>
                  <a:pt x="3248879" y="2006226"/>
                </a:cubicBezTo>
                <a:cubicBezTo>
                  <a:pt x="3217926" y="2020677"/>
                  <a:pt x="3176693" y="2030450"/>
                  <a:pt x="3141509" y="2034680"/>
                </a:cubicBezTo>
                <a:cubicBezTo>
                  <a:pt x="3132559" y="2037243"/>
                  <a:pt x="3105571" y="2027948"/>
                  <a:pt x="3105670" y="2023348"/>
                </a:cubicBezTo>
                <a:cubicBezTo>
                  <a:pt x="3110748" y="1970575"/>
                  <a:pt x="3109921" y="1916445"/>
                  <a:pt x="3130330" y="1863349"/>
                </a:cubicBezTo>
                <a:cubicBezTo>
                  <a:pt x="3139672" y="1842382"/>
                  <a:pt x="3138491" y="1828240"/>
                  <a:pt x="3134455" y="1808817"/>
                </a:cubicBezTo>
                <a:cubicBezTo>
                  <a:pt x="3120693" y="1735526"/>
                  <a:pt x="3126261" y="1659750"/>
                  <a:pt x="3124877" y="1585455"/>
                </a:cubicBezTo>
                <a:cubicBezTo>
                  <a:pt x="3205831" y="1543985"/>
                  <a:pt x="3188104" y="1494440"/>
                  <a:pt x="3194558" y="1446608"/>
                </a:cubicBezTo>
                <a:cubicBezTo>
                  <a:pt x="3202014" y="1398236"/>
                  <a:pt x="3190189" y="1350050"/>
                  <a:pt x="3259338" y="1305862"/>
                </a:cubicBezTo>
                <a:cubicBezTo>
                  <a:pt x="3275389" y="1294916"/>
                  <a:pt x="3267927" y="1273934"/>
                  <a:pt x="3269745" y="1258171"/>
                </a:cubicBezTo>
                <a:cubicBezTo>
                  <a:pt x="3271661" y="1237806"/>
                  <a:pt x="3281103" y="1212237"/>
                  <a:pt x="3238786" y="1203267"/>
                </a:cubicBezTo>
                <a:cubicBezTo>
                  <a:pt x="3215178" y="1197833"/>
                  <a:pt x="3182470" y="1201862"/>
                  <a:pt x="3152812" y="1201970"/>
                </a:cubicBezTo>
                <a:cubicBezTo>
                  <a:pt x="3153287" y="1202850"/>
                  <a:pt x="3152286" y="1203391"/>
                  <a:pt x="3152762" y="1204271"/>
                </a:cubicBezTo>
                <a:cubicBezTo>
                  <a:pt x="3151762" y="1204811"/>
                  <a:pt x="3149287" y="1205012"/>
                  <a:pt x="3148286" y="1205553"/>
                </a:cubicBezTo>
                <a:lnTo>
                  <a:pt x="3147860" y="1202371"/>
                </a:lnTo>
                <a:cubicBezTo>
                  <a:pt x="3149335" y="1202712"/>
                  <a:pt x="3150336" y="1202171"/>
                  <a:pt x="3151811" y="1202511"/>
                </a:cubicBezTo>
                <a:cubicBezTo>
                  <a:pt x="3153629" y="1186747"/>
                  <a:pt x="3146594" y="1168945"/>
                  <a:pt x="3161169" y="1157659"/>
                </a:cubicBezTo>
                <a:cubicBezTo>
                  <a:pt x="3203841" y="1126641"/>
                  <a:pt x="3221290" y="1166105"/>
                  <a:pt x="3254899" y="1166136"/>
                </a:cubicBezTo>
                <a:cubicBezTo>
                  <a:pt x="3286557" y="1164948"/>
                  <a:pt x="3324217" y="1160516"/>
                  <a:pt x="3328035" y="1143672"/>
                </a:cubicBezTo>
                <a:cubicBezTo>
                  <a:pt x="3335623" y="1112283"/>
                  <a:pt x="3330357" y="1081018"/>
                  <a:pt x="3329043" y="1049893"/>
                </a:cubicBezTo>
                <a:cubicBezTo>
                  <a:pt x="3328288" y="1038930"/>
                  <a:pt x="3265593" y="1035287"/>
                  <a:pt x="3251543" y="1045152"/>
                </a:cubicBezTo>
                <a:cubicBezTo>
                  <a:pt x="3233969" y="1058060"/>
                  <a:pt x="3224723" y="1074426"/>
                  <a:pt x="3209100" y="1088553"/>
                </a:cubicBezTo>
                <a:cubicBezTo>
                  <a:pt x="3187952" y="1106802"/>
                  <a:pt x="3154867" y="1105350"/>
                  <a:pt x="3128259" y="1101537"/>
                </a:cubicBezTo>
                <a:cubicBezTo>
                  <a:pt x="3115454" y="1099360"/>
                  <a:pt x="3109321" y="1085619"/>
                  <a:pt x="3103089" y="1076478"/>
                </a:cubicBezTo>
                <a:cubicBezTo>
                  <a:pt x="3099712" y="1072618"/>
                  <a:pt x="3098859" y="1066258"/>
                  <a:pt x="3102433" y="1060915"/>
                </a:cubicBezTo>
                <a:cubicBezTo>
                  <a:pt x="3116202" y="1040968"/>
                  <a:pt x="3145301" y="1020695"/>
                  <a:pt x="3145218" y="1001413"/>
                </a:cubicBezTo>
                <a:cubicBezTo>
                  <a:pt x="3145708" y="978408"/>
                  <a:pt x="3118014" y="955850"/>
                  <a:pt x="3112601" y="931488"/>
                </a:cubicBezTo>
                <a:cubicBezTo>
                  <a:pt x="3108091" y="911185"/>
                  <a:pt x="3114008" y="888659"/>
                  <a:pt x="3124351" y="867151"/>
                </a:cubicBezTo>
                <a:cubicBezTo>
                  <a:pt x="3136793" y="839962"/>
                  <a:pt x="3149667" y="722716"/>
                  <a:pt x="3143730" y="699772"/>
                </a:cubicBezTo>
                <a:cubicBezTo>
                  <a:pt x="3138220" y="680009"/>
                  <a:pt x="3145612" y="657824"/>
                  <a:pt x="3150004" y="637257"/>
                </a:cubicBezTo>
                <a:cubicBezTo>
                  <a:pt x="3151102" y="632117"/>
                  <a:pt x="3162054" y="628474"/>
                  <a:pt x="3168578" y="623810"/>
                </a:cubicBezTo>
                <a:close/>
                <a:moveTo>
                  <a:pt x="2204240" y="601404"/>
                </a:moveTo>
                <a:cubicBezTo>
                  <a:pt x="2228898" y="603998"/>
                  <a:pt x="2252506" y="609433"/>
                  <a:pt x="2275641" y="613987"/>
                </a:cubicBezTo>
                <a:cubicBezTo>
                  <a:pt x="2259690" y="620333"/>
                  <a:pt x="2245164" y="629319"/>
                  <a:pt x="2230311" y="630523"/>
                </a:cubicBezTo>
                <a:cubicBezTo>
                  <a:pt x="2215456" y="631727"/>
                  <a:pt x="2198799" y="624811"/>
                  <a:pt x="2183042" y="621955"/>
                </a:cubicBezTo>
                <a:cubicBezTo>
                  <a:pt x="2190616" y="614450"/>
                  <a:pt x="2200288" y="601265"/>
                  <a:pt x="2204240" y="601404"/>
                </a:cubicBezTo>
                <a:close/>
                <a:moveTo>
                  <a:pt x="3659026" y="524799"/>
                </a:moveTo>
                <a:lnTo>
                  <a:pt x="3676536" y="538077"/>
                </a:lnTo>
                <a:lnTo>
                  <a:pt x="3658633" y="543204"/>
                </a:lnTo>
                <a:cubicBezTo>
                  <a:pt x="3653256" y="540425"/>
                  <a:pt x="3642926" y="538047"/>
                  <a:pt x="3642500" y="534865"/>
                </a:cubicBezTo>
                <a:cubicBezTo>
                  <a:pt x="3643074" y="531144"/>
                  <a:pt x="3653025" y="528041"/>
                  <a:pt x="3659026" y="524799"/>
                </a:cubicBezTo>
                <a:close/>
                <a:moveTo>
                  <a:pt x="4391658" y="521897"/>
                </a:moveTo>
                <a:cubicBezTo>
                  <a:pt x="4381102" y="521490"/>
                  <a:pt x="4369544" y="524608"/>
                  <a:pt x="4357780" y="531533"/>
                </a:cubicBezTo>
                <a:cubicBezTo>
                  <a:pt x="4344255" y="539979"/>
                  <a:pt x="4320877" y="546926"/>
                  <a:pt x="4317729" y="555449"/>
                </a:cubicBezTo>
                <a:cubicBezTo>
                  <a:pt x="4294651" y="617948"/>
                  <a:pt x="4230256" y="670935"/>
                  <a:pt x="4166337" y="724803"/>
                </a:cubicBezTo>
                <a:cubicBezTo>
                  <a:pt x="4145190" y="743053"/>
                  <a:pt x="4163638" y="781976"/>
                  <a:pt x="4201003" y="791347"/>
                </a:cubicBezTo>
                <a:cubicBezTo>
                  <a:pt x="4235892" y="800921"/>
                  <a:pt x="4275355" y="804610"/>
                  <a:pt x="4271340" y="830657"/>
                </a:cubicBezTo>
                <a:cubicBezTo>
                  <a:pt x="4262640" y="891071"/>
                  <a:pt x="4283074" y="952799"/>
                  <a:pt x="4201777" y="1010371"/>
                </a:cubicBezTo>
                <a:cubicBezTo>
                  <a:pt x="4195253" y="1015034"/>
                  <a:pt x="4210288" y="1028512"/>
                  <a:pt x="4215043" y="1037312"/>
                </a:cubicBezTo>
                <a:cubicBezTo>
                  <a:pt x="4222470" y="1036712"/>
                  <a:pt x="4232849" y="1036788"/>
                  <a:pt x="4237849" y="1034086"/>
                </a:cubicBezTo>
                <a:cubicBezTo>
                  <a:pt x="4282851" y="1009769"/>
                  <a:pt x="4330279" y="987552"/>
                  <a:pt x="4366903" y="962077"/>
                </a:cubicBezTo>
                <a:cubicBezTo>
                  <a:pt x="4378952" y="953292"/>
                  <a:pt x="4370967" y="933731"/>
                  <a:pt x="4360358" y="921270"/>
                </a:cubicBezTo>
                <a:cubicBezTo>
                  <a:pt x="4347798" y="907592"/>
                  <a:pt x="4340616" y="896691"/>
                  <a:pt x="4366617" y="882642"/>
                </a:cubicBezTo>
                <a:cubicBezTo>
                  <a:pt x="4393618" y="868052"/>
                  <a:pt x="4416717" y="851022"/>
                  <a:pt x="4441292" y="834332"/>
                </a:cubicBezTo>
                <a:cubicBezTo>
                  <a:pt x="4365477" y="796845"/>
                  <a:pt x="4473944" y="763249"/>
                  <a:pt x="4469825" y="724542"/>
                </a:cubicBezTo>
                <a:cubicBezTo>
                  <a:pt x="4464295" y="659310"/>
                  <a:pt x="4487470" y="592211"/>
                  <a:pt x="4419525" y="533417"/>
                </a:cubicBezTo>
                <a:cubicBezTo>
                  <a:pt x="4411769" y="526238"/>
                  <a:pt x="4402214" y="522305"/>
                  <a:pt x="4391658" y="521897"/>
                </a:cubicBezTo>
                <a:close/>
                <a:moveTo>
                  <a:pt x="3385668" y="491155"/>
                </a:moveTo>
                <a:cubicBezTo>
                  <a:pt x="3395571" y="490353"/>
                  <a:pt x="3405949" y="490430"/>
                  <a:pt x="3413590" y="491418"/>
                </a:cubicBezTo>
                <a:cubicBezTo>
                  <a:pt x="3427394" y="493054"/>
                  <a:pt x="3442003" y="503353"/>
                  <a:pt x="3443807" y="511474"/>
                </a:cubicBezTo>
                <a:cubicBezTo>
                  <a:pt x="3448121" y="540979"/>
                  <a:pt x="3407219" y="558533"/>
                  <a:pt x="3368315" y="575007"/>
                </a:cubicBezTo>
                <a:cubicBezTo>
                  <a:pt x="3362838" y="576830"/>
                  <a:pt x="3353411" y="578511"/>
                  <a:pt x="3344984" y="579654"/>
                </a:cubicBezTo>
                <a:cubicBezTo>
                  <a:pt x="3340132" y="575454"/>
                  <a:pt x="3330326" y="571657"/>
                  <a:pt x="3329425" y="567596"/>
                </a:cubicBezTo>
                <a:cubicBezTo>
                  <a:pt x="3325011" y="542692"/>
                  <a:pt x="3318648" y="516569"/>
                  <a:pt x="3360601" y="496174"/>
                </a:cubicBezTo>
                <a:cubicBezTo>
                  <a:pt x="3366339" y="493642"/>
                  <a:pt x="3375766" y="491958"/>
                  <a:pt x="3385668" y="491155"/>
                </a:cubicBezTo>
                <a:close/>
                <a:moveTo>
                  <a:pt x="3183385" y="462314"/>
                </a:moveTo>
                <a:cubicBezTo>
                  <a:pt x="3191615" y="470373"/>
                  <a:pt x="3208274" y="477291"/>
                  <a:pt x="3208602" y="485072"/>
                </a:cubicBezTo>
                <a:cubicBezTo>
                  <a:pt x="3209539" y="510717"/>
                  <a:pt x="3200574" y="537165"/>
                  <a:pt x="3237219" y="557159"/>
                </a:cubicBezTo>
                <a:cubicBezTo>
                  <a:pt x="3255303" y="566715"/>
                  <a:pt x="3257107" y="574837"/>
                  <a:pt x="3237729" y="579623"/>
                </a:cubicBezTo>
                <a:cubicBezTo>
                  <a:pt x="3220826" y="584208"/>
                  <a:pt x="3199021" y="586895"/>
                  <a:pt x="3185216" y="585258"/>
                </a:cubicBezTo>
                <a:cubicBezTo>
                  <a:pt x="3169935" y="583282"/>
                  <a:pt x="3151851" y="573725"/>
                  <a:pt x="3149047" y="566144"/>
                </a:cubicBezTo>
                <a:cubicBezTo>
                  <a:pt x="3144914" y="551322"/>
                  <a:pt x="3150683" y="535697"/>
                  <a:pt x="3152501" y="519934"/>
                </a:cubicBezTo>
                <a:lnTo>
                  <a:pt x="3151026" y="519594"/>
                </a:lnTo>
                <a:cubicBezTo>
                  <a:pt x="3152222" y="509852"/>
                  <a:pt x="3149991" y="498550"/>
                  <a:pt x="3155139" y="488947"/>
                </a:cubicBezTo>
                <a:cubicBezTo>
                  <a:pt x="3160286" y="479343"/>
                  <a:pt x="3173810" y="470899"/>
                  <a:pt x="3183385" y="462314"/>
                </a:cubicBezTo>
                <a:close/>
                <a:moveTo>
                  <a:pt x="2757158" y="400416"/>
                </a:moveTo>
                <a:cubicBezTo>
                  <a:pt x="2746682" y="404940"/>
                  <a:pt x="2742535" y="414003"/>
                  <a:pt x="2736912" y="422726"/>
                </a:cubicBezTo>
                <a:cubicBezTo>
                  <a:pt x="2734437" y="422927"/>
                  <a:pt x="2731962" y="423126"/>
                  <a:pt x="2729486" y="423328"/>
                </a:cubicBezTo>
                <a:cubicBezTo>
                  <a:pt x="2729961" y="424207"/>
                  <a:pt x="2730437" y="425088"/>
                  <a:pt x="2730913" y="425968"/>
                </a:cubicBezTo>
                <a:cubicBezTo>
                  <a:pt x="2732387" y="426307"/>
                  <a:pt x="2732387" y="426307"/>
                  <a:pt x="2733864" y="426647"/>
                </a:cubicBezTo>
                <a:cubicBezTo>
                  <a:pt x="2735863" y="425567"/>
                  <a:pt x="2736388" y="424145"/>
                  <a:pt x="2736912" y="422726"/>
                </a:cubicBezTo>
                <a:cubicBezTo>
                  <a:pt x="2752290" y="420101"/>
                  <a:pt x="2769620" y="418696"/>
                  <a:pt x="2776669" y="412613"/>
                </a:cubicBezTo>
                <a:cubicBezTo>
                  <a:pt x="2788243" y="402948"/>
                  <a:pt x="2773585" y="394950"/>
                  <a:pt x="2757158" y="400416"/>
                </a:cubicBezTo>
                <a:close/>
                <a:moveTo>
                  <a:pt x="3953930" y="356579"/>
                </a:moveTo>
                <a:lnTo>
                  <a:pt x="3958612" y="359506"/>
                </a:lnTo>
                <a:lnTo>
                  <a:pt x="3953234" y="356727"/>
                </a:lnTo>
                <a:close/>
                <a:moveTo>
                  <a:pt x="3999138" y="336470"/>
                </a:moveTo>
                <a:cubicBezTo>
                  <a:pt x="3966577" y="333598"/>
                  <a:pt x="3962906" y="343542"/>
                  <a:pt x="3960185" y="355245"/>
                </a:cubicBezTo>
                <a:lnTo>
                  <a:pt x="3953930" y="356579"/>
                </a:lnTo>
                <a:lnTo>
                  <a:pt x="3952758" y="355846"/>
                </a:lnTo>
                <a:cubicBezTo>
                  <a:pt x="3953234" y="356727"/>
                  <a:pt x="3952710" y="358147"/>
                  <a:pt x="3953186" y="359027"/>
                </a:cubicBezTo>
                <a:cubicBezTo>
                  <a:pt x="3954661" y="359367"/>
                  <a:pt x="3957136" y="359166"/>
                  <a:pt x="3958612" y="359506"/>
                </a:cubicBezTo>
                <a:lnTo>
                  <a:pt x="3960185" y="355245"/>
                </a:lnTo>
                <a:cubicBezTo>
                  <a:pt x="3974088" y="352280"/>
                  <a:pt x="3987991" y="349316"/>
                  <a:pt x="4000419" y="346012"/>
                </a:cubicBezTo>
                <a:cubicBezTo>
                  <a:pt x="4002893" y="345811"/>
                  <a:pt x="4000614" y="336810"/>
                  <a:pt x="3999138" y="336470"/>
                </a:cubicBezTo>
                <a:close/>
                <a:moveTo>
                  <a:pt x="4355139" y="330574"/>
                </a:moveTo>
                <a:cubicBezTo>
                  <a:pt x="4348138" y="334357"/>
                  <a:pt x="4339663" y="337799"/>
                  <a:pt x="4336613" y="341721"/>
                </a:cubicBezTo>
                <a:cubicBezTo>
                  <a:pt x="4325466" y="354566"/>
                  <a:pt x="4312318" y="368493"/>
                  <a:pt x="4345208" y="379146"/>
                </a:cubicBezTo>
                <a:cubicBezTo>
                  <a:pt x="4354160" y="376584"/>
                  <a:pt x="4377013" y="371056"/>
                  <a:pt x="4376586" y="367876"/>
                </a:cubicBezTo>
                <a:cubicBezTo>
                  <a:pt x="4373406" y="354814"/>
                  <a:pt x="4363271" y="343235"/>
                  <a:pt x="4355139" y="330574"/>
                </a:cubicBezTo>
                <a:close/>
                <a:moveTo>
                  <a:pt x="1559284" y="296414"/>
                </a:moveTo>
                <a:cubicBezTo>
                  <a:pt x="1547543" y="296504"/>
                  <a:pt x="1533985" y="300704"/>
                  <a:pt x="1521460" y="308609"/>
                </a:cubicBezTo>
                <a:cubicBezTo>
                  <a:pt x="1446834" y="354618"/>
                  <a:pt x="1453365" y="419309"/>
                  <a:pt x="1397446" y="468854"/>
                </a:cubicBezTo>
                <a:cubicBezTo>
                  <a:pt x="1392397" y="473855"/>
                  <a:pt x="1410384" y="488014"/>
                  <a:pt x="1420566" y="497293"/>
                </a:cubicBezTo>
                <a:cubicBezTo>
                  <a:pt x="1424943" y="500613"/>
                  <a:pt x="1440272" y="500289"/>
                  <a:pt x="1449700" y="498605"/>
                </a:cubicBezTo>
                <a:cubicBezTo>
                  <a:pt x="1525067" y="487444"/>
                  <a:pt x="1567837" y="451825"/>
                  <a:pt x="1615462" y="420405"/>
                </a:cubicBezTo>
                <a:cubicBezTo>
                  <a:pt x="1627988" y="412501"/>
                  <a:pt x="1629281" y="398158"/>
                  <a:pt x="1633903" y="389975"/>
                </a:cubicBezTo>
                <a:cubicBezTo>
                  <a:pt x="1617212" y="361474"/>
                  <a:pt x="1602945" y="335072"/>
                  <a:pt x="1586203" y="308871"/>
                </a:cubicBezTo>
                <a:cubicBezTo>
                  <a:pt x="1580948" y="300341"/>
                  <a:pt x="1571024" y="296323"/>
                  <a:pt x="1559284" y="296414"/>
                </a:cubicBezTo>
                <a:close/>
                <a:moveTo>
                  <a:pt x="2782328" y="262882"/>
                </a:moveTo>
                <a:cubicBezTo>
                  <a:pt x="2774902" y="263484"/>
                  <a:pt x="2768327" y="270447"/>
                  <a:pt x="2761328" y="274229"/>
                </a:cubicBezTo>
                <a:lnTo>
                  <a:pt x="2782362" y="284467"/>
                </a:lnTo>
                <a:lnTo>
                  <a:pt x="2802888" y="272238"/>
                </a:lnTo>
                <a:cubicBezTo>
                  <a:pt x="2796034" y="269119"/>
                  <a:pt x="2788754" y="262820"/>
                  <a:pt x="2782328" y="262882"/>
                </a:cubicBezTo>
                <a:close/>
                <a:moveTo>
                  <a:pt x="3785579" y="262161"/>
                </a:moveTo>
                <a:lnTo>
                  <a:pt x="3786368" y="262832"/>
                </a:lnTo>
                <a:lnTo>
                  <a:pt x="3786194" y="262792"/>
                </a:lnTo>
                <a:close/>
                <a:moveTo>
                  <a:pt x="3785253" y="261884"/>
                </a:moveTo>
                <a:lnTo>
                  <a:pt x="3785366" y="261942"/>
                </a:lnTo>
                <a:lnTo>
                  <a:pt x="3785579" y="262161"/>
                </a:lnTo>
                <a:close/>
                <a:moveTo>
                  <a:pt x="3783352" y="260267"/>
                </a:moveTo>
                <a:lnTo>
                  <a:pt x="3785253" y="261884"/>
                </a:lnTo>
                <a:lnTo>
                  <a:pt x="3782291" y="260353"/>
                </a:lnTo>
                <a:close/>
                <a:moveTo>
                  <a:pt x="3783838" y="260228"/>
                </a:moveTo>
                <a:lnTo>
                  <a:pt x="3787669" y="263133"/>
                </a:lnTo>
                <a:lnTo>
                  <a:pt x="3785366" y="261942"/>
                </a:lnTo>
                <a:lnTo>
                  <a:pt x="3783705" y="260239"/>
                </a:lnTo>
                <a:close/>
                <a:moveTo>
                  <a:pt x="1535796" y="215586"/>
                </a:moveTo>
                <a:cubicBezTo>
                  <a:pt x="1521894" y="218551"/>
                  <a:pt x="1507991" y="221514"/>
                  <a:pt x="1493564" y="225900"/>
                </a:cubicBezTo>
                <a:cubicBezTo>
                  <a:pt x="1491564" y="226980"/>
                  <a:pt x="1492319" y="237942"/>
                  <a:pt x="1494795" y="237741"/>
                </a:cubicBezTo>
                <a:cubicBezTo>
                  <a:pt x="1528306" y="242373"/>
                  <a:pt x="1532551" y="228709"/>
                  <a:pt x="1535796" y="215586"/>
                </a:cubicBezTo>
                <a:close/>
                <a:moveTo>
                  <a:pt x="1536894" y="210445"/>
                </a:moveTo>
                <a:lnTo>
                  <a:pt x="1541423" y="212785"/>
                </a:lnTo>
                <a:lnTo>
                  <a:pt x="1541332" y="213373"/>
                </a:lnTo>
                <a:lnTo>
                  <a:pt x="1540855" y="213448"/>
                </a:lnTo>
                <a:close/>
                <a:moveTo>
                  <a:pt x="1541846" y="210042"/>
                </a:moveTo>
                <a:cubicBezTo>
                  <a:pt x="1540370" y="209704"/>
                  <a:pt x="1539370" y="210244"/>
                  <a:pt x="1536894" y="210445"/>
                </a:cubicBezTo>
                <a:lnTo>
                  <a:pt x="1536321" y="214166"/>
                </a:lnTo>
                <a:lnTo>
                  <a:pt x="1540855" y="213448"/>
                </a:lnTo>
                <a:lnTo>
                  <a:pt x="1541272" y="213764"/>
                </a:lnTo>
                <a:lnTo>
                  <a:pt x="1541332" y="213373"/>
                </a:lnTo>
                <a:lnTo>
                  <a:pt x="1542272" y="213224"/>
                </a:lnTo>
                <a:lnTo>
                  <a:pt x="1541423" y="212785"/>
                </a:lnTo>
                <a:close/>
                <a:moveTo>
                  <a:pt x="3919850" y="137131"/>
                </a:moveTo>
                <a:cubicBezTo>
                  <a:pt x="3887241" y="136560"/>
                  <a:pt x="3858337" y="147630"/>
                  <a:pt x="3861994" y="161572"/>
                </a:cubicBezTo>
                <a:cubicBezTo>
                  <a:pt x="3870539" y="201298"/>
                  <a:pt x="3808209" y="227019"/>
                  <a:pt x="3789718" y="259751"/>
                </a:cubicBezTo>
                <a:lnTo>
                  <a:pt x="3783838" y="260228"/>
                </a:lnTo>
                <a:lnTo>
                  <a:pt x="3783291" y="259813"/>
                </a:lnTo>
                <a:lnTo>
                  <a:pt x="3783705" y="260239"/>
                </a:lnTo>
                <a:lnTo>
                  <a:pt x="3783352" y="260267"/>
                </a:lnTo>
                <a:lnTo>
                  <a:pt x="3778914" y="256493"/>
                </a:lnTo>
                <a:cubicBezTo>
                  <a:pt x="3762682" y="252757"/>
                  <a:pt x="3746451" y="249020"/>
                  <a:pt x="3729743" y="244404"/>
                </a:cubicBezTo>
                <a:cubicBezTo>
                  <a:pt x="3708609" y="238769"/>
                  <a:pt x="3687819" y="217029"/>
                  <a:pt x="3665524" y="242721"/>
                </a:cubicBezTo>
                <a:cubicBezTo>
                  <a:pt x="3653852" y="256987"/>
                  <a:pt x="3651510" y="274171"/>
                  <a:pt x="3652166" y="289734"/>
                </a:cubicBezTo>
                <a:cubicBezTo>
                  <a:pt x="3653860" y="326341"/>
                  <a:pt x="3634137" y="347230"/>
                  <a:pt x="3557295" y="358053"/>
                </a:cubicBezTo>
                <a:cubicBezTo>
                  <a:pt x="3512685" y="363966"/>
                  <a:pt x="3477013" y="391201"/>
                  <a:pt x="3435157" y="406995"/>
                </a:cubicBezTo>
                <a:cubicBezTo>
                  <a:pt x="3430681" y="408277"/>
                  <a:pt x="3400743" y="398304"/>
                  <a:pt x="3400841" y="393702"/>
                </a:cubicBezTo>
                <a:cubicBezTo>
                  <a:pt x="3405786" y="323946"/>
                  <a:pt x="3414682" y="254330"/>
                  <a:pt x="3420627" y="184034"/>
                </a:cubicBezTo>
                <a:cubicBezTo>
                  <a:pt x="3422248" y="177473"/>
                  <a:pt x="3401640" y="170417"/>
                  <a:pt x="3391408" y="163438"/>
                </a:cubicBezTo>
                <a:cubicBezTo>
                  <a:pt x="3383409" y="167761"/>
                  <a:pt x="3370457" y="172486"/>
                  <a:pt x="3370884" y="175666"/>
                </a:cubicBezTo>
                <a:cubicBezTo>
                  <a:pt x="3376807" y="222494"/>
                  <a:pt x="3308902" y="254639"/>
                  <a:pt x="3281362" y="294534"/>
                </a:cubicBezTo>
                <a:cubicBezTo>
                  <a:pt x="3267116" y="313602"/>
                  <a:pt x="3232639" y="331095"/>
                  <a:pt x="3223820" y="350641"/>
                </a:cubicBezTo>
                <a:cubicBezTo>
                  <a:pt x="3209756" y="384391"/>
                  <a:pt x="3221631" y="430278"/>
                  <a:pt x="3119207" y="388976"/>
                </a:cubicBezTo>
                <a:cubicBezTo>
                  <a:pt x="3081254" y="407210"/>
                  <a:pt x="3037400" y="424085"/>
                  <a:pt x="3006776" y="446318"/>
                </a:cubicBezTo>
                <a:cubicBezTo>
                  <a:pt x="2955578" y="483079"/>
                  <a:pt x="2916164" y="477089"/>
                  <a:pt x="2860287" y="454979"/>
                </a:cubicBezTo>
                <a:cubicBezTo>
                  <a:pt x="2833350" y="443384"/>
                  <a:pt x="2783788" y="449699"/>
                  <a:pt x="2747849" y="442967"/>
                </a:cubicBezTo>
                <a:cubicBezTo>
                  <a:pt x="2736521" y="441129"/>
                  <a:pt x="2730863" y="428269"/>
                  <a:pt x="2724632" y="419128"/>
                </a:cubicBezTo>
                <a:cubicBezTo>
                  <a:pt x="2606719" y="408937"/>
                  <a:pt x="2605242" y="408599"/>
                  <a:pt x="2607026" y="371250"/>
                </a:cubicBezTo>
                <a:cubicBezTo>
                  <a:pt x="2608613" y="343104"/>
                  <a:pt x="2614153" y="315097"/>
                  <a:pt x="2614265" y="286611"/>
                </a:cubicBezTo>
                <a:cubicBezTo>
                  <a:pt x="2614986" y="275989"/>
                  <a:pt x="2603328" y="266370"/>
                  <a:pt x="2597622" y="255809"/>
                </a:cubicBezTo>
                <a:cubicBezTo>
                  <a:pt x="2580669" y="262695"/>
                  <a:pt x="2559340" y="266261"/>
                  <a:pt x="2548290" y="274506"/>
                </a:cubicBezTo>
                <a:cubicBezTo>
                  <a:pt x="2506569" y="307284"/>
                  <a:pt x="2466796" y="341282"/>
                  <a:pt x="2429502" y="375078"/>
                </a:cubicBezTo>
                <a:cubicBezTo>
                  <a:pt x="2339763" y="457679"/>
                  <a:pt x="2327812" y="461862"/>
                  <a:pt x="2164911" y="452104"/>
                </a:cubicBezTo>
                <a:cubicBezTo>
                  <a:pt x="2153057" y="451687"/>
                  <a:pt x="2142924" y="440108"/>
                  <a:pt x="2135167" y="432929"/>
                </a:cubicBezTo>
                <a:cubicBezTo>
                  <a:pt x="2134692" y="432049"/>
                  <a:pt x="2150218" y="422522"/>
                  <a:pt x="2157644" y="421921"/>
                </a:cubicBezTo>
                <a:cubicBezTo>
                  <a:pt x="2201682" y="419728"/>
                  <a:pt x="2233585" y="407037"/>
                  <a:pt x="2264111" y="389406"/>
                </a:cubicBezTo>
                <a:cubicBezTo>
                  <a:pt x="2289112" y="375897"/>
                  <a:pt x="2297308" y="362371"/>
                  <a:pt x="2269419" y="349016"/>
                </a:cubicBezTo>
                <a:cubicBezTo>
                  <a:pt x="2250334" y="339999"/>
                  <a:pt x="2232592" y="314339"/>
                  <a:pt x="2206591" y="328389"/>
                </a:cubicBezTo>
                <a:cubicBezTo>
                  <a:pt x="2141588" y="363513"/>
                  <a:pt x="2069712" y="350049"/>
                  <a:pt x="2002968" y="350868"/>
                </a:cubicBezTo>
                <a:cubicBezTo>
                  <a:pt x="1910516" y="351932"/>
                  <a:pt x="1850234" y="374274"/>
                  <a:pt x="1812595" y="424173"/>
                </a:cubicBezTo>
                <a:cubicBezTo>
                  <a:pt x="1793252" y="450544"/>
                  <a:pt x="1773335" y="480636"/>
                  <a:pt x="1738808" y="500428"/>
                </a:cubicBezTo>
                <a:cubicBezTo>
                  <a:pt x="1644756" y="553524"/>
                  <a:pt x="1681009" y="591923"/>
                  <a:pt x="1754347" y="629610"/>
                </a:cubicBezTo>
                <a:cubicBezTo>
                  <a:pt x="1797845" y="652724"/>
                  <a:pt x="1787404" y="678831"/>
                  <a:pt x="1744354" y="704368"/>
                </a:cubicBezTo>
                <a:cubicBezTo>
                  <a:pt x="1721827" y="717677"/>
                  <a:pt x="1696351" y="730306"/>
                  <a:pt x="1684155" y="745992"/>
                </a:cubicBezTo>
                <a:cubicBezTo>
                  <a:pt x="1668909" y="765600"/>
                  <a:pt x="1646041" y="795012"/>
                  <a:pt x="1659551" y="810452"/>
                </a:cubicBezTo>
                <a:cubicBezTo>
                  <a:pt x="1708266" y="867130"/>
                  <a:pt x="1720470" y="920797"/>
                  <a:pt x="1704015" y="974033"/>
                </a:cubicBezTo>
                <a:cubicBezTo>
                  <a:pt x="1687082" y="1026388"/>
                  <a:pt x="1642969" y="1078650"/>
                  <a:pt x="1581050" y="1131437"/>
                </a:cubicBezTo>
                <a:cubicBezTo>
                  <a:pt x="1569475" y="1141103"/>
                  <a:pt x="1559328" y="1153407"/>
                  <a:pt x="1560608" y="1162949"/>
                </a:cubicBezTo>
                <a:cubicBezTo>
                  <a:pt x="1568188" y="1224799"/>
                  <a:pt x="1492592" y="1223579"/>
                  <a:pt x="1421273" y="1230279"/>
                </a:cubicBezTo>
                <a:cubicBezTo>
                  <a:pt x="1392041" y="1233569"/>
                  <a:pt x="1368466" y="1249718"/>
                  <a:pt x="1378928" y="1269079"/>
                </a:cubicBezTo>
                <a:cubicBezTo>
                  <a:pt x="1384159" y="1278759"/>
                  <a:pt x="1396292" y="1289258"/>
                  <a:pt x="1411048" y="1292655"/>
                </a:cubicBezTo>
                <a:cubicBezTo>
                  <a:pt x="1427280" y="1296391"/>
                  <a:pt x="1453085" y="1291543"/>
                  <a:pt x="1470318" y="1294740"/>
                </a:cubicBezTo>
                <a:cubicBezTo>
                  <a:pt x="1494925" y="1299634"/>
                  <a:pt x="1530914" y="1304066"/>
                  <a:pt x="1538570" y="1315846"/>
                </a:cubicBezTo>
                <a:cubicBezTo>
                  <a:pt x="1554886" y="1338865"/>
                  <a:pt x="1525739" y="1361438"/>
                  <a:pt x="1490833" y="1375750"/>
                </a:cubicBezTo>
                <a:cubicBezTo>
                  <a:pt x="1449454" y="1392425"/>
                  <a:pt x="1399795" y="1403341"/>
                  <a:pt x="1360367" y="1421234"/>
                </a:cubicBezTo>
                <a:cubicBezTo>
                  <a:pt x="1318939" y="1440209"/>
                  <a:pt x="1289741" y="1465082"/>
                  <a:pt x="1290531" y="1497628"/>
                </a:cubicBezTo>
                <a:cubicBezTo>
                  <a:pt x="1290993" y="1522393"/>
                  <a:pt x="1311930" y="1537230"/>
                  <a:pt x="1359870" y="1537478"/>
                </a:cubicBezTo>
                <a:cubicBezTo>
                  <a:pt x="1396574" y="1537258"/>
                  <a:pt x="1434911" y="1538714"/>
                  <a:pt x="1458804" y="1523192"/>
                </a:cubicBezTo>
                <a:lnTo>
                  <a:pt x="1475026" y="1503994"/>
                </a:lnTo>
                <a:lnTo>
                  <a:pt x="1476238" y="1504160"/>
                </a:lnTo>
                <a:cubicBezTo>
                  <a:pt x="1477189" y="1505920"/>
                  <a:pt x="1477664" y="1506800"/>
                  <a:pt x="1478616" y="1508560"/>
                </a:cubicBezTo>
                <a:lnTo>
                  <a:pt x="1484616" y="1505318"/>
                </a:lnTo>
                <a:cubicBezTo>
                  <a:pt x="1482141" y="1505519"/>
                  <a:pt x="1479190" y="1504839"/>
                  <a:pt x="1477713" y="1504499"/>
                </a:cubicBezTo>
                <a:lnTo>
                  <a:pt x="1476614" y="1502115"/>
                </a:lnTo>
                <a:lnTo>
                  <a:pt x="1477287" y="1501319"/>
                </a:lnTo>
                <a:cubicBezTo>
                  <a:pt x="1537800" y="1491361"/>
                  <a:pt x="1537388" y="1464296"/>
                  <a:pt x="1539927" y="1437910"/>
                </a:cubicBezTo>
                <a:cubicBezTo>
                  <a:pt x="1541417" y="1414364"/>
                  <a:pt x="1561041" y="1398076"/>
                  <a:pt x="1603175" y="1392363"/>
                </a:cubicBezTo>
                <a:cubicBezTo>
                  <a:pt x="1608992" y="1374438"/>
                  <a:pt x="1629518" y="1362210"/>
                  <a:pt x="1658749" y="1358922"/>
                </a:cubicBezTo>
                <a:cubicBezTo>
                  <a:pt x="1756349" y="1348253"/>
                  <a:pt x="1856457" y="1358969"/>
                  <a:pt x="1950790" y="1315955"/>
                </a:cubicBezTo>
                <a:cubicBezTo>
                  <a:pt x="1996695" y="1295699"/>
                  <a:pt x="2100495" y="1341940"/>
                  <a:pt x="2084956" y="1375351"/>
                </a:cubicBezTo>
                <a:cubicBezTo>
                  <a:pt x="2066318" y="1414985"/>
                  <a:pt x="1972560" y="1454277"/>
                  <a:pt x="2072128" y="1490297"/>
                </a:cubicBezTo>
                <a:cubicBezTo>
                  <a:pt x="1991832" y="1547330"/>
                  <a:pt x="2044826" y="1611929"/>
                  <a:pt x="2007565" y="1667311"/>
                </a:cubicBezTo>
                <a:cubicBezTo>
                  <a:pt x="1967780" y="1725193"/>
                  <a:pt x="1983970" y="1800584"/>
                  <a:pt x="1843271" y="1839088"/>
                </a:cubicBezTo>
                <a:cubicBezTo>
                  <a:pt x="1807465" y="1849340"/>
                  <a:pt x="1791829" y="1887353"/>
                  <a:pt x="1767058" y="1913244"/>
                </a:cubicBezTo>
                <a:cubicBezTo>
                  <a:pt x="1874991" y="1974307"/>
                  <a:pt x="1729622" y="2023296"/>
                  <a:pt x="1706690" y="2078893"/>
                </a:cubicBezTo>
                <a:cubicBezTo>
                  <a:pt x="1704592" y="2084575"/>
                  <a:pt x="1691116" y="2090720"/>
                  <a:pt x="1692019" y="2094780"/>
                </a:cubicBezTo>
                <a:cubicBezTo>
                  <a:pt x="1718410" y="2224919"/>
                  <a:pt x="1529960" y="2347214"/>
                  <a:pt x="1546974" y="2476736"/>
                </a:cubicBezTo>
                <a:cubicBezTo>
                  <a:pt x="1494811" y="2535622"/>
                  <a:pt x="1490537" y="2597054"/>
                  <a:pt x="1458606" y="2657516"/>
                </a:cubicBezTo>
                <a:cubicBezTo>
                  <a:pt x="1456507" y="2663197"/>
                  <a:pt x="1422276" y="2669187"/>
                  <a:pt x="1404994" y="2668292"/>
                </a:cubicBezTo>
                <a:cubicBezTo>
                  <a:pt x="1378812" y="2667659"/>
                  <a:pt x="1374057" y="2658859"/>
                  <a:pt x="1387155" y="2647232"/>
                </a:cubicBezTo>
                <a:cubicBezTo>
                  <a:pt x="1398729" y="2637567"/>
                  <a:pt x="1416255" y="2626961"/>
                  <a:pt x="1422402" y="2616816"/>
                </a:cubicBezTo>
                <a:cubicBezTo>
                  <a:pt x="1449039" y="2572862"/>
                  <a:pt x="1315468" y="2555213"/>
                  <a:pt x="1397242" y="2498520"/>
                </a:cubicBezTo>
                <a:cubicBezTo>
                  <a:pt x="1457440" y="2456895"/>
                  <a:pt x="1423334" y="2410515"/>
                  <a:pt x="1431216" y="2365324"/>
                </a:cubicBezTo>
                <a:cubicBezTo>
                  <a:pt x="1432313" y="2360183"/>
                  <a:pt x="1431461" y="2353822"/>
                  <a:pt x="1427607" y="2349082"/>
                </a:cubicBezTo>
                <a:cubicBezTo>
                  <a:pt x="1406390" y="2324163"/>
                  <a:pt x="1379717" y="2346534"/>
                  <a:pt x="1359765" y="2355042"/>
                </a:cubicBezTo>
                <a:cubicBezTo>
                  <a:pt x="1337814" y="2364629"/>
                  <a:pt x="1314107" y="2363795"/>
                  <a:pt x="1320351" y="2349051"/>
                </a:cubicBezTo>
                <a:cubicBezTo>
                  <a:pt x="1353200" y="2268766"/>
                  <a:pt x="1184053" y="2273752"/>
                  <a:pt x="1167997" y="2215344"/>
                </a:cubicBezTo>
                <a:cubicBezTo>
                  <a:pt x="1140715" y="2219854"/>
                  <a:pt x="1094202" y="2222246"/>
                  <a:pt x="1090105" y="2229008"/>
                </a:cubicBezTo>
                <a:cubicBezTo>
                  <a:pt x="1065992" y="2270463"/>
                  <a:pt x="1068964" y="2316611"/>
                  <a:pt x="968645" y="2338983"/>
                </a:cubicBezTo>
                <a:cubicBezTo>
                  <a:pt x="935364" y="2346733"/>
                  <a:pt x="929517" y="2412428"/>
                  <a:pt x="962078" y="2415300"/>
                </a:cubicBezTo>
                <a:cubicBezTo>
                  <a:pt x="1101698" y="2427405"/>
                  <a:pt x="1040129" y="2533443"/>
                  <a:pt x="1156846" y="2553376"/>
                </a:cubicBezTo>
                <a:cubicBezTo>
                  <a:pt x="1180980" y="2557390"/>
                  <a:pt x="1178260" y="2569093"/>
                  <a:pt x="1167161" y="2579638"/>
                </a:cubicBezTo>
                <a:cubicBezTo>
                  <a:pt x="1145965" y="2600188"/>
                  <a:pt x="1127720" y="2621417"/>
                  <a:pt x="1109473" y="2642647"/>
                </a:cubicBezTo>
                <a:cubicBezTo>
                  <a:pt x="1058309" y="2700992"/>
                  <a:pt x="1006622" y="2760758"/>
                  <a:pt x="955934" y="2819982"/>
                </a:cubicBezTo>
                <a:cubicBezTo>
                  <a:pt x="910296" y="2874206"/>
                  <a:pt x="960389" y="2935824"/>
                  <a:pt x="872810" y="2986558"/>
                </a:cubicBezTo>
                <a:cubicBezTo>
                  <a:pt x="918182" y="3060961"/>
                  <a:pt x="795471" y="3113625"/>
                  <a:pt x="749636" y="3177049"/>
                </a:cubicBezTo>
                <a:cubicBezTo>
                  <a:pt x="794576" y="3178918"/>
                  <a:pt x="809037" y="3196117"/>
                  <a:pt x="798645" y="3219925"/>
                </a:cubicBezTo>
                <a:cubicBezTo>
                  <a:pt x="789302" y="3240891"/>
                  <a:pt x="768106" y="3261441"/>
                  <a:pt x="751859" y="3281590"/>
                </a:cubicBezTo>
                <a:cubicBezTo>
                  <a:pt x="801749" y="3283057"/>
                  <a:pt x="832017" y="3300812"/>
                  <a:pt x="857282" y="3321269"/>
                </a:cubicBezTo>
                <a:cubicBezTo>
                  <a:pt x="878647" y="3339287"/>
                  <a:pt x="817911" y="3406217"/>
                  <a:pt x="776300" y="3410509"/>
                </a:cubicBezTo>
                <a:cubicBezTo>
                  <a:pt x="766874" y="3412192"/>
                  <a:pt x="755838" y="3396551"/>
                  <a:pt x="746607" y="3389033"/>
                </a:cubicBezTo>
                <a:cubicBezTo>
                  <a:pt x="735900" y="3381174"/>
                  <a:pt x="726718" y="3371355"/>
                  <a:pt x="717011" y="3362956"/>
                </a:cubicBezTo>
                <a:cubicBezTo>
                  <a:pt x="710012" y="3366738"/>
                  <a:pt x="700535" y="3370721"/>
                  <a:pt x="697961" y="3375524"/>
                </a:cubicBezTo>
                <a:cubicBezTo>
                  <a:pt x="676373" y="3414476"/>
                  <a:pt x="673540" y="3454665"/>
                  <a:pt x="630195" y="3494005"/>
                </a:cubicBezTo>
                <a:cubicBezTo>
                  <a:pt x="604998" y="3516717"/>
                  <a:pt x="654594" y="3531986"/>
                  <a:pt x="672008" y="3549865"/>
                </a:cubicBezTo>
                <a:cubicBezTo>
                  <a:pt x="694750" y="3572823"/>
                  <a:pt x="677307" y="3602714"/>
                  <a:pt x="636222" y="3605585"/>
                </a:cubicBezTo>
                <a:cubicBezTo>
                  <a:pt x="557528" y="3610587"/>
                  <a:pt x="509231" y="3650328"/>
                  <a:pt x="442194" y="3664949"/>
                </a:cubicBezTo>
                <a:cubicBezTo>
                  <a:pt x="369204" y="3680512"/>
                  <a:pt x="398044" y="3695628"/>
                  <a:pt x="421409" y="3712564"/>
                </a:cubicBezTo>
                <a:cubicBezTo>
                  <a:pt x="434066" y="3721643"/>
                  <a:pt x="428871" y="3733546"/>
                  <a:pt x="402065" y="3738936"/>
                </a:cubicBezTo>
                <a:cubicBezTo>
                  <a:pt x="340028" y="3750854"/>
                  <a:pt x="318258" y="3775125"/>
                  <a:pt x="319523" y="3808551"/>
                </a:cubicBezTo>
                <a:cubicBezTo>
                  <a:pt x="321496" y="3855240"/>
                  <a:pt x="319992" y="3902669"/>
                  <a:pt x="323439" y="3949698"/>
                </a:cubicBezTo>
                <a:cubicBezTo>
                  <a:pt x="325655" y="3984885"/>
                  <a:pt x="330872" y="4018451"/>
                  <a:pt x="282673" y="4053591"/>
                </a:cubicBezTo>
                <a:cubicBezTo>
                  <a:pt x="271624" y="4061836"/>
                  <a:pt x="265708" y="4084360"/>
                  <a:pt x="273561" y="4086939"/>
                </a:cubicBezTo>
                <a:cubicBezTo>
                  <a:pt x="356473" y="4116043"/>
                  <a:pt x="306982" y="4165526"/>
                  <a:pt x="294196" y="4208819"/>
                </a:cubicBezTo>
                <a:cubicBezTo>
                  <a:pt x="360912" y="4255770"/>
                  <a:pt x="352835" y="4310162"/>
                  <a:pt x="293672" y="4372831"/>
                </a:cubicBezTo>
                <a:cubicBezTo>
                  <a:pt x="258754" y="4411028"/>
                  <a:pt x="284873" y="4437846"/>
                  <a:pt x="314371" y="4468525"/>
                </a:cubicBezTo>
                <a:cubicBezTo>
                  <a:pt x="366610" y="4522162"/>
                  <a:pt x="358134" y="4525605"/>
                  <a:pt x="423025" y="4518966"/>
                </a:cubicBezTo>
                <a:cubicBezTo>
                  <a:pt x="442830" y="4517360"/>
                  <a:pt x="465209" y="4510953"/>
                  <a:pt x="482964" y="4512729"/>
                </a:cubicBezTo>
                <a:cubicBezTo>
                  <a:pt x="499245" y="4514165"/>
                  <a:pt x="516378" y="4521962"/>
                  <a:pt x="521134" y="4530763"/>
                </a:cubicBezTo>
                <a:cubicBezTo>
                  <a:pt x="530169" y="4547483"/>
                  <a:pt x="517350" y="4569191"/>
                  <a:pt x="486544" y="4576740"/>
                </a:cubicBezTo>
                <a:cubicBezTo>
                  <a:pt x="438837" y="4588876"/>
                  <a:pt x="385898" y="4591329"/>
                  <a:pt x="347700" y="4621066"/>
                </a:cubicBezTo>
                <a:cubicBezTo>
                  <a:pt x="322552" y="4641477"/>
                  <a:pt x="287550" y="4660391"/>
                  <a:pt x="330147" y="4679443"/>
                </a:cubicBezTo>
                <a:cubicBezTo>
                  <a:pt x="370791" y="4697276"/>
                  <a:pt x="269276" y="4729389"/>
                  <a:pt x="328628" y="4750758"/>
                </a:cubicBezTo>
                <a:cubicBezTo>
                  <a:pt x="378176" y="4768327"/>
                  <a:pt x="343356" y="4801924"/>
                  <a:pt x="318011" y="4831536"/>
                </a:cubicBezTo>
                <a:cubicBezTo>
                  <a:pt x="314486" y="4834579"/>
                  <a:pt x="334047" y="4844475"/>
                  <a:pt x="345328" y="4848613"/>
                </a:cubicBezTo>
                <a:cubicBezTo>
                  <a:pt x="351229" y="4849971"/>
                  <a:pt x="365182" y="4844706"/>
                  <a:pt x="375084" y="4843904"/>
                </a:cubicBezTo>
                <a:cubicBezTo>
                  <a:pt x="404266" y="4842916"/>
                  <a:pt x="450402" y="4835041"/>
                  <a:pt x="458633" y="4843102"/>
                </a:cubicBezTo>
                <a:cubicBezTo>
                  <a:pt x="481374" y="4866060"/>
                  <a:pt x="431569" y="4883877"/>
                  <a:pt x="407469" y="4901446"/>
                </a:cubicBezTo>
                <a:cubicBezTo>
                  <a:pt x="370321" y="4928342"/>
                  <a:pt x="380979" y="4938500"/>
                  <a:pt x="404244" y="4960040"/>
                </a:cubicBezTo>
                <a:cubicBezTo>
                  <a:pt x="426085" y="4978938"/>
                  <a:pt x="375557" y="5007377"/>
                  <a:pt x="344228" y="5016346"/>
                </a:cubicBezTo>
                <a:cubicBezTo>
                  <a:pt x="312898" y="5025316"/>
                  <a:pt x="311961" y="4999672"/>
                  <a:pt x="304352" y="4985590"/>
                </a:cubicBezTo>
                <a:cubicBezTo>
                  <a:pt x="301975" y="4981190"/>
                  <a:pt x="292169" y="4977392"/>
                  <a:pt x="283792" y="4976234"/>
                </a:cubicBezTo>
                <a:cubicBezTo>
                  <a:pt x="280840" y="4975555"/>
                  <a:pt x="270365" y="4980079"/>
                  <a:pt x="265840" y="4983661"/>
                </a:cubicBezTo>
                <a:cubicBezTo>
                  <a:pt x="259315" y="4988324"/>
                  <a:pt x="251742" y="4995827"/>
                  <a:pt x="252644" y="4999888"/>
                </a:cubicBezTo>
                <a:cubicBezTo>
                  <a:pt x="279113" y="5079956"/>
                  <a:pt x="195178" y="5168516"/>
                  <a:pt x="203319" y="5250531"/>
                </a:cubicBezTo>
                <a:cubicBezTo>
                  <a:pt x="206206" y="5277395"/>
                  <a:pt x="207619" y="5303921"/>
                  <a:pt x="209032" y="5330446"/>
                </a:cubicBezTo>
                <a:cubicBezTo>
                  <a:pt x="210444" y="5356970"/>
                  <a:pt x="213331" y="5383835"/>
                  <a:pt x="217219" y="5410159"/>
                </a:cubicBezTo>
                <a:cubicBezTo>
                  <a:pt x="220206" y="5432423"/>
                  <a:pt x="227569" y="5458006"/>
                  <a:pt x="249506" y="5472304"/>
                </a:cubicBezTo>
                <a:cubicBezTo>
                  <a:pt x="311418" y="5512755"/>
                  <a:pt x="277534" y="5571996"/>
                  <a:pt x="288312" y="5623023"/>
                </a:cubicBezTo>
                <a:cubicBezTo>
                  <a:pt x="214966" y="5678573"/>
                  <a:pt x="252401" y="5731114"/>
                  <a:pt x="237896" y="5785569"/>
                </a:cubicBezTo>
                <a:cubicBezTo>
                  <a:pt x="233554" y="5803833"/>
                  <a:pt x="172075" y="5835917"/>
                  <a:pt x="243244" y="5836118"/>
                </a:cubicBezTo>
                <a:cubicBezTo>
                  <a:pt x="264002" y="5836271"/>
                  <a:pt x="298002" y="5817899"/>
                  <a:pt x="319053" y="5804252"/>
                </a:cubicBezTo>
                <a:cubicBezTo>
                  <a:pt x="341627" y="5788641"/>
                  <a:pt x="359529" y="5783516"/>
                  <a:pt x="363139" y="5799759"/>
                </a:cubicBezTo>
                <a:cubicBezTo>
                  <a:pt x="373683" y="5838403"/>
                  <a:pt x="392082" y="5879627"/>
                  <a:pt x="379347" y="5920619"/>
                </a:cubicBezTo>
                <a:cubicBezTo>
                  <a:pt x="366614" y="5961610"/>
                  <a:pt x="356501" y="5995499"/>
                  <a:pt x="391376" y="6028956"/>
                </a:cubicBezTo>
                <a:cubicBezTo>
                  <a:pt x="415119" y="6051375"/>
                  <a:pt x="326261" y="6092566"/>
                  <a:pt x="389892" y="6121855"/>
                </a:cubicBezTo>
                <a:cubicBezTo>
                  <a:pt x="430013" y="6141109"/>
                  <a:pt x="406801" y="6186624"/>
                  <a:pt x="374835" y="6225501"/>
                </a:cubicBezTo>
                <a:cubicBezTo>
                  <a:pt x="363164" y="6239766"/>
                  <a:pt x="366575" y="6265210"/>
                  <a:pt x="381234" y="6273208"/>
                </a:cubicBezTo>
                <a:cubicBezTo>
                  <a:pt x="426207" y="6296661"/>
                  <a:pt x="422948" y="6333670"/>
                  <a:pt x="432116" y="6367373"/>
                </a:cubicBezTo>
                <a:cubicBezTo>
                  <a:pt x="451501" y="6431941"/>
                  <a:pt x="424618" y="6487399"/>
                  <a:pt x="303627" y="6528900"/>
                </a:cubicBezTo>
                <a:cubicBezTo>
                  <a:pt x="294675" y="6531464"/>
                  <a:pt x="288577" y="6539306"/>
                  <a:pt x="281053" y="6544509"/>
                </a:cubicBezTo>
                <a:cubicBezTo>
                  <a:pt x="296808" y="6547365"/>
                  <a:pt x="313942" y="6555163"/>
                  <a:pt x="328845" y="6551658"/>
                </a:cubicBezTo>
                <a:cubicBezTo>
                  <a:pt x="367601" y="6542086"/>
                  <a:pt x="405455" y="6528452"/>
                  <a:pt x="442312" y="6515360"/>
                </a:cubicBezTo>
                <a:cubicBezTo>
                  <a:pt x="459738" y="6509355"/>
                  <a:pt x="481362" y="6491986"/>
                  <a:pt x="488739" y="6493684"/>
                </a:cubicBezTo>
                <a:cubicBezTo>
                  <a:pt x="518251" y="6500477"/>
                  <a:pt x="510908" y="6520364"/>
                  <a:pt x="502088" y="6539910"/>
                </a:cubicBezTo>
                <a:cubicBezTo>
                  <a:pt x="490697" y="6564256"/>
                  <a:pt x="469403" y="6589408"/>
                  <a:pt x="468913" y="6612412"/>
                </a:cubicBezTo>
                <a:cubicBezTo>
                  <a:pt x="468393" y="6683187"/>
                  <a:pt x="496157" y="6748913"/>
                  <a:pt x="439078" y="6829785"/>
                </a:cubicBezTo>
                <a:cubicBezTo>
                  <a:pt x="417637" y="6861836"/>
                  <a:pt x="444036" y="6898737"/>
                  <a:pt x="451203" y="6933522"/>
                </a:cubicBezTo>
                <a:cubicBezTo>
                  <a:pt x="481960" y="6928273"/>
                  <a:pt x="507044" y="6934048"/>
                  <a:pt x="511128" y="6951168"/>
                </a:cubicBezTo>
                <a:cubicBezTo>
                  <a:pt x="523478" y="6997935"/>
                  <a:pt x="526401" y="7046384"/>
                  <a:pt x="536276" y="7093352"/>
                </a:cubicBezTo>
                <a:cubicBezTo>
                  <a:pt x="547906" y="7150740"/>
                  <a:pt x="555107" y="7207109"/>
                  <a:pt x="606969" y="7255264"/>
                </a:cubicBezTo>
                <a:cubicBezTo>
                  <a:pt x="655928" y="7300440"/>
                  <a:pt x="658361" y="7371894"/>
                  <a:pt x="595904" y="7449987"/>
                </a:cubicBezTo>
                <a:cubicBezTo>
                  <a:pt x="569986" y="7483320"/>
                  <a:pt x="524347" y="7537543"/>
                  <a:pt x="610407" y="7558124"/>
                </a:cubicBezTo>
                <a:cubicBezTo>
                  <a:pt x="628113" y="7562201"/>
                  <a:pt x="628133" y="7607670"/>
                  <a:pt x="608938" y="7627138"/>
                </a:cubicBezTo>
                <a:cubicBezTo>
                  <a:pt x="540150" y="7700692"/>
                  <a:pt x="602077" y="7717258"/>
                  <a:pt x="667904" y="7736264"/>
                </a:cubicBezTo>
                <a:cubicBezTo>
                  <a:pt x="714074" y="7749975"/>
                  <a:pt x="695401" y="7768024"/>
                  <a:pt x="644595" y="7786382"/>
                </a:cubicBezTo>
                <a:cubicBezTo>
                  <a:pt x="628643" y="7792727"/>
                  <a:pt x="603020" y="7812257"/>
                  <a:pt x="605873" y="7817537"/>
                </a:cubicBezTo>
                <a:cubicBezTo>
                  <a:pt x="629930" y="7871622"/>
                  <a:pt x="578682" y="7910683"/>
                  <a:pt x="508533" y="7955410"/>
                </a:cubicBezTo>
                <a:cubicBezTo>
                  <a:pt x="482958" y="7972641"/>
                  <a:pt x="480272" y="8005929"/>
                  <a:pt x="469830" y="8032037"/>
                </a:cubicBezTo>
                <a:cubicBezTo>
                  <a:pt x="448521" y="8081073"/>
                  <a:pt x="453689" y="8116938"/>
                  <a:pt x="522469" y="8136623"/>
                </a:cubicBezTo>
                <a:cubicBezTo>
                  <a:pt x="603528" y="8159906"/>
                  <a:pt x="598479" y="8164909"/>
                  <a:pt x="518887" y="8235205"/>
                </a:cubicBezTo>
                <a:lnTo>
                  <a:pt x="496936" y="8244983"/>
                </a:lnTo>
                <a:lnTo>
                  <a:pt x="493459" y="8245533"/>
                </a:lnTo>
                <a:cubicBezTo>
                  <a:pt x="490326" y="8230171"/>
                  <a:pt x="488193" y="8214268"/>
                  <a:pt x="480585" y="8200188"/>
                </a:cubicBezTo>
                <a:cubicBezTo>
                  <a:pt x="478208" y="8195788"/>
                  <a:pt x="457403" y="8197933"/>
                  <a:pt x="444025" y="8199478"/>
                </a:cubicBezTo>
                <a:cubicBezTo>
                  <a:pt x="440074" y="8199338"/>
                  <a:pt x="431927" y="8210562"/>
                  <a:pt x="432304" y="8216043"/>
                </a:cubicBezTo>
                <a:cubicBezTo>
                  <a:pt x="432240" y="8242230"/>
                  <a:pt x="451275" y="8253546"/>
                  <a:pt x="493459" y="8245533"/>
                </a:cubicBezTo>
                <a:lnTo>
                  <a:pt x="493990" y="8247920"/>
                </a:lnTo>
                <a:lnTo>
                  <a:pt x="443121" y="8358008"/>
                </a:lnTo>
                <a:cubicBezTo>
                  <a:pt x="394076" y="8456142"/>
                  <a:pt x="398454" y="8459462"/>
                  <a:pt x="548006" y="8422994"/>
                </a:cubicBezTo>
                <a:cubicBezTo>
                  <a:pt x="568384" y="8417668"/>
                  <a:pt x="588287" y="8411462"/>
                  <a:pt x="608141" y="8407555"/>
                </a:cubicBezTo>
                <a:cubicBezTo>
                  <a:pt x="617092" y="8404993"/>
                  <a:pt x="633849" y="8407308"/>
                  <a:pt x="633800" y="8409609"/>
                </a:cubicBezTo>
                <a:cubicBezTo>
                  <a:pt x="633079" y="8420231"/>
                  <a:pt x="631834" y="8432274"/>
                  <a:pt x="623212" y="8442618"/>
                </a:cubicBezTo>
                <a:cubicBezTo>
                  <a:pt x="601392" y="8469190"/>
                  <a:pt x="572293" y="8489461"/>
                  <a:pt x="530915" y="8506135"/>
                </a:cubicBezTo>
                <a:cubicBezTo>
                  <a:pt x="486535" y="8524431"/>
                  <a:pt x="417363" y="8523149"/>
                  <a:pt x="398727" y="8562782"/>
                </a:cubicBezTo>
                <a:cubicBezTo>
                  <a:pt x="383236" y="8593893"/>
                  <a:pt x="392927" y="8626176"/>
                  <a:pt x="402194" y="8655279"/>
                </a:cubicBezTo>
                <a:cubicBezTo>
                  <a:pt x="420726" y="8713486"/>
                  <a:pt x="413403" y="8778841"/>
                  <a:pt x="487692" y="8818290"/>
                </a:cubicBezTo>
                <a:cubicBezTo>
                  <a:pt x="526289" y="8839504"/>
                  <a:pt x="518112" y="8898498"/>
                  <a:pt x="529086" y="8940323"/>
                </a:cubicBezTo>
                <a:cubicBezTo>
                  <a:pt x="540533" y="8983028"/>
                  <a:pt x="540533" y="8983028"/>
                  <a:pt x="648670" y="8941651"/>
                </a:cubicBezTo>
                <a:cubicBezTo>
                  <a:pt x="682048" y="8929300"/>
                  <a:pt x="705183" y="8933854"/>
                  <a:pt x="722694" y="8947132"/>
                </a:cubicBezTo>
                <a:cubicBezTo>
                  <a:pt x="728547" y="8950792"/>
                  <a:pt x="725401" y="8959314"/>
                  <a:pt x="730253" y="8963513"/>
                </a:cubicBezTo>
                <a:cubicBezTo>
                  <a:pt x="762751" y="8992571"/>
                  <a:pt x="677552" y="9047704"/>
                  <a:pt x="725050" y="9068656"/>
                </a:cubicBezTo>
                <a:cubicBezTo>
                  <a:pt x="773548" y="9089066"/>
                  <a:pt x="767240" y="9129997"/>
                  <a:pt x="782358" y="9162759"/>
                </a:cubicBezTo>
                <a:cubicBezTo>
                  <a:pt x="795101" y="9191121"/>
                  <a:pt x="803366" y="9220766"/>
                  <a:pt x="812108" y="9251289"/>
                </a:cubicBezTo>
                <a:cubicBezTo>
                  <a:pt x="823702" y="9287093"/>
                  <a:pt x="827822" y="9325800"/>
                  <a:pt x="844416" y="9358902"/>
                </a:cubicBezTo>
                <a:cubicBezTo>
                  <a:pt x="854828" y="9380563"/>
                  <a:pt x="880355" y="9365634"/>
                  <a:pt x="906929" y="9347863"/>
                </a:cubicBezTo>
                <a:cubicBezTo>
                  <a:pt x="939504" y="9326851"/>
                  <a:pt x="891040" y="9328024"/>
                  <a:pt x="928077" y="9329613"/>
                </a:cubicBezTo>
                <a:cubicBezTo>
                  <a:pt x="968064" y="9331884"/>
                  <a:pt x="992876" y="9396929"/>
                  <a:pt x="957251" y="9421864"/>
                </a:cubicBezTo>
                <a:cubicBezTo>
                  <a:pt x="942203" y="9432270"/>
                  <a:pt x="905739" y="9426959"/>
                  <a:pt x="879508" y="9428626"/>
                </a:cubicBezTo>
                <a:cubicBezTo>
                  <a:pt x="872955" y="9481058"/>
                  <a:pt x="821315" y="9538524"/>
                  <a:pt x="843994" y="9587669"/>
                </a:cubicBezTo>
                <a:cubicBezTo>
                  <a:pt x="860065" y="9622190"/>
                  <a:pt x="883443" y="9615243"/>
                  <a:pt x="916787" y="9581307"/>
                </a:cubicBezTo>
                <a:cubicBezTo>
                  <a:pt x="933460" y="9564340"/>
                  <a:pt x="949838" y="9561175"/>
                  <a:pt x="960398" y="9575935"/>
                </a:cubicBezTo>
                <a:cubicBezTo>
                  <a:pt x="971434" y="9591575"/>
                  <a:pt x="978468" y="9609376"/>
                  <a:pt x="983029" y="9627379"/>
                </a:cubicBezTo>
                <a:cubicBezTo>
                  <a:pt x="986685" y="9641321"/>
                  <a:pt x="1009104" y="9725851"/>
                  <a:pt x="1013859" y="9734652"/>
                </a:cubicBezTo>
                <a:cubicBezTo>
                  <a:pt x="1019566" y="9745213"/>
                  <a:pt x="1024273" y="9756313"/>
                  <a:pt x="1028979" y="9767415"/>
                </a:cubicBezTo>
                <a:cubicBezTo>
                  <a:pt x="1079590" y="9758258"/>
                  <a:pt x="1115906" y="9770472"/>
                  <a:pt x="1151222" y="9783225"/>
                </a:cubicBezTo>
                <a:cubicBezTo>
                  <a:pt x="1071847" y="9889788"/>
                  <a:pt x="1199634" y="9946944"/>
                  <a:pt x="1151492" y="10049137"/>
                </a:cubicBezTo>
                <a:cubicBezTo>
                  <a:pt x="1121938" y="10113999"/>
                  <a:pt x="1138568" y="10168685"/>
                  <a:pt x="1210626" y="10196832"/>
                </a:cubicBezTo>
                <a:cubicBezTo>
                  <a:pt x="1223859" y="10202190"/>
                  <a:pt x="1242894" y="10213506"/>
                  <a:pt x="1239270" y="10221149"/>
                </a:cubicBezTo>
                <a:cubicBezTo>
                  <a:pt x="1200093" y="10296894"/>
                  <a:pt x="1262298" y="10323544"/>
                  <a:pt x="1318125" y="10347953"/>
                </a:cubicBezTo>
                <a:cubicBezTo>
                  <a:pt x="1389136" y="10378940"/>
                  <a:pt x="1400912" y="10429427"/>
                  <a:pt x="1379736" y="10495446"/>
                </a:cubicBezTo>
                <a:cubicBezTo>
                  <a:pt x="1370245" y="10523314"/>
                  <a:pt x="1350804" y="10554286"/>
                  <a:pt x="1390645" y="10563456"/>
                </a:cubicBezTo>
                <a:cubicBezTo>
                  <a:pt x="1431484" y="10572087"/>
                  <a:pt x="1436519" y="10590970"/>
                  <a:pt x="1405176" y="10623825"/>
                </a:cubicBezTo>
                <a:cubicBezTo>
                  <a:pt x="1356160" y="10674187"/>
                  <a:pt x="1361474" y="10703154"/>
                  <a:pt x="1427498" y="10712957"/>
                </a:cubicBezTo>
                <a:cubicBezTo>
                  <a:pt x="1441303" y="10714593"/>
                  <a:pt x="1443862" y="10733676"/>
                  <a:pt x="1447568" y="10745318"/>
                </a:cubicBezTo>
                <a:cubicBezTo>
                  <a:pt x="1463674" y="10801425"/>
                  <a:pt x="1522627" y="10771844"/>
                  <a:pt x="1576481" y="10749564"/>
                </a:cubicBezTo>
                <a:cubicBezTo>
                  <a:pt x="1581503" y="10792330"/>
                  <a:pt x="1523438" y="10849859"/>
                  <a:pt x="1568691" y="10883393"/>
                </a:cubicBezTo>
                <a:cubicBezTo>
                  <a:pt x="1577446" y="10890032"/>
                  <a:pt x="1594202" y="10892348"/>
                  <a:pt x="1608483" y="10894865"/>
                </a:cubicBezTo>
                <a:cubicBezTo>
                  <a:pt x="1609958" y="10895205"/>
                  <a:pt x="1623581" y="10882158"/>
                  <a:pt x="1627680" y="10875396"/>
                </a:cubicBezTo>
                <a:cubicBezTo>
                  <a:pt x="1641499" y="10853148"/>
                  <a:pt x="1669270" y="10825634"/>
                  <a:pt x="1664137" y="10811352"/>
                </a:cubicBezTo>
                <a:cubicBezTo>
                  <a:pt x="1646458" y="10759507"/>
                  <a:pt x="1719215" y="10731562"/>
                  <a:pt x="1754610" y="10694245"/>
                </a:cubicBezTo>
                <a:cubicBezTo>
                  <a:pt x="1765232" y="10682820"/>
                  <a:pt x="1782708" y="10674513"/>
                  <a:pt x="1796758" y="10664647"/>
                </a:cubicBezTo>
                <a:cubicBezTo>
                  <a:pt x="1805464" y="10673587"/>
                  <a:pt x="1825024" y="10683484"/>
                  <a:pt x="1820401" y="10691667"/>
                </a:cubicBezTo>
                <a:cubicBezTo>
                  <a:pt x="1777225" y="10769575"/>
                  <a:pt x="1817612" y="10822795"/>
                  <a:pt x="1837618" y="10881340"/>
                </a:cubicBezTo>
                <a:cubicBezTo>
                  <a:pt x="1860478" y="10945168"/>
                  <a:pt x="1845680" y="11013425"/>
                  <a:pt x="1797650" y="11087132"/>
                </a:cubicBezTo>
                <a:cubicBezTo>
                  <a:pt x="1786356" y="11106879"/>
                  <a:pt x="1759683" y="11129251"/>
                  <a:pt x="1735206" y="11141340"/>
                </a:cubicBezTo>
                <a:cubicBezTo>
                  <a:pt x="1704729" y="11156671"/>
                  <a:pt x="1684693" y="11145895"/>
                  <a:pt x="1674231" y="11126534"/>
                </a:cubicBezTo>
                <a:cubicBezTo>
                  <a:pt x="1659014" y="11098372"/>
                  <a:pt x="1641798" y="11071291"/>
                  <a:pt x="1621580" y="11045831"/>
                </a:cubicBezTo>
                <a:cubicBezTo>
                  <a:pt x="1610971" y="11033373"/>
                  <a:pt x="1588642" y="11037478"/>
                  <a:pt x="1570018" y="11053227"/>
                </a:cubicBezTo>
                <a:cubicBezTo>
                  <a:pt x="1555444" y="11064513"/>
                  <a:pt x="1533345" y="11081003"/>
                  <a:pt x="1534149" y="11089664"/>
                </a:cubicBezTo>
                <a:cubicBezTo>
                  <a:pt x="1538618" y="11181621"/>
                  <a:pt x="1601613" y="11240815"/>
                  <a:pt x="1691183" y="11282240"/>
                </a:cubicBezTo>
                <a:cubicBezTo>
                  <a:pt x="1704889" y="11288477"/>
                  <a:pt x="1758696" y="11268499"/>
                  <a:pt x="1766941" y="11252674"/>
                </a:cubicBezTo>
                <a:cubicBezTo>
                  <a:pt x="1773661" y="11238810"/>
                  <a:pt x="1773480" y="11224127"/>
                  <a:pt x="1777724" y="11210464"/>
                </a:cubicBezTo>
                <a:cubicBezTo>
                  <a:pt x="1788788" y="11178334"/>
                  <a:pt x="1831182" y="11137234"/>
                  <a:pt x="1848364" y="11142730"/>
                </a:cubicBezTo>
                <a:cubicBezTo>
                  <a:pt x="1868973" y="11149787"/>
                  <a:pt x="1898912" y="11159761"/>
                  <a:pt x="1898093" y="11174983"/>
                </a:cubicBezTo>
                <a:cubicBezTo>
                  <a:pt x="1897178" y="11194808"/>
                  <a:pt x="1896737" y="11215512"/>
                  <a:pt x="1895820" y="11235336"/>
                </a:cubicBezTo>
                <a:cubicBezTo>
                  <a:pt x="1895380" y="11256040"/>
                  <a:pt x="1892987" y="11275524"/>
                  <a:pt x="1887595" y="11296631"/>
                </a:cubicBezTo>
                <a:cubicBezTo>
                  <a:pt x="1876812" y="11338842"/>
                  <a:pt x="1853173" y="11381176"/>
                  <a:pt x="1800304" y="11426799"/>
                </a:cubicBezTo>
                <a:cubicBezTo>
                  <a:pt x="1741385" y="11477965"/>
                  <a:pt x="1752995" y="11489885"/>
                  <a:pt x="1849971" y="11485238"/>
                </a:cubicBezTo>
                <a:cubicBezTo>
                  <a:pt x="1878678" y="11483371"/>
                  <a:pt x="1902958" y="11480483"/>
                  <a:pt x="1913896" y="11500725"/>
                </a:cubicBezTo>
                <a:cubicBezTo>
                  <a:pt x="1925785" y="11522726"/>
                  <a:pt x="1929622" y="11551350"/>
                  <a:pt x="1972135" y="11551118"/>
                </a:cubicBezTo>
                <a:cubicBezTo>
                  <a:pt x="1978675" y="11522571"/>
                  <a:pt x="1985688" y="11494904"/>
                  <a:pt x="1992227" y="11466356"/>
                </a:cubicBezTo>
                <a:cubicBezTo>
                  <a:pt x="1998766" y="11437810"/>
                  <a:pt x="2002829" y="11409462"/>
                  <a:pt x="2010846" y="11381255"/>
                </a:cubicBezTo>
                <a:cubicBezTo>
                  <a:pt x="2015664" y="11363870"/>
                  <a:pt x="2034566" y="11358203"/>
                  <a:pt x="2052651" y="11367761"/>
                </a:cubicBezTo>
                <a:cubicBezTo>
                  <a:pt x="2084917" y="11384435"/>
                  <a:pt x="2117709" y="11399689"/>
                  <a:pt x="2143976" y="11419606"/>
                </a:cubicBezTo>
                <a:cubicBezTo>
                  <a:pt x="2162485" y="11432343"/>
                  <a:pt x="2152570" y="11457032"/>
                  <a:pt x="2124471" y="11476764"/>
                </a:cubicBezTo>
                <a:cubicBezTo>
                  <a:pt x="2070797" y="11513725"/>
                  <a:pt x="2054209" y="11549977"/>
                  <a:pt x="2104853" y="11562406"/>
                </a:cubicBezTo>
                <a:cubicBezTo>
                  <a:pt x="2241083" y="11594535"/>
                  <a:pt x="2297161" y="11676796"/>
                  <a:pt x="2332092" y="11777308"/>
                </a:cubicBezTo>
                <a:cubicBezTo>
                  <a:pt x="2335109" y="11786478"/>
                  <a:pt x="2332794" y="11796541"/>
                  <a:pt x="2326404" y="11806532"/>
                </a:cubicBezTo>
                <a:lnTo>
                  <a:pt x="2297526" y="11834118"/>
                </a:lnTo>
                <a:lnTo>
                  <a:pt x="2297501" y="11833933"/>
                </a:lnTo>
                <a:lnTo>
                  <a:pt x="2297782" y="11833368"/>
                </a:lnTo>
                <a:lnTo>
                  <a:pt x="2297462" y="11833644"/>
                </a:lnTo>
                <a:lnTo>
                  <a:pt x="2297307" y="11832489"/>
                </a:lnTo>
                <a:lnTo>
                  <a:pt x="2296181" y="11834750"/>
                </a:lnTo>
                <a:lnTo>
                  <a:pt x="2294257" y="11836410"/>
                </a:lnTo>
                <a:lnTo>
                  <a:pt x="2294490" y="11838144"/>
                </a:lnTo>
                <a:lnTo>
                  <a:pt x="2294209" y="11838709"/>
                </a:lnTo>
                <a:lnTo>
                  <a:pt x="2294529" y="11838433"/>
                </a:lnTo>
                <a:lnTo>
                  <a:pt x="2294685" y="11839590"/>
                </a:lnTo>
                <a:lnTo>
                  <a:pt x="2295811" y="11837327"/>
                </a:lnTo>
                <a:lnTo>
                  <a:pt x="2296470" y="11836759"/>
                </a:lnTo>
                <a:lnTo>
                  <a:pt x="2307496" y="11911120"/>
                </a:lnTo>
                <a:cubicBezTo>
                  <a:pt x="2309055" y="11930744"/>
                  <a:pt x="2294417" y="11968216"/>
                  <a:pt x="2306222" y="11970934"/>
                </a:cubicBezTo>
                <a:cubicBezTo>
                  <a:pt x="2386477" y="11985554"/>
                  <a:pt x="2397484" y="12048964"/>
                  <a:pt x="2441115" y="12089060"/>
                </a:cubicBezTo>
                <a:cubicBezTo>
                  <a:pt x="2461004" y="12106738"/>
                  <a:pt x="2523041" y="12094820"/>
                  <a:pt x="2568602" y="12090667"/>
                </a:cubicBezTo>
                <a:cubicBezTo>
                  <a:pt x="2630492" y="12085649"/>
                  <a:pt x="2680663" y="12097198"/>
                  <a:pt x="2675927" y="12133867"/>
                </a:cubicBezTo>
                <a:cubicBezTo>
                  <a:pt x="2669900" y="12184879"/>
                  <a:pt x="2641968" y="12243178"/>
                  <a:pt x="2725943" y="12245556"/>
                </a:cubicBezTo>
                <a:cubicBezTo>
                  <a:pt x="2738355" y="12266137"/>
                  <a:pt x="2753769" y="12285097"/>
                  <a:pt x="2770182" y="12303515"/>
                </a:cubicBezTo>
                <a:cubicBezTo>
                  <a:pt x="2786595" y="12321935"/>
                  <a:pt x="2803008" y="12340355"/>
                  <a:pt x="2817421" y="12359854"/>
                </a:cubicBezTo>
                <a:cubicBezTo>
                  <a:pt x="2846723" y="12399734"/>
                  <a:pt x="2864548" y="12444678"/>
                  <a:pt x="2848847" y="12508876"/>
                </a:cubicBezTo>
                <a:cubicBezTo>
                  <a:pt x="2845127" y="12521119"/>
                  <a:pt x="2857588" y="12539399"/>
                  <a:pt x="2870442" y="12539277"/>
                </a:cubicBezTo>
                <a:cubicBezTo>
                  <a:pt x="2951467" y="12540974"/>
                  <a:pt x="2910304" y="12593916"/>
                  <a:pt x="2894045" y="12637950"/>
                </a:cubicBezTo>
                <a:cubicBezTo>
                  <a:pt x="2886176" y="12659256"/>
                  <a:pt x="2877834" y="12679682"/>
                  <a:pt x="2919967" y="12673969"/>
                </a:cubicBezTo>
                <a:cubicBezTo>
                  <a:pt x="3024566" y="12659519"/>
                  <a:pt x="3034470" y="12658716"/>
                  <a:pt x="3032000" y="12728271"/>
                </a:cubicBezTo>
                <a:cubicBezTo>
                  <a:pt x="3031448" y="12777461"/>
                  <a:pt x="3037678" y="12786601"/>
                  <a:pt x="3103009" y="12759257"/>
                </a:cubicBezTo>
                <a:cubicBezTo>
                  <a:pt x="3145913" y="12740622"/>
                  <a:pt x="3165656" y="12765202"/>
                  <a:pt x="3153494" y="12802473"/>
                </a:cubicBezTo>
                <a:cubicBezTo>
                  <a:pt x="3139711" y="12846306"/>
                  <a:pt x="3144500" y="12876690"/>
                  <a:pt x="3197816" y="12879716"/>
                </a:cubicBezTo>
                <a:cubicBezTo>
                  <a:pt x="3211147" y="12880473"/>
                  <a:pt x="3229279" y="12887730"/>
                  <a:pt x="3227608" y="12896592"/>
                </a:cubicBezTo>
                <a:cubicBezTo>
                  <a:pt x="3210600" y="12999017"/>
                  <a:pt x="3291217" y="13043004"/>
                  <a:pt x="3341835" y="13103202"/>
                </a:cubicBezTo>
                <a:cubicBezTo>
                  <a:pt x="3345688" y="13107942"/>
                  <a:pt x="3358116" y="13104638"/>
                  <a:pt x="3366493" y="13105796"/>
                </a:cubicBezTo>
                <a:cubicBezTo>
                  <a:pt x="3369115" y="13098694"/>
                  <a:pt x="3376263" y="13088010"/>
                  <a:pt x="3373885" y="13083611"/>
                </a:cubicBezTo>
                <a:cubicBezTo>
                  <a:pt x="3347682" y="13037507"/>
                  <a:pt x="3319479" y="12992486"/>
                  <a:pt x="3293274" y="12946383"/>
                </a:cubicBezTo>
                <a:cubicBezTo>
                  <a:pt x="3290897" y="12941983"/>
                  <a:pt x="3298044" y="12931300"/>
                  <a:pt x="3300191" y="12923318"/>
                </a:cubicBezTo>
                <a:cubicBezTo>
                  <a:pt x="3314570" y="12921234"/>
                  <a:pt x="3337948" y="12914286"/>
                  <a:pt x="3342277" y="12919904"/>
                </a:cubicBezTo>
                <a:cubicBezTo>
                  <a:pt x="3387040" y="12976445"/>
                  <a:pt x="3425279" y="13037646"/>
                  <a:pt x="3518338" y="13054446"/>
                </a:cubicBezTo>
                <a:cubicBezTo>
                  <a:pt x="3556753" y="13060975"/>
                  <a:pt x="3553297" y="13107186"/>
                  <a:pt x="3542989" y="13150279"/>
                </a:cubicBezTo>
                <a:cubicBezTo>
                  <a:pt x="3529484" y="13204192"/>
                  <a:pt x="3578473" y="13201599"/>
                  <a:pt x="3624034" y="13197445"/>
                </a:cubicBezTo>
                <a:cubicBezTo>
                  <a:pt x="3652265" y="13194697"/>
                  <a:pt x="3669266" y="13185511"/>
                  <a:pt x="3689659" y="13156300"/>
                </a:cubicBezTo>
                <a:cubicBezTo>
                  <a:pt x="3728396" y="13101259"/>
                  <a:pt x="3748984" y="13062845"/>
                  <a:pt x="3745145" y="13034222"/>
                </a:cubicBezTo>
                <a:cubicBezTo>
                  <a:pt x="3743963" y="13020079"/>
                  <a:pt x="3735830" y="13007418"/>
                  <a:pt x="3721222" y="12997120"/>
                </a:cubicBezTo>
                <a:cubicBezTo>
                  <a:pt x="3707137" y="12985400"/>
                  <a:pt x="3686577" y="12976045"/>
                  <a:pt x="3658590" y="12967290"/>
                </a:cubicBezTo>
                <a:cubicBezTo>
                  <a:pt x="3597238" y="12947003"/>
                  <a:pt x="3565411" y="12909625"/>
                  <a:pt x="3536682" y="12866022"/>
                </a:cubicBezTo>
                <a:cubicBezTo>
                  <a:pt x="3515494" y="12833982"/>
                  <a:pt x="3518328" y="12796635"/>
                  <a:pt x="3548035" y="12757239"/>
                </a:cubicBezTo>
                <a:lnTo>
                  <a:pt x="3585594" y="12718529"/>
                </a:lnTo>
                <a:lnTo>
                  <a:pt x="3588757" y="12718499"/>
                </a:lnTo>
                <a:lnTo>
                  <a:pt x="3588466" y="12717458"/>
                </a:lnTo>
                <a:lnTo>
                  <a:pt x="3623106" y="12721143"/>
                </a:lnTo>
                <a:cubicBezTo>
                  <a:pt x="3698229" y="12739932"/>
                  <a:pt x="3712620" y="12820699"/>
                  <a:pt x="3798967" y="12827765"/>
                </a:cubicBezTo>
                <a:cubicBezTo>
                  <a:pt x="3808344" y="12828382"/>
                  <a:pt x="3790659" y="12869776"/>
                  <a:pt x="3796218" y="12887237"/>
                </a:cubicBezTo>
                <a:cubicBezTo>
                  <a:pt x="3812420" y="12938743"/>
                  <a:pt x="3763950" y="13033155"/>
                  <a:pt x="3876828" y="13024463"/>
                </a:cubicBezTo>
                <a:cubicBezTo>
                  <a:pt x="3884255" y="13023861"/>
                  <a:pt x="3872471" y="13066613"/>
                  <a:pt x="3877507" y="13085495"/>
                </a:cubicBezTo>
                <a:cubicBezTo>
                  <a:pt x="3880737" y="13096256"/>
                  <a:pt x="3899969" y="13098372"/>
                  <a:pt x="3912199" y="13104270"/>
                </a:cubicBezTo>
                <a:cubicBezTo>
                  <a:pt x="3922396" y="13089664"/>
                  <a:pt x="3931116" y="13074719"/>
                  <a:pt x="3941788" y="13060992"/>
                </a:cubicBezTo>
                <a:cubicBezTo>
                  <a:pt x="3986427" y="13007311"/>
                  <a:pt x="3989903" y="13006569"/>
                  <a:pt x="4049499" y="13016435"/>
                </a:cubicBezTo>
                <a:cubicBezTo>
                  <a:pt x="4067733" y="13019091"/>
                  <a:pt x="4075144" y="13042373"/>
                  <a:pt x="4109161" y="13000116"/>
                </a:cubicBezTo>
                <a:cubicBezTo>
                  <a:pt x="4182765" y="12909178"/>
                  <a:pt x="4189715" y="12907697"/>
                  <a:pt x="4248479" y="12956670"/>
                </a:cubicBezTo>
                <a:cubicBezTo>
                  <a:pt x="4291266" y="12897166"/>
                  <a:pt x="4333576" y="12836784"/>
                  <a:pt x="4378312" y="12778499"/>
                </a:cubicBezTo>
                <a:cubicBezTo>
                  <a:pt x="4395606" y="12755510"/>
                  <a:pt x="4419852" y="12731039"/>
                  <a:pt x="4447937" y="12735193"/>
                </a:cubicBezTo>
                <a:cubicBezTo>
                  <a:pt x="4470120" y="12737988"/>
                  <a:pt x="4482204" y="12750787"/>
                  <a:pt x="4477190" y="12777373"/>
                </a:cubicBezTo>
                <a:cubicBezTo>
                  <a:pt x="4473273" y="12798818"/>
                  <a:pt x="4469064" y="12834067"/>
                  <a:pt x="4481393" y="12835363"/>
                </a:cubicBezTo>
                <a:cubicBezTo>
                  <a:pt x="4601782" y="12845354"/>
                  <a:pt x="4626481" y="12938886"/>
                  <a:pt x="4692476" y="12996460"/>
                </a:cubicBezTo>
                <a:cubicBezTo>
                  <a:pt x="4707037" y="13009058"/>
                  <a:pt x="4719596" y="13022737"/>
                  <a:pt x="4731631" y="13037838"/>
                </a:cubicBezTo>
                <a:cubicBezTo>
                  <a:pt x="4743192" y="13052057"/>
                  <a:pt x="4755227" y="13067156"/>
                  <a:pt x="4767261" y="13082256"/>
                </a:cubicBezTo>
                <a:cubicBezTo>
                  <a:pt x="4808697" y="13132635"/>
                  <a:pt x="4871393" y="13136280"/>
                  <a:pt x="4965018" y="13080004"/>
                </a:cubicBezTo>
                <a:cubicBezTo>
                  <a:pt x="4989544" y="13065614"/>
                  <a:pt x="5033728" y="13056520"/>
                  <a:pt x="5039399" y="13045498"/>
                </a:cubicBezTo>
                <a:cubicBezTo>
                  <a:pt x="5066708" y="12993218"/>
                  <a:pt x="5090003" y="12966988"/>
                  <a:pt x="5124353" y="13001865"/>
                </a:cubicBezTo>
                <a:cubicBezTo>
                  <a:pt x="5158705" y="13036743"/>
                  <a:pt x="5190531" y="13074122"/>
                  <a:pt x="5225358" y="13109879"/>
                </a:cubicBezTo>
                <a:lnTo>
                  <a:pt x="5420049" y="13298025"/>
                </a:lnTo>
                <a:cubicBezTo>
                  <a:pt x="5452974" y="13330263"/>
                  <a:pt x="5486945" y="13359659"/>
                  <a:pt x="5521395" y="13389936"/>
                </a:cubicBezTo>
                <a:lnTo>
                  <a:pt x="5624265" y="13479887"/>
                </a:lnTo>
                <a:cubicBezTo>
                  <a:pt x="5635923" y="13489505"/>
                  <a:pt x="5661238" y="13507663"/>
                  <a:pt x="5675777" y="13474793"/>
                </a:cubicBezTo>
                <a:cubicBezTo>
                  <a:pt x="5710527" y="13398028"/>
                  <a:pt x="5730417" y="13415704"/>
                  <a:pt x="5758109" y="13438262"/>
                </a:cubicBezTo>
                <a:cubicBezTo>
                  <a:pt x="5767341" y="13445781"/>
                  <a:pt x="5779097" y="13450800"/>
                  <a:pt x="5792378" y="13453857"/>
                </a:cubicBezTo>
                <a:cubicBezTo>
                  <a:pt x="5798279" y="13455215"/>
                  <a:pt x="5808755" y="13450692"/>
                  <a:pt x="5816706" y="13448669"/>
                </a:cubicBezTo>
                <a:cubicBezTo>
                  <a:pt x="5818854" y="13440687"/>
                  <a:pt x="5823001" y="13431624"/>
                  <a:pt x="5821147" y="13425803"/>
                </a:cubicBezTo>
                <a:cubicBezTo>
                  <a:pt x="5806175" y="13386139"/>
                  <a:pt x="5790202" y="13347015"/>
                  <a:pt x="5774707" y="13308772"/>
                </a:cubicBezTo>
                <a:cubicBezTo>
                  <a:pt x="5701751" y="13345920"/>
                  <a:pt x="5756420" y="13239063"/>
                  <a:pt x="5695138" y="13261944"/>
                </a:cubicBezTo>
                <a:cubicBezTo>
                  <a:pt x="5674738" y="13221802"/>
                  <a:pt x="5654338" y="13181660"/>
                  <a:pt x="5634939" y="13140975"/>
                </a:cubicBezTo>
                <a:cubicBezTo>
                  <a:pt x="5635528" y="13113371"/>
                  <a:pt x="5664627" y="13093098"/>
                  <a:pt x="5687250" y="13075188"/>
                </a:cubicBezTo>
                <a:cubicBezTo>
                  <a:pt x="5710350" y="13058160"/>
                  <a:pt x="5751924" y="13032283"/>
                  <a:pt x="5758252" y="13036822"/>
                </a:cubicBezTo>
                <a:cubicBezTo>
                  <a:pt x="5842856" y="13102533"/>
                  <a:pt x="5948756" y="13143092"/>
                  <a:pt x="5972770" y="13268832"/>
                </a:cubicBezTo>
                <a:cubicBezTo>
                  <a:pt x="5986203" y="13334341"/>
                  <a:pt x="6040640" y="13377695"/>
                  <a:pt x="6064499" y="13440983"/>
                </a:cubicBezTo>
                <a:cubicBezTo>
                  <a:pt x="6152357" y="13400330"/>
                  <a:pt x="6101969" y="13515105"/>
                  <a:pt x="6155056" y="13505751"/>
                </a:cubicBezTo>
                <a:cubicBezTo>
                  <a:pt x="6206141" y="13497475"/>
                  <a:pt x="6242081" y="13504206"/>
                  <a:pt x="6271724" y="13527982"/>
                </a:cubicBezTo>
                <a:cubicBezTo>
                  <a:pt x="6278528" y="13533403"/>
                  <a:pt x="6303907" y="13525374"/>
                  <a:pt x="6315482" y="13515709"/>
                </a:cubicBezTo>
                <a:cubicBezTo>
                  <a:pt x="6338629" y="13496378"/>
                  <a:pt x="6353497" y="13471289"/>
                  <a:pt x="6352035" y="13447065"/>
                </a:cubicBezTo>
                <a:cubicBezTo>
                  <a:pt x="6349686" y="13394896"/>
                  <a:pt x="6328713" y="13358474"/>
                  <a:pt x="6302167" y="13328474"/>
                </a:cubicBezTo>
                <a:cubicBezTo>
                  <a:pt x="6275622" y="13298476"/>
                  <a:pt x="6240501" y="13276520"/>
                  <a:pt x="6205906" y="13253146"/>
                </a:cubicBezTo>
                <a:cubicBezTo>
                  <a:pt x="6150623" y="13272785"/>
                  <a:pt x="6118259" y="13260711"/>
                  <a:pt x="6093992" y="13239713"/>
                </a:cubicBezTo>
                <a:cubicBezTo>
                  <a:pt x="6080859" y="13229753"/>
                  <a:pt x="6070250" y="13217295"/>
                  <a:pt x="6059642" y="13204835"/>
                </a:cubicBezTo>
                <a:cubicBezTo>
                  <a:pt x="6048508" y="13193797"/>
                  <a:pt x="6037899" y="13181336"/>
                  <a:pt x="6024241" y="13172800"/>
                </a:cubicBezTo>
                <a:cubicBezTo>
                  <a:pt x="5991073" y="13152064"/>
                  <a:pt x="6000038" y="13125615"/>
                  <a:pt x="6032234" y="13099121"/>
                </a:cubicBezTo>
                <a:cubicBezTo>
                  <a:pt x="6060908" y="13075669"/>
                  <a:pt x="6080812" y="13069462"/>
                  <a:pt x="6099895" y="13078479"/>
                </a:cubicBezTo>
                <a:cubicBezTo>
                  <a:pt x="6127784" y="13091834"/>
                  <a:pt x="6158458" y="13067301"/>
                  <a:pt x="6190229" y="13037627"/>
                </a:cubicBezTo>
                <a:cubicBezTo>
                  <a:pt x="6225523" y="13004910"/>
                  <a:pt x="6246637" y="12965076"/>
                  <a:pt x="6231600" y="12951598"/>
                </a:cubicBezTo>
                <a:cubicBezTo>
                  <a:pt x="6185068" y="12908522"/>
                  <a:pt x="6135485" y="12869367"/>
                  <a:pt x="6089953" y="12825752"/>
                </a:cubicBezTo>
                <a:cubicBezTo>
                  <a:pt x="6073492" y="12809632"/>
                  <a:pt x="6064079" y="12787431"/>
                  <a:pt x="6093569" y="12748756"/>
                </a:cubicBezTo>
                <a:cubicBezTo>
                  <a:pt x="6107815" y="12729688"/>
                  <a:pt x="6139537" y="12702314"/>
                  <a:pt x="6106451" y="12700861"/>
                </a:cubicBezTo>
                <a:cubicBezTo>
                  <a:pt x="6097073" y="12700243"/>
                  <a:pt x="6075401" y="12719914"/>
                  <a:pt x="6058876" y="12729980"/>
                </a:cubicBezTo>
                <a:cubicBezTo>
                  <a:pt x="6035874" y="12742409"/>
                  <a:pt x="6025021" y="12741453"/>
                  <a:pt x="6029267" y="12727788"/>
                </a:cubicBezTo>
                <a:cubicBezTo>
                  <a:pt x="6030412" y="12720346"/>
                  <a:pt x="6034084" y="12710403"/>
                  <a:pt x="6040134" y="12704861"/>
                </a:cubicBezTo>
                <a:cubicBezTo>
                  <a:pt x="6063331" y="12683230"/>
                  <a:pt x="6095248" y="12646653"/>
                  <a:pt x="6108627" y="12645110"/>
                </a:cubicBezTo>
                <a:cubicBezTo>
                  <a:pt x="6180945" y="12637868"/>
                  <a:pt x="6208954" y="12529500"/>
                  <a:pt x="6283271" y="12521178"/>
                </a:cubicBezTo>
                <a:cubicBezTo>
                  <a:pt x="6305076" y="12518492"/>
                  <a:pt x="6346093" y="12472452"/>
                  <a:pt x="6369931" y="12490269"/>
                </a:cubicBezTo>
                <a:cubicBezTo>
                  <a:pt x="6387443" y="12503546"/>
                  <a:pt x="6405478" y="12515404"/>
                  <a:pt x="6397366" y="12548213"/>
                </a:cubicBezTo>
                <a:cubicBezTo>
                  <a:pt x="6390304" y="12578181"/>
                  <a:pt x="6381764" y="12607809"/>
                  <a:pt x="6374700" y="12637778"/>
                </a:cubicBezTo>
                <a:cubicBezTo>
                  <a:pt x="6468984" y="12597065"/>
                  <a:pt x="6457123" y="12689886"/>
                  <a:pt x="6522488" y="12684126"/>
                </a:cubicBezTo>
                <a:cubicBezTo>
                  <a:pt x="6536343" y="12683463"/>
                  <a:pt x="6548014" y="12669196"/>
                  <a:pt x="6553883" y="12648972"/>
                </a:cubicBezTo>
                <a:cubicBezTo>
                  <a:pt x="6559275" y="12627865"/>
                  <a:pt x="6573947" y="12611979"/>
                  <a:pt x="6584226" y="12616656"/>
                </a:cubicBezTo>
                <a:cubicBezTo>
                  <a:pt x="6614067" y="12631232"/>
                  <a:pt x="6640334" y="12651148"/>
                  <a:pt x="6672698" y="12663222"/>
                </a:cubicBezTo>
                <a:cubicBezTo>
                  <a:pt x="6679076" y="12665461"/>
                  <a:pt x="6704077" y="12651952"/>
                  <a:pt x="6717174" y="12640326"/>
                </a:cubicBezTo>
                <a:cubicBezTo>
                  <a:pt x="6729274" y="12629241"/>
                  <a:pt x="6747093" y="12604830"/>
                  <a:pt x="6745764" y="12597591"/>
                </a:cubicBezTo>
                <a:cubicBezTo>
                  <a:pt x="6738449" y="12569706"/>
                  <a:pt x="6722561" y="12549866"/>
                  <a:pt x="6709197" y="12527526"/>
                </a:cubicBezTo>
                <a:cubicBezTo>
                  <a:pt x="6695832" y="12505185"/>
                  <a:pt x="6683994" y="12480884"/>
                  <a:pt x="6685204" y="12447257"/>
                </a:cubicBezTo>
                <a:cubicBezTo>
                  <a:pt x="6686596" y="12428312"/>
                  <a:pt x="6650084" y="12425301"/>
                  <a:pt x="6624377" y="12425547"/>
                </a:cubicBezTo>
                <a:cubicBezTo>
                  <a:pt x="6580864" y="12426320"/>
                  <a:pt x="6550975" y="12414045"/>
                  <a:pt x="6550381" y="12372297"/>
                </a:cubicBezTo>
                <a:lnTo>
                  <a:pt x="6554653" y="12310863"/>
                </a:lnTo>
                <a:lnTo>
                  <a:pt x="6559927" y="12248889"/>
                </a:lnTo>
                <a:cubicBezTo>
                  <a:pt x="6565943" y="12221762"/>
                  <a:pt x="6578481" y="12189973"/>
                  <a:pt x="6576496" y="12167168"/>
                </a:cubicBezTo>
                <a:cubicBezTo>
                  <a:pt x="6572377" y="12128462"/>
                  <a:pt x="6580950" y="12120418"/>
                  <a:pt x="6622365" y="12125328"/>
                </a:cubicBezTo>
                <a:cubicBezTo>
                  <a:pt x="6646023" y="12128462"/>
                  <a:pt x="6678255" y="12123552"/>
                  <a:pt x="6709158" y="12111402"/>
                </a:cubicBezTo>
                <a:cubicBezTo>
                  <a:pt x="6765966" y="12089803"/>
                  <a:pt x="6750853" y="12126394"/>
                  <a:pt x="6757216" y="12152517"/>
                </a:cubicBezTo>
                <a:cubicBezTo>
                  <a:pt x="6762742" y="12177388"/>
                  <a:pt x="6774970" y="12207343"/>
                  <a:pt x="6823662" y="12182120"/>
                </a:cubicBezTo>
                <a:lnTo>
                  <a:pt x="6845400" y="12168653"/>
                </a:lnTo>
                <a:lnTo>
                  <a:pt x="6847452" y="12167971"/>
                </a:lnTo>
                <a:lnTo>
                  <a:pt x="6854452" y="12170470"/>
                </a:lnTo>
                <a:cubicBezTo>
                  <a:pt x="6857034" y="12171064"/>
                  <a:pt x="6859629" y="12171083"/>
                  <a:pt x="6862129" y="12169733"/>
                </a:cubicBezTo>
                <a:cubicBezTo>
                  <a:pt x="6885655" y="12155884"/>
                  <a:pt x="6909181" y="12142035"/>
                  <a:pt x="6930328" y="12123786"/>
                </a:cubicBezTo>
                <a:cubicBezTo>
                  <a:pt x="6937902" y="12116283"/>
                  <a:pt x="6943868" y="12091455"/>
                  <a:pt x="6939539" y="12085835"/>
                </a:cubicBezTo>
                <a:cubicBezTo>
                  <a:pt x="6926503" y="12071277"/>
                  <a:pt x="6911469" y="12057797"/>
                  <a:pt x="6897433" y="12043777"/>
                </a:cubicBezTo>
                <a:cubicBezTo>
                  <a:pt x="6883397" y="12029758"/>
                  <a:pt x="6867361" y="12016819"/>
                  <a:pt x="6854327" y="12002263"/>
                </a:cubicBezTo>
                <a:cubicBezTo>
                  <a:pt x="6837389" y="11985263"/>
                  <a:pt x="6848780" y="11960915"/>
                  <a:pt x="6884124" y="11925898"/>
                </a:cubicBezTo>
                <a:cubicBezTo>
                  <a:pt x="6911897" y="11898386"/>
                  <a:pt x="6938289" y="11865932"/>
                  <a:pt x="6956205" y="11836920"/>
                </a:cubicBezTo>
                <a:cubicBezTo>
                  <a:pt x="6982319" y="11794386"/>
                  <a:pt x="6999927" y="11803062"/>
                  <a:pt x="7007683" y="11810241"/>
                </a:cubicBezTo>
                <a:cubicBezTo>
                  <a:pt x="7023194" y="11824599"/>
                  <a:pt x="7037705" y="11839498"/>
                  <a:pt x="7054217" y="11853317"/>
                </a:cubicBezTo>
                <a:lnTo>
                  <a:pt x="7102274" y="11894432"/>
                </a:lnTo>
                <a:lnTo>
                  <a:pt x="7197863" y="11978084"/>
                </a:lnTo>
                <a:cubicBezTo>
                  <a:pt x="7214375" y="11991904"/>
                  <a:pt x="7229887" y="12006262"/>
                  <a:pt x="7245921" y="12019200"/>
                </a:cubicBezTo>
                <a:lnTo>
                  <a:pt x="7295503" y="12058354"/>
                </a:lnTo>
                <a:lnTo>
                  <a:pt x="7395669" y="12136124"/>
                </a:lnTo>
                <a:cubicBezTo>
                  <a:pt x="7435018" y="12168299"/>
                  <a:pt x="7457502" y="12226644"/>
                  <a:pt x="7550163" y="12192493"/>
                </a:cubicBezTo>
                <a:cubicBezTo>
                  <a:pt x="7561639" y="12187428"/>
                  <a:pt x="7566772" y="12201709"/>
                  <a:pt x="7577102" y="12204089"/>
                </a:cubicBezTo>
                <a:cubicBezTo>
                  <a:pt x="7622320" y="12216038"/>
                  <a:pt x="7634523" y="12269706"/>
                  <a:pt x="7700609" y="12253324"/>
                </a:cubicBezTo>
                <a:cubicBezTo>
                  <a:pt x="7764745" y="12235724"/>
                  <a:pt x="7776898" y="12291693"/>
                  <a:pt x="7827265" y="12294039"/>
                </a:cubicBezTo>
                <a:cubicBezTo>
                  <a:pt x="7832690" y="12294517"/>
                  <a:pt x="7841216" y="12288774"/>
                  <a:pt x="7848692" y="12285871"/>
                </a:cubicBezTo>
                <a:cubicBezTo>
                  <a:pt x="7850937" y="12273288"/>
                  <a:pt x="7858231" y="12255703"/>
                  <a:pt x="7853902" y="12250084"/>
                </a:cubicBezTo>
                <a:cubicBezTo>
                  <a:pt x="7837964" y="12232545"/>
                  <a:pt x="7809403" y="12227511"/>
                  <a:pt x="7801516" y="12203348"/>
                </a:cubicBezTo>
                <a:cubicBezTo>
                  <a:pt x="7794627" y="12178644"/>
                  <a:pt x="7806837" y="12139074"/>
                  <a:pt x="7756360" y="12165213"/>
                </a:cubicBezTo>
                <a:cubicBezTo>
                  <a:pt x="7754767" y="12124005"/>
                  <a:pt x="7755172" y="12081716"/>
                  <a:pt x="7751054" y="12043010"/>
                </a:cubicBezTo>
                <a:cubicBezTo>
                  <a:pt x="7750676" y="12037529"/>
                  <a:pt x="7727724" y="12047657"/>
                  <a:pt x="7714297" y="12051502"/>
                </a:cubicBezTo>
                <a:cubicBezTo>
                  <a:pt x="7655113" y="12068700"/>
                  <a:pt x="7663582" y="11995903"/>
                  <a:pt x="7596250" y="12024327"/>
                </a:cubicBezTo>
                <a:cubicBezTo>
                  <a:pt x="7549870" y="12043703"/>
                  <a:pt x="7587606" y="11989202"/>
                  <a:pt x="7578473" y="11977082"/>
                </a:cubicBezTo>
                <a:cubicBezTo>
                  <a:pt x="7556354" y="11948103"/>
                  <a:pt x="7530710" y="11922164"/>
                  <a:pt x="7507590" y="11893725"/>
                </a:cubicBezTo>
                <a:cubicBezTo>
                  <a:pt x="7506164" y="11891085"/>
                  <a:pt x="7511409" y="11876881"/>
                  <a:pt x="7514410" y="11875260"/>
                </a:cubicBezTo>
                <a:cubicBezTo>
                  <a:pt x="7521934" y="11870056"/>
                  <a:pt x="7529410" y="11867154"/>
                  <a:pt x="7536361" y="11865670"/>
                </a:cubicBezTo>
                <a:cubicBezTo>
                  <a:pt x="7543312" y="11864189"/>
                  <a:pt x="7549740" y="11864127"/>
                  <a:pt x="7553641" y="11866567"/>
                </a:cubicBezTo>
                <a:cubicBezTo>
                  <a:pt x="7577628" y="11877482"/>
                  <a:pt x="7608826" y="11851530"/>
                  <a:pt x="7633742" y="11818736"/>
                </a:cubicBezTo>
                <a:cubicBezTo>
                  <a:pt x="7660709" y="11782562"/>
                  <a:pt x="7663591" y="11740072"/>
                  <a:pt x="7638834" y="11742079"/>
                </a:cubicBezTo>
                <a:cubicBezTo>
                  <a:pt x="7613603" y="11743206"/>
                  <a:pt x="7586273" y="11750015"/>
                  <a:pt x="7594385" y="11717206"/>
                </a:cubicBezTo>
                <a:cubicBezTo>
                  <a:pt x="7580251" y="11707788"/>
                  <a:pt x="7566120" y="11698370"/>
                  <a:pt x="7551986" y="11688952"/>
                </a:cubicBezTo>
                <a:lnTo>
                  <a:pt x="7511111" y="11658738"/>
                </a:lnTo>
                <a:cubicBezTo>
                  <a:pt x="7495355" y="11655881"/>
                  <a:pt x="7481075" y="11653363"/>
                  <a:pt x="7490040" y="11626916"/>
                </a:cubicBezTo>
                <a:cubicBezTo>
                  <a:pt x="7495858" y="11608990"/>
                  <a:pt x="7504824" y="11582543"/>
                  <a:pt x="7466723" y="11607677"/>
                </a:cubicBezTo>
                <a:cubicBezTo>
                  <a:pt x="7452675" y="11617545"/>
                  <a:pt x="7434954" y="11637353"/>
                  <a:pt x="7427756" y="11650337"/>
                </a:cubicBezTo>
                <a:cubicBezTo>
                  <a:pt x="7411315" y="11679688"/>
                  <a:pt x="7405825" y="11705394"/>
                  <a:pt x="7360494" y="11721929"/>
                </a:cubicBezTo>
                <a:cubicBezTo>
                  <a:pt x="7323640" y="11735021"/>
                  <a:pt x="7306837" y="11735008"/>
                  <a:pt x="7319473" y="11698615"/>
                </a:cubicBezTo>
                <a:cubicBezTo>
                  <a:pt x="7328389" y="11674469"/>
                  <a:pt x="7311108" y="11673573"/>
                  <a:pt x="7294878" y="11669837"/>
                </a:cubicBezTo>
                <a:cubicBezTo>
                  <a:pt x="7252561" y="11660866"/>
                  <a:pt x="7253085" y="11659446"/>
                  <a:pt x="7265429" y="11636858"/>
                </a:cubicBezTo>
                <a:cubicBezTo>
                  <a:pt x="7274150" y="11621913"/>
                  <a:pt x="7276968" y="11605608"/>
                  <a:pt x="7289116" y="11592223"/>
                </a:cubicBezTo>
                <a:cubicBezTo>
                  <a:pt x="7370722" y="11496962"/>
                  <a:pt x="7364799" y="11450134"/>
                  <a:pt x="7327924" y="11417757"/>
                </a:cubicBezTo>
                <a:cubicBezTo>
                  <a:pt x="7307034" y="11400620"/>
                  <a:pt x="7290146" y="11381321"/>
                  <a:pt x="7303930" y="11337487"/>
                </a:cubicBezTo>
                <a:cubicBezTo>
                  <a:pt x="7310224" y="11320443"/>
                  <a:pt x="7299614" y="11307983"/>
                  <a:pt x="7290908" y="11299044"/>
                </a:cubicBezTo>
                <a:cubicBezTo>
                  <a:pt x="7260460" y="11266605"/>
                  <a:pt x="7229012" y="11234707"/>
                  <a:pt x="7197563" y="11202810"/>
                </a:cubicBezTo>
                <a:lnTo>
                  <a:pt x="7149652" y="11154794"/>
                </a:lnTo>
                <a:lnTo>
                  <a:pt x="7126435" y="11130954"/>
                </a:lnTo>
                <a:cubicBezTo>
                  <a:pt x="7119203" y="11122355"/>
                  <a:pt x="7110974" y="11114296"/>
                  <a:pt x="7103742" y="11105695"/>
                </a:cubicBezTo>
                <a:cubicBezTo>
                  <a:pt x="7046900" y="11105710"/>
                  <a:pt x="7013256" y="11084095"/>
                  <a:pt x="6986137" y="11057816"/>
                </a:cubicBezTo>
                <a:cubicBezTo>
                  <a:pt x="6972102" y="11043798"/>
                  <a:pt x="6960540" y="11029578"/>
                  <a:pt x="6948505" y="11014479"/>
                </a:cubicBezTo>
                <a:cubicBezTo>
                  <a:pt x="6935946" y="11000798"/>
                  <a:pt x="6922911" y="10986240"/>
                  <a:pt x="6909351" y="10973100"/>
                </a:cubicBezTo>
                <a:cubicBezTo>
                  <a:pt x="6899643" y="10964701"/>
                  <a:pt x="6893085" y="10947780"/>
                  <a:pt x="6874231" y="10951146"/>
                </a:cubicBezTo>
                <a:cubicBezTo>
                  <a:pt x="6821669" y="10959081"/>
                  <a:pt x="6835635" y="10929932"/>
                  <a:pt x="6858650" y="10893618"/>
                </a:cubicBezTo>
                <a:cubicBezTo>
                  <a:pt x="6877042" y="10865487"/>
                  <a:pt x="6885435" y="10842761"/>
                  <a:pt x="6845775" y="10848272"/>
                </a:cubicBezTo>
                <a:cubicBezTo>
                  <a:pt x="6825445" y="10851299"/>
                  <a:pt x="6808264" y="10845802"/>
                  <a:pt x="6800081" y="10835442"/>
                </a:cubicBezTo>
                <a:cubicBezTo>
                  <a:pt x="6767304" y="10796304"/>
                  <a:pt x="6738052" y="10754123"/>
                  <a:pt x="6706799" y="10713024"/>
                </a:cubicBezTo>
                <a:lnTo>
                  <a:pt x="6661658" y="10651003"/>
                </a:lnTo>
                <a:cubicBezTo>
                  <a:pt x="6646770" y="10630622"/>
                  <a:pt x="6630881" y="10610783"/>
                  <a:pt x="6616516" y="10588982"/>
                </a:cubicBezTo>
                <a:lnTo>
                  <a:pt x="6530283" y="10460479"/>
                </a:lnTo>
                <a:cubicBezTo>
                  <a:pt x="6515919" y="10438678"/>
                  <a:pt x="6501030" y="10418298"/>
                  <a:pt x="6487667" y="10395957"/>
                </a:cubicBezTo>
                <a:lnTo>
                  <a:pt x="6447051" y="10330356"/>
                </a:lnTo>
                <a:cubicBezTo>
                  <a:pt x="6439869" y="10319455"/>
                  <a:pt x="6451637" y="10300588"/>
                  <a:pt x="6479213" y="10282278"/>
                </a:cubicBezTo>
                <a:cubicBezTo>
                  <a:pt x="6489297" y="10296158"/>
                  <a:pt x="6501382" y="10308957"/>
                  <a:pt x="6509466" y="10323918"/>
                </a:cubicBezTo>
                <a:cubicBezTo>
                  <a:pt x="6520403" y="10344159"/>
                  <a:pt x="6533340" y="10363319"/>
                  <a:pt x="6582049" y="10350644"/>
                </a:cubicBezTo>
                <a:cubicBezTo>
                  <a:pt x="6662087" y="10328999"/>
                  <a:pt x="6686305" y="10352295"/>
                  <a:pt x="6702375" y="10386819"/>
                </a:cubicBezTo>
                <a:cubicBezTo>
                  <a:pt x="6716067" y="10416942"/>
                  <a:pt x="6741760" y="10440578"/>
                  <a:pt x="6759453" y="10468540"/>
                </a:cubicBezTo>
                <a:cubicBezTo>
                  <a:pt x="6768539" y="10482961"/>
                  <a:pt x="6775145" y="10497581"/>
                  <a:pt x="6777230" y="10515784"/>
                </a:cubicBezTo>
                <a:cubicBezTo>
                  <a:pt x="6778838" y="10533108"/>
                  <a:pt x="6776921" y="10553472"/>
                  <a:pt x="6767481" y="10579040"/>
                </a:cubicBezTo>
                <a:cubicBezTo>
                  <a:pt x="6799160" y="10623321"/>
                  <a:pt x="6837364" y="10662937"/>
                  <a:pt x="6859042" y="10712622"/>
                </a:cubicBezTo>
                <a:cubicBezTo>
                  <a:pt x="6869882" y="10737464"/>
                  <a:pt x="6899919" y="10742836"/>
                  <a:pt x="6930429" y="10749090"/>
                </a:cubicBezTo>
                <a:cubicBezTo>
                  <a:pt x="6960466" y="10754463"/>
                  <a:pt x="6990502" y="10759837"/>
                  <a:pt x="7003392" y="10781297"/>
                </a:cubicBezTo>
                <a:cubicBezTo>
                  <a:pt x="7070380" y="10768976"/>
                  <a:pt x="7089548" y="10797278"/>
                  <a:pt x="7111192" y="10825377"/>
                </a:cubicBezTo>
                <a:cubicBezTo>
                  <a:pt x="7138642" y="10859437"/>
                  <a:pt x="7168613" y="10890994"/>
                  <a:pt x="7197062" y="10924515"/>
                </a:cubicBezTo>
                <a:cubicBezTo>
                  <a:pt x="7205244" y="10934873"/>
                  <a:pt x="7222378" y="10942671"/>
                  <a:pt x="7215607" y="10958836"/>
                </a:cubicBezTo>
                <a:cubicBezTo>
                  <a:pt x="7194726" y="11011052"/>
                  <a:pt x="7203992" y="11040155"/>
                  <a:pt x="7228404" y="11054250"/>
                </a:cubicBezTo>
                <a:cubicBezTo>
                  <a:pt x="7253817" y="11067807"/>
                  <a:pt x="7294379" y="11066357"/>
                  <a:pt x="7337989" y="11060983"/>
                </a:cubicBezTo>
                <a:cubicBezTo>
                  <a:pt x="7405404" y="11051844"/>
                  <a:pt x="7424998" y="11083324"/>
                  <a:pt x="7457644" y="11105480"/>
                </a:cubicBezTo>
                <a:cubicBezTo>
                  <a:pt x="7467400" y="11111579"/>
                  <a:pt x="7472533" y="11125861"/>
                  <a:pt x="7501254" y="11100108"/>
                </a:cubicBezTo>
                <a:cubicBezTo>
                  <a:pt x="7507303" y="11094565"/>
                  <a:pt x="7503170" y="11079743"/>
                  <a:pt x="7502890" y="11069660"/>
                </a:cubicBezTo>
                <a:cubicBezTo>
                  <a:pt x="7503332" y="11048957"/>
                  <a:pt x="7519478" y="11033409"/>
                  <a:pt x="7547383" y="11022879"/>
                </a:cubicBezTo>
                <a:cubicBezTo>
                  <a:pt x="7569285" y="11015592"/>
                  <a:pt x="7585384" y="11002345"/>
                  <a:pt x="7581104" y="10994425"/>
                </a:cubicBezTo>
                <a:cubicBezTo>
                  <a:pt x="7569739" y="10971003"/>
                  <a:pt x="7554327" y="10952042"/>
                  <a:pt x="7539439" y="10931663"/>
                </a:cubicBezTo>
                <a:cubicBezTo>
                  <a:pt x="7528354" y="10918324"/>
                  <a:pt x="7526795" y="10898700"/>
                  <a:pt x="7545712" y="10869150"/>
                </a:cubicBezTo>
                <a:cubicBezTo>
                  <a:pt x="7556958" y="10851703"/>
                  <a:pt x="7556447" y="10829239"/>
                  <a:pt x="7594302" y="10815606"/>
                </a:cubicBezTo>
                <a:cubicBezTo>
                  <a:pt x="7617206" y="10807778"/>
                  <a:pt x="7656011" y="10795905"/>
                  <a:pt x="7653912" y="10801586"/>
                </a:cubicBezTo>
                <a:cubicBezTo>
                  <a:pt x="7635554" y="10851301"/>
                  <a:pt x="7659345" y="10871419"/>
                  <a:pt x="7681612" y="10893497"/>
                </a:cubicBezTo>
                <a:cubicBezTo>
                  <a:pt x="7692745" y="10904537"/>
                  <a:pt x="7702878" y="10916116"/>
                  <a:pt x="7708487" y="10931278"/>
                </a:cubicBezTo>
                <a:cubicBezTo>
                  <a:pt x="7714097" y="10946440"/>
                  <a:pt x="7713704" y="10964843"/>
                  <a:pt x="7702738" y="10992373"/>
                </a:cubicBezTo>
                <a:cubicBezTo>
                  <a:pt x="7692821" y="11017059"/>
                  <a:pt x="7733054" y="11007827"/>
                  <a:pt x="7766531" y="10990875"/>
                </a:cubicBezTo>
                <a:cubicBezTo>
                  <a:pt x="7804483" y="10972641"/>
                  <a:pt x="7843535" y="10949265"/>
                  <a:pt x="7882536" y="10928191"/>
                </a:cubicBezTo>
                <a:cubicBezTo>
                  <a:pt x="7890082" y="10968457"/>
                  <a:pt x="7971036" y="10926987"/>
                  <a:pt x="7993352" y="10946764"/>
                </a:cubicBezTo>
                <a:cubicBezTo>
                  <a:pt x="8025898" y="10973522"/>
                  <a:pt x="8057445" y="11000819"/>
                  <a:pt x="8087992" y="11028657"/>
                </a:cubicBezTo>
                <a:cubicBezTo>
                  <a:pt x="8103502" y="11043016"/>
                  <a:pt x="8118537" y="11056494"/>
                  <a:pt x="8133048" y="11071393"/>
                </a:cubicBezTo>
                <a:lnTo>
                  <a:pt x="8155315" y="11093470"/>
                </a:lnTo>
                <a:lnTo>
                  <a:pt x="8178106" y="11114130"/>
                </a:lnTo>
                <a:cubicBezTo>
                  <a:pt x="8185386" y="11120429"/>
                  <a:pt x="8176469" y="11144575"/>
                  <a:pt x="8176651" y="11159259"/>
                </a:cubicBezTo>
                <a:cubicBezTo>
                  <a:pt x="8178344" y="11195865"/>
                  <a:pt x="8222428" y="11191373"/>
                  <a:pt x="8276724" y="11148389"/>
                </a:cubicBezTo>
                <a:cubicBezTo>
                  <a:pt x="8391318" y="11059181"/>
                  <a:pt x="8443222" y="11035682"/>
                  <a:pt x="8435424" y="11100157"/>
                </a:cubicBezTo>
                <a:cubicBezTo>
                  <a:pt x="8431494" y="11145488"/>
                  <a:pt x="8459857" y="11159723"/>
                  <a:pt x="8454927" y="11205594"/>
                </a:cubicBezTo>
                <a:cubicBezTo>
                  <a:pt x="8448703" y="11265807"/>
                  <a:pt x="8488774" y="11287361"/>
                  <a:pt x="8489501" y="11346092"/>
                </a:cubicBezTo>
                <a:cubicBezTo>
                  <a:pt x="8490865" y="11374918"/>
                  <a:pt x="8525475" y="11374408"/>
                  <a:pt x="8545461" y="11387485"/>
                </a:cubicBezTo>
                <a:cubicBezTo>
                  <a:pt x="8576679" y="11407002"/>
                  <a:pt x="8635582" y="11379719"/>
                  <a:pt x="8694293" y="11361641"/>
                </a:cubicBezTo>
                <a:cubicBezTo>
                  <a:pt x="8734672" y="11345507"/>
                  <a:pt x="8786457" y="11281139"/>
                  <a:pt x="8792717" y="11242510"/>
                </a:cubicBezTo>
                <a:cubicBezTo>
                  <a:pt x="8797926" y="11206721"/>
                  <a:pt x="8804662" y="11168971"/>
                  <a:pt x="8799250" y="11144609"/>
                </a:cubicBezTo>
                <a:cubicBezTo>
                  <a:pt x="8796543" y="11132427"/>
                  <a:pt x="8749017" y="11159245"/>
                  <a:pt x="8750786" y="11145782"/>
                </a:cubicBezTo>
                <a:cubicBezTo>
                  <a:pt x="8757095" y="11104852"/>
                  <a:pt x="8741206" y="11085013"/>
                  <a:pt x="8727842" y="11062672"/>
                </a:cubicBezTo>
                <a:cubicBezTo>
                  <a:pt x="8714477" y="11040330"/>
                  <a:pt x="8702113" y="11017449"/>
                  <a:pt x="8712946" y="10972937"/>
                </a:cubicBezTo>
                <a:cubicBezTo>
                  <a:pt x="8721583" y="10938709"/>
                  <a:pt x="8747340" y="10936161"/>
                  <a:pt x="8764012" y="10919193"/>
                </a:cubicBezTo>
                <a:cubicBezTo>
                  <a:pt x="8787257" y="10895263"/>
                  <a:pt x="8795650" y="10872534"/>
                  <a:pt x="8777271" y="10876780"/>
                </a:cubicBezTo>
                <a:cubicBezTo>
                  <a:pt x="8748466" y="10883251"/>
                  <a:pt x="8705414" y="10908787"/>
                  <a:pt x="8739920" y="10843525"/>
                </a:cubicBezTo>
                <a:cubicBezTo>
                  <a:pt x="8756935" y="10810453"/>
                  <a:pt x="8749473" y="10789471"/>
                  <a:pt x="8756488" y="10761804"/>
                </a:cubicBezTo>
                <a:cubicBezTo>
                  <a:pt x="8760208" y="10749561"/>
                  <a:pt x="8777356" y="10733473"/>
                  <a:pt x="8788211" y="10734430"/>
                </a:cubicBezTo>
                <a:cubicBezTo>
                  <a:pt x="8811343" y="10738984"/>
                  <a:pt x="8839344" y="10723854"/>
                  <a:pt x="8880361" y="10677814"/>
                </a:cubicBezTo>
                <a:cubicBezTo>
                  <a:pt x="8915278" y="10639617"/>
                  <a:pt x="8950197" y="10601419"/>
                  <a:pt x="8983639" y="10562883"/>
                </a:cubicBezTo>
                <a:cubicBezTo>
                  <a:pt x="9007458" y="10535230"/>
                  <a:pt x="9014997" y="10506143"/>
                  <a:pt x="8996716" y="10505788"/>
                </a:cubicBezTo>
                <a:cubicBezTo>
                  <a:pt x="8979911" y="10505772"/>
                  <a:pt x="8956009" y="10514142"/>
                  <a:pt x="8941728" y="10511624"/>
                </a:cubicBezTo>
                <a:cubicBezTo>
                  <a:pt x="8920070" y="10507409"/>
                  <a:pt x="8905035" y="10493930"/>
                  <a:pt x="8882376" y="10490255"/>
                </a:cubicBezTo>
                <a:cubicBezTo>
                  <a:pt x="8871048" y="10488418"/>
                  <a:pt x="8843472" y="10506730"/>
                  <a:pt x="8823654" y="10532220"/>
                </a:cubicBezTo>
                <a:cubicBezTo>
                  <a:pt x="8794212" y="10568595"/>
                  <a:pt x="8769196" y="10605989"/>
                  <a:pt x="8744706" y="10641962"/>
                </a:cubicBezTo>
                <a:cubicBezTo>
                  <a:pt x="8720690" y="10678816"/>
                  <a:pt x="8750740" y="10660306"/>
                  <a:pt x="8765692" y="10654499"/>
                </a:cubicBezTo>
                <a:cubicBezTo>
                  <a:pt x="8781120" y="10649575"/>
                  <a:pt x="8784497" y="10653435"/>
                  <a:pt x="8766727" y="10675543"/>
                </a:cubicBezTo>
                <a:cubicBezTo>
                  <a:pt x="8748957" y="10697652"/>
                  <a:pt x="8729236" y="10718542"/>
                  <a:pt x="8709990" y="10740312"/>
                </a:cubicBezTo>
                <a:cubicBezTo>
                  <a:pt x="8724829" y="10762992"/>
                  <a:pt x="8630091" y="10848294"/>
                  <a:pt x="8656882" y="10866792"/>
                </a:cubicBezTo>
                <a:cubicBezTo>
                  <a:pt x="8664211" y="10870790"/>
                  <a:pt x="8649441" y="10891278"/>
                  <a:pt x="8636441" y="10898303"/>
                </a:cubicBezTo>
                <a:cubicBezTo>
                  <a:pt x="8629440" y="10902085"/>
                  <a:pt x="8618916" y="10908910"/>
                  <a:pt x="8617489" y="10906269"/>
                </a:cubicBezTo>
                <a:cubicBezTo>
                  <a:pt x="8597419" y="10873909"/>
                  <a:pt x="8534234" y="10893269"/>
                  <a:pt x="8495393" y="10883558"/>
                </a:cubicBezTo>
                <a:cubicBezTo>
                  <a:pt x="8473259" y="10878463"/>
                  <a:pt x="8491945" y="10836529"/>
                  <a:pt x="8534767" y="10798611"/>
                </a:cubicBezTo>
                <a:cubicBezTo>
                  <a:pt x="8569537" y="10767315"/>
                  <a:pt x="8605210" y="10740079"/>
                  <a:pt x="8640932" y="10710544"/>
                </a:cubicBezTo>
                <a:cubicBezTo>
                  <a:pt x="8659094" y="10670032"/>
                  <a:pt x="8678255" y="10628977"/>
                  <a:pt x="8696893" y="10589345"/>
                </a:cubicBezTo>
                <a:cubicBezTo>
                  <a:pt x="8705712" y="10569799"/>
                  <a:pt x="8714531" y="10550253"/>
                  <a:pt x="8724348" y="10530165"/>
                </a:cubicBezTo>
                <a:cubicBezTo>
                  <a:pt x="8733167" y="10510619"/>
                  <a:pt x="8741986" y="10491074"/>
                  <a:pt x="8750805" y="10471528"/>
                </a:cubicBezTo>
                <a:cubicBezTo>
                  <a:pt x="8760148" y="10450560"/>
                  <a:pt x="8733966" y="10449927"/>
                  <a:pt x="8737833" y="10430783"/>
                </a:cubicBezTo>
                <a:cubicBezTo>
                  <a:pt x="8744945" y="10398513"/>
                  <a:pt x="8794506" y="10392199"/>
                  <a:pt x="8804900" y="10368392"/>
                </a:cubicBezTo>
                <a:cubicBezTo>
                  <a:pt x="8819438" y="10335521"/>
                  <a:pt x="8802781" y="10328604"/>
                  <a:pt x="8774500" y="10333654"/>
                </a:cubicBezTo>
                <a:cubicBezTo>
                  <a:pt x="8761598" y="10336077"/>
                  <a:pt x="8731924" y="10360070"/>
                  <a:pt x="8741414" y="10332202"/>
                </a:cubicBezTo>
                <a:cubicBezTo>
                  <a:pt x="8751429" y="10302914"/>
                  <a:pt x="8752821" y="10283969"/>
                  <a:pt x="8738541" y="10281452"/>
                </a:cubicBezTo>
                <a:cubicBezTo>
                  <a:pt x="8724261" y="10278935"/>
                  <a:pt x="8696309" y="10291766"/>
                  <a:pt x="8644635" y="10327646"/>
                </a:cubicBezTo>
                <a:cubicBezTo>
                  <a:pt x="8610011" y="10352040"/>
                  <a:pt x="8593646" y="10331321"/>
                  <a:pt x="8609661" y="10298791"/>
                </a:cubicBezTo>
                <a:cubicBezTo>
                  <a:pt x="8630347" y="10255776"/>
                  <a:pt x="8617312" y="10241216"/>
                  <a:pt x="8597228" y="10232741"/>
                </a:cubicBezTo>
                <a:cubicBezTo>
                  <a:pt x="8578143" y="10223725"/>
                  <a:pt x="8570682" y="10202742"/>
                  <a:pt x="8559171" y="10186222"/>
                </a:cubicBezTo>
                <a:cubicBezTo>
                  <a:pt x="8546658" y="10170241"/>
                  <a:pt x="8529100" y="10159264"/>
                  <a:pt x="8483818" y="10173499"/>
                </a:cubicBezTo>
                <a:cubicBezTo>
                  <a:pt x="8460915" y="10181326"/>
                  <a:pt x="8460159" y="10170365"/>
                  <a:pt x="8459453" y="10157104"/>
                </a:cubicBezTo>
                <a:cubicBezTo>
                  <a:pt x="8458530" y="10107574"/>
                  <a:pt x="8451740" y="10078269"/>
                  <a:pt x="8434376" y="10058090"/>
                </a:cubicBezTo>
                <a:cubicBezTo>
                  <a:pt x="8418013" y="10037369"/>
                  <a:pt x="8389549" y="10027735"/>
                  <a:pt x="8343758" y="10019505"/>
                </a:cubicBezTo>
                <a:cubicBezTo>
                  <a:pt x="8319624" y="10015491"/>
                  <a:pt x="8300015" y="10007895"/>
                  <a:pt x="8279406" y="10000838"/>
                </a:cubicBezTo>
                <a:cubicBezTo>
                  <a:pt x="8258796" y="9993784"/>
                  <a:pt x="8236662" y="9988689"/>
                  <a:pt x="8208529" y="9986836"/>
                </a:cubicBezTo>
                <a:cubicBezTo>
                  <a:pt x="8172968" y="9985584"/>
                  <a:pt x="8163178" y="9957901"/>
                  <a:pt x="8210341" y="9901717"/>
                </a:cubicBezTo>
                <a:cubicBezTo>
                  <a:pt x="8256504" y="9846074"/>
                  <a:pt x="8251190" y="9817111"/>
                  <a:pt x="8207579" y="9822484"/>
                </a:cubicBezTo>
                <a:cubicBezTo>
                  <a:pt x="8181823" y="9825030"/>
                  <a:pt x="8166542" y="9823055"/>
                  <a:pt x="8160787" y="9814794"/>
                </a:cubicBezTo>
                <a:cubicBezTo>
                  <a:pt x="8155033" y="9806534"/>
                  <a:pt x="8159326" y="9790569"/>
                  <a:pt x="8172194" y="9766561"/>
                </a:cubicBezTo>
                <a:cubicBezTo>
                  <a:pt x="8186111" y="9739712"/>
                  <a:pt x="8184600" y="9717788"/>
                  <a:pt x="8210992" y="9685334"/>
                </a:cubicBezTo>
                <a:cubicBezTo>
                  <a:pt x="8237435" y="9650580"/>
                  <a:pt x="8241826" y="9630015"/>
                  <a:pt x="8229791" y="9614916"/>
                </a:cubicBezTo>
                <a:cubicBezTo>
                  <a:pt x="8183978" y="9561216"/>
                  <a:pt x="8144264" y="9499675"/>
                  <a:pt x="8103501" y="9440975"/>
                </a:cubicBezTo>
                <a:cubicBezTo>
                  <a:pt x="8078528" y="9406714"/>
                  <a:pt x="7988308" y="9419081"/>
                  <a:pt x="7981482" y="9368192"/>
                </a:cubicBezTo>
                <a:cubicBezTo>
                  <a:pt x="7977169" y="9338688"/>
                  <a:pt x="7960951" y="9311065"/>
                  <a:pt x="7897487" y="9320346"/>
                </a:cubicBezTo>
                <a:cubicBezTo>
                  <a:pt x="7927929" y="9283429"/>
                  <a:pt x="7996176" y="9235181"/>
                  <a:pt x="7963958" y="9216207"/>
                </a:cubicBezTo>
                <a:cubicBezTo>
                  <a:pt x="8013003" y="9118074"/>
                  <a:pt x="7947469" y="9085265"/>
                  <a:pt x="7915512" y="9030903"/>
                </a:cubicBezTo>
                <a:cubicBezTo>
                  <a:pt x="7809206" y="9032631"/>
                  <a:pt x="7824676" y="8956052"/>
                  <a:pt x="7784521" y="8915215"/>
                </a:cubicBezTo>
                <a:cubicBezTo>
                  <a:pt x="7778716" y="8909255"/>
                  <a:pt x="7774436" y="8901336"/>
                  <a:pt x="7770632" y="8894295"/>
                </a:cubicBezTo>
                <a:cubicBezTo>
                  <a:pt x="7766827" y="8887254"/>
                  <a:pt x="7762548" y="8879334"/>
                  <a:pt x="7757743" y="8872833"/>
                </a:cubicBezTo>
                <a:cubicBezTo>
                  <a:pt x="7746660" y="8859494"/>
                  <a:pt x="7730050" y="8850277"/>
                  <a:pt x="7691441" y="8852946"/>
                </a:cubicBezTo>
                <a:cubicBezTo>
                  <a:pt x="7674111" y="8854352"/>
                  <a:pt x="7661125" y="8837493"/>
                  <a:pt x="7671748" y="8826067"/>
                </a:cubicBezTo>
                <a:cubicBezTo>
                  <a:pt x="7729485" y="8760759"/>
                  <a:pt x="7670560" y="8742571"/>
                  <a:pt x="7700344" y="8690092"/>
                </a:cubicBezTo>
                <a:cubicBezTo>
                  <a:pt x="7730604" y="8638494"/>
                  <a:pt x="7710912" y="8611613"/>
                  <a:pt x="7660267" y="8599185"/>
                </a:cubicBezTo>
                <a:cubicBezTo>
                  <a:pt x="7640608" y="8593890"/>
                  <a:pt x="7627999" y="8582511"/>
                  <a:pt x="7617867" y="8570931"/>
                </a:cubicBezTo>
                <a:cubicBezTo>
                  <a:pt x="7604831" y="8556371"/>
                  <a:pt x="7598321" y="8537149"/>
                  <a:pt x="7589285" y="8520428"/>
                </a:cubicBezTo>
                <a:cubicBezTo>
                  <a:pt x="7580250" y="8503706"/>
                  <a:pt x="7568739" y="8487186"/>
                  <a:pt x="7544227" y="8477691"/>
                </a:cubicBezTo>
                <a:cubicBezTo>
                  <a:pt x="7506010" y="8461959"/>
                  <a:pt x="7575272" y="8389285"/>
                  <a:pt x="7474575" y="8406176"/>
                </a:cubicBezTo>
                <a:cubicBezTo>
                  <a:pt x="7465114" y="8386274"/>
                  <a:pt x="7454652" y="8366913"/>
                  <a:pt x="7445190" y="8347012"/>
                </a:cubicBezTo>
                <a:cubicBezTo>
                  <a:pt x="7435728" y="8327110"/>
                  <a:pt x="7427266" y="8306668"/>
                  <a:pt x="7421804" y="8284605"/>
                </a:cubicBezTo>
                <a:cubicBezTo>
                  <a:pt x="7410832" y="8242779"/>
                  <a:pt x="7377909" y="8210543"/>
                  <a:pt x="7416841" y="8146300"/>
                </a:cubicBezTo>
                <a:cubicBezTo>
                  <a:pt x="7449101" y="8093620"/>
                  <a:pt x="7368042" y="8070336"/>
                  <a:pt x="7434255" y="8001585"/>
                </a:cubicBezTo>
                <a:cubicBezTo>
                  <a:pt x="7437304" y="7997663"/>
                  <a:pt x="7434976" y="7990964"/>
                  <a:pt x="7429549" y="7990483"/>
                </a:cubicBezTo>
                <a:cubicBezTo>
                  <a:pt x="7377806" y="7983196"/>
                  <a:pt x="7356490" y="7962879"/>
                  <a:pt x="7346176" y="7936615"/>
                </a:cubicBezTo>
                <a:cubicBezTo>
                  <a:pt x="7335861" y="7910353"/>
                  <a:pt x="7336021" y="7879567"/>
                  <a:pt x="7324707" y="7853845"/>
                </a:cubicBezTo>
                <a:cubicBezTo>
                  <a:pt x="7313393" y="7828123"/>
                  <a:pt x="7311029" y="7799838"/>
                  <a:pt x="7330616" y="7761965"/>
                </a:cubicBezTo>
                <a:cubicBezTo>
                  <a:pt x="7344534" y="7735117"/>
                  <a:pt x="7347548" y="7709610"/>
                  <a:pt x="7340086" y="7688628"/>
                </a:cubicBezTo>
                <a:cubicBezTo>
                  <a:pt x="7333624" y="7667105"/>
                  <a:pt x="7316212" y="7649226"/>
                  <a:pt x="7288797" y="7636751"/>
                </a:cubicBezTo>
                <a:cubicBezTo>
                  <a:pt x="7216361" y="7603124"/>
                  <a:pt x="7211208" y="7543373"/>
                  <a:pt x="7215481" y="7481940"/>
                </a:cubicBezTo>
                <a:cubicBezTo>
                  <a:pt x="7216971" y="7458395"/>
                  <a:pt x="7222265" y="7441890"/>
                  <a:pt x="7190327" y="7432997"/>
                </a:cubicBezTo>
                <a:cubicBezTo>
                  <a:pt x="7135304" y="7417249"/>
                  <a:pt x="7245127" y="7343124"/>
                  <a:pt x="7167724" y="7333783"/>
                </a:cubicBezTo>
                <a:cubicBezTo>
                  <a:pt x="7174215" y="7307536"/>
                  <a:pt x="7177607" y="7287512"/>
                  <a:pt x="7179427" y="7271748"/>
                </a:cubicBezTo>
                <a:cubicBezTo>
                  <a:pt x="7181245" y="7255985"/>
                  <a:pt x="7181014" y="7243601"/>
                  <a:pt x="7176783" y="7233382"/>
                </a:cubicBezTo>
                <a:cubicBezTo>
                  <a:pt x="7169322" y="7212399"/>
                  <a:pt x="7147907" y="7196682"/>
                  <a:pt x="7107557" y="7165046"/>
                </a:cubicBezTo>
                <a:cubicBezTo>
                  <a:pt x="7100753" y="7159627"/>
                  <a:pt x="7101473" y="7149005"/>
                  <a:pt x="7098668" y="7141423"/>
                </a:cubicBezTo>
                <a:cubicBezTo>
                  <a:pt x="7089306" y="7116920"/>
                  <a:pt x="7152029" y="7072795"/>
                  <a:pt x="7084053" y="7061772"/>
                </a:cubicBezTo>
                <a:cubicBezTo>
                  <a:pt x="7051065" y="7055718"/>
                  <a:pt x="7064277" y="7015607"/>
                  <a:pt x="7056389" y="6991445"/>
                </a:cubicBezTo>
                <a:cubicBezTo>
                  <a:pt x="7050402" y="6970802"/>
                  <a:pt x="7033416" y="6956104"/>
                  <a:pt x="7013478" y="6940725"/>
                </a:cubicBezTo>
                <a:cubicBezTo>
                  <a:pt x="6984309" y="6917830"/>
                  <a:pt x="6965093" y="6891829"/>
                  <a:pt x="6957826" y="6861644"/>
                </a:cubicBezTo>
                <a:cubicBezTo>
                  <a:pt x="6950560" y="6831460"/>
                  <a:pt x="6956246" y="6796552"/>
                  <a:pt x="6973883" y="6757460"/>
                </a:cubicBezTo>
                <a:cubicBezTo>
                  <a:pt x="6991520" y="6718367"/>
                  <a:pt x="7019634" y="6674752"/>
                  <a:pt x="7027369" y="6636462"/>
                </a:cubicBezTo>
                <a:cubicBezTo>
                  <a:pt x="7035104" y="6598172"/>
                  <a:pt x="7024937" y="6565007"/>
                  <a:pt x="6966584" y="6543098"/>
                </a:cubicBezTo>
                <a:cubicBezTo>
                  <a:pt x="6997649" y="6500162"/>
                  <a:pt x="6982333" y="6476602"/>
                  <a:pt x="6938836" y="6453488"/>
                </a:cubicBezTo>
                <a:cubicBezTo>
                  <a:pt x="6901715" y="6432615"/>
                  <a:pt x="6913024" y="6388984"/>
                  <a:pt x="6905857" y="6354198"/>
                </a:cubicBezTo>
                <a:cubicBezTo>
                  <a:pt x="6898591" y="6324013"/>
                  <a:pt x="6894800" y="6293089"/>
                  <a:pt x="6890011" y="6262703"/>
                </a:cubicBezTo>
                <a:cubicBezTo>
                  <a:pt x="6883843" y="6227377"/>
                  <a:pt x="6872199" y="6193874"/>
                  <a:pt x="6871983" y="6157606"/>
                </a:cubicBezTo>
                <a:cubicBezTo>
                  <a:pt x="6871536" y="6108957"/>
                  <a:pt x="6929126" y="6050551"/>
                  <a:pt x="6902922" y="6004448"/>
                </a:cubicBezTo>
                <a:cubicBezTo>
                  <a:pt x="6881998" y="5965726"/>
                  <a:pt x="6885978" y="5918096"/>
                  <a:pt x="6883481" y="5872826"/>
                </a:cubicBezTo>
                <a:cubicBezTo>
                  <a:pt x="6882775" y="5859565"/>
                  <a:pt x="6888545" y="5843939"/>
                  <a:pt x="6901693" y="5830014"/>
                </a:cubicBezTo>
                <a:cubicBezTo>
                  <a:pt x="6944758" y="5780592"/>
                  <a:pt x="6904407" y="5748957"/>
                  <a:pt x="6908239" y="5708227"/>
                </a:cubicBezTo>
                <a:cubicBezTo>
                  <a:pt x="6821228" y="5685886"/>
                  <a:pt x="6837782" y="5628050"/>
                  <a:pt x="6830384" y="5580883"/>
                </a:cubicBezTo>
                <a:cubicBezTo>
                  <a:pt x="6823887" y="5537775"/>
                  <a:pt x="6782208" y="5498899"/>
                  <a:pt x="6853078" y="5443550"/>
                </a:cubicBezTo>
                <a:cubicBezTo>
                  <a:pt x="6763739" y="5414507"/>
                  <a:pt x="6835707" y="5354015"/>
                  <a:pt x="6849113" y="5304702"/>
                </a:cubicBezTo>
                <a:cubicBezTo>
                  <a:pt x="6854982" y="5284476"/>
                  <a:pt x="6833470" y="5273360"/>
                  <a:pt x="6804007" y="5264266"/>
                </a:cubicBezTo>
                <a:cubicBezTo>
                  <a:pt x="6779448" y="5257071"/>
                  <a:pt x="6727508" y="5258985"/>
                  <a:pt x="6747803" y="5234375"/>
                </a:cubicBezTo>
                <a:cubicBezTo>
                  <a:pt x="6756950" y="5222611"/>
                  <a:pt x="6798183" y="5212838"/>
                  <a:pt x="6823135" y="5201628"/>
                </a:cubicBezTo>
                <a:cubicBezTo>
                  <a:pt x="6891991" y="5171244"/>
                  <a:pt x="6885823" y="5135919"/>
                  <a:pt x="6922119" y="5102663"/>
                </a:cubicBezTo>
                <a:cubicBezTo>
                  <a:pt x="6952364" y="5074949"/>
                  <a:pt x="6901656" y="5088705"/>
                  <a:pt x="6880425" y="5087671"/>
                </a:cubicBezTo>
                <a:cubicBezTo>
                  <a:pt x="6809304" y="5085169"/>
                  <a:pt x="6855537" y="5072694"/>
                  <a:pt x="6890488" y="5056081"/>
                </a:cubicBezTo>
                <a:cubicBezTo>
                  <a:pt x="6950394" y="5028260"/>
                  <a:pt x="6952882" y="5004175"/>
                  <a:pt x="6894992" y="5007031"/>
                </a:cubicBezTo>
                <a:cubicBezTo>
                  <a:pt x="6780687" y="5013082"/>
                  <a:pt x="6795618" y="4961807"/>
                  <a:pt x="6751169" y="4936935"/>
                </a:cubicBezTo>
                <a:cubicBezTo>
                  <a:pt x="6745791" y="4934155"/>
                  <a:pt x="6766890" y="4918206"/>
                  <a:pt x="6778464" y="4908542"/>
                </a:cubicBezTo>
                <a:cubicBezTo>
                  <a:pt x="6792563" y="4896376"/>
                  <a:pt x="6788283" y="4888455"/>
                  <a:pt x="6760526" y="4892084"/>
                </a:cubicBezTo>
                <a:cubicBezTo>
                  <a:pt x="6693587" y="4902103"/>
                  <a:pt x="6682551" y="4886463"/>
                  <a:pt x="6676663" y="4861220"/>
                </a:cubicBezTo>
                <a:cubicBezTo>
                  <a:pt x="6664937" y="4808432"/>
                  <a:pt x="6706050" y="4757791"/>
                  <a:pt x="6779823" y="4705421"/>
                </a:cubicBezTo>
                <a:cubicBezTo>
                  <a:pt x="6807922" y="4685689"/>
                  <a:pt x="6828482" y="4695045"/>
                  <a:pt x="6853188" y="4695340"/>
                </a:cubicBezTo>
                <a:cubicBezTo>
                  <a:pt x="6891225" y="4696390"/>
                  <a:pt x="6847321" y="4715565"/>
                  <a:pt x="6879322" y="4698273"/>
                </a:cubicBezTo>
                <a:cubicBezTo>
                  <a:pt x="6900324" y="4686925"/>
                  <a:pt x="6909583" y="4646675"/>
                  <a:pt x="6890645" y="4630756"/>
                </a:cubicBezTo>
                <a:cubicBezTo>
                  <a:pt x="6875086" y="4618698"/>
                  <a:pt x="6841853" y="4624148"/>
                  <a:pt x="6812524" y="4632038"/>
                </a:cubicBezTo>
                <a:cubicBezTo>
                  <a:pt x="6793621" y="4637703"/>
                  <a:pt x="6778095" y="4647229"/>
                  <a:pt x="6762095" y="4655875"/>
                </a:cubicBezTo>
                <a:cubicBezTo>
                  <a:pt x="6743094" y="4666142"/>
                  <a:pt x="6725765" y="4667548"/>
                  <a:pt x="6719582" y="4656107"/>
                </a:cubicBezTo>
                <a:cubicBezTo>
                  <a:pt x="6714303" y="4648727"/>
                  <a:pt x="6718023" y="4636483"/>
                  <a:pt x="6728073" y="4628778"/>
                </a:cubicBezTo>
                <a:cubicBezTo>
                  <a:pt x="6738121" y="4621074"/>
                  <a:pt x="6760025" y="4613788"/>
                  <a:pt x="6777928" y="4608662"/>
                </a:cubicBezTo>
                <a:cubicBezTo>
                  <a:pt x="6797306" y="4603876"/>
                  <a:pt x="6819112" y="4601189"/>
                  <a:pt x="6838966" y="4597283"/>
                </a:cubicBezTo>
                <a:cubicBezTo>
                  <a:pt x="6874722" y="4589332"/>
                  <a:pt x="6916758" y="4588221"/>
                  <a:pt x="6934578" y="4563811"/>
                </a:cubicBezTo>
                <a:cubicBezTo>
                  <a:pt x="6905395" y="4564799"/>
                  <a:pt x="6877212" y="4565246"/>
                  <a:pt x="6848981" y="4567995"/>
                </a:cubicBezTo>
                <a:cubicBezTo>
                  <a:pt x="6829175" y="4569601"/>
                  <a:pt x="6808321" y="4574046"/>
                  <a:pt x="6788467" y="4577953"/>
                </a:cubicBezTo>
                <a:cubicBezTo>
                  <a:pt x="6743809" y="4586166"/>
                  <a:pt x="6712198" y="4585055"/>
                  <a:pt x="6704261" y="4563193"/>
                </a:cubicBezTo>
                <a:cubicBezTo>
                  <a:pt x="6698178" y="4547151"/>
                  <a:pt x="6692667" y="4527388"/>
                  <a:pt x="6671631" y="4517152"/>
                </a:cubicBezTo>
                <a:cubicBezTo>
                  <a:pt x="6637413" y="4499258"/>
                  <a:pt x="6640231" y="4482954"/>
                  <a:pt x="6671477" y="4454700"/>
                </a:cubicBezTo>
                <a:cubicBezTo>
                  <a:pt x="6716821" y="4414279"/>
                  <a:pt x="6748314" y="4374523"/>
                  <a:pt x="6697159" y="4339630"/>
                </a:cubicBezTo>
                <a:cubicBezTo>
                  <a:pt x="6676220" y="4324791"/>
                  <a:pt x="6767552" y="4283399"/>
                  <a:pt x="6688199" y="4272838"/>
                </a:cubicBezTo>
                <a:cubicBezTo>
                  <a:pt x="6683326" y="4223170"/>
                  <a:pt x="6676502" y="4172282"/>
                  <a:pt x="6676103" y="4121332"/>
                </a:cubicBezTo>
                <a:cubicBezTo>
                  <a:pt x="6675872" y="4108949"/>
                  <a:pt x="6693545" y="4091440"/>
                  <a:pt x="6713070" y="4079753"/>
                </a:cubicBezTo>
                <a:cubicBezTo>
                  <a:pt x="6818172" y="4018412"/>
                  <a:pt x="6814445" y="3961302"/>
                  <a:pt x="6758486" y="3919909"/>
                </a:cubicBezTo>
                <a:cubicBezTo>
                  <a:pt x="6689868" y="3869437"/>
                  <a:pt x="6726324" y="3805395"/>
                  <a:pt x="6720646" y="3747064"/>
                </a:cubicBezTo>
                <a:cubicBezTo>
                  <a:pt x="6716527" y="3708359"/>
                  <a:pt x="6812090" y="3677187"/>
                  <a:pt x="6863240" y="3642726"/>
                </a:cubicBezTo>
                <a:cubicBezTo>
                  <a:pt x="6894338" y="3621374"/>
                  <a:pt x="6861303" y="3617621"/>
                  <a:pt x="6843645" y="3611245"/>
                </a:cubicBezTo>
                <a:cubicBezTo>
                  <a:pt x="6806853" y="3598152"/>
                  <a:pt x="6796901" y="3601255"/>
                  <a:pt x="6767607" y="3630729"/>
                </a:cubicBezTo>
                <a:cubicBezTo>
                  <a:pt x="6729213" y="3669666"/>
                  <a:pt x="6701408" y="3675596"/>
                  <a:pt x="6634629" y="3654829"/>
                </a:cubicBezTo>
                <a:cubicBezTo>
                  <a:pt x="6617446" y="3649333"/>
                  <a:pt x="6576983" y="3646184"/>
                  <a:pt x="6613034" y="3624429"/>
                </a:cubicBezTo>
                <a:cubicBezTo>
                  <a:pt x="6655610" y="3598013"/>
                  <a:pt x="6697184" y="3572136"/>
                  <a:pt x="6735810" y="3545580"/>
                </a:cubicBezTo>
                <a:cubicBezTo>
                  <a:pt x="6764384" y="3526728"/>
                  <a:pt x="6774678" y="3507523"/>
                  <a:pt x="6740838" y="3495109"/>
                </a:cubicBezTo>
                <a:cubicBezTo>
                  <a:pt x="6683962" y="3473539"/>
                  <a:pt x="6714649" y="3425122"/>
                  <a:pt x="6647346" y="3405776"/>
                </a:cubicBezTo>
                <a:cubicBezTo>
                  <a:pt x="6627687" y="3400479"/>
                  <a:pt x="6639932" y="3382493"/>
                  <a:pt x="6656080" y="3366946"/>
                </a:cubicBezTo>
                <a:cubicBezTo>
                  <a:pt x="6725196" y="3301174"/>
                  <a:pt x="6705139" y="3244928"/>
                  <a:pt x="6663277" y="3191368"/>
                </a:cubicBezTo>
                <a:cubicBezTo>
                  <a:pt x="6657521" y="3183109"/>
                  <a:pt x="6642816" y="3177411"/>
                  <a:pt x="6639535" y="3168951"/>
                </a:cubicBezTo>
                <a:cubicBezTo>
                  <a:pt x="6632452" y="3153449"/>
                  <a:pt x="6656880" y="3143661"/>
                  <a:pt x="6682831" y="3131912"/>
                </a:cubicBezTo>
                <a:cubicBezTo>
                  <a:pt x="6752163" y="3102407"/>
                  <a:pt x="6754687" y="3099906"/>
                  <a:pt x="6712861" y="3067931"/>
                </a:cubicBezTo>
                <a:cubicBezTo>
                  <a:pt x="6697300" y="3055872"/>
                  <a:pt x="6695071" y="3044571"/>
                  <a:pt x="6702790" y="3030166"/>
                </a:cubicBezTo>
                <a:cubicBezTo>
                  <a:pt x="6710986" y="3016641"/>
                  <a:pt x="6724365" y="3015097"/>
                  <a:pt x="6746450" y="3022493"/>
                </a:cubicBezTo>
                <a:cubicBezTo>
                  <a:pt x="6757254" y="3025750"/>
                  <a:pt x="6778535" y="3024484"/>
                  <a:pt x="6795340" y="3024500"/>
                </a:cubicBezTo>
                <a:cubicBezTo>
                  <a:pt x="6799962" y="3016317"/>
                  <a:pt x="6815585" y="3002190"/>
                  <a:pt x="6808257" y="2998191"/>
                </a:cubicBezTo>
                <a:cubicBezTo>
                  <a:pt x="6756052" y="2966139"/>
                  <a:pt x="6738555" y="2928975"/>
                  <a:pt x="6761767" y="2883461"/>
                </a:cubicBezTo>
                <a:cubicBezTo>
                  <a:pt x="6769487" y="2869056"/>
                  <a:pt x="6782390" y="2866632"/>
                  <a:pt x="6804951" y="2874907"/>
                </a:cubicBezTo>
                <a:cubicBezTo>
                  <a:pt x="6827035" y="2882304"/>
                  <a:pt x="6849120" y="2889699"/>
                  <a:pt x="6873204" y="2896013"/>
                </a:cubicBezTo>
                <a:cubicBezTo>
                  <a:pt x="6885010" y="2898731"/>
                  <a:pt x="6902813" y="2898206"/>
                  <a:pt x="6917667" y="2897001"/>
                </a:cubicBezTo>
                <a:cubicBezTo>
                  <a:pt x="6921618" y="2897141"/>
                  <a:pt x="6928717" y="2888756"/>
                  <a:pt x="6931290" y="2883955"/>
                </a:cubicBezTo>
                <a:cubicBezTo>
                  <a:pt x="6933864" y="2879153"/>
                  <a:pt x="6932486" y="2874213"/>
                  <a:pt x="6932584" y="2869612"/>
                </a:cubicBezTo>
                <a:cubicBezTo>
                  <a:pt x="6936746" y="2836665"/>
                  <a:pt x="6939383" y="2805677"/>
                  <a:pt x="6876031" y="2786470"/>
                </a:cubicBezTo>
                <a:cubicBezTo>
                  <a:pt x="6775837" y="2756471"/>
                  <a:pt x="6801721" y="2701553"/>
                  <a:pt x="6826079" y="2648597"/>
                </a:cubicBezTo>
                <a:cubicBezTo>
                  <a:pt x="6828127" y="2645215"/>
                  <a:pt x="6839080" y="2641572"/>
                  <a:pt x="6845079" y="2638330"/>
                </a:cubicBezTo>
                <a:cubicBezTo>
                  <a:pt x="6850932" y="2641989"/>
                  <a:pt x="6859786" y="2644026"/>
                  <a:pt x="6864163" y="2647346"/>
                </a:cubicBezTo>
                <a:cubicBezTo>
                  <a:pt x="6893758" y="2673423"/>
                  <a:pt x="6920879" y="2699701"/>
                  <a:pt x="6951475" y="2725238"/>
                </a:cubicBezTo>
                <a:cubicBezTo>
                  <a:pt x="6959230" y="2732417"/>
                  <a:pt x="6991510" y="2725207"/>
                  <a:pt x="6990756" y="2714244"/>
                </a:cubicBezTo>
                <a:cubicBezTo>
                  <a:pt x="6989868" y="2686300"/>
                  <a:pt x="7097859" y="2651824"/>
                  <a:pt x="7004897" y="2630426"/>
                </a:cubicBezTo>
                <a:cubicBezTo>
                  <a:pt x="7004401" y="2584076"/>
                  <a:pt x="7000428" y="2538468"/>
                  <a:pt x="7003884" y="2492257"/>
                </a:cubicBezTo>
                <a:cubicBezTo>
                  <a:pt x="7004505" y="2486236"/>
                  <a:pt x="7032410" y="2475707"/>
                  <a:pt x="7050263" y="2472880"/>
                </a:cubicBezTo>
                <a:cubicBezTo>
                  <a:pt x="7099874" y="2464266"/>
                  <a:pt x="7117498" y="2449059"/>
                  <a:pt x="7117938" y="2428353"/>
                </a:cubicBezTo>
                <a:cubicBezTo>
                  <a:pt x="7118525" y="2400749"/>
                  <a:pt x="7133491" y="2371058"/>
                  <a:pt x="7085468" y="2351528"/>
                </a:cubicBezTo>
                <a:cubicBezTo>
                  <a:pt x="7039397" y="2333217"/>
                  <a:pt x="7063790" y="2301843"/>
                  <a:pt x="7063852" y="2275658"/>
                </a:cubicBezTo>
                <a:cubicBezTo>
                  <a:pt x="7109988" y="2267784"/>
                  <a:pt x="7127660" y="2250275"/>
                  <a:pt x="7113674" y="2233956"/>
                </a:cubicBezTo>
                <a:cubicBezTo>
                  <a:pt x="7098260" y="2214997"/>
                  <a:pt x="7047567" y="2204869"/>
                  <a:pt x="7111897" y="2178065"/>
                </a:cubicBezTo>
                <a:cubicBezTo>
                  <a:pt x="7162753" y="2157408"/>
                  <a:pt x="7195901" y="2132673"/>
                  <a:pt x="7184208" y="2101471"/>
                </a:cubicBezTo>
                <a:cubicBezTo>
                  <a:pt x="7175796" y="2078728"/>
                  <a:pt x="7186188" y="2054921"/>
                  <a:pt x="7225190" y="2033846"/>
                </a:cubicBezTo>
                <a:cubicBezTo>
                  <a:pt x="7259716" y="2014053"/>
                  <a:pt x="7253633" y="1998011"/>
                  <a:pt x="7223267" y="1984857"/>
                </a:cubicBezTo>
                <a:cubicBezTo>
                  <a:pt x="7192903" y="1971703"/>
                  <a:pt x="7190722" y="1958101"/>
                  <a:pt x="7208966" y="1936871"/>
                </a:cubicBezTo>
                <a:cubicBezTo>
                  <a:pt x="7328686" y="1792590"/>
                  <a:pt x="7342308" y="1779544"/>
                  <a:pt x="7302265" y="1710221"/>
                </a:cubicBezTo>
                <a:cubicBezTo>
                  <a:pt x="7285573" y="1681720"/>
                  <a:pt x="7291573" y="1678478"/>
                  <a:pt x="7346281" y="1662559"/>
                </a:cubicBezTo>
                <a:cubicBezTo>
                  <a:pt x="7383087" y="1651768"/>
                  <a:pt x="7400004" y="1623298"/>
                  <a:pt x="7422202" y="1602208"/>
                </a:cubicBezTo>
                <a:cubicBezTo>
                  <a:pt x="7434825" y="1589702"/>
                  <a:pt x="7445497" y="1575975"/>
                  <a:pt x="7448741" y="1562852"/>
                </a:cubicBezTo>
                <a:cubicBezTo>
                  <a:pt x="7462673" y="1512119"/>
                  <a:pt x="7589615" y="1469676"/>
                  <a:pt x="7563936" y="1422153"/>
                </a:cubicBezTo>
                <a:cubicBezTo>
                  <a:pt x="7539684" y="1377270"/>
                  <a:pt x="7472296" y="1338641"/>
                  <a:pt x="7425238" y="1296986"/>
                </a:cubicBezTo>
                <a:cubicBezTo>
                  <a:pt x="7407777" y="1281406"/>
                  <a:pt x="7398267" y="1263805"/>
                  <a:pt x="7376803" y="1250389"/>
                </a:cubicBezTo>
                <a:cubicBezTo>
                  <a:pt x="7363146" y="1241852"/>
                  <a:pt x="7360768" y="1237451"/>
                  <a:pt x="7373818" y="1228126"/>
                </a:cubicBezTo>
                <a:cubicBezTo>
                  <a:pt x="7406965" y="1203391"/>
                  <a:pt x="7433212" y="1177839"/>
                  <a:pt x="7462409" y="1152966"/>
                </a:cubicBezTo>
                <a:cubicBezTo>
                  <a:pt x="7407582" y="1128017"/>
                  <a:pt x="7441633" y="1107343"/>
                  <a:pt x="7492964" y="1087565"/>
                </a:cubicBezTo>
                <a:cubicBezTo>
                  <a:pt x="7527867" y="1073253"/>
                  <a:pt x="7543014" y="1058246"/>
                  <a:pt x="7542456" y="1038082"/>
                </a:cubicBezTo>
                <a:cubicBezTo>
                  <a:pt x="7541945" y="1015618"/>
                  <a:pt x="7565288" y="987086"/>
                  <a:pt x="7543875" y="971368"/>
                </a:cubicBezTo>
                <a:cubicBezTo>
                  <a:pt x="7487440" y="929095"/>
                  <a:pt x="7510798" y="876678"/>
                  <a:pt x="7458936" y="828522"/>
                </a:cubicBezTo>
                <a:cubicBezTo>
                  <a:pt x="7444425" y="813623"/>
                  <a:pt x="7433915" y="796562"/>
                  <a:pt x="7429830" y="779440"/>
                </a:cubicBezTo>
                <a:cubicBezTo>
                  <a:pt x="7424090" y="747296"/>
                  <a:pt x="7371626" y="750630"/>
                  <a:pt x="7322162" y="752344"/>
                </a:cubicBezTo>
                <a:cubicBezTo>
                  <a:pt x="7296931" y="753471"/>
                  <a:pt x="7249942" y="754984"/>
                  <a:pt x="7273308" y="771921"/>
                </a:cubicBezTo>
                <a:cubicBezTo>
                  <a:pt x="7319036" y="806336"/>
                  <a:pt x="7320400" y="835160"/>
                  <a:pt x="7259824" y="871304"/>
                </a:cubicBezTo>
                <a:cubicBezTo>
                  <a:pt x="7212248" y="900422"/>
                  <a:pt x="7231318" y="933325"/>
                  <a:pt x="7247486" y="963247"/>
                </a:cubicBezTo>
                <a:cubicBezTo>
                  <a:pt x="7256521" y="979967"/>
                  <a:pt x="7281935" y="993523"/>
                  <a:pt x="7287495" y="1010984"/>
                </a:cubicBezTo>
                <a:cubicBezTo>
                  <a:pt x="7291201" y="1022626"/>
                  <a:pt x="7277858" y="1045754"/>
                  <a:pt x="7265955" y="1047638"/>
                </a:cubicBezTo>
                <a:cubicBezTo>
                  <a:pt x="7196076" y="1056403"/>
                  <a:pt x="7153607" y="1083615"/>
                  <a:pt x="7100526" y="1103291"/>
                </a:cubicBezTo>
                <a:lnTo>
                  <a:pt x="7045958" y="1118527"/>
                </a:lnTo>
                <a:lnTo>
                  <a:pt x="7041662" y="1110137"/>
                </a:lnTo>
                <a:cubicBezTo>
                  <a:pt x="7031262" y="1100194"/>
                  <a:pt x="7008628" y="1096862"/>
                  <a:pt x="6976669" y="1100486"/>
                </a:cubicBezTo>
                <a:cubicBezTo>
                  <a:pt x="6965768" y="1101829"/>
                  <a:pt x="6955670" y="1111834"/>
                  <a:pt x="6948620" y="1117917"/>
                </a:cubicBezTo>
                <a:cubicBezTo>
                  <a:pt x="6948095" y="1119338"/>
                  <a:pt x="6960327" y="1125236"/>
                  <a:pt x="6967754" y="1124633"/>
                </a:cubicBezTo>
                <a:lnTo>
                  <a:pt x="7040998" y="1122474"/>
                </a:lnTo>
                <a:lnTo>
                  <a:pt x="7029724" y="1144871"/>
                </a:lnTo>
                <a:cubicBezTo>
                  <a:pt x="7025340" y="1153494"/>
                  <a:pt x="7020336" y="1162167"/>
                  <a:pt x="7013237" y="1170550"/>
                </a:cubicBezTo>
                <a:cubicBezTo>
                  <a:pt x="7001614" y="1182516"/>
                  <a:pt x="6977712" y="1190883"/>
                  <a:pt x="7002125" y="1204980"/>
                </a:cubicBezTo>
                <a:cubicBezTo>
                  <a:pt x="7039721" y="1226734"/>
                  <a:pt x="7045085" y="1253399"/>
                  <a:pt x="7007412" y="1281714"/>
                </a:cubicBezTo>
                <a:cubicBezTo>
                  <a:pt x="6941590" y="1332062"/>
                  <a:pt x="6947940" y="1382071"/>
                  <a:pt x="6991473" y="1426768"/>
                </a:cubicBezTo>
                <a:cubicBezTo>
                  <a:pt x="7021970" y="1456904"/>
                  <a:pt x="7006200" y="1477934"/>
                  <a:pt x="6955295" y="1500892"/>
                </a:cubicBezTo>
                <a:cubicBezTo>
                  <a:pt x="6908391" y="1521689"/>
                  <a:pt x="6904097" y="1537653"/>
                  <a:pt x="6941218" y="1558527"/>
                </a:cubicBezTo>
                <a:cubicBezTo>
                  <a:pt x="6952449" y="1564965"/>
                  <a:pt x="6941057" y="1589313"/>
                  <a:pt x="6924104" y="1596200"/>
                </a:cubicBezTo>
                <a:cubicBezTo>
                  <a:pt x="6830918" y="1631772"/>
                  <a:pt x="6838220" y="1683540"/>
                  <a:pt x="6791350" y="1725921"/>
                </a:cubicBezTo>
                <a:cubicBezTo>
                  <a:pt x="6737907" y="1775265"/>
                  <a:pt x="6767258" y="1812845"/>
                  <a:pt x="6807364" y="1855983"/>
                </a:cubicBezTo>
                <a:cubicBezTo>
                  <a:pt x="6839289" y="1888761"/>
                  <a:pt x="6804600" y="1939340"/>
                  <a:pt x="6813621" y="1979946"/>
                </a:cubicBezTo>
                <a:cubicBezTo>
                  <a:pt x="6826727" y="2037674"/>
                  <a:pt x="6790467" y="2092515"/>
                  <a:pt x="6725597" y="2144623"/>
                </a:cubicBezTo>
                <a:cubicBezTo>
                  <a:pt x="6674824" y="2184564"/>
                  <a:pt x="6668236" y="2215412"/>
                  <a:pt x="6718966" y="2247125"/>
                </a:cubicBezTo>
                <a:cubicBezTo>
                  <a:pt x="6738477" y="2259322"/>
                  <a:pt x="6744415" y="2282265"/>
                  <a:pt x="6734169" y="2299171"/>
                </a:cubicBezTo>
                <a:cubicBezTo>
                  <a:pt x="6715203" y="2331023"/>
                  <a:pt x="6632605" y="2333585"/>
                  <a:pt x="6592555" y="2357501"/>
                </a:cubicBezTo>
                <a:cubicBezTo>
                  <a:pt x="6581274" y="2353363"/>
                  <a:pt x="6562566" y="2349827"/>
                  <a:pt x="6559238" y="2343667"/>
                </a:cubicBezTo>
                <a:cubicBezTo>
                  <a:pt x="6553106" y="2329925"/>
                  <a:pt x="6560350" y="2314640"/>
                  <a:pt x="6552217" y="2301981"/>
                </a:cubicBezTo>
                <a:cubicBezTo>
                  <a:pt x="6543609" y="2288440"/>
                  <a:pt x="6516047" y="2282866"/>
                  <a:pt x="6483767" y="2290077"/>
                </a:cubicBezTo>
                <a:cubicBezTo>
                  <a:pt x="6467388" y="2293242"/>
                  <a:pt x="6446912" y="2303168"/>
                  <a:pt x="6442815" y="2309931"/>
                </a:cubicBezTo>
                <a:cubicBezTo>
                  <a:pt x="6435094" y="2324337"/>
                  <a:pt x="6440226" y="2338618"/>
                  <a:pt x="6433982" y="2353362"/>
                </a:cubicBezTo>
                <a:cubicBezTo>
                  <a:pt x="6430621" y="2360294"/>
                  <a:pt x="6423821" y="2366242"/>
                  <a:pt x="6414327" y="2371089"/>
                </a:cubicBezTo>
                <a:lnTo>
                  <a:pt x="6378503" y="2382203"/>
                </a:lnTo>
                <a:lnTo>
                  <a:pt x="6363992" y="2367304"/>
                </a:lnTo>
                <a:cubicBezTo>
                  <a:pt x="6363040" y="2365544"/>
                  <a:pt x="6345187" y="2368369"/>
                  <a:pt x="6344663" y="2369789"/>
                </a:cubicBezTo>
                <a:cubicBezTo>
                  <a:pt x="6341278" y="2377872"/>
                  <a:pt x="6344775" y="2381952"/>
                  <a:pt x="6351962" y="2383895"/>
                </a:cubicBezTo>
                <a:lnTo>
                  <a:pt x="6380538" y="2385145"/>
                </a:lnTo>
                <a:lnTo>
                  <a:pt x="6392334" y="2402195"/>
                </a:lnTo>
                <a:cubicBezTo>
                  <a:pt x="6412037" y="2419157"/>
                  <a:pt x="6448469" y="2427399"/>
                  <a:pt x="6493633" y="2430282"/>
                </a:cubicBezTo>
                <a:lnTo>
                  <a:pt x="6498472" y="2458366"/>
                </a:lnTo>
                <a:cubicBezTo>
                  <a:pt x="6553844" y="2469378"/>
                  <a:pt x="6567549" y="2478602"/>
                  <a:pt x="6539603" y="2495141"/>
                </a:cubicBezTo>
                <a:lnTo>
                  <a:pt x="6504705" y="2511256"/>
                </a:lnTo>
                <a:lnTo>
                  <a:pt x="6505326" y="2461485"/>
                </a:lnTo>
                <a:cubicBezTo>
                  <a:pt x="6470241" y="2461114"/>
                  <a:pt x="6432631" y="2463244"/>
                  <a:pt x="6398595" y="2460033"/>
                </a:cubicBezTo>
                <a:cubicBezTo>
                  <a:pt x="6340851" y="2455988"/>
                  <a:pt x="6323900" y="2462874"/>
                  <a:pt x="6324787" y="2490820"/>
                </a:cubicBezTo>
                <a:cubicBezTo>
                  <a:pt x="6325347" y="2510983"/>
                  <a:pt x="6336906" y="2525203"/>
                  <a:pt x="6365319" y="2537138"/>
                </a:cubicBezTo>
                <a:cubicBezTo>
                  <a:pt x="6375600" y="2541815"/>
                  <a:pt x="6379405" y="2548856"/>
                  <a:pt x="6384684" y="2556236"/>
                </a:cubicBezTo>
                <a:lnTo>
                  <a:pt x="6497449" y="2519890"/>
                </a:lnTo>
                <a:lnTo>
                  <a:pt x="6497004" y="2527381"/>
                </a:lnTo>
                <a:cubicBezTo>
                  <a:pt x="6495514" y="2550925"/>
                  <a:pt x="6490548" y="2575211"/>
                  <a:pt x="6491534" y="2598557"/>
                </a:cubicBezTo>
                <a:cubicBezTo>
                  <a:pt x="6493275" y="2632862"/>
                  <a:pt x="6411299" y="2629403"/>
                  <a:pt x="6387627" y="2650154"/>
                </a:cubicBezTo>
                <a:cubicBezTo>
                  <a:pt x="6372004" y="2664281"/>
                  <a:pt x="6369235" y="2678285"/>
                  <a:pt x="6393747" y="2687780"/>
                </a:cubicBezTo>
                <a:cubicBezTo>
                  <a:pt x="6431013" y="2701753"/>
                  <a:pt x="6422293" y="2716698"/>
                  <a:pt x="6383864" y="2734052"/>
                </a:cubicBezTo>
                <a:cubicBezTo>
                  <a:pt x="6326485" y="2759372"/>
                  <a:pt x="6307238" y="2781142"/>
                  <a:pt x="6363591" y="2804131"/>
                </a:cubicBezTo>
                <a:cubicBezTo>
                  <a:pt x="6378772" y="2810708"/>
                  <a:pt x="6372905" y="2830934"/>
                  <a:pt x="6368659" y="2844598"/>
                </a:cubicBezTo>
                <a:cubicBezTo>
                  <a:pt x="6366037" y="2851700"/>
                  <a:pt x="6350465" y="2863527"/>
                  <a:pt x="6335036" y="2868451"/>
                </a:cubicBezTo>
                <a:cubicBezTo>
                  <a:pt x="6283803" y="2883629"/>
                  <a:pt x="6181610" y="2854710"/>
                  <a:pt x="6195051" y="2826981"/>
                </a:cubicBezTo>
                <a:cubicBezTo>
                  <a:pt x="6206969" y="2801213"/>
                  <a:pt x="6265873" y="2773932"/>
                  <a:pt x="6201045" y="2754385"/>
                </a:cubicBezTo>
                <a:cubicBezTo>
                  <a:pt x="6228097" y="2737494"/>
                  <a:pt x="6255147" y="2720604"/>
                  <a:pt x="6282196" y="2703713"/>
                </a:cubicBezTo>
                <a:cubicBezTo>
                  <a:pt x="6323772" y="2677836"/>
                  <a:pt x="6317261" y="2658615"/>
                  <a:pt x="6274091" y="2643283"/>
                </a:cubicBezTo>
                <a:cubicBezTo>
                  <a:pt x="6262336" y="2638265"/>
                  <a:pt x="6257581" y="2629465"/>
                  <a:pt x="6249825" y="2622285"/>
                </a:cubicBezTo>
                <a:cubicBezTo>
                  <a:pt x="6234544" y="2620309"/>
                  <a:pt x="6212314" y="2619815"/>
                  <a:pt x="6209936" y="2615415"/>
                </a:cubicBezTo>
                <a:cubicBezTo>
                  <a:pt x="6200851" y="2600994"/>
                  <a:pt x="6226657" y="2596146"/>
                  <a:pt x="6249986" y="2591499"/>
                </a:cubicBezTo>
                <a:cubicBezTo>
                  <a:pt x="6272623" y="2549705"/>
                  <a:pt x="6185040" y="2531085"/>
                  <a:pt x="6190823" y="2491575"/>
                </a:cubicBezTo>
                <a:cubicBezTo>
                  <a:pt x="6195985" y="2458086"/>
                  <a:pt x="6216671" y="2415073"/>
                  <a:pt x="6184502" y="2393797"/>
                </a:cubicBezTo>
                <a:cubicBezTo>
                  <a:pt x="6119214" y="2349486"/>
                  <a:pt x="6213120" y="2303292"/>
                  <a:pt x="6202196" y="2259166"/>
                </a:cubicBezTo>
                <a:cubicBezTo>
                  <a:pt x="6190274" y="2215579"/>
                  <a:pt x="6185350" y="2168211"/>
                  <a:pt x="6243269" y="2117586"/>
                </a:cubicBezTo>
                <a:cubicBezTo>
                  <a:pt x="6275991" y="2089672"/>
                  <a:pt x="6262445" y="2052648"/>
                  <a:pt x="6266132" y="2018820"/>
                </a:cubicBezTo>
                <a:cubicBezTo>
                  <a:pt x="6270390" y="1981271"/>
                  <a:pt x="6272125" y="1946224"/>
                  <a:pt x="6312519" y="1906206"/>
                </a:cubicBezTo>
                <a:cubicBezTo>
                  <a:pt x="6362486" y="1857602"/>
                  <a:pt x="6280196" y="1822477"/>
                  <a:pt x="6229040" y="1787584"/>
                </a:cubicBezTo>
                <a:cubicBezTo>
                  <a:pt x="6166723" y="1789421"/>
                  <a:pt x="6145835" y="1772282"/>
                  <a:pt x="6148898" y="1744477"/>
                </a:cubicBezTo>
                <a:lnTo>
                  <a:pt x="6160856" y="1617982"/>
                </a:lnTo>
                <a:lnTo>
                  <a:pt x="6163444" y="1618367"/>
                </a:lnTo>
                <a:cubicBezTo>
                  <a:pt x="6164396" y="1620128"/>
                  <a:pt x="6163872" y="1621547"/>
                  <a:pt x="6164823" y="1623308"/>
                </a:cubicBezTo>
                <a:lnTo>
                  <a:pt x="6171823" y="1619525"/>
                </a:lnTo>
                <a:cubicBezTo>
                  <a:pt x="6168872" y="1618846"/>
                  <a:pt x="6165920" y="1618166"/>
                  <a:pt x="6163444" y="1618367"/>
                </a:cubicBezTo>
                <a:lnTo>
                  <a:pt x="6162180" y="1615916"/>
                </a:lnTo>
                <a:lnTo>
                  <a:pt x="6193381" y="1606482"/>
                </a:lnTo>
                <a:cubicBezTo>
                  <a:pt x="6257790" y="1581317"/>
                  <a:pt x="6249675" y="1540931"/>
                  <a:pt x="6278479" y="1508454"/>
                </a:cubicBezTo>
                <a:cubicBezTo>
                  <a:pt x="6280479" y="1507373"/>
                  <a:pt x="6250491" y="1499701"/>
                  <a:pt x="6233260" y="1496504"/>
                </a:cubicBezTo>
                <a:cubicBezTo>
                  <a:pt x="6210602" y="1492830"/>
                  <a:pt x="6163516" y="1498944"/>
                  <a:pt x="6189712" y="1475692"/>
                </a:cubicBezTo>
                <a:cubicBezTo>
                  <a:pt x="6238582" y="1432230"/>
                  <a:pt x="6245366" y="1392181"/>
                  <a:pt x="6201211" y="1353504"/>
                </a:cubicBezTo>
                <a:cubicBezTo>
                  <a:pt x="6190029" y="1344765"/>
                  <a:pt x="6180273" y="1338667"/>
                  <a:pt x="6195274" y="1330561"/>
                </a:cubicBezTo>
                <a:cubicBezTo>
                  <a:pt x="6275325" y="1285031"/>
                  <a:pt x="6204366" y="1251743"/>
                  <a:pt x="6190868" y="1212418"/>
                </a:cubicBezTo>
                <a:cubicBezTo>
                  <a:pt x="6176372" y="1173635"/>
                  <a:pt x="6318678" y="1152453"/>
                  <a:pt x="6303707" y="1112789"/>
                </a:cubicBezTo>
                <a:cubicBezTo>
                  <a:pt x="6282650" y="1057083"/>
                  <a:pt x="6391787" y="1015166"/>
                  <a:pt x="6382060" y="961298"/>
                </a:cubicBezTo>
                <a:cubicBezTo>
                  <a:pt x="6372759" y="910609"/>
                  <a:pt x="6386264" y="856696"/>
                  <a:pt x="6395768" y="804942"/>
                </a:cubicBezTo>
                <a:cubicBezTo>
                  <a:pt x="6405223" y="755490"/>
                  <a:pt x="6389825" y="712645"/>
                  <a:pt x="6305962" y="681782"/>
                </a:cubicBezTo>
                <a:cubicBezTo>
                  <a:pt x="6298038" y="636034"/>
                  <a:pt x="6205685" y="632498"/>
                  <a:pt x="6146284" y="613431"/>
                </a:cubicBezTo>
                <a:cubicBezTo>
                  <a:pt x="6108969" y="601758"/>
                  <a:pt x="6058358" y="610915"/>
                  <a:pt x="6052015" y="630259"/>
                </a:cubicBezTo>
                <a:cubicBezTo>
                  <a:pt x="6044001" y="658467"/>
                  <a:pt x="6032084" y="684235"/>
                  <a:pt x="5994935" y="711131"/>
                </a:cubicBezTo>
                <a:cubicBezTo>
                  <a:pt x="5967835" y="730321"/>
                  <a:pt x="5963821" y="756369"/>
                  <a:pt x="5995991" y="777644"/>
                </a:cubicBezTo>
                <a:cubicBezTo>
                  <a:pt x="6046195" y="810777"/>
                  <a:pt x="6035508" y="848387"/>
                  <a:pt x="6009494" y="886322"/>
                </a:cubicBezTo>
                <a:cubicBezTo>
                  <a:pt x="5946693" y="980517"/>
                  <a:pt x="5949169" y="980317"/>
                  <a:pt x="6000233" y="1089165"/>
                </a:cubicBezTo>
                <a:cubicBezTo>
                  <a:pt x="6015876" y="1120507"/>
                  <a:pt x="6010190" y="1155417"/>
                  <a:pt x="5911067" y="1168045"/>
                </a:cubicBezTo>
                <a:cubicBezTo>
                  <a:pt x="5885787" y="1171472"/>
                  <a:pt x="5888542" y="1181353"/>
                  <a:pt x="5915102" y="1187468"/>
                </a:cubicBezTo>
                <a:cubicBezTo>
                  <a:pt x="5939712" y="1192362"/>
                  <a:pt x="5963322" y="1197797"/>
                  <a:pt x="5986931" y="1203232"/>
                </a:cubicBezTo>
                <a:cubicBezTo>
                  <a:pt x="5969028" y="1208357"/>
                  <a:pt x="5952552" y="1216124"/>
                  <a:pt x="5934698" y="1218949"/>
                </a:cubicBezTo>
                <a:cubicBezTo>
                  <a:pt x="5868758" y="1228428"/>
                  <a:pt x="5885353" y="1261530"/>
                  <a:pt x="5849400" y="1278683"/>
                </a:cubicBezTo>
                <a:cubicBezTo>
                  <a:pt x="5804448" y="1300700"/>
                  <a:pt x="5856141" y="1310288"/>
                  <a:pt x="5862225" y="1326330"/>
                </a:cubicBezTo>
                <a:cubicBezTo>
                  <a:pt x="5867408" y="1338311"/>
                  <a:pt x="5856687" y="1354337"/>
                  <a:pt x="5842587" y="1366503"/>
                </a:cubicBezTo>
                <a:cubicBezTo>
                  <a:pt x="5827965" y="1380089"/>
                  <a:pt x="5800062" y="1390620"/>
                  <a:pt x="5779061" y="1401967"/>
                </a:cubicBezTo>
                <a:cubicBezTo>
                  <a:pt x="5753060" y="1416017"/>
                  <a:pt x="5755766" y="1428199"/>
                  <a:pt x="5791802" y="1430329"/>
                </a:cubicBezTo>
                <a:cubicBezTo>
                  <a:pt x="5838216" y="1432538"/>
                  <a:pt x="5858251" y="1443314"/>
                  <a:pt x="5859762" y="1465238"/>
                </a:cubicBezTo>
                <a:cubicBezTo>
                  <a:pt x="5861797" y="1485742"/>
                  <a:pt x="5853504" y="1503867"/>
                  <a:pt x="5821027" y="1520280"/>
                </a:cubicBezTo>
                <a:cubicBezTo>
                  <a:pt x="5792025" y="1535951"/>
                  <a:pt x="5762597" y="1548440"/>
                  <a:pt x="5720413" y="1556454"/>
                </a:cubicBezTo>
                <a:cubicBezTo>
                  <a:pt x="5674755" y="1565207"/>
                  <a:pt x="5671314" y="1587533"/>
                  <a:pt x="5670398" y="1607358"/>
                </a:cubicBezTo>
                <a:cubicBezTo>
                  <a:pt x="5670104" y="1621160"/>
                  <a:pt x="5669285" y="1636383"/>
                  <a:pt x="5633151" y="1638854"/>
                </a:cubicBezTo>
                <a:cubicBezTo>
                  <a:pt x="5617821" y="1639178"/>
                  <a:pt x="5598737" y="1630161"/>
                  <a:pt x="5588506" y="1623183"/>
                </a:cubicBezTo>
                <a:cubicBezTo>
                  <a:pt x="5572422" y="1612544"/>
                  <a:pt x="5556861" y="1600486"/>
                  <a:pt x="5552205" y="1587085"/>
                </a:cubicBezTo>
                <a:cubicBezTo>
                  <a:pt x="5546169" y="1568743"/>
                  <a:pt x="5556184" y="1539454"/>
                  <a:pt x="5516672" y="1538065"/>
                </a:cubicBezTo>
                <a:cubicBezTo>
                  <a:pt x="5450452" y="1537463"/>
                  <a:pt x="5374526" y="1528461"/>
                  <a:pt x="5314048" y="1560004"/>
                </a:cubicBezTo>
                <a:cubicBezTo>
                  <a:pt x="5286571" y="1573713"/>
                  <a:pt x="5266424" y="1591423"/>
                  <a:pt x="5244324" y="1607911"/>
                </a:cubicBezTo>
                <a:cubicBezTo>
                  <a:pt x="5200567" y="1620186"/>
                  <a:pt x="5157287" y="1633340"/>
                  <a:pt x="5113053" y="1644734"/>
                </a:cubicBezTo>
                <a:cubicBezTo>
                  <a:pt x="5106101" y="1646216"/>
                  <a:pt x="5090822" y="1644240"/>
                  <a:pt x="5087920" y="1641260"/>
                </a:cubicBezTo>
                <a:cubicBezTo>
                  <a:pt x="5082591" y="1636180"/>
                  <a:pt x="5076688" y="1634822"/>
                  <a:pt x="5073212" y="1635563"/>
                </a:cubicBezTo>
                <a:cubicBezTo>
                  <a:pt x="5075213" y="1634482"/>
                  <a:pt x="5076738" y="1632521"/>
                  <a:pt x="5078737" y="1631441"/>
                </a:cubicBezTo>
                <a:cubicBezTo>
                  <a:pt x="5101360" y="1613531"/>
                  <a:pt x="5134788" y="1598879"/>
                  <a:pt x="5160363" y="1581649"/>
                </a:cubicBezTo>
                <a:cubicBezTo>
                  <a:pt x="5189413" y="1563678"/>
                  <a:pt x="5191805" y="1544194"/>
                  <a:pt x="5162490" y="1528197"/>
                </a:cubicBezTo>
                <a:cubicBezTo>
                  <a:pt x="5143454" y="1516879"/>
                  <a:pt x="5131845" y="1504961"/>
                  <a:pt x="5163273" y="1491390"/>
                </a:cubicBezTo>
                <a:cubicBezTo>
                  <a:pt x="5234079" y="1462225"/>
                  <a:pt x="5268425" y="1427749"/>
                  <a:pt x="5259978" y="1383423"/>
                </a:cubicBezTo>
                <a:cubicBezTo>
                  <a:pt x="5253383" y="1344917"/>
                  <a:pt x="5241410" y="1303632"/>
                  <a:pt x="5307414" y="1267967"/>
                </a:cubicBezTo>
                <a:cubicBezTo>
                  <a:pt x="5241978" y="1230557"/>
                  <a:pt x="5294568" y="1174851"/>
                  <a:pt x="5249986" y="1132995"/>
                </a:cubicBezTo>
                <a:cubicBezTo>
                  <a:pt x="5227195" y="1112337"/>
                  <a:pt x="5206403" y="1090598"/>
                  <a:pt x="5186089" y="1069739"/>
                </a:cubicBezTo>
                <a:cubicBezTo>
                  <a:pt x="5150262" y="1034522"/>
                  <a:pt x="5097106" y="1000710"/>
                  <a:pt x="5157927" y="953063"/>
                </a:cubicBezTo>
                <a:cubicBezTo>
                  <a:pt x="5163976" y="947521"/>
                  <a:pt x="5150416" y="934382"/>
                  <a:pt x="5141187" y="926863"/>
                </a:cubicBezTo>
                <a:cubicBezTo>
                  <a:pt x="5106639" y="901187"/>
                  <a:pt x="5097899" y="870663"/>
                  <a:pt x="5134572" y="842888"/>
                </a:cubicBezTo>
                <a:cubicBezTo>
                  <a:pt x="5203918" y="789498"/>
                  <a:pt x="5169482" y="735336"/>
                  <a:pt x="5180511" y="681623"/>
                </a:cubicBezTo>
                <a:cubicBezTo>
                  <a:pt x="5182756" y="669040"/>
                  <a:pt x="5161343" y="653323"/>
                  <a:pt x="5141258" y="644847"/>
                </a:cubicBezTo>
                <a:cubicBezTo>
                  <a:pt x="5054591" y="606401"/>
                  <a:pt x="5071899" y="559528"/>
                  <a:pt x="5103111" y="509690"/>
                </a:cubicBezTo>
                <a:cubicBezTo>
                  <a:pt x="5138896" y="453969"/>
                  <a:pt x="5086790" y="417316"/>
                  <a:pt x="4979583" y="414983"/>
                </a:cubicBezTo>
                <a:cubicBezTo>
                  <a:pt x="4876327" y="412791"/>
                  <a:pt x="4860997" y="413115"/>
                  <a:pt x="4851689" y="455666"/>
                </a:cubicBezTo>
                <a:cubicBezTo>
                  <a:pt x="4844478" y="492536"/>
                  <a:pt x="4770342" y="515540"/>
                  <a:pt x="4775460" y="553706"/>
                </a:cubicBezTo>
                <a:cubicBezTo>
                  <a:pt x="4779776" y="583211"/>
                  <a:pt x="4773664" y="614939"/>
                  <a:pt x="4766600" y="644907"/>
                </a:cubicBezTo>
                <a:cubicBezTo>
                  <a:pt x="4756866" y="684277"/>
                  <a:pt x="4770837" y="724482"/>
                  <a:pt x="4712688" y="762724"/>
                </a:cubicBezTo>
                <a:cubicBezTo>
                  <a:pt x="4690637" y="776913"/>
                  <a:pt x="4701954" y="802636"/>
                  <a:pt x="4688707" y="821164"/>
                </a:cubicBezTo>
                <a:cubicBezTo>
                  <a:pt x="4666266" y="853755"/>
                  <a:pt x="4757325" y="871635"/>
                  <a:pt x="4712176" y="902853"/>
                </a:cubicBezTo>
                <a:cubicBezTo>
                  <a:pt x="4670027" y="932449"/>
                  <a:pt x="4672342" y="963036"/>
                  <a:pt x="4675181" y="992201"/>
                </a:cubicBezTo>
                <a:cubicBezTo>
                  <a:pt x="4682761" y="1054051"/>
                  <a:pt x="4626172" y="1111918"/>
                  <a:pt x="4606618" y="1171374"/>
                </a:cubicBezTo>
                <a:cubicBezTo>
                  <a:pt x="4585014" y="1234213"/>
                  <a:pt x="4515242" y="1284422"/>
                  <a:pt x="4466603" y="1340266"/>
                </a:cubicBezTo>
                <a:cubicBezTo>
                  <a:pt x="4433945" y="1341995"/>
                  <a:pt x="4412385" y="1333179"/>
                  <a:pt x="4409251" y="1317817"/>
                </a:cubicBezTo>
                <a:cubicBezTo>
                  <a:pt x="4405838" y="1292372"/>
                  <a:pt x="4412329" y="1266125"/>
                  <a:pt x="4407917" y="1241222"/>
                </a:cubicBezTo>
                <a:cubicBezTo>
                  <a:pt x="4406735" y="1227080"/>
                  <a:pt x="4386504" y="1225504"/>
                  <a:pt x="4367551" y="1233471"/>
                </a:cubicBezTo>
                <a:cubicBezTo>
                  <a:pt x="4312171" y="1257711"/>
                  <a:pt x="4229574" y="1260273"/>
                  <a:pt x="4190229" y="1297452"/>
                </a:cubicBezTo>
                <a:lnTo>
                  <a:pt x="4095644" y="1445206"/>
                </a:lnTo>
                <a:cubicBezTo>
                  <a:pt x="4093385" y="1481675"/>
                  <a:pt x="4089650" y="1517802"/>
                  <a:pt x="4088866" y="1554611"/>
                </a:cubicBezTo>
                <a:cubicBezTo>
                  <a:pt x="4087788" y="1605220"/>
                  <a:pt x="4123482" y="1623455"/>
                  <a:pt x="4254299" y="1631222"/>
                </a:cubicBezTo>
                <a:cubicBezTo>
                  <a:pt x="4302664" y="1634649"/>
                  <a:pt x="4323749" y="1642585"/>
                  <a:pt x="4324735" y="1665929"/>
                </a:cubicBezTo>
                <a:cubicBezTo>
                  <a:pt x="4325295" y="1686093"/>
                  <a:pt x="4324853" y="1706798"/>
                  <a:pt x="4319462" y="1727904"/>
                </a:cubicBezTo>
                <a:cubicBezTo>
                  <a:pt x="4318364" y="1733044"/>
                  <a:pt x="4297461" y="1739792"/>
                  <a:pt x="4283033" y="1744176"/>
                </a:cubicBezTo>
                <a:cubicBezTo>
                  <a:pt x="4281033" y="1745257"/>
                  <a:pt x="4265850" y="1738680"/>
                  <a:pt x="4264949" y="1734619"/>
                </a:cubicBezTo>
                <a:cubicBezTo>
                  <a:pt x="4261815" y="1719257"/>
                  <a:pt x="4267110" y="1702752"/>
                  <a:pt x="4261977" y="1688470"/>
                </a:cubicBezTo>
                <a:cubicBezTo>
                  <a:pt x="4259173" y="1680890"/>
                  <a:pt x="4242466" y="1676273"/>
                  <a:pt x="4231710" y="1670715"/>
                </a:cubicBezTo>
                <a:cubicBezTo>
                  <a:pt x="4225185" y="1675379"/>
                  <a:pt x="4214709" y="1679902"/>
                  <a:pt x="4213135" y="1684162"/>
                </a:cubicBezTo>
                <a:cubicBezTo>
                  <a:pt x="4207646" y="1709870"/>
                  <a:pt x="4208583" y="1735515"/>
                  <a:pt x="4199618" y="1761962"/>
                </a:cubicBezTo>
                <a:cubicBezTo>
                  <a:pt x="4195372" y="1775627"/>
                  <a:pt x="4183749" y="1787592"/>
                  <a:pt x="4140908" y="1780042"/>
                </a:cubicBezTo>
                <a:cubicBezTo>
                  <a:pt x="4048849" y="1762702"/>
                  <a:pt x="4015568" y="1770453"/>
                  <a:pt x="4018736" y="1807399"/>
                </a:cubicBezTo>
                <a:cubicBezTo>
                  <a:pt x="4023610" y="1857069"/>
                  <a:pt x="3950034" y="1900237"/>
                  <a:pt x="3954530" y="1944424"/>
                </a:cubicBezTo>
                <a:cubicBezTo>
                  <a:pt x="3959501" y="1989491"/>
                  <a:pt x="3903876" y="2025234"/>
                  <a:pt x="3883239" y="2065948"/>
                </a:cubicBezTo>
                <a:cubicBezTo>
                  <a:pt x="3874944" y="2084074"/>
                  <a:pt x="3889112" y="2115076"/>
                  <a:pt x="3845125" y="2114968"/>
                </a:cubicBezTo>
                <a:cubicBezTo>
                  <a:pt x="3807089" y="2113917"/>
                  <a:pt x="3823628" y="2079966"/>
                  <a:pt x="3823068" y="2059803"/>
                </a:cubicBezTo>
                <a:cubicBezTo>
                  <a:pt x="3822132" y="2034158"/>
                  <a:pt x="3825671" y="2007231"/>
                  <a:pt x="3827210" y="1981385"/>
                </a:cubicBezTo>
                <a:cubicBezTo>
                  <a:pt x="3832483" y="1919412"/>
                  <a:pt x="3826378" y="1857901"/>
                  <a:pt x="3889492" y="1795372"/>
                </a:cubicBezTo>
                <a:cubicBezTo>
                  <a:pt x="3907165" y="1777863"/>
                  <a:pt x="3906654" y="1755400"/>
                  <a:pt x="3933753" y="1736208"/>
                </a:cubicBezTo>
                <a:cubicBezTo>
                  <a:pt x="3969377" y="1711274"/>
                  <a:pt x="3898829" y="1705052"/>
                  <a:pt x="3909648" y="1684424"/>
                </a:cubicBezTo>
                <a:cubicBezTo>
                  <a:pt x="3917894" y="1668598"/>
                  <a:pt x="3934992" y="1654812"/>
                  <a:pt x="3943714" y="1639866"/>
                </a:cubicBezTo>
                <a:cubicBezTo>
                  <a:pt x="3952434" y="1624921"/>
                  <a:pt x="3958678" y="1610176"/>
                  <a:pt x="3964449" y="1594551"/>
                </a:cubicBezTo>
                <a:cubicBezTo>
                  <a:pt x="3979610" y="1555659"/>
                  <a:pt x="3868417" y="1531604"/>
                  <a:pt x="3949567" y="1480933"/>
                </a:cubicBezTo>
                <a:cubicBezTo>
                  <a:pt x="4006668" y="1445530"/>
                  <a:pt x="3977514" y="1398749"/>
                  <a:pt x="3981346" y="1358019"/>
                </a:cubicBezTo>
                <a:cubicBezTo>
                  <a:pt x="3985325" y="1310389"/>
                  <a:pt x="4027426" y="1283093"/>
                  <a:pt x="4110988" y="1258405"/>
                </a:cubicBezTo>
                <a:cubicBezTo>
                  <a:pt x="4206979" y="1230413"/>
                  <a:pt x="4195335" y="1196910"/>
                  <a:pt x="4089192" y="1167853"/>
                </a:cubicBezTo>
                <a:cubicBezTo>
                  <a:pt x="4080337" y="1165815"/>
                  <a:pt x="4067107" y="1160457"/>
                  <a:pt x="4068631" y="1158496"/>
                </a:cubicBezTo>
                <a:cubicBezTo>
                  <a:pt x="4077205" y="1150452"/>
                  <a:pt x="4087827" y="1139027"/>
                  <a:pt x="4099730" y="1137144"/>
                </a:cubicBezTo>
                <a:cubicBezTo>
                  <a:pt x="4129487" y="1132435"/>
                  <a:pt x="4160571" y="1134968"/>
                  <a:pt x="4190803" y="1131139"/>
                </a:cubicBezTo>
                <a:cubicBezTo>
                  <a:pt x="4233414" y="1126305"/>
                  <a:pt x="4260380" y="1090132"/>
                  <a:pt x="4227393" y="1084078"/>
                </a:cubicBezTo>
                <a:cubicBezTo>
                  <a:pt x="4140235" y="1068639"/>
                  <a:pt x="4115165" y="1038981"/>
                  <a:pt x="4127998" y="993387"/>
                </a:cubicBezTo>
                <a:cubicBezTo>
                  <a:pt x="4132292" y="977423"/>
                  <a:pt x="4132635" y="961320"/>
                  <a:pt x="4128502" y="946498"/>
                </a:cubicBezTo>
                <a:cubicBezTo>
                  <a:pt x="4126222" y="937497"/>
                  <a:pt x="4112041" y="930379"/>
                  <a:pt x="4102809" y="922860"/>
                </a:cubicBezTo>
                <a:cubicBezTo>
                  <a:pt x="4093235" y="931444"/>
                  <a:pt x="4076759" y="939210"/>
                  <a:pt x="4073087" y="949154"/>
                </a:cubicBezTo>
                <a:cubicBezTo>
                  <a:pt x="4066268" y="967619"/>
                  <a:pt x="4049219" y="979105"/>
                  <a:pt x="4014609" y="979615"/>
                </a:cubicBezTo>
                <a:cubicBezTo>
                  <a:pt x="3996804" y="980140"/>
                  <a:pt x="3980621" y="974103"/>
                  <a:pt x="3963391" y="970907"/>
                </a:cubicBezTo>
                <a:cubicBezTo>
                  <a:pt x="4059199" y="928233"/>
                  <a:pt x="3985350" y="868080"/>
                  <a:pt x="4051074" y="822334"/>
                </a:cubicBezTo>
                <a:cubicBezTo>
                  <a:pt x="4080173" y="802062"/>
                  <a:pt x="4070418" y="795963"/>
                  <a:pt x="4005723" y="793400"/>
                </a:cubicBezTo>
                <a:cubicBezTo>
                  <a:pt x="3951406" y="790915"/>
                  <a:pt x="3908466" y="787965"/>
                  <a:pt x="3911201" y="752377"/>
                </a:cubicBezTo>
                <a:cubicBezTo>
                  <a:pt x="3913362" y="720510"/>
                  <a:pt x="3908097" y="689245"/>
                  <a:pt x="3915684" y="657857"/>
                </a:cubicBezTo>
                <a:cubicBezTo>
                  <a:pt x="3921748" y="628429"/>
                  <a:pt x="3903433" y="606490"/>
                  <a:pt x="3864740" y="589878"/>
                </a:cubicBezTo>
                <a:cubicBezTo>
                  <a:pt x="3790778" y="558211"/>
                  <a:pt x="3796940" y="524182"/>
                  <a:pt x="3840907" y="478822"/>
                </a:cubicBezTo>
                <a:cubicBezTo>
                  <a:pt x="3880826" y="437922"/>
                  <a:pt x="3956206" y="402876"/>
                  <a:pt x="3947381" y="353067"/>
                </a:cubicBezTo>
                <a:cubicBezTo>
                  <a:pt x="3882638" y="352805"/>
                  <a:pt x="3825369" y="349640"/>
                  <a:pt x="3822397" y="303491"/>
                </a:cubicBezTo>
                <a:cubicBezTo>
                  <a:pt x="3821831" y="295270"/>
                  <a:pt x="3815076" y="287550"/>
                  <a:pt x="3806404" y="279871"/>
                </a:cubicBezTo>
                <a:lnTo>
                  <a:pt x="3786368" y="262832"/>
                </a:lnTo>
                <a:lnTo>
                  <a:pt x="3787669" y="263133"/>
                </a:lnTo>
                <a:cubicBezTo>
                  <a:pt x="3788194" y="261711"/>
                  <a:pt x="3789193" y="261171"/>
                  <a:pt x="3789718" y="259751"/>
                </a:cubicBezTo>
                <a:cubicBezTo>
                  <a:pt x="3902974" y="256541"/>
                  <a:pt x="3904975" y="255460"/>
                  <a:pt x="3913381" y="208848"/>
                </a:cubicBezTo>
                <a:cubicBezTo>
                  <a:pt x="3917346" y="185102"/>
                  <a:pt x="3917361" y="161218"/>
                  <a:pt x="3919850" y="137131"/>
                </a:cubicBezTo>
                <a:close/>
                <a:moveTo>
                  <a:pt x="3920374" y="135711"/>
                </a:moveTo>
                <a:lnTo>
                  <a:pt x="3924576" y="137339"/>
                </a:lnTo>
                <a:lnTo>
                  <a:pt x="3924452" y="137678"/>
                </a:lnTo>
                <a:lnTo>
                  <a:pt x="3923627" y="137744"/>
                </a:lnTo>
                <a:close/>
                <a:moveTo>
                  <a:pt x="3946615" y="115155"/>
                </a:moveTo>
                <a:cubicBezTo>
                  <a:pt x="3931581" y="117148"/>
                  <a:pt x="3928997" y="125367"/>
                  <a:pt x="3925850" y="133889"/>
                </a:cubicBezTo>
                <a:cubicBezTo>
                  <a:pt x="3924375" y="133549"/>
                  <a:pt x="3922375" y="134630"/>
                  <a:pt x="3920374" y="135711"/>
                </a:cubicBezTo>
                <a:lnTo>
                  <a:pt x="3920326" y="138012"/>
                </a:lnTo>
                <a:lnTo>
                  <a:pt x="3923627" y="137744"/>
                </a:lnTo>
                <a:lnTo>
                  <a:pt x="3924277" y="138151"/>
                </a:lnTo>
                <a:lnTo>
                  <a:pt x="3924452" y="137678"/>
                </a:lnTo>
                <a:lnTo>
                  <a:pt x="3925277" y="137611"/>
                </a:lnTo>
                <a:lnTo>
                  <a:pt x="3924576" y="137339"/>
                </a:lnTo>
                <a:lnTo>
                  <a:pt x="3925850" y="133889"/>
                </a:lnTo>
                <a:cubicBezTo>
                  <a:pt x="3939753" y="130925"/>
                  <a:pt x="3954132" y="128841"/>
                  <a:pt x="3966558" y="125536"/>
                </a:cubicBezTo>
                <a:cubicBezTo>
                  <a:pt x="3970034" y="124796"/>
                  <a:pt x="3967754" y="115794"/>
                  <a:pt x="3966279" y="115455"/>
                </a:cubicBezTo>
                <a:cubicBezTo>
                  <a:pt x="3958020" y="114517"/>
                  <a:pt x="3951626" y="114490"/>
                  <a:pt x="3946615" y="115155"/>
                </a:cubicBezTo>
                <a:close/>
                <a:moveTo>
                  <a:pt x="1634426" y="70122"/>
                </a:moveTo>
                <a:cubicBezTo>
                  <a:pt x="1607786" y="74284"/>
                  <a:pt x="1592589" y="95927"/>
                  <a:pt x="1575659" y="107634"/>
                </a:cubicBezTo>
                <a:cubicBezTo>
                  <a:pt x="1553085" y="123243"/>
                  <a:pt x="1546790" y="140288"/>
                  <a:pt x="1544447" y="157472"/>
                </a:cubicBezTo>
                <a:cubicBezTo>
                  <a:pt x="1543104" y="174116"/>
                  <a:pt x="1545189" y="192319"/>
                  <a:pt x="1542845" y="209502"/>
                </a:cubicBezTo>
                <a:cubicBezTo>
                  <a:pt x="1618492" y="208423"/>
                  <a:pt x="1590581" y="149598"/>
                  <a:pt x="1650145" y="137880"/>
                </a:cubicBezTo>
                <a:cubicBezTo>
                  <a:pt x="1679425" y="132291"/>
                  <a:pt x="1739070" y="139856"/>
                  <a:pt x="1704342" y="99497"/>
                </a:cubicBezTo>
                <a:cubicBezTo>
                  <a:pt x="1696160" y="89138"/>
                  <a:pt x="1682076" y="77419"/>
                  <a:pt x="1665369" y="72802"/>
                </a:cubicBezTo>
                <a:cubicBezTo>
                  <a:pt x="1653458" y="69289"/>
                  <a:pt x="1643306" y="68734"/>
                  <a:pt x="1634426" y="70122"/>
                </a:cubicBezTo>
                <a:close/>
                <a:moveTo>
                  <a:pt x="1941978" y="20408"/>
                </a:moveTo>
                <a:cubicBezTo>
                  <a:pt x="1931578" y="18495"/>
                  <a:pt x="1919593" y="18434"/>
                  <a:pt x="1911142" y="20726"/>
                </a:cubicBezTo>
                <a:cubicBezTo>
                  <a:pt x="1903189" y="22749"/>
                  <a:pt x="1895190" y="27071"/>
                  <a:pt x="1888665" y="31735"/>
                </a:cubicBezTo>
                <a:cubicBezTo>
                  <a:pt x="1882665" y="34977"/>
                  <a:pt x="1877139" y="39099"/>
                  <a:pt x="1873090" y="43561"/>
                </a:cubicBezTo>
                <a:cubicBezTo>
                  <a:pt x="1869041" y="48024"/>
                  <a:pt x="1866469" y="52825"/>
                  <a:pt x="1865370" y="57967"/>
                </a:cubicBezTo>
                <a:cubicBezTo>
                  <a:pt x="1865272" y="62566"/>
                  <a:pt x="1866174" y="66628"/>
                  <a:pt x="1868552" y="71028"/>
                </a:cubicBezTo>
                <a:cubicBezTo>
                  <a:pt x="1878636" y="84908"/>
                  <a:pt x="1890196" y="99128"/>
                  <a:pt x="1904281" y="110846"/>
                </a:cubicBezTo>
                <a:cubicBezTo>
                  <a:pt x="1918840" y="123445"/>
                  <a:pt x="1933925" y="134623"/>
                  <a:pt x="1949010" y="145801"/>
                </a:cubicBezTo>
                <a:cubicBezTo>
                  <a:pt x="1981129" y="169377"/>
                  <a:pt x="1929092" y="175893"/>
                  <a:pt x="1929274" y="190576"/>
                </a:cubicBezTo>
                <a:cubicBezTo>
                  <a:pt x="1929127" y="197476"/>
                  <a:pt x="1945785" y="204394"/>
                  <a:pt x="1954540" y="211033"/>
                </a:cubicBezTo>
                <a:cubicBezTo>
                  <a:pt x="1987576" y="214785"/>
                  <a:pt x="2013480" y="205336"/>
                  <a:pt x="2026201" y="188229"/>
                </a:cubicBezTo>
                <a:cubicBezTo>
                  <a:pt x="2034823" y="177885"/>
                  <a:pt x="2037594" y="163881"/>
                  <a:pt x="2031412" y="152440"/>
                </a:cubicBezTo>
                <a:cubicBezTo>
                  <a:pt x="2020950" y="133079"/>
                  <a:pt x="2009963" y="115139"/>
                  <a:pt x="1999026" y="94897"/>
                </a:cubicBezTo>
                <a:cubicBezTo>
                  <a:pt x="1993319" y="84337"/>
                  <a:pt x="1988088" y="74656"/>
                  <a:pt x="1981382" y="64636"/>
                </a:cubicBezTo>
                <a:cubicBezTo>
                  <a:pt x="1978529" y="59356"/>
                  <a:pt x="1975200" y="53195"/>
                  <a:pt x="1972347" y="47914"/>
                </a:cubicBezTo>
                <a:lnTo>
                  <a:pt x="1968067" y="39995"/>
                </a:lnTo>
                <a:lnTo>
                  <a:pt x="1965690" y="35595"/>
                </a:lnTo>
                <a:lnTo>
                  <a:pt x="1964739" y="33834"/>
                </a:lnTo>
                <a:cubicBezTo>
                  <a:pt x="1964263" y="32955"/>
                  <a:pt x="1963787" y="32074"/>
                  <a:pt x="1963312" y="31194"/>
                </a:cubicBezTo>
                <a:cubicBezTo>
                  <a:pt x="1961196" y="26084"/>
                  <a:pt x="1952379" y="22320"/>
                  <a:pt x="1941978" y="20408"/>
                </a:cubicBezTo>
                <a:close/>
                <a:moveTo>
                  <a:pt x="0" y="0"/>
                </a:moveTo>
                <a:lnTo>
                  <a:pt x="14305935" y="0"/>
                </a:lnTo>
                <a:lnTo>
                  <a:pt x="14305935" y="14364929"/>
                </a:lnTo>
                <a:lnTo>
                  <a:pt x="0" y="143649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19A9453-E971-4EDF-85F0-74753E4320CA}"/>
              </a:ext>
            </a:extLst>
          </p:cNvPr>
          <p:cNvSpPr/>
          <p:nvPr/>
        </p:nvSpPr>
        <p:spPr>
          <a:xfrm flipH="1">
            <a:off x="8092039" y="-766833"/>
            <a:ext cx="7304576" cy="15248727"/>
          </a:xfrm>
          <a:custGeom>
            <a:avLst/>
            <a:gdLst>
              <a:gd name="connsiteX0" fmla="*/ 7084246 w 7304576"/>
              <a:gd name="connsiteY0" fmla="*/ 6345731 h 15248727"/>
              <a:gd name="connsiteX1" fmla="*/ 5819385 w 7304576"/>
              <a:gd name="connsiteY1" fmla="*/ 7610593 h 15248727"/>
              <a:gd name="connsiteX2" fmla="*/ 7303557 w 7304576"/>
              <a:gd name="connsiteY2" fmla="*/ 9094765 h 15248727"/>
              <a:gd name="connsiteX3" fmla="*/ 7087306 w 7304576"/>
              <a:gd name="connsiteY3" fmla="*/ 9311016 h 15248727"/>
              <a:gd name="connsiteX4" fmla="*/ 7085266 w 7304576"/>
              <a:gd name="connsiteY4" fmla="*/ 9308976 h 15248727"/>
              <a:gd name="connsiteX5" fmla="*/ 5820404 w 7304576"/>
              <a:gd name="connsiteY5" fmla="*/ 10573838 h 15248727"/>
              <a:gd name="connsiteX6" fmla="*/ 7304577 w 7304576"/>
              <a:gd name="connsiteY6" fmla="*/ 12058010 h 15248727"/>
              <a:gd name="connsiteX7" fmla="*/ 7286216 w 7304576"/>
              <a:gd name="connsiteY7" fmla="*/ 12076372 h 15248727"/>
              <a:gd name="connsiteX8" fmla="*/ 7289276 w 7304576"/>
              <a:gd name="connsiteY8" fmla="*/ 12079431 h 15248727"/>
              <a:gd name="connsiteX9" fmla="*/ 5820404 w 7304576"/>
              <a:gd name="connsiteY9" fmla="*/ 13548303 h 15248727"/>
              <a:gd name="connsiteX10" fmla="*/ 7304577 w 7304576"/>
              <a:gd name="connsiteY10" fmla="*/ 15032476 h 15248727"/>
              <a:gd name="connsiteX11" fmla="*/ 7088327 w 7304576"/>
              <a:gd name="connsiteY11" fmla="*/ 15248727 h 15248727"/>
              <a:gd name="connsiteX12" fmla="*/ 5385863 w 7304576"/>
              <a:gd name="connsiteY12" fmla="*/ 13547283 h 15248727"/>
              <a:gd name="connsiteX13" fmla="*/ 6872076 w 7304576"/>
              <a:gd name="connsiteY13" fmla="*/ 12061071 h 15248727"/>
              <a:gd name="connsiteX14" fmla="*/ 5385863 w 7304576"/>
              <a:gd name="connsiteY14" fmla="*/ 10574858 h 15248727"/>
              <a:gd name="connsiteX15" fmla="*/ 6866976 w 7304576"/>
              <a:gd name="connsiteY15" fmla="*/ 9093745 h 15248727"/>
              <a:gd name="connsiteX16" fmla="*/ 5385863 w 7304576"/>
              <a:gd name="connsiteY16" fmla="*/ 7611613 h 15248727"/>
              <a:gd name="connsiteX17" fmla="*/ 6866976 w 7304576"/>
              <a:gd name="connsiteY17" fmla="*/ 6130501 h 15248727"/>
              <a:gd name="connsiteX18" fmla="*/ 5385863 w 7304576"/>
              <a:gd name="connsiteY18" fmla="*/ 4648368 h 15248727"/>
              <a:gd name="connsiteX19" fmla="*/ 6866976 w 7304576"/>
              <a:gd name="connsiteY19" fmla="*/ 3167255 h 15248727"/>
              <a:gd name="connsiteX20" fmla="*/ 5385863 w 7304576"/>
              <a:gd name="connsiteY20" fmla="*/ 1685123 h 15248727"/>
              <a:gd name="connsiteX21" fmla="*/ 7070986 w 7304576"/>
              <a:gd name="connsiteY21" fmla="*/ 0 h 15248727"/>
              <a:gd name="connsiteX22" fmla="*/ 7287236 w 7304576"/>
              <a:gd name="connsiteY22" fmla="*/ 216251 h 15248727"/>
              <a:gd name="connsiteX23" fmla="*/ 5818365 w 7304576"/>
              <a:gd name="connsiteY23" fmla="*/ 1685123 h 15248727"/>
              <a:gd name="connsiteX24" fmla="*/ 7302537 w 7304576"/>
              <a:gd name="connsiteY24" fmla="*/ 3169295 h 15248727"/>
              <a:gd name="connsiteX25" fmla="*/ 7086287 w 7304576"/>
              <a:gd name="connsiteY25" fmla="*/ 3385546 h 15248727"/>
              <a:gd name="connsiteX26" fmla="*/ 7083227 w 7304576"/>
              <a:gd name="connsiteY26" fmla="*/ 3382486 h 15248727"/>
              <a:gd name="connsiteX27" fmla="*/ 5818365 w 7304576"/>
              <a:gd name="connsiteY27" fmla="*/ 4647348 h 15248727"/>
              <a:gd name="connsiteX28" fmla="*/ 7302537 w 7304576"/>
              <a:gd name="connsiteY28" fmla="*/ 6131520 h 15248727"/>
              <a:gd name="connsiteX29" fmla="*/ 7086287 w 7304576"/>
              <a:gd name="connsiteY29" fmla="*/ 6347771 h 15248727"/>
              <a:gd name="connsiteX30" fmla="*/ 7084246 w 7304576"/>
              <a:gd name="connsiteY30" fmla="*/ 6345731 h 15248727"/>
              <a:gd name="connsiteX31" fmla="*/ 5739821 w 7304576"/>
              <a:gd name="connsiteY31" fmla="*/ 6348791 h 15248727"/>
              <a:gd name="connsiteX32" fmla="*/ 5956071 w 7304576"/>
              <a:gd name="connsiteY32" fmla="*/ 6132541 h 15248727"/>
              <a:gd name="connsiteX33" fmla="*/ 4471899 w 7304576"/>
              <a:gd name="connsiteY33" fmla="*/ 4648368 h 15248727"/>
              <a:gd name="connsiteX34" fmla="*/ 5736761 w 7304576"/>
              <a:gd name="connsiteY34" fmla="*/ 3383506 h 15248727"/>
              <a:gd name="connsiteX35" fmla="*/ 5739821 w 7304576"/>
              <a:gd name="connsiteY35" fmla="*/ 3386566 h 15248727"/>
              <a:gd name="connsiteX36" fmla="*/ 5956071 w 7304576"/>
              <a:gd name="connsiteY36" fmla="*/ 3170315 h 15248727"/>
              <a:gd name="connsiteX37" fmla="*/ 4471899 w 7304576"/>
              <a:gd name="connsiteY37" fmla="*/ 1685123 h 15248727"/>
              <a:gd name="connsiteX38" fmla="*/ 5940771 w 7304576"/>
              <a:gd name="connsiteY38" fmla="*/ 216251 h 15248727"/>
              <a:gd name="connsiteX39" fmla="*/ 5724520 w 7304576"/>
              <a:gd name="connsiteY39" fmla="*/ 0 h 15248727"/>
              <a:gd name="connsiteX40" fmla="*/ 4039397 w 7304576"/>
              <a:gd name="connsiteY40" fmla="*/ 1685123 h 15248727"/>
              <a:gd name="connsiteX41" fmla="*/ 5520510 w 7304576"/>
              <a:gd name="connsiteY41" fmla="*/ 3166235 h 15248727"/>
              <a:gd name="connsiteX42" fmla="*/ 4039397 w 7304576"/>
              <a:gd name="connsiteY42" fmla="*/ 4648368 h 15248727"/>
              <a:gd name="connsiteX43" fmla="*/ 5520510 w 7304576"/>
              <a:gd name="connsiteY43" fmla="*/ 6129481 h 15248727"/>
              <a:gd name="connsiteX44" fmla="*/ 4039397 w 7304576"/>
              <a:gd name="connsiteY44" fmla="*/ 7611613 h 15248727"/>
              <a:gd name="connsiteX45" fmla="*/ 5520510 w 7304576"/>
              <a:gd name="connsiteY45" fmla="*/ 9092726 h 15248727"/>
              <a:gd name="connsiteX46" fmla="*/ 4039397 w 7304576"/>
              <a:gd name="connsiteY46" fmla="*/ 10574858 h 15248727"/>
              <a:gd name="connsiteX47" fmla="*/ 5525610 w 7304576"/>
              <a:gd name="connsiteY47" fmla="*/ 12061071 h 15248727"/>
              <a:gd name="connsiteX48" fmla="*/ 4039397 w 7304576"/>
              <a:gd name="connsiteY48" fmla="*/ 13547283 h 15248727"/>
              <a:gd name="connsiteX49" fmla="*/ 5739821 w 7304576"/>
              <a:gd name="connsiteY49" fmla="*/ 15247707 h 15248727"/>
              <a:gd name="connsiteX50" fmla="*/ 5956071 w 7304576"/>
              <a:gd name="connsiteY50" fmla="*/ 15031456 h 15248727"/>
              <a:gd name="connsiteX51" fmla="*/ 4471899 w 7304576"/>
              <a:gd name="connsiteY51" fmla="*/ 13547283 h 15248727"/>
              <a:gd name="connsiteX52" fmla="*/ 5940771 w 7304576"/>
              <a:gd name="connsiteY52" fmla="*/ 12078411 h 15248727"/>
              <a:gd name="connsiteX53" fmla="*/ 5937710 w 7304576"/>
              <a:gd name="connsiteY53" fmla="*/ 12075352 h 15248727"/>
              <a:gd name="connsiteX54" fmla="*/ 5956071 w 7304576"/>
              <a:gd name="connsiteY54" fmla="*/ 12056991 h 15248727"/>
              <a:gd name="connsiteX55" fmla="*/ 4471899 w 7304576"/>
              <a:gd name="connsiteY55" fmla="*/ 10572818 h 15248727"/>
              <a:gd name="connsiteX56" fmla="*/ 5736761 w 7304576"/>
              <a:gd name="connsiteY56" fmla="*/ 9307956 h 15248727"/>
              <a:gd name="connsiteX57" fmla="*/ 5738800 w 7304576"/>
              <a:gd name="connsiteY57" fmla="*/ 9309996 h 15248727"/>
              <a:gd name="connsiteX58" fmla="*/ 5955051 w 7304576"/>
              <a:gd name="connsiteY58" fmla="*/ 9093745 h 15248727"/>
              <a:gd name="connsiteX59" fmla="*/ 4471899 w 7304576"/>
              <a:gd name="connsiteY59" fmla="*/ 7611613 h 15248727"/>
              <a:gd name="connsiteX60" fmla="*/ 5736761 w 7304576"/>
              <a:gd name="connsiteY60" fmla="*/ 6346751 h 15248727"/>
              <a:gd name="connsiteX61" fmla="*/ 5739821 w 7304576"/>
              <a:gd name="connsiteY61" fmla="*/ 6348791 h 15248727"/>
              <a:gd name="connsiteX62" fmla="*/ 4393355 w 7304576"/>
              <a:gd name="connsiteY62" fmla="*/ 6348791 h 15248727"/>
              <a:gd name="connsiteX63" fmla="*/ 4609605 w 7304576"/>
              <a:gd name="connsiteY63" fmla="*/ 6132541 h 15248727"/>
              <a:gd name="connsiteX64" fmla="*/ 3125433 w 7304576"/>
              <a:gd name="connsiteY64" fmla="*/ 4648368 h 15248727"/>
              <a:gd name="connsiteX65" fmla="*/ 4390295 w 7304576"/>
              <a:gd name="connsiteY65" fmla="*/ 3383506 h 15248727"/>
              <a:gd name="connsiteX66" fmla="*/ 4393355 w 7304576"/>
              <a:gd name="connsiteY66" fmla="*/ 3386566 h 15248727"/>
              <a:gd name="connsiteX67" fmla="*/ 4609605 w 7304576"/>
              <a:gd name="connsiteY67" fmla="*/ 3170315 h 15248727"/>
              <a:gd name="connsiteX68" fmla="*/ 3125433 w 7304576"/>
              <a:gd name="connsiteY68" fmla="*/ 1685123 h 15248727"/>
              <a:gd name="connsiteX69" fmla="*/ 4594305 w 7304576"/>
              <a:gd name="connsiteY69" fmla="*/ 216251 h 15248727"/>
              <a:gd name="connsiteX70" fmla="*/ 4378054 w 7304576"/>
              <a:gd name="connsiteY70" fmla="*/ 0 h 15248727"/>
              <a:gd name="connsiteX71" fmla="*/ 2692932 w 7304576"/>
              <a:gd name="connsiteY71" fmla="*/ 1685123 h 15248727"/>
              <a:gd name="connsiteX72" fmla="*/ 4174044 w 7304576"/>
              <a:gd name="connsiteY72" fmla="*/ 3166235 h 15248727"/>
              <a:gd name="connsiteX73" fmla="*/ 2692932 w 7304576"/>
              <a:gd name="connsiteY73" fmla="*/ 4648368 h 15248727"/>
              <a:gd name="connsiteX74" fmla="*/ 4174044 w 7304576"/>
              <a:gd name="connsiteY74" fmla="*/ 6129481 h 15248727"/>
              <a:gd name="connsiteX75" fmla="*/ 2692932 w 7304576"/>
              <a:gd name="connsiteY75" fmla="*/ 7611613 h 15248727"/>
              <a:gd name="connsiteX76" fmla="*/ 4174044 w 7304576"/>
              <a:gd name="connsiteY76" fmla="*/ 9092726 h 15248727"/>
              <a:gd name="connsiteX77" fmla="*/ 2692932 w 7304576"/>
              <a:gd name="connsiteY77" fmla="*/ 10574858 h 15248727"/>
              <a:gd name="connsiteX78" fmla="*/ 4179144 w 7304576"/>
              <a:gd name="connsiteY78" fmla="*/ 12061071 h 15248727"/>
              <a:gd name="connsiteX79" fmla="*/ 2692932 w 7304576"/>
              <a:gd name="connsiteY79" fmla="*/ 13547283 h 15248727"/>
              <a:gd name="connsiteX80" fmla="*/ 4393355 w 7304576"/>
              <a:gd name="connsiteY80" fmla="*/ 15247707 h 15248727"/>
              <a:gd name="connsiteX81" fmla="*/ 4609605 w 7304576"/>
              <a:gd name="connsiteY81" fmla="*/ 15031456 h 15248727"/>
              <a:gd name="connsiteX82" fmla="*/ 3125433 w 7304576"/>
              <a:gd name="connsiteY82" fmla="*/ 13547283 h 15248727"/>
              <a:gd name="connsiteX83" fmla="*/ 4594305 w 7304576"/>
              <a:gd name="connsiteY83" fmla="*/ 12078411 h 15248727"/>
              <a:gd name="connsiteX84" fmla="*/ 4591245 w 7304576"/>
              <a:gd name="connsiteY84" fmla="*/ 12075352 h 15248727"/>
              <a:gd name="connsiteX85" fmla="*/ 4609605 w 7304576"/>
              <a:gd name="connsiteY85" fmla="*/ 12056991 h 15248727"/>
              <a:gd name="connsiteX86" fmla="*/ 3125433 w 7304576"/>
              <a:gd name="connsiteY86" fmla="*/ 10572818 h 15248727"/>
              <a:gd name="connsiteX87" fmla="*/ 4390295 w 7304576"/>
              <a:gd name="connsiteY87" fmla="*/ 9307956 h 15248727"/>
              <a:gd name="connsiteX88" fmla="*/ 4392335 w 7304576"/>
              <a:gd name="connsiteY88" fmla="*/ 9309996 h 15248727"/>
              <a:gd name="connsiteX89" fmla="*/ 4608585 w 7304576"/>
              <a:gd name="connsiteY89" fmla="*/ 9093745 h 15248727"/>
              <a:gd name="connsiteX90" fmla="*/ 3125433 w 7304576"/>
              <a:gd name="connsiteY90" fmla="*/ 7611613 h 15248727"/>
              <a:gd name="connsiteX91" fmla="*/ 4390295 w 7304576"/>
              <a:gd name="connsiteY91" fmla="*/ 6346751 h 15248727"/>
              <a:gd name="connsiteX92" fmla="*/ 4393355 w 7304576"/>
              <a:gd name="connsiteY92" fmla="*/ 6348791 h 15248727"/>
              <a:gd name="connsiteX93" fmla="*/ 3046889 w 7304576"/>
              <a:gd name="connsiteY93" fmla="*/ 6348791 h 15248727"/>
              <a:gd name="connsiteX94" fmla="*/ 3263139 w 7304576"/>
              <a:gd name="connsiteY94" fmla="*/ 6132541 h 15248727"/>
              <a:gd name="connsiteX95" fmla="*/ 1778967 w 7304576"/>
              <a:gd name="connsiteY95" fmla="*/ 4648368 h 15248727"/>
              <a:gd name="connsiteX96" fmla="*/ 3043829 w 7304576"/>
              <a:gd name="connsiteY96" fmla="*/ 3383506 h 15248727"/>
              <a:gd name="connsiteX97" fmla="*/ 3046889 w 7304576"/>
              <a:gd name="connsiteY97" fmla="*/ 3386566 h 15248727"/>
              <a:gd name="connsiteX98" fmla="*/ 3263139 w 7304576"/>
              <a:gd name="connsiteY98" fmla="*/ 3170315 h 15248727"/>
              <a:gd name="connsiteX99" fmla="*/ 1778967 w 7304576"/>
              <a:gd name="connsiteY99" fmla="*/ 1685123 h 15248727"/>
              <a:gd name="connsiteX100" fmla="*/ 3247839 w 7304576"/>
              <a:gd name="connsiteY100" fmla="*/ 216251 h 15248727"/>
              <a:gd name="connsiteX101" fmla="*/ 3031588 w 7304576"/>
              <a:gd name="connsiteY101" fmla="*/ 0 h 15248727"/>
              <a:gd name="connsiteX102" fmla="*/ 1346466 w 7304576"/>
              <a:gd name="connsiteY102" fmla="*/ 1685123 h 15248727"/>
              <a:gd name="connsiteX103" fmla="*/ 2827578 w 7304576"/>
              <a:gd name="connsiteY103" fmla="*/ 3166235 h 15248727"/>
              <a:gd name="connsiteX104" fmla="*/ 1346466 w 7304576"/>
              <a:gd name="connsiteY104" fmla="*/ 4648368 h 15248727"/>
              <a:gd name="connsiteX105" fmla="*/ 2827578 w 7304576"/>
              <a:gd name="connsiteY105" fmla="*/ 6129481 h 15248727"/>
              <a:gd name="connsiteX106" fmla="*/ 1346466 w 7304576"/>
              <a:gd name="connsiteY106" fmla="*/ 7611613 h 15248727"/>
              <a:gd name="connsiteX107" fmla="*/ 2827578 w 7304576"/>
              <a:gd name="connsiteY107" fmla="*/ 9092726 h 15248727"/>
              <a:gd name="connsiteX108" fmla="*/ 1346466 w 7304576"/>
              <a:gd name="connsiteY108" fmla="*/ 10574858 h 15248727"/>
              <a:gd name="connsiteX109" fmla="*/ 2832679 w 7304576"/>
              <a:gd name="connsiteY109" fmla="*/ 12061071 h 15248727"/>
              <a:gd name="connsiteX110" fmla="*/ 1346466 w 7304576"/>
              <a:gd name="connsiteY110" fmla="*/ 13547283 h 15248727"/>
              <a:gd name="connsiteX111" fmla="*/ 3046889 w 7304576"/>
              <a:gd name="connsiteY111" fmla="*/ 15247707 h 15248727"/>
              <a:gd name="connsiteX112" fmla="*/ 3263139 w 7304576"/>
              <a:gd name="connsiteY112" fmla="*/ 15031456 h 15248727"/>
              <a:gd name="connsiteX113" fmla="*/ 1778967 w 7304576"/>
              <a:gd name="connsiteY113" fmla="*/ 13547283 h 15248727"/>
              <a:gd name="connsiteX114" fmla="*/ 3247839 w 7304576"/>
              <a:gd name="connsiteY114" fmla="*/ 12078411 h 15248727"/>
              <a:gd name="connsiteX115" fmla="*/ 3244779 w 7304576"/>
              <a:gd name="connsiteY115" fmla="*/ 12075352 h 15248727"/>
              <a:gd name="connsiteX116" fmla="*/ 3263139 w 7304576"/>
              <a:gd name="connsiteY116" fmla="*/ 12056991 h 15248727"/>
              <a:gd name="connsiteX117" fmla="*/ 1778967 w 7304576"/>
              <a:gd name="connsiteY117" fmla="*/ 10572818 h 15248727"/>
              <a:gd name="connsiteX118" fmla="*/ 3043829 w 7304576"/>
              <a:gd name="connsiteY118" fmla="*/ 9307956 h 15248727"/>
              <a:gd name="connsiteX119" fmla="*/ 3045869 w 7304576"/>
              <a:gd name="connsiteY119" fmla="*/ 9309996 h 15248727"/>
              <a:gd name="connsiteX120" fmla="*/ 3262119 w 7304576"/>
              <a:gd name="connsiteY120" fmla="*/ 9093745 h 15248727"/>
              <a:gd name="connsiteX121" fmla="*/ 1778967 w 7304576"/>
              <a:gd name="connsiteY121" fmla="*/ 7611613 h 15248727"/>
              <a:gd name="connsiteX122" fmla="*/ 3043829 w 7304576"/>
              <a:gd name="connsiteY122" fmla="*/ 6346751 h 15248727"/>
              <a:gd name="connsiteX123" fmla="*/ 3046889 w 7304576"/>
              <a:gd name="connsiteY123" fmla="*/ 6348791 h 15248727"/>
              <a:gd name="connsiteX124" fmla="*/ 1700423 w 7304576"/>
              <a:gd name="connsiteY124" fmla="*/ 6348791 h 15248727"/>
              <a:gd name="connsiteX125" fmla="*/ 1916674 w 7304576"/>
              <a:gd name="connsiteY125" fmla="*/ 6132541 h 15248727"/>
              <a:gd name="connsiteX126" fmla="*/ 432501 w 7304576"/>
              <a:gd name="connsiteY126" fmla="*/ 4648368 h 15248727"/>
              <a:gd name="connsiteX127" fmla="*/ 1697363 w 7304576"/>
              <a:gd name="connsiteY127" fmla="*/ 3383506 h 15248727"/>
              <a:gd name="connsiteX128" fmla="*/ 1700423 w 7304576"/>
              <a:gd name="connsiteY128" fmla="*/ 3386566 h 15248727"/>
              <a:gd name="connsiteX129" fmla="*/ 1916674 w 7304576"/>
              <a:gd name="connsiteY129" fmla="*/ 3170315 h 15248727"/>
              <a:gd name="connsiteX130" fmla="*/ 432501 w 7304576"/>
              <a:gd name="connsiteY130" fmla="*/ 1685123 h 15248727"/>
              <a:gd name="connsiteX131" fmla="*/ 1901373 w 7304576"/>
              <a:gd name="connsiteY131" fmla="*/ 216251 h 15248727"/>
              <a:gd name="connsiteX132" fmla="*/ 1685122 w 7304576"/>
              <a:gd name="connsiteY132" fmla="*/ 0 h 15248727"/>
              <a:gd name="connsiteX133" fmla="*/ 0 w 7304576"/>
              <a:gd name="connsiteY133" fmla="*/ 1685123 h 15248727"/>
              <a:gd name="connsiteX134" fmla="*/ 1481112 w 7304576"/>
              <a:gd name="connsiteY134" fmla="*/ 3166235 h 15248727"/>
              <a:gd name="connsiteX135" fmla="*/ 0 w 7304576"/>
              <a:gd name="connsiteY135" fmla="*/ 4648368 h 15248727"/>
              <a:gd name="connsiteX136" fmla="*/ 1481112 w 7304576"/>
              <a:gd name="connsiteY136" fmla="*/ 6129481 h 15248727"/>
              <a:gd name="connsiteX137" fmla="*/ 0 w 7304576"/>
              <a:gd name="connsiteY137" fmla="*/ 7611613 h 15248727"/>
              <a:gd name="connsiteX138" fmla="*/ 1481112 w 7304576"/>
              <a:gd name="connsiteY138" fmla="*/ 9092726 h 15248727"/>
              <a:gd name="connsiteX139" fmla="*/ 0 w 7304576"/>
              <a:gd name="connsiteY139" fmla="*/ 10574858 h 15248727"/>
              <a:gd name="connsiteX140" fmla="*/ 1486213 w 7304576"/>
              <a:gd name="connsiteY140" fmla="*/ 12061071 h 15248727"/>
              <a:gd name="connsiteX141" fmla="*/ 0 w 7304576"/>
              <a:gd name="connsiteY141" fmla="*/ 13547283 h 15248727"/>
              <a:gd name="connsiteX142" fmla="*/ 1700423 w 7304576"/>
              <a:gd name="connsiteY142" fmla="*/ 15247707 h 15248727"/>
              <a:gd name="connsiteX143" fmla="*/ 1916674 w 7304576"/>
              <a:gd name="connsiteY143" fmla="*/ 15031456 h 15248727"/>
              <a:gd name="connsiteX144" fmla="*/ 432501 w 7304576"/>
              <a:gd name="connsiteY144" fmla="*/ 13547283 h 15248727"/>
              <a:gd name="connsiteX145" fmla="*/ 1901373 w 7304576"/>
              <a:gd name="connsiteY145" fmla="*/ 12078411 h 15248727"/>
              <a:gd name="connsiteX146" fmla="*/ 1898313 w 7304576"/>
              <a:gd name="connsiteY146" fmla="*/ 12075352 h 15248727"/>
              <a:gd name="connsiteX147" fmla="*/ 1916674 w 7304576"/>
              <a:gd name="connsiteY147" fmla="*/ 12056991 h 15248727"/>
              <a:gd name="connsiteX148" fmla="*/ 432501 w 7304576"/>
              <a:gd name="connsiteY148" fmla="*/ 10574858 h 15248727"/>
              <a:gd name="connsiteX149" fmla="*/ 1697363 w 7304576"/>
              <a:gd name="connsiteY149" fmla="*/ 9309996 h 15248727"/>
              <a:gd name="connsiteX150" fmla="*/ 1699403 w 7304576"/>
              <a:gd name="connsiteY150" fmla="*/ 9312036 h 15248727"/>
              <a:gd name="connsiteX151" fmla="*/ 1915654 w 7304576"/>
              <a:gd name="connsiteY151" fmla="*/ 9095786 h 15248727"/>
              <a:gd name="connsiteX152" fmla="*/ 432501 w 7304576"/>
              <a:gd name="connsiteY152" fmla="*/ 7611613 h 15248727"/>
              <a:gd name="connsiteX153" fmla="*/ 1697363 w 7304576"/>
              <a:gd name="connsiteY153" fmla="*/ 6346751 h 15248727"/>
              <a:gd name="connsiteX154" fmla="*/ 1700423 w 7304576"/>
              <a:gd name="connsiteY154" fmla="*/ 6348791 h 15248727"/>
              <a:gd name="connsiteX155" fmla="*/ 6855755 w 7304576"/>
              <a:gd name="connsiteY155" fmla="*/ 1413789 h 15248727"/>
              <a:gd name="connsiteX156" fmla="*/ 6600742 w 7304576"/>
              <a:gd name="connsiteY156" fmla="*/ 1668802 h 15248727"/>
              <a:gd name="connsiteX157" fmla="*/ 6855755 w 7304576"/>
              <a:gd name="connsiteY157" fmla="*/ 1923814 h 15248727"/>
              <a:gd name="connsiteX158" fmla="*/ 7110767 w 7304576"/>
              <a:gd name="connsiteY158" fmla="*/ 1668802 h 15248727"/>
              <a:gd name="connsiteX159" fmla="*/ 6855755 w 7304576"/>
              <a:gd name="connsiteY159" fmla="*/ 1413789 h 15248727"/>
              <a:gd name="connsiteX160" fmla="*/ 6855755 w 7304576"/>
              <a:gd name="connsiteY160" fmla="*/ 4371934 h 15248727"/>
              <a:gd name="connsiteX161" fmla="*/ 6600742 w 7304576"/>
              <a:gd name="connsiteY161" fmla="*/ 4626947 h 15248727"/>
              <a:gd name="connsiteX162" fmla="*/ 6855755 w 7304576"/>
              <a:gd name="connsiteY162" fmla="*/ 4881959 h 15248727"/>
              <a:gd name="connsiteX163" fmla="*/ 7110767 w 7304576"/>
              <a:gd name="connsiteY163" fmla="*/ 4626947 h 15248727"/>
              <a:gd name="connsiteX164" fmla="*/ 6855755 w 7304576"/>
              <a:gd name="connsiteY164" fmla="*/ 4371934 h 15248727"/>
              <a:gd name="connsiteX165" fmla="*/ 6855755 w 7304576"/>
              <a:gd name="connsiteY165" fmla="*/ 7340280 h 15248727"/>
              <a:gd name="connsiteX166" fmla="*/ 6600742 w 7304576"/>
              <a:gd name="connsiteY166" fmla="*/ 7595292 h 15248727"/>
              <a:gd name="connsiteX167" fmla="*/ 6855755 w 7304576"/>
              <a:gd name="connsiteY167" fmla="*/ 7850305 h 15248727"/>
              <a:gd name="connsiteX168" fmla="*/ 7110767 w 7304576"/>
              <a:gd name="connsiteY168" fmla="*/ 7595292 h 15248727"/>
              <a:gd name="connsiteX169" fmla="*/ 6855755 w 7304576"/>
              <a:gd name="connsiteY169" fmla="*/ 7340280 h 15248727"/>
              <a:gd name="connsiteX170" fmla="*/ 6855755 w 7304576"/>
              <a:gd name="connsiteY170" fmla="*/ 10288224 h 15248727"/>
              <a:gd name="connsiteX171" fmla="*/ 6600742 w 7304576"/>
              <a:gd name="connsiteY171" fmla="*/ 10543236 h 15248727"/>
              <a:gd name="connsiteX172" fmla="*/ 6855755 w 7304576"/>
              <a:gd name="connsiteY172" fmla="*/ 10798249 h 15248727"/>
              <a:gd name="connsiteX173" fmla="*/ 7110767 w 7304576"/>
              <a:gd name="connsiteY173" fmla="*/ 10543236 h 15248727"/>
              <a:gd name="connsiteX174" fmla="*/ 6855755 w 7304576"/>
              <a:gd name="connsiteY174" fmla="*/ 10288224 h 15248727"/>
              <a:gd name="connsiteX175" fmla="*/ 6855755 w 7304576"/>
              <a:gd name="connsiteY175" fmla="*/ 13236168 h 15248727"/>
              <a:gd name="connsiteX176" fmla="*/ 6600742 w 7304576"/>
              <a:gd name="connsiteY176" fmla="*/ 13491181 h 15248727"/>
              <a:gd name="connsiteX177" fmla="*/ 6855755 w 7304576"/>
              <a:gd name="connsiteY177" fmla="*/ 13746193 h 15248727"/>
              <a:gd name="connsiteX178" fmla="*/ 7110767 w 7304576"/>
              <a:gd name="connsiteY178" fmla="*/ 13491181 h 15248727"/>
              <a:gd name="connsiteX179" fmla="*/ 6855755 w 7304576"/>
              <a:gd name="connsiteY179" fmla="*/ 13236168 h 1524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7304576" h="15248727">
                <a:moveTo>
                  <a:pt x="7084246" y="6345731"/>
                </a:moveTo>
                <a:lnTo>
                  <a:pt x="5819385" y="7610593"/>
                </a:lnTo>
                <a:lnTo>
                  <a:pt x="7303557" y="9094765"/>
                </a:lnTo>
                <a:lnTo>
                  <a:pt x="7087306" y="9311016"/>
                </a:lnTo>
                <a:lnTo>
                  <a:pt x="7085266" y="9308976"/>
                </a:lnTo>
                <a:lnTo>
                  <a:pt x="5820404" y="10573838"/>
                </a:lnTo>
                <a:lnTo>
                  <a:pt x="7304577" y="12058010"/>
                </a:lnTo>
                <a:lnTo>
                  <a:pt x="7286216" y="12076372"/>
                </a:lnTo>
                <a:lnTo>
                  <a:pt x="7289276" y="12079431"/>
                </a:lnTo>
                <a:lnTo>
                  <a:pt x="5820404" y="13548303"/>
                </a:lnTo>
                <a:lnTo>
                  <a:pt x="7304577" y="15032476"/>
                </a:lnTo>
                <a:lnTo>
                  <a:pt x="7088327" y="15248727"/>
                </a:lnTo>
                <a:lnTo>
                  <a:pt x="5385863" y="13547283"/>
                </a:lnTo>
                <a:lnTo>
                  <a:pt x="6872076" y="12061071"/>
                </a:lnTo>
                <a:lnTo>
                  <a:pt x="5385863" y="10574858"/>
                </a:lnTo>
                <a:lnTo>
                  <a:pt x="6866976" y="9093745"/>
                </a:lnTo>
                <a:lnTo>
                  <a:pt x="5385863" y="7611613"/>
                </a:lnTo>
                <a:lnTo>
                  <a:pt x="6866976" y="6130501"/>
                </a:lnTo>
                <a:lnTo>
                  <a:pt x="5385863" y="4648368"/>
                </a:lnTo>
                <a:lnTo>
                  <a:pt x="6866976" y="3167255"/>
                </a:lnTo>
                <a:lnTo>
                  <a:pt x="5385863" y="1685123"/>
                </a:lnTo>
                <a:lnTo>
                  <a:pt x="7070986" y="0"/>
                </a:lnTo>
                <a:lnTo>
                  <a:pt x="7287236" y="216251"/>
                </a:lnTo>
                <a:lnTo>
                  <a:pt x="5818365" y="1685123"/>
                </a:lnTo>
                <a:lnTo>
                  <a:pt x="7302537" y="3169295"/>
                </a:lnTo>
                <a:lnTo>
                  <a:pt x="7086287" y="3385546"/>
                </a:lnTo>
                <a:lnTo>
                  <a:pt x="7083227" y="3382486"/>
                </a:lnTo>
                <a:lnTo>
                  <a:pt x="5818365" y="4647348"/>
                </a:lnTo>
                <a:lnTo>
                  <a:pt x="7302537" y="6131520"/>
                </a:lnTo>
                <a:lnTo>
                  <a:pt x="7086287" y="6347771"/>
                </a:lnTo>
                <a:lnTo>
                  <a:pt x="7084246" y="6345731"/>
                </a:lnTo>
                <a:close/>
                <a:moveTo>
                  <a:pt x="5739821" y="6348791"/>
                </a:moveTo>
                <a:lnTo>
                  <a:pt x="5956071" y="6132541"/>
                </a:lnTo>
                <a:lnTo>
                  <a:pt x="4471899" y="4648368"/>
                </a:lnTo>
                <a:lnTo>
                  <a:pt x="5736761" y="3383506"/>
                </a:lnTo>
                <a:lnTo>
                  <a:pt x="5739821" y="3386566"/>
                </a:lnTo>
                <a:lnTo>
                  <a:pt x="5956071" y="3170315"/>
                </a:lnTo>
                <a:lnTo>
                  <a:pt x="4471899" y="1685123"/>
                </a:lnTo>
                <a:lnTo>
                  <a:pt x="5940771" y="216251"/>
                </a:lnTo>
                <a:lnTo>
                  <a:pt x="5724520" y="0"/>
                </a:lnTo>
                <a:lnTo>
                  <a:pt x="4039397" y="1685123"/>
                </a:lnTo>
                <a:lnTo>
                  <a:pt x="5520510" y="3166235"/>
                </a:lnTo>
                <a:lnTo>
                  <a:pt x="4039397" y="4648368"/>
                </a:lnTo>
                <a:lnTo>
                  <a:pt x="5520510" y="6129481"/>
                </a:lnTo>
                <a:lnTo>
                  <a:pt x="4039397" y="7611613"/>
                </a:lnTo>
                <a:lnTo>
                  <a:pt x="5520510" y="9092726"/>
                </a:lnTo>
                <a:lnTo>
                  <a:pt x="4039397" y="10574858"/>
                </a:lnTo>
                <a:lnTo>
                  <a:pt x="5525610" y="12061071"/>
                </a:lnTo>
                <a:lnTo>
                  <a:pt x="4039397" y="13547283"/>
                </a:lnTo>
                <a:lnTo>
                  <a:pt x="5739821" y="15247707"/>
                </a:lnTo>
                <a:lnTo>
                  <a:pt x="5956071" y="15031456"/>
                </a:lnTo>
                <a:lnTo>
                  <a:pt x="4471899" y="13547283"/>
                </a:lnTo>
                <a:lnTo>
                  <a:pt x="5940771" y="12078411"/>
                </a:lnTo>
                <a:lnTo>
                  <a:pt x="5937710" y="12075352"/>
                </a:lnTo>
                <a:lnTo>
                  <a:pt x="5956071" y="12056991"/>
                </a:lnTo>
                <a:lnTo>
                  <a:pt x="4471899" y="10572818"/>
                </a:lnTo>
                <a:lnTo>
                  <a:pt x="5736761" y="9307956"/>
                </a:lnTo>
                <a:lnTo>
                  <a:pt x="5738800" y="9309996"/>
                </a:lnTo>
                <a:lnTo>
                  <a:pt x="5955051" y="9093745"/>
                </a:lnTo>
                <a:lnTo>
                  <a:pt x="4471899" y="7611613"/>
                </a:lnTo>
                <a:lnTo>
                  <a:pt x="5736761" y="6346751"/>
                </a:lnTo>
                <a:lnTo>
                  <a:pt x="5739821" y="6348791"/>
                </a:lnTo>
                <a:close/>
                <a:moveTo>
                  <a:pt x="4393355" y="6348791"/>
                </a:moveTo>
                <a:lnTo>
                  <a:pt x="4609605" y="6132541"/>
                </a:lnTo>
                <a:lnTo>
                  <a:pt x="3125433" y="4648368"/>
                </a:lnTo>
                <a:lnTo>
                  <a:pt x="4390295" y="3383506"/>
                </a:lnTo>
                <a:lnTo>
                  <a:pt x="4393355" y="3386566"/>
                </a:lnTo>
                <a:lnTo>
                  <a:pt x="4609605" y="3170315"/>
                </a:lnTo>
                <a:lnTo>
                  <a:pt x="3125433" y="1685123"/>
                </a:lnTo>
                <a:lnTo>
                  <a:pt x="4594305" y="216251"/>
                </a:lnTo>
                <a:lnTo>
                  <a:pt x="4378054" y="0"/>
                </a:lnTo>
                <a:lnTo>
                  <a:pt x="2692932" y="1685123"/>
                </a:lnTo>
                <a:lnTo>
                  <a:pt x="4174044" y="3166235"/>
                </a:lnTo>
                <a:lnTo>
                  <a:pt x="2692932" y="4648368"/>
                </a:lnTo>
                <a:lnTo>
                  <a:pt x="4174044" y="6129481"/>
                </a:lnTo>
                <a:lnTo>
                  <a:pt x="2692932" y="7611613"/>
                </a:lnTo>
                <a:lnTo>
                  <a:pt x="4174044" y="9092726"/>
                </a:lnTo>
                <a:lnTo>
                  <a:pt x="2692932" y="10574858"/>
                </a:lnTo>
                <a:lnTo>
                  <a:pt x="4179144" y="12061071"/>
                </a:lnTo>
                <a:lnTo>
                  <a:pt x="2692932" y="13547283"/>
                </a:lnTo>
                <a:lnTo>
                  <a:pt x="4393355" y="15247707"/>
                </a:lnTo>
                <a:lnTo>
                  <a:pt x="4609605" y="15031456"/>
                </a:lnTo>
                <a:lnTo>
                  <a:pt x="3125433" y="13547283"/>
                </a:lnTo>
                <a:lnTo>
                  <a:pt x="4594305" y="12078411"/>
                </a:lnTo>
                <a:lnTo>
                  <a:pt x="4591245" y="12075352"/>
                </a:lnTo>
                <a:lnTo>
                  <a:pt x="4609605" y="12056991"/>
                </a:lnTo>
                <a:lnTo>
                  <a:pt x="3125433" y="10572818"/>
                </a:lnTo>
                <a:lnTo>
                  <a:pt x="4390295" y="9307956"/>
                </a:lnTo>
                <a:lnTo>
                  <a:pt x="4392335" y="9309996"/>
                </a:lnTo>
                <a:lnTo>
                  <a:pt x="4608585" y="9093745"/>
                </a:lnTo>
                <a:lnTo>
                  <a:pt x="3125433" y="7611613"/>
                </a:lnTo>
                <a:lnTo>
                  <a:pt x="4390295" y="6346751"/>
                </a:lnTo>
                <a:lnTo>
                  <a:pt x="4393355" y="6348791"/>
                </a:lnTo>
                <a:close/>
                <a:moveTo>
                  <a:pt x="3046889" y="6348791"/>
                </a:moveTo>
                <a:lnTo>
                  <a:pt x="3263139" y="6132541"/>
                </a:lnTo>
                <a:lnTo>
                  <a:pt x="1778967" y="4648368"/>
                </a:lnTo>
                <a:lnTo>
                  <a:pt x="3043829" y="3383506"/>
                </a:lnTo>
                <a:lnTo>
                  <a:pt x="3046889" y="3386566"/>
                </a:lnTo>
                <a:lnTo>
                  <a:pt x="3263139" y="3170315"/>
                </a:lnTo>
                <a:lnTo>
                  <a:pt x="1778967" y="1685123"/>
                </a:lnTo>
                <a:lnTo>
                  <a:pt x="3247839" y="216251"/>
                </a:lnTo>
                <a:lnTo>
                  <a:pt x="3031588" y="0"/>
                </a:lnTo>
                <a:lnTo>
                  <a:pt x="1346466" y="1685123"/>
                </a:lnTo>
                <a:lnTo>
                  <a:pt x="2827578" y="3166235"/>
                </a:lnTo>
                <a:lnTo>
                  <a:pt x="1346466" y="4648368"/>
                </a:lnTo>
                <a:lnTo>
                  <a:pt x="2827578" y="6129481"/>
                </a:lnTo>
                <a:lnTo>
                  <a:pt x="1346466" y="7611613"/>
                </a:lnTo>
                <a:lnTo>
                  <a:pt x="2827578" y="9092726"/>
                </a:lnTo>
                <a:lnTo>
                  <a:pt x="1346466" y="10574858"/>
                </a:lnTo>
                <a:lnTo>
                  <a:pt x="2832679" y="12061071"/>
                </a:lnTo>
                <a:lnTo>
                  <a:pt x="1346466" y="13547283"/>
                </a:lnTo>
                <a:lnTo>
                  <a:pt x="3046889" y="15247707"/>
                </a:lnTo>
                <a:lnTo>
                  <a:pt x="3263139" y="15031456"/>
                </a:lnTo>
                <a:lnTo>
                  <a:pt x="1778967" y="13547283"/>
                </a:lnTo>
                <a:lnTo>
                  <a:pt x="3247839" y="12078411"/>
                </a:lnTo>
                <a:lnTo>
                  <a:pt x="3244779" y="12075352"/>
                </a:lnTo>
                <a:lnTo>
                  <a:pt x="3263139" y="12056991"/>
                </a:lnTo>
                <a:lnTo>
                  <a:pt x="1778967" y="10572818"/>
                </a:lnTo>
                <a:lnTo>
                  <a:pt x="3043829" y="9307956"/>
                </a:lnTo>
                <a:lnTo>
                  <a:pt x="3045869" y="9309996"/>
                </a:lnTo>
                <a:lnTo>
                  <a:pt x="3262119" y="9093745"/>
                </a:lnTo>
                <a:lnTo>
                  <a:pt x="1778967" y="7611613"/>
                </a:lnTo>
                <a:lnTo>
                  <a:pt x="3043829" y="6346751"/>
                </a:lnTo>
                <a:lnTo>
                  <a:pt x="3046889" y="6348791"/>
                </a:lnTo>
                <a:close/>
                <a:moveTo>
                  <a:pt x="1700423" y="6348791"/>
                </a:moveTo>
                <a:lnTo>
                  <a:pt x="1916674" y="6132541"/>
                </a:lnTo>
                <a:lnTo>
                  <a:pt x="432501" y="4648368"/>
                </a:lnTo>
                <a:lnTo>
                  <a:pt x="1697363" y="3383506"/>
                </a:lnTo>
                <a:lnTo>
                  <a:pt x="1700423" y="3386566"/>
                </a:lnTo>
                <a:lnTo>
                  <a:pt x="1916674" y="3170315"/>
                </a:lnTo>
                <a:lnTo>
                  <a:pt x="432501" y="1685123"/>
                </a:lnTo>
                <a:lnTo>
                  <a:pt x="1901373" y="216251"/>
                </a:lnTo>
                <a:lnTo>
                  <a:pt x="1685122" y="0"/>
                </a:lnTo>
                <a:lnTo>
                  <a:pt x="0" y="1685123"/>
                </a:lnTo>
                <a:lnTo>
                  <a:pt x="1481112" y="3166235"/>
                </a:lnTo>
                <a:lnTo>
                  <a:pt x="0" y="4648368"/>
                </a:lnTo>
                <a:lnTo>
                  <a:pt x="1481112" y="6129481"/>
                </a:lnTo>
                <a:lnTo>
                  <a:pt x="0" y="7611613"/>
                </a:lnTo>
                <a:lnTo>
                  <a:pt x="1481112" y="9092726"/>
                </a:lnTo>
                <a:lnTo>
                  <a:pt x="0" y="10574858"/>
                </a:lnTo>
                <a:lnTo>
                  <a:pt x="1486213" y="12061071"/>
                </a:lnTo>
                <a:lnTo>
                  <a:pt x="0" y="13547283"/>
                </a:lnTo>
                <a:lnTo>
                  <a:pt x="1700423" y="15247707"/>
                </a:lnTo>
                <a:lnTo>
                  <a:pt x="1916674" y="15031456"/>
                </a:lnTo>
                <a:lnTo>
                  <a:pt x="432501" y="13547283"/>
                </a:lnTo>
                <a:lnTo>
                  <a:pt x="1901373" y="12078411"/>
                </a:lnTo>
                <a:lnTo>
                  <a:pt x="1898313" y="12075352"/>
                </a:lnTo>
                <a:lnTo>
                  <a:pt x="1916674" y="12056991"/>
                </a:lnTo>
                <a:lnTo>
                  <a:pt x="432501" y="10574858"/>
                </a:lnTo>
                <a:lnTo>
                  <a:pt x="1697363" y="9309996"/>
                </a:lnTo>
                <a:lnTo>
                  <a:pt x="1699403" y="9312036"/>
                </a:lnTo>
                <a:lnTo>
                  <a:pt x="1915654" y="9095786"/>
                </a:lnTo>
                <a:lnTo>
                  <a:pt x="432501" y="7611613"/>
                </a:lnTo>
                <a:lnTo>
                  <a:pt x="1697363" y="6346751"/>
                </a:lnTo>
                <a:lnTo>
                  <a:pt x="1700423" y="6348791"/>
                </a:lnTo>
                <a:close/>
                <a:moveTo>
                  <a:pt x="6855755" y="1413789"/>
                </a:moveTo>
                <a:cubicBezTo>
                  <a:pt x="6714988" y="1413789"/>
                  <a:pt x="6600742" y="1528035"/>
                  <a:pt x="6600742" y="1668802"/>
                </a:cubicBezTo>
                <a:cubicBezTo>
                  <a:pt x="6600742" y="1809569"/>
                  <a:pt x="6714988" y="1923814"/>
                  <a:pt x="6855755" y="1923814"/>
                </a:cubicBezTo>
                <a:cubicBezTo>
                  <a:pt x="6996522" y="1923814"/>
                  <a:pt x="7110767" y="1809569"/>
                  <a:pt x="7110767" y="1668802"/>
                </a:cubicBezTo>
                <a:cubicBezTo>
                  <a:pt x="7110767" y="1528035"/>
                  <a:pt x="6996522" y="1413789"/>
                  <a:pt x="6855755" y="1413789"/>
                </a:cubicBezTo>
                <a:close/>
                <a:moveTo>
                  <a:pt x="6855755" y="4371934"/>
                </a:moveTo>
                <a:cubicBezTo>
                  <a:pt x="6714988" y="4371934"/>
                  <a:pt x="6600742" y="4486180"/>
                  <a:pt x="6600742" y="4626947"/>
                </a:cubicBezTo>
                <a:cubicBezTo>
                  <a:pt x="6600742" y="4767714"/>
                  <a:pt x="6714988" y="4881959"/>
                  <a:pt x="6855755" y="4881959"/>
                </a:cubicBezTo>
                <a:cubicBezTo>
                  <a:pt x="6996522" y="4881959"/>
                  <a:pt x="7110767" y="4767714"/>
                  <a:pt x="7110767" y="4626947"/>
                </a:cubicBezTo>
                <a:cubicBezTo>
                  <a:pt x="7110767" y="4486180"/>
                  <a:pt x="6996522" y="4371934"/>
                  <a:pt x="6855755" y="4371934"/>
                </a:cubicBezTo>
                <a:close/>
                <a:moveTo>
                  <a:pt x="6855755" y="7340280"/>
                </a:moveTo>
                <a:cubicBezTo>
                  <a:pt x="6714988" y="7340280"/>
                  <a:pt x="6600742" y="7454525"/>
                  <a:pt x="6600742" y="7595292"/>
                </a:cubicBezTo>
                <a:cubicBezTo>
                  <a:pt x="6600742" y="7736059"/>
                  <a:pt x="6714988" y="7850305"/>
                  <a:pt x="6855755" y="7850305"/>
                </a:cubicBezTo>
                <a:cubicBezTo>
                  <a:pt x="6996522" y="7850305"/>
                  <a:pt x="7110767" y="7736059"/>
                  <a:pt x="7110767" y="7595292"/>
                </a:cubicBezTo>
                <a:cubicBezTo>
                  <a:pt x="7110767" y="7454525"/>
                  <a:pt x="6996522" y="7340280"/>
                  <a:pt x="6855755" y="7340280"/>
                </a:cubicBezTo>
                <a:close/>
                <a:moveTo>
                  <a:pt x="6855755" y="10288224"/>
                </a:moveTo>
                <a:cubicBezTo>
                  <a:pt x="6714988" y="10288224"/>
                  <a:pt x="6600742" y="10402469"/>
                  <a:pt x="6600742" y="10543236"/>
                </a:cubicBezTo>
                <a:cubicBezTo>
                  <a:pt x="6600742" y="10684004"/>
                  <a:pt x="6714988" y="10798249"/>
                  <a:pt x="6855755" y="10798249"/>
                </a:cubicBezTo>
                <a:cubicBezTo>
                  <a:pt x="6996522" y="10798249"/>
                  <a:pt x="7110767" y="10684004"/>
                  <a:pt x="7110767" y="10543236"/>
                </a:cubicBezTo>
                <a:cubicBezTo>
                  <a:pt x="7110767" y="10402469"/>
                  <a:pt x="6996522" y="10288224"/>
                  <a:pt x="6855755" y="10288224"/>
                </a:cubicBezTo>
                <a:close/>
                <a:moveTo>
                  <a:pt x="6855755" y="13236168"/>
                </a:moveTo>
                <a:cubicBezTo>
                  <a:pt x="6714988" y="13236168"/>
                  <a:pt x="6600742" y="13350414"/>
                  <a:pt x="6600742" y="13491181"/>
                </a:cubicBezTo>
                <a:cubicBezTo>
                  <a:pt x="6600742" y="13631948"/>
                  <a:pt x="6714988" y="13746193"/>
                  <a:pt x="6855755" y="13746193"/>
                </a:cubicBezTo>
                <a:cubicBezTo>
                  <a:pt x="6996522" y="13746193"/>
                  <a:pt x="7110767" y="13631948"/>
                  <a:pt x="7110767" y="13491181"/>
                </a:cubicBezTo>
                <a:cubicBezTo>
                  <a:pt x="7110767" y="13350414"/>
                  <a:pt x="6996522" y="13236168"/>
                  <a:pt x="6855755" y="1323616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 w="101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4D2D005-016E-4C06-A9CF-596DD841FC61}"/>
              </a:ext>
            </a:extLst>
          </p:cNvPr>
          <p:cNvSpPr/>
          <p:nvPr/>
        </p:nvSpPr>
        <p:spPr>
          <a:xfrm rot="15818380">
            <a:off x="-1501832" y="-3732425"/>
            <a:ext cx="4559536" cy="7826974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03">
            <a:extLst>
              <a:ext uri="{FF2B5EF4-FFF2-40B4-BE49-F238E27FC236}">
                <a16:creationId xmlns:a16="http://schemas.microsoft.com/office/drawing/2014/main" id="{1D5C6C28-5FF2-4D63-A06C-EE4CB8AB22D2}"/>
              </a:ext>
            </a:extLst>
          </p:cNvPr>
          <p:cNvSpPr/>
          <p:nvPr/>
        </p:nvSpPr>
        <p:spPr>
          <a:xfrm>
            <a:off x="8344779" y="7632246"/>
            <a:ext cx="2998208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600" dirty="0">
                <a:solidFill>
                  <a:schemeClr val="bg2">
                    <a:lumMod val="25000"/>
                    <a:alpha val="40000"/>
                  </a:schemeClr>
                </a:solidFill>
                <a:latin typeface="Modern Love" panose="04090805081005020601" pitchFamily="82" charset="0"/>
              </a:rPr>
              <a:t>03</a:t>
            </a:r>
          </a:p>
        </p:txBody>
      </p:sp>
      <p:sp>
        <p:nvSpPr>
          <p:cNvPr id="13" name="Inovative">
            <a:extLst>
              <a:ext uri="{FF2B5EF4-FFF2-40B4-BE49-F238E27FC236}">
                <a16:creationId xmlns:a16="http://schemas.microsoft.com/office/drawing/2014/main" id="{8330D620-CC42-463A-ABF8-77D7861B4080}"/>
              </a:ext>
            </a:extLst>
          </p:cNvPr>
          <p:cNvSpPr txBox="1"/>
          <p:nvPr/>
        </p:nvSpPr>
        <p:spPr>
          <a:xfrm>
            <a:off x="5786267" y="1001121"/>
            <a:ext cx="4786979" cy="890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72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Inovative</a:t>
            </a:r>
            <a:endParaRPr lang="en-US" sz="72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4" name="Template">
            <a:extLst>
              <a:ext uri="{FF2B5EF4-FFF2-40B4-BE49-F238E27FC236}">
                <a16:creationId xmlns:a16="http://schemas.microsoft.com/office/drawing/2014/main" id="{207A7D73-5616-4654-A91A-885E7BA7BE05}"/>
              </a:ext>
            </a:extLst>
          </p:cNvPr>
          <p:cNvSpPr/>
          <p:nvPr/>
        </p:nvSpPr>
        <p:spPr>
          <a:xfrm>
            <a:off x="5976669" y="1398648"/>
            <a:ext cx="444281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6000" dirty="0">
                <a:solidFill>
                  <a:srgbClr val="0070C0"/>
                </a:solidFill>
                <a:latin typeface="Modern Love" panose="04090805081005020601" pitchFamily="82" charset="0"/>
              </a:rPr>
              <a:t>Template </a:t>
            </a:r>
          </a:p>
        </p:txBody>
      </p:sp>
      <p:sp>
        <p:nvSpPr>
          <p:cNvPr id="15" name="Lorem ipsum koncone sam memet saiki ndue kantor dewe sugih nemen saiki wonge lek ditakoki opo rahasiane yoo dikei wonge uapik enakan lek dijak ngobrol sambil ngopi">
            <a:extLst>
              <a:ext uri="{FF2B5EF4-FFF2-40B4-BE49-F238E27FC236}">
                <a16:creationId xmlns:a16="http://schemas.microsoft.com/office/drawing/2014/main" id="{86ADC6CD-3917-4C27-B3EC-DEA3913EE833}"/>
              </a:ext>
            </a:extLst>
          </p:cNvPr>
          <p:cNvSpPr/>
          <p:nvPr/>
        </p:nvSpPr>
        <p:spPr>
          <a:xfrm>
            <a:off x="6040767" y="2421457"/>
            <a:ext cx="444476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Lorem ipsum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koncone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memet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ndue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kantor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dewe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sugih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nemen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ditakoki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opo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rahasiane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yoo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dikei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uapik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enakan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dijak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ngobrol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sambil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ngopi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2CEF5CA6-C289-4749-906F-7AF1059EC51C}"/>
              </a:ext>
            </a:extLst>
          </p:cNvPr>
          <p:cNvSpPr/>
          <p:nvPr/>
        </p:nvSpPr>
        <p:spPr>
          <a:xfrm>
            <a:off x="7897157" y="3990264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BOOK NOW">
            <a:extLst>
              <a:ext uri="{FF2B5EF4-FFF2-40B4-BE49-F238E27FC236}">
                <a16:creationId xmlns:a16="http://schemas.microsoft.com/office/drawing/2014/main" id="{B9BF64CD-E653-4DE0-A859-5A86E754396C}"/>
              </a:ext>
            </a:extLst>
          </p:cNvPr>
          <p:cNvSpPr txBox="1"/>
          <p:nvPr/>
        </p:nvSpPr>
        <p:spPr>
          <a:xfrm>
            <a:off x="8326091" y="4089616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sp>
        <p:nvSpPr>
          <p:cNvPr id="18" name="www.yourdomain.com">
            <a:extLst>
              <a:ext uri="{FF2B5EF4-FFF2-40B4-BE49-F238E27FC236}">
                <a16:creationId xmlns:a16="http://schemas.microsoft.com/office/drawing/2014/main" id="{5BA3A8E7-7121-47D9-BAE7-F70A7F598657}"/>
              </a:ext>
            </a:extLst>
          </p:cNvPr>
          <p:cNvSpPr/>
          <p:nvPr/>
        </p:nvSpPr>
        <p:spPr>
          <a:xfrm>
            <a:off x="7674817" y="10279124"/>
            <a:ext cx="33854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  <p:grpSp>
        <p:nvGrpSpPr>
          <p:cNvPr id="19" name="Graphic 28">
            <a:extLst>
              <a:ext uri="{FF2B5EF4-FFF2-40B4-BE49-F238E27FC236}">
                <a16:creationId xmlns:a16="http://schemas.microsoft.com/office/drawing/2014/main" id="{058BBF02-7320-4B94-891C-4D7BC9104C08}"/>
              </a:ext>
            </a:extLst>
          </p:cNvPr>
          <p:cNvGrpSpPr/>
          <p:nvPr/>
        </p:nvGrpSpPr>
        <p:grpSpPr>
          <a:xfrm>
            <a:off x="8546631" y="9682528"/>
            <a:ext cx="497244" cy="497244"/>
            <a:chOff x="651541" y="12124338"/>
            <a:chExt cx="497244" cy="497244"/>
          </a:xfrm>
          <a:noFill/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89D8F91-A6B4-4964-A918-1931D0E10D44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6E5104F-BF1D-4943-9368-5319927F1821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2" name="Graphic 27">
            <a:extLst>
              <a:ext uri="{FF2B5EF4-FFF2-40B4-BE49-F238E27FC236}">
                <a16:creationId xmlns:a16="http://schemas.microsoft.com/office/drawing/2014/main" id="{86B9AE7A-95C8-4A0F-9F4F-EB29C72E41C7}"/>
              </a:ext>
            </a:extLst>
          </p:cNvPr>
          <p:cNvGrpSpPr/>
          <p:nvPr/>
        </p:nvGrpSpPr>
        <p:grpSpPr>
          <a:xfrm>
            <a:off x="10203383" y="9682528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044F9FD-0772-4963-BE96-024BDAFB321F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EB1E6E1-594E-405F-AC27-FFA63D48B34B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EA4CCD7-605B-4240-86B7-EB2FB32BE97C}"/>
              </a:ext>
            </a:extLst>
          </p:cNvPr>
          <p:cNvGrpSpPr/>
          <p:nvPr/>
        </p:nvGrpSpPr>
        <p:grpSpPr>
          <a:xfrm>
            <a:off x="9375007" y="9682528"/>
            <a:ext cx="497244" cy="497244"/>
            <a:chOff x="5237778" y="9157148"/>
            <a:chExt cx="497244" cy="497244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9DC9602-845D-4ED5-88E7-2DF33DB5B266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Graphic 35">
              <a:extLst>
                <a:ext uri="{FF2B5EF4-FFF2-40B4-BE49-F238E27FC236}">
                  <a16:creationId xmlns:a16="http://schemas.microsoft.com/office/drawing/2014/main" id="{70E17E8E-858F-4812-87E9-DBAE190A81B2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pic>
        <p:nvPicPr>
          <p:cNvPr id="28" name="your logo">
            <a:extLst>
              <a:ext uri="{FF2B5EF4-FFF2-40B4-BE49-F238E27FC236}">
                <a16:creationId xmlns:a16="http://schemas.microsoft.com/office/drawing/2014/main" id="{61FDE53E-A509-43C2-9B4F-3CCB8BEEEC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7652" y="257958"/>
            <a:ext cx="976266" cy="515252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6E61137D-8A19-4EAE-851D-419146833EA4}"/>
              </a:ext>
            </a:extLst>
          </p:cNvPr>
          <p:cNvGrpSpPr/>
          <p:nvPr/>
        </p:nvGrpSpPr>
        <p:grpSpPr>
          <a:xfrm rot="528895">
            <a:off x="5334518" y="5883963"/>
            <a:ext cx="2174256" cy="2334635"/>
            <a:chOff x="1155842" y="7682028"/>
            <a:chExt cx="1939029" cy="2082056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04F2F8F-99F4-4877-90A7-F30DC49F257E}"/>
                </a:ext>
              </a:extLst>
            </p:cNvPr>
            <p:cNvSpPr/>
            <p:nvPr/>
          </p:nvSpPr>
          <p:spPr>
            <a:xfrm>
              <a:off x="1155842" y="7682028"/>
              <a:ext cx="1939029" cy="2082056"/>
            </a:xfrm>
            <a:custGeom>
              <a:avLst/>
              <a:gdLst>
                <a:gd name="connsiteX0" fmla="*/ 633806 w 1247216"/>
                <a:gd name="connsiteY0" fmla="*/ 1335404 h 1339214"/>
                <a:gd name="connsiteX1" fmla="*/ 642379 w 1247216"/>
                <a:gd name="connsiteY1" fmla="*/ 1339214 h 1339214"/>
                <a:gd name="connsiteX2" fmla="*/ 633806 w 1247216"/>
                <a:gd name="connsiteY2" fmla="*/ 1335404 h 1339214"/>
                <a:gd name="connsiteX3" fmla="*/ 574752 w 1247216"/>
                <a:gd name="connsiteY3" fmla="*/ 1304925 h 1339214"/>
                <a:gd name="connsiteX4" fmla="*/ 563322 w 1247216"/>
                <a:gd name="connsiteY4" fmla="*/ 1305878 h 1339214"/>
                <a:gd name="connsiteX5" fmla="*/ 556654 w 1247216"/>
                <a:gd name="connsiteY5" fmla="*/ 1305878 h 1339214"/>
                <a:gd name="connsiteX6" fmla="*/ 574752 w 1247216"/>
                <a:gd name="connsiteY6" fmla="*/ 1304925 h 1339214"/>
                <a:gd name="connsiteX7" fmla="*/ 609994 w 1247216"/>
                <a:gd name="connsiteY7" fmla="*/ 1303020 h 1339214"/>
                <a:gd name="connsiteX8" fmla="*/ 609042 w 1247216"/>
                <a:gd name="connsiteY8" fmla="*/ 1304925 h 1339214"/>
                <a:gd name="connsiteX9" fmla="*/ 583324 w 1247216"/>
                <a:gd name="connsiteY9" fmla="*/ 1304925 h 1339214"/>
                <a:gd name="connsiteX10" fmla="*/ 609994 w 1247216"/>
                <a:gd name="connsiteY10" fmla="*/ 1303020 h 1339214"/>
                <a:gd name="connsiteX11" fmla="*/ 507124 w 1247216"/>
                <a:gd name="connsiteY11" fmla="*/ 1301115 h 1339214"/>
                <a:gd name="connsiteX12" fmla="*/ 525222 w 1247216"/>
                <a:gd name="connsiteY12" fmla="*/ 1302067 h 1339214"/>
                <a:gd name="connsiteX13" fmla="*/ 507124 w 1247216"/>
                <a:gd name="connsiteY13" fmla="*/ 1301115 h 1339214"/>
                <a:gd name="connsiteX14" fmla="*/ 589992 w 1247216"/>
                <a:gd name="connsiteY14" fmla="*/ 1294447 h 1339214"/>
                <a:gd name="connsiteX15" fmla="*/ 592849 w 1247216"/>
                <a:gd name="connsiteY15" fmla="*/ 1298257 h 1339214"/>
                <a:gd name="connsiteX16" fmla="*/ 581419 w 1247216"/>
                <a:gd name="connsiteY16" fmla="*/ 1298257 h 1339214"/>
                <a:gd name="connsiteX17" fmla="*/ 587134 w 1247216"/>
                <a:gd name="connsiteY17" fmla="*/ 1299210 h 1339214"/>
                <a:gd name="connsiteX18" fmla="*/ 575704 w 1247216"/>
                <a:gd name="connsiteY18" fmla="*/ 1303020 h 1339214"/>
                <a:gd name="connsiteX19" fmla="*/ 577609 w 1247216"/>
                <a:gd name="connsiteY19" fmla="*/ 1301115 h 1339214"/>
                <a:gd name="connsiteX20" fmla="*/ 575704 w 1247216"/>
                <a:gd name="connsiteY20" fmla="*/ 1296352 h 1339214"/>
                <a:gd name="connsiteX21" fmla="*/ 589992 w 1247216"/>
                <a:gd name="connsiteY21" fmla="*/ 1294447 h 1339214"/>
                <a:gd name="connsiteX22" fmla="*/ 568084 w 1247216"/>
                <a:gd name="connsiteY22" fmla="*/ 1293495 h 1339214"/>
                <a:gd name="connsiteX23" fmla="*/ 570941 w 1247216"/>
                <a:gd name="connsiteY23" fmla="*/ 1298257 h 1339214"/>
                <a:gd name="connsiteX24" fmla="*/ 558559 w 1247216"/>
                <a:gd name="connsiteY24" fmla="*/ 1295400 h 1339214"/>
                <a:gd name="connsiteX25" fmla="*/ 556654 w 1247216"/>
                <a:gd name="connsiteY25" fmla="*/ 1298257 h 1339214"/>
                <a:gd name="connsiteX26" fmla="*/ 547129 w 1247216"/>
                <a:gd name="connsiteY26" fmla="*/ 1298257 h 1339214"/>
                <a:gd name="connsiteX27" fmla="*/ 549034 w 1247216"/>
                <a:gd name="connsiteY27" fmla="*/ 1294447 h 1339214"/>
                <a:gd name="connsiteX28" fmla="*/ 568084 w 1247216"/>
                <a:gd name="connsiteY28" fmla="*/ 1293495 h 1339214"/>
                <a:gd name="connsiteX29" fmla="*/ 568084 w 1247216"/>
                <a:gd name="connsiteY29" fmla="*/ 1292542 h 1339214"/>
                <a:gd name="connsiteX30" fmla="*/ 572847 w 1247216"/>
                <a:gd name="connsiteY30" fmla="*/ 1294447 h 1339214"/>
                <a:gd name="connsiteX31" fmla="*/ 568084 w 1247216"/>
                <a:gd name="connsiteY31" fmla="*/ 1292542 h 1339214"/>
                <a:gd name="connsiteX32" fmla="*/ 701434 w 1247216"/>
                <a:gd name="connsiteY32" fmla="*/ 1289684 h 1339214"/>
                <a:gd name="connsiteX33" fmla="*/ 707149 w 1247216"/>
                <a:gd name="connsiteY33" fmla="*/ 1295399 h 1339214"/>
                <a:gd name="connsiteX34" fmla="*/ 704291 w 1247216"/>
                <a:gd name="connsiteY34" fmla="*/ 1297304 h 1339214"/>
                <a:gd name="connsiteX35" fmla="*/ 678574 w 1247216"/>
                <a:gd name="connsiteY35" fmla="*/ 1301114 h 1339214"/>
                <a:gd name="connsiteX36" fmla="*/ 686194 w 1247216"/>
                <a:gd name="connsiteY36" fmla="*/ 1299209 h 1339214"/>
                <a:gd name="connsiteX37" fmla="*/ 696671 w 1247216"/>
                <a:gd name="connsiteY37" fmla="*/ 1292542 h 1339214"/>
                <a:gd name="connsiteX38" fmla="*/ 697624 w 1247216"/>
                <a:gd name="connsiteY38" fmla="*/ 1296352 h 1339214"/>
                <a:gd name="connsiteX39" fmla="*/ 704291 w 1247216"/>
                <a:gd name="connsiteY39" fmla="*/ 1295399 h 1339214"/>
                <a:gd name="connsiteX40" fmla="*/ 701434 w 1247216"/>
                <a:gd name="connsiteY40" fmla="*/ 1289684 h 1339214"/>
                <a:gd name="connsiteX41" fmla="*/ 489741 w 1247216"/>
                <a:gd name="connsiteY41" fmla="*/ 1288970 h 1339214"/>
                <a:gd name="connsiteX42" fmla="*/ 492837 w 1247216"/>
                <a:gd name="connsiteY42" fmla="*/ 1291590 h 1339214"/>
                <a:gd name="connsiteX43" fmla="*/ 485217 w 1247216"/>
                <a:gd name="connsiteY43" fmla="*/ 1290637 h 1339214"/>
                <a:gd name="connsiteX44" fmla="*/ 489741 w 1247216"/>
                <a:gd name="connsiteY44" fmla="*/ 1288970 h 1339214"/>
                <a:gd name="connsiteX45" fmla="*/ 734415 w 1247216"/>
                <a:gd name="connsiteY45" fmla="*/ 1280040 h 1339214"/>
                <a:gd name="connsiteX46" fmla="*/ 737629 w 1247216"/>
                <a:gd name="connsiteY46" fmla="*/ 1281112 h 1339214"/>
                <a:gd name="connsiteX47" fmla="*/ 732867 w 1247216"/>
                <a:gd name="connsiteY47" fmla="*/ 1287779 h 1339214"/>
                <a:gd name="connsiteX48" fmla="*/ 730009 w 1247216"/>
                <a:gd name="connsiteY48" fmla="*/ 1290637 h 1339214"/>
                <a:gd name="connsiteX49" fmla="*/ 729057 w 1247216"/>
                <a:gd name="connsiteY49" fmla="*/ 1281112 h 1339214"/>
                <a:gd name="connsiteX50" fmla="*/ 734415 w 1247216"/>
                <a:gd name="connsiteY50" fmla="*/ 1280040 h 1339214"/>
                <a:gd name="connsiteX51" fmla="*/ 780492 w 1247216"/>
                <a:gd name="connsiteY51" fmla="*/ 1275397 h 1339214"/>
                <a:gd name="connsiteX52" fmla="*/ 769062 w 1247216"/>
                <a:gd name="connsiteY52" fmla="*/ 1283017 h 1339214"/>
                <a:gd name="connsiteX53" fmla="*/ 757632 w 1247216"/>
                <a:gd name="connsiteY53" fmla="*/ 1283969 h 1339214"/>
                <a:gd name="connsiteX54" fmla="*/ 772872 w 1247216"/>
                <a:gd name="connsiteY54" fmla="*/ 1280159 h 1339214"/>
                <a:gd name="connsiteX55" fmla="*/ 766204 w 1247216"/>
                <a:gd name="connsiteY55" fmla="*/ 1279207 h 1339214"/>
                <a:gd name="connsiteX56" fmla="*/ 780492 w 1247216"/>
                <a:gd name="connsiteY56" fmla="*/ 1275397 h 1339214"/>
                <a:gd name="connsiteX57" fmla="*/ 755727 w 1247216"/>
                <a:gd name="connsiteY57" fmla="*/ 1274445 h 1339214"/>
                <a:gd name="connsiteX58" fmla="*/ 749059 w 1247216"/>
                <a:gd name="connsiteY58" fmla="*/ 1279208 h 1339214"/>
                <a:gd name="connsiteX59" fmla="*/ 755727 w 1247216"/>
                <a:gd name="connsiteY59" fmla="*/ 1274445 h 1339214"/>
                <a:gd name="connsiteX60" fmla="*/ 474382 w 1247216"/>
                <a:gd name="connsiteY60" fmla="*/ 1274445 h 1339214"/>
                <a:gd name="connsiteX61" fmla="*/ 479502 w 1247216"/>
                <a:gd name="connsiteY61" fmla="*/ 1276350 h 1339214"/>
                <a:gd name="connsiteX62" fmla="*/ 469977 w 1247216"/>
                <a:gd name="connsiteY62" fmla="*/ 1275397 h 1339214"/>
                <a:gd name="connsiteX63" fmla="*/ 474382 w 1247216"/>
                <a:gd name="connsiteY63" fmla="*/ 1274445 h 1339214"/>
                <a:gd name="connsiteX64" fmla="*/ 564274 w 1247216"/>
                <a:gd name="connsiteY64" fmla="*/ 1260157 h 1339214"/>
                <a:gd name="connsiteX65" fmla="*/ 571894 w 1247216"/>
                <a:gd name="connsiteY65" fmla="*/ 1260157 h 1339214"/>
                <a:gd name="connsiteX66" fmla="*/ 564274 w 1247216"/>
                <a:gd name="connsiteY66" fmla="*/ 1260157 h 1339214"/>
                <a:gd name="connsiteX67" fmla="*/ 386156 w 1247216"/>
                <a:gd name="connsiteY67" fmla="*/ 1259204 h 1339214"/>
                <a:gd name="connsiteX68" fmla="*/ 393776 w 1247216"/>
                <a:gd name="connsiteY68" fmla="*/ 1260157 h 1339214"/>
                <a:gd name="connsiteX69" fmla="*/ 409969 w 1247216"/>
                <a:gd name="connsiteY69" fmla="*/ 1265872 h 1339214"/>
                <a:gd name="connsiteX70" fmla="*/ 425209 w 1247216"/>
                <a:gd name="connsiteY70" fmla="*/ 1269682 h 1339214"/>
                <a:gd name="connsiteX71" fmla="*/ 453784 w 1247216"/>
                <a:gd name="connsiteY71" fmla="*/ 1277302 h 1339214"/>
                <a:gd name="connsiteX72" fmla="*/ 519506 w 1247216"/>
                <a:gd name="connsiteY72" fmla="*/ 1289684 h 1339214"/>
                <a:gd name="connsiteX73" fmla="*/ 524269 w 1247216"/>
                <a:gd name="connsiteY73" fmla="*/ 1287779 h 1339214"/>
                <a:gd name="connsiteX74" fmla="*/ 531889 w 1247216"/>
                <a:gd name="connsiteY74" fmla="*/ 1290637 h 1339214"/>
                <a:gd name="connsiteX75" fmla="*/ 536651 w 1247216"/>
                <a:gd name="connsiteY75" fmla="*/ 1287779 h 1339214"/>
                <a:gd name="connsiteX76" fmla="*/ 551891 w 1247216"/>
                <a:gd name="connsiteY76" fmla="*/ 1289684 h 1339214"/>
                <a:gd name="connsiteX77" fmla="*/ 531889 w 1247216"/>
                <a:gd name="connsiteY77" fmla="*/ 1293494 h 1339214"/>
                <a:gd name="connsiteX78" fmla="*/ 503314 w 1247216"/>
                <a:gd name="connsiteY78" fmla="*/ 1292542 h 1339214"/>
                <a:gd name="connsiteX79" fmla="*/ 501409 w 1247216"/>
                <a:gd name="connsiteY79" fmla="*/ 1294447 h 1339214"/>
                <a:gd name="connsiteX80" fmla="*/ 498551 w 1247216"/>
                <a:gd name="connsiteY80" fmla="*/ 1289684 h 1339214"/>
                <a:gd name="connsiteX81" fmla="*/ 488074 w 1247216"/>
                <a:gd name="connsiteY81" fmla="*/ 1286827 h 1339214"/>
                <a:gd name="connsiteX82" fmla="*/ 484264 w 1247216"/>
                <a:gd name="connsiteY82" fmla="*/ 1288732 h 1339214"/>
                <a:gd name="connsiteX83" fmla="*/ 471881 w 1247216"/>
                <a:gd name="connsiteY83" fmla="*/ 1285874 h 1339214"/>
                <a:gd name="connsiteX84" fmla="*/ 460451 w 1247216"/>
                <a:gd name="connsiteY84" fmla="*/ 1283017 h 1339214"/>
                <a:gd name="connsiteX85" fmla="*/ 438544 w 1247216"/>
                <a:gd name="connsiteY85" fmla="*/ 1278254 h 1339214"/>
                <a:gd name="connsiteX86" fmla="*/ 401396 w 1247216"/>
                <a:gd name="connsiteY86" fmla="*/ 1270634 h 1339214"/>
                <a:gd name="connsiteX87" fmla="*/ 399491 w 1247216"/>
                <a:gd name="connsiteY87" fmla="*/ 1264919 h 1339214"/>
                <a:gd name="connsiteX88" fmla="*/ 394729 w 1247216"/>
                <a:gd name="connsiteY88" fmla="*/ 1263967 h 1339214"/>
                <a:gd name="connsiteX89" fmla="*/ 398539 w 1247216"/>
                <a:gd name="connsiteY89" fmla="*/ 1268729 h 1339214"/>
                <a:gd name="connsiteX90" fmla="*/ 386156 w 1247216"/>
                <a:gd name="connsiteY90" fmla="*/ 1259204 h 1339214"/>
                <a:gd name="connsiteX91" fmla="*/ 316624 w 1247216"/>
                <a:gd name="connsiteY91" fmla="*/ 1254442 h 1339214"/>
                <a:gd name="connsiteX92" fmla="*/ 332817 w 1247216"/>
                <a:gd name="connsiteY92" fmla="*/ 1258252 h 1339214"/>
                <a:gd name="connsiteX93" fmla="*/ 336627 w 1247216"/>
                <a:gd name="connsiteY93" fmla="*/ 1262062 h 1339214"/>
                <a:gd name="connsiteX94" fmla="*/ 342342 w 1247216"/>
                <a:gd name="connsiteY94" fmla="*/ 1260157 h 1339214"/>
                <a:gd name="connsiteX95" fmla="*/ 350914 w 1247216"/>
                <a:gd name="connsiteY95" fmla="*/ 1269682 h 1339214"/>
                <a:gd name="connsiteX96" fmla="*/ 367107 w 1247216"/>
                <a:gd name="connsiteY96" fmla="*/ 1263967 h 1339214"/>
                <a:gd name="connsiteX97" fmla="*/ 392824 w 1247216"/>
                <a:gd name="connsiteY97" fmla="*/ 1271587 h 1339214"/>
                <a:gd name="connsiteX98" fmla="*/ 403302 w 1247216"/>
                <a:gd name="connsiteY98" fmla="*/ 1278255 h 1339214"/>
                <a:gd name="connsiteX99" fmla="*/ 410922 w 1247216"/>
                <a:gd name="connsiteY99" fmla="*/ 1285875 h 1339214"/>
                <a:gd name="connsiteX100" fmla="*/ 391872 w 1247216"/>
                <a:gd name="connsiteY100" fmla="*/ 1299209 h 1339214"/>
                <a:gd name="connsiteX101" fmla="*/ 340437 w 1247216"/>
                <a:gd name="connsiteY101" fmla="*/ 1275397 h 1339214"/>
                <a:gd name="connsiteX102" fmla="*/ 314719 w 1247216"/>
                <a:gd name="connsiteY102" fmla="*/ 1259205 h 1339214"/>
                <a:gd name="connsiteX103" fmla="*/ 316624 w 1247216"/>
                <a:gd name="connsiteY103" fmla="*/ 1254442 h 1339214"/>
                <a:gd name="connsiteX104" fmla="*/ 593325 w 1247216"/>
                <a:gd name="connsiteY104" fmla="*/ 1253251 h 1339214"/>
                <a:gd name="connsiteX105" fmla="*/ 587134 w 1247216"/>
                <a:gd name="connsiteY105" fmla="*/ 1255394 h 1339214"/>
                <a:gd name="connsiteX106" fmla="*/ 568084 w 1247216"/>
                <a:gd name="connsiteY106" fmla="*/ 1253489 h 1339214"/>
                <a:gd name="connsiteX107" fmla="*/ 565226 w 1247216"/>
                <a:gd name="connsiteY107" fmla="*/ 1257299 h 1339214"/>
                <a:gd name="connsiteX108" fmla="*/ 585229 w 1247216"/>
                <a:gd name="connsiteY108" fmla="*/ 1256347 h 1339214"/>
                <a:gd name="connsiteX109" fmla="*/ 608089 w 1247216"/>
                <a:gd name="connsiteY109" fmla="*/ 1255394 h 1339214"/>
                <a:gd name="connsiteX110" fmla="*/ 593325 w 1247216"/>
                <a:gd name="connsiteY110" fmla="*/ 1253251 h 1339214"/>
                <a:gd name="connsiteX111" fmla="*/ 685837 w 1247216"/>
                <a:gd name="connsiteY111" fmla="*/ 1250274 h 1339214"/>
                <a:gd name="connsiteX112" fmla="*/ 676669 w 1247216"/>
                <a:gd name="connsiteY112" fmla="*/ 1253489 h 1339214"/>
                <a:gd name="connsiteX113" fmla="*/ 684289 w 1247216"/>
                <a:gd name="connsiteY113" fmla="*/ 1253489 h 1339214"/>
                <a:gd name="connsiteX114" fmla="*/ 667144 w 1247216"/>
                <a:gd name="connsiteY114" fmla="*/ 1258252 h 1339214"/>
                <a:gd name="connsiteX115" fmla="*/ 665239 w 1247216"/>
                <a:gd name="connsiteY115" fmla="*/ 1255394 h 1339214"/>
                <a:gd name="connsiteX116" fmla="*/ 656666 w 1247216"/>
                <a:gd name="connsiteY116" fmla="*/ 1255394 h 1339214"/>
                <a:gd name="connsiteX117" fmla="*/ 657619 w 1247216"/>
                <a:gd name="connsiteY117" fmla="*/ 1259204 h 1339214"/>
                <a:gd name="connsiteX118" fmla="*/ 645236 w 1247216"/>
                <a:gd name="connsiteY118" fmla="*/ 1256347 h 1339214"/>
                <a:gd name="connsiteX119" fmla="*/ 583324 w 1247216"/>
                <a:gd name="connsiteY119" fmla="*/ 1262062 h 1339214"/>
                <a:gd name="connsiteX120" fmla="*/ 585229 w 1247216"/>
                <a:gd name="connsiteY120" fmla="*/ 1264919 h 1339214"/>
                <a:gd name="connsiteX121" fmla="*/ 572846 w 1247216"/>
                <a:gd name="connsiteY121" fmla="*/ 1265872 h 1339214"/>
                <a:gd name="connsiteX122" fmla="*/ 581419 w 1247216"/>
                <a:gd name="connsiteY122" fmla="*/ 1267777 h 1339214"/>
                <a:gd name="connsiteX123" fmla="*/ 584276 w 1247216"/>
                <a:gd name="connsiteY123" fmla="*/ 1265872 h 1339214"/>
                <a:gd name="connsiteX124" fmla="*/ 629996 w 1247216"/>
                <a:gd name="connsiteY124" fmla="*/ 1266824 h 1339214"/>
                <a:gd name="connsiteX125" fmla="*/ 651904 w 1247216"/>
                <a:gd name="connsiteY125" fmla="*/ 1264919 h 1339214"/>
                <a:gd name="connsiteX126" fmla="*/ 662381 w 1247216"/>
                <a:gd name="connsiteY126" fmla="*/ 1263014 h 1339214"/>
                <a:gd name="connsiteX127" fmla="*/ 664286 w 1247216"/>
                <a:gd name="connsiteY127" fmla="*/ 1262062 h 1339214"/>
                <a:gd name="connsiteX128" fmla="*/ 664286 w 1247216"/>
                <a:gd name="connsiteY128" fmla="*/ 1264919 h 1339214"/>
                <a:gd name="connsiteX129" fmla="*/ 710006 w 1247216"/>
                <a:gd name="connsiteY129" fmla="*/ 1259204 h 1339214"/>
                <a:gd name="connsiteX130" fmla="*/ 671906 w 1247216"/>
                <a:gd name="connsiteY130" fmla="*/ 1261109 h 1339214"/>
                <a:gd name="connsiteX131" fmla="*/ 698576 w 1247216"/>
                <a:gd name="connsiteY131" fmla="*/ 1256347 h 1339214"/>
                <a:gd name="connsiteX132" fmla="*/ 695719 w 1247216"/>
                <a:gd name="connsiteY132" fmla="*/ 1250632 h 1339214"/>
                <a:gd name="connsiteX133" fmla="*/ 685837 w 1247216"/>
                <a:gd name="connsiteY133" fmla="*/ 1250274 h 1339214"/>
                <a:gd name="connsiteX134" fmla="*/ 614756 w 1247216"/>
                <a:gd name="connsiteY134" fmla="*/ 1247774 h 1339214"/>
                <a:gd name="connsiteX135" fmla="*/ 572846 w 1247216"/>
                <a:gd name="connsiteY135" fmla="*/ 1250632 h 1339214"/>
                <a:gd name="connsiteX136" fmla="*/ 599516 w 1247216"/>
                <a:gd name="connsiteY136" fmla="*/ 1250632 h 1339214"/>
                <a:gd name="connsiteX137" fmla="*/ 620471 w 1247216"/>
                <a:gd name="connsiteY137" fmla="*/ 1248727 h 1339214"/>
                <a:gd name="connsiteX138" fmla="*/ 614756 w 1247216"/>
                <a:gd name="connsiteY138" fmla="*/ 1247774 h 1339214"/>
                <a:gd name="connsiteX139" fmla="*/ 508076 w 1247216"/>
                <a:gd name="connsiteY139" fmla="*/ 1246822 h 1339214"/>
                <a:gd name="connsiteX140" fmla="*/ 514744 w 1247216"/>
                <a:gd name="connsiteY140" fmla="*/ 1249679 h 1339214"/>
                <a:gd name="connsiteX141" fmla="*/ 513791 w 1247216"/>
                <a:gd name="connsiteY141" fmla="*/ 1246822 h 1339214"/>
                <a:gd name="connsiteX142" fmla="*/ 508076 w 1247216"/>
                <a:gd name="connsiteY142" fmla="*/ 1246822 h 1339214"/>
                <a:gd name="connsiteX143" fmla="*/ 679526 w 1247216"/>
                <a:gd name="connsiteY143" fmla="*/ 1245869 h 1339214"/>
                <a:gd name="connsiteX144" fmla="*/ 661429 w 1247216"/>
                <a:gd name="connsiteY144" fmla="*/ 1249679 h 1339214"/>
                <a:gd name="connsiteX145" fmla="*/ 674764 w 1247216"/>
                <a:gd name="connsiteY145" fmla="*/ 1250632 h 1339214"/>
                <a:gd name="connsiteX146" fmla="*/ 679526 w 1247216"/>
                <a:gd name="connsiteY146" fmla="*/ 1245869 h 1339214"/>
                <a:gd name="connsiteX147" fmla="*/ 625234 w 1247216"/>
                <a:gd name="connsiteY147" fmla="*/ 1245869 h 1339214"/>
                <a:gd name="connsiteX148" fmla="*/ 654761 w 1247216"/>
                <a:gd name="connsiteY148" fmla="*/ 1246822 h 1339214"/>
                <a:gd name="connsiteX149" fmla="*/ 625234 w 1247216"/>
                <a:gd name="connsiteY149" fmla="*/ 1245869 h 1339214"/>
                <a:gd name="connsiteX150" fmla="*/ 551891 w 1247216"/>
                <a:gd name="connsiteY150" fmla="*/ 1244917 h 1339214"/>
                <a:gd name="connsiteX151" fmla="*/ 529984 w 1247216"/>
                <a:gd name="connsiteY151" fmla="*/ 1245869 h 1339214"/>
                <a:gd name="connsiteX152" fmla="*/ 557606 w 1247216"/>
                <a:gd name="connsiteY152" fmla="*/ 1253489 h 1339214"/>
                <a:gd name="connsiteX153" fmla="*/ 554749 w 1247216"/>
                <a:gd name="connsiteY153" fmla="*/ 1256347 h 1339214"/>
                <a:gd name="connsiteX154" fmla="*/ 561416 w 1247216"/>
                <a:gd name="connsiteY154" fmla="*/ 1253489 h 1339214"/>
                <a:gd name="connsiteX155" fmla="*/ 549986 w 1247216"/>
                <a:gd name="connsiteY155" fmla="*/ 1247774 h 1339214"/>
                <a:gd name="connsiteX156" fmla="*/ 557606 w 1247216"/>
                <a:gd name="connsiteY156" fmla="*/ 1247774 h 1339214"/>
                <a:gd name="connsiteX157" fmla="*/ 551891 w 1247216"/>
                <a:gd name="connsiteY157" fmla="*/ 1244917 h 1339214"/>
                <a:gd name="connsiteX158" fmla="*/ 255664 w 1247216"/>
                <a:gd name="connsiteY158" fmla="*/ 1244917 h 1339214"/>
                <a:gd name="connsiteX159" fmla="*/ 268047 w 1247216"/>
                <a:gd name="connsiteY159" fmla="*/ 1249680 h 1339214"/>
                <a:gd name="connsiteX160" fmla="*/ 268047 w 1247216"/>
                <a:gd name="connsiteY160" fmla="*/ 1245870 h 1339214"/>
                <a:gd name="connsiteX161" fmla="*/ 278524 w 1247216"/>
                <a:gd name="connsiteY161" fmla="*/ 1251584 h 1339214"/>
                <a:gd name="connsiteX162" fmla="*/ 274714 w 1247216"/>
                <a:gd name="connsiteY162" fmla="*/ 1247775 h 1339214"/>
                <a:gd name="connsiteX163" fmla="*/ 283286 w 1247216"/>
                <a:gd name="connsiteY163" fmla="*/ 1248727 h 1339214"/>
                <a:gd name="connsiteX164" fmla="*/ 280429 w 1247216"/>
                <a:gd name="connsiteY164" fmla="*/ 1251584 h 1339214"/>
                <a:gd name="connsiteX165" fmla="*/ 286144 w 1247216"/>
                <a:gd name="connsiteY165" fmla="*/ 1257300 h 1339214"/>
                <a:gd name="connsiteX166" fmla="*/ 282334 w 1247216"/>
                <a:gd name="connsiteY166" fmla="*/ 1258252 h 1339214"/>
                <a:gd name="connsiteX167" fmla="*/ 263284 w 1247216"/>
                <a:gd name="connsiteY167" fmla="*/ 1251584 h 1339214"/>
                <a:gd name="connsiteX168" fmla="*/ 255664 w 1247216"/>
                <a:gd name="connsiteY168" fmla="*/ 1244917 h 1339214"/>
                <a:gd name="connsiteX169" fmla="*/ 659524 w 1247216"/>
                <a:gd name="connsiteY169" fmla="*/ 1243964 h 1339214"/>
                <a:gd name="connsiteX170" fmla="*/ 655714 w 1247216"/>
                <a:gd name="connsiteY170" fmla="*/ 1246822 h 1339214"/>
                <a:gd name="connsiteX171" fmla="*/ 661429 w 1247216"/>
                <a:gd name="connsiteY171" fmla="*/ 1246822 h 1339214"/>
                <a:gd name="connsiteX172" fmla="*/ 659524 w 1247216"/>
                <a:gd name="connsiteY172" fmla="*/ 1243964 h 1339214"/>
                <a:gd name="connsiteX173" fmla="*/ 741439 w 1247216"/>
                <a:gd name="connsiteY173" fmla="*/ 1242059 h 1339214"/>
                <a:gd name="connsiteX174" fmla="*/ 730961 w 1247216"/>
                <a:gd name="connsiteY174" fmla="*/ 1243012 h 1339214"/>
                <a:gd name="connsiteX175" fmla="*/ 732866 w 1247216"/>
                <a:gd name="connsiteY175" fmla="*/ 1245869 h 1339214"/>
                <a:gd name="connsiteX176" fmla="*/ 741439 w 1247216"/>
                <a:gd name="connsiteY176" fmla="*/ 1242059 h 1339214"/>
                <a:gd name="connsiteX177" fmla="*/ 706196 w 1247216"/>
                <a:gd name="connsiteY177" fmla="*/ 1240154 h 1339214"/>
                <a:gd name="connsiteX178" fmla="*/ 685241 w 1247216"/>
                <a:gd name="connsiteY178" fmla="*/ 1244917 h 1339214"/>
                <a:gd name="connsiteX179" fmla="*/ 706196 w 1247216"/>
                <a:gd name="connsiteY179" fmla="*/ 1245869 h 1339214"/>
                <a:gd name="connsiteX180" fmla="*/ 706196 w 1247216"/>
                <a:gd name="connsiteY180" fmla="*/ 1240154 h 1339214"/>
                <a:gd name="connsiteX181" fmla="*/ 687146 w 1247216"/>
                <a:gd name="connsiteY181" fmla="*/ 1225867 h 1339214"/>
                <a:gd name="connsiteX182" fmla="*/ 664286 w 1247216"/>
                <a:gd name="connsiteY182" fmla="*/ 1230629 h 1339214"/>
                <a:gd name="connsiteX183" fmla="*/ 652856 w 1247216"/>
                <a:gd name="connsiteY183" fmla="*/ 1238249 h 1339214"/>
                <a:gd name="connsiteX184" fmla="*/ 669049 w 1247216"/>
                <a:gd name="connsiteY184" fmla="*/ 1234439 h 1339214"/>
                <a:gd name="connsiteX185" fmla="*/ 688099 w 1247216"/>
                <a:gd name="connsiteY185" fmla="*/ 1230629 h 1339214"/>
                <a:gd name="connsiteX186" fmla="*/ 687146 w 1247216"/>
                <a:gd name="connsiteY186" fmla="*/ 1232534 h 1339214"/>
                <a:gd name="connsiteX187" fmla="*/ 687146 w 1247216"/>
                <a:gd name="connsiteY187" fmla="*/ 1225867 h 1339214"/>
                <a:gd name="connsiteX188" fmla="*/ 376632 w 1247216"/>
                <a:gd name="connsiteY188" fmla="*/ 1218247 h 1339214"/>
                <a:gd name="connsiteX189" fmla="*/ 398540 w 1247216"/>
                <a:gd name="connsiteY189" fmla="*/ 1223962 h 1339214"/>
                <a:gd name="connsiteX190" fmla="*/ 393777 w 1247216"/>
                <a:gd name="connsiteY190" fmla="*/ 1223962 h 1339214"/>
                <a:gd name="connsiteX191" fmla="*/ 394729 w 1247216"/>
                <a:gd name="connsiteY191" fmla="*/ 1226820 h 1339214"/>
                <a:gd name="connsiteX192" fmla="*/ 372822 w 1247216"/>
                <a:gd name="connsiteY192" fmla="*/ 1220152 h 1339214"/>
                <a:gd name="connsiteX193" fmla="*/ 376632 w 1247216"/>
                <a:gd name="connsiteY193" fmla="*/ 1218247 h 1339214"/>
                <a:gd name="connsiteX194" fmla="*/ 400325 w 1247216"/>
                <a:gd name="connsiteY194" fmla="*/ 1217532 h 1339214"/>
                <a:gd name="connsiteX195" fmla="*/ 396634 w 1247216"/>
                <a:gd name="connsiteY195" fmla="*/ 1218247 h 1339214"/>
                <a:gd name="connsiteX196" fmla="*/ 406159 w 1247216"/>
                <a:gd name="connsiteY196" fmla="*/ 1221104 h 1339214"/>
                <a:gd name="connsiteX197" fmla="*/ 400325 w 1247216"/>
                <a:gd name="connsiteY197" fmla="*/ 1217532 h 1339214"/>
                <a:gd name="connsiteX198" fmla="*/ 907174 w 1247216"/>
                <a:gd name="connsiteY198" fmla="*/ 1215389 h 1339214"/>
                <a:gd name="connsiteX199" fmla="*/ 895744 w 1247216"/>
                <a:gd name="connsiteY199" fmla="*/ 1223962 h 1339214"/>
                <a:gd name="connsiteX200" fmla="*/ 891934 w 1247216"/>
                <a:gd name="connsiteY200" fmla="*/ 1223962 h 1339214"/>
                <a:gd name="connsiteX201" fmla="*/ 907174 w 1247216"/>
                <a:gd name="connsiteY201" fmla="*/ 1215389 h 1339214"/>
                <a:gd name="connsiteX202" fmla="*/ 327101 w 1247216"/>
                <a:gd name="connsiteY202" fmla="*/ 1215389 h 1339214"/>
                <a:gd name="connsiteX203" fmla="*/ 329959 w 1247216"/>
                <a:gd name="connsiteY203" fmla="*/ 1218247 h 1339214"/>
                <a:gd name="connsiteX204" fmla="*/ 343294 w 1247216"/>
                <a:gd name="connsiteY204" fmla="*/ 1225866 h 1339214"/>
                <a:gd name="connsiteX205" fmla="*/ 341389 w 1247216"/>
                <a:gd name="connsiteY205" fmla="*/ 1225866 h 1339214"/>
                <a:gd name="connsiteX206" fmla="*/ 340436 w 1247216"/>
                <a:gd name="connsiteY206" fmla="*/ 1227771 h 1339214"/>
                <a:gd name="connsiteX207" fmla="*/ 327101 w 1247216"/>
                <a:gd name="connsiteY207" fmla="*/ 1215389 h 1339214"/>
                <a:gd name="connsiteX208" fmla="*/ 750964 w 1247216"/>
                <a:gd name="connsiteY208" fmla="*/ 1214437 h 1339214"/>
                <a:gd name="connsiteX209" fmla="*/ 743344 w 1247216"/>
                <a:gd name="connsiteY209" fmla="*/ 1217294 h 1339214"/>
                <a:gd name="connsiteX210" fmla="*/ 750964 w 1247216"/>
                <a:gd name="connsiteY210" fmla="*/ 1214437 h 1339214"/>
                <a:gd name="connsiteX211" fmla="*/ 782396 w 1247216"/>
                <a:gd name="connsiteY211" fmla="*/ 1212532 h 1339214"/>
                <a:gd name="connsiteX212" fmla="*/ 771919 w 1247216"/>
                <a:gd name="connsiteY212" fmla="*/ 1217294 h 1339214"/>
                <a:gd name="connsiteX213" fmla="*/ 782396 w 1247216"/>
                <a:gd name="connsiteY213" fmla="*/ 1212532 h 1339214"/>
                <a:gd name="connsiteX214" fmla="*/ 359486 w 1247216"/>
                <a:gd name="connsiteY214" fmla="*/ 1212532 h 1339214"/>
                <a:gd name="connsiteX215" fmla="*/ 364249 w 1247216"/>
                <a:gd name="connsiteY215" fmla="*/ 1212532 h 1339214"/>
                <a:gd name="connsiteX216" fmla="*/ 374726 w 1247216"/>
                <a:gd name="connsiteY216" fmla="*/ 1217295 h 1339214"/>
                <a:gd name="connsiteX217" fmla="*/ 361391 w 1247216"/>
                <a:gd name="connsiteY217" fmla="*/ 1215390 h 1339214"/>
                <a:gd name="connsiteX218" fmla="*/ 359486 w 1247216"/>
                <a:gd name="connsiteY218" fmla="*/ 1212532 h 1339214"/>
                <a:gd name="connsiteX219" fmla="*/ 806804 w 1247216"/>
                <a:gd name="connsiteY219" fmla="*/ 1209317 h 1339214"/>
                <a:gd name="connsiteX220" fmla="*/ 799541 w 1247216"/>
                <a:gd name="connsiteY220" fmla="*/ 1211579 h 1339214"/>
                <a:gd name="connsiteX221" fmla="*/ 796684 w 1247216"/>
                <a:gd name="connsiteY221" fmla="*/ 1216342 h 1339214"/>
                <a:gd name="connsiteX222" fmla="*/ 796684 w 1247216"/>
                <a:gd name="connsiteY222" fmla="*/ 1212532 h 1339214"/>
                <a:gd name="connsiteX223" fmla="*/ 780491 w 1247216"/>
                <a:gd name="connsiteY223" fmla="*/ 1219199 h 1339214"/>
                <a:gd name="connsiteX224" fmla="*/ 788111 w 1247216"/>
                <a:gd name="connsiteY224" fmla="*/ 1219199 h 1339214"/>
                <a:gd name="connsiteX225" fmla="*/ 768109 w 1247216"/>
                <a:gd name="connsiteY225" fmla="*/ 1223962 h 1339214"/>
                <a:gd name="connsiteX226" fmla="*/ 769061 w 1247216"/>
                <a:gd name="connsiteY226" fmla="*/ 1226819 h 1339214"/>
                <a:gd name="connsiteX227" fmla="*/ 758584 w 1247216"/>
                <a:gd name="connsiteY227" fmla="*/ 1226819 h 1339214"/>
                <a:gd name="connsiteX228" fmla="*/ 729056 w 1247216"/>
                <a:gd name="connsiteY228" fmla="*/ 1236344 h 1339214"/>
                <a:gd name="connsiteX229" fmla="*/ 727151 w 1247216"/>
                <a:gd name="connsiteY229" fmla="*/ 1233487 h 1339214"/>
                <a:gd name="connsiteX230" fmla="*/ 720484 w 1247216"/>
                <a:gd name="connsiteY230" fmla="*/ 1237297 h 1339214"/>
                <a:gd name="connsiteX231" fmla="*/ 728104 w 1247216"/>
                <a:gd name="connsiteY231" fmla="*/ 1237297 h 1339214"/>
                <a:gd name="connsiteX232" fmla="*/ 710959 w 1247216"/>
                <a:gd name="connsiteY232" fmla="*/ 1242059 h 1339214"/>
                <a:gd name="connsiteX233" fmla="*/ 716674 w 1247216"/>
                <a:gd name="connsiteY233" fmla="*/ 1247774 h 1339214"/>
                <a:gd name="connsiteX234" fmla="*/ 718579 w 1247216"/>
                <a:gd name="connsiteY234" fmla="*/ 1242059 h 1339214"/>
                <a:gd name="connsiteX235" fmla="*/ 727151 w 1247216"/>
                <a:gd name="connsiteY235" fmla="*/ 1241107 h 1339214"/>
                <a:gd name="connsiteX236" fmla="*/ 721436 w 1247216"/>
                <a:gd name="connsiteY236" fmla="*/ 1241107 h 1339214"/>
                <a:gd name="connsiteX237" fmla="*/ 771919 w 1247216"/>
                <a:gd name="connsiteY237" fmla="*/ 1230629 h 1339214"/>
                <a:gd name="connsiteX238" fmla="*/ 811924 w 1247216"/>
                <a:gd name="connsiteY238" fmla="*/ 1210627 h 1339214"/>
                <a:gd name="connsiteX239" fmla="*/ 806804 w 1247216"/>
                <a:gd name="connsiteY239" fmla="*/ 1209317 h 1339214"/>
                <a:gd name="connsiteX240" fmla="*/ 354724 w 1247216"/>
                <a:gd name="connsiteY240" fmla="*/ 1206817 h 1339214"/>
                <a:gd name="connsiteX241" fmla="*/ 359486 w 1247216"/>
                <a:gd name="connsiteY241" fmla="*/ 1209675 h 1339214"/>
                <a:gd name="connsiteX242" fmla="*/ 357581 w 1247216"/>
                <a:gd name="connsiteY242" fmla="*/ 1211580 h 1339214"/>
                <a:gd name="connsiteX243" fmla="*/ 354724 w 1247216"/>
                <a:gd name="connsiteY243" fmla="*/ 1206817 h 1339214"/>
                <a:gd name="connsiteX244" fmla="*/ 653809 w 1247216"/>
                <a:gd name="connsiteY244" fmla="*/ 1205864 h 1339214"/>
                <a:gd name="connsiteX245" fmla="*/ 636664 w 1247216"/>
                <a:gd name="connsiteY245" fmla="*/ 1208722 h 1339214"/>
                <a:gd name="connsiteX246" fmla="*/ 639521 w 1247216"/>
                <a:gd name="connsiteY246" fmla="*/ 1212532 h 1339214"/>
                <a:gd name="connsiteX247" fmla="*/ 633806 w 1247216"/>
                <a:gd name="connsiteY247" fmla="*/ 1211579 h 1339214"/>
                <a:gd name="connsiteX248" fmla="*/ 633806 w 1247216"/>
                <a:gd name="connsiteY248" fmla="*/ 1206817 h 1339214"/>
                <a:gd name="connsiteX249" fmla="*/ 609994 w 1247216"/>
                <a:gd name="connsiteY249" fmla="*/ 1213484 h 1339214"/>
                <a:gd name="connsiteX250" fmla="*/ 622376 w 1247216"/>
                <a:gd name="connsiteY250" fmla="*/ 1213484 h 1339214"/>
                <a:gd name="connsiteX251" fmla="*/ 619026 w 1247216"/>
                <a:gd name="connsiteY251" fmla="*/ 1215159 h 1339214"/>
                <a:gd name="connsiteX252" fmla="*/ 611899 w 1247216"/>
                <a:gd name="connsiteY252" fmla="*/ 1215389 h 1339214"/>
                <a:gd name="connsiteX253" fmla="*/ 621424 w 1247216"/>
                <a:gd name="connsiteY253" fmla="*/ 1216342 h 1339214"/>
                <a:gd name="connsiteX254" fmla="*/ 618566 w 1247216"/>
                <a:gd name="connsiteY254" fmla="*/ 1215389 h 1339214"/>
                <a:gd name="connsiteX255" fmla="*/ 619026 w 1247216"/>
                <a:gd name="connsiteY255" fmla="*/ 1215159 h 1339214"/>
                <a:gd name="connsiteX256" fmla="*/ 641426 w 1247216"/>
                <a:gd name="connsiteY256" fmla="*/ 1214437 h 1339214"/>
                <a:gd name="connsiteX257" fmla="*/ 655714 w 1247216"/>
                <a:gd name="connsiteY257" fmla="*/ 1212532 h 1339214"/>
                <a:gd name="connsiteX258" fmla="*/ 669049 w 1247216"/>
                <a:gd name="connsiteY258" fmla="*/ 1210627 h 1339214"/>
                <a:gd name="connsiteX259" fmla="*/ 650951 w 1247216"/>
                <a:gd name="connsiteY259" fmla="*/ 1210627 h 1339214"/>
                <a:gd name="connsiteX260" fmla="*/ 662381 w 1247216"/>
                <a:gd name="connsiteY260" fmla="*/ 1205864 h 1339214"/>
                <a:gd name="connsiteX261" fmla="*/ 653809 w 1247216"/>
                <a:gd name="connsiteY261" fmla="*/ 1205864 h 1339214"/>
                <a:gd name="connsiteX262" fmla="*/ 949084 w 1247216"/>
                <a:gd name="connsiteY262" fmla="*/ 1204912 h 1339214"/>
                <a:gd name="connsiteX263" fmla="*/ 951941 w 1247216"/>
                <a:gd name="connsiteY263" fmla="*/ 1205864 h 1339214"/>
                <a:gd name="connsiteX264" fmla="*/ 941464 w 1247216"/>
                <a:gd name="connsiteY264" fmla="*/ 1213485 h 1339214"/>
                <a:gd name="connsiteX265" fmla="*/ 945274 w 1247216"/>
                <a:gd name="connsiteY265" fmla="*/ 1207770 h 1339214"/>
                <a:gd name="connsiteX266" fmla="*/ 949084 w 1247216"/>
                <a:gd name="connsiteY266" fmla="*/ 1204912 h 1339214"/>
                <a:gd name="connsiteX267" fmla="*/ 330187 w 1247216"/>
                <a:gd name="connsiteY267" fmla="*/ 1204767 h 1339214"/>
                <a:gd name="connsiteX268" fmla="*/ 333997 w 1247216"/>
                <a:gd name="connsiteY268" fmla="*/ 1206778 h 1339214"/>
                <a:gd name="connsiteX269" fmla="*/ 331864 w 1247216"/>
                <a:gd name="connsiteY269" fmla="*/ 1205864 h 1339214"/>
                <a:gd name="connsiteX270" fmla="*/ 392824 w 1247216"/>
                <a:gd name="connsiteY270" fmla="*/ 1196578 h 1339214"/>
                <a:gd name="connsiteX271" fmla="*/ 398539 w 1247216"/>
                <a:gd name="connsiteY271" fmla="*/ 1199198 h 1339214"/>
                <a:gd name="connsiteX272" fmla="*/ 399491 w 1247216"/>
                <a:gd name="connsiteY272" fmla="*/ 1201102 h 1339214"/>
                <a:gd name="connsiteX273" fmla="*/ 389966 w 1247216"/>
                <a:gd name="connsiteY273" fmla="*/ 1198245 h 1339214"/>
                <a:gd name="connsiteX274" fmla="*/ 392824 w 1247216"/>
                <a:gd name="connsiteY274" fmla="*/ 1196578 h 1339214"/>
                <a:gd name="connsiteX275" fmla="*/ 448069 w 1247216"/>
                <a:gd name="connsiteY275" fmla="*/ 1196339 h 1339214"/>
                <a:gd name="connsiteX276" fmla="*/ 449021 w 1247216"/>
                <a:gd name="connsiteY276" fmla="*/ 1197291 h 1339214"/>
                <a:gd name="connsiteX277" fmla="*/ 448069 w 1247216"/>
                <a:gd name="connsiteY277" fmla="*/ 1198244 h 1339214"/>
                <a:gd name="connsiteX278" fmla="*/ 448069 w 1247216"/>
                <a:gd name="connsiteY278" fmla="*/ 1196339 h 1339214"/>
                <a:gd name="connsiteX279" fmla="*/ 398539 w 1247216"/>
                <a:gd name="connsiteY279" fmla="*/ 1195387 h 1339214"/>
                <a:gd name="connsiteX280" fmla="*/ 403302 w 1247216"/>
                <a:gd name="connsiteY280" fmla="*/ 1196339 h 1339214"/>
                <a:gd name="connsiteX281" fmla="*/ 404254 w 1247216"/>
                <a:gd name="connsiteY281" fmla="*/ 1196339 h 1339214"/>
                <a:gd name="connsiteX282" fmla="*/ 407111 w 1247216"/>
                <a:gd name="connsiteY282" fmla="*/ 1198244 h 1339214"/>
                <a:gd name="connsiteX283" fmla="*/ 404254 w 1247216"/>
                <a:gd name="connsiteY283" fmla="*/ 1199197 h 1339214"/>
                <a:gd name="connsiteX284" fmla="*/ 403302 w 1247216"/>
                <a:gd name="connsiteY284" fmla="*/ 1198244 h 1339214"/>
                <a:gd name="connsiteX285" fmla="*/ 399491 w 1247216"/>
                <a:gd name="connsiteY285" fmla="*/ 1197292 h 1339214"/>
                <a:gd name="connsiteX286" fmla="*/ 398539 w 1247216"/>
                <a:gd name="connsiteY286" fmla="*/ 1195387 h 1339214"/>
                <a:gd name="connsiteX287" fmla="*/ 730009 w 1247216"/>
                <a:gd name="connsiteY287" fmla="*/ 1193482 h 1339214"/>
                <a:gd name="connsiteX288" fmla="*/ 710959 w 1247216"/>
                <a:gd name="connsiteY288" fmla="*/ 1198244 h 1339214"/>
                <a:gd name="connsiteX289" fmla="*/ 693814 w 1247216"/>
                <a:gd name="connsiteY289" fmla="*/ 1200149 h 1339214"/>
                <a:gd name="connsiteX290" fmla="*/ 665239 w 1247216"/>
                <a:gd name="connsiteY290" fmla="*/ 1208722 h 1339214"/>
                <a:gd name="connsiteX291" fmla="*/ 674764 w 1247216"/>
                <a:gd name="connsiteY291" fmla="*/ 1207769 h 1339214"/>
                <a:gd name="connsiteX292" fmla="*/ 673811 w 1247216"/>
                <a:gd name="connsiteY292" fmla="*/ 1211579 h 1339214"/>
                <a:gd name="connsiteX293" fmla="*/ 682384 w 1247216"/>
                <a:gd name="connsiteY293" fmla="*/ 1210627 h 1339214"/>
                <a:gd name="connsiteX294" fmla="*/ 677621 w 1247216"/>
                <a:gd name="connsiteY294" fmla="*/ 1207769 h 1339214"/>
                <a:gd name="connsiteX295" fmla="*/ 705244 w 1247216"/>
                <a:gd name="connsiteY295" fmla="*/ 1203959 h 1339214"/>
                <a:gd name="connsiteX296" fmla="*/ 712864 w 1247216"/>
                <a:gd name="connsiteY296" fmla="*/ 1202054 h 1339214"/>
                <a:gd name="connsiteX297" fmla="*/ 719531 w 1247216"/>
                <a:gd name="connsiteY297" fmla="*/ 1200149 h 1339214"/>
                <a:gd name="connsiteX298" fmla="*/ 731914 w 1247216"/>
                <a:gd name="connsiteY298" fmla="*/ 1195387 h 1339214"/>
                <a:gd name="connsiteX299" fmla="*/ 730009 w 1247216"/>
                <a:gd name="connsiteY299" fmla="*/ 1193482 h 1339214"/>
                <a:gd name="connsiteX300" fmla="*/ 354367 w 1247216"/>
                <a:gd name="connsiteY300" fmla="*/ 1190982 h 1339214"/>
                <a:gd name="connsiteX301" fmla="*/ 350914 w 1247216"/>
                <a:gd name="connsiteY301" fmla="*/ 1191577 h 1339214"/>
                <a:gd name="connsiteX302" fmla="*/ 358534 w 1247216"/>
                <a:gd name="connsiteY302" fmla="*/ 1192529 h 1339214"/>
                <a:gd name="connsiteX303" fmla="*/ 354367 w 1247216"/>
                <a:gd name="connsiteY303" fmla="*/ 1190982 h 1339214"/>
                <a:gd name="connsiteX304" fmla="*/ 379489 w 1247216"/>
                <a:gd name="connsiteY304" fmla="*/ 1188720 h 1339214"/>
                <a:gd name="connsiteX305" fmla="*/ 380441 w 1247216"/>
                <a:gd name="connsiteY305" fmla="*/ 1189672 h 1339214"/>
                <a:gd name="connsiteX306" fmla="*/ 379489 w 1247216"/>
                <a:gd name="connsiteY306" fmla="*/ 1190625 h 1339214"/>
                <a:gd name="connsiteX307" fmla="*/ 378536 w 1247216"/>
                <a:gd name="connsiteY307" fmla="*/ 1189672 h 1339214"/>
                <a:gd name="connsiteX308" fmla="*/ 379489 w 1247216"/>
                <a:gd name="connsiteY308" fmla="*/ 1188720 h 1339214"/>
                <a:gd name="connsiteX309" fmla="*/ 913841 w 1247216"/>
                <a:gd name="connsiteY309" fmla="*/ 1186814 h 1339214"/>
                <a:gd name="connsiteX310" fmla="*/ 904316 w 1247216"/>
                <a:gd name="connsiteY310" fmla="*/ 1195387 h 1339214"/>
                <a:gd name="connsiteX311" fmla="*/ 913841 w 1247216"/>
                <a:gd name="connsiteY311" fmla="*/ 1186814 h 1339214"/>
                <a:gd name="connsiteX312" fmla="*/ 944864 w 1247216"/>
                <a:gd name="connsiteY312" fmla="*/ 1185090 h 1339214"/>
                <a:gd name="connsiteX313" fmla="*/ 947179 w 1247216"/>
                <a:gd name="connsiteY313" fmla="*/ 1185862 h 1339214"/>
                <a:gd name="connsiteX314" fmla="*/ 946226 w 1247216"/>
                <a:gd name="connsiteY314" fmla="*/ 1186814 h 1339214"/>
                <a:gd name="connsiteX315" fmla="*/ 939559 w 1247216"/>
                <a:gd name="connsiteY315" fmla="*/ 1188719 h 1339214"/>
                <a:gd name="connsiteX316" fmla="*/ 941124 w 1247216"/>
                <a:gd name="connsiteY316" fmla="*/ 1187467 h 1339214"/>
                <a:gd name="connsiteX317" fmla="*/ 452831 w 1247216"/>
                <a:gd name="connsiteY317" fmla="*/ 1184909 h 1339214"/>
                <a:gd name="connsiteX318" fmla="*/ 465214 w 1247216"/>
                <a:gd name="connsiteY318" fmla="*/ 1185862 h 1339214"/>
                <a:gd name="connsiteX319" fmla="*/ 464261 w 1247216"/>
                <a:gd name="connsiteY319" fmla="*/ 1187767 h 1339214"/>
                <a:gd name="connsiteX320" fmla="*/ 452831 w 1247216"/>
                <a:gd name="connsiteY320" fmla="*/ 1184909 h 1339214"/>
                <a:gd name="connsiteX321" fmla="*/ 277056 w 1247216"/>
                <a:gd name="connsiteY321" fmla="*/ 1174714 h 1339214"/>
                <a:gd name="connsiteX322" fmla="*/ 284001 w 1247216"/>
                <a:gd name="connsiteY322" fmla="*/ 1179194 h 1339214"/>
                <a:gd name="connsiteX323" fmla="*/ 289954 w 1247216"/>
                <a:gd name="connsiteY323" fmla="*/ 1181099 h 1339214"/>
                <a:gd name="connsiteX324" fmla="*/ 296621 w 1247216"/>
                <a:gd name="connsiteY324" fmla="*/ 1187767 h 1339214"/>
                <a:gd name="connsiteX325" fmla="*/ 299479 w 1247216"/>
                <a:gd name="connsiteY325" fmla="*/ 1188719 h 1339214"/>
                <a:gd name="connsiteX326" fmla="*/ 302336 w 1247216"/>
                <a:gd name="connsiteY326" fmla="*/ 1185862 h 1339214"/>
                <a:gd name="connsiteX327" fmla="*/ 307099 w 1247216"/>
                <a:gd name="connsiteY327" fmla="*/ 1189672 h 1339214"/>
                <a:gd name="connsiteX328" fmla="*/ 330187 w 1247216"/>
                <a:gd name="connsiteY328" fmla="*/ 1204767 h 1339214"/>
                <a:gd name="connsiteX329" fmla="*/ 322339 w 1247216"/>
                <a:gd name="connsiteY329" fmla="*/ 1200625 h 1339214"/>
                <a:gd name="connsiteX330" fmla="*/ 305194 w 1247216"/>
                <a:gd name="connsiteY330" fmla="*/ 1197292 h 1339214"/>
                <a:gd name="connsiteX331" fmla="*/ 296621 w 1247216"/>
                <a:gd name="connsiteY331" fmla="*/ 1193482 h 1339214"/>
                <a:gd name="connsiteX332" fmla="*/ 269951 w 1247216"/>
                <a:gd name="connsiteY332" fmla="*/ 1175384 h 1339214"/>
                <a:gd name="connsiteX333" fmla="*/ 277571 w 1247216"/>
                <a:gd name="connsiteY333" fmla="*/ 1177289 h 1339214"/>
                <a:gd name="connsiteX334" fmla="*/ 946226 w 1247216"/>
                <a:gd name="connsiteY334" fmla="*/ 1171574 h 1339214"/>
                <a:gd name="connsiteX335" fmla="*/ 941464 w 1247216"/>
                <a:gd name="connsiteY335" fmla="*/ 1174432 h 1339214"/>
                <a:gd name="connsiteX336" fmla="*/ 947179 w 1247216"/>
                <a:gd name="connsiteY336" fmla="*/ 1173479 h 1339214"/>
                <a:gd name="connsiteX337" fmla="*/ 273966 w 1247216"/>
                <a:gd name="connsiteY337" fmla="*/ 1170758 h 1339214"/>
                <a:gd name="connsiteX338" fmla="*/ 276619 w 1247216"/>
                <a:gd name="connsiteY338" fmla="*/ 1172527 h 1339214"/>
                <a:gd name="connsiteX339" fmla="*/ 277056 w 1247216"/>
                <a:gd name="connsiteY339" fmla="*/ 1174714 h 1339214"/>
                <a:gd name="connsiteX340" fmla="*/ 276619 w 1247216"/>
                <a:gd name="connsiteY340" fmla="*/ 1174432 h 1339214"/>
                <a:gd name="connsiteX341" fmla="*/ 953846 w 1247216"/>
                <a:gd name="connsiteY341" fmla="*/ 1163002 h 1339214"/>
                <a:gd name="connsiteX342" fmla="*/ 947179 w 1247216"/>
                <a:gd name="connsiteY342" fmla="*/ 1169669 h 1339214"/>
                <a:gd name="connsiteX343" fmla="*/ 955751 w 1247216"/>
                <a:gd name="connsiteY343" fmla="*/ 1164907 h 1339214"/>
                <a:gd name="connsiteX344" fmla="*/ 262332 w 1247216"/>
                <a:gd name="connsiteY344" fmla="*/ 1163002 h 1339214"/>
                <a:gd name="connsiteX345" fmla="*/ 271976 w 1247216"/>
                <a:gd name="connsiteY345" fmla="*/ 1168003 h 1339214"/>
                <a:gd name="connsiteX346" fmla="*/ 273966 w 1247216"/>
                <a:gd name="connsiteY346" fmla="*/ 1170758 h 1339214"/>
                <a:gd name="connsiteX347" fmla="*/ 262330 w 1247216"/>
                <a:gd name="connsiteY347" fmla="*/ 1163001 h 1339214"/>
                <a:gd name="connsiteX348" fmla="*/ 262332 w 1247216"/>
                <a:gd name="connsiteY348" fmla="*/ 1163002 h 1339214"/>
                <a:gd name="connsiteX349" fmla="*/ 262331 w 1247216"/>
                <a:gd name="connsiteY349" fmla="*/ 1163002 h 1339214"/>
                <a:gd name="connsiteX350" fmla="*/ 380441 w 1247216"/>
                <a:gd name="connsiteY350" fmla="*/ 1162049 h 1339214"/>
                <a:gd name="connsiteX351" fmla="*/ 382346 w 1247216"/>
                <a:gd name="connsiteY351" fmla="*/ 1163002 h 1339214"/>
                <a:gd name="connsiteX352" fmla="*/ 396634 w 1247216"/>
                <a:gd name="connsiteY352" fmla="*/ 1171574 h 1339214"/>
                <a:gd name="connsiteX353" fmla="*/ 433781 w 1247216"/>
                <a:gd name="connsiteY353" fmla="*/ 1184909 h 1339214"/>
                <a:gd name="connsiteX354" fmla="*/ 471881 w 1247216"/>
                <a:gd name="connsiteY354" fmla="*/ 1194434 h 1339214"/>
                <a:gd name="connsiteX355" fmla="*/ 471881 w 1247216"/>
                <a:gd name="connsiteY355" fmla="*/ 1183957 h 1339214"/>
                <a:gd name="connsiteX356" fmla="*/ 450926 w 1247216"/>
                <a:gd name="connsiteY356" fmla="*/ 1183957 h 1339214"/>
                <a:gd name="connsiteX357" fmla="*/ 418541 w 1247216"/>
                <a:gd name="connsiteY357" fmla="*/ 1172527 h 1339214"/>
                <a:gd name="connsiteX358" fmla="*/ 402349 w 1247216"/>
                <a:gd name="connsiteY358" fmla="*/ 1166812 h 1339214"/>
                <a:gd name="connsiteX359" fmla="*/ 387109 w 1247216"/>
                <a:gd name="connsiteY359" fmla="*/ 1163002 h 1339214"/>
                <a:gd name="connsiteX360" fmla="*/ 380441 w 1247216"/>
                <a:gd name="connsiteY360" fmla="*/ 1162049 h 1339214"/>
                <a:gd name="connsiteX361" fmla="*/ 352819 w 1247216"/>
                <a:gd name="connsiteY361" fmla="*/ 1157287 h 1339214"/>
                <a:gd name="connsiteX362" fmla="*/ 349612 w 1247216"/>
                <a:gd name="connsiteY362" fmla="*/ 1157701 h 1339214"/>
                <a:gd name="connsiteX363" fmla="*/ 353043 w 1247216"/>
                <a:gd name="connsiteY363" fmla="*/ 1158550 h 1339214"/>
                <a:gd name="connsiteX364" fmla="*/ 963371 w 1247216"/>
                <a:gd name="connsiteY364" fmla="*/ 1148714 h 1339214"/>
                <a:gd name="connsiteX365" fmla="*/ 940511 w 1247216"/>
                <a:gd name="connsiteY365" fmla="*/ 1165859 h 1339214"/>
                <a:gd name="connsiteX366" fmla="*/ 925271 w 1247216"/>
                <a:gd name="connsiteY366" fmla="*/ 1180147 h 1339214"/>
                <a:gd name="connsiteX367" fmla="*/ 945274 w 1247216"/>
                <a:gd name="connsiteY367" fmla="*/ 1165859 h 1339214"/>
                <a:gd name="connsiteX368" fmla="*/ 963371 w 1247216"/>
                <a:gd name="connsiteY368" fmla="*/ 1148714 h 1339214"/>
                <a:gd name="connsiteX369" fmla="*/ 1001028 w 1247216"/>
                <a:gd name="connsiteY369" fmla="*/ 1148452 h 1339214"/>
                <a:gd name="connsiteX370" fmla="*/ 1003614 w 1247216"/>
                <a:gd name="connsiteY370" fmla="*/ 1149191 h 1339214"/>
                <a:gd name="connsiteX371" fmla="*/ 1001471 w 1247216"/>
                <a:gd name="connsiteY371" fmla="*/ 1153477 h 1339214"/>
                <a:gd name="connsiteX372" fmla="*/ 999517 w 1247216"/>
                <a:gd name="connsiteY372" fmla="*/ 1149567 h 1339214"/>
                <a:gd name="connsiteX373" fmla="*/ 1009091 w 1247216"/>
                <a:gd name="connsiteY373" fmla="*/ 1143952 h 1339214"/>
                <a:gd name="connsiteX374" fmla="*/ 1009091 w 1247216"/>
                <a:gd name="connsiteY374" fmla="*/ 1146809 h 1339214"/>
                <a:gd name="connsiteX375" fmla="*/ 1006234 w 1247216"/>
                <a:gd name="connsiteY375" fmla="*/ 1146809 h 1339214"/>
                <a:gd name="connsiteX376" fmla="*/ 1003254 w 1247216"/>
                <a:gd name="connsiteY376" fmla="*/ 1146809 h 1339214"/>
                <a:gd name="connsiteX377" fmla="*/ 1006118 w 1247216"/>
                <a:gd name="connsiteY377" fmla="*/ 1144695 h 1339214"/>
                <a:gd name="connsiteX378" fmla="*/ 1034809 w 1247216"/>
                <a:gd name="connsiteY378" fmla="*/ 1128712 h 1339214"/>
                <a:gd name="connsiteX379" fmla="*/ 1028141 w 1247216"/>
                <a:gd name="connsiteY379" fmla="*/ 1135379 h 1339214"/>
                <a:gd name="connsiteX380" fmla="*/ 1031951 w 1247216"/>
                <a:gd name="connsiteY380" fmla="*/ 1130617 h 1339214"/>
                <a:gd name="connsiteX381" fmla="*/ 1028141 w 1247216"/>
                <a:gd name="connsiteY381" fmla="*/ 1133474 h 1339214"/>
                <a:gd name="connsiteX382" fmla="*/ 1026236 w 1247216"/>
                <a:gd name="connsiteY382" fmla="*/ 1131569 h 1339214"/>
                <a:gd name="connsiteX383" fmla="*/ 1034809 w 1247216"/>
                <a:gd name="connsiteY383" fmla="*/ 1128712 h 1339214"/>
                <a:gd name="connsiteX384" fmla="*/ 1152919 w 1247216"/>
                <a:gd name="connsiteY384" fmla="*/ 1121092 h 1339214"/>
                <a:gd name="connsiteX385" fmla="*/ 1147204 w 1247216"/>
                <a:gd name="connsiteY385" fmla="*/ 1136332 h 1339214"/>
                <a:gd name="connsiteX386" fmla="*/ 1148156 w 1247216"/>
                <a:gd name="connsiteY386" fmla="*/ 1127760 h 1339214"/>
                <a:gd name="connsiteX387" fmla="*/ 1152919 w 1247216"/>
                <a:gd name="connsiteY387" fmla="*/ 1121092 h 1339214"/>
                <a:gd name="connsiteX388" fmla="*/ 203276 w 1247216"/>
                <a:gd name="connsiteY388" fmla="*/ 1115377 h 1339214"/>
                <a:gd name="connsiteX389" fmla="*/ 230899 w 1247216"/>
                <a:gd name="connsiteY389" fmla="*/ 1138237 h 1339214"/>
                <a:gd name="connsiteX390" fmla="*/ 262330 w 1247216"/>
                <a:gd name="connsiteY390" fmla="*/ 1163001 h 1339214"/>
                <a:gd name="connsiteX391" fmla="*/ 250901 w 1247216"/>
                <a:gd name="connsiteY391" fmla="*/ 1155382 h 1339214"/>
                <a:gd name="connsiteX392" fmla="*/ 227089 w 1247216"/>
                <a:gd name="connsiteY392" fmla="*/ 1138237 h 1339214"/>
                <a:gd name="connsiteX393" fmla="*/ 203276 w 1247216"/>
                <a:gd name="connsiteY393" fmla="*/ 1115377 h 1339214"/>
                <a:gd name="connsiteX394" fmla="*/ 351867 w 1247216"/>
                <a:gd name="connsiteY394" fmla="*/ 1112520 h 1339214"/>
                <a:gd name="connsiteX395" fmla="*/ 353891 w 1247216"/>
                <a:gd name="connsiteY395" fmla="*/ 1116448 h 1339214"/>
                <a:gd name="connsiteX396" fmla="*/ 359261 w 1247216"/>
                <a:gd name="connsiteY396" fmla="*/ 1118163 h 1339214"/>
                <a:gd name="connsiteX397" fmla="*/ 362344 w 1247216"/>
                <a:gd name="connsiteY397" fmla="*/ 1117282 h 1339214"/>
                <a:gd name="connsiteX398" fmla="*/ 360705 w 1247216"/>
                <a:gd name="connsiteY398" fmla="*/ 1115643 h 1339214"/>
                <a:gd name="connsiteX399" fmla="*/ 359487 w 1247216"/>
                <a:gd name="connsiteY399" fmla="*/ 1115735 h 1339214"/>
                <a:gd name="connsiteX400" fmla="*/ 351867 w 1247216"/>
                <a:gd name="connsiteY400" fmla="*/ 1112520 h 1339214"/>
                <a:gd name="connsiteX401" fmla="*/ 297574 w 1247216"/>
                <a:gd name="connsiteY401" fmla="*/ 1109662 h 1339214"/>
                <a:gd name="connsiteX402" fmla="*/ 297607 w 1247216"/>
                <a:gd name="connsiteY402" fmla="*/ 1109737 h 1339214"/>
                <a:gd name="connsiteX403" fmla="*/ 297534 w 1247216"/>
                <a:gd name="connsiteY403" fmla="*/ 1109677 h 1339214"/>
                <a:gd name="connsiteX404" fmla="*/ 380441 w 1247216"/>
                <a:gd name="connsiteY404" fmla="*/ 1107757 h 1339214"/>
                <a:gd name="connsiteX405" fmla="*/ 383299 w 1247216"/>
                <a:gd name="connsiteY405" fmla="*/ 1108709 h 1339214"/>
                <a:gd name="connsiteX406" fmla="*/ 383299 w 1247216"/>
                <a:gd name="connsiteY406" fmla="*/ 1107757 h 1339214"/>
                <a:gd name="connsiteX407" fmla="*/ 381394 w 1247216"/>
                <a:gd name="connsiteY407" fmla="*/ 1107757 h 1339214"/>
                <a:gd name="connsiteX408" fmla="*/ 380441 w 1247216"/>
                <a:gd name="connsiteY408" fmla="*/ 1107757 h 1339214"/>
                <a:gd name="connsiteX409" fmla="*/ 292811 w 1247216"/>
                <a:gd name="connsiteY409" fmla="*/ 1105852 h 1339214"/>
                <a:gd name="connsiteX410" fmla="*/ 297534 w 1247216"/>
                <a:gd name="connsiteY410" fmla="*/ 1109677 h 1339214"/>
                <a:gd name="connsiteX411" fmla="*/ 296621 w 1247216"/>
                <a:gd name="connsiteY411" fmla="*/ 1110019 h 1339214"/>
                <a:gd name="connsiteX412" fmla="*/ 295669 w 1247216"/>
                <a:gd name="connsiteY412" fmla="*/ 1112519 h 1339214"/>
                <a:gd name="connsiteX413" fmla="*/ 292811 w 1247216"/>
                <a:gd name="connsiteY413" fmla="*/ 1105852 h 1339214"/>
                <a:gd name="connsiteX414" fmla="*/ 198514 w 1247216"/>
                <a:gd name="connsiteY414" fmla="*/ 1103947 h 1339214"/>
                <a:gd name="connsiteX415" fmla="*/ 203276 w 1247216"/>
                <a:gd name="connsiteY415" fmla="*/ 1109662 h 1339214"/>
                <a:gd name="connsiteX416" fmla="*/ 198514 w 1247216"/>
                <a:gd name="connsiteY416" fmla="*/ 1103947 h 1339214"/>
                <a:gd name="connsiteX417" fmla="*/ 309956 w 1247216"/>
                <a:gd name="connsiteY417" fmla="*/ 1101089 h 1339214"/>
                <a:gd name="connsiteX418" fmla="*/ 310909 w 1247216"/>
                <a:gd name="connsiteY418" fmla="*/ 1102041 h 1339214"/>
                <a:gd name="connsiteX419" fmla="*/ 310909 w 1247216"/>
                <a:gd name="connsiteY419" fmla="*/ 1102994 h 1339214"/>
                <a:gd name="connsiteX420" fmla="*/ 309004 w 1247216"/>
                <a:gd name="connsiteY420" fmla="*/ 1102041 h 1339214"/>
                <a:gd name="connsiteX421" fmla="*/ 309956 w 1247216"/>
                <a:gd name="connsiteY421" fmla="*/ 1101089 h 1339214"/>
                <a:gd name="connsiteX422" fmla="*/ 1070051 w 1247216"/>
                <a:gd name="connsiteY422" fmla="*/ 1091564 h 1339214"/>
                <a:gd name="connsiteX423" fmla="*/ 1064336 w 1247216"/>
                <a:gd name="connsiteY423" fmla="*/ 1098232 h 1339214"/>
                <a:gd name="connsiteX424" fmla="*/ 1059574 w 1247216"/>
                <a:gd name="connsiteY424" fmla="*/ 1101089 h 1339214"/>
                <a:gd name="connsiteX425" fmla="*/ 1070051 w 1247216"/>
                <a:gd name="connsiteY425" fmla="*/ 1091564 h 1339214"/>
                <a:gd name="connsiteX426" fmla="*/ 1055764 w 1247216"/>
                <a:gd name="connsiteY426" fmla="*/ 1088707 h 1339214"/>
                <a:gd name="connsiteX427" fmla="*/ 1052906 w 1247216"/>
                <a:gd name="connsiteY427" fmla="*/ 1096327 h 1339214"/>
                <a:gd name="connsiteX428" fmla="*/ 1057669 w 1247216"/>
                <a:gd name="connsiteY428" fmla="*/ 1090612 h 1339214"/>
                <a:gd name="connsiteX429" fmla="*/ 285826 w 1247216"/>
                <a:gd name="connsiteY429" fmla="*/ 1082674 h 1339214"/>
                <a:gd name="connsiteX430" fmla="*/ 286144 w 1247216"/>
                <a:gd name="connsiteY430" fmla="*/ 1082992 h 1339214"/>
                <a:gd name="connsiteX431" fmla="*/ 286144 w 1247216"/>
                <a:gd name="connsiteY431" fmla="*/ 1083944 h 1339214"/>
                <a:gd name="connsiteX432" fmla="*/ 285668 w 1247216"/>
                <a:gd name="connsiteY432" fmla="*/ 1083468 h 1339214"/>
                <a:gd name="connsiteX433" fmla="*/ 249949 w 1247216"/>
                <a:gd name="connsiteY433" fmla="*/ 1082039 h 1339214"/>
                <a:gd name="connsiteX434" fmla="*/ 250902 w 1247216"/>
                <a:gd name="connsiteY434" fmla="*/ 1082991 h 1339214"/>
                <a:gd name="connsiteX435" fmla="*/ 249949 w 1247216"/>
                <a:gd name="connsiteY435" fmla="*/ 1083944 h 1339214"/>
                <a:gd name="connsiteX436" fmla="*/ 248997 w 1247216"/>
                <a:gd name="connsiteY436" fmla="*/ 1083944 h 1339214"/>
                <a:gd name="connsiteX437" fmla="*/ 249949 w 1247216"/>
                <a:gd name="connsiteY437" fmla="*/ 1082039 h 1339214"/>
                <a:gd name="connsiteX438" fmla="*/ 304241 w 1247216"/>
                <a:gd name="connsiteY438" fmla="*/ 1073467 h 1339214"/>
                <a:gd name="connsiteX439" fmla="*/ 303289 w 1247216"/>
                <a:gd name="connsiteY439" fmla="*/ 1074419 h 1339214"/>
                <a:gd name="connsiteX440" fmla="*/ 302336 w 1247216"/>
                <a:gd name="connsiteY440" fmla="*/ 1075372 h 1339214"/>
                <a:gd name="connsiteX441" fmla="*/ 303289 w 1247216"/>
                <a:gd name="connsiteY441" fmla="*/ 1076324 h 1339214"/>
                <a:gd name="connsiteX442" fmla="*/ 304241 w 1247216"/>
                <a:gd name="connsiteY442" fmla="*/ 1075372 h 1339214"/>
                <a:gd name="connsiteX443" fmla="*/ 304241 w 1247216"/>
                <a:gd name="connsiteY443" fmla="*/ 1073467 h 1339214"/>
                <a:gd name="connsiteX444" fmla="*/ 140412 w 1247216"/>
                <a:gd name="connsiteY444" fmla="*/ 1070610 h 1339214"/>
                <a:gd name="connsiteX445" fmla="*/ 148984 w 1247216"/>
                <a:gd name="connsiteY445" fmla="*/ 1082040 h 1339214"/>
                <a:gd name="connsiteX446" fmla="*/ 158509 w 1247216"/>
                <a:gd name="connsiteY446" fmla="*/ 1091565 h 1339214"/>
                <a:gd name="connsiteX447" fmla="*/ 147079 w 1247216"/>
                <a:gd name="connsiteY447" fmla="*/ 1081087 h 1339214"/>
                <a:gd name="connsiteX448" fmla="*/ 140412 w 1247216"/>
                <a:gd name="connsiteY448" fmla="*/ 1081087 h 1339214"/>
                <a:gd name="connsiteX449" fmla="*/ 140412 w 1247216"/>
                <a:gd name="connsiteY449" fmla="*/ 1070610 h 1339214"/>
                <a:gd name="connsiteX450" fmla="*/ 1101484 w 1247216"/>
                <a:gd name="connsiteY450" fmla="*/ 1063942 h 1339214"/>
                <a:gd name="connsiteX451" fmla="*/ 1091959 w 1247216"/>
                <a:gd name="connsiteY451" fmla="*/ 1074419 h 1339214"/>
                <a:gd name="connsiteX452" fmla="*/ 1084339 w 1247216"/>
                <a:gd name="connsiteY452" fmla="*/ 1076324 h 1339214"/>
                <a:gd name="connsiteX453" fmla="*/ 1092912 w 1247216"/>
                <a:gd name="connsiteY453" fmla="*/ 1064894 h 1339214"/>
                <a:gd name="connsiteX454" fmla="*/ 1101484 w 1247216"/>
                <a:gd name="connsiteY454" fmla="*/ 1063942 h 1339214"/>
                <a:gd name="connsiteX455" fmla="*/ 1063384 w 1247216"/>
                <a:gd name="connsiteY455" fmla="*/ 1063942 h 1339214"/>
                <a:gd name="connsiteX456" fmla="*/ 1051954 w 1247216"/>
                <a:gd name="connsiteY456" fmla="*/ 1072514 h 1339214"/>
                <a:gd name="connsiteX457" fmla="*/ 1055764 w 1247216"/>
                <a:gd name="connsiteY457" fmla="*/ 1073467 h 1339214"/>
                <a:gd name="connsiteX458" fmla="*/ 1063384 w 1247216"/>
                <a:gd name="connsiteY458" fmla="*/ 1063942 h 1339214"/>
                <a:gd name="connsiteX459" fmla="*/ 1084339 w 1247216"/>
                <a:gd name="connsiteY459" fmla="*/ 1059179 h 1339214"/>
                <a:gd name="connsiteX460" fmla="*/ 1078505 w 1247216"/>
                <a:gd name="connsiteY460" fmla="*/ 1070014 h 1339214"/>
                <a:gd name="connsiteX461" fmla="*/ 1073035 w 1247216"/>
                <a:gd name="connsiteY461" fmla="*/ 1074238 h 1339214"/>
                <a:gd name="connsiteX462" fmla="*/ 1073504 w 1247216"/>
                <a:gd name="connsiteY462" fmla="*/ 1070014 h 1339214"/>
                <a:gd name="connsiteX463" fmla="*/ 1076243 w 1247216"/>
                <a:gd name="connsiteY463" fmla="*/ 1067275 h 1339214"/>
                <a:gd name="connsiteX464" fmla="*/ 1081481 w 1247216"/>
                <a:gd name="connsiteY464" fmla="*/ 1063942 h 1339214"/>
                <a:gd name="connsiteX465" fmla="*/ 1080162 w 1247216"/>
                <a:gd name="connsiteY465" fmla="*/ 1063356 h 1339214"/>
                <a:gd name="connsiteX466" fmla="*/ 1070051 w 1247216"/>
                <a:gd name="connsiteY466" fmla="*/ 1054417 h 1339214"/>
                <a:gd name="connsiteX467" fmla="*/ 1066241 w 1247216"/>
                <a:gd name="connsiteY467" fmla="*/ 1062989 h 1339214"/>
                <a:gd name="connsiteX468" fmla="*/ 1072909 w 1247216"/>
                <a:gd name="connsiteY468" fmla="*/ 1054417 h 1339214"/>
                <a:gd name="connsiteX469" fmla="*/ 1070051 w 1247216"/>
                <a:gd name="connsiteY469" fmla="*/ 1054417 h 1339214"/>
                <a:gd name="connsiteX470" fmla="*/ 1091664 w 1247216"/>
                <a:gd name="connsiteY470" fmla="*/ 1052280 h 1339214"/>
                <a:gd name="connsiteX471" fmla="*/ 1089101 w 1247216"/>
                <a:gd name="connsiteY471" fmla="*/ 1056322 h 1339214"/>
                <a:gd name="connsiteX472" fmla="*/ 1088977 w 1247216"/>
                <a:gd name="connsiteY472" fmla="*/ 1055701 h 1339214"/>
                <a:gd name="connsiteX473" fmla="*/ 1088149 w 1247216"/>
                <a:gd name="connsiteY473" fmla="*/ 1051559 h 1339214"/>
                <a:gd name="connsiteX474" fmla="*/ 1088977 w 1247216"/>
                <a:gd name="connsiteY474" fmla="*/ 1055701 h 1339214"/>
                <a:gd name="connsiteX475" fmla="*/ 1086244 w 1247216"/>
                <a:gd name="connsiteY475" fmla="*/ 1059179 h 1339214"/>
                <a:gd name="connsiteX476" fmla="*/ 1083613 w 1247216"/>
                <a:gd name="connsiteY476" fmla="*/ 1056549 h 1339214"/>
                <a:gd name="connsiteX477" fmla="*/ 1097946 w 1247216"/>
                <a:gd name="connsiteY477" fmla="*/ 1041294 h 1339214"/>
                <a:gd name="connsiteX478" fmla="*/ 1096721 w 1247216"/>
                <a:gd name="connsiteY478" fmla="*/ 1045844 h 1339214"/>
                <a:gd name="connsiteX479" fmla="*/ 1091664 w 1247216"/>
                <a:gd name="connsiteY479" fmla="*/ 1052280 h 1339214"/>
                <a:gd name="connsiteX480" fmla="*/ 1092197 w 1247216"/>
                <a:gd name="connsiteY480" fmla="*/ 1051440 h 1339214"/>
                <a:gd name="connsiteX481" fmla="*/ 1093864 w 1247216"/>
                <a:gd name="connsiteY481" fmla="*/ 1048702 h 1339214"/>
                <a:gd name="connsiteX482" fmla="*/ 1089101 w 1247216"/>
                <a:gd name="connsiteY482" fmla="*/ 1050607 h 1339214"/>
                <a:gd name="connsiteX483" fmla="*/ 1093567 w 1247216"/>
                <a:gd name="connsiteY483" fmla="*/ 1043462 h 1339214"/>
                <a:gd name="connsiteX484" fmla="*/ 1093908 w 1247216"/>
                <a:gd name="connsiteY484" fmla="*/ 1043031 h 1339214"/>
                <a:gd name="connsiteX485" fmla="*/ 1095769 w 1247216"/>
                <a:gd name="connsiteY485" fmla="*/ 1044892 h 1339214"/>
                <a:gd name="connsiteX486" fmla="*/ 220421 w 1247216"/>
                <a:gd name="connsiteY486" fmla="*/ 1028699 h 1339214"/>
                <a:gd name="connsiteX487" fmla="*/ 210896 w 1247216"/>
                <a:gd name="connsiteY487" fmla="*/ 1048702 h 1339214"/>
                <a:gd name="connsiteX488" fmla="*/ 212801 w 1247216"/>
                <a:gd name="connsiteY488" fmla="*/ 1050607 h 1339214"/>
                <a:gd name="connsiteX489" fmla="*/ 215659 w 1247216"/>
                <a:gd name="connsiteY489" fmla="*/ 1049654 h 1339214"/>
                <a:gd name="connsiteX490" fmla="*/ 224231 w 1247216"/>
                <a:gd name="connsiteY490" fmla="*/ 1031557 h 1339214"/>
                <a:gd name="connsiteX491" fmla="*/ 225184 w 1247216"/>
                <a:gd name="connsiteY491" fmla="*/ 1029652 h 1339214"/>
                <a:gd name="connsiteX492" fmla="*/ 224231 w 1247216"/>
                <a:gd name="connsiteY492" fmla="*/ 1028699 h 1339214"/>
                <a:gd name="connsiteX493" fmla="*/ 220421 w 1247216"/>
                <a:gd name="connsiteY493" fmla="*/ 1028699 h 1339214"/>
                <a:gd name="connsiteX494" fmla="*/ 210896 w 1247216"/>
                <a:gd name="connsiteY494" fmla="*/ 1021079 h 1339214"/>
                <a:gd name="connsiteX495" fmla="*/ 208991 w 1247216"/>
                <a:gd name="connsiteY495" fmla="*/ 1027747 h 1339214"/>
                <a:gd name="connsiteX496" fmla="*/ 207086 w 1247216"/>
                <a:gd name="connsiteY496" fmla="*/ 1029652 h 1339214"/>
                <a:gd name="connsiteX497" fmla="*/ 207086 w 1247216"/>
                <a:gd name="connsiteY497" fmla="*/ 1030604 h 1339214"/>
                <a:gd name="connsiteX498" fmla="*/ 208991 w 1247216"/>
                <a:gd name="connsiteY498" fmla="*/ 1027747 h 1339214"/>
                <a:gd name="connsiteX499" fmla="*/ 214706 w 1247216"/>
                <a:gd name="connsiteY499" fmla="*/ 1023937 h 1339214"/>
                <a:gd name="connsiteX500" fmla="*/ 215659 w 1247216"/>
                <a:gd name="connsiteY500" fmla="*/ 1021079 h 1339214"/>
                <a:gd name="connsiteX501" fmla="*/ 210896 w 1247216"/>
                <a:gd name="connsiteY501" fmla="*/ 1021079 h 1339214"/>
                <a:gd name="connsiteX502" fmla="*/ 201371 w 1247216"/>
                <a:gd name="connsiteY502" fmla="*/ 1016317 h 1339214"/>
                <a:gd name="connsiteX503" fmla="*/ 198514 w 1247216"/>
                <a:gd name="connsiteY503" fmla="*/ 1018222 h 1339214"/>
                <a:gd name="connsiteX504" fmla="*/ 201371 w 1247216"/>
                <a:gd name="connsiteY504" fmla="*/ 1020127 h 1339214"/>
                <a:gd name="connsiteX505" fmla="*/ 204229 w 1247216"/>
                <a:gd name="connsiteY505" fmla="*/ 1018222 h 1339214"/>
                <a:gd name="connsiteX506" fmla="*/ 201371 w 1247216"/>
                <a:gd name="connsiteY506" fmla="*/ 1016317 h 1339214"/>
                <a:gd name="connsiteX507" fmla="*/ 1134821 w 1247216"/>
                <a:gd name="connsiteY507" fmla="*/ 1009650 h 1339214"/>
                <a:gd name="connsiteX508" fmla="*/ 1131964 w 1247216"/>
                <a:gd name="connsiteY508" fmla="*/ 1016317 h 1339214"/>
                <a:gd name="connsiteX509" fmla="*/ 1135774 w 1247216"/>
                <a:gd name="connsiteY509" fmla="*/ 1013460 h 1339214"/>
                <a:gd name="connsiteX510" fmla="*/ 1129106 w 1247216"/>
                <a:gd name="connsiteY510" fmla="*/ 1017270 h 1339214"/>
                <a:gd name="connsiteX511" fmla="*/ 1134821 w 1247216"/>
                <a:gd name="connsiteY511" fmla="*/ 1009650 h 1339214"/>
                <a:gd name="connsiteX512" fmla="*/ 184226 w 1247216"/>
                <a:gd name="connsiteY512" fmla="*/ 1003934 h 1339214"/>
                <a:gd name="connsiteX513" fmla="*/ 184226 w 1247216"/>
                <a:gd name="connsiteY513" fmla="*/ 1004887 h 1339214"/>
                <a:gd name="connsiteX514" fmla="*/ 185043 w 1247216"/>
                <a:gd name="connsiteY514" fmla="*/ 1005159 h 1339214"/>
                <a:gd name="connsiteX515" fmla="*/ 186131 w 1247216"/>
                <a:gd name="connsiteY515" fmla="*/ 1006792 h 1339214"/>
                <a:gd name="connsiteX516" fmla="*/ 187084 w 1247216"/>
                <a:gd name="connsiteY516" fmla="*/ 1007507 h 1339214"/>
                <a:gd name="connsiteX517" fmla="*/ 187084 w 1247216"/>
                <a:gd name="connsiteY517" fmla="*/ 1010602 h 1339214"/>
                <a:gd name="connsiteX518" fmla="*/ 188036 w 1247216"/>
                <a:gd name="connsiteY518" fmla="*/ 1011554 h 1339214"/>
                <a:gd name="connsiteX519" fmla="*/ 189941 w 1247216"/>
                <a:gd name="connsiteY519" fmla="*/ 1009649 h 1339214"/>
                <a:gd name="connsiteX520" fmla="*/ 187084 w 1247216"/>
                <a:gd name="connsiteY520" fmla="*/ 1007507 h 1339214"/>
                <a:gd name="connsiteX521" fmla="*/ 187084 w 1247216"/>
                <a:gd name="connsiteY521" fmla="*/ 1005839 h 1339214"/>
                <a:gd name="connsiteX522" fmla="*/ 185043 w 1247216"/>
                <a:gd name="connsiteY522" fmla="*/ 1005159 h 1339214"/>
                <a:gd name="connsiteX523" fmla="*/ 1148632 w 1247216"/>
                <a:gd name="connsiteY523" fmla="*/ 987385 h 1339214"/>
                <a:gd name="connsiteX524" fmla="*/ 1150061 w 1247216"/>
                <a:gd name="connsiteY524" fmla="*/ 989647 h 1339214"/>
                <a:gd name="connsiteX525" fmla="*/ 1144346 w 1247216"/>
                <a:gd name="connsiteY525" fmla="*/ 991552 h 1339214"/>
                <a:gd name="connsiteX526" fmla="*/ 1148632 w 1247216"/>
                <a:gd name="connsiteY526" fmla="*/ 987385 h 1339214"/>
                <a:gd name="connsiteX527" fmla="*/ 1167206 w 1247216"/>
                <a:gd name="connsiteY527" fmla="*/ 964882 h 1339214"/>
                <a:gd name="connsiteX528" fmla="*/ 1160539 w 1247216"/>
                <a:gd name="connsiteY528" fmla="*/ 973454 h 1339214"/>
                <a:gd name="connsiteX529" fmla="*/ 1156729 w 1247216"/>
                <a:gd name="connsiteY529" fmla="*/ 975359 h 1339214"/>
                <a:gd name="connsiteX530" fmla="*/ 1159586 w 1247216"/>
                <a:gd name="connsiteY530" fmla="*/ 967739 h 1339214"/>
                <a:gd name="connsiteX531" fmla="*/ 1161491 w 1247216"/>
                <a:gd name="connsiteY531" fmla="*/ 970597 h 1339214"/>
                <a:gd name="connsiteX532" fmla="*/ 1167206 w 1247216"/>
                <a:gd name="connsiteY532" fmla="*/ 964882 h 1339214"/>
                <a:gd name="connsiteX533" fmla="*/ 100406 w 1247216"/>
                <a:gd name="connsiteY533" fmla="*/ 960120 h 1339214"/>
                <a:gd name="connsiteX534" fmla="*/ 102311 w 1247216"/>
                <a:gd name="connsiteY534" fmla="*/ 964883 h 1339214"/>
                <a:gd name="connsiteX535" fmla="*/ 100406 w 1247216"/>
                <a:gd name="connsiteY535" fmla="*/ 965835 h 1339214"/>
                <a:gd name="connsiteX536" fmla="*/ 99454 w 1247216"/>
                <a:gd name="connsiteY536" fmla="*/ 961072 h 1339214"/>
                <a:gd name="connsiteX537" fmla="*/ 100406 w 1247216"/>
                <a:gd name="connsiteY537" fmla="*/ 960120 h 1339214"/>
                <a:gd name="connsiteX538" fmla="*/ 173749 w 1247216"/>
                <a:gd name="connsiteY538" fmla="*/ 956309 h 1339214"/>
                <a:gd name="connsiteX539" fmla="*/ 172796 w 1247216"/>
                <a:gd name="connsiteY539" fmla="*/ 957262 h 1339214"/>
                <a:gd name="connsiteX540" fmla="*/ 171844 w 1247216"/>
                <a:gd name="connsiteY540" fmla="*/ 958214 h 1339214"/>
                <a:gd name="connsiteX541" fmla="*/ 172796 w 1247216"/>
                <a:gd name="connsiteY541" fmla="*/ 961072 h 1339214"/>
                <a:gd name="connsiteX542" fmla="*/ 174701 w 1247216"/>
                <a:gd name="connsiteY542" fmla="*/ 959167 h 1339214"/>
                <a:gd name="connsiteX543" fmla="*/ 173749 w 1247216"/>
                <a:gd name="connsiteY543" fmla="*/ 956309 h 1339214"/>
                <a:gd name="connsiteX544" fmla="*/ 134697 w 1247216"/>
                <a:gd name="connsiteY544" fmla="*/ 948690 h 1339214"/>
                <a:gd name="connsiteX545" fmla="*/ 138507 w 1247216"/>
                <a:gd name="connsiteY545" fmla="*/ 950595 h 1339214"/>
                <a:gd name="connsiteX546" fmla="*/ 134697 w 1247216"/>
                <a:gd name="connsiteY546" fmla="*/ 962977 h 1339214"/>
                <a:gd name="connsiteX547" fmla="*/ 130887 w 1247216"/>
                <a:gd name="connsiteY547" fmla="*/ 965835 h 1339214"/>
                <a:gd name="connsiteX548" fmla="*/ 129934 w 1247216"/>
                <a:gd name="connsiteY548" fmla="*/ 963930 h 1339214"/>
                <a:gd name="connsiteX549" fmla="*/ 130887 w 1247216"/>
                <a:gd name="connsiteY549" fmla="*/ 952500 h 1339214"/>
                <a:gd name="connsiteX550" fmla="*/ 134697 w 1247216"/>
                <a:gd name="connsiteY550" fmla="*/ 948690 h 1339214"/>
                <a:gd name="connsiteX551" fmla="*/ 84214 w 1247216"/>
                <a:gd name="connsiteY551" fmla="*/ 940117 h 1339214"/>
                <a:gd name="connsiteX552" fmla="*/ 90881 w 1247216"/>
                <a:gd name="connsiteY552" fmla="*/ 946784 h 1339214"/>
                <a:gd name="connsiteX553" fmla="*/ 83261 w 1247216"/>
                <a:gd name="connsiteY553" fmla="*/ 951547 h 1339214"/>
                <a:gd name="connsiteX554" fmla="*/ 79451 w 1247216"/>
                <a:gd name="connsiteY554" fmla="*/ 943927 h 1339214"/>
                <a:gd name="connsiteX555" fmla="*/ 84214 w 1247216"/>
                <a:gd name="connsiteY555" fmla="*/ 940117 h 1339214"/>
                <a:gd name="connsiteX556" fmla="*/ 1159586 w 1247216"/>
                <a:gd name="connsiteY556" fmla="*/ 938212 h 1339214"/>
                <a:gd name="connsiteX557" fmla="*/ 1157248 w 1247216"/>
                <a:gd name="connsiteY557" fmla="*/ 944446 h 1339214"/>
                <a:gd name="connsiteX558" fmla="*/ 1156051 w 1247216"/>
                <a:gd name="connsiteY558" fmla="*/ 943249 h 1339214"/>
                <a:gd name="connsiteX559" fmla="*/ 119457 w 1247216"/>
                <a:gd name="connsiteY559" fmla="*/ 925829 h 1339214"/>
                <a:gd name="connsiteX560" fmla="*/ 120409 w 1247216"/>
                <a:gd name="connsiteY560" fmla="*/ 926782 h 1339214"/>
                <a:gd name="connsiteX561" fmla="*/ 123267 w 1247216"/>
                <a:gd name="connsiteY561" fmla="*/ 931544 h 1339214"/>
                <a:gd name="connsiteX562" fmla="*/ 121362 w 1247216"/>
                <a:gd name="connsiteY562" fmla="*/ 942022 h 1339214"/>
                <a:gd name="connsiteX563" fmla="*/ 119457 w 1247216"/>
                <a:gd name="connsiteY563" fmla="*/ 942974 h 1339214"/>
                <a:gd name="connsiteX564" fmla="*/ 118504 w 1247216"/>
                <a:gd name="connsiteY564" fmla="*/ 941069 h 1339214"/>
                <a:gd name="connsiteX565" fmla="*/ 118504 w 1247216"/>
                <a:gd name="connsiteY565" fmla="*/ 926782 h 1339214"/>
                <a:gd name="connsiteX566" fmla="*/ 119457 w 1247216"/>
                <a:gd name="connsiteY566" fmla="*/ 925829 h 1339214"/>
                <a:gd name="connsiteX567" fmla="*/ 1169111 w 1247216"/>
                <a:gd name="connsiteY567" fmla="*/ 922019 h 1339214"/>
                <a:gd name="connsiteX568" fmla="*/ 1168019 w 1247216"/>
                <a:gd name="connsiteY568" fmla="*/ 924859 h 1339214"/>
                <a:gd name="connsiteX569" fmla="*/ 1167321 w 1247216"/>
                <a:gd name="connsiteY569" fmla="*/ 924768 h 1339214"/>
                <a:gd name="connsiteX570" fmla="*/ 65164 w 1247216"/>
                <a:gd name="connsiteY570" fmla="*/ 905827 h 1339214"/>
                <a:gd name="connsiteX571" fmla="*/ 74689 w 1247216"/>
                <a:gd name="connsiteY571" fmla="*/ 912495 h 1339214"/>
                <a:gd name="connsiteX572" fmla="*/ 79451 w 1247216"/>
                <a:gd name="connsiteY572" fmla="*/ 922972 h 1339214"/>
                <a:gd name="connsiteX573" fmla="*/ 71831 w 1247216"/>
                <a:gd name="connsiteY573" fmla="*/ 932497 h 1339214"/>
                <a:gd name="connsiteX574" fmla="*/ 68974 w 1247216"/>
                <a:gd name="connsiteY574" fmla="*/ 930592 h 1339214"/>
                <a:gd name="connsiteX575" fmla="*/ 68974 w 1247216"/>
                <a:gd name="connsiteY575" fmla="*/ 922972 h 1339214"/>
                <a:gd name="connsiteX576" fmla="*/ 63258 w 1247216"/>
                <a:gd name="connsiteY576" fmla="*/ 909637 h 1339214"/>
                <a:gd name="connsiteX577" fmla="*/ 62306 w 1247216"/>
                <a:gd name="connsiteY577" fmla="*/ 906780 h 1339214"/>
                <a:gd name="connsiteX578" fmla="*/ 65164 w 1247216"/>
                <a:gd name="connsiteY578" fmla="*/ 905827 h 1339214"/>
                <a:gd name="connsiteX579" fmla="*/ 94691 w 1247216"/>
                <a:gd name="connsiteY579" fmla="*/ 894397 h 1339214"/>
                <a:gd name="connsiteX580" fmla="*/ 112789 w 1247216"/>
                <a:gd name="connsiteY580" fmla="*/ 903922 h 1339214"/>
                <a:gd name="connsiteX581" fmla="*/ 112789 w 1247216"/>
                <a:gd name="connsiteY581" fmla="*/ 907732 h 1339214"/>
                <a:gd name="connsiteX582" fmla="*/ 99454 w 1247216"/>
                <a:gd name="connsiteY582" fmla="*/ 920115 h 1339214"/>
                <a:gd name="connsiteX583" fmla="*/ 96596 w 1247216"/>
                <a:gd name="connsiteY583" fmla="*/ 919162 h 1339214"/>
                <a:gd name="connsiteX584" fmla="*/ 90881 w 1247216"/>
                <a:gd name="connsiteY584" fmla="*/ 903922 h 1339214"/>
                <a:gd name="connsiteX585" fmla="*/ 91834 w 1247216"/>
                <a:gd name="connsiteY585" fmla="*/ 896302 h 1339214"/>
                <a:gd name="connsiteX586" fmla="*/ 94691 w 1247216"/>
                <a:gd name="connsiteY586" fmla="*/ 894397 h 1339214"/>
                <a:gd name="connsiteX587" fmla="*/ 1175779 w 1247216"/>
                <a:gd name="connsiteY587" fmla="*/ 891539 h 1339214"/>
                <a:gd name="connsiteX588" fmla="*/ 1174826 w 1247216"/>
                <a:gd name="connsiteY588" fmla="*/ 899159 h 1339214"/>
                <a:gd name="connsiteX589" fmla="*/ 1175779 w 1247216"/>
                <a:gd name="connsiteY589" fmla="*/ 891539 h 1339214"/>
                <a:gd name="connsiteX590" fmla="*/ 97549 w 1247216"/>
                <a:gd name="connsiteY590" fmla="*/ 880110 h 1339214"/>
                <a:gd name="connsiteX591" fmla="*/ 98501 w 1247216"/>
                <a:gd name="connsiteY591" fmla="*/ 881062 h 1339214"/>
                <a:gd name="connsiteX592" fmla="*/ 92787 w 1247216"/>
                <a:gd name="connsiteY592" fmla="*/ 890587 h 1339214"/>
                <a:gd name="connsiteX593" fmla="*/ 91834 w 1247216"/>
                <a:gd name="connsiteY593" fmla="*/ 888683 h 1339214"/>
                <a:gd name="connsiteX594" fmla="*/ 97549 w 1247216"/>
                <a:gd name="connsiteY594" fmla="*/ 880110 h 1339214"/>
                <a:gd name="connsiteX595" fmla="*/ 1196734 w 1247216"/>
                <a:gd name="connsiteY595" fmla="*/ 868679 h 1339214"/>
                <a:gd name="connsiteX596" fmla="*/ 1192924 w 1247216"/>
                <a:gd name="connsiteY596" fmla="*/ 879157 h 1339214"/>
                <a:gd name="connsiteX597" fmla="*/ 1196734 w 1247216"/>
                <a:gd name="connsiteY597" fmla="*/ 868679 h 1339214"/>
                <a:gd name="connsiteX598" fmla="*/ 1177684 w 1247216"/>
                <a:gd name="connsiteY598" fmla="*/ 865822 h 1339214"/>
                <a:gd name="connsiteX599" fmla="*/ 1173874 w 1247216"/>
                <a:gd name="connsiteY599" fmla="*/ 877252 h 1339214"/>
                <a:gd name="connsiteX600" fmla="*/ 1177684 w 1247216"/>
                <a:gd name="connsiteY600" fmla="*/ 865822 h 1339214"/>
                <a:gd name="connsiteX601" fmla="*/ 1206259 w 1247216"/>
                <a:gd name="connsiteY601" fmla="*/ 857249 h 1339214"/>
                <a:gd name="connsiteX602" fmla="*/ 1196734 w 1247216"/>
                <a:gd name="connsiteY602" fmla="*/ 865822 h 1339214"/>
                <a:gd name="connsiteX603" fmla="*/ 1206259 w 1247216"/>
                <a:gd name="connsiteY603" fmla="*/ 857249 h 1339214"/>
                <a:gd name="connsiteX604" fmla="*/ 1183399 w 1247216"/>
                <a:gd name="connsiteY604" fmla="*/ 853439 h 1339214"/>
                <a:gd name="connsiteX605" fmla="*/ 1181494 w 1247216"/>
                <a:gd name="connsiteY605" fmla="*/ 870584 h 1339214"/>
                <a:gd name="connsiteX606" fmla="*/ 1186256 w 1247216"/>
                <a:gd name="connsiteY606" fmla="*/ 856297 h 1339214"/>
                <a:gd name="connsiteX607" fmla="*/ 1183399 w 1247216"/>
                <a:gd name="connsiteY607" fmla="*/ 853439 h 1339214"/>
                <a:gd name="connsiteX608" fmla="*/ 55639 w 1247216"/>
                <a:gd name="connsiteY608" fmla="*/ 853439 h 1339214"/>
                <a:gd name="connsiteX609" fmla="*/ 59449 w 1247216"/>
                <a:gd name="connsiteY609" fmla="*/ 861059 h 1339214"/>
                <a:gd name="connsiteX610" fmla="*/ 54686 w 1247216"/>
                <a:gd name="connsiteY610" fmla="*/ 870584 h 1339214"/>
                <a:gd name="connsiteX611" fmla="*/ 52781 w 1247216"/>
                <a:gd name="connsiteY611" fmla="*/ 868679 h 1339214"/>
                <a:gd name="connsiteX612" fmla="*/ 52781 w 1247216"/>
                <a:gd name="connsiteY612" fmla="*/ 861059 h 1339214"/>
                <a:gd name="connsiteX613" fmla="*/ 52781 w 1247216"/>
                <a:gd name="connsiteY613" fmla="*/ 855344 h 1339214"/>
                <a:gd name="connsiteX614" fmla="*/ 55639 w 1247216"/>
                <a:gd name="connsiteY614" fmla="*/ 853439 h 1339214"/>
                <a:gd name="connsiteX615" fmla="*/ 1181494 w 1247216"/>
                <a:gd name="connsiteY615" fmla="*/ 844867 h 1339214"/>
                <a:gd name="connsiteX616" fmla="*/ 1179589 w 1247216"/>
                <a:gd name="connsiteY616" fmla="*/ 855344 h 1339214"/>
                <a:gd name="connsiteX617" fmla="*/ 1181494 w 1247216"/>
                <a:gd name="connsiteY617" fmla="*/ 844867 h 1339214"/>
                <a:gd name="connsiteX618" fmla="*/ 1186256 w 1247216"/>
                <a:gd name="connsiteY618" fmla="*/ 808672 h 1339214"/>
                <a:gd name="connsiteX619" fmla="*/ 1184351 w 1247216"/>
                <a:gd name="connsiteY619" fmla="*/ 813434 h 1339214"/>
                <a:gd name="connsiteX620" fmla="*/ 1185304 w 1247216"/>
                <a:gd name="connsiteY620" fmla="*/ 816292 h 1339214"/>
                <a:gd name="connsiteX621" fmla="*/ 1186256 w 1247216"/>
                <a:gd name="connsiteY621" fmla="*/ 808672 h 1339214"/>
                <a:gd name="connsiteX622" fmla="*/ 1198639 w 1247216"/>
                <a:gd name="connsiteY622" fmla="*/ 772477 h 1339214"/>
                <a:gd name="connsiteX623" fmla="*/ 1194829 w 1247216"/>
                <a:gd name="connsiteY623" fmla="*/ 791527 h 1339214"/>
                <a:gd name="connsiteX624" fmla="*/ 1193876 w 1247216"/>
                <a:gd name="connsiteY624" fmla="*/ 784859 h 1339214"/>
                <a:gd name="connsiteX625" fmla="*/ 1198639 w 1247216"/>
                <a:gd name="connsiteY625" fmla="*/ 772477 h 1339214"/>
                <a:gd name="connsiteX626" fmla="*/ 1199591 w 1247216"/>
                <a:gd name="connsiteY626" fmla="*/ 764857 h 1339214"/>
                <a:gd name="connsiteX627" fmla="*/ 1196734 w 1247216"/>
                <a:gd name="connsiteY627" fmla="*/ 765809 h 1339214"/>
                <a:gd name="connsiteX628" fmla="*/ 1193876 w 1247216"/>
                <a:gd name="connsiteY628" fmla="*/ 783907 h 1339214"/>
                <a:gd name="connsiteX629" fmla="*/ 1193876 w 1247216"/>
                <a:gd name="connsiteY629" fmla="*/ 784859 h 1339214"/>
                <a:gd name="connsiteX630" fmla="*/ 1191019 w 1247216"/>
                <a:gd name="connsiteY630" fmla="*/ 795337 h 1339214"/>
                <a:gd name="connsiteX631" fmla="*/ 1192924 w 1247216"/>
                <a:gd name="connsiteY631" fmla="*/ 795337 h 1339214"/>
                <a:gd name="connsiteX632" fmla="*/ 1193876 w 1247216"/>
                <a:gd name="connsiteY632" fmla="*/ 800099 h 1339214"/>
                <a:gd name="connsiteX633" fmla="*/ 1191971 w 1247216"/>
                <a:gd name="connsiteY633" fmla="*/ 799147 h 1339214"/>
                <a:gd name="connsiteX634" fmla="*/ 1184351 w 1247216"/>
                <a:gd name="connsiteY634" fmla="*/ 834389 h 1339214"/>
                <a:gd name="connsiteX635" fmla="*/ 1181494 w 1247216"/>
                <a:gd name="connsiteY635" fmla="*/ 835342 h 1339214"/>
                <a:gd name="connsiteX636" fmla="*/ 1184351 w 1247216"/>
                <a:gd name="connsiteY636" fmla="*/ 841057 h 1339214"/>
                <a:gd name="connsiteX637" fmla="*/ 1182446 w 1247216"/>
                <a:gd name="connsiteY637" fmla="*/ 849629 h 1339214"/>
                <a:gd name="connsiteX638" fmla="*/ 1186256 w 1247216"/>
                <a:gd name="connsiteY638" fmla="*/ 852487 h 1339214"/>
                <a:gd name="connsiteX639" fmla="*/ 1187209 w 1247216"/>
                <a:gd name="connsiteY639" fmla="*/ 835342 h 1339214"/>
                <a:gd name="connsiteX640" fmla="*/ 1191019 w 1247216"/>
                <a:gd name="connsiteY640" fmla="*/ 831532 h 1339214"/>
                <a:gd name="connsiteX641" fmla="*/ 1192924 w 1247216"/>
                <a:gd name="connsiteY641" fmla="*/ 803909 h 1339214"/>
                <a:gd name="connsiteX642" fmla="*/ 1192924 w 1247216"/>
                <a:gd name="connsiteY642" fmla="*/ 812482 h 1339214"/>
                <a:gd name="connsiteX643" fmla="*/ 1194829 w 1247216"/>
                <a:gd name="connsiteY643" fmla="*/ 792479 h 1339214"/>
                <a:gd name="connsiteX644" fmla="*/ 1198639 w 1247216"/>
                <a:gd name="connsiteY644" fmla="*/ 788669 h 1339214"/>
                <a:gd name="connsiteX645" fmla="*/ 1200544 w 1247216"/>
                <a:gd name="connsiteY645" fmla="*/ 776287 h 1339214"/>
                <a:gd name="connsiteX646" fmla="*/ 1199591 w 1247216"/>
                <a:gd name="connsiteY646" fmla="*/ 764857 h 1339214"/>
                <a:gd name="connsiteX647" fmla="*/ 1208164 w 1247216"/>
                <a:gd name="connsiteY647" fmla="*/ 736282 h 1339214"/>
                <a:gd name="connsiteX648" fmla="*/ 1206259 w 1247216"/>
                <a:gd name="connsiteY648" fmla="*/ 737234 h 1339214"/>
                <a:gd name="connsiteX649" fmla="*/ 1206259 w 1247216"/>
                <a:gd name="connsiteY649" fmla="*/ 741044 h 1339214"/>
                <a:gd name="connsiteX650" fmla="*/ 1208164 w 1247216"/>
                <a:gd name="connsiteY650" fmla="*/ 736282 h 1339214"/>
                <a:gd name="connsiteX651" fmla="*/ 1210069 w 1247216"/>
                <a:gd name="connsiteY651" fmla="*/ 718184 h 1339214"/>
                <a:gd name="connsiteX652" fmla="*/ 1208164 w 1247216"/>
                <a:gd name="connsiteY652" fmla="*/ 724852 h 1339214"/>
                <a:gd name="connsiteX653" fmla="*/ 1209116 w 1247216"/>
                <a:gd name="connsiteY653" fmla="*/ 731519 h 1339214"/>
                <a:gd name="connsiteX654" fmla="*/ 1210069 w 1247216"/>
                <a:gd name="connsiteY654" fmla="*/ 718184 h 1339214"/>
                <a:gd name="connsiteX655" fmla="*/ 1211974 w 1247216"/>
                <a:gd name="connsiteY655" fmla="*/ 693419 h 1339214"/>
                <a:gd name="connsiteX656" fmla="*/ 1211021 w 1247216"/>
                <a:gd name="connsiteY656" fmla="*/ 695324 h 1339214"/>
                <a:gd name="connsiteX657" fmla="*/ 1211021 w 1247216"/>
                <a:gd name="connsiteY657" fmla="*/ 696277 h 1339214"/>
                <a:gd name="connsiteX658" fmla="*/ 1211021 w 1247216"/>
                <a:gd name="connsiteY658" fmla="*/ 697229 h 1339214"/>
                <a:gd name="connsiteX659" fmla="*/ 1211929 w 1247216"/>
                <a:gd name="connsiteY659" fmla="*/ 702676 h 1339214"/>
                <a:gd name="connsiteX660" fmla="*/ 1211866 w 1247216"/>
                <a:gd name="connsiteY660" fmla="*/ 702781 h 1339214"/>
                <a:gd name="connsiteX661" fmla="*/ 1210069 w 1247216"/>
                <a:gd name="connsiteY661" fmla="*/ 700087 h 1339214"/>
                <a:gd name="connsiteX662" fmla="*/ 1208164 w 1247216"/>
                <a:gd name="connsiteY662" fmla="*/ 709612 h 1339214"/>
                <a:gd name="connsiteX663" fmla="*/ 1209116 w 1247216"/>
                <a:gd name="connsiteY663" fmla="*/ 713422 h 1339214"/>
                <a:gd name="connsiteX664" fmla="*/ 1209592 w 1247216"/>
                <a:gd name="connsiteY664" fmla="*/ 706516 h 1339214"/>
                <a:gd name="connsiteX665" fmla="*/ 1211866 w 1247216"/>
                <a:gd name="connsiteY665" fmla="*/ 702781 h 1339214"/>
                <a:gd name="connsiteX666" fmla="*/ 1211974 w 1247216"/>
                <a:gd name="connsiteY666" fmla="*/ 702944 h 1339214"/>
                <a:gd name="connsiteX667" fmla="*/ 1211929 w 1247216"/>
                <a:gd name="connsiteY667" fmla="*/ 702676 h 1339214"/>
                <a:gd name="connsiteX668" fmla="*/ 1212926 w 1247216"/>
                <a:gd name="connsiteY668" fmla="*/ 701039 h 1339214"/>
                <a:gd name="connsiteX669" fmla="*/ 1211974 w 1247216"/>
                <a:gd name="connsiteY669" fmla="*/ 693419 h 1339214"/>
                <a:gd name="connsiteX670" fmla="*/ 1210069 w 1247216"/>
                <a:gd name="connsiteY670" fmla="*/ 654367 h 1339214"/>
                <a:gd name="connsiteX671" fmla="*/ 1206259 w 1247216"/>
                <a:gd name="connsiteY671" fmla="*/ 659129 h 1339214"/>
                <a:gd name="connsiteX672" fmla="*/ 1206259 w 1247216"/>
                <a:gd name="connsiteY672" fmla="*/ 660082 h 1339214"/>
                <a:gd name="connsiteX673" fmla="*/ 1207211 w 1247216"/>
                <a:gd name="connsiteY673" fmla="*/ 667702 h 1339214"/>
                <a:gd name="connsiteX674" fmla="*/ 1208164 w 1247216"/>
                <a:gd name="connsiteY674" fmla="*/ 694372 h 1339214"/>
                <a:gd name="connsiteX675" fmla="*/ 1211021 w 1247216"/>
                <a:gd name="connsiteY675" fmla="*/ 682942 h 1339214"/>
                <a:gd name="connsiteX676" fmla="*/ 1208164 w 1247216"/>
                <a:gd name="connsiteY676" fmla="*/ 681037 h 1339214"/>
                <a:gd name="connsiteX677" fmla="*/ 1211021 w 1247216"/>
                <a:gd name="connsiteY677" fmla="*/ 678179 h 1339214"/>
                <a:gd name="connsiteX678" fmla="*/ 1210069 w 1247216"/>
                <a:gd name="connsiteY678" fmla="*/ 661987 h 1339214"/>
                <a:gd name="connsiteX679" fmla="*/ 1210069 w 1247216"/>
                <a:gd name="connsiteY679" fmla="*/ 654367 h 1339214"/>
                <a:gd name="connsiteX680" fmla="*/ 1232929 w 1247216"/>
                <a:gd name="connsiteY680" fmla="*/ 600074 h 1339214"/>
                <a:gd name="connsiteX681" fmla="*/ 1234834 w 1247216"/>
                <a:gd name="connsiteY681" fmla="*/ 612457 h 1339214"/>
                <a:gd name="connsiteX682" fmla="*/ 1232929 w 1247216"/>
                <a:gd name="connsiteY682" fmla="*/ 600074 h 1339214"/>
                <a:gd name="connsiteX683" fmla="*/ 1228166 w 1247216"/>
                <a:gd name="connsiteY683" fmla="*/ 586739 h 1339214"/>
                <a:gd name="connsiteX684" fmla="*/ 1228166 w 1247216"/>
                <a:gd name="connsiteY684" fmla="*/ 599122 h 1339214"/>
                <a:gd name="connsiteX685" fmla="*/ 1228166 w 1247216"/>
                <a:gd name="connsiteY685" fmla="*/ 602932 h 1339214"/>
                <a:gd name="connsiteX686" fmla="*/ 1228166 w 1247216"/>
                <a:gd name="connsiteY686" fmla="*/ 586739 h 1339214"/>
                <a:gd name="connsiteX687" fmla="*/ 1227214 w 1247216"/>
                <a:gd name="connsiteY687" fmla="*/ 576262 h 1339214"/>
                <a:gd name="connsiteX688" fmla="*/ 1230071 w 1247216"/>
                <a:gd name="connsiteY688" fmla="*/ 584834 h 1339214"/>
                <a:gd name="connsiteX689" fmla="*/ 1227214 w 1247216"/>
                <a:gd name="connsiteY689" fmla="*/ 576262 h 1339214"/>
                <a:gd name="connsiteX690" fmla="*/ 1228166 w 1247216"/>
                <a:gd name="connsiteY690" fmla="*/ 566737 h 1339214"/>
                <a:gd name="connsiteX691" fmla="*/ 1226261 w 1247216"/>
                <a:gd name="connsiteY691" fmla="*/ 570547 h 1339214"/>
                <a:gd name="connsiteX692" fmla="*/ 1227214 w 1247216"/>
                <a:gd name="connsiteY692" fmla="*/ 572452 h 1339214"/>
                <a:gd name="connsiteX693" fmla="*/ 1228166 w 1247216"/>
                <a:gd name="connsiteY693" fmla="*/ 566737 h 1339214"/>
                <a:gd name="connsiteX694" fmla="*/ 1224356 w 1247216"/>
                <a:gd name="connsiteY694" fmla="*/ 554354 h 1339214"/>
                <a:gd name="connsiteX695" fmla="*/ 1224356 w 1247216"/>
                <a:gd name="connsiteY695" fmla="*/ 556259 h 1339214"/>
                <a:gd name="connsiteX696" fmla="*/ 1226261 w 1247216"/>
                <a:gd name="connsiteY696" fmla="*/ 557212 h 1339214"/>
                <a:gd name="connsiteX697" fmla="*/ 1224356 w 1247216"/>
                <a:gd name="connsiteY697" fmla="*/ 554354 h 1339214"/>
                <a:gd name="connsiteX698" fmla="*/ 1217689 w 1247216"/>
                <a:gd name="connsiteY698" fmla="*/ 538162 h 1339214"/>
                <a:gd name="connsiteX699" fmla="*/ 1214831 w 1247216"/>
                <a:gd name="connsiteY699" fmla="*/ 541972 h 1339214"/>
                <a:gd name="connsiteX700" fmla="*/ 1215784 w 1247216"/>
                <a:gd name="connsiteY700" fmla="*/ 543877 h 1339214"/>
                <a:gd name="connsiteX701" fmla="*/ 1218641 w 1247216"/>
                <a:gd name="connsiteY701" fmla="*/ 546734 h 1339214"/>
                <a:gd name="connsiteX702" fmla="*/ 1218641 w 1247216"/>
                <a:gd name="connsiteY702" fmla="*/ 548639 h 1339214"/>
                <a:gd name="connsiteX703" fmla="*/ 1220546 w 1247216"/>
                <a:gd name="connsiteY703" fmla="*/ 551497 h 1339214"/>
                <a:gd name="connsiteX704" fmla="*/ 1221499 w 1247216"/>
                <a:gd name="connsiteY704" fmla="*/ 548639 h 1339214"/>
                <a:gd name="connsiteX705" fmla="*/ 1219594 w 1247216"/>
                <a:gd name="connsiteY705" fmla="*/ 540067 h 1339214"/>
                <a:gd name="connsiteX706" fmla="*/ 1217689 w 1247216"/>
                <a:gd name="connsiteY706" fmla="*/ 538162 h 1339214"/>
                <a:gd name="connsiteX707" fmla="*/ 1213879 w 1247216"/>
                <a:gd name="connsiteY707" fmla="*/ 512444 h 1339214"/>
                <a:gd name="connsiteX708" fmla="*/ 1211974 w 1247216"/>
                <a:gd name="connsiteY708" fmla="*/ 517207 h 1339214"/>
                <a:gd name="connsiteX709" fmla="*/ 1213879 w 1247216"/>
                <a:gd name="connsiteY709" fmla="*/ 519112 h 1339214"/>
                <a:gd name="connsiteX710" fmla="*/ 1214831 w 1247216"/>
                <a:gd name="connsiteY710" fmla="*/ 519112 h 1339214"/>
                <a:gd name="connsiteX711" fmla="*/ 1213879 w 1247216"/>
                <a:gd name="connsiteY711" fmla="*/ 512444 h 1339214"/>
                <a:gd name="connsiteX712" fmla="*/ 1208164 w 1247216"/>
                <a:gd name="connsiteY712" fmla="*/ 496252 h 1339214"/>
                <a:gd name="connsiteX713" fmla="*/ 1208164 w 1247216"/>
                <a:gd name="connsiteY713" fmla="*/ 498157 h 1339214"/>
                <a:gd name="connsiteX714" fmla="*/ 1211021 w 1247216"/>
                <a:gd name="connsiteY714" fmla="*/ 511492 h 1339214"/>
                <a:gd name="connsiteX715" fmla="*/ 1211974 w 1247216"/>
                <a:gd name="connsiteY715" fmla="*/ 504824 h 1339214"/>
                <a:gd name="connsiteX716" fmla="*/ 1208164 w 1247216"/>
                <a:gd name="connsiteY716" fmla="*/ 496252 h 1339214"/>
                <a:gd name="connsiteX717" fmla="*/ 26111 w 1247216"/>
                <a:gd name="connsiteY717" fmla="*/ 493394 h 1339214"/>
                <a:gd name="connsiteX718" fmla="*/ 24206 w 1247216"/>
                <a:gd name="connsiteY718" fmla="*/ 495299 h 1339214"/>
                <a:gd name="connsiteX719" fmla="*/ 24206 w 1247216"/>
                <a:gd name="connsiteY719" fmla="*/ 494347 h 1339214"/>
                <a:gd name="connsiteX720" fmla="*/ 26111 w 1247216"/>
                <a:gd name="connsiteY720" fmla="*/ 493394 h 1339214"/>
                <a:gd name="connsiteX721" fmla="*/ 1213879 w 1247216"/>
                <a:gd name="connsiteY721" fmla="*/ 488632 h 1339214"/>
                <a:gd name="connsiteX722" fmla="*/ 1211974 w 1247216"/>
                <a:gd name="connsiteY722" fmla="*/ 490537 h 1339214"/>
                <a:gd name="connsiteX723" fmla="*/ 1213879 w 1247216"/>
                <a:gd name="connsiteY723" fmla="*/ 495299 h 1339214"/>
                <a:gd name="connsiteX724" fmla="*/ 1211021 w 1247216"/>
                <a:gd name="connsiteY724" fmla="*/ 494347 h 1339214"/>
                <a:gd name="connsiteX725" fmla="*/ 1212926 w 1247216"/>
                <a:gd name="connsiteY725" fmla="*/ 501967 h 1339214"/>
                <a:gd name="connsiteX726" fmla="*/ 1215784 w 1247216"/>
                <a:gd name="connsiteY726" fmla="*/ 501014 h 1339214"/>
                <a:gd name="connsiteX727" fmla="*/ 1213879 w 1247216"/>
                <a:gd name="connsiteY727" fmla="*/ 488632 h 1339214"/>
                <a:gd name="connsiteX728" fmla="*/ 41352 w 1247216"/>
                <a:gd name="connsiteY728" fmla="*/ 468630 h 1339214"/>
                <a:gd name="connsiteX729" fmla="*/ 44209 w 1247216"/>
                <a:gd name="connsiteY729" fmla="*/ 468630 h 1339214"/>
                <a:gd name="connsiteX730" fmla="*/ 43257 w 1247216"/>
                <a:gd name="connsiteY730" fmla="*/ 469582 h 1339214"/>
                <a:gd name="connsiteX731" fmla="*/ 41352 w 1247216"/>
                <a:gd name="connsiteY731" fmla="*/ 468630 h 1339214"/>
                <a:gd name="connsiteX732" fmla="*/ 1209116 w 1247216"/>
                <a:gd name="connsiteY732" fmla="*/ 468629 h 1339214"/>
                <a:gd name="connsiteX733" fmla="*/ 1207211 w 1247216"/>
                <a:gd name="connsiteY733" fmla="*/ 469582 h 1339214"/>
                <a:gd name="connsiteX734" fmla="*/ 1209116 w 1247216"/>
                <a:gd name="connsiteY734" fmla="*/ 474344 h 1339214"/>
                <a:gd name="connsiteX735" fmla="*/ 1209116 w 1247216"/>
                <a:gd name="connsiteY735" fmla="*/ 468629 h 1339214"/>
                <a:gd name="connsiteX736" fmla="*/ 37541 w 1247216"/>
                <a:gd name="connsiteY736" fmla="*/ 463867 h 1339214"/>
                <a:gd name="connsiteX737" fmla="*/ 30874 w 1247216"/>
                <a:gd name="connsiteY737" fmla="*/ 482917 h 1339214"/>
                <a:gd name="connsiteX738" fmla="*/ 31826 w 1247216"/>
                <a:gd name="connsiteY738" fmla="*/ 473392 h 1339214"/>
                <a:gd name="connsiteX739" fmla="*/ 37541 w 1247216"/>
                <a:gd name="connsiteY739" fmla="*/ 463867 h 1339214"/>
                <a:gd name="connsiteX740" fmla="*/ 1195781 w 1247216"/>
                <a:gd name="connsiteY740" fmla="*/ 460057 h 1339214"/>
                <a:gd name="connsiteX741" fmla="*/ 1194829 w 1247216"/>
                <a:gd name="connsiteY741" fmla="*/ 461009 h 1339214"/>
                <a:gd name="connsiteX742" fmla="*/ 1197686 w 1247216"/>
                <a:gd name="connsiteY742" fmla="*/ 467677 h 1339214"/>
                <a:gd name="connsiteX743" fmla="*/ 1195781 w 1247216"/>
                <a:gd name="connsiteY743" fmla="*/ 474344 h 1339214"/>
                <a:gd name="connsiteX744" fmla="*/ 1197686 w 1247216"/>
                <a:gd name="connsiteY744" fmla="*/ 477202 h 1339214"/>
                <a:gd name="connsiteX745" fmla="*/ 1205306 w 1247216"/>
                <a:gd name="connsiteY745" fmla="*/ 477202 h 1339214"/>
                <a:gd name="connsiteX746" fmla="*/ 1204354 w 1247216"/>
                <a:gd name="connsiteY746" fmla="*/ 474344 h 1339214"/>
                <a:gd name="connsiteX747" fmla="*/ 1205306 w 1247216"/>
                <a:gd name="connsiteY747" fmla="*/ 475297 h 1339214"/>
                <a:gd name="connsiteX748" fmla="*/ 1206259 w 1247216"/>
                <a:gd name="connsiteY748" fmla="*/ 473392 h 1339214"/>
                <a:gd name="connsiteX749" fmla="*/ 1205306 w 1247216"/>
                <a:gd name="connsiteY749" fmla="*/ 469582 h 1339214"/>
                <a:gd name="connsiteX750" fmla="*/ 1202449 w 1247216"/>
                <a:gd name="connsiteY750" fmla="*/ 467677 h 1339214"/>
                <a:gd name="connsiteX751" fmla="*/ 1196734 w 1247216"/>
                <a:gd name="connsiteY751" fmla="*/ 460057 h 1339214"/>
                <a:gd name="connsiteX752" fmla="*/ 1195781 w 1247216"/>
                <a:gd name="connsiteY752" fmla="*/ 460057 h 1339214"/>
                <a:gd name="connsiteX753" fmla="*/ 57544 w 1247216"/>
                <a:gd name="connsiteY753" fmla="*/ 441007 h 1339214"/>
                <a:gd name="connsiteX754" fmla="*/ 60402 w 1247216"/>
                <a:gd name="connsiteY754" fmla="*/ 442912 h 1339214"/>
                <a:gd name="connsiteX755" fmla="*/ 57544 w 1247216"/>
                <a:gd name="connsiteY755" fmla="*/ 441959 h 1339214"/>
                <a:gd name="connsiteX756" fmla="*/ 57544 w 1247216"/>
                <a:gd name="connsiteY756" fmla="*/ 441007 h 1339214"/>
                <a:gd name="connsiteX757" fmla="*/ 1184352 w 1247216"/>
                <a:gd name="connsiteY757" fmla="*/ 432435 h 1339214"/>
                <a:gd name="connsiteX758" fmla="*/ 1188162 w 1247216"/>
                <a:gd name="connsiteY758" fmla="*/ 432435 h 1339214"/>
                <a:gd name="connsiteX759" fmla="*/ 1188162 w 1247216"/>
                <a:gd name="connsiteY759" fmla="*/ 442912 h 1339214"/>
                <a:gd name="connsiteX760" fmla="*/ 1184352 w 1247216"/>
                <a:gd name="connsiteY760" fmla="*/ 441007 h 1339214"/>
                <a:gd name="connsiteX761" fmla="*/ 1184352 w 1247216"/>
                <a:gd name="connsiteY761" fmla="*/ 432435 h 1339214"/>
                <a:gd name="connsiteX762" fmla="*/ 1180541 w 1247216"/>
                <a:gd name="connsiteY762" fmla="*/ 419099 h 1339214"/>
                <a:gd name="connsiteX763" fmla="*/ 1185304 w 1247216"/>
                <a:gd name="connsiteY763" fmla="*/ 426719 h 1339214"/>
                <a:gd name="connsiteX764" fmla="*/ 1182446 w 1247216"/>
                <a:gd name="connsiteY764" fmla="*/ 429577 h 1339214"/>
                <a:gd name="connsiteX765" fmla="*/ 1180541 w 1247216"/>
                <a:gd name="connsiteY765" fmla="*/ 419099 h 1339214"/>
                <a:gd name="connsiteX766" fmla="*/ 1184352 w 1247216"/>
                <a:gd name="connsiteY766" fmla="*/ 410527 h 1339214"/>
                <a:gd name="connsiteX767" fmla="*/ 1187209 w 1247216"/>
                <a:gd name="connsiteY767" fmla="*/ 418147 h 1339214"/>
                <a:gd name="connsiteX768" fmla="*/ 1164349 w 1247216"/>
                <a:gd name="connsiteY768" fmla="*/ 402907 h 1339214"/>
                <a:gd name="connsiteX769" fmla="*/ 1164349 w 1247216"/>
                <a:gd name="connsiteY769" fmla="*/ 405764 h 1339214"/>
                <a:gd name="connsiteX770" fmla="*/ 1166254 w 1247216"/>
                <a:gd name="connsiteY770" fmla="*/ 409574 h 1339214"/>
                <a:gd name="connsiteX771" fmla="*/ 1169111 w 1247216"/>
                <a:gd name="connsiteY771" fmla="*/ 409574 h 1339214"/>
                <a:gd name="connsiteX772" fmla="*/ 1164349 w 1247216"/>
                <a:gd name="connsiteY772" fmla="*/ 402907 h 1339214"/>
                <a:gd name="connsiteX773" fmla="*/ 1184352 w 1247216"/>
                <a:gd name="connsiteY773" fmla="*/ 397192 h 1339214"/>
                <a:gd name="connsiteX774" fmla="*/ 1191972 w 1247216"/>
                <a:gd name="connsiteY774" fmla="*/ 401955 h 1339214"/>
                <a:gd name="connsiteX775" fmla="*/ 1186257 w 1247216"/>
                <a:gd name="connsiteY775" fmla="*/ 404812 h 1339214"/>
                <a:gd name="connsiteX776" fmla="*/ 1184352 w 1247216"/>
                <a:gd name="connsiteY776" fmla="*/ 397192 h 1339214"/>
                <a:gd name="connsiteX777" fmla="*/ 1131964 w 1247216"/>
                <a:gd name="connsiteY777" fmla="*/ 378142 h 1339214"/>
                <a:gd name="connsiteX778" fmla="*/ 1131011 w 1247216"/>
                <a:gd name="connsiteY778" fmla="*/ 384809 h 1339214"/>
                <a:gd name="connsiteX779" fmla="*/ 1140536 w 1247216"/>
                <a:gd name="connsiteY779" fmla="*/ 389572 h 1339214"/>
                <a:gd name="connsiteX780" fmla="*/ 1132916 w 1247216"/>
                <a:gd name="connsiteY780" fmla="*/ 378142 h 1339214"/>
                <a:gd name="connsiteX781" fmla="*/ 1131964 w 1247216"/>
                <a:gd name="connsiteY781" fmla="*/ 378142 h 1339214"/>
                <a:gd name="connsiteX782" fmla="*/ 1134821 w 1247216"/>
                <a:gd name="connsiteY782" fmla="*/ 336232 h 1339214"/>
                <a:gd name="connsiteX783" fmla="*/ 1146251 w 1247216"/>
                <a:gd name="connsiteY783" fmla="*/ 352425 h 1339214"/>
                <a:gd name="connsiteX784" fmla="*/ 1134821 w 1247216"/>
                <a:gd name="connsiteY784" fmla="*/ 336232 h 1339214"/>
                <a:gd name="connsiteX785" fmla="*/ 188036 w 1247216"/>
                <a:gd name="connsiteY785" fmla="*/ 329564 h 1339214"/>
                <a:gd name="connsiteX786" fmla="*/ 189941 w 1247216"/>
                <a:gd name="connsiteY786" fmla="*/ 331469 h 1339214"/>
                <a:gd name="connsiteX787" fmla="*/ 187084 w 1247216"/>
                <a:gd name="connsiteY787" fmla="*/ 332422 h 1339214"/>
                <a:gd name="connsiteX788" fmla="*/ 188036 w 1247216"/>
                <a:gd name="connsiteY788" fmla="*/ 329564 h 1339214"/>
                <a:gd name="connsiteX789" fmla="*/ 174070 w 1247216"/>
                <a:gd name="connsiteY789" fmla="*/ 290719 h 1339214"/>
                <a:gd name="connsiteX790" fmla="*/ 161366 w 1247216"/>
                <a:gd name="connsiteY790" fmla="*/ 307657 h 1339214"/>
                <a:gd name="connsiteX791" fmla="*/ 142316 w 1247216"/>
                <a:gd name="connsiteY791" fmla="*/ 327659 h 1339214"/>
                <a:gd name="connsiteX792" fmla="*/ 156604 w 1247216"/>
                <a:gd name="connsiteY792" fmla="*/ 310514 h 1339214"/>
                <a:gd name="connsiteX793" fmla="*/ 176801 w 1247216"/>
                <a:gd name="connsiteY793" fmla="*/ 287624 h 1339214"/>
                <a:gd name="connsiteX794" fmla="*/ 174070 w 1247216"/>
                <a:gd name="connsiteY794" fmla="*/ 290719 h 1339214"/>
                <a:gd name="connsiteX795" fmla="*/ 175654 w 1247216"/>
                <a:gd name="connsiteY795" fmla="*/ 288607 h 1339214"/>
                <a:gd name="connsiteX796" fmla="*/ 1121486 w 1247216"/>
                <a:gd name="connsiteY796" fmla="*/ 278130 h 1339214"/>
                <a:gd name="connsiteX797" fmla="*/ 1124344 w 1247216"/>
                <a:gd name="connsiteY797" fmla="*/ 281940 h 1339214"/>
                <a:gd name="connsiteX798" fmla="*/ 1119581 w 1247216"/>
                <a:gd name="connsiteY798" fmla="*/ 281940 h 1339214"/>
                <a:gd name="connsiteX799" fmla="*/ 1121486 w 1247216"/>
                <a:gd name="connsiteY799" fmla="*/ 278130 h 1339214"/>
                <a:gd name="connsiteX800" fmla="*/ 1060526 w 1247216"/>
                <a:gd name="connsiteY800" fmla="*/ 260032 h 1339214"/>
                <a:gd name="connsiteX801" fmla="*/ 1067194 w 1247216"/>
                <a:gd name="connsiteY801" fmla="*/ 269557 h 1339214"/>
                <a:gd name="connsiteX802" fmla="*/ 1067194 w 1247216"/>
                <a:gd name="connsiteY802" fmla="*/ 268604 h 1339214"/>
                <a:gd name="connsiteX803" fmla="*/ 1065289 w 1247216"/>
                <a:gd name="connsiteY803" fmla="*/ 266699 h 1339214"/>
                <a:gd name="connsiteX804" fmla="*/ 1060526 w 1247216"/>
                <a:gd name="connsiteY804" fmla="*/ 260032 h 1339214"/>
                <a:gd name="connsiteX805" fmla="*/ 1021665 w 1247216"/>
                <a:gd name="connsiteY805" fmla="*/ 248144 h 1339214"/>
                <a:gd name="connsiteX806" fmla="*/ 1022427 w 1247216"/>
                <a:gd name="connsiteY806" fmla="*/ 248602 h 1339214"/>
                <a:gd name="connsiteX807" fmla="*/ 1022427 w 1247216"/>
                <a:gd name="connsiteY807" fmla="*/ 252412 h 1339214"/>
                <a:gd name="connsiteX808" fmla="*/ 1016712 w 1247216"/>
                <a:gd name="connsiteY808" fmla="*/ 239077 h 1339214"/>
                <a:gd name="connsiteX809" fmla="*/ 1018617 w 1247216"/>
                <a:gd name="connsiteY809" fmla="*/ 239077 h 1339214"/>
                <a:gd name="connsiteX810" fmla="*/ 1021236 w 1247216"/>
                <a:gd name="connsiteY810" fmla="*/ 245744 h 1339214"/>
                <a:gd name="connsiteX811" fmla="*/ 1021665 w 1247216"/>
                <a:gd name="connsiteY811" fmla="*/ 248144 h 1339214"/>
                <a:gd name="connsiteX812" fmla="*/ 1017664 w 1247216"/>
                <a:gd name="connsiteY812" fmla="*/ 245744 h 1339214"/>
                <a:gd name="connsiteX813" fmla="*/ 1016712 w 1247216"/>
                <a:gd name="connsiteY813" fmla="*/ 239077 h 1339214"/>
                <a:gd name="connsiteX814" fmla="*/ 1086244 w 1247216"/>
                <a:gd name="connsiteY814" fmla="*/ 230505 h 1339214"/>
                <a:gd name="connsiteX815" fmla="*/ 1085292 w 1247216"/>
                <a:gd name="connsiteY815" fmla="*/ 233362 h 1339214"/>
                <a:gd name="connsiteX816" fmla="*/ 1091959 w 1247216"/>
                <a:gd name="connsiteY816" fmla="*/ 236220 h 1339214"/>
                <a:gd name="connsiteX817" fmla="*/ 1086244 w 1247216"/>
                <a:gd name="connsiteY817" fmla="*/ 230505 h 1339214"/>
                <a:gd name="connsiteX818" fmla="*/ 990041 w 1247216"/>
                <a:gd name="connsiteY818" fmla="*/ 220027 h 1339214"/>
                <a:gd name="connsiteX819" fmla="*/ 1014806 w 1247216"/>
                <a:gd name="connsiteY819" fmla="*/ 237172 h 1339214"/>
                <a:gd name="connsiteX820" fmla="*/ 1008139 w 1247216"/>
                <a:gd name="connsiteY820" fmla="*/ 231457 h 1339214"/>
                <a:gd name="connsiteX821" fmla="*/ 1014806 w 1247216"/>
                <a:gd name="connsiteY821" fmla="*/ 239077 h 1339214"/>
                <a:gd name="connsiteX822" fmla="*/ 990041 w 1247216"/>
                <a:gd name="connsiteY822" fmla="*/ 220027 h 1339214"/>
                <a:gd name="connsiteX823" fmla="*/ 328054 w 1247216"/>
                <a:gd name="connsiteY823" fmla="*/ 215264 h 1339214"/>
                <a:gd name="connsiteX824" fmla="*/ 319482 w 1247216"/>
                <a:gd name="connsiteY824" fmla="*/ 219074 h 1339214"/>
                <a:gd name="connsiteX825" fmla="*/ 328054 w 1247216"/>
                <a:gd name="connsiteY825" fmla="*/ 215264 h 1339214"/>
                <a:gd name="connsiteX826" fmla="*/ 1061479 w 1247216"/>
                <a:gd name="connsiteY826" fmla="*/ 213359 h 1339214"/>
                <a:gd name="connsiteX827" fmla="*/ 1065289 w 1247216"/>
                <a:gd name="connsiteY827" fmla="*/ 225742 h 1339214"/>
                <a:gd name="connsiteX828" fmla="*/ 1061479 w 1247216"/>
                <a:gd name="connsiteY828" fmla="*/ 213359 h 1339214"/>
                <a:gd name="connsiteX829" fmla="*/ 1018616 w 1247216"/>
                <a:gd name="connsiteY829" fmla="*/ 210502 h 1339214"/>
                <a:gd name="connsiteX830" fmla="*/ 1024331 w 1247216"/>
                <a:gd name="connsiteY830" fmla="*/ 215264 h 1339214"/>
                <a:gd name="connsiteX831" fmla="*/ 1018616 w 1247216"/>
                <a:gd name="connsiteY831" fmla="*/ 210502 h 1339214"/>
                <a:gd name="connsiteX832" fmla="*/ 967181 w 1247216"/>
                <a:gd name="connsiteY832" fmla="*/ 197167 h 1339214"/>
                <a:gd name="connsiteX833" fmla="*/ 971944 w 1247216"/>
                <a:gd name="connsiteY833" fmla="*/ 197167 h 1339214"/>
                <a:gd name="connsiteX834" fmla="*/ 994804 w 1247216"/>
                <a:gd name="connsiteY834" fmla="*/ 217170 h 1339214"/>
                <a:gd name="connsiteX835" fmla="*/ 997661 w 1247216"/>
                <a:gd name="connsiteY835" fmla="*/ 222885 h 1339214"/>
                <a:gd name="connsiteX836" fmla="*/ 988136 w 1247216"/>
                <a:gd name="connsiteY836" fmla="*/ 216217 h 1339214"/>
                <a:gd name="connsiteX837" fmla="*/ 990041 w 1247216"/>
                <a:gd name="connsiteY837" fmla="*/ 219075 h 1339214"/>
                <a:gd name="connsiteX838" fmla="*/ 967181 w 1247216"/>
                <a:gd name="connsiteY838" fmla="*/ 197167 h 1339214"/>
                <a:gd name="connsiteX839" fmla="*/ 501409 w 1247216"/>
                <a:gd name="connsiteY839" fmla="*/ 194309 h 1339214"/>
                <a:gd name="connsiteX840" fmla="*/ 489026 w 1247216"/>
                <a:gd name="connsiteY840" fmla="*/ 195262 h 1339214"/>
                <a:gd name="connsiteX841" fmla="*/ 470929 w 1247216"/>
                <a:gd name="connsiteY841" fmla="*/ 200024 h 1339214"/>
                <a:gd name="connsiteX842" fmla="*/ 477596 w 1247216"/>
                <a:gd name="connsiteY842" fmla="*/ 200977 h 1339214"/>
                <a:gd name="connsiteX843" fmla="*/ 493789 w 1247216"/>
                <a:gd name="connsiteY843" fmla="*/ 196214 h 1339214"/>
                <a:gd name="connsiteX844" fmla="*/ 497599 w 1247216"/>
                <a:gd name="connsiteY844" fmla="*/ 195262 h 1339214"/>
                <a:gd name="connsiteX845" fmla="*/ 501409 w 1247216"/>
                <a:gd name="connsiteY845" fmla="*/ 194309 h 1339214"/>
                <a:gd name="connsiteX846" fmla="*/ 939559 w 1247216"/>
                <a:gd name="connsiteY846" fmla="*/ 192405 h 1339214"/>
                <a:gd name="connsiteX847" fmla="*/ 950037 w 1247216"/>
                <a:gd name="connsiteY847" fmla="*/ 201930 h 1339214"/>
                <a:gd name="connsiteX848" fmla="*/ 939559 w 1247216"/>
                <a:gd name="connsiteY848" fmla="*/ 192405 h 1339214"/>
                <a:gd name="connsiteX849" fmla="*/ 526174 w 1247216"/>
                <a:gd name="connsiteY849" fmla="*/ 188594 h 1339214"/>
                <a:gd name="connsiteX850" fmla="*/ 512839 w 1247216"/>
                <a:gd name="connsiteY850" fmla="*/ 190499 h 1339214"/>
                <a:gd name="connsiteX851" fmla="*/ 522364 w 1247216"/>
                <a:gd name="connsiteY851" fmla="*/ 191452 h 1339214"/>
                <a:gd name="connsiteX852" fmla="*/ 525221 w 1247216"/>
                <a:gd name="connsiteY852" fmla="*/ 190499 h 1339214"/>
                <a:gd name="connsiteX853" fmla="*/ 531889 w 1247216"/>
                <a:gd name="connsiteY853" fmla="*/ 193356 h 1339214"/>
                <a:gd name="connsiteX854" fmla="*/ 536651 w 1247216"/>
                <a:gd name="connsiteY854" fmla="*/ 188594 h 1339214"/>
                <a:gd name="connsiteX855" fmla="*/ 529031 w 1247216"/>
                <a:gd name="connsiteY855" fmla="*/ 188594 h 1339214"/>
                <a:gd name="connsiteX856" fmla="*/ 526174 w 1247216"/>
                <a:gd name="connsiteY856" fmla="*/ 190499 h 1339214"/>
                <a:gd name="connsiteX857" fmla="*/ 526174 w 1247216"/>
                <a:gd name="connsiteY857" fmla="*/ 188594 h 1339214"/>
                <a:gd name="connsiteX858" fmla="*/ 956704 w 1247216"/>
                <a:gd name="connsiteY858" fmla="*/ 186690 h 1339214"/>
                <a:gd name="connsiteX859" fmla="*/ 958609 w 1247216"/>
                <a:gd name="connsiteY859" fmla="*/ 188595 h 1339214"/>
                <a:gd name="connsiteX860" fmla="*/ 962419 w 1247216"/>
                <a:gd name="connsiteY860" fmla="*/ 188595 h 1339214"/>
                <a:gd name="connsiteX861" fmla="*/ 961467 w 1247216"/>
                <a:gd name="connsiteY861" fmla="*/ 189547 h 1339214"/>
                <a:gd name="connsiteX862" fmla="*/ 965277 w 1247216"/>
                <a:gd name="connsiteY862" fmla="*/ 193357 h 1339214"/>
                <a:gd name="connsiteX863" fmla="*/ 961467 w 1247216"/>
                <a:gd name="connsiteY863" fmla="*/ 193357 h 1339214"/>
                <a:gd name="connsiteX864" fmla="*/ 956704 w 1247216"/>
                <a:gd name="connsiteY864" fmla="*/ 186690 h 1339214"/>
                <a:gd name="connsiteX865" fmla="*/ 548081 w 1247216"/>
                <a:gd name="connsiteY865" fmla="*/ 185737 h 1339214"/>
                <a:gd name="connsiteX866" fmla="*/ 537604 w 1247216"/>
                <a:gd name="connsiteY866" fmla="*/ 187642 h 1339214"/>
                <a:gd name="connsiteX867" fmla="*/ 542366 w 1247216"/>
                <a:gd name="connsiteY867" fmla="*/ 187642 h 1339214"/>
                <a:gd name="connsiteX868" fmla="*/ 543319 w 1247216"/>
                <a:gd name="connsiteY868" fmla="*/ 187642 h 1339214"/>
                <a:gd name="connsiteX869" fmla="*/ 548081 w 1247216"/>
                <a:gd name="connsiteY869" fmla="*/ 185737 h 1339214"/>
                <a:gd name="connsiteX870" fmla="*/ 1023379 w 1247216"/>
                <a:gd name="connsiteY870" fmla="*/ 170497 h 1339214"/>
                <a:gd name="connsiteX871" fmla="*/ 1032904 w 1247216"/>
                <a:gd name="connsiteY871" fmla="*/ 174307 h 1339214"/>
                <a:gd name="connsiteX872" fmla="*/ 1051002 w 1247216"/>
                <a:gd name="connsiteY872" fmla="*/ 190500 h 1339214"/>
                <a:gd name="connsiteX873" fmla="*/ 1050049 w 1247216"/>
                <a:gd name="connsiteY873" fmla="*/ 184785 h 1339214"/>
                <a:gd name="connsiteX874" fmla="*/ 1056717 w 1247216"/>
                <a:gd name="connsiteY874" fmla="*/ 189547 h 1339214"/>
                <a:gd name="connsiteX875" fmla="*/ 1058621 w 1247216"/>
                <a:gd name="connsiteY875" fmla="*/ 201930 h 1339214"/>
                <a:gd name="connsiteX876" fmla="*/ 1069099 w 1247216"/>
                <a:gd name="connsiteY876" fmla="*/ 211455 h 1339214"/>
                <a:gd name="connsiteX877" fmla="*/ 1074814 w 1247216"/>
                <a:gd name="connsiteY877" fmla="*/ 209550 h 1339214"/>
                <a:gd name="connsiteX878" fmla="*/ 1081481 w 1247216"/>
                <a:gd name="connsiteY878" fmla="*/ 216217 h 1339214"/>
                <a:gd name="connsiteX879" fmla="*/ 1079577 w 1247216"/>
                <a:gd name="connsiteY879" fmla="*/ 211455 h 1339214"/>
                <a:gd name="connsiteX880" fmla="*/ 1088149 w 1247216"/>
                <a:gd name="connsiteY880" fmla="*/ 218122 h 1339214"/>
                <a:gd name="connsiteX881" fmla="*/ 1083387 w 1247216"/>
                <a:gd name="connsiteY881" fmla="*/ 216217 h 1339214"/>
                <a:gd name="connsiteX882" fmla="*/ 1084339 w 1247216"/>
                <a:gd name="connsiteY882" fmla="*/ 221932 h 1339214"/>
                <a:gd name="connsiteX883" fmla="*/ 1088149 w 1247216"/>
                <a:gd name="connsiteY883" fmla="*/ 220980 h 1339214"/>
                <a:gd name="connsiteX884" fmla="*/ 1097674 w 1247216"/>
                <a:gd name="connsiteY884" fmla="*/ 229552 h 1339214"/>
                <a:gd name="connsiteX885" fmla="*/ 1111962 w 1247216"/>
                <a:gd name="connsiteY885" fmla="*/ 250507 h 1339214"/>
                <a:gd name="connsiteX886" fmla="*/ 1112914 w 1247216"/>
                <a:gd name="connsiteY886" fmla="*/ 247650 h 1339214"/>
                <a:gd name="connsiteX887" fmla="*/ 1120534 w 1247216"/>
                <a:gd name="connsiteY887" fmla="*/ 256222 h 1339214"/>
                <a:gd name="connsiteX888" fmla="*/ 1119581 w 1247216"/>
                <a:gd name="connsiteY888" fmla="*/ 259080 h 1339214"/>
                <a:gd name="connsiteX889" fmla="*/ 1125296 w 1247216"/>
                <a:gd name="connsiteY889" fmla="*/ 264795 h 1339214"/>
                <a:gd name="connsiteX890" fmla="*/ 1129106 w 1247216"/>
                <a:gd name="connsiteY890" fmla="*/ 280035 h 1339214"/>
                <a:gd name="connsiteX891" fmla="*/ 1121487 w 1247216"/>
                <a:gd name="connsiteY891" fmla="*/ 271462 h 1339214"/>
                <a:gd name="connsiteX892" fmla="*/ 1122439 w 1247216"/>
                <a:gd name="connsiteY892" fmla="*/ 268605 h 1339214"/>
                <a:gd name="connsiteX893" fmla="*/ 1115771 w 1247216"/>
                <a:gd name="connsiteY893" fmla="*/ 261937 h 1339214"/>
                <a:gd name="connsiteX894" fmla="*/ 1113867 w 1247216"/>
                <a:gd name="connsiteY894" fmla="*/ 253365 h 1339214"/>
                <a:gd name="connsiteX895" fmla="*/ 1111009 w 1247216"/>
                <a:gd name="connsiteY895" fmla="*/ 255270 h 1339214"/>
                <a:gd name="connsiteX896" fmla="*/ 1105294 w 1247216"/>
                <a:gd name="connsiteY896" fmla="*/ 250507 h 1339214"/>
                <a:gd name="connsiteX897" fmla="*/ 1119581 w 1247216"/>
                <a:gd name="connsiteY897" fmla="*/ 274320 h 1339214"/>
                <a:gd name="connsiteX898" fmla="*/ 1116724 w 1247216"/>
                <a:gd name="connsiteY898" fmla="*/ 277177 h 1339214"/>
                <a:gd name="connsiteX899" fmla="*/ 1103389 w 1247216"/>
                <a:gd name="connsiteY899" fmla="*/ 257175 h 1339214"/>
                <a:gd name="connsiteX900" fmla="*/ 1073862 w 1247216"/>
                <a:gd name="connsiteY900" fmla="*/ 226694 h 1339214"/>
                <a:gd name="connsiteX901" fmla="*/ 1059574 w 1247216"/>
                <a:gd name="connsiteY901" fmla="*/ 209550 h 1339214"/>
                <a:gd name="connsiteX902" fmla="*/ 1051954 w 1247216"/>
                <a:gd name="connsiteY902" fmla="*/ 201930 h 1339214"/>
                <a:gd name="connsiteX903" fmla="*/ 1044334 w 1247216"/>
                <a:gd name="connsiteY903" fmla="*/ 196215 h 1339214"/>
                <a:gd name="connsiteX904" fmla="*/ 1049096 w 1247216"/>
                <a:gd name="connsiteY904" fmla="*/ 196215 h 1339214"/>
                <a:gd name="connsiteX905" fmla="*/ 1041477 w 1247216"/>
                <a:gd name="connsiteY905" fmla="*/ 190500 h 1339214"/>
                <a:gd name="connsiteX906" fmla="*/ 1023379 w 1247216"/>
                <a:gd name="connsiteY906" fmla="*/ 170497 h 1339214"/>
                <a:gd name="connsiteX907" fmla="*/ 893839 w 1247216"/>
                <a:gd name="connsiteY907" fmla="*/ 145732 h 1339214"/>
                <a:gd name="connsiteX908" fmla="*/ 896696 w 1247216"/>
                <a:gd name="connsiteY908" fmla="*/ 145732 h 1339214"/>
                <a:gd name="connsiteX909" fmla="*/ 901459 w 1247216"/>
                <a:gd name="connsiteY909" fmla="*/ 151447 h 1339214"/>
                <a:gd name="connsiteX910" fmla="*/ 893839 w 1247216"/>
                <a:gd name="connsiteY910" fmla="*/ 145732 h 1339214"/>
                <a:gd name="connsiteX911" fmla="*/ 902412 w 1247216"/>
                <a:gd name="connsiteY911" fmla="*/ 128587 h 1339214"/>
                <a:gd name="connsiteX912" fmla="*/ 912889 w 1247216"/>
                <a:gd name="connsiteY912" fmla="*/ 131445 h 1339214"/>
                <a:gd name="connsiteX913" fmla="*/ 902412 w 1247216"/>
                <a:gd name="connsiteY913" fmla="*/ 128587 h 1339214"/>
                <a:gd name="connsiteX914" fmla="*/ 852881 w 1247216"/>
                <a:gd name="connsiteY914" fmla="*/ 128587 h 1339214"/>
                <a:gd name="connsiteX915" fmla="*/ 865264 w 1247216"/>
                <a:gd name="connsiteY915" fmla="*/ 132397 h 1339214"/>
                <a:gd name="connsiteX916" fmla="*/ 852881 w 1247216"/>
                <a:gd name="connsiteY916" fmla="*/ 128587 h 1339214"/>
                <a:gd name="connsiteX917" fmla="*/ 989089 w 1247216"/>
                <a:gd name="connsiteY917" fmla="*/ 122872 h 1339214"/>
                <a:gd name="connsiteX918" fmla="*/ 990994 w 1247216"/>
                <a:gd name="connsiteY918" fmla="*/ 128587 h 1339214"/>
                <a:gd name="connsiteX919" fmla="*/ 1005281 w 1247216"/>
                <a:gd name="connsiteY919" fmla="*/ 133350 h 1339214"/>
                <a:gd name="connsiteX920" fmla="*/ 1005281 w 1247216"/>
                <a:gd name="connsiteY920" fmla="*/ 138112 h 1339214"/>
                <a:gd name="connsiteX921" fmla="*/ 1007186 w 1247216"/>
                <a:gd name="connsiteY921" fmla="*/ 140970 h 1339214"/>
                <a:gd name="connsiteX922" fmla="*/ 1020521 w 1247216"/>
                <a:gd name="connsiteY922" fmla="*/ 147637 h 1339214"/>
                <a:gd name="connsiteX923" fmla="*/ 1028141 w 1247216"/>
                <a:gd name="connsiteY923" fmla="*/ 159067 h 1339214"/>
                <a:gd name="connsiteX924" fmla="*/ 1015758 w 1247216"/>
                <a:gd name="connsiteY924" fmla="*/ 148590 h 1339214"/>
                <a:gd name="connsiteX925" fmla="*/ 1005281 w 1247216"/>
                <a:gd name="connsiteY925" fmla="*/ 141922 h 1339214"/>
                <a:gd name="connsiteX926" fmla="*/ 999566 w 1247216"/>
                <a:gd name="connsiteY926" fmla="*/ 133350 h 1339214"/>
                <a:gd name="connsiteX927" fmla="*/ 987183 w 1247216"/>
                <a:gd name="connsiteY927" fmla="*/ 128587 h 1339214"/>
                <a:gd name="connsiteX928" fmla="*/ 986231 w 1247216"/>
                <a:gd name="connsiteY928" fmla="*/ 123825 h 1339214"/>
                <a:gd name="connsiteX929" fmla="*/ 989089 w 1247216"/>
                <a:gd name="connsiteY929" fmla="*/ 122872 h 1339214"/>
                <a:gd name="connsiteX930" fmla="*/ 833831 w 1247216"/>
                <a:gd name="connsiteY930" fmla="*/ 119062 h 1339214"/>
                <a:gd name="connsiteX931" fmla="*/ 844308 w 1247216"/>
                <a:gd name="connsiteY931" fmla="*/ 123825 h 1339214"/>
                <a:gd name="connsiteX932" fmla="*/ 833831 w 1247216"/>
                <a:gd name="connsiteY932" fmla="*/ 119062 h 1339214"/>
                <a:gd name="connsiteX933" fmla="*/ 804304 w 1247216"/>
                <a:gd name="connsiteY933" fmla="*/ 118109 h 1339214"/>
                <a:gd name="connsiteX934" fmla="*/ 813829 w 1247216"/>
                <a:gd name="connsiteY934" fmla="*/ 120014 h 1339214"/>
                <a:gd name="connsiteX935" fmla="*/ 804304 w 1247216"/>
                <a:gd name="connsiteY935" fmla="*/ 118109 h 1339214"/>
                <a:gd name="connsiteX936" fmla="*/ 349961 w 1247216"/>
                <a:gd name="connsiteY936" fmla="*/ 116204 h 1339214"/>
                <a:gd name="connsiteX937" fmla="*/ 331864 w 1247216"/>
                <a:gd name="connsiteY937" fmla="*/ 125729 h 1339214"/>
                <a:gd name="connsiteX938" fmla="*/ 349961 w 1247216"/>
                <a:gd name="connsiteY938" fmla="*/ 116204 h 1339214"/>
                <a:gd name="connsiteX939" fmla="*/ 823592 w 1247216"/>
                <a:gd name="connsiteY939" fmla="*/ 113704 h 1339214"/>
                <a:gd name="connsiteX940" fmla="*/ 827164 w 1247216"/>
                <a:gd name="connsiteY940" fmla="*/ 114300 h 1339214"/>
                <a:gd name="connsiteX941" fmla="*/ 830974 w 1247216"/>
                <a:gd name="connsiteY941" fmla="*/ 118110 h 1339214"/>
                <a:gd name="connsiteX942" fmla="*/ 824307 w 1247216"/>
                <a:gd name="connsiteY942" fmla="*/ 115252 h 1339214"/>
                <a:gd name="connsiteX943" fmla="*/ 823592 w 1247216"/>
                <a:gd name="connsiteY943" fmla="*/ 113704 h 1339214"/>
                <a:gd name="connsiteX944" fmla="*/ 782635 w 1247216"/>
                <a:gd name="connsiteY944" fmla="*/ 108346 h 1339214"/>
                <a:gd name="connsiteX945" fmla="*/ 785254 w 1247216"/>
                <a:gd name="connsiteY945" fmla="*/ 111442 h 1339214"/>
                <a:gd name="connsiteX946" fmla="*/ 778587 w 1247216"/>
                <a:gd name="connsiteY946" fmla="*/ 109537 h 1339214"/>
                <a:gd name="connsiteX947" fmla="*/ 782635 w 1247216"/>
                <a:gd name="connsiteY947" fmla="*/ 108346 h 1339214"/>
                <a:gd name="connsiteX948" fmla="*/ 943369 w 1247216"/>
                <a:gd name="connsiteY948" fmla="*/ 97155 h 1339214"/>
                <a:gd name="connsiteX949" fmla="*/ 966229 w 1247216"/>
                <a:gd name="connsiteY949" fmla="*/ 105727 h 1339214"/>
                <a:gd name="connsiteX950" fmla="*/ 958609 w 1247216"/>
                <a:gd name="connsiteY950" fmla="*/ 103822 h 1339214"/>
                <a:gd name="connsiteX951" fmla="*/ 958609 w 1247216"/>
                <a:gd name="connsiteY951" fmla="*/ 107632 h 1339214"/>
                <a:gd name="connsiteX952" fmla="*/ 953846 w 1247216"/>
                <a:gd name="connsiteY952" fmla="*/ 106680 h 1339214"/>
                <a:gd name="connsiteX953" fmla="*/ 943369 w 1247216"/>
                <a:gd name="connsiteY953" fmla="*/ 97155 h 1339214"/>
                <a:gd name="connsiteX954" fmla="*/ 930987 w 1247216"/>
                <a:gd name="connsiteY954" fmla="*/ 90487 h 1339214"/>
                <a:gd name="connsiteX955" fmla="*/ 941464 w 1247216"/>
                <a:gd name="connsiteY955" fmla="*/ 95249 h 1339214"/>
                <a:gd name="connsiteX956" fmla="*/ 930987 w 1247216"/>
                <a:gd name="connsiteY956" fmla="*/ 90487 h 1339214"/>
                <a:gd name="connsiteX957" fmla="*/ 380442 w 1247216"/>
                <a:gd name="connsiteY957" fmla="*/ 89534 h 1339214"/>
                <a:gd name="connsiteX958" fmla="*/ 375679 w 1247216"/>
                <a:gd name="connsiteY958" fmla="*/ 96202 h 1339214"/>
                <a:gd name="connsiteX959" fmla="*/ 380442 w 1247216"/>
                <a:gd name="connsiteY959" fmla="*/ 89534 h 1339214"/>
                <a:gd name="connsiteX960" fmla="*/ 798589 w 1247216"/>
                <a:gd name="connsiteY960" fmla="*/ 79057 h 1339214"/>
                <a:gd name="connsiteX961" fmla="*/ 808114 w 1247216"/>
                <a:gd name="connsiteY961" fmla="*/ 82867 h 1339214"/>
                <a:gd name="connsiteX962" fmla="*/ 798589 w 1247216"/>
                <a:gd name="connsiteY962" fmla="*/ 79057 h 1339214"/>
                <a:gd name="connsiteX963" fmla="*/ 756679 w 1247216"/>
                <a:gd name="connsiteY963" fmla="*/ 78104 h 1339214"/>
                <a:gd name="connsiteX964" fmla="*/ 762394 w 1247216"/>
                <a:gd name="connsiteY964" fmla="*/ 81914 h 1339214"/>
                <a:gd name="connsiteX965" fmla="*/ 771919 w 1247216"/>
                <a:gd name="connsiteY965" fmla="*/ 80009 h 1339214"/>
                <a:gd name="connsiteX966" fmla="*/ 824306 w 1247216"/>
                <a:gd name="connsiteY966" fmla="*/ 90487 h 1339214"/>
                <a:gd name="connsiteX967" fmla="*/ 850024 w 1247216"/>
                <a:gd name="connsiteY967" fmla="*/ 87629 h 1339214"/>
                <a:gd name="connsiteX968" fmla="*/ 879551 w 1247216"/>
                <a:gd name="connsiteY968" fmla="*/ 94296 h 1339214"/>
                <a:gd name="connsiteX969" fmla="*/ 928129 w 1247216"/>
                <a:gd name="connsiteY969" fmla="*/ 123824 h 1339214"/>
                <a:gd name="connsiteX970" fmla="*/ 964324 w 1247216"/>
                <a:gd name="connsiteY970" fmla="*/ 145732 h 1339214"/>
                <a:gd name="connsiteX971" fmla="*/ 996709 w 1247216"/>
                <a:gd name="connsiteY971" fmla="*/ 169544 h 1339214"/>
                <a:gd name="connsiteX972" fmla="*/ 1002424 w 1247216"/>
                <a:gd name="connsiteY972" fmla="*/ 169544 h 1339214"/>
                <a:gd name="connsiteX973" fmla="*/ 1038619 w 1247216"/>
                <a:gd name="connsiteY973" fmla="*/ 201929 h 1339214"/>
                <a:gd name="connsiteX974" fmla="*/ 1065289 w 1247216"/>
                <a:gd name="connsiteY974" fmla="*/ 241934 h 1339214"/>
                <a:gd name="connsiteX975" fmla="*/ 1074814 w 1247216"/>
                <a:gd name="connsiteY975" fmla="*/ 254317 h 1339214"/>
                <a:gd name="connsiteX976" fmla="*/ 1085291 w 1247216"/>
                <a:gd name="connsiteY976" fmla="*/ 266699 h 1339214"/>
                <a:gd name="connsiteX977" fmla="*/ 1088149 w 1247216"/>
                <a:gd name="connsiteY977" fmla="*/ 269557 h 1339214"/>
                <a:gd name="connsiteX978" fmla="*/ 1091006 w 1247216"/>
                <a:gd name="connsiteY978" fmla="*/ 272414 h 1339214"/>
                <a:gd name="connsiteX979" fmla="*/ 1090054 w 1247216"/>
                <a:gd name="connsiteY979" fmla="*/ 273367 h 1339214"/>
                <a:gd name="connsiteX980" fmla="*/ 1095769 w 1247216"/>
                <a:gd name="connsiteY980" fmla="*/ 285749 h 1339214"/>
                <a:gd name="connsiteX981" fmla="*/ 1108151 w 1247216"/>
                <a:gd name="connsiteY981" fmla="*/ 303847 h 1339214"/>
                <a:gd name="connsiteX982" fmla="*/ 1111961 w 1247216"/>
                <a:gd name="connsiteY982" fmla="*/ 304799 h 1339214"/>
                <a:gd name="connsiteX983" fmla="*/ 1121486 w 1247216"/>
                <a:gd name="connsiteY983" fmla="*/ 321944 h 1339214"/>
                <a:gd name="connsiteX984" fmla="*/ 1145299 w 1247216"/>
                <a:gd name="connsiteY984" fmla="*/ 359092 h 1339214"/>
                <a:gd name="connsiteX985" fmla="*/ 1154824 w 1247216"/>
                <a:gd name="connsiteY985" fmla="*/ 377189 h 1339214"/>
                <a:gd name="connsiteX986" fmla="*/ 1153871 w 1247216"/>
                <a:gd name="connsiteY986" fmla="*/ 377189 h 1339214"/>
                <a:gd name="connsiteX987" fmla="*/ 1155776 w 1247216"/>
                <a:gd name="connsiteY987" fmla="*/ 382904 h 1339214"/>
                <a:gd name="connsiteX988" fmla="*/ 1162444 w 1247216"/>
                <a:gd name="connsiteY988" fmla="*/ 389572 h 1339214"/>
                <a:gd name="connsiteX989" fmla="*/ 1162698 w 1247216"/>
                <a:gd name="connsiteY989" fmla="*/ 391095 h 1339214"/>
                <a:gd name="connsiteX990" fmla="*/ 1164349 w 1247216"/>
                <a:gd name="connsiteY990" fmla="*/ 388619 h 1339214"/>
                <a:gd name="connsiteX991" fmla="*/ 1171017 w 1247216"/>
                <a:gd name="connsiteY991" fmla="*/ 394334 h 1339214"/>
                <a:gd name="connsiteX992" fmla="*/ 1181494 w 1247216"/>
                <a:gd name="connsiteY992" fmla="*/ 415289 h 1339214"/>
                <a:gd name="connsiteX993" fmla="*/ 1177684 w 1247216"/>
                <a:gd name="connsiteY993" fmla="*/ 415289 h 1339214"/>
                <a:gd name="connsiteX994" fmla="*/ 1171850 w 1247216"/>
                <a:gd name="connsiteY994" fmla="*/ 401954 h 1339214"/>
                <a:gd name="connsiteX995" fmla="*/ 1162833 w 1247216"/>
                <a:gd name="connsiteY995" fmla="*/ 391910 h 1339214"/>
                <a:gd name="connsiteX996" fmla="*/ 1163396 w 1247216"/>
                <a:gd name="connsiteY996" fmla="*/ 395287 h 1339214"/>
                <a:gd name="connsiteX997" fmla="*/ 1166254 w 1247216"/>
                <a:gd name="connsiteY997" fmla="*/ 397192 h 1339214"/>
                <a:gd name="connsiteX998" fmla="*/ 1166254 w 1247216"/>
                <a:gd name="connsiteY998" fmla="*/ 401002 h 1339214"/>
                <a:gd name="connsiteX999" fmla="*/ 1171969 w 1247216"/>
                <a:gd name="connsiteY999" fmla="*/ 406717 h 1339214"/>
                <a:gd name="connsiteX1000" fmla="*/ 1182446 w 1247216"/>
                <a:gd name="connsiteY1000" fmla="*/ 434339 h 1339214"/>
                <a:gd name="connsiteX1001" fmla="*/ 1183399 w 1247216"/>
                <a:gd name="connsiteY1001" fmla="*/ 445769 h 1339214"/>
                <a:gd name="connsiteX1002" fmla="*/ 1185304 w 1247216"/>
                <a:gd name="connsiteY1002" fmla="*/ 450532 h 1339214"/>
                <a:gd name="connsiteX1003" fmla="*/ 1186256 w 1247216"/>
                <a:gd name="connsiteY1003" fmla="*/ 454342 h 1339214"/>
                <a:gd name="connsiteX1004" fmla="*/ 1187209 w 1247216"/>
                <a:gd name="connsiteY1004" fmla="*/ 455294 h 1339214"/>
                <a:gd name="connsiteX1005" fmla="*/ 1193876 w 1247216"/>
                <a:gd name="connsiteY1005" fmla="*/ 452437 h 1339214"/>
                <a:gd name="connsiteX1006" fmla="*/ 1192924 w 1247216"/>
                <a:gd name="connsiteY1006" fmla="*/ 441959 h 1339214"/>
                <a:gd name="connsiteX1007" fmla="*/ 1195781 w 1247216"/>
                <a:gd name="connsiteY1007" fmla="*/ 450532 h 1339214"/>
                <a:gd name="connsiteX1008" fmla="*/ 1194829 w 1247216"/>
                <a:gd name="connsiteY1008" fmla="*/ 451484 h 1339214"/>
                <a:gd name="connsiteX1009" fmla="*/ 1197686 w 1247216"/>
                <a:gd name="connsiteY1009" fmla="*/ 449579 h 1339214"/>
                <a:gd name="connsiteX1010" fmla="*/ 1199591 w 1247216"/>
                <a:gd name="connsiteY1010" fmla="*/ 449579 h 1339214"/>
                <a:gd name="connsiteX1011" fmla="*/ 1197686 w 1247216"/>
                <a:gd name="connsiteY1011" fmla="*/ 447674 h 1339214"/>
                <a:gd name="connsiteX1012" fmla="*/ 1200544 w 1247216"/>
                <a:gd name="connsiteY1012" fmla="*/ 446722 h 1339214"/>
                <a:gd name="connsiteX1013" fmla="*/ 1193876 w 1247216"/>
                <a:gd name="connsiteY1013" fmla="*/ 439102 h 1339214"/>
                <a:gd name="connsiteX1014" fmla="*/ 1200544 w 1247216"/>
                <a:gd name="connsiteY1014" fmla="*/ 442912 h 1339214"/>
                <a:gd name="connsiteX1015" fmla="*/ 1194829 w 1247216"/>
                <a:gd name="connsiteY1015" fmla="*/ 433387 h 1339214"/>
                <a:gd name="connsiteX1016" fmla="*/ 1196734 w 1247216"/>
                <a:gd name="connsiteY1016" fmla="*/ 429577 h 1339214"/>
                <a:gd name="connsiteX1017" fmla="*/ 1201496 w 1247216"/>
                <a:gd name="connsiteY1017" fmla="*/ 441007 h 1339214"/>
                <a:gd name="connsiteX1018" fmla="*/ 1191971 w 1247216"/>
                <a:gd name="connsiteY1018" fmla="*/ 419099 h 1339214"/>
                <a:gd name="connsiteX1019" fmla="*/ 1191019 w 1247216"/>
                <a:gd name="connsiteY1019" fmla="*/ 409574 h 1339214"/>
                <a:gd name="connsiteX1020" fmla="*/ 1193876 w 1247216"/>
                <a:gd name="connsiteY1020" fmla="*/ 419099 h 1339214"/>
                <a:gd name="connsiteX1021" fmla="*/ 1193876 w 1247216"/>
                <a:gd name="connsiteY1021" fmla="*/ 415289 h 1339214"/>
                <a:gd name="connsiteX1022" fmla="*/ 1200544 w 1247216"/>
                <a:gd name="connsiteY1022" fmla="*/ 433387 h 1339214"/>
                <a:gd name="connsiteX1023" fmla="*/ 1202449 w 1247216"/>
                <a:gd name="connsiteY1023" fmla="*/ 432434 h 1339214"/>
                <a:gd name="connsiteX1024" fmla="*/ 1208164 w 1247216"/>
                <a:gd name="connsiteY1024" fmla="*/ 443864 h 1339214"/>
                <a:gd name="connsiteX1025" fmla="*/ 1217689 w 1247216"/>
                <a:gd name="connsiteY1025" fmla="*/ 468629 h 1339214"/>
                <a:gd name="connsiteX1026" fmla="*/ 1222451 w 1247216"/>
                <a:gd name="connsiteY1026" fmla="*/ 493394 h 1339214"/>
                <a:gd name="connsiteX1027" fmla="*/ 1219594 w 1247216"/>
                <a:gd name="connsiteY1027" fmla="*/ 474344 h 1339214"/>
                <a:gd name="connsiteX1028" fmla="*/ 1225309 w 1247216"/>
                <a:gd name="connsiteY1028" fmla="*/ 492442 h 1339214"/>
                <a:gd name="connsiteX1029" fmla="*/ 1223404 w 1247216"/>
                <a:gd name="connsiteY1029" fmla="*/ 501014 h 1339214"/>
                <a:gd name="connsiteX1030" fmla="*/ 1228166 w 1247216"/>
                <a:gd name="connsiteY1030" fmla="*/ 521017 h 1339214"/>
                <a:gd name="connsiteX1031" fmla="*/ 1238644 w 1247216"/>
                <a:gd name="connsiteY1031" fmla="*/ 554354 h 1339214"/>
                <a:gd name="connsiteX1032" fmla="*/ 1241501 w 1247216"/>
                <a:gd name="connsiteY1032" fmla="*/ 577214 h 1339214"/>
                <a:gd name="connsiteX1033" fmla="*/ 1243406 w 1247216"/>
                <a:gd name="connsiteY1033" fmla="*/ 588644 h 1339214"/>
                <a:gd name="connsiteX1034" fmla="*/ 1244359 w 1247216"/>
                <a:gd name="connsiteY1034" fmla="*/ 601027 h 1339214"/>
                <a:gd name="connsiteX1035" fmla="*/ 1247216 w 1247216"/>
                <a:gd name="connsiteY1035" fmla="*/ 651509 h 1339214"/>
                <a:gd name="connsiteX1036" fmla="*/ 1232929 w 1247216"/>
                <a:gd name="connsiteY1036" fmla="*/ 749617 h 1339214"/>
                <a:gd name="connsiteX1037" fmla="*/ 1230071 w 1247216"/>
                <a:gd name="connsiteY1037" fmla="*/ 749617 h 1339214"/>
                <a:gd name="connsiteX1038" fmla="*/ 1230071 w 1247216"/>
                <a:gd name="connsiteY1038" fmla="*/ 757237 h 1339214"/>
                <a:gd name="connsiteX1039" fmla="*/ 1226261 w 1247216"/>
                <a:gd name="connsiteY1039" fmla="*/ 785812 h 1339214"/>
                <a:gd name="connsiteX1040" fmla="*/ 1226261 w 1247216"/>
                <a:gd name="connsiteY1040" fmla="*/ 778192 h 1339214"/>
                <a:gd name="connsiteX1041" fmla="*/ 1226261 w 1247216"/>
                <a:gd name="connsiteY1041" fmla="*/ 768667 h 1339214"/>
                <a:gd name="connsiteX1042" fmla="*/ 1227214 w 1247216"/>
                <a:gd name="connsiteY1042" fmla="*/ 748664 h 1339214"/>
                <a:gd name="connsiteX1043" fmla="*/ 1232929 w 1247216"/>
                <a:gd name="connsiteY1043" fmla="*/ 711517 h 1339214"/>
                <a:gd name="connsiteX1044" fmla="*/ 1232929 w 1247216"/>
                <a:gd name="connsiteY1044" fmla="*/ 700087 h 1339214"/>
                <a:gd name="connsiteX1045" fmla="*/ 1230071 w 1247216"/>
                <a:gd name="connsiteY1045" fmla="*/ 651509 h 1339214"/>
                <a:gd name="connsiteX1046" fmla="*/ 1232929 w 1247216"/>
                <a:gd name="connsiteY1046" fmla="*/ 649604 h 1339214"/>
                <a:gd name="connsiteX1047" fmla="*/ 1231024 w 1247216"/>
                <a:gd name="connsiteY1047" fmla="*/ 629602 h 1339214"/>
                <a:gd name="connsiteX1048" fmla="*/ 1229119 w 1247216"/>
                <a:gd name="connsiteY1048" fmla="*/ 623887 h 1339214"/>
                <a:gd name="connsiteX1049" fmla="*/ 1226261 w 1247216"/>
                <a:gd name="connsiteY1049" fmla="*/ 639127 h 1339214"/>
                <a:gd name="connsiteX1050" fmla="*/ 1227214 w 1247216"/>
                <a:gd name="connsiteY1050" fmla="*/ 648652 h 1339214"/>
                <a:gd name="connsiteX1051" fmla="*/ 1229119 w 1247216"/>
                <a:gd name="connsiteY1051" fmla="*/ 659129 h 1339214"/>
                <a:gd name="connsiteX1052" fmla="*/ 1228166 w 1247216"/>
                <a:gd name="connsiteY1052" fmla="*/ 659129 h 1339214"/>
                <a:gd name="connsiteX1053" fmla="*/ 1230071 w 1247216"/>
                <a:gd name="connsiteY1053" fmla="*/ 687704 h 1339214"/>
                <a:gd name="connsiteX1054" fmla="*/ 1227214 w 1247216"/>
                <a:gd name="connsiteY1054" fmla="*/ 687704 h 1339214"/>
                <a:gd name="connsiteX1055" fmla="*/ 1227214 w 1247216"/>
                <a:gd name="connsiteY1055" fmla="*/ 713422 h 1339214"/>
                <a:gd name="connsiteX1056" fmla="*/ 1223404 w 1247216"/>
                <a:gd name="connsiteY1056" fmla="*/ 746759 h 1339214"/>
                <a:gd name="connsiteX1057" fmla="*/ 1221499 w 1247216"/>
                <a:gd name="connsiteY1057" fmla="*/ 752474 h 1339214"/>
                <a:gd name="connsiteX1058" fmla="*/ 1212926 w 1247216"/>
                <a:gd name="connsiteY1058" fmla="*/ 781049 h 1339214"/>
                <a:gd name="connsiteX1059" fmla="*/ 1210069 w 1247216"/>
                <a:gd name="connsiteY1059" fmla="*/ 800099 h 1339214"/>
                <a:gd name="connsiteX1060" fmla="*/ 1203401 w 1247216"/>
                <a:gd name="connsiteY1060" fmla="*/ 821054 h 1339214"/>
                <a:gd name="connsiteX1061" fmla="*/ 1210069 w 1247216"/>
                <a:gd name="connsiteY1061" fmla="*/ 802004 h 1339214"/>
                <a:gd name="connsiteX1062" fmla="*/ 1206259 w 1247216"/>
                <a:gd name="connsiteY1062" fmla="*/ 840104 h 1339214"/>
                <a:gd name="connsiteX1063" fmla="*/ 1191971 w 1247216"/>
                <a:gd name="connsiteY1063" fmla="*/ 877252 h 1339214"/>
                <a:gd name="connsiteX1064" fmla="*/ 1187209 w 1247216"/>
                <a:gd name="connsiteY1064" fmla="*/ 877252 h 1339214"/>
                <a:gd name="connsiteX1065" fmla="*/ 1190066 w 1247216"/>
                <a:gd name="connsiteY1065" fmla="*/ 882967 h 1339214"/>
                <a:gd name="connsiteX1066" fmla="*/ 1169111 w 1247216"/>
                <a:gd name="connsiteY1066" fmla="*/ 934402 h 1339214"/>
                <a:gd name="connsiteX1067" fmla="*/ 1171016 w 1247216"/>
                <a:gd name="connsiteY1067" fmla="*/ 938212 h 1339214"/>
                <a:gd name="connsiteX1068" fmla="*/ 1162444 w 1247216"/>
                <a:gd name="connsiteY1068" fmla="*/ 955357 h 1339214"/>
                <a:gd name="connsiteX1069" fmla="*/ 1156729 w 1247216"/>
                <a:gd name="connsiteY1069" fmla="*/ 966787 h 1339214"/>
                <a:gd name="connsiteX1070" fmla="*/ 1149109 w 1247216"/>
                <a:gd name="connsiteY1070" fmla="*/ 975359 h 1339214"/>
                <a:gd name="connsiteX1071" fmla="*/ 1151014 w 1247216"/>
                <a:gd name="connsiteY1071" fmla="*/ 970597 h 1339214"/>
                <a:gd name="connsiteX1072" fmla="*/ 1146251 w 1247216"/>
                <a:gd name="connsiteY1072" fmla="*/ 973454 h 1339214"/>
                <a:gd name="connsiteX1073" fmla="*/ 1144346 w 1247216"/>
                <a:gd name="connsiteY1073" fmla="*/ 980122 h 1339214"/>
                <a:gd name="connsiteX1074" fmla="*/ 1143394 w 1247216"/>
                <a:gd name="connsiteY1074" fmla="*/ 976312 h 1339214"/>
                <a:gd name="connsiteX1075" fmla="*/ 1147204 w 1247216"/>
                <a:gd name="connsiteY1075" fmla="*/ 963929 h 1339214"/>
                <a:gd name="connsiteX1076" fmla="*/ 1153871 w 1247216"/>
                <a:gd name="connsiteY1076" fmla="*/ 953452 h 1339214"/>
                <a:gd name="connsiteX1077" fmla="*/ 1157248 w 1247216"/>
                <a:gd name="connsiteY1077" fmla="*/ 944446 h 1339214"/>
                <a:gd name="connsiteX1078" fmla="*/ 1159586 w 1247216"/>
                <a:gd name="connsiteY1078" fmla="*/ 946784 h 1339214"/>
                <a:gd name="connsiteX1079" fmla="*/ 1168019 w 1247216"/>
                <a:gd name="connsiteY1079" fmla="*/ 924859 h 1339214"/>
                <a:gd name="connsiteX1080" fmla="*/ 1168159 w 1247216"/>
                <a:gd name="connsiteY1080" fmla="*/ 924877 h 1339214"/>
                <a:gd name="connsiteX1081" fmla="*/ 1172921 w 1247216"/>
                <a:gd name="connsiteY1081" fmla="*/ 913447 h 1339214"/>
                <a:gd name="connsiteX1082" fmla="*/ 1166254 w 1247216"/>
                <a:gd name="connsiteY1082" fmla="*/ 919162 h 1339214"/>
                <a:gd name="connsiteX1083" fmla="*/ 1165420 w 1247216"/>
                <a:gd name="connsiteY1083" fmla="*/ 924520 h 1339214"/>
                <a:gd name="connsiteX1084" fmla="*/ 1167321 w 1247216"/>
                <a:gd name="connsiteY1084" fmla="*/ 924768 h 1339214"/>
                <a:gd name="connsiteX1085" fmla="*/ 1163992 w 1247216"/>
                <a:gd name="connsiteY1085" fmla="*/ 929878 h 1339214"/>
                <a:gd name="connsiteX1086" fmla="*/ 1162444 w 1247216"/>
                <a:gd name="connsiteY1086" fmla="*/ 936307 h 1339214"/>
                <a:gd name="connsiteX1087" fmla="*/ 1155776 w 1247216"/>
                <a:gd name="connsiteY1087" fmla="*/ 942974 h 1339214"/>
                <a:gd name="connsiteX1088" fmla="*/ 1156051 w 1247216"/>
                <a:gd name="connsiteY1088" fmla="*/ 943249 h 1339214"/>
                <a:gd name="connsiteX1089" fmla="*/ 1154824 w 1247216"/>
                <a:gd name="connsiteY1089" fmla="*/ 944998 h 1339214"/>
                <a:gd name="connsiteX1090" fmla="*/ 1150061 w 1247216"/>
                <a:gd name="connsiteY1090" fmla="*/ 952499 h 1339214"/>
                <a:gd name="connsiteX1091" fmla="*/ 1145299 w 1247216"/>
                <a:gd name="connsiteY1091" fmla="*/ 963929 h 1339214"/>
                <a:gd name="connsiteX1092" fmla="*/ 1147204 w 1247216"/>
                <a:gd name="connsiteY1092" fmla="*/ 958214 h 1339214"/>
                <a:gd name="connsiteX1093" fmla="*/ 1140536 w 1247216"/>
                <a:gd name="connsiteY1093" fmla="*/ 970597 h 1339214"/>
                <a:gd name="connsiteX1094" fmla="*/ 1142441 w 1247216"/>
                <a:gd name="connsiteY1094" fmla="*/ 968692 h 1339214"/>
                <a:gd name="connsiteX1095" fmla="*/ 1136726 w 1247216"/>
                <a:gd name="connsiteY1095" fmla="*/ 976312 h 1339214"/>
                <a:gd name="connsiteX1096" fmla="*/ 1134821 w 1247216"/>
                <a:gd name="connsiteY1096" fmla="*/ 983932 h 1339214"/>
                <a:gd name="connsiteX1097" fmla="*/ 1131011 w 1247216"/>
                <a:gd name="connsiteY1097" fmla="*/ 985837 h 1339214"/>
                <a:gd name="connsiteX1098" fmla="*/ 1132916 w 1247216"/>
                <a:gd name="connsiteY1098" fmla="*/ 986789 h 1339214"/>
                <a:gd name="connsiteX1099" fmla="*/ 1124344 w 1247216"/>
                <a:gd name="connsiteY1099" fmla="*/ 998219 h 1339214"/>
                <a:gd name="connsiteX1100" fmla="*/ 1117676 w 1247216"/>
                <a:gd name="connsiteY1100" fmla="*/ 1008697 h 1339214"/>
                <a:gd name="connsiteX1101" fmla="*/ 1120534 w 1247216"/>
                <a:gd name="connsiteY1101" fmla="*/ 1008697 h 1339214"/>
                <a:gd name="connsiteX1102" fmla="*/ 1114819 w 1247216"/>
                <a:gd name="connsiteY1102" fmla="*/ 1012507 h 1339214"/>
                <a:gd name="connsiteX1103" fmla="*/ 1107080 w 1247216"/>
                <a:gd name="connsiteY1103" fmla="*/ 1026199 h 1339214"/>
                <a:gd name="connsiteX1104" fmla="*/ 1097946 w 1247216"/>
                <a:gd name="connsiteY1104" fmla="*/ 1041294 h 1339214"/>
                <a:gd name="connsiteX1105" fmla="*/ 1098388 w 1247216"/>
                <a:gd name="connsiteY1105" fmla="*/ 1039653 h 1339214"/>
                <a:gd name="connsiteX1106" fmla="*/ 1101484 w 1247216"/>
                <a:gd name="connsiteY1106" fmla="*/ 1033462 h 1339214"/>
                <a:gd name="connsiteX1107" fmla="*/ 1093908 w 1247216"/>
                <a:gd name="connsiteY1107" fmla="*/ 1043031 h 1339214"/>
                <a:gd name="connsiteX1108" fmla="*/ 1093864 w 1247216"/>
                <a:gd name="connsiteY1108" fmla="*/ 1042987 h 1339214"/>
                <a:gd name="connsiteX1109" fmla="*/ 1093567 w 1247216"/>
                <a:gd name="connsiteY1109" fmla="*/ 1043462 h 1339214"/>
                <a:gd name="connsiteX1110" fmla="*/ 1083386 w 1247216"/>
                <a:gd name="connsiteY1110" fmla="*/ 1056322 h 1339214"/>
                <a:gd name="connsiteX1111" fmla="*/ 1083613 w 1247216"/>
                <a:gd name="connsiteY1111" fmla="*/ 1056549 h 1339214"/>
                <a:gd name="connsiteX1112" fmla="*/ 1078624 w 1247216"/>
                <a:gd name="connsiteY1112" fmla="*/ 1062037 h 1339214"/>
                <a:gd name="connsiteX1113" fmla="*/ 1079338 w 1247216"/>
                <a:gd name="connsiteY1113" fmla="*/ 1062989 h 1339214"/>
                <a:gd name="connsiteX1114" fmla="*/ 1080162 w 1247216"/>
                <a:gd name="connsiteY1114" fmla="*/ 1063356 h 1339214"/>
                <a:gd name="connsiteX1115" fmla="*/ 1076243 w 1247216"/>
                <a:gd name="connsiteY1115" fmla="*/ 1067275 h 1339214"/>
                <a:gd name="connsiteX1116" fmla="*/ 1073623 w 1247216"/>
                <a:gd name="connsiteY1116" fmla="*/ 1068942 h 1339214"/>
                <a:gd name="connsiteX1117" fmla="*/ 1073504 w 1247216"/>
                <a:gd name="connsiteY1117" fmla="*/ 1070014 h 1339214"/>
                <a:gd name="connsiteX1118" fmla="*/ 1063384 w 1247216"/>
                <a:gd name="connsiteY1118" fmla="*/ 1080134 h 1339214"/>
                <a:gd name="connsiteX1119" fmla="*/ 1055764 w 1247216"/>
                <a:gd name="connsiteY1119" fmla="*/ 1096327 h 1339214"/>
                <a:gd name="connsiteX1120" fmla="*/ 1069099 w 1247216"/>
                <a:gd name="connsiteY1120" fmla="*/ 1077277 h 1339214"/>
                <a:gd name="connsiteX1121" fmla="*/ 1073035 w 1247216"/>
                <a:gd name="connsiteY1121" fmla="*/ 1074238 h 1339214"/>
                <a:gd name="connsiteX1122" fmla="*/ 1072909 w 1247216"/>
                <a:gd name="connsiteY1122" fmla="*/ 1075372 h 1339214"/>
                <a:gd name="connsiteX1123" fmla="*/ 1055764 w 1247216"/>
                <a:gd name="connsiteY1123" fmla="*/ 1102994 h 1339214"/>
                <a:gd name="connsiteX1124" fmla="*/ 1052906 w 1247216"/>
                <a:gd name="connsiteY1124" fmla="*/ 1102042 h 1339214"/>
                <a:gd name="connsiteX1125" fmla="*/ 1051001 w 1247216"/>
                <a:gd name="connsiteY1125" fmla="*/ 1108709 h 1339214"/>
                <a:gd name="connsiteX1126" fmla="*/ 1042429 w 1247216"/>
                <a:gd name="connsiteY1126" fmla="*/ 1115377 h 1339214"/>
                <a:gd name="connsiteX1127" fmla="*/ 1040524 w 1247216"/>
                <a:gd name="connsiteY1127" fmla="*/ 1113472 h 1339214"/>
                <a:gd name="connsiteX1128" fmla="*/ 1033856 w 1247216"/>
                <a:gd name="connsiteY1128" fmla="*/ 1124902 h 1339214"/>
                <a:gd name="connsiteX1129" fmla="*/ 1027189 w 1247216"/>
                <a:gd name="connsiteY1129" fmla="*/ 1128712 h 1339214"/>
                <a:gd name="connsiteX1130" fmla="*/ 1017664 w 1247216"/>
                <a:gd name="connsiteY1130" fmla="*/ 1132522 h 1339214"/>
                <a:gd name="connsiteX1131" fmla="*/ 1014806 w 1247216"/>
                <a:gd name="connsiteY1131" fmla="*/ 1138237 h 1339214"/>
                <a:gd name="connsiteX1132" fmla="*/ 1012901 w 1247216"/>
                <a:gd name="connsiteY1132" fmla="*/ 1133474 h 1339214"/>
                <a:gd name="connsiteX1133" fmla="*/ 1005281 w 1247216"/>
                <a:gd name="connsiteY1133" fmla="*/ 1139189 h 1339214"/>
                <a:gd name="connsiteX1134" fmla="*/ 1010996 w 1247216"/>
                <a:gd name="connsiteY1134" fmla="*/ 1141094 h 1339214"/>
                <a:gd name="connsiteX1135" fmla="*/ 1006118 w 1247216"/>
                <a:gd name="connsiteY1135" fmla="*/ 1144695 h 1339214"/>
                <a:gd name="connsiteX1136" fmla="*/ 1005281 w 1247216"/>
                <a:gd name="connsiteY1136" fmla="*/ 1144904 h 1339214"/>
                <a:gd name="connsiteX1137" fmla="*/ 1002424 w 1247216"/>
                <a:gd name="connsiteY1137" fmla="*/ 1146809 h 1339214"/>
                <a:gd name="connsiteX1138" fmla="*/ 1003254 w 1247216"/>
                <a:gd name="connsiteY1138" fmla="*/ 1146809 h 1339214"/>
                <a:gd name="connsiteX1139" fmla="*/ 1001028 w 1247216"/>
                <a:gd name="connsiteY1139" fmla="*/ 1148452 h 1339214"/>
                <a:gd name="connsiteX1140" fmla="*/ 998614 w 1247216"/>
                <a:gd name="connsiteY1140" fmla="*/ 1147762 h 1339214"/>
                <a:gd name="connsiteX1141" fmla="*/ 999517 w 1247216"/>
                <a:gd name="connsiteY1141" fmla="*/ 1149567 h 1339214"/>
                <a:gd name="connsiteX1142" fmla="*/ 995995 w 1247216"/>
                <a:gd name="connsiteY1142" fmla="*/ 1152167 h 1339214"/>
                <a:gd name="connsiteX1143" fmla="*/ 985279 w 1247216"/>
                <a:gd name="connsiteY1143" fmla="*/ 1155382 h 1339214"/>
                <a:gd name="connsiteX1144" fmla="*/ 986231 w 1247216"/>
                <a:gd name="connsiteY1144" fmla="*/ 1159192 h 1339214"/>
                <a:gd name="connsiteX1145" fmla="*/ 978611 w 1247216"/>
                <a:gd name="connsiteY1145" fmla="*/ 1159192 h 1339214"/>
                <a:gd name="connsiteX1146" fmla="*/ 986231 w 1247216"/>
                <a:gd name="connsiteY1146" fmla="*/ 1151572 h 1339214"/>
                <a:gd name="connsiteX1147" fmla="*/ 965276 w 1247216"/>
                <a:gd name="connsiteY1147" fmla="*/ 1165859 h 1339214"/>
                <a:gd name="connsiteX1148" fmla="*/ 976706 w 1247216"/>
                <a:gd name="connsiteY1148" fmla="*/ 1162049 h 1339214"/>
                <a:gd name="connsiteX1149" fmla="*/ 969086 w 1247216"/>
                <a:gd name="connsiteY1149" fmla="*/ 1169669 h 1339214"/>
                <a:gd name="connsiteX1150" fmla="*/ 966229 w 1247216"/>
                <a:gd name="connsiteY1150" fmla="*/ 1167764 h 1339214"/>
                <a:gd name="connsiteX1151" fmla="*/ 958609 w 1247216"/>
                <a:gd name="connsiteY1151" fmla="*/ 1175384 h 1339214"/>
                <a:gd name="connsiteX1152" fmla="*/ 957656 w 1247216"/>
                <a:gd name="connsiteY1152" fmla="*/ 1171574 h 1339214"/>
                <a:gd name="connsiteX1153" fmla="*/ 949084 w 1247216"/>
                <a:gd name="connsiteY1153" fmla="*/ 1182409 h 1339214"/>
                <a:gd name="connsiteX1154" fmla="*/ 944864 w 1247216"/>
                <a:gd name="connsiteY1154" fmla="*/ 1185090 h 1339214"/>
                <a:gd name="connsiteX1155" fmla="*/ 944321 w 1247216"/>
                <a:gd name="connsiteY1155" fmla="*/ 1184909 h 1339214"/>
                <a:gd name="connsiteX1156" fmla="*/ 941124 w 1247216"/>
                <a:gd name="connsiteY1156" fmla="*/ 1187467 h 1339214"/>
                <a:gd name="connsiteX1157" fmla="*/ 937654 w 1247216"/>
                <a:gd name="connsiteY1157" fmla="*/ 1189672 h 1339214"/>
                <a:gd name="connsiteX1158" fmla="*/ 914794 w 1247216"/>
                <a:gd name="connsiteY1158" fmla="*/ 1205864 h 1339214"/>
                <a:gd name="connsiteX1159" fmla="*/ 919556 w 1247216"/>
                <a:gd name="connsiteY1159" fmla="*/ 1196339 h 1339214"/>
                <a:gd name="connsiteX1160" fmla="*/ 916699 w 1247216"/>
                <a:gd name="connsiteY1160" fmla="*/ 1198244 h 1339214"/>
                <a:gd name="connsiteX1161" fmla="*/ 892886 w 1247216"/>
                <a:gd name="connsiteY1161" fmla="*/ 1209674 h 1339214"/>
                <a:gd name="connsiteX1162" fmla="*/ 903364 w 1247216"/>
                <a:gd name="connsiteY1162" fmla="*/ 1199197 h 1339214"/>
                <a:gd name="connsiteX1163" fmla="*/ 896696 w 1247216"/>
                <a:gd name="connsiteY1163" fmla="*/ 1201102 h 1339214"/>
                <a:gd name="connsiteX1164" fmla="*/ 894791 w 1247216"/>
                <a:gd name="connsiteY1164" fmla="*/ 1205864 h 1339214"/>
                <a:gd name="connsiteX1165" fmla="*/ 883361 w 1247216"/>
                <a:gd name="connsiteY1165" fmla="*/ 1211579 h 1339214"/>
                <a:gd name="connsiteX1166" fmla="*/ 889076 w 1247216"/>
                <a:gd name="connsiteY1166" fmla="*/ 1205864 h 1339214"/>
                <a:gd name="connsiteX1167" fmla="*/ 869074 w 1247216"/>
                <a:gd name="connsiteY1167" fmla="*/ 1214437 h 1339214"/>
                <a:gd name="connsiteX1168" fmla="*/ 863359 w 1247216"/>
                <a:gd name="connsiteY1168" fmla="*/ 1217294 h 1339214"/>
                <a:gd name="connsiteX1169" fmla="*/ 847166 w 1247216"/>
                <a:gd name="connsiteY1169" fmla="*/ 1222057 h 1339214"/>
                <a:gd name="connsiteX1170" fmla="*/ 841451 w 1247216"/>
                <a:gd name="connsiteY1170" fmla="*/ 1227772 h 1339214"/>
                <a:gd name="connsiteX1171" fmla="*/ 794779 w 1247216"/>
                <a:gd name="connsiteY1171" fmla="*/ 1247774 h 1339214"/>
                <a:gd name="connsiteX1172" fmla="*/ 790969 w 1247216"/>
                <a:gd name="connsiteY1172" fmla="*/ 1246822 h 1339214"/>
                <a:gd name="connsiteX1173" fmla="*/ 798589 w 1247216"/>
                <a:gd name="connsiteY1173" fmla="*/ 1244917 h 1339214"/>
                <a:gd name="connsiteX1174" fmla="*/ 779539 w 1247216"/>
                <a:gd name="connsiteY1174" fmla="*/ 1247774 h 1339214"/>
                <a:gd name="connsiteX1175" fmla="*/ 783349 w 1247216"/>
                <a:gd name="connsiteY1175" fmla="*/ 1249679 h 1339214"/>
                <a:gd name="connsiteX1176" fmla="*/ 759536 w 1247216"/>
                <a:gd name="connsiteY1176" fmla="*/ 1255394 h 1339214"/>
                <a:gd name="connsiteX1177" fmla="*/ 755726 w 1247216"/>
                <a:gd name="connsiteY1177" fmla="*/ 1253489 h 1339214"/>
                <a:gd name="connsiteX1178" fmla="*/ 745249 w 1247216"/>
                <a:gd name="connsiteY1178" fmla="*/ 1257299 h 1339214"/>
                <a:gd name="connsiteX1179" fmla="*/ 749059 w 1247216"/>
                <a:gd name="connsiteY1179" fmla="*/ 1258252 h 1339214"/>
                <a:gd name="connsiteX1180" fmla="*/ 730009 w 1247216"/>
                <a:gd name="connsiteY1180" fmla="*/ 1264919 h 1339214"/>
                <a:gd name="connsiteX1181" fmla="*/ 721436 w 1247216"/>
                <a:gd name="connsiteY1181" fmla="*/ 1263014 h 1339214"/>
                <a:gd name="connsiteX1182" fmla="*/ 684289 w 1247216"/>
                <a:gd name="connsiteY1182" fmla="*/ 1272539 h 1339214"/>
                <a:gd name="connsiteX1183" fmla="*/ 662381 w 1247216"/>
                <a:gd name="connsiteY1183" fmla="*/ 1275397 h 1339214"/>
                <a:gd name="connsiteX1184" fmla="*/ 642379 w 1247216"/>
                <a:gd name="connsiteY1184" fmla="*/ 1275397 h 1339214"/>
                <a:gd name="connsiteX1185" fmla="*/ 607136 w 1247216"/>
                <a:gd name="connsiteY1185" fmla="*/ 1280159 h 1339214"/>
                <a:gd name="connsiteX1186" fmla="*/ 599516 w 1247216"/>
                <a:gd name="connsiteY1186" fmla="*/ 1276349 h 1339214"/>
                <a:gd name="connsiteX1187" fmla="*/ 589991 w 1247216"/>
                <a:gd name="connsiteY1187" fmla="*/ 1277302 h 1339214"/>
                <a:gd name="connsiteX1188" fmla="*/ 589991 w 1247216"/>
                <a:gd name="connsiteY1188" fmla="*/ 1280159 h 1339214"/>
                <a:gd name="connsiteX1189" fmla="*/ 562369 w 1247216"/>
                <a:gd name="connsiteY1189" fmla="*/ 1284922 h 1339214"/>
                <a:gd name="connsiteX1190" fmla="*/ 576656 w 1247216"/>
                <a:gd name="connsiteY1190" fmla="*/ 1280159 h 1339214"/>
                <a:gd name="connsiteX1191" fmla="*/ 556654 w 1247216"/>
                <a:gd name="connsiteY1191" fmla="*/ 1277302 h 1339214"/>
                <a:gd name="connsiteX1192" fmla="*/ 558559 w 1247216"/>
                <a:gd name="connsiteY1192" fmla="*/ 1275397 h 1339214"/>
                <a:gd name="connsiteX1193" fmla="*/ 536651 w 1247216"/>
                <a:gd name="connsiteY1193" fmla="*/ 1275397 h 1339214"/>
                <a:gd name="connsiteX1194" fmla="*/ 536651 w 1247216"/>
                <a:gd name="connsiteY1194" fmla="*/ 1278254 h 1339214"/>
                <a:gd name="connsiteX1195" fmla="*/ 502361 w 1247216"/>
                <a:gd name="connsiteY1195" fmla="*/ 1273492 h 1339214"/>
                <a:gd name="connsiteX1196" fmla="*/ 466166 w 1247216"/>
                <a:gd name="connsiteY1196" fmla="*/ 1266824 h 1339214"/>
                <a:gd name="connsiteX1197" fmla="*/ 464261 w 1247216"/>
                <a:gd name="connsiteY1197" fmla="*/ 1269682 h 1339214"/>
                <a:gd name="connsiteX1198" fmla="*/ 448069 w 1247216"/>
                <a:gd name="connsiteY1198" fmla="*/ 1264919 h 1339214"/>
                <a:gd name="connsiteX1199" fmla="*/ 437591 w 1247216"/>
                <a:gd name="connsiteY1199" fmla="*/ 1261109 h 1339214"/>
                <a:gd name="connsiteX1200" fmla="*/ 433781 w 1247216"/>
                <a:gd name="connsiteY1200" fmla="*/ 1263967 h 1339214"/>
                <a:gd name="connsiteX1201" fmla="*/ 429971 w 1247216"/>
                <a:gd name="connsiteY1201" fmla="*/ 1258252 h 1339214"/>
                <a:gd name="connsiteX1202" fmla="*/ 410921 w 1247216"/>
                <a:gd name="connsiteY1202" fmla="*/ 1256347 h 1339214"/>
                <a:gd name="connsiteX1203" fmla="*/ 418541 w 1247216"/>
                <a:gd name="connsiteY1203" fmla="*/ 1256347 h 1339214"/>
                <a:gd name="connsiteX1204" fmla="*/ 406159 w 1247216"/>
                <a:gd name="connsiteY1204" fmla="*/ 1250632 h 1339214"/>
                <a:gd name="connsiteX1205" fmla="*/ 403301 w 1247216"/>
                <a:gd name="connsiteY1205" fmla="*/ 1254442 h 1339214"/>
                <a:gd name="connsiteX1206" fmla="*/ 390919 w 1247216"/>
                <a:gd name="connsiteY1206" fmla="*/ 1246822 h 1339214"/>
                <a:gd name="connsiteX1207" fmla="*/ 388061 w 1247216"/>
                <a:gd name="connsiteY1207" fmla="*/ 1249679 h 1339214"/>
                <a:gd name="connsiteX1208" fmla="*/ 363296 w 1247216"/>
                <a:gd name="connsiteY1208" fmla="*/ 1236344 h 1339214"/>
                <a:gd name="connsiteX1209" fmla="*/ 368059 w 1247216"/>
                <a:gd name="connsiteY1209" fmla="*/ 1237297 h 1339214"/>
                <a:gd name="connsiteX1210" fmla="*/ 360439 w 1247216"/>
                <a:gd name="connsiteY1210" fmla="*/ 1234439 h 1339214"/>
                <a:gd name="connsiteX1211" fmla="*/ 362344 w 1247216"/>
                <a:gd name="connsiteY1211" fmla="*/ 1237297 h 1339214"/>
                <a:gd name="connsiteX1212" fmla="*/ 347104 w 1247216"/>
                <a:gd name="connsiteY1212" fmla="*/ 1229677 h 1339214"/>
                <a:gd name="connsiteX1213" fmla="*/ 349009 w 1247216"/>
                <a:gd name="connsiteY1213" fmla="*/ 1224914 h 1339214"/>
                <a:gd name="connsiteX1214" fmla="*/ 341389 w 1247216"/>
                <a:gd name="connsiteY1214" fmla="*/ 1223962 h 1339214"/>
                <a:gd name="connsiteX1215" fmla="*/ 348056 w 1247216"/>
                <a:gd name="connsiteY1215" fmla="*/ 1221104 h 1339214"/>
                <a:gd name="connsiteX1216" fmla="*/ 345199 w 1247216"/>
                <a:gd name="connsiteY1216" fmla="*/ 1219199 h 1339214"/>
                <a:gd name="connsiteX1217" fmla="*/ 339484 w 1247216"/>
                <a:gd name="connsiteY1217" fmla="*/ 1220152 h 1339214"/>
                <a:gd name="connsiteX1218" fmla="*/ 329959 w 1247216"/>
                <a:gd name="connsiteY1218" fmla="*/ 1210627 h 1339214"/>
                <a:gd name="connsiteX1219" fmla="*/ 338531 w 1247216"/>
                <a:gd name="connsiteY1219" fmla="*/ 1213484 h 1339214"/>
                <a:gd name="connsiteX1220" fmla="*/ 330911 w 1247216"/>
                <a:gd name="connsiteY1220" fmla="*/ 1207769 h 1339214"/>
                <a:gd name="connsiteX1221" fmla="*/ 339484 w 1247216"/>
                <a:gd name="connsiteY1221" fmla="*/ 1209674 h 1339214"/>
                <a:gd name="connsiteX1222" fmla="*/ 333997 w 1247216"/>
                <a:gd name="connsiteY1222" fmla="*/ 1206778 h 1339214"/>
                <a:gd name="connsiteX1223" fmla="*/ 365201 w 1247216"/>
                <a:gd name="connsiteY1223" fmla="*/ 1220152 h 1339214"/>
                <a:gd name="connsiteX1224" fmla="*/ 389966 w 1247216"/>
                <a:gd name="connsiteY1224" fmla="*/ 1231582 h 1339214"/>
                <a:gd name="connsiteX1225" fmla="*/ 383299 w 1247216"/>
                <a:gd name="connsiteY1225" fmla="*/ 1226819 h 1339214"/>
                <a:gd name="connsiteX1226" fmla="*/ 394729 w 1247216"/>
                <a:gd name="connsiteY1226" fmla="*/ 1229677 h 1339214"/>
                <a:gd name="connsiteX1227" fmla="*/ 413779 w 1247216"/>
                <a:gd name="connsiteY1227" fmla="*/ 1239202 h 1339214"/>
                <a:gd name="connsiteX1228" fmla="*/ 404254 w 1247216"/>
                <a:gd name="connsiteY1228" fmla="*/ 1234439 h 1339214"/>
                <a:gd name="connsiteX1229" fmla="*/ 456641 w 1247216"/>
                <a:gd name="connsiteY1229" fmla="*/ 1247774 h 1339214"/>
                <a:gd name="connsiteX1230" fmla="*/ 460451 w 1247216"/>
                <a:gd name="connsiteY1230" fmla="*/ 1251584 h 1339214"/>
                <a:gd name="connsiteX1231" fmla="*/ 481406 w 1247216"/>
                <a:gd name="connsiteY1231" fmla="*/ 1253489 h 1339214"/>
                <a:gd name="connsiteX1232" fmla="*/ 502361 w 1247216"/>
                <a:gd name="connsiteY1232" fmla="*/ 1256347 h 1339214"/>
                <a:gd name="connsiteX1233" fmla="*/ 529031 w 1247216"/>
                <a:gd name="connsiteY1233" fmla="*/ 1262062 h 1339214"/>
                <a:gd name="connsiteX1234" fmla="*/ 548516 w 1247216"/>
                <a:gd name="connsiteY1234" fmla="*/ 1262062 h 1339214"/>
                <a:gd name="connsiteX1235" fmla="*/ 551891 w 1247216"/>
                <a:gd name="connsiteY1235" fmla="*/ 1263014 h 1339214"/>
                <a:gd name="connsiteX1236" fmla="*/ 550177 w 1247216"/>
                <a:gd name="connsiteY1236" fmla="*/ 1262062 h 1339214"/>
                <a:gd name="connsiteX1237" fmla="*/ 557606 w 1247216"/>
                <a:gd name="connsiteY1237" fmla="*/ 1262062 h 1339214"/>
                <a:gd name="connsiteX1238" fmla="*/ 556654 w 1247216"/>
                <a:gd name="connsiteY1238" fmla="*/ 1259204 h 1339214"/>
                <a:gd name="connsiteX1239" fmla="*/ 548081 w 1247216"/>
                <a:gd name="connsiteY1239" fmla="*/ 1257299 h 1339214"/>
                <a:gd name="connsiteX1240" fmla="*/ 543319 w 1247216"/>
                <a:gd name="connsiteY1240" fmla="*/ 1258252 h 1339214"/>
                <a:gd name="connsiteX1241" fmla="*/ 550177 w 1247216"/>
                <a:gd name="connsiteY1241" fmla="*/ 1262062 h 1339214"/>
                <a:gd name="connsiteX1242" fmla="*/ 548516 w 1247216"/>
                <a:gd name="connsiteY1242" fmla="*/ 1262062 h 1339214"/>
                <a:gd name="connsiteX1243" fmla="*/ 547248 w 1247216"/>
                <a:gd name="connsiteY1243" fmla="*/ 1261704 h 1339214"/>
                <a:gd name="connsiteX1244" fmla="*/ 540461 w 1247216"/>
                <a:gd name="connsiteY1244" fmla="*/ 1261109 h 1339214"/>
                <a:gd name="connsiteX1245" fmla="*/ 534746 w 1247216"/>
                <a:gd name="connsiteY1245" fmla="*/ 1256347 h 1339214"/>
                <a:gd name="connsiteX1246" fmla="*/ 543319 w 1247216"/>
                <a:gd name="connsiteY1246" fmla="*/ 1254442 h 1339214"/>
                <a:gd name="connsiteX1247" fmla="*/ 529031 w 1247216"/>
                <a:gd name="connsiteY1247" fmla="*/ 1250632 h 1339214"/>
                <a:gd name="connsiteX1248" fmla="*/ 526174 w 1247216"/>
                <a:gd name="connsiteY1248" fmla="*/ 1251584 h 1339214"/>
                <a:gd name="connsiteX1249" fmla="*/ 510934 w 1247216"/>
                <a:gd name="connsiteY1249" fmla="*/ 1251584 h 1339214"/>
                <a:gd name="connsiteX1250" fmla="*/ 490931 w 1247216"/>
                <a:gd name="connsiteY1250" fmla="*/ 1245869 h 1339214"/>
                <a:gd name="connsiteX1251" fmla="*/ 475691 w 1247216"/>
                <a:gd name="connsiteY1251" fmla="*/ 1248727 h 1339214"/>
                <a:gd name="connsiteX1252" fmla="*/ 475691 w 1247216"/>
                <a:gd name="connsiteY1252" fmla="*/ 1246822 h 1339214"/>
                <a:gd name="connsiteX1253" fmla="*/ 462356 w 1247216"/>
                <a:gd name="connsiteY1253" fmla="*/ 1243012 h 1339214"/>
                <a:gd name="connsiteX1254" fmla="*/ 472834 w 1247216"/>
                <a:gd name="connsiteY1254" fmla="*/ 1243012 h 1339214"/>
                <a:gd name="connsiteX1255" fmla="*/ 428066 w 1247216"/>
                <a:gd name="connsiteY1255" fmla="*/ 1233487 h 1339214"/>
                <a:gd name="connsiteX1256" fmla="*/ 427114 w 1247216"/>
                <a:gd name="connsiteY1256" fmla="*/ 1230629 h 1339214"/>
                <a:gd name="connsiteX1257" fmla="*/ 413779 w 1247216"/>
                <a:gd name="connsiteY1257" fmla="*/ 1227772 h 1339214"/>
                <a:gd name="connsiteX1258" fmla="*/ 400444 w 1247216"/>
                <a:gd name="connsiteY1258" fmla="*/ 1222057 h 1339214"/>
                <a:gd name="connsiteX1259" fmla="*/ 376631 w 1247216"/>
                <a:gd name="connsiteY1259" fmla="*/ 1213484 h 1339214"/>
                <a:gd name="connsiteX1260" fmla="*/ 377584 w 1247216"/>
                <a:gd name="connsiteY1260" fmla="*/ 1211579 h 1339214"/>
                <a:gd name="connsiteX1261" fmla="*/ 363296 w 1247216"/>
                <a:gd name="connsiteY1261" fmla="*/ 1206817 h 1339214"/>
                <a:gd name="connsiteX1262" fmla="*/ 375679 w 1247216"/>
                <a:gd name="connsiteY1262" fmla="*/ 1208722 h 1339214"/>
                <a:gd name="connsiteX1263" fmla="*/ 354724 w 1247216"/>
                <a:gd name="connsiteY1263" fmla="*/ 1197292 h 1339214"/>
                <a:gd name="connsiteX1264" fmla="*/ 354724 w 1247216"/>
                <a:gd name="connsiteY1264" fmla="*/ 1200149 h 1339214"/>
                <a:gd name="connsiteX1265" fmla="*/ 343294 w 1247216"/>
                <a:gd name="connsiteY1265" fmla="*/ 1192529 h 1339214"/>
                <a:gd name="connsiteX1266" fmla="*/ 336626 w 1247216"/>
                <a:gd name="connsiteY1266" fmla="*/ 1193482 h 1339214"/>
                <a:gd name="connsiteX1267" fmla="*/ 306146 w 1247216"/>
                <a:gd name="connsiteY1267" fmla="*/ 1179194 h 1339214"/>
                <a:gd name="connsiteX1268" fmla="*/ 310909 w 1247216"/>
                <a:gd name="connsiteY1268" fmla="*/ 1175384 h 1339214"/>
                <a:gd name="connsiteX1269" fmla="*/ 324244 w 1247216"/>
                <a:gd name="connsiteY1269" fmla="*/ 1183600 h 1339214"/>
                <a:gd name="connsiteX1270" fmla="*/ 336120 w 1247216"/>
                <a:gd name="connsiteY1270" fmla="*/ 1186462 h 1339214"/>
                <a:gd name="connsiteX1271" fmla="*/ 337579 w 1247216"/>
                <a:gd name="connsiteY1271" fmla="*/ 1187547 h 1339214"/>
                <a:gd name="connsiteX1272" fmla="*/ 337579 w 1247216"/>
                <a:gd name="connsiteY1272" fmla="*/ 1189672 h 1339214"/>
                <a:gd name="connsiteX1273" fmla="*/ 340436 w 1247216"/>
                <a:gd name="connsiteY1273" fmla="*/ 1189672 h 1339214"/>
                <a:gd name="connsiteX1274" fmla="*/ 337579 w 1247216"/>
                <a:gd name="connsiteY1274" fmla="*/ 1187547 h 1339214"/>
                <a:gd name="connsiteX1275" fmla="*/ 337579 w 1247216"/>
                <a:gd name="connsiteY1275" fmla="*/ 1186814 h 1339214"/>
                <a:gd name="connsiteX1276" fmla="*/ 336120 w 1247216"/>
                <a:gd name="connsiteY1276" fmla="*/ 1186462 h 1339214"/>
                <a:gd name="connsiteX1277" fmla="*/ 331150 w 1247216"/>
                <a:gd name="connsiteY1277" fmla="*/ 1182766 h 1339214"/>
                <a:gd name="connsiteX1278" fmla="*/ 320434 w 1247216"/>
                <a:gd name="connsiteY1278" fmla="*/ 1180147 h 1339214"/>
                <a:gd name="connsiteX1279" fmla="*/ 309956 w 1247216"/>
                <a:gd name="connsiteY1279" fmla="*/ 1172527 h 1339214"/>
                <a:gd name="connsiteX1280" fmla="*/ 322339 w 1247216"/>
                <a:gd name="connsiteY1280" fmla="*/ 1171574 h 1339214"/>
                <a:gd name="connsiteX1281" fmla="*/ 317576 w 1247216"/>
                <a:gd name="connsiteY1281" fmla="*/ 1171574 h 1339214"/>
                <a:gd name="connsiteX1282" fmla="*/ 318529 w 1247216"/>
                <a:gd name="connsiteY1282" fmla="*/ 1175384 h 1339214"/>
                <a:gd name="connsiteX1283" fmla="*/ 328054 w 1247216"/>
                <a:gd name="connsiteY1283" fmla="*/ 1176337 h 1339214"/>
                <a:gd name="connsiteX1284" fmla="*/ 331864 w 1247216"/>
                <a:gd name="connsiteY1284" fmla="*/ 1182052 h 1339214"/>
                <a:gd name="connsiteX1285" fmla="*/ 338531 w 1247216"/>
                <a:gd name="connsiteY1285" fmla="*/ 1183957 h 1339214"/>
                <a:gd name="connsiteX1286" fmla="*/ 343294 w 1247216"/>
                <a:gd name="connsiteY1286" fmla="*/ 1183004 h 1339214"/>
                <a:gd name="connsiteX1287" fmla="*/ 359486 w 1247216"/>
                <a:gd name="connsiteY1287" fmla="*/ 1190624 h 1339214"/>
                <a:gd name="connsiteX1288" fmla="*/ 380441 w 1247216"/>
                <a:gd name="connsiteY1288" fmla="*/ 1198244 h 1339214"/>
                <a:gd name="connsiteX1289" fmla="*/ 378536 w 1247216"/>
                <a:gd name="connsiteY1289" fmla="*/ 1199197 h 1339214"/>
                <a:gd name="connsiteX1290" fmla="*/ 397586 w 1247216"/>
                <a:gd name="connsiteY1290" fmla="*/ 1204912 h 1339214"/>
                <a:gd name="connsiteX1291" fmla="*/ 396634 w 1247216"/>
                <a:gd name="connsiteY1291" fmla="*/ 1202054 h 1339214"/>
                <a:gd name="connsiteX1292" fmla="*/ 413779 w 1247216"/>
                <a:gd name="connsiteY1292" fmla="*/ 1206817 h 1339214"/>
                <a:gd name="connsiteX1293" fmla="*/ 431876 w 1247216"/>
                <a:gd name="connsiteY1293" fmla="*/ 1209674 h 1339214"/>
                <a:gd name="connsiteX1294" fmla="*/ 445211 w 1247216"/>
                <a:gd name="connsiteY1294" fmla="*/ 1217294 h 1339214"/>
                <a:gd name="connsiteX1295" fmla="*/ 454736 w 1247216"/>
                <a:gd name="connsiteY1295" fmla="*/ 1215389 h 1339214"/>
                <a:gd name="connsiteX1296" fmla="*/ 455689 w 1247216"/>
                <a:gd name="connsiteY1296" fmla="*/ 1219199 h 1339214"/>
                <a:gd name="connsiteX1297" fmla="*/ 472834 w 1247216"/>
                <a:gd name="connsiteY1297" fmla="*/ 1220152 h 1339214"/>
                <a:gd name="connsiteX1298" fmla="*/ 473786 w 1247216"/>
                <a:gd name="connsiteY1298" fmla="*/ 1223009 h 1339214"/>
                <a:gd name="connsiteX1299" fmla="*/ 484264 w 1247216"/>
                <a:gd name="connsiteY1299" fmla="*/ 1222057 h 1339214"/>
                <a:gd name="connsiteX1300" fmla="*/ 482359 w 1247216"/>
                <a:gd name="connsiteY1300" fmla="*/ 1223009 h 1339214"/>
                <a:gd name="connsiteX1301" fmla="*/ 490931 w 1247216"/>
                <a:gd name="connsiteY1301" fmla="*/ 1223009 h 1339214"/>
                <a:gd name="connsiteX1302" fmla="*/ 503314 w 1247216"/>
                <a:gd name="connsiteY1302" fmla="*/ 1227772 h 1339214"/>
                <a:gd name="connsiteX1303" fmla="*/ 514744 w 1247216"/>
                <a:gd name="connsiteY1303" fmla="*/ 1224914 h 1339214"/>
                <a:gd name="connsiteX1304" fmla="*/ 534746 w 1247216"/>
                <a:gd name="connsiteY1304" fmla="*/ 1227772 h 1339214"/>
                <a:gd name="connsiteX1305" fmla="*/ 543319 w 1247216"/>
                <a:gd name="connsiteY1305" fmla="*/ 1230629 h 1339214"/>
                <a:gd name="connsiteX1306" fmla="*/ 586181 w 1247216"/>
                <a:gd name="connsiteY1306" fmla="*/ 1228724 h 1339214"/>
                <a:gd name="connsiteX1307" fmla="*/ 587134 w 1247216"/>
                <a:gd name="connsiteY1307" fmla="*/ 1221104 h 1339214"/>
                <a:gd name="connsiteX1308" fmla="*/ 602374 w 1247216"/>
                <a:gd name="connsiteY1308" fmla="*/ 1215389 h 1339214"/>
                <a:gd name="connsiteX1309" fmla="*/ 596659 w 1247216"/>
                <a:gd name="connsiteY1309" fmla="*/ 1216342 h 1339214"/>
                <a:gd name="connsiteX1310" fmla="*/ 563321 w 1247216"/>
                <a:gd name="connsiteY1310" fmla="*/ 1217294 h 1339214"/>
                <a:gd name="connsiteX1311" fmla="*/ 473786 w 1247216"/>
                <a:gd name="connsiteY1311" fmla="*/ 1203959 h 1339214"/>
                <a:gd name="connsiteX1312" fmla="*/ 445211 w 1247216"/>
                <a:gd name="connsiteY1312" fmla="*/ 1193482 h 1339214"/>
                <a:gd name="connsiteX1313" fmla="*/ 373774 w 1247216"/>
                <a:gd name="connsiteY1313" fmla="*/ 1171574 h 1339214"/>
                <a:gd name="connsiteX1314" fmla="*/ 374726 w 1247216"/>
                <a:gd name="connsiteY1314" fmla="*/ 1169669 h 1339214"/>
                <a:gd name="connsiteX1315" fmla="*/ 370685 w 1247216"/>
                <a:gd name="connsiteY1315" fmla="*/ 1170478 h 1339214"/>
                <a:gd name="connsiteX1316" fmla="*/ 370917 w 1247216"/>
                <a:gd name="connsiteY1316" fmla="*/ 1170623 h 1339214"/>
                <a:gd name="connsiteX1317" fmla="*/ 369011 w 1247216"/>
                <a:gd name="connsiteY1317" fmla="*/ 1174433 h 1339214"/>
                <a:gd name="connsiteX1318" fmla="*/ 378536 w 1247216"/>
                <a:gd name="connsiteY1318" fmla="*/ 1177290 h 1339214"/>
                <a:gd name="connsiteX1319" fmla="*/ 388061 w 1247216"/>
                <a:gd name="connsiteY1319" fmla="*/ 1178242 h 1339214"/>
                <a:gd name="connsiteX1320" fmla="*/ 396634 w 1247216"/>
                <a:gd name="connsiteY1320" fmla="*/ 1183005 h 1339214"/>
                <a:gd name="connsiteX1321" fmla="*/ 389014 w 1247216"/>
                <a:gd name="connsiteY1321" fmla="*/ 1180148 h 1339214"/>
                <a:gd name="connsiteX1322" fmla="*/ 385204 w 1247216"/>
                <a:gd name="connsiteY1322" fmla="*/ 1181100 h 1339214"/>
                <a:gd name="connsiteX1323" fmla="*/ 413779 w 1247216"/>
                <a:gd name="connsiteY1323" fmla="*/ 1191577 h 1339214"/>
                <a:gd name="connsiteX1324" fmla="*/ 429972 w 1247216"/>
                <a:gd name="connsiteY1324" fmla="*/ 1197292 h 1339214"/>
                <a:gd name="connsiteX1325" fmla="*/ 433781 w 1247216"/>
                <a:gd name="connsiteY1325" fmla="*/ 1198245 h 1339214"/>
                <a:gd name="connsiteX1326" fmla="*/ 437592 w 1247216"/>
                <a:gd name="connsiteY1326" fmla="*/ 1196340 h 1339214"/>
                <a:gd name="connsiteX1327" fmla="*/ 439497 w 1247216"/>
                <a:gd name="connsiteY1327" fmla="*/ 1200150 h 1339214"/>
                <a:gd name="connsiteX1328" fmla="*/ 445211 w 1247216"/>
                <a:gd name="connsiteY1328" fmla="*/ 1201102 h 1339214"/>
                <a:gd name="connsiteX1329" fmla="*/ 439497 w 1247216"/>
                <a:gd name="connsiteY1329" fmla="*/ 1201102 h 1339214"/>
                <a:gd name="connsiteX1330" fmla="*/ 439497 w 1247216"/>
                <a:gd name="connsiteY1330" fmla="*/ 1203008 h 1339214"/>
                <a:gd name="connsiteX1331" fmla="*/ 435686 w 1247216"/>
                <a:gd name="connsiteY1331" fmla="*/ 1204912 h 1339214"/>
                <a:gd name="connsiteX1332" fmla="*/ 426161 w 1247216"/>
                <a:gd name="connsiteY1332" fmla="*/ 1204912 h 1339214"/>
                <a:gd name="connsiteX1333" fmla="*/ 415684 w 1247216"/>
                <a:gd name="connsiteY1333" fmla="*/ 1202055 h 1339214"/>
                <a:gd name="connsiteX1334" fmla="*/ 414731 w 1247216"/>
                <a:gd name="connsiteY1334" fmla="*/ 1200150 h 1339214"/>
                <a:gd name="connsiteX1335" fmla="*/ 415684 w 1247216"/>
                <a:gd name="connsiteY1335" fmla="*/ 1199198 h 1339214"/>
                <a:gd name="connsiteX1336" fmla="*/ 404254 w 1247216"/>
                <a:gd name="connsiteY1336" fmla="*/ 1195387 h 1339214"/>
                <a:gd name="connsiteX1337" fmla="*/ 392824 w 1247216"/>
                <a:gd name="connsiteY1337" fmla="*/ 1186815 h 1339214"/>
                <a:gd name="connsiteX1338" fmla="*/ 392824 w 1247216"/>
                <a:gd name="connsiteY1338" fmla="*/ 1188720 h 1339214"/>
                <a:gd name="connsiteX1339" fmla="*/ 390919 w 1247216"/>
                <a:gd name="connsiteY1339" fmla="*/ 1190625 h 1339214"/>
                <a:gd name="connsiteX1340" fmla="*/ 389967 w 1247216"/>
                <a:gd name="connsiteY1340" fmla="*/ 1187767 h 1339214"/>
                <a:gd name="connsiteX1341" fmla="*/ 390919 w 1247216"/>
                <a:gd name="connsiteY1341" fmla="*/ 1186815 h 1339214"/>
                <a:gd name="connsiteX1342" fmla="*/ 374727 w 1247216"/>
                <a:gd name="connsiteY1342" fmla="*/ 1183958 h 1339214"/>
                <a:gd name="connsiteX1343" fmla="*/ 370917 w 1247216"/>
                <a:gd name="connsiteY1343" fmla="*/ 1179195 h 1339214"/>
                <a:gd name="connsiteX1344" fmla="*/ 360439 w 1247216"/>
                <a:gd name="connsiteY1344" fmla="*/ 1179195 h 1339214"/>
                <a:gd name="connsiteX1345" fmla="*/ 363297 w 1247216"/>
                <a:gd name="connsiteY1345" fmla="*/ 1176337 h 1339214"/>
                <a:gd name="connsiteX1346" fmla="*/ 352819 w 1247216"/>
                <a:gd name="connsiteY1346" fmla="*/ 1164908 h 1339214"/>
                <a:gd name="connsiteX1347" fmla="*/ 343294 w 1247216"/>
                <a:gd name="connsiteY1347" fmla="*/ 1161098 h 1339214"/>
                <a:gd name="connsiteX1348" fmla="*/ 337579 w 1247216"/>
                <a:gd name="connsiteY1348" fmla="*/ 1156335 h 1339214"/>
                <a:gd name="connsiteX1349" fmla="*/ 347461 w 1247216"/>
                <a:gd name="connsiteY1349" fmla="*/ 1157168 h 1339214"/>
                <a:gd name="connsiteX1350" fmla="*/ 347993 w 1247216"/>
                <a:gd name="connsiteY1350" fmla="*/ 1157300 h 1339214"/>
                <a:gd name="connsiteX1351" fmla="*/ 343294 w 1247216"/>
                <a:gd name="connsiteY1351" fmla="*/ 1155382 h 1339214"/>
                <a:gd name="connsiteX1352" fmla="*/ 345199 w 1247216"/>
                <a:gd name="connsiteY1352" fmla="*/ 1152524 h 1339214"/>
                <a:gd name="connsiteX1353" fmla="*/ 342341 w 1247216"/>
                <a:gd name="connsiteY1353" fmla="*/ 1151572 h 1339214"/>
                <a:gd name="connsiteX1354" fmla="*/ 349009 w 1247216"/>
                <a:gd name="connsiteY1354" fmla="*/ 1149667 h 1339214"/>
                <a:gd name="connsiteX1355" fmla="*/ 335674 w 1247216"/>
                <a:gd name="connsiteY1355" fmla="*/ 1141094 h 1339214"/>
                <a:gd name="connsiteX1356" fmla="*/ 332816 w 1247216"/>
                <a:gd name="connsiteY1356" fmla="*/ 1143952 h 1339214"/>
                <a:gd name="connsiteX1357" fmla="*/ 328054 w 1247216"/>
                <a:gd name="connsiteY1357" fmla="*/ 1137284 h 1339214"/>
                <a:gd name="connsiteX1358" fmla="*/ 306146 w 1247216"/>
                <a:gd name="connsiteY1358" fmla="*/ 1123949 h 1339214"/>
                <a:gd name="connsiteX1359" fmla="*/ 300431 w 1247216"/>
                <a:gd name="connsiteY1359" fmla="*/ 1116091 h 1339214"/>
                <a:gd name="connsiteX1360" fmla="*/ 297607 w 1247216"/>
                <a:gd name="connsiteY1360" fmla="*/ 1109737 h 1339214"/>
                <a:gd name="connsiteX1361" fmla="*/ 304718 w 1247216"/>
                <a:gd name="connsiteY1361" fmla="*/ 1115496 h 1339214"/>
                <a:gd name="connsiteX1362" fmla="*/ 316624 w 1247216"/>
                <a:gd name="connsiteY1362" fmla="*/ 1122997 h 1339214"/>
                <a:gd name="connsiteX1363" fmla="*/ 315671 w 1247216"/>
                <a:gd name="connsiteY1363" fmla="*/ 1124902 h 1339214"/>
                <a:gd name="connsiteX1364" fmla="*/ 329959 w 1247216"/>
                <a:gd name="connsiteY1364" fmla="*/ 1132522 h 1339214"/>
                <a:gd name="connsiteX1365" fmla="*/ 355676 w 1247216"/>
                <a:gd name="connsiteY1365" fmla="*/ 1148714 h 1339214"/>
                <a:gd name="connsiteX1366" fmla="*/ 366154 w 1247216"/>
                <a:gd name="connsiteY1366" fmla="*/ 1155382 h 1339214"/>
                <a:gd name="connsiteX1367" fmla="*/ 397586 w 1247216"/>
                <a:gd name="connsiteY1367" fmla="*/ 1162049 h 1339214"/>
                <a:gd name="connsiteX1368" fmla="*/ 423539 w 1247216"/>
                <a:gd name="connsiteY1368" fmla="*/ 1169464 h 1339214"/>
                <a:gd name="connsiteX1369" fmla="*/ 423304 w 1247216"/>
                <a:gd name="connsiteY1369" fmla="*/ 1169669 h 1339214"/>
                <a:gd name="connsiteX1370" fmla="*/ 424256 w 1247216"/>
                <a:gd name="connsiteY1370" fmla="*/ 1169669 h 1339214"/>
                <a:gd name="connsiteX1371" fmla="*/ 423539 w 1247216"/>
                <a:gd name="connsiteY1371" fmla="*/ 1169464 h 1339214"/>
                <a:gd name="connsiteX1372" fmla="*/ 424256 w 1247216"/>
                <a:gd name="connsiteY1372" fmla="*/ 1168836 h 1339214"/>
                <a:gd name="connsiteX1373" fmla="*/ 428066 w 1247216"/>
                <a:gd name="connsiteY1373" fmla="*/ 1168717 h 1339214"/>
                <a:gd name="connsiteX1374" fmla="*/ 431876 w 1247216"/>
                <a:gd name="connsiteY1374" fmla="*/ 1171574 h 1339214"/>
                <a:gd name="connsiteX1375" fmla="*/ 438544 w 1247216"/>
                <a:gd name="connsiteY1375" fmla="*/ 1175384 h 1339214"/>
                <a:gd name="connsiteX1376" fmla="*/ 431876 w 1247216"/>
                <a:gd name="connsiteY1376" fmla="*/ 1172527 h 1339214"/>
                <a:gd name="connsiteX1377" fmla="*/ 445211 w 1247216"/>
                <a:gd name="connsiteY1377" fmla="*/ 1177289 h 1339214"/>
                <a:gd name="connsiteX1378" fmla="*/ 440449 w 1247216"/>
                <a:gd name="connsiteY1378" fmla="*/ 1173479 h 1339214"/>
                <a:gd name="connsiteX1379" fmla="*/ 454736 w 1247216"/>
                <a:gd name="connsiteY1379" fmla="*/ 1176337 h 1339214"/>
                <a:gd name="connsiteX1380" fmla="*/ 453784 w 1247216"/>
                <a:gd name="connsiteY1380" fmla="*/ 1175384 h 1339214"/>
                <a:gd name="connsiteX1381" fmla="*/ 473786 w 1247216"/>
                <a:gd name="connsiteY1381" fmla="*/ 1178242 h 1339214"/>
                <a:gd name="connsiteX1382" fmla="*/ 474739 w 1247216"/>
                <a:gd name="connsiteY1382" fmla="*/ 1177289 h 1339214"/>
                <a:gd name="connsiteX1383" fmla="*/ 454736 w 1247216"/>
                <a:gd name="connsiteY1383" fmla="*/ 1164907 h 1339214"/>
                <a:gd name="connsiteX1384" fmla="*/ 445211 w 1247216"/>
                <a:gd name="connsiteY1384" fmla="*/ 1159192 h 1339214"/>
                <a:gd name="connsiteX1385" fmla="*/ 440449 w 1247216"/>
                <a:gd name="connsiteY1385" fmla="*/ 1161097 h 1339214"/>
                <a:gd name="connsiteX1386" fmla="*/ 435686 w 1247216"/>
                <a:gd name="connsiteY1386" fmla="*/ 1160144 h 1339214"/>
                <a:gd name="connsiteX1387" fmla="*/ 430924 w 1247216"/>
                <a:gd name="connsiteY1387" fmla="*/ 1154429 h 1339214"/>
                <a:gd name="connsiteX1388" fmla="*/ 411874 w 1247216"/>
                <a:gd name="connsiteY1388" fmla="*/ 1150619 h 1339214"/>
                <a:gd name="connsiteX1389" fmla="*/ 421399 w 1247216"/>
                <a:gd name="connsiteY1389" fmla="*/ 1158239 h 1339214"/>
                <a:gd name="connsiteX1390" fmla="*/ 422351 w 1247216"/>
                <a:gd name="connsiteY1390" fmla="*/ 1163002 h 1339214"/>
                <a:gd name="connsiteX1391" fmla="*/ 418541 w 1247216"/>
                <a:gd name="connsiteY1391" fmla="*/ 1162049 h 1339214"/>
                <a:gd name="connsiteX1392" fmla="*/ 409969 w 1247216"/>
                <a:gd name="connsiteY1392" fmla="*/ 1153477 h 1339214"/>
                <a:gd name="connsiteX1393" fmla="*/ 407111 w 1247216"/>
                <a:gd name="connsiteY1393" fmla="*/ 1154429 h 1339214"/>
                <a:gd name="connsiteX1394" fmla="*/ 416636 w 1247216"/>
                <a:gd name="connsiteY1394" fmla="*/ 1160144 h 1339214"/>
                <a:gd name="connsiteX1395" fmla="*/ 407111 w 1247216"/>
                <a:gd name="connsiteY1395" fmla="*/ 1158239 h 1339214"/>
                <a:gd name="connsiteX1396" fmla="*/ 419494 w 1247216"/>
                <a:gd name="connsiteY1396" fmla="*/ 1166812 h 1339214"/>
                <a:gd name="connsiteX1397" fmla="*/ 384251 w 1247216"/>
                <a:gd name="connsiteY1397" fmla="*/ 1153477 h 1339214"/>
                <a:gd name="connsiteX1398" fmla="*/ 370916 w 1247216"/>
                <a:gd name="connsiteY1398" fmla="*/ 1143952 h 1339214"/>
                <a:gd name="connsiteX1399" fmla="*/ 375679 w 1247216"/>
                <a:gd name="connsiteY1399" fmla="*/ 1145857 h 1339214"/>
                <a:gd name="connsiteX1400" fmla="*/ 376631 w 1247216"/>
                <a:gd name="connsiteY1400" fmla="*/ 1143952 h 1339214"/>
                <a:gd name="connsiteX1401" fmla="*/ 371869 w 1247216"/>
                <a:gd name="connsiteY1401" fmla="*/ 1141094 h 1339214"/>
                <a:gd name="connsiteX1402" fmla="*/ 370916 w 1247216"/>
                <a:gd name="connsiteY1402" fmla="*/ 1142999 h 1339214"/>
                <a:gd name="connsiteX1403" fmla="*/ 369964 w 1247216"/>
                <a:gd name="connsiteY1403" fmla="*/ 1134427 h 1339214"/>
                <a:gd name="connsiteX1404" fmla="*/ 390919 w 1247216"/>
                <a:gd name="connsiteY1404" fmla="*/ 1138237 h 1339214"/>
                <a:gd name="connsiteX1405" fmla="*/ 367106 w 1247216"/>
                <a:gd name="connsiteY1405" fmla="*/ 1129664 h 1339214"/>
                <a:gd name="connsiteX1406" fmla="*/ 371869 w 1247216"/>
                <a:gd name="connsiteY1406" fmla="*/ 1127759 h 1339214"/>
                <a:gd name="connsiteX1407" fmla="*/ 380441 w 1247216"/>
                <a:gd name="connsiteY1407" fmla="*/ 1129664 h 1339214"/>
                <a:gd name="connsiteX1408" fmla="*/ 369964 w 1247216"/>
                <a:gd name="connsiteY1408" fmla="*/ 1127759 h 1339214"/>
                <a:gd name="connsiteX1409" fmla="*/ 355676 w 1247216"/>
                <a:gd name="connsiteY1409" fmla="*/ 1119187 h 1339214"/>
                <a:gd name="connsiteX1410" fmla="*/ 359225 w 1247216"/>
                <a:gd name="connsiteY1410" fmla="*/ 1118173 h 1339214"/>
                <a:gd name="connsiteX1411" fmla="*/ 352462 w 1247216"/>
                <a:gd name="connsiteY1411" fmla="*/ 1116568 h 1339214"/>
                <a:gd name="connsiteX1412" fmla="*/ 346152 w 1247216"/>
                <a:gd name="connsiteY1412" fmla="*/ 1116329 h 1339214"/>
                <a:gd name="connsiteX1413" fmla="*/ 337579 w 1247216"/>
                <a:gd name="connsiteY1413" fmla="*/ 1110615 h 1339214"/>
                <a:gd name="connsiteX1414" fmla="*/ 344247 w 1247216"/>
                <a:gd name="connsiteY1414" fmla="*/ 1112520 h 1339214"/>
                <a:gd name="connsiteX1415" fmla="*/ 346152 w 1247216"/>
                <a:gd name="connsiteY1415" fmla="*/ 1105852 h 1339214"/>
                <a:gd name="connsiteX1416" fmla="*/ 348847 w 1247216"/>
                <a:gd name="connsiteY1416" fmla="*/ 1107270 h 1339214"/>
                <a:gd name="connsiteX1417" fmla="*/ 348056 w 1247216"/>
                <a:gd name="connsiteY1417" fmla="*/ 1104899 h 1339214"/>
                <a:gd name="connsiteX1418" fmla="*/ 349961 w 1247216"/>
                <a:gd name="connsiteY1418" fmla="*/ 1101089 h 1339214"/>
                <a:gd name="connsiteX1419" fmla="*/ 365201 w 1247216"/>
                <a:gd name="connsiteY1419" fmla="*/ 1109662 h 1339214"/>
                <a:gd name="connsiteX1420" fmla="*/ 365201 w 1247216"/>
                <a:gd name="connsiteY1420" fmla="*/ 1110614 h 1339214"/>
                <a:gd name="connsiteX1421" fmla="*/ 363296 w 1247216"/>
                <a:gd name="connsiteY1421" fmla="*/ 1111566 h 1339214"/>
                <a:gd name="connsiteX1422" fmla="*/ 356629 w 1247216"/>
                <a:gd name="connsiteY1422" fmla="*/ 1108709 h 1339214"/>
                <a:gd name="connsiteX1423" fmla="*/ 356629 w 1247216"/>
                <a:gd name="connsiteY1423" fmla="*/ 1110614 h 1339214"/>
                <a:gd name="connsiteX1424" fmla="*/ 353771 w 1247216"/>
                <a:gd name="connsiteY1424" fmla="*/ 1108709 h 1339214"/>
                <a:gd name="connsiteX1425" fmla="*/ 350238 w 1247216"/>
                <a:gd name="connsiteY1425" fmla="*/ 1108003 h 1339214"/>
                <a:gd name="connsiteX1426" fmla="*/ 360473 w 1247216"/>
                <a:gd name="connsiteY1426" fmla="*/ 1113389 h 1339214"/>
                <a:gd name="connsiteX1427" fmla="*/ 364130 w 1247216"/>
                <a:gd name="connsiteY1427" fmla="*/ 1113234 h 1339214"/>
                <a:gd name="connsiteX1428" fmla="*/ 369011 w 1247216"/>
                <a:gd name="connsiteY1428" fmla="*/ 1111567 h 1339214"/>
                <a:gd name="connsiteX1429" fmla="*/ 366154 w 1247216"/>
                <a:gd name="connsiteY1429" fmla="*/ 1106804 h 1339214"/>
                <a:gd name="connsiteX1430" fmla="*/ 361391 w 1247216"/>
                <a:gd name="connsiteY1430" fmla="*/ 1101089 h 1339214"/>
                <a:gd name="connsiteX1431" fmla="*/ 352819 w 1247216"/>
                <a:gd name="connsiteY1431" fmla="*/ 1095374 h 1339214"/>
                <a:gd name="connsiteX1432" fmla="*/ 341389 w 1247216"/>
                <a:gd name="connsiteY1432" fmla="*/ 1093469 h 1339214"/>
                <a:gd name="connsiteX1433" fmla="*/ 341389 w 1247216"/>
                <a:gd name="connsiteY1433" fmla="*/ 1095374 h 1339214"/>
                <a:gd name="connsiteX1434" fmla="*/ 336626 w 1247216"/>
                <a:gd name="connsiteY1434" fmla="*/ 1096327 h 1339214"/>
                <a:gd name="connsiteX1435" fmla="*/ 329959 w 1247216"/>
                <a:gd name="connsiteY1435" fmla="*/ 1091564 h 1339214"/>
                <a:gd name="connsiteX1436" fmla="*/ 323291 w 1247216"/>
                <a:gd name="connsiteY1436" fmla="*/ 1091564 h 1339214"/>
                <a:gd name="connsiteX1437" fmla="*/ 317576 w 1247216"/>
                <a:gd name="connsiteY1437" fmla="*/ 1093469 h 1339214"/>
                <a:gd name="connsiteX1438" fmla="*/ 323291 w 1247216"/>
                <a:gd name="connsiteY1438" fmla="*/ 1097279 h 1339214"/>
                <a:gd name="connsiteX1439" fmla="*/ 324244 w 1247216"/>
                <a:gd name="connsiteY1439" fmla="*/ 1096327 h 1339214"/>
                <a:gd name="connsiteX1440" fmla="*/ 331864 w 1247216"/>
                <a:gd name="connsiteY1440" fmla="*/ 1096327 h 1339214"/>
                <a:gd name="connsiteX1441" fmla="*/ 332816 w 1247216"/>
                <a:gd name="connsiteY1441" fmla="*/ 1097279 h 1339214"/>
                <a:gd name="connsiteX1442" fmla="*/ 331864 w 1247216"/>
                <a:gd name="connsiteY1442" fmla="*/ 1098232 h 1339214"/>
                <a:gd name="connsiteX1443" fmla="*/ 326149 w 1247216"/>
                <a:gd name="connsiteY1443" fmla="*/ 1098232 h 1339214"/>
                <a:gd name="connsiteX1444" fmla="*/ 335674 w 1247216"/>
                <a:gd name="connsiteY1444" fmla="*/ 1104899 h 1339214"/>
                <a:gd name="connsiteX1445" fmla="*/ 322339 w 1247216"/>
                <a:gd name="connsiteY1445" fmla="*/ 1098838 h 1339214"/>
                <a:gd name="connsiteX1446" fmla="*/ 322339 w 1247216"/>
                <a:gd name="connsiteY1446" fmla="*/ 1100732 h 1339214"/>
                <a:gd name="connsiteX1447" fmla="*/ 325196 w 1247216"/>
                <a:gd name="connsiteY1447" fmla="*/ 1103947 h 1339214"/>
                <a:gd name="connsiteX1448" fmla="*/ 319481 w 1247216"/>
                <a:gd name="connsiteY1448" fmla="*/ 1101089 h 1339214"/>
                <a:gd name="connsiteX1449" fmla="*/ 321923 w 1247216"/>
                <a:gd name="connsiteY1449" fmla="*/ 1098648 h 1339214"/>
                <a:gd name="connsiteX1450" fmla="*/ 314719 w 1247216"/>
                <a:gd name="connsiteY1450" fmla="*/ 1095374 h 1339214"/>
                <a:gd name="connsiteX1451" fmla="*/ 313766 w 1247216"/>
                <a:gd name="connsiteY1451" fmla="*/ 1095374 h 1339214"/>
                <a:gd name="connsiteX1452" fmla="*/ 309956 w 1247216"/>
                <a:gd name="connsiteY1452" fmla="*/ 1094422 h 1339214"/>
                <a:gd name="connsiteX1453" fmla="*/ 309004 w 1247216"/>
                <a:gd name="connsiteY1453" fmla="*/ 1092517 h 1339214"/>
                <a:gd name="connsiteX1454" fmla="*/ 301384 w 1247216"/>
                <a:gd name="connsiteY1454" fmla="*/ 1091564 h 1339214"/>
                <a:gd name="connsiteX1455" fmla="*/ 296621 w 1247216"/>
                <a:gd name="connsiteY1455" fmla="*/ 1089659 h 1339214"/>
                <a:gd name="connsiteX1456" fmla="*/ 295669 w 1247216"/>
                <a:gd name="connsiteY1456" fmla="*/ 1083944 h 1339214"/>
                <a:gd name="connsiteX1457" fmla="*/ 290906 w 1247216"/>
                <a:gd name="connsiteY1457" fmla="*/ 1081087 h 1339214"/>
                <a:gd name="connsiteX1458" fmla="*/ 286144 w 1247216"/>
                <a:gd name="connsiteY1458" fmla="*/ 1081087 h 1339214"/>
                <a:gd name="connsiteX1459" fmla="*/ 285826 w 1247216"/>
                <a:gd name="connsiteY1459" fmla="*/ 1082674 h 1339214"/>
                <a:gd name="connsiteX1460" fmla="*/ 281381 w 1247216"/>
                <a:gd name="connsiteY1460" fmla="*/ 1078229 h 1339214"/>
                <a:gd name="connsiteX1461" fmla="*/ 278524 w 1247216"/>
                <a:gd name="connsiteY1461" fmla="*/ 1081087 h 1339214"/>
                <a:gd name="connsiteX1462" fmla="*/ 281381 w 1247216"/>
                <a:gd name="connsiteY1462" fmla="*/ 1079182 h 1339214"/>
                <a:gd name="connsiteX1463" fmla="*/ 285668 w 1247216"/>
                <a:gd name="connsiteY1463" fmla="*/ 1083468 h 1339214"/>
                <a:gd name="connsiteX1464" fmla="*/ 285191 w 1247216"/>
                <a:gd name="connsiteY1464" fmla="*/ 1085849 h 1339214"/>
                <a:gd name="connsiteX1465" fmla="*/ 287096 w 1247216"/>
                <a:gd name="connsiteY1465" fmla="*/ 1088707 h 1339214"/>
                <a:gd name="connsiteX1466" fmla="*/ 287096 w 1247216"/>
                <a:gd name="connsiteY1466" fmla="*/ 1089659 h 1339214"/>
                <a:gd name="connsiteX1467" fmla="*/ 284239 w 1247216"/>
                <a:gd name="connsiteY1467" fmla="*/ 1090612 h 1339214"/>
                <a:gd name="connsiteX1468" fmla="*/ 289001 w 1247216"/>
                <a:gd name="connsiteY1468" fmla="*/ 1094422 h 1339214"/>
                <a:gd name="connsiteX1469" fmla="*/ 301384 w 1247216"/>
                <a:gd name="connsiteY1469" fmla="*/ 1104899 h 1339214"/>
                <a:gd name="connsiteX1470" fmla="*/ 327101 w 1247216"/>
                <a:gd name="connsiteY1470" fmla="*/ 1116329 h 1339214"/>
                <a:gd name="connsiteX1471" fmla="*/ 318529 w 1247216"/>
                <a:gd name="connsiteY1471" fmla="*/ 1115377 h 1339214"/>
                <a:gd name="connsiteX1472" fmla="*/ 309004 w 1247216"/>
                <a:gd name="connsiteY1472" fmla="*/ 1108709 h 1339214"/>
                <a:gd name="connsiteX1473" fmla="*/ 306146 w 1247216"/>
                <a:gd name="connsiteY1473" fmla="*/ 1110614 h 1339214"/>
                <a:gd name="connsiteX1474" fmla="*/ 293764 w 1247216"/>
                <a:gd name="connsiteY1474" fmla="*/ 1101089 h 1339214"/>
                <a:gd name="connsiteX1475" fmla="*/ 281381 w 1247216"/>
                <a:gd name="connsiteY1475" fmla="*/ 1089659 h 1339214"/>
                <a:gd name="connsiteX1476" fmla="*/ 280429 w 1247216"/>
                <a:gd name="connsiteY1476" fmla="*/ 1088707 h 1339214"/>
                <a:gd name="connsiteX1477" fmla="*/ 269951 w 1247216"/>
                <a:gd name="connsiteY1477" fmla="*/ 1083944 h 1339214"/>
                <a:gd name="connsiteX1478" fmla="*/ 272809 w 1247216"/>
                <a:gd name="connsiteY1478" fmla="*/ 1091564 h 1339214"/>
                <a:gd name="connsiteX1479" fmla="*/ 284239 w 1247216"/>
                <a:gd name="connsiteY1479" fmla="*/ 1096327 h 1339214"/>
                <a:gd name="connsiteX1480" fmla="*/ 285191 w 1247216"/>
                <a:gd name="connsiteY1480" fmla="*/ 1097279 h 1339214"/>
                <a:gd name="connsiteX1481" fmla="*/ 284239 w 1247216"/>
                <a:gd name="connsiteY1481" fmla="*/ 1102042 h 1339214"/>
                <a:gd name="connsiteX1482" fmla="*/ 278524 w 1247216"/>
                <a:gd name="connsiteY1482" fmla="*/ 1117282 h 1339214"/>
                <a:gd name="connsiteX1483" fmla="*/ 284239 w 1247216"/>
                <a:gd name="connsiteY1483" fmla="*/ 1126807 h 1339214"/>
                <a:gd name="connsiteX1484" fmla="*/ 287096 w 1247216"/>
                <a:gd name="connsiteY1484" fmla="*/ 1128712 h 1339214"/>
                <a:gd name="connsiteX1485" fmla="*/ 286144 w 1247216"/>
                <a:gd name="connsiteY1485" fmla="*/ 1128712 h 1339214"/>
                <a:gd name="connsiteX1486" fmla="*/ 289954 w 1247216"/>
                <a:gd name="connsiteY1486" fmla="*/ 1134427 h 1339214"/>
                <a:gd name="connsiteX1487" fmla="*/ 294716 w 1247216"/>
                <a:gd name="connsiteY1487" fmla="*/ 1136332 h 1339214"/>
                <a:gd name="connsiteX1488" fmla="*/ 308051 w 1247216"/>
                <a:gd name="connsiteY1488" fmla="*/ 1145857 h 1339214"/>
                <a:gd name="connsiteX1489" fmla="*/ 309004 w 1247216"/>
                <a:gd name="connsiteY1489" fmla="*/ 1157287 h 1339214"/>
                <a:gd name="connsiteX1490" fmla="*/ 306146 w 1247216"/>
                <a:gd name="connsiteY1490" fmla="*/ 1159192 h 1339214"/>
                <a:gd name="connsiteX1491" fmla="*/ 293764 w 1247216"/>
                <a:gd name="connsiteY1491" fmla="*/ 1150619 h 1339214"/>
                <a:gd name="connsiteX1492" fmla="*/ 292811 w 1247216"/>
                <a:gd name="connsiteY1492" fmla="*/ 1149667 h 1339214"/>
                <a:gd name="connsiteX1493" fmla="*/ 272809 w 1247216"/>
                <a:gd name="connsiteY1493" fmla="*/ 1145857 h 1339214"/>
                <a:gd name="connsiteX1494" fmla="*/ 258521 w 1247216"/>
                <a:gd name="connsiteY1494" fmla="*/ 1141094 h 1339214"/>
                <a:gd name="connsiteX1495" fmla="*/ 253759 w 1247216"/>
                <a:gd name="connsiteY1495" fmla="*/ 1134427 h 1339214"/>
                <a:gd name="connsiteX1496" fmla="*/ 244234 w 1247216"/>
                <a:gd name="connsiteY1496" fmla="*/ 1131569 h 1339214"/>
                <a:gd name="connsiteX1497" fmla="*/ 240424 w 1247216"/>
                <a:gd name="connsiteY1497" fmla="*/ 1132522 h 1339214"/>
                <a:gd name="connsiteX1498" fmla="*/ 251854 w 1247216"/>
                <a:gd name="connsiteY1498" fmla="*/ 1144904 h 1339214"/>
                <a:gd name="connsiteX1499" fmla="*/ 256616 w 1247216"/>
                <a:gd name="connsiteY1499" fmla="*/ 1145857 h 1339214"/>
                <a:gd name="connsiteX1500" fmla="*/ 254711 w 1247216"/>
                <a:gd name="connsiteY1500" fmla="*/ 1141094 h 1339214"/>
                <a:gd name="connsiteX1501" fmla="*/ 258521 w 1247216"/>
                <a:gd name="connsiteY1501" fmla="*/ 1146809 h 1339214"/>
                <a:gd name="connsiteX1502" fmla="*/ 275666 w 1247216"/>
                <a:gd name="connsiteY1502" fmla="*/ 1152524 h 1339214"/>
                <a:gd name="connsiteX1503" fmla="*/ 267094 w 1247216"/>
                <a:gd name="connsiteY1503" fmla="*/ 1149667 h 1339214"/>
                <a:gd name="connsiteX1504" fmla="*/ 266141 w 1247216"/>
                <a:gd name="connsiteY1504" fmla="*/ 1153477 h 1339214"/>
                <a:gd name="connsiteX1505" fmla="*/ 249949 w 1247216"/>
                <a:gd name="connsiteY1505" fmla="*/ 1146809 h 1339214"/>
                <a:gd name="connsiteX1506" fmla="*/ 229946 w 1247216"/>
                <a:gd name="connsiteY1506" fmla="*/ 1120139 h 1339214"/>
                <a:gd name="connsiteX1507" fmla="*/ 225184 w 1247216"/>
                <a:gd name="connsiteY1507" fmla="*/ 1117282 h 1339214"/>
                <a:gd name="connsiteX1508" fmla="*/ 217564 w 1247216"/>
                <a:gd name="connsiteY1508" fmla="*/ 1105852 h 1339214"/>
                <a:gd name="connsiteX1509" fmla="*/ 205181 w 1247216"/>
                <a:gd name="connsiteY1509" fmla="*/ 1078229 h 1339214"/>
                <a:gd name="connsiteX1510" fmla="*/ 212801 w 1247216"/>
                <a:gd name="connsiteY1510" fmla="*/ 1083944 h 1339214"/>
                <a:gd name="connsiteX1511" fmla="*/ 228994 w 1247216"/>
                <a:gd name="connsiteY1511" fmla="*/ 1098232 h 1339214"/>
                <a:gd name="connsiteX1512" fmla="*/ 247091 w 1247216"/>
                <a:gd name="connsiteY1512" fmla="*/ 1114424 h 1339214"/>
                <a:gd name="connsiteX1513" fmla="*/ 269951 w 1247216"/>
                <a:gd name="connsiteY1513" fmla="*/ 1130617 h 1339214"/>
                <a:gd name="connsiteX1514" fmla="*/ 269951 w 1247216"/>
                <a:gd name="connsiteY1514" fmla="*/ 1128712 h 1339214"/>
                <a:gd name="connsiteX1515" fmla="*/ 266141 w 1247216"/>
                <a:gd name="connsiteY1515" fmla="*/ 1125854 h 1339214"/>
                <a:gd name="connsiteX1516" fmla="*/ 268999 w 1247216"/>
                <a:gd name="connsiteY1516" fmla="*/ 1126807 h 1339214"/>
                <a:gd name="connsiteX1517" fmla="*/ 268999 w 1247216"/>
                <a:gd name="connsiteY1517" fmla="*/ 1123949 h 1339214"/>
                <a:gd name="connsiteX1518" fmla="*/ 268999 w 1247216"/>
                <a:gd name="connsiteY1518" fmla="*/ 1118234 h 1339214"/>
                <a:gd name="connsiteX1519" fmla="*/ 262331 w 1247216"/>
                <a:gd name="connsiteY1519" fmla="*/ 1102042 h 1339214"/>
                <a:gd name="connsiteX1520" fmla="*/ 258521 w 1247216"/>
                <a:gd name="connsiteY1520" fmla="*/ 1084897 h 1339214"/>
                <a:gd name="connsiteX1521" fmla="*/ 263284 w 1247216"/>
                <a:gd name="connsiteY1521" fmla="*/ 1073467 h 1339214"/>
                <a:gd name="connsiteX1522" fmla="*/ 257569 w 1247216"/>
                <a:gd name="connsiteY1522" fmla="*/ 1067752 h 1339214"/>
                <a:gd name="connsiteX1523" fmla="*/ 256616 w 1247216"/>
                <a:gd name="connsiteY1523" fmla="*/ 1062989 h 1339214"/>
                <a:gd name="connsiteX1524" fmla="*/ 262331 w 1247216"/>
                <a:gd name="connsiteY1524" fmla="*/ 1068704 h 1339214"/>
                <a:gd name="connsiteX1525" fmla="*/ 265189 w 1247216"/>
                <a:gd name="connsiteY1525" fmla="*/ 1070609 h 1339214"/>
                <a:gd name="connsiteX1526" fmla="*/ 265189 w 1247216"/>
                <a:gd name="connsiteY1526" fmla="*/ 1065847 h 1339214"/>
                <a:gd name="connsiteX1527" fmla="*/ 263284 w 1247216"/>
                <a:gd name="connsiteY1527" fmla="*/ 1062989 h 1339214"/>
                <a:gd name="connsiteX1528" fmla="*/ 264236 w 1247216"/>
                <a:gd name="connsiteY1528" fmla="*/ 1058227 h 1339214"/>
                <a:gd name="connsiteX1529" fmla="*/ 256616 w 1247216"/>
                <a:gd name="connsiteY1529" fmla="*/ 1056322 h 1339214"/>
                <a:gd name="connsiteX1530" fmla="*/ 243281 w 1247216"/>
                <a:gd name="connsiteY1530" fmla="*/ 1066799 h 1339214"/>
                <a:gd name="connsiteX1531" fmla="*/ 239471 w 1247216"/>
                <a:gd name="connsiteY1531" fmla="*/ 1070609 h 1339214"/>
                <a:gd name="connsiteX1532" fmla="*/ 237566 w 1247216"/>
                <a:gd name="connsiteY1532" fmla="*/ 1071562 h 1339214"/>
                <a:gd name="connsiteX1533" fmla="*/ 236614 w 1247216"/>
                <a:gd name="connsiteY1533" fmla="*/ 1069657 h 1339214"/>
                <a:gd name="connsiteX1534" fmla="*/ 238519 w 1247216"/>
                <a:gd name="connsiteY1534" fmla="*/ 1059179 h 1339214"/>
                <a:gd name="connsiteX1535" fmla="*/ 241376 w 1247216"/>
                <a:gd name="connsiteY1535" fmla="*/ 1052512 h 1339214"/>
                <a:gd name="connsiteX1536" fmla="*/ 241376 w 1247216"/>
                <a:gd name="connsiteY1536" fmla="*/ 1049654 h 1339214"/>
                <a:gd name="connsiteX1537" fmla="*/ 236614 w 1247216"/>
                <a:gd name="connsiteY1537" fmla="*/ 1045844 h 1339214"/>
                <a:gd name="connsiteX1538" fmla="*/ 234709 w 1247216"/>
                <a:gd name="connsiteY1538" fmla="*/ 1041082 h 1339214"/>
                <a:gd name="connsiteX1539" fmla="*/ 227089 w 1247216"/>
                <a:gd name="connsiteY1539" fmla="*/ 1035367 h 1339214"/>
                <a:gd name="connsiteX1540" fmla="*/ 226136 w 1247216"/>
                <a:gd name="connsiteY1540" fmla="*/ 1033462 h 1339214"/>
                <a:gd name="connsiteX1541" fmla="*/ 225184 w 1247216"/>
                <a:gd name="connsiteY1541" fmla="*/ 1034414 h 1339214"/>
                <a:gd name="connsiteX1542" fmla="*/ 223279 w 1247216"/>
                <a:gd name="connsiteY1542" fmla="*/ 1039177 h 1339214"/>
                <a:gd name="connsiteX1543" fmla="*/ 218516 w 1247216"/>
                <a:gd name="connsiteY1543" fmla="*/ 1052512 h 1339214"/>
                <a:gd name="connsiteX1544" fmla="*/ 225184 w 1247216"/>
                <a:gd name="connsiteY1544" fmla="*/ 1063942 h 1339214"/>
                <a:gd name="connsiteX1545" fmla="*/ 236614 w 1247216"/>
                <a:gd name="connsiteY1545" fmla="*/ 1077277 h 1339214"/>
                <a:gd name="connsiteX1546" fmla="*/ 238519 w 1247216"/>
                <a:gd name="connsiteY1546" fmla="*/ 1079182 h 1339214"/>
                <a:gd name="connsiteX1547" fmla="*/ 237566 w 1247216"/>
                <a:gd name="connsiteY1547" fmla="*/ 1079182 h 1339214"/>
                <a:gd name="connsiteX1548" fmla="*/ 239471 w 1247216"/>
                <a:gd name="connsiteY1548" fmla="*/ 1082039 h 1339214"/>
                <a:gd name="connsiteX1549" fmla="*/ 243281 w 1247216"/>
                <a:gd name="connsiteY1549" fmla="*/ 1085849 h 1339214"/>
                <a:gd name="connsiteX1550" fmla="*/ 248044 w 1247216"/>
                <a:gd name="connsiteY1550" fmla="*/ 1090612 h 1339214"/>
                <a:gd name="connsiteX1551" fmla="*/ 248044 w 1247216"/>
                <a:gd name="connsiteY1551" fmla="*/ 1091564 h 1339214"/>
                <a:gd name="connsiteX1552" fmla="*/ 255664 w 1247216"/>
                <a:gd name="connsiteY1552" fmla="*/ 1101089 h 1339214"/>
                <a:gd name="connsiteX1553" fmla="*/ 246139 w 1247216"/>
                <a:gd name="connsiteY1553" fmla="*/ 1094422 h 1339214"/>
                <a:gd name="connsiteX1554" fmla="*/ 245186 w 1247216"/>
                <a:gd name="connsiteY1554" fmla="*/ 1095374 h 1339214"/>
                <a:gd name="connsiteX1555" fmla="*/ 244234 w 1247216"/>
                <a:gd name="connsiteY1555" fmla="*/ 1099184 h 1339214"/>
                <a:gd name="connsiteX1556" fmla="*/ 241376 w 1247216"/>
                <a:gd name="connsiteY1556" fmla="*/ 1100137 h 1339214"/>
                <a:gd name="connsiteX1557" fmla="*/ 227089 w 1247216"/>
                <a:gd name="connsiteY1557" fmla="*/ 1086802 h 1339214"/>
                <a:gd name="connsiteX1558" fmla="*/ 215659 w 1247216"/>
                <a:gd name="connsiteY1558" fmla="*/ 1072514 h 1339214"/>
                <a:gd name="connsiteX1559" fmla="*/ 202324 w 1247216"/>
                <a:gd name="connsiteY1559" fmla="*/ 1062037 h 1339214"/>
                <a:gd name="connsiteX1560" fmla="*/ 190894 w 1247216"/>
                <a:gd name="connsiteY1560" fmla="*/ 1043939 h 1339214"/>
                <a:gd name="connsiteX1561" fmla="*/ 188989 w 1247216"/>
                <a:gd name="connsiteY1561" fmla="*/ 1041082 h 1339214"/>
                <a:gd name="connsiteX1562" fmla="*/ 184226 w 1247216"/>
                <a:gd name="connsiteY1562" fmla="*/ 1025842 h 1339214"/>
                <a:gd name="connsiteX1563" fmla="*/ 175654 w 1247216"/>
                <a:gd name="connsiteY1563" fmla="*/ 1015364 h 1339214"/>
                <a:gd name="connsiteX1564" fmla="*/ 161366 w 1247216"/>
                <a:gd name="connsiteY1564" fmla="*/ 1002029 h 1339214"/>
                <a:gd name="connsiteX1565" fmla="*/ 159461 w 1247216"/>
                <a:gd name="connsiteY1565" fmla="*/ 985837 h 1339214"/>
                <a:gd name="connsiteX1566" fmla="*/ 161366 w 1247216"/>
                <a:gd name="connsiteY1566" fmla="*/ 963929 h 1339214"/>
                <a:gd name="connsiteX1567" fmla="*/ 160414 w 1247216"/>
                <a:gd name="connsiteY1567" fmla="*/ 962024 h 1339214"/>
                <a:gd name="connsiteX1568" fmla="*/ 158509 w 1247216"/>
                <a:gd name="connsiteY1568" fmla="*/ 964882 h 1339214"/>
                <a:gd name="connsiteX1569" fmla="*/ 155651 w 1247216"/>
                <a:gd name="connsiteY1569" fmla="*/ 966787 h 1339214"/>
                <a:gd name="connsiteX1570" fmla="*/ 145174 w 1247216"/>
                <a:gd name="connsiteY1570" fmla="*/ 949642 h 1339214"/>
                <a:gd name="connsiteX1571" fmla="*/ 143269 w 1247216"/>
                <a:gd name="connsiteY1571" fmla="*/ 941069 h 1339214"/>
                <a:gd name="connsiteX1572" fmla="*/ 138506 w 1247216"/>
                <a:gd name="connsiteY1572" fmla="*/ 927734 h 1339214"/>
                <a:gd name="connsiteX1573" fmla="*/ 131839 w 1247216"/>
                <a:gd name="connsiteY1573" fmla="*/ 913447 h 1339214"/>
                <a:gd name="connsiteX1574" fmla="*/ 129934 w 1247216"/>
                <a:gd name="connsiteY1574" fmla="*/ 908684 h 1339214"/>
                <a:gd name="connsiteX1575" fmla="*/ 120409 w 1247216"/>
                <a:gd name="connsiteY1575" fmla="*/ 890587 h 1339214"/>
                <a:gd name="connsiteX1576" fmla="*/ 113741 w 1247216"/>
                <a:gd name="connsiteY1576" fmla="*/ 873442 h 1339214"/>
                <a:gd name="connsiteX1577" fmla="*/ 104216 w 1247216"/>
                <a:gd name="connsiteY1577" fmla="*/ 862964 h 1339214"/>
                <a:gd name="connsiteX1578" fmla="*/ 104216 w 1247216"/>
                <a:gd name="connsiteY1578" fmla="*/ 857249 h 1339214"/>
                <a:gd name="connsiteX1579" fmla="*/ 96596 w 1247216"/>
                <a:gd name="connsiteY1579" fmla="*/ 846772 h 1339214"/>
                <a:gd name="connsiteX1580" fmla="*/ 95644 w 1247216"/>
                <a:gd name="connsiteY1580" fmla="*/ 845819 h 1339214"/>
                <a:gd name="connsiteX1581" fmla="*/ 94691 w 1247216"/>
                <a:gd name="connsiteY1581" fmla="*/ 846772 h 1339214"/>
                <a:gd name="connsiteX1582" fmla="*/ 94691 w 1247216"/>
                <a:gd name="connsiteY1582" fmla="*/ 865822 h 1339214"/>
                <a:gd name="connsiteX1583" fmla="*/ 94691 w 1247216"/>
                <a:gd name="connsiteY1583" fmla="*/ 873442 h 1339214"/>
                <a:gd name="connsiteX1584" fmla="*/ 85166 w 1247216"/>
                <a:gd name="connsiteY1584" fmla="*/ 882014 h 1339214"/>
                <a:gd name="connsiteX1585" fmla="*/ 80404 w 1247216"/>
                <a:gd name="connsiteY1585" fmla="*/ 881062 h 1339214"/>
                <a:gd name="connsiteX1586" fmla="*/ 78499 w 1247216"/>
                <a:gd name="connsiteY1586" fmla="*/ 869632 h 1339214"/>
                <a:gd name="connsiteX1587" fmla="*/ 81356 w 1247216"/>
                <a:gd name="connsiteY1587" fmla="*/ 861059 h 1339214"/>
                <a:gd name="connsiteX1588" fmla="*/ 78499 w 1247216"/>
                <a:gd name="connsiteY1588" fmla="*/ 856297 h 1339214"/>
                <a:gd name="connsiteX1589" fmla="*/ 75641 w 1247216"/>
                <a:gd name="connsiteY1589" fmla="*/ 851534 h 1339214"/>
                <a:gd name="connsiteX1590" fmla="*/ 69926 w 1247216"/>
                <a:gd name="connsiteY1590" fmla="*/ 834389 h 1339214"/>
                <a:gd name="connsiteX1591" fmla="*/ 71831 w 1247216"/>
                <a:gd name="connsiteY1591" fmla="*/ 823912 h 1339214"/>
                <a:gd name="connsiteX1592" fmla="*/ 69926 w 1247216"/>
                <a:gd name="connsiteY1592" fmla="*/ 817244 h 1339214"/>
                <a:gd name="connsiteX1593" fmla="*/ 68974 w 1247216"/>
                <a:gd name="connsiteY1593" fmla="*/ 815339 h 1339214"/>
                <a:gd name="connsiteX1594" fmla="*/ 66116 w 1247216"/>
                <a:gd name="connsiteY1594" fmla="*/ 808672 h 1339214"/>
                <a:gd name="connsiteX1595" fmla="*/ 52781 w 1247216"/>
                <a:gd name="connsiteY1595" fmla="*/ 802004 h 1339214"/>
                <a:gd name="connsiteX1596" fmla="*/ 38494 w 1247216"/>
                <a:gd name="connsiteY1596" fmla="*/ 794384 h 1339214"/>
                <a:gd name="connsiteX1597" fmla="*/ 36589 w 1247216"/>
                <a:gd name="connsiteY1597" fmla="*/ 791527 h 1339214"/>
                <a:gd name="connsiteX1598" fmla="*/ 28969 w 1247216"/>
                <a:gd name="connsiteY1598" fmla="*/ 764857 h 1339214"/>
                <a:gd name="connsiteX1599" fmla="*/ 25159 w 1247216"/>
                <a:gd name="connsiteY1599" fmla="*/ 748664 h 1339214"/>
                <a:gd name="connsiteX1600" fmla="*/ 21349 w 1247216"/>
                <a:gd name="connsiteY1600" fmla="*/ 742949 h 1339214"/>
                <a:gd name="connsiteX1601" fmla="*/ 11824 w 1247216"/>
                <a:gd name="connsiteY1601" fmla="*/ 728662 h 1339214"/>
                <a:gd name="connsiteX1602" fmla="*/ 10871 w 1247216"/>
                <a:gd name="connsiteY1602" fmla="*/ 713422 h 1339214"/>
                <a:gd name="connsiteX1603" fmla="*/ 8966 w 1247216"/>
                <a:gd name="connsiteY1603" fmla="*/ 702944 h 1339214"/>
                <a:gd name="connsiteX1604" fmla="*/ 9919 w 1247216"/>
                <a:gd name="connsiteY1604" fmla="*/ 698182 h 1339214"/>
                <a:gd name="connsiteX1605" fmla="*/ 10871 w 1247216"/>
                <a:gd name="connsiteY1605" fmla="*/ 692467 h 1339214"/>
                <a:gd name="connsiteX1606" fmla="*/ 7061 w 1247216"/>
                <a:gd name="connsiteY1606" fmla="*/ 661034 h 1339214"/>
                <a:gd name="connsiteX1607" fmla="*/ 7061 w 1247216"/>
                <a:gd name="connsiteY1607" fmla="*/ 653414 h 1339214"/>
                <a:gd name="connsiteX1608" fmla="*/ 2299 w 1247216"/>
                <a:gd name="connsiteY1608" fmla="*/ 648652 h 1339214"/>
                <a:gd name="connsiteX1609" fmla="*/ 394 w 1247216"/>
                <a:gd name="connsiteY1609" fmla="*/ 643889 h 1339214"/>
                <a:gd name="connsiteX1610" fmla="*/ 4204 w 1247216"/>
                <a:gd name="connsiteY1610" fmla="*/ 623887 h 1339214"/>
                <a:gd name="connsiteX1611" fmla="*/ 394 w 1247216"/>
                <a:gd name="connsiteY1611" fmla="*/ 603884 h 1339214"/>
                <a:gd name="connsiteX1612" fmla="*/ 394 w 1247216"/>
                <a:gd name="connsiteY1612" fmla="*/ 592454 h 1339214"/>
                <a:gd name="connsiteX1613" fmla="*/ 1346 w 1247216"/>
                <a:gd name="connsiteY1613" fmla="*/ 589597 h 1339214"/>
                <a:gd name="connsiteX1614" fmla="*/ 7061 w 1247216"/>
                <a:gd name="connsiteY1614" fmla="*/ 581024 h 1339214"/>
                <a:gd name="connsiteX1615" fmla="*/ 8966 w 1247216"/>
                <a:gd name="connsiteY1615" fmla="*/ 564832 h 1339214"/>
                <a:gd name="connsiteX1616" fmla="*/ 8966 w 1247216"/>
                <a:gd name="connsiteY1616" fmla="*/ 549592 h 1339214"/>
                <a:gd name="connsiteX1617" fmla="*/ 15634 w 1247216"/>
                <a:gd name="connsiteY1617" fmla="*/ 524827 h 1339214"/>
                <a:gd name="connsiteX1618" fmla="*/ 14681 w 1247216"/>
                <a:gd name="connsiteY1618" fmla="*/ 517207 h 1339214"/>
                <a:gd name="connsiteX1619" fmla="*/ 18491 w 1247216"/>
                <a:gd name="connsiteY1619" fmla="*/ 514349 h 1339214"/>
                <a:gd name="connsiteX1620" fmla="*/ 19444 w 1247216"/>
                <a:gd name="connsiteY1620" fmla="*/ 511492 h 1339214"/>
                <a:gd name="connsiteX1621" fmla="*/ 19444 w 1247216"/>
                <a:gd name="connsiteY1621" fmla="*/ 512444 h 1339214"/>
                <a:gd name="connsiteX1622" fmla="*/ 21349 w 1247216"/>
                <a:gd name="connsiteY1622" fmla="*/ 509587 h 1339214"/>
                <a:gd name="connsiteX1623" fmla="*/ 28016 w 1247216"/>
                <a:gd name="connsiteY1623" fmla="*/ 502919 h 1339214"/>
                <a:gd name="connsiteX1624" fmla="*/ 29802 w 1247216"/>
                <a:gd name="connsiteY1624" fmla="*/ 497799 h 1339214"/>
                <a:gd name="connsiteX1625" fmla="*/ 28016 w 1247216"/>
                <a:gd name="connsiteY1625" fmla="*/ 493395 h 1339214"/>
                <a:gd name="connsiteX1626" fmla="*/ 27064 w 1247216"/>
                <a:gd name="connsiteY1626" fmla="*/ 493395 h 1339214"/>
                <a:gd name="connsiteX1627" fmla="*/ 29921 w 1247216"/>
                <a:gd name="connsiteY1627" fmla="*/ 489585 h 1339214"/>
                <a:gd name="connsiteX1628" fmla="*/ 29921 w 1247216"/>
                <a:gd name="connsiteY1628" fmla="*/ 491489 h 1339214"/>
                <a:gd name="connsiteX1629" fmla="*/ 31825 w 1247216"/>
                <a:gd name="connsiteY1629" fmla="*/ 489585 h 1339214"/>
                <a:gd name="connsiteX1630" fmla="*/ 29922 w 1247216"/>
                <a:gd name="connsiteY1630" fmla="*/ 489585 h 1339214"/>
                <a:gd name="connsiteX1631" fmla="*/ 30874 w 1247216"/>
                <a:gd name="connsiteY1631" fmla="*/ 486727 h 1339214"/>
                <a:gd name="connsiteX1632" fmla="*/ 32605 w 1247216"/>
                <a:gd name="connsiteY1632" fmla="*/ 489324 h 1339214"/>
                <a:gd name="connsiteX1633" fmla="*/ 34684 w 1247216"/>
                <a:gd name="connsiteY1633" fmla="*/ 488632 h 1339214"/>
                <a:gd name="connsiteX1634" fmla="*/ 47066 w 1247216"/>
                <a:gd name="connsiteY1634" fmla="*/ 468629 h 1339214"/>
                <a:gd name="connsiteX1635" fmla="*/ 52781 w 1247216"/>
                <a:gd name="connsiteY1635" fmla="*/ 460057 h 1339214"/>
                <a:gd name="connsiteX1636" fmla="*/ 57544 w 1247216"/>
                <a:gd name="connsiteY1636" fmla="*/ 457199 h 1339214"/>
                <a:gd name="connsiteX1637" fmla="*/ 60401 w 1247216"/>
                <a:gd name="connsiteY1637" fmla="*/ 448627 h 1339214"/>
                <a:gd name="connsiteX1638" fmla="*/ 61354 w 1247216"/>
                <a:gd name="connsiteY1638" fmla="*/ 446722 h 1339214"/>
                <a:gd name="connsiteX1639" fmla="*/ 59449 w 1247216"/>
                <a:gd name="connsiteY1639" fmla="*/ 443864 h 1339214"/>
                <a:gd name="connsiteX1640" fmla="*/ 62306 w 1247216"/>
                <a:gd name="connsiteY1640" fmla="*/ 443864 h 1339214"/>
                <a:gd name="connsiteX1641" fmla="*/ 107074 w 1247216"/>
                <a:gd name="connsiteY1641" fmla="*/ 363854 h 1339214"/>
                <a:gd name="connsiteX1642" fmla="*/ 122314 w 1247216"/>
                <a:gd name="connsiteY1642" fmla="*/ 333374 h 1339214"/>
                <a:gd name="connsiteX1643" fmla="*/ 127076 w 1247216"/>
                <a:gd name="connsiteY1643" fmla="*/ 331469 h 1339214"/>
                <a:gd name="connsiteX1644" fmla="*/ 132791 w 1247216"/>
                <a:gd name="connsiteY1644" fmla="*/ 338137 h 1339214"/>
                <a:gd name="connsiteX1645" fmla="*/ 120409 w 1247216"/>
                <a:gd name="connsiteY1645" fmla="*/ 352424 h 1339214"/>
                <a:gd name="connsiteX1646" fmla="*/ 86119 w 1247216"/>
                <a:gd name="connsiteY1646" fmla="*/ 418147 h 1339214"/>
                <a:gd name="connsiteX1647" fmla="*/ 83261 w 1247216"/>
                <a:gd name="connsiteY1647" fmla="*/ 428624 h 1339214"/>
                <a:gd name="connsiteX1648" fmla="*/ 90881 w 1247216"/>
                <a:gd name="connsiteY1648" fmla="*/ 417194 h 1339214"/>
                <a:gd name="connsiteX1649" fmla="*/ 97549 w 1247216"/>
                <a:gd name="connsiteY1649" fmla="*/ 406717 h 1339214"/>
                <a:gd name="connsiteX1650" fmla="*/ 99454 w 1247216"/>
                <a:gd name="connsiteY1650" fmla="*/ 401002 h 1339214"/>
                <a:gd name="connsiteX1651" fmla="*/ 110884 w 1247216"/>
                <a:gd name="connsiteY1651" fmla="*/ 394334 h 1339214"/>
                <a:gd name="connsiteX1652" fmla="*/ 111836 w 1247216"/>
                <a:gd name="connsiteY1652" fmla="*/ 388619 h 1339214"/>
                <a:gd name="connsiteX1653" fmla="*/ 118504 w 1247216"/>
                <a:gd name="connsiteY1653" fmla="*/ 376237 h 1339214"/>
                <a:gd name="connsiteX1654" fmla="*/ 120409 w 1247216"/>
                <a:gd name="connsiteY1654" fmla="*/ 375284 h 1339214"/>
                <a:gd name="connsiteX1655" fmla="*/ 121361 w 1247216"/>
                <a:gd name="connsiteY1655" fmla="*/ 379094 h 1339214"/>
                <a:gd name="connsiteX1656" fmla="*/ 120409 w 1247216"/>
                <a:gd name="connsiteY1656" fmla="*/ 382904 h 1339214"/>
                <a:gd name="connsiteX1657" fmla="*/ 122314 w 1247216"/>
                <a:gd name="connsiteY1657" fmla="*/ 388619 h 1339214"/>
                <a:gd name="connsiteX1658" fmla="*/ 127076 w 1247216"/>
                <a:gd name="connsiteY1658" fmla="*/ 387667 h 1339214"/>
                <a:gd name="connsiteX1659" fmla="*/ 133744 w 1247216"/>
                <a:gd name="connsiteY1659" fmla="*/ 380999 h 1339214"/>
                <a:gd name="connsiteX1660" fmla="*/ 137554 w 1247216"/>
                <a:gd name="connsiteY1660" fmla="*/ 376237 h 1339214"/>
                <a:gd name="connsiteX1661" fmla="*/ 150889 w 1247216"/>
                <a:gd name="connsiteY1661" fmla="*/ 360997 h 1339214"/>
                <a:gd name="connsiteX1662" fmla="*/ 162319 w 1247216"/>
                <a:gd name="connsiteY1662" fmla="*/ 351472 h 1339214"/>
                <a:gd name="connsiteX1663" fmla="*/ 185179 w 1247216"/>
                <a:gd name="connsiteY1663" fmla="*/ 336232 h 1339214"/>
                <a:gd name="connsiteX1664" fmla="*/ 185417 w 1247216"/>
                <a:gd name="connsiteY1664" fmla="*/ 335874 h 1339214"/>
                <a:gd name="connsiteX1665" fmla="*/ 184227 w 1247216"/>
                <a:gd name="connsiteY1665" fmla="*/ 335279 h 1339214"/>
                <a:gd name="connsiteX1666" fmla="*/ 186132 w 1247216"/>
                <a:gd name="connsiteY1666" fmla="*/ 332422 h 1339214"/>
                <a:gd name="connsiteX1667" fmla="*/ 186132 w 1247216"/>
                <a:gd name="connsiteY1667" fmla="*/ 334802 h 1339214"/>
                <a:gd name="connsiteX1668" fmla="*/ 187084 w 1247216"/>
                <a:gd name="connsiteY1668" fmla="*/ 333374 h 1339214"/>
                <a:gd name="connsiteX1669" fmla="*/ 194704 w 1247216"/>
                <a:gd name="connsiteY1669" fmla="*/ 329564 h 1339214"/>
                <a:gd name="connsiteX1670" fmla="*/ 207086 w 1247216"/>
                <a:gd name="connsiteY1670" fmla="*/ 315276 h 1339214"/>
                <a:gd name="connsiteX1671" fmla="*/ 210896 w 1247216"/>
                <a:gd name="connsiteY1671" fmla="*/ 314324 h 1339214"/>
                <a:gd name="connsiteX1672" fmla="*/ 222326 w 1247216"/>
                <a:gd name="connsiteY1672" fmla="*/ 305751 h 1339214"/>
                <a:gd name="connsiteX1673" fmla="*/ 228994 w 1247216"/>
                <a:gd name="connsiteY1673" fmla="*/ 300037 h 1339214"/>
                <a:gd name="connsiteX1674" fmla="*/ 236614 w 1247216"/>
                <a:gd name="connsiteY1674" fmla="*/ 298132 h 1339214"/>
                <a:gd name="connsiteX1675" fmla="*/ 238519 w 1247216"/>
                <a:gd name="connsiteY1675" fmla="*/ 295274 h 1339214"/>
                <a:gd name="connsiteX1676" fmla="*/ 242329 w 1247216"/>
                <a:gd name="connsiteY1676" fmla="*/ 292417 h 1339214"/>
                <a:gd name="connsiteX1677" fmla="*/ 259474 w 1247216"/>
                <a:gd name="connsiteY1677" fmla="*/ 288607 h 1339214"/>
                <a:gd name="connsiteX1678" fmla="*/ 261379 w 1247216"/>
                <a:gd name="connsiteY1678" fmla="*/ 286702 h 1339214"/>
                <a:gd name="connsiteX1679" fmla="*/ 262331 w 1247216"/>
                <a:gd name="connsiteY1679" fmla="*/ 284797 h 1339214"/>
                <a:gd name="connsiteX1680" fmla="*/ 263284 w 1247216"/>
                <a:gd name="connsiteY1680" fmla="*/ 284797 h 1339214"/>
                <a:gd name="connsiteX1681" fmla="*/ 275666 w 1247216"/>
                <a:gd name="connsiteY1681" fmla="*/ 274319 h 1339214"/>
                <a:gd name="connsiteX1682" fmla="*/ 277571 w 1247216"/>
                <a:gd name="connsiteY1682" fmla="*/ 271462 h 1339214"/>
                <a:gd name="connsiteX1683" fmla="*/ 292811 w 1247216"/>
                <a:gd name="connsiteY1683" fmla="*/ 261937 h 1339214"/>
                <a:gd name="connsiteX1684" fmla="*/ 293764 w 1247216"/>
                <a:gd name="connsiteY1684" fmla="*/ 261937 h 1339214"/>
                <a:gd name="connsiteX1685" fmla="*/ 297574 w 1247216"/>
                <a:gd name="connsiteY1685" fmla="*/ 257174 h 1339214"/>
                <a:gd name="connsiteX1686" fmla="*/ 310909 w 1247216"/>
                <a:gd name="connsiteY1686" fmla="*/ 242887 h 1339214"/>
                <a:gd name="connsiteX1687" fmla="*/ 293764 w 1247216"/>
                <a:gd name="connsiteY1687" fmla="*/ 239077 h 1339214"/>
                <a:gd name="connsiteX1688" fmla="*/ 310909 w 1247216"/>
                <a:gd name="connsiteY1688" fmla="*/ 240029 h 1339214"/>
                <a:gd name="connsiteX1689" fmla="*/ 353771 w 1247216"/>
                <a:gd name="connsiteY1689" fmla="*/ 209549 h 1339214"/>
                <a:gd name="connsiteX1690" fmla="*/ 374726 w 1247216"/>
                <a:gd name="connsiteY1690" fmla="*/ 193356 h 1339214"/>
                <a:gd name="connsiteX1691" fmla="*/ 398539 w 1247216"/>
                <a:gd name="connsiteY1691" fmla="*/ 179069 h 1339214"/>
                <a:gd name="connsiteX1692" fmla="*/ 381394 w 1247216"/>
                <a:gd name="connsiteY1692" fmla="*/ 173354 h 1339214"/>
                <a:gd name="connsiteX1693" fmla="*/ 393776 w 1247216"/>
                <a:gd name="connsiteY1693" fmla="*/ 168592 h 1339214"/>
                <a:gd name="connsiteX1694" fmla="*/ 379489 w 1247216"/>
                <a:gd name="connsiteY1694" fmla="*/ 164781 h 1339214"/>
                <a:gd name="connsiteX1695" fmla="*/ 380441 w 1247216"/>
                <a:gd name="connsiteY1695" fmla="*/ 171449 h 1339214"/>
                <a:gd name="connsiteX1696" fmla="*/ 361391 w 1247216"/>
                <a:gd name="connsiteY1696" fmla="*/ 168592 h 1339214"/>
                <a:gd name="connsiteX1697" fmla="*/ 342341 w 1247216"/>
                <a:gd name="connsiteY1697" fmla="*/ 171449 h 1339214"/>
                <a:gd name="connsiteX1698" fmla="*/ 283286 w 1247216"/>
                <a:gd name="connsiteY1698" fmla="*/ 206692 h 1339214"/>
                <a:gd name="connsiteX1699" fmla="*/ 258521 w 1247216"/>
                <a:gd name="connsiteY1699" fmla="*/ 223837 h 1339214"/>
                <a:gd name="connsiteX1700" fmla="*/ 245186 w 1247216"/>
                <a:gd name="connsiteY1700" fmla="*/ 232409 h 1339214"/>
                <a:gd name="connsiteX1701" fmla="*/ 230899 w 1247216"/>
                <a:gd name="connsiteY1701" fmla="*/ 240982 h 1339214"/>
                <a:gd name="connsiteX1702" fmla="*/ 202324 w 1247216"/>
                <a:gd name="connsiteY1702" fmla="*/ 265747 h 1339214"/>
                <a:gd name="connsiteX1703" fmla="*/ 176801 w 1247216"/>
                <a:gd name="connsiteY1703" fmla="*/ 287624 h 1339214"/>
                <a:gd name="connsiteX1704" fmla="*/ 190537 w 1247216"/>
                <a:gd name="connsiteY1704" fmla="*/ 272057 h 1339214"/>
                <a:gd name="connsiteX1705" fmla="*/ 228041 w 1247216"/>
                <a:gd name="connsiteY1705" fmla="*/ 237172 h 1339214"/>
                <a:gd name="connsiteX1706" fmla="*/ 272809 w 1247216"/>
                <a:gd name="connsiteY1706" fmla="*/ 204787 h 1339214"/>
                <a:gd name="connsiteX1707" fmla="*/ 279476 w 1247216"/>
                <a:gd name="connsiteY1707" fmla="*/ 197167 h 1339214"/>
                <a:gd name="connsiteX1708" fmla="*/ 362344 w 1247216"/>
                <a:gd name="connsiteY1708" fmla="*/ 148589 h 1339214"/>
                <a:gd name="connsiteX1709" fmla="*/ 341389 w 1247216"/>
                <a:gd name="connsiteY1709" fmla="*/ 142874 h 1339214"/>
                <a:gd name="connsiteX1710" fmla="*/ 268999 w 1247216"/>
                <a:gd name="connsiteY1710" fmla="*/ 189547 h 1339214"/>
                <a:gd name="connsiteX1711" fmla="*/ 295669 w 1247216"/>
                <a:gd name="connsiteY1711" fmla="*/ 153352 h 1339214"/>
                <a:gd name="connsiteX1712" fmla="*/ 314719 w 1247216"/>
                <a:gd name="connsiteY1712" fmla="*/ 147637 h 1339214"/>
                <a:gd name="connsiteX1713" fmla="*/ 410921 w 1247216"/>
                <a:gd name="connsiteY1713" fmla="*/ 100012 h 1339214"/>
                <a:gd name="connsiteX1714" fmla="*/ 517601 w 1247216"/>
                <a:gd name="connsiteY1714" fmla="*/ 82867 h 1339214"/>
                <a:gd name="connsiteX1715" fmla="*/ 519506 w 1247216"/>
                <a:gd name="connsiteY1715" fmla="*/ 83819 h 1339214"/>
                <a:gd name="connsiteX1716" fmla="*/ 495694 w 1247216"/>
                <a:gd name="connsiteY1716" fmla="*/ 91439 h 1339214"/>
                <a:gd name="connsiteX1717" fmla="*/ 503314 w 1247216"/>
                <a:gd name="connsiteY1717" fmla="*/ 87629 h 1339214"/>
                <a:gd name="connsiteX1718" fmla="*/ 483311 w 1247216"/>
                <a:gd name="connsiteY1718" fmla="*/ 86677 h 1339214"/>
                <a:gd name="connsiteX1719" fmla="*/ 482359 w 1247216"/>
                <a:gd name="connsiteY1719" fmla="*/ 91439 h 1339214"/>
                <a:gd name="connsiteX1720" fmla="*/ 463309 w 1247216"/>
                <a:gd name="connsiteY1720" fmla="*/ 92392 h 1339214"/>
                <a:gd name="connsiteX1721" fmla="*/ 456641 w 1247216"/>
                <a:gd name="connsiteY1721" fmla="*/ 100012 h 1339214"/>
                <a:gd name="connsiteX1722" fmla="*/ 472834 w 1247216"/>
                <a:gd name="connsiteY1722" fmla="*/ 95249 h 1339214"/>
                <a:gd name="connsiteX1723" fmla="*/ 485216 w 1247216"/>
                <a:gd name="connsiteY1723" fmla="*/ 100964 h 1339214"/>
                <a:gd name="connsiteX1724" fmla="*/ 490931 w 1247216"/>
                <a:gd name="connsiteY1724" fmla="*/ 97154 h 1339214"/>
                <a:gd name="connsiteX1725" fmla="*/ 491884 w 1247216"/>
                <a:gd name="connsiteY1725" fmla="*/ 100964 h 1339214"/>
                <a:gd name="connsiteX1726" fmla="*/ 509981 w 1247216"/>
                <a:gd name="connsiteY1726" fmla="*/ 100964 h 1339214"/>
                <a:gd name="connsiteX1727" fmla="*/ 522364 w 1247216"/>
                <a:gd name="connsiteY1727" fmla="*/ 93344 h 1339214"/>
                <a:gd name="connsiteX1728" fmla="*/ 577609 w 1247216"/>
                <a:gd name="connsiteY1728" fmla="*/ 87629 h 1339214"/>
                <a:gd name="connsiteX1729" fmla="*/ 600469 w 1247216"/>
                <a:gd name="connsiteY1729" fmla="*/ 89534 h 1339214"/>
                <a:gd name="connsiteX1730" fmla="*/ 614756 w 1247216"/>
                <a:gd name="connsiteY1730" fmla="*/ 88582 h 1339214"/>
                <a:gd name="connsiteX1731" fmla="*/ 629996 w 1247216"/>
                <a:gd name="connsiteY1731" fmla="*/ 87629 h 1339214"/>
                <a:gd name="connsiteX1732" fmla="*/ 683336 w 1247216"/>
                <a:gd name="connsiteY1732" fmla="*/ 98107 h 1339214"/>
                <a:gd name="connsiteX1733" fmla="*/ 710959 w 1247216"/>
                <a:gd name="connsiteY1733" fmla="*/ 100964 h 1339214"/>
                <a:gd name="connsiteX1734" fmla="*/ 734771 w 1247216"/>
                <a:gd name="connsiteY1734" fmla="*/ 109537 h 1339214"/>
                <a:gd name="connsiteX1735" fmla="*/ 851929 w 1247216"/>
                <a:gd name="connsiteY1735" fmla="*/ 142874 h 1339214"/>
                <a:gd name="connsiteX1736" fmla="*/ 946226 w 1247216"/>
                <a:gd name="connsiteY1736" fmla="*/ 204787 h 1339214"/>
                <a:gd name="connsiteX1737" fmla="*/ 950989 w 1247216"/>
                <a:gd name="connsiteY1737" fmla="*/ 207644 h 1339214"/>
                <a:gd name="connsiteX1738" fmla="*/ 954799 w 1247216"/>
                <a:gd name="connsiteY1738" fmla="*/ 212407 h 1339214"/>
                <a:gd name="connsiteX1739" fmla="*/ 968134 w 1247216"/>
                <a:gd name="connsiteY1739" fmla="*/ 219074 h 1339214"/>
                <a:gd name="connsiteX1740" fmla="*/ 969086 w 1247216"/>
                <a:gd name="connsiteY1740" fmla="*/ 218122 h 1339214"/>
                <a:gd name="connsiteX1741" fmla="*/ 970039 w 1247216"/>
                <a:gd name="connsiteY1741" fmla="*/ 220027 h 1339214"/>
                <a:gd name="connsiteX1742" fmla="*/ 969086 w 1247216"/>
                <a:gd name="connsiteY1742" fmla="*/ 220979 h 1339214"/>
                <a:gd name="connsiteX1743" fmla="*/ 972896 w 1247216"/>
                <a:gd name="connsiteY1743" fmla="*/ 223837 h 1339214"/>
                <a:gd name="connsiteX1744" fmla="*/ 991946 w 1247216"/>
                <a:gd name="connsiteY1744" fmla="*/ 240029 h 1339214"/>
                <a:gd name="connsiteX1745" fmla="*/ 989089 w 1247216"/>
                <a:gd name="connsiteY1745" fmla="*/ 235267 h 1339214"/>
                <a:gd name="connsiteX1746" fmla="*/ 989089 w 1247216"/>
                <a:gd name="connsiteY1746" fmla="*/ 234314 h 1339214"/>
                <a:gd name="connsiteX1747" fmla="*/ 981469 w 1247216"/>
                <a:gd name="connsiteY1747" fmla="*/ 228599 h 1339214"/>
                <a:gd name="connsiteX1748" fmla="*/ 982421 w 1247216"/>
                <a:gd name="connsiteY1748" fmla="*/ 224789 h 1339214"/>
                <a:gd name="connsiteX1749" fmla="*/ 990041 w 1247216"/>
                <a:gd name="connsiteY1749" fmla="*/ 232409 h 1339214"/>
                <a:gd name="connsiteX1750" fmla="*/ 990041 w 1247216"/>
                <a:gd name="connsiteY1750" fmla="*/ 231457 h 1339214"/>
                <a:gd name="connsiteX1751" fmla="*/ 990994 w 1247216"/>
                <a:gd name="connsiteY1751" fmla="*/ 230504 h 1339214"/>
                <a:gd name="connsiteX1752" fmla="*/ 993851 w 1247216"/>
                <a:gd name="connsiteY1752" fmla="*/ 231457 h 1339214"/>
                <a:gd name="connsiteX1753" fmla="*/ 995756 w 1247216"/>
                <a:gd name="connsiteY1753" fmla="*/ 243839 h 1339214"/>
                <a:gd name="connsiteX1754" fmla="*/ 1002424 w 1247216"/>
                <a:gd name="connsiteY1754" fmla="*/ 247649 h 1339214"/>
                <a:gd name="connsiteX1755" fmla="*/ 1004329 w 1247216"/>
                <a:gd name="connsiteY1755" fmla="*/ 243839 h 1339214"/>
                <a:gd name="connsiteX1756" fmla="*/ 1015759 w 1247216"/>
                <a:gd name="connsiteY1756" fmla="*/ 243839 h 1339214"/>
                <a:gd name="connsiteX1757" fmla="*/ 1020521 w 1247216"/>
                <a:gd name="connsiteY1757" fmla="*/ 251459 h 1339214"/>
                <a:gd name="connsiteX1758" fmla="*/ 1027189 w 1247216"/>
                <a:gd name="connsiteY1758" fmla="*/ 255269 h 1339214"/>
                <a:gd name="connsiteX1759" fmla="*/ 1026236 w 1247216"/>
                <a:gd name="connsiteY1759" fmla="*/ 252412 h 1339214"/>
                <a:gd name="connsiteX1760" fmla="*/ 1028141 w 1247216"/>
                <a:gd name="connsiteY1760" fmla="*/ 254317 h 1339214"/>
                <a:gd name="connsiteX1761" fmla="*/ 1029094 w 1247216"/>
                <a:gd name="connsiteY1761" fmla="*/ 256222 h 1339214"/>
                <a:gd name="connsiteX1762" fmla="*/ 1031951 w 1247216"/>
                <a:gd name="connsiteY1762" fmla="*/ 257174 h 1339214"/>
                <a:gd name="connsiteX1763" fmla="*/ 1030046 w 1247216"/>
                <a:gd name="connsiteY1763" fmla="*/ 255269 h 1339214"/>
                <a:gd name="connsiteX1764" fmla="*/ 1031951 w 1247216"/>
                <a:gd name="connsiteY1764" fmla="*/ 253364 h 1339214"/>
                <a:gd name="connsiteX1765" fmla="*/ 1033856 w 1247216"/>
                <a:gd name="connsiteY1765" fmla="*/ 258127 h 1339214"/>
                <a:gd name="connsiteX1766" fmla="*/ 1055764 w 1247216"/>
                <a:gd name="connsiteY1766" fmla="*/ 265747 h 1339214"/>
                <a:gd name="connsiteX1767" fmla="*/ 1055764 w 1247216"/>
                <a:gd name="connsiteY1767" fmla="*/ 262889 h 1339214"/>
                <a:gd name="connsiteX1768" fmla="*/ 1052906 w 1247216"/>
                <a:gd name="connsiteY1768" fmla="*/ 260032 h 1339214"/>
                <a:gd name="connsiteX1769" fmla="*/ 1054811 w 1247216"/>
                <a:gd name="connsiteY1769" fmla="*/ 260984 h 1339214"/>
                <a:gd name="connsiteX1770" fmla="*/ 1051954 w 1247216"/>
                <a:gd name="connsiteY1770" fmla="*/ 255269 h 1339214"/>
                <a:gd name="connsiteX1771" fmla="*/ 1054811 w 1247216"/>
                <a:gd name="connsiteY1771" fmla="*/ 256222 h 1339214"/>
                <a:gd name="connsiteX1772" fmla="*/ 1051954 w 1247216"/>
                <a:gd name="connsiteY1772" fmla="*/ 251459 h 1339214"/>
                <a:gd name="connsiteX1773" fmla="*/ 1038619 w 1247216"/>
                <a:gd name="connsiteY1773" fmla="*/ 239077 h 1339214"/>
                <a:gd name="connsiteX1774" fmla="*/ 1041476 w 1247216"/>
                <a:gd name="connsiteY1774" fmla="*/ 238124 h 1339214"/>
                <a:gd name="connsiteX1775" fmla="*/ 1025284 w 1247216"/>
                <a:gd name="connsiteY1775" fmla="*/ 223837 h 1339214"/>
                <a:gd name="connsiteX1776" fmla="*/ 1011949 w 1247216"/>
                <a:gd name="connsiteY1776" fmla="*/ 209549 h 1339214"/>
                <a:gd name="connsiteX1777" fmla="*/ 1020521 w 1247216"/>
                <a:gd name="connsiteY1777" fmla="*/ 218122 h 1339214"/>
                <a:gd name="connsiteX1778" fmla="*/ 1007186 w 1247216"/>
                <a:gd name="connsiteY1778" fmla="*/ 199072 h 1339214"/>
                <a:gd name="connsiteX1779" fmla="*/ 1017664 w 1247216"/>
                <a:gd name="connsiteY1779" fmla="*/ 200977 h 1339214"/>
                <a:gd name="connsiteX1780" fmla="*/ 1027189 w 1247216"/>
                <a:gd name="connsiteY1780" fmla="*/ 213359 h 1339214"/>
                <a:gd name="connsiteX1781" fmla="*/ 1040524 w 1247216"/>
                <a:gd name="connsiteY1781" fmla="*/ 224789 h 1339214"/>
                <a:gd name="connsiteX1782" fmla="*/ 1035761 w 1247216"/>
                <a:gd name="connsiteY1782" fmla="*/ 222884 h 1339214"/>
                <a:gd name="connsiteX1783" fmla="*/ 1050049 w 1247216"/>
                <a:gd name="connsiteY1783" fmla="*/ 235267 h 1339214"/>
                <a:gd name="connsiteX1784" fmla="*/ 1050049 w 1247216"/>
                <a:gd name="connsiteY1784" fmla="*/ 233362 h 1339214"/>
                <a:gd name="connsiteX1785" fmla="*/ 1029094 w 1247216"/>
                <a:gd name="connsiteY1785" fmla="*/ 207644 h 1339214"/>
                <a:gd name="connsiteX1786" fmla="*/ 1008139 w 1247216"/>
                <a:gd name="connsiteY1786" fmla="*/ 185737 h 1339214"/>
                <a:gd name="connsiteX1787" fmla="*/ 980516 w 1247216"/>
                <a:gd name="connsiteY1787" fmla="*/ 172402 h 1339214"/>
                <a:gd name="connsiteX1788" fmla="*/ 951941 w 1247216"/>
                <a:gd name="connsiteY1788" fmla="*/ 151447 h 1339214"/>
                <a:gd name="connsiteX1789" fmla="*/ 950036 w 1247216"/>
                <a:gd name="connsiteY1789" fmla="*/ 142874 h 1339214"/>
                <a:gd name="connsiteX1790" fmla="*/ 872884 w 1247216"/>
                <a:gd name="connsiteY1790" fmla="*/ 104774 h 1339214"/>
                <a:gd name="connsiteX1791" fmla="*/ 787159 w 1247216"/>
                <a:gd name="connsiteY1791" fmla="*/ 91439 h 1339214"/>
                <a:gd name="connsiteX1792" fmla="*/ 779539 w 1247216"/>
                <a:gd name="connsiteY1792" fmla="*/ 87629 h 1339214"/>
                <a:gd name="connsiteX1793" fmla="*/ 750964 w 1247216"/>
                <a:gd name="connsiteY1793" fmla="*/ 85724 h 1339214"/>
                <a:gd name="connsiteX1794" fmla="*/ 756679 w 1247216"/>
                <a:gd name="connsiteY1794" fmla="*/ 78104 h 1339214"/>
                <a:gd name="connsiteX1795" fmla="*/ 697317 w 1247216"/>
                <a:gd name="connsiteY1795" fmla="*/ 75067 h 1339214"/>
                <a:gd name="connsiteX1796" fmla="*/ 698062 w 1247216"/>
                <a:gd name="connsiteY1796" fmla="*/ 75174 h 1339214"/>
                <a:gd name="connsiteX1797" fmla="*/ 697624 w 1247216"/>
                <a:gd name="connsiteY1797" fmla="*/ 75247 h 1339214"/>
                <a:gd name="connsiteX1798" fmla="*/ 709054 w 1247216"/>
                <a:gd name="connsiteY1798" fmla="*/ 73342 h 1339214"/>
                <a:gd name="connsiteX1799" fmla="*/ 729056 w 1247216"/>
                <a:gd name="connsiteY1799" fmla="*/ 77152 h 1339214"/>
                <a:gd name="connsiteX1800" fmla="*/ 746202 w 1247216"/>
                <a:gd name="connsiteY1800" fmla="*/ 83820 h 1339214"/>
                <a:gd name="connsiteX1801" fmla="*/ 725246 w 1247216"/>
                <a:gd name="connsiteY1801" fmla="*/ 80010 h 1339214"/>
                <a:gd name="connsiteX1802" fmla="*/ 705244 w 1247216"/>
                <a:gd name="connsiteY1802" fmla="*/ 76200 h 1339214"/>
                <a:gd name="connsiteX1803" fmla="*/ 698062 w 1247216"/>
                <a:gd name="connsiteY1803" fmla="*/ 75174 h 1339214"/>
                <a:gd name="connsiteX1804" fmla="*/ 672710 w 1247216"/>
                <a:gd name="connsiteY1804" fmla="*/ 69220 h 1339214"/>
                <a:gd name="connsiteX1805" fmla="*/ 693368 w 1247216"/>
                <a:gd name="connsiteY1805" fmla="*/ 72762 h 1339214"/>
                <a:gd name="connsiteX1806" fmla="*/ 697317 w 1247216"/>
                <a:gd name="connsiteY1806" fmla="*/ 75067 h 1339214"/>
                <a:gd name="connsiteX1807" fmla="*/ 665239 w 1247216"/>
                <a:gd name="connsiteY1807" fmla="*/ 70485 h 1339214"/>
                <a:gd name="connsiteX1808" fmla="*/ 672710 w 1247216"/>
                <a:gd name="connsiteY1808" fmla="*/ 69220 h 1339214"/>
                <a:gd name="connsiteX1809" fmla="*/ 631902 w 1247216"/>
                <a:gd name="connsiteY1809" fmla="*/ 63817 h 1339214"/>
                <a:gd name="connsiteX1810" fmla="*/ 631902 w 1247216"/>
                <a:gd name="connsiteY1810" fmla="*/ 67627 h 1339214"/>
                <a:gd name="connsiteX1811" fmla="*/ 621424 w 1247216"/>
                <a:gd name="connsiteY1811" fmla="*/ 64770 h 1339214"/>
                <a:gd name="connsiteX1812" fmla="*/ 631902 w 1247216"/>
                <a:gd name="connsiteY1812" fmla="*/ 63817 h 1339214"/>
                <a:gd name="connsiteX1813" fmla="*/ 660476 w 1247216"/>
                <a:gd name="connsiteY1813" fmla="*/ 62864 h 1339214"/>
                <a:gd name="connsiteX1814" fmla="*/ 645236 w 1247216"/>
                <a:gd name="connsiteY1814" fmla="*/ 69532 h 1339214"/>
                <a:gd name="connsiteX1815" fmla="*/ 645236 w 1247216"/>
                <a:gd name="connsiteY1815" fmla="*/ 64769 h 1339214"/>
                <a:gd name="connsiteX1816" fmla="*/ 660476 w 1247216"/>
                <a:gd name="connsiteY1816" fmla="*/ 62864 h 1339214"/>
                <a:gd name="connsiteX1817" fmla="*/ 735724 w 1247216"/>
                <a:gd name="connsiteY1817" fmla="*/ 15239 h 1339214"/>
                <a:gd name="connsiteX1818" fmla="*/ 742391 w 1247216"/>
                <a:gd name="connsiteY1818" fmla="*/ 15239 h 1339214"/>
                <a:gd name="connsiteX1819" fmla="*/ 743344 w 1247216"/>
                <a:gd name="connsiteY1819" fmla="*/ 19049 h 1339214"/>
                <a:gd name="connsiteX1820" fmla="*/ 738581 w 1247216"/>
                <a:gd name="connsiteY1820" fmla="*/ 17144 h 1339214"/>
                <a:gd name="connsiteX1821" fmla="*/ 735724 w 1247216"/>
                <a:gd name="connsiteY1821" fmla="*/ 15239 h 1339214"/>
                <a:gd name="connsiteX1822" fmla="*/ 656666 w 1247216"/>
                <a:gd name="connsiteY1822" fmla="*/ 0 h 1339214"/>
                <a:gd name="connsiteX1823" fmla="*/ 685241 w 1247216"/>
                <a:gd name="connsiteY1823" fmla="*/ 2858 h 1339214"/>
                <a:gd name="connsiteX1824" fmla="*/ 693814 w 1247216"/>
                <a:gd name="connsiteY1824" fmla="*/ 7620 h 1339214"/>
                <a:gd name="connsiteX1825" fmla="*/ 703339 w 1247216"/>
                <a:gd name="connsiteY1825" fmla="*/ 8573 h 1339214"/>
                <a:gd name="connsiteX1826" fmla="*/ 705243 w 1247216"/>
                <a:gd name="connsiteY1826" fmla="*/ 5715 h 1339214"/>
                <a:gd name="connsiteX1827" fmla="*/ 720483 w 1247216"/>
                <a:gd name="connsiteY1827" fmla="*/ 10478 h 1339214"/>
                <a:gd name="connsiteX1828" fmla="*/ 723341 w 1247216"/>
                <a:gd name="connsiteY1828" fmla="*/ 11430 h 1339214"/>
                <a:gd name="connsiteX1829" fmla="*/ 729056 w 1247216"/>
                <a:gd name="connsiteY1829" fmla="*/ 8573 h 1339214"/>
                <a:gd name="connsiteX1830" fmla="*/ 734771 w 1247216"/>
                <a:gd name="connsiteY1830" fmla="*/ 13335 h 1339214"/>
                <a:gd name="connsiteX1831" fmla="*/ 694766 w 1247216"/>
                <a:gd name="connsiteY1831" fmla="*/ 10478 h 1339214"/>
                <a:gd name="connsiteX1832" fmla="*/ 690004 w 1247216"/>
                <a:gd name="connsiteY1832" fmla="*/ 6668 h 1339214"/>
                <a:gd name="connsiteX1833" fmla="*/ 688099 w 1247216"/>
                <a:gd name="connsiteY1833" fmla="*/ 8573 h 1339214"/>
                <a:gd name="connsiteX1834" fmla="*/ 661429 w 1247216"/>
                <a:gd name="connsiteY1834" fmla="*/ 2858 h 1339214"/>
                <a:gd name="connsiteX1835" fmla="*/ 670954 w 1247216"/>
                <a:gd name="connsiteY1835" fmla="*/ 5715 h 1339214"/>
                <a:gd name="connsiteX1836" fmla="*/ 657618 w 1247216"/>
                <a:gd name="connsiteY1836" fmla="*/ 4763 h 1339214"/>
                <a:gd name="connsiteX1837" fmla="*/ 656666 w 1247216"/>
                <a:gd name="connsiteY1837" fmla="*/ 0 h 133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</a:cxnLst>
              <a:rect l="l" t="t" r="r" b="b"/>
              <a:pathLst>
                <a:path w="1247216" h="1339214">
                  <a:moveTo>
                    <a:pt x="633806" y="1335404"/>
                  </a:moveTo>
                  <a:cubicBezTo>
                    <a:pt x="637616" y="1332547"/>
                    <a:pt x="654761" y="1337309"/>
                    <a:pt x="642379" y="1339214"/>
                  </a:cubicBezTo>
                  <a:cubicBezTo>
                    <a:pt x="645236" y="1334452"/>
                    <a:pt x="636664" y="1336357"/>
                    <a:pt x="633806" y="1335404"/>
                  </a:cubicBezTo>
                  <a:close/>
                  <a:moveTo>
                    <a:pt x="574752" y="1304925"/>
                  </a:moveTo>
                  <a:cubicBezTo>
                    <a:pt x="572847" y="1307783"/>
                    <a:pt x="567131" y="1304925"/>
                    <a:pt x="563322" y="1305878"/>
                  </a:cubicBezTo>
                  <a:cubicBezTo>
                    <a:pt x="556654" y="1306830"/>
                    <a:pt x="564274" y="1310640"/>
                    <a:pt x="556654" y="1305878"/>
                  </a:cubicBezTo>
                  <a:cubicBezTo>
                    <a:pt x="563322" y="1304925"/>
                    <a:pt x="566179" y="1305878"/>
                    <a:pt x="574752" y="1304925"/>
                  </a:cubicBezTo>
                  <a:close/>
                  <a:moveTo>
                    <a:pt x="609994" y="1303020"/>
                  </a:moveTo>
                  <a:cubicBezTo>
                    <a:pt x="609042" y="1303972"/>
                    <a:pt x="606184" y="1304925"/>
                    <a:pt x="609042" y="1304925"/>
                  </a:cubicBezTo>
                  <a:cubicBezTo>
                    <a:pt x="602374" y="1307783"/>
                    <a:pt x="590944" y="1306830"/>
                    <a:pt x="583324" y="1304925"/>
                  </a:cubicBezTo>
                  <a:cubicBezTo>
                    <a:pt x="592849" y="1303972"/>
                    <a:pt x="598564" y="1304925"/>
                    <a:pt x="609994" y="1303020"/>
                  </a:cubicBezTo>
                  <a:close/>
                  <a:moveTo>
                    <a:pt x="507124" y="1301115"/>
                  </a:moveTo>
                  <a:cubicBezTo>
                    <a:pt x="510934" y="1300162"/>
                    <a:pt x="517602" y="1301115"/>
                    <a:pt x="525222" y="1302067"/>
                  </a:cubicBezTo>
                  <a:cubicBezTo>
                    <a:pt x="526174" y="1303020"/>
                    <a:pt x="512839" y="1302067"/>
                    <a:pt x="507124" y="1301115"/>
                  </a:cubicBezTo>
                  <a:close/>
                  <a:moveTo>
                    <a:pt x="589992" y="1294447"/>
                  </a:moveTo>
                  <a:cubicBezTo>
                    <a:pt x="591897" y="1294447"/>
                    <a:pt x="592849" y="1296352"/>
                    <a:pt x="592849" y="1298257"/>
                  </a:cubicBezTo>
                  <a:cubicBezTo>
                    <a:pt x="588087" y="1301115"/>
                    <a:pt x="584277" y="1296352"/>
                    <a:pt x="581419" y="1298257"/>
                  </a:cubicBezTo>
                  <a:cubicBezTo>
                    <a:pt x="582372" y="1299210"/>
                    <a:pt x="584277" y="1299210"/>
                    <a:pt x="587134" y="1299210"/>
                  </a:cubicBezTo>
                  <a:cubicBezTo>
                    <a:pt x="585229" y="1302067"/>
                    <a:pt x="577609" y="1301115"/>
                    <a:pt x="575704" y="1303020"/>
                  </a:cubicBezTo>
                  <a:cubicBezTo>
                    <a:pt x="573799" y="1302067"/>
                    <a:pt x="574752" y="1301115"/>
                    <a:pt x="577609" y="1301115"/>
                  </a:cubicBezTo>
                  <a:cubicBezTo>
                    <a:pt x="575704" y="1298257"/>
                    <a:pt x="576657" y="1299210"/>
                    <a:pt x="575704" y="1296352"/>
                  </a:cubicBezTo>
                  <a:cubicBezTo>
                    <a:pt x="581419" y="1296352"/>
                    <a:pt x="585229" y="1295400"/>
                    <a:pt x="589992" y="1294447"/>
                  </a:cubicBezTo>
                  <a:close/>
                  <a:moveTo>
                    <a:pt x="568084" y="1293495"/>
                  </a:moveTo>
                  <a:cubicBezTo>
                    <a:pt x="564274" y="1295400"/>
                    <a:pt x="569989" y="1296352"/>
                    <a:pt x="570941" y="1298257"/>
                  </a:cubicBezTo>
                  <a:cubicBezTo>
                    <a:pt x="567131" y="1299209"/>
                    <a:pt x="559511" y="1298257"/>
                    <a:pt x="558559" y="1295400"/>
                  </a:cubicBezTo>
                  <a:cubicBezTo>
                    <a:pt x="555701" y="1296352"/>
                    <a:pt x="558559" y="1297305"/>
                    <a:pt x="556654" y="1298257"/>
                  </a:cubicBezTo>
                  <a:cubicBezTo>
                    <a:pt x="554749" y="1297305"/>
                    <a:pt x="549034" y="1297305"/>
                    <a:pt x="547129" y="1298257"/>
                  </a:cubicBezTo>
                  <a:cubicBezTo>
                    <a:pt x="544271" y="1297305"/>
                    <a:pt x="553796" y="1297305"/>
                    <a:pt x="549034" y="1294447"/>
                  </a:cubicBezTo>
                  <a:cubicBezTo>
                    <a:pt x="554749" y="1293495"/>
                    <a:pt x="559511" y="1292542"/>
                    <a:pt x="568084" y="1293495"/>
                  </a:cubicBezTo>
                  <a:close/>
                  <a:moveTo>
                    <a:pt x="568084" y="1292542"/>
                  </a:moveTo>
                  <a:cubicBezTo>
                    <a:pt x="570941" y="1291589"/>
                    <a:pt x="589991" y="1293494"/>
                    <a:pt x="572847" y="1294447"/>
                  </a:cubicBezTo>
                  <a:cubicBezTo>
                    <a:pt x="571894" y="1293494"/>
                    <a:pt x="569989" y="1292542"/>
                    <a:pt x="568084" y="1292542"/>
                  </a:cubicBezTo>
                  <a:close/>
                  <a:moveTo>
                    <a:pt x="701434" y="1289684"/>
                  </a:moveTo>
                  <a:cubicBezTo>
                    <a:pt x="707149" y="1289684"/>
                    <a:pt x="702387" y="1292542"/>
                    <a:pt x="707149" y="1295399"/>
                  </a:cubicBezTo>
                  <a:cubicBezTo>
                    <a:pt x="704291" y="1295399"/>
                    <a:pt x="704291" y="1296352"/>
                    <a:pt x="704291" y="1297304"/>
                  </a:cubicBezTo>
                  <a:cubicBezTo>
                    <a:pt x="693814" y="1297304"/>
                    <a:pt x="690956" y="1300162"/>
                    <a:pt x="678574" y="1301114"/>
                  </a:cubicBezTo>
                  <a:cubicBezTo>
                    <a:pt x="679526" y="1299209"/>
                    <a:pt x="683337" y="1298257"/>
                    <a:pt x="686194" y="1299209"/>
                  </a:cubicBezTo>
                  <a:cubicBezTo>
                    <a:pt x="682384" y="1296352"/>
                    <a:pt x="691909" y="1295399"/>
                    <a:pt x="696671" y="1292542"/>
                  </a:cubicBezTo>
                  <a:lnTo>
                    <a:pt x="697624" y="1296352"/>
                  </a:lnTo>
                  <a:lnTo>
                    <a:pt x="704291" y="1295399"/>
                  </a:lnTo>
                  <a:cubicBezTo>
                    <a:pt x="705244" y="1292542"/>
                    <a:pt x="698576" y="1290637"/>
                    <a:pt x="701434" y="1289684"/>
                  </a:cubicBezTo>
                  <a:close/>
                  <a:moveTo>
                    <a:pt x="489741" y="1288970"/>
                  </a:moveTo>
                  <a:cubicBezTo>
                    <a:pt x="492122" y="1289208"/>
                    <a:pt x="494266" y="1290161"/>
                    <a:pt x="492837" y="1291590"/>
                  </a:cubicBezTo>
                  <a:cubicBezTo>
                    <a:pt x="489979" y="1289685"/>
                    <a:pt x="489027" y="1291590"/>
                    <a:pt x="485217" y="1290637"/>
                  </a:cubicBezTo>
                  <a:cubicBezTo>
                    <a:pt x="484741" y="1289209"/>
                    <a:pt x="487360" y="1288732"/>
                    <a:pt x="489741" y="1288970"/>
                  </a:cubicBezTo>
                  <a:close/>
                  <a:moveTo>
                    <a:pt x="734415" y="1280040"/>
                  </a:moveTo>
                  <a:cubicBezTo>
                    <a:pt x="736200" y="1279683"/>
                    <a:pt x="737629" y="1279683"/>
                    <a:pt x="737629" y="1281112"/>
                  </a:cubicBezTo>
                  <a:cubicBezTo>
                    <a:pt x="728104" y="1282065"/>
                    <a:pt x="728104" y="1286827"/>
                    <a:pt x="732867" y="1287779"/>
                  </a:cubicBezTo>
                  <a:cubicBezTo>
                    <a:pt x="731914" y="1288732"/>
                    <a:pt x="729057" y="1288732"/>
                    <a:pt x="730009" y="1290637"/>
                  </a:cubicBezTo>
                  <a:cubicBezTo>
                    <a:pt x="723342" y="1289684"/>
                    <a:pt x="729057" y="1284922"/>
                    <a:pt x="729057" y="1281112"/>
                  </a:cubicBezTo>
                  <a:cubicBezTo>
                    <a:pt x="730486" y="1281112"/>
                    <a:pt x="732629" y="1280398"/>
                    <a:pt x="734415" y="1280040"/>
                  </a:cubicBezTo>
                  <a:close/>
                  <a:moveTo>
                    <a:pt x="780492" y="1275397"/>
                  </a:moveTo>
                  <a:cubicBezTo>
                    <a:pt x="784302" y="1274444"/>
                    <a:pt x="770014" y="1281112"/>
                    <a:pt x="769062" y="1283017"/>
                  </a:cubicBezTo>
                  <a:cubicBezTo>
                    <a:pt x="767157" y="1282064"/>
                    <a:pt x="759537" y="1281112"/>
                    <a:pt x="757632" y="1283969"/>
                  </a:cubicBezTo>
                  <a:cubicBezTo>
                    <a:pt x="753822" y="1281112"/>
                    <a:pt x="765252" y="1282064"/>
                    <a:pt x="772872" y="1280159"/>
                  </a:cubicBezTo>
                  <a:cubicBezTo>
                    <a:pt x="771919" y="1278254"/>
                    <a:pt x="768109" y="1279207"/>
                    <a:pt x="766204" y="1279207"/>
                  </a:cubicBezTo>
                  <a:cubicBezTo>
                    <a:pt x="768109" y="1277302"/>
                    <a:pt x="772872" y="1280159"/>
                    <a:pt x="780492" y="1275397"/>
                  </a:cubicBezTo>
                  <a:close/>
                  <a:moveTo>
                    <a:pt x="755727" y="1274445"/>
                  </a:moveTo>
                  <a:cubicBezTo>
                    <a:pt x="755727" y="1276350"/>
                    <a:pt x="752869" y="1278255"/>
                    <a:pt x="749059" y="1279208"/>
                  </a:cubicBezTo>
                  <a:cubicBezTo>
                    <a:pt x="746202" y="1277303"/>
                    <a:pt x="751917" y="1276350"/>
                    <a:pt x="755727" y="1274445"/>
                  </a:cubicBezTo>
                  <a:close/>
                  <a:moveTo>
                    <a:pt x="474382" y="1274445"/>
                  </a:moveTo>
                  <a:cubicBezTo>
                    <a:pt x="476644" y="1274921"/>
                    <a:pt x="479026" y="1275873"/>
                    <a:pt x="479502" y="1276350"/>
                  </a:cubicBezTo>
                  <a:cubicBezTo>
                    <a:pt x="476644" y="1277302"/>
                    <a:pt x="475692" y="1275397"/>
                    <a:pt x="469977" y="1275397"/>
                  </a:cubicBezTo>
                  <a:cubicBezTo>
                    <a:pt x="469977" y="1273969"/>
                    <a:pt x="472120" y="1273969"/>
                    <a:pt x="474382" y="1274445"/>
                  </a:cubicBezTo>
                  <a:close/>
                  <a:moveTo>
                    <a:pt x="564274" y="1260157"/>
                  </a:moveTo>
                  <a:cubicBezTo>
                    <a:pt x="564274" y="1261109"/>
                    <a:pt x="570941" y="1263014"/>
                    <a:pt x="571894" y="1260157"/>
                  </a:cubicBezTo>
                  <a:cubicBezTo>
                    <a:pt x="569036" y="1259204"/>
                    <a:pt x="565226" y="1257299"/>
                    <a:pt x="564274" y="1260157"/>
                  </a:cubicBezTo>
                  <a:close/>
                  <a:moveTo>
                    <a:pt x="386156" y="1259204"/>
                  </a:moveTo>
                  <a:cubicBezTo>
                    <a:pt x="389014" y="1257299"/>
                    <a:pt x="392824" y="1265872"/>
                    <a:pt x="393776" y="1260157"/>
                  </a:cubicBezTo>
                  <a:cubicBezTo>
                    <a:pt x="399491" y="1262062"/>
                    <a:pt x="405206" y="1263967"/>
                    <a:pt x="409969" y="1265872"/>
                  </a:cubicBezTo>
                  <a:cubicBezTo>
                    <a:pt x="415684" y="1266824"/>
                    <a:pt x="420446" y="1268729"/>
                    <a:pt x="425209" y="1269682"/>
                  </a:cubicBezTo>
                  <a:cubicBezTo>
                    <a:pt x="434734" y="1272539"/>
                    <a:pt x="444259" y="1274444"/>
                    <a:pt x="453784" y="1277302"/>
                  </a:cubicBezTo>
                  <a:cubicBezTo>
                    <a:pt x="471881" y="1283017"/>
                    <a:pt x="492836" y="1285874"/>
                    <a:pt x="519506" y="1289684"/>
                  </a:cubicBezTo>
                  <a:cubicBezTo>
                    <a:pt x="523316" y="1290637"/>
                    <a:pt x="522364" y="1288732"/>
                    <a:pt x="524269" y="1287779"/>
                  </a:cubicBezTo>
                  <a:cubicBezTo>
                    <a:pt x="525221" y="1289684"/>
                    <a:pt x="531889" y="1288732"/>
                    <a:pt x="531889" y="1290637"/>
                  </a:cubicBezTo>
                  <a:cubicBezTo>
                    <a:pt x="533794" y="1290637"/>
                    <a:pt x="536651" y="1289684"/>
                    <a:pt x="536651" y="1287779"/>
                  </a:cubicBezTo>
                  <a:cubicBezTo>
                    <a:pt x="540461" y="1287779"/>
                    <a:pt x="546176" y="1289684"/>
                    <a:pt x="551891" y="1289684"/>
                  </a:cubicBezTo>
                  <a:cubicBezTo>
                    <a:pt x="548081" y="1291589"/>
                    <a:pt x="540461" y="1293494"/>
                    <a:pt x="531889" y="1293494"/>
                  </a:cubicBezTo>
                  <a:cubicBezTo>
                    <a:pt x="522364" y="1294447"/>
                    <a:pt x="511886" y="1293494"/>
                    <a:pt x="503314" y="1292542"/>
                  </a:cubicBezTo>
                  <a:cubicBezTo>
                    <a:pt x="501409" y="1292542"/>
                    <a:pt x="501409" y="1293494"/>
                    <a:pt x="501409" y="1294447"/>
                  </a:cubicBezTo>
                  <a:cubicBezTo>
                    <a:pt x="497599" y="1292542"/>
                    <a:pt x="496646" y="1291589"/>
                    <a:pt x="498551" y="1289684"/>
                  </a:cubicBezTo>
                  <a:cubicBezTo>
                    <a:pt x="491884" y="1287779"/>
                    <a:pt x="491884" y="1289684"/>
                    <a:pt x="488074" y="1286827"/>
                  </a:cubicBezTo>
                  <a:cubicBezTo>
                    <a:pt x="486169" y="1286827"/>
                    <a:pt x="484264" y="1287779"/>
                    <a:pt x="484264" y="1288732"/>
                  </a:cubicBezTo>
                  <a:cubicBezTo>
                    <a:pt x="479501" y="1287779"/>
                    <a:pt x="475691" y="1286827"/>
                    <a:pt x="471881" y="1285874"/>
                  </a:cubicBezTo>
                  <a:cubicBezTo>
                    <a:pt x="468071" y="1284922"/>
                    <a:pt x="464261" y="1283969"/>
                    <a:pt x="460451" y="1283017"/>
                  </a:cubicBezTo>
                  <a:cubicBezTo>
                    <a:pt x="452831" y="1281112"/>
                    <a:pt x="445211" y="1279207"/>
                    <a:pt x="438544" y="1278254"/>
                  </a:cubicBezTo>
                  <a:cubicBezTo>
                    <a:pt x="425209" y="1275397"/>
                    <a:pt x="412826" y="1273492"/>
                    <a:pt x="401396" y="1270634"/>
                  </a:cubicBezTo>
                  <a:cubicBezTo>
                    <a:pt x="406159" y="1269682"/>
                    <a:pt x="396634" y="1267777"/>
                    <a:pt x="399491" y="1264919"/>
                  </a:cubicBezTo>
                  <a:cubicBezTo>
                    <a:pt x="398539" y="1264919"/>
                    <a:pt x="396634" y="1264919"/>
                    <a:pt x="394729" y="1263967"/>
                  </a:cubicBezTo>
                  <a:cubicBezTo>
                    <a:pt x="394729" y="1265872"/>
                    <a:pt x="400444" y="1266824"/>
                    <a:pt x="398539" y="1268729"/>
                  </a:cubicBezTo>
                  <a:cubicBezTo>
                    <a:pt x="390919" y="1264919"/>
                    <a:pt x="388061" y="1263967"/>
                    <a:pt x="386156" y="1259204"/>
                  </a:cubicBezTo>
                  <a:close/>
                  <a:moveTo>
                    <a:pt x="316624" y="1254442"/>
                  </a:moveTo>
                  <a:cubicBezTo>
                    <a:pt x="322339" y="1256347"/>
                    <a:pt x="331864" y="1262062"/>
                    <a:pt x="332817" y="1258252"/>
                  </a:cubicBezTo>
                  <a:cubicBezTo>
                    <a:pt x="334722" y="1259205"/>
                    <a:pt x="336627" y="1260157"/>
                    <a:pt x="336627" y="1262062"/>
                  </a:cubicBezTo>
                  <a:cubicBezTo>
                    <a:pt x="336627" y="1260157"/>
                    <a:pt x="341389" y="1263967"/>
                    <a:pt x="342342" y="1260157"/>
                  </a:cubicBezTo>
                  <a:cubicBezTo>
                    <a:pt x="343294" y="1263967"/>
                    <a:pt x="352819" y="1265872"/>
                    <a:pt x="350914" y="1269682"/>
                  </a:cubicBezTo>
                  <a:cubicBezTo>
                    <a:pt x="360439" y="1271587"/>
                    <a:pt x="366154" y="1270634"/>
                    <a:pt x="367107" y="1263967"/>
                  </a:cubicBezTo>
                  <a:cubicBezTo>
                    <a:pt x="375679" y="1264920"/>
                    <a:pt x="385204" y="1267777"/>
                    <a:pt x="392824" y="1271587"/>
                  </a:cubicBezTo>
                  <a:cubicBezTo>
                    <a:pt x="396634" y="1273492"/>
                    <a:pt x="400444" y="1276350"/>
                    <a:pt x="403302" y="1278255"/>
                  </a:cubicBezTo>
                  <a:cubicBezTo>
                    <a:pt x="407112" y="1280159"/>
                    <a:pt x="409969" y="1282065"/>
                    <a:pt x="410922" y="1285875"/>
                  </a:cubicBezTo>
                  <a:cubicBezTo>
                    <a:pt x="413779" y="1296352"/>
                    <a:pt x="405207" y="1302067"/>
                    <a:pt x="391872" y="1299209"/>
                  </a:cubicBezTo>
                  <a:cubicBezTo>
                    <a:pt x="372822" y="1294447"/>
                    <a:pt x="355677" y="1276350"/>
                    <a:pt x="340437" y="1275397"/>
                  </a:cubicBezTo>
                  <a:cubicBezTo>
                    <a:pt x="335674" y="1272540"/>
                    <a:pt x="320434" y="1264920"/>
                    <a:pt x="314719" y="1259205"/>
                  </a:cubicBezTo>
                  <a:cubicBezTo>
                    <a:pt x="317577" y="1257300"/>
                    <a:pt x="315672" y="1257300"/>
                    <a:pt x="316624" y="1254442"/>
                  </a:cubicBezTo>
                  <a:close/>
                  <a:moveTo>
                    <a:pt x="593325" y="1253251"/>
                  </a:moveTo>
                  <a:cubicBezTo>
                    <a:pt x="587372" y="1253013"/>
                    <a:pt x="582848" y="1253489"/>
                    <a:pt x="587134" y="1255394"/>
                  </a:cubicBezTo>
                  <a:cubicBezTo>
                    <a:pt x="578561" y="1254442"/>
                    <a:pt x="576656" y="1254442"/>
                    <a:pt x="568084" y="1253489"/>
                  </a:cubicBezTo>
                  <a:cubicBezTo>
                    <a:pt x="568084" y="1254442"/>
                    <a:pt x="564274" y="1254442"/>
                    <a:pt x="565226" y="1257299"/>
                  </a:cubicBezTo>
                  <a:cubicBezTo>
                    <a:pt x="569989" y="1255394"/>
                    <a:pt x="577609" y="1256347"/>
                    <a:pt x="585229" y="1256347"/>
                  </a:cubicBezTo>
                  <a:cubicBezTo>
                    <a:pt x="592849" y="1257299"/>
                    <a:pt x="601421" y="1257299"/>
                    <a:pt x="608089" y="1255394"/>
                  </a:cubicBezTo>
                  <a:cubicBezTo>
                    <a:pt x="606660" y="1254442"/>
                    <a:pt x="599278" y="1253489"/>
                    <a:pt x="593325" y="1253251"/>
                  </a:cubicBezTo>
                  <a:close/>
                  <a:moveTo>
                    <a:pt x="685837" y="1250274"/>
                  </a:moveTo>
                  <a:cubicBezTo>
                    <a:pt x="682146" y="1250632"/>
                    <a:pt x="678574" y="1251584"/>
                    <a:pt x="676669" y="1253489"/>
                  </a:cubicBezTo>
                  <a:cubicBezTo>
                    <a:pt x="679526" y="1252537"/>
                    <a:pt x="685241" y="1250632"/>
                    <a:pt x="684289" y="1253489"/>
                  </a:cubicBezTo>
                  <a:cubicBezTo>
                    <a:pt x="679526" y="1254442"/>
                    <a:pt x="674764" y="1256347"/>
                    <a:pt x="667144" y="1258252"/>
                  </a:cubicBezTo>
                  <a:cubicBezTo>
                    <a:pt x="667144" y="1256347"/>
                    <a:pt x="670001" y="1255394"/>
                    <a:pt x="665239" y="1255394"/>
                  </a:cubicBezTo>
                  <a:cubicBezTo>
                    <a:pt x="664286" y="1258252"/>
                    <a:pt x="660476" y="1254442"/>
                    <a:pt x="656666" y="1255394"/>
                  </a:cubicBezTo>
                  <a:cubicBezTo>
                    <a:pt x="656666" y="1256347"/>
                    <a:pt x="661429" y="1258252"/>
                    <a:pt x="657619" y="1259204"/>
                  </a:cubicBezTo>
                  <a:cubicBezTo>
                    <a:pt x="654761" y="1257299"/>
                    <a:pt x="649999" y="1257299"/>
                    <a:pt x="645236" y="1256347"/>
                  </a:cubicBezTo>
                  <a:cubicBezTo>
                    <a:pt x="624281" y="1262062"/>
                    <a:pt x="597611" y="1262062"/>
                    <a:pt x="583324" y="1262062"/>
                  </a:cubicBezTo>
                  <a:cubicBezTo>
                    <a:pt x="585229" y="1263014"/>
                    <a:pt x="585229" y="1263967"/>
                    <a:pt x="585229" y="1264919"/>
                  </a:cubicBezTo>
                  <a:cubicBezTo>
                    <a:pt x="580466" y="1264919"/>
                    <a:pt x="572846" y="1263014"/>
                    <a:pt x="572846" y="1265872"/>
                  </a:cubicBezTo>
                  <a:cubicBezTo>
                    <a:pt x="574751" y="1266824"/>
                    <a:pt x="577609" y="1267777"/>
                    <a:pt x="581419" y="1267777"/>
                  </a:cubicBezTo>
                  <a:cubicBezTo>
                    <a:pt x="583324" y="1267777"/>
                    <a:pt x="582371" y="1265872"/>
                    <a:pt x="584276" y="1265872"/>
                  </a:cubicBezTo>
                  <a:cubicBezTo>
                    <a:pt x="599516" y="1268729"/>
                    <a:pt x="614756" y="1267777"/>
                    <a:pt x="629996" y="1266824"/>
                  </a:cubicBezTo>
                  <a:cubicBezTo>
                    <a:pt x="637616" y="1266824"/>
                    <a:pt x="645236" y="1265872"/>
                    <a:pt x="651904" y="1264919"/>
                  </a:cubicBezTo>
                  <a:cubicBezTo>
                    <a:pt x="655714" y="1263967"/>
                    <a:pt x="659524" y="1263967"/>
                    <a:pt x="662381" y="1263014"/>
                  </a:cubicBezTo>
                  <a:cubicBezTo>
                    <a:pt x="663334" y="1262062"/>
                    <a:pt x="663334" y="1262062"/>
                    <a:pt x="664286" y="1262062"/>
                  </a:cubicBezTo>
                  <a:lnTo>
                    <a:pt x="664286" y="1264919"/>
                  </a:lnTo>
                  <a:cubicBezTo>
                    <a:pt x="681431" y="1261109"/>
                    <a:pt x="695719" y="1263967"/>
                    <a:pt x="710006" y="1259204"/>
                  </a:cubicBezTo>
                  <a:cubicBezTo>
                    <a:pt x="703339" y="1255394"/>
                    <a:pt x="683336" y="1261109"/>
                    <a:pt x="671906" y="1261109"/>
                  </a:cubicBezTo>
                  <a:cubicBezTo>
                    <a:pt x="674764" y="1257299"/>
                    <a:pt x="692861" y="1260157"/>
                    <a:pt x="698576" y="1256347"/>
                  </a:cubicBezTo>
                  <a:cubicBezTo>
                    <a:pt x="690004" y="1257299"/>
                    <a:pt x="697624" y="1253489"/>
                    <a:pt x="695719" y="1250632"/>
                  </a:cubicBezTo>
                  <a:cubicBezTo>
                    <a:pt x="693338" y="1250156"/>
                    <a:pt x="689528" y="1249917"/>
                    <a:pt x="685837" y="1250274"/>
                  </a:cubicBezTo>
                  <a:close/>
                  <a:moveTo>
                    <a:pt x="614756" y="1247774"/>
                  </a:moveTo>
                  <a:cubicBezTo>
                    <a:pt x="599516" y="1250632"/>
                    <a:pt x="583324" y="1244917"/>
                    <a:pt x="572846" y="1250632"/>
                  </a:cubicBezTo>
                  <a:cubicBezTo>
                    <a:pt x="581419" y="1249679"/>
                    <a:pt x="590944" y="1250632"/>
                    <a:pt x="599516" y="1250632"/>
                  </a:cubicBezTo>
                  <a:cubicBezTo>
                    <a:pt x="608089" y="1250632"/>
                    <a:pt x="615709" y="1249679"/>
                    <a:pt x="620471" y="1248727"/>
                  </a:cubicBezTo>
                  <a:cubicBezTo>
                    <a:pt x="617614" y="1248727"/>
                    <a:pt x="613804" y="1250632"/>
                    <a:pt x="614756" y="1247774"/>
                  </a:cubicBezTo>
                  <a:close/>
                  <a:moveTo>
                    <a:pt x="508076" y="1246822"/>
                  </a:moveTo>
                  <a:cubicBezTo>
                    <a:pt x="506171" y="1248727"/>
                    <a:pt x="513791" y="1251584"/>
                    <a:pt x="514744" y="1249679"/>
                  </a:cubicBezTo>
                  <a:cubicBezTo>
                    <a:pt x="512839" y="1248727"/>
                    <a:pt x="513791" y="1247774"/>
                    <a:pt x="513791" y="1246822"/>
                  </a:cubicBezTo>
                  <a:cubicBezTo>
                    <a:pt x="511886" y="1246822"/>
                    <a:pt x="509029" y="1246822"/>
                    <a:pt x="508076" y="1246822"/>
                  </a:cubicBezTo>
                  <a:close/>
                  <a:moveTo>
                    <a:pt x="679526" y="1245869"/>
                  </a:moveTo>
                  <a:cubicBezTo>
                    <a:pt x="671906" y="1244917"/>
                    <a:pt x="667144" y="1250632"/>
                    <a:pt x="661429" y="1249679"/>
                  </a:cubicBezTo>
                  <a:cubicBezTo>
                    <a:pt x="662381" y="1252537"/>
                    <a:pt x="672859" y="1248727"/>
                    <a:pt x="674764" y="1250632"/>
                  </a:cubicBezTo>
                  <a:cubicBezTo>
                    <a:pt x="674764" y="1248727"/>
                    <a:pt x="678574" y="1247774"/>
                    <a:pt x="679526" y="1245869"/>
                  </a:cubicBezTo>
                  <a:close/>
                  <a:moveTo>
                    <a:pt x="625234" y="1245869"/>
                  </a:moveTo>
                  <a:cubicBezTo>
                    <a:pt x="619519" y="1249679"/>
                    <a:pt x="644284" y="1249679"/>
                    <a:pt x="654761" y="1246822"/>
                  </a:cubicBezTo>
                  <a:cubicBezTo>
                    <a:pt x="642379" y="1244917"/>
                    <a:pt x="632854" y="1248727"/>
                    <a:pt x="625234" y="1245869"/>
                  </a:cubicBezTo>
                  <a:close/>
                  <a:moveTo>
                    <a:pt x="551891" y="1244917"/>
                  </a:moveTo>
                  <a:cubicBezTo>
                    <a:pt x="544271" y="1246822"/>
                    <a:pt x="540461" y="1248727"/>
                    <a:pt x="529984" y="1245869"/>
                  </a:cubicBezTo>
                  <a:cubicBezTo>
                    <a:pt x="533794" y="1252537"/>
                    <a:pt x="546176" y="1250632"/>
                    <a:pt x="557606" y="1253489"/>
                  </a:cubicBezTo>
                  <a:cubicBezTo>
                    <a:pt x="557606" y="1254442"/>
                    <a:pt x="553796" y="1254442"/>
                    <a:pt x="554749" y="1256347"/>
                  </a:cubicBezTo>
                  <a:cubicBezTo>
                    <a:pt x="560464" y="1256347"/>
                    <a:pt x="563321" y="1256347"/>
                    <a:pt x="561416" y="1253489"/>
                  </a:cubicBezTo>
                  <a:cubicBezTo>
                    <a:pt x="554749" y="1252537"/>
                    <a:pt x="550939" y="1250632"/>
                    <a:pt x="549986" y="1247774"/>
                  </a:cubicBezTo>
                  <a:cubicBezTo>
                    <a:pt x="553796" y="1248727"/>
                    <a:pt x="555701" y="1249679"/>
                    <a:pt x="557606" y="1247774"/>
                  </a:cubicBezTo>
                  <a:cubicBezTo>
                    <a:pt x="554749" y="1246822"/>
                    <a:pt x="553796" y="1245869"/>
                    <a:pt x="551891" y="1244917"/>
                  </a:cubicBezTo>
                  <a:close/>
                  <a:moveTo>
                    <a:pt x="255664" y="1244917"/>
                  </a:moveTo>
                  <a:cubicBezTo>
                    <a:pt x="259474" y="1245870"/>
                    <a:pt x="263284" y="1245870"/>
                    <a:pt x="268047" y="1249680"/>
                  </a:cubicBezTo>
                  <a:cubicBezTo>
                    <a:pt x="268999" y="1248727"/>
                    <a:pt x="267094" y="1246822"/>
                    <a:pt x="268047" y="1245870"/>
                  </a:cubicBezTo>
                  <a:cubicBezTo>
                    <a:pt x="273761" y="1248727"/>
                    <a:pt x="272809" y="1250632"/>
                    <a:pt x="278524" y="1251584"/>
                  </a:cubicBezTo>
                  <a:cubicBezTo>
                    <a:pt x="278524" y="1250632"/>
                    <a:pt x="277572" y="1249680"/>
                    <a:pt x="274714" y="1247775"/>
                  </a:cubicBezTo>
                  <a:cubicBezTo>
                    <a:pt x="277572" y="1246822"/>
                    <a:pt x="279477" y="1249680"/>
                    <a:pt x="283286" y="1248727"/>
                  </a:cubicBezTo>
                  <a:cubicBezTo>
                    <a:pt x="287097" y="1250632"/>
                    <a:pt x="282334" y="1251584"/>
                    <a:pt x="280429" y="1251584"/>
                  </a:cubicBezTo>
                  <a:cubicBezTo>
                    <a:pt x="282334" y="1253490"/>
                    <a:pt x="283286" y="1255395"/>
                    <a:pt x="286144" y="1257300"/>
                  </a:cubicBezTo>
                  <a:cubicBezTo>
                    <a:pt x="285192" y="1258252"/>
                    <a:pt x="282334" y="1256347"/>
                    <a:pt x="282334" y="1258252"/>
                  </a:cubicBezTo>
                  <a:cubicBezTo>
                    <a:pt x="272809" y="1254442"/>
                    <a:pt x="268999" y="1250632"/>
                    <a:pt x="263284" y="1251584"/>
                  </a:cubicBezTo>
                  <a:cubicBezTo>
                    <a:pt x="259474" y="1248727"/>
                    <a:pt x="260427" y="1246822"/>
                    <a:pt x="255664" y="1244917"/>
                  </a:cubicBezTo>
                  <a:close/>
                  <a:moveTo>
                    <a:pt x="659524" y="1243964"/>
                  </a:moveTo>
                  <a:cubicBezTo>
                    <a:pt x="659524" y="1245869"/>
                    <a:pt x="654761" y="1244917"/>
                    <a:pt x="655714" y="1246822"/>
                  </a:cubicBezTo>
                  <a:cubicBezTo>
                    <a:pt x="656666" y="1246822"/>
                    <a:pt x="660476" y="1249679"/>
                    <a:pt x="661429" y="1246822"/>
                  </a:cubicBezTo>
                  <a:cubicBezTo>
                    <a:pt x="656666" y="1246822"/>
                    <a:pt x="665239" y="1243012"/>
                    <a:pt x="659524" y="1243964"/>
                  </a:cubicBezTo>
                  <a:close/>
                  <a:moveTo>
                    <a:pt x="741439" y="1242059"/>
                  </a:moveTo>
                  <a:cubicBezTo>
                    <a:pt x="735724" y="1243964"/>
                    <a:pt x="736676" y="1241107"/>
                    <a:pt x="730961" y="1243012"/>
                  </a:cubicBezTo>
                  <a:cubicBezTo>
                    <a:pt x="730961" y="1244917"/>
                    <a:pt x="732866" y="1243964"/>
                    <a:pt x="732866" y="1245869"/>
                  </a:cubicBezTo>
                  <a:cubicBezTo>
                    <a:pt x="734771" y="1243964"/>
                    <a:pt x="739534" y="1243012"/>
                    <a:pt x="741439" y="1242059"/>
                  </a:cubicBezTo>
                  <a:close/>
                  <a:moveTo>
                    <a:pt x="706196" y="1240154"/>
                  </a:moveTo>
                  <a:cubicBezTo>
                    <a:pt x="697624" y="1243012"/>
                    <a:pt x="689051" y="1241107"/>
                    <a:pt x="685241" y="1244917"/>
                  </a:cubicBezTo>
                  <a:cubicBezTo>
                    <a:pt x="693814" y="1245869"/>
                    <a:pt x="697624" y="1246822"/>
                    <a:pt x="706196" y="1245869"/>
                  </a:cubicBezTo>
                  <a:cubicBezTo>
                    <a:pt x="705244" y="1243964"/>
                    <a:pt x="707149" y="1242059"/>
                    <a:pt x="706196" y="1240154"/>
                  </a:cubicBezTo>
                  <a:close/>
                  <a:moveTo>
                    <a:pt x="687146" y="1225867"/>
                  </a:moveTo>
                  <a:cubicBezTo>
                    <a:pt x="683336" y="1227772"/>
                    <a:pt x="672859" y="1228724"/>
                    <a:pt x="664286" y="1230629"/>
                  </a:cubicBezTo>
                  <a:cubicBezTo>
                    <a:pt x="656666" y="1232534"/>
                    <a:pt x="649046" y="1234439"/>
                    <a:pt x="652856" y="1238249"/>
                  </a:cubicBezTo>
                  <a:cubicBezTo>
                    <a:pt x="660476" y="1237297"/>
                    <a:pt x="664286" y="1235392"/>
                    <a:pt x="669049" y="1234439"/>
                  </a:cubicBezTo>
                  <a:cubicBezTo>
                    <a:pt x="672859" y="1232534"/>
                    <a:pt x="678574" y="1231582"/>
                    <a:pt x="688099" y="1230629"/>
                  </a:cubicBezTo>
                  <a:cubicBezTo>
                    <a:pt x="688099" y="1231582"/>
                    <a:pt x="687146" y="1231582"/>
                    <a:pt x="687146" y="1232534"/>
                  </a:cubicBezTo>
                  <a:cubicBezTo>
                    <a:pt x="694766" y="1229677"/>
                    <a:pt x="693814" y="1226819"/>
                    <a:pt x="687146" y="1225867"/>
                  </a:cubicBezTo>
                  <a:close/>
                  <a:moveTo>
                    <a:pt x="376632" y="1218247"/>
                  </a:moveTo>
                  <a:cubicBezTo>
                    <a:pt x="385204" y="1220152"/>
                    <a:pt x="389967" y="1222057"/>
                    <a:pt x="398540" y="1223962"/>
                  </a:cubicBezTo>
                  <a:cubicBezTo>
                    <a:pt x="397587" y="1224915"/>
                    <a:pt x="396635" y="1224915"/>
                    <a:pt x="393777" y="1223962"/>
                  </a:cubicBezTo>
                  <a:cubicBezTo>
                    <a:pt x="394729" y="1224915"/>
                    <a:pt x="394729" y="1225867"/>
                    <a:pt x="394729" y="1226820"/>
                  </a:cubicBezTo>
                  <a:cubicBezTo>
                    <a:pt x="387110" y="1222057"/>
                    <a:pt x="380442" y="1221104"/>
                    <a:pt x="372822" y="1220152"/>
                  </a:cubicBezTo>
                  <a:cubicBezTo>
                    <a:pt x="374727" y="1220152"/>
                    <a:pt x="386157" y="1221104"/>
                    <a:pt x="376632" y="1218247"/>
                  </a:cubicBezTo>
                  <a:close/>
                  <a:moveTo>
                    <a:pt x="400325" y="1217532"/>
                  </a:moveTo>
                  <a:cubicBezTo>
                    <a:pt x="398777" y="1216580"/>
                    <a:pt x="397587" y="1216342"/>
                    <a:pt x="396634" y="1218247"/>
                  </a:cubicBezTo>
                  <a:cubicBezTo>
                    <a:pt x="400444" y="1219199"/>
                    <a:pt x="406159" y="1222057"/>
                    <a:pt x="406159" y="1221104"/>
                  </a:cubicBezTo>
                  <a:cubicBezTo>
                    <a:pt x="403778" y="1220152"/>
                    <a:pt x="401873" y="1218485"/>
                    <a:pt x="400325" y="1217532"/>
                  </a:cubicBezTo>
                  <a:close/>
                  <a:moveTo>
                    <a:pt x="907174" y="1215389"/>
                  </a:moveTo>
                  <a:cubicBezTo>
                    <a:pt x="908127" y="1217294"/>
                    <a:pt x="901459" y="1220152"/>
                    <a:pt x="895744" y="1223962"/>
                  </a:cubicBezTo>
                  <a:cubicBezTo>
                    <a:pt x="894792" y="1222057"/>
                    <a:pt x="893839" y="1223009"/>
                    <a:pt x="891934" y="1223962"/>
                  </a:cubicBezTo>
                  <a:cubicBezTo>
                    <a:pt x="894792" y="1221104"/>
                    <a:pt x="902412" y="1220152"/>
                    <a:pt x="907174" y="1215389"/>
                  </a:cubicBezTo>
                  <a:close/>
                  <a:moveTo>
                    <a:pt x="327101" y="1215389"/>
                  </a:moveTo>
                  <a:cubicBezTo>
                    <a:pt x="330911" y="1216341"/>
                    <a:pt x="329959" y="1217294"/>
                    <a:pt x="329959" y="1218247"/>
                  </a:cubicBezTo>
                  <a:cubicBezTo>
                    <a:pt x="335674" y="1222057"/>
                    <a:pt x="340436" y="1223962"/>
                    <a:pt x="343294" y="1225866"/>
                  </a:cubicBezTo>
                  <a:cubicBezTo>
                    <a:pt x="343294" y="1226819"/>
                    <a:pt x="342341" y="1225866"/>
                    <a:pt x="341389" y="1225866"/>
                  </a:cubicBezTo>
                  <a:lnTo>
                    <a:pt x="340436" y="1227771"/>
                  </a:lnTo>
                  <a:cubicBezTo>
                    <a:pt x="339484" y="1223009"/>
                    <a:pt x="323291" y="1220152"/>
                    <a:pt x="327101" y="1215389"/>
                  </a:cubicBezTo>
                  <a:close/>
                  <a:moveTo>
                    <a:pt x="750964" y="1214437"/>
                  </a:moveTo>
                  <a:cubicBezTo>
                    <a:pt x="747154" y="1214437"/>
                    <a:pt x="744296" y="1214437"/>
                    <a:pt x="743344" y="1217294"/>
                  </a:cubicBezTo>
                  <a:cubicBezTo>
                    <a:pt x="747154" y="1215389"/>
                    <a:pt x="751916" y="1218247"/>
                    <a:pt x="750964" y="1214437"/>
                  </a:cubicBezTo>
                  <a:close/>
                  <a:moveTo>
                    <a:pt x="782396" y="1212532"/>
                  </a:moveTo>
                  <a:cubicBezTo>
                    <a:pt x="776681" y="1214437"/>
                    <a:pt x="772871" y="1212532"/>
                    <a:pt x="771919" y="1217294"/>
                  </a:cubicBezTo>
                  <a:cubicBezTo>
                    <a:pt x="774776" y="1215389"/>
                    <a:pt x="782396" y="1214437"/>
                    <a:pt x="782396" y="1212532"/>
                  </a:cubicBezTo>
                  <a:close/>
                  <a:moveTo>
                    <a:pt x="359486" y="1212532"/>
                  </a:moveTo>
                  <a:cubicBezTo>
                    <a:pt x="359486" y="1210627"/>
                    <a:pt x="366154" y="1215390"/>
                    <a:pt x="364249" y="1212532"/>
                  </a:cubicBezTo>
                  <a:cubicBezTo>
                    <a:pt x="368059" y="1215390"/>
                    <a:pt x="369011" y="1214437"/>
                    <a:pt x="374726" y="1217295"/>
                  </a:cubicBezTo>
                  <a:cubicBezTo>
                    <a:pt x="369964" y="1217295"/>
                    <a:pt x="368059" y="1216342"/>
                    <a:pt x="361391" y="1215390"/>
                  </a:cubicBezTo>
                  <a:cubicBezTo>
                    <a:pt x="361391" y="1214437"/>
                    <a:pt x="361391" y="1213485"/>
                    <a:pt x="359486" y="1212532"/>
                  </a:cubicBezTo>
                  <a:close/>
                  <a:moveTo>
                    <a:pt x="806804" y="1209317"/>
                  </a:moveTo>
                  <a:cubicBezTo>
                    <a:pt x="805018" y="1209198"/>
                    <a:pt x="802875" y="1209674"/>
                    <a:pt x="799541" y="1211579"/>
                  </a:cubicBezTo>
                  <a:cubicBezTo>
                    <a:pt x="800494" y="1213484"/>
                    <a:pt x="800494" y="1215389"/>
                    <a:pt x="796684" y="1216342"/>
                  </a:cubicBezTo>
                  <a:cubicBezTo>
                    <a:pt x="797636" y="1215389"/>
                    <a:pt x="797636" y="1214437"/>
                    <a:pt x="796684" y="1212532"/>
                  </a:cubicBezTo>
                  <a:cubicBezTo>
                    <a:pt x="791921" y="1215389"/>
                    <a:pt x="787159" y="1218247"/>
                    <a:pt x="780491" y="1219199"/>
                  </a:cubicBezTo>
                  <a:cubicBezTo>
                    <a:pt x="779539" y="1223009"/>
                    <a:pt x="787159" y="1217294"/>
                    <a:pt x="788111" y="1219199"/>
                  </a:cubicBezTo>
                  <a:cubicBezTo>
                    <a:pt x="777634" y="1223962"/>
                    <a:pt x="778586" y="1222057"/>
                    <a:pt x="768109" y="1223962"/>
                  </a:cubicBezTo>
                  <a:cubicBezTo>
                    <a:pt x="764299" y="1225867"/>
                    <a:pt x="772871" y="1224914"/>
                    <a:pt x="769061" y="1226819"/>
                  </a:cubicBezTo>
                  <a:cubicBezTo>
                    <a:pt x="766204" y="1224914"/>
                    <a:pt x="761441" y="1229677"/>
                    <a:pt x="758584" y="1226819"/>
                  </a:cubicBezTo>
                  <a:cubicBezTo>
                    <a:pt x="743344" y="1231582"/>
                    <a:pt x="742391" y="1231582"/>
                    <a:pt x="729056" y="1236344"/>
                  </a:cubicBezTo>
                  <a:cubicBezTo>
                    <a:pt x="729056" y="1235392"/>
                    <a:pt x="729056" y="1233487"/>
                    <a:pt x="727151" y="1233487"/>
                  </a:cubicBezTo>
                  <a:cubicBezTo>
                    <a:pt x="727151" y="1235392"/>
                    <a:pt x="719531" y="1235392"/>
                    <a:pt x="720484" y="1237297"/>
                  </a:cubicBezTo>
                  <a:cubicBezTo>
                    <a:pt x="723341" y="1237297"/>
                    <a:pt x="726199" y="1236344"/>
                    <a:pt x="728104" y="1237297"/>
                  </a:cubicBezTo>
                  <a:cubicBezTo>
                    <a:pt x="719531" y="1239202"/>
                    <a:pt x="712864" y="1240154"/>
                    <a:pt x="710959" y="1242059"/>
                  </a:cubicBezTo>
                  <a:cubicBezTo>
                    <a:pt x="709054" y="1243964"/>
                    <a:pt x="710006" y="1245869"/>
                    <a:pt x="716674" y="1247774"/>
                  </a:cubicBezTo>
                  <a:cubicBezTo>
                    <a:pt x="714769" y="1244917"/>
                    <a:pt x="714769" y="1243964"/>
                    <a:pt x="718579" y="1242059"/>
                  </a:cubicBezTo>
                  <a:cubicBezTo>
                    <a:pt x="718579" y="1244917"/>
                    <a:pt x="727151" y="1243964"/>
                    <a:pt x="727151" y="1241107"/>
                  </a:cubicBezTo>
                  <a:cubicBezTo>
                    <a:pt x="726199" y="1240154"/>
                    <a:pt x="722389" y="1242059"/>
                    <a:pt x="721436" y="1241107"/>
                  </a:cubicBezTo>
                  <a:cubicBezTo>
                    <a:pt x="739534" y="1238249"/>
                    <a:pt x="753821" y="1233487"/>
                    <a:pt x="771919" y="1230629"/>
                  </a:cubicBezTo>
                  <a:cubicBezTo>
                    <a:pt x="779539" y="1224914"/>
                    <a:pt x="807161" y="1220152"/>
                    <a:pt x="811924" y="1210627"/>
                  </a:cubicBezTo>
                  <a:cubicBezTo>
                    <a:pt x="810019" y="1210151"/>
                    <a:pt x="808590" y="1209436"/>
                    <a:pt x="806804" y="1209317"/>
                  </a:cubicBezTo>
                  <a:close/>
                  <a:moveTo>
                    <a:pt x="354724" y="1206817"/>
                  </a:moveTo>
                  <a:cubicBezTo>
                    <a:pt x="355676" y="1207770"/>
                    <a:pt x="356629" y="1208722"/>
                    <a:pt x="359486" y="1209675"/>
                  </a:cubicBezTo>
                  <a:cubicBezTo>
                    <a:pt x="359486" y="1211580"/>
                    <a:pt x="352819" y="1209675"/>
                    <a:pt x="357581" y="1211580"/>
                  </a:cubicBezTo>
                  <a:cubicBezTo>
                    <a:pt x="359486" y="1214437"/>
                    <a:pt x="351866" y="1208722"/>
                    <a:pt x="354724" y="1206817"/>
                  </a:cubicBezTo>
                  <a:close/>
                  <a:moveTo>
                    <a:pt x="653809" y="1205864"/>
                  </a:moveTo>
                  <a:cubicBezTo>
                    <a:pt x="649999" y="1208722"/>
                    <a:pt x="647141" y="1207769"/>
                    <a:pt x="636664" y="1208722"/>
                  </a:cubicBezTo>
                  <a:cubicBezTo>
                    <a:pt x="634759" y="1211579"/>
                    <a:pt x="643331" y="1211579"/>
                    <a:pt x="639521" y="1212532"/>
                  </a:cubicBezTo>
                  <a:cubicBezTo>
                    <a:pt x="636664" y="1211579"/>
                    <a:pt x="635711" y="1214437"/>
                    <a:pt x="633806" y="1211579"/>
                  </a:cubicBezTo>
                  <a:cubicBezTo>
                    <a:pt x="634759" y="1211579"/>
                    <a:pt x="635711" y="1208722"/>
                    <a:pt x="633806" y="1206817"/>
                  </a:cubicBezTo>
                  <a:cubicBezTo>
                    <a:pt x="629996" y="1209674"/>
                    <a:pt x="615709" y="1209674"/>
                    <a:pt x="609994" y="1213484"/>
                  </a:cubicBezTo>
                  <a:cubicBezTo>
                    <a:pt x="613804" y="1213484"/>
                    <a:pt x="620471" y="1211579"/>
                    <a:pt x="622376" y="1213484"/>
                  </a:cubicBezTo>
                  <a:lnTo>
                    <a:pt x="619026" y="1215159"/>
                  </a:lnTo>
                  <a:lnTo>
                    <a:pt x="611899" y="1215389"/>
                  </a:lnTo>
                  <a:cubicBezTo>
                    <a:pt x="614756" y="1213484"/>
                    <a:pt x="616661" y="1217294"/>
                    <a:pt x="621424" y="1216342"/>
                  </a:cubicBezTo>
                  <a:cubicBezTo>
                    <a:pt x="621424" y="1215389"/>
                    <a:pt x="619519" y="1215389"/>
                    <a:pt x="618566" y="1215389"/>
                  </a:cubicBezTo>
                  <a:lnTo>
                    <a:pt x="619026" y="1215159"/>
                  </a:lnTo>
                  <a:lnTo>
                    <a:pt x="641426" y="1214437"/>
                  </a:lnTo>
                  <a:cubicBezTo>
                    <a:pt x="646189" y="1213484"/>
                    <a:pt x="650951" y="1213484"/>
                    <a:pt x="655714" y="1212532"/>
                  </a:cubicBezTo>
                  <a:cubicBezTo>
                    <a:pt x="660476" y="1211579"/>
                    <a:pt x="664286" y="1210627"/>
                    <a:pt x="669049" y="1210627"/>
                  </a:cubicBezTo>
                  <a:cubicBezTo>
                    <a:pt x="668096" y="1204912"/>
                    <a:pt x="655714" y="1214437"/>
                    <a:pt x="650951" y="1210627"/>
                  </a:cubicBezTo>
                  <a:cubicBezTo>
                    <a:pt x="653809" y="1208722"/>
                    <a:pt x="664286" y="1211579"/>
                    <a:pt x="662381" y="1205864"/>
                  </a:cubicBezTo>
                  <a:cubicBezTo>
                    <a:pt x="653809" y="1206817"/>
                    <a:pt x="658571" y="1206817"/>
                    <a:pt x="653809" y="1205864"/>
                  </a:cubicBezTo>
                  <a:close/>
                  <a:moveTo>
                    <a:pt x="949084" y="1204912"/>
                  </a:moveTo>
                  <a:cubicBezTo>
                    <a:pt x="947179" y="1206817"/>
                    <a:pt x="945274" y="1208722"/>
                    <a:pt x="951941" y="1205864"/>
                  </a:cubicBezTo>
                  <a:cubicBezTo>
                    <a:pt x="953846" y="1206817"/>
                    <a:pt x="945274" y="1212532"/>
                    <a:pt x="941464" y="1213485"/>
                  </a:cubicBezTo>
                  <a:cubicBezTo>
                    <a:pt x="940511" y="1211579"/>
                    <a:pt x="950989" y="1205864"/>
                    <a:pt x="945274" y="1207770"/>
                  </a:cubicBezTo>
                  <a:cubicBezTo>
                    <a:pt x="945274" y="1205864"/>
                    <a:pt x="947179" y="1206817"/>
                    <a:pt x="949084" y="1204912"/>
                  </a:cubicBezTo>
                  <a:close/>
                  <a:moveTo>
                    <a:pt x="330187" y="1204767"/>
                  </a:moveTo>
                  <a:lnTo>
                    <a:pt x="333997" y="1206778"/>
                  </a:lnTo>
                  <a:lnTo>
                    <a:pt x="331864" y="1205864"/>
                  </a:lnTo>
                  <a:close/>
                  <a:moveTo>
                    <a:pt x="392824" y="1196578"/>
                  </a:moveTo>
                  <a:cubicBezTo>
                    <a:pt x="394491" y="1197054"/>
                    <a:pt x="396634" y="1198245"/>
                    <a:pt x="398539" y="1199198"/>
                  </a:cubicBezTo>
                  <a:cubicBezTo>
                    <a:pt x="398539" y="1200150"/>
                    <a:pt x="398539" y="1200150"/>
                    <a:pt x="399491" y="1201102"/>
                  </a:cubicBezTo>
                  <a:cubicBezTo>
                    <a:pt x="396634" y="1201102"/>
                    <a:pt x="394729" y="1199198"/>
                    <a:pt x="389966" y="1198245"/>
                  </a:cubicBezTo>
                  <a:cubicBezTo>
                    <a:pt x="389966" y="1196340"/>
                    <a:pt x="391157" y="1196102"/>
                    <a:pt x="392824" y="1196578"/>
                  </a:cubicBezTo>
                  <a:close/>
                  <a:moveTo>
                    <a:pt x="448069" y="1196339"/>
                  </a:moveTo>
                  <a:cubicBezTo>
                    <a:pt x="448069" y="1196339"/>
                    <a:pt x="449021" y="1197291"/>
                    <a:pt x="449021" y="1197291"/>
                  </a:cubicBezTo>
                  <a:cubicBezTo>
                    <a:pt x="449021" y="1198244"/>
                    <a:pt x="448069" y="1199197"/>
                    <a:pt x="448069" y="1198244"/>
                  </a:cubicBezTo>
                  <a:cubicBezTo>
                    <a:pt x="446164" y="1198244"/>
                    <a:pt x="446164" y="1197291"/>
                    <a:pt x="448069" y="1196339"/>
                  </a:cubicBezTo>
                  <a:close/>
                  <a:moveTo>
                    <a:pt x="398539" y="1195387"/>
                  </a:moveTo>
                  <a:cubicBezTo>
                    <a:pt x="399491" y="1194434"/>
                    <a:pt x="401396" y="1195387"/>
                    <a:pt x="403302" y="1196339"/>
                  </a:cubicBezTo>
                  <a:cubicBezTo>
                    <a:pt x="403302" y="1196339"/>
                    <a:pt x="404254" y="1196339"/>
                    <a:pt x="404254" y="1196339"/>
                  </a:cubicBezTo>
                  <a:cubicBezTo>
                    <a:pt x="405206" y="1196339"/>
                    <a:pt x="406159" y="1197292"/>
                    <a:pt x="407111" y="1198244"/>
                  </a:cubicBezTo>
                  <a:cubicBezTo>
                    <a:pt x="406159" y="1198244"/>
                    <a:pt x="405206" y="1199197"/>
                    <a:pt x="404254" y="1199197"/>
                  </a:cubicBezTo>
                  <a:cubicBezTo>
                    <a:pt x="403302" y="1199197"/>
                    <a:pt x="403302" y="1199197"/>
                    <a:pt x="403302" y="1198244"/>
                  </a:cubicBezTo>
                  <a:cubicBezTo>
                    <a:pt x="402349" y="1198244"/>
                    <a:pt x="400444" y="1198244"/>
                    <a:pt x="399491" y="1197292"/>
                  </a:cubicBezTo>
                  <a:cubicBezTo>
                    <a:pt x="399491" y="1196339"/>
                    <a:pt x="399491" y="1196339"/>
                    <a:pt x="398539" y="1195387"/>
                  </a:cubicBezTo>
                  <a:close/>
                  <a:moveTo>
                    <a:pt x="730009" y="1193482"/>
                  </a:moveTo>
                  <a:cubicBezTo>
                    <a:pt x="723341" y="1195387"/>
                    <a:pt x="716674" y="1197292"/>
                    <a:pt x="710959" y="1198244"/>
                  </a:cubicBezTo>
                  <a:cubicBezTo>
                    <a:pt x="704291" y="1199197"/>
                    <a:pt x="699529" y="1199197"/>
                    <a:pt x="693814" y="1200149"/>
                  </a:cubicBezTo>
                  <a:cubicBezTo>
                    <a:pt x="683336" y="1201102"/>
                    <a:pt x="673811" y="1203007"/>
                    <a:pt x="665239" y="1208722"/>
                  </a:cubicBezTo>
                  <a:cubicBezTo>
                    <a:pt x="668096" y="1208722"/>
                    <a:pt x="673811" y="1205864"/>
                    <a:pt x="674764" y="1207769"/>
                  </a:cubicBezTo>
                  <a:cubicBezTo>
                    <a:pt x="674764" y="1209674"/>
                    <a:pt x="673811" y="1210627"/>
                    <a:pt x="673811" y="1211579"/>
                  </a:cubicBezTo>
                  <a:cubicBezTo>
                    <a:pt x="676669" y="1211579"/>
                    <a:pt x="681431" y="1213484"/>
                    <a:pt x="682384" y="1210627"/>
                  </a:cubicBezTo>
                  <a:cubicBezTo>
                    <a:pt x="679526" y="1211579"/>
                    <a:pt x="674764" y="1208722"/>
                    <a:pt x="677621" y="1207769"/>
                  </a:cubicBezTo>
                  <a:cubicBezTo>
                    <a:pt x="685241" y="1206817"/>
                    <a:pt x="695719" y="1205864"/>
                    <a:pt x="705244" y="1203959"/>
                  </a:cubicBezTo>
                  <a:cubicBezTo>
                    <a:pt x="707149" y="1203959"/>
                    <a:pt x="710006" y="1203007"/>
                    <a:pt x="712864" y="1202054"/>
                  </a:cubicBezTo>
                  <a:cubicBezTo>
                    <a:pt x="714769" y="1201102"/>
                    <a:pt x="717626" y="1201102"/>
                    <a:pt x="719531" y="1200149"/>
                  </a:cubicBezTo>
                  <a:cubicBezTo>
                    <a:pt x="724294" y="1199197"/>
                    <a:pt x="728104" y="1197292"/>
                    <a:pt x="731914" y="1195387"/>
                  </a:cubicBezTo>
                  <a:cubicBezTo>
                    <a:pt x="730009" y="1195387"/>
                    <a:pt x="730009" y="1194434"/>
                    <a:pt x="730009" y="1193482"/>
                  </a:cubicBezTo>
                  <a:close/>
                  <a:moveTo>
                    <a:pt x="354367" y="1190982"/>
                  </a:moveTo>
                  <a:cubicBezTo>
                    <a:pt x="352581" y="1190148"/>
                    <a:pt x="350914" y="1189672"/>
                    <a:pt x="350914" y="1191577"/>
                  </a:cubicBezTo>
                  <a:cubicBezTo>
                    <a:pt x="354724" y="1193482"/>
                    <a:pt x="361391" y="1195387"/>
                    <a:pt x="358534" y="1192529"/>
                  </a:cubicBezTo>
                  <a:cubicBezTo>
                    <a:pt x="358058" y="1193006"/>
                    <a:pt x="356153" y="1191815"/>
                    <a:pt x="354367" y="1190982"/>
                  </a:cubicBezTo>
                  <a:close/>
                  <a:moveTo>
                    <a:pt x="379489" y="1188720"/>
                  </a:moveTo>
                  <a:cubicBezTo>
                    <a:pt x="379489" y="1188720"/>
                    <a:pt x="380441" y="1189672"/>
                    <a:pt x="380441" y="1189672"/>
                  </a:cubicBezTo>
                  <a:cubicBezTo>
                    <a:pt x="380441" y="1189672"/>
                    <a:pt x="379489" y="1190625"/>
                    <a:pt x="379489" y="1190625"/>
                  </a:cubicBezTo>
                  <a:cubicBezTo>
                    <a:pt x="379489" y="1190625"/>
                    <a:pt x="378536" y="1189672"/>
                    <a:pt x="378536" y="1189672"/>
                  </a:cubicBezTo>
                  <a:cubicBezTo>
                    <a:pt x="378536" y="1189672"/>
                    <a:pt x="378536" y="1189672"/>
                    <a:pt x="379489" y="1188720"/>
                  </a:cubicBezTo>
                  <a:close/>
                  <a:moveTo>
                    <a:pt x="913841" y="1186814"/>
                  </a:moveTo>
                  <a:cubicBezTo>
                    <a:pt x="910031" y="1190624"/>
                    <a:pt x="904316" y="1191577"/>
                    <a:pt x="904316" y="1195387"/>
                  </a:cubicBezTo>
                  <a:cubicBezTo>
                    <a:pt x="906221" y="1192529"/>
                    <a:pt x="913841" y="1189672"/>
                    <a:pt x="913841" y="1186814"/>
                  </a:cubicBezTo>
                  <a:close/>
                  <a:moveTo>
                    <a:pt x="944864" y="1185090"/>
                  </a:moveTo>
                  <a:lnTo>
                    <a:pt x="947179" y="1185862"/>
                  </a:lnTo>
                  <a:cubicBezTo>
                    <a:pt x="947179" y="1186814"/>
                    <a:pt x="946226" y="1186814"/>
                    <a:pt x="946226" y="1186814"/>
                  </a:cubicBezTo>
                  <a:cubicBezTo>
                    <a:pt x="943369" y="1192529"/>
                    <a:pt x="944321" y="1185862"/>
                    <a:pt x="939559" y="1188719"/>
                  </a:cubicBezTo>
                  <a:lnTo>
                    <a:pt x="941124" y="1187467"/>
                  </a:lnTo>
                  <a:close/>
                  <a:moveTo>
                    <a:pt x="452831" y="1184909"/>
                  </a:moveTo>
                  <a:cubicBezTo>
                    <a:pt x="456641" y="1184909"/>
                    <a:pt x="459499" y="1183957"/>
                    <a:pt x="465214" y="1185862"/>
                  </a:cubicBezTo>
                  <a:lnTo>
                    <a:pt x="464261" y="1187767"/>
                  </a:lnTo>
                  <a:cubicBezTo>
                    <a:pt x="461404" y="1188719"/>
                    <a:pt x="456641" y="1185862"/>
                    <a:pt x="452831" y="1184909"/>
                  </a:cubicBezTo>
                  <a:close/>
                  <a:moveTo>
                    <a:pt x="277056" y="1174714"/>
                  </a:moveTo>
                  <a:lnTo>
                    <a:pt x="284001" y="1179194"/>
                  </a:lnTo>
                  <a:cubicBezTo>
                    <a:pt x="286382" y="1180623"/>
                    <a:pt x="288525" y="1181575"/>
                    <a:pt x="289954" y="1181099"/>
                  </a:cubicBezTo>
                  <a:cubicBezTo>
                    <a:pt x="292811" y="1183004"/>
                    <a:pt x="290906" y="1185862"/>
                    <a:pt x="296621" y="1187767"/>
                  </a:cubicBezTo>
                  <a:cubicBezTo>
                    <a:pt x="297574" y="1188719"/>
                    <a:pt x="298526" y="1187767"/>
                    <a:pt x="299479" y="1188719"/>
                  </a:cubicBezTo>
                  <a:cubicBezTo>
                    <a:pt x="301384" y="1189672"/>
                    <a:pt x="298526" y="1184909"/>
                    <a:pt x="302336" y="1185862"/>
                  </a:cubicBezTo>
                  <a:cubicBezTo>
                    <a:pt x="305194" y="1186814"/>
                    <a:pt x="304241" y="1192529"/>
                    <a:pt x="307099" y="1189672"/>
                  </a:cubicBezTo>
                  <a:lnTo>
                    <a:pt x="330187" y="1204767"/>
                  </a:lnTo>
                  <a:lnTo>
                    <a:pt x="322339" y="1200625"/>
                  </a:lnTo>
                  <a:cubicBezTo>
                    <a:pt x="315433" y="1197768"/>
                    <a:pt x="308528" y="1195863"/>
                    <a:pt x="305194" y="1197292"/>
                  </a:cubicBezTo>
                  <a:cubicBezTo>
                    <a:pt x="302336" y="1195387"/>
                    <a:pt x="298526" y="1191577"/>
                    <a:pt x="296621" y="1193482"/>
                  </a:cubicBezTo>
                  <a:cubicBezTo>
                    <a:pt x="289954" y="1183957"/>
                    <a:pt x="273761" y="1180147"/>
                    <a:pt x="269951" y="1175384"/>
                  </a:cubicBezTo>
                  <a:cubicBezTo>
                    <a:pt x="271856" y="1175384"/>
                    <a:pt x="275666" y="1177289"/>
                    <a:pt x="277571" y="1177289"/>
                  </a:cubicBezTo>
                  <a:close/>
                  <a:moveTo>
                    <a:pt x="946226" y="1171574"/>
                  </a:moveTo>
                  <a:lnTo>
                    <a:pt x="941464" y="1174432"/>
                  </a:lnTo>
                  <a:cubicBezTo>
                    <a:pt x="942416" y="1176337"/>
                    <a:pt x="945274" y="1174432"/>
                    <a:pt x="947179" y="1173479"/>
                  </a:cubicBezTo>
                  <a:close/>
                  <a:moveTo>
                    <a:pt x="273966" y="1170758"/>
                  </a:moveTo>
                  <a:lnTo>
                    <a:pt x="276619" y="1172527"/>
                  </a:lnTo>
                  <a:lnTo>
                    <a:pt x="277056" y="1174714"/>
                  </a:lnTo>
                  <a:lnTo>
                    <a:pt x="276619" y="1174432"/>
                  </a:lnTo>
                  <a:close/>
                  <a:moveTo>
                    <a:pt x="953846" y="1163002"/>
                  </a:moveTo>
                  <a:cubicBezTo>
                    <a:pt x="950036" y="1164907"/>
                    <a:pt x="946226" y="1167764"/>
                    <a:pt x="947179" y="1169669"/>
                  </a:cubicBezTo>
                  <a:cubicBezTo>
                    <a:pt x="949084" y="1168717"/>
                    <a:pt x="951941" y="1166812"/>
                    <a:pt x="955751" y="1164907"/>
                  </a:cubicBezTo>
                  <a:close/>
                  <a:moveTo>
                    <a:pt x="262332" y="1163002"/>
                  </a:moveTo>
                  <a:lnTo>
                    <a:pt x="271976" y="1168003"/>
                  </a:lnTo>
                  <a:lnTo>
                    <a:pt x="273966" y="1170758"/>
                  </a:lnTo>
                  <a:close/>
                  <a:moveTo>
                    <a:pt x="262330" y="1163001"/>
                  </a:moveTo>
                  <a:lnTo>
                    <a:pt x="262332" y="1163002"/>
                  </a:lnTo>
                  <a:lnTo>
                    <a:pt x="262331" y="1163002"/>
                  </a:lnTo>
                  <a:close/>
                  <a:moveTo>
                    <a:pt x="380441" y="1162049"/>
                  </a:moveTo>
                  <a:cubicBezTo>
                    <a:pt x="381394" y="1162049"/>
                    <a:pt x="381394" y="1163002"/>
                    <a:pt x="382346" y="1163002"/>
                  </a:cubicBezTo>
                  <a:cubicBezTo>
                    <a:pt x="388061" y="1166812"/>
                    <a:pt x="391871" y="1169669"/>
                    <a:pt x="396634" y="1171574"/>
                  </a:cubicBezTo>
                  <a:cubicBezTo>
                    <a:pt x="409969" y="1174432"/>
                    <a:pt x="422351" y="1179194"/>
                    <a:pt x="433781" y="1184909"/>
                  </a:cubicBezTo>
                  <a:cubicBezTo>
                    <a:pt x="446164" y="1189672"/>
                    <a:pt x="458546" y="1194434"/>
                    <a:pt x="471881" y="1194434"/>
                  </a:cubicBezTo>
                  <a:cubicBezTo>
                    <a:pt x="471881" y="1189672"/>
                    <a:pt x="470929" y="1186814"/>
                    <a:pt x="471881" y="1183957"/>
                  </a:cubicBezTo>
                  <a:cubicBezTo>
                    <a:pt x="462356" y="1183004"/>
                    <a:pt x="447116" y="1178242"/>
                    <a:pt x="450926" y="1183957"/>
                  </a:cubicBezTo>
                  <a:cubicBezTo>
                    <a:pt x="441401" y="1184909"/>
                    <a:pt x="428066" y="1167764"/>
                    <a:pt x="418541" y="1172527"/>
                  </a:cubicBezTo>
                  <a:cubicBezTo>
                    <a:pt x="412826" y="1169669"/>
                    <a:pt x="407111" y="1167764"/>
                    <a:pt x="402349" y="1166812"/>
                  </a:cubicBezTo>
                  <a:cubicBezTo>
                    <a:pt x="397586" y="1164907"/>
                    <a:pt x="392824" y="1163954"/>
                    <a:pt x="387109" y="1163002"/>
                  </a:cubicBezTo>
                  <a:cubicBezTo>
                    <a:pt x="385204" y="1163002"/>
                    <a:pt x="382346" y="1163002"/>
                    <a:pt x="380441" y="1162049"/>
                  </a:cubicBezTo>
                  <a:close/>
                  <a:moveTo>
                    <a:pt x="352819" y="1157287"/>
                  </a:moveTo>
                  <a:lnTo>
                    <a:pt x="349612" y="1157701"/>
                  </a:lnTo>
                  <a:lnTo>
                    <a:pt x="353043" y="1158550"/>
                  </a:lnTo>
                  <a:close/>
                  <a:moveTo>
                    <a:pt x="963371" y="1148714"/>
                  </a:moveTo>
                  <a:cubicBezTo>
                    <a:pt x="957656" y="1153477"/>
                    <a:pt x="949084" y="1160144"/>
                    <a:pt x="940511" y="1165859"/>
                  </a:cubicBezTo>
                  <a:cubicBezTo>
                    <a:pt x="932891" y="1171574"/>
                    <a:pt x="926224" y="1177289"/>
                    <a:pt x="925271" y="1180147"/>
                  </a:cubicBezTo>
                  <a:cubicBezTo>
                    <a:pt x="929081" y="1176337"/>
                    <a:pt x="937654" y="1171574"/>
                    <a:pt x="945274" y="1165859"/>
                  </a:cubicBezTo>
                  <a:cubicBezTo>
                    <a:pt x="952894" y="1159192"/>
                    <a:pt x="960514" y="1153477"/>
                    <a:pt x="963371" y="1148714"/>
                  </a:cubicBezTo>
                  <a:close/>
                  <a:moveTo>
                    <a:pt x="1001028" y="1148452"/>
                  </a:moveTo>
                  <a:lnTo>
                    <a:pt x="1003614" y="1149191"/>
                  </a:lnTo>
                  <a:cubicBezTo>
                    <a:pt x="1004567" y="1150143"/>
                    <a:pt x="1004329" y="1151572"/>
                    <a:pt x="1001471" y="1153477"/>
                  </a:cubicBezTo>
                  <a:lnTo>
                    <a:pt x="999517" y="1149567"/>
                  </a:lnTo>
                  <a:close/>
                  <a:moveTo>
                    <a:pt x="1009091" y="1143952"/>
                  </a:moveTo>
                  <a:cubicBezTo>
                    <a:pt x="1009091" y="1144904"/>
                    <a:pt x="1009091" y="1145857"/>
                    <a:pt x="1009091" y="1146809"/>
                  </a:cubicBezTo>
                  <a:cubicBezTo>
                    <a:pt x="1007186" y="1147762"/>
                    <a:pt x="1004329" y="1148714"/>
                    <a:pt x="1006234" y="1146809"/>
                  </a:cubicBezTo>
                  <a:lnTo>
                    <a:pt x="1003254" y="1146809"/>
                  </a:lnTo>
                  <a:lnTo>
                    <a:pt x="1006118" y="1144695"/>
                  </a:lnTo>
                  <a:close/>
                  <a:moveTo>
                    <a:pt x="1034809" y="1128712"/>
                  </a:moveTo>
                  <a:cubicBezTo>
                    <a:pt x="1030999" y="1132522"/>
                    <a:pt x="1032904" y="1132522"/>
                    <a:pt x="1028141" y="1135379"/>
                  </a:cubicBezTo>
                  <a:cubicBezTo>
                    <a:pt x="1028141" y="1134427"/>
                    <a:pt x="1030999" y="1132522"/>
                    <a:pt x="1031951" y="1130617"/>
                  </a:cubicBezTo>
                  <a:cubicBezTo>
                    <a:pt x="1030999" y="1129664"/>
                    <a:pt x="1029094" y="1132522"/>
                    <a:pt x="1028141" y="1133474"/>
                  </a:cubicBezTo>
                  <a:cubicBezTo>
                    <a:pt x="1026236" y="1133474"/>
                    <a:pt x="1030046" y="1128712"/>
                    <a:pt x="1026236" y="1131569"/>
                  </a:cubicBezTo>
                  <a:cubicBezTo>
                    <a:pt x="1026236" y="1129664"/>
                    <a:pt x="1032904" y="1128712"/>
                    <a:pt x="1034809" y="1128712"/>
                  </a:cubicBezTo>
                  <a:close/>
                  <a:moveTo>
                    <a:pt x="1152919" y="1121092"/>
                  </a:moveTo>
                  <a:cubicBezTo>
                    <a:pt x="1155777" y="1123950"/>
                    <a:pt x="1151967" y="1129665"/>
                    <a:pt x="1147204" y="1136332"/>
                  </a:cubicBezTo>
                  <a:cubicBezTo>
                    <a:pt x="1148156" y="1129665"/>
                    <a:pt x="1148156" y="1129665"/>
                    <a:pt x="1148156" y="1127760"/>
                  </a:cubicBezTo>
                  <a:cubicBezTo>
                    <a:pt x="1146252" y="1126807"/>
                    <a:pt x="1151967" y="1122997"/>
                    <a:pt x="1152919" y="1121092"/>
                  </a:cubicBezTo>
                  <a:close/>
                  <a:moveTo>
                    <a:pt x="203276" y="1115377"/>
                  </a:moveTo>
                  <a:cubicBezTo>
                    <a:pt x="209944" y="1122044"/>
                    <a:pt x="220421" y="1129664"/>
                    <a:pt x="230899" y="1138237"/>
                  </a:cubicBezTo>
                  <a:lnTo>
                    <a:pt x="262330" y="1163001"/>
                  </a:lnTo>
                  <a:lnTo>
                    <a:pt x="250901" y="1155382"/>
                  </a:lnTo>
                  <a:cubicBezTo>
                    <a:pt x="243281" y="1148714"/>
                    <a:pt x="235661" y="1142047"/>
                    <a:pt x="227089" y="1138237"/>
                  </a:cubicBezTo>
                  <a:cubicBezTo>
                    <a:pt x="219469" y="1127759"/>
                    <a:pt x="213754" y="1126807"/>
                    <a:pt x="203276" y="1115377"/>
                  </a:cubicBezTo>
                  <a:close/>
                  <a:moveTo>
                    <a:pt x="351867" y="1112520"/>
                  </a:moveTo>
                  <a:cubicBezTo>
                    <a:pt x="350914" y="1114424"/>
                    <a:pt x="352105" y="1115615"/>
                    <a:pt x="353891" y="1116448"/>
                  </a:cubicBezTo>
                  <a:lnTo>
                    <a:pt x="359261" y="1118163"/>
                  </a:lnTo>
                  <a:lnTo>
                    <a:pt x="362344" y="1117282"/>
                  </a:lnTo>
                  <a:lnTo>
                    <a:pt x="360705" y="1115643"/>
                  </a:lnTo>
                  <a:lnTo>
                    <a:pt x="359487" y="1115735"/>
                  </a:lnTo>
                  <a:cubicBezTo>
                    <a:pt x="357106" y="1114425"/>
                    <a:pt x="354248" y="1112520"/>
                    <a:pt x="351867" y="1112520"/>
                  </a:cubicBezTo>
                  <a:close/>
                  <a:moveTo>
                    <a:pt x="297574" y="1109662"/>
                  </a:moveTo>
                  <a:lnTo>
                    <a:pt x="297607" y="1109737"/>
                  </a:lnTo>
                  <a:lnTo>
                    <a:pt x="297534" y="1109677"/>
                  </a:lnTo>
                  <a:close/>
                  <a:moveTo>
                    <a:pt x="380441" y="1107757"/>
                  </a:moveTo>
                  <a:cubicBezTo>
                    <a:pt x="380441" y="1107757"/>
                    <a:pt x="381394" y="1108709"/>
                    <a:pt x="383299" y="1108709"/>
                  </a:cubicBezTo>
                  <a:cubicBezTo>
                    <a:pt x="383299" y="1107757"/>
                    <a:pt x="383299" y="1107757"/>
                    <a:pt x="383299" y="1107757"/>
                  </a:cubicBezTo>
                  <a:cubicBezTo>
                    <a:pt x="382346" y="1107757"/>
                    <a:pt x="382346" y="1107757"/>
                    <a:pt x="381394" y="1107757"/>
                  </a:cubicBezTo>
                  <a:cubicBezTo>
                    <a:pt x="380441" y="1107757"/>
                    <a:pt x="380441" y="1107757"/>
                    <a:pt x="380441" y="1107757"/>
                  </a:cubicBezTo>
                  <a:close/>
                  <a:moveTo>
                    <a:pt x="292811" y="1105852"/>
                  </a:moveTo>
                  <a:lnTo>
                    <a:pt x="297534" y="1109677"/>
                  </a:lnTo>
                  <a:lnTo>
                    <a:pt x="296621" y="1110019"/>
                  </a:lnTo>
                  <a:cubicBezTo>
                    <a:pt x="296859" y="1110853"/>
                    <a:pt x="297098" y="1112043"/>
                    <a:pt x="295669" y="1112519"/>
                  </a:cubicBezTo>
                  <a:cubicBezTo>
                    <a:pt x="286144" y="1106804"/>
                    <a:pt x="297574" y="1109662"/>
                    <a:pt x="292811" y="1105852"/>
                  </a:cubicBezTo>
                  <a:close/>
                  <a:moveTo>
                    <a:pt x="198514" y="1103947"/>
                  </a:moveTo>
                  <a:cubicBezTo>
                    <a:pt x="202324" y="1105852"/>
                    <a:pt x="199466" y="1107757"/>
                    <a:pt x="203276" y="1109662"/>
                  </a:cubicBezTo>
                  <a:cubicBezTo>
                    <a:pt x="200419" y="1109662"/>
                    <a:pt x="194704" y="1105852"/>
                    <a:pt x="198514" y="1103947"/>
                  </a:cubicBezTo>
                  <a:close/>
                  <a:moveTo>
                    <a:pt x="309956" y="1101089"/>
                  </a:moveTo>
                  <a:cubicBezTo>
                    <a:pt x="309956" y="1101089"/>
                    <a:pt x="310909" y="1102041"/>
                    <a:pt x="310909" y="1102041"/>
                  </a:cubicBezTo>
                  <a:cubicBezTo>
                    <a:pt x="310909" y="1102041"/>
                    <a:pt x="310909" y="1102994"/>
                    <a:pt x="310909" y="1102994"/>
                  </a:cubicBezTo>
                  <a:cubicBezTo>
                    <a:pt x="309956" y="1103947"/>
                    <a:pt x="309956" y="1103947"/>
                    <a:pt x="309004" y="1102041"/>
                  </a:cubicBezTo>
                  <a:cubicBezTo>
                    <a:pt x="309004" y="1102041"/>
                    <a:pt x="309956" y="1101089"/>
                    <a:pt x="309956" y="1101089"/>
                  </a:cubicBezTo>
                  <a:close/>
                  <a:moveTo>
                    <a:pt x="1070051" y="1091564"/>
                  </a:moveTo>
                  <a:cubicBezTo>
                    <a:pt x="1071004" y="1091564"/>
                    <a:pt x="1065289" y="1095374"/>
                    <a:pt x="1064336" y="1098232"/>
                  </a:cubicBezTo>
                  <a:cubicBezTo>
                    <a:pt x="1065289" y="1094422"/>
                    <a:pt x="1062431" y="1097279"/>
                    <a:pt x="1059574" y="1101089"/>
                  </a:cubicBezTo>
                  <a:cubicBezTo>
                    <a:pt x="1058621" y="1097279"/>
                    <a:pt x="1066241" y="1094422"/>
                    <a:pt x="1070051" y="1091564"/>
                  </a:cubicBezTo>
                  <a:close/>
                  <a:moveTo>
                    <a:pt x="1055764" y="1088707"/>
                  </a:moveTo>
                  <a:cubicBezTo>
                    <a:pt x="1054811" y="1090612"/>
                    <a:pt x="1050049" y="1094422"/>
                    <a:pt x="1052906" y="1096327"/>
                  </a:cubicBezTo>
                  <a:lnTo>
                    <a:pt x="1057669" y="1090612"/>
                  </a:lnTo>
                  <a:close/>
                  <a:moveTo>
                    <a:pt x="285826" y="1082674"/>
                  </a:moveTo>
                  <a:lnTo>
                    <a:pt x="286144" y="1082992"/>
                  </a:lnTo>
                  <a:cubicBezTo>
                    <a:pt x="286144" y="1082992"/>
                    <a:pt x="286144" y="1083944"/>
                    <a:pt x="286144" y="1083944"/>
                  </a:cubicBezTo>
                  <a:lnTo>
                    <a:pt x="285668" y="1083468"/>
                  </a:lnTo>
                  <a:close/>
                  <a:moveTo>
                    <a:pt x="249949" y="1082039"/>
                  </a:moveTo>
                  <a:cubicBezTo>
                    <a:pt x="249949" y="1082039"/>
                    <a:pt x="250902" y="1082991"/>
                    <a:pt x="250902" y="1082991"/>
                  </a:cubicBezTo>
                  <a:cubicBezTo>
                    <a:pt x="250902" y="1082991"/>
                    <a:pt x="249949" y="1083944"/>
                    <a:pt x="249949" y="1083944"/>
                  </a:cubicBezTo>
                  <a:cubicBezTo>
                    <a:pt x="248997" y="1083944"/>
                    <a:pt x="248997" y="1083944"/>
                    <a:pt x="248997" y="1083944"/>
                  </a:cubicBezTo>
                  <a:cubicBezTo>
                    <a:pt x="248997" y="1082991"/>
                    <a:pt x="249949" y="1082991"/>
                    <a:pt x="249949" y="1082039"/>
                  </a:cubicBezTo>
                  <a:close/>
                  <a:moveTo>
                    <a:pt x="304241" y="1073467"/>
                  </a:moveTo>
                  <a:cubicBezTo>
                    <a:pt x="303289" y="1073467"/>
                    <a:pt x="303289" y="1074419"/>
                    <a:pt x="303289" y="1074419"/>
                  </a:cubicBezTo>
                  <a:cubicBezTo>
                    <a:pt x="302336" y="1074419"/>
                    <a:pt x="302336" y="1075372"/>
                    <a:pt x="302336" y="1075372"/>
                  </a:cubicBezTo>
                  <a:cubicBezTo>
                    <a:pt x="302336" y="1076324"/>
                    <a:pt x="303289" y="1076324"/>
                    <a:pt x="303289" y="1076324"/>
                  </a:cubicBezTo>
                  <a:cubicBezTo>
                    <a:pt x="303289" y="1076324"/>
                    <a:pt x="304241" y="1075372"/>
                    <a:pt x="304241" y="1075372"/>
                  </a:cubicBezTo>
                  <a:cubicBezTo>
                    <a:pt x="304241" y="1075372"/>
                    <a:pt x="303289" y="1074419"/>
                    <a:pt x="304241" y="1073467"/>
                  </a:cubicBezTo>
                  <a:close/>
                  <a:moveTo>
                    <a:pt x="140412" y="1070610"/>
                  </a:moveTo>
                  <a:cubicBezTo>
                    <a:pt x="143269" y="1071562"/>
                    <a:pt x="152794" y="1082992"/>
                    <a:pt x="148984" y="1082040"/>
                  </a:cubicBezTo>
                  <a:cubicBezTo>
                    <a:pt x="152794" y="1085850"/>
                    <a:pt x="156604" y="1088708"/>
                    <a:pt x="158509" y="1091565"/>
                  </a:cubicBezTo>
                  <a:cubicBezTo>
                    <a:pt x="156604" y="1094423"/>
                    <a:pt x="147079" y="1082992"/>
                    <a:pt x="147079" y="1081087"/>
                  </a:cubicBezTo>
                  <a:cubicBezTo>
                    <a:pt x="144222" y="1078230"/>
                    <a:pt x="142317" y="1081087"/>
                    <a:pt x="140412" y="1081087"/>
                  </a:cubicBezTo>
                  <a:cubicBezTo>
                    <a:pt x="138507" y="1077277"/>
                    <a:pt x="140412" y="1074420"/>
                    <a:pt x="140412" y="1070610"/>
                  </a:cubicBezTo>
                  <a:close/>
                  <a:moveTo>
                    <a:pt x="1101484" y="1063942"/>
                  </a:moveTo>
                  <a:cubicBezTo>
                    <a:pt x="1104341" y="1062989"/>
                    <a:pt x="1092912" y="1070609"/>
                    <a:pt x="1091959" y="1074419"/>
                  </a:cubicBezTo>
                  <a:cubicBezTo>
                    <a:pt x="1092912" y="1069657"/>
                    <a:pt x="1087196" y="1074419"/>
                    <a:pt x="1084339" y="1076324"/>
                  </a:cubicBezTo>
                  <a:cubicBezTo>
                    <a:pt x="1084339" y="1071562"/>
                    <a:pt x="1089102" y="1069657"/>
                    <a:pt x="1092912" y="1064894"/>
                  </a:cubicBezTo>
                  <a:cubicBezTo>
                    <a:pt x="1090054" y="1071562"/>
                    <a:pt x="1097674" y="1064894"/>
                    <a:pt x="1101484" y="1063942"/>
                  </a:cubicBezTo>
                  <a:close/>
                  <a:moveTo>
                    <a:pt x="1063384" y="1063942"/>
                  </a:moveTo>
                  <a:cubicBezTo>
                    <a:pt x="1059574" y="1065847"/>
                    <a:pt x="1055764" y="1069657"/>
                    <a:pt x="1051954" y="1072514"/>
                  </a:cubicBezTo>
                  <a:cubicBezTo>
                    <a:pt x="1052906" y="1073467"/>
                    <a:pt x="1054811" y="1072514"/>
                    <a:pt x="1055764" y="1073467"/>
                  </a:cubicBezTo>
                  <a:cubicBezTo>
                    <a:pt x="1059574" y="1068704"/>
                    <a:pt x="1065289" y="1066799"/>
                    <a:pt x="1063384" y="1063942"/>
                  </a:cubicBezTo>
                  <a:close/>
                  <a:moveTo>
                    <a:pt x="1084339" y="1059179"/>
                  </a:moveTo>
                  <a:cubicBezTo>
                    <a:pt x="1083863" y="1062513"/>
                    <a:pt x="1081481" y="1066561"/>
                    <a:pt x="1078505" y="1070014"/>
                  </a:cubicBezTo>
                  <a:lnTo>
                    <a:pt x="1073035" y="1074238"/>
                  </a:lnTo>
                  <a:lnTo>
                    <a:pt x="1073504" y="1070014"/>
                  </a:lnTo>
                  <a:lnTo>
                    <a:pt x="1076243" y="1067275"/>
                  </a:lnTo>
                  <a:lnTo>
                    <a:pt x="1081481" y="1063942"/>
                  </a:lnTo>
                  <a:lnTo>
                    <a:pt x="1080162" y="1063356"/>
                  </a:lnTo>
                  <a:close/>
                  <a:moveTo>
                    <a:pt x="1070051" y="1054417"/>
                  </a:moveTo>
                  <a:cubicBezTo>
                    <a:pt x="1067194" y="1058227"/>
                    <a:pt x="1066241" y="1062037"/>
                    <a:pt x="1066241" y="1062989"/>
                  </a:cubicBezTo>
                  <a:cubicBezTo>
                    <a:pt x="1069099" y="1062037"/>
                    <a:pt x="1074814" y="1056322"/>
                    <a:pt x="1072909" y="1054417"/>
                  </a:cubicBezTo>
                  <a:cubicBezTo>
                    <a:pt x="1071956" y="1056322"/>
                    <a:pt x="1071004" y="1055369"/>
                    <a:pt x="1070051" y="1054417"/>
                  </a:cubicBezTo>
                  <a:close/>
                  <a:moveTo>
                    <a:pt x="1091664" y="1052280"/>
                  </a:moveTo>
                  <a:lnTo>
                    <a:pt x="1089101" y="1056322"/>
                  </a:lnTo>
                  <a:lnTo>
                    <a:pt x="1088977" y="1055701"/>
                  </a:lnTo>
                  <a:close/>
                  <a:moveTo>
                    <a:pt x="1088149" y="1051559"/>
                  </a:moveTo>
                  <a:lnTo>
                    <a:pt x="1088977" y="1055701"/>
                  </a:lnTo>
                  <a:lnTo>
                    <a:pt x="1086244" y="1059179"/>
                  </a:lnTo>
                  <a:lnTo>
                    <a:pt x="1083613" y="1056549"/>
                  </a:lnTo>
                  <a:close/>
                  <a:moveTo>
                    <a:pt x="1097946" y="1041294"/>
                  </a:moveTo>
                  <a:lnTo>
                    <a:pt x="1096721" y="1045844"/>
                  </a:lnTo>
                  <a:lnTo>
                    <a:pt x="1091664" y="1052280"/>
                  </a:lnTo>
                  <a:lnTo>
                    <a:pt x="1092197" y="1051440"/>
                  </a:lnTo>
                  <a:cubicBezTo>
                    <a:pt x="1093388" y="1050130"/>
                    <a:pt x="1094340" y="1049178"/>
                    <a:pt x="1093864" y="1048702"/>
                  </a:cubicBezTo>
                  <a:cubicBezTo>
                    <a:pt x="1091959" y="1050607"/>
                    <a:pt x="1091006" y="1050607"/>
                    <a:pt x="1089101" y="1050607"/>
                  </a:cubicBezTo>
                  <a:lnTo>
                    <a:pt x="1093567" y="1043462"/>
                  </a:lnTo>
                  <a:lnTo>
                    <a:pt x="1093908" y="1043031"/>
                  </a:lnTo>
                  <a:lnTo>
                    <a:pt x="1095769" y="1044892"/>
                  </a:lnTo>
                  <a:close/>
                  <a:moveTo>
                    <a:pt x="220421" y="1028699"/>
                  </a:moveTo>
                  <a:cubicBezTo>
                    <a:pt x="215659" y="1035367"/>
                    <a:pt x="212801" y="1041082"/>
                    <a:pt x="210896" y="1048702"/>
                  </a:cubicBezTo>
                  <a:cubicBezTo>
                    <a:pt x="209944" y="1048702"/>
                    <a:pt x="211849" y="1050607"/>
                    <a:pt x="212801" y="1050607"/>
                  </a:cubicBezTo>
                  <a:cubicBezTo>
                    <a:pt x="213754" y="1050607"/>
                    <a:pt x="215659" y="1049654"/>
                    <a:pt x="215659" y="1049654"/>
                  </a:cubicBezTo>
                  <a:cubicBezTo>
                    <a:pt x="215659" y="1042034"/>
                    <a:pt x="221374" y="1037272"/>
                    <a:pt x="224231" y="1031557"/>
                  </a:cubicBezTo>
                  <a:cubicBezTo>
                    <a:pt x="224231" y="1030604"/>
                    <a:pt x="224231" y="1030604"/>
                    <a:pt x="225184" y="1029652"/>
                  </a:cubicBezTo>
                  <a:cubicBezTo>
                    <a:pt x="225184" y="1029652"/>
                    <a:pt x="224231" y="1028699"/>
                    <a:pt x="224231" y="1028699"/>
                  </a:cubicBezTo>
                  <a:cubicBezTo>
                    <a:pt x="222326" y="1028699"/>
                    <a:pt x="220421" y="1027747"/>
                    <a:pt x="220421" y="1028699"/>
                  </a:cubicBezTo>
                  <a:close/>
                  <a:moveTo>
                    <a:pt x="210896" y="1021079"/>
                  </a:moveTo>
                  <a:cubicBezTo>
                    <a:pt x="208991" y="1022984"/>
                    <a:pt x="208991" y="1024889"/>
                    <a:pt x="208991" y="1027747"/>
                  </a:cubicBezTo>
                  <a:cubicBezTo>
                    <a:pt x="208039" y="1028699"/>
                    <a:pt x="207086" y="1028699"/>
                    <a:pt x="207086" y="1029652"/>
                  </a:cubicBezTo>
                  <a:cubicBezTo>
                    <a:pt x="207086" y="1029652"/>
                    <a:pt x="207086" y="1030604"/>
                    <a:pt x="207086" y="1030604"/>
                  </a:cubicBezTo>
                  <a:cubicBezTo>
                    <a:pt x="208991" y="1030604"/>
                    <a:pt x="208991" y="1028699"/>
                    <a:pt x="208991" y="1027747"/>
                  </a:cubicBezTo>
                  <a:cubicBezTo>
                    <a:pt x="211849" y="1027747"/>
                    <a:pt x="213754" y="1025842"/>
                    <a:pt x="214706" y="1023937"/>
                  </a:cubicBezTo>
                  <a:cubicBezTo>
                    <a:pt x="215659" y="1022984"/>
                    <a:pt x="215659" y="1022032"/>
                    <a:pt x="215659" y="1021079"/>
                  </a:cubicBezTo>
                  <a:cubicBezTo>
                    <a:pt x="215659" y="1020127"/>
                    <a:pt x="211849" y="1020127"/>
                    <a:pt x="210896" y="1021079"/>
                  </a:cubicBezTo>
                  <a:close/>
                  <a:moveTo>
                    <a:pt x="201371" y="1016317"/>
                  </a:moveTo>
                  <a:cubicBezTo>
                    <a:pt x="200419" y="1016317"/>
                    <a:pt x="199466" y="1017269"/>
                    <a:pt x="198514" y="1018222"/>
                  </a:cubicBezTo>
                  <a:cubicBezTo>
                    <a:pt x="199466" y="1019174"/>
                    <a:pt x="200419" y="1019174"/>
                    <a:pt x="201371" y="1020127"/>
                  </a:cubicBezTo>
                  <a:cubicBezTo>
                    <a:pt x="202324" y="1019174"/>
                    <a:pt x="203276" y="1019174"/>
                    <a:pt x="204229" y="1018222"/>
                  </a:cubicBezTo>
                  <a:cubicBezTo>
                    <a:pt x="203276" y="1017269"/>
                    <a:pt x="202324" y="1016317"/>
                    <a:pt x="201371" y="1016317"/>
                  </a:cubicBezTo>
                  <a:close/>
                  <a:moveTo>
                    <a:pt x="1134821" y="1009650"/>
                  </a:moveTo>
                  <a:cubicBezTo>
                    <a:pt x="1135774" y="1010602"/>
                    <a:pt x="1131011" y="1015365"/>
                    <a:pt x="1131964" y="1016317"/>
                  </a:cubicBezTo>
                  <a:cubicBezTo>
                    <a:pt x="1132916" y="1016317"/>
                    <a:pt x="1134821" y="1014413"/>
                    <a:pt x="1135774" y="1013460"/>
                  </a:cubicBezTo>
                  <a:cubicBezTo>
                    <a:pt x="1135774" y="1017270"/>
                    <a:pt x="1130058" y="1020127"/>
                    <a:pt x="1129106" y="1017270"/>
                  </a:cubicBezTo>
                  <a:cubicBezTo>
                    <a:pt x="1132916" y="1013460"/>
                    <a:pt x="1131964" y="1011555"/>
                    <a:pt x="1134821" y="1009650"/>
                  </a:cubicBezTo>
                  <a:close/>
                  <a:moveTo>
                    <a:pt x="184226" y="1003934"/>
                  </a:moveTo>
                  <a:cubicBezTo>
                    <a:pt x="184226" y="1003934"/>
                    <a:pt x="184226" y="1004887"/>
                    <a:pt x="184226" y="1004887"/>
                  </a:cubicBezTo>
                  <a:lnTo>
                    <a:pt x="185043" y="1005159"/>
                  </a:lnTo>
                  <a:lnTo>
                    <a:pt x="186131" y="1006792"/>
                  </a:lnTo>
                  <a:lnTo>
                    <a:pt x="187084" y="1007507"/>
                  </a:lnTo>
                  <a:lnTo>
                    <a:pt x="187084" y="1010602"/>
                  </a:lnTo>
                  <a:cubicBezTo>
                    <a:pt x="187084" y="1010602"/>
                    <a:pt x="188036" y="1011554"/>
                    <a:pt x="188036" y="1011554"/>
                  </a:cubicBezTo>
                  <a:cubicBezTo>
                    <a:pt x="188989" y="1011554"/>
                    <a:pt x="189941" y="1010602"/>
                    <a:pt x="189941" y="1009649"/>
                  </a:cubicBezTo>
                  <a:lnTo>
                    <a:pt x="187084" y="1007507"/>
                  </a:lnTo>
                  <a:lnTo>
                    <a:pt x="187084" y="1005839"/>
                  </a:lnTo>
                  <a:lnTo>
                    <a:pt x="185043" y="1005159"/>
                  </a:lnTo>
                  <a:close/>
                  <a:moveTo>
                    <a:pt x="1148632" y="987385"/>
                  </a:moveTo>
                  <a:cubicBezTo>
                    <a:pt x="1150061" y="986789"/>
                    <a:pt x="1151014" y="987266"/>
                    <a:pt x="1150061" y="989647"/>
                  </a:cubicBezTo>
                  <a:cubicBezTo>
                    <a:pt x="1151014" y="989647"/>
                    <a:pt x="1147204" y="989647"/>
                    <a:pt x="1144346" y="991552"/>
                  </a:cubicBezTo>
                  <a:cubicBezTo>
                    <a:pt x="1145299" y="989647"/>
                    <a:pt x="1147204" y="987980"/>
                    <a:pt x="1148632" y="987385"/>
                  </a:cubicBezTo>
                  <a:close/>
                  <a:moveTo>
                    <a:pt x="1167206" y="964882"/>
                  </a:moveTo>
                  <a:cubicBezTo>
                    <a:pt x="1165301" y="964882"/>
                    <a:pt x="1163396" y="969644"/>
                    <a:pt x="1160539" y="973454"/>
                  </a:cubicBezTo>
                  <a:cubicBezTo>
                    <a:pt x="1159586" y="972502"/>
                    <a:pt x="1157681" y="973454"/>
                    <a:pt x="1156729" y="975359"/>
                  </a:cubicBezTo>
                  <a:cubicBezTo>
                    <a:pt x="1154824" y="974407"/>
                    <a:pt x="1156729" y="971549"/>
                    <a:pt x="1159586" y="967739"/>
                  </a:cubicBezTo>
                  <a:cubicBezTo>
                    <a:pt x="1159586" y="970597"/>
                    <a:pt x="1161491" y="967739"/>
                    <a:pt x="1161491" y="970597"/>
                  </a:cubicBezTo>
                  <a:cubicBezTo>
                    <a:pt x="1163396" y="967739"/>
                    <a:pt x="1165301" y="962024"/>
                    <a:pt x="1167206" y="964882"/>
                  </a:cubicBezTo>
                  <a:close/>
                  <a:moveTo>
                    <a:pt x="100406" y="960120"/>
                  </a:moveTo>
                  <a:cubicBezTo>
                    <a:pt x="101359" y="962025"/>
                    <a:pt x="102311" y="962977"/>
                    <a:pt x="102311" y="964883"/>
                  </a:cubicBezTo>
                  <a:cubicBezTo>
                    <a:pt x="102311" y="964883"/>
                    <a:pt x="101359" y="965835"/>
                    <a:pt x="100406" y="965835"/>
                  </a:cubicBezTo>
                  <a:cubicBezTo>
                    <a:pt x="98501" y="963930"/>
                    <a:pt x="98501" y="962977"/>
                    <a:pt x="99454" y="961072"/>
                  </a:cubicBezTo>
                  <a:cubicBezTo>
                    <a:pt x="99454" y="961072"/>
                    <a:pt x="100406" y="960120"/>
                    <a:pt x="100406" y="960120"/>
                  </a:cubicBezTo>
                  <a:close/>
                  <a:moveTo>
                    <a:pt x="173749" y="956309"/>
                  </a:moveTo>
                  <a:cubicBezTo>
                    <a:pt x="173749" y="956309"/>
                    <a:pt x="172796" y="957262"/>
                    <a:pt x="172796" y="957262"/>
                  </a:cubicBezTo>
                  <a:cubicBezTo>
                    <a:pt x="171844" y="957262"/>
                    <a:pt x="171844" y="957262"/>
                    <a:pt x="171844" y="958214"/>
                  </a:cubicBezTo>
                  <a:cubicBezTo>
                    <a:pt x="171844" y="959167"/>
                    <a:pt x="171844" y="961072"/>
                    <a:pt x="172796" y="961072"/>
                  </a:cubicBezTo>
                  <a:cubicBezTo>
                    <a:pt x="174701" y="962024"/>
                    <a:pt x="174701" y="960119"/>
                    <a:pt x="174701" y="959167"/>
                  </a:cubicBezTo>
                  <a:cubicBezTo>
                    <a:pt x="174701" y="958214"/>
                    <a:pt x="174701" y="957262"/>
                    <a:pt x="173749" y="956309"/>
                  </a:cubicBezTo>
                  <a:close/>
                  <a:moveTo>
                    <a:pt x="134697" y="948690"/>
                  </a:moveTo>
                  <a:cubicBezTo>
                    <a:pt x="136601" y="946785"/>
                    <a:pt x="137554" y="949642"/>
                    <a:pt x="138507" y="950595"/>
                  </a:cubicBezTo>
                  <a:cubicBezTo>
                    <a:pt x="142317" y="956310"/>
                    <a:pt x="141364" y="960120"/>
                    <a:pt x="134697" y="962977"/>
                  </a:cubicBezTo>
                  <a:cubicBezTo>
                    <a:pt x="133744" y="963930"/>
                    <a:pt x="131839" y="964882"/>
                    <a:pt x="130887" y="965835"/>
                  </a:cubicBezTo>
                  <a:cubicBezTo>
                    <a:pt x="130887" y="964882"/>
                    <a:pt x="129934" y="964882"/>
                    <a:pt x="129934" y="963930"/>
                  </a:cubicBezTo>
                  <a:cubicBezTo>
                    <a:pt x="129934" y="960120"/>
                    <a:pt x="133744" y="957262"/>
                    <a:pt x="130887" y="952500"/>
                  </a:cubicBezTo>
                  <a:cubicBezTo>
                    <a:pt x="130887" y="952500"/>
                    <a:pt x="132792" y="949642"/>
                    <a:pt x="134697" y="948690"/>
                  </a:cubicBezTo>
                  <a:close/>
                  <a:moveTo>
                    <a:pt x="84214" y="940117"/>
                  </a:moveTo>
                  <a:cubicBezTo>
                    <a:pt x="87071" y="941069"/>
                    <a:pt x="90881" y="944879"/>
                    <a:pt x="90881" y="946784"/>
                  </a:cubicBezTo>
                  <a:cubicBezTo>
                    <a:pt x="89929" y="948689"/>
                    <a:pt x="85166" y="951547"/>
                    <a:pt x="83261" y="951547"/>
                  </a:cubicBezTo>
                  <a:cubicBezTo>
                    <a:pt x="80404" y="950594"/>
                    <a:pt x="79451" y="948689"/>
                    <a:pt x="79451" y="943927"/>
                  </a:cubicBezTo>
                  <a:cubicBezTo>
                    <a:pt x="79451" y="941069"/>
                    <a:pt x="82309" y="939164"/>
                    <a:pt x="84214" y="940117"/>
                  </a:cubicBezTo>
                  <a:close/>
                  <a:moveTo>
                    <a:pt x="1159586" y="938212"/>
                  </a:moveTo>
                  <a:lnTo>
                    <a:pt x="1157248" y="944446"/>
                  </a:lnTo>
                  <a:lnTo>
                    <a:pt x="1156051" y="943249"/>
                  </a:lnTo>
                  <a:close/>
                  <a:moveTo>
                    <a:pt x="119457" y="925829"/>
                  </a:moveTo>
                  <a:cubicBezTo>
                    <a:pt x="119457" y="925829"/>
                    <a:pt x="120409" y="926782"/>
                    <a:pt x="120409" y="926782"/>
                  </a:cubicBezTo>
                  <a:cubicBezTo>
                    <a:pt x="121362" y="927734"/>
                    <a:pt x="122314" y="929639"/>
                    <a:pt x="123267" y="931544"/>
                  </a:cubicBezTo>
                  <a:cubicBezTo>
                    <a:pt x="126124" y="937259"/>
                    <a:pt x="126124" y="938212"/>
                    <a:pt x="121362" y="942022"/>
                  </a:cubicBezTo>
                  <a:cubicBezTo>
                    <a:pt x="120409" y="942022"/>
                    <a:pt x="119457" y="942974"/>
                    <a:pt x="119457" y="942974"/>
                  </a:cubicBezTo>
                  <a:cubicBezTo>
                    <a:pt x="119457" y="942022"/>
                    <a:pt x="118504" y="942022"/>
                    <a:pt x="118504" y="941069"/>
                  </a:cubicBezTo>
                  <a:cubicBezTo>
                    <a:pt x="118504" y="936307"/>
                    <a:pt x="118504" y="931544"/>
                    <a:pt x="118504" y="926782"/>
                  </a:cubicBezTo>
                  <a:cubicBezTo>
                    <a:pt x="118504" y="926782"/>
                    <a:pt x="119457" y="925829"/>
                    <a:pt x="119457" y="925829"/>
                  </a:cubicBezTo>
                  <a:close/>
                  <a:moveTo>
                    <a:pt x="1169111" y="922019"/>
                  </a:moveTo>
                  <a:lnTo>
                    <a:pt x="1168019" y="924859"/>
                  </a:lnTo>
                  <a:lnTo>
                    <a:pt x="1167321" y="924768"/>
                  </a:lnTo>
                  <a:close/>
                  <a:moveTo>
                    <a:pt x="65164" y="905827"/>
                  </a:moveTo>
                  <a:cubicBezTo>
                    <a:pt x="69926" y="904875"/>
                    <a:pt x="73736" y="908685"/>
                    <a:pt x="74689" y="912495"/>
                  </a:cubicBezTo>
                  <a:cubicBezTo>
                    <a:pt x="76594" y="915352"/>
                    <a:pt x="76594" y="919162"/>
                    <a:pt x="79451" y="922972"/>
                  </a:cubicBezTo>
                  <a:cubicBezTo>
                    <a:pt x="82309" y="926782"/>
                    <a:pt x="76594" y="932497"/>
                    <a:pt x="71831" y="932497"/>
                  </a:cubicBezTo>
                  <a:cubicBezTo>
                    <a:pt x="70879" y="932497"/>
                    <a:pt x="68974" y="931545"/>
                    <a:pt x="68974" y="930592"/>
                  </a:cubicBezTo>
                  <a:cubicBezTo>
                    <a:pt x="68974" y="927735"/>
                    <a:pt x="68974" y="924877"/>
                    <a:pt x="68974" y="922972"/>
                  </a:cubicBezTo>
                  <a:cubicBezTo>
                    <a:pt x="69926" y="917257"/>
                    <a:pt x="67069" y="913447"/>
                    <a:pt x="63258" y="909637"/>
                  </a:cubicBezTo>
                  <a:cubicBezTo>
                    <a:pt x="62306" y="908685"/>
                    <a:pt x="62306" y="906780"/>
                    <a:pt x="62306" y="906780"/>
                  </a:cubicBezTo>
                  <a:cubicBezTo>
                    <a:pt x="62306" y="906780"/>
                    <a:pt x="64211" y="905827"/>
                    <a:pt x="65164" y="905827"/>
                  </a:cubicBezTo>
                  <a:close/>
                  <a:moveTo>
                    <a:pt x="94691" y="894397"/>
                  </a:moveTo>
                  <a:cubicBezTo>
                    <a:pt x="103264" y="891540"/>
                    <a:pt x="108979" y="897255"/>
                    <a:pt x="112789" y="903922"/>
                  </a:cubicBezTo>
                  <a:cubicBezTo>
                    <a:pt x="113741" y="904875"/>
                    <a:pt x="113741" y="906780"/>
                    <a:pt x="112789" y="907732"/>
                  </a:cubicBezTo>
                  <a:cubicBezTo>
                    <a:pt x="108979" y="911542"/>
                    <a:pt x="104216" y="916305"/>
                    <a:pt x="99454" y="920115"/>
                  </a:cubicBezTo>
                  <a:cubicBezTo>
                    <a:pt x="99454" y="920115"/>
                    <a:pt x="96596" y="920115"/>
                    <a:pt x="96596" y="919162"/>
                  </a:cubicBezTo>
                  <a:cubicBezTo>
                    <a:pt x="94691" y="913447"/>
                    <a:pt x="88976" y="908685"/>
                    <a:pt x="90881" y="903922"/>
                  </a:cubicBezTo>
                  <a:cubicBezTo>
                    <a:pt x="90881" y="900112"/>
                    <a:pt x="90881" y="898207"/>
                    <a:pt x="91834" y="896302"/>
                  </a:cubicBezTo>
                  <a:cubicBezTo>
                    <a:pt x="91834" y="895350"/>
                    <a:pt x="93739" y="894397"/>
                    <a:pt x="94691" y="894397"/>
                  </a:cubicBezTo>
                  <a:close/>
                  <a:moveTo>
                    <a:pt x="1175779" y="891539"/>
                  </a:moveTo>
                  <a:cubicBezTo>
                    <a:pt x="1174826" y="895349"/>
                    <a:pt x="1173874" y="897254"/>
                    <a:pt x="1174826" y="899159"/>
                  </a:cubicBezTo>
                  <a:cubicBezTo>
                    <a:pt x="1176731" y="897254"/>
                    <a:pt x="1178636" y="891539"/>
                    <a:pt x="1175779" y="891539"/>
                  </a:cubicBezTo>
                  <a:close/>
                  <a:moveTo>
                    <a:pt x="97549" y="880110"/>
                  </a:moveTo>
                  <a:cubicBezTo>
                    <a:pt x="97549" y="880110"/>
                    <a:pt x="98501" y="880110"/>
                    <a:pt x="98501" y="881062"/>
                  </a:cubicBezTo>
                  <a:cubicBezTo>
                    <a:pt x="98501" y="883920"/>
                    <a:pt x="94692" y="889635"/>
                    <a:pt x="92787" y="890587"/>
                  </a:cubicBezTo>
                  <a:cubicBezTo>
                    <a:pt x="92787" y="889635"/>
                    <a:pt x="91834" y="889635"/>
                    <a:pt x="91834" y="888683"/>
                  </a:cubicBezTo>
                  <a:cubicBezTo>
                    <a:pt x="91834" y="884873"/>
                    <a:pt x="94692" y="880110"/>
                    <a:pt x="97549" y="880110"/>
                  </a:cubicBezTo>
                  <a:close/>
                  <a:moveTo>
                    <a:pt x="1196734" y="868679"/>
                  </a:moveTo>
                  <a:cubicBezTo>
                    <a:pt x="1200544" y="867727"/>
                    <a:pt x="1195781" y="882014"/>
                    <a:pt x="1192924" y="879157"/>
                  </a:cubicBezTo>
                  <a:cubicBezTo>
                    <a:pt x="1195781" y="874394"/>
                    <a:pt x="1193876" y="871537"/>
                    <a:pt x="1196734" y="868679"/>
                  </a:cubicBezTo>
                  <a:close/>
                  <a:moveTo>
                    <a:pt x="1177684" y="865822"/>
                  </a:moveTo>
                  <a:cubicBezTo>
                    <a:pt x="1175779" y="871537"/>
                    <a:pt x="1173874" y="873442"/>
                    <a:pt x="1173874" y="877252"/>
                  </a:cubicBezTo>
                  <a:cubicBezTo>
                    <a:pt x="1175779" y="875347"/>
                    <a:pt x="1179589" y="866774"/>
                    <a:pt x="1177684" y="865822"/>
                  </a:cubicBezTo>
                  <a:close/>
                  <a:moveTo>
                    <a:pt x="1206259" y="857249"/>
                  </a:moveTo>
                  <a:cubicBezTo>
                    <a:pt x="1203401" y="862964"/>
                    <a:pt x="1200544" y="867727"/>
                    <a:pt x="1196734" y="865822"/>
                  </a:cubicBezTo>
                  <a:cubicBezTo>
                    <a:pt x="1200544" y="863917"/>
                    <a:pt x="1202449" y="857249"/>
                    <a:pt x="1206259" y="857249"/>
                  </a:cubicBezTo>
                  <a:close/>
                  <a:moveTo>
                    <a:pt x="1183399" y="853439"/>
                  </a:moveTo>
                  <a:cubicBezTo>
                    <a:pt x="1181494" y="862012"/>
                    <a:pt x="1180541" y="864869"/>
                    <a:pt x="1181494" y="870584"/>
                  </a:cubicBezTo>
                  <a:cubicBezTo>
                    <a:pt x="1182446" y="864869"/>
                    <a:pt x="1188161" y="858202"/>
                    <a:pt x="1186256" y="856297"/>
                  </a:cubicBezTo>
                  <a:cubicBezTo>
                    <a:pt x="1182446" y="863917"/>
                    <a:pt x="1184351" y="856297"/>
                    <a:pt x="1183399" y="853439"/>
                  </a:cubicBezTo>
                  <a:close/>
                  <a:moveTo>
                    <a:pt x="55639" y="853439"/>
                  </a:moveTo>
                  <a:cubicBezTo>
                    <a:pt x="57544" y="854391"/>
                    <a:pt x="60401" y="858202"/>
                    <a:pt x="59449" y="861059"/>
                  </a:cubicBezTo>
                  <a:cubicBezTo>
                    <a:pt x="60401" y="865822"/>
                    <a:pt x="58496" y="868679"/>
                    <a:pt x="54686" y="870584"/>
                  </a:cubicBezTo>
                  <a:cubicBezTo>
                    <a:pt x="53733" y="870584"/>
                    <a:pt x="52781" y="870584"/>
                    <a:pt x="52781" y="868679"/>
                  </a:cubicBezTo>
                  <a:cubicBezTo>
                    <a:pt x="52781" y="865822"/>
                    <a:pt x="52781" y="863916"/>
                    <a:pt x="52781" y="861059"/>
                  </a:cubicBezTo>
                  <a:cubicBezTo>
                    <a:pt x="52781" y="859154"/>
                    <a:pt x="52781" y="857249"/>
                    <a:pt x="52781" y="855344"/>
                  </a:cubicBezTo>
                  <a:cubicBezTo>
                    <a:pt x="53733" y="854391"/>
                    <a:pt x="54686" y="853439"/>
                    <a:pt x="55639" y="853439"/>
                  </a:cubicBezTo>
                  <a:close/>
                  <a:moveTo>
                    <a:pt x="1181494" y="844867"/>
                  </a:moveTo>
                  <a:cubicBezTo>
                    <a:pt x="1181494" y="848677"/>
                    <a:pt x="1176731" y="855344"/>
                    <a:pt x="1179589" y="855344"/>
                  </a:cubicBezTo>
                  <a:cubicBezTo>
                    <a:pt x="1179589" y="850582"/>
                    <a:pt x="1183399" y="846772"/>
                    <a:pt x="1181494" y="844867"/>
                  </a:cubicBezTo>
                  <a:close/>
                  <a:moveTo>
                    <a:pt x="1186256" y="808672"/>
                  </a:moveTo>
                  <a:cubicBezTo>
                    <a:pt x="1184351" y="810577"/>
                    <a:pt x="1184351" y="812482"/>
                    <a:pt x="1184351" y="813434"/>
                  </a:cubicBezTo>
                  <a:cubicBezTo>
                    <a:pt x="1184351" y="814387"/>
                    <a:pt x="1184351" y="815339"/>
                    <a:pt x="1185304" y="816292"/>
                  </a:cubicBezTo>
                  <a:cubicBezTo>
                    <a:pt x="1185304" y="813434"/>
                    <a:pt x="1188161" y="808672"/>
                    <a:pt x="1186256" y="808672"/>
                  </a:cubicBezTo>
                  <a:close/>
                  <a:moveTo>
                    <a:pt x="1198639" y="772477"/>
                  </a:moveTo>
                  <a:cubicBezTo>
                    <a:pt x="1201496" y="775334"/>
                    <a:pt x="1195781" y="784859"/>
                    <a:pt x="1194829" y="791527"/>
                  </a:cubicBezTo>
                  <a:cubicBezTo>
                    <a:pt x="1191971" y="791527"/>
                    <a:pt x="1196734" y="783907"/>
                    <a:pt x="1193876" y="784859"/>
                  </a:cubicBezTo>
                  <a:cubicBezTo>
                    <a:pt x="1196734" y="782002"/>
                    <a:pt x="1196734" y="779144"/>
                    <a:pt x="1198639" y="772477"/>
                  </a:cubicBezTo>
                  <a:close/>
                  <a:moveTo>
                    <a:pt x="1199591" y="764857"/>
                  </a:moveTo>
                  <a:cubicBezTo>
                    <a:pt x="1198639" y="764857"/>
                    <a:pt x="1197686" y="765809"/>
                    <a:pt x="1196734" y="765809"/>
                  </a:cubicBezTo>
                  <a:cubicBezTo>
                    <a:pt x="1196734" y="772477"/>
                    <a:pt x="1194829" y="778192"/>
                    <a:pt x="1193876" y="783907"/>
                  </a:cubicBezTo>
                  <a:cubicBezTo>
                    <a:pt x="1193876" y="784859"/>
                    <a:pt x="1193876" y="784859"/>
                    <a:pt x="1193876" y="784859"/>
                  </a:cubicBezTo>
                  <a:cubicBezTo>
                    <a:pt x="1192924" y="788669"/>
                    <a:pt x="1191971" y="791527"/>
                    <a:pt x="1191019" y="795337"/>
                  </a:cubicBezTo>
                  <a:cubicBezTo>
                    <a:pt x="1191019" y="796289"/>
                    <a:pt x="1191971" y="797242"/>
                    <a:pt x="1192924" y="795337"/>
                  </a:cubicBezTo>
                  <a:cubicBezTo>
                    <a:pt x="1194829" y="795337"/>
                    <a:pt x="1190066" y="802004"/>
                    <a:pt x="1193876" y="800099"/>
                  </a:cubicBezTo>
                  <a:cubicBezTo>
                    <a:pt x="1192924" y="802004"/>
                    <a:pt x="1192924" y="799147"/>
                    <a:pt x="1191971" y="799147"/>
                  </a:cubicBezTo>
                  <a:cubicBezTo>
                    <a:pt x="1191019" y="810577"/>
                    <a:pt x="1185304" y="822959"/>
                    <a:pt x="1184351" y="834389"/>
                  </a:cubicBezTo>
                  <a:cubicBezTo>
                    <a:pt x="1183399" y="832484"/>
                    <a:pt x="1182446" y="832484"/>
                    <a:pt x="1181494" y="835342"/>
                  </a:cubicBezTo>
                  <a:cubicBezTo>
                    <a:pt x="1183399" y="836294"/>
                    <a:pt x="1181494" y="844867"/>
                    <a:pt x="1184351" y="841057"/>
                  </a:cubicBezTo>
                  <a:cubicBezTo>
                    <a:pt x="1185304" y="842962"/>
                    <a:pt x="1183399" y="848677"/>
                    <a:pt x="1182446" y="849629"/>
                  </a:cubicBezTo>
                  <a:cubicBezTo>
                    <a:pt x="1182446" y="851534"/>
                    <a:pt x="1183399" y="851534"/>
                    <a:pt x="1186256" y="852487"/>
                  </a:cubicBezTo>
                  <a:cubicBezTo>
                    <a:pt x="1188161" y="844867"/>
                    <a:pt x="1191019" y="834389"/>
                    <a:pt x="1187209" y="835342"/>
                  </a:cubicBezTo>
                  <a:cubicBezTo>
                    <a:pt x="1188161" y="832484"/>
                    <a:pt x="1190066" y="835342"/>
                    <a:pt x="1191019" y="831532"/>
                  </a:cubicBezTo>
                  <a:cubicBezTo>
                    <a:pt x="1191019" y="823912"/>
                    <a:pt x="1190066" y="819149"/>
                    <a:pt x="1192924" y="803909"/>
                  </a:cubicBezTo>
                  <a:cubicBezTo>
                    <a:pt x="1194829" y="804862"/>
                    <a:pt x="1191019" y="812482"/>
                    <a:pt x="1192924" y="812482"/>
                  </a:cubicBezTo>
                  <a:cubicBezTo>
                    <a:pt x="1193876" y="809624"/>
                    <a:pt x="1196734" y="795337"/>
                    <a:pt x="1194829" y="792479"/>
                  </a:cubicBezTo>
                  <a:cubicBezTo>
                    <a:pt x="1195781" y="791527"/>
                    <a:pt x="1196734" y="792479"/>
                    <a:pt x="1198639" y="788669"/>
                  </a:cubicBezTo>
                  <a:cubicBezTo>
                    <a:pt x="1197686" y="784859"/>
                    <a:pt x="1199591" y="780097"/>
                    <a:pt x="1200544" y="776287"/>
                  </a:cubicBezTo>
                  <a:cubicBezTo>
                    <a:pt x="1201496" y="772477"/>
                    <a:pt x="1201496" y="767714"/>
                    <a:pt x="1199591" y="764857"/>
                  </a:cubicBezTo>
                  <a:close/>
                  <a:moveTo>
                    <a:pt x="1208164" y="736282"/>
                  </a:moveTo>
                  <a:cubicBezTo>
                    <a:pt x="1207211" y="736282"/>
                    <a:pt x="1206259" y="737234"/>
                    <a:pt x="1206259" y="737234"/>
                  </a:cubicBezTo>
                  <a:cubicBezTo>
                    <a:pt x="1206259" y="738187"/>
                    <a:pt x="1206259" y="740092"/>
                    <a:pt x="1206259" y="741044"/>
                  </a:cubicBezTo>
                  <a:cubicBezTo>
                    <a:pt x="1206259" y="739139"/>
                    <a:pt x="1207211" y="738187"/>
                    <a:pt x="1208164" y="736282"/>
                  </a:cubicBezTo>
                  <a:close/>
                  <a:moveTo>
                    <a:pt x="1210069" y="718184"/>
                  </a:moveTo>
                  <a:cubicBezTo>
                    <a:pt x="1209116" y="721042"/>
                    <a:pt x="1209116" y="722947"/>
                    <a:pt x="1208164" y="724852"/>
                  </a:cubicBezTo>
                  <a:cubicBezTo>
                    <a:pt x="1208164" y="726757"/>
                    <a:pt x="1209116" y="729614"/>
                    <a:pt x="1209116" y="731519"/>
                  </a:cubicBezTo>
                  <a:cubicBezTo>
                    <a:pt x="1209116" y="725804"/>
                    <a:pt x="1210069" y="723899"/>
                    <a:pt x="1210069" y="718184"/>
                  </a:cubicBezTo>
                  <a:close/>
                  <a:moveTo>
                    <a:pt x="1211974" y="693419"/>
                  </a:moveTo>
                  <a:cubicBezTo>
                    <a:pt x="1211021" y="694372"/>
                    <a:pt x="1211021" y="694372"/>
                    <a:pt x="1211021" y="695324"/>
                  </a:cubicBezTo>
                  <a:cubicBezTo>
                    <a:pt x="1211021" y="695324"/>
                    <a:pt x="1211021" y="696277"/>
                    <a:pt x="1211021" y="696277"/>
                  </a:cubicBezTo>
                  <a:cubicBezTo>
                    <a:pt x="1211021" y="696277"/>
                    <a:pt x="1211021" y="697229"/>
                    <a:pt x="1211021" y="697229"/>
                  </a:cubicBezTo>
                  <a:lnTo>
                    <a:pt x="1211929" y="702676"/>
                  </a:lnTo>
                  <a:lnTo>
                    <a:pt x="1211866" y="702781"/>
                  </a:lnTo>
                  <a:lnTo>
                    <a:pt x="1210069" y="700087"/>
                  </a:lnTo>
                  <a:cubicBezTo>
                    <a:pt x="1209116" y="702944"/>
                    <a:pt x="1208164" y="705802"/>
                    <a:pt x="1208164" y="709612"/>
                  </a:cubicBezTo>
                  <a:cubicBezTo>
                    <a:pt x="1209116" y="709612"/>
                    <a:pt x="1209116" y="711517"/>
                    <a:pt x="1209116" y="713422"/>
                  </a:cubicBezTo>
                  <a:cubicBezTo>
                    <a:pt x="1210069" y="709135"/>
                    <a:pt x="1209592" y="707707"/>
                    <a:pt x="1209592" y="706516"/>
                  </a:cubicBezTo>
                  <a:lnTo>
                    <a:pt x="1211866" y="702781"/>
                  </a:lnTo>
                  <a:lnTo>
                    <a:pt x="1211974" y="702944"/>
                  </a:lnTo>
                  <a:lnTo>
                    <a:pt x="1211929" y="702676"/>
                  </a:lnTo>
                  <a:lnTo>
                    <a:pt x="1212926" y="701039"/>
                  </a:lnTo>
                  <a:cubicBezTo>
                    <a:pt x="1213879" y="696277"/>
                    <a:pt x="1211974" y="696277"/>
                    <a:pt x="1211974" y="693419"/>
                  </a:cubicBezTo>
                  <a:close/>
                  <a:moveTo>
                    <a:pt x="1210069" y="654367"/>
                  </a:moveTo>
                  <a:cubicBezTo>
                    <a:pt x="1208164" y="655319"/>
                    <a:pt x="1207211" y="657224"/>
                    <a:pt x="1206259" y="659129"/>
                  </a:cubicBezTo>
                  <a:cubicBezTo>
                    <a:pt x="1206259" y="660082"/>
                    <a:pt x="1206259" y="660082"/>
                    <a:pt x="1206259" y="660082"/>
                  </a:cubicBezTo>
                  <a:cubicBezTo>
                    <a:pt x="1207211" y="662939"/>
                    <a:pt x="1207211" y="664844"/>
                    <a:pt x="1207211" y="667702"/>
                  </a:cubicBezTo>
                  <a:cubicBezTo>
                    <a:pt x="1208164" y="677227"/>
                    <a:pt x="1208164" y="685799"/>
                    <a:pt x="1208164" y="694372"/>
                  </a:cubicBezTo>
                  <a:cubicBezTo>
                    <a:pt x="1209116" y="691514"/>
                    <a:pt x="1210069" y="687704"/>
                    <a:pt x="1211021" y="682942"/>
                  </a:cubicBezTo>
                  <a:cubicBezTo>
                    <a:pt x="1211021" y="680084"/>
                    <a:pt x="1209116" y="681037"/>
                    <a:pt x="1208164" y="681037"/>
                  </a:cubicBezTo>
                  <a:cubicBezTo>
                    <a:pt x="1208164" y="678179"/>
                    <a:pt x="1210069" y="678179"/>
                    <a:pt x="1211021" y="678179"/>
                  </a:cubicBezTo>
                  <a:cubicBezTo>
                    <a:pt x="1211021" y="672464"/>
                    <a:pt x="1210069" y="667702"/>
                    <a:pt x="1210069" y="661987"/>
                  </a:cubicBezTo>
                  <a:cubicBezTo>
                    <a:pt x="1210069" y="659129"/>
                    <a:pt x="1210069" y="657224"/>
                    <a:pt x="1210069" y="654367"/>
                  </a:cubicBezTo>
                  <a:close/>
                  <a:moveTo>
                    <a:pt x="1232929" y="600074"/>
                  </a:moveTo>
                  <a:cubicBezTo>
                    <a:pt x="1231976" y="603884"/>
                    <a:pt x="1231024" y="611504"/>
                    <a:pt x="1234834" y="612457"/>
                  </a:cubicBezTo>
                  <a:cubicBezTo>
                    <a:pt x="1233881" y="606742"/>
                    <a:pt x="1233881" y="598169"/>
                    <a:pt x="1232929" y="600074"/>
                  </a:cubicBezTo>
                  <a:close/>
                  <a:moveTo>
                    <a:pt x="1228166" y="586739"/>
                  </a:moveTo>
                  <a:cubicBezTo>
                    <a:pt x="1229119" y="591502"/>
                    <a:pt x="1229119" y="595312"/>
                    <a:pt x="1228166" y="599122"/>
                  </a:cubicBezTo>
                  <a:cubicBezTo>
                    <a:pt x="1228166" y="600074"/>
                    <a:pt x="1228166" y="601979"/>
                    <a:pt x="1228166" y="602932"/>
                  </a:cubicBezTo>
                  <a:cubicBezTo>
                    <a:pt x="1231024" y="599122"/>
                    <a:pt x="1232929" y="588644"/>
                    <a:pt x="1228166" y="586739"/>
                  </a:cubicBezTo>
                  <a:close/>
                  <a:moveTo>
                    <a:pt x="1227214" y="576262"/>
                  </a:moveTo>
                  <a:cubicBezTo>
                    <a:pt x="1226261" y="578167"/>
                    <a:pt x="1227214" y="586739"/>
                    <a:pt x="1230071" y="584834"/>
                  </a:cubicBezTo>
                  <a:cubicBezTo>
                    <a:pt x="1229119" y="581024"/>
                    <a:pt x="1228166" y="578167"/>
                    <a:pt x="1227214" y="576262"/>
                  </a:cubicBezTo>
                  <a:close/>
                  <a:moveTo>
                    <a:pt x="1228166" y="566737"/>
                  </a:moveTo>
                  <a:cubicBezTo>
                    <a:pt x="1227214" y="568642"/>
                    <a:pt x="1226261" y="569594"/>
                    <a:pt x="1226261" y="570547"/>
                  </a:cubicBezTo>
                  <a:cubicBezTo>
                    <a:pt x="1226261" y="571499"/>
                    <a:pt x="1226261" y="572452"/>
                    <a:pt x="1227214" y="572452"/>
                  </a:cubicBezTo>
                  <a:cubicBezTo>
                    <a:pt x="1228166" y="571499"/>
                    <a:pt x="1228166" y="569594"/>
                    <a:pt x="1228166" y="566737"/>
                  </a:cubicBezTo>
                  <a:close/>
                  <a:moveTo>
                    <a:pt x="1224356" y="554354"/>
                  </a:moveTo>
                  <a:cubicBezTo>
                    <a:pt x="1224356" y="555307"/>
                    <a:pt x="1224356" y="555307"/>
                    <a:pt x="1224356" y="556259"/>
                  </a:cubicBezTo>
                  <a:cubicBezTo>
                    <a:pt x="1225309" y="556259"/>
                    <a:pt x="1225309" y="557212"/>
                    <a:pt x="1226261" y="557212"/>
                  </a:cubicBezTo>
                  <a:cubicBezTo>
                    <a:pt x="1225309" y="556259"/>
                    <a:pt x="1225309" y="555307"/>
                    <a:pt x="1224356" y="554354"/>
                  </a:cubicBezTo>
                  <a:close/>
                  <a:moveTo>
                    <a:pt x="1217689" y="538162"/>
                  </a:moveTo>
                  <a:cubicBezTo>
                    <a:pt x="1215784" y="538162"/>
                    <a:pt x="1213879" y="540067"/>
                    <a:pt x="1214831" y="541972"/>
                  </a:cubicBezTo>
                  <a:cubicBezTo>
                    <a:pt x="1214831" y="541972"/>
                    <a:pt x="1214831" y="542924"/>
                    <a:pt x="1215784" y="543877"/>
                  </a:cubicBezTo>
                  <a:cubicBezTo>
                    <a:pt x="1216736" y="544829"/>
                    <a:pt x="1217689" y="545782"/>
                    <a:pt x="1218641" y="546734"/>
                  </a:cubicBezTo>
                  <a:cubicBezTo>
                    <a:pt x="1218641" y="547687"/>
                    <a:pt x="1218641" y="547687"/>
                    <a:pt x="1218641" y="548639"/>
                  </a:cubicBezTo>
                  <a:cubicBezTo>
                    <a:pt x="1219594" y="549592"/>
                    <a:pt x="1219594" y="550544"/>
                    <a:pt x="1220546" y="551497"/>
                  </a:cubicBezTo>
                  <a:cubicBezTo>
                    <a:pt x="1220546" y="551497"/>
                    <a:pt x="1221499" y="550544"/>
                    <a:pt x="1221499" y="548639"/>
                  </a:cubicBezTo>
                  <a:cubicBezTo>
                    <a:pt x="1220546" y="549592"/>
                    <a:pt x="1217689" y="544829"/>
                    <a:pt x="1219594" y="540067"/>
                  </a:cubicBezTo>
                  <a:cubicBezTo>
                    <a:pt x="1218641" y="539114"/>
                    <a:pt x="1217689" y="539114"/>
                    <a:pt x="1217689" y="538162"/>
                  </a:cubicBezTo>
                  <a:close/>
                  <a:moveTo>
                    <a:pt x="1213879" y="512444"/>
                  </a:moveTo>
                  <a:cubicBezTo>
                    <a:pt x="1211974" y="511492"/>
                    <a:pt x="1212926" y="513397"/>
                    <a:pt x="1211974" y="517207"/>
                  </a:cubicBezTo>
                  <a:cubicBezTo>
                    <a:pt x="1212926" y="517207"/>
                    <a:pt x="1212926" y="518159"/>
                    <a:pt x="1213879" y="519112"/>
                  </a:cubicBezTo>
                  <a:cubicBezTo>
                    <a:pt x="1214831" y="519112"/>
                    <a:pt x="1214831" y="519112"/>
                    <a:pt x="1214831" y="519112"/>
                  </a:cubicBezTo>
                  <a:cubicBezTo>
                    <a:pt x="1214831" y="517207"/>
                    <a:pt x="1214831" y="515302"/>
                    <a:pt x="1213879" y="512444"/>
                  </a:cubicBezTo>
                  <a:close/>
                  <a:moveTo>
                    <a:pt x="1208164" y="496252"/>
                  </a:moveTo>
                  <a:cubicBezTo>
                    <a:pt x="1208164" y="496252"/>
                    <a:pt x="1208164" y="497204"/>
                    <a:pt x="1208164" y="498157"/>
                  </a:cubicBezTo>
                  <a:cubicBezTo>
                    <a:pt x="1209116" y="502919"/>
                    <a:pt x="1210069" y="507682"/>
                    <a:pt x="1211021" y="511492"/>
                  </a:cubicBezTo>
                  <a:cubicBezTo>
                    <a:pt x="1211974" y="509587"/>
                    <a:pt x="1212926" y="508634"/>
                    <a:pt x="1211974" y="504824"/>
                  </a:cubicBezTo>
                  <a:cubicBezTo>
                    <a:pt x="1208164" y="503872"/>
                    <a:pt x="1211974" y="504824"/>
                    <a:pt x="1208164" y="496252"/>
                  </a:cubicBezTo>
                  <a:close/>
                  <a:moveTo>
                    <a:pt x="26111" y="493394"/>
                  </a:moveTo>
                  <a:cubicBezTo>
                    <a:pt x="25159" y="494347"/>
                    <a:pt x="25159" y="495299"/>
                    <a:pt x="24206" y="495299"/>
                  </a:cubicBezTo>
                  <a:cubicBezTo>
                    <a:pt x="24206" y="495299"/>
                    <a:pt x="24206" y="494347"/>
                    <a:pt x="24206" y="494347"/>
                  </a:cubicBezTo>
                  <a:cubicBezTo>
                    <a:pt x="24206" y="494347"/>
                    <a:pt x="25159" y="493394"/>
                    <a:pt x="26111" y="493394"/>
                  </a:cubicBezTo>
                  <a:close/>
                  <a:moveTo>
                    <a:pt x="1213879" y="488632"/>
                  </a:moveTo>
                  <a:cubicBezTo>
                    <a:pt x="1212926" y="489584"/>
                    <a:pt x="1212926" y="490537"/>
                    <a:pt x="1211974" y="490537"/>
                  </a:cubicBezTo>
                  <a:cubicBezTo>
                    <a:pt x="1212926" y="492442"/>
                    <a:pt x="1213879" y="493394"/>
                    <a:pt x="1213879" y="495299"/>
                  </a:cubicBezTo>
                  <a:cubicBezTo>
                    <a:pt x="1212926" y="495299"/>
                    <a:pt x="1210069" y="489584"/>
                    <a:pt x="1211021" y="494347"/>
                  </a:cubicBezTo>
                  <a:cubicBezTo>
                    <a:pt x="1213879" y="495299"/>
                    <a:pt x="1211974" y="499109"/>
                    <a:pt x="1212926" y="501967"/>
                  </a:cubicBezTo>
                  <a:lnTo>
                    <a:pt x="1215784" y="501014"/>
                  </a:lnTo>
                  <a:cubicBezTo>
                    <a:pt x="1215784" y="495299"/>
                    <a:pt x="1214831" y="491489"/>
                    <a:pt x="1213879" y="488632"/>
                  </a:cubicBezTo>
                  <a:close/>
                  <a:moveTo>
                    <a:pt x="41352" y="468630"/>
                  </a:moveTo>
                  <a:cubicBezTo>
                    <a:pt x="42304" y="466725"/>
                    <a:pt x="43257" y="466725"/>
                    <a:pt x="44209" y="468630"/>
                  </a:cubicBezTo>
                  <a:cubicBezTo>
                    <a:pt x="44209" y="468630"/>
                    <a:pt x="43257" y="469582"/>
                    <a:pt x="43257" y="469582"/>
                  </a:cubicBezTo>
                  <a:cubicBezTo>
                    <a:pt x="42304" y="468630"/>
                    <a:pt x="42304" y="468630"/>
                    <a:pt x="41352" y="468630"/>
                  </a:cubicBezTo>
                  <a:close/>
                  <a:moveTo>
                    <a:pt x="1209116" y="468629"/>
                  </a:moveTo>
                  <a:cubicBezTo>
                    <a:pt x="1208164" y="468629"/>
                    <a:pt x="1208164" y="469582"/>
                    <a:pt x="1207211" y="469582"/>
                  </a:cubicBezTo>
                  <a:cubicBezTo>
                    <a:pt x="1207211" y="471487"/>
                    <a:pt x="1208164" y="474344"/>
                    <a:pt x="1209116" y="474344"/>
                  </a:cubicBezTo>
                  <a:cubicBezTo>
                    <a:pt x="1209116" y="472439"/>
                    <a:pt x="1211021" y="472439"/>
                    <a:pt x="1209116" y="468629"/>
                  </a:cubicBezTo>
                  <a:close/>
                  <a:moveTo>
                    <a:pt x="37541" y="463867"/>
                  </a:moveTo>
                  <a:cubicBezTo>
                    <a:pt x="35636" y="468630"/>
                    <a:pt x="32779" y="474344"/>
                    <a:pt x="30874" y="482917"/>
                  </a:cubicBezTo>
                  <a:cubicBezTo>
                    <a:pt x="29921" y="484822"/>
                    <a:pt x="30874" y="479107"/>
                    <a:pt x="31826" y="473392"/>
                  </a:cubicBezTo>
                  <a:cubicBezTo>
                    <a:pt x="33731" y="468630"/>
                    <a:pt x="35636" y="463867"/>
                    <a:pt x="37541" y="463867"/>
                  </a:cubicBezTo>
                  <a:close/>
                  <a:moveTo>
                    <a:pt x="1195781" y="460057"/>
                  </a:moveTo>
                  <a:cubicBezTo>
                    <a:pt x="1195781" y="460057"/>
                    <a:pt x="1194829" y="461009"/>
                    <a:pt x="1194829" y="461009"/>
                  </a:cubicBezTo>
                  <a:cubicBezTo>
                    <a:pt x="1194829" y="463867"/>
                    <a:pt x="1197686" y="465772"/>
                    <a:pt x="1197686" y="467677"/>
                  </a:cubicBezTo>
                  <a:cubicBezTo>
                    <a:pt x="1198639" y="469582"/>
                    <a:pt x="1196734" y="472439"/>
                    <a:pt x="1195781" y="474344"/>
                  </a:cubicBezTo>
                  <a:cubicBezTo>
                    <a:pt x="1195781" y="475297"/>
                    <a:pt x="1196734" y="477202"/>
                    <a:pt x="1197686" y="477202"/>
                  </a:cubicBezTo>
                  <a:cubicBezTo>
                    <a:pt x="1200544" y="477202"/>
                    <a:pt x="1202449" y="477202"/>
                    <a:pt x="1205306" y="477202"/>
                  </a:cubicBezTo>
                  <a:cubicBezTo>
                    <a:pt x="1204354" y="476249"/>
                    <a:pt x="1204354" y="475297"/>
                    <a:pt x="1204354" y="474344"/>
                  </a:cubicBezTo>
                  <a:cubicBezTo>
                    <a:pt x="1199591" y="470534"/>
                    <a:pt x="1203401" y="468629"/>
                    <a:pt x="1205306" y="475297"/>
                  </a:cubicBezTo>
                  <a:cubicBezTo>
                    <a:pt x="1205306" y="475297"/>
                    <a:pt x="1205306" y="473392"/>
                    <a:pt x="1206259" y="473392"/>
                  </a:cubicBezTo>
                  <a:cubicBezTo>
                    <a:pt x="1206259" y="472439"/>
                    <a:pt x="1205306" y="470534"/>
                    <a:pt x="1205306" y="469582"/>
                  </a:cubicBezTo>
                  <a:cubicBezTo>
                    <a:pt x="1204354" y="469582"/>
                    <a:pt x="1202449" y="469582"/>
                    <a:pt x="1202449" y="467677"/>
                  </a:cubicBezTo>
                  <a:cubicBezTo>
                    <a:pt x="1201496" y="463867"/>
                    <a:pt x="1199591" y="461962"/>
                    <a:pt x="1196734" y="460057"/>
                  </a:cubicBezTo>
                  <a:cubicBezTo>
                    <a:pt x="1196734" y="460057"/>
                    <a:pt x="1195781" y="460057"/>
                    <a:pt x="1195781" y="460057"/>
                  </a:cubicBezTo>
                  <a:close/>
                  <a:moveTo>
                    <a:pt x="57544" y="441007"/>
                  </a:moveTo>
                  <a:cubicBezTo>
                    <a:pt x="59449" y="440054"/>
                    <a:pt x="60402" y="441959"/>
                    <a:pt x="60402" y="442912"/>
                  </a:cubicBezTo>
                  <a:cubicBezTo>
                    <a:pt x="59449" y="442912"/>
                    <a:pt x="58496" y="441959"/>
                    <a:pt x="57544" y="441959"/>
                  </a:cubicBezTo>
                  <a:cubicBezTo>
                    <a:pt x="57544" y="441959"/>
                    <a:pt x="57544" y="441007"/>
                    <a:pt x="57544" y="441007"/>
                  </a:cubicBezTo>
                  <a:close/>
                  <a:moveTo>
                    <a:pt x="1184352" y="432435"/>
                  </a:moveTo>
                  <a:cubicBezTo>
                    <a:pt x="1186257" y="430530"/>
                    <a:pt x="1187209" y="432435"/>
                    <a:pt x="1188162" y="432435"/>
                  </a:cubicBezTo>
                  <a:cubicBezTo>
                    <a:pt x="1189115" y="436245"/>
                    <a:pt x="1184352" y="437197"/>
                    <a:pt x="1188162" y="442912"/>
                  </a:cubicBezTo>
                  <a:cubicBezTo>
                    <a:pt x="1188162" y="447675"/>
                    <a:pt x="1185304" y="440055"/>
                    <a:pt x="1184352" y="441007"/>
                  </a:cubicBezTo>
                  <a:cubicBezTo>
                    <a:pt x="1184352" y="438150"/>
                    <a:pt x="1186257" y="436245"/>
                    <a:pt x="1184352" y="432435"/>
                  </a:cubicBezTo>
                  <a:close/>
                  <a:moveTo>
                    <a:pt x="1180541" y="419099"/>
                  </a:moveTo>
                  <a:cubicBezTo>
                    <a:pt x="1185304" y="418147"/>
                    <a:pt x="1181493" y="428624"/>
                    <a:pt x="1185304" y="426719"/>
                  </a:cubicBezTo>
                  <a:cubicBezTo>
                    <a:pt x="1185304" y="428624"/>
                    <a:pt x="1183399" y="428624"/>
                    <a:pt x="1182446" y="429577"/>
                  </a:cubicBezTo>
                  <a:cubicBezTo>
                    <a:pt x="1181493" y="424814"/>
                    <a:pt x="1181493" y="422909"/>
                    <a:pt x="1180541" y="419099"/>
                  </a:cubicBezTo>
                  <a:close/>
                  <a:moveTo>
                    <a:pt x="1184352" y="410527"/>
                  </a:moveTo>
                  <a:cubicBezTo>
                    <a:pt x="1186257" y="407669"/>
                    <a:pt x="1190067" y="419099"/>
                    <a:pt x="1187209" y="418147"/>
                  </a:cubicBezTo>
                  <a:close/>
                  <a:moveTo>
                    <a:pt x="1164349" y="402907"/>
                  </a:moveTo>
                  <a:cubicBezTo>
                    <a:pt x="1164349" y="403859"/>
                    <a:pt x="1164349" y="404812"/>
                    <a:pt x="1164349" y="405764"/>
                  </a:cubicBezTo>
                  <a:cubicBezTo>
                    <a:pt x="1165301" y="406717"/>
                    <a:pt x="1165301" y="408622"/>
                    <a:pt x="1166254" y="409574"/>
                  </a:cubicBezTo>
                  <a:cubicBezTo>
                    <a:pt x="1167206" y="408622"/>
                    <a:pt x="1168159" y="409574"/>
                    <a:pt x="1169111" y="409574"/>
                  </a:cubicBezTo>
                  <a:cubicBezTo>
                    <a:pt x="1167206" y="406717"/>
                    <a:pt x="1165301" y="404812"/>
                    <a:pt x="1164349" y="402907"/>
                  </a:cubicBezTo>
                  <a:close/>
                  <a:moveTo>
                    <a:pt x="1184352" y="397192"/>
                  </a:moveTo>
                  <a:cubicBezTo>
                    <a:pt x="1187209" y="397192"/>
                    <a:pt x="1189115" y="402907"/>
                    <a:pt x="1191972" y="401955"/>
                  </a:cubicBezTo>
                  <a:cubicBezTo>
                    <a:pt x="1191972" y="407669"/>
                    <a:pt x="1185304" y="396239"/>
                    <a:pt x="1186257" y="404812"/>
                  </a:cubicBezTo>
                  <a:cubicBezTo>
                    <a:pt x="1183400" y="400049"/>
                    <a:pt x="1188162" y="401955"/>
                    <a:pt x="1184352" y="397192"/>
                  </a:cubicBezTo>
                  <a:close/>
                  <a:moveTo>
                    <a:pt x="1131964" y="378142"/>
                  </a:moveTo>
                  <a:cubicBezTo>
                    <a:pt x="1129106" y="380047"/>
                    <a:pt x="1129106" y="382904"/>
                    <a:pt x="1131011" y="384809"/>
                  </a:cubicBezTo>
                  <a:cubicBezTo>
                    <a:pt x="1134821" y="389572"/>
                    <a:pt x="1136726" y="390524"/>
                    <a:pt x="1140536" y="389572"/>
                  </a:cubicBezTo>
                  <a:cubicBezTo>
                    <a:pt x="1137679" y="384809"/>
                    <a:pt x="1135774" y="380999"/>
                    <a:pt x="1132916" y="378142"/>
                  </a:cubicBezTo>
                  <a:cubicBezTo>
                    <a:pt x="1131964" y="378142"/>
                    <a:pt x="1131964" y="378142"/>
                    <a:pt x="1131964" y="378142"/>
                  </a:cubicBezTo>
                  <a:close/>
                  <a:moveTo>
                    <a:pt x="1134821" y="336232"/>
                  </a:moveTo>
                  <a:cubicBezTo>
                    <a:pt x="1141489" y="341947"/>
                    <a:pt x="1139584" y="345757"/>
                    <a:pt x="1146251" y="352425"/>
                  </a:cubicBezTo>
                  <a:cubicBezTo>
                    <a:pt x="1142441" y="354330"/>
                    <a:pt x="1134821" y="338137"/>
                    <a:pt x="1134821" y="336232"/>
                  </a:cubicBezTo>
                  <a:close/>
                  <a:moveTo>
                    <a:pt x="188036" y="329564"/>
                  </a:moveTo>
                  <a:cubicBezTo>
                    <a:pt x="188989" y="329564"/>
                    <a:pt x="189941" y="330517"/>
                    <a:pt x="189941" y="331469"/>
                  </a:cubicBezTo>
                  <a:cubicBezTo>
                    <a:pt x="188989" y="332422"/>
                    <a:pt x="188036" y="332422"/>
                    <a:pt x="187084" y="332422"/>
                  </a:cubicBezTo>
                  <a:cubicBezTo>
                    <a:pt x="187084" y="331469"/>
                    <a:pt x="187084" y="329564"/>
                    <a:pt x="188036" y="329564"/>
                  </a:cubicBezTo>
                  <a:close/>
                  <a:moveTo>
                    <a:pt x="174070" y="290719"/>
                  </a:moveTo>
                  <a:lnTo>
                    <a:pt x="161366" y="307657"/>
                  </a:lnTo>
                  <a:cubicBezTo>
                    <a:pt x="155651" y="314324"/>
                    <a:pt x="148984" y="320992"/>
                    <a:pt x="142316" y="327659"/>
                  </a:cubicBezTo>
                  <a:cubicBezTo>
                    <a:pt x="142316" y="318134"/>
                    <a:pt x="151841" y="316229"/>
                    <a:pt x="156604" y="310514"/>
                  </a:cubicBezTo>
                  <a:close/>
                  <a:moveTo>
                    <a:pt x="176801" y="287624"/>
                  </a:moveTo>
                  <a:lnTo>
                    <a:pt x="174070" y="290719"/>
                  </a:lnTo>
                  <a:lnTo>
                    <a:pt x="175654" y="288607"/>
                  </a:lnTo>
                  <a:close/>
                  <a:moveTo>
                    <a:pt x="1121486" y="278130"/>
                  </a:moveTo>
                  <a:lnTo>
                    <a:pt x="1124344" y="281940"/>
                  </a:lnTo>
                  <a:cubicBezTo>
                    <a:pt x="1125296" y="283845"/>
                    <a:pt x="1122439" y="285750"/>
                    <a:pt x="1119581" y="281940"/>
                  </a:cubicBezTo>
                  <a:cubicBezTo>
                    <a:pt x="1122439" y="281940"/>
                    <a:pt x="1120533" y="279082"/>
                    <a:pt x="1121486" y="278130"/>
                  </a:cubicBezTo>
                  <a:close/>
                  <a:moveTo>
                    <a:pt x="1060526" y="260032"/>
                  </a:moveTo>
                  <a:cubicBezTo>
                    <a:pt x="1062431" y="264794"/>
                    <a:pt x="1063384" y="268604"/>
                    <a:pt x="1067194" y="269557"/>
                  </a:cubicBezTo>
                  <a:cubicBezTo>
                    <a:pt x="1067194" y="268604"/>
                    <a:pt x="1067194" y="268604"/>
                    <a:pt x="1067194" y="268604"/>
                  </a:cubicBezTo>
                  <a:cubicBezTo>
                    <a:pt x="1066241" y="267652"/>
                    <a:pt x="1066241" y="267652"/>
                    <a:pt x="1065289" y="266699"/>
                  </a:cubicBezTo>
                  <a:cubicBezTo>
                    <a:pt x="1063384" y="264794"/>
                    <a:pt x="1061479" y="262889"/>
                    <a:pt x="1060526" y="260032"/>
                  </a:cubicBezTo>
                  <a:close/>
                  <a:moveTo>
                    <a:pt x="1021665" y="248144"/>
                  </a:moveTo>
                  <a:lnTo>
                    <a:pt x="1022427" y="248602"/>
                  </a:lnTo>
                  <a:cubicBezTo>
                    <a:pt x="1021475" y="249554"/>
                    <a:pt x="1021475" y="250507"/>
                    <a:pt x="1022427" y="252412"/>
                  </a:cubicBezTo>
                  <a:close/>
                  <a:moveTo>
                    <a:pt x="1016712" y="239077"/>
                  </a:moveTo>
                  <a:cubicBezTo>
                    <a:pt x="1017664" y="238124"/>
                    <a:pt x="1019569" y="240029"/>
                    <a:pt x="1018617" y="239077"/>
                  </a:cubicBezTo>
                  <a:cubicBezTo>
                    <a:pt x="1018141" y="241458"/>
                    <a:pt x="1019807" y="243601"/>
                    <a:pt x="1021236" y="245744"/>
                  </a:cubicBezTo>
                  <a:lnTo>
                    <a:pt x="1021665" y="248144"/>
                  </a:lnTo>
                  <a:lnTo>
                    <a:pt x="1017664" y="245744"/>
                  </a:lnTo>
                  <a:cubicBezTo>
                    <a:pt x="1017664" y="243839"/>
                    <a:pt x="1018617" y="241934"/>
                    <a:pt x="1016712" y="239077"/>
                  </a:cubicBezTo>
                  <a:close/>
                  <a:moveTo>
                    <a:pt x="1086244" y="230505"/>
                  </a:moveTo>
                  <a:cubicBezTo>
                    <a:pt x="1085292" y="230505"/>
                    <a:pt x="1084339" y="231457"/>
                    <a:pt x="1085292" y="233362"/>
                  </a:cubicBezTo>
                  <a:cubicBezTo>
                    <a:pt x="1086244" y="229552"/>
                    <a:pt x="1091006" y="240030"/>
                    <a:pt x="1091959" y="236220"/>
                  </a:cubicBezTo>
                  <a:cubicBezTo>
                    <a:pt x="1090054" y="233362"/>
                    <a:pt x="1088149" y="231457"/>
                    <a:pt x="1086244" y="230505"/>
                  </a:cubicBezTo>
                  <a:close/>
                  <a:moveTo>
                    <a:pt x="990041" y="220027"/>
                  </a:moveTo>
                  <a:cubicBezTo>
                    <a:pt x="998614" y="225742"/>
                    <a:pt x="1010043" y="228599"/>
                    <a:pt x="1014806" y="237172"/>
                  </a:cubicBezTo>
                  <a:cubicBezTo>
                    <a:pt x="1013854" y="238124"/>
                    <a:pt x="1010043" y="232409"/>
                    <a:pt x="1008139" y="231457"/>
                  </a:cubicBezTo>
                  <a:cubicBezTo>
                    <a:pt x="1007186" y="233362"/>
                    <a:pt x="1011949" y="236219"/>
                    <a:pt x="1014806" y="239077"/>
                  </a:cubicBezTo>
                  <a:cubicBezTo>
                    <a:pt x="1009091" y="236219"/>
                    <a:pt x="994804" y="225742"/>
                    <a:pt x="990041" y="220027"/>
                  </a:cubicBezTo>
                  <a:close/>
                  <a:moveTo>
                    <a:pt x="328054" y="215264"/>
                  </a:moveTo>
                  <a:cubicBezTo>
                    <a:pt x="324244" y="219074"/>
                    <a:pt x="323292" y="217169"/>
                    <a:pt x="319482" y="219074"/>
                  </a:cubicBezTo>
                  <a:cubicBezTo>
                    <a:pt x="317577" y="217169"/>
                    <a:pt x="328054" y="212407"/>
                    <a:pt x="328054" y="215264"/>
                  </a:cubicBezTo>
                  <a:close/>
                  <a:moveTo>
                    <a:pt x="1061479" y="213359"/>
                  </a:moveTo>
                  <a:cubicBezTo>
                    <a:pt x="1066241" y="218122"/>
                    <a:pt x="1067194" y="222884"/>
                    <a:pt x="1065289" y="225742"/>
                  </a:cubicBezTo>
                  <a:cubicBezTo>
                    <a:pt x="1065289" y="221931"/>
                    <a:pt x="1058621" y="216217"/>
                    <a:pt x="1061479" y="213359"/>
                  </a:cubicBezTo>
                  <a:close/>
                  <a:moveTo>
                    <a:pt x="1018616" y="210502"/>
                  </a:moveTo>
                  <a:cubicBezTo>
                    <a:pt x="1019569" y="211454"/>
                    <a:pt x="1023379" y="217169"/>
                    <a:pt x="1024331" y="215264"/>
                  </a:cubicBezTo>
                  <a:cubicBezTo>
                    <a:pt x="1023379" y="213359"/>
                    <a:pt x="1021474" y="209549"/>
                    <a:pt x="1018616" y="210502"/>
                  </a:cubicBezTo>
                  <a:close/>
                  <a:moveTo>
                    <a:pt x="967181" y="197167"/>
                  </a:moveTo>
                  <a:cubicBezTo>
                    <a:pt x="969086" y="196215"/>
                    <a:pt x="970991" y="197167"/>
                    <a:pt x="971944" y="197167"/>
                  </a:cubicBezTo>
                  <a:cubicBezTo>
                    <a:pt x="970039" y="201930"/>
                    <a:pt x="989089" y="214312"/>
                    <a:pt x="994804" y="217170"/>
                  </a:cubicBezTo>
                  <a:cubicBezTo>
                    <a:pt x="996708" y="219075"/>
                    <a:pt x="999566" y="221932"/>
                    <a:pt x="997661" y="222885"/>
                  </a:cubicBezTo>
                  <a:cubicBezTo>
                    <a:pt x="993851" y="218122"/>
                    <a:pt x="991946" y="219075"/>
                    <a:pt x="988136" y="216217"/>
                  </a:cubicBezTo>
                  <a:cubicBezTo>
                    <a:pt x="988136" y="217170"/>
                    <a:pt x="989089" y="218122"/>
                    <a:pt x="990041" y="219075"/>
                  </a:cubicBezTo>
                  <a:cubicBezTo>
                    <a:pt x="981469" y="218122"/>
                    <a:pt x="973849" y="204787"/>
                    <a:pt x="967181" y="197167"/>
                  </a:cubicBezTo>
                  <a:close/>
                  <a:moveTo>
                    <a:pt x="501409" y="194309"/>
                  </a:moveTo>
                  <a:cubicBezTo>
                    <a:pt x="497599" y="194309"/>
                    <a:pt x="493789" y="194309"/>
                    <a:pt x="489026" y="195262"/>
                  </a:cubicBezTo>
                  <a:cubicBezTo>
                    <a:pt x="483311" y="196214"/>
                    <a:pt x="477596" y="197167"/>
                    <a:pt x="470929" y="200024"/>
                  </a:cubicBezTo>
                  <a:cubicBezTo>
                    <a:pt x="472834" y="201929"/>
                    <a:pt x="474739" y="203834"/>
                    <a:pt x="477596" y="200977"/>
                  </a:cubicBezTo>
                  <a:cubicBezTo>
                    <a:pt x="482359" y="197167"/>
                    <a:pt x="489979" y="201929"/>
                    <a:pt x="493789" y="196214"/>
                  </a:cubicBezTo>
                  <a:cubicBezTo>
                    <a:pt x="494741" y="195262"/>
                    <a:pt x="496646" y="195262"/>
                    <a:pt x="497599" y="195262"/>
                  </a:cubicBezTo>
                  <a:cubicBezTo>
                    <a:pt x="499504" y="195262"/>
                    <a:pt x="500456" y="195262"/>
                    <a:pt x="501409" y="194309"/>
                  </a:cubicBezTo>
                  <a:close/>
                  <a:moveTo>
                    <a:pt x="939559" y="192405"/>
                  </a:moveTo>
                  <a:cubicBezTo>
                    <a:pt x="942417" y="192405"/>
                    <a:pt x="950037" y="200025"/>
                    <a:pt x="950037" y="201930"/>
                  </a:cubicBezTo>
                  <a:cubicBezTo>
                    <a:pt x="947179" y="199072"/>
                    <a:pt x="943369" y="195262"/>
                    <a:pt x="939559" y="192405"/>
                  </a:cubicBezTo>
                  <a:close/>
                  <a:moveTo>
                    <a:pt x="526174" y="188594"/>
                  </a:moveTo>
                  <a:cubicBezTo>
                    <a:pt x="522364" y="189547"/>
                    <a:pt x="517601" y="189547"/>
                    <a:pt x="512839" y="190499"/>
                  </a:cubicBezTo>
                  <a:cubicBezTo>
                    <a:pt x="515696" y="194309"/>
                    <a:pt x="517601" y="194309"/>
                    <a:pt x="522364" y="191452"/>
                  </a:cubicBezTo>
                  <a:cubicBezTo>
                    <a:pt x="523316" y="191452"/>
                    <a:pt x="524269" y="190499"/>
                    <a:pt x="525221" y="190499"/>
                  </a:cubicBezTo>
                  <a:cubicBezTo>
                    <a:pt x="527126" y="194309"/>
                    <a:pt x="529031" y="195262"/>
                    <a:pt x="531889" y="193356"/>
                  </a:cubicBezTo>
                  <a:cubicBezTo>
                    <a:pt x="533794" y="192404"/>
                    <a:pt x="535699" y="190499"/>
                    <a:pt x="536651" y="188594"/>
                  </a:cubicBezTo>
                  <a:cubicBezTo>
                    <a:pt x="533794" y="188594"/>
                    <a:pt x="531889" y="188594"/>
                    <a:pt x="529031" y="188594"/>
                  </a:cubicBezTo>
                  <a:cubicBezTo>
                    <a:pt x="529031" y="189547"/>
                    <a:pt x="528079" y="190499"/>
                    <a:pt x="526174" y="190499"/>
                  </a:cubicBezTo>
                  <a:cubicBezTo>
                    <a:pt x="526174" y="189547"/>
                    <a:pt x="526174" y="189547"/>
                    <a:pt x="526174" y="188594"/>
                  </a:cubicBezTo>
                  <a:close/>
                  <a:moveTo>
                    <a:pt x="956704" y="186690"/>
                  </a:moveTo>
                  <a:cubicBezTo>
                    <a:pt x="957657" y="187643"/>
                    <a:pt x="957657" y="188595"/>
                    <a:pt x="958609" y="188595"/>
                  </a:cubicBezTo>
                  <a:cubicBezTo>
                    <a:pt x="960514" y="189547"/>
                    <a:pt x="961467" y="188595"/>
                    <a:pt x="962419" y="188595"/>
                  </a:cubicBezTo>
                  <a:cubicBezTo>
                    <a:pt x="963372" y="189547"/>
                    <a:pt x="962419" y="190500"/>
                    <a:pt x="961467" y="189547"/>
                  </a:cubicBezTo>
                  <a:cubicBezTo>
                    <a:pt x="960514" y="191453"/>
                    <a:pt x="962419" y="191453"/>
                    <a:pt x="965277" y="193357"/>
                  </a:cubicBezTo>
                  <a:cubicBezTo>
                    <a:pt x="969087" y="197168"/>
                    <a:pt x="960514" y="189547"/>
                    <a:pt x="961467" y="193357"/>
                  </a:cubicBezTo>
                  <a:cubicBezTo>
                    <a:pt x="957657" y="190500"/>
                    <a:pt x="954799" y="188595"/>
                    <a:pt x="956704" y="186690"/>
                  </a:cubicBezTo>
                  <a:close/>
                  <a:moveTo>
                    <a:pt x="548081" y="185737"/>
                  </a:moveTo>
                  <a:cubicBezTo>
                    <a:pt x="544271" y="185737"/>
                    <a:pt x="541414" y="185737"/>
                    <a:pt x="537604" y="187642"/>
                  </a:cubicBezTo>
                  <a:cubicBezTo>
                    <a:pt x="539509" y="187642"/>
                    <a:pt x="541414" y="187642"/>
                    <a:pt x="542366" y="187642"/>
                  </a:cubicBezTo>
                  <a:cubicBezTo>
                    <a:pt x="542366" y="187642"/>
                    <a:pt x="543319" y="187642"/>
                    <a:pt x="543319" y="187642"/>
                  </a:cubicBezTo>
                  <a:cubicBezTo>
                    <a:pt x="545224" y="187642"/>
                    <a:pt x="547129" y="186689"/>
                    <a:pt x="548081" y="185737"/>
                  </a:cubicBezTo>
                  <a:close/>
                  <a:moveTo>
                    <a:pt x="1023379" y="170497"/>
                  </a:moveTo>
                  <a:cubicBezTo>
                    <a:pt x="1026237" y="173355"/>
                    <a:pt x="1029094" y="175260"/>
                    <a:pt x="1032904" y="174307"/>
                  </a:cubicBezTo>
                  <a:cubicBezTo>
                    <a:pt x="1040524" y="181927"/>
                    <a:pt x="1042429" y="184785"/>
                    <a:pt x="1051002" y="190500"/>
                  </a:cubicBezTo>
                  <a:cubicBezTo>
                    <a:pt x="1051002" y="188594"/>
                    <a:pt x="1051954" y="186690"/>
                    <a:pt x="1050049" y="184785"/>
                  </a:cubicBezTo>
                  <a:cubicBezTo>
                    <a:pt x="1051954" y="184785"/>
                    <a:pt x="1052906" y="186690"/>
                    <a:pt x="1056717" y="189547"/>
                  </a:cubicBezTo>
                  <a:cubicBezTo>
                    <a:pt x="1055764" y="193357"/>
                    <a:pt x="1056717" y="197167"/>
                    <a:pt x="1058621" y="201930"/>
                  </a:cubicBezTo>
                  <a:cubicBezTo>
                    <a:pt x="1062431" y="205740"/>
                    <a:pt x="1069099" y="205740"/>
                    <a:pt x="1069099" y="211455"/>
                  </a:cubicBezTo>
                  <a:cubicBezTo>
                    <a:pt x="1071004" y="212407"/>
                    <a:pt x="1072909" y="210502"/>
                    <a:pt x="1074814" y="209550"/>
                  </a:cubicBezTo>
                  <a:cubicBezTo>
                    <a:pt x="1077671" y="215265"/>
                    <a:pt x="1080529" y="211455"/>
                    <a:pt x="1081481" y="216217"/>
                  </a:cubicBezTo>
                  <a:cubicBezTo>
                    <a:pt x="1082434" y="215265"/>
                    <a:pt x="1082434" y="214312"/>
                    <a:pt x="1079577" y="211455"/>
                  </a:cubicBezTo>
                  <a:cubicBezTo>
                    <a:pt x="1081481" y="209550"/>
                    <a:pt x="1086244" y="219075"/>
                    <a:pt x="1088149" y="218122"/>
                  </a:cubicBezTo>
                  <a:cubicBezTo>
                    <a:pt x="1091006" y="221932"/>
                    <a:pt x="1085292" y="218122"/>
                    <a:pt x="1083387" y="216217"/>
                  </a:cubicBezTo>
                  <a:cubicBezTo>
                    <a:pt x="1083387" y="218122"/>
                    <a:pt x="1082434" y="219075"/>
                    <a:pt x="1084339" y="221932"/>
                  </a:cubicBezTo>
                  <a:cubicBezTo>
                    <a:pt x="1086244" y="223837"/>
                    <a:pt x="1087196" y="221932"/>
                    <a:pt x="1088149" y="220980"/>
                  </a:cubicBezTo>
                  <a:cubicBezTo>
                    <a:pt x="1091959" y="225742"/>
                    <a:pt x="1093864" y="232410"/>
                    <a:pt x="1097674" y="229552"/>
                  </a:cubicBezTo>
                  <a:cubicBezTo>
                    <a:pt x="1100531" y="238125"/>
                    <a:pt x="1108152" y="243840"/>
                    <a:pt x="1111962" y="250507"/>
                  </a:cubicBezTo>
                  <a:cubicBezTo>
                    <a:pt x="1113867" y="251460"/>
                    <a:pt x="1114819" y="250507"/>
                    <a:pt x="1112914" y="247650"/>
                  </a:cubicBezTo>
                  <a:cubicBezTo>
                    <a:pt x="1117677" y="249555"/>
                    <a:pt x="1119581" y="256222"/>
                    <a:pt x="1120534" y="256222"/>
                  </a:cubicBezTo>
                  <a:cubicBezTo>
                    <a:pt x="1121487" y="258127"/>
                    <a:pt x="1120534" y="258127"/>
                    <a:pt x="1119581" y="259080"/>
                  </a:cubicBezTo>
                  <a:cubicBezTo>
                    <a:pt x="1123392" y="262890"/>
                    <a:pt x="1122439" y="265747"/>
                    <a:pt x="1125296" y="264795"/>
                  </a:cubicBezTo>
                  <a:cubicBezTo>
                    <a:pt x="1124344" y="268605"/>
                    <a:pt x="1130059" y="276225"/>
                    <a:pt x="1129106" y="280035"/>
                  </a:cubicBezTo>
                  <a:cubicBezTo>
                    <a:pt x="1127202" y="277177"/>
                    <a:pt x="1124344" y="267652"/>
                    <a:pt x="1121487" y="271462"/>
                  </a:cubicBezTo>
                  <a:cubicBezTo>
                    <a:pt x="1120534" y="269557"/>
                    <a:pt x="1121487" y="269557"/>
                    <a:pt x="1122439" y="268605"/>
                  </a:cubicBezTo>
                  <a:cubicBezTo>
                    <a:pt x="1120534" y="266700"/>
                    <a:pt x="1118629" y="264795"/>
                    <a:pt x="1115771" y="261937"/>
                  </a:cubicBezTo>
                  <a:cubicBezTo>
                    <a:pt x="1115771" y="259080"/>
                    <a:pt x="1114819" y="256222"/>
                    <a:pt x="1113867" y="253365"/>
                  </a:cubicBezTo>
                  <a:cubicBezTo>
                    <a:pt x="1111009" y="250507"/>
                    <a:pt x="1113867" y="256222"/>
                    <a:pt x="1111009" y="255270"/>
                  </a:cubicBezTo>
                  <a:cubicBezTo>
                    <a:pt x="1111009" y="249555"/>
                    <a:pt x="1106246" y="251460"/>
                    <a:pt x="1105294" y="250507"/>
                  </a:cubicBezTo>
                  <a:cubicBezTo>
                    <a:pt x="1104342" y="255270"/>
                    <a:pt x="1111962" y="267652"/>
                    <a:pt x="1119581" y="274320"/>
                  </a:cubicBezTo>
                  <a:cubicBezTo>
                    <a:pt x="1117677" y="275272"/>
                    <a:pt x="1117677" y="274320"/>
                    <a:pt x="1116724" y="277177"/>
                  </a:cubicBezTo>
                  <a:cubicBezTo>
                    <a:pt x="1117677" y="269557"/>
                    <a:pt x="1104342" y="266700"/>
                    <a:pt x="1103389" y="257175"/>
                  </a:cubicBezTo>
                  <a:cubicBezTo>
                    <a:pt x="1093864" y="249555"/>
                    <a:pt x="1083387" y="238125"/>
                    <a:pt x="1073862" y="226694"/>
                  </a:cubicBezTo>
                  <a:cubicBezTo>
                    <a:pt x="1069099" y="220980"/>
                    <a:pt x="1064337" y="215265"/>
                    <a:pt x="1059574" y="209550"/>
                  </a:cubicBezTo>
                  <a:cubicBezTo>
                    <a:pt x="1056717" y="206692"/>
                    <a:pt x="1054812" y="203835"/>
                    <a:pt x="1051954" y="201930"/>
                  </a:cubicBezTo>
                  <a:cubicBezTo>
                    <a:pt x="1049096" y="200025"/>
                    <a:pt x="1047192" y="198119"/>
                    <a:pt x="1044334" y="196215"/>
                  </a:cubicBezTo>
                  <a:cubicBezTo>
                    <a:pt x="1046239" y="196215"/>
                    <a:pt x="1048144" y="196215"/>
                    <a:pt x="1049096" y="196215"/>
                  </a:cubicBezTo>
                  <a:cubicBezTo>
                    <a:pt x="1046239" y="192405"/>
                    <a:pt x="1044334" y="193357"/>
                    <a:pt x="1041477" y="190500"/>
                  </a:cubicBezTo>
                  <a:cubicBezTo>
                    <a:pt x="1041477" y="184785"/>
                    <a:pt x="1025284" y="175260"/>
                    <a:pt x="1023379" y="170497"/>
                  </a:cubicBezTo>
                  <a:close/>
                  <a:moveTo>
                    <a:pt x="893839" y="145732"/>
                  </a:moveTo>
                  <a:cubicBezTo>
                    <a:pt x="893839" y="144779"/>
                    <a:pt x="895744" y="146684"/>
                    <a:pt x="896696" y="145732"/>
                  </a:cubicBezTo>
                  <a:cubicBezTo>
                    <a:pt x="897649" y="148589"/>
                    <a:pt x="898602" y="149542"/>
                    <a:pt x="901459" y="151447"/>
                  </a:cubicBezTo>
                  <a:cubicBezTo>
                    <a:pt x="898602" y="151447"/>
                    <a:pt x="893839" y="146684"/>
                    <a:pt x="893839" y="145732"/>
                  </a:cubicBezTo>
                  <a:close/>
                  <a:moveTo>
                    <a:pt x="902412" y="128587"/>
                  </a:moveTo>
                  <a:cubicBezTo>
                    <a:pt x="905269" y="128587"/>
                    <a:pt x="910984" y="134302"/>
                    <a:pt x="912889" y="131445"/>
                  </a:cubicBezTo>
                  <a:cubicBezTo>
                    <a:pt x="914794" y="135254"/>
                    <a:pt x="903364" y="131445"/>
                    <a:pt x="902412" y="128587"/>
                  </a:cubicBezTo>
                  <a:close/>
                  <a:moveTo>
                    <a:pt x="852881" y="128587"/>
                  </a:moveTo>
                  <a:cubicBezTo>
                    <a:pt x="855739" y="126682"/>
                    <a:pt x="862406" y="130492"/>
                    <a:pt x="865264" y="132397"/>
                  </a:cubicBezTo>
                  <a:cubicBezTo>
                    <a:pt x="862406" y="132397"/>
                    <a:pt x="856691" y="129540"/>
                    <a:pt x="852881" y="128587"/>
                  </a:cubicBezTo>
                  <a:close/>
                  <a:moveTo>
                    <a:pt x="989089" y="122872"/>
                  </a:moveTo>
                  <a:cubicBezTo>
                    <a:pt x="990041" y="124777"/>
                    <a:pt x="990041" y="126682"/>
                    <a:pt x="990994" y="128587"/>
                  </a:cubicBezTo>
                  <a:cubicBezTo>
                    <a:pt x="994804" y="128587"/>
                    <a:pt x="1001471" y="133350"/>
                    <a:pt x="1005281" y="133350"/>
                  </a:cubicBezTo>
                  <a:cubicBezTo>
                    <a:pt x="1008139" y="135255"/>
                    <a:pt x="1006233" y="136207"/>
                    <a:pt x="1005281" y="138112"/>
                  </a:cubicBezTo>
                  <a:cubicBezTo>
                    <a:pt x="1007186" y="139065"/>
                    <a:pt x="1008139" y="140017"/>
                    <a:pt x="1007186" y="140970"/>
                  </a:cubicBezTo>
                  <a:cubicBezTo>
                    <a:pt x="1012901" y="141922"/>
                    <a:pt x="1014806" y="145732"/>
                    <a:pt x="1020521" y="147637"/>
                  </a:cubicBezTo>
                  <a:cubicBezTo>
                    <a:pt x="1022426" y="151447"/>
                    <a:pt x="1022426" y="154305"/>
                    <a:pt x="1028141" y="159067"/>
                  </a:cubicBezTo>
                  <a:cubicBezTo>
                    <a:pt x="1023379" y="156210"/>
                    <a:pt x="1019569" y="152400"/>
                    <a:pt x="1015758" y="148590"/>
                  </a:cubicBezTo>
                  <a:cubicBezTo>
                    <a:pt x="1011949" y="145732"/>
                    <a:pt x="1008139" y="142875"/>
                    <a:pt x="1005281" y="141922"/>
                  </a:cubicBezTo>
                  <a:cubicBezTo>
                    <a:pt x="1003376" y="139065"/>
                    <a:pt x="1002424" y="136207"/>
                    <a:pt x="999566" y="133350"/>
                  </a:cubicBezTo>
                  <a:cubicBezTo>
                    <a:pt x="995756" y="131445"/>
                    <a:pt x="992899" y="133350"/>
                    <a:pt x="987183" y="128587"/>
                  </a:cubicBezTo>
                  <a:cubicBezTo>
                    <a:pt x="989089" y="127635"/>
                    <a:pt x="988136" y="125730"/>
                    <a:pt x="986231" y="123825"/>
                  </a:cubicBezTo>
                  <a:cubicBezTo>
                    <a:pt x="987183" y="123825"/>
                    <a:pt x="988136" y="123825"/>
                    <a:pt x="989089" y="122872"/>
                  </a:cubicBezTo>
                  <a:close/>
                  <a:moveTo>
                    <a:pt x="833831" y="119062"/>
                  </a:moveTo>
                  <a:cubicBezTo>
                    <a:pt x="833831" y="117157"/>
                    <a:pt x="846214" y="121920"/>
                    <a:pt x="844308" y="123825"/>
                  </a:cubicBezTo>
                  <a:cubicBezTo>
                    <a:pt x="840499" y="120967"/>
                    <a:pt x="839546" y="121920"/>
                    <a:pt x="833831" y="119062"/>
                  </a:cubicBezTo>
                  <a:close/>
                  <a:moveTo>
                    <a:pt x="804304" y="118109"/>
                  </a:moveTo>
                  <a:cubicBezTo>
                    <a:pt x="806209" y="118109"/>
                    <a:pt x="810019" y="118109"/>
                    <a:pt x="813829" y="120014"/>
                  </a:cubicBezTo>
                  <a:cubicBezTo>
                    <a:pt x="813829" y="122872"/>
                    <a:pt x="807162" y="118109"/>
                    <a:pt x="804304" y="118109"/>
                  </a:cubicBezTo>
                  <a:close/>
                  <a:moveTo>
                    <a:pt x="349961" y="116204"/>
                  </a:moveTo>
                  <a:cubicBezTo>
                    <a:pt x="354724" y="117157"/>
                    <a:pt x="334721" y="125729"/>
                    <a:pt x="331864" y="125729"/>
                  </a:cubicBezTo>
                  <a:cubicBezTo>
                    <a:pt x="332816" y="124777"/>
                    <a:pt x="348056" y="120014"/>
                    <a:pt x="349961" y="116204"/>
                  </a:cubicBezTo>
                  <a:close/>
                  <a:moveTo>
                    <a:pt x="823592" y="113704"/>
                  </a:moveTo>
                  <a:cubicBezTo>
                    <a:pt x="824307" y="113585"/>
                    <a:pt x="825736" y="113823"/>
                    <a:pt x="827164" y="114300"/>
                  </a:cubicBezTo>
                  <a:cubicBezTo>
                    <a:pt x="830022" y="115252"/>
                    <a:pt x="832879" y="117157"/>
                    <a:pt x="830974" y="118110"/>
                  </a:cubicBezTo>
                  <a:cubicBezTo>
                    <a:pt x="827164" y="117157"/>
                    <a:pt x="826212" y="113347"/>
                    <a:pt x="824307" y="115252"/>
                  </a:cubicBezTo>
                  <a:cubicBezTo>
                    <a:pt x="822878" y="114299"/>
                    <a:pt x="822878" y="113823"/>
                    <a:pt x="823592" y="113704"/>
                  </a:cubicBezTo>
                  <a:close/>
                  <a:moveTo>
                    <a:pt x="782635" y="108346"/>
                  </a:moveTo>
                  <a:cubicBezTo>
                    <a:pt x="784540" y="108822"/>
                    <a:pt x="786207" y="110013"/>
                    <a:pt x="785254" y="111442"/>
                  </a:cubicBezTo>
                  <a:lnTo>
                    <a:pt x="778587" y="109537"/>
                  </a:lnTo>
                  <a:cubicBezTo>
                    <a:pt x="778587" y="108108"/>
                    <a:pt x="780730" y="107870"/>
                    <a:pt x="782635" y="108346"/>
                  </a:cubicBezTo>
                  <a:close/>
                  <a:moveTo>
                    <a:pt x="943369" y="97155"/>
                  </a:moveTo>
                  <a:cubicBezTo>
                    <a:pt x="947179" y="95250"/>
                    <a:pt x="958609" y="102870"/>
                    <a:pt x="966229" y="105727"/>
                  </a:cubicBezTo>
                  <a:cubicBezTo>
                    <a:pt x="962419" y="104775"/>
                    <a:pt x="960514" y="106680"/>
                    <a:pt x="958609" y="103822"/>
                  </a:cubicBezTo>
                  <a:cubicBezTo>
                    <a:pt x="955752" y="101917"/>
                    <a:pt x="955752" y="106680"/>
                    <a:pt x="958609" y="107632"/>
                  </a:cubicBezTo>
                  <a:cubicBezTo>
                    <a:pt x="957657" y="108585"/>
                    <a:pt x="954799" y="105727"/>
                    <a:pt x="953846" y="106680"/>
                  </a:cubicBezTo>
                  <a:cubicBezTo>
                    <a:pt x="956704" y="105727"/>
                    <a:pt x="950037" y="99060"/>
                    <a:pt x="943369" y="97155"/>
                  </a:cubicBezTo>
                  <a:close/>
                  <a:moveTo>
                    <a:pt x="930987" y="90487"/>
                  </a:moveTo>
                  <a:cubicBezTo>
                    <a:pt x="930987" y="87629"/>
                    <a:pt x="937654" y="94297"/>
                    <a:pt x="941464" y="95249"/>
                  </a:cubicBezTo>
                  <a:cubicBezTo>
                    <a:pt x="940512" y="97154"/>
                    <a:pt x="935750" y="93344"/>
                    <a:pt x="930987" y="90487"/>
                  </a:cubicBezTo>
                  <a:close/>
                  <a:moveTo>
                    <a:pt x="380442" y="89534"/>
                  </a:moveTo>
                  <a:cubicBezTo>
                    <a:pt x="382347" y="92392"/>
                    <a:pt x="381394" y="95249"/>
                    <a:pt x="375679" y="96202"/>
                  </a:cubicBezTo>
                  <a:cubicBezTo>
                    <a:pt x="374727" y="93344"/>
                    <a:pt x="374727" y="91439"/>
                    <a:pt x="380442" y="89534"/>
                  </a:cubicBezTo>
                  <a:close/>
                  <a:moveTo>
                    <a:pt x="798589" y="79057"/>
                  </a:moveTo>
                  <a:cubicBezTo>
                    <a:pt x="799541" y="78104"/>
                    <a:pt x="807162" y="81914"/>
                    <a:pt x="808114" y="82867"/>
                  </a:cubicBezTo>
                  <a:cubicBezTo>
                    <a:pt x="805256" y="84772"/>
                    <a:pt x="802399" y="80962"/>
                    <a:pt x="798589" y="79057"/>
                  </a:cubicBezTo>
                  <a:close/>
                  <a:moveTo>
                    <a:pt x="756679" y="78104"/>
                  </a:moveTo>
                  <a:cubicBezTo>
                    <a:pt x="758584" y="79057"/>
                    <a:pt x="758584" y="80962"/>
                    <a:pt x="762394" y="81914"/>
                  </a:cubicBezTo>
                  <a:cubicBezTo>
                    <a:pt x="768109" y="83819"/>
                    <a:pt x="768109" y="80009"/>
                    <a:pt x="771919" y="80009"/>
                  </a:cubicBezTo>
                  <a:cubicBezTo>
                    <a:pt x="786206" y="91439"/>
                    <a:pt x="808114" y="83819"/>
                    <a:pt x="824306" y="90487"/>
                  </a:cubicBezTo>
                  <a:cubicBezTo>
                    <a:pt x="832879" y="87629"/>
                    <a:pt x="840499" y="86677"/>
                    <a:pt x="850024" y="87629"/>
                  </a:cubicBezTo>
                  <a:cubicBezTo>
                    <a:pt x="859549" y="88582"/>
                    <a:pt x="869074" y="90487"/>
                    <a:pt x="879551" y="94296"/>
                  </a:cubicBezTo>
                  <a:cubicBezTo>
                    <a:pt x="897649" y="100964"/>
                    <a:pt x="911936" y="113347"/>
                    <a:pt x="928129" y="123824"/>
                  </a:cubicBezTo>
                  <a:cubicBezTo>
                    <a:pt x="939559" y="130492"/>
                    <a:pt x="951941" y="138112"/>
                    <a:pt x="964324" y="145732"/>
                  </a:cubicBezTo>
                  <a:cubicBezTo>
                    <a:pt x="976706" y="154304"/>
                    <a:pt x="988136" y="160972"/>
                    <a:pt x="996709" y="169544"/>
                  </a:cubicBezTo>
                  <a:cubicBezTo>
                    <a:pt x="999566" y="171449"/>
                    <a:pt x="999566" y="166687"/>
                    <a:pt x="1002424" y="169544"/>
                  </a:cubicBezTo>
                  <a:cubicBezTo>
                    <a:pt x="1017664" y="177164"/>
                    <a:pt x="1028141" y="189547"/>
                    <a:pt x="1038619" y="201929"/>
                  </a:cubicBezTo>
                  <a:cubicBezTo>
                    <a:pt x="1048144" y="214312"/>
                    <a:pt x="1056716" y="228599"/>
                    <a:pt x="1065289" y="241934"/>
                  </a:cubicBezTo>
                  <a:cubicBezTo>
                    <a:pt x="1067194" y="246697"/>
                    <a:pt x="1071004" y="250507"/>
                    <a:pt x="1074814" y="254317"/>
                  </a:cubicBezTo>
                  <a:cubicBezTo>
                    <a:pt x="1077671" y="258127"/>
                    <a:pt x="1081481" y="262889"/>
                    <a:pt x="1085291" y="266699"/>
                  </a:cubicBezTo>
                  <a:cubicBezTo>
                    <a:pt x="1086244" y="267652"/>
                    <a:pt x="1087196" y="268604"/>
                    <a:pt x="1088149" y="269557"/>
                  </a:cubicBezTo>
                  <a:cubicBezTo>
                    <a:pt x="1088149" y="269557"/>
                    <a:pt x="1089101" y="270509"/>
                    <a:pt x="1091006" y="272414"/>
                  </a:cubicBezTo>
                  <a:cubicBezTo>
                    <a:pt x="1090054" y="272414"/>
                    <a:pt x="1090054" y="273367"/>
                    <a:pt x="1090054" y="273367"/>
                  </a:cubicBezTo>
                  <a:cubicBezTo>
                    <a:pt x="1092911" y="277177"/>
                    <a:pt x="1094816" y="281939"/>
                    <a:pt x="1095769" y="285749"/>
                  </a:cubicBezTo>
                  <a:cubicBezTo>
                    <a:pt x="1101484" y="291464"/>
                    <a:pt x="1107199" y="298132"/>
                    <a:pt x="1108151" y="303847"/>
                  </a:cubicBezTo>
                  <a:cubicBezTo>
                    <a:pt x="1110056" y="304799"/>
                    <a:pt x="1111009" y="305751"/>
                    <a:pt x="1111961" y="304799"/>
                  </a:cubicBezTo>
                  <a:cubicBezTo>
                    <a:pt x="1114819" y="311467"/>
                    <a:pt x="1118629" y="316229"/>
                    <a:pt x="1121486" y="321944"/>
                  </a:cubicBezTo>
                  <a:cubicBezTo>
                    <a:pt x="1130059" y="333374"/>
                    <a:pt x="1138631" y="345757"/>
                    <a:pt x="1145299" y="359092"/>
                  </a:cubicBezTo>
                  <a:cubicBezTo>
                    <a:pt x="1149109" y="364807"/>
                    <a:pt x="1151966" y="370522"/>
                    <a:pt x="1154824" y="377189"/>
                  </a:cubicBezTo>
                  <a:cubicBezTo>
                    <a:pt x="1153871" y="377189"/>
                    <a:pt x="1153871" y="377189"/>
                    <a:pt x="1153871" y="377189"/>
                  </a:cubicBezTo>
                  <a:cubicBezTo>
                    <a:pt x="1153871" y="379094"/>
                    <a:pt x="1154824" y="380999"/>
                    <a:pt x="1155776" y="382904"/>
                  </a:cubicBezTo>
                  <a:cubicBezTo>
                    <a:pt x="1157681" y="384809"/>
                    <a:pt x="1160539" y="387667"/>
                    <a:pt x="1162444" y="389572"/>
                  </a:cubicBezTo>
                  <a:lnTo>
                    <a:pt x="1162698" y="391095"/>
                  </a:lnTo>
                  <a:lnTo>
                    <a:pt x="1164349" y="388619"/>
                  </a:lnTo>
                  <a:cubicBezTo>
                    <a:pt x="1166254" y="393382"/>
                    <a:pt x="1171969" y="397192"/>
                    <a:pt x="1171017" y="394334"/>
                  </a:cubicBezTo>
                  <a:cubicBezTo>
                    <a:pt x="1175779" y="400049"/>
                    <a:pt x="1176732" y="407669"/>
                    <a:pt x="1181494" y="415289"/>
                  </a:cubicBezTo>
                  <a:cubicBezTo>
                    <a:pt x="1180542" y="414337"/>
                    <a:pt x="1178637" y="414337"/>
                    <a:pt x="1177684" y="415289"/>
                  </a:cubicBezTo>
                  <a:cubicBezTo>
                    <a:pt x="1176732" y="408621"/>
                    <a:pt x="1174589" y="405049"/>
                    <a:pt x="1171850" y="401954"/>
                  </a:cubicBezTo>
                  <a:lnTo>
                    <a:pt x="1162833" y="391910"/>
                  </a:lnTo>
                  <a:lnTo>
                    <a:pt x="1163396" y="395287"/>
                  </a:lnTo>
                  <a:cubicBezTo>
                    <a:pt x="1165301" y="395287"/>
                    <a:pt x="1166254" y="395287"/>
                    <a:pt x="1166254" y="397192"/>
                  </a:cubicBezTo>
                  <a:cubicBezTo>
                    <a:pt x="1166254" y="399097"/>
                    <a:pt x="1166254" y="400049"/>
                    <a:pt x="1166254" y="401002"/>
                  </a:cubicBezTo>
                  <a:cubicBezTo>
                    <a:pt x="1168159" y="404812"/>
                    <a:pt x="1170064" y="406717"/>
                    <a:pt x="1171969" y="406717"/>
                  </a:cubicBezTo>
                  <a:cubicBezTo>
                    <a:pt x="1171969" y="412432"/>
                    <a:pt x="1177684" y="431482"/>
                    <a:pt x="1182446" y="434339"/>
                  </a:cubicBezTo>
                  <a:cubicBezTo>
                    <a:pt x="1180541" y="437197"/>
                    <a:pt x="1181494" y="441007"/>
                    <a:pt x="1183399" y="445769"/>
                  </a:cubicBezTo>
                  <a:cubicBezTo>
                    <a:pt x="1185304" y="447674"/>
                    <a:pt x="1185304" y="448627"/>
                    <a:pt x="1185304" y="450532"/>
                  </a:cubicBezTo>
                  <a:cubicBezTo>
                    <a:pt x="1185304" y="451484"/>
                    <a:pt x="1186256" y="453389"/>
                    <a:pt x="1186256" y="454342"/>
                  </a:cubicBezTo>
                  <a:cubicBezTo>
                    <a:pt x="1186256" y="455294"/>
                    <a:pt x="1187209" y="455294"/>
                    <a:pt x="1187209" y="455294"/>
                  </a:cubicBezTo>
                  <a:cubicBezTo>
                    <a:pt x="1190066" y="454342"/>
                    <a:pt x="1191971" y="453389"/>
                    <a:pt x="1193876" y="452437"/>
                  </a:cubicBezTo>
                  <a:cubicBezTo>
                    <a:pt x="1192924" y="449579"/>
                    <a:pt x="1191019" y="442912"/>
                    <a:pt x="1192924" y="441959"/>
                  </a:cubicBezTo>
                  <a:cubicBezTo>
                    <a:pt x="1193876" y="445769"/>
                    <a:pt x="1192924" y="446722"/>
                    <a:pt x="1195781" y="450532"/>
                  </a:cubicBezTo>
                  <a:cubicBezTo>
                    <a:pt x="1195781" y="450532"/>
                    <a:pt x="1194829" y="450532"/>
                    <a:pt x="1194829" y="451484"/>
                  </a:cubicBezTo>
                  <a:cubicBezTo>
                    <a:pt x="1195781" y="450532"/>
                    <a:pt x="1196734" y="450532"/>
                    <a:pt x="1197686" y="449579"/>
                  </a:cubicBezTo>
                  <a:cubicBezTo>
                    <a:pt x="1198639" y="449579"/>
                    <a:pt x="1198639" y="449579"/>
                    <a:pt x="1199591" y="449579"/>
                  </a:cubicBezTo>
                  <a:cubicBezTo>
                    <a:pt x="1198639" y="448627"/>
                    <a:pt x="1198639" y="447674"/>
                    <a:pt x="1197686" y="447674"/>
                  </a:cubicBezTo>
                  <a:cubicBezTo>
                    <a:pt x="1196734" y="442912"/>
                    <a:pt x="1199591" y="448627"/>
                    <a:pt x="1200544" y="446722"/>
                  </a:cubicBezTo>
                  <a:cubicBezTo>
                    <a:pt x="1198639" y="441959"/>
                    <a:pt x="1195781" y="444817"/>
                    <a:pt x="1193876" y="439102"/>
                  </a:cubicBezTo>
                  <a:cubicBezTo>
                    <a:pt x="1195781" y="440054"/>
                    <a:pt x="1198639" y="442912"/>
                    <a:pt x="1200544" y="442912"/>
                  </a:cubicBezTo>
                  <a:cubicBezTo>
                    <a:pt x="1199591" y="437197"/>
                    <a:pt x="1196734" y="438149"/>
                    <a:pt x="1194829" y="433387"/>
                  </a:cubicBezTo>
                  <a:cubicBezTo>
                    <a:pt x="1196734" y="433387"/>
                    <a:pt x="1193876" y="429577"/>
                    <a:pt x="1196734" y="429577"/>
                  </a:cubicBezTo>
                  <a:cubicBezTo>
                    <a:pt x="1195781" y="435292"/>
                    <a:pt x="1198639" y="436244"/>
                    <a:pt x="1201496" y="441007"/>
                  </a:cubicBezTo>
                  <a:cubicBezTo>
                    <a:pt x="1202449" y="438149"/>
                    <a:pt x="1195781" y="421004"/>
                    <a:pt x="1191971" y="419099"/>
                  </a:cubicBezTo>
                  <a:cubicBezTo>
                    <a:pt x="1191971" y="416242"/>
                    <a:pt x="1188161" y="410527"/>
                    <a:pt x="1191019" y="409574"/>
                  </a:cubicBezTo>
                  <a:cubicBezTo>
                    <a:pt x="1193876" y="414337"/>
                    <a:pt x="1191971" y="415289"/>
                    <a:pt x="1193876" y="419099"/>
                  </a:cubicBezTo>
                  <a:cubicBezTo>
                    <a:pt x="1194829" y="419099"/>
                    <a:pt x="1194829" y="417194"/>
                    <a:pt x="1193876" y="415289"/>
                  </a:cubicBezTo>
                  <a:cubicBezTo>
                    <a:pt x="1197686" y="420052"/>
                    <a:pt x="1196734" y="428624"/>
                    <a:pt x="1200544" y="433387"/>
                  </a:cubicBezTo>
                  <a:cubicBezTo>
                    <a:pt x="1201496" y="435292"/>
                    <a:pt x="1200544" y="432434"/>
                    <a:pt x="1202449" y="432434"/>
                  </a:cubicBezTo>
                  <a:cubicBezTo>
                    <a:pt x="1206259" y="435292"/>
                    <a:pt x="1204354" y="444817"/>
                    <a:pt x="1208164" y="443864"/>
                  </a:cubicBezTo>
                  <a:cubicBezTo>
                    <a:pt x="1207211" y="449579"/>
                    <a:pt x="1214831" y="461962"/>
                    <a:pt x="1217689" y="468629"/>
                  </a:cubicBezTo>
                  <a:cubicBezTo>
                    <a:pt x="1216736" y="475297"/>
                    <a:pt x="1220546" y="483869"/>
                    <a:pt x="1222451" y="493394"/>
                  </a:cubicBezTo>
                  <a:cubicBezTo>
                    <a:pt x="1225309" y="489584"/>
                    <a:pt x="1221499" y="483869"/>
                    <a:pt x="1219594" y="474344"/>
                  </a:cubicBezTo>
                  <a:cubicBezTo>
                    <a:pt x="1223404" y="476249"/>
                    <a:pt x="1221499" y="485774"/>
                    <a:pt x="1225309" y="492442"/>
                  </a:cubicBezTo>
                  <a:cubicBezTo>
                    <a:pt x="1221499" y="491489"/>
                    <a:pt x="1229119" y="502919"/>
                    <a:pt x="1223404" y="501014"/>
                  </a:cubicBezTo>
                  <a:cubicBezTo>
                    <a:pt x="1227214" y="508634"/>
                    <a:pt x="1228166" y="512444"/>
                    <a:pt x="1228166" y="521017"/>
                  </a:cubicBezTo>
                  <a:cubicBezTo>
                    <a:pt x="1235786" y="525779"/>
                    <a:pt x="1234834" y="548639"/>
                    <a:pt x="1238644" y="554354"/>
                  </a:cubicBezTo>
                  <a:cubicBezTo>
                    <a:pt x="1239596" y="561974"/>
                    <a:pt x="1240549" y="569594"/>
                    <a:pt x="1241501" y="577214"/>
                  </a:cubicBezTo>
                  <a:cubicBezTo>
                    <a:pt x="1242454" y="581024"/>
                    <a:pt x="1242454" y="584834"/>
                    <a:pt x="1243406" y="588644"/>
                  </a:cubicBezTo>
                  <a:cubicBezTo>
                    <a:pt x="1243406" y="592454"/>
                    <a:pt x="1244359" y="597217"/>
                    <a:pt x="1244359" y="601027"/>
                  </a:cubicBezTo>
                  <a:cubicBezTo>
                    <a:pt x="1245311" y="617219"/>
                    <a:pt x="1246264" y="634364"/>
                    <a:pt x="1247216" y="651509"/>
                  </a:cubicBezTo>
                  <a:cubicBezTo>
                    <a:pt x="1246264" y="685799"/>
                    <a:pt x="1246264" y="721994"/>
                    <a:pt x="1232929" y="749617"/>
                  </a:cubicBezTo>
                  <a:lnTo>
                    <a:pt x="1230071" y="749617"/>
                  </a:lnTo>
                  <a:cubicBezTo>
                    <a:pt x="1231976" y="750569"/>
                    <a:pt x="1232929" y="761047"/>
                    <a:pt x="1230071" y="757237"/>
                  </a:cubicBezTo>
                  <a:cubicBezTo>
                    <a:pt x="1231976" y="763904"/>
                    <a:pt x="1227214" y="778192"/>
                    <a:pt x="1226261" y="785812"/>
                  </a:cubicBezTo>
                  <a:cubicBezTo>
                    <a:pt x="1226261" y="783907"/>
                    <a:pt x="1226261" y="781049"/>
                    <a:pt x="1226261" y="778192"/>
                  </a:cubicBezTo>
                  <a:cubicBezTo>
                    <a:pt x="1226261" y="774382"/>
                    <a:pt x="1226261" y="771524"/>
                    <a:pt x="1226261" y="768667"/>
                  </a:cubicBezTo>
                  <a:cubicBezTo>
                    <a:pt x="1226261" y="761999"/>
                    <a:pt x="1226261" y="755332"/>
                    <a:pt x="1227214" y="748664"/>
                  </a:cubicBezTo>
                  <a:cubicBezTo>
                    <a:pt x="1228166" y="735329"/>
                    <a:pt x="1231024" y="721994"/>
                    <a:pt x="1232929" y="711517"/>
                  </a:cubicBezTo>
                  <a:cubicBezTo>
                    <a:pt x="1230071" y="715327"/>
                    <a:pt x="1230071" y="696277"/>
                    <a:pt x="1232929" y="700087"/>
                  </a:cubicBezTo>
                  <a:cubicBezTo>
                    <a:pt x="1229119" y="683894"/>
                    <a:pt x="1231976" y="669607"/>
                    <a:pt x="1230071" y="651509"/>
                  </a:cubicBezTo>
                  <a:cubicBezTo>
                    <a:pt x="1231976" y="652462"/>
                    <a:pt x="1231976" y="652462"/>
                    <a:pt x="1232929" y="649604"/>
                  </a:cubicBezTo>
                  <a:cubicBezTo>
                    <a:pt x="1230071" y="644842"/>
                    <a:pt x="1230071" y="636269"/>
                    <a:pt x="1231024" y="629602"/>
                  </a:cubicBezTo>
                  <a:cubicBezTo>
                    <a:pt x="1231024" y="625792"/>
                    <a:pt x="1229119" y="626744"/>
                    <a:pt x="1229119" y="623887"/>
                  </a:cubicBezTo>
                  <a:cubicBezTo>
                    <a:pt x="1229119" y="627697"/>
                    <a:pt x="1228166" y="635317"/>
                    <a:pt x="1226261" y="639127"/>
                  </a:cubicBezTo>
                  <a:cubicBezTo>
                    <a:pt x="1226261" y="641984"/>
                    <a:pt x="1227214" y="645794"/>
                    <a:pt x="1227214" y="648652"/>
                  </a:cubicBezTo>
                  <a:cubicBezTo>
                    <a:pt x="1228166" y="652462"/>
                    <a:pt x="1228166" y="654367"/>
                    <a:pt x="1229119" y="659129"/>
                  </a:cubicBezTo>
                  <a:cubicBezTo>
                    <a:pt x="1228166" y="659129"/>
                    <a:pt x="1228166" y="659129"/>
                    <a:pt x="1228166" y="659129"/>
                  </a:cubicBezTo>
                  <a:cubicBezTo>
                    <a:pt x="1229119" y="668654"/>
                    <a:pt x="1229119" y="678179"/>
                    <a:pt x="1230071" y="687704"/>
                  </a:cubicBezTo>
                  <a:cubicBezTo>
                    <a:pt x="1229119" y="687704"/>
                    <a:pt x="1228166" y="687704"/>
                    <a:pt x="1227214" y="687704"/>
                  </a:cubicBezTo>
                  <a:cubicBezTo>
                    <a:pt x="1227214" y="695324"/>
                    <a:pt x="1227214" y="704849"/>
                    <a:pt x="1227214" y="713422"/>
                  </a:cubicBezTo>
                  <a:cubicBezTo>
                    <a:pt x="1226261" y="724852"/>
                    <a:pt x="1224356" y="736282"/>
                    <a:pt x="1223404" y="746759"/>
                  </a:cubicBezTo>
                  <a:cubicBezTo>
                    <a:pt x="1222451" y="750569"/>
                    <a:pt x="1221499" y="754379"/>
                    <a:pt x="1221499" y="752474"/>
                  </a:cubicBezTo>
                  <a:cubicBezTo>
                    <a:pt x="1221499" y="762952"/>
                    <a:pt x="1218641" y="780097"/>
                    <a:pt x="1212926" y="781049"/>
                  </a:cubicBezTo>
                  <a:cubicBezTo>
                    <a:pt x="1216736" y="784859"/>
                    <a:pt x="1209116" y="791527"/>
                    <a:pt x="1210069" y="800099"/>
                  </a:cubicBezTo>
                  <a:cubicBezTo>
                    <a:pt x="1205306" y="797242"/>
                    <a:pt x="1202449" y="814387"/>
                    <a:pt x="1203401" y="821054"/>
                  </a:cubicBezTo>
                  <a:cubicBezTo>
                    <a:pt x="1207211" y="818197"/>
                    <a:pt x="1209116" y="809624"/>
                    <a:pt x="1210069" y="802004"/>
                  </a:cubicBezTo>
                  <a:cubicBezTo>
                    <a:pt x="1212926" y="812482"/>
                    <a:pt x="1201496" y="832484"/>
                    <a:pt x="1206259" y="840104"/>
                  </a:cubicBezTo>
                  <a:cubicBezTo>
                    <a:pt x="1201496" y="855344"/>
                    <a:pt x="1193876" y="862964"/>
                    <a:pt x="1191971" y="877252"/>
                  </a:cubicBezTo>
                  <a:cubicBezTo>
                    <a:pt x="1191019" y="875347"/>
                    <a:pt x="1190066" y="874394"/>
                    <a:pt x="1187209" y="877252"/>
                  </a:cubicBezTo>
                  <a:cubicBezTo>
                    <a:pt x="1184351" y="883919"/>
                    <a:pt x="1189114" y="879157"/>
                    <a:pt x="1190066" y="882967"/>
                  </a:cubicBezTo>
                  <a:cubicBezTo>
                    <a:pt x="1183399" y="897254"/>
                    <a:pt x="1181494" y="917257"/>
                    <a:pt x="1169111" y="934402"/>
                  </a:cubicBezTo>
                  <a:cubicBezTo>
                    <a:pt x="1168159" y="939164"/>
                    <a:pt x="1171016" y="935354"/>
                    <a:pt x="1171016" y="938212"/>
                  </a:cubicBezTo>
                  <a:cubicBezTo>
                    <a:pt x="1167206" y="945832"/>
                    <a:pt x="1164349" y="951547"/>
                    <a:pt x="1162444" y="955357"/>
                  </a:cubicBezTo>
                  <a:cubicBezTo>
                    <a:pt x="1159586" y="960119"/>
                    <a:pt x="1157681" y="962977"/>
                    <a:pt x="1156729" y="966787"/>
                  </a:cubicBezTo>
                  <a:cubicBezTo>
                    <a:pt x="1154824" y="966787"/>
                    <a:pt x="1151966" y="969644"/>
                    <a:pt x="1149109" y="975359"/>
                  </a:cubicBezTo>
                  <a:cubicBezTo>
                    <a:pt x="1148156" y="974407"/>
                    <a:pt x="1150061" y="972502"/>
                    <a:pt x="1151014" y="970597"/>
                  </a:cubicBezTo>
                  <a:cubicBezTo>
                    <a:pt x="1149109" y="968692"/>
                    <a:pt x="1148156" y="972502"/>
                    <a:pt x="1146251" y="973454"/>
                  </a:cubicBezTo>
                  <a:cubicBezTo>
                    <a:pt x="1146251" y="975359"/>
                    <a:pt x="1149109" y="974407"/>
                    <a:pt x="1144346" y="980122"/>
                  </a:cubicBezTo>
                  <a:cubicBezTo>
                    <a:pt x="1143394" y="979169"/>
                    <a:pt x="1146251" y="976312"/>
                    <a:pt x="1143394" y="976312"/>
                  </a:cubicBezTo>
                  <a:cubicBezTo>
                    <a:pt x="1146251" y="969644"/>
                    <a:pt x="1151014" y="966787"/>
                    <a:pt x="1147204" y="963929"/>
                  </a:cubicBezTo>
                  <a:cubicBezTo>
                    <a:pt x="1151966" y="962024"/>
                    <a:pt x="1152919" y="958214"/>
                    <a:pt x="1153871" y="953452"/>
                  </a:cubicBezTo>
                  <a:lnTo>
                    <a:pt x="1157248" y="944446"/>
                  </a:lnTo>
                  <a:lnTo>
                    <a:pt x="1159586" y="946784"/>
                  </a:lnTo>
                  <a:lnTo>
                    <a:pt x="1168019" y="924859"/>
                  </a:lnTo>
                  <a:lnTo>
                    <a:pt x="1168159" y="924877"/>
                  </a:lnTo>
                  <a:cubicBezTo>
                    <a:pt x="1171016" y="918209"/>
                    <a:pt x="1170064" y="919162"/>
                    <a:pt x="1172921" y="913447"/>
                  </a:cubicBezTo>
                  <a:cubicBezTo>
                    <a:pt x="1168159" y="912494"/>
                    <a:pt x="1168159" y="924877"/>
                    <a:pt x="1166254" y="919162"/>
                  </a:cubicBezTo>
                  <a:cubicBezTo>
                    <a:pt x="1164825" y="921543"/>
                    <a:pt x="1164825" y="923448"/>
                    <a:pt x="1165420" y="924520"/>
                  </a:cubicBezTo>
                  <a:lnTo>
                    <a:pt x="1167321" y="924768"/>
                  </a:lnTo>
                  <a:lnTo>
                    <a:pt x="1163992" y="929878"/>
                  </a:lnTo>
                  <a:cubicBezTo>
                    <a:pt x="1162444" y="932497"/>
                    <a:pt x="1161492" y="934878"/>
                    <a:pt x="1162444" y="936307"/>
                  </a:cubicBezTo>
                  <a:cubicBezTo>
                    <a:pt x="1160539" y="933449"/>
                    <a:pt x="1157681" y="941069"/>
                    <a:pt x="1155776" y="942974"/>
                  </a:cubicBezTo>
                  <a:lnTo>
                    <a:pt x="1156051" y="943249"/>
                  </a:lnTo>
                  <a:lnTo>
                    <a:pt x="1154824" y="944998"/>
                  </a:lnTo>
                  <a:cubicBezTo>
                    <a:pt x="1153871" y="948689"/>
                    <a:pt x="1152919" y="952499"/>
                    <a:pt x="1150061" y="952499"/>
                  </a:cubicBezTo>
                  <a:cubicBezTo>
                    <a:pt x="1148156" y="957262"/>
                    <a:pt x="1149109" y="960119"/>
                    <a:pt x="1145299" y="963929"/>
                  </a:cubicBezTo>
                  <a:cubicBezTo>
                    <a:pt x="1144346" y="963929"/>
                    <a:pt x="1148156" y="959167"/>
                    <a:pt x="1147204" y="958214"/>
                  </a:cubicBezTo>
                  <a:cubicBezTo>
                    <a:pt x="1144346" y="960119"/>
                    <a:pt x="1141489" y="967739"/>
                    <a:pt x="1140536" y="970597"/>
                  </a:cubicBezTo>
                  <a:cubicBezTo>
                    <a:pt x="1140536" y="971549"/>
                    <a:pt x="1141489" y="969644"/>
                    <a:pt x="1142441" y="968692"/>
                  </a:cubicBezTo>
                  <a:cubicBezTo>
                    <a:pt x="1141489" y="970597"/>
                    <a:pt x="1136726" y="981074"/>
                    <a:pt x="1136726" y="976312"/>
                  </a:cubicBezTo>
                  <a:cubicBezTo>
                    <a:pt x="1135774" y="979169"/>
                    <a:pt x="1134821" y="982027"/>
                    <a:pt x="1134821" y="983932"/>
                  </a:cubicBezTo>
                  <a:cubicBezTo>
                    <a:pt x="1132916" y="987742"/>
                    <a:pt x="1131011" y="988694"/>
                    <a:pt x="1131011" y="985837"/>
                  </a:cubicBezTo>
                  <a:cubicBezTo>
                    <a:pt x="1129106" y="988694"/>
                    <a:pt x="1131011" y="989647"/>
                    <a:pt x="1132916" y="986789"/>
                  </a:cubicBezTo>
                  <a:cubicBezTo>
                    <a:pt x="1131964" y="991552"/>
                    <a:pt x="1128154" y="992504"/>
                    <a:pt x="1124344" y="998219"/>
                  </a:cubicBezTo>
                  <a:cubicBezTo>
                    <a:pt x="1132916" y="992504"/>
                    <a:pt x="1118629" y="1004887"/>
                    <a:pt x="1117676" y="1008697"/>
                  </a:cubicBezTo>
                  <a:cubicBezTo>
                    <a:pt x="1118629" y="1008697"/>
                    <a:pt x="1119581" y="1007744"/>
                    <a:pt x="1120534" y="1008697"/>
                  </a:cubicBezTo>
                  <a:cubicBezTo>
                    <a:pt x="1118629" y="1010602"/>
                    <a:pt x="1116724" y="1007744"/>
                    <a:pt x="1114819" y="1012507"/>
                  </a:cubicBezTo>
                  <a:cubicBezTo>
                    <a:pt x="1114819" y="1015841"/>
                    <a:pt x="1111247" y="1020603"/>
                    <a:pt x="1107080" y="1026199"/>
                  </a:cubicBezTo>
                  <a:lnTo>
                    <a:pt x="1097946" y="1041294"/>
                  </a:lnTo>
                  <a:lnTo>
                    <a:pt x="1098388" y="1039653"/>
                  </a:lnTo>
                  <a:cubicBezTo>
                    <a:pt x="1099817" y="1037748"/>
                    <a:pt x="1101484" y="1035843"/>
                    <a:pt x="1101484" y="1033462"/>
                  </a:cubicBezTo>
                  <a:lnTo>
                    <a:pt x="1093908" y="1043031"/>
                  </a:lnTo>
                  <a:lnTo>
                    <a:pt x="1093864" y="1042987"/>
                  </a:lnTo>
                  <a:lnTo>
                    <a:pt x="1093567" y="1043462"/>
                  </a:lnTo>
                  <a:lnTo>
                    <a:pt x="1083386" y="1056322"/>
                  </a:lnTo>
                  <a:lnTo>
                    <a:pt x="1083613" y="1056549"/>
                  </a:lnTo>
                  <a:lnTo>
                    <a:pt x="1078624" y="1062037"/>
                  </a:lnTo>
                  <a:cubicBezTo>
                    <a:pt x="1077672" y="1063466"/>
                    <a:pt x="1078386" y="1063227"/>
                    <a:pt x="1079338" y="1062989"/>
                  </a:cubicBezTo>
                  <a:lnTo>
                    <a:pt x="1080162" y="1063356"/>
                  </a:lnTo>
                  <a:lnTo>
                    <a:pt x="1076243" y="1067275"/>
                  </a:lnTo>
                  <a:lnTo>
                    <a:pt x="1073623" y="1068942"/>
                  </a:lnTo>
                  <a:lnTo>
                    <a:pt x="1073504" y="1070014"/>
                  </a:lnTo>
                  <a:lnTo>
                    <a:pt x="1063384" y="1080134"/>
                  </a:lnTo>
                  <a:cubicBezTo>
                    <a:pt x="1066241" y="1085849"/>
                    <a:pt x="1056716" y="1091564"/>
                    <a:pt x="1055764" y="1096327"/>
                  </a:cubicBezTo>
                  <a:cubicBezTo>
                    <a:pt x="1066241" y="1090612"/>
                    <a:pt x="1068146" y="1083944"/>
                    <a:pt x="1069099" y="1077277"/>
                  </a:cubicBezTo>
                  <a:lnTo>
                    <a:pt x="1073035" y="1074238"/>
                  </a:lnTo>
                  <a:lnTo>
                    <a:pt x="1072909" y="1075372"/>
                  </a:lnTo>
                  <a:cubicBezTo>
                    <a:pt x="1065289" y="1081087"/>
                    <a:pt x="1069099" y="1091564"/>
                    <a:pt x="1055764" y="1102994"/>
                  </a:cubicBezTo>
                  <a:cubicBezTo>
                    <a:pt x="1057669" y="1097279"/>
                    <a:pt x="1055764" y="1101089"/>
                    <a:pt x="1052906" y="1102042"/>
                  </a:cubicBezTo>
                  <a:cubicBezTo>
                    <a:pt x="1051954" y="1103947"/>
                    <a:pt x="1051954" y="1106804"/>
                    <a:pt x="1051001" y="1108709"/>
                  </a:cubicBezTo>
                  <a:cubicBezTo>
                    <a:pt x="1046239" y="1110614"/>
                    <a:pt x="1047191" y="1109662"/>
                    <a:pt x="1042429" y="1115377"/>
                  </a:cubicBezTo>
                  <a:cubicBezTo>
                    <a:pt x="1041476" y="1114424"/>
                    <a:pt x="1043381" y="1112519"/>
                    <a:pt x="1040524" y="1113472"/>
                  </a:cubicBezTo>
                  <a:cubicBezTo>
                    <a:pt x="1038619" y="1118234"/>
                    <a:pt x="1036714" y="1119187"/>
                    <a:pt x="1033856" y="1124902"/>
                  </a:cubicBezTo>
                  <a:cubicBezTo>
                    <a:pt x="1033856" y="1122044"/>
                    <a:pt x="1030046" y="1122044"/>
                    <a:pt x="1027189" y="1128712"/>
                  </a:cubicBezTo>
                  <a:cubicBezTo>
                    <a:pt x="1025284" y="1127759"/>
                    <a:pt x="1019569" y="1135379"/>
                    <a:pt x="1017664" y="1132522"/>
                  </a:cubicBezTo>
                  <a:cubicBezTo>
                    <a:pt x="1014806" y="1134427"/>
                    <a:pt x="1018616" y="1135379"/>
                    <a:pt x="1014806" y="1138237"/>
                  </a:cubicBezTo>
                  <a:cubicBezTo>
                    <a:pt x="1011949" y="1136332"/>
                    <a:pt x="1011949" y="1137284"/>
                    <a:pt x="1012901" y="1133474"/>
                  </a:cubicBezTo>
                  <a:cubicBezTo>
                    <a:pt x="1010044" y="1136332"/>
                    <a:pt x="1007186" y="1138237"/>
                    <a:pt x="1005281" y="1139189"/>
                  </a:cubicBezTo>
                  <a:cubicBezTo>
                    <a:pt x="1006234" y="1142047"/>
                    <a:pt x="1010044" y="1137284"/>
                    <a:pt x="1010996" y="1141094"/>
                  </a:cubicBezTo>
                  <a:lnTo>
                    <a:pt x="1006118" y="1144695"/>
                  </a:lnTo>
                  <a:lnTo>
                    <a:pt x="1005281" y="1144904"/>
                  </a:lnTo>
                  <a:cubicBezTo>
                    <a:pt x="1005281" y="1145857"/>
                    <a:pt x="1004329" y="1145857"/>
                    <a:pt x="1002424" y="1146809"/>
                  </a:cubicBezTo>
                  <a:lnTo>
                    <a:pt x="1003254" y="1146809"/>
                  </a:lnTo>
                  <a:lnTo>
                    <a:pt x="1001028" y="1148452"/>
                  </a:lnTo>
                  <a:lnTo>
                    <a:pt x="998614" y="1147762"/>
                  </a:lnTo>
                  <a:lnTo>
                    <a:pt x="999517" y="1149567"/>
                  </a:lnTo>
                  <a:lnTo>
                    <a:pt x="995995" y="1152167"/>
                  </a:lnTo>
                  <a:cubicBezTo>
                    <a:pt x="990518" y="1155382"/>
                    <a:pt x="985755" y="1157287"/>
                    <a:pt x="985279" y="1155382"/>
                  </a:cubicBezTo>
                  <a:cubicBezTo>
                    <a:pt x="984326" y="1157287"/>
                    <a:pt x="985279" y="1158239"/>
                    <a:pt x="986231" y="1159192"/>
                  </a:cubicBezTo>
                  <a:cubicBezTo>
                    <a:pt x="982421" y="1163002"/>
                    <a:pt x="981469" y="1160144"/>
                    <a:pt x="978611" y="1159192"/>
                  </a:cubicBezTo>
                  <a:cubicBezTo>
                    <a:pt x="984326" y="1156334"/>
                    <a:pt x="980516" y="1154429"/>
                    <a:pt x="986231" y="1151572"/>
                  </a:cubicBezTo>
                  <a:cubicBezTo>
                    <a:pt x="975754" y="1154429"/>
                    <a:pt x="974801" y="1160144"/>
                    <a:pt x="965276" y="1165859"/>
                  </a:cubicBezTo>
                  <a:cubicBezTo>
                    <a:pt x="968134" y="1166812"/>
                    <a:pt x="970991" y="1166812"/>
                    <a:pt x="976706" y="1162049"/>
                  </a:cubicBezTo>
                  <a:cubicBezTo>
                    <a:pt x="975754" y="1163954"/>
                    <a:pt x="971944" y="1166812"/>
                    <a:pt x="969086" y="1169669"/>
                  </a:cubicBezTo>
                  <a:cubicBezTo>
                    <a:pt x="969086" y="1167764"/>
                    <a:pt x="967181" y="1168717"/>
                    <a:pt x="966229" y="1167764"/>
                  </a:cubicBezTo>
                  <a:cubicBezTo>
                    <a:pt x="960514" y="1170622"/>
                    <a:pt x="962419" y="1172527"/>
                    <a:pt x="958609" y="1175384"/>
                  </a:cubicBezTo>
                  <a:cubicBezTo>
                    <a:pt x="957656" y="1174432"/>
                    <a:pt x="958609" y="1172527"/>
                    <a:pt x="957656" y="1171574"/>
                  </a:cubicBezTo>
                  <a:cubicBezTo>
                    <a:pt x="955751" y="1176337"/>
                    <a:pt x="952656" y="1179670"/>
                    <a:pt x="949084" y="1182409"/>
                  </a:cubicBezTo>
                  <a:lnTo>
                    <a:pt x="944864" y="1185090"/>
                  </a:lnTo>
                  <a:lnTo>
                    <a:pt x="944321" y="1184909"/>
                  </a:lnTo>
                  <a:lnTo>
                    <a:pt x="941124" y="1187467"/>
                  </a:lnTo>
                  <a:lnTo>
                    <a:pt x="937654" y="1189672"/>
                  </a:lnTo>
                  <a:cubicBezTo>
                    <a:pt x="930034" y="1193482"/>
                    <a:pt x="921461" y="1197292"/>
                    <a:pt x="914794" y="1205864"/>
                  </a:cubicBezTo>
                  <a:cubicBezTo>
                    <a:pt x="918604" y="1201102"/>
                    <a:pt x="914794" y="1201102"/>
                    <a:pt x="919556" y="1196339"/>
                  </a:cubicBezTo>
                  <a:cubicBezTo>
                    <a:pt x="918604" y="1196339"/>
                    <a:pt x="916699" y="1197292"/>
                    <a:pt x="916699" y="1198244"/>
                  </a:cubicBezTo>
                  <a:cubicBezTo>
                    <a:pt x="913841" y="1191577"/>
                    <a:pt x="901459" y="1204912"/>
                    <a:pt x="892886" y="1209674"/>
                  </a:cubicBezTo>
                  <a:cubicBezTo>
                    <a:pt x="893839" y="1205864"/>
                    <a:pt x="899554" y="1203007"/>
                    <a:pt x="903364" y="1199197"/>
                  </a:cubicBezTo>
                  <a:cubicBezTo>
                    <a:pt x="901459" y="1199197"/>
                    <a:pt x="898601" y="1200149"/>
                    <a:pt x="896696" y="1201102"/>
                  </a:cubicBezTo>
                  <a:cubicBezTo>
                    <a:pt x="894791" y="1203007"/>
                    <a:pt x="892886" y="1203959"/>
                    <a:pt x="894791" y="1205864"/>
                  </a:cubicBezTo>
                  <a:cubicBezTo>
                    <a:pt x="889076" y="1206817"/>
                    <a:pt x="888124" y="1208722"/>
                    <a:pt x="883361" y="1211579"/>
                  </a:cubicBezTo>
                  <a:cubicBezTo>
                    <a:pt x="878599" y="1212532"/>
                    <a:pt x="890981" y="1207769"/>
                    <a:pt x="889076" y="1205864"/>
                  </a:cubicBezTo>
                  <a:cubicBezTo>
                    <a:pt x="884314" y="1204912"/>
                    <a:pt x="870026" y="1213484"/>
                    <a:pt x="869074" y="1214437"/>
                  </a:cubicBezTo>
                  <a:cubicBezTo>
                    <a:pt x="865264" y="1216342"/>
                    <a:pt x="862406" y="1218247"/>
                    <a:pt x="863359" y="1217294"/>
                  </a:cubicBezTo>
                  <a:cubicBezTo>
                    <a:pt x="856691" y="1222057"/>
                    <a:pt x="851929" y="1220152"/>
                    <a:pt x="847166" y="1222057"/>
                  </a:cubicBezTo>
                  <a:cubicBezTo>
                    <a:pt x="846214" y="1223009"/>
                    <a:pt x="845261" y="1225867"/>
                    <a:pt x="841451" y="1227772"/>
                  </a:cubicBezTo>
                  <a:cubicBezTo>
                    <a:pt x="830974" y="1230629"/>
                    <a:pt x="809066" y="1237297"/>
                    <a:pt x="794779" y="1247774"/>
                  </a:cubicBezTo>
                  <a:cubicBezTo>
                    <a:pt x="792874" y="1247774"/>
                    <a:pt x="792874" y="1245869"/>
                    <a:pt x="790969" y="1246822"/>
                  </a:cubicBezTo>
                  <a:cubicBezTo>
                    <a:pt x="791921" y="1243964"/>
                    <a:pt x="794779" y="1246822"/>
                    <a:pt x="798589" y="1244917"/>
                  </a:cubicBezTo>
                  <a:cubicBezTo>
                    <a:pt x="795731" y="1241107"/>
                    <a:pt x="785254" y="1245869"/>
                    <a:pt x="779539" y="1247774"/>
                  </a:cubicBezTo>
                  <a:cubicBezTo>
                    <a:pt x="780491" y="1248727"/>
                    <a:pt x="783349" y="1247774"/>
                    <a:pt x="783349" y="1249679"/>
                  </a:cubicBezTo>
                  <a:cubicBezTo>
                    <a:pt x="776681" y="1250632"/>
                    <a:pt x="762394" y="1248727"/>
                    <a:pt x="759536" y="1255394"/>
                  </a:cubicBezTo>
                  <a:cubicBezTo>
                    <a:pt x="756679" y="1256347"/>
                    <a:pt x="756679" y="1254442"/>
                    <a:pt x="755726" y="1253489"/>
                  </a:cubicBezTo>
                  <a:cubicBezTo>
                    <a:pt x="749059" y="1255394"/>
                    <a:pt x="749059" y="1255394"/>
                    <a:pt x="745249" y="1257299"/>
                  </a:cubicBezTo>
                  <a:cubicBezTo>
                    <a:pt x="745249" y="1259204"/>
                    <a:pt x="747154" y="1258252"/>
                    <a:pt x="749059" y="1258252"/>
                  </a:cubicBezTo>
                  <a:cubicBezTo>
                    <a:pt x="744296" y="1263014"/>
                    <a:pt x="737629" y="1260157"/>
                    <a:pt x="730009" y="1264919"/>
                  </a:cubicBezTo>
                  <a:cubicBezTo>
                    <a:pt x="730009" y="1262062"/>
                    <a:pt x="723341" y="1264919"/>
                    <a:pt x="721436" y="1263014"/>
                  </a:cubicBezTo>
                  <a:cubicBezTo>
                    <a:pt x="711911" y="1266824"/>
                    <a:pt x="698576" y="1269682"/>
                    <a:pt x="684289" y="1272539"/>
                  </a:cubicBezTo>
                  <a:cubicBezTo>
                    <a:pt x="676669" y="1273492"/>
                    <a:pt x="669049" y="1274444"/>
                    <a:pt x="662381" y="1275397"/>
                  </a:cubicBezTo>
                  <a:cubicBezTo>
                    <a:pt x="655714" y="1275397"/>
                    <a:pt x="648094" y="1275397"/>
                    <a:pt x="642379" y="1275397"/>
                  </a:cubicBezTo>
                  <a:cubicBezTo>
                    <a:pt x="631901" y="1281112"/>
                    <a:pt x="619519" y="1276349"/>
                    <a:pt x="607136" y="1280159"/>
                  </a:cubicBezTo>
                  <a:cubicBezTo>
                    <a:pt x="604279" y="1279207"/>
                    <a:pt x="599516" y="1279207"/>
                    <a:pt x="599516" y="1276349"/>
                  </a:cubicBezTo>
                  <a:cubicBezTo>
                    <a:pt x="595706" y="1278254"/>
                    <a:pt x="594754" y="1278254"/>
                    <a:pt x="589991" y="1277302"/>
                  </a:cubicBezTo>
                  <a:cubicBezTo>
                    <a:pt x="586181" y="1277302"/>
                    <a:pt x="591896" y="1278254"/>
                    <a:pt x="589991" y="1280159"/>
                  </a:cubicBezTo>
                  <a:cubicBezTo>
                    <a:pt x="577609" y="1278254"/>
                    <a:pt x="572846" y="1284922"/>
                    <a:pt x="562369" y="1284922"/>
                  </a:cubicBezTo>
                  <a:cubicBezTo>
                    <a:pt x="564274" y="1280159"/>
                    <a:pt x="571894" y="1283017"/>
                    <a:pt x="576656" y="1280159"/>
                  </a:cubicBezTo>
                  <a:cubicBezTo>
                    <a:pt x="570941" y="1278254"/>
                    <a:pt x="563321" y="1276349"/>
                    <a:pt x="556654" y="1277302"/>
                  </a:cubicBezTo>
                  <a:cubicBezTo>
                    <a:pt x="557606" y="1277302"/>
                    <a:pt x="558559" y="1276349"/>
                    <a:pt x="558559" y="1275397"/>
                  </a:cubicBezTo>
                  <a:cubicBezTo>
                    <a:pt x="551891" y="1278254"/>
                    <a:pt x="545224" y="1277302"/>
                    <a:pt x="536651" y="1275397"/>
                  </a:cubicBezTo>
                  <a:cubicBezTo>
                    <a:pt x="534746" y="1276349"/>
                    <a:pt x="537604" y="1277302"/>
                    <a:pt x="536651" y="1278254"/>
                  </a:cubicBezTo>
                  <a:cubicBezTo>
                    <a:pt x="525221" y="1276349"/>
                    <a:pt x="513791" y="1274444"/>
                    <a:pt x="502361" y="1273492"/>
                  </a:cubicBezTo>
                  <a:cubicBezTo>
                    <a:pt x="490931" y="1272539"/>
                    <a:pt x="478549" y="1270634"/>
                    <a:pt x="466166" y="1266824"/>
                  </a:cubicBezTo>
                  <a:cubicBezTo>
                    <a:pt x="464261" y="1266824"/>
                    <a:pt x="464261" y="1268729"/>
                    <a:pt x="464261" y="1269682"/>
                  </a:cubicBezTo>
                  <a:cubicBezTo>
                    <a:pt x="455689" y="1267777"/>
                    <a:pt x="454736" y="1266824"/>
                    <a:pt x="448069" y="1264919"/>
                  </a:cubicBezTo>
                  <a:cubicBezTo>
                    <a:pt x="454736" y="1270634"/>
                    <a:pt x="439496" y="1263014"/>
                    <a:pt x="437591" y="1261109"/>
                  </a:cubicBezTo>
                  <a:cubicBezTo>
                    <a:pt x="434734" y="1261109"/>
                    <a:pt x="435686" y="1263967"/>
                    <a:pt x="433781" y="1263967"/>
                  </a:cubicBezTo>
                  <a:cubicBezTo>
                    <a:pt x="428066" y="1262062"/>
                    <a:pt x="435686" y="1261109"/>
                    <a:pt x="429971" y="1258252"/>
                  </a:cubicBezTo>
                  <a:cubicBezTo>
                    <a:pt x="425209" y="1260157"/>
                    <a:pt x="419494" y="1257299"/>
                    <a:pt x="410921" y="1256347"/>
                  </a:cubicBezTo>
                  <a:cubicBezTo>
                    <a:pt x="407111" y="1254442"/>
                    <a:pt x="416636" y="1256347"/>
                    <a:pt x="418541" y="1256347"/>
                  </a:cubicBezTo>
                  <a:cubicBezTo>
                    <a:pt x="420446" y="1253489"/>
                    <a:pt x="410921" y="1252537"/>
                    <a:pt x="406159" y="1250632"/>
                  </a:cubicBezTo>
                  <a:cubicBezTo>
                    <a:pt x="402349" y="1249679"/>
                    <a:pt x="404254" y="1253489"/>
                    <a:pt x="403301" y="1254442"/>
                  </a:cubicBezTo>
                  <a:cubicBezTo>
                    <a:pt x="397586" y="1252537"/>
                    <a:pt x="399491" y="1248727"/>
                    <a:pt x="390919" y="1246822"/>
                  </a:cubicBezTo>
                  <a:cubicBezTo>
                    <a:pt x="386156" y="1246822"/>
                    <a:pt x="391871" y="1249679"/>
                    <a:pt x="388061" y="1249679"/>
                  </a:cubicBezTo>
                  <a:cubicBezTo>
                    <a:pt x="384251" y="1243964"/>
                    <a:pt x="370916" y="1241107"/>
                    <a:pt x="363296" y="1236344"/>
                  </a:cubicBezTo>
                  <a:cubicBezTo>
                    <a:pt x="364249" y="1235392"/>
                    <a:pt x="366154" y="1236344"/>
                    <a:pt x="368059" y="1237297"/>
                  </a:cubicBezTo>
                  <a:cubicBezTo>
                    <a:pt x="367106" y="1234439"/>
                    <a:pt x="363296" y="1235392"/>
                    <a:pt x="360439" y="1234439"/>
                  </a:cubicBezTo>
                  <a:cubicBezTo>
                    <a:pt x="360439" y="1235392"/>
                    <a:pt x="360439" y="1236344"/>
                    <a:pt x="362344" y="1237297"/>
                  </a:cubicBezTo>
                  <a:cubicBezTo>
                    <a:pt x="359486" y="1236344"/>
                    <a:pt x="352819" y="1233487"/>
                    <a:pt x="347104" y="1229677"/>
                  </a:cubicBezTo>
                  <a:cubicBezTo>
                    <a:pt x="344246" y="1225867"/>
                    <a:pt x="352819" y="1228724"/>
                    <a:pt x="349009" y="1224914"/>
                  </a:cubicBezTo>
                  <a:cubicBezTo>
                    <a:pt x="348056" y="1225867"/>
                    <a:pt x="347104" y="1228724"/>
                    <a:pt x="341389" y="1223962"/>
                  </a:cubicBezTo>
                  <a:cubicBezTo>
                    <a:pt x="344246" y="1223962"/>
                    <a:pt x="348056" y="1224914"/>
                    <a:pt x="348056" y="1221104"/>
                  </a:cubicBezTo>
                  <a:cubicBezTo>
                    <a:pt x="346151" y="1220152"/>
                    <a:pt x="345199" y="1220152"/>
                    <a:pt x="345199" y="1219199"/>
                  </a:cubicBezTo>
                  <a:cubicBezTo>
                    <a:pt x="338531" y="1216342"/>
                    <a:pt x="345199" y="1223009"/>
                    <a:pt x="339484" y="1220152"/>
                  </a:cubicBezTo>
                  <a:cubicBezTo>
                    <a:pt x="343294" y="1216342"/>
                    <a:pt x="333769" y="1213484"/>
                    <a:pt x="329959" y="1210627"/>
                  </a:cubicBezTo>
                  <a:cubicBezTo>
                    <a:pt x="330911" y="1208722"/>
                    <a:pt x="335674" y="1212532"/>
                    <a:pt x="338531" y="1213484"/>
                  </a:cubicBezTo>
                  <a:cubicBezTo>
                    <a:pt x="339484" y="1211579"/>
                    <a:pt x="334721" y="1209674"/>
                    <a:pt x="330911" y="1207769"/>
                  </a:cubicBezTo>
                  <a:cubicBezTo>
                    <a:pt x="327101" y="1203959"/>
                    <a:pt x="338531" y="1210627"/>
                    <a:pt x="339484" y="1209674"/>
                  </a:cubicBezTo>
                  <a:lnTo>
                    <a:pt x="333997" y="1206778"/>
                  </a:lnTo>
                  <a:lnTo>
                    <a:pt x="365201" y="1220152"/>
                  </a:lnTo>
                  <a:cubicBezTo>
                    <a:pt x="368059" y="1225867"/>
                    <a:pt x="383299" y="1229677"/>
                    <a:pt x="389966" y="1231582"/>
                  </a:cubicBezTo>
                  <a:cubicBezTo>
                    <a:pt x="390919" y="1229677"/>
                    <a:pt x="380441" y="1229677"/>
                    <a:pt x="383299" y="1226819"/>
                  </a:cubicBezTo>
                  <a:cubicBezTo>
                    <a:pt x="388061" y="1228724"/>
                    <a:pt x="390919" y="1228724"/>
                    <a:pt x="394729" y="1229677"/>
                  </a:cubicBezTo>
                  <a:cubicBezTo>
                    <a:pt x="388061" y="1233487"/>
                    <a:pt x="409016" y="1238249"/>
                    <a:pt x="413779" y="1239202"/>
                  </a:cubicBezTo>
                  <a:cubicBezTo>
                    <a:pt x="414731" y="1237297"/>
                    <a:pt x="408064" y="1236344"/>
                    <a:pt x="404254" y="1234439"/>
                  </a:cubicBezTo>
                  <a:cubicBezTo>
                    <a:pt x="420446" y="1232534"/>
                    <a:pt x="437591" y="1245869"/>
                    <a:pt x="456641" y="1247774"/>
                  </a:cubicBezTo>
                  <a:cubicBezTo>
                    <a:pt x="455689" y="1249679"/>
                    <a:pt x="460451" y="1249679"/>
                    <a:pt x="460451" y="1251584"/>
                  </a:cubicBezTo>
                  <a:cubicBezTo>
                    <a:pt x="467119" y="1250632"/>
                    <a:pt x="474739" y="1251584"/>
                    <a:pt x="481406" y="1253489"/>
                  </a:cubicBezTo>
                  <a:cubicBezTo>
                    <a:pt x="489026" y="1254442"/>
                    <a:pt x="495694" y="1256347"/>
                    <a:pt x="502361" y="1256347"/>
                  </a:cubicBezTo>
                  <a:cubicBezTo>
                    <a:pt x="512839" y="1259204"/>
                    <a:pt x="521411" y="1261109"/>
                    <a:pt x="529031" y="1262062"/>
                  </a:cubicBezTo>
                  <a:lnTo>
                    <a:pt x="548516" y="1262062"/>
                  </a:lnTo>
                  <a:lnTo>
                    <a:pt x="551891" y="1263014"/>
                  </a:lnTo>
                  <a:lnTo>
                    <a:pt x="550177" y="1262062"/>
                  </a:lnTo>
                  <a:lnTo>
                    <a:pt x="557606" y="1262062"/>
                  </a:lnTo>
                  <a:cubicBezTo>
                    <a:pt x="556654" y="1262062"/>
                    <a:pt x="556654" y="1260157"/>
                    <a:pt x="556654" y="1259204"/>
                  </a:cubicBezTo>
                  <a:cubicBezTo>
                    <a:pt x="553796" y="1263014"/>
                    <a:pt x="551891" y="1258252"/>
                    <a:pt x="548081" y="1257299"/>
                  </a:cubicBezTo>
                  <a:cubicBezTo>
                    <a:pt x="546176" y="1258252"/>
                    <a:pt x="545224" y="1258252"/>
                    <a:pt x="543319" y="1258252"/>
                  </a:cubicBezTo>
                  <a:lnTo>
                    <a:pt x="550177" y="1262062"/>
                  </a:lnTo>
                  <a:lnTo>
                    <a:pt x="548516" y="1262062"/>
                  </a:lnTo>
                  <a:lnTo>
                    <a:pt x="547248" y="1261704"/>
                  </a:lnTo>
                  <a:cubicBezTo>
                    <a:pt x="545700" y="1261109"/>
                    <a:pt x="543795" y="1260633"/>
                    <a:pt x="540461" y="1261109"/>
                  </a:cubicBezTo>
                  <a:cubicBezTo>
                    <a:pt x="538556" y="1257299"/>
                    <a:pt x="543319" y="1256347"/>
                    <a:pt x="534746" y="1256347"/>
                  </a:cubicBezTo>
                  <a:cubicBezTo>
                    <a:pt x="537604" y="1256347"/>
                    <a:pt x="538556" y="1253489"/>
                    <a:pt x="543319" y="1254442"/>
                  </a:cubicBezTo>
                  <a:cubicBezTo>
                    <a:pt x="543319" y="1251584"/>
                    <a:pt x="535699" y="1250632"/>
                    <a:pt x="529031" y="1250632"/>
                  </a:cubicBezTo>
                  <a:cubicBezTo>
                    <a:pt x="522364" y="1249679"/>
                    <a:pt x="518554" y="1250632"/>
                    <a:pt x="526174" y="1251584"/>
                  </a:cubicBezTo>
                  <a:cubicBezTo>
                    <a:pt x="521411" y="1252537"/>
                    <a:pt x="508076" y="1247774"/>
                    <a:pt x="510934" y="1251584"/>
                  </a:cubicBezTo>
                  <a:cubicBezTo>
                    <a:pt x="500456" y="1250632"/>
                    <a:pt x="498551" y="1246822"/>
                    <a:pt x="490931" y="1245869"/>
                  </a:cubicBezTo>
                  <a:cubicBezTo>
                    <a:pt x="485216" y="1245869"/>
                    <a:pt x="481406" y="1248727"/>
                    <a:pt x="475691" y="1248727"/>
                  </a:cubicBezTo>
                  <a:cubicBezTo>
                    <a:pt x="475691" y="1248727"/>
                    <a:pt x="475691" y="1246822"/>
                    <a:pt x="475691" y="1246822"/>
                  </a:cubicBezTo>
                  <a:cubicBezTo>
                    <a:pt x="471881" y="1246822"/>
                    <a:pt x="462356" y="1248727"/>
                    <a:pt x="462356" y="1243012"/>
                  </a:cubicBezTo>
                  <a:cubicBezTo>
                    <a:pt x="465214" y="1245869"/>
                    <a:pt x="472834" y="1245869"/>
                    <a:pt x="472834" y="1243012"/>
                  </a:cubicBezTo>
                  <a:cubicBezTo>
                    <a:pt x="465214" y="1244917"/>
                    <a:pt x="444259" y="1234439"/>
                    <a:pt x="428066" y="1233487"/>
                  </a:cubicBezTo>
                  <a:cubicBezTo>
                    <a:pt x="426161" y="1232534"/>
                    <a:pt x="427114" y="1231582"/>
                    <a:pt x="427114" y="1230629"/>
                  </a:cubicBezTo>
                  <a:cubicBezTo>
                    <a:pt x="423304" y="1229677"/>
                    <a:pt x="418541" y="1228724"/>
                    <a:pt x="413779" y="1227772"/>
                  </a:cubicBezTo>
                  <a:cubicBezTo>
                    <a:pt x="409016" y="1225867"/>
                    <a:pt x="405206" y="1223962"/>
                    <a:pt x="400444" y="1222057"/>
                  </a:cubicBezTo>
                  <a:cubicBezTo>
                    <a:pt x="391871" y="1218247"/>
                    <a:pt x="383299" y="1214437"/>
                    <a:pt x="376631" y="1213484"/>
                  </a:cubicBezTo>
                  <a:lnTo>
                    <a:pt x="377584" y="1211579"/>
                  </a:lnTo>
                  <a:cubicBezTo>
                    <a:pt x="371869" y="1212532"/>
                    <a:pt x="369011" y="1209674"/>
                    <a:pt x="363296" y="1206817"/>
                  </a:cubicBezTo>
                  <a:cubicBezTo>
                    <a:pt x="370916" y="1208722"/>
                    <a:pt x="367106" y="1204912"/>
                    <a:pt x="375679" y="1208722"/>
                  </a:cubicBezTo>
                  <a:cubicBezTo>
                    <a:pt x="368059" y="1204912"/>
                    <a:pt x="358534" y="1203007"/>
                    <a:pt x="354724" y="1197292"/>
                  </a:cubicBezTo>
                  <a:cubicBezTo>
                    <a:pt x="353771" y="1198244"/>
                    <a:pt x="352819" y="1199197"/>
                    <a:pt x="354724" y="1200149"/>
                  </a:cubicBezTo>
                  <a:cubicBezTo>
                    <a:pt x="351866" y="1200149"/>
                    <a:pt x="345199" y="1194434"/>
                    <a:pt x="343294" y="1192529"/>
                  </a:cubicBezTo>
                  <a:cubicBezTo>
                    <a:pt x="341389" y="1193482"/>
                    <a:pt x="332816" y="1189672"/>
                    <a:pt x="336626" y="1193482"/>
                  </a:cubicBezTo>
                  <a:cubicBezTo>
                    <a:pt x="327101" y="1188719"/>
                    <a:pt x="316624" y="1183957"/>
                    <a:pt x="306146" y="1179194"/>
                  </a:cubicBezTo>
                  <a:cubicBezTo>
                    <a:pt x="307099" y="1176337"/>
                    <a:pt x="312814" y="1180147"/>
                    <a:pt x="310909" y="1175384"/>
                  </a:cubicBezTo>
                  <a:cubicBezTo>
                    <a:pt x="315672" y="1178241"/>
                    <a:pt x="319958" y="1181337"/>
                    <a:pt x="324244" y="1183600"/>
                  </a:cubicBezTo>
                  <a:lnTo>
                    <a:pt x="336120" y="1186462"/>
                  </a:lnTo>
                  <a:lnTo>
                    <a:pt x="337579" y="1187547"/>
                  </a:lnTo>
                  <a:lnTo>
                    <a:pt x="337579" y="1189672"/>
                  </a:lnTo>
                  <a:cubicBezTo>
                    <a:pt x="338531" y="1190624"/>
                    <a:pt x="338531" y="1188719"/>
                    <a:pt x="340436" y="1189672"/>
                  </a:cubicBezTo>
                  <a:lnTo>
                    <a:pt x="337579" y="1187547"/>
                  </a:lnTo>
                  <a:lnTo>
                    <a:pt x="337579" y="1186814"/>
                  </a:lnTo>
                  <a:lnTo>
                    <a:pt x="336120" y="1186462"/>
                  </a:lnTo>
                  <a:lnTo>
                    <a:pt x="331150" y="1182766"/>
                  </a:lnTo>
                  <a:cubicBezTo>
                    <a:pt x="327101" y="1180385"/>
                    <a:pt x="322815" y="1178718"/>
                    <a:pt x="320434" y="1180147"/>
                  </a:cubicBezTo>
                  <a:cubicBezTo>
                    <a:pt x="317576" y="1177289"/>
                    <a:pt x="312814" y="1175384"/>
                    <a:pt x="309956" y="1172527"/>
                  </a:cubicBezTo>
                  <a:cubicBezTo>
                    <a:pt x="312814" y="1169669"/>
                    <a:pt x="313766" y="1167764"/>
                    <a:pt x="322339" y="1171574"/>
                  </a:cubicBezTo>
                  <a:cubicBezTo>
                    <a:pt x="321386" y="1172527"/>
                    <a:pt x="317576" y="1169669"/>
                    <a:pt x="317576" y="1171574"/>
                  </a:cubicBezTo>
                  <a:cubicBezTo>
                    <a:pt x="315671" y="1172527"/>
                    <a:pt x="319481" y="1173479"/>
                    <a:pt x="318529" y="1175384"/>
                  </a:cubicBezTo>
                  <a:cubicBezTo>
                    <a:pt x="321386" y="1176337"/>
                    <a:pt x="331864" y="1180147"/>
                    <a:pt x="328054" y="1176337"/>
                  </a:cubicBezTo>
                  <a:cubicBezTo>
                    <a:pt x="331864" y="1177289"/>
                    <a:pt x="329959" y="1179194"/>
                    <a:pt x="331864" y="1182052"/>
                  </a:cubicBezTo>
                  <a:cubicBezTo>
                    <a:pt x="334721" y="1181099"/>
                    <a:pt x="335674" y="1180147"/>
                    <a:pt x="338531" y="1183957"/>
                  </a:cubicBezTo>
                  <a:cubicBezTo>
                    <a:pt x="340436" y="1183957"/>
                    <a:pt x="341389" y="1183004"/>
                    <a:pt x="343294" y="1183004"/>
                  </a:cubicBezTo>
                  <a:cubicBezTo>
                    <a:pt x="348056" y="1184909"/>
                    <a:pt x="353771" y="1187767"/>
                    <a:pt x="359486" y="1190624"/>
                  </a:cubicBezTo>
                  <a:cubicBezTo>
                    <a:pt x="365201" y="1193482"/>
                    <a:pt x="372821" y="1195387"/>
                    <a:pt x="380441" y="1198244"/>
                  </a:cubicBezTo>
                  <a:cubicBezTo>
                    <a:pt x="379489" y="1198244"/>
                    <a:pt x="378536" y="1198244"/>
                    <a:pt x="378536" y="1199197"/>
                  </a:cubicBezTo>
                  <a:cubicBezTo>
                    <a:pt x="384251" y="1200149"/>
                    <a:pt x="387109" y="1201102"/>
                    <a:pt x="397586" y="1204912"/>
                  </a:cubicBezTo>
                  <a:cubicBezTo>
                    <a:pt x="397586" y="1203959"/>
                    <a:pt x="398539" y="1203007"/>
                    <a:pt x="396634" y="1202054"/>
                  </a:cubicBezTo>
                  <a:cubicBezTo>
                    <a:pt x="401396" y="1203959"/>
                    <a:pt x="407111" y="1204912"/>
                    <a:pt x="413779" y="1206817"/>
                  </a:cubicBezTo>
                  <a:cubicBezTo>
                    <a:pt x="420446" y="1208722"/>
                    <a:pt x="427114" y="1208722"/>
                    <a:pt x="431876" y="1209674"/>
                  </a:cubicBezTo>
                  <a:cubicBezTo>
                    <a:pt x="429019" y="1213484"/>
                    <a:pt x="442354" y="1211579"/>
                    <a:pt x="445211" y="1217294"/>
                  </a:cubicBezTo>
                  <a:cubicBezTo>
                    <a:pt x="448069" y="1216342"/>
                    <a:pt x="453784" y="1218247"/>
                    <a:pt x="454736" y="1215389"/>
                  </a:cubicBezTo>
                  <a:cubicBezTo>
                    <a:pt x="461404" y="1216342"/>
                    <a:pt x="451879" y="1216342"/>
                    <a:pt x="455689" y="1219199"/>
                  </a:cubicBezTo>
                  <a:cubicBezTo>
                    <a:pt x="461404" y="1220152"/>
                    <a:pt x="468071" y="1217294"/>
                    <a:pt x="472834" y="1220152"/>
                  </a:cubicBezTo>
                  <a:cubicBezTo>
                    <a:pt x="472834" y="1220152"/>
                    <a:pt x="472834" y="1223009"/>
                    <a:pt x="473786" y="1223009"/>
                  </a:cubicBezTo>
                  <a:cubicBezTo>
                    <a:pt x="477596" y="1223009"/>
                    <a:pt x="480454" y="1221104"/>
                    <a:pt x="484264" y="1222057"/>
                  </a:cubicBezTo>
                  <a:cubicBezTo>
                    <a:pt x="483311" y="1221104"/>
                    <a:pt x="482359" y="1223009"/>
                    <a:pt x="482359" y="1223009"/>
                  </a:cubicBezTo>
                  <a:cubicBezTo>
                    <a:pt x="484264" y="1223009"/>
                    <a:pt x="489026" y="1223009"/>
                    <a:pt x="490931" y="1223009"/>
                  </a:cubicBezTo>
                  <a:cubicBezTo>
                    <a:pt x="494741" y="1223009"/>
                    <a:pt x="498551" y="1226819"/>
                    <a:pt x="503314" y="1227772"/>
                  </a:cubicBezTo>
                  <a:cubicBezTo>
                    <a:pt x="507124" y="1227772"/>
                    <a:pt x="510934" y="1224914"/>
                    <a:pt x="514744" y="1224914"/>
                  </a:cubicBezTo>
                  <a:cubicBezTo>
                    <a:pt x="522364" y="1224914"/>
                    <a:pt x="528079" y="1230629"/>
                    <a:pt x="534746" y="1227772"/>
                  </a:cubicBezTo>
                  <a:cubicBezTo>
                    <a:pt x="539509" y="1227772"/>
                    <a:pt x="539509" y="1229677"/>
                    <a:pt x="543319" y="1230629"/>
                  </a:cubicBezTo>
                  <a:cubicBezTo>
                    <a:pt x="557606" y="1229677"/>
                    <a:pt x="569989" y="1230629"/>
                    <a:pt x="586181" y="1228724"/>
                  </a:cubicBezTo>
                  <a:cubicBezTo>
                    <a:pt x="587134" y="1226819"/>
                    <a:pt x="594754" y="1221104"/>
                    <a:pt x="587134" y="1221104"/>
                  </a:cubicBezTo>
                  <a:cubicBezTo>
                    <a:pt x="595706" y="1222057"/>
                    <a:pt x="611899" y="1218247"/>
                    <a:pt x="602374" y="1215389"/>
                  </a:cubicBezTo>
                  <a:cubicBezTo>
                    <a:pt x="599516" y="1214437"/>
                    <a:pt x="595706" y="1216342"/>
                    <a:pt x="596659" y="1216342"/>
                  </a:cubicBezTo>
                  <a:cubicBezTo>
                    <a:pt x="587134" y="1215389"/>
                    <a:pt x="573799" y="1213484"/>
                    <a:pt x="563321" y="1217294"/>
                  </a:cubicBezTo>
                  <a:cubicBezTo>
                    <a:pt x="531889" y="1214437"/>
                    <a:pt x="501409" y="1212532"/>
                    <a:pt x="473786" y="1203959"/>
                  </a:cubicBezTo>
                  <a:cubicBezTo>
                    <a:pt x="476644" y="1196339"/>
                    <a:pt x="453784" y="1192529"/>
                    <a:pt x="445211" y="1193482"/>
                  </a:cubicBezTo>
                  <a:cubicBezTo>
                    <a:pt x="422351" y="1186814"/>
                    <a:pt x="398539" y="1180147"/>
                    <a:pt x="373774" y="1171574"/>
                  </a:cubicBezTo>
                  <a:cubicBezTo>
                    <a:pt x="372821" y="1170622"/>
                    <a:pt x="373774" y="1170622"/>
                    <a:pt x="374726" y="1169669"/>
                  </a:cubicBezTo>
                  <a:lnTo>
                    <a:pt x="370685" y="1170478"/>
                  </a:lnTo>
                  <a:lnTo>
                    <a:pt x="370917" y="1170623"/>
                  </a:lnTo>
                  <a:cubicBezTo>
                    <a:pt x="371869" y="1172527"/>
                    <a:pt x="370917" y="1174433"/>
                    <a:pt x="369011" y="1174433"/>
                  </a:cubicBezTo>
                  <a:cubicBezTo>
                    <a:pt x="370917" y="1173480"/>
                    <a:pt x="374727" y="1175385"/>
                    <a:pt x="378536" y="1177290"/>
                  </a:cubicBezTo>
                  <a:cubicBezTo>
                    <a:pt x="382347" y="1179195"/>
                    <a:pt x="386156" y="1180148"/>
                    <a:pt x="388061" y="1178242"/>
                  </a:cubicBezTo>
                  <a:cubicBezTo>
                    <a:pt x="390919" y="1180148"/>
                    <a:pt x="392824" y="1182052"/>
                    <a:pt x="396634" y="1183005"/>
                  </a:cubicBezTo>
                  <a:cubicBezTo>
                    <a:pt x="394729" y="1185862"/>
                    <a:pt x="392824" y="1181100"/>
                    <a:pt x="389014" y="1180148"/>
                  </a:cubicBezTo>
                  <a:cubicBezTo>
                    <a:pt x="387109" y="1180148"/>
                    <a:pt x="386156" y="1180148"/>
                    <a:pt x="385204" y="1181100"/>
                  </a:cubicBezTo>
                  <a:cubicBezTo>
                    <a:pt x="392824" y="1183958"/>
                    <a:pt x="403302" y="1187767"/>
                    <a:pt x="413779" y="1191577"/>
                  </a:cubicBezTo>
                  <a:cubicBezTo>
                    <a:pt x="419494" y="1193483"/>
                    <a:pt x="424256" y="1195387"/>
                    <a:pt x="429972" y="1197292"/>
                  </a:cubicBezTo>
                  <a:cubicBezTo>
                    <a:pt x="430924" y="1197292"/>
                    <a:pt x="432829" y="1198245"/>
                    <a:pt x="433781" y="1198245"/>
                  </a:cubicBezTo>
                  <a:cubicBezTo>
                    <a:pt x="434734" y="1198245"/>
                    <a:pt x="436639" y="1197292"/>
                    <a:pt x="437592" y="1196340"/>
                  </a:cubicBezTo>
                  <a:cubicBezTo>
                    <a:pt x="438544" y="1196340"/>
                    <a:pt x="439497" y="1198245"/>
                    <a:pt x="439497" y="1200150"/>
                  </a:cubicBezTo>
                  <a:cubicBezTo>
                    <a:pt x="441402" y="1200150"/>
                    <a:pt x="443306" y="1201102"/>
                    <a:pt x="445211" y="1201102"/>
                  </a:cubicBezTo>
                  <a:cubicBezTo>
                    <a:pt x="444259" y="1202055"/>
                    <a:pt x="442354" y="1201102"/>
                    <a:pt x="439497" y="1201102"/>
                  </a:cubicBezTo>
                  <a:cubicBezTo>
                    <a:pt x="439497" y="1202055"/>
                    <a:pt x="439497" y="1202055"/>
                    <a:pt x="439497" y="1203008"/>
                  </a:cubicBezTo>
                  <a:cubicBezTo>
                    <a:pt x="439497" y="1204912"/>
                    <a:pt x="437592" y="1205865"/>
                    <a:pt x="435686" y="1204912"/>
                  </a:cubicBezTo>
                  <a:cubicBezTo>
                    <a:pt x="431877" y="1203960"/>
                    <a:pt x="429019" y="1203008"/>
                    <a:pt x="426161" y="1204912"/>
                  </a:cubicBezTo>
                  <a:cubicBezTo>
                    <a:pt x="423304" y="1202055"/>
                    <a:pt x="419494" y="1203008"/>
                    <a:pt x="415684" y="1202055"/>
                  </a:cubicBezTo>
                  <a:cubicBezTo>
                    <a:pt x="413779" y="1202055"/>
                    <a:pt x="413779" y="1201102"/>
                    <a:pt x="414731" y="1200150"/>
                  </a:cubicBezTo>
                  <a:cubicBezTo>
                    <a:pt x="414731" y="1200150"/>
                    <a:pt x="414731" y="1199198"/>
                    <a:pt x="415684" y="1199198"/>
                  </a:cubicBezTo>
                  <a:cubicBezTo>
                    <a:pt x="411874" y="1198245"/>
                    <a:pt x="408064" y="1196340"/>
                    <a:pt x="404254" y="1195387"/>
                  </a:cubicBezTo>
                  <a:cubicBezTo>
                    <a:pt x="407111" y="1193483"/>
                    <a:pt x="400444" y="1189673"/>
                    <a:pt x="392824" y="1186815"/>
                  </a:cubicBezTo>
                  <a:cubicBezTo>
                    <a:pt x="392824" y="1187767"/>
                    <a:pt x="392824" y="1187767"/>
                    <a:pt x="392824" y="1188720"/>
                  </a:cubicBezTo>
                  <a:cubicBezTo>
                    <a:pt x="392824" y="1189673"/>
                    <a:pt x="391872" y="1189673"/>
                    <a:pt x="390919" y="1190625"/>
                  </a:cubicBezTo>
                  <a:cubicBezTo>
                    <a:pt x="390919" y="1189673"/>
                    <a:pt x="389967" y="1188720"/>
                    <a:pt x="389967" y="1187767"/>
                  </a:cubicBezTo>
                  <a:cubicBezTo>
                    <a:pt x="389967" y="1187767"/>
                    <a:pt x="390919" y="1186815"/>
                    <a:pt x="390919" y="1186815"/>
                  </a:cubicBezTo>
                  <a:cubicBezTo>
                    <a:pt x="384252" y="1183958"/>
                    <a:pt x="376631" y="1182052"/>
                    <a:pt x="374727" y="1183958"/>
                  </a:cubicBezTo>
                  <a:cubicBezTo>
                    <a:pt x="370917" y="1183005"/>
                    <a:pt x="372822" y="1181100"/>
                    <a:pt x="370917" y="1179195"/>
                  </a:cubicBezTo>
                  <a:cubicBezTo>
                    <a:pt x="367106" y="1179195"/>
                    <a:pt x="365202" y="1180148"/>
                    <a:pt x="360439" y="1179195"/>
                  </a:cubicBezTo>
                  <a:cubicBezTo>
                    <a:pt x="362344" y="1178242"/>
                    <a:pt x="363297" y="1177290"/>
                    <a:pt x="363297" y="1176337"/>
                  </a:cubicBezTo>
                  <a:cubicBezTo>
                    <a:pt x="357581" y="1174433"/>
                    <a:pt x="356629" y="1168717"/>
                    <a:pt x="352819" y="1164908"/>
                  </a:cubicBezTo>
                  <a:cubicBezTo>
                    <a:pt x="349961" y="1165860"/>
                    <a:pt x="346152" y="1163002"/>
                    <a:pt x="343294" y="1161098"/>
                  </a:cubicBezTo>
                  <a:cubicBezTo>
                    <a:pt x="349009" y="1162050"/>
                    <a:pt x="343294" y="1158240"/>
                    <a:pt x="337579" y="1156335"/>
                  </a:cubicBezTo>
                  <a:cubicBezTo>
                    <a:pt x="341389" y="1156811"/>
                    <a:pt x="344247" y="1156811"/>
                    <a:pt x="347461" y="1157168"/>
                  </a:cubicBezTo>
                  <a:lnTo>
                    <a:pt x="347993" y="1157300"/>
                  </a:lnTo>
                  <a:lnTo>
                    <a:pt x="343294" y="1155382"/>
                  </a:lnTo>
                  <a:cubicBezTo>
                    <a:pt x="345199" y="1153477"/>
                    <a:pt x="345199" y="1153477"/>
                    <a:pt x="345199" y="1152524"/>
                  </a:cubicBezTo>
                  <a:cubicBezTo>
                    <a:pt x="344246" y="1152524"/>
                    <a:pt x="343294" y="1152524"/>
                    <a:pt x="342341" y="1151572"/>
                  </a:cubicBezTo>
                  <a:cubicBezTo>
                    <a:pt x="343294" y="1151572"/>
                    <a:pt x="346151" y="1150619"/>
                    <a:pt x="349009" y="1149667"/>
                  </a:cubicBezTo>
                  <a:cubicBezTo>
                    <a:pt x="344246" y="1146809"/>
                    <a:pt x="340436" y="1142999"/>
                    <a:pt x="335674" y="1141094"/>
                  </a:cubicBezTo>
                  <a:cubicBezTo>
                    <a:pt x="334721" y="1142047"/>
                    <a:pt x="328054" y="1142047"/>
                    <a:pt x="332816" y="1143952"/>
                  </a:cubicBezTo>
                  <a:cubicBezTo>
                    <a:pt x="328054" y="1144904"/>
                    <a:pt x="328054" y="1139189"/>
                    <a:pt x="328054" y="1137284"/>
                  </a:cubicBezTo>
                  <a:cubicBezTo>
                    <a:pt x="319481" y="1131569"/>
                    <a:pt x="314719" y="1123949"/>
                    <a:pt x="306146" y="1123949"/>
                  </a:cubicBezTo>
                  <a:cubicBezTo>
                    <a:pt x="305670" y="1121092"/>
                    <a:pt x="302813" y="1118472"/>
                    <a:pt x="300431" y="1116091"/>
                  </a:cubicBezTo>
                  <a:lnTo>
                    <a:pt x="297607" y="1109737"/>
                  </a:lnTo>
                  <a:lnTo>
                    <a:pt x="304718" y="1115496"/>
                  </a:lnTo>
                  <a:cubicBezTo>
                    <a:pt x="307813" y="1119187"/>
                    <a:pt x="310909" y="1122520"/>
                    <a:pt x="316624" y="1122997"/>
                  </a:cubicBezTo>
                  <a:cubicBezTo>
                    <a:pt x="314719" y="1122997"/>
                    <a:pt x="315671" y="1123949"/>
                    <a:pt x="315671" y="1124902"/>
                  </a:cubicBezTo>
                  <a:cubicBezTo>
                    <a:pt x="321386" y="1124902"/>
                    <a:pt x="326149" y="1137284"/>
                    <a:pt x="329959" y="1132522"/>
                  </a:cubicBezTo>
                  <a:cubicBezTo>
                    <a:pt x="335674" y="1138237"/>
                    <a:pt x="344246" y="1144904"/>
                    <a:pt x="355676" y="1148714"/>
                  </a:cubicBezTo>
                  <a:cubicBezTo>
                    <a:pt x="359486" y="1149667"/>
                    <a:pt x="364249" y="1150619"/>
                    <a:pt x="366154" y="1155382"/>
                  </a:cubicBezTo>
                  <a:cubicBezTo>
                    <a:pt x="376631" y="1155382"/>
                    <a:pt x="387109" y="1158239"/>
                    <a:pt x="397586" y="1162049"/>
                  </a:cubicBezTo>
                  <a:lnTo>
                    <a:pt x="423539" y="1169464"/>
                  </a:lnTo>
                  <a:lnTo>
                    <a:pt x="423304" y="1169669"/>
                  </a:lnTo>
                  <a:cubicBezTo>
                    <a:pt x="423304" y="1169669"/>
                    <a:pt x="423304" y="1169669"/>
                    <a:pt x="424256" y="1169669"/>
                  </a:cubicBezTo>
                  <a:lnTo>
                    <a:pt x="423539" y="1169464"/>
                  </a:lnTo>
                  <a:lnTo>
                    <a:pt x="424256" y="1168836"/>
                  </a:lnTo>
                  <a:cubicBezTo>
                    <a:pt x="425685" y="1168717"/>
                    <a:pt x="427590" y="1168717"/>
                    <a:pt x="428066" y="1168717"/>
                  </a:cubicBezTo>
                  <a:cubicBezTo>
                    <a:pt x="429019" y="1169669"/>
                    <a:pt x="429971" y="1170622"/>
                    <a:pt x="431876" y="1171574"/>
                  </a:cubicBezTo>
                  <a:cubicBezTo>
                    <a:pt x="434734" y="1172527"/>
                    <a:pt x="437591" y="1173479"/>
                    <a:pt x="438544" y="1175384"/>
                  </a:cubicBezTo>
                  <a:cubicBezTo>
                    <a:pt x="436639" y="1174432"/>
                    <a:pt x="433781" y="1173479"/>
                    <a:pt x="431876" y="1172527"/>
                  </a:cubicBezTo>
                  <a:cubicBezTo>
                    <a:pt x="431876" y="1175384"/>
                    <a:pt x="442354" y="1178242"/>
                    <a:pt x="445211" y="1177289"/>
                  </a:cubicBezTo>
                  <a:cubicBezTo>
                    <a:pt x="446164" y="1173479"/>
                    <a:pt x="437591" y="1178242"/>
                    <a:pt x="440449" y="1173479"/>
                  </a:cubicBezTo>
                  <a:cubicBezTo>
                    <a:pt x="445211" y="1174432"/>
                    <a:pt x="449974" y="1175384"/>
                    <a:pt x="454736" y="1176337"/>
                  </a:cubicBezTo>
                  <a:cubicBezTo>
                    <a:pt x="454736" y="1176337"/>
                    <a:pt x="453784" y="1176337"/>
                    <a:pt x="453784" y="1175384"/>
                  </a:cubicBezTo>
                  <a:cubicBezTo>
                    <a:pt x="461404" y="1179194"/>
                    <a:pt x="466166" y="1177289"/>
                    <a:pt x="473786" y="1178242"/>
                  </a:cubicBezTo>
                  <a:cubicBezTo>
                    <a:pt x="473786" y="1178242"/>
                    <a:pt x="474739" y="1177289"/>
                    <a:pt x="474739" y="1177289"/>
                  </a:cubicBezTo>
                  <a:cubicBezTo>
                    <a:pt x="467119" y="1174432"/>
                    <a:pt x="460451" y="1170622"/>
                    <a:pt x="454736" y="1164907"/>
                  </a:cubicBezTo>
                  <a:cubicBezTo>
                    <a:pt x="451879" y="1162049"/>
                    <a:pt x="448069" y="1161097"/>
                    <a:pt x="445211" y="1159192"/>
                  </a:cubicBezTo>
                  <a:cubicBezTo>
                    <a:pt x="442354" y="1158239"/>
                    <a:pt x="442354" y="1160144"/>
                    <a:pt x="440449" y="1161097"/>
                  </a:cubicBezTo>
                  <a:cubicBezTo>
                    <a:pt x="439496" y="1161097"/>
                    <a:pt x="437591" y="1162049"/>
                    <a:pt x="435686" y="1160144"/>
                  </a:cubicBezTo>
                  <a:cubicBezTo>
                    <a:pt x="433781" y="1159192"/>
                    <a:pt x="431876" y="1156334"/>
                    <a:pt x="430924" y="1154429"/>
                  </a:cubicBezTo>
                  <a:cubicBezTo>
                    <a:pt x="425209" y="1154429"/>
                    <a:pt x="419494" y="1149667"/>
                    <a:pt x="411874" y="1150619"/>
                  </a:cubicBezTo>
                  <a:cubicBezTo>
                    <a:pt x="411874" y="1153477"/>
                    <a:pt x="415684" y="1156334"/>
                    <a:pt x="421399" y="1158239"/>
                  </a:cubicBezTo>
                  <a:cubicBezTo>
                    <a:pt x="421399" y="1160144"/>
                    <a:pt x="420446" y="1162049"/>
                    <a:pt x="422351" y="1163002"/>
                  </a:cubicBezTo>
                  <a:cubicBezTo>
                    <a:pt x="421399" y="1164907"/>
                    <a:pt x="418541" y="1159192"/>
                    <a:pt x="418541" y="1162049"/>
                  </a:cubicBezTo>
                  <a:cubicBezTo>
                    <a:pt x="419494" y="1160144"/>
                    <a:pt x="414731" y="1156334"/>
                    <a:pt x="409969" y="1153477"/>
                  </a:cubicBezTo>
                  <a:cubicBezTo>
                    <a:pt x="409016" y="1153477"/>
                    <a:pt x="409016" y="1155382"/>
                    <a:pt x="407111" y="1154429"/>
                  </a:cubicBezTo>
                  <a:cubicBezTo>
                    <a:pt x="409016" y="1158239"/>
                    <a:pt x="411874" y="1157287"/>
                    <a:pt x="416636" y="1160144"/>
                  </a:cubicBezTo>
                  <a:cubicBezTo>
                    <a:pt x="413779" y="1163002"/>
                    <a:pt x="410921" y="1155382"/>
                    <a:pt x="407111" y="1158239"/>
                  </a:cubicBezTo>
                  <a:cubicBezTo>
                    <a:pt x="407111" y="1163002"/>
                    <a:pt x="415684" y="1164907"/>
                    <a:pt x="419494" y="1166812"/>
                  </a:cubicBezTo>
                  <a:cubicBezTo>
                    <a:pt x="409969" y="1166812"/>
                    <a:pt x="395681" y="1156334"/>
                    <a:pt x="384251" y="1153477"/>
                  </a:cubicBezTo>
                  <a:cubicBezTo>
                    <a:pt x="380441" y="1149667"/>
                    <a:pt x="374726" y="1146809"/>
                    <a:pt x="370916" y="1143952"/>
                  </a:cubicBezTo>
                  <a:cubicBezTo>
                    <a:pt x="373774" y="1143952"/>
                    <a:pt x="374726" y="1147762"/>
                    <a:pt x="375679" y="1145857"/>
                  </a:cubicBezTo>
                  <a:cubicBezTo>
                    <a:pt x="374726" y="1144904"/>
                    <a:pt x="375679" y="1143952"/>
                    <a:pt x="376631" y="1143952"/>
                  </a:cubicBezTo>
                  <a:cubicBezTo>
                    <a:pt x="374726" y="1142999"/>
                    <a:pt x="374726" y="1142047"/>
                    <a:pt x="371869" y="1141094"/>
                  </a:cubicBezTo>
                  <a:lnTo>
                    <a:pt x="370916" y="1142999"/>
                  </a:lnTo>
                  <a:cubicBezTo>
                    <a:pt x="367106" y="1141094"/>
                    <a:pt x="366154" y="1138237"/>
                    <a:pt x="369964" y="1134427"/>
                  </a:cubicBezTo>
                  <a:cubicBezTo>
                    <a:pt x="377584" y="1135379"/>
                    <a:pt x="380441" y="1133474"/>
                    <a:pt x="390919" y="1138237"/>
                  </a:cubicBezTo>
                  <a:cubicBezTo>
                    <a:pt x="388061" y="1129664"/>
                    <a:pt x="371869" y="1132522"/>
                    <a:pt x="367106" y="1129664"/>
                  </a:cubicBezTo>
                  <a:cubicBezTo>
                    <a:pt x="367106" y="1126807"/>
                    <a:pt x="372821" y="1132522"/>
                    <a:pt x="371869" y="1127759"/>
                  </a:cubicBezTo>
                  <a:cubicBezTo>
                    <a:pt x="374726" y="1129664"/>
                    <a:pt x="378536" y="1130617"/>
                    <a:pt x="380441" y="1129664"/>
                  </a:cubicBezTo>
                  <a:cubicBezTo>
                    <a:pt x="378536" y="1128712"/>
                    <a:pt x="371869" y="1123949"/>
                    <a:pt x="369964" y="1127759"/>
                  </a:cubicBezTo>
                  <a:cubicBezTo>
                    <a:pt x="365201" y="1122997"/>
                    <a:pt x="360439" y="1120139"/>
                    <a:pt x="355676" y="1119187"/>
                  </a:cubicBezTo>
                  <a:lnTo>
                    <a:pt x="359225" y="1118173"/>
                  </a:lnTo>
                  <a:lnTo>
                    <a:pt x="352462" y="1116568"/>
                  </a:lnTo>
                  <a:cubicBezTo>
                    <a:pt x="349962" y="1114662"/>
                    <a:pt x="347581" y="1112995"/>
                    <a:pt x="346152" y="1116329"/>
                  </a:cubicBezTo>
                  <a:cubicBezTo>
                    <a:pt x="343294" y="1114425"/>
                    <a:pt x="341389" y="1112520"/>
                    <a:pt x="337579" y="1110615"/>
                  </a:cubicBezTo>
                  <a:cubicBezTo>
                    <a:pt x="338531" y="1107757"/>
                    <a:pt x="343294" y="1112520"/>
                    <a:pt x="344247" y="1112520"/>
                  </a:cubicBezTo>
                  <a:cubicBezTo>
                    <a:pt x="341389" y="1106804"/>
                    <a:pt x="349009" y="1111567"/>
                    <a:pt x="346152" y="1105852"/>
                  </a:cubicBezTo>
                  <a:lnTo>
                    <a:pt x="348847" y="1107270"/>
                  </a:lnTo>
                  <a:lnTo>
                    <a:pt x="348056" y="1104899"/>
                  </a:lnTo>
                  <a:cubicBezTo>
                    <a:pt x="348056" y="1103947"/>
                    <a:pt x="349009" y="1102994"/>
                    <a:pt x="349961" y="1101089"/>
                  </a:cubicBezTo>
                  <a:cubicBezTo>
                    <a:pt x="354724" y="1102994"/>
                    <a:pt x="361391" y="1103947"/>
                    <a:pt x="365201" y="1109662"/>
                  </a:cubicBezTo>
                  <a:cubicBezTo>
                    <a:pt x="365201" y="1109662"/>
                    <a:pt x="365201" y="1110614"/>
                    <a:pt x="365201" y="1110614"/>
                  </a:cubicBezTo>
                  <a:cubicBezTo>
                    <a:pt x="364249" y="1110614"/>
                    <a:pt x="362344" y="1111566"/>
                    <a:pt x="363296" y="1111566"/>
                  </a:cubicBezTo>
                  <a:cubicBezTo>
                    <a:pt x="361391" y="1110614"/>
                    <a:pt x="358534" y="1109662"/>
                    <a:pt x="356629" y="1108709"/>
                  </a:cubicBezTo>
                  <a:cubicBezTo>
                    <a:pt x="356629" y="1109662"/>
                    <a:pt x="357581" y="1109662"/>
                    <a:pt x="356629" y="1110614"/>
                  </a:cubicBezTo>
                  <a:cubicBezTo>
                    <a:pt x="355676" y="1110614"/>
                    <a:pt x="354724" y="1109662"/>
                    <a:pt x="353771" y="1108709"/>
                  </a:cubicBezTo>
                  <a:lnTo>
                    <a:pt x="350238" y="1108003"/>
                  </a:lnTo>
                  <a:lnTo>
                    <a:pt x="360473" y="1113389"/>
                  </a:lnTo>
                  <a:lnTo>
                    <a:pt x="364130" y="1113234"/>
                  </a:lnTo>
                  <a:cubicBezTo>
                    <a:pt x="365677" y="1112520"/>
                    <a:pt x="367106" y="1111567"/>
                    <a:pt x="369011" y="1111567"/>
                  </a:cubicBezTo>
                  <a:cubicBezTo>
                    <a:pt x="367106" y="1109662"/>
                    <a:pt x="366154" y="1108709"/>
                    <a:pt x="366154" y="1106804"/>
                  </a:cubicBezTo>
                  <a:cubicBezTo>
                    <a:pt x="364249" y="1105852"/>
                    <a:pt x="362344" y="1103947"/>
                    <a:pt x="361391" y="1101089"/>
                  </a:cubicBezTo>
                  <a:cubicBezTo>
                    <a:pt x="359486" y="1096327"/>
                    <a:pt x="356629" y="1095374"/>
                    <a:pt x="352819" y="1095374"/>
                  </a:cubicBezTo>
                  <a:cubicBezTo>
                    <a:pt x="349009" y="1095374"/>
                    <a:pt x="345199" y="1095374"/>
                    <a:pt x="341389" y="1093469"/>
                  </a:cubicBezTo>
                  <a:cubicBezTo>
                    <a:pt x="341389" y="1094422"/>
                    <a:pt x="341389" y="1094422"/>
                    <a:pt x="341389" y="1095374"/>
                  </a:cubicBezTo>
                  <a:cubicBezTo>
                    <a:pt x="341389" y="1098232"/>
                    <a:pt x="337579" y="1094422"/>
                    <a:pt x="336626" y="1096327"/>
                  </a:cubicBezTo>
                  <a:cubicBezTo>
                    <a:pt x="333769" y="1095374"/>
                    <a:pt x="331864" y="1093469"/>
                    <a:pt x="329959" y="1091564"/>
                  </a:cubicBezTo>
                  <a:cubicBezTo>
                    <a:pt x="328054" y="1091564"/>
                    <a:pt x="325196" y="1091564"/>
                    <a:pt x="323291" y="1091564"/>
                  </a:cubicBezTo>
                  <a:cubicBezTo>
                    <a:pt x="321386" y="1090612"/>
                    <a:pt x="319481" y="1092517"/>
                    <a:pt x="317576" y="1093469"/>
                  </a:cubicBezTo>
                  <a:cubicBezTo>
                    <a:pt x="319481" y="1095374"/>
                    <a:pt x="321386" y="1096327"/>
                    <a:pt x="323291" y="1097279"/>
                  </a:cubicBezTo>
                  <a:cubicBezTo>
                    <a:pt x="324244" y="1097279"/>
                    <a:pt x="324244" y="1096327"/>
                    <a:pt x="324244" y="1096327"/>
                  </a:cubicBezTo>
                  <a:cubicBezTo>
                    <a:pt x="326149" y="1094422"/>
                    <a:pt x="329006" y="1094422"/>
                    <a:pt x="331864" y="1096327"/>
                  </a:cubicBezTo>
                  <a:cubicBezTo>
                    <a:pt x="332816" y="1096327"/>
                    <a:pt x="332816" y="1097279"/>
                    <a:pt x="332816" y="1097279"/>
                  </a:cubicBezTo>
                  <a:cubicBezTo>
                    <a:pt x="332816" y="1097279"/>
                    <a:pt x="331864" y="1098232"/>
                    <a:pt x="331864" y="1098232"/>
                  </a:cubicBezTo>
                  <a:cubicBezTo>
                    <a:pt x="329959" y="1098232"/>
                    <a:pt x="328054" y="1098232"/>
                    <a:pt x="326149" y="1098232"/>
                  </a:cubicBezTo>
                  <a:cubicBezTo>
                    <a:pt x="329006" y="1101089"/>
                    <a:pt x="331864" y="1102994"/>
                    <a:pt x="335674" y="1104899"/>
                  </a:cubicBezTo>
                  <a:lnTo>
                    <a:pt x="322339" y="1098838"/>
                  </a:lnTo>
                  <a:lnTo>
                    <a:pt x="322339" y="1100732"/>
                  </a:lnTo>
                  <a:cubicBezTo>
                    <a:pt x="322339" y="1101566"/>
                    <a:pt x="322815" y="1102518"/>
                    <a:pt x="325196" y="1103947"/>
                  </a:cubicBezTo>
                  <a:cubicBezTo>
                    <a:pt x="324244" y="1105852"/>
                    <a:pt x="322339" y="1102042"/>
                    <a:pt x="319481" y="1101089"/>
                  </a:cubicBezTo>
                  <a:lnTo>
                    <a:pt x="321923" y="1098648"/>
                  </a:lnTo>
                  <a:lnTo>
                    <a:pt x="314719" y="1095374"/>
                  </a:lnTo>
                  <a:cubicBezTo>
                    <a:pt x="314719" y="1095374"/>
                    <a:pt x="314719" y="1095374"/>
                    <a:pt x="313766" y="1095374"/>
                  </a:cubicBezTo>
                  <a:cubicBezTo>
                    <a:pt x="312814" y="1094422"/>
                    <a:pt x="310909" y="1094422"/>
                    <a:pt x="309956" y="1094422"/>
                  </a:cubicBezTo>
                  <a:cubicBezTo>
                    <a:pt x="306146" y="1092517"/>
                    <a:pt x="308051" y="1092517"/>
                    <a:pt x="309004" y="1092517"/>
                  </a:cubicBezTo>
                  <a:cubicBezTo>
                    <a:pt x="306146" y="1091564"/>
                    <a:pt x="304241" y="1091564"/>
                    <a:pt x="301384" y="1091564"/>
                  </a:cubicBezTo>
                  <a:cubicBezTo>
                    <a:pt x="299479" y="1091564"/>
                    <a:pt x="297574" y="1090612"/>
                    <a:pt x="296621" y="1089659"/>
                  </a:cubicBezTo>
                  <a:cubicBezTo>
                    <a:pt x="295669" y="1087754"/>
                    <a:pt x="295669" y="1085849"/>
                    <a:pt x="295669" y="1083944"/>
                  </a:cubicBezTo>
                  <a:cubicBezTo>
                    <a:pt x="293764" y="1082992"/>
                    <a:pt x="291859" y="1082039"/>
                    <a:pt x="290906" y="1081087"/>
                  </a:cubicBezTo>
                  <a:cubicBezTo>
                    <a:pt x="289954" y="1080134"/>
                    <a:pt x="288049" y="1080134"/>
                    <a:pt x="286144" y="1081087"/>
                  </a:cubicBezTo>
                  <a:lnTo>
                    <a:pt x="285826" y="1082674"/>
                  </a:lnTo>
                  <a:lnTo>
                    <a:pt x="281381" y="1078229"/>
                  </a:lnTo>
                  <a:cubicBezTo>
                    <a:pt x="279476" y="1079182"/>
                    <a:pt x="278524" y="1080134"/>
                    <a:pt x="278524" y="1081087"/>
                  </a:cubicBezTo>
                  <a:cubicBezTo>
                    <a:pt x="279476" y="1081087"/>
                    <a:pt x="280429" y="1080134"/>
                    <a:pt x="281381" y="1079182"/>
                  </a:cubicBezTo>
                  <a:lnTo>
                    <a:pt x="285668" y="1083468"/>
                  </a:lnTo>
                  <a:lnTo>
                    <a:pt x="285191" y="1085849"/>
                  </a:lnTo>
                  <a:cubicBezTo>
                    <a:pt x="285191" y="1086802"/>
                    <a:pt x="286144" y="1087754"/>
                    <a:pt x="287096" y="1088707"/>
                  </a:cubicBezTo>
                  <a:cubicBezTo>
                    <a:pt x="287096" y="1088707"/>
                    <a:pt x="287096" y="1089659"/>
                    <a:pt x="287096" y="1089659"/>
                  </a:cubicBezTo>
                  <a:cubicBezTo>
                    <a:pt x="286144" y="1089659"/>
                    <a:pt x="285191" y="1090612"/>
                    <a:pt x="284239" y="1090612"/>
                  </a:cubicBezTo>
                  <a:cubicBezTo>
                    <a:pt x="285191" y="1092517"/>
                    <a:pt x="287096" y="1093469"/>
                    <a:pt x="289001" y="1094422"/>
                  </a:cubicBezTo>
                  <a:cubicBezTo>
                    <a:pt x="293764" y="1097279"/>
                    <a:pt x="300431" y="1100137"/>
                    <a:pt x="301384" y="1104899"/>
                  </a:cubicBezTo>
                  <a:cubicBezTo>
                    <a:pt x="309004" y="1105852"/>
                    <a:pt x="316624" y="1112519"/>
                    <a:pt x="327101" y="1116329"/>
                  </a:cubicBezTo>
                  <a:cubicBezTo>
                    <a:pt x="324244" y="1117282"/>
                    <a:pt x="322339" y="1118234"/>
                    <a:pt x="318529" y="1115377"/>
                  </a:cubicBezTo>
                  <a:cubicBezTo>
                    <a:pt x="325196" y="1114424"/>
                    <a:pt x="311861" y="1112519"/>
                    <a:pt x="309004" y="1108709"/>
                  </a:cubicBezTo>
                  <a:cubicBezTo>
                    <a:pt x="308051" y="1108709"/>
                    <a:pt x="306146" y="1109662"/>
                    <a:pt x="306146" y="1110614"/>
                  </a:cubicBezTo>
                  <a:cubicBezTo>
                    <a:pt x="304241" y="1107757"/>
                    <a:pt x="298526" y="1104899"/>
                    <a:pt x="293764" y="1101089"/>
                  </a:cubicBezTo>
                  <a:cubicBezTo>
                    <a:pt x="288049" y="1098232"/>
                    <a:pt x="284239" y="1093469"/>
                    <a:pt x="281381" y="1089659"/>
                  </a:cubicBezTo>
                  <a:cubicBezTo>
                    <a:pt x="281381" y="1089659"/>
                    <a:pt x="280429" y="1088707"/>
                    <a:pt x="280429" y="1088707"/>
                  </a:cubicBezTo>
                  <a:cubicBezTo>
                    <a:pt x="275666" y="1090612"/>
                    <a:pt x="273761" y="1082992"/>
                    <a:pt x="269951" y="1083944"/>
                  </a:cubicBezTo>
                  <a:cubicBezTo>
                    <a:pt x="269951" y="1086802"/>
                    <a:pt x="269951" y="1089659"/>
                    <a:pt x="272809" y="1091564"/>
                  </a:cubicBezTo>
                  <a:cubicBezTo>
                    <a:pt x="276619" y="1093469"/>
                    <a:pt x="277571" y="1102042"/>
                    <a:pt x="284239" y="1096327"/>
                  </a:cubicBezTo>
                  <a:cubicBezTo>
                    <a:pt x="284239" y="1096327"/>
                    <a:pt x="285191" y="1096327"/>
                    <a:pt x="285191" y="1097279"/>
                  </a:cubicBezTo>
                  <a:cubicBezTo>
                    <a:pt x="285191" y="1098232"/>
                    <a:pt x="285191" y="1100137"/>
                    <a:pt x="284239" y="1102042"/>
                  </a:cubicBezTo>
                  <a:cubicBezTo>
                    <a:pt x="282334" y="1106804"/>
                    <a:pt x="280429" y="1112519"/>
                    <a:pt x="278524" y="1117282"/>
                  </a:cubicBezTo>
                  <a:cubicBezTo>
                    <a:pt x="280429" y="1120139"/>
                    <a:pt x="282334" y="1123949"/>
                    <a:pt x="284239" y="1126807"/>
                  </a:cubicBezTo>
                  <a:cubicBezTo>
                    <a:pt x="285191" y="1127759"/>
                    <a:pt x="286144" y="1128712"/>
                    <a:pt x="287096" y="1128712"/>
                  </a:cubicBezTo>
                  <a:cubicBezTo>
                    <a:pt x="287096" y="1128712"/>
                    <a:pt x="286144" y="1128712"/>
                    <a:pt x="286144" y="1128712"/>
                  </a:cubicBezTo>
                  <a:cubicBezTo>
                    <a:pt x="287096" y="1130617"/>
                    <a:pt x="289001" y="1132522"/>
                    <a:pt x="289954" y="1134427"/>
                  </a:cubicBezTo>
                  <a:cubicBezTo>
                    <a:pt x="290906" y="1135379"/>
                    <a:pt x="292811" y="1136332"/>
                    <a:pt x="294716" y="1136332"/>
                  </a:cubicBezTo>
                  <a:cubicBezTo>
                    <a:pt x="301384" y="1136332"/>
                    <a:pt x="304241" y="1142047"/>
                    <a:pt x="308051" y="1145857"/>
                  </a:cubicBezTo>
                  <a:cubicBezTo>
                    <a:pt x="310909" y="1149667"/>
                    <a:pt x="309004" y="1153477"/>
                    <a:pt x="309004" y="1157287"/>
                  </a:cubicBezTo>
                  <a:cubicBezTo>
                    <a:pt x="308051" y="1159192"/>
                    <a:pt x="307099" y="1160144"/>
                    <a:pt x="306146" y="1159192"/>
                  </a:cubicBezTo>
                  <a:cubicBezTo>
                    <a:pt x="301384" y="1156334"/>
                    <a:pt x="297574" y="1153477"/>
                    <a:pt x="293764" y="1150619"/>
                  </a:cubicBezTo>
                  <a:cubicBezTo>
                    <a:pt x="293764" y="1150619"/>
                    <a:pt x="292811" y="1149667"/>
                    <a:pt x="292811" y="1149667"/>
                  </a:cubicBezTo>
                  <a:cubicBezTo>
                    <a:pt x="286144" y="1148714"/>
                    <a:pt x="279476" y="1147762"/>
                    <a:pt x="272809" y="1145857"/>
                  </a:cubicBezTo>
                  <a:cubicBezTo>
                    <a:pt x="268046" y="1142047"/>
                    <a:pt x="261379" y="1138237"/>
                    <a:pt x="258521" y="1141094"/>
                  </a:cubicBezTo>
                  <a:cubicBezTo>
                    <a:pt x="255664" y="1138237"/>
                    <a:pt x="257569" y="1136332"/>
                    <a:pt x="253759" y="1134427"/>
                  </a:cubicBezTo>
                  <a:cubicBezTo>
                    <a:pt x="249949" y="1133474"/>
                    <a:pt x="251854" y="1139189"/>
                    <a:pt x="244234" y="1131569"/>
                  </a:cubicBezTo>
                  <a:cubicBezTo>
                    <a:pt x="242329" y="1130617"/>
                    <a:pt x="241376" y="1131569"/>
                    <a:pt x="240424" y="1132522"/>
                  </a:cubicBezTo>
                  <a:cubicBezTo>
                    <a:pt x="241376" y="1138237"/>
                    <a:pt x="256616" y="1142999"/>
                    <a:pt x="251854" y="1144904"/>
                  </a:cubicBezTo>
                  <a:cubicBezTo>
                    <a:pt x="254711" y="1146809"/>
                    <a:pt x="254711" y="1144904"/>
                    <a:pt x="256616" y="1145857"/>
                  </a:cubicBezTo>
                  <a:cubicBezTo>
                    <a:pt x="258521" y="1143952"/>
                    <a:pt x="250901" y="1142047"/>
                    <a:pt x="254711" y="1141094"/>
                  </a:cubicBezTo>
                  <a:cubicBezTo>
                    <a:pt x="258521" y="1142047"/>
                    <a:pt x="261379" y="1144904"/>
                    <a:pt x="258521" y="1146809"/>
                  </a:cubicBezTo>
                  <a:cubicBezTo>
                    <a:pt x="265189" y="1150619"/>
                    <a:pt x="268046" y="1147762"/>
                    <a:pt x="275666" y="1152524"/>
                  </a:cubicBezTo>
                  <a:cubicBezTo>
                    <a:pt x="273761" y="1153477"/>
                    <a:pt x="270904" y="1151572"/>
                    <a:pt x="267094" y="1149667"/>
                  </a:cubicBezTo>
                  <a:cubicBezTo>
                    <a:pt x="265189" y="1150619"/>
                    <a:pt x="268046" y="1152524"/>
                    <a:pt x="266141" y="1153477"/>
                  </a:cubicBezTo>
                  <a:cubicBezTo>
                    <a:pt x="259474" y="1149667"/>
                    <a:pt x="254711" y="1148714"/>
                    <a:pt x="249949" y="1146809"/>
                  </a:cubicBezTo>
                  <a:cubicBezTo>
                    <a:pt x="255664" y="1144904"/>
                    <a:pt x="228041" y="1126807"/>
                    <a:pt x="229946" y="1120139"/>
                  </a:cubicBezTo>
                  <a:cubicBezTo>
                    <a:pt x="228994" y="1120139"/>
                    <a:pt x="227089" y="1119187"/>
                    <a:pt x="225184" y="1117282"/>
                  </a:cubicBezTo>
                  <a:cubicBezTo>
                    <a:pt x="225184" y="1113472"/>
                    <a:pt x="222326" y="1109662"/>
                    <a:pt x="217564" y="1105852"/>
                  </a:cubicBezTo>
                  <a:cubicBezTo>
                    <a:pt x="216611" y="1096327"/>
                    <a:pt x="205181" y="1084897"/>
                    <a:pt x="205181" y="1078229"/>
                  </a:cubicBezTo>
                  <a:cubicBezTo>
                    <a:pt x="207086" y="1082039"/>
                    <a:pt x="214706" y="1085849"/>
                    <a:pt x="212801" y="1083944"/>
                  </a:cubicBezTo>
                  <a:cubicBezTo>
                    <a:pt x="218516" y="1087754"/>
                    <a:pt x="223279" y="1092517"/>
                    <a:pt x="228994" y="1098232"/>
                  </a:cubicBezTo>
                  <a:cubicBezTo>
                    <a:pt x="234709" y="1103947"/>
                    <a:pt x="241376" y="1108709"/>
                    <a:pt x="247091" y="1114424"/>
                  </a:cubicBezTo>
                  <a:cubicBezTo>
                    <a:pt x="254711" y="1121092"/>
                    <a:pt x="262331" y="1126807"/>
                    <a:pt x="269951" y="1130617"/>
                  </a:cubicBezTo>
                  <a:cubicBezTo>
                    <a:pt x="269951" y="1129664"/>
                    <a:pt x="269951" y="1129664"/>
                    <a:pt x="269951" y="1128712"/>
                  </a:cubicBezTo>
                  <a:cubicBezTo>
                    <a:pt x="268046" y="1127759"/>
                    <a:pt x="267094" y="1126807"/>
                    <a:pt x="266141" y="1125854"/>
                  </a:cubicBezTo>
                  <a:cubicBezTo>
                    <a:pt x="267094" y="1126807"/>
                    <a:pt x="268046" y="1126807"/>
                    <a:pt x="268999" y="1126807"/>
                  </a:cubicBezTo>
                  <a:cubicBezTo>
                    <a:pt x="268999" y="1125854"/>
                    <a:pt x="268999" y="1124902"/>
                    <a:pt x="268999" y="1123949"/>
                  </a:cubicBezTo>
                  <a:cubicBezTo>
                    <a:pt x="268999" y="1122044"/>
                    <a:pt x="268999" y="1120139"/>
                    <a:pt x="268999" y="1118234"/>
                  </a:cubicBezTo>
                  <a:cubicBezTo>
                    <a:pt x="269951" y="1111567"/>
                    <a:pt x="268046" y="1105852"/>
                    <a:pt x="262331" y="1102042"/>
                  </a:cubicBezTo>
                  <a:cubicBezTo>
                    <a:pt x="256616" y="1097279"/>
                    <a:pt x="256616" y="1091564"/>
                    <a:pt x="258521" y="1084897"/>
                  </a:cubicBezTo>
                  <a:cubicBezTo>
                    <a:pt x="259474" y="1081087"/>
                    <a:pt x="261379" y="1077277"/>
                    <a:pt x="263284" y="1073467"/>
                  </a:cubicBezTo>
                  <a:cubicBezTo>
                    <a:pt x="261379" y="1071562"/>
                    <a:pt x="259474" y="1068704"/>
                    <a:pt x="257569" y="1067752"/>
                  </a:cubicBezTo>
                  <a:cubicBezTo>
                    <a:pt x="256616" y="1066799"/>
                    <a:pt x="263284" y="1063942"/>
                    <a:pt x="256616" y="1062989"/>
                  </a:cubicBezTo>
                  <a:cubicBezTo>
                    <a:pt x="257569" y="1059179"/>
                    <a:pt x="264236" y="1065847"/>
                    <a:pt x="262331" y="1068704"/>
                  </a:cubicBezTo>
                  <a:cubicBezTo>
                    <a:pt x="263284" y="1069657"/>
                    <a:pt x="264236" y="1069657"/>
                    <a:pt x="265189" y="1070609"/>
                  </a:cubicBezTo>
                  <a:cubicBezTo>
                    <a:pt x="266141" y="1068704"/>
                    <a:pt x="266141" y="1066799"/>
                    <a:pt x="265189" y="1065847"/>
                  </a:cubicBezTo>
                  <a:cubicBezTo>
                    <a:pt x="264236" y="1064894"/>
                    <a:pt x="263284" y="1063942"/>
                    <a:pt x="263284" y="1062989"/>
                  </a:cubicBezTo>
                  <a:cubicBezTo>
                    <a:pt x="263284" y="1062037"/>
                    <a:pt x="263284" y="1060132"/>
                    <a:pt x="264236" y="1058227"/>
                  </a:cubicBezTo>
                  <a:cubicBezTo>
                    <a:pt x="262331" y="1058227"/>
                    <a:pt x="259474" y="1058227"/>
                    <a:pt x="256616" y="1056322"/>
                  </a:cubicBezTo>
                  <a:cubicBezTo>
                    <a:pt x="248996" y="1056322"/>
                    <a:pt x="245186" y="1059179"/>
                    <a:pt x="243281" y="1066799"/>
                  </a:cubicBezTo>
                  <a:cubicBezTo>
                    <a:pt x="242329" y="1067752"/>
                    <a:pt x="240424" y="1069657"/>
                    <a:pt x="239471" y="1070609"/>
                  </a:cubicBezTo>
                  <a:cubicBezTo>
                    <a:pt x="238519" y="1071562"/>
                    <a:pt x="237566" y="1071562"/>
                    <a:pt x="237566" y="1071562"/>
                  </a:cubicBezTo>
                  <a:cubicBezTo>
                    <a:pt x="237566" y="1070609"/>
                    <a:pt x="236614" y="1070609"/>
                    <a:pt x="236614" y="1069657"/>
                  </a:cubicBezTo>
                  <a:cubicBezTo>
                    <a:pt x="235661" y="1065847"/>
                    <a:pt x="235661" y="1062037"/>
                    <a:pt x="238519" y="1059179"/>
                  </a:cubicBezTo>
                  <a:cubicBezTo>
                    <a:pt x="236614" y="1056322"/>
                    <a:pt x="235661" y="1052512"/>
                    <a:pt x="241376" y="1052512"/>
                  </a:cubicBezTo>
                  <a:cubicBezTo>
                    <a:pt x="243281" y="1052512"/>
                    <a:pt x="242329" y="1050607"/>
                    <a:pt x="241376" y="1049654"/>
                  </a:cubicBezTo>
                  <a:cubicBezTo>
                    <a:pt x="239471" y="1047749"/>
                    <a:pt x="234709" y="1049654"/>
                    <a:pt x="236614" y="1045844"/>
                  </a:cubicBezTo>
                  <a:cubicBezTo>
                    <a:pt x="237566" y="1042987"/>
                    <a:pt x="238519" y="1041082"/>
                    <a:pt x="234709" y="1041082"/>
                  </a:cubicBezTo>
                  <a:cubicBezTo>
                    <a:pt x="230899" y="1041082"/>
                    <a:pt x="228041" y="1040129"/>
                    <a:pt x="227089" y="1035367"/>
                  </a:cubicBezTo>
                  <a:cubicBezTo>
                    <a:pt x="227089" y="1032509"/>
                    <a:pt x="228041" y="1032509"/>
                    <a:pt x="226136" y="1033462"/>
                  </a:cubicBezTo>
                  <a:cubicBezTo>
                    <a:pt x="226136" y="1033462"/>
                    <a:pt x="225184" y="1033462"/>
                    <a:pt x="225184" y="1034414"/>
                  </a:cubicBezTo>
                  <a:cubicBezTo>
                    <a:pt x="224231" y="1035367"/>
                    <a:pt x="224231" y="1037272"/>
                    <a:pt x="223279" y="1039177"/>
                  </a:cubicBezTo>
                  <a:cubicBezTo>
                    <a:pt x="221374" y="1042987"/>
                    <a:pt x="218516" y="1047749"/>
                    <a:pt x="218516" y="1052512"/>
                  </a:cubicBezTo>
                  <a:cubicBezTo>
                    <a:pt x="218516" y="1056322"/>
                    <a:pt x="223279" y="1060132"/>
                    <a:pt x="225184" y="1063942"/>
                  </a:cubicBezTo>
                  <a:cubicBezTo>
                    <a:pt x="228041" y="1068704"/>
                    <a:pt x="233756" y="1072514"/>
                    <a:pt x="236614" y="1077277"/>
                  </a:cubicBezTo>
                  <a:cubicBezTo>
                    <a:pt x="237566" y="1078229"/>
                    <a:pt x="237566" y="1078229"/>
                    <a:pt x="238519" y="1079182"/>
                  </a:cubicBezTo>
                  <a:cubicBezTo>
                    <a:pt x="238519" y="1079182"/>
                    <a:pt x="237566" y="1079182"/>
                    <a:pt x="237566" y="1079182"/>
                  </a:cubicBezTo>
                  <a:cubicBezTo>
                    <a:pt x="238519" y="1080134"/>
                    <a:pt x="239471" y="1081087"/>
                    <a:pt x="239471" y="1082039"/>
                  </a:cubicBezTo>
                  <a:cubicBezTo>
                    <a:pt x="239471" y="1083944"/>
                    <a:pt x="241376" y="1085849"/>
                    <a:pt x="243281" y="1085849"/>
                  </a:cubicBezTo>
                  <a:cubicBezTo>
                    <a:pt x="246139" y="1086802"/>
                    <a:pt x="248996" y="1087754"/>
                    <a:pt x="248044" y="1090612"/>
                  </a:cubicBezTo>
                  <a:cubicBezTo>
                    <a:pt x="248044" y="1090612"/>
                    <a:pt x="248044" y="1091564"/>
                    <a:pt x="248044" y="1091564"/>
                  </a:cubicBezTo>
                  <a:cubicBezTo>
                    <a:pt x="250901" y="1094422"/>
                    <a:pt x="253759" y="1099184"/>
                    <a:pt x="255664" y="1101089"/>
                  </a:cubicBezTo>
                  <a:cubicBezTo>
                    <a:pt x="252806" y="1099184"/>
                    <a:pt x="248996" y="1096327"/>
                    <a:pt x="246139" y="1094422"/>
                  </a:cubicBezTo>
                  <a:cubicBezTo>
                    <a:pt x="245186" y="1094422"/>
                    <a:pt x="245186" y="1095374"/>
                    <a:pt x="245186" y="1095374"/>
                  </a:cubicBezTo>
                  <a:cubicBezTo>
                    <a:pt x="244234" y="1096327"/>
                    <a:pt x="245186" y="1098232"/>
                    <a:pt x="244234" y="1099184"/>
                  </a:cubicBezTo>
                  <a:cubicBezTo>
                    <a:pt x="243281" y="1101089"/>
                    <a:pt x="241376" y="1101089"/>
                    <a:pt x="241376" y="1100137"/>
                  </a:cubicBezTo>
                  <a:cubicBezTo>
                    <a:pt x="239471" y="1092517"/>
                    <a:pt x="230899" y="1092517"/>
                    <a:pt x="227089" y="1086802"/>
                  </a:cubicBezTo>
                  <a:cubicBezTo>
                    <a:pt x="223279" y="1082039"/>
                    <a:pt x="218516" y="1078229"/>
                    <a:pt x="215659" y="1072514"/>
                  </a:cubicBezTo>
                  <a:cubicBezTo>
                    <a:pt x="209944" y="1070609"/>
                    <a:pt x="206134" y="1065847"/>
                    <a:pt x="202324" y="1062037"/>
                  </a:cubicBezTo>
                  <a:cubicBezTo>
                    <a:pt x="197561" y="1057274"/>
                    <a:pt x="190894" y="1052512"/>
                    <a:pt x="190894" y="1043939"/>
                  </a:cubicBezTo>
                  <a:cubicBezTo>
                    <a:pt x="190894" y="1042987"/>
                    <a:pt x="189941" y="1042034"/>
                    <a:pt x="188989" y="1041082"/>
                  </a:cubicBezTo>
                  <a:cubicBezTo>
                    <a:pt x="184226" y="1037272"/>
                    <a:pt x="184226" y="1031557"/>
                    <a:pt x="184226" y="1025842"/>
                  </a:cubicBezTo>
                  <a:cubicBezTo>
                    <a:pt x="184226" y="1019174"/>
                    <a:pt x="182321" y="1018222"/>
                    <a:pt x="175654" y="1015364"/>
                  </a:cubicBezTo>
                  <a:cubicBezTo>
                    <a:pt x="167081" y="1012507"/>
                    <a:pt x="167081" y="1010602"/>
                    <a:pt x="161366" y="1002029"/>
                  </a:cubicBezTo>
                  <a:cubicBezTo>
                    <a:pt x="158509" y="996314"/>
                    <a:pt x="156604" y="990599"/>
                    <a:pt x="159461" y="985837"/>
                  </a:cubicBezTo>
                  <a:cubicBezTo>
                    <a:pt x="163271" y="978217"/>
                    <a:pt x="161366" y="971549"/>
                    <a:pt x="161366" y="963929"/>
                  </a:cubicBezTo>
                  <a:cubicBezTo>
                    <a:pt x="161366" y="962977"/>
                    <a:pt x="160414" y="962977"/>
                    <a:pt x="160414" y="962024"/>
                  </a:cubicBezTo>
                  <a:cubicBezTo>
                    <a:pt x="159461" y="962977"/>
                    <a:pt x="159461" y="963929"/>
                    <a:pt x="158509" y="964882"/>
                  </a:cubicBezTo>
                  <a:cubicBezTo>
                    <a:pt x="157556" y="965834"/>
                    <a:pt x="157556" y="969644"/>
                    <a:pt x="155651" y="966787"/>
                  </a:cubicBezTo>
                  <a:cubicBezTo>
                    <a:pt x="151841" y="961072"/>
                    <a:pt x="150889" y="954404"/>
                    <a:pt x="145174" y="949642"/>
                  </a:cubicBezTo>
                  <a:cubicBezTo>
                    <a:pt x="142316" y="947737"/>
                    <a:pt x="143269" y="943927"/>
                    <a:pt x="143269" y="941069"/>
                  </a:cubicBezTo>
                  <a:cubicBezTo>
                    <a:pt x="143269" y="936307"/>
                    <a:pt x="143269" y="931544"/>
                    <a:pt x="138506" y="927734"/>
                  </a:cubicBezTo>
                  <a:cubicBezTo>
                    <a:pt x="133744" y="924877"/>
                    <a:pt x="130886" y="920114"/>
                    <a:pt x="131839" y="913447"/>
                  </a:cubicBezTo>
                  <a:cubicBezTo>
                    <a:pt x="131839" y="912494"/>
                    <a:pt x="130886" y="910589"/>
                    <a:pt x="129934" y="908684"/>
                  </a:cubicBezTo>
                  <a:cubicBezTo>
                    <a:pt x="126124" y="902969"/>
                    <a:pt x="123266" y="897254"/>
                    <a:pt x="120409" y="890587"/>
                  </a:cubicBezTo>
                  <a:cubicBezTo>
                    <a:pt x="118504" y="884872"/>
                    <a:pt x="115646" y="879157"/>
                    <a:pt x="113741" y="873442"/>
                  </a:cubicBezTo>
                  <a:cubicBezTo>
                    <a:pt x="111836" y="868679"/>
                    <a:pt x="109931" y="864869"/>
                    <a:pt x="104216" y="862964"/>
                  </a:cubicBezTo>
                  <a:cubicBezTo>
                    <a:pt x="100406" y="862012"/>
                    <a:pt x="105169" y="859154"/>
                    <a:pt x="104216" y="857249"/>
                  </a:cubicBezTo>
                  <a:cubicBezTo>
                    <a:pt x="101359" y="853439"/>
                    <a:pt x="96596" y="851534"/>
                    <a:pt x="96596" y="846772"/>
                  </a:cubicBezTo>
                  <a:cubicBezTo>
                    <a:pt x="96596" y="846772"/>
                    <a:pt x="95644" y="845819"/>
                    <a:pt x="95644" y="845819"/>
                  </a:cubicBezTo>
                  <a:cubicBezTo>
                    <a:pt x="95644" y="845819"/>
                    <a:pt x="94691" y="845819"/>
                    <a:pt x="94691" y="846772"/>
                  </a:cubicBezTo>
                  <a:cubicBezTo>
                    <a:pt x="93739" y="853439"/>
                    <a:pt x="92786" y="860107"/>
                    <a:pt x="94691" y="865822"/>
                  </a:cubicBezTo>
                  <a:cubicBezTo>
                    <a:pt x="96596" y="868679"/>
                    <a:pt x="97549" y="870584"/>
                    <a:pt x="94691" y="873442"/>
                  </a:cubicBezTo>
                  <a:cubicBezTo>
                    <a:pt x="91834" y="876299"/>
                    <a:pt x="88976" y="879157"/>
                    <a:pt x="85166" y="882014"/>
                  </a:cubicBezTo>
                  <a:cubicBezTo>
                    <a:pt x="84214" y="882967"/>
                    <a:pt x="80404" y="882967"/>
                    <a:pt x="80404" y="881062"/>
                  </a:cubicBezTo>
                  <a:cubicBezTo>
                    <a:pt x="80404" y="877252"/>
                    <a:pt x="73736" y="874394"/>
                    <a:pt x="78499" y="869632"/>
                  </a:cubicBezTo>
                  <a:cubicBezTo>
                    <a:pt x="80404" y="867727"/>
                    <a:pt x="80404" y="863917"/>
                    <a:pt x="81356" y="861059"/>
                  </a:cubicBezTo>
                  <a:cubicBezTo>
                    <a:pt x="82309" y="858202"/>
                    <a:pt x="81356" y="857249"/>
                    <a:pt x="78499" y="856297"/>
                  </a:cubicBezTo>
                  <a:cubicBezTo>
                    <a:pt x="76594" y="855344"/>
                    <a:pt x="76594" y="853439"/>
                    <a:pt x="75641" y="851534"/>
                  </a:cubicBezTo>
                  <a:cubicBezTo>
                    <a:pt x="73736" y="845819"/>
                    <a:pt x="72784" y="839152"/>
                    <a:pt x="69926" y="834389"/>
                  </a:cubicBezTo>
                  <a:cubicBezTo>
                    <a:pt x="67069" y="829627"/>
                    <a:pt x="68974" y="826769"/>
                    <a:pt x="71831" y="823912"/>
                  </a:cubicBezTo>
                  <a:cubicBezTo>
                    <a:pt x="71831" y="822007"/>
                    <a:pt x="70879" y="819149"/>
                    <a:pt x="69926" y="817244"/>
                  </a:cubicBezTo>
                  <a:cubicBezTo>
                    <a:pt x="68974" y="816292"/>
                    <a:pt x="68974" y="816292"/>
                    <a:pt x="68974" y="815339"/>
                  </a:cubicBezTo>
                  <a:cubicBezTo>
                    <a:pt x="68021" y="812482"/>
                    <a:pt x="67069" y="810577"/>
                    <a:pt x="66116" y="808672"/>
                  </a:cubicBezTo>
                  <a:cubicBezTo>
                    <a:pt x="62306" y="806767"/>
                    <a:pt x="57544" y="804862"/>
                    <a:pt x="52781" y="802004"/>
                  </a:cubicBezTo>
                  <a:cubicBezTo>
                    <a:pt x="48019" y="800099"/>
                    <a:pt x="47066" y="792479"/>
                    <a:pt x="38494" y="794384"/>
                  </a:cubicBezTo>
                  <a:cubicBezTo>
                    <a:pt x="38494" y="794384"/>
                    <a:pt x="37541" y="792479"/>
                    <a:pt x="36589" y="791527"/>
                  </a:cubicBezTo>
                  <a:cubicBezTo>
                    <a:pt x="32779" y="782954"/>
                    <a:pt x="28016" y="774382"/>
                    <a:pt x="28969" y="764857"/>
                  </a:cubicBezTo>
                  <a:cubicBezTo>
                    <a:pt x="27064" y="760094"/>
                    <a:pt x="25159" y="754379"/>
                    <a:pt x="25159" y="748664"/>
                  </a:cubicBezTo>
                  <a:cubicBezTo>
                    <a:pt x="25159" y="746759"/>
                    <a:pt x="23254" y="744854"/>
                    <a:pt x="21349" y="742949"/>
                  </a:cubicBezTo>
                  <a:cubicBezTo>
                    <a:pt x="16586" y="739139"/>
                    <a:pt x="14681" y="733424"/>
                    <a:pt x="11824" y="728662"/>
                  </a:cubicBezTo>
                  <a:cubicBezTo>
                    <a:pt x="9919" y="724852"/>
                    <a:pt x="9919" y="721042"/>
                    <a:pt x="10871" y="713422"/>
                  </a:cubicBezTo>
                  <a:cubicBezTo>
                    <a:pt x="10871" y="709612"/>
                    <a:pt x="11824" y="705802"/>
                    <a:pt x="8966" y="702944"/>
                  </a:cubicBezTo>
                  <a:cubicBezTo>
                    <a:pt x="7061" y="701039"/>
                    <a:pt x="8966" y="700087"/>
                    <a:pt x="9919" y="698182"/>
                  </a:cubicBezTo>
                  <a:cubicBezTo>
                    <a:pt x="10871" y="696277"/>
                    <a:pt x="11824" y="693419"/>
                    <a:pt x="10871" y="692467"/>
                  </a:cubicBezTo>
                  <a:cubicBezTo>
                    <a:pt x="5156" y="681989"/>
                    <a:pt x="8014" y="671512"/>
                    <a:pt x="7061" y="661034"/>
                  </a:cubicBezTo>
                  <a:cubicBezTo>
                    <a:pt x="7061" y="658177"/>
                    <a:pt x="7061" y="656272"/>
                    <a:pt x="7061" y="653414"/>
                  </a:cubicBezTo>
                  <a:cubicBezTo>
                    <a:pt x="7061" y="650557"/>
                    <a:pt x="5156" y="649604"/>
                    <a:pt x="2299" y="648652"/>
                  </a:cubicBezTo>
                  <a:cubicBezTo>
                    <a:pt x="394" y="647699"/>
                    <a:pt x="-559" y="644842"/>
                    <a:pt x="394" y="643889"/>
                  </a:cubicBezTo>
                  <a:cubicBezTo>
                    <a:pt x="6109" y="638174"/>
                    <a:pt x="4204" y="630554"/>
                    <a:pt x="4204" y="623887"/>
                  </a:cubicBezTo>
                  <a:cubicBezTo>
                    <a:pt x="4204" y="617219"/>
                    <a:pt x="5156" y="609599"/>
                    <a:pt x="394" y="603884"/>
                  </a:cubicBezTo>
                  <a:cubicBezTo>
                    <a:pt x="1346" y="600074"/>
                    <a:pt x="3251" y="596264"/>
                    <a:pt x="394" y="592454"/>
                  </a:cubicBezTo>
                  <a:cubicBezTo>
                    <a:pt x="-559" y="592454"/>
                    <a:pt x="394" y="589597"/>
                    <a:pt x="1346" y="589597"/>
                  </a:cubicBezTo>
                  <a:cubicBezTo>
                    <a:pt x="5156" y="587692"/>
                    <a:pt x="8014" y="585787"/>
                    <a:pt x="7061" y="581024"/>
                  </a:cubicBezTo>
                  <a:cubicBezTo>
                    <a:pt x="6109" y="575309"/>
                    <a:pt x="8966" y="570547"/>
                    <a:pt x="8966" y="564832"/>
                  </a:cubicBezTo>
                  <a:cubicBezTo>
                    <a:pt x="9919" y="560069"/>
                    <a:pt x="8966" y="554354"/>
                    <a:pt x="8966" y="549592"/>
                  </a:cubicBezTo>
                  <a:cubicBezTo>
                    <a:pt x="15634" y="542924"/>
                    <a:pt x="9919" y="532447"/>
                    <a:pt x="15634" y="524827"/>
                  </a:cubicBezTo>
                  <a:cubicBezTo>
                    <a:pt x="14681" y="522922"/>
                    <a:pt x="10871" y="519112"/>
                    <a:pt x="14681" y="517207"/>
                  </a:cubicBezTo>
                  <a:cubicBezTo>
                    <a:pt x="16586" y="516254"/>
                    <a:pt x="17539" y="515302"/>
                    <a:pt x="18491" y="514349"/>
                  </a:cubicBezTo>
                  <a:cubicBezTo>
                    <a:pt x="18491" y="513397"/>
                    <a:pt x="19444" y="512444"/>
                    <a:pt x="19444" y="511492"/>
                  </a:cubicBezTo>
                  <a:cubicBezTo>
                    <a:pt x="19444" y="511492"/>
                    <a:pt x="19444" y="512444"/>
                    <a:pt x="19444" y="512444"/>
                  </a:cubicBezTo>
                  <a:cubicBezTo>
                    <a:pt x="20396" y="511492"/>
                    <a:pt x="20396" y="510539"/>
                    <a:pt x="21349" y="509587"/>
                  </a:cubicBezTo>
                  <a:cubicBezTo>
                    <a:pt x="23254" y="506729"/>
                    <a:pt x="25159" y="504824"/>
                    <a:pt x="28016" y="502919"/>
                  </a:cubicBezTo>
                  <a:cubicBezTo>
                    <a:pt x="30397" y="501014"/>
                    <a:pt x="30397" y="499347"/>
                    <a:pt x="29802" y="497799"/>
                  </a:cubicBezTo>
                  <a:lnTo>
                    <a:pt x="28016" y="493395"/>
                  </a:lnTo>
                  <a:lnTo>
                    <a:pt x="27064" y="493395"/>
                  </a:lnTo>
                  <a:cubicBezTo>
                    <a:pt x="27064" y="490537"/>
                    <a:pt x="28016" y="489585"/>
                    <a:pt x="29921" y="489585"/>
                  </a:cubicBezTo>
                  <a:lnTo>
                    <a:pt x="29921" y="491489"/>
                  </a:lnTo>
                  <a:lnTo>
                    <a:pt x="31825" y="489585"/>
                  </a:lnTo>
                  <a:lnTo>
                    <a:pt x="29922" y="489585"/>
                  </a:lnTo>
                  <a:cubicBezTo>
                    <a:pt x="29922" y="487680"/>
                    <a:pt x="29922" y="486727"/>
                    <a:pt x="30874" y="486727"/>
                  </a:cubicBezTo>
                  <a:lnTo>
                    <a:pt x="32605" y="489324"/>
                  </a:lnTo>
                  <a:lnTo>
                    <a:pt x="34684" y="488632"/>
                  </a:lnTo>
                  <a:cubicBezTo>
                    <a:pt x="47066" y="481012"/>
                    <a:pt x="47066" y="481012"/>
                    <a:pt x="47066" y="468629"/>
                  </a:cubicBezTo>
                  <a:cubicBezTo>
                    <a:pt x="47066" y="464819"/>
                    <a:pt x="49924" y="461962"/>
                    <a:pt x="52781" y="460057"/>
                  </a:cubicBezTo>
                  <a:cubicBezTo>
                    <a:pt x="54686" y="459104"/>
                    <a:pt x="55639" y="458152"/>
                    <a:pt x="57544" y="457199"/>
                  </a:cubicBezTo>
                  <a:cubicBezTo>
                    <a:pt x="58496" y="454342"/>
                    <a:pt x="59449" y="451484"/>
                    <a:pt x="60401" y="448627"/>
                  </a:cubicBezTo>
                  <a:cubicBezTo>
                    <a:pt x="61354" y="447674"/>
                    <a:pt x="61354" y="447674"/>
                    <a:pt x="61354" y="446722"/>
                  </a:cubicBezTo>
                  <a:cubicBezTo>
                    <a:pt x="60401" y="445769"/>
                    <a:pt x="59449" y="444817"/>
                    <a:pt x="59449" y="443864"/>
                  </a:cubicBezTo>
                  <a:cubicBezTo>
                    <a:pt x="60401" y="443864"/>
                    <a:pt x="61354" y="443864"/>
                    <a:pt x="62306" y="443864"/>
                  </a:cubicBezTo>
                  <a:cubicBezTo>
                    <a:pt x="71831" y="414337"/>
                    <a:pt x="84214" y="386714"/>
                    <a:pt x="107074" y="363854"/>
                  </a:cubicBezTo>
                  <a:cubicBezTo>
                    <a:pt x="110884" y="352424"/>
                    <a:pt x="117551" y="345757"/>
                    <a:pt x="122314" y="333374"/>
                  </a:cubicBezTo>
                  <a:cubicBezTo>
                    <a:pt x="124219" y="332422"/>
                    <a:pt x="126124" y="331469"/>
                    <a:pt x="127076" y="331469"/>
                  </a:cubicBezTo>
                  <a:cubicBezTo>
                    <a:pt x="129934" y="330517"/>
                    <a:pt x="131839" y="335279"/>
                    <a:pt x="132791" y="338137"/>
                  </a:cubicBezTo>
                  <a:cubicBezTo>
                    <a:pt x="122314" y="345757"/>
                    <a:pt x="129934" y="349567"/>
                    <a:pt x="120409" y="352424"/>
                  </a:cubicBezTo>
                  <a:cubicBezTo>
                    <a:pt x="112789" y="373379"/>
                    <a:pt x="93739" y="396239"/>
                    <a:pt x="86119" y="418147"/>
                  </a:cubicBezTo>
                  <a:cubicBezTo>
                    <a:pt x="85166" y="421004"/>
                    <a:pt x="84214" y="424814"/>
                    <a:pt x="83261" y="428624"/>
                  </a:cubicBezTo>
                  <a:cubicBezTo>
                    <a:pt x="85166" y="425767"/>
                    <a:pt x="87071" y="423862"/>
                    <a:pt x="90881" y="417194"/>
                  </a:cubicBezTo>
                  <a:cubicBezTo>
                    <a:pt x="94691" y="416242"/>
                    <a:pt x="96596" y="410527"/>
                    <a:pt x="97549" y="406717"/>
                  </a:cubicBezTo>
                  <a:cubicBezTo>
                    <a:pt x="97549" y="404812"/>
                    <a:pt x="93739" y="401002"/>
                    <a:pt x="99454" y="401002"/>
                  </a:cubicBezTo>
                  <a:cubicBezTo>
                    <a:pt x="105169" y="401002"/>
                    <a:pt x="108026" y="397192"/>
                    <a:pt x="110884" y="394334"/>
                  </a:cubicBezTo>
                  <a:cubicBezTo>
                    <a:pt x="112789" y="392429"/>
                    <a:pt x="111836" y="391477"/>
                    <a:pt x="111836" y="388619"/>
                  </a:cubicBezTo>
                  <a:cubicBezTo>
                    <a:pt x="111836" y="383857"/>
                    <a:pt x="114694" y="379094"/>
                    <a:pt x="118504" y="376237"/>
                  </a:cubicBezTo>
                  <a:cubicBezTo>
                    <a:pt x="119456" y="376237"/>
                    <a:pt x="119456" y="375284"/>
                    <a:pt x="120409" y="375284"/>
                  </a:cubicBezTo>
                  <a:cubicBezTo>
                    <a:pt x="120409" y="377189"/>
                    <a:pt x="121361" y="378142"/>
                    <a:pt x="121361" y="379094"/>
                  </a:cubicBezTo>
                  <a:cubicBezTo>
                    <a:pt x="121361" y="380999"/>
                    <a:pt x="121361" y="381952"/>
                    <a:pt x="120409" y="382904"/>
                  </a:cubicBezTo>
                  <a:cubicBezTo>
                    <a:pt x="117551" y="385762"/>
                    <a:pt x="121361" y="386714"/>
                    <a:pt x="122314" y="388619"/>
                  </a:cubicBezTo>
                  <a:cubicBezTo>
                    <a:pt x="125171" y="391477"/>
                    <a:pt x="126124" y="388619"/>
                    <a:pt x="127076" y="387667"/>
                  </a:cubicBezTo>
                  <a:cubicBezTo>
                    <a:pt x="128981" y="385762"/>
                    <a:pt x="131839" y="382904"/>
                    <a:pt x="133744" y="380999"/>
                  </a:cubicBezTo>
                  <a:cubicBezTo>
                    <a:pt x="135649" y="379094"/>
                    <a:pt x="137554" y="377189"/>
                    <a:pt x="137554" y="376237"/>
                  </a:cubicBezTo>
                  <a:cubicBezTo>
                    <a:pt x="136601" y="366712"/>
                    <a:pt x="144221" y="363854"/>
                    <a:pt x="150889" y="360997"/>
                  </a:cubicBezTo>
                  <a:cubicBezTo>
                    <a:pt x="155651" y="358139"/>
                    <a:pt x="158509" y="355282"/>
                    <a:pt x="162319" y="351472"/>
                  </a:cubicBezTo>
                  <a:cubicBezTo>
                    <a:pt x="168986" y="344804"/>
                    <a:pt x="175654" y="339089"/>
                    <a:pt x="185179" y="336232"/>
                  </a:cubicBezTo>
                  <a:lnTo>
                    <a:pt x="185417" y="335874"/>
                  </a:lnTo>
                  <a:lnTo>
                    <a:pt x="184227" y="335279"/>
                  </a:lnTo>
                  <a:cubicBezTo>
                    <a:pt x="183274" y="333374"/>
                    <a:pt x="185179" y="332422"/>
                    <a:pt x="186132" y="332422"/>
                  </a:cubicBezTo>
                  <a:lnTo>
                    <a:pt x="186132" y="334802"/>
                  </a:lnTo>
                  <a:lnTo>
                    <a:pt x="187084" y="333374"/>
                  </a:lnTo>
                  <a:cubicBezTo>
                    <a:pt x="189941" y="332422"/>
                    <a:pt x="193751" y="333374"/>
                    <a:pt x="194704" y="329564"/>
                  </a:cubicBezTo>
                  <a:cubicBezTo>
                    <a:pt x="196609" y="322897"/>
                    <a:pt x="203276" y="320039"/>
                    <a:pt x="207086" y="315276"/>
                  </a:cubicBezTo>
                  <a:cubicBezTo>
                    <a:pt x="208039" y="314324"/>
                    <a:pt x="209944" y="314324"/>
                    <a:pt x="210896" y="314324"/>
                  </a:cubicBezTo>
                  <a:cubicBezTo>
                    <a:pt x="217564" y="314324"/>
                    <a:pt x="220421" y="310514"/>
                    <a:pt x="222326" y="305751"/>
                  </a:cubicBezTo>
                  <a:cubicBezTo>
                    <a:pt x="224231" y="302894"/>
                    <a:pt x="225184" y="300989"/>
                    <a:pt x="228994" y="300037"/>
                  </a:cubicBezTo>
                  <a:cubicBezTo>
                    <a:pt x="232804" y="303847"/>
                    <a:pt x="234709" y="300037"/>
                    <a:pt x="236614" y="298132"/>
                  </a:cubicBezTo>
                  <a:cubicBezTo>
                    <a:pt x="237566" y="298132"/>
                    <a:pt x="238519" y="296227"/>
                    <a:pt x="238519" y="295274"/>
                  </a:cubicBezTo>
                  <a:cubicBezTo>
                    <a:pt x="239471" y="293369"/>
                    <a:pt x="240424" y="292417"/>
                    <a:pt x="242329" y="292417"/>
                  </a:cubicBezTo>
                  <a:cubicBezTo>
                    <a:pt x="248996" y="292417"/>
                    <a:pt x="254711" y="292417"/>
                    <a:pt x="259474" y="288607"/>
                  </a:cubicBezTo>
                  <a:cubicBezTo>
                    <a:pt x="259474" y="287654"/>
                    <a:pt x="260426" y="287654"/>
                    <a:pt x="261379" y="286702"/>
                  </a:cubicBezTo>
                  <a:cubicBezTo>
                    <a:pt x="261379" y="285749"/>
                    <a:pt x="262331" y="285749"/>
                    <a:pt x="262331" y="284797"/>
                  </a:cubicBezTo>
                  <a:cubicBezTo>
                    <a:pt x="263284" y="284797"/>
                    <a:pt x="263284" y="284797"/>
                    <a:pt x="263284" y="284797"/>
                  </a:cubicBezTo>
                  <a:cubicBezTo>
                    <a:pt x="267094" y="280987"/>
                    <a:pt x="270904" y="278129"/>
                    <a:pt x="275666" y="274319"/>
                  </a:cubicBezTo>
                  <a:cubicBezTo>
                    <a:pt x="276619" y="273367"/>
                    <a:pt x="277571" y="272414"/>
                    <a:pt x="277571" y="271462"/>
                  </a:cubicBezTo>
                  <a:cubicBezTo>
                    <a:pt x="280429" y="265747"/>
                    <a:pt x="287096" y="262889"/>
                    <a:pt x="292811" y="261937"/>
                  </a:cubicBezTo>
                  <a:cubicBezTo>
                    <a:pt x="292811" y="261937"/>
                    <a:pt x="293764" y="261937"/>
                    <a:pt x="293764" y="261937"/>
                  </a:cubicBezTo>
                  <a:cubicBezTo>
                    <a:pt x="294716" y="260032"/>
                    <a:pt x="296621" y="259079"/>
                    <a:pt x="297574" y="257174"/>
                  </a:cubicBezTo>
                  <a:cubicBezTo>
                    <a:pt x="302336" y="252412"/>
                    <a:pt x="308051" y="247649"/>
                    <a:pt x="310909" y="242887"/>
                  </a:cubicBezTo>
                  <a:cubicBezTo>
                    <a:pt x="306146" y="240029"/>
                    <a:pt x="293764" y="245744"/>
                    <a:pt x="293764" y="239077"/>
                  </a:cubicBezTo>
                  <a:cubicBezTo>
                    <a:pt x="300431" y="237172"/>
                    <a:pt x="305194" y="240029"/>
                    <a:pt x="310909" y="240029"/>
                  </a:cubicBezTo>
                  <a:cubicBezTo>
                    <a:pt x="327101" y="231457"/>
                    <a:pt x="340436" y="220979"/>
                    <a:pt x="353771" y="209549"/>
                  </a:cubicBezTo>
                  <a:cubicBezTo>
                    <a:pt x="360439" y="203834"/>
                    <a:pt x="367106" y="199072"/>
                    <a:pt x="374726" y="193356"/>
                  </a:cubicBezTo>
                  <a:cubicBezTo>
                    <a:pt x="382346" y="188594"/>
                    <a:pt x="389966" y="183831"/>
                    <a:pt x="398539" y="179069"/>
                  </a:cubicBezTo>
                  <a:cubicBezTo>
                    <a:pt x="395681" y="172402"/>
                    <a:pt x="385204" y="178117"/>
                    <a:pt x="381394" y="173354"/>
                  </a:cubicBezTo>
                  <a:cubicBezTo>
                    <a:pt x="384251" y="173354"/>
                    <a:pt x="389014" y="170497"/>
                    <a:pt x="393776" y="168592"/>
                  </a:cubicBezTo>
                  <a:cubicBezTo>
                    <a:pt x="390919" y="164781"/>
                    <a:pt x="385204" y="164781"/>
                    <a:pt x="379489" y="164781"/>
                  </a:cubicBezTo>
                  <a:cubicBezTo>
                    <a:pt x="375679" y="168592"/>
                    <a:pt x="384251" y="167639"/>
                    <a:pt x="380441" y="171449"/>
                  </a:cubicBezTo>
                  <a:cubicBezTo>
                    <a:pt x="370916" y="175259"/>
                    <a:pt x="364249" y="175259"/>
                    <a:pt x="361391" y="168592"/>
                  </a:cubicBezTo>
                  <a:cubicBezTo>
                    <a:pt x="352819" y="171449"/>
                    <a:pt x="348056" y="176212"/>
                    <a:pt x="342341" y="171449"/>
                  </a:cubicBezTo>
                  <a:cubicBezTo>
                    <a:pt x="317576" y="181927"/>
                    <a:pt x="299479" y="194309"/>
                    <a:pt x="283286" y="206692"/>
                  </a:cubicBezTo>
                  <a:cubicBezTo>
                    <a:pt x="274714" y="212407"/>
                    <a:pt x="267094" y="218122"/>
                    <a:pt x="258521" y="223837"/>
                  </a:cubicBezTo>
                  <a:cubicBezTo>
                    <a:pt x="253759" y="226694"/>
                    <a:pt x="249949" y="229552"/>
                    <a:pt x="245186" y="232409"/>
                  </a:cubicBezTo>
                  <a:cubicBezTo>
                    <a:pt x="240424" y="235267"/>
                    <a:pt x="235661" y="238124"/>
                    <a:pt x="230899" y="240982"/>
                  </a:cubicBezTo>
                  <a:cubicBezTo>
                    <a:pt x="222326" y="247649"/>
                    <a:pt x="212801" y="257174"/>
                    <a:pt x="202324" y="265747"/>
                  </a:cubicBezTo>
                  <a:lnTo>
                    <a:pt x="176801" y="287624"/>
                  </a:lnTo>
                  <a:lnTo>
                    <a:pt x="190537" y="272057"/>
                  </a:lnTo>
                  <a:cubicBezTo>
                    <a:pt x="202324" y="259317"/>
                    <a:pt x="214706" y="247173"/>
                    <a:pt x="228041" y="237172"/>
                  </a:cubicBezTo>
                  <a:cubicBezTo>
                    <a:pt x="241376" y="226694"/>
                    <a:pt x="252806" y="220027"/>
                    <a:pt x="272809" y="204787"/>
                  </a:cubicBezTo>
                  <a:cubicBezTo>
                    <a:pt x="275666" y="202881"/>
                    <a:pt x="276619" y="200024"/>
                    <a:pt x="279476" y="197167"/>
                  </a:cubicBezTo>
                  <a:cubicBezTo>
                    <a:pt x="302336" y="176212"/>
                    <a:pt x="335674" y="165734"/>
                    <a:pt x="362344" y="148589"/>
                  </a:cubicBezTo>
                  <a:cubicBezTo>
                    <a:pt x="358534" y="142874"/>
                    <a:pt x="349961" y="141922"/>
                    <a:pt x="341389" y="142874"/>
                  </a:cubicBezTo>
                  <a:cubicBezTo>
                    <a:pt x="304241" y="160972"/>
                    <a:pt x="289001" y="175259"/>
                    <a:pt x="268999" y="189547"/>
                  </a:cubicBezTo>
                  <a:cubicBezTo>
                    <a:pt x="266141" y="176212"/>
                    <a:pt x="279476" y="167639"/>
                    <a:pt x="295669" y="153352"/>
                  </a:cubicBezTo>
                  <a:cubicBezTo>
                    <a:pt x="302336" y="150494"/>
                    <a:pt x="309956" y="146684"/>
                    <a:pt x="314719" y="147637"/>
                  </a:cubicBezTo>
                  <a:cubicBezTo>
                    <a:pt x="346151" y="128587"/>
                    <a:pt x="377584" y="111442"/>
                    <a:pt x="410921" y="100012"/>
                  </a:cubicBezTo>
                  <a:cubicBezTo>
                    <a:pt x="444259" y="88582"/>
                    <a:pt x="479501" y="80962"/>
                    <a:pt x="517601" y="82867"/>
                  </a:cubicBezTo>
                  <a:cubicBezTo>
                    <a:pt x="513791" y="83819"/>
                    <a:pt x="517601" y="83819"/>
                    <a:pt x="519506" y="83819"/>
                  </a:cubicBezTo>
                  <a:cubicBezTo>
                    <a:pt x="512839" y="85724"/>
                    <a:pt x="503314" y="88582"/>
                    <a:pt x="495694" y="91439"/>
                  </a:cubicBezTo>
                  <a:cubicBezTo>
                    <a:pt x="496646" y="89534"/>
                    <a:pt x="499504" y="88582"/>
                    <a:pt x="503314" y="87629"/>
                  </a:cubicBezTo>
                  <a:cubicBezTo>
                    <a:pt x="496646" y="81914"/>
                    <a:pt x="487121" y="93344"/>
                    <a:pt x="483311" y="86677"/>
                  </a:cubicBezTo>
                  <a:cubicBezTo>
                    <a:pt x="477596" y="88582"/>
                    <a:pt x="481406" y="88582"/>
                    <a:pt x="482359" y="91439"/>
                  </a:cubicBezTo>
                  <a:cubicBezTo>
                    <a:pt x="476644" y="91439"/>
                    <a:pt x="473786" y="87629"/>
                    <a:pt x="463309" y="92392"/>
                  </a:cubicBezTo>
                  <a:cubicBezTo>
                    <a:pt x="458546" y="94296"/>
                    <a:pt x="458546" y="97154"/>
                    <a:pt x="456641" y="100012"/>
                  </a:cubicBezTo>
                  <a:cubicBezTo>
                    <a:pt x="464261" y="99059"/>
                    <a:pt x="465214" y="96202"/>
                    <a:pt x="472834" y="95249"/>
                  </a:cubicBezTo>
                  <a:cubicBezTo>
                    <a:pt x="475691" y="98107"/>
                    <a:pt x="481406" y="99059"/>
                    <a:pt x="485216" y="100964"/>
                  </a:cubicBezTo>
                  <a:cubicBezTo>
                    <a:pt x="487121" y="100012"/>
                    <a:pt x="487121" y="97154"/>
                    <a:pt x="490931" y="97154"/>
                  </a:cubicBezTo>
                  <a:cubicBezTo>
                    <a:pt x="499504" y="95249"/>
                    <a:pt x="491884" y="99059"/>
                    <a:pt x="491884" y="100964"/>
                  </a:cubicBezTo>
                  <a:cubicBezTo>
                    <a:pt x="497599" y="101917"/>
                    <a:pt x="504266" y="101917"/>
                    <a:pt x="509981" y="100964"/>
                  </a:cubicBezTo>
                  <a:cubicBezTo>
                    <a:pt x="515696" y="100012"/>
                    <a:pt x="520459" y="98107"/>
                    <a:pt x="522364" y="93344"/>
                  </a:cubicBezTo>
                  <a:cubicBezTo>
                    <a:pt x="533794" y="97154"/>
                    <a:pt x="567131" y="100012"/>
                    <a:pt x="577609" y="87629"/>
                  </a:cubicBezTo>
                  <a:cubicBezTo>
                    <a:pt x="583324" y="89534"/>
                    <a:pt x="590944" y="89534"/>
                    <a:pt x="600469" y="89534"/>
                  </a:cubicBezTo>
                  <a:cubicBezTo>
                    <a:pt x="605231" y="89534"/>
                    <a:pt x="609994" y="88582"/>
                    <a:pt x="614756" y="88582"/>
                  </a:cubicBezTo>
                  <a:cubicBezTo>
                    <a:pt x="619519" y="88582"/>
                    <a:pt x="625234" y="87629"/>
                    <a:pt x="629996" y="87629"/>
                  </a:cubicBezTo>
                  <a:cubicBezTo>
                    <a:pt x="650951" y="86677"/>
                    <a:pt x="671906" y="88582"/>
                    <a:pt x="683336" y="98107"/>
                  </a:cubicBezTo>
                  <a:cubicBezTo>
                    <a:pt x="693814" y="98107"/>
                    <a:pt x="702386" y="99059"/>
                    <a:pt x="710959" y="100964"/>
                  </a:cubicBezTo>
                  <a:cubicBezTo>
                    <a:pt x="719531" y="102869"/>
                    <a:pt x="727151" y="105727"/>
                    <a:pt x="734771" y="109537"/>
                  </a:cubicBezTo>
                  <a:cubicBezTo>
                    <a:pt x="770014" y="113347"/>
                    <a:pt x="812876" y="124777"/>
                    <a:pt x="851929" y="142874"/>
                  </a:cubicBezTo>
                  <a:cubicBezTo>
                    <a:pt x="888124" y="160019"/>
                    <a:pt x="921461" y="181927"/>
                    <a:pt x="946226" y="204787"/>
                  </a:cubicBezTo>
                  <a:cubicBezTo>
                    <a:pt x="948131" y="205739"/>
                    <a:pt x="949084" y="206692"/>
                    <a:pt x="950989" y="207644"/>
                  </a:cubicBezTo>
                  <a:cubicBezTo>
                    <a:pt x="951941" y="209549"/>
                    <a:pt x="952894" y="210502"/>
                    <a:pt x="954799" y="212407"/>
                  </a:cubicBezTo>
                  <a:cubicBezTo>
                    <a:pt x="959561" y="214312"/>
                    <a:pt x="963371" y="216217"/>
                    <a:pt x="968134" y="219074"/>
                  </a:cubicBezTo>
                  <a:cubicBezTo>
                    <a:pt x="968134" y="219074"/>
                    <a:pt x="969086" y="218122"/>
                    <a:pt x="969086" y="218122"/>
                  </a:cubicBezTo>
                  <a:cubicBezTo>
                    <a:pt x="969086" y="219074"/>
                    <a:pt x="970039" y="219074"/>
                    <a:pt x="970039" y="220027"/>
                  </a:cubicBezTo>
                  <a:cubicBezTo>
                    <a:pt x="969086" y="220979"/>
                    <a:pt x="969086" y="220979"/>
                    <a:pt x="969086" y="220979"/>
                  </a:cubicBezTo>
                  <a:cubicBezTo>
                    <a:pt x="970039" y="221932"/>
                    <a:pt x="970991" y="222884"/>
                    <a:pt x="972896" y="223837"/>
                  </a:cubicBezTo>
                  <a:cubicBezTo>
                    <a:pt x="978611" y="228599"/>
                    <a:pt x="985279" y="233362"/>
                    <a:pt x="991946" y="240029"/>
                  </a:cubicBezTo>
                  <a:cubicBezTo>
                    <a:pt x="990994" y="238124"/>
                    <a:pt x="990041" y="237172"/>
                    <a:pt x="989089" y="235267"/>
                  </a:cubicBezTo>
                  <a:cubicBezTo>
                    <a:pt x="989089" y="235267"/>
                    <a:pt x="989089" y="234314"/>
                    <a:pt x="989089" y="234314"/>
                  </a:cubicBezTo>
                  <a:cubicBezTo>
                    <a:pt x="986231" y="231457"/>
                    <a:pt x="984326" y="230504"/>
                    <a:pt x="981469" y="228599"/>
                  </a:cubicBezTo>
                  <a:cubicBezTo>
                    <a:pt x="981469" y="226694"/>
                    <a:pt x="981469" y="225742"/>
                    <a:pt x="982421" y="224789"/>
                  </a:cubicBezTo>
                  <a:cubicBezTo>
                    <a:pt x="983374" y="228599"/>
                    <a:pt x="987184" y="231457"/>
                    <a:pt x="990041" y="232409"/>
                  </a:cubicBezTo>
                  <a:cubicBezTo>
                    <a:pt x="990041" y="231457"/>
                    <a:pt x="990041" y="231457"/>
                    <a:pt x="990041" y="231457"/>
                  </a:cubicBezTo>
                  <a:cubicBezTo>
                    <a:pt x="990041" y="231457"/>
                    <a:pt x="990994" y="230504"/>
                    <a:pt x="990994" y="230504"/>
                  </a:cubicBezTo>
                  <a:cubicBezTo>
                    <a:pt x="991946" y="230504"/>
                    <a:pt x="993851" y="230504"/>
                    <a:pt x="993851" y="231457"/>
                  </a:cubicBezTo>
                  <a:cubicBezTo>
                    <a:pt x="995756" y="235267"/>
                    <a:pt x="996709" y="240029"/>
                    <a:pt x="995756" y="243839"/>
                  </a:cubicBezTo>
                  <a:cubicBezTo>
                    <a:pt x="997661" y="244792"/>
                    <a:pt x="1000519" y="246697"/>
                    <a:pt x="1002424" y="247649"/>
                  </a:cubicBezTo>
                  <a:cubicBezTo>
                    <a:pt x="1003376" y="245744"/>
                    <a:pt x="1003376" y="244792"/>
                    <a:pt x="1004329" y="243839"/>
                  </a:cubicBezTo>
                  <a:cubicBezTo>
                    <a:pt x="1006234" y="240982"/>
                    <a:pt x="1012901" y="240982"/>
                    <a:pt x="1015759" y="243839"/>
                  </a:cubicBezTo>
                  <a:cubicBezTo>
                    <a:pt x="1017664" y="245744"/>
                    <a:pt x="1018616" y="249554"/>
                    <a:pt x="1020521" y="251459"/>
                  </a:cubicBezTo>
                  <a:cubicBezTo>
                    <a:pt x="1022426" y="253364"/>
                    <a:pt x="1025284" y="254317"/>
                    <a:pt x="1027189" y="255269"/>
                  </a:cubicBezTo>
                  <a:cubicBezTo>
                    <a:pt x="1028141" y="254317"/>
                    <a:pt x="1027189" y="253364"/>
                    <a:pt x="1026236" y="252412"/>
                  </a:cubicBezTo>
                  <a:cubicBezTo>
                    <a:pt x="1027189" y="249554"/>
                    <a:pt x="1029094" y="253364"/>
                    <a:pt x="1028141" y="254317"/>
                  </a:cubicBezTo>
                  <a:cubicBezTo>
                    <a:pt x="1028141" y="255269"/>
                    <a:pt x="1029094" y="256222"/>
                    <a:pt x="1029094" y="256222"/>
                  </a:cubicBezTo>
                  <a:cubicBezTo>
                    <a:pt x="1030046" y="257174"/>
                    <a:pt x="1030999" y="257174"/>
                    <a:pt x="1031951" y="257174"/>
                  </a:cubicBezTo>
                  <a:cubicBezTo>
                    <a:pt x="1031951" y="257174"/>
                    <a:pt x="1030999" y="256222"/>
                    <a:pt x="1030046" y="255269"/>
                  </a:cubicBezTo>
                  <a:lnTo>
                    <a:pt x="1031951" y="253364"/>
                  </a:lnTo>
                  <a:cubicBezTo>
                    <a:pt x="1031951" y="255269"/>
                    <a:pt x="1032904" y="256222"/>
                    <a:pt x="1033856" y="258127"/>
                  </a:cubicBezTo>
                  <a:cubicBezTo>
                    <a:pt x="1041476" y="260032"/>
                    <a:pt x="1048144" y="261937"/>
                    <a:pt x="1055764" y="265747"/>
                  </a:cubicBezTo>
                  <a:cubicBezTo>
                    <a:pt x="1055764" y="264794"/>
                    <a:pt x="1055764" y="263842"/>
                    <a:pt x="1055764" y="262889"/>
                  </a:cubicBezTo>
                  <a:cubicBezTo>
                    <a:pt x="1054811" y="261937"/>
                    <a:pt x="1053859" y="260984"/>
                    <a:pt x="1052906" y="260032"/>
                  </a:cubicBezTo>
                  <a:cubicBezTo>
                    <a:pt x="1052906" y="260032"/>
                    <a:pt x="1053859" y="260032"/>
                    <a:pt x="1054811" y="260984"/>
                  </a:cubicBezTo>
                  <a:cubicBezTo>
                    <a:pt x="1053859" y="259079"/>
                    <a:pt x="1052906" y="257174"/>
                    <a:pt x="1051954" y="255269"/>
                  </a:cubicBezTo>
                  <a:cubicBezTo>
                    <a:pt x="1052906" y="255269"/>
                    <a:pt x="1053859" y="256222"/>
                    <a:pt x="1054811" y="256222"/>
                  </a:cubicBezTo>
                  <a:cubicBezTo>
                    <a:pt x="1053859" y="254317"/>
                    <a:pt x="1052906" y="253364"/>
                    <a:pt x="1051954" y="251459"/>
                  </a:cubicBezTo>
                  <a:cubicBezTo>
                    <a:pt x="1047191" y="247649"/>
                    <a:pt x="1041476" y="244792"/>
                    <a:pt x="1038619" y="239077"/>
                  </a:cubicBezTo>
                  <a:cubicBezTo>
                    <a:pt x="1039571" y="239077"/>
                    <a:pt x="1040524" y="239077"/>
                    <a:pt x="1041476" y="238124"/>
                  </a:cubicBezTo>
                  <a:cubicBezTo>
                    <a:pt x="1035761" y="231457"/>
                    <a:pt x="1030046" y="227647"/>
                    <a:pt x="1025284" y="223837"/>
                  </a:cubicBezTo>
                  <a:cubicBezTo>
                    <a:pt x="1019569" y="220027"/>
                    <a:pt x="1015759" y="216217"/>
                    <a:pt x="1011949" y="209549"/>
                  </a:cubicBezTo>
                  <a:cubicBezTo>
                    <a:pt x="1015759" y="209549"/>
                    <a:pt x="1014806" y="215264"/>
                    <a:pt x="1020521" y="218122"/>
                  </a:cubicBezTo>
                  <a:cubicBezTo>
                    <a:pt x="1020521" y="211454"/>
                    <a:pt x="1012901" y="204787"/>
                    <a:pt x="1007186" y="199072"/>
                  </a:cubicBezTo>
                  <a:cubicBezTo>
                    <a:pt x="1010044" y="198119"/>
                    <a:pt x="1015759" y="203834"/>
                    <a:pt x="1017664" y="200977"/>
                  </a:cubicBezTo>
                  <a:cubicBezTo>
                    <a:pt x="1020521" y="206692"/>
                    <a:pt x="1023379" y="209549"/>
                    <a:pt x="1027189" y="213359"/>
                  </a:cubicBezTo>
                  <a:cubicBezTo>
                    <a:pt x="1030999" y="216217"/>
                    <a:pt x="1035761" y="220027"/>
                    <a:pt x="1040524" y="224789"/>
                  </a:cubicBezTo>
                  <a:cubicBezTo>
                    <a:pt x="1039571" y="225742"/>
                    <a:pt x="1036714" y="220979"/>
                    <a:pt x="1035761" y="222884"/>
                  </a:cubicBezTo>
                  <a:cubicBezTo>
                    <a:pt x="1042429" y="228599"/>
                    <a:pt x="1045286" y="231457"/>
                    <a:pt x="1050049" y="235267"/>
                  </a:cubicBezTo>
                  <a:cubicBezTo>
                    <a:pt x="1050049" y="234314"/>
                    <a:pt x="1050049" y="234314"/>
                    <a:pt x="1050049" y="233362"/>
                  </a:cubicBezTo>
                  <a:cubicBezTo>
                    <a:pt x="1041476" y="223837"/>
                    <a:pt x="1034809" y="215264"/>
                    <a:pt x="1029094" y="207644"/>
                  </a:cubicBezTo>
                  <a:cubicBezTo>
                    <a:pt x="1023379" y="200024"/>
                    <a:pt x="1016711" y="193356"/>
                    <a:pt x="1008139" y="185737"/>
                  </a:cubicBezTo>
                  <a:cubicBezTo>
                    <a:pt x="998614" y="179069"/>
                    <a:pt x="989089" y="178117"/>
                    <a:pt x="980516" y="172402"/>
                  </a:cubicBezTo>
                  <a:cubicBezTo>
                    <a:pt x="969086" y="165734"/>
                    <a:pt x="964324" y="154304"/>
                    <a:pt x="951941" y="151447"/>
                  </a:cubicBezTo>
                  <a:cubicBezTo>
                    <a:pt x="950036" y="148589"/>
                    <a:pt x="953846" y="145732"/>
                    <a:pt x="950036" y="142874"/>
                  </a:cubicBezTo>
                  <a:cubicBezTo>
                    <a:pt x="928129" y="137159"/>
                    <a:pt x="902411" y="115252"/>
                    <a:pt x="872884" y="104774"/>
                  </a:cubicBezTo>
                  <a:cubicBezTo>
                    <a:pt x="841451" y="94296"/>
                    <a:pt x="811924" y="91439"/>
                    <a:pt x="787159" y="91439"/>
                  </a:cubicBezTo>
                  <a:cubicBezTo>
                    <a:pt x="783349" y="90487"/>
                    <a:pt x="782396" y="88582"/>
                    <a:pt x="779539" y="87629"/>
                  </a:cubicBezTo>
                  <a:cubicBezTo>
                    <a:pt x="768109" y="88582"/>
                    <a:pt x="763346" y="86677"/>
                    <a:pt x="750964" y="85724"/>
                  </a:cubicBezTo>
                  <a:cubicBezTo>
                    <a:pt x="753821" y="82867"/>
                    <a:pt x="751916" y="82867"/>
                    <a:pt x="756679" y="78104"/>
                  </a:cubicBezTo>
                  <a:close/>
                  <a:moveTo>
                    <a:pt x="697317" y="75067"/>
                  </a:moveTo>
                  <a:lnTo>
                    <a:pt x="698062" y="75174"/>
                  </a:lnTo>
                  <a:lnTo>
                    <a:pt x="697624" y="75247"/>
                  </a:lnTo>
                  <a:close/>
                  <a:moveTo>
                    <a:pt x="709054" y="73342"/>
                  </a:moveTo>
                  <a:cubicBezTo>
                    <a:pt x="713816" y="77152"/>
                    <a:pt x="721437" y="77152"/>
                    <a:pt x="729056" y="77152"/>
                  </a:cubicBezTo>
                  <a:cubicBezTo>
                    <a:pt x="735724" y="78105"/>
                    <a:pt x="743344" y="79057"/>
                    <a:pt x="746202" y="83820"/>
                  </a:cubicBezTo>
                  <a:cubicBezTo>
                    <a:pt x="738581" y="82867"/>
                    <a:pt x="731914" y="80962"/>
                    <a:pt x="725246" y="80010"/>
                  </a:cubicBezTo>
                  <a:cubicBezTo>
                    <a:pt x="718579" y="78105"/>
                    <a:pt x="711912" y="77152"/>
                    <a:pt x="705244" y="76200"/>
                  </a:cubicBezTo>
                  <a:lnTo>
                    <a:pt x="698062" y="75174"/>
                  </a:lnTo>
                  <a:close/>
                  <a:moveTo>
                    <a:pt x="672710" y="69220"/>
                  </a:moveTo>
                  <a:cubicBezTo>
                    <a:pt x="679318" y="69309"/>
                    <a:pt x="688188" y="71006"/>
                    <a:pt x="693368" y="72762"/>
                  </a:cubicBezTo>
                  <a:lnTo>
                    <a:pt x="697317" y="75067"/>
                  </a:lnTo>
                  <a:lnTo>
                    <a:pt x="665239" y="70485"/>
                  </a:lnTo>
                  <a:cubicBezTo>
                    <a:pt x="666668" y="69532"/>
                    <a:pt x="669406" y="69175"/>
                    <a:pt x="672710" y="69220"/>
                  </a:cubicBezTo>
                  <a:close/>
                  <a:moveTo>
                    <a:pt x="631902" y="63817"/>
                  </a:moveTo>
                  <a:cubicBezTo>
                    <a:pt x="641427" y="65722"/>
                    <a:pt x="624282" y="66675"/>
                    <a:pt x="631902" y="67627"/>
                  </a:cubicBezTo>
                  <a:cubicBezTo>
                    <a:pt x="629997" y="70485"/>
                    <a:pt x="619519" y="67627"/>
                    <a:pt x="621424" y="64770"/>
                  </a:cubicBezTo>
                  <a:cubicBezTo>
                    <a:pt x="624282" y="63817"/>
                    <a:pt x="631902" y="66675"/>
                    <a:pt x="631902" y="63817"/>
                  </a:cubicBezTo>
                  <a:close/>
                  <a:moveTo>
                    <a:pt x="660476" y="62864"/>
                  </a:moveTo>
                  <a:cubicBezTo>
                    <a:pt x="656666" y="66674"/>
                    <a:pt x="647141" y="65722"/>
                    <a:pt x="645236" y="69532"/>
                  </a:cubicBezTo>
                  <a:cubicBezTo>
                    <a:pt x="639521" y="68579"/>
                    <a:pt x="648094" y="67627"/>
                    <a:pt x="645236" y="64769"/>
                  </a:cubicBezTo>
                  <a:cubicBezTo>
                    <a:pt x="652856" y="65722"/>
                    <a:pt x="652856" y="61912"/>
                    <a:pt x="660476" y="62864"/>
                  </a:cubicBezTo>
                  <a:close/>
                  <a:moveTo>
                    <a:pt x="735724" y="15239"/>
                  </a:moveTo>
                  <a:cubicBezTo>
                    <a:pt x="736676" y="14287"/>
                    <a:pt x="739534" y="14287"/>
                    <a:pt x="742391" y="15239"/>
                  </a:cubicBezTo>
                  <a:cubicBezTo>
                    <a:pt x="742391" y="16192"/>
                    <a:pt x="744296" y="17144"/>
                    <a:pt x="743344" y="19049"/>
                  </a:cubicBezTo>
                  <a:lnTo>
                    <a:pt x="738581" y="17144"/>
                  </a:lnTo>
                  <a:cubicBezTo>
                    <a:pt x="741439" y="16192"/>
                    <a:pt x="740487" y="16192"/>
                    <a:pt x="735724" y="15239"/>
                  </a:cubicBezTo>
                  <a:close/>
                  <a:moveTo>
                    <a:pt x="656666" y="0"/>
                  </a:moveTo>
                  <a:cubicBezTo>
                    <a:pt x="670001" y="0"/>
                    <a:pt x="668096" y="1905"/>
                    <a:pt x="685241" y="2858"/>
                  </a:cubicBezTo>
                  <a:cubicBezTo>
                    <a:pt x="680479" y="5715"/>
                    <a:pt x="694766" y="5715"/>
                    <a:pt x="693814" y="7620"/>
                  </a:cubicBezTo>
                  <a:cubicBezTo>
                    <a:pt x="693814" y="3810"/>
                    <a:pt x="700481" y="5715"/>
                    <a:pt x="703339" y="8573"/>
                  </a:cubicBezTo>
                  <a:cubicBezTo>
                    <a:pt x="708101" y="8573"/>
                    <a:pt x="701433" y="6668"/>
                    <a:pt x="705243" y="5715"/>
                  </a:cubicBezTo>
                  <a:cubicBezTo>
                    <a:pt x="710006" y="8573"/>
                    <a:pt x="723341" y="7620"/>
                    <a:pt x="720483" y="10478"/>
                  </a:cubicBezTo>
                  <a:cubicBezTo>
                    <a:pt x="722389" y="10478"/>
                    <a:pt x="723341" y="10478"/>
                    <a:pt x="723341" y="11430"/>
                  </a:cubicBezTo>
                  <a:cubicBezTo>
                    <a:pt x="728104" y="10478"/>
                    <a:pt x="721436" y="6668"/>
                    <a:pt x="729056" y="8573"/>
                  </a:cubicBezTo>
                  <a:cubicBezTo>
                    <a:pt x="723341" y="10478"/>
                    <a:pt x="732866" y="11430"/>
                    <a:pt x="734771" y="13335"/>
                  </a:cubicBezTo>
                  <a:cubicBezTo>
                    <a:pt x="726199" y="16193"/>
                    <a:pt x="705243" y="10478"/>
                    <a:pt x="694766" y="10478"/>
                  </a:cubicBezTo>
                  <a:cubicBezTo>
                    <a:pt x="691908" y="9525"/>
                    <a:pt x="691908" y="7620"/>
                    <a:pt x="690004" y="6668"/>
                  </a:cubicBezTo>
                  <a:cubicBezTo>
                    <a:pt x="688099" y="6668"/>
                    <a:pt x="688099" y="7620"/>
                    <a:pt x="688099" y="8573"/>
                  </a:cubicBezTo>
                  <a:cubicBezTo>
                    <a:pt x="677621" y="7620"/>
                    <a:pt x="671906" y="953"/>
                    <a:pt x="661429" y="2858"/>
                  </a:cubicBezTo>
                  <a:cubicBezTo>
                    <a:pt x="662381" y="4763"/>
                    <a:pt x="670001" y="3810"/>
                    <a:pt x="670954" y="5715"/>
                  </a:cubicBezTo>
                  <a:cubicBezTo>
                    <a:pt x="667143" y="6668"/>
                    <a:pt x="664286" y="3810"/>
                    <a:pt x="657618" y="4763"/>
                  </a:cubicBezTo>
                  <a:cubicBezTo>
                    <a:pt x="656666" y="1905"/>
                    <a:pt x="657618" y="2858"/>
                    <a:pt x="656666" y="0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7B109"/>
                </a:solidFill>
              </a:endParaRPr>
            </a:p>
          </p:txBody>
        </p:sp>
        <p:sp>
          <p:nvSpPr>
            <p:cNvPr id="31" name="30%">
              <a:extLst>
                <a:ext uri="{FF2B5EF4-FFF2-40B4-BE49-F238E27FC236}">
                  <a16:creationId xmlns:a16="http://schemas.microsoft.com/office/drawing/2014/main" id="{7BA6779F-12C0-4AE4-B974-192FD90FBB3C}"/>
                </a:ext>
              </a:extLst>
            </p:cNvPr>
            <p:cNvSpPr txBox="1"/>
            <p:nvPr/>
          </p:nvSpPr>
          <p:spPr>
            <a:xfrm>
              <a:off x="1400169" y="8252808"/>
              <a:ext cx="1539249" cy="683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dirty="0">
                  <a:ln w="25400">
                    <a:noFill/>
                  </a:ln>
                  <a:solidFill>
                    <a:schemeClr val="bg1"/>
                  </a:solidFill>
                  <a:latin typeface="Montserrat" panose="00000500000000000000" pitchFamily="50" charset="0"/>
                </a:rPr>
                <a:t>30%</a:t>
              </a:r>
            </a:p>
          </p:txBody>
        </p:sp>
        <p:sp>
          <p:nvSpPr>
            <p:cNvPr id="32" name="OFF">
              <a:extLst>
                <a:ext uri="{FF2B5EF4-FFF2-40B4-BE49-F238E27FC236}">
                  <a16:creationId xmlns:a16="http://schemas.microsoft.com/office/drawing/2014/main" id="{54CCBF4A-D8A1-41DB-A760-D3974BCD37AF}"/>
                </a:ext>
              </a:extLst>
            </p:cNvPr>
            <p:cNvSpPr txBox="1"/>
            <p:nvPr/>
          </p:nvSpPr>
          <p:spPr>
            <a:xfrm>
              <a:off x="1449268" y="8774566"/>
              <a:ext cx="144105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4400" dirty="0">
                  <a:ln w="25400"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" panose="00000500000000000000" pitchFamily="50" charset="0"/>
                </a:rPr>
                <a:t>OFF</a:t>
              </a:r>
            </a:p>
          </p:txBody>
        </p:sp>
      </p:grpSp>
      <p:sp>
        <p:nvSpPr>
          <p:cNvPr id="33" name="Transition">
            <a:extLst>
              <a:ext uri="{FF2B5EF4-FFF2-40B4-BE49-F238E27FC236}">
                <a16:creationId xmlns:a16="http://schemas.microsoft.com/office/drawing/2014/main" id="{3B97B982-01BA-4C83-A09B-8D5F0E4F9C38}"/>
              </a:ext>
            </a:extLst>
          </p:cNvPr>
          <p:cNvSpPr/>
          <p:nvPr/>
        </p:nvSpPr>
        <p:spPr>
          <a:xfrm rot="16200000">
            <a:off x="-3467596" y="-7075474"/>
            <a:ext cx="18507725" cy="26962148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Transition">
            <a:extLst>
              <a:ext uri="{FF2B5EF4-FFF2-40B4-BE49-F238E27FC236}">
                <a16:creationId xmlns:a16="http://schemas.microsoft.com/office/drawing/2014/main" id="{A9FBD80D-7D2C-4EAE-B392-AB8E0964FE08}"/>
              </a:ext>
            </a:extLst>
          </p:cNvPr>
          <p:cNvSpPr/>
          <p:nvPr/>
        </p:nvSpPr>
        <p:spPr>
          <a:xfrm rot="5400000">
            <a:off x="-3467595" y="-2670039"/>
            <a:ext cx="18507725" cy="18151280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bg1"/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680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7000" decel="9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10" dur="3400" fill="hold"/>
                                        <p:tgtEl>
                                          <p:spTgt spid="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8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8" presetClass="emph" presetSubtype="0" accel="49000" decel="51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60000">
                                      <p:cBhvr>
                                        <p:cTn id="1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accel="7000" decel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67593E-6 L 0.00217 -0.10345 " pathEditMode="relative" rAng="0" ptsTypes="AA">
                                      <p:cBhvr>
                                        <p:cTn id="21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" y="-5179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16016 2.31481E-7 L -3.7037E-7 2.31481E-7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01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wd">
                                    <p:tmPct val="6923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1" dur="7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6" presetClass="emph" presetSubtype="0" accel="26000" decel="60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76" dur="1600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8" presetClass="emph" presetSubtype="0" accel="19000" decel="48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-600000">
                                      <p:cBhvr>
                                        <p:cTn id="78" dur="16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accel="7000" decel="5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58333E-6 3.10185E-6 L -0.05918 -0.00333 " pathEditMode="relative" rAng="0" ptsTypes="AA">
                                      <p:cBhvr>
                                        <p:cTn id="87" dur="3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66" y="-174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8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8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8" grpId="0" animBg="1"/>
      <p:bldP spid="8" grpId="1" animBg="1"/>
      <p:bldP spid="10" grpId="0" animBg="1"/>
      <p:bldP spid="10" grpId="1" animBg="1"/>
      <p:bldP spid="11" grpId="0" animBg="1"/>
      <p:bldP spid="12" grpId="0"/>
      <p:bldP spid="12" grpId="1"/>
      <p:bldP spid="13" grpId="0"/>
      <p:bldP spid="13" grpId="1"/>
      <p:bldP spid="13" grpId="2"/>
      <p:bldP spid="14" grpId="0"/>
      <p:bldP spid="15" grpId="0"/>
      <p:bldP spid="16" grpId="0" animBg="1"/>
      <p:bldP spid="16" grpId="1" animBg="1"/>
      <p:bldP spid="17" grpId="0"/>
      <p:bldP spid="18" grpId="0"/>
      <p:bldP spid="33" grpId="0" animBg="1"/>
      <p:bldP spid="3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">
            <a:extLst>
              <a:ext uri="{FF2B5EF4-FFF2-40B4-BE49-F238E27FC236}">
                <a16:creationId xmlns:a16="http://schemas.microsoft.com/office/drawing/2014/main" id="{1EFCEBBB-4FE7-4E94-9C87-E1A40B5317E7}"/>
              </a:ext>
            </a:extLst>
          </p:cNvPr>
          <p:cNvSpPr/>
          <p:nvPr/>
        </p:nvSpPr>
        <p:spPr>
          <a:xfrm>
            <a:off x="0" y="0"/>
            <a:ext cx="10972800" cy="10972799"/>
          </a:xfrm>
          <a:prstGeom prst="rect">
            <a:avLst/>
          </a:prstGeom>
          <a:blipFill>
            <a:blip r:embed="rId2"/>
            <a:srcRect/>
            <a:stretch>
              <a:fillRect l="-24993" r="-2499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07BED5A-BA5B-4F1F-A7BA-ECF284CC938C}"/>
              </a:ext>
            </a:extLst>
          </p:cNvPr>
          <p:cNvSpPr/>
          <p:nvPr/>
        </p:nvSpPr>
        <p:spPr>
          <a:xfrm>
            <a:off x="-855563" y="-5219932"/>
            <a:ext cx="17518038" cy="17016984"/>
          </a:xfrm>
          <a:custGeom>
            <a:avLst/>
            <a:gdLst>
              <a:gd name="connsiteX0" fmla="*/ 1178154 w 17518038"/>
              <a:gd name="connsiteY0" fmla="*/ 15671398 h 17016984"/>
              <a:gd name="connsiteX1" fmla="*/ 1168897 w 17518038"/>
              <a:gd name="connsiteY1" fmla="*/ 15676026 h 17016984"/>
              <a:gd name="connsiteX2" fmla="*/ 1161893 w 17518038"/>
              <a:gd name="connsiteY2" fmla="*/ 15694037 h 17016984"/>
              <a:gd name="connsiteX3" fmla="*/ 1180905 w 17518038"/>
              <a:gd name="connsiteY3" fmla="*/ 15691036 h 17016984"/>
              <a:gd name="connsiteX4" fmla="*/ 1185908 w 17518038"/>
              <a:gd name="connsiteY4" fmla="*/ 15672023 h 17016984"/>
              <a:gd name="connsiteX5" fmla="*/ 1178154 w 17518038"/>
              <a:gd name="connsiteY5" fmla="*/ 15671398 h 17016984"/>
              <a:gd name="connsiteX6" fmla="*/ 366390 w 17518038"/>
              <a:gd name="connsiteY6" fmla="*/ 15619991 h 17016984"/>
              <a:gd name="connsiteX7" fmla="*/ 359385 w 17518038"/>
              <a:gd name="connsiteY7" fmla="*/ 15638002 h 17016984"/>
              <a:gd name="connsiteX8" fmla="*/ 342374 w 17518038"/>
              <a:gd name="connsiteY8" fmla="*/ 15642004 h 17016984"/>
              <a:gd name="connsiteX9" fmla="*/ 366390 w 17518038"/>
              <a:gd name="connsiteY9" fmla="*/ 15619991 h 17016984"/>
              <a:gd name="connsiteX10" fmla="*/ 1098617 w 17518038"/>
              <a:gd name="connsiteY10" fmla="*/ 15562718 h 17016984"/>
              <a:gd name="connsiteX11" fmla="*/ 1098853 w 17518038"/>
              <a:gd name="connsiteY11" fmla="*/ 15562954 h 17016984"/>
              <a:gd name="connsiteX12" fmla="*/ 1098177 w 17518038"/>
              <a:gd name="connsiteY12" fmla="*/ 15564081 h 17016984"/>
              <a:gd name="connsiteX13" fmla="*/ 1097852 w 17518038"/>
              <a:gd name="connsiteY13" fmla="*/ 15563955 h 17016984"/>
              <a:gd name="connsiteX14" fmla="*/ 1034312 w 17518038"/>
              <a:gd name="connsiteY14" fmla="*/ 15515674 h 17016984"/>
              <a:gd name="connsiteX15" fmla="*/ 1024806 w 17518038"/>
              <a:gd name="connsiteY15" fmla="*/ 15519928 h 17016984"/>
              <a:gd name="connsiteX16" fmla="*/ 1009797 w 17518038"/>
              <a:gd name="connsiteY16" fmla="*/ 15551947 h 17016984"/>
              <a:gd name="connsiteX17" fmla="*/ 1092849 w 17518038"/>
              <a:gd name="connsiteY17" fmla="*/ 15565957 h 17016984"/>
              <a:gd name="connsiteX18" fmla="*/ 1094850 w 17518038"/>
              <a:gd name="connsiteY18" fmla="*/ 15567957 h 17016984"/>
              <a:gd name="connsiteX19" fmla="*/ 1096852 w 17518038"/>
              <a:gd name="connsiteY19" fmla="*/ 15562954 h 17016984"/>
              <a:gd name="connsiteX20" fmla="*/ 1092849 w 17518038"/>
              <a:gd name="connsiteY20" fmla="*/ 15565957 h 17016984"/>
              <a:gd name="connsiteX21" fmla="*/ 1043818 w 17518038"/>
              <a:gd name="connsiteY21" fmla="*/ 15515925 h 17016984"/>
              <a:gd name="connsiteX22" fmla="*/ 1034312 w 17518038"/>
              <a:gd name="connsiteY22" fmla="*/ 15515674 h 17016984"/>
              <a:gd name="connsiteX23" fmla="*/ 1355015 w 17518038"/>
              <a:gd name="connsiteY23" fmla="*/ 15436875 h 17016984"/>
              <a:gd name="connsiteX24" fmla="*/ 1353014 w 17518038"/>
              <a:gd name="connsiteY24" fmla="*/ 15442878 h 17016984"/>
              <a:gd name="connsiteX25" fmla="*/ 1348011 w 17518038"/>
              <a:gd name="connsiteY25" fmla="*/ 15440877 h 17016984"/>
              <a:gd name="connsiteX26" fmla="*/ 1315990 w 17518038"/>
              <a:gd name="connsiteY26" fmla="*/ 15458888 h 17016984"/>
              <a:gd name="connsiteX27" fmla="*/ 1323995 w 17518038"/>
              <a:gd name="connsiteY27" fmla="*/ 15437875 h 17016984"/>
              <a:gd name="connsiteX28" fmla="*/ 1349011 w 17518038"/>
              <a:gd name="connsiteY28" fmla="*/ 15440877 h 17016984"/>
              <a:gd name="connsiteX29" fmla="*/ 1355015 w 17518038"/>
              <a:gd name="connsiteY29" fmla="*/ 15436875 h 17016984"/>
              <a:gd name="connsiteX30" fmla="*/ 682590 w 17518038"/>
              <a:gd name="connsiteY30" fmla="*/ 15417862 h 17016984"/>
              <a:gd name="connsiteX31" fmla="*/ 676586 w 17518038"/>
              <a:gd name="connsiteY31" fmla="*/ 15450884 h 17016984"/>
              <a:gd name="connsiteX32" fmla="*/ 718612 w 17518038"/>
              <a:gd name="connsiteY32" fmla="*/ 15446881 h 17016984"/>
              <a:gd name="connsiteX33" fmla="*/ 723616 w 17518038"/>
              <a:gd name="connsiteY33" fmla="*/ 15428869 h 17016984"/>
              <a:gd name="connsiteX34" fmla="*/ 682590 w 17518038"/>
              <a:gd name="connsiteY34" fmla="*/ 15417862 h 17016984"/>
              <a:gd name="connsiteX35" fmla="*/ 656573 w 17518038"/>
              <a:gd name="connsiteY35" fmla="*/ 15349820 h 17016984"/>
              <a:gd name="connsiteX36" fmla="*/ 651570 w 17518038"/>
              <a:gd name="connsiteY36" fmla="*/ 15353822 h 17016984"/>
              <a:gd name="connsiteX37" fmla="*/ 654572 w 17518038"/>
              <a:gd name="connsiteY37" fmla="*/ 15357824 h 17016984"/>
              <a:gd name="connsiteX38" fmla="*/ 635560 w 17518038"/>
              <a:gd name="connsiteY38" fmla="*/ 15388844 h 17016984"/>
              <a:gd name="connsiteX39" fmla="*/ 643565 w 17518038"/>
              <a:gd name="connsiteY39" fmla="*/ 15394849 h 17016984"/>
              <a:gd name="connsiteX40" fmla="*/ 654572 w 17518038"/>
              <a:gd name="connsiteY40" fmla="*/ 15357824 h 17016984"/>
              <a:gd name="connsiteX41" fmla="*/ 658574 w 17518038"/>
              <a:gd name="connsiteY41" fmla="*/ 15351821 h 17016984"/>
              <a:gd name="connsiteX42" fmla="*/ 651570 w 17518038"/>
              <a:gd name="connsiteY42" fmla="*/ 15353822 h 17016984"/>
              <a:gd name="connsiteX43" fmla="*/ 657574 w 17518038"/>
              <a:gd name="connsiteY43" fmla="*/ 15351821 h 17016984"/>
              <a:gd name="connsiteX44" fmla="*/ 656573 w 17518038"/>
              <a:gd name="connsiteY44" fmla="*/ 15349820 h 17016984"/>
              <a:gd name="connsiteX45" fmla="*/ 2222564 w 17518038"/>
              <a:gd name="connsiteY45" fmla="*/ 15255760 h 17016984"/>
              <a:gd name="connsiteX46" fmla="*/ 2203552 w 17518038"/>
              <a:gd name="connsiteY46" fmla="*/ 15261764 h 17016984"/>
              <a:gd name="connsiteX47" fmla="*/ 2195547 w 17518038"/>
              <a:gd name="connsiteY47" fmla="*/ 15280776 h 17016984"/>
              <a:gd name="connsiteX48" fmla="*/ 2215559 w 17518038"/>
              <a:gd name="connsiteY48" fmla="*/ 15276773 h 17016984"/>
              <a:gd name="connsiteX49" fmla="*/ 772647 w 17518038"/>
              <a:gd name="connsiteY49" fmla="*/ 15253758 h 17016984"/>
              <a:gd name="connsiteX50" fmla="*/ 688593 w 17518038"/>
              <a:gd name="connsiteY50" fmla="*/ 15280776 h 17016984"/>
              <a:gd name="connsiteX51" fmla="*/ 657574 w 17518038"/>
              <a:gd name="connsiteY51" fmla="*/ 15349820 h 17016984"/>
              <a:gd name="connsiteX52" fmla="*/ 722615 w 17518038"/>
              <a:gd name="connsiteY52" fmla="*/ 15340814 h 17016984"/>
              <a:gd name="connsiteX53" fmla="*/ 854698 w 17518038"/>
              <a:gd name="connsiteY53" fmla="*/ 15276773 h 17016984"/>
              <a:gd name="connsiteX54" fmla="*/ 860702 w 17518038"/>
              <a:gd name="connsiteY54" fmla="*/ 15256761 h 17016984"/>
              <a:gd name="connsiteX55" fmla="*/ 840690 w 17518038"/>
              <a:gd name="connsiteY55" fmla="*/ 15261764 h 17016984"/>
              <a:gd name="connsiteX56" fmla="*/ 772647 w 17518038"/>
              <a:gd name="connsiteY56" fmla="*/ 15253758 h 17016984"/>
              <a:gd name="connsiteX57" fmla="*/ 2121500 w 17518038"/>
              <a:gd name="connsiteY57" fmla="*/ 15252758 h 17016984"/>
              <a:gd name="connsiteX58" fmla="*/ 2117497 w 17518038"/>
              <a:gd name="connsiteY58" fmla="*/ 15269769 h 17016984"/>
              <a:gd name="connsiteX59" fmla="*/ 2128504 w 17518038"/>
              <a:gd name="connsiteY59" fmla="*/ 15271770 h 17016984"/>
              <a:gd name="connsiteX60" fmla="*/ 2140512 w 17518038"/>
              <a:gd name="connsiteY60" fmla="*/ 15260763 h 17016984"/>
              <a:gd name="connsiteX61" fmla="*/ 1334245 w 17518038"/>
              <a:gd name="connsiteY61" fmla="*/ 15194364 h 17016984"/>
              <a:gd name="connsiteX62" fmla="*/ 1337004 w 17518038"/>
              <a:gd name="connsiteY62" fmla="*/ 15194722 h 17016984"/>
              <a:gd name="connsiteX63" fmla="*/ 1331224 w 17518038"/>
              <a:gd name="connsiteY63" fmla="*/ 15200994 h 17016984"/>
              <a:gd name="connsiteX64" fmla="*/ 1329999 w 17518038"/>
              <a:gd name="connsiteY64" fmla="*/ 15198724 h 17016984"/>
              <a:gd name="connsiteX65" fmla="*/ 1465085 w 17518038"/>
              <a:gd name="connsiteY65" fmla="*/ 15179712 h 17016984"/>
              <a:gd name="connsiteX66" fmla="*/ 1459081 w 17518038"/>
              <a:gd name="connsiteY66" fmla="*/ 15199725 h 17016984"/>
              <a:gd name="connsiteX67" fmla="*/ 1440069 w 17518038"/>
              <a:gd name="connsiteY67" fmla="*/ 15203727 h 17016984"/>
              <a:gd name="connsiteX68" fmla="*/ 1465085 w 17518038"/>
              <a:gd name="connsiteY68" fmla="*/ 15179712 h 17016984"/>
              <a:gd name="connsiteX69" fmla="*/ 2340638 w 17518038"/>
              <a:gd name="connsiteY69" fmla="*/ 15146691 h 17016984"/>
              <a:gd name="connsiteX70" fmla="*/ 2317624 w 17518038"/>
              <a:gd name="connsiteY70" fmla="*/ 15155697 h 17016984"/>
              <a:gd name="connsiteX71" fmla="*/ 2317624 w 17518038"/>
              <a:gd name="connsiteY71" fmla="*/ 15168705 h 17016984"/>
              <a:gd name="connsiteX72" fmla="*/ 2334635 w 17518038"/>
              <a:gd name="connsiteY72" fmla="*/ 15164703 h 17016984"/>
              <a:gd name="connsiteX73" fmla="*/ 1003793 w 17518038"/>
              <a:gd name="connsiteY73" fmla="*/ 15109668 h 17016984"/>
              <a:gd name="connsiteX74" fmla="*/ 953761 w 17518038"/>
              <a:gd name="connsiteY74" fmla="*/ 15152695 h 17016984"/>
              <a:gd name="connsiteX75" fmla="*/ 947757 w 17518038"/>
              <a:gd name="connsiteY75" fmla="*/ 15172707 h 17016984"/>
              <a:gd name="connsiteX76" fmla="*/ 986782 w 17518038"/>
              <a:gd name="connsiteY76" fmla="*/ 15152695 h 17016984"/>
              <a:gd name="connsiteX77" fmla="*/ 1011798 w 17518038"/>
              <a:gd name="connsiteY77" fmla="*/ 15114671 h 17016984"/>
              <a:gd name="connsiteX78" fmla="*/ 1003793 w 17518038"/>
              <a:gd name="connsiteY78" fmla="*/ 15109668 h 17016984"/>
              <a:gd name="connsiteX79" fmla="*/ 1456079 w 17518038"/>
              <a:gd name="connsiteY79" fmla="*/ 15076647 h 17016984"/>
              <a:gd name="connsiteX80" fmla="*/ 1458080 w 17518038"/>
              <a:gd name="connsiteY80" fmla="*/ 15078648 h 17016984"/>
              <a:gd name="connsiteX81" fmla="*/ 1455078 w 17518038"/>
              <a:gd name="connsiteY81" fmla="*/ 15081650 h 17016984"/>
              <a:gd name="connsiteX82" fmla="*/ 2118123 w 17518038"/>
              <a:gd name="connsiteY82" fmla="*/ 15066515 h 17016984"/>
              <a:gd name="connsiteX83" fmla="*/ 2090480 w 17518038"/>
              <a:gd name="connsiteY83" fmla="*/ 15075646 h 17016984"/>
              <a:gd name="connsiteX84" fmla="*/ 2085477 w 17518038"/>
              <a:gd name="connsiteY84" fmla="*/ 15096659 h 17016984"/>
              <a:gd name="connsiteX85" fmla="*/ 2127504 w 17518038"/>
              <a:gd name="connsiteY85" fmla="*/ 15097660 h 17016984"/>
              <a:gd name="connsiteX86" fmla="*/ 2134508 w 17518038"/>
              <a:gd name="connsiteY86" fmla="*/ 15077647 h 17016984"/>
              <a:gd name="connsiteX87" fmla="*/ 2118123 w 17518038"/>
              <a:gd name="connsiteY87" fmla="*/ 15066515 h 17016984"/>
              <a:gd name="connsiteX88" fmla="*/ 2026440 w 17518038"/>
              <a:gd name="connsiteY88" fmla="*/ 15036621 h 17016984"/>
              <a:gd name="connsiteX89" fmla="*/ 2024438 w 17518038"/>
              <a:gd name="connsiteY89" fmla="*/ 15043625 h 17016984"/>
              <a:gd name="connsiteX90" fmla="*/ 2019435 w 17518038"/>
              <a:gd name="connsiteY90" fmla="*/ 15040624 h 17016984"/>
              <a:gd name="connsiteX91" fmla="*/ 2026440 w 17518038"/>
              <a:gd name="connsiteY91" fmla="*/ 15036621 h 17016984"/>
              <a:gd name="connsiteX92" fmla="*/ 2004926 w 17518038"/>
              <a:gd name="connsiteY92" fmla="*/ 15036121 h 17016984"/>
              <a:gd name="connsiteX93" fmla="*/ 2019435 w 17518038"/>
              <a:gd name="connsiteY93" fmla="*/ 15040624 h 17016984"/>
              <a:gd name="connsiteX94" fmla="*/ 1990417 w 17518038"/>
              <a:gd name="connsiteY94" fmla="*/ 15056634 h 17016984"/>
              <a:gd name="connsiteX95" fmla="*/ 1984413 w 17518038"/>
              <a:gd name="connsiteY95" fmla="*/ 15049630 h 17016984"/>
              <a:gd name="connsiteX96" fmla="*/ 2004926 w 17518038"/>
              <a:gd name="connsiteY96" fmla="*/ 15036121 h 17016984"/>
              <a:gd name="connsiteX97" fmla="*/ 1405759 w 17518038"/>
              <a:gd name="connsiteY97" fmla="*/ 15032751 h 17016984"/>
              <a:gd name="connsiteX98" fmla="*/ 1409049 w 17518038"/>
              <a:gd name="connsiteY98" fmla="*/ 15036621 h 17016984"/>
              <a:gd name="connsiteX99" fmla="*/ 1404274 w 17518038"/>
              <a:gd name="connsiteY99" fmla="*/ 15041251 h 17016984"/>
              <a:gd name="connsiteX100" fmla="*/ 1402045 w 17518038"/>
              <a:gd name="connsiteY100" fmla="*/ 15038622 h 17016984"/>
              <a:gd name="connsiteX101" fmla="*/ 1413652 w 17518038"/>
              <a:gd name="connsiteY101" fmla="*/ 15032018 h 17016984"/>
              <a:gd name="connsiteX102" fmla="*/ 1412051 w 17518038"/>
              <a:gd name="connsiteY102" fmla="*/ 15037622 h 17016984"/>
              <a:gd name="connsiteX103" fmla="*/ 1410050 w 17518038"/>
              <a:gd name="connsiteY103" fmla="*/ 15035621 h 17016984"/>
              <a:gd name="connsiteX104" fmla="*/ 1414052 w 17518038"/>
              <a:gd name="connsiteY104" fmla="*/ 15030618 h 17016984"/>
              <a:gd name="connsiteX105" fmla="*/ 1415053 w 17518038"/>
              <a:gd name="connsiteY105" fmla="*/ 15032619 h 17016984"/>
              <a:gd name="connsiteX106" fmla="*/ 1412051 w 17518038"/>
              <a:gd name="connsiteY106" fmla="*/ 15037622 h 17016984"/>
              <a:gd name="connsiteX107" fmla="*/ 1414052 w 17518038"/>
              <a:gd name="connsiteY107" fmla="*/ 15031618 h 17016984"/>
              <a:gd name="connsiteX108" fmla="*/ 1413652 w 17518038"/>
              <a:gd name="connsiteY108" fmla="*/ 15032018 h 17016984"/>
              <a:gd name="connsiteX109" fmla="*/ 3033076 w 17518038"/>
              <a:gd name="connsiteY109" fmla="*/ 14927552 h 17016984"/>
              <a:gd name="connsiteX110" fmla="*/ 3015065 w 17518038"/>
              <a:gd name="connsiteY110" fmla="*/ 14956571 h 17016984"/>
              <a:gd name="connsiteX111" fmla="*/ 3036078 w 17518038"/>
              <a:gd name="connsiteY111" fmla="*/ 14952568 h 17016984"/>
              <a:gd name="connsiteX112" fmla="*/ 3033076 w 17518038"/>
              <a:gd name="connsiteY112" fmla="*/ 14927552 h 17016984"/>
              <a:gd name="connsiteX113" fmla="*/ 3037079 w 17518038"/>
              <a:gd name="connsiteY113" fmla="*/ 14922549 h 17016984"/>
              <a:gd name="connsiteX114" fmla="*/ 3033076 w 17518038"/>
              <a:gd name="connsiteY114" fmla="*/ 14923549 h 17016984"/>
              <a:gd name="connsiteX115" fmla="*/ 3033505 w 17518038"/>
              <a:gd name="connsiteY115" fmla="*/ 14923264 h 17016984"/>
              <a:gd name="connsiteX116" fmla="*/ 3036078 w 17518038"/>
              <a:gd name="connsiteY116" fmla="*/ 14921549 h 17016984"/>
              <a:gd name="connsiteX117" fmla="*/ 3033505 w 17518038"/>
              <a:gd name="connsiteY117" fmla="*/ 14923264 h 17016984"/>
              <a:gd name="connsiteX118" fmla="*/ 3032076 w 17518038"/>
              <a:gd name="connsiteY118" fmla="*/ 14923549 h 17016984"/>
              <a:gd name="connsiteX119" fmla="*/ 3034077 w 17518038"/>
              <a:gd name="connsiteY119" fmla="*/ 14927552 h 17016984"/>
              <a:gd name="connsiteX120" fmla="*/ 3037079 w 17518038"/>
              <a:gd name="connsiteY120" fmla="*/ 14922549 h 17016984"/>
              <a:gd name="connsiteX121" fmla="*/ 3036078 w 17518038"/>
              <a:gd name="connsiteY121" fmla="*/ 14921549 h 17016984"/>
              <a:gd name="connsiteX122" fmla="*/ 1580157 w 17518038"/>
              <a:gd name="connsiteY122" fmla="*/ 14841498 h 17016984"/>
              <a:gd name="connsiteX123" fmla="*/ 1588162 w 17518038"/>
              <a:gd name="connsiteY123" fmla="*/ 14848502 h 17016984"/>
              <a:gd name="connsiteX124" fmla="*/ 1570151 w 17518038"/>
              <a:gd name="connsiteY124" fmla="*/ 14876520 h 17016984"/>
              <a:gd name="connsiteX125" fmla="*/ 1572152 w 17518038"/>
              <a:gd name="connsiteY125" fmla="*/ 14881523 h 17016984"/>
              <a:gd name="connsiteX126" fmla="*/ 1569150 w 17518038"/>
              <a:gd name="connsiteY126" fmla="*/ 14886527 h 17016984"/>
              <a:gd name="connsiteX127" fmla="*/ 1612178 w 17518038"/>
              <a:gd name="connsiteY127" fmla="*/ 15033619 h 17016984"/>
              <a:gd name="connsiteX128" fmla="*/ 1553140 w 17518038"/>
              <a:gd name="connsiteY128" fmla="*/ 15110669 h 17016984"/>
              <a:gd name="connsiteX129" fmla="*/ 1500107 w 17518038"/>
              <a:gd name="connsiteY129" fmla="*/ 15119674 h 17016984"/>
              <a:gd name="connsiteX130" fmla="*/ 1458080 w 17518038"/>
              <a:gd name="connsiteY130" fmla="*/ 15078648 h 17016984"/>
              <a:gd name="connsiteX131" fmla="*/ 1511114 w 17518038"/>
              <a:gd name="connsiteY131" fmla="*/ 15055634 h 17016984"/>
              <a:gd name="connsiteX132" fmla="*/ 1554141 w 17518038"/>
              <a:gd name="connsiteY132" fmla="*/ 15054633 h 17016984"/>
              <a:gd name="connsiteX133" fmla="*/ 1550138 w 17518038"/>
              <a:gd name="connsiteY133" fmla="*/ 15023613 h 17016984"/>
              <a:gd name="connsiteX134" fmla="*/ 1568150 w 17518038"/>
              <a:gd name="connsiteY134" fmla="*/ 14886527 h 17016984"/>
              <a:gd name="connsiteX135" fmla="*/ 1564147 w 17518038"/>
              <a:gd name="connsiteY135" fmla="*/ 14883524 h 17016984"/>
              <a:gd name="connsiteX136" fmla="*/ 1569150 w 17518038"/>
              <a:gd name="connsiteY136" fmla="*/ 14876520 h 17016984"/>
              <a:gd name="connsiteX137" fmla="*/ 1580157 w 17518038"/>
              <a:gd name="connsiteY137" fmla="*/ 14841498 h 17016984"/>
              <a:gd name="connsiteX138" fmla="*/ 3376544 w 17518038"/>
              <a:gd name="connsiteY138" fmla="*/ 14778458 h 17016984"/>
              <a:gd name="connsiteX139" fmla="*/ 3366287 w 17518038"/>
              <a:gd name="connsiteY139" fmla="*/ 14779459 h 17016984"/>
              <a:gd name="connsiteX140" fmla="*/ 3324261 w 17518038"/>
              <a:gd name="connsiteY140" fmla="*/ 14833493 h 17016984"/>
              <a:gd name="connsiteX141" fmla="*/ 3367288 w 17518038"/>
              <a:gd name="connsiteY141" fmla="*/ 14815482 h 17016984"/>
              <a:gd name="connsiteX142" fmla="*/ 3391303 w 17518038"/>
              <a:gd name="connsiteY142" fmla="*/ 14780460 h 17016984"/>
              <a:gd name="connsiteX143" fmla="*/ 3376544 w 17518038"/>
              <a:gd name="connsiteY143" fmla="*/ 14778458 h 17016984"/>
              <a:gd name="connsiteX144" fmla="*/ 1391413 w 17518038"/>
              <a:gd name="connsiteY144" fmla="*/ 14725425 h 17016984"/>
              <a:gd name="connsiteX145" fmla="*/ 1380031 w 17518038"/>
              <a:gd name="connsiteY145" fmla="*/ 14728426 h 17016984"/>
              <a:gd name="connsiteX146" fmla="*/ 1374027 w 17518038"/>
              <a:gd name="connsiteY146" fmla="*/ 14748439 h 17016984"/>
              <a:gd name="connsiteX147" fmla="*/ 1394040 w 17518038"/>
              <a:gd name="connsiteY147" fmla="*/ 14745438 h 17016984"/>
              <a:gd name="connsiteX148" fmla="*/ 1399043 w 17518038"/>
              <a:gd name="connsiteY148" fmla="*/ 14725425 h 17016984"/>
              <a:gd name="connsiteX149" fmla="*/ 1391413 w 17518038"/>
              <a:gd name="connsiteY149" fmla="*/ 14725425 h 17016984"/>
              <a:gd name="connsiteX150" fmla="*/ 1782285 w 17518038"/>
              <a:gd name="connsiteY150" fmla="*/ 14718420 h 17016984"/>
              <a:gd name="connsiteX151" fmla="*/ 1770278 w 17518038"/>
              <a:gd name="connsiteY151" fmla="*/ 14769453 h 17016984"/>
              <a:gd name="connsiteX152" fmla="*/ 1667212 w 17518038"/>
              <a:gd name="connsiteY152" fmla="*/ 14808477 h 17016984"/>
              <a:gd name="connsiteX153" fmla="*/ 1685224 w 17518038"/>
              <a:gd name="connsiteY153" fmla="*/ 14772454 h 17016984"/>
              <a:gd name="connsiteX154" fmla="*/ 1725249 w 17518038"/>
              <a:gd name="connsiteY154" fmla="*/ 14746438 h 17016984"/>
              <a:gd name="connsiteX155" fmla="*/ 1782285 w 17518038"/>
              <a:gd name="connsiteY155" fmla="*/ 14718420 h 17016984"/>
              <a:gd name="connsiteX156" fmla="*/ 1788289 w 17518038"/>
              <a:gd name="connsiteY156" fmla="*/ 14708413 h 17016984"/>
              <a:gd name="connsiteX157" fmla="*/ 1788289 w 17518038"/>
              <a:gd name="connsiteY157" fmla="*/ 14715419 h 17016984"/>
              <a:gd name="connsiteX158" fmla="*/ 1782285 w 17518038"/>
              <a:gd name="connsiteY158" fmla="*/ 14718420 h 17016984"/>
              <a:gd name="connsiteX159" fmla="*/ 1781285 w 17518038"/>
              <a:gd name="connsiteY159" fmla="*/ 14717419 h 17016984"/>
              <a:gd name="connsiteX160" fmla="*/ 1788289 w 17518038"/>
              <a:gd name="connsiteY160" fmla="*/ 14708413 h 17016984"/>
              <a:gd name="connsiteX161" fmla="*/ 3914634 w 17518038"/>
              <a:gd name="connsiteY161" fmla="*/ 14702410 h 17016984"/>
              <a:gd name="connsiteX162" fmla="*/ 3897623 w 17518038"/>
              <a:gd name="connsiteY162" fmla="*/ 14710415 h 17016984"/>
              <a:gd name="connsiteX163" fmla="*/ 3890619 w 17518038"/>
              <a:gd name="connsiteY163" fmla="*/ 14730428 h 17016984"/>
              <a:gd name="connsiteX164" fmla="*/ 3910631 w 17518038"/>
              <a:gd name="connsiteY164" fmla="*/ 14725425 h 17016984"/>
              <a:gd name="connsiteX165" fmla="*/ 1787288 w 17518038"/>
              <a:gd name="connsiteY165" fmla="*/ 14681397 h 17016984"/>
              <a:gd name="connsiteX166" fmla="*/ 1788289 w 17518038"/>
              <a:gd name="connsiteY166" fmla="*/ 14708413 h 17016984"/>
              <a:gd name="connsiteX167" fmla="*/ 26174 w 17518038"/>
              <a:gd name="connsiteY167" fmla="*/ 14654380 h 17016984"/>
              <a:gd name="connsiteX168" fmla="*/ 19170 w 17518038"/>
              <a:gd name="connsiteY168" fmla="*/ 14671390 h 17016984"/>
              <a:gd name="connsiteX169" fmla="*/ 5161 w 17518038"/>
              <a:gd name="connsiteY169" fmla="*/ 14679396 h 17016984"/>
              <a:gd name="connsiteX170" fmla="*/ 158 w 17518038"/>
              <a:gd name="connsiteY170" fmla="*/ 14671390 h 17016984"/>
              <a:gd name="connsiteX171" fmla="*/ 26174 w 17518038"/>
              <a:gd name="connsiteY171" fmla="*/ 14654380 h 17016984"/>
              <a:gd name="connsiteX172" fmla="*/ 141247 w 17518038"/>
              <a:gd name="connsiteY172" fmla="*/ 14622359 h 17016984"/>
              <a:gd name="connsiteX173" fmla="*/ 128239 w 17518038"/>
              <a:gd name="connsiteY173" fmla="*/ 14655381 h 17016984"/>
              <a:gd name="connsiteX174" fmla="*/ 86212 w 17518038"/>
              <a:gd name="connsiteY174" fmla="*/ 14683398 h 17016984"/>
              <a:gd name="connsiteX175" fmla="*/ 101222 w 17518038"/>
              <a:gd name="connsiteY175" fmla="*/ 14649377 h 17016984"/>
              <a:gd name="connsiteX176" fmla="*/ 141247 w 17518038"/>
              <a:gd name="connsiteY176" fmla="*/ 14622359 h 17016984"/>
              <a:gd name="connsiteX177" fmla="*/ 5365553 w 17518038"/>
              <a:gd name="connsiteY177" fmla="*/ 14600346 h 17016984"/>
              <a:gd name="connsiteX178" fmla="*/ 5363551 w 17518038"/>
              <a:gd name="connsiteY178" fmla="*/ 14606349 h 17016984"/>
              <a:gd name="connsiteX179" fmla="*/ 5366552 w 17518038"/>
              <a:gd name="connsiteY179" fmla="*/ 14601346 h 17016984"/>
              <a:gd name="connsiteX180" fmla="*/ 5365553 w 17518038"/>
              <a:gd name="connsiteY180" fmla="*/ 14600346 h 17016984"/>
              <a:gd name="connsiteX181" fmla="*/ 5364551 w 17518038"/>
              <a:gd name="connsiteY181" fmla="*/ 14599345 h 17016984"/>
              <a:gd name="connsiteX182" fmla="*/ 5357547 w 17518038"/>
              <a:gd name="connsiteY182" fmla="*/ 14605349 h 17016984"/>
              <a:gd name="connsiteX183" fmla="*/ 5335533 w 17518038"/>
              <a:gd name="connsiteY183" fmla="*/ 14600346 h 17016984"/>
              <a:gd name="connsiteX184" fmla="*/ 5323525 w 17518038"/>
              <a:gd name="connsiteY184" fmla="*/ 14611353 h 17016984"/>
              <a:gd name="connsiteX185" fmla="*/ 5357547 w 17518038"/>
              <a:gd name="connsiteY185" fmla="*/ 14605349 h 17016984"/>
              <a:gd name="connsiteX186" fmla="*/ 5362550 w 17518038"/>
              <a:gd name="connsiteY186" fmla="*/ 14606349 h 17016984"/>
              <a:gd name="connsiteX187" fmla="*/ 3950657 w 17518038"/>
              <a:gd name="connsiteY187" fmla="*/ 14571327 h 17016984"/>
              <a:gd name="connsiteX188" fmla="*/ 3938649 w 17518038"/>
              <a:gd name="connsiteY188" fmla="*/ 14607350 h 17016984"/>
              <a:gd name="connsiteX189" fmla="*/ 3952658 w 17518038"/>
              <a:gd name="connsiteY189" fmla="*/ 14597343 h 17016984"/>
              <a:gd name="connsiteX190" fmla="*/ 3950657 w 17518038"/>
              <a:gd name="connsiteY190" fmla="*/ 14571327 h 17016984"/>
              <a:gd name="connsiteX191" fmla="*/ 3955660 w 17518038"/>
              <a:gd name="connsiteY191" fmla="*/ 14566324 h 17016984"/>
              <a:gd name="connsiteX192" fmla="*/ 3949656 w 17518038"/>
              <a:gd name="connsiteY192" fmla="*/ 14568325 h 17016984"/>
              <a:gd name="connsiteX193" fmla="*/ 3949656 w 17518038"/>
              <a:gd name="connsiteY193" fmla="*/ 14571327 h 17016984"/>
              <a:gd name="connsiteX194" fmla="*/ 3955660 w 17518038"/>
              <a:gd name="connsiteY194" fmla="*/ 14566324 h 17016984"/>
              <a:gd name="connsiteX195" fmla="*/ 3954659 w 17518038"/>
              <a:gd name="connsiteY195" fmla="*/ 14560320 h 17016984"/>
              <a:gd name="connsiteX196" fmla="*/ 3954819 w 17518038"/>
              <a:gd name="connsiteY196" fmla="*/ 14561117 h 17016984"/>
              <a:gd name="connsiteX197" fmla="*/ 3954659 w 17518038"/>
              <a:gd name="connsiteY197" fmla="*/ 14561321 h 17016984"/>
              <a:gd name="connsiteX198" fmla="*/ 3954546 w 17518038"/>
              <a:gd name="connsiteY198" fmla="*/ 14560455 h 17016984"/>
              <a:gd name="connsiteX199" fmla="*/ 3964666 w 17518038"/>
              <a:gd name="connsiteY199" fmla="*/ 14527299 h 17016984"/>
              <a:gd name="connsiteX200" fmla="*/ 3951657 w 17518038"/>
              <a:gd name="connsiteY200" fmla="*/ 14538306 h 17016984"/>
              <a:gd name="connsiteX201" fmla="*/ 3954546 w 17518038"/>
              <a:gd name="connsiteY201" fmla="*/ 14560455 h 17016984"/>
              <a:gd name="connsiteX202" fmla="*/ 3949656 w 17518038"/>
              <a:gd name="connsiteY202" fmla="*/ 14566324 h 17016984"/>
              <a:gd name="connsiteX203" fmla="*/ 3955660 w 17518038"/>
              <a:gd name="connsiteY203" fmla="*/ 14565324 h 17016984"/>
              <a:gd name="connsiteX204" fmla="*/ 3954819 w 17518038"/>
              <a:gd name="connsiteY204" fmla="*/ 14561117 h 17016984"/>
              <a:gd name="connsiteX205" fmla="*/ 3969419 w 17518038"/>
              <a:gd name="connsiteY205" fmla="*/ 14542434 h 17016984"/>
              <a:gd name="connsiteX206" fmla="*/ 3964666 w 17518038"/>
              <a:gd name="connsiteY206" fmla="*/ 14527299 h 17016984"/>
              <a:gd name="connsiteX207" fmla="*/ 302349 w 17518038"/>
              <a:gd name="connsiteY207" fmla="*/ 14469263 h 17016984"/>
              <a:gd name="connsiteX208" fmla="*/ 295345 w 17518038"/>
              <a:gd name="connsiteY208" fmla="*/ 14487274 h 17016984"/>
              <a:gd name="connsiteX209" fmla="*/ 278334 w 17518038"/>
              <a:gd name="connsiteY209" fmla="*/ 14492277 h 17016984"/>
              <a:gd name="connsiteX210" fmla="*/ 278334 w 17518038"/>
              <a:gd name="connsiteY210" fmla="*/ 14480270 h 17016984"/>
              <a:gd name="connsiteX211" fmla="*/ 198283 w 17518038"/>
              <a:gd name="connsiteY211" fmla="*/ 14443246 h 17016984"/>
              <a:gd name="connsiteX212" fmla="*/ 192279 w 17518038"/>
              <a:gd name="connsiteY212" fmla="*/ 14461258 h 17016984"/>
              <a:gd name="connsiteX213" fmla="*/ 174268 w 17518038"/>
              <a:gd name="connsiteY213" fmla="*/ 14465260 h 17016984"/>
              <a:gd name="connsiteX214" fmla="*/ 174268 w 17518038"/>
              <a:gd name="connsiteY214" fmla="*/ 14453252 h 17016984"/>
              <a:gd name="connsiteX215" fmla="*/ 3907630 w 17518038"/>
              <a:gd name="connsiteY215" fmla="*/ 14437242 h 17016984"/>
              <a:gd name="connsiteX216" fmla="*/ 3908831 w 17518038"/>
              <a:gd name="connsiteY216" fmla="*/ 14438443 h 17016984"/>
              <a:gd name="connsiteX217" fmla="*/ 3907630 w 17518038"/>
              <a:gd name="connsiteY217" fmla="*/ 14438243 h 17016984"/>
              <a:gd name="connsiteX218" fmla="*/ 3906687 w 17518038"/>
              <a:gd name="connsiteY218" fmla="*/ 14439833 h 17016984"/>
              <a:gd name="connsiteX219" fmla="*/ 3904628 w 17518038"/>
              <a:gd name="connsiteY219" fmla="*/ 14440245 h 17016984"/>
              <a:gd name="connsiteX220" fmla="*/ 5470618 w 17518038"/>
              <a:gd name="connsiteY220" fmla="*/ 14410226 h 17016984"/>
              <a:gd name="connsiteX221" fmla="*/ 5439598 w 17518038"/>
              <a:gd name="connsiteY221" fmla="*/ 14422233 h 17016984"/>
              <a:gd name="connsiteX222" fmla="*/ 5367553 w 17518038"/>
              <a:gd name="connsiteY222" fmla="*/ 14600346 h 17016984"/>
              <a:gd name="connsiteX223" fmla="*/ 5438598 w 17518038"/>
              <a:gd name="connsiteY223" fmla="*/ 14626362 h 17016984"/>
              <a:gd name="connsiteX224" fmla="*/ 5481625 w 17518038"/>
              <a:gd name="connsiteY224" fmla="*/ 14611353 h 17016984"/>
              <a:gd name="connsiteX225" fmla="*/ 5480625 w 17518038"/>
              <a:gd name="connsiteY225" fmla="*/ 14577331 h 17016984"/>
              <a:gd name="connsiteX226" fmla="*/ 5496635 w 17518038"/>
              <a:gd name="connsiteY226" fmla="*/ 14476267 h 17016984"/>
              <a:gd name="connsiteX227" fmla="*/ 5470618 w 17518038"/>
              <a:gd name="connsiteY227" fmla="*/ 14410226 h 17016984"/>
              <a:gd name="connsiteX228" fmla="*/ 5577686 w 17518038"/>
              <a:gd name="connsiteY228" fmla="*/ 14369200 h 17016984"/>
              <a:gd name="connsiteX229" fmla="*/ 5578199 w 17518038"/>
              <a:gd name="connsiteY229" fmla="*/ 14369687 h 17016984"/>
              <a:gd name="connsiteX230" fmla="*/ 5577686 w 17518038"/>
              <a:gd name="connsiteY230" fmla="*/ 14370200 h 17016984"/>
              <a:gd name="connsiteX231" fmla="*/ 5577272 w 17518038"/>
              <a:gd name="connsiteY231" fmla="*/ 14369785 h 17016984"/>
              <a:gd name="connsiteX232" fmla="*/ 5579687 w 17518038"/>
              <a:gd name="connsiteY232" fmla="*/ 14364197 h 17016984"/>
              <a:gd name="connsiteX233" fmla="*/ 5575685 w 17518038"/>
              <a:gd name="connsiteY233" fmla="*/ 14367198 h 17016984"/>
              <a:gd name="connsiteX234" fmla="*/ 5581688 w 17518038"/>
              <a:gd name="connsiteY234" fmla="*/ 14366197 h 17016984"/>
              <a:gd name="connsiteX235" fmla="*/ 5575685 w 17518038"/>
              <a:gd name="connsiteY235" fmla="*/ 14368198 h 17016984"/>
              <a:gd name="connsiteX236" fmla="*/ 5577272 w 17518038"/>
              <a:gd name="connsiteY236" fmla="*/ 14369785 h 17016984"/>
              <a:gd name="connsiteX237" fmla="*/ 5557924 w 17518038"/>
              <a:gd name="connsiteY237" fmla="*/ 14397092 h 17016984"/>
              <a:gd name="connsiteX238" fmla="*/ 5557674 w 17518038"/>
              <a:gd name="connsiteY238" fmla="*/ 14421232 h 17016984"/>
              <a:gd name="connsiteX239" fmla="*/ 5585691 w 17518038"/>
              <a:gd name="connsiteY239" fmla="*/ 14430238 h 17016984"/>
              <a:gd name="connsiteX240" fmla="*/ 5597699 w 17518038"/>
              <a:gd name="connsiteY240" fmla="*/ 14388211 h 17016984"/>
              <a:gd name="connsiteX241" fmla="*/ 5578199 w 17518038"/>
              <a:gd name="connsiteY241" fmla="*/ 14369687 h 17016984"/>
              <a:gd name="connsiteX242" fmla="*/ 5581688 w 17518038"/>
              <a:gd name="connsiteY242" fmla="*/ 14366197 h 17016984"/>
              <a:gd name="connsiteX243" fmla="*/ 5579687 w 17518038"/>
              <a:gd name="connsiteY243" fmla="*/ 14364197 h 17016984"/>
              <a:gd name="connsiteX244" fmla="*/ 3951657 w 17518038"/>
              <a:gd name="connsiteY244" fmla="*/ 14341182 h 17016984"/>
              <a:gd name="connsiteX245" fmla="*/ 3940650 w 17518038"/>
              <a:gd name="connsiteY245" fmla="*/ 14405222 h 17016984"/>
              <a:gd name="connsiteX246" fmla="*/ 3907630 w 17518038"/>
              <a:gd name="connsiteY246" fmla="*/ 14437242 h 17016984"/>
              <a:gd name="connsiteX247" fmla="*/ 3888618 w 17518038"/>
              <a:gd name="connsiteY247" fmla="*/ 14419231 h 17016984"/>
              <a:gd name="connsiteX248" fmla="*/ 3915634 w 17518038"/>
              <a:gd name="connsiteY248" fmla="*/ 14353189 h 17016984"/>
              <a:gd name="connsiteX249" fmla="*/ 3951657 w 17518038"/>
              <a:gd name="connsiteY249" fmla="*/ 14341182 h 17016984"/>
              <a:gd name="connsiteX250" fmla="*/ 1012798 w 17518038"/>
              <a:gd name="connsiteY250" fmla="*/ 14328173 h 17016984"/>
              <a:gd name="connsiteX251" fmla="*/ 957764 w 17518038"/>
              <a:gd name="connsiteY251" fmla="*/ 14360194 h 17016984"/>
              <a:gd name="connsiteX252" fmla="*/ 953761 w 17518038"/>
              <a:gd name="connsiteY252" fmla="*/ 14386210 h 17016984"/>
              <a:gd name="connsiteX253" fmla="*/ 1004793 w 17518038"/>
              <a:gd name="connsiteY253" fmla="*/ 14347185 h 17016984"/>
              <a:gd name="connsiteX254" fmla="*/ 1012798 w 17518038"/>
              <a:gd name="connsiteY254" fmla="*/ 14328173 h 17016984"/>
              <a:gd name="connsiteX255" fmla="*/ 5376559 w 17518038"/>
              <a:gd name="connsiteY255" fmla="*/ 14299156 h 17016984"/>
              <a:gd name="connsiteX256" fmla="*/ 5376233 w 17518038"/>
              <a:gd name="connsiteY256" fmla="*/ 14300787 h 17016984"/>
              <a:gd name="connsiteX257" fmla="*/ 5375558 w 17518038"/>
              <a:gd name="connsiteY257" fmla="*/ 14300156 h 17016984"/>
              <a:gd name="connsiteX258" fmla="*/ 5375825 w 17518038"/>
              <a:gd name="connsiteY258" fmla="*/ 14299523 h 17016984"/>
              <a:gd name="connsiteX259" fmla="*/ 1113738 w 17518038"/>
              <a:gd name="connsiteY259" fmla="*/ 14274014 h 17016984"/>
              <a:gd name="connsiteX260" fmla="*/ 1100854 w 17518038"/>
              <a:gd name="connsiteY260" fmla="*/ 14275140 h 17016984"/>
              <a:gd name="connsiteX261" fmla="*/ 1093850 w 17518038"/>
              <a:gd name="connsiteY261" fmla="*/ 14296153 h 17016984"/>
              <a:gd name="connsiteX262" fmla="*/ 1125870 w 17518038"/>
              <a:gd name="connsiteY262" fmla="*/ 14278141 h 17016984"/>
              <a:gd name="connsiteX263" fmla="*/ 1129873 w 17518038"/>
              <a:gd name="connsiteY263" fmla="*/ 14279143 h 17016984"/>
              <a:gd name="connsiteX264" fmla="*/ 1130873 w 17518038"/>
              <a:gd name="connsiteY264" fmla="*/ 14274140 h 17016984"/>
              <a:gd name="connsiteX265" fmla="*/ 1125870 w 17518038"/>
              <a:gd name="connsiteY265" fmla="*/ 14278141 h 17016984"/>
              <a:gd name="connsiteX266" fmla="*/ 1113738 w 17518038"/>
              <a:gd name="connsiteY266" fmla="*/ 14274014 h 17016984"/>
              <a:gd name="connsiteX267" fmla="*/ 477460 w 17518038"/>
              <a:gd name="connsiteY267" fmla="*/ 14250124 h 17016984"/>
              <a:gd name="connsiteX268" fmla="*/ 498398 w 17518038"/>
              <a:gd name="connsiteY268" fmla="*/ 14252028 h 17016984"/>
              <a:gd name="connsiteX269" fmla="*/ 498398 w 17518038"/>
              <a:gd name="connsiteY269" fmla="*/ 14316223 h 17016984"/>
              <a:gd name="connsiteX270" fmla="*/ 480337 w 17518038"/>
              <a:gd name="connsiteY270" fmla="*/ 14318293 h 17016984"/>
              <a:gd name="connsiteX271" fmla="*/ 452444 w 17518038"/>
              <a:gd name="connsiteY271" fmla="*/ 14274140 h 17016984"/>
              <a:gd name="connsiteX272" fmla="*/ 456447 w 17518038"/>
              <a:gd name="connsiteY272" fmla="*/ 14255127 h 17016984"/>
              <a:gd name="connsiteX273" fmla="*/ 477460 w 17518038"/>
              <a:gd name="connsiteY273" fmla="*/ 14250124 h 17016984"/>
              <a:gd name="connsiteX274" fmla="*/ 5499636 w 17518038"/>
              <a:gd name="connsiteY274" fmla="*/ 14236115 h 17016984"/>
              <a:gd name="connsiteX275" fmla="*/ 5517649 w 17518038"/>
              <a:gd name="connsiteY275" fmla="*/ 14244121 h 17016984"/>
              <a:gd name="connsiteX276" fmla="*/ 5505641 w 17518038"/>
              <a:gd name="connsiteY276" fmla="*/ 14255127 h 17016984"/>
              <a:gd name="connsiteX277" fmla="*/ 5494633 w 17518038"/>
              <a:gd name="connsiteY277" fmla="*/ 14253125 h 17016984"/>
              <a:gd name="connsiteX278" fmla="*/ 5499636 w 17518038"/>
              <a:gd name="connsiteY278" fmla="*/ 14236115 h 17016984"/>
              <a:gd name="connsiteX279" fmla="*/ 6079004 w 17518038"/>
              <a:gd name="connsiteY279" fmla="*/ 14223106 h 17016984"/>
              <a:gd name="connsiteX280" fmla="*/ 6059992 w 17518038"/>
              <a:gd name="connsiteY280" fmla="*/ 14227109 h 17016984"/>
              <a:gd name="connsiteX281" fmla="*/ 6057990 w 17518038"/>
              <a:gd name="connsiteY281" fmla="*/ 14259130 h 17016984"/>
              <a:gd name="connsiteX282" fmla="*/ 6086009 w 17518038"/>
              <a:gd name="connsiteY282" fmla="*/ 14268135 h 17016984"/>
              <a:gd name="connsiteX283" fmla="*/ 6097014 w 17518038"/>
              <a:gd name="connsiteY283" fmla="*/ 14257128 h 17016984"/>
              <a:gd name="connsiteX284" fmla="*/ 6079004 w 17518038"/>
              <a:gd name="connsiteY284" fmla="*/ 14223106 h 17016984"/>
              <a:gd name="connsiteX285" fmla="*/ 987783 w 17518038"/>
              <a:gd name="connsiteY285" fmla="*/ 14222106 h 17016984"/>
              <a:gd name="connsiteX286" fmla="*/ 968771 w 17518038"/>
              <a:gd name="connsiteY286" fmla="*/ 14225108 h 17016984"/>
              <a:gd name="connsiteX287" fmla="*/ 961766 w 17518038"/>
              <a:gd name="connsiteY287" fmla="*/ 14245121 h 17016984"/>
              <a:gd name="connsiteX288" fmla="*/ 981779 w 17518038"/>
              <a:gd name="connsiteY288" fmla="*/ 14242119 h 17016984"/>
              <a:gd name="connsiteX289" fmla="*/ 987783 w 17518038"/>
              <a:gd name="connsiteY289" fmla="*/ 14222106 h 17016984"/>
              <a:gd name="connsiteX290" fmla="*/ 5859740 w 17518038"/>
              <a:gd name="connsiteY290" fmla="*/ 14217979 h 17016984"/>
              <a:gd name="connsiteX291" fmla="*/ 5872873 w 17518038"/>
              <a:gd name="connsiteY291" fmla="*/ 14223106 h 17016984"/>
              <a:gd name="connsiteX292" fmla="*/ 5876875 w 17518038"/>
              <a:gd name="connsiteY292" fmla="*/ 14220105 h 17016984"/>
              <a:gd name="connsiteX293" fmla="*/ 5874874 w 17518038"/>
              <a:gd name="connsiteY293" fmla="*/ 14224108 h 17016984"/>
              <a:gd name="connsiteX294" fmla="*/ 5871872 w 17518038"/>
              <a:gd name="connsiteY294" fmla="*/ 14223106 h 17016984"/>
              <a:gd name="connsiteX295" fmla="*/ 5838851 w 17518038"/>
              <a:gd name="connsiteY295" fmla="*/ 14241118 h 17016984"/>
              <a:gd name="connsiteX296" fmla="*/ 5845856 w 17518038"/>
              <a:gd name="connsiteY296" fmla="*/ 14218103 h 17016984"/>
              <a:gd name="connsiteX297" fmla="*/ 5859740 w 17518038"/>
              <a:gd name="connsiteY297" fmla="*/ 14217979 h 17016984"/>
              <a:gd name="connsiteX298" fmla="*/ 1130583 w 17518038"/>
              <a:gd name="connsiteY298" fmla="*/ 14194653 h 17016984"/>
              <a:gd name="connsiteX299" fmla="*/ 1130873 w 17518038"/>
              <a:gd name="connsiteY299" fmla="*/ 14195089 h 17016984"/>
              <a:gd name="connsiteX300" fmla="*/ 1130261 w 17518038"/>
              <a:gd name="connsiteY300" fmla="*/ 14195548 h 17016984"/>
              <a:gd name="connsiteX301" fmla="*/ 1129873 w 17518038"/>
              <a:gd name="connsiteY301" fmla="*/ 14195089 h 17016984"/>
              <a:gd name="connsiteX302" fmla="*/ 1127871 w 17518038"/>
              <a:gd name="connsiteY302" fmla="*/ 14192087 h 17016984"/>
              <a:gd name="connsiteX303" fmla="*/ 1122868 w 17518038"/>
              <a:gd name="connsiteY303" fmla="*/ 14197090 h 17016984"/>
              <a:gd name="connsiteX304" fmla="*/ 1057827 w 17518038"/>
              <a:gd name="connsiteY304" fmla="*/ 14223106 h 17016984"/>
              <a:gd name="connsiteX305" fmla="*/ 1048821 w 17518038"/>
              <a:gd name="connsiteY305" fmla="*/ 14241118 h 17016984"/>
              <a:gd name="connsiteX306" fmla="*/ 1072836 w 17518038"/>
              <a:gd name="connsiteY306" fmla="*/ 14243119 h 17016984"/>
              <a:gd name="connsiteX307" fmla="*/ 1122868 w 17518038"/>
              <a:gd name="connsiteY307" fmla="*/ 14197090 h 17016984"/>
              <a:gd name="connsiteX308" fmla="*/ 1125870 w 17518038"/>
              <a:gd name="connsiteY308" fmla="*/ 14198091 h 17016984"/>
              <a:gd name="connsiteX309" fmla="*/ 1176903 w 17518038"/>
              <a:gd name="connsiteY309" fmla="*/ 14177578 h 17016984"/>
              <a:gd name="connsiteX310" fmla="*/ 1158172 w 17518038"/>
              <a:gd name="connsiteY310" fmla="*/ 14177703 h 17016984"/>
              <a:gd name="connsiteX311" fmla="*/ 1130583 w 17518038"/>
              <a:gd name="connsiteY311" fmla="*/ 14194653 h 17016984"/>
              <a:gd name="connsiteX312" fmla="*/ 1128872 w 17518038"/>
              <a:gd name="connsiteY312" fmla="*/ 14192087 h 17016984"/>
              <a:gd name="connsiteX313" fmla="*/ 1126871 w 17518038"/>
              <a:gd name="connsiteY313" fmla="*/ 14198091 h 17016984"/>
              <a:gd name="connsiteX314" fmla="*/ 1130261 w 17518038"/>
              <a:gd name="connsiteY314" fmla="*/ 14195548 h 17016984"/>
              <a:gd name="connsiteX315" fmla="*/ 1141880 w 17518038"/>
              <a:gd name="connsiteY315" fmla="*/ 14209301 h 17016984"/>
              <a:gd name="connsiteX316" fmla="*/ 1132874 w 17518038"/>
              <a:gd name="connsiteY316" fmla="*/ 14276140 h 17016984"/>
              <a:gd name="connsiteX317" fmla="*/ 1130873 w 17518038"/>
              <a:gd name="connsiteY317" fmla="*/ 14275140 h 17016984"/>
              <a:gd name="connsiteX318" fmla="*/ 1129873 w 17518038"/>
              <a:gd name="connsiteY318" fmla="*/ 14280143 h 17016984"/>
              <a:gd name="connsiteX319" fmla="*/ 1132874 w 17518038"/>
              <a:gd name="connsiteY319" fmla="*/ 14276140 h 17016984"/>
              <a:gd name="connsiteX320" fmla="*/ 1200917 w 17518038"/>
              <a:gd name="connsiteY320" fmla="*/ 14247122 h 17016984"/>
              <a:gd name="connsiteX321" fmla="*/ 1202919 w 17518038"/>
              <a:gd name="connsiteY321" fmla="*/ 14199092 h 17016984"/>
              <a:gd name="connsiteX322" fmla="*/ 1176903 w 17518038"/>
              <a:gd name="connsiteY322" fmla="*/ 14177578 h 17016984"/>
              <a:gd name="connsiteX323" fmla="*/ 5355546 w 17518038"/>
              <a:gd name="connsiteY323" fmla="*/ 14158065 h 17016984"/>
              <a:gd name="connsiteX324" fmla="*/ 5351543 w 17518038"/>
              <a:gd name="connsiteY324" fmla="*/ 14175077 h 17016984"/>
              <a:gd name="connsiteX325" fmla="*/ 5362550 w 17518038"/>
              <a:gd name="connsiteY325" fmla="*/ 14178078 h 17016984"/>
              <a:gd name="connsiteX326" fmla="*/ 5374557 w 17518038"/>
              <a:gd name="connsiteY326" fmla="*/ 14167071 h 17016984"/>
              <a:gd name="connsiteX327" fmla="*/ 5472620 w 17518038"/>
              <a:gd name="connsiteY327" fmla="*/ 14087021 h 17016984"/>
              <a:gd name="connsiteX328" fmla="*/ 5475623 w 17518038"/>
              <a:gd name="connsiteY328" fmla="*/ 14089023 h 17016984"/>
              <a:gd name="connsiteX329" fmla="*/ 5470618 w 17518038"/>
              <a:gd name="connsiteY329" fmla="*/ 14093024 h 17016984"/>
              <a:gd name="connsiteX330" fmla="*/ 6032975 w 17518038"/>
              <a:gd name="connsiteY330" fmla="*/ 14077014 h 17016984"/>
              <a:gd name="connsiteX331" fmla="*/ 6031386 w 17518038"/>
              <a:gd name="connsiteY331" fmla="*/ 14081782 h 17016984"/>
              <a:gd name="connsiteX332" fmla="*/ 6030973 w 17518038"/>
              <a:gd name="connsiteY332" fmla="*/ 14082017 h 17016984"/>
              <a:gd name="connsiteX333" fmla="*/ 6032224 w 17518038"/>
              <a:gd name="connsiteY333" fmla="*/ 14078264 h 17016984"/>
              <a:gd name="connsiteX334" fmla="*/ 6032975 w 17518038"/>
              <a:gd name="connsiteY334" fmla="*/ 14076014 h 17016984"/>
              <a:gd name="connsiteX335" fmla="*/ 6032224 w 17518038"/>
              <a:gd name="connsiteY335" fmla="*/ 14078264 h 17016984"/>
              <a:gd name="connsiteX336" fmla="*/ 6029973 w 17518038"/>
              <a:gd name="connsiteY336" fmla="*/ 14082017 h 17016984"/>
              <a:gd name="connsiteX337" fmla="*/ 6030973 w 17518038"/>
              <a:gd name="connsiteY337" fmla="*/ 14083018 h 17016984"/>
              <a:gd name="connsiteX338" fmla="*/ 6031386 w 17518038"/>
              <a:gd name="connsiteY338" fmla="*/ 14081782 h 17016984"/>
              <a:gd name="connsiteX339" fmla="*/ 6037978 w 17518038"/>
              <a:gd name="connsiteY339" fmla="*/ 14078015 h 17016984"/>
              <a:gd name="connsiteX340" fmla="*/ 6032975 w 17518038"/>
              <a:gd name="connsiteY340" fmla="*/ 14076014 h 17016984"/>
              <a:gd name="connsiteX341" fmla="*/ 6067997 w 17518038"/>
              <a:gd name="connsiteY341" fmla="*/ 14063005 h 17016984"/>
              <a:gd name="connsiteX342" fmla="*/ 6037978 w 17518038"/>
              <a:gd name="connsiteY342" fmla="*/ 14079016 h 17016984"/>
              <a:gd name="connsiteX343" fmla="*/ 6060992 w 17518038"/>
              <a:gd name="connsiteY343" fmla="*/ 14083018 h 17016984"/>
              <a:gd name="connsiteX344" fmla="*/ 6067997 w 17518038"/>
              <a:gd name="connsiteY344" fmla="*/ 14063005 h 17016984"/>
              <a:gd name="connsiteX345" fmla="*/ 674882 w 17518038"/>
              <a:gd name="connsiteY345" fmla="*/ 14058018 h 17016984"/>
              <a:gd name="connsiteX346" fmla="*/ 639562 w 17518038"/>
              <a:gd name="connsiteY346" fmla="*/ 14086020 h 17016984"/>
              <a:gd name="connsiteX347" fmla="*/ 600538 w 17518038"/>
              <a:gd name="connsiteY347" fmla="*/ 14150061 h 17016984"/>
              <a:gd name="connsiteX348" fmla="*/ 634559 w 17518038"/>
              <a:gd name="connsiteY348" fmla="*/ 14224108 h 17016984"/>
              <a:gd name="connsiteX349" fmla="*/ 652571 w 17518038"/>
              <a:gd name="connsiteY349" fmla="*/ 14217103 h 17016984"/>
              <a:gd name="connsiteX350" fmla="*/ 659575 w 17518038"/>
              <a:gd name="connsiteY350" fmla="*/ 14196090 h 17016984"/>
              <a:gd name="connsiteX351" fmla="*/ 696598 w 17518038"/>
              <a:gd name="connsiteY351" fmla="*/ 14124045 h 17016984"/>
              <a:gd name="connsiteX352" fmla="*/ 710607 w 17518038"/>
              <a:gd name="connsiteY352" fmla="*/ 14080017 h 17016984"/>
              <a:gd name="connsiteX353" fmla="*/ 685592 w 17518038"/>
              <a:gd name="connsiteY353" fmla="*/ 14061004 h 17016984"/>
              <a:gd name="connsiteX354" fmla="*/ 674882 w 17518038"/>
              <a:gd name="connsiteY354" fmla="*/ 14058018 h 17016984"/>
              <a:gd name="connsiteX355" fmla="*/ 6013963 w 17518038"/>
              <a:gd name="connsiteY355" fmla="*/ 14052999 h 17016984"/>
              <a:gd name="connsiteX356" fmla="*/ 6014215 w 17518038"/>
              <a:gd name="connsiteY356" fmla="*/ 14053758 h 17016984"/>
              <a:gd name="connsiteX357" fmla="*/ 6013963 w 17518038"/>
              <a:gd name="connsiteY357" fmla="*/ 14054000 h 17016984"/>
              <a:gd name="connsiteX358" fmla="*/ 6013710 w 17518038"/>
              <a:gd name="connsiteY358" fmla="*/ 14053201 h 17016984"/>
              <a:gd name="connsiteX359" fmla="*/ 822678 w 17518038"/>
              <a:gd name="connsiteY359" fmla="*/ 14046995 h 17016984"/>
              <a:gd name="connsiteX360" fmla="*/ 792659 w 17518038"/>
              <a:gd name="connsiteY360" fmla="*/ 14059004 h 17016984"/>
              <a:gd name="connsiteX361" fmla="*/ 797662 w 17518038"/>
              <a:gd name="connsiteY361" fmla="*/ 14089023 h 17016984"/>
              <a:gd name="connsiteX362" fmla="*/ 831684 w 17518038"/>
              <a:gd name="connsiteY362" fmla="*/ 14090023 h 17016984"/>
              <a:gd name="connsiteX363" fmla="*/ 822678 w 17518038"/>
              <a:gd name="connsiteY363" fmla="*/ 14046995 h 17016984"/>
              <a:gd name="connsiteX364" fmla="*/ 5543664 w 17518038"/>
              <a:gd name="connsiteY364" fmla="*/ 14039991 h 17016984"/>
              <a:gd name="connsiteX365" fmla="*/ 5537661 w 17518038"/>
              <a:gd name="connsiteY365" fmla="*/ 14068008 h 17016984"/>
              <a:gd name="connsiteX366" fmla="*/ 5475623 w 17518038"/>
              <a:gd name="connsiteY366" fmla="*/ 14089023 h 17016984"/>
              <a:gd name="connsiteX367" fmla="*/ 5525653 w 17518038"/>
              <a:gd name="connsiteY367" fmla="*/ 14044995 h 17016984"/>
              <a:gd name="connsiteX368" fmla="*/ 5543664 w 17518038"/>
              <a:gd name="connsiteY368" fmla="*/ 14039991 h 17016984"/>
              <a:gd name="connsiteX369" fmla="*/ 4684121 w 17518038"/>
              <a:gd name="connsiteY369" fmla="*/ 14032986 h 17016984"/>
              <a:gd name="connsiteX370" fmla="*/ 4624083 w 17518038"/>
              <a:gd name="connsiteY370" fmla="*/ 14041992 h 17016984"/>
              <a:gd name="connsiteX371" fmla="*/ 4594064 w 17518038"/>
              <a:gd name="connsiteY371" fmla="*/ 14070010 h 17016984"/>
              <a:gd name="connsiteX372" fmla="*/ 4580055 w 17518038"/>
              <a:gd name="connsiteY372" fmla="*/ 14137052 h 17016984"/>
              <a:gd name="connsiteX373" fmla="*/ 4599067 w 17518038"/>
              <a:gd name="connsiteY373" fmla="*/ 14150061 h 17016984"/>
              <a:gd name="connsiteX374" fmla="*/ 4631087 w 17518038"/>
              <a:gd name="connsiteY374" fmla="*/ 14129048 h 17016984"/>
              <a:gd name="connsiteX375" fmla="*/ 4668111 w 17518038"/>
              <a:gd name="connsiteY375" fmla="*/ 14069010 h 17016984"/>
              <a:gd name="connsiteX376" fmla="*/ 4684121 w 17518038"/>
              <a:gd name="connsiteY376" fmla="*/ 14032986 h 17016984"/>
              <a:gd name="connsiteX377" fmla="*/ 1105857 w 17518038"/>
              <a:gd name="connsiteY377" fmla="*/ 14026983 h 17016984"/>
              <a:gd name="connsiteX378" fmla="*/ 1020804 w 17518038"/>
              <a:gd name="connsiteY378" fmla="*/ 14050998 h 17016984"/>
              <a:gd name="connsiteX379" fmla="*/ 1059828 w 17518038"/>
              <a:gd name="connsiteY379" fmla="*/ 14109035 h 17016984"/>
              <a:gd name="connsiteX380" fmla="*/ 1080842 w 17518038"/>
              <a:gd name="connsiteY380" fmla="*/ 14104032 h 17016984"/>
              <a:gd name="connsiteX381" fmla="*/ 1116864 w 17518038"/>
              <a:gd name="connsiteY381" fmla="*/ 14068008 h 17016984"/>
              <a:gd name="connsiteX382" fmla="*/ 1117865 w 17518038"/>
              <a:gd name="connsiteY382" fmla="*/ 14034988 h 17016984"/>
              <a:gd name="connsiteX383" fmla="*/ 1105857 w 17518038"/>
              <a:gd name="connsiteY383" fmla="*/ 14026983 h 17016984"/>
              <a:gd name="connsiteX384" fmla="*/ 4440967 w 17518038"/>
              <a:gd name="connsiteY384" fmla="*/ 14007970 h 17016984"/>
              <a:gd name="connsiteX385" fmla="*/ 4461981 w 17518038"/>
              <a:gd name="connsiteY385" fmla="*/ 14037989 h 17016984"/>
              <a:gd name="connsiteX386" fmla="*/ 4451974 w 17518038"/>
              <a:gd name="connsiteY386" fmla="*/ 14050998 h 17016984"/>
              <a:gd name="connsiteX387" fmla="*/ 4422956 w 17518038"/>
              <a:gd name="connsiteY387" fmla="*/ 14043994 h 17016984"/>
              <a:gd name="connsiteX388" fmla="*/ 4422956 w 17518038"/>
              <a:gd name="connsiteY388" fmla="*/ 14011973 h 17016984"/>
              <a:gd name="connsiteX389" fmla="*/ 4432962 w 17518038"/>
              <a:gd name="connsiteY389" fmla="*/ 14008972 h 17016984"/>
              <a:gd name="connsiteX390" fmla="*/ 4440967 w 17518038"/>
              <a:gd name="connsiteY390" fmla="*/ 14007970 h 17016984"/>
              <a:gd name="connsiteX391" fmla="*/ 1304108 w 17518038"/>
              <a:gd name="connsiteY391" fmla="*/ 14007596 h 17016984"/>
              <a:gd name="connsiteX392" fmla="*/ 1286972 w 17518038"/>
              <a:gd name="connsiteY392" fmla="*/ 14010973 h 17016984"/>
              <a:gd name="connsiteX393" fmla="*/ 1293976 w 17518038"/>
              <a:gd name="connsiteY393" fmla="*/ 14040992 h 17016984"/>
              <a:gd name="connsiteX394" fmla="*/ 1323995 w 17518038"/>
              <a:gd name="connsiteY394" fmla="*/ 14035989 h 17016984"/>
              <a:gd name="connsiteX395" fmla="*/ 1315990 w 17518038"/>
              <a:gd name="connsiteY395" fmla="*/ 14007970 h 17016984"/>
              <a:gd name="connsiteX396" fmla="*/ 1304108 w 17518038"/>
              <a:gd name="connsiteY396" fmla="*/ 14007596 h 17016984"/>
              <a:gd name="connsiteX397" fmla="*/ 4800194 w 17518038"/>
              <a:gd name="connsiteY397" fmla="*/ 13992961 h 17016984"/>
              <a:gd name="connsiteX398" fmla="*/ 4712138 w 17518038"/>
              <a:gd name="connsiteY398" fmla="*/ 14075014 h 17016984"/>
              <a:gd name="connsiteX399" fmla="*/ 4714140 w 17518038"/>
              <a:gd name="connsiteY399" fmla="*/ 14119042 h 17016984"/>
              <a:gd name="connsiteX400" fmla="*/ 4769176 w 17518038"/>
              <a:gd name="connsiteY400" fmla="*/ 14097027 h 17016984"/>
              <a:gd name="connsiteX401" fmla="*/ 4800194 w 17518038"/>
              <a:gd name="connsiteY401" fmla="*/ 13992961 h 17016984"/>
              <a:gd name="connsiteX402" fmla="*/ 6437230 w 17518038"/>
              <a:gd name="connsiteY402" fmla="*/ 13988959 h 17016984"/>
              <a:gd name="connsiteX403" fmla="*/ 6411213 w 17518038"/>
              <a:gd name="connsiteY403" fmla="*/ 14003969 h 17016984"/>
              <a:gd name="connsiteX404" fmla="*/ 6416217 w 17518038"/>
              <a:gd name="connsiteY404" fmla="*/ 14010973 h 17016984"/>
              <a:gd name="connsiteX405" fmla="*/ 6430225 w 17518038"/>
              <a:gd name="connsiteY405" fmla="*/ 14004969 h 17016984"/>
              <a:gd name="connsiteX406" fmla="*/ 6437230 w 17518038"/>
              <a:gd name="connsiteY406" fmla="*/ 13988959 h 17016984"/>
              <a:gd name="connsiteX407" fmla="*/ 6061992 w 17518038"/>
              <a:gd name="connsiteY407" fmla="*/ 13983956 h 17016984"/>
              <a:gd name="connsiteX408" fmla="*/ 6042981 w 17518038"/>
              <a:gd name="connsiteY408" fmla="*/ 13991961 h 17016984"/>
              <a:gd name="connsiteX409" fmla="*/ 6009350 w 17518038"/>
              <a:gd name="connsiteY409" fmla="*/ 14039382 h 17016984"/>
              <a:gd name="connsiteX410" fmla="*/ 6013710 w 17518038"/>
              <a:gd name="connsiteY410" fmla="*/ 14053201 h 17016984"/>
              <a:gd name="connsiteX411" fmla="*/ 6008959 w 17518038"/>
              <a:gd name="connsiteY411" fmla="*/ 14057002 h 17016984"/>
              <a:gd name="connsiteX412" fmla="*/ 6010961 w 17518038"/>
              <a:gd name="connsiteY412" fmla="*/ 14059004 h 17016984"/>
              <a:gd name="connsiteX413" fmla="*/ 6014963 w 17518038"/>
              <a:gd name="connsiteY413" fmla="*/ 14056001 h 17016984"/>
              <a:gd name="connsiteX414" fmla="*/ 6014215 w 17518038"/>
              <a:gd name="connsiteY414" fmla="*/ 14053758 h 17016984"/>
              <a:gd name="connsiteX415" fmla="*/ 6062994 w 17518038"/>
              <a:gd name="connsiteY415" fmla="*/ 14006970 h 17016984"/>
              <a:gd name="connsiteX416" fmla="*/ 6061992 w 17518038"/>
              <a:gd name="connsiteY416" fmla="*/ 13983956 h 17016984"/>
              <a:gd name="connsiteX417" fmla="*/ 4844222 w 17518038"/>
              <a:gd name="connsiteY417" fmla="*/ 13949934 h 17016984"/>
              <a:gd name="connsiteX418" fmla="*/ 4839219 w 17518038"/>
              <a:gd name="connsiteY418" fmla="*/ 13953937 h 17016984"/>
              <a:gd name="connsiteX419" fmla="*/ 4842221 w 17518038"/>
              <a:gd name="connsiteY419" fmla="*/ 13954938 h 17016984"/>
              <a:gd name="connsiteX420" fmla="*/ 4843221 w 17518038"/>
              <a:gd name="connsiteY420" fmla="*/ 13952936 h 17016984"/>
              <a:gd name="connsiteX421" fmla="*/ 4844222 w 17518038"/>
              <a:gd name="connsiteY421" fmla="*/ 13949934 h 17016984"/>
              <a:gd name="connsiteX422" fmla="*/ 4826086 w 17518038"/>
              <a:gd name="connsiteY422" fmla="*/ 13948934 h 17016984"/>
              <a:gd name="connsiteX423" fmla="*/ 4815204 w 17518038"/>
              <a:gd name="connsiteY423" fmla="*/ 13948934 h 17016984"/>
              <a:gd name="connsiteX424" fmla="*/ 4804197 w 17518038"/>
              <a:gd name="connsiteY424" fmla="*/ 13985957 h 17016984"/>
              <a:gd name="connsiteX425" fmla="*/ 4800194 w 17518038"/>
              <a:gd name="connsiteY425" fmla="*/ 13989960 h 17016984"/>
              <a:gd name="connsiteX426" fmla="*/ 4801195 w 17518038"/>
              <a:gd name="connsiteY426" fmla="*/ 13992961 h 17016984"/>
              <a:gd name="connsiteX427" fmla="*/ 4806198 w 17518038"/>
              <a:gd name="connsiteY427" fmla="*/ 13988959 h 17016984"/>
              <a:gd name="connsiteX428" fmla="*/ 4804197 w 17518038"/>
              <a:gd name="connsiteY428" fmla="*/ 13985957 h 17016984"/>
              <a:gd name="connsiteX429" fmla="*/ 4839219 w 17518038"/>
              <a:gd name="connsiteY429" fmla="*/ 13954938 h 17016984"/>
              <a:gd name="connsiteX430" fmla="*/ 4826086 w 17518038"/>
              <a:gd name="connsiteY430" fmla="*/ 13948934 h 17016984"/>
              <a:gd name="connsiteX431" fmla="*/ 1243570 w 17518038"/>
              <a:gd name="connsiteY431" fmla="*/ 13935175 h 17016984"/>
              <a:gd name="connsiteX432" fmla="*/ 1222931 w 17518038"/>
              <a:gd name="connsiteY432" fmla="*/ 13939928 h 17016984"/>
              <a:gd name="connsiteX433" fmla="*/ 1217928 w 17518038"/>
              <a:gd name="connsiteY433" fmla="*/ 13958940 h 17016984"/>
              <a:gd name="connsiteX434" fmla="*/ 1234939 w 17518038"/>
              <a:gd name="connsiteY434" fmla="*/ 13955938 h 17016984"/>
              <a:gd name="connsiteX435" fmla="*/ 1243570 w 17518038"/>
              <a:gd name="connsiteY435" fmla="*/ 13935175 h 17016984"/>
              <a:gd name="connsiteX436" fmla="*/ 4880245 w 17518038"/>
              <a:gd name="connsiteY436" fmla="*/ 13921916 h 17016984"/>
              <a:gd name="connsiteX437" fmla="*/ 4846223 w 17518038"/>
              <a:gd name="connsiteY437" fmla="*/ 13952936 h 17016984"/>
              <a:gd name="connsiteX438" fmla="*/ 4844222 w 17518038"/>
              <a:gd name="connsiteY438" fmla="*/ 13950935 h 17016984"/>
              <a:gd name="connsiteX439" fmla="*/ 4843221 w 17518038"/>
              <a:gd name="connsiteY439" fmla="*/ 13953937 h 17016984"/>
              <a:gd name="connsiteX440" fmla="*/ 4842221 w 17518038"/>
              <a:gd name="connsiteY440" fmla="*/ 13956938 h 17016984"/>
              <a:gd name="connsiteX441" fmla="*/ 4846223 w 17518038"/>
              <a:gd name="connsiteY441" fmla="*/ 13952936 h 17016984"/>
              <a:gd name="connsiteX442" fmla="*/ 4883248 w 17518038"/>
              <a:gd name="connsiteY442" fmla="*/ 13944931 h 17016984"/>
              <a:gd name="connsiteX443" fmla="*/ 4880245 w 17518038"/>
              <a:gd name="connsiteY443" fmla="*/ 13921916 h 17016984"/>
              <a:gd name="connsiteX444" fmla="*/ 4885248 w 17518038"/>
              <a:gd name="connsiteY444" fmla="*/ 13916913 h 17016984"/>
              <a:gd name="connsiteX445" fmla="*/ 4884985 w 17518038"/>
              <a:gd name="connsiteY445" fmla="*/ 13917124 h 17016984"/>
              <a:gd name="connsiteX446" fmla="*/ 4880245 w 17518038"/>
              <a:gd name="connsiteY446" fmla="*/ 13917913 h 17016984"/>
              <a:gd name="connsiteX447" fmla="*/ 4880445 w 17518038"/>
              <a:gd name="connsiteY447" fmla="*/ 13917713 h 17016984"/>
              <a:gd name="connsiteX448" fmla="*/ 1013799 w 17518038"/>
              <a:gd name="connsiteY448" fmla="*/ 13916913 h 17016984"/>
              <a:gd name="connsiteX449" fmla="*/ 1012132 w 17518038"/>
              <a:gd name="connsiteY449" fmla="*/ 13922750 h 17016984"/>
              <a:gd name="connsiteX450" fmla="*/ 1011798 w 17518038"/>
              <a:gd name="connsiteY450" fmla="*/ 13922917 h 17016984"/>
              <a:gd name="connsiteX451" fmla="*/ 2527757 w 17518038"/>
              <a:gd name="connsiteY451" fmla="*/ 13914912 h 17016984"/>
              <a:gd name="connsiteX452" fmla="*/ 2529758 w 17518038"/>
              <a:gd name="connsiteY452" fmla="*/ 13916913 h 17016984"/>
              <a:gd name="connsiteX453" fmla="*/ 2525755 w 17518038"/>
              <a:gd name="connsiteY453" fmla="*/ 13919915 h 17016984"/>
              <a:gd name="connsiteX454" fmla="*/ 1047821 w 17518038"/>
              <a:gd name="connsiteY454" fmla="*/ 13901904 h 17016984"/>
              <a:gd name="connsiteX455" fmla="*/ 1017802 w 17518038"/>
              <a:gd name="connsiteY455" fmla="*/ 13919915 h 17016984"/>
              <a:gd name="connsiteX456" fmla="*/ 1013799 w 17518038"/>
              <a:gd name="connsiteY456" fmla="*/ 13916913 h 17016984"/>
              <a:gd name="connsiteX457" fmla="*/ 1008796 w 17518038"/>
              <a:gd name="connsiteY457" fmla="*/ 13921916 h 17016984"/>
              <a:gd name="connsiteX458" fmla="*/ 944755 w 17518038"/>
              <a:gd name="connsiteY458" fmla="*/ 13946932 h 17016984"/>
              <a:gd name="connsiteX459" fmla="*/ 934749 w 17518038"/>
              <a:gd name="connsiteY459" fmla="*/ 13965944 h 17016984"/>
              <a:gd name="connsiteX460" fmla="*/ 957764 w 17518038"/>
              <a:gd name="connsiteY460" fmla="*/ 13967945 h 17016984"/>
              <a:gd name="connsiteX461" fmla="*/ 1008796 w 17518038"/>
              <a:gd name="connsiteY461" fmla="*/ 13921916 h 17016984"/>
              <a:gd name="connsiteX462" fmla="*/ 1011798 w 17518038"/>
              <a:gd name="connsiteY462" fmla="*/ 13923918 h 17016984"/>
              <a:gd name="connsiteX463" fmla="*/ 1012132 w 17518038"/>
              <a:gd name="connsiteY463" fmla="*/ 13922750 h 17016984"/>
              <a:gd name="connsiteX464" fmla="*/ 1017802 w 17518038"/>
              <a:gd name="connsiteY464" fmla="*/ 13919915 h 17016984"/>
              <a:gd name="connsiteX465" fmla="*/ 1053824 w 17518038"/>
              <a:gd name="connsiteY465" fmla="*/ 13908909 h 17016984"/>
              <a:gd name="connsiteX466" fmla="*/ 1047821 w 17518038"/>
              <a:gd name="connsiteY466" fmla="*/ 13901904 h 17016984"/>
              <a:gd name="connsiteX467" fmla="*/ 2568783 w 17518038"/>
              <a:gd name="connsiteY467" fmla="*/ 13895775 h 17016984"/>
              <a:gd name="connsiteX468" fmla="*/ 2592798 w 17518038"/>
              <a:gd name="connsiteY468" fmla="*/ 13909909 h 17016984"/>
              <a:gd name="connsiteX469" fmla="*/ 2578789 w 17518038"/>
              <a:gd name="connsiteY469" fmla="*/ 13942929 h 17016984"/>
              <a:gd name="connsiteX470" fmla="*/ 2558776 w 17518038"/>
              <a:gd name="connsiteY470" fmla="*/ 13946932 h 17016984"/>
              <a:gd name="connsiteX471" fmla="*/ 2529758 w 17518038"/>
              <a:gd name="connsiteY471" fmla="*/ 13916913 h 17016984"/>
              <a:gd name="connsiteX472" fmla="*/ 2568783 w 17518038"/>
              <a:gd name="connsiteY472" fmla="*/ 13895775 h 17016984"/>
              <a:gd name="connsiteX473" fmla="*/ 4895254 w 17518038"/>
              <a:gd name="connsiteY473" fmla="*/ 13878890 h 17016984"/>
              <a:gd name="connsiteX474" fmla="*/ 4882246 w 17518038"/>
              <a:gd name="connsiteY474" fmla="*/ 13888896 h 17016984"/>
              <a:gd name="connsiteX475" fmla="*/ 4885248 w 17518038"/>
              <a:gd name="connsiteY475" fmla="*/ 13912910 h 17016984"/>
              <a:gd name="connsiteX476" fmla="*/ 4880445 w 17518038"/>
              <a:gd name="connsiteY476" fmla="*/ 13917713 h 17016984"/>
              <a:gd name="connsiteX477" fmla="*/ 4879244 w 17518038"/>
              <a:gd name="connsiteY477" fmla="*/ 13917913 h 17016984"/>
              <a:gd name="connsiteX478" fmla="*/ 4880245 w 17518038"/>
              <a:gd name="connsiteY478" fmla="*/ 13920916 h 17016984"/>
              <a:gd name="connsiteX479" fmla="*/ 4884985 w 17518038"/>
              <a:gd name="connsiteY479" fmla="*/ 13917124 h 17016984"/>
              <a:gd name="connsiteX480" fmla="*/ 4886249 w 17518038"/>
              <a:gd name="connsiteY480" fmla="*/ 13916913 h 17016984"/>
              <a:gd name="connsiteX481" fmla="*/ 4885248 w 17518038"/>
              <a:gd name="connsiteY481" fmla="*/ 13912910 h 17016984"/>
              <a:gd name="connsiteX482" fmla="*/ 4895254 w 17518038"/>
              <a:gd name="connsiteY482" fmla="*/ 13878890 h 17016984"/>
              <a:gd name="connsiteX483" fmla="*/ 4657104 w 17518038"/>
              <a:gd name="connsiteY483" fmla="*/ 13849871 h 17016984"/>
              <a:gd name="connsiteX484" fmla="*/ 4652101 w 17518038"/>
              <a:gd name="connsiteY484" fmla="*/ 13866881 h 17016984"/>
              <a:gd name="connsiteX485" fmla="*/ 4644096 w 17518038"/>
              <a:gd name="connsiteY485" fmla="*/ 13881891 h 17016984"/>
              <a:gd name="connsiteX486" fmla="*/ 4603070 w 17518038"/>
              <a:gd name="connsiteY486" fmla="*/ 13904906 h 17016984"/>
              <a:gd name="connsiteX487" fmla="*/ 4617078 w 17518038"/>
              <a:gd name="connsiteY487" fmla="*/ 13873887 h 17016984"/>
              <a:gd name="connsiteX488" fmla="*/ 4657104 w 17518038"/>
              <a:gd name="connsiteY488" fmla="*/ 13849871 h 17016984"/>
              <a:gd name="connsiteX489" fmla="*/ 848695 w 17518038"/>
              <a:gd name="connsiteY489" fmla="*/ 13844868 h 17016984"/>
              <a:gd name="connsiteX490" fmla="*/ 841690 w 17518038"/>
              <a:gd name="connsiteY490" fmla="*/ 13864881 h 17016984"/>
              <a:gd name="connsiteX491" fmla="*/ 822678 w 17518038"/>
              <a:gd name="connsiteY491" fmla="*/ 13867882 h 17016984"/>
              <a:gd name="connsiteX492" fmla="*/ 848695 w 17518038"/>
              <a:gd name="connsiteY492" fmla="*/ 13844868 h 17016984"/>
              <a:gd name="connsiteX493" fmla="*/ 1570652 w 17518038"/>
              <a:gd name="connsiteY493" fmla="*/ 13792459 h 17016984"/>
              <a:gd name="connsiteX494" fmla="*/ 1552140 w 17518038"/>
              <a:gd name="connsiteY494" fmla="*/ 13793836 h 17016984"/>
              <a:gd name="connsiteX495" fmla="*/ 1471088 w 17518038"/>
              <a:gd name="connsiteY495" fmla="*/ 13824855 h 17016984"/>
              <a:gd name="connsiteX496" fmla="*/ 1441069 w 17518038"/>
              <a:gd name="connsiteY496" fmla="*/ 13862879 h 17016984"/>
              <a:gd name="connsiteX497" fmla="*/ 1448074 w 17518038"/>
              <a:gd name="connsiteY497" fmla="*/ 13870884 h 17016984"/>
              <a:gd name="connsiteX498" fmla="*/ 1547137 w 17518038"/>
              <a:gd name="connsiteY498" fmla="*/ 13831859 h 17016984"/>
              <a:gd name="connsiteX499" fmla="*/ 1562146 w 17518038"/>
              <a:gd name="connsiteY499" fmla="*/ 13812847 h 17016984"/>
              <a:gd name="connsiteX500" fmla="*/ 1570652 w 17518038"/>
              <a:gd name="connsiteY500" fmla="*/ 13792459 h 17016984"/>
              <a:gd name="connsiteX501" fmla="*/ 556510 w 17518038"/>
              <a:gd name="connsiteY501" fmla="*/ 13780827 h 17016984"/>
              <a:gd name="connsiteX502" fmla="*/ 536497 w 17518038"/>
              <a:gd name="connsiteY502" fmla="*/ 13785830 h 17016984"/>
              <a:gd name="connsiteX503" fmla="*/ 531494 w 17518038"/>
              <a:gd name="connsiteY503" fmla="*/ 13805843 h 17016984"/>
              <a:gd name="connsiteX504" fmla="*/ 541500 w 17518038"/>
              <a:gd name="connsiteY504" fmla="*/ 13827856 h 17016984"/>
              <a:gd name="connsiteX505" fmla="*/ 587530 w 17518038"/>
              <a:gd name="connsiteY505" fmla="*/ 13873887 h 17016984"/>
              <a:gd name="connsiteX506" fmla="*/ 607542 w 17518038"/>
              <a:gd name="connsiteY506" fmla="*/ 13868883 h 17016984"/>
              <a:gd name="connsiteX507" fmla="*/ 623552 w 17518038"/>
              <a:gd name="connsiteY507" fmla="*/ 13836862 h 17016984"/>
              <a:gd name="connsiteX508" fmla="*/ 556510 w 17518038"/>
              <a:gd name="connsiteY508" fmla="*/ 13780827 h 17016984"/>
              <a:gd name="connsiteX509" fmla="*/ 7088643 w 17518038"/>
              <a:gd name="connsiteY509" fmla="*/ 13778826 h 17016984"/>
              <a:gd name="connsiteX510" fmla="*/ 7048617 w 17518038"/>
              <a:gd name="connsiteY510" fmla="*/ 13801840 h 17016984"/>
              <a:gd name="connsiteX511" fmla="*/ 7034607 w 17518038"/>
              <a:gd name="connsiteY511" fmla="*/ 13833861 h 17016984"/>
              <a:gd name="connsiteX512" fmla="*/ 7075633 w 17518038"/>
              <a:gd name="connsiteY512" fmla="*/ 13809846 h 17016984"/>
              <a:gd name="connsiteX513" fmla="*/ 7088643 w 17518038"/>
              <a:gd name="connsiteY513" fmla="*/ 13778826 h 17016984"/>
              <a:gd name="connsiteX514" fmla="*/ 6342170 w 17518038"/>
              <a:gd name="connsiteY514" fmla="*/ 13737800 h 17016984"/>
              <a:gd name="connsiteX515" fmla="*/ 6332163 w 17518038"/>
              <a:gd name="connsiteY515" fmla="*/ 13768820 h 17016984"/>
              <a:gd name="connsiteX516" fmla="*/ 6292139 w 17518038"/>
              <a:gd name="connsiteY516" fmla="*/ 13790834 h 17016984"/>
              <a:gd name="connsiteX517" fmla="*/ 6304146 w 17518038"/>
              <a:gd name="connsiteY517" fmla="*/ 13761815 h 17016984"/>
              <a:gd name="connsiteX518" fmla="*/ 6342170 w 17518038"/>
              <a:gd name="connsiteY518" fmla="*/ 13737800 h 17016984"/>
              <a:gd name="connsiteX519" fmla="*/ 2257586 w 17518038"/>
              <a:gd name="connsiteY519" fmla="*/ 13725792 h 17016984"/>
              <a:gd name="connsiteX520" fmla="*/ 2239575 w 17518038"/>
              <a:gd name="connsiteY520" fmla="*/ 13729795 h 17016984"/>
              <a:gd name="connsiteX521" fmla="*/ 2244578 w 17518038"/>
              <a:gd name="connsiteY521" fmla="*/ 13748807 h 17016984"/>
              <a:gd name="connsiteX522" fmla="*/ 2257586 w 17518038"/>
              <a:gd name="connsiteY522" fmla="*/ 13736799 h 17016984"/>
              <a:gd name="connsiteX523" fmla="*/ 2257586 w 17518038"/>
              <a:gd name="connsiteY523" fmla="*/ 13725792 h 17016984"/>
              <a:gd name="connsiteX524" fmla="*/ 5545666 w 17518038"/>
              <a:gd name="connsiteY524" fmla="*/ 13710783 h 17016984"/>
              <a:gd name="connsiteX525" fmla="*/ 5526654 w 17518038"/>
              <a:gd name="connsiteY525" fmla="*/ 13715786 h 17016984"/>
              <a:gd name="connsiteX526" fmla="*/ 5524652 w 17518038"/>
              <a:gd name="connsiteY526" fmla="*/ 13748807 h 17016984"/>
              <a:gd name="connsiteX527" fmla="*/ 5553671 w 17518038"/>
              <a:gd name="connsiteY527" fmla="*/ 13755811 h 17016984"/>
              <a:gd name="connsiteX528" fmla="*/ 5564677 w 17518038"/>
              <a:gd name="connsiteY528" fmla="*/ 13742803 h 17016984"/>
              <a:gd name="connsiteX529" fmla="*/ 5545666 w 17518038"/>
              <a:gd name="connsiteY529" fmla="*/ 13710783 h 17016984"/>
              <a:gd name="connsiteX530" fmla="*/ 4813202 w 17518038"/>
              <a:gd name="connsiteY530" fmla="*/ 13705780 h 17016984"/>
              <a:gd name="connsiteX531" fmla="*/ 4808199 w 17518038"/>
              <a:gd name="connsiteY531" fmla="*/ 13725792 h 17016984"/>
              <a:gd name="connsiteX532" fmla="*/ 4791188 w 17518038"/>
              <a:gd name="connsiteY532" fmla="*/ 13729795 h 17016984"/>
              <a:gd name="connsiteX533" fmla="*/ 4799194 w 17518038"/>
              <a:gd name="connsiteY533" fmla="*/ 13712784 h 17016984"/>
              <a:gd name="connsiteX534" fmla="*/ 1473090 w 17518038"/>
              <a:gd name="connsiteY534" fmla="*/ 13705780 h 17016984"/>
              <a:gd name="connsiteX535" fmla="*/ 1454078 w 17518038"/>
              <a:gd name="connsiteY535" fmla="*/ 13710783 h 17016984"/>
              <a:gd name="connsiteX536" fmla="*/ 1409049 w 17518038"/>
              <a:gd name="connsiteY536" fmla="*/ 13767819 h 17016984"/>
              <a:gd name="connsiteX537" fmla="*/ 1452076 w 17518038"/>
              <a:gd name="connsiteY537" fmla="*/ 13749808 h 17016984"/>
              <a:gd name="connsiteX538" fmla="*/ 1473090 w 17518038"/>
              <a:gd name="connsiteY538" fmla="*/ 13705780 h 17016984"/>
              <a:gd name="connsiteX539" fmla="*/ 6517280 w 17518038"/>
              <a:gd name="connsiteY539" fmla="*/ 13702777 h 17016984"/>
              <a:gd name="connsiteX540" fmla="*/ 6528287 w 17518038"/>
              <a:gd name="connsiteY540" fmla="*/ 13707781 h 17016984"/>
              <a:gd name="connsiteX541" fmla="*/ 6501271 w 17518038"/>
              <a:gd name="connsiteY541" fmla="*/ 13743804 h 17016984"/>
              <a:gd name="connsiteX542" fmla="*/ 6452239 w 17518038"/>
              <a:gd name="connsiteY542" fmla="*/ 13745805 h 17016984"/>
              <a:gd name="connsiteX543" fmla="*/ 6448237 w 17518038"/>
              <a:gd name="connsiteY543" fmla="*/ 13731796 h 17016984"/>
              <a:gd name="connsiteX544" fmla="*/ 6477256 w 17518038"/>
              <a:gd name="connsiteY544" fmla="*/ 13708782 h 17016984"/>
              <a:gd name="connsiteX545" fmla="*/ 6517280 w 17518038"/>
              <a:gd name="connsiteY545" fmla="*/ 13702777 h 17016984"/>
              <a:gd name="connsiteX546" fmla="*/ 595535 w 17518038"/>
              <a:gd name="connsiteY546" fmla="*/ 13687768 h 17016984"/>
              <a:gd name="connsiteX547" fmla="*/ 595535 w 17518038"/>
              <a:gd name="connsiteY547" fmla="*/ 13723792 h 17016984"/>
              <a:gd name="connsiteX548" fmla="*/ 606542 w 17518038"/>
              <a:gd name="connsiteY548" fmla="*/ 13741802 h 17016984"/>
              <a:gd name="connsiteX549" fmla="*/ 651570 w 17518038"/>
              <a:gd name="connsiteY549" fmla="*/ 13747806 h 17016984"/>
              <a:gd name="connsiteX550" fmla="*/ 643565 w 17518038"/>
              <a:gd name="connsiteY550" fmla="*/ 13698776 h 17016984"/>
              <a:gd name="connsiteX551" fmla="*/ 631557 w 17518038"/>
              <a:gd name="connsiteY551" fmla="*/ 13689770 h 17016984"/>
              <a:gd name="connsiteX552" fmla="*/ 595535 w 17518038"/>
              <a:gd name="connsiteY552" fmla="*/ 13687768 h 17016984"/>
              <a:gd name="connsiteX553" fmla="*/ 995538 w 17518038"/>
              <a:gd name="connsiteY553" fmla="*/ 13673509 h 17016984"/>
              <a:gd name="connsiteX554" fmla="*/ 1009797 w 17518038"/>
              <a:gd name="connsiteY554" fmla="*/ 13692771 h 17016984"/>
              <a:gd name="connsiteX555" fmla="*/ 964768 w 17518038"/>
              <a:gd name="connsiteY555" fmla="*/ 13745805 h 17016984"/>
              <a:gd name="connsiteX556" fmla="*/ 944755 w 17518038"/>
              <a:gd name="connsiteY556" fmla="*/ 13737800 h 17016984"/>
              <a:gd name="connsiteX557" fmla="*/ 943755 w 17518038"/>
              <a:gd name="connsiteY557" fmla="*/ 13689770 h 17016984"/>
              <a:gd name="connsiteX558" fmla="*/ 942754 w 17518038"/>
              <a:gd name="connsiteY558" fmla="*/ 13689770 h 17016984"/>
              <a:gd name="connsiteX559" fmla="*/ 943755 w 17518038"/>
              <a:gd name="connsiteY559" fmla="*/ 13686767 h 17016984"/>
              <a:gd name="connsiteX560" fmla="*/ 943755 w 17518038"/>
              <a:gd name="connsiteY560" fmla="*/ 13688769 h 17016984"/>
              <a:gd name="connsiteX561" fmla="*/ 995538 w 17518038"/>
              <a:gd name="connsiteY561" fmla="*/ 13673509 h 17016984"/>
              <a:gd name="connsiteX562" fmla="*/ 6360182 w 17518038"/>
              <a:gd name="connsiteY562" fmla="*/ 13596711 h 17016984"/>
              <a:gd name="connsiteX563" fmla="*/ 6367186 w 17518038"/>
              <a:gd name="connsiteY563" fmla="*/ 13596711 h 17016984"/>
              <a:gd name="connsiteX564" fmla="*/ 6366185 w 17518038"/>
              <a:gd name="connsiteY564" fmla="*/ 13604716 h 17016984"/>
              <a:gd name="connsiteX565" fmla="*/ 6362182 w 17518038"/>
              <a:gd name="connsiteY565" fmla="*/ 13615723 h 17016984"/>
              <a:gd name="connsiteX566" fmla="*/ 6341170 w 17518038"/>
              <a:gd name="connsiteY566" fmla="*/ 13619726 h 17016984"/>
              <a:gd name="connsiteX567" fmla="*/ 6349175 w 17518038"/>
              <a:gd name="connsiteY567" fmla="*/ 13598713 h 17016984"/>
              <a:gd name="connsiteX568" fmla="*/ 6360182 w 17518038"/>
              <a:gd name="connsiteY568" fmla="*/ 13596711 h 17016984"/>
              <a:gd name="connsiteX569" fmla="*/ 1274339 w 17518038"/>
              <a:gd name="connsiteY569" fmla="*/ 13592959 h 17016984"/>
              <a:gd name="connsiteX570" fmla="*/ 1288973 w 17518038"/>
              <a:gd name="connsiteY570" fmla="*/ 13593709 h 17016984"/>
              <a:gd name="connsiteX571" fmla="*/ 1242944 w 17518038"/>
              <a:gd name="connsiteY571" fmla="*/ 13694773 h 17016984"/>
              <a:gd name="connsiteX572" fmla="*/ 1203919 w 17518038"/>
              <a:gd name="connsiteY572" fmla="*/ 13712784 h 17016984"/>
              <a:gd name="connsiteX573" fmla="*/ 1189911 w 17518038"/>
              <a:gd name="connsiteY573" fmla="*/ 13707781 h 17016984"/>
              <a:gd name="connsiteX574" fmla="*/ 1177903 w 17518038"/>
              <a:gd name="connsiteY574" fmla="*/ 13698776 h 17016984"/>
              <a:gd name="connsiteX575" fmla="*/ 1169898 w 17518038"/>
              <a:gd name="connsiteY575" fmla="*/ 13664754 h 17016984"/>
              <a:gd name="connsiteX576" fmla="*/ 1213926 w 17518038"/>
              <a:gd name="connsiteY576" fmla="*/ 13627730 h 17016984"/>
              <a:gd name="connsiteX577" fmla="*/ 1255952 w 17518038"/>
              <a:gd name="connsiteY577" fmla="*/ 13599713 h 17016984"/>
              <a:gd name="connsiteX578" fmla="*/ 1274339 w 17518038"/>
              <a:gd name="connsiteY578" fmla="*/ 13592959 h 17016984"/>
              <a:gd name="connsiteX579" fmla="*/ 2192545 w 17518038"/>
              <a:gd name="connsiteY579" fmla="*/ 13577698 h 17016984"/>
              <a:gd name="connsiteX580" fmla="*/ 2173533 w 17518038"/>
              <a:gd name="connsiteY580" fmla="*/ 13581701 h 17016984"/>
              <a:gd name="connsiteX581" fmla="*/ 2164527 w 17518038"/>
              <a:gd name="connsiteY581" fmla="*/ 13601714 h 17016984"/>
              <a:gd name="connsiteX582" fmla="*/ 2183539 w 17518038"/>
              <a:gd name="connsiteY582" fmla="*/ 13596711 h 17016984"/>
              <a:gd name="connsiteX583" fmla="*/ 2192545 w 17518038"/>
              <a:gd name="connsiteY583" fmla="*/ 13577698 h 17016984"/>
              <a:gd name="connsiteX584" fmla="*/ 6709403 w 17518038"/>
              <a:gd name="connsiteY584" fmla="*/ 13562689 h 17016984"/>
              <a:gd name="connsiteX585" fmla="*/ 6707400 w 17518038"/>
              <a:gd name="connsiteY585" fmla="*/ 13567692 h 17016984"/>
              <a:gd name="connsiteX586" fmla="*/ 6704400 w 17518038"/>
              <a:gd name="connsiteY586" fmla="*/ 13564691 h 17016984"/>
              <a:gd name="connsiteX587" fmla="*/ 6709403 w 17518038"/>
              <a:gd name="connsiteY587" fmla="*/ 13562689 h 17016984"/>
              <a:gd name="connsiteX588" fmla="*/ 6690140 w 17518038"/>
              <a:gd name="connsiteY588" fmla="*/ 13558562 h 17016984"/>
              <a:gd name="connsiteX589" fmla="*/ 6704400 w 17518038"/>
              <a:gd name="connsiteY589" fmla="*/ 13564691 h 17016984"/>
              <a:gd name="connsiteX590" fmla="*/ 6673379 w 17518038"/>
              <a:gd name="connsiteY590" fmla="*/ 13580701 h 17016984"/>
              <a:gd name="connsiteX591" fmla="*/ 6668377 w 17518038"/>
              <a:gd name="connsiteY591" fmla="*/ 13572695 h 17016984"/>
              <a:gd name="connsiteX592" fmla="*/ 6690140 w 17518038"/>
              <a:gd name="connsiteY592" fmla="*/ 13558562 h 17016984"/>
              <a:gd name="connsiteX593" fmla="*/ 1672966 w 17518038"/>
              <a:gd name="connsiteY593" fmla="*/ 13512533 h 17016984"/>
              <a:gd name="connsiteX594" fmla="*/ 1634192 w 17518038"/>
              <a:gd name="connsiteY594" fmla="*/ 13536673 h 17016984"/>
              <a:gd name="connsiteX595" fmla="*/ 1618181 w 17518038"/>
              <a:gd name="connsiteY595" fmla="*/ 13589707 h 17016984"/>
              <a:gd name="connsiteX596" fmla="*/ 1670214 w 17518038"/>
              <a:gd name="connsiteY596" fmla="*/ 13580701 h 17016984"/>
              <a:gd name="connsiteX597" fmla="*/ 1698232 w 17518038"/>
              <a:gd name="connsiteY597" fmla="*/ 13526666 h 17016984"/>
              <a:gd name="connsiteX598" fmla="*/ 1672966 w 17518038"/>
              <a:gd name="connsiteY598" fmla="*/ 13512533 h 17016984"/>
              <a:gd name="connsiteX599" fmla="*/ 1881348 w 17518038"/>
              <a:gd name="connsiteY599" fmla="*/ 13492644 h 17016984"/>
              <a:gd name="connsiteX600" fmla="*/ 1858333 w 17518038"/>
              <a:gd name="connsiteY600" fmla="*/ 13500650 h 17016984"/>
              <a:gd name="connsiteX601" fmla="*/ 1859334 w 17518038"/>
              <a:gd name="connsiteY601" fmla="*/ 13513659 h 17016984"/>
              <a:gd name="connsiteX602" fmla="*/ 1876345 w 17518038"/>
              <a:gd name="connsiteY602" fmla="*/ 13510656 h 17016984"/>
              <a:gd name="connsiteX603" fmla="*/ 2718878 w 17518038"/>
              <a:gd name="connsiteY603" fmla="*/ 13482638 h 17016984"/>
              <a:gd name="connsiteX604" fmla="*/ 2723881 w 17518038"/>
              <a:gd name="connsiteY604" fmla="*/ 13482638 h 17016984"/>
              <a:gd name="connsiteX605" fmla="*/ 2717877 w 17518038"/>
              <a:gd name="connsiteY605" fmla="*/ 13488643 h 17016984"/>
              <a:gd name="connsiteX606" fmla="*/ 897682 w 17518038"/>
              <a:gd name="connsiteY606" fmla="*/ 13477590 h 17016984"/>
              <a:gd name="connsiteX607" fmla="*/ 897726 w 17518038"/>
              <a:gd name="connsiteY607" fmla="*/ 13477635 h 17016984"/>
              <a:gd name="connsiteX608" fmla="*/ 894731 w 17518038"/>
              <a:gd name="connsiteY608" fmla="*/ 13480630 h 17016984"/>
              <a:gd name="connsiteX609" fmla="*/ 1413052 w 17518038"/>
              <a:gd name="connsiteY609" fmla="*/ 13471631 h 17016984"/>
              <a:gd name="connsiteX610" fmla="*/ 1405047 w 17518038"/>
              <a:gd name="connsiteY610" fmla="*/ 13489643 h 17016984"/>
              <a:gd name="connsiteX611" fmla="*/ 1391038 w 17518038"/>
              <a:gd name="connsiteY611" fmla="*/ 13497648 h 17016984"/>
              <a:gd name="connsiteX612" fmla="*/ 1386035 w 17518038"/>
              <a:gd name="connsiteY612" fmla="*/ 13490644 h 17016984"/>
              <a:gd name="connsiteX613" fmla="*/ 1000791 w 17518038"/>
              <a:gd name="connsiteY613" fmla="*/ 13440612 h 17016984"/>
              <a:gd name="connsiteX614" fmla="*/ 993786 w 17518038"/>
              <a:gd name="connsiteY614" fmla="*/ 13460625 h 17016984"/>
              <a:gd name="connsiteX615" fmla="*/ 978777 w 17518038"/>
              <a:gd name="connsiteY615" fmla="*/ 13468630 h 17016984"/>
              <a:gd name="connsiteX616" fmla="*/ 971773 w 17518038"/>
              <a:gd name="connsiteY616" fmla="*/ 13460625 h 17016984"/>
              <a:gd name="connsiteX617" fmla="*/ 1000791 w 17518038"/>
              <a:gd name="connsiteY617" fmla="*/ 13440612 h 17016984"/>
              <a:gd name="connsiteX618" fmla="*/ 5929909 w 17518038"/>
              <a:gd name="connsiteY618" fmla="*/ 13438611 h 17016984"/>
              <a:gd name="connsiteX619" fmla="*/ 5946919 w 17518038"/>
              <a:gd name="connsiteY619" fmla="*/ 13441612 h 17016984"/>
              <a:gd name="connsiteX620" fmla="*/ 5958927 w 17518038"/>
              <a:gd name="connsiteY620" fmla="*/ 13448618 h 17016984"/>
              <a:gd name="connsiteX621" fmla="*/ 5950922 w 17518038"/>
              <a:gd name="connsiteY621" fmla="*/ 13478637 h 17016984"/>
              <a:gd name="connsiteX622" fmla="*/ 5917901 w 17518038"/>
              <a:gd name="connsiteY622" fmla="*/ 13470631 h 17016984"/>
              <a:gd name="connsiteX623" fmla="*/ 5929909 w 17518038"/>
              <a:gd name="connsiteY623" fmla="*/ 13438611 h 17016984"/>
              <a:gd name="connsiteX624" fmla="*/ 2802087 w 17518038"/>
              <a:gd name="connsiteY624" fmla="*/ 13428964 h 17016984"/>
              <a:gd name="connsiteX625" fmla="*/ 2811937 w 17518038"/>
              <a:gd name="connsiteY625" fmla="*/ 13435609 h 17016984"/>
              <a:gd name="connsiteX626" fmla="*/ 2816940 w 17518038"/>
              <a:gd name="connsiteY626" fmla="*/ 13467629 h 17016984"/>
              <a:gd name="connsiteX627" fmla="*/ 2772912 w 17518038"/>
              <a:gd name="connsiteY627" fmla="*/ 13483640 h 17016984"/>
              <a:gd name="connsiteX628" fmla="*/ 2723881 w 17518038"/>
              <a:gd name="connsiteY628" fmla="*/ 13482638 h 17016984"/>
              <a:gd name="connsiteX629" fmla="*/ 2757902 w 17518038"/>
              <a:gd name="connsiteY629" fmla="*/ 13451619 h 17016984"/>
              <a:gd name="connsiteX630" fmla="*/ 2802087 w 17518038"/>
              <a:gd name="connsiteY630" fmla="*/ 13428964 h 17016984"/>
              <a:gd name="connsiteX631" fmla="*/ 2480727 w 17518038"/>
              <a:gd name="connsiteY631" fmla="*/ 13399586 h 17016984"/>
              <a:gd name="connsiteX632" fmla="*/ 2450708 w 17518038"/>
              <a:gd name="connsiteY632" fmla="*/ 13412594 h 17016984"/>
              <a:gd name="connsiteX633" fmla="*/ 2454711 w 17518038"/>
              <a:gd name="connsiteY633" fmla="*/ 13441612 h 17016984"/>
              <a:gd name="connsiteX634" fmla="*/ 2487732 w 17518038"/>
              <a:gd name="connsiteY634" fmla="*/ 13441612 h 17016984"/>
              <a:gd name="connsiteX635" fmla="*/ 2480727 w 17518038"/>
              <a:gd name="connsiteY635" fmla="*/ 13399586 h 17016984"/>
              <a:gd name="connsiteX636" fmla="*/ 2596800 w 17518038"/>
              <a:gd name="connsiteY636" fmla="*/ 13393583 h 17016984"/>
              <a:gd name="connsiteX637" fmla="*/ 2592798 w 17518038"/>
              <a:gd name="connsiteY637" fmla="*/ 13410593 h 17016984"/>
              <a:gd name="connsiteX638" fmla="*/ 2603805 w 17518038"/>
              <a:gd name="connsiteY638" fmla="*/ 13413595 h 17016984"/>
              <a:gd name="connsiteX639" fmla="*/ 2615812 w 17518038"/>
              <a:gd name="connsiteY639" fmla="*/ 13402588 h 17016984"/>
              <a:gd name="connsiteX640" fmla="*/ 1754643 w 17518038"/>
              <a:gd name="connsiteY640" fmla="*/ 13356684 h 17016984"/>
              <a:gd name="connsiteX641" fmla="*/ 1735255 w 17518038"/>
              <a:gd name="connsiteY641" fmla="*/ 13361562 h 17016984"/>
              <a:gd name="connsiteX642" fmla="*/ 1728251 w 17518038"/>
              <a:gd name="connsiteY642" fmla="*/ 13380574 h 17016984"/>
              <a:gd name="connsiteX643" fmla="*/ 1746262 w 17518038"/>
              <a:gd name="connsiteY643" fmla="*/ 13376571 h 17016984"/>
              <a:gd name="connsiteX644" fmla="*/ 1754643 w 17518038"/>
              <a:gd name="connsiteY644" fmla="*/ 13356684 h 17016984"/>
              <a:gd name="connsiteX645" fmla="*/ 1446073 w 17518038"/>
              <a:gd name="connsiteY645" fmla="*/ 13355558 h 17016984"/>
              <a:gd name="connsiteX646" fmla="*/ 1439068 w 17518038"/>
              <a:gd name="connsiteY646" fmla="*/ 13373570 h 17016984"/>
              <a:gd name="connsiteX647" fmla="*/ 1421057 w 17518038"/>
              <a:gd name="connsiteY647" fmla="*/ 13377572 h 17016984"/>
              <a:gd name="connsiteX648" fmla="*/ 1446073 w 17518038"/>
              <a:gd name="connsiteY648" fmla="*/ 13355558 h 17016984"/>
              <a:gd name="connsiteX649" fmla="*/ 5974813 w 17518038"/>
              <a:gd name="connsiteY649" fmla="*/ 13321036 h 17016984"/>
              <a:gd name="connsiteX650" fmla="*/ 5981942 w 17518038"/>
              <a:gd name="connsiteY650" fmla="*/ 13321536 h 17016984"/>
              <a:gd name="connsiteX651" fmla="*/ 5975938 w 17518038"/>
              <a:gd name="connsiteY651" fmla="*/ 13340549 h 17016984"/>
              <a:gd name="connsiteX652" fmla="*/ 5955925 w 17518038"/>
              <a:gd name="connsiteY652" fmla="*/ 13342550 h 17016984"/>
              <a:gd name="connsiteX653" fmla="*/ 5963930 w 17518038"/>
              <a:gd name="connsiteY653" fmla="*/ 13323538 h 17016984"/>
              <a:gd name="connsiteX654" fmla="*/ 5974813 w 17518038"/>
              <a:gd name="connsiteY654" fmla="*/ 13321036 h 17016984"/>
              <a:gd name="connsiteX655" fmla="*/ 1854831 w 17518038"/>
              <a:gd name="connsiteY655" fmla="*/ 13301524 h 17016984"/>
              <a:gd name="connsiteX656" fmla="*/ 1843324 w 17518038"/>
              <a:gd name="connsiteY656" fmla="*/ 13303526 h 17016984"/>
              <a:gd name="connsiteX657" fmla="*/ 1821310 w 17518038"/>
              <a:gd name="connsiteY657" fmla="*/ 13340549 h 17016984"/>
              <a:gd name="connsiteX658" fmla="*/ 1828314 w 17518038"/>
              <a:gd name="connsiteY658" fmla="*/ 13380574 h 17016984"/>
              <a:gd name="connsiteX659" fmla="*/ 1867339 w 17518038"/>
              <a:gd name="connsiteY659" fmla="*/ 13349555 h 17016984"/>
              <a:gd name="connsiteX660" fmla="*/ 1863336 w 17518038"/>
              <a:gd name="connsiteY660" fmla="*/ 13302524 h 17016984"/>
              <a:gd name="connsiteX661" fmla="*/ 1854831 w 17518038"/>
              <a:gd name="connsiteY661" fmla="*/ 13301524 h 17016984"/>
              <a:gd name="connsiteX662" fmla="*/ 1384033 w 17518038"/>
              <a:gd name="connsiteY662" fmla="*/ 13287515 h 17016984"/>
              <a:gd name="connsiteX663" fmla="*/ 1377029 w 17518038"/>
              <a:gd name="connsiteY663" fmla="*/ 13307527 h 17016984"/>
              <a:gd name="connsiteX664" fmla="*/ 1357016 w 17518038"/>
              <a:gd name="connsiteY664" fmla="*/ 13311530 h 17016984"/>
              <a:gd name="connsiteX665" fmla="*/ 1384033 w 17518038"/>
              <a:gd name="connsiteY665" fmla="*/ 13287515 h 17016984"/>
              <a:gd name="connsiteX666" fmla="*/ 1213426 w 17518038"/>
              <a:gd name="connsiteY666" fmla="*/ 13273006 h 17016984"/>
              <a:gd name="connsiteX667" fmla="*/ 1186909 w 17518038"/>
              <a:gd name="connsiteY667" fmla="*/ 13285514 h 17016984"/>
              <a:gd name="connsiteX668" fmla="*/ 1157890 w 17518038"/>
              <a:gd name="connsiteY668" fmla="*/ 13352556 h 17016984"/>
              <a:gd name="connsiteX669" fmla="*/ 1233938 w 17518038"/>
              <a:gd name="connsiteY669" fmla="*/ 13278510 h 17016984"/>
              <a:gd name="connsiteX670" fmla="*/ 1213426 w 17518038"/>
              <a:gd name="connsiteY670" fmla="*/ 13273006 h 17016984"/>
              <a:gd name="connsiteX671" fmla="*/ 6766063 w 17518038"/>
              <a:gd name="connsiteY671" fmla="*/ 13246989 h 17016984"/>
              <a:gd name="connsiteX672" fmla="*/ 6758434 w 17518038"/>
              <a:gd name="connsiteY672" fmla="*/ 13265501 h 17016984"/>
              <a:gd name="connsiteX673" fmla="*/ 6752429 w 17518038"/>
              <a:gd name="connsiteY673" fmla="*/ 13266502 h 17016984"/>
              <a:gd name="connsiteX674" fmla="*/ 6742424 w 17518038"/>
              <a:gd name="connsiteY674" fmla="*/ 13266502 h 17016984"/>
              <a:gd name="connsiteX675" fmla="*/ 6745424 w 17518038"/>
              <a:gd name="connsiteY675" fmla="*/ 13256495 h 17016984"/>
              <a:gd name="connsiteX676" fmla="*/ 6747427 w 17518038"/>
              <a:gd name="connsiteY676" fmla="*/ 13249491 h 17016984"/>
              <a:gd name="connsiteX677" fmla="*/ 6766063 w 17518038"/>
              <a:gd name="connsiteY677" fmla="*/ 13246989 h 17016984"/>
              <a:gd name="connsiteX678" fmla="*/ 1163894 w 17518038"/>
              <a:gd name="connsiteY678" fmla="*/ 13232480 h 17016984"/>
              <a:gd name="connsiteX679" fmla="*/ 1057827 w 17518038"/>
              <a:gd name="connsiteY679" fmla="*/ 13289517 h 17016984"/>
              <a:gd name="connsiteX680" fmla="*/ 1050823 w 17518038"/>
              <a:gd name="connsiteY680" fmla="*/ 13317534 h 17016984"/>
              <a:gd name="connsiteX681" fmla="*/ 1101855 w 17518038"/>
              <a:gd name="connsiteY681" fmla="*/ 13316533 h 17016984"/>
              <a:gd name="connsiteX682" fmla="*/ 1161893 w 17518038"/>
              <a:gd name="connsiteY682" fmla="*/ 13261499 h 17016984"/>
              <a:gd name="connsiteX683" fmla="*/ 1169898 w 17518038"/>
              <a:gd name="connsiteY683" fmla="*/ 13240485 h 17016984"/>
              <a:gd name="connsiteX684" fmla="*/ 1163894 w 17518038"/>
              <a:gd name="connsiteY684" fmla="*/ 13232480 h 17016984"/>
              <a:gd name="connsiteX685" fmla="*/ 2721880 w 17518038"/>
              <a:gd name="connsiteY685" fmla="*/ 13177445 h 17016984"/>
              <a:gd name="connsiteX686" fmla="*/ 2711873 w 17518038"/>
              <a:gd name="connsiteY686" fmla="*/ 13237483 h 17016984"/>
              <a:gd name="connsiteX687" fmla="*/ 2702868 w 17518038"/>
              <a:gd name="connsiteY687" fmla="*/ 13228478 h 17016984"/>
              <a:gd name="connsiteX688" fmla="*/ 2690860 w 17518038"/>
              <a:gd name="connsiteY688" fmla="*/ 13186451 h 17016984"/>
              <a:gd name="connsiteX689" fmla="*/ 2721880 w 17518038"/>
              <a:gd name="connsiteY689" fmla="*/ 13177445 h 17016984"/>
              <a:gd name="connsiteX690" fmla="*/ 2406680 w 17518038"/>
              <a:gd name="connsiteY690" fmla="*/ 13169441 h 17016984"/>
              <a:gd name="connsiteX691" fmla="*/ 2399676 w 17518038"/>
              <a:gd name="connsiteY691" fmla="*/ 13187451 h 17016984"/>
              <a:gd name="connsiteX692" fmla="*/ 2382665 w 17518038"/>
              <a:gd name="connsiteY692" fmla="*/ 13191454 h 17016984"/>
              <a:gd name="connsiteX693" fmla="*/ 2382665 w 17518038"/>
              <a:gd name="connsiteY693" fmla="*/ 13179447 h 17016984"/>
              <a:gd name="connsiteX694" fmla="*/ 1735881 w 17518038"/>
              <a:gd name="connsiteY694" fmla="*/ 13168565 h 17016984"/>
              <a:gd name="connsiteX695" fmla="*/ 1685224 w 17518038"/>
              <a:gd name="connsiteY695" fmla="*/ 13189453 h 17016984"/>
              <a:gd name="connsiteX696" fmla="*/ 1685224 w 17518038"/>
              <a:gd name="connsiteY696" fmla="*/ 13186451 h 17016984"/>
              <a:gd name="connsiteX697" fmla="*/ 1681221 w 17518038"/>
              <a:gd name="connsiteY697" fmla="*/ 13188453 h 17016984"/>
              <a:gd name="connsiteX698" fmla="*/ 1683223 w 17518038"/>
              <a:gd name="connsiteY698" fmla="*/ 13190454 h 17016984"/>
              <a:gd name="connsiteX699" fmla="*/ 1685224 w 17518038"/>
              <a:gd name="connsiteY699" fmla="*/ 13189453 h 17016984"/>
              <a:gd name="connsiteX700" fmla="*/ 1682222 w 17518038"/>
              <a:gd name="connsiteY700" fmla="*/ 13241486 h 17016984"/>
              <a:gd name="connsiteX701" fmla="*/ 1728251 w 17518038"/>
              <a:gd name="connsiteY701" fmla="*/ 13245489 h 17016984"/>
              <a:gd name="connsiteX702" fmla="*/ 1767276 w 17518038"/>
              <a:gd name="connsiteY702" fmla="*/ 13224476 h 17016984"/>
              <a:gd name="connsiteX703" fmla="*/ 1760271 w 17518038"/>
              <a:gd name="connsiteY703" fmla="*/ 13193456 h 17016984"/>
              <a:gd name="connsiteX704" fmla="*/ 1735881 w 17518038"/>
              <a:gd name="connsiteY704" fmla="*/ 13168565 h 17016984"/>
              <a:gd name="connsiteX705" fmla="*/ 1881382 w 17518038"/>
              <a:gd name="connsiteY705" fmla="*/ 13163901 h 17016984"/>
              <a:gd name="connsiteX706" fmla="*/ 1886351 w 17518038"/>
              <a:gd name="connsiteY706" fmla="*/ 13165438 h 17016984"/>
              <a:gd name="connsiteX707" fmla="*/ 1879245 w 17518038"/>
              <a:gd name="connsiteY707" fmla="*/ 13169955 h 17016984"/>
              <a:gd name="connsiteX708" fmla="*/ 1877345 w 17518038"/>
              <a:gd name="connsiteY708" fmla="*/ 13167439 h 17016984"/>
              <a:gd name="connsiteX709" fmla="*/ 1890353 w 17518038"/>
              <a:gd name="connsiteY709" fmla="*/ 13162436 h 17016984"/>
              <a:gd name="connsiteX710" fmla="*/ 1891354 w 17518038"/>
              <a:gd name="connsiteY710" fmla="*/ 13164438 h 17016984"/>
              <a:gd name="connsiteX711" fmla="*/ 1889353 w 17518038"/>
              <a:gd name="connsiteY711" fmla="*/ 13166438 h 17016984"/>
              <a:gd name="connsiteX712" fmla="*/ 1886351 w 17518038"/>
              <a:gd name="connsiteY712" fmla="*/ 13165438 h 17016984"/>
              <a:gd name="connsiteX713" fmla="*/ 1890353 w 17518038"/>
              <a:gd name="connsiteY713" fmla="*/ 13162436 h 17016984"/>
              <a:gd name="connsiteX714" fmla="*/ 1345009 w 17518038"/>
              <a:gd name="connsiteY714" fmla="*/ 13158434 h 17016984"/>
              <a:gd name="connsiteX715" fmla="*/ 1312988 w 17518038"/>
              <a:gd name="connsiteY715" fmla="*/ 13178447 h 17016984"/>
              <a:gd name="connsiteX716" fmla="*/ 1240943 w 17518038"/>
              <a:gd name="connsiteY716" fmla="*/ 13276508 h 17016984"/>
              <a:gd name="connsiteX717" fmla="*/ 1311988 w 17518038"/>
              <a:gd name="connsiteY717" fmla="*/ 13252493 h 17016984"/>
              <a:gd name="connsiteX718" fmla="*/ 1329999 w 17518038"/>
              <a:gd name="connsiteY718" fmla="*/ 13271505 h 17016984"/>
              <a:gd name="connsiteX719" fmla="*/ 1304983 w 17518038"/>
              <a:gd name="connsiteY719" fmla="*/ 13345552 h 17016984"/>
              <a:gd name="connsiteX720" fmla="*/ 1344008 w 17518038"/>
              <a:gd name="connsiteY720" fmla="*/ 13390580 h 17016984"/>
              <a:gd name="connsiteX721" fmla="*/ 1346009 w 17518038"/>
              <a:gd name="connsiteY721" fmla="*/ 13424602 h 17016984"/>
              <a:gd name="connsiteX722" fmla="*/ 1302982 w 17518038"/>
              <a:gd name="connsiteY722" fmla="*/ 13443614 h 17016984"/>
              <a:gd name="connsiteX723" fmla="*/ 1265959 w 17518038"/>
              <a:gd name="connsiteY723" fmla="*/ 13464627 h 17016984"/>
              <a:gd name="connsiteX724" fmla="*/ 1266959 w 17518038"/>
              <a:gd name="connsiteY724" fmla="*/ 13465628 h 17016984"/>
              <a:gd name="connsiteX725" fmla="*/ 1260955 w 17518038"/>
              <a:gd name="connsiteY725" fmla="*/ 13471631 h 17016984"/>
              <a:gd name="connsiteX726" fmla="*/ 1263957 w 17518038"/>
              <a:gd name="connsiteY726" fmla="*/ 13494646 h 17016984"/>
              <a:gd name="connsiteX727" fmla="*/ 1250949 w 17518038"/>
              <a:gd name="connsiteY727" fmla="*/ 13506654 h 17016984"/>
              <a:gd name="connsiteX728" fmla="*/ 1259955 w 17518038"/>
              <a:gd name="connsiteY728" fmla="*/ 13471631 h 17016984"/>
              <a:gd name="connsiteX729" fmla="*/ 1258954 w 17518038"/>
              <a:gd name="connsiteY729" fmla="*/ 13467629 h 17016984"/>
              <a:gd name="connsiteX730" fmla="*/ 1263957 w 17518038"/>
              <a:gd name="connsiteY730" fmla="*/ 13464627 h 17016984"/>
              <a:gd name="connsiteX731" fmla="*/ 1218929 w 17518038"/>
              <a:gd name="connsiteY731" fmla="*/ 13412594 h 17016984"/>
              <a:gd name="connsiteX732" fmla="*/ 1154888 w 17518038"/>
              <a:gd name="connsiteY732" fmla="*/ 13356559 h 17016984"/>
              <a:gd name="connsiteX733" fmla="*/ 1037814 w 17518038"/>
              <a:gd name="connsiteY733" fmla="*/ 13390580 h 17016984"/>
              <a:gd name="connsiteX734" fmla="*/ 927745 w 17518038"/>
              <a:gd name="connsiteY734" fmla="*/ 13446616 h 17016984"/>
              <a:gd name="connsiteX735" fmla="*/ 897682 w 17518038"/>
              <a:gd name="connsiteY735" fmla="*/ 13477590 h 17016984"/>
              <a:gd name="connsiteX736" fmla="*/ 895724 w 17518038"/>
              <a:gd name="connsiteY736" fmla="*/ 13475634 h 17016984"/>
              <a:gd name="connsiteX737" fmla="*/ 888720 w 17518038"/>
              <a:gd name="connsiteY737" fmla="*/ 13480637 h 17016984"/>
              <a:gd name="connsiteX738" fmla="*/ 863704 w 17518038"/>
              <a:gd name="connsiteY738" fmla="*/ 13477635 h 17016984"/>
              <a:gd name="connsiteX739" fmla="*/ 858701 w 17518038"/>
              <a:gd name="connsiteY739" fmla="*/ 13497648 h 17016984"/>
              <a:gd name="connsiteX740" fmla="*/ 888720 w 17518038"/>
              <a:gd name="connsiteY740" fmla="*/ 13480637 h 17016984"/>
              <a:gd name="connsiteX741" fmla="*/ 893723 w 17518038"/>
              <a:gd name="connsiteY741" fmla="*/ 13481638 h 17016984"/>
              <a:gd name="connsiteX742" fmla="*/ 894731 w 17518038"/>
              <a:gd name="connsiteY742" fmla="*/ 13480630 h 17016984"/>
              <a:gd name="connsiteX743" fmla="*/ 894724 w 17518038"/>
              <a:gd name="connsiteY743" fmla="*/ 13480637 h 17016984"/>
              <a:gd name="connsiteX744" fmla="*/ 925743 w 17518038"/>
              <a:gd name="connsiteY744" fmla="*/ 13509656 h 17016984"/>
              <a:gd name="connsiteX745" fmla="*/ 1072836 w 17518038"/>
              <a:gd name="connsiteY745" fmla="*/ 13477635 h 17016984"/>
              <a:gd name="connsiteX746" fmla="*/ 1175902 w 17518038"/>
              <a:gd name="connsiteY746" fmla="*/ 13511657 h 17016984"/>
              <a:gd name="connsiteX747" fmla="*/ 1148885 w 17518038"/>
              <a:gd name="connsiteY747" fmla="*/ 13596711 h 17016984"/>
              <a:gd name="connsiteX748" fmla="*/ 1118866 w 17518038"/>
              <a:gd name="connsiteY748" fmla="*/ 13623728 h 17016984"/>
              <a:gd name="connsiteX749" fmla="*/ 1096852 w 17518038"/>
              <a:gd name="connsiteY749" fmla="*/ 13604716 h 17016984"/>
              <a:gd name="connsiteX750" fmla="*/ 1097852 w 17518038"/>
              <a:gd name="connsiteY750" fmla="*/ 13555685 h 17016984"/>
              <a:gd name="connsiteX751" fmla="*/ 993786 w 17518038"/>
              <a:gd name="connsiteY751" fmla="*/ 13595710 h 17016984"/>
              <a:gd name="connsiteX752" fmla="*/ 938752 w 17518038"/>
              <a:gd name="connsiteY752" fmla="*/ 13689770 h 17016984"/>
              <a:gd name="connsiteX753" fmla="*/ 879714 w 17518038"/>
              <a:gd name="connsiteY753" fmla="*/ 13741802 h 17016984"/>
              <a:gd name="connsiteX754" fmla="*/ 829683 w 17518038"/>
              <a:gd name="connsiteY754" fmla="*/ 13735799 h 17016984"/>
              <a:gd name="connsiteX755" fmla="*/ 845693 w 17518038"/>
              <a:gd name="connsiteY755" fmla="*/ 13652746 h 17016984"/>
              <a:gd name="connsiteX756" fmla="*/ 855699 w 17518038"/>
              <a:gd name="connsiteY756" fmla="*/ 13618725 h 17016984"/>
              <a:gd name="connsiteX757" fmla="*/ 814673 w 17518038"/>
              <a:gd name="connsiteY757" fmla="*/ 13641739 h 17016984"/>
              <a:gd name="connsiteX758" fmla="*/ 770645 w 17518038"/>
              <a:gd name="connsiteY758" fmla="*/ 13749808 h 17016984"/>
              <a:gd name="connsiteX759" fmla="*/ 690595 w 17518038"/>
              <a:gd name="connsiteY759" fmla="*/ 13894900 h 17016984"/>
              <a:gd name="connsiteX760" fmla="*/ 661576 w 17518038"/>
              <a:gd name="connsiteY760" fmla="*/ 13933925 h 17016984"/>
              <a:gd name="connsiteX761" fmla="*/ 689594 w 17518038"/>
              <a:gd name="connsiteY761" fmla="*/ 13961942 h 17016984"/>
              <a:gd name="connsiteX762" fmla="*/ 732621 w 17518038"/>
              <a:gd name="connsiteY762" fmla="*/ 13938928 h 17016984"/>
              <a:gd name="connsiteX763" fmla="*/ 763641 w 17518038"/>
              <a:gd name="connsiteY763" fmla="*/ 13991961 h 17016984"/>
              <a:gd name="connsiteX764" fmla="*/ 746630 w 17518038"/>
              <a:gd name="connsiteY764" fmla="*/ 14030985 h 17016984"/>
              <a:gd name="connsiteX765" fmla="*/ 788657 w 17518038"/>
              <a:gd name="connsiteY765" fmla="*/ 14008972 h 17016984"/>
              <a:gd name="connsiteX766" fmla="*/ 831684 w 17518038"/>
              <a:gd name="connsiteY766" fmla="*/ 13984957 h 17016984"/>
              <a:gd name="connsiteX767" fmla="*/ 866706 w 17518038"/>
              <a:gd name="connsiteY767" fmla="*/ 13927920 h 17016984"/>
              <a:gd name="connsiteX768" fmla="*/ 869708 w 17518038"/>
              <a:gd name="connsiteY768" fmla="*/ 13909909 h 17016984"/>
              <a:gd name="connsiteX769" fmla="*/ 875712 w 17518038"/>
              <a:gd name="connsiteY769" fmla="*/ 13895900 h 17016984"/>
              <a:gd name="connsiteX770" fmla="*/ 1042817 w 17518038"/>
              <a:gd name="connsiteY770" fmla="*/ 13767819 h 17016984"/>
              <a:gd name="connsiteX771" fmla="*/ 1148885 w 17518038"/>
              <a:gd name="connsiteY771" fmla="*/ 13742803 h 17016984"/>
              <a:gd name="connsiteX772" fmla="*/ 1245946 w 17518038"/>
              <a:gd name="connsiteY772" fmla="*/ 13743804 h 17016984"/>
              <a:gd name="connsiteX773" fmla="*/ 1269961 w 17518038"/>
              <a:gd name="connsiteY773" fmla="*/ 13764817 h 17016984"/>
              <a:gd name="connsiteX774" fmla="*/ 1269961 w 17518038"/>
              <a:gd name="connsiteY774" fmla="*/ 13782828 h 17016984"/>
              <a:gd name="connsiteX775" fmla="*/ 1310987 w 17518038"/>
              <a:gd name="connsiteY775" fmla="*/ 13758814 h 17016984"/>
              <a:gd name="connsiteX776" fmla="*/ 1360018 w 17518038"/>
              <a:gd name="connsiteY776" fmla="*/ 13653747 h 17016984"/>
              <a:gd name="connsiteX777" fmla="*/ 1417054 w 17518038"/>
              <a:gd name="connsiteY777" fmla="*/ 13629732 h 17016984"/>
              <a:gd name="connsiteX778" fmla="*/ 1496104 w 17518038"/>
              <a:gd name="connsiteY778" fmla="*/ 13591707 h 17016984"/>
              <a:gd name="connsiteX779" fmla="*/ 1586161 w 17518038"/>
              <a:gd name="connsiteY779" fmla="*/ 13442613 h 17016984"/>
              <a:gd name="connsiteX780" fmla="*/ 1562146 w 17518038"/>
              <a:gd name="connsiteY780" fmla="*/ 13369567 h 17016984"/>
              <a:gd name="connsiteX781" fmla="*/ 1520119 w 17518038"/>
              <a:gd name="connsiteY781" fmla="*/ 13327540 h 17016984"/>
              <a:gd name="connsiteX782" fmla="*/ 1542133 w 17518038"/>
              <a:gd name="connsiteY782" fmla="*/ 13298523 h 17016984"/>
              <a:gd name="connsiteX783" fmla="*/ 1605173 w 17518038"/>
              <a:gd name="connsiteY783" fmla="*/ 13236483 h 17016984"/>
              <a:gd name="connsiteX784" fmla="*/ 1680221 w 17518038"/>
              <a:gd name="connsiteY784" fmla="*/ 13190454 h 17016984"/>
              <a:gd name="connsiteX785" fmla="*/ 1608175 w 17518038"/>
              <a:gd name="connsiteY785" fmla="*/ 13178447 h 17016984"/>
              <a:gd name="connsiteX786" fmla="*/ 1377029 w 17518038"/>
              <a:gd name="connsiteY786" fmla="*/ 13189453 h 17016984"/>
              <a:gd name="connsiteX787" fmla="*/ 1345009 w 17518038"/>
              <a:gd name="connsiteY787" fmla="*/ 13158434 h 17016984"/>
              <a:gd name="connsiteX788" fmla="*/ 1482221 w 17518038"/>
              <a:gd name="connsiteY788" fmla="*/ 13146676 h 17016984"/>
              <a:gd name="connsiteX789" fmla="*/ 1462083 w 17518038"/>
              <a:gd name="connsiteY789" fmla="*/ 13152429 h 17016984"/>
              <a:gd name="connsiteX790" fmla="*/ 1456079 w 17518038"/>
              <a:gd name="connsiteY790" fmla="*/ 13171442 h 17016984"/>
              <a:gd name="connsiteX791" fmla="*/ 1469087 w 17518038"/>
              <a:gd name="connsiteY791" fmla="*/ 13173444 h 17016984"/>
              <a:gd name="connsiteX792" fmla="*/ 1482095 w 17518038"/>
              <a:gd name="connsiteY792" fmla="*/ 13160435 h 17016984"/>
              <a:gd name="connsiteX793" fmla="*/ 1482221 w 17518038"/>
              <a:gd name="connsiteY793" fmla="*/ 13146676 h 17016984"/>
              <a:gd name="connsiteX794" fmla="*/ 7309783 w 17518038"/>
              <a:gd name="connsiteY794" fmla="*/ 13139422 h 17016984"/>
              <a:gd name="connsiteX795" fmla="*/ 7282765 w 17518038"/>
              <a:gd name="connsiteY795" fmla="*/ 13155432 h 17016984"/>
              <a:gd name="connsiteX796" fmla="*/ 7286768 w 17518038"/>
              <a:gd name="connsiteY796" fmla="*/ 13163437 h 17016984"/>
              <a:gd name="connsiteX797" fmla="*/ 7301778 w 17518038"/>
              <a:gd name="connsiteY797" fmla="*/ 13156432 h 17016984"/>
              <a:gd name="connsiteX798" fmla="*/ 7309783 w 17518038"/>
              <a:gd name="connsiteY798" fmla="*/ 13139422 h 17016984"/>
              <a:gd name="connsiteX799" fmla="*/ 2597801 w 17518038"/>
              <a:gd name="connsiteY799" fmla="*/ 13119409 h 17016984"/>
              <a:gd name="connsiteX800" fmla="*/ 2550771 w 17518038"/>
              <a:gd name="connsiteY800" fmla="*/ 13176445 h 17016984"/>
              <a:gd name="connsiteX801" fmla="*/ 2526756 w 17518038"/>
              <a:gd name="connsiteY801" fmla="*/ 13175444 h 17016984"/>
              <a:gd name="connsiteX802" fmla="*/ 2553773 w 17518038"/>
              <a:gd name="connsiteY802" fmla="*/ 13139422 h 17016984"/>
              <a:gd name="connsiteX803" fmla="*/ 2597801 w 17518038"/>
              <a:gd name="connsiteY803" fmla="*/ 13119409 h 17016984"/>
              <a:gd name="connsiteX804" fmla="*/ 3323260 w 17518038"/>
              <a:gd name="connsiteY804" fmla="*/ 13109403 h 17016984"/>
              <a:gd name="connsiteX805" fmla="*/ 3317256 w 17518038"/>
              <a:gd name="connsiteY805" fmla="*/ 13129415 h 17016984"/>
              <a:gd name="connsiteX806" fmla="*/ 3297243 w 17518038"/>
              <a:gd name="connsiteY806" fmla="*/ 13133418 h 17016984"/>
              <a:gd name="connsiteX807" fmla="*/ 3305248 w 17518038"/>
              <a:gd name="connsiteY807" fmla="*/ 13112404 h 17016984"/>
              <a:gd name="connsiteX808" fmla="*/ 3323260 w 17518038"/>
              <a:gd name="connsiteY808" fmla="*/ 13109403 h 17016984"/>
              <a:gd name="connsiteX809" fmla="*/ 2253583 w 17518038"/>
              <a:gd name="connsiteY809" fmla="*/ 13092391 h 17016984"/>
              <a:gd name="connsiteX810" fmla="*/ 2261588 w 17518038"/>
              <a:gd name="connsiteY810" fmla="*/ 13092391 h 17016984"/>
              <a:gd name="connsiteX811" fmla="*/ 2259587 w 17518038"/>
              <a:gd name="connsiteY811" fmla="*/ 13101397 h 17016984"/>
              <a:gd name="connsiteX812" fmla="*/ 2255585 w 17518038"/>
              <a:gd name="connsiteY812" fmla="*/ 13112404 h 17016984"/>
              <a:gd name="connsiteX813" fmla="*/ 2234571 w 17518038"/>
              <a:gd name="connsiteY813" fmla="*/ 13115406 h 17016984"/>
              <a:gd name="connsiteX814" fmla="*/ 2241576 w 17518038"/>
              <a:gd name="connsiteY814" fmla="*/ 13095394 h 17016984"/>
              <a:gd name="connsiteX815" fmla="*/ 2253583 w 17518038"/>
              <a:gd name="connsiteY815" fmla="*/ 13092391 h 17016984"/>
              <a:gd name="connsiteX816" fmla="*/ 2771911 w 17518038"/>
              <a:gd name="connsiteY816" fmla="*/ 13079384 h 17016984"/>
              <a:gd name="connsiteX817" fmla="*/ 2765907 w 17518038"/>
              <a:gd name="connsiteY817" fmla="*/ 13095394 h 17016984"/>
              <a:gd name="connsiteX818" fmla="*/ 2751899 w 17518038"/>
              <a:gd name="connsiteY818" fmla="*/ 13102398 h 17016984"/>
              <a:gd name="connsiteX819" fmla="*/ 2746895 w 17518038"/>
              <a:gd name="connsiteY819" fmla="*/ 13094393 h 17016984"/>
              <a:gd name="connsiteX820" fmla="*/ 2771911 w 17518038"/>
              <a:gd name="connsiteY820" fmla="*/ 13079384 h 17016984"/>
              <a:gd name="connsiteX821" fmla="*/ 2910765 w 17518038"/>
              <a:gd name="connsiteY821" fmla="*/ 13069331 h 17016984"/>
              <a:gd name="connsiteX822" fmla="*/ 2918004 w 17518038"/>
              <a:gd name="connsiteY822" fmla="*/ 13072379 h 17016984"/>
              <a:gd name="connsiteX823" fmla="*/ 2924008 w 17518038"/>
              <a:gd name="connsiteY823" fmla="*/ 13114406 h 17016984"/>
              <a:gd name="connsiteX824" fmla="*/ 2851962 w 17518038"/>
              <a:gd name="connsiteY824" fmla="*/ 13183450 h 17016984"/>
              <a:gd name="connsiteX825" fmla="*/ 2830948 w 17518038"/>
              <a:gd name="connsiteY825" fmla="*/ 13190454 h 17016984"/>
              <a:gd name="connsiteX826" fmla="*/ 2834951 w 17518038"/>
              <a:gd name="connsiteY826" fmla="*/ 13172442 h 17016984"/>
              <a:gd name="connsiteX827" fmla="*/ 2886984 w 17518038"/>
              <a:gd name="connsiteY827" fmla="*/ 13093393 h 17016984"/>
              <a:gd name="connsiteX828" fmla="*/ 2910765 w 17518038"/>
              <a:gd name="connsiteY828" fmla="*/ 13069331 h 17016984"/>
              <a:gd name="connsiteX829" fmla="*/ 2378662 w 17518038"/>
              <a:gd name="connsiteY829" fmla="*/ 13063374 h 17016984"/>
              <a:gd name="connsiteX830" fmla="*/ 2380664 w 17518038"/>
              <a:gd name="connsiteY830" fmla="*/ 13073380 h 17016984"/>
              <a:gd name="connsiteX831" fmla="*/ 2368656 w 17518038"/>
              <a:gd name="connsiteY831" fmla="*/ 13084387 h 17016984"/>
              <a:gd name="connsiteX832" fmla="*/ 2362652 w 17518038"/>
              <a:gd name="connsiteY832" fmla="*/ 13065375 h 17016984"/>
              <a:gd name="connsiteX833" fmla="*/ 2378662 w 17518038"/>
              <a:gd name="connsiteY833" fmla="*/ 13063374 h 17016984"/>
              <a:gd name="connsiteX834" fmla="*/ 1902361 w 17518038"/>
              <a:gd name="connsiteY834" fmla="*/ 13043361 h 17016984"/>
              <a:gd name="connsiteX835" fmla="*/ 1887352 w 17518038"/>
              <a:gd name="connsiteY835" fmla="*/ 13052366 h 17016984"/>
              <a:gd name="connsiteX836" fmla="*/ 1881348 w 17518038"/>
              <a:gd name="connsiteY836" fmla="*/ 13072379 h 17016984"/>
              <a:gd name="connsiteX837" fmla="*/ 1910366 w 17518038"/>
              <a:gd name="connsiteY837" fmla="*/ 13084387 h 17016984"/>
              <a:gd name="connsiteX838" fmla="*/ 1929378 w 17518038"/>
              <a:gd name="connsiteY838" fmla="*/ 13056369 h 17016984"/>
              <a:gd name="connsiteX839" fmla="*/ 1902361 w 17518038"/>
              <a:gd name="connsiteY839" fmla="*/ 13043361 h 17016984"/>
              <a:gd name="connsiteX840" fmla="*/ 2722255 w 17518038"/>
              <a:gd name="connsiteY840" fmla="*/ 13032854 h 17016984"/>
              <a:gd name="connsiteX841" fmla="*/ 2729885 w 17518038"/>
              <a:gd name="connsiteY841" fmla="*/ 13033355 h 17016984"/>
              <a:gd name="connsiteX842" fmla="*/ 2724881 w 17518038"/>
              <a:gd name="connsiteY842" fmla="*/ 13053368 h 17016984"/>
              <a:gd name="connsiteX843" fmla="*/ 2703868 w 17518038"/>
              <a:gd name="connsiteY843" fmla="*/ 13055368 h 17016984"/>
              <a:gd name="connsiteX844" fmla="*/ 2710873 w 17518038"/>
              <a:gd name="connsiteY844" fmla="*/ 13035356 h 17016984"/>
              <a:gd name="connsiteX845" fmla="*/ 2722255 w 17518038"/>
              <a:gd name="connsiteY845" fmla="*/ 13032854 h 17016984"/>
              <a:gd name="connsiteX846" fmla="*/ 7901656 w 17518038"/>
              <a:gd name="connsiteY846" fmla="*/ 13032729 h 17016984"/>
              <a:gd name="connsiteX847" fmla="*/ 7891150 w 17518038"/>
              <a:gd name="connsiteY847" fmla="*/ 13034355 h 17016984"/>
              <a:gd name="connsiteX848" fmla="*/ 7885145 w 17518038"/>
              <a:gd name="connsiteY848" fmla="*/ 13053368 h 17016984"/>
              <a:gd name="connsiteX849" fmla="*/ 7903157 w 17518038"/>
              <a:gd name="connsiteY849" fmla="*/ 13052366 h 17016984"/>
              <a:gd name="connsiteX850" fmla="*/ 7909162 w 17518038"/>
              <a:gd name="connsiteY850" fmla="*/ 13033355 h 17016984"/>
              <a:gd name="connsiteX851" fmla="*/ 7901656 w 17518038"/>
              <a:gd name="connsiteY851" fmla="*/ 13032729 h 17016984"/>
              <a:gd name="connsiteX852" fmla="*/ 2043450 w 17518038"/>
              <a:gd name="connsiteY852" fmla="*/ 13012341 h 17016984"/>
              <a:gd name="connsiteX853" fmla="*/ 2010429 w 17518038"/>
              <a:gd name="connsiteY853" fmla="*/ 13020346 h 17016984"/>
              <a:gd name="connsiteX854" fmla="*/ 2005426 w 17518038"/>
              <a:gd name="connsiteY854" fmla="*/ 13039359 h 17016984"/>
              <a:gd name="connsiteX855" fmla="*/ 2018435 w 17518038"/>
              <a:gd name="connsiteY855" fmla="*/ 13064374 h 17016984"/>
              <a:gd name="connsiteX856" fmla="*/ 2043450 w 17518038"/>
              <a:gd name="connsiteY856" fmla="*/ 13078383 h 17016984"/>
              <a:gd name="connsiteX857" fmla="*/ 2063463 w 17518038"/>
              <a:gd name="connsiteY857" fmla="*/ 13075381 h 17016984"/>
              <a:gd name="connsiteX858" fmla="*/ 2072469 w 17518038"/>
              <a:gd name="connsiteY858" fmla="*/ 13043361 h 17016984"/>
              <a:gd name="connsiteX859" fmla="*/ 2043450 w 17518038"/>
              <a:gd name="connsiteY859" fmla="*/ 13012341 h 17016984"/>
              <a:gd name="connsiteX860" fmla="*/ 7379326 w 17518038"/>
              <a:gd name="connsiteY860" fmla="*/ 12992329 h 17016984"/>
              <a:gd name="connsiteX861" fmla="*/ 7368819 w 17518038"/>
              <a:gd name="connsiteY861" fmla="*/ 12994330 h 17016984"/>
              <a:gd name="connsiteX862" fmla="*/ 7362816 w 17518038"/>
              <a:gd name="connsiteY862" fmla="*/ 13013342 h 17016984"/>
              <a:gd name="connsiteX863" fmla="*/ 7381828 w 17518038"/>
              <a:gd name="connsiteY863" fmla="*/ 13012341 h 17016984"/>
              <a:gd name="connsiteX864" fmla="*/ 7386830 w 17518038"/>
              <a:gd name="connsiteY864" fmla="*/ 12993330 h 17016984"/>
              <a:gd name="connsiteX865" fmla="*/ 7379326 w 17518038"/>
              <a:gd name="connsiteY865" fmla="*/ 12992329 h 17016984"/>
              <a:gd name="connsiteX866" fmla="*/ 7529922 w 17518038"/>
              <a:gd name="connsiteY866" fmla="*/ 12915280 h 17016984"/>
              <a:gd name="connsiteX867" fmla="*/ 7506907 w 17518038"/>
              <a:gd name="connsiteY867" fmla="*/ 12922284 h 17016984"/>
              <a:gd name="connsiteX868" fmla="*/ 7506907 w 17518038"/>
              <a:gd name="connsiteY868" fmla="*/ 12934292 h 17016984"/>
              <a:gd name="connsiteX869" fmla="*/ 7523917 w 17518038"/>
              <a:gd name="connsiteY869" fmla="*/ 12932290 h 17016984"/>
              <a:gd name="connsiteX870" fmla="*/ 2092481 w 17518038"/>
              <a:gd name="connsiteY870" fmla="*/ 12855242 h 17016984"/>
              <a:gd name="connsiteX871" fmla="*/ 2089480 w 17518038"/>
              <a:gd name="connsiteY871" fmla="*/ 12888263 h 17016984"/>
              <a:gd name="connsiteX872" fmla="*/ 2117497 w 17518038"/>
              <a:gd name="connsiteY872" fmla="*/ 12895267 h 17016984"/>
              <a:gd name="connsiteX873" fmla="*/ 2134508 w 17518038"/>
              <a:gd name="connsiteY873" fmla="*/ 12866249 h 17016984"/>
              <a:gd name="connsiteX874" fmla="*/ 2092481 w 17518038"/>
              <a:gd name="connsiteY874" fmla="*/ 12855242 h 17016984"/>
              <a:gd name="connsiteX875" fmla="*/ 1719245 w 17518038"/>
              <a:gd name="connsiteY875" fmla="*/ 12820220 h 17016984"/>
              <a:gd name="connsiteX876" fmla="*/ 1718845 w 17518038"/>
              <a:gd name="connsiteY876" fmla="*/ 12820620 h 17016984"/>
              <a:gd name="connsiteX877" fmla="*/ 1713242 w 17518038"/>
              <a:gd name="connsiteY877" fmla="*/ 12822220 h 17016984"/>
              <a:gd name="connsiteX878" fmla="*/ 1714576 w 17518038"/>
              <a:gd name="connsiteY878" fmla="*/ 12821553 h 17016984"/>
              <a:gd name="connsiteX879" fmla="*/ 1719245 w 17518038"/>
              <a:gd name="connsiteY879" fmla="*/ 12819219 h 17016984"/>
              <a:gd name="connsiteX880" fmla="*/ 1714576 w 17518038"/>
              <a:gd name="connsiteY880" fmla="*/ 12821553 h 17016984"/>
              <a:gd name="connsiteX881" fmla="*/ 1712241 w 17518038"/>
              <a:gd name="connsiteY881" fmla="*/ 12822220 h 17016984"/>
              <a:gd name="connsiteX882" fmla="*/ 1715243 w 17518038"/>
              <a:gd name="connsiteY882" fmla="*/ 12824222 h 17016984"/>
              <a:gd name="connsiteX883" fmla="*/ 1718845 w 17518038"/>
              <a:gd name="connsiteY883" fmla="*/ 12820620 h 17016984"/>
              <a:gd name="connsiteX884" fmla="*/ 1720246 w 17518038"/>
              <a:gd name="connsiteY884" fmla="*/ 12820220 h 17016984"/>
              <a:gd name="connsiteX885" fmla="*/ 1719245 w 17518038"/>
              <a:gd name="connsiteY885" fmla="*/ 12819219 h 17016984"/>
              <a:gd name="connsiteX886" fmla="*/ 1837101 w 17518038"/>
              <a:gd name="connsiteY886" fmla="*/ 12804209 h 17016984"/>
              <a:gd name="connsiteX887" fmla="*/ 1814305 w 17518038"/>
              <a:gd name="connsiteY887" fmla="*/ 12831226 h 17016984"/>
              <a:gd name="connsiteX888" fmla="*/ 1756269 w 17518038"/>
              <a:gd name="connsiteY888" fmla="*/ 12864248 h 17016984"/>
              <a:gd name="connsiteX889" fmla="*/ 1717244 w 17518038"/>
              <a:gd name="connsiteY889" fmla="*/ 12823222 h 17016984"/>
              <a:gd name="connsiteX890" fmla="*/ 1654204 w 17518038"/>
              <a:gd name="connsiteY890" fmla="*/ 12914279 h 17016984"/>
              <a:gd name="connsiteX891" fmla="*/ 1606174 w 17518038"/>
              <a:gd name="connsiteY891" fmla="*/ 13053368 h 17016984"/>
              <a:gd name="connsiteX892" fmla="*/ 1612178 w 17518038"/>
              <a:gd name="connsiteY892" fmla="*/ 13077382 h 17016984"/>
              <a:gd name="connsiteX893" fmla="*/ 1758270 w 17518038"/>
              <a:gd name="connsiteY893" fmla="*/ 13030353 h 17016984"/>
              <a:gd name="connsiteX894" fmla="*/ 1761272 w 17518038"/>
              <a:gd name="connsiteY894" fmla="*/ 13034355 h 17016984"/>
              <a:gd name="connsiteX895" fmla="*/ 1768276 w 17518038"/>
              <a:gd name="connsiteY895" fmla="*/ 13030353 h 17016984"/>
              <a:gd name="connsiteX896" fmla="*/ 1804299 w 17518038"/>
              <a:gd name="connsiteY896" fmla="*/ 13021347 h 17016984"/>
              <a:gd name="connsiteX897" fmla="*/ 1798295 w 17518038"/>
              <a:gd name="connsiteY897" fmla="*/ 13013342 h 17016984"/>
              <a:gd name="connsiteX898" fmla="*/ 1768276 w 17518038"/>
              <a:gd name="connsiteY898" fmla="*/ 13030353 h 17016984"/>
              <a:gd name="connsiteX899" fmla="*/ 1763273 w 17518038"/>
              <a:gd name="connsiteY899" fmla="*/ 13027350 h 17016984"/>
              <a:gd name="connsiteX900" fmla="*/ 1758270 w 17518038"/>
              <a:gd name="connsiteY900" fmla="*/ 13030353 h 17016984"/>
              <a:gd name="connsiteX901" fmla="*/ 1742260 w 17518038"/>
              <a:gd name="connsiteY901" fmla="*/ 13010340 h 17016984"/>
              <a:gd name="connsiteX902" fmla="*/ 1752266 w 17518038"/>
              <a:gd name="connsiteY902" fmla="*/ 12958307 h 17016984"/>
              <a:gd name="connsiteX903" fmla="*/ 1812304 w 17518038"/>
              <a:gd name="connsiteY903" fmla="*/ 12927287 h 17016984"/>
              <a:gd name="connsiteX904" fmla="*/ 1886351 w 17518038"/>
              <a:gd name="connsiteY904" fmla="*/ 12928289 h 17016984"/>
              <a:gd name="connsiteX905" fmla="*/ 1925376 w 17518038"/>
              <a:gd name="connsiteY905" fmla="*/ 12910277 h 17016984"/>
              <a:gd name="connsiteX906" fmla="*/ 1919372 w 17518038"/>
              <a:gd name="connsiteY906" fmla="*/ 12879257 h 17016984"/>
              <a:gd name="connsiteX907" fmla="*/ 1845325 w 17518038"/>
              <a:gd name="connsiteY907" fmla="*/ 12807211 h 17016984"/>
              <a:gd name="connsiteX908" fmla="*/ 1837101 w 17518038"/>
              <a:gd name="connsiteY908" fmla="*/ 12804209 h 17016984"/>
              <a:gd name="connsiteX909" fmla="*/ 1439615 w 17518038"/>
              <a:gd name="connsiteY909" fmla="*/ 12715529 h 17016984"/>
              <a:gd name="connsiteX910" fmla="*/ 1447073 w 17518038"/>
              <a:gd name="connsiteY910" fmla="*/ 12721157 h 17016984"/>
              <a:gd name="connsiteX911" fmla="*/ 1434065 w 17518038"/>
              <a:gd name="connsiteY911" fmla="*/ 12733165 h 17016984"/>
              <a:gd name="connsiteX912" fmla="*/ 1410050 w 17518038"/>
              <a:gd name="connsiteY912" fmla="*/ 12730163 h 17016984"/>
              <a:gd name="connsiteX913" fmla="*/ 1404046 w 17518038"/>
              <a:gd name="connsiteY913" fmla="*/ 12735166 h 17016984"/>
              <a:gd name="connsiteX914" fmla="*/ 1406047 w 17518038"/>
              <a:gd name="connsiteY914" fmla="*/ 12729162 h 17016984"/>
              <a:gd name="connsiteX915" fmla="*/ 1411050 w 17518038"/>
              <a:gd name="connsiteY915" fmla="*/ 12730163 h 17016984"/>
              <a:gd name="connsiteX916" fmla="*/ 1439615 w 17518038"/>
              <a:gd name="connsiteY916" fmla="*/ 12715529 h 17016984"/>
              <a:gd name="connsiteX917" fmla="*/ 1676093 w 17518038"/>
              <a:gd name="connsiteY917" fmla="*/ 12712276 h 17016984"/>
              <a:gd name="connsiteX918" fmla="*/ 1656205 w 17518038"/>
              <a:gd name="connsiteY918" fmla="*/ 12717154 h 17016984"/>
              <a:gd name="connsiteX919" fmla="*/ 1651202 w 17518038"/>
              <a:gd name="connsiteY919" fmla="*/ 12735166 h 17016984"/>
              <a:gd name="connsiteX920" fmla="*/ 1668213 w 17518038"/>
              <a:gd name="connsiteY920" fmla="*/ 12732163 h 17016984"/>
              <a:gd name="connsiteX921" fmla="*/ 1676093 w 17518038"/>
              <a:gd name="connsiteY921" fmla="*/ 12712276 h 17016984"/>
              <a:gd name="connsiteX922" fmla="*/ 2098752 w 17518038"/>
              <a:gd name="connsiteY922" fmla="*/ 12694030 h 17016984"/>
              <a:gd name="connsiteX923" fmla="*/ 2070467 w 17518038"/>
              <a:gd name="connsiteY923" fmla="*/ 12705147 h 17016984"/>
              <a:gd name="connsiteX924" fmla="*/ 2053457 w 17518038"/>
              <a:gd name="connsiteY924" fmla="*/ 12771188 h 17016984"/>
              <a:gd name="connsiteX925" fmla="*/ 2072469 w 17518038"/>
              <a:gd name="connsiteY925" fmla="*/ 12769188 h 17016984"/>
              <a:gd name="connsiteX926" fmla="*/ 2102488 w 17518038"/>
              <a:gd name="connsiteY926" fmla="*/ 12694140 h 17016984"/>
              <a:gd name="connsiteX927" fmla="*/ 2098752 w 17518038"/>
              <a:gd name="connsiteY927" fmla="*/ 12694030 h 17016984"/>
              <a:gd name="connsiteX928" fmla="*/ 8559573 w 17518038"/>
              <a:gd name="connsiteY928" fmla="*/ 12676128 h 17016984"/>
              <a:gd name="connsiteX929" fmla="*/ 8551567 w 17518038"/>
              <a:gd name="connsiteY929" fmla="*/ 12714153 h 17016984"/>
              <a:gd name="connsiteX930" fmla="*/ 8582587 w 17518038"/>
              <a:gd name="connsiteY930" fmla="*/ 12715153 h 17016984"/>
              <a:gd name="connsiteX931" fmla="*/ 8587590 w 17518038"/>
              <a:gd name="connsiteY931" fmla="*/ 12684134 h 17016984"/>
              <a:gd name="connsiteX932" fmla="*/ 8559573 w 17518038"/>
              <a:gd name="connsiteY932" fmla="*/ 12676128 h 17016984"/>
              <a:gd name="connsiteX933" fmla="*/ 8428114 w 17518038"/>
              <a:gd name="connsiteY933" fmla="*/ 12669249 h 17016984"/>
              <a:gd name="connsiteX934" fmla="*/ 8387464 w 17518038"/>
              <a:gd name="connsiteY934" fmla="*/ 12672126 h 17016984"/>
              <a:gd name="connsiteX935" fmla="*/ 8337432 w 17518038"/>
              <a:gd name="connsiteY935" fmla="*/ 12706147 h 17016984"/>
              <a:gd name="connsiteX936" fmla="*/ 8305412 w 17518038"/>
              <a:gd name="connsiteY936" fmla="*/ 12806211 h 17016984"/>
              <a:gd name="connsiteX937" fmla="*/ 8329427 w 17518038"/>
              <a:gd name="connsiteY937" fmla="*/ 12813216 h 17016984"/>
              <a:gd name="connsiteX938" fmla="*/ 8368452 w 17518038"/>
              <a:gd name="connsiteY938" fmla="*/ 12780194 h 17016984"/>
              <a:gd name="connsiteX939" fmla="*/ 8407477 w 17518038"/>
              <a:gd name="connsiteY939" fmla="*/ 12746173 h 17016984"/>
              <a:gd name="connsiteX940" fmla="*/ 8445501 w 17518038"/>
              <a:gd name="connsiteY940" fmla="*/ 12691138 h 17016984"/>
              <a:gd name="connsiteX941" fmla="*/ 8428114 w 17518038"/>
              <a:gd name="connsiteY941" fmla="*/ 12669249 h 17016984"/>
              <a:gd name="connsiteX942" fmla="*/ 8001298 w 17518038"/>
              <a:gd name="connsiteY942" fmla="*/ 12663277 h 17016984"/>
              <a:gd name="connsiteX943" fmla="*/ 7961193 w 17518038"/>
              <a:gd name="connsiteY943" fmla="*/ 12682132 h 17016984"/>
              <a:gd name="connsiteX944" fmla="*/ 7898155 w 17518038"/>
              <a:gd name="connsiteY944" fmla="*/ 12711150 h 17016984"/>
              <a:gd name="connsiteX945" fmla="*/ 7887148 w 17518038"/>
              <a:gd name="connsiteY945" fmla="*/ 12739169 h 17016984"/>
              <a:gd name="connsiteX946" fmla="*/ 7990213 w 17518038"/>
              <a:gd name="connsiteY946" fmla="*/ 12728162 h 17016984"/>
              <a:gd name="connsiteX947" fmla="*/ 8007224 w 17518038"/>
              <a:gd name="connsiteY947" fmla="*/ 12673127 h 17016984"/>
              <a:gd name="connsiteX948" fmla="*/ 8001298 w 17518038"/>
              <a:gd name="connsiteY948" fmla="*/ 12663277 h 17016984"/>
              <a:gd name="connsiteX949" fmla="*/ 1570151 w 17518038"/>
              <a:gd name="connsiteY949" fmla="*/ 12662119 h 17016984"/>
              <a:gd name="connsiteX950" fmla="*/ 1566149 w 17518038"/>
              <a:gd name="connsiteY950" fmla="*/ 12664121 h 17016984"/>
              <a:gd name="connsiteX951" fmla="*/ 1566149 w 17518038"/>
              <a:gd name="connsiteY951" fmla="*/ 12666122 h 17016984"/>
              <a:gd name="connsiteX952" fmla="*/ 1571152 w 17518038"/>
              <a:gd name="connsiteY952" fmla="*/ 12663121 h 17016984"/>
              <a:gd name="connsiteX953" fmla="*/ 1570151 w 17518038"/>
              <a:gd name="connsiteY953" fmla="*/ 12662119 h 17016984"/>
              <a:gd name="connsiteX954" fmla="*/ 1835319 w 17518038"/>
              <a:gd name="connsiteY954" fmla="*/ 12644109 h 17016984"/>
              <a:gd name="connsiteX955" fmla="*/ 1839321 w 17518038"/>
              <a:gd name="connsiteY955" fmla="*/ 12652113 h 17016984"/>
              <a:gd name="connsiteX956" fmla="*/ 1800297 w 17518038"/>
              <a:gd name="connsiteY956" fmla="*/ 12663121 h 17016984"/>
              <a:gd name="connsiteX957" fmla="*/ 1795293 w 17518038"/>
              <a:gd name="connsiteY957" fmla="*/ 12666122 h 17016984"/>
              <a:gd name="connsiteX958" fmla="*/ 1797295 w 17518038"/>
              <a:gd name="connsiteY958" fmla="*/ 12660118 h 17016984"/>
              <a:gd name="connsiteX959" fmla="*/ 1801297 w 17518038"/>
              <a:gd name="connsiteY959" fmla="*/ 12663121 h 17016984"/>
              <a:gd name="connsiteX960" fmla="*/ 1835319 w 17518038"/>
              <a:gd name="connsiteY960" fmla="*/ 12644109 h 17016984"/>
              <a:gd name="connsiteX961" fmla="*/ 8858761 w 17518038"/>
              <a:gd name="connsiteY961" fmla="*/ 12624096 h 17016984"/>
              <a:gd name="connsiteX962" fmla="*/ 8832745 w 17518038"/>
              <a:gd name="connsiteY962" fmla="*/ 12701144 h 17016984"/>
              <a:gd name="connsiteX963" fmla="*/ 8870769 w 17518038"/>
              <a:gd name="connsiteY963" fmla="*/ 12680131 h 17016984"/>
              <a:gd name="connsiteX964" fmla="*/ 8885778 w 17518038"/>
              <a:gd name="connsiteY964" fmla="*/ 12633102 h 17016984"/>
              <a:gd name="connsiteX965" fmla="*/ 8858761 w 17518038"/>
              <a:gd name="connsiteY965" fmla="*/ 12624096 h 17016984"/>
              <a:gd name="connsiteX966" fmla="*/ 2474723 w 17518038"/>
              <a:gd name="connsiteY966" fmla="*/ 12599080 h 17016984"/>
              <a:gd name="connsiteX967" fmla="*/ 2468719 w 17518038"/>
              <a:gd name="connsiteY967" fmla="*/ 12616090 h 17016984"/>
              <a:gd name="connsiteX968" fmla="*/ 2451709 w 17518038"/>
              <a:gd name="connsiteY968" fmla="*/ 12618092 h 17016984"/>
              <a:gd name="connsiteX969" fmla="*/ 2452709 w 17518038"/>
              <a:gd name="connsiteY969" fmla="*/ 12606084 h 17016984"/>
              <a:gd name="connsiteX970" fmla="*/ 8029237 w 17518038"/>
              <a:gd name="connsiteY970" fmla="*/ 12585071 h 17016984"/>
              <a:gd name="connsiteX971" fmla="*/ 8027236 w 17518038"/>
              <a:gd name="connsiteY971" fmla="*/ 12591074 h 17016984"/>
              <a:gd name="connsiteX972" fmla="*/ 8031239 w 17518038"/>
              <a:gd name="connsiteY972" fmla="*/ 12587072 h 17016984"/>
              <a:gd name="connsiteX973" fmla="*/ 8029237 w 17518038"/>
              <a:gd name="connsiteY973" fmla="*/ 12585071 h 17016984"/>
              <a:gd name="connsiteX974" fmla="*/ 8028237 w 17518038"/>
              <a:gd name="connsiteY974" fmla="*/ 12585071 h 17016984"/>
              <a:gd name="connsiteX975" fmla="*/ 8024234 w 17518038"/>
              <a:gd name="connsiteY975" fmla="*/ 12588073 h 17016984"/>
              <a:gd name="connsiteX976" fmla="*/ 8026234 w 17518038"/>
              <a:gd name="connsiteY976" fmla="*/ 12591074 h 17016984"/>
              <a:gd name="connsiteX977" fmla="*/ 1630815 w 17518038"/>
              <a:gd name="connsiteY977" fmla="*/ 12582069 h 17016984"/>
              <a:gd name="connsiteX978" fmla="*/ 1600170 w 17518038"/>
              <a:gd name="connsiteY978" fmla="*/ 12596078 h 17016984"/>
              <a:gd name="connsiteX979" fmla="*/ 1571152 w 17518038"/>
              <a:gd name="connsiteY979" fmla="*/ 12662119 h 17016984"/>
              <a:gd name="connsiteX980" fmla="*/ 1630189 w 17518038"/>
              <a:gd name="connsiteY980" fmla="*/ 12635103 h 17016984"/>
              <a:gd name="connsiteX981" fmla="*/ 1651202 w 17518038"/>
              <a:gd name="connsiteY981" fmla="*/ 12624096 h 17016984"/>
              <a:gd name="connsiteX982" fmla="*/ 1650202 w 17518038"/>
              <a:gd name="connsiteY982" fmla="*/ 12592075 h 17016984"/>
              <a:gd name="connsiteX983" fmla="*/ 1630815 w 17518038"/>
              <a:gd name="connsiteY983" fmla="*/ 12582069 h 17016984"/>
              <a:gd name="connsiteX984" fmla="*/ 8007224 w 17518038"/>
              <a:gd name="connsiteY984" fmla="*/ 12566059 h 17016984"/>
              <a:gd name="connsiteX985" fmla="*/ 8007613 w 17518038"/>
              <a:gd name="connsiteY985" fmla="*/ 12566540 h 17016984"/>
              <a:gd name="connsiteX986" fmla="*/ 8007224 w 17518038"/>
              <a:gd name="connsiteY986" fmla="*/ 12567059 h 17016984"/>
              <a:gd name="connsiteX987" fmla="*/ 8006865 w 17518038"/>
              <a:gd name="connsiteY987" fmla="*/ 12566522 h 17016984"/>
              <a:gd name="connsiteX988" fmla="*/ 8727678 w 17518038"/>
              <a:gd name="connsiteY988" fmla="*/ 12538042 h 17016984"/>
              <a:gd name="connsiteX989" fmla="*/ 8711669 w 17518038"/>
              <a:gd name="connsiteY989" fmla="*/ 12540042 h 17016984"/>
              <a:gd name="connsiteX990" fmla="*/ 8714671 w 17518038"/>
              <a:gd name="connsiteY990" fmla="*/ 12559055 h 17016984"/>
              <a:gd name="connsiteX991" fmla="*/ 8727678 w 17518038"/>
              <a:gd name="connsiteY991" fmla="*/ 12549048 h 17016984"/>
              <a:gd name="connsiteX992" fmla="*/ 8727678 w 17518038"/>
              <a:gd name="connsiteY992" fmla="*/ 12538042 h 17016984"/>
              <a:gd name="connsiteX993" fmla="*/ 8106286 w 17518038"/>
              <a:gd name="connsiteY993" fmla="*/ 12537916 h 17016984"/>
              <a:gd name="connsiteX994" fmla="*/ 8065260 w 17518038"/>
              <a:gd name="connsiteY994" fmla="*/ 12557053 h 17016984"/>
              <a:gd name="connsiteX995" fmla="*/ 8031239 w 17518038"/>
              <a:gd name="connsiteY995" fmla="*/ 12586071 h 17016984"/>
              <a:gd name="connsiteX996" fmla="*/ 8049250 w 17518038"/>
              <a:gd name="connsiteY996" fmla="*/ 12606084 h 17016984"/>
              <a:gd name="connsiteX997" fmla="*/ 8117292 w 17518038"/>
              <a:gd name="connsiteY997" fmla="*/ 12587072 h 17016984"/>
              <a:gd name="connsiteX998" fmla="*/ 8129301 w 17518038"/>
              <a:gd name="connsiteY998" fmla="*/ 12554052 h 17016984"/>
              <a:gd name="connsiteX999" fmla="*/ 8106286 w 17518038"/>
              <a:gd name="connsiteY999" fmla="*/ 12537916 h 17016984"/>
              <a:gd name="connsiteX1000" fmla="*/ 1504109 w 17518038"/>
              <a:gd name="connsiteY1000" fmla="*/ 12535039 h 17016984"/>
              <a:gd name="connsiteX1001" fmla="*/ 1481095 w 17518038"/>
              <a:gd name="connsiteY1001" fmla="*/ 12558054 h 17016984"/>
              <a:gd name="connsiteX1002" fmla="*/ 1486098 w 17518038"/>
              <a:gd name="connsiteY1002" fmla="*/ 12539042 h 17016984"/>
              <a:gd name="connsiteX1003" fmla="*/ 1504109 w 17518038"/>
              <a:gd name="connsiteY1003" fmla="*/ 12535039 h 17016984"/>
              <a:gd name="connsiteX1004" fmla="*/ 951760 w 17518038"/>
              <a:gd name="connsiteY1004" fmla="*/ 12535039 h 17016984"/>
              <a:gd name="connsiteX1005" fmla="*/ 952760 w 17518038"/>
              <a:gd name="connsiteY1005" fmla="*/ 12567059 h 17016984"/>
              <a:gd name="connsiteX1006" fmla="*/ 983780 w 17518038"/>
              <a:gd name="connsiteY1006" fmla="*/ 12571062 h 17016984"/>
              <a:gd name="connsiteX1007" fmla="*/ 982779 w 17518038"/>
              <a:gd name="connsiteY1007" fmla="*/ 12540042 h 17016984"/>
              <a:gd name="connsiteX1008" fmla="*/ 951760 w 17518038"/>
              <a:gd name="connsiteY1008" fmla="*/ 12535039 h 17016984"/>
              <a:gd name="connsiteX1009" fmla="*/ 8283397 w 17518038"/>
              <a:gd name="connsiteY1009" fmla="*/ 12528035 h 17016984"/>
              <a:gd name="connsiteX1010" fmla="*/ 8244374 w 17518038"/>
              <a:gd name="connsiteY1010" fmla="*/ 12535039 h 17016984"/>
              <a:gd name="connsiteX1011" fmla="*/ 8228363 w 17518038"/>
              <a:gd name="connsiteY1011" fmla="*/ 12544045 h 17016984"/>
              <a:gd name="connsiteX1012" fmla="*/ 8228363 w 17518038"/>
              <a:gd name="connsiteY1012" fmla="*/ 12575065 h 17016984"/>
              <a:gd name="connsiteX1013" fmla="*/ 8259383 w 17518038"/>
              <a:gd name="connsiteY1013" fmla="*/ 12580068 h 17016984"/>
              <a:gd name="connsiteX1014" fmla="*/ 8306412 w 17518038"/>
              <a:gd name="connsiteY1014" fmla="*/ 12537040 h 17016984"/>
              <a:gd name="connsiteX1015" fmla="*/ 8283397 w 17518038"/>
              <a:gd name="connsiteY1015" fmla="*/ 12528035 h 17016984"/>
              <a:gd name="connsiteX1016" fmla="*/ 1184907 w 17518038"/>
              <a:gd name="connsiteY1016" fmla="*/ 12510023 h 17016984"/>
              <a:gd name="connsiteX1017" fmla="*/ 1154888 w 17518038"/>
              <a:gd name="connsiteY1017" fmla="*/ 12516027 h 17016984"/>
              <a:gd name="connsiteX1018" fmla="*/ 1158891 w 17518038"/>
              <a:gd name="connsiteY1018" fmla="*/ 12547046 h 17016984"/>
              <a:gd name="connsiteX1019" fmla="*/ 1191912 w 17518038"/>
              <a:gd name="connsiteY1019" fmla="*/ 12539042 h 17016984"/>
              <a:gd name="connsiteX1020" fmla="*/ 1184907 w 17518038"/>
              <a:gd name="connsiteY1020" fmla="*/ 12510023 h 17016984"/>
              <a:gd name="connsiteX1021" fmla="*/ 8059256 w 17518038"/>
              <a:gd name="connsiteY1021" fmla="*/ 12469998 h 17016984"/>
              <a:gd name="connsiteX1022" fmla="*/ 8030237 w 17518038"/>
              <a:gd name="connsiteY1022" fmla="*/ 12475001 h 17016984"/>
              <a:gd name="connsiteX1023" fmla="*/ 8009225 w 17518038"/>
              <a:gd name="connsiteY1023" fmla="*/ 12561056 h 17016984"/>
              <a:gd name="connsiteX1024" fmla="*/ 8005222 w 17518038"/>
              <a:gd name="connsiteY1024" fmla="*/ 12564058 h 17016984"/>
              <a:gd name="connsiteX1025" fmla="*/ 8006865 w 17518038"/>
              <a:gd name="connsiteY1025" fmla="*/ 12566522 h 17016984"/>
              <a:gd name="connsiteX1026" fmla="*/ 7994340 w 17518038"/>
              <a:gd name="connsiteY1026" fmla="*/ 12582694 h 17016984"/>
              <a:gd name="connsiteX1027" fmla="*/ 7988210 w 17518038"/>
              <a:gd name="connsiteY1027" fmla="*/ 12594077 h 17016984"/>
              <a:gd name="connsiteX1028" fmla="*/ 8024234 w 17518038"/>
              <a:gd name="connsiteY1028" fmla="*/ 12587072 h 17016984"/>
              <a:gd name="connsiteX1029" fmla="*/ 8007613 w 17518038"/>
              <a:gd name="connsiteY1029" fmla="*/ 12566540 h 17016984"/>
              <a:gd name="connsiteX1030" fmla="*/ 8010225 w 17518038"/>
              <a:gd name="connsiteY1030" fmla="*/ 12563058 h 17016984"/>
              <a:gd name="connsiteX1031" fmla="*/ 8009225 w 17518038"/>
              <a:gd name="connsiteY1031" fmla="*/ 12561056 h 17016984"/>
              <a:gd name="connsiteX1032" fmla="*/ 8061258 w 17518038"/>
              <a:gd name="connsiteY1032" fmla="*/ 12515027 h 17016984"/>
              <a:gd name="connsiteX1033" fmla="*/ 8059256 w 17518038"/>
              <a:gd name="connsiteY1033" fmla="*/ 12469998 h 17016984"/>
              <a:gd name="connsiteX1034" fmla="*/ 2677852 w 17518038"/>
              <a:gd name="connsiteY1034" fmla="*/ 12408960 h 17016984"/>
              <a:gd name="connsiteX1035" fmla="*/ 2668846 w 17518038"/>
              <a:gd name="connsiteY1035" fmla="*/ 12429973 h 17016984"/>
              <a:gd name="connsiteX1036" fmla="*/ 2648833 w 17518038"/>
              <a:gd name="connsiteY1036" fmla="*/ 12433976 h 17016984"/>
              <a:gd name="connsiteX1037" fmla="*/ 2677852 w 17518038"/>
              <a:gd name="connsiteY1037" fmla="*/ 12408960 h 17016984"/>
              <a:gd name="connsiteX1038" fmla="*/ 2365962 w 17518038"/>
              <a:gd name="connsiteY1038" fmla="*/ 12380865 h 17016984"/>
              <a:gd name="connsiteX1039" fmla="*/ 2366655 w 17518038"/>
              <a:gd name="connsiteY1039" fmla="*/ 12382944 h 17016984"/>
              <a:gd name="connsiteX1040" fmla="*/ 2363653 w 17518038"/>
              <a:gd name="connsiteY1040" fmla="*/ 12383944 h 17016984"/>
              <a:gd name="connsiteX1041" fmla="*/ 2366403 w 17518038"/>
              <a:gd name="connsiteY1041" fmla="*/ 12378922 h 17016984"/>
              <a:gd name="connsiteX1042" fmla="*/ 2366655 w 17518038"/>
              <a:gd name="connsiteY1042" fmla="*/ 12379941 h 17016984"/>
              <a:gd name="connsiteX1043" fmla="*/ 2365962 w 17518038"/>
              <a:gd name="connsiteY1043" fmla="*/ 12380865 h 17016984"/>
              <a:gd name="connsiteX1044" fmla="*/ 2365654 w 17518038"/>
              <a:gd name="connsiteY1044" fmla="*/ 12379941 h 17016984"/>
              <a:gd name="connsiteX1045" fmla="*/ 7910162 w 17518038"/>
              <a:gd name="connsiteY1045" fmla="*/ 12361929 h 17016984"/>
              <a:gd name="connsiteX1046" fmla="*/ 7908160 w 17518038"/>
              <a:gd name="connsiteY1046" fmla="*/ 12367934 h 17016984"/>
              <a:gd name="connsiteX1047" fmla="*/ 7904158 w 17518038"/>
              <a:gd name="connsiteY1047" fmla="*/ 12364932 h 17016984"/>
              <a:gd name="connsiteX1048" fmla="*/ 7910162 w 17518038"/>
              <a:gd name="connsiteY1048" fmla="*/ 12361929 h 17016984"/>
              <a:gd name="connsiteX1049" fmla="*/ 7890024 w 17518038"/>
              <a:gd name="connsiteY1049" fmla="*/ 12357177 h 17016984"/>
              <a:gd name="connsiteX1050" fmla="*/ 7904158 w 17518038"/>
              <a:gd name="connsiteY1050" fmla="*/ 12364932 h 17016984"/>
              <a:gd name="connsiteX1051" fmla="*/ 7870136 w 17518038"/>
              <a:gd name="connsiteY1051" fmla="*/ 12381942 h 17016984"/>
              <a:gd name="connsiteX1052" fmla="*/ 7866133 w 17518038"/>
              <a:gd name="connsiteY1052" fmla="*/ 12371936 h 17016984"/>
              <a:gd name="connsiteX1053" fmla="*/ 7890024 w 17518038"/>
              <a:gd name="connsiteY1053" fmla="*/ 12357177 h 17016984"/>
              <a:gd name="connsiteX1054" fmla="*/ 2376536 w 17518038"/>
              <a:gd name="connsiteY1054" fmla="*/ 12341167 h 17016984"/>
              <a:gd name="connsiteX1055" fmla="*/ 2384666 w 17518038"/>
              <a:gd name="connsiteY1055" fmla="*/ 12348922 h 17016984"/>
              <a:gd name="connsiteX1056" fmla="*/ 2378162 w 17518038"/>
              <a:gd name="connsiteY1056" fmla="*/ 12362930 h 17016984"/>
              <a:gd name="connsiteX1057" fmla="*/ 2366403 w 17518038"/>
              <a:gd name="connsiteY1057" fmla="*/ 12378922 h 17016984"/>
              <a:gd name="connsiteX1058" fmla="*/ 2363403 w 17518038"/>
              <a:gd name="connsiteY1058" fmla="*/ 12366808 h 17016984"/>
              <a:gd name="connsiteX1059" fmla="*/ 2364654 w 17518038"/>
              <a:gd name="connsiteY1059" fmla="*/ 12352925 h 17016984"/>
              <a:gd name="connsiteX1060" fmla="*/ 2376536 w 17518038"/>
              <a:gd name="connsiteY1060" fmla="*/ 12341167 h 17016984"/>
              <a:gd name="connsiteX1061" fmla="*/ 9157950 w 17518038"/>
              <a:gd name="connsiteY1061" fmla="*/ 12226844 h 17016984"/>
              <a:gd name="connsiteX1062" fmla="*/ 9129933 w 17518038"/>
              <a:gd name="connsiteY1062" fmla="*/ 12248859 h 17016984"/>
              <a:gd name="connsiteX1063" fmla="*/ 9149945 w 17518038"/>
              <a:gd name="connsiteY1063" fmla="*/ 12244856 h 17016984"/>
              <a:gd name="connsiteX1064" fmla="*/ 9157950 w 17518038"/>
              <a:gd name="connsiteY1064" fmla="*/ 12226844 h 17016984"/>
              <a:gd name="connsiteX1065" fmla="*/ 1520119 w 17518038"/>
              <a:gd name="connsiteY1065" fmla="*/ 12225843 h 17016984"/>
              <a:gd name="connsiteX1066" fmla="*/ 1538131 w 17518038"/>
              <a:gd name="connsiteY1066" fmla="*/ 12258865 h 17016984"/>
              <a:gd name="connsiteX1067" fmla="*/ 1525122 w 17518038"/>
              <a:gd name="connsiteY1067" fmla="*/ 12269872 h 17016984"/>
              <a:gd name="connsiteX1068" fmla="*/ 1497105 w 17518038"/>
              <a:gd name="connsiteY1068" fmla="*/ 12263868 h 17016984"/>
              <a:gd name="connsiteX1069" fmla="*/ 1502108 w 17518038"/>
              <a:gd name="connsiteY1069" fmla="*/ 12228846 h 17016984"/>
              <a:gd name="connsiteX1070" fmla="*/ 1520119 w 17518038"/>
              <a:gd name="connsiteY1070" fmla="*/ 12225843 h 17016984"/>
              <a:gd name="connsiteX1071" fmla="*/ 1192912 w 17518038"/>
              <a:gd name="connsiteY1071" fmla="*/ 12220840 h 17016984"/>
              <a:gd name="connsiteX1072" fmla="*/ 1190911 w 17518038"/>
              <a:gd name="connsiteY1072" fmla="*/ 12257864 h 17016984"/>
              <a:gd name="connsiteX1073" fmla="*/ 1217928 w 17518038"/>
              <a:gd name="connsiteY1073" fmla="*/ 12284881 h 17016984"/>
              <a:gd name="connsiteX1074" fmla="*/ 1249949 w 17518038"/>
              <a:gd name="connsiteY1074" fmla="*/ 12272874 h 17016984"/>
              <a:gd name="connsiteX1075" fmla="*/ 1254952 w 17518038"/>
              <a:gd name="connsiteY1075" fmla="*/ 12253862 h 17016984"/>
              <a:gd name="connsiteX1076" fmla="*/ 1247947 w 17518038"/>
              <a:gd name="connsiteY1076" fmla="*/ 12241853 h 17016984"/>
              <a:gd name="connsiteX1077" fmla="*/ 1238942 w 17518038"/>
              <a:gd name="connsiteY1077" fmla="*/ 12230847 h 17016984"/>
              <a:gd name="connsiteX1078" fmla="*/ 1192912 w 17518038"/>
              <a:gd name="connsiteY1078" fmla="*/ 12220840 h 17016984"/>
              <a:gd name="connsiteX1079" fmla="*/ 9282028 w 17518038"/>
              <a:gd name="connsiteY1079" fmla="*/ 12207833 h 17016984"/>
              <a:gd name="connsiteX1080" fmla="*/ 9254011 w 17518038"/>
              <a:gd name="connsiteY1080" fmla="*/ 12216838 h 17016984"/>
              <a:gd name="connsiteX1081" fmla="*/ 9270021 w 17518038"/>
              <a:gd name="connsiteY1081" fmla="*/ 12252861 h 17016984"/>
              <a:gd name="connsiteX1082" fmla="*/ 9289033 w 17518038"/>
              <a:gd name="connsiteY1082" fmla="*/ 12250859 h 17016984"/>
              <a:gd name="connsiteX1083" fmla="*/ 9282028 w 17518038"/>
              <a:gd name="connsiteY1083" fmla="*/ 12207833 h 17016984"/>
              <a:gd name="connsiteX1084" fmla="*/ 8041244 w 17518038"/>
              <a:gd name="connsiteY1084" fmla="*/ 12199827 h 17016984"/>
              <a:gd name="connsiteX1085" fmla="*/ 8046248 w 17518038"/>
              <a:gd name="connsiteY1085" fmla="*/ 12241853 h 17016984"/>
              <a:gd name="connsiteX1086" fmla="*/ 8027236 w 17518038"/>
              <a:gd name="connsiteY1086" fmla="*/ 12244856 h 17016984"/>
              <a:gd name="connsiteX1087" fmla="*/ 8013227 w 17518038"/>
              <a:gd name="connsiteY1087" fmla="*/ 12208833 h 17016984"/>
              <a:gd name="connsiteX1088" fmla="*/ 8041244 w 17518038"/>
              <a:gd name="connsiteY1088" fmla="*/ 12199827 h 17016984"/>
              <a:gd name="connsiteX1089" fmla="*/ 9237000 w 17518038"/>
              <a:gd name="connsiteY1089" fmla="*/ 12162804 h 17016984"/>
              <a:gd name="connsiteX1090" fmla="*/ 9213986 w 17518038"/>
              <a:gd name="connsiteY1090" fmla="*/ 12169808 h 17016984"/>
              <a:gd name="connsiteX1091" fmla="*/ 9212985 w 17518038"/>
              <a:gd name="connsiteY1091" fmla="*/ 12180815 h 17016984"/>
              <a:gd name="connsiteX1092" fmla="*/ 9229996 w 17518038"/>
              <a:gd name="connsiteY1092" fmla="*/ 12178814 h 17016984"/>
              <a:gd name="connsiteX1093" fmla="*/ 8850881 w 17518038"/>
              <a:gd name="connsiteY1093" fmla="*/ 12112647 h 17016984"/>
              <a:gd name="connsiteX1094" fmla="*/ 8838748 w 17518038"/>
              <a:gd name="connsiteY1094" fmla="*/ 12114773 h 17016984"/>
              <a:gd name="connsiteX1095" fmla="*/ 8831744 w 17518038"/>
              <a:gd name="connsiteY1095" fmla="*/ 12132785 h 17016984"/>
              <a:gd name="connsiteX1096" fmla="*/ 8857760 w 17518038"/>
              <a:gd name="connsiteY1096" fmla="*/ 12112773 h 17016984"/>
              <a:gd name="connsiteX1097" fmla="*/ 8850881 w 17518038"/>
              <a:gd name="connsiteY1097" fmla="*/ 12112647 h 17016984"/>
              <a:gd name="connsiteX1098" fmla="*/ 8716671 w 17518038"/>
              <a:gd name="connsiteY1098" fmla="*/ 12111771 h 17016984"/>
              <a:gd name="connsiteX1099" fmla="*/ 8691656 w 17518038"/>
              <a:gd name="connsiteY1099" fmla="*/ 12131784 h 17016984"/>
              <a:gd name="connsiteX1100" fmla="*/ 8709667 w 17518038"/>
              <a:gd name="connsiteY1100" fmla="*/ 12129783 h 17016984"/>
              <a:gd name="connsiteX1101" fmla="*/ 8716671 w 17518038"/>
              <a:gd name="connsiteY1101" fmla="*/ 12111771 h 17016984"/>
              <a:gd name="connsiteX1102" fmla="*/ 8373455 w 17518038"/>
              <a:gd name="connsiteY1102" fmla="*/ 12098764 h 17016984"/>
              <a:gd name="connsiteX1103" fmla="*/ 8361447 w 17518038"/>
              <a:gd name="connsiteY1103" fmla="*/ 12153798 h 17016984"/>
              <a:gd name="connsiteX1104" fmla="*/ 8391466 w 17518038"/>
              <a:gd name="connsiteY1104" fmla="*/ 12147795 h 17016984"/>
              <a:gd name="connsiteX1105" fmla="*/ 8395469 w 17518038"/>
              <a:gd name="connsiteY1105" fmla="*/ 12130783 h 17016984"/>
              <a:gd name="connsiteX1106" fmla="*/ 8373455 w 17518038"/>
              <a:gd name="connsiteY1106" fmla="*/ 12098764 h 17016984"/>
              <a:gd name="connsiteX1107" fmla="*/ 8376780 w 17518038"/>
              <a:gd name="connsiteY1107" fmla="*/ 12093857 h 17016984"/>
              <a:gd name="connsiteX1108" fmla="*/ 8377029 w 17518038"/>
              <a:gd name="connsiteY1108" fmla="*/ 12094189 h 17016984"/>
              <a:gd name="connsiteX1109" fmla="*/ 8376257 w 17518038"/>
              <a:gd name="connsiteY1109" fmla="*/ 12094961 h 17016984"/>
              <a:gd name="connsiteX1110" fmla="*/ 8371453 w 17518038"/>
              <a:gd name="connsiteY1110" fmla="*/ 12095761 h 17016984"/>
              <a:gd name="connsiteX1111" fmla="*/ 8372204 w 17518038"/>
              <a:gd name="connsiteY1111" fmla="*/ 12094511 h 17016984"/>
              <a:gd name="connsiteX1112" fmla="*/ 8374455 w 17518038"/>
              <a:gd name="connsiteY1112" fmla="*/ 12090758 h 17016984"/>
              <a:gd name="connsiteX1113" fmla="*/ 8372204 w 17518038"/>
              <a:gd name="connsiteY1113" fmla="*/ 12094511 h 17016984"/>
              <a:gd name="connsiteX1114" fmla="*/ 8370452 w 17518038"/>
              <a:gd name="connsiteY1114" fmla="*/ 12094761 h 17016984"/>
              <a:gd name="connsiteX1115" fmla="*/ 8372455 w 17518038"/>
              <a:gd name="connsiteY1115" fmla="*/ 12098764 h 17016984"/>
              <a:gd name="connsiteX1116" fmla="*/ 8376257 w 17518038"/>
              <a:gd name="connsiteY1116" fmla="*/ 12094961 h 17016984"/>
              <a:gd name="connsiteX1117" fmla="*/ 8377458 w 17518038"/>
              <a:gd name="connsiteY1117" fmla="*/ 12094761 h 17016984"/>
              <a:gd name="connsiteX1118" fmla="*/ 8377029 w 17518038"/>
              <a:gd name="connsiteY1118" fmla="*/ 12094189 h 17016984"/>
              <a:gd name="connsiteX1119" fmla="*/ 8377458 w 17518038"/>
              <a:gd name="connsiteY1119" fmla="*/ 12093760 h 17016984"/>
              <a:gd name="connsiteX1120" fmla="*/ 8376780 w 17518038"/>
              <a:gd name="connsiteY1120" fmla="*/ 12093857 h 17016984"/>
              <a:gd name="connsiteX1121" fmla="*/ 1635192 w 17518038"/>
              <a:gd name="connsiteY1121" fmla="*/ 12027719 h 17016984"/>
              <a:gd name="connsiteX1122" fmla="*/ 1637193 w 17518038"/>
              <a:gd name="connsiteY1122" fmla="*/ 12034723 h 17016984"/>
              <a:gd name="connsiteX1123" fmla="*/ 1636193 w 17518038"/>
              <a:gd name="connsiteY1123" fmla="*/ 12041727 h 17016984"/>
              <a:gd name="connsiteX1124" fmla="*/ 1608175 w 17518038"/>
              <a:gd name="connsiteY1124" fmla="*/ 12079751 h 17016984"/>
              <a:gd name="connsiteX1125" fmla="*/ 1527124 w 17518038"/>
              <a:gd name="connsiteY1125" fmla="*/ 12122779 h 17016984"/>
              <a:gd name="connsiteX1126" fmla="*/ 1514116 w 17518038"/>
              <a:gd name="connsiteY1126" fmla="*/ 12097763 h 17016984"/>
              <a:gd name="connsiteX1127" fmla="*/ 8920800 w 17518038"/>
              <a:gd name="connsiteY1127" fmla="*/ 12021714 h 17016984"/>
              <a:gd name="connsiteX1128" fmla="*/ 8894784 w 17518038"/>
              <a:gd name="connsiteY1128" fmla="*/ 12036724 h 17016984"/>
              <a:gd name="connsiteX1129" fmla="*/ 8899787 w 17518038"/>
              <a:gd name="connsiteY1129" fmla="*/ 12044729 h 17016984"/>
              <a:gd name="connsiteX1130" fmla="*/ 8913796 w 17518038"/>
              <a:gd name="connsiteY1130" fmla="*/ 12038726 h 17016984"/>
              <a:gd name="connsiteX1131" fmla="*/ 8920800 w 17518038"/>
              <a:gd name="connsiteY1131" fmla="*/ 12021714 h 17016984"/>
              <a:gd name="connsiteX1132" fmla="*/ 8495932 w 17518038"/>
              <a:gd name="connsiteY1132" fmla="*/ 11994698 h 17016984"/>
              <a:gd name="connsiteX1133" fmla="*/ 8495754 w 17518038"/>
              <a:gd name="connsiteY1133" fmla="*/ 11995587 h 17016984"/>
              <a:gd name="connsiteX1134" fmla="*/ 8495532 w 17518038"/>
              <a:gd name="connsiteY1134" fmla="*/ 11995698 h 17016984"/>
              <a:gd name="connsiteX1135" fmla="*/ 8469640 w 17518038"/>
              <a:gd name="connsiteY1135" fmla="*/ 11987569 h 17016984"/>
              <a:gd name="connsiteX1136" fmla="*/ 8438496 w 17518038"/>
              <a:gd name="connsiteY1136" fmla="*/ 12003703 h 17016984"/>
              <a:gd name="connsiteX1137" fmla="*/ 8436494 w 17518038"/>
              <a:gd name="connsiteY1137" fmla="*/ 12001701 h 17016984"/>
              <a:gd name="connsiteX1138" fmla="*/ 8433493 w 17518038"/>
              <a:gd name="connsiteY1138" fmla="*/ 12005704 h 17016984"/>
              <a:gd name="connsiteX1139" fmla="*/ 8434494 w 17518038"/>
              <a:gd name="connsiteY1139" fmla="*/ 12006705 h 17016984"/>
              <a:gd name="connsiteX1140" fmla="*/ 8438496 w 17518038"/>
              <a:gd name="connsiteY1140" fmla="*/ 12003703 h 17016984"/>
              <a:gd name="connsiteX1141" fmla="*/ 8492529 w 17518038"/>
              <a:gd name="connsiteY1141" fmla="*/ 11994698 h 17016984"/>
              <a:gd name="connsiteX1142" fmla="*/ 8495532 w 17518038"/>
              <a:gd name="connsiteY1142" fmla="*/ 11996698 h 17016984"/>
              <a:gd name="connsiteX1143" fmla="*/ 8495754 w 17518038"/>
              <a:gd name="connsiteY1143" fmla="*/ 11995587 h 17016984"/>
              <a:gd name="connsiteX1144" fmla="*/ 8499534 w 17518038"/>
              <a:gd name="connsiteY1144" fmla="*/ 11993697 h 17016984"/>
              <a:gd name="connsiteX1145" fmla="*/ 8497534 w 17518038"/>
              <a:gd name="connsiteY1145" fmla="*/ 11990695 h 17016984"/>
              <a:gd name="connsiteX1146" fmla="*/ 8495932 w 17518038"/>
              <a:gd name="connsiteY1146" fmla="*/ 11994698 h 17016984"/>
              <a:gd name="connsiteX1147" fmla="*/ 8496532 w 17518038"/>
              <a:gd name="connsiteY1147" fmla="*/ 11991695 h 17016984"/>
              <a:gd name="connsiteX1148" fmla="*/ 8492529 w 17518038"/>
              <a:gd name="connsiteY1148" fmla="*/ 11994698 h 17016984"/>
              <a:gd name="connsiteX1149" fmla="*/ 8469640 w 17518038"/>
              <a:gd name="connsiteY1149" fmla="*/ 11987569 h 17016984"/>
              <a:gd name="connsiteX1150" fmla="*/ 8535682 w 17518038"/>
              <a:gd name="connsiteY1150" fmla="*/ 11978689 h 17016984"/>
              <a:gd name="connsiteX1151" fmla="*/ 8499534 w 17518038"/>
              <a:gd name="connsiteY1151" fmla="*/ 11994698 h 17016984"/>
              <a:gd name="connsiteX1152" fmla="*/ 8527553 w 17518038"/>
              <a:gd name="connsiteY1152" fmla="*/ 12020714 h 17016984"/>
              <a:gd name="connsiteX1153" fmla="*/ 8555570 w 17518038"/>
              <a:gd name="connsiteY1153" fmla="*/ 12007706 h 17016984"/>
              <a:gd name="connsiteX1154" fmla="*/ 8557571 w 17518038"/>
              <a:gd name="connsiteY1154" fmla="*/ 11992697 h 17016984"/>
              <a:gd name="connsiteX1155" fmla="*/ 8535682 w 17518038"/>
              <a:gd name="connsiteY1155" fmla="*/ 11978689 h 17016984"/>
              <a:gd name="connsiteX1156" fmla="*/ 8707667 w 17518038"/>
              <a:gd name="connsiteY1156" fmla="*/ 11949669 h 17016984"/>
              <a:gd name="connsiteX1157" fmla="*/ 8695659 w 17518038"/>
              <a:gd name="connsiteY1157" fmla="*/ 11979688 h 17016984"/>
              <a:gd name="connsiteX1158" fmla="*/ 8724676 w 17518038"/>
              <a:gd name="connsiteY1158" fmla="*/ 11992697 h 17016984"/>
              <a:gd name="connsiteX1159" fmla="*/ 8736685 w 17518038"/>
              <a:gd name="connsiteY1159" fmla="*/ 11961676 h 17016984"/>
              <a:gd name="connsiteX1160" fmla="*/ 8707667 w 17518038"/>
              <a:gd name="connsiteY1160" fmla="*/ 11949669 h 17016984"/>
              <a:gd name="connsiteX1161" fmla="*/ 1539131 w 17518038"/>
              <a:gd name="connsiteY1161" fmla="*/ 11941664 h 17016984"/>
              <a:gd name="connsiteX1162" fmla="*/ 1558143 w 17518038"/>
              <a:gd name="connsiteY1162" fmla="*/ 11941664 h 17016984"/>
              <a:gd name="connsiteX1163" fmla="*/ 1573153 w 17518038"/>
              <a:gd name="connsiteY1163" fmla="*/ 11945666 h 17016984"/>
              <a:gd name="connsiteX1164" fmla="*/ 1572152 w 17518038"/>
              <a:gd name="connsiteY1164" fmla="*/ 11979688 h 17016984"/>
              <a:gd name="connsiteX1165" fmla="*/ 1539131 w 17518038"/>
              <a:gd name="connsiteY1165" fmla="*/ 11975685 h 17016984"/>
              <a:gd name="connsiteX1166" fmla="*/ 1537130 w 17518038"/>
              <a:gd name="connsiteY1166" fmla="*/ 11960676 h 17016984"/>
              <a:gd name="connsiteX1167" fmla="*/ 1539131 w 17518038"/>
              <a:gd name="connsiteY1167" fmla="*/ 11941664 h 17016984"/>
              <a:gd name="connsiteX1168" fmla="*/ 8916048 w 17518038"/>
              <a:gd name="connsiteY1168" fmla="*/ 11940789 h 17016984"/>
              <a:gd name="connsiteX1169" fmla="*/ 8889781 w 17518038"/>
              <a:gd name="connsiteY1169" fmla="*/ 11951670 h 17016984"/>
              <a:gd name="connsiteX1170" fmla="*/ 8861763 w 17518038"/>
              <a:gd name="connsiteY1170" fmla="*/ 11984691 h 17016984"/>
              <a:gd name="connsiteX1171" fmla="*/ 8901788 w 17518038"/>
              <a:gd name="connsiteY1171" fmla="*/ 11976686 h 17016984"/>
              <a:gd name="connsiteX1172" fmla="*/ 8934809 w 17518038"/>
              <a:gd name="connsiteY1172" fmla="*/ 11948669 h 17016984"/>
              <a:gd name="connsiteX1173" fmla="*/ 8936810 w 17518038"/>
              <a:gd name="connsiteY1173" fmla="*/ 11950669 h 17016984"/>
              <a:gd name="connsiteX1174" fmla="*/ 8940813 w 17518038"/>
              <a:gd name="connsiteY1174" fmla="*/ 11947668 h 17016984"/>
              <a:gd name="connsiteX1175" fmla="*/ 8938811 w 17518038"/>
              <a:gd name="connsiteY1175" fmla="*/ 11944666 h 17016984"/>
              <a:gd name="connsiteX1176" fmla="*/ 8934809 w 17518038"/>
              <a:gd name="connsiteY1176" fmla="*/ 11948669 h 17016984"/>
              <a:gd name="connsiteX1177" fmla="*/ 8916048 w 17518038"/>
              <a:gd name="connsiteY1177" fmla="*/ 11940789 h 17016984"/>
              <a:gd name="connsiteX1178" fmla="*/ 8977961 w 17518038"/>
              <a:gd name="connsiteY1178" fmla="*/ 11932408 h 17016984"/>
              <a:gd name="connsiteX1179" fmla="*/ 8941813 w 17518038"/>
              <a:gd name="connsiteY1179" fmla="*/ 11946667 h 17016984"/>
              <a:gd name="connsiteX1180" fmla="*/ 8967830 w 17518038"/>
              <a:gd name="connsiteY1180" fmla="*/ 11975685 h 17016984"/>
              <a:gd name="connsiteX1181" fmla="*/ 8996848 w 17518038"/>
              <a:gd name="connsiteY1181" fmla="*/ 11962678 h 17016984"/>
              <a:gd name="connsiteX1182" fmla="*/ 8999850 w 17518038"/>
              <a:gd name="connsiteY1182" fmla="*/ 11946667 h 17016984"/>
              <a:gd name="connsiteX1183" fmla="*/ 8977961 w 17518038"/>
              <a:gd name="connsiteY1183" fmla="*/ 11932408 h 17016984"/>
              <a:gd name="connsiteX1184" fmla="*/ 1381110 w 17518038"/>
              <a:gd name="connsiteY1184" fmla="*/ 11907598 h 17016984"/>
              <a:gd name="connsiteX1185" fmla="*/ 1381034 w 17518038"/>
              <a:gd name="connsiteY1185" fmla="*/ 11907649 h 17016984"/>
              <a:gd name="connsiteX1186" fmla="*/ 1381031 w 17518038"/>
              <a:gd name="connsiteY1186" fmla="*/ 11907643 h 17016984"/>
              <a:gd name="connsiteX1187" fmla="*/ 1384033 w 17518038"/>
              <a:gd name="connsiteY1187" fmla="*/ 11905641 h 17016984"/>
              <a:gd name="connsiteX1188" fmla="*/ 1384345 w 17518038"/>
              <a:gd name="connsiteY1188" fmla="*/ 11905719 h 17016984"/>
              <a:gd name="connsiteX1189" fmla="*/ 1381110 w 17518038"/>
              <a:gd name="connsiteY1189" fmla="*/ 11907598 h 17016984"/>
              <a:gd name="connsiteX1190" fmla="*/ 1388934 w 17518038"/>
              <a:gd name="connsiteY1190" fmla="*/ 11903055 h 17016984"/>
              <a:gd name="connsiteX1191" fmla="*/ 1388036 w 17518038"/>
              <a:gd name="connsiteY1191" fmla="*/ 11906641 h 17016984"/>
              <a:gd name="connsiteX1192" fmla="*/ 1384345 w 17518038"/>
              <a:gd name="connsiteY1192" fmla="*/ 11905719 h 17016984"/>
              <a:gd name="connsiteX1193" fmla="*/ 1390254 w 17518038"/>
              <a:gd name="connsiteY1193" fmla="*/ 11902289 h 17016984"/>
              <a:gd name="connsiteX1194" fmla="*/ 1391038 w 17518038"/>
              <a:gd name="connsiteY1194" fmla="*/ 11904641 h 17016984"/>
              <a:gd name="connsiteX1195" fmla="*/ 1388036 w 17518038"/>
              <a:gd name="connsiteY1195" fmla="*/ 11906641 h 17016984"/>
              <a:gd name="connsiteX1196" fmla="*/ 1389633 w 17518038"/>
              <a:gd name="connsiteY1196" fmla="*/ 11902649 h 17016984"/>
              <a:gd name="connsiteX1197" fmla="*/ 9384093 w 17518038"/>
              <a:gd name="connsiteY1197" fmla="*/ 11842602 h 17016984"/>
              <a:gd name="connsiteX1198" fmla="*/ 9359077 w 17518038"/>
              <a:gd name="connsiteY1198" fmla="*/ 11850606 h 17016984"/>
              <a:gd name="connsiteX1199" fmla="*/ 9359077 w 17518038"/>
              <a:gd name="connsiteY1199" fmla="*/ 11862614 h 17016984"/>
              <a:gd name="connsiteX1200" fmla="*/ 9377089 w 17518038"/>
              <a:gd name="connsiteY1200" fmla="*/ 11860612 h 17016984"/>
              <a:gd name="connsiteX1201" fmla="*/ 8930807 w 17518038"/>
              <a:gd name="connsiteY1201" fmla="*/ 11804577 h 17016984"/>
              <a:gd name="connsiteX1202" fmla="*/ 8922802 w 17518038"/>
              <a:gd name="connsiteY1202" fmla="*/ 11825590 h 17016984"/>
              <a:gd name="connsiteX1203" fmla="*/ 8956823 w 17518038"/>
              <a:gd name="connsiteY1203" fmla="*/ 11810581 h 17016984"/>
              <a:gd name="connsiteX1204" fmla="*/ 8930807 w 17518038"/>
              <a:gd name="connsiteY1204" fmla="*/ 11804577 h 17016984"/>
              <a:gd name="connsiteX1205" fmla="*/ 8680649 w 17518038"/>
              <a:gd name="connsiteY1205" fmla="*/ 11799574 h 17016984"/>
              <a:gd name="connsiteX1206" fmla="*/ 8679791 w 17518038"/>
              <a:gd name="connsiteY1206" fmla="*/ 11803006 h 17016984"/>
              <a:gd name="connsiteX1207" fmla="*/ 8679448 w 17518038"/>
              <a:gd name="connsiteY1207" fmla="*/ 11803177 h 17016984"/>
              <a:gd name="connsiteX1208" fmla="*/ 8679148 w 17518038"/>
              <a:gd name="connsiteY1208" fmla="*/ 11802576 h 17016984"/>
              <a:gd name="connsiteX1209" fmla="*/ 8996848 w 17518038"/>
              <a:gd name="connsiteY1209" fmla="*/ 11793571 h 17016984"/>
              <a:gd name="connsiteX1210" fmla="*/ 8963827 w 17518038"/>
              <a:gd name="connsiteY1210" fmla="*/ 11808580 h 17016984"/>
              <a:gd name="connsiteX1211" fmla="*/ 8960826 w 17518038"/>
              <a:gd name="connsiteY1211" fmla="*/ 11807580 h 17016984"/>
              <a:gd name="connsiteX1212" fmla="*/ 8956823 w 17518038"/>
              <a:gd name="connsiteY1212" fmla="*/ 11809580 h 17016984"/>
              <a:gd name="connsiteX1213" fmla="*/ 8959825 w 17518038"/>
              <a:gd name="connsiteY1213" fmla="*/ 11810581 h 17016984"/>
              <a:gd name="connsiteX1214" fmla="*/ 8963827 w 17518038"/>
              <a:gd name="connsiteY1214" fmla="*/ 11808580 h 17016984"/>
              <a:gd name="connsiteX1215" fmla="*/ 8989844 w 17518038"/>
              <a:gd name="connsiteY1215" fmla="*/ 11814584 h 17016984"/>
              <a:gd name="connsiteX1216" fmla="*/ 8996848 w 17518038"/>
              <a:gd name="connsiteY1216" fmla="*/ 11793571 h 17016984"/>
              <a:gd name="connsiteX1217" fmla="*/ 8710668 w 17518038"/>
              <a:gd name="connsiteY1217" fmla="*/ 11783814 h 17016984"/>
              <a:gd name="connsiteX1218" fmla="*/ 8680649 w 17518038"/>
              <a:gd name="connsiteY1218" fmla="*/ 11802577 h 17016984"/>
              <a:gd name="connsiteX1219" fmla="*/ 8680649 w 17518038"/>
              <a:gd name="connsiteY1219" fmla="*/ 11799574 h 17016984"/>
              <a:gd name="connsiteX1220" fmla="*/ 8678647 w 17518038"/>
              <a:gd name="connsiteY1220" fmla="*/ 11801575 h 17016984"/>
              <a:gd name="connsiteX1221" fmla="*/ 8679148 w 17518038"/>
              <a:gd name="connsiteY1221" fmla="*/ 11802576 h 17016984"/>
              <a:gd name="connsiteX1222" fmla="*/ 8678647 w 17518038"/>
              <a:gd name="connsiteY1222" fmla="*/ 11803577 h 17016984"/>
              <a:gd name="connsiteX1223" fmla="*/ 8679448 w 17518038"/>
              <a:gd name="connsiteY1223" fmla="*/ 11803177 h 17016984"/>
              <a:gd name="connsiteX1224" fmla="*/ 8679649 w 17518038"/>
              <a:gd name="connsiteY1224" fmla="*/ 11803577 h 17016984"/>
              <a:gd name="connsiteX1225" fmla="*/ 8679791 w 17518038"/>
              <a:gd name="connsiteY1225" fmla="*/ 11803006 h 17016984"/>
              <a:gd name="connsiteX1226" fmla="*/ 8680649 w 17518038"/>
              <a:gd name="connsiteY1226" fmla="*/ 11802577 h 17016984"/>
              <a:gd name="connsiteX1227" fmla="*/ 8679649 w 17518038"/>
              <a:gd name="connsiteY1227" fmla="*/ 11853609 h 17016984"/>
              <a:gd name="connsiteX1228" fmla="*/ 8685652 w 17518038"/>
              <a:gd name="connsiteY1228" fmla="*/ 11862614 h 17016984"/>
              <a:gd name="connsiteX1229" fmla="*/ 8726678 w 17518038"/>
              <a:gd name="connsiteY1229" fmla="*/ 11837599 h 17016984"/>
              <a:gd name="connsiteX1230" fmla="*/ 8734683 w 17518038"/>
              <a:gd name="connsiteY1230" fmla="*/ 11787567 h 17016984"/>
              <a:gd name="connsiteX1231" fmla="*/ 8710668 w 17518038"/>
              <a:gd name="connsiteY1231" fmla="*/ 11783814 h 17016984"/>
              <a:gd name="connsiteX1232" fmla="*/ 9194974 w 17518038"/>
              <a:gd name="connsiteY1232" fmla="*/ 11709517 h 17016984"/>
              <a:gd name="connsiteX1233" fmla="*/ 9158951 w 17518038"/>
              <a:gd name="connsiteY1233" fmla="*/ 11727529 h 17016984"/>
              <a:gd name="connsiteX1234" fmla="*/ 9136937 w 17518038"/>
              <a:gd name="connsiteY1234" fmla="*/ 11761550 h 17016984"/>
              <a:gd name="connsiteX1235" fmla="*/ 9174961 w 17518038"/>
              <a:gd name="connsiteY1235" fmla="*/ 11749542 h 17016984"/>
              <a:gd name="connsiteX1236" fmla="*/ 9194974 w 17518038"/>
              <a:gd name="connsiteY1236" fmla="*/ 11709517 h 17016984"/>
              <a:gd name="connsiteX1237" fmla="*/ 9117300 w 17518038"/>
              <a:gd name="connsiteY1237" fmla="*/ 11692007 h 17016984"/>
              <a:gd name="connsiteX1238" fmla="*/ 9105917 w 17518038"/>
              <a:gd name="connsiteY1238" fmla="*/ 11694508 h 17016984"/>
              <a:gd name="connsiteX1239" fmla="*/ 9097912 w 17518038"/>
              <a:gd name="connsiteY1239" fmla="*/ 11713520 h 17016984"/>
              <a:gd name="connsiteX1240" fmla="*/ 9117925 w 17518038"/>
              <a:gd name="connsiteY1240" fmla="*/ 11711518 h 17016984"/>
              <a:gd name="connsiteX1241" fmla="*/ 9124930 w 17518038"/>
              <a:gd name="connsiteY1241" fmla="*/ 11692507 h 17016984"/>
              <a:gd name="connsiteX1242" fmla="*/ 9117300 w 17518038"/>
              <a:gd name="connsiteY1242" fmla="*/ 11692007 h 17016984"/>
              <a:gd name="connsiteX1243" fmla="*/ 8694657 w 17518038"/>
              <a:gd name="connsiteY1243" fmla="*/ 11684501 h 17016984"/>
              <a:gd name="connsiteX1244" fmla="*/ 8697659 w 17518038"/>
              <a:gd name="connsiteY1244" fmla="*/ 11692507 h 17016984"/>
              <a:gd name="connsiteX1245" fmla="*/ 8649630 w 17518038"/>
              <a:gd name="connsiteY1245" fmla="*/ 11744539 h 17016984"/>
              <a:gd name="connsiteX1246" fmla="*/ 8583587 w 17518038"/>
              <a:gd name="connsiteY1246" fmla="*/ 11764552 h 17016984"/>
              <a:gd name="connsiteX1247" fmla="*/ 8578585 w 17518038"/>
              <a:gd name="connsiteY1247" fmla="*/ 11768555 h 17016984"/>
              <a:gd name="connsiteX1248" fmla="*/ 8573580 w 17518038"/>
              <a:gd name="connsiteY1248" fmla="*/ 11767554 h 17016984"/>
              <a:gd name="connsiteX1249" fmla="*/ 8537558 w 17518038"/>
              <a:gd name="connsiteY1249" fmla="*/ 11773558 h 17016984"/>
              <a:gd name="connsiteX1250" fmla="*/ 8550566 w 17518038"/>
              <a:gd name="connsiteY1250" fmla="*/ 11760549 h 17016984"/>
              <a:gd name="connsiteX1251" fmla="*/ 8574582 w 17518038"/>
              <a:gd name="connsiteY1251" fmla="*/ 11766553 h 17016984"/>
              <a:gd name="connsiteX1252" fmla="*/ 8581586 w 17518038"/>
              <a:gd name="connsiteY1252" fmla="*/ 11761550 h 17016984"/>
              <a:gd name="connsiteX1253" fmla="*/ 8584589 w 17518038"/>
              <a:gd name="connsiteY1253" fmla="*/ 11763552 h 17016984"/>
              <a:gd name="connsiteX1254" fmla="*/ 8674645 w 17518038"/>
              <a:gd name="connsiteY1254" fmla="*/ 11689505 h 17016984"/>
              <a:gd name="connsiteX1255" fmla="*/ 8694657 w 17518038"/>
              <a:gd name="connsiteY1255" fmla="*/ 11684501 h 17016984"/>
              <a:gd name="connsiteX1256" fmla="*/ 9385094 w 17518038"/>
              <a:gd name="connsiteY1256" fmla="*/ 11679498 h 17016984"/>
              <a:gd name="connsiteX1257" fmla="*/ 9361079 w 17518038"/>
              <a:gd name="connsiteY1257" fmla="*/ 11686502 h 17016984"/>
              <a:gd name="connsiteX1258" fmla="*/ 9361079 w 17518038"/>
              <a:gd name="connsiteY1258" fmla="*/ 11698510 h 17016984"/>
              <a:gd name="connsiteX1259" fmla="*/ 9378090 w 17518038"/>
              <a:gd name="connsiteY1259" fmla="*/ 11696508 h 17016984"/>
              <a:gd name="connsiteX1260" fmla="*/ 8999225 w 17518038"/>
              <a:gd name="connsiteY1260" fmla="*/ 11630843 h 17016984"/>
              <a:gd name="connsiteX1261" fmla="*/ 8988843 w 17518038"/>
              <a:gd name="connsiteY1261" fmla="*/ 11632469 h 17016984"/>
              <a:gd name="connsiteX1262" fmla="*/ 8979838 w 17518038"/>
              <a:gd name="connsiteY1262" fmla="*/ 11652482 h 17016984"/>
              <a:gd name="connsiteX1263" fmla="*/ 8998849 w 17518038"/>
              <a:gd name="connsiteY1263" fmla="*/ 11648479 h 17016984"/>
              <a:gd name="connsiteX1264" fmla="*/ 9005854 w 17518038"/>
              <a:gd name="connsiteY1264" fmla="*/ 11631467 h 17016984"/>
              <a:gd name="connsiteX1265" fmla="*/ 8999225 w 17518038"/>
              <a:gd name="connsiteY1265" fmla="*/ 11630843 h 17016984"/>
              <a:gd name="connsiteX1266" fmla="*/ 8330803 w 17518038"/>
              <a:gd name="connsiteY1266" fmla="*/ 11604201 h 17016984"/>
              <a:gd name="connsiteX1267" fmla="*/ 8361447 w 17518038"/>
              <a:gd name="connsiteY1267" fmla="*/ 11611455 h 17016984"/>
              <a:gd name="connsiteX1268" fmla="*/ 8352441 w 17518038"/>
              <a:gd name="connsiteY1268" fmla="*/ 11630467 h 17016984"/>
              <a:gd name="connsiteX1269" fmla="*/ 8283397 w 17518038"/>
              <a:gd name="connsiteY1269" fmla="*/ 11644476 h 17016984"/>
              <a:gd name="connsiteX1270" fmla="*/ 8290402 w 17518038"/>
              <a:gd name="connsiteY1270" fmla="*/ 11616458 h 17016984"/>
              <a:gd name="connsiteX1271" fmla="*/ 8330803 w 17518038"/>
              <a:gd name="connsiteY1271" fmla="*/ 11604201 h 17016984"/>
              <a:gd name="connsiteX1272" fmla="*/ 9112922 w 17518038"/>
              <a:gd name="connsiteY1272" fmla="*/ 11506389 h 17016984"/>
              <a:gd name="connsiteX1273" fmla="*/ 9073897 w 17518038"/>
              <a:gd name="connsiteY1273" fmla="*/ 11518397 h 17016984"/>
              <a:gd name="connsiteX1274" fmla="*/ 9043878 w 17518038"/>
              <a:gd name="connsiteY1274" fmla="*/ 11554419 h 17016984"/>
              <a:gd name="connsiteX1275" fmla="*/ 9073897 w 17518038"/>
              <a:gd name="connsiteY1275" fmla="*/ 11550416 h 17016984"/>
              <a:gd name="connsiteX1276" fmla="*/ 9112922 w 17518038"/>
              <a:gd name="connsiteY1276" fmla="*/ 11506389 h 17016984"/>
              <a:gd name="connsiteX1277" fmla="*/ 9706672 w 17518038"/>
              <a:gd name="connsiteY1277" fmla="*/ 11493506 h 17016984"/>
              <a:gd name="connsiteX1278" fmla="*/ 9675278 w 17518038"/>
              <a:gd name="connsiteY1278" fmla="*/ 11506389 h 17016984"/>
              <a:gd name="connsiteX1279" fmla="*/ 9650262 w 17518038"/>
              <a:gd name="connsiteY1279" fmla="*/ 11557421 h 17016984"/>
              <a:gd name="connsiteX1280" fmla="*/ 9716303 w 17518038"/>
              <a:gd name="connsiteY1280" fmla="*/ 11545413 h 17016984"/>
              <a:gd name="connsiteX1281" fmla="*/ 9725309 w 17518038"/>
              <a:gd name="connsiteY1281" fmla="*/ 11505388 h 17016984"/>
              <a:gd name="connsiteX1282" fmla="*/ 9706672 w 17518038"/>
              <a:gd name="connsiteY1282" fmla="*/ 11493506 h 17016984"/>
              <a:gd name="connsiteX1283" fmla="*/ 1819309 w 17518038"/>
              <a:gd name="connsiteY1283" fmla="*/ 11481373 h 17016984"/>
              <a:gd name="connsiteX1284" fmla="*/ 1813305 w 17518038"/>
              <a:gd name="connsiteY1284" fmla="*/ 11500385 h 17016984"/>
              <a:gd name="connsiteX1285" fmla="*/ 1793292 w 17518038"/>
              <a:gd name="connsiteY1285" fmla="*/ 11504387 h 17016984"/>
              <a:gd name="connsiteX1286" fmla="*/ 1801297 w 17518038"/>
              <a:gd name="connsiteY1286" fmla="*/ 11484375 h 17016984"/>
              <a:gd name="connsiteX1287" fmla="*/ 1819309 w 17518038"/>
              <a:gd name="connsiteY1287" fmla="*/ 11481373 h 17016984"/>
              <a:gd name="connsiteX1288" fmla="*/ 9267817 w 17518038"/>
              <a:gd name="connsiteY1288" fmla="*/ 11454857 h 17016984"/>
              <a:gd name="connsiteX1289" fmla="*/ 9249008 w 17518038"/>
              <a:gd name="connsiteY1289" fmla="*/ 11457358 h 17016984"/>
              <a:gd name="connsiteX1290" fmla="*/ 9205981 w 17518038"/>
              <a:gd name="connsiteY1290" fmla="*/ 11521398 h 17016984"/>
              <a:gd name="connsiteX1291" fmla="*/ 9232998 w 17518038"/>
              <a:gd name="connsiteY1291" fmla="*/ 11555419 h 17016984"/>
              <a:gd name="connsiteX1292" fmla="*/ 9289033 w 17518038"/>
              <a:gd name="connsiteY1292" fmla="*/ 11533406 h 17016984"/>
              <a:gd name="connsiteX1293" fmla="*/ 9303042 w 17518038"/>
              <a:gd name="connsiteY1293" fmla="*/ 11503387 h 17016984"/>
              <a:gd name="connsiteX1294" fmla="*/ 9264017 w 17518038"/>
              <a:gd name="connsiteY1294" fmla="*/ 11486376 h 17016984"/>
              <a:gd name="connsiteX1295" fmla="*/ 9267817 w 17518038"/>
              <a:gd name="connsiteY1295" fmla="*/ 11454857 h 17016984"/>
              <a:gd name="connsiteX1296" fmla="*/ 1943387 w 17518038"/>
              <a:gd name="connsiteY1296" fmla="*/ 11453355 h 17016984"/>
              <a:gd name="connsiteX1297" fmla="*/ 1937383 w 17518038"/>
              <a:gd name="connsiteY1297" fmla="*/ 11471367 h 17016984"/>
              <a:gd name="connsiteX1298" fmla="*/ 1919372 w 17518038"/>
              <a:gd name="connsiteY1298" fmla="*/ 11474368 h 17016984"/>
              <a:gd name="connsiteX1299" fmla="*/ 1918371 w 17518038"/>
              <a:gd name="connsiteY1299" fmla="*/ 11463362 h 17016984"/>
              <a:gd name="connsiteX1300" fmla="*/ 1693229 w 17518038"/>
              <a:gd name="connsiteY1300" fmla="*/ 11411329 h 17016984"/>
              <a:gd name="connsiteX1301" fmla="*/ 1688226 w 17518038"/>
              <a:gd name="connsiteY1301" fmla="*/ 11412329 h 17016984"/>
              <a:gd name="connsiteX1302" fmla="*/ 1690227 w 17518038"/>
              <a:gd name="connsiteY1302" fmla="*/ 11414330 h 17016984"/>
              <a:gd name="connsiteX1303" fmla="*/ 1693229 w 17518038"/>
              <a:gd name="connsiteY1303" fmla="*/ 11411329 h 17016984"/>
              <a:gd name="connsiteX1304" fmla="*/ 1693229 w 17518038"/>
              <a:gd name="connsiteY1304" fmla="*/ 11405325 h 17016984"/>
              <a:gd name="connsiteX1305" fmla="*/ 1693418 w 17518038"/>
              <a:gd name="connsiteY1305" fmla="*/ 11406082 h 17016984"/>
              <a:gd name="connsiteX1306" fmla="*/ 1693229 w 17518038"/>
              <a:gd name="connsiteY1306" fmla="*/ 11406326 h 17016984"/>
              <a:gd name="connsiteX1307" fmla="*/ 1693051 w 17518038"/>
              <a:gd name="connsiteY1307" fmla="*/ 11405539 h 17016984"/>
              <a:gd name="connsiteX1308" fmla="*/ 9454137 w 17518038"/>
              <a:gd name="connsiteY1308" fmla="*/ 11372304 h 17016984"/>
              <a:gd name="connsiteX1309" fmla="*/ 9434125 w 17518038"/>
              <a:gd name="connsiteY1309" fmla="*/ 11385312 h 17016984"/>
              <a:gd name="connsiteX1310" fmla="*/ 9417114 w 17518038"/>
              <a:gd name="connsiteY1310" fmla="*/ 11392316 h 17016984"/>
              <a:gd name="connsiteX1311" fmla="*/ 9416114 w 17518038"/>
              <a:gd name="connsiteY1311" fmla="*/ 11401322 h 17016984"/>
              <a:gd name="connsiteX1312" fmla="*/ 9411110 w 17518038"/>
              <a:gd name="connsiteY1312" fmla="*/ 11503387 h 17016984"/>
              <a:gd name="connsiteX1313" fmla="*/ 9431123 w 17518038"/>
              <a:gd name="connsiteY1313" fmla="*/ 11497383 h 17016984"/>
              <a:gd name="connsiteX1314" fmla="*/ 9512174 w 17518038"/>
              <a:gd name="connsiteY1314" fmla="*/ 11414330 h 17016984"/>
              <a:gd name="connsiteX1315" fmla="*/ 9454137 w 17518038"/>
              <a:gd name="connsiteY1315" fmla="*/ 11372304 h 17016984"/>
              <a:gd name="connsiteX1316" fmla="*/ 1704862 w 17518038"/>
              <a:gd name="connsiteY1316" fmla="*/ 11368802 h 17016984"/>
              <a:gd name="connsiteX1317" fmla="*/ 1692228 w 17518038"/>
              <a:gd name="connsiteY1317" fmla="*/ 11381310 h 17016984"/>
              <a:gd name="connsiteX1318" fmla="*/ 1690478 w 17518038"/>
              <a:gd name="connsiteY1318" fmla="*/ 11394193 h 17016984"/>
              <a:gd name="connsiteX1319" fmla="*/ 1693051 w 17518038"/>
              <a:gd name="connsiteY1319" fmla="*/ 11405539 h 17016984"/>
              <a:gd name="connsiteX1320" fmla="*/ 1688226 w 17518038"/>
              <a:gd name="connsiteY1320" fmla="*/ 11411329 h 17016984"/>
              <a:gd name="connsiteX1321" fmla="*/ 1694230 w 17518038"/>
              <a:gd name="connsiteY1321" fmla="*/ 11409327 h 17016984"/>
              <a:gd name="connsiteX1322" fmla="*/ 1693418 w 17518038"/>
              <a:gd name="connsiteY1322" fmla="*/ 11406082 h 17016984"/>
              <a:gd name="connsiteX1323" fmla="*/ 1705362 w 17518038"/>
              <a:gd name="connsiteY1323" fmla="*/ 11390691 h 17016984"/>
              <a:gd name="connsiteX1324" fmla="*/ 1712241 w 17518038"/>
              <a:gd name="connsiteY1324" fmla="*/ 11377307 h 17016984"/>
              <a:gd name="connsiteX1325" fmla="*/ 1704862 w 17518038"/>
              <a:gd name="connsiteY1325" fmla="*/ 11368802 h 17016984"/>
              <a:gd name="connsiteX1326" fmla="*/ 9122928 w 17518038"/>
              <a:gd name="connsiteY1326" fmla="*/ 11368302 h 17016984"/>
              <a:gd name="connsiteX1327" fmla="*/ 9072897 w 17518038"/>
              <a:gd name="connsiteY1327" fmla="*/ 11403324 h 17016984"/>
              <a:gd name="connsiteX1328" fmla="*/ 9064892 w 17518038"/>
              <a:gd name="connsiteY1328" fmla="*/ 11421335 h 17016984"/>
              <a:gd name="connsiteX1329" fmla="*/ 9083903 w 17518038"/>
              <a:gd name="connsiteY1329" fmla="*/ 11416332 h 17016984"/>
              <a:gd name="connsiteX1330" fmla="*/ 9128932 w 17518038"/>
              <a:gd name="connsiteY1330" fmla="*/ 11375306 h 17016984"/>
              <a:gd name="connsiteX1331" fmla="*/ 9122928 w 17518038"/>
              <a:gd name="connsiteY1331" fmla="*/ 11368302 h 17016984"/>
              <a:gd name="connsiteX1332" fmla="*/ 9043878 w 17518038"/>
              <a:gd name="connsiteY1332" fmla="*/ 11354293 h 17016984"/>
              <a:gd name="connsiteX1333" fmla="*/ 8944816 w 17518038"/>
              <a:gd name="connsiteY1333" fmla="*/ 11385312 h 17016984"/>
              <a:gd name="connsiteX1334" fmla="*/ 8923802 w 17518038"/>
              <a:gd name="connsiteY1334" fmla="*/ 11422335 h 17016984"/>
              <a:gd name="connsiteX1335" fmla="*/ 8963827 w 17518038"/>
              <a:gd name="connsiteY1335" fmla="*/ 11437345 h 17016984"/>
              <a:gd name="connsiteX1336" fmla="*/ 9041877 w 17518038"/>
              <a:gd name="connsiteY1336" fmla="*/ 11381310 h 17016984"/>
              <a:gd name="connsiteX1337" fmla="*/ 9043878 w 17518038"/>
              <a:gd name="connsiteY1337" fmla="*/ 11354293 h 17016984"/>
              <a:gd name="connsiteX1338" fmla="*/ 9372211 w 17518038"/>
              <a:gd name="connsiteY1338" fmla="*/ 11334906 h 17016984"/>
              <a:gd name="connsiteX1339" fmla="*/ 9354074 w 17518038"/>
              <a:gd name="connsiteY1339" fmla="*/ 11338283 h 17016984"/>
              <a:gd name="connsiteX1340" fmla="*/ 9357076 w 17518038"/>
              <a:gd name="connsiteY1340" fmla="*/ 11369302 h 17016984"/>
              <a:gd name="connsiteX1341" fmla="*/ 9388096 w 17518038"/>
              <a:gd name="connsiteY1341" fmla="*/ 11365299 h 17016984"/>
              <a:gd name="connsiteX1342" fmla="*/ 9385094 w 17518038"/>
              <a:gd name="connsiteY1342" fmla="*/ 11335280 h 17016984"/>
              <a:gd name="connsiteX1343" fmla="*/ 9372211 w 17518038"/>
              <a:gd name="connsiteY1343" fmla="*/ 11334906 h 17016984"/>
              <a:gd name="connsiteX1344" fmla="*/ 9319052 w 17518038"/>
              <a:gd name="connsiteY1344" fmla="*/ 11260233 h 17016984"/>
              <a:gd name="connsiteX1345" fmla="*/ 9295037 w 17518038"/>
              <a:gd name="connsiteY1345" fmla="*/ 11266237 h 17016984"/>
              <a:gd name="connsiteX1346" fmla="*/ 9294036 w 17518038"/>
              <a:gd name="connsiteY1346" fmla="*/ 11279245 h 17016984"/>
              <a:gd name="connsiteX1347" fmla="*/ 9312047 w 17518038"/>
              <a:gd name="connsiteY1347" fmla="*/ 11278245 h 17016984"/>
              <a:gd name="connsiteX1348" fmla="*/ 9633251 w 17518038"/>
              <a:gd name="connsiteY1348" fmla="*/ 11235217 h 17016984"/>
              <a:gd name="connsiteX1349" fmla="*/ 9616240 w 17518038"/>
              <a:gd name="connsiteY1349" fmla="*/ 11242222 h 17016984"/>
              <a:gd name="connsiteX1350" fmla="*/ 9608235 w 17518038"/>
              <a:gd name="connsiteY1350" fmla="*/ 11261234 h 17016984"/>
              <a:gd name="connsiteX1351" fmla="*/ 9628248 w 17518038"/>
              <a:gd name="connsiteY1351" fmla="*/ 11258232 h 17016984"/>
              <a:gd name="connsiteX1352" fmla="*/ 9400979 w 17518038"/>
              <a:gd name="connsiteY1352" fmla="*/ 11191314 h 17016984"/>
              <a:gd name="connsiteX1353" fmla="*/ 9380091 w 17518038"/>
              <a:gd name="connsiteY1353" fmla="*/ 11196193 h 17016984"/>
              <a:gd name="connsiteX1354" fmla="*/ 9371085 w 17518038"/>
              <a:gd name="connsiteY1354" fmla="*/ 11214204 h 17016984"/>
              <a:gd name="connsiteX1355" fmla="*/ 9391098 w 17518038"/>
              <a:gd name="connsiteY1355" fmla="*/ 11211202 h 17016984"/>
              <a:gd name="connsiteX1356" fmla="*/ 9400979 w 17518038"/>
              <a:gd name="connsiteY1356" fmla="*/ 11191314 h 17016984"/>
              <a:gd name="connsiteX1357" fmla="*/ 9591724 w 17518038"/>
              <a:gd name="connsiteY1357" fmla="*/ 11189188 h 17016984"/>
              <a:gd name="connsiteX1358" fmla="*/ 9581218 w 17518038"/>
              <a:gd name="connsiteY1358" fmla="*/ 11191189 h 17016984"/>
              <a:gd name="connsiteX1359" fmla="*/ 9574213 w 17518038"/>
              <a:gd name="connsiteY1359" fmla="*/ 11209201 h 17016984"/>
              <a:gd name="connsiteX1360" fmla="*/ 9593226 w 17518038"/>
              <a:gd name="connsiteY1360" fmla="*/ 11208200 h 17016984"/>
              <a:gd name="connsiteX1361" fmla="*/ 9599229 w 17518038"/>
              <a:gd name="connsiteY1361" fmla="*/ 11190188 h 17016984"/>
              <a:gd name="connsiteX1362" fmla="*/ 9591724 w 17518038"/>
              <a:gd name="connsiteY1362" fmla="*/ 11189188 h 17016984"/>
              <a:gd name="connsiteX1363" fmla="*/ 9918682 w 17518038"/>
              <a:gd name="connsiteY1363" fmla="*/ 11165923 h 17016984"/>
              <a:gd name="connsiteX1364" fmla="*/ 9879406 w 17518038"/>
              <a:gd name="connsiteY1364" fmla="*/ 11185185 h 17016984"/>
              <a:gd name="connsiteX1365" fmla="*/ 9859394 w 17518038"/>
              <a:gd name="connsiteY1365" fmla="*/ 11234217 h 17016984"/>
              <a:gd name="connsiteX1366" fmla="*/ 9908425 w 17518038"/>
              <a:gd name="connsiteY1366" fmla="*/ 11232215 h 17016984"/>
              <a:gd name="connsiteX1367" fmla="*/ 9941446 w 17518038"/>
              <a:gd name="connsiteY1367" fmla="*/ 11181183 h 17016984"/>
              <a:gd name="connsiteX1368" fmla="*/ 9918682 w 17518038"/>
              <a:gd name="connsiteY1368" fmla="*/ 11165923 h 17016984"/>
              <a:gd name="connsiteX1369" fmla="*/ 9378090 w 17518038"/>
              <a:gd name="connsiteY1369" fmla="*/ 11087123 h 17016984"/>
              <a:gd name="connsiteX1370" fmla="*/ 9361079 w 17518038"/>
              <a:gd name="connsiteY1370" fmla="*/ 11088124 h 17016984"/>
              <a:gd name="connsiteX1371" fmla="*/ 9365081 w 17518038"/>
              <a:gd name="connsiteY1371" fmla="*/ 11108137 h 17016984"/>
              <a:gd name="connsiteX1372" fmla="*/ 9378090 w 17518038"/>
              <a:gd name="connsiteY1372" fmla="*/ 11099131 h 17016984"/>
              <a:gd name="connsiteX1373" fmla="*/ 9378090 w 17518038"/>
              <a:gd name="connsiteY1373" fmla="*/ 11087123 h 17016984"/>
              <a:gd name="connsiteX1374" fmla="*/ 9820870 w 17518038"/>
              <a:gd name="connsiteY1374" fmla="*/ 11047349 h 17016984"/>
              <a:gd name="connsiteX1375" fmla="*/ 9813365 w 17518038"/>
              <a:gd name="connsiteY1375" fmla="*/ 11048099 h 17016984"/>
              <a:gd name="connsiteX1376" fmla="*/ 9771338 w 17518038"/>
              <a:gd name="connsiteY1376" fmla="*/ 11125147 h 17016984"/>
              <a:gd name="connsiteX1377" fmla="*/ 9816367 w 17518038"/>
              <a:gd name="connsiteY1377" fmla="*/ 11109137 h 17016984"/>
              <a:gd name="connsiteX1378" fmla="*/ 9831376 w 17518038"/>
              <a:gd name="connsiteY1378" fmla="*/ 11048099 h 17016984"/>
              <a:gd name="connsiteX1379" fmla="*/ 9820870 w 17518038"/>
              <a:gd name="connsiteY1379" fmla="*/ 11047349 h 17016984"/>
              <a:gd name="connsiteX1380" fmla="*/ 2124202 w 17518038"/>
              <a:gd name="connsiteY1380" fmla="*/ 10972252 h 17016984"/>
              <a:gd name="connsiteX1381" fmla="*/ 2123501 w 17518038"/>
              <a:gd name="connsiteY1381" fmla="*/ 10975052 h 17016984"/>
              <a:gd name="connsiteX1382" fmla="*/ 2121500 w 17518038"/>
              <a:gd name="connsiteY1382" fmla="*/ 10974052 h 17016984"/>
              <a:gd name="connsiteX1383" fmla="*/ 2118751 w 17518038"/>
              <a:gd name="connsiteY1383" fmla="*/ 10971578 h 17016984"/>
              <a:gd name="connsiteX1384" fmla="*/ 2121500 w 17518038"/>
              <a:gd name="connsiteY1384" fmla="*/ 10974052 h 17016984"/>
              <a:gd name="connsiteX1385" fmla="*/ 2118997 w 17518038"/>
              <a:gd name="connsiteY1385" fmla="*/ 10975623 h 17016984"/>
              <a:gd name="connsiteX1386" fmla="*/ 2117497 w 17518038"/>
              <a:gd name="connsiteY1386" fmla="*/ 10973052 h 17016984"/>
              <a:gd name="connsiteX1387" fmla="*/ 2124502 w 17518038"/>
              <a:gd name="connsiteY1387" fmla="*/ 10971050 h 17016984"/>
              <a:gd name="connsiteX1388" fmla="*/ 2125502 w 17518038"/>
              <a:gd name="connsiteY1388" fmla="*/ 10972051 h 17016984"/>
              <a:gd name="connsiteX1389" fmla="*/ 2123501 w 17518038"/>
              <a:gd name="connsiteY1389" fmla="*/ 10975052 h 17016984"/>
              <a:gd name="connsiteX1390" fmla="*/ 2124502 w 17518038"/>
              <a:gd name="connsiteY1390" fmla="*/ 10972051 h 17016984"/>
              <a:gd name="connsiteX1391" fmla="*/ 2124202 w 17518038"/>
              <a:gd name="connsiteY1391" fmla="*/ 10972252 h 17016984"/>
              <a:gd name="connsiteX1392" fmla="*/ 9820369 w 17518038"/>
              <a:gd name="connsiteY1392" fmla="*/ 10965172 h 17016984"/>
              <a:gd name="connsiteX1393" fmla="*/ 9810363 w 17518038"/>
              <a:gd name="connsiteY1393" fmla="*/ 10968048 h 17016984"/>
              <a:gd name="connsiteX1394" fmla="*/ 9802358 w 17518038"/>
              <a:gd name="connsiteY1394" fmla="*/ 10985059 h 17016984"/>
              <a:gd name="connsiteX1395" fmla="*/ 9820369 w 17518038"/>
              <a:gd name="connsiteY1395" fmla="*/ 10984058 h 17016984"/>
              <a:gd name="connsiteX1396" fmla="*/ 9827373 w 17518038"/>
              <a:gd name="connsiteY1396" fmla="*/ 10966047 h 17016984"/>
              <a:gd name="connsiteX1397" fmla="*/ 9820369 w 17518038"/>
              <a:gd name="connsiteY1397" fmla="*/ 10965172 h 17016984"/>
              <a:gd name="connsiteX1398" fmla="*/ 10630882 w 17518038"/>
              <a:gd name="connsiteY1398" fmla="*/ 10957041 h 17016984"/>
              <a:gd name="connsiteX1399" fmla="*/ 10603864 w 17518038"/>
              <a:gd name="connsiteY1399" fmla="*/ 10977054 h 17016984"/>
              <a:gd name="connsiteX1400" fmla="*/ 10622877 w 17518038"/>
              <a:gd name="connsiteY1400" fmla="*/ 10975052 h 17016984"/>
              <a:gd name="connsiteX1401" fmla="*/ 10630882 w 17518038"/>
              <a:gd name="connsiteY1401" fmla="*/ 10957041 h 17016984"/>
              <a:gd name="connsiteX1402" fmla="*/ 9496164 w 17518038"/>
              <a:gd name="connsiteY1402" fmla="*/ 10908010 h 17016984"/>
              <a:gd name="connsiteX1403" fmla="*/ 9520180 w 17518038"/>
              <a:gd name="connsiteY1403" fmla="*/ 10914014 h 17016984"/>
              <a:gd name="connsiteX1404" fmla="*/ 9526183 w 17518038"/>
              <a:gd name="connsiteY1404" fmla="*/ 10910011 h 17016984"/>
              <a:gd name="connsiteX1405" fmla="*/ 9525183 w 17518038"/>
              <a:gd name="connsiteY1405" fmla="*/ 10915014 h 17016984"/>
              <a:gd name="connsiteX1406" fmla="*/ 9521180 w 17518038"/>
              <a:gd name="connsiteY1406" fmla="*/ 10914014 h 17016984"/>
              <a:gd name="connsiteX1407" fmla="*/ 9484156 w 17518038"/>
              <a:gd name="connsiteY1407" fmla="*/ 10919017 h 17016984"/>
              <a:gd name="connsiteX1408" fmla="*/ 9496164 w 17518038"/>
              <a:gd name="connsiteY1408" fmla="*/ 10908010 h 17016984"/>
              <a:gd name="connsiteX1409" fmla="*/ 9470148 w 17518038"/>
              <a:gd name="connsiteY1409" fmla="*/ 10858979 h 17016984"/>
              <a:gd name="connsiteX1410" fmla="*/ 9463143 w 17518038"/>
              <a:gd name="connsiteY1410" fmla="*/ 10876991 h 17016984"/>
              <a:gd name="connsiteX1411" fmla="*/ 9444131 w 17518038"/>
              <a:gd name="connsiteY1411" fmla="*/ 10878992 h 17016984"/>
              <a:gd name="connsiteX1412" fmla="*/ 9470148 w 17518038"/>
              <a:gd name="connsiteY1412" fmla="*/ 10858979 h 17016984"/>
              <a:gd name="connsiteX1413" fmla="*/ 10316886 w 17518038"/>
              <a:gd name="connsiteY1413" fmla="*/ 10814373 h 17016984"/>
              <a:gd name="connsiteX1414" fmla="*/ 10257646 w 17518038"/>
              <a:gd name="connsiteY1414" fmla="*/ 10840968 h 17016984"/>
              <a:gd name="connsiteX1415" fmla="*/ 10248640 w 17518038"/>
              <a:gd name="connsiteY1415" fmla="*/ 10859980 h 17016984"/>
              <a:gd name="connsiteX1416" fmla="*/ 10323687 w 17518038"/>
              <a:gd name="connsiteY1416" fmla="*/ 10861981 h 17016984"/>
              <a:gd name="connsiteX1417" fmla="*/ 10329692 w 17518038"/>
              <a:gd name="connsiteY1417" fmla="*/ 10822957 h 17016984"/>
              <a:gd name="connsiteX1418" fmla="*/ 10316886 w 17518038"/>
              <a:gd name="connsiteY1418" fmla="*/ 10814373 h 17016984"/>
              <a:gd name="connsiteX1419" fmla="*/ 2264034 w 17518038"/>
              <a:gd name="connsiteY1419" fmla="*/ 10800309 h 17016984"/>
              <a:gd name="connsiteX1420" fmla="*/ 2264590 w 17518038"/>
              <a:gd name="connsiteY1420" fmla="*/ 10800943 h 17016984"/>
              <a:gd name="connsiteX1421" fmla="*/ 2263708 w 17518038"/>
              <a:gd name="connsiteY1421" fmla="*/ 10801520 h 17016984"/>
              <a:gd name="connsiteX1422" fmla="*/ 2263590 w 17518038"/>
              <a:gd name="connsiteY1422" fmla="*/ 10800943 h 17016984"/>
              <a:gd name="connsiteX1423" fmla="*/ 2269594 w 17518038"/>
              <a:gd name="connsiteY1423" fmla="*/ 10797941 h 17016984"/>
              <a:gd name="connsiteX1424" fmla="*/ 2270594 w 17518038"/>
              <a:gd name="connsiteY1424" fmla="*/ 10800943 h 17016984"/>
              <a:gd name="connsiteX1425" fmla="*/ 2267592 w 17518038"/>
              <a:gd name="connsiteY1425" fmla="*/ 10803944 h 17016984"/>
              <a:gd name="connsiteX1426" fmla="*/ 10637886 w 17518038"/>
              <a:gd name="connsiteY1426" fmla="*/ 10796940 h 17016984"/>
              <a:gd name="connsiteX1427" fmla="*/ 10609869 w 17518038"/>
              <a:gd name="connsiteY1427" fmla="*/ 10816953 h 17016984"/>
              <a:gd name="connsiteX1428" fmla="*/ 10629882 w 17518038"/>
              <a:gd name="connsiteY1428" fmla="*/ 10815952 h 17016984"/>
              <a:gd name="connsiteX1429" fmla="*/ 10637886 w 17518038"/>
              <a:gd name="connsiteY1429" fmla="*/ 10796940 h 17016984"/>
              <a:gd name="connsiteX1430" fmla="*/ 2269594 w 17518038"/>
              <a:gd name="connsiteY1430" fmla="*/ 10796940 h 17016984"/>
              <a:gd name="connsiteX1431" fmla="*/ 2267592 w 17518038"/>
              <a:gd name="connsiteY1431" fmla="*/ 10803944 h 17016984"/>
              <a:gd name="connsiteX1432" fmla="*/ 2264590 w 17518038"/>
              <a:gd name="connsiteY1432" fmla="*/ 10800943 h 17016984"/>
              <a:gd name="connsiteX1433" fmla="*/ 2269594 w 17518038"/>
              <a:gd name="connsiteY1433" fmla="*/ 10796940 h 17016984"/>
              <a:gd name="connsiteX1434" fmla="*/ 9422117 w 17518038"/>
              <a:gd name="connsiteY1434" fmla="*/ 10731899 h 17016984"/>
              <a:gd name="connsiteX1435" fmla="*/ 9507171 w 17518038"/>
              <a:gd name="connsiteY1435" fmla="*/ 10757916 h 17016984"/>
              <a:gd name="connsiteX1436" fmla="*/ 9502168 w 17518038"/>
              <a:gd name="connsiteY1436" fmla="*/ 10763919 h 17016984"/>
              <a:gd name="connsiteX1437" fmla="*/ 9494163 w 17518038"/>
              <a:gd name="connsiteY1437" fmla="*/ 10774926 h 17016984"/>
              <a:gd name="connsiteX1438" fmla="*/ 9462142 w 17518038"/>
              <a:gd name="connsiteY1438" fmla="*/ 10791937 h 17016984"/>
              <a:gd name="connsiteX1439" fmla="*/ 9456139 w 17518038"/>
              <a:gd name="connsiteY1439" fmla="*/ 10792938 h 17016984"/>
              <a:gd name="connsiteX1440" fmla="*/ 9409109 w 17518038"/>
              <a:gd name="connsiteY1440" fmla="*/ 10759916 h 17016984"/>
              <a:gd name="connsiteX1441" fmla="*/ 9412111 w 17518038"/>
              <a:gd name="connsiteY1441" fmla="*/ 10742906 h 17016984"/>
              <a:gd name="connsiteX1442" fmla="*/ 9422117 w 17518038"/>
              <a:gd name="connsiteY1442" fmla="*/ 10731899 h 17016984"/>
              <a:gd name="connsiteX1443" fmla="*/ 9686284 w 17518038"/>
              <a:gd name="connsiteY1443" fmla="*/ 10612824 h 17016984"/>
              <a:gd name="connsiteX1444" fmla="*/ 9713302 w 17518038"/>
              <a:gd name="connsiteY1444" fmla="*/ 10640841 h 17016984"/>
              <a:gd name="connsiteX1445" fmla="*/ 9718305 w 17518038"/>
              <a:gd name="connsiteY1445" fmla="*/ 10637840 h 17016984"/>
              <a:gd name="connsiteX1446" fmla="*/ 9715303 w 17518038"/>
              <a:gd name="connsiteY1446" fmla="*/ 10643843 h 17016984"/>
              <a:gd name="connsiteX1447" fmla="*/ 9712301 w 17518038"/>
              <a:gd name="connsiteY1447" fmla="*/ 10640841 h 17016984"/>
              <a:gd name="connsiteX1448" fmla="*/ 9652263 w 17518038"/>
              <a:gd name="connsiteY1448" fmla="*/ 10640841 h 17016984"/>
              <a:gd name="connsiteX1449" fmla="*/ 9656265 w 17518038"/>
              <a:gd name="connsiteY1449" fmla="*/ 10624831 h 17016984"/>
              <a:gd name="connsiteX1450" fmla="*/ 9686284 w 17518038"/>
              <a:gd name="connsiteY1450" fmla="*/ 10612824 h 17016984"/>
              <a:gd name="connsiteX1451" fmla="*/ 10423251 w 17518038"/>
              <a:gd name="connsiteY1451" fmla="*/ 10534399 h 17016984"/>
              <a:gd name="connsiteX1452" fmla="*/ 10405740 w 17518038"/>
              <a:gd name="connsiteY1452" fmla="*/ 10536775 h 17016984"/>
              <a:gd name="connsiteX1453" fmla="*/ 10409742 w 17518038"/>
              <a:gd name="connsiteY1453" fmla="*/ 10566794 h 17016984"/>
              <a:gd name="connsiteX1454" fmla="*/ 10439761 w 17518038"/>
              <a:gd name="connsiteY1454" fmla="*/ 10564793 h 17016984"/>
              <a:gd name="connsiteX1455" fmla="*/ 10434758 w 17518038"/>
              <a:gd name="connsiteY1455" fmla="*/ 10535775 h 17016984"/>
              <a:gd name="connsiteX1456" fmla="*/ 10423251 w 17518038"/>
              <a:gd name="connsiteY1456" fmla="*/ 10534399 h 17016984"/>
              <a:gd name="connsiteX1457" fmla="*/ 10535321 w 17518038"/>
              <a:gd name="connsiteY1457" fmla="*/ 10510634 h 17016984"/>
              <a:gd name="connsiteX1458" fmla="*/ 10527816 w 17518038"/>
              <a:gd name="connsiteY1458" fmla="*/ 10512761 h 17016984"/>
              <a:gd name="connsiteX1459" fmla="*/ 10531819 w 17518038"/>
              <a:gd name="connsiteY1459" fmla="*/ 10533774 h 17016984"/>
              <a:gd name="connsiteX1460" fmla="*/ 10545828 w 17518038"/>
              <a:gd name="connsiteY1460" fmla="*/ 10522767 h 17016984"/>
              <a:gd name="connsiteX1461" fmla="*/ 10545828 w 17518038"/>
              <a:gd name="connsiteY1461" fmla="*/ 10510759 h 17016984"/>
              <a:gd name="connsiteX1462" fmla="*/ 10535321 w 17518038"/>
              <a:gd name="connsiteY1462" fmla="*/ 10510634 h 17016984"/>
              <a:gd name="connsiteX1463" fmla="*/ 9951452 w 17518038"/>
              <a:gd name="connsiteY1463" fmla="*/ 10463729 h 17016984"/>
              <a:gd name="connsiteX1464" fmla="*/ 9986474 w 17518038"/>
              <a:gd name="connsiteY1464" fmla="*/ 10482742 h 17016984"/>
              <a:gd name="connsiteX1465" fmla="*/ 9961458 w 17518038"/>
              <a:gd name="connsiteY1465" fmla="*/ 10507757 h 17016984"/>
              <a:gd name="connsiteX1466" fmla="*/ 9878406 w 17518038"/>
              <a:gd name="connsiteY1466" fmla="*/ 10545781 h 17016984"/>
              <a:gd name="connsiteX1467" fmla="*/ 9860395 w 17518038"/>
              <a:gd name="connsiteY1467" fmla="*/ 10547783 h 17016984"/>
              <a:gd name="connsiteX1468" fmla="*/ 9871401 w 17518038"/>
              <a:gd name="connsiteY1468" fmla="*/ 10517764 h 17016984"/>
              <a:gd name="connsiteX1469" fmla="*/ 9951452 w 17518038"/>
              <a:gd name="connsiteY1469" fmla="*/ 10463729 h 17016984"/>
              <a:gd name="connsiteX1470" fmla="*/ 10373719 w 17518038"/>
              <a:gd name="connsiteY1470" fmla="*/ 10458726 h 17016984"/>
              <a:gd name="connsiteX1471" fmla="*/ 10244637 w 17518038"/>
              <a:gd name="connsiteY1471" fmla="*/ 10502754 h 17016984"/>
              <a:gd name="connsiteX1472" fmla="*/ 10238634 w 17518038"/>
              <a:gd name="connsiteY1472" fmla="*/ 10520765 h 17016984"/>
              <a:gd name="connsiteX1473" fmla="*/ 10243637 w 17518038"/>
              <a:gd name="connsiteY1473" fmla="*/ 10534774 h 17016984"/>
              <a:gd name="connsiteX1474" fmla="*/ 10383725 w 17518038"/>
              <a:gd name="connsiteY1474" fmla="*/ 10499752 h 17016984"/>
              <a:gd name="connsiteX1475" fmla="*/ 10373719 w 17518038"/>
              <a:gd name="connsiteY1475" fmla="*/ 10458726 h 17016984"/>
              <a:gd name="connsiteX1476" fmla="*/ 11386860 w 17518038"/>
              <a:gd name="connsiteY1476" fmla="*/ 10399565 h 17016984"/>
              <a:gd name="connsiteX1477" fmla="*/ 11376354 w 17518038"/>
              <a:gd name="connsiteY1477" fmla="*/ 10400690 h 17016984"/>
              <a:gd name="connsiteX1478" fmla="*/ 11367348 w 17518038"/>
              <a:gd name="connsiteY1478" fmla="*/ 10419701 h 17016984"/>
              <a:gd name="connsiteX1479" fmla="*/ 11387360 w 17518038"/>
              <a:gd name="connsiteY1479" fmla="*/ 10419701 h 17016984"/>
              <a:gd name="connsiteX1480" fmla="*/ 11394364 w 17518038"/>
              <a:gd name="connsiteY1480" fmla="*/ 10400690 h 17016984"/>
              <a:gd name="connsiteX1481" fmla="*/ 11386860 w 17518038"/>
              <a:gd name="connsiteY1481" fmla="*/ 10399565 h 17016984"/>
              <a:gd name="connsiteX1482" fmla="*/ 10805992 w 17518038"/>
              <a:gd name="connsiteY1482" fmla="*/ 10341778 h 17016984"/>
              <a:gd name="connsiteX1483" fmla="*/ 10774973 w 17518038"/>
              <a:gd name="connsiteY1483" fmla="*/ 10358663 h 17016984"/>
              <a:gd name="connsiteX1484" fmla="*/ 10747956 w 17518038"/>
              <a:gd name="connsiteY1484" fmla="*/ 10392685 h 17016984"/>
              <a:gd name="connsiteX1485" fmla="*/ 10755961 w 17518038"/>
              <a:gd name="connsiteY1485" fmla="*/ 10421703 h 17016984"/>
              <a:gd name="connsiteX1486" fmla="*/ 10774973 w 17518038"/>
              <a:gd name="connsiteY1486" fmla="*/ 10442716 h 17016984"/>
              <a:gd name="connsiteX1487" fmla="*/ 10806993 w 17518038"/>
              <a:gd name="connsiteY1487" fmla="*/ 10436712 h 17016984"/>
              <a:gd name="connsiteX1488" fmla="*/ 10828006 w 17518038"/>
              <a:gd name="connsiteY1488" fmla="*/ 10349657 h 17016984"/>
              <a:gd name="connsiteX1489" fmla="*/ 10805992 w 17518038"/>
              <a:gd name="connsiteY1489" fmla="*/ 10341778 h 17016984"/>
              <a:gd name="connsiteX1490" fmla="*/ 11292300 w 17518038"/>
              <a:gd name="connsiteY1490" fmla="*/ 10280614 h 17016984"/>
              <a:gd name="connsiteX1491" fmla="*/ 11280293 w 17518038"/>
              <a:gd name="connsiteY1491" fmla="*/ 10289619 h 17016984"/>
              <a:gd name="connsiteX1492" fmla="*/ 11284295 w 17518038"/>
              <a:gd name="connsiteY1492" fmla="*/ 10327643 h 17016984"/>
              <a:gd name="connsiteX1493" fmla="*/ 11320318 w 17518038"/>
              <a:gd name="connsiteY1493" fmla="*/ 10344654 h 17016984"/>
              <a:gd name="connsiteX1494" fmla="*/ 11333326 w 17518038"/>
              <a:gd name="connsiteY1494" fmla="*/ 10335648 h 17016984"/>
              <a:gd name="connsiteX1495" fmla="*/ 11292300 w 17518038"/>
              <a:gd name="connsiteY1495" fmla="*/ 10280614 h 17016984"/>
              <a:gd name="connsiteX1496" fmla="*/ 10011141 w 17518038"/>
              <a:gd name="connsiteY1496" fmla="*/ 10246353 h 17016984"/>
              <a:gd name="connsiteX1497" fmla="*/ 10010469 w 17518038"/>
              <a:gd name="connsiteY1497" fmla="*/ 10247430 h 17016984"/>
              <a:gd name="connsiteX1498" fmla="*/ 10009489 w 17518038"/>
              <a:gd name="connsiteY1498" fmla="*/ 10247593 h 17016984"/>
              <a:gd name="connsiteX1499" fmla="*/ 10012769 w 17518038"/>
              <a:gd name="connsiteY1499" fmla="*/ 10243746 h 17016984"/>
              <a:gd name="connsiteX1500" fmla="*/ 10013491 w 17518038"/>
              <a:gd name="connsiteY1500" fmla="*/ 10244590 h 17016984"/>
              <a:gd name="connsiteX1501" fmla="*/ 10011141 w 17518038"/>
              <a:gd name="connsiteY1501" fmla="*/ 10246353 h 17016984"/>
              <a:gd name="connsiteX1502" fmla="*/ 10167839 w 17518038"/>
              <a:gd name="connsiteY1502" fmla="*/ 10212821 h 17016984"/>
              <a:gd name="connsiteX1503" fmla="*/ 10109552 w 17518038"/>
              <a:gd name="connsiteY1503" fmla="*/ 10249594 h 17016984"/>
              <a:gd name="connsiteX1504" fmla="*/ 10074530 w 17518038"/>
              <a:gd name="connsiteY1504" fmla="*/ 10283615 h 17016984"/>
              <a:gd name="connsiteX1505" fmla="*/ 10108552 w 17518038"/>
              <a:gd name="connsiteY1505" fmla="*/ 10298625 h 17016984"/>
              <a:gd name="connsiteX1506" fmla="*/ 10218621 w 17518038"/>
              <a:gd name="connsiteY1506" fmla="*/ 10329644 h 17016984"/>
              <a:gd name="connsiteX1507" fmla="*/ 10237633 w 17518038"/>
              <a:gd name="connsiteY1507" fmla="*/ 10328644 h 17016984"/>
              <a:gd name="connsiteX1508" fmla="*/ 10253643 w 17518038"/>
              <a:gd name="connsiteY1508" fmla="*/ 10299625 h 17016984"/>
              <a:gd name="connsiteX1509" fmla="*/ 10200610 w 17518038"/>
              <a:gd name="connsiteY1509" fmla="*/ 10225579 h 17016984"/>
              <a:gd name="connsiteX1510" fmla="*/ 10167839 w 17518038"/>
              <a:gd name="connsiteY1510" fmla="*/ 10212821 h 17016984"/>
              <a:gd name="connsiteX1511" fmla="*/ 2832950 w 17518038"/>
              <a:gd name="connsiteY1511" fmla="*/ 10186554 h 17016984"/>
              <a:gd name="connsiteX1512" fmla="*/ 2824945 w 17518038"/>
              <a:gd name="connsiteY1512" fmla="*/ 10203565 h 17016984"/>
              <a:gd name="connsiteX1513" fmla="*/ 2810936 w 17518038"/>
              <a:gd name="connsiteY1513" fmla="*/ 10209568 h 17016984"/>
              <a:gd name="connsiteX1514" fmla="*/ 2805933 w 17518038"/>
              <a:gd name="connsiteY1514" fmla="*/ 10201563 h 17016984"/>
              <a:gd name="connsiteX1515" fmla="*/ 10087538 w 17518038"/>
              <a:gd name="connsiteY1515" fmla="*/ 10119511 h 17016984"/>
              <a:gd name="connsiteX1516" fmla="*/ 10099546 w 17518038"/>
              <a:gd name="connsiteY1516" fmla="*/ 10123514 h 17016984"/>
              <a:gd name="connsiteX1517" fmla="*/ 10067525 w 17518038"/>
              <a:gd name="connsiteY1517" fmla="*/ 10199562 h 17016984"/>
              <a:gd name="connsiteX1518" fmla="*/ 10043511 w 17518038"/>
              <a:gd name="connsiteY1518" fmla="*/ 10222452 h 17016984"/>
              <a:gd name="connsiteX1519" fmla="*/ 10015553 w 17518038"/>
              <a:gd name="connsiteY1519" fmla="*/ 10243070 h 17016984"/>
              <a:gd name="connsiteX1520" fmla="*/ 10013491 w 17518038"/>
              <a:gd name="connsiteY1520" fmla="*/ 10242590 h 17016984"/>
              <a:gd name="connsiteX1521" fmla="*/ 10012769 w 17518038"/>
              <a:gd name="connsiteY1521" fmla="*/ 10243746 h 17016984"/>
              <a:gd name="connsiteX1522" fmla="*/ 9994980 w 17518038"/>
              <a:gd name="connsiteY1522" fmla="*/ 10222952 h 17016984"/>
              <a:gd name="connsiteX1523" fmla="*/ 9994479 w 17518038"/>
              <a:gd name="connsiteY1523" fmla="*/ 10191557 h 17016984"/>
              <a:gd name="connsiteX1524" fmla="*/ 10087538 w 17518038"/>
              <a:gd name="connsiteY1524" fmla="*/ 10119511 h 17016984"/>
              <a:gd name="connsiteX1525" fmla="*/ 10275657 w 17518038"/>
              <a:gd name="connsiteY1525" fmla="*/ 10093495 h 17016984"/>
              <a:gd name="connsiteX1526" fmla="*/ 10263649 w 17518038"/>
              <a:gd name="connsiteY1526" fmla="*/ 10126516 h 17016984"/>
              <a:gd name="connsiteX1527" fmla="*/ 10263649 w 17518038"/>
              <a:gd name="connsiteY1527" fmla="*/ 10131519 h 17016984"/>
              <a:gd name="connsiteX1528" fmla="*/ 10257309 w 17518038"/>
              <a:gd name="connsiteY1528" fmla="*/ 10132425 h 17016984"/>
              <a:gd name="connsiteX1529" fmla="*/ 10257251 w 17518038"/>
              <a:gd name="connsiteY1529" fmla="*/ 10131914 h 17016984"/>
              <a:gd name="connsiteX1530" fmla="*/ 10262649 w 17518038"/>
              <a:gd name="connsiteY1530" fmla="*/ 10126516 h 17016984"/>
              <a:gd name="connsiteX1531" fmla="*/ 10262649 w 17518038"/>
              <a:gd name="connsiteY1531" fmla="*/ 10102501 h 17016984"/>
              <a:gd name="connsiteX1532" fmla="*/ 10275657 w 17518038"/>
              <a:gd name="connsiteY1532" fmla="*/ 10093495 h 17016984"/>
              <a:gd name="connsiteX1533" fmla="*/ 10688043 w 17518038"/>
              <a:gd name="connsiteY1533" fmla="*/ 10091869 h 17016984"/>
              <a:gd name="connsiteX1534" fmla="*/ 10667905 w 17518038"/>
              <a:gd name="connsiteY1534" fmla="*/ 10093495 h 17016984"/>
              <a:gd name="connsiteX1535" fmla="*/ 10660901 w 17518038"/>
              <a:gd name="connsiteY1535" fmla="*/ 10111506 h 17016984"/>
              <a:gd name="connsiteX1536" fmla="*/ 10678912 w 17518038"/>
              <a:gd name="connsiteY1536" fmla="*/ 10110506 h 17016984"/>
              <a:gd name="connsiteX1537" fmla="*/ 10688043 w 17518038"/>
              <a:gd name="connsiteY1537" fmla="*/ 10091869 h 17016984"/>
              <a:gd name="connsiteX1538" fmla="*/ 11282123 w 17518038"/>
              <a:gd name="connsiteY1538" fmla="*/ 10091306 h 17016984"/>
              <a:gd name="connsiteX1539" fmla="*/ 11270287 w 17518038"/>
              <a:gd name="connsiteY1539" fmla="*/ 10099499 h 17016984"/>
              <a:gd name="connsiteX1540" fmla="*/ 11237265 w 17518038"/>
              <a:gd name="connsiteY1540" fmla="*/ 10171544 h 17016984"/>
              <a:gd name="connsiteX1541" fmla="*/ 11282294 w 17518038"/>
              <a:gd name="connsiteY1541" fmla="*/ 10153533 h 17016984"/>
              <a:gd name="connsiteX1542" fmla="*/ 11307310 w 17518038"/>
              <a:gd name="connsiteY1542" fmla="*/ 10106503 h 17016984"/>
              <a:gd name="connsiteX1543" fmla="*/ 11282123 w 17518038"/>
              <a:gd name="connsiteY1543" fmla="*/ 10091306 h 17016984"/>
              <a:gd name="connsiteX1544" fmla="*/ 10548829 w 17518038"/>
              <a:gd name="connsiteY1544" fmla="*/ 10083489 h 17016984"/>
              <a:gd name="connsiteX1545" fmla="*/ 10519812 w 17518038"/>
              <a:gd name="connsiteY1545" fmla="*/ 10104502 h 17016984"/>
              <a:gd name="connsiteX1546" fmla="*/ 10539825 w 17518038"/>
              <a:gd name="connsiteY1546" fmla="*/ 10101500 h 17016984"/>
              <a:gd name="connsiteX1547" fmla="*/ 10548829 w 17518038"/>
              <a:gd name="connsiteY1547" fmla="*/ 10083489 h 17016984"/>
              <a:gd name="connsiteX1548" fmla="*/ 10622626 w 17518038"/>
              <a:gd name="connsiteY1548" fmla="*/ 10017823 h 17016984"/>
              <a:gd name="connsiteX1549" fmla="*/ 10610869 w 17518038"/>
              <a:gd name="connsiteY1549" fmla="*/ 10019448 h 17016984"/>
              <a:gd name="connsiteX1550" fmla="*/ 10602864 w 17518038"/>
              <a:gd name="connsiteY1550" fmla="*/ 10038460 h 17016984"/>
              <a:gd name="connsiteX1551" fmla="*/ 10622877 w 17518038"/>
              <a:gd name="connsiteY1551" fmla="*/ 10037460 h 17016984"/>
              <a:gd name="connsiteX1552" fmla="*/ 10629882 w 17518038"/>
              <a:gd name="connsiteY1552" fmla="*/ 10018448 h 17016984"/>
              <a:gd name="connsiteX1553" fmla="*/ 10622626 w 17518038"/>
              <a:gd name="connsiteY1553" fmla="*/ 10017823 h 17016984"/>
              <a:gd name="connsiteX1554" fmla="*/ 2987047 w 17518038"/>
              <a:gd name="connsiteY1554" fmla="*/ 10017447 h 17016984"/>
              <a:gd name="connsiteX1555" fmla="*/ 2994052 w 17518038"/>
              <a:gd name="connsiteY1555" fmla="*/ 10062476 h 17016984"/>
              <a:gd name="connsiteX1556" fmla="*/ 2959030 w 17518038"/>
              <a:gd name="connsiteY1556" fmla="*/ 10061475 h 17016984"/>
              <a:gd name="connsiteX1557" fmla="*/ 2955027 w 17518038"/>
              <a:gd name="connsiteY1557" fmla="*/ 10030455 h 17016984"/>
              <a:gd name="connsiteX1558" fmla="*/ 2987047 w 17518038"/>
              <a:gd name="connsiteY1558" fmla="*/ 10017447 h 17016984"/>
              <a:gd name="connsiteX1559" fmla="*/ 11125695 w 17518038"/>
              <a:gd name="connsiteY1559" fmla="*/ 9978172 h 17016984"/>
              <a:gd name="connsiteX1560" fmla="*/ 11115189 w 17518038"/>
              <a:gd name="connsiteY1560" fmla="*/ 9981424 h 17016984"/>
              <a:gd name="connsiteX1561" fmla="*/ 11107183 w 17518038"/>
              <a:gd name="connsiteY1561" fmla="*/ 9998435 h 17016984"/>
              <a:gd name="connsiteX1562" fmla="*/ 11127196 w 17518038"/>
              <a:gd name="connsiteY1562" fmla="*/ 9997435 h 17016984"/>
              <a:gd name="connsiteX1563" fmla="*/ 11133199 w 17518038"/>
              <a:gd name="connsiteY1563" fmla="*/ 9979423 h 17016984"/>
              <a:gd name="connsiteX1564" fmla="*/ 11125695 w 17518038"/>
              <a:gd name="connsiteY1564" fmla="*/ 9978172 h 17016984"/>
              <a:gd name="connsiteX1565" fmla="*/ 10311680 w 17518038"/>
              <a:gd name="connsiteY1565" fmla="*/ 9954407 h 17016984"/>
              <a:gd name="connsiteX1566" fmla="*/ 10303674 w 17518038"/>
              <a:gd name="connsiteY1566" fmla="*/ 9970417 h 17016984"/>
              <a:gd name="connsiteX1567" fmla="*/ 10289667 w 17518038"/>
              <a:gd name="connsiteY1567" fmla="*/ 9975421 h 17016984"/>
              <a:gd name="connsiteX1568" fmla="*/ 10285664 w 17518038"/>
              <a:gd name="connsiteY1568" fmla="*/ 9967416 h 17016984"/>
              <a:gd name="connsiteX1569" fmla="*/ 10311680 w 17518038"/>
              <a:gd name="connsiteY1569" fmla="*/ 9954407 h 17016984"/>
              <a:gd name="connsiteX1570" fmla="*/ 10574847 w 17518038"/>
              <a:gd name="connsiteY1570" fmla="*/ 9946402 h 17016984"/>
              <a:gd name="connsiteX1571" fmla="*/ 10548829 w 17518038"/>
              <a:gd name="connsiteY1571" fmla="*/ 9965414 h 17016984"/>
              <a:gd name="connsiteX1572" fmla="*/ 10566841 w 17518038"/>
              <a:gd name="connsiteY1572" fmla="*/ 9964413 h 17016984"/>
              <a:gd name="connsiteX1573" fmla="*/ 10574847 w 17518038"/>
              <a:gd name="connsiteY1573" fmla="*/ 9946402 h 17016984"/>
              <a:gd name="connsiteX1574" fmla="*/ 2794926 w 17518038"/>
              <a:gd name="connsiteY1574" fmla="*/ 9892368 h 17016984"/>
              <a:gd name="connsiteX1575" fmla="*/ 2774913 w 17518038"/>
              <a:gd name="connsiteY1575" fmla="*/ 9897371 h 17016984"/>
              <a:gd name="connsiteX1576" fmla="*/ 2764907 w 17518038"/>
              <a:gd name="connsiteY1576" fmla="*/ 9916383 h 17016984"/>
              <a:gd name="connsiteX1577" fmla="*/ 2785920 w 17518038"/>
              <a:gd name="connsiteY1577" fmla="*/ 9913381 h 17016984"/>
              <a:gd name="connsiteX1578" fmla="*/ 2998054 w 17518038"/>
              <a:gd name="connsiteY1578" fmla="*/ 9876358 h 17016984"/>
              <a:gd name="connsiteX1579" fmla="*/ 2998054 w 17518038"/>
              <a:gd name="connsiteY1579" fmla="*/ 9888365 h 17016984"/>
              <a:gd name="connsiteX1580" fmla="*/ 2986047 w 17518038"/>
              <a:gd name="connsiteY1580" fmla="*/ 9898372 h 17016984"/>
              <a:gd name="connsiteX1581" fmla="*/ 2981043 w 17518038"/>
              <a:gd name="connsiteY1581" fmla="*/ 9877359 h 17016984"/>
              <a:gd name="connsiteX1582" fmla="*/ 2998054 w 17518038"/>
              <a:gd name="connsiteY1582" fmla="*/ 9876358 h 17016984"/>
              <a:gd name="connsiteX1583" fmla="*/ 10440762 w 17518038"/>
              <a:gd name="connsiteY1583" fmla="*/ 9856345 h 17016984"/>
              <a:gd name="connsiteX1584" fmla="*/ 10418747 w 17518038"/>
              <a:gd name="connsiteY1584" fmla="*/ 9890367 h 17016984"/>
              <a:gd name="connsiteX1585" fmla="*/ 10379723 w 17518038"/>
              <a:gd name="connsiteY1585" fmla="*/ 9909378 h 17016984"/>
              <a:gd name="connsiteX1586" fmla="*/ 10382725 w 17518038"/>
              <a:gd name="connsiteY1586" fmla="*/ 9885364 h 17016984"/>
              <a:gd name="connsiteX1587" fmla="*/ 10440762 w 17518038"/>
              <a:gd name="connsiteY1587" fmla="*/ 9856345 h 17016984"/>
              <a:gd name="connsiteX1588" fmla="*/ 10638194 w 17518038"/>
              <a:gd name="connsiteY1588" fmla="*/ 9834562 h 17016984"/>
              <a:gd name="connsiteX1589" fmla="*/ 10638386 w 17518038"/>
              <a:gd name="connsiteY1589" fmla="*/ 9835332 h 17016984"/>
              <a:gd name="connsiteX1590" fmla="*/ 10637886 w 17518038"/>
              <a:gd name="connsiteY1590" fmla="*/ 9836332 h 17016984"/>
              <a:gd name="connsiteX1591" fmla="*/ 10635885 w 17518038"/>
              <a:gd name="connsiteY1591" fmla="*/ 9840335 h 17016984"/>
              <a:gd name="connsiteX1592" fmla="*/ 10636886 w 17518038"/>
              <a:gd name="connsiteY1592" fmla="*/ 9835332 h 17016984"/>
              <a:gd name="connsiteX1593" fmla="*/ 10637086 w 17518038"/>
              <a:gd name="connsiteY1593" fmla="*/ 9834931 h 17016984"/>
              <a:gd name="connsiteX1594" fmla="*/ 11183231 w 17518038"/>
              <a:gd name="connsiteY1594" fmla="*/ 9809315 h 17016984"/>
              <a:gd name="connsiteX1595" fmla="*/ 11187234 w 17518038"/>
              <a:gd name="connsiteY1595" fmla="*/ 9828327 h 17016984"/>
              <a:gd name="connsiteX1596" fmla="*/ 11199241 w 17518038"/>
              <a:gd name="connsiteY1596" fmla="*/ 9820322 h 17016984"/>
              <a:gd name="connsiteX1597" fmla="*/ 11199241 w 17518038"/>
              <a:gd name="connsiteY1597" fmla="*/ 9809315 h 17016984"/>
              <a:gd name="connsiteX1598" fmla="*/ 11183231 w 17518038"/>
              <a:gd name="connsiteY1598" fmla="*/ 9809315 h 17016984"/>
              <a:gd name="connsiteX1599" fmla="*/ 10983104 w 17518038"/>
              <a:gd name="connsiteY1599" fmla="*/ 9765288 h 17016984"/>
              <a:gd name="connsiteX1600" fmla="*/ 10984298 w 17518038"/>
              <a:gd name="connsiteY1600" fmla="*/ 9765493 h 17016984"/>
              <a:gd name="connsiteX1601" fmla="*/ 10983104 w 17518038"/>
              <a:gd name="connsiteY1601" fmla="*/ 9766288 h 17016984"/>
              <a:gd name="connsiteX1602" fmla="*/ 10981989 w 17518038"/>
              <a:gd name="connsiteY1602" fmla="*/ 9766010 h 17016984"/>
              <a:gd name="connsiteX1603" fmla="*/ 10985106 w 17518038"/>
              <a:gd name="connsiteY1603" fmla="*/ 9759283 h 17016984"/>
              <a:gd name="connsiteX1604" fmla="*/ 10979102 w 17518038"/>
              <a:gd name="connsiteY1604" fmla="*/ 9765288 h 17016984"/>
              <a:gd name="connsiteX1605" fmla="*/ 10981989 w 17518038"/>
              <a:gd name="connsiteY1605" fmla="*/ 9766010 h 17016984"/>
              <a:gd name="connsiteX1606" fmla="*/ 10932072 w 17518038"/>
              <a:gd name="connsiteY1606" fmla="*/ 9798309 h 17016984"/>
              <a:gd name="connsiteX1607" fmla="*/ 10878038 w 17518038"/>
              <a:gd name="connsiteY1607" fmla="*/ 9822324 h 17016984"/>
              <a:gd name="connsiteX1608" fmla="*/ 10783978 w 17518038"/>
              <a:gd name="connsiteY1608" fmla="*/ 9792305 h 17016984"/>
              <a:gd name="connsiteX1609" fmla="*/ 10760964 w 17518038"/>
              <a:gd name="connsiteY1609" fmla="*/ 9780297 h 17016984"/>
              <a:gd name="connsiteX1610" fmla="*/ 10638886 w 17518038"/>
              <a:gd name="connsiteY1610" fmla="*/ 9837333 h 17016984"/>
              <a:gd name="connsiteX1611" fmla="*/ 10638386 w 17518038"/>
              <a:gd name="connsiteY1611" fmla="*/ 9835332 h 17016984"/>
              <a:gd name="connsiteX1612" fmla="*/ 10638886 w 17518038"/>
              <a:gd name="connsiteY1612" fmla="*/ 9834331 h 17016984"/>
              <a:gd name="connsiteX1613" fmla="*/ 10638194 w 17518038"/>
              <a:gd name="connsiteY1613" fmla="*/ 9834562 h 17016984"/>
              <a:gd name="connsiteX1614" fmla="*/ 10637886 w 17518038"/>
              <a:gd name="connsiteY1614" fmla="*/ 9833331 h 17016984"/>
              <a:gd name="connsiteX1615" fmla="*/ 10637086 w 17518038"/>
              <a:gd name="connsiteY1615" fmla="*/ 9834931 h 17016984"/>
              <a:gd name="connsiteX1616" fmla="*/ 10635885 w 17518038"/>
              <a:gd name="connsiteY1616" fmla="*/ 9835332 h 17016984"/>
              <a:gd name="connsiteX1617" fmla="*/ 10635885 w 17518038"/>
              <a:gd name="connsiteY1617" fmla="*/ 9840335 h 17016984"/>
              <a:gd name="connsiteX1618" fmla="*/ 10638886 w 17518038"/>
              <a:gd name="connsiteY1618" fmla="*/ 9837333 h 17016984"/>
              <a:gd name="connsiteX1619" fmla="*/ 10639888 w 17518038"/>
              <a:gd name="connsiteY1619" fmla="*/ 9866351 h 17016984"/>
              <a:gd name="connsiteX1620" fmla="*/ 10678912 w 17518038"/>
              <a:gd name="connsiteY1620" fmla="*/ 9883362 h 17016984"/>
              <a:gd name="connsiteX1621" fmla="*/ 10732946 w 17518038"/>
              <a:gd name="connsiteY1621" fmla="*/ 9877359 h 17016984"/>
              <a:gd name="connsiteX1622" fmla="*/ 10718937 w 17518038"/>
              <a:gd name="connsiteY1622" fmla="*/ 9929391 h 17016984"/>
              <a:gd name="connsiteX1623" fmla="*/ 10692921 w 17518038"/>
              <a:gd name="connsiteY1623" fmla="*/ 9983425 h 17016984"/>
              <a:gd name="connsiteX1624" fmla="*/ 10765968 w 17518038"/>
              <a:gd name="connsiteY1624" fmla="*/ 9973419 h 17016984"/>
              <a:gd name="connsiteX1625" fmla="*/ 10832009 w 17518038"/>
              <a:gd name="connsiteY1625" fmla="*/ 9898372 h 17016984"/>
              <a:gd name="connsiteX1626" fmla="*/ 10842015 w 17518038"/>
              <a:gd name="connsiteY1626" fmla="*/ 9881361 h 17016984"/>
              <a:gd name="connsiteX1627" fmla="*/ 10863028 w 17518038"/>
              <a:gd name="connsiteY1627" fmla="*/ 9879359 h 17016984"/>
              <a:gd name="connsiteX1628" fmla="*/ 10895049 w 17518038"/>
              <a:gd name="connsiteY1628" fmla="*/ 9945402 h 17016984"/>
              <a:gd name="connsiteX1629" fmla="*/ 10945081 w 17518038"/>
              <a:gd name="connsiteY1629" fmla="*/ 9950405 h 17016984"/>
              <a:gd name="connsiteX1630" fmla="*/ 10973098 w 17518038"/>
              <a:gd name="connsiteY1630" fmla="*/ 9953406 h 17016984"/>
              <a:gd name="connsiteX1631" fmla="*/ 11029133 w 17518038"/>
              <a:gd name="connsiteY1631" fmla="*/ 9984426 h 17016984"/>
              <a:gd name="connsiteX1632" fmla="*/ 11054149 w 17518038"/>
              <a:gd name="connsiteY1632" fmla="*/ 9957409 h 17016984"/>
              <a:gd name="connsiteX1633" fmla="*/ 11075163 w 17518038"/>
              <a:gd name="connsiteY1633" fmla="*/ 9841335 h 17016984"/>
              <a:gd name="connsiteX1634" fmla="*/ 11064155 w 17518038"/>
              <a:gd name="connsiteY1634" fmla="*/ 9783299 h 17016984"/>
              <a:gd name="connsiteX1635" fmla="*/ 11024756 w 17518038"/>
              <a:gd name="connsiteY1635" fmla="*/ 9772418 h 17016984"/>
              <a:gd name="connsiteX1636" fmla="*/ 10984298 w 17518038"/>
              <a:gd name="connsiteY1636" fmla="*/ 9765493 h 17016984"/>
              <a:gd name="connsiteX1637" fmla="*/ 10986107 w 17518038"/>
              <a:gd name="connsiteY1637" fmla="*/ 9764287 h 17016984"/>
              <a:gd name="connsiteX1638" fmla="*/ 10979102 w 17518038"/>
              <a:gd name="connsiteY1638" fmla="*/ 9765288 h 17016984"/>
              <a:gd name="connsiteX1639" fmla="*/ 10985106 w 17518038"/>
              <a:gd name="connsiteY1639" fmla="*/ 9764287 h 17016984"/>
              <a:gd name="connsiteX1640" fmla="*/ 10985106 w 17518038"/>
              <a:gd name="connsiteY1640" fmla="*/ 9759283 h 17016984"/>
              <a:gd name="connsiteX1641" fmla="*/ 10999114 w 17518038"/>
              <a:gd name="connsiteY1641" fmla="*/ 9724261 h 17016984"/>
              <a:gd name="connsiteX1642" fmla="*/ 10985106 w 17518038"/>
              <a:gd name="connsiteY1642" fmla="*/ 9734268 h 17016984"/>
              <a:gd name="connsiteX1643" fmla="*/ 10986107 w 17518038"/>
              <a:gd name="connsiteY1643" fmla="*/ 9760284 h 17016984"/>
              <a:gd name="connsiteX1644" fmla="*/ 10999114 w 17518038"/>
              <a:gd name="connsiteY1644" fmla="*/ 9724261 h 17016984"/>
              <a:gd name="connsiteX1645" fmla="*/ 10665904 w 17518038"/>
              <a:gd name="connsiteY1645" fmla="*/ 9697245 h 17016984"/>
              <a:gd name="connsiteX1646" fmla="*/ 10663902 w 17518038"/>
              <a:gd name="connsiteY1646" fmla="*/ 9702248 h 17016984"/>
              <a:gd name="connsiteX1647" fmla="*/ 10659901 w 17518038"/>
              <a:gd name="connsiteY1647" fmla="*/ 9701247 h 17016984"/>
              <a:gd name="connsiteX1648" fmla="*/ 10645642 w 17518038"/>
              <a:gd name="connsiteY1648" fmla="*/ 9696119 h 17016984"/>
              <a:gd name="connsiteX1649" fmla="*/ 10659901 w 17518038"/>
              <a:gd name="connsiteY1649" fmla="*/ 9701247 h 17016984"/>
              <a:gd name="connsiteX1650" fmla="*/ 10520812 w 17518038"/>
              <a:gd name="connsiteY1650" fmla="*/ 9808315 h 17016984"/>
              <a:gd name="connsiteX1651" fmla="*/ 10496797 w 17518038"/>
              <a:gd name="connsiteY1651" fmla="*/ 9803312 h 17016984"/>
              <a:gd name="connsiteX1652" fmla="*/ 10505803 w 17518038"/>
              <a:gd name="connsiteY1652" fmla="*/ 9784299 h 17016984"/>
              <a:gd name="connsiteX1653" fmla="*/ 10632883 w 17518038"/>
              <a:gd name="connsiteY1653" fmla="*/ 9696244 h 17016984"/>
              <a:gd name="connsiteX1654" fmla="*/ 10645642 w 17518038"/>
              <a:gd name="connsiteY1654" fmla="*/ 9696119 h 17016984"/>
              <a:gd name="connsiteX1655" fmla="*/ 3218194 w 17518038"/>
              <a:gd name="connsiteY1655" fmla="*/ 9691241 h 17016984"/>
              <a:gd name="connsiteX1656" fmla="*/ 3225198 w 17518038"/>
              <a:gd name="connsiteY1656" fmla="*/ 9733267 h 17016984"/>
              <a:gd name="connsiteX1657" fmla="*/ 3192177 w 17518038"/>
              <a:gd name="connsiteY1657" fmla="*/ 9732267 h 17016984"/>
              <a:gd name="connsiteX1658" fmla="*/ 3189175 w 17518038"/>
              <a:gd name="connsiteY1658" fmla="*/ 9702248 h 17016984"/>
              <a:gd name="connsiteX1659" fmla="*/ 3218194 w 17518038"/>
              <a:gd name="connsiteY1659" fmla="*/ 9691241 h 17016984"/>
              <a:gd name="connsiteX1660" fmla="*/ 10495797 w 17518038"/>
              <a:gd name="connsiteY1660" fmla="*/ 9690240 h 17016984"/>
              <a:gd name="connsiteX1661" fmla="*/ 10499799 w 17518038"/>
              <a:gd name="connsiteY1661" fmla="*/ 9698245 h 17016984"/>
              <a:gd name="connsiteX1662" fmla="*/ 10405740 w 17518038"/>
              <a:gd name="connsiteY1662" fmla="*/ 9769290 h 17016984"/>
              <a:gd name="connsiteX1663" fmla="*/ 10414746 w 17518038"/>
              <a:gd name="connsiteY1663" fmla="*/ 9741272 h 17016984"/>
              <a:gd name="connsiteX1664" fmla="*/ 10474784 w 17518038"/>
              <a:gd name="connsiteY1664" fmla="*/ 9695244 h 17016984"/>
              <a:gd name="connsiteX1665" fmla="*/ 10495797 w 17518038"/>
              <a:gd name="connsiteY1665" fmla="*/ 9690240 h 17016984"/>
              <a:gd name="connsiteX1666" fmla="*/ 11079165 w 17518038"/>
              <a:gd name="connsiteY1666" fmla="*/ 9662223 h 17016984"/>
              <a:gd name="connsiteX1667" fmla="*/ 11065157 w 17518038"/>
              <a:gd name="connsiteY1667" fmla="*/ 9693242 h 17016984"/>
              <a:gd name="connsiteX1668" fmla="*/ 11095176 w 17518038"/>
              <a:gd name="connsiteY1668" fmla="*/ 9704249 h 17016984"/>
              <a:gd name="connsiteX1669" fmla="*/ 11107183 w 17518038"/>
              <a:gd name="connsiteY1669" fmla="*/ 9676231 h 17016984"/>
              <a:gd name="connsiteX1670" fmla="*/ 11079165 w 17518038"/>
              <a:gd name="connsiteY1670" fmla="*/ 9662223 h 17016984"/>
              <a:gd name="connsiteX1671" fmla="*/ 3236205 w 17518038"/>
              <a:gd name="connsiteY1671" fmla="*/ 9609189 h 17016984"/>
              <a:gd name="connsiteX1672" fmla="*/ 3236564 w 17518038"/>
              <a:gd name="connsiteY1672" fmla="*/ 9609326 h 17016984"/>
              <a:gd name="connsiteX1673" fmla="*/ 3235204 w 17518038"/>
              <a:gd name="connsiteY1673" fmla="*/ 9610190 h 17016984"/>
              <a:gd name="connsiteX1674" fmla="*/ 3234733 w 17518038"/>
              <a:gd name="connsiteY1674" fmla="*/ 9610072 h 17016984"/>
              <a:gd name="connsiteX1675" fmla="*/ 3004058 w 17518038"/>
              <a:gd name="connsiteY1675" fmla="*/ 9603185 h 17016984"/>
              <a:gd name="connsiteX1676" fmla="*/ 3005059 w 17518038"/>
              <a:gd name="connsiteY1676" fmla="*/ 9606187 h 17016984"/>
              <a:gd name="connsiteX1677" fmla="*/ 3002057 w 17518038"/>
              <a:gd name="connsiteY1677" fmla="*/ 9608188 h 17016984"/>
              <a:gd name="connsiteX1678" fmla="*/ 2999068 w 17518038"/>
              <a:gd name="connsiteY1678" fmla="*/ 9607442 h 17016984"/>
              <a:gd name="connsiteX1679" fmla="*/ 2999059 w 17518038"/>
              <a:gd name="connsiteY1679" fmla="*/ 9606519 h 17016984"/>
              <a:gd name="connsiteX1680" fmla="*/ 2984921 w 17518038"/>
              <a:gd name="connsiteY1680" fmla="*/ 9603060 h 17016984"/>
              <a:gd name="connsiteX1681" fmla="*/ 2972038 w 17518038"/>
              <a:gd name="connsiteY1681" fmla="*/ 9604186 h 17016984"/>
              <a:gd name="connsiteX1682" fmla="*/ 2965033 w 17518038"/>
              <a:gd name="connsiteY1682" fmla="*/ 9624198 h 17016984"/>
              <a:gd name="connsiteX1683" fmla="*/ 2997054 w 17518038"/>
              <a:gd name="connsiteY1683" fmla="*/ 9607188 h 17016984"/>
              <a:gd name="connsiteX1684" fmla="*/ 2984921 w 17518038"/>
              <a:gd name="connsiteY1684" fmla="*/ 9603060 h 17016984"/>
              <a:gd name="connsiteX1685" fmla="*/ 3267224 w 17518038"/>
              <a:gd name="connsiteY1685" fmla="*/ 9593179 h 17016984"/>
              <a:gd name="connsiteX1686" fmla="*/ 3261221 w 17518038"/>
              <a:gd name="connsiteY1686" fmla="*/ 9613192 h 17016984"/>
              <a:gd name="connsiteX1687" fmla="*/ 3248338 w 17518038"/>
              <a:gd name="connsiteY1687" fmla="*/ 9613817 h 17016984"/>
              <a:gd name="connsiteX1688" fmla="*/ 3236564 w 17518038"/>
              <a:gd name="connsiteY1688" fmla="*/ 9609326 h 17016984"/>
              <a:gd name="connsiteX1689" fmla="*/ 3252716 w 17518038"/>
              <a:gd name="connsiteY1689" fmla="*/ 9599058 h 17016984"/>
              <a:gd name="connsiteX1690" fmla="*/ 3267224 w 17518038"/>
              <a:gd name="connsiteY1690" fmla="*/ 9593179 h 17016984"/>
              <a:gd name="connsiteX1691" fmla="*/ 3199182 w 17518038"/>
              <a:gd name="connsiteY1691" fmla="*/ 9583173 h 17016984"/>
              <a:gd name="connsiteX1692" fmla="*/ 3227199 w 17518038"/>
              <a:gd name="connsiteY1692" fmla="*/ 9611190 h 17016984"/>
              <a:gd name="connsiteX1693" fmla="*/ 3231202 w 17518038"/>
              <a:gd name="connsiteY1693" fmla="*/ 9609189 h 17016984"/>
              <a:gd name="connsiteX1694" fmla="*/ 3234733 w 17518038"/>
              <a:gd name="connsiteY1694" fmla="*/ 9610072 h 17016984"/>
              <a:gd name="connsiteX1695" fmla="*/ 3231202 w 17518038"/>
              <a:gd name="connsiteY1695" fmla="*/ 9612191 h 17016984"/>
              <a:gd name="connsiteX1696" fmla="*/ 3230345 w 17518038"/>
              <a:gd name="connsiteY1696" fmla="*/ 9611334 h 17016984"/>
              <a:gd name="connsiteX1697" fmla="*/ 3229201 w 17518038"/>
              <a:gd name="connsiteY1697" fmla="*/ 9610190 h 17016984"/>
              <a:gd name="connsiteX1698" fmla="*/ 3210188 w 17518038"/>
              <a:gd name="connsiteY1698" fmla="*/ 9623198 h 17016984"/>
              <a:gd name="connsiteX1699" fmla="*/ 3167161 w 17518038"/>
              <a:gd name="connsiteY1699" fmla="*/ 9614192 h 17016984"/>
              <a:gd name="connsiteX1700" fmla="*/ 3169163 w 17518038"/>
              <a:gd name="connsiteY1700" fmla="*/ 9597182 h 17016984"/>
              <a:gd name="connsiteX1701" fmla="*/ 3199182 w 17518038"/>
              <a:gd name="connsiteY1701" fmla="*/ 9583173 h 17016984"/>
              <a:gd name="connsiteX1702" fmla="*/ 12083676 w 17518038"/>
              <a:gd name="connsiteY1702" fmla="*/ 9510690 h 17016984"/>
              <a:gd name="connsiteX1703" fmla="*/ 11985739 w 17518038"/>
              <a:gd name="connsiteY1703" fmla="*/ 9582172 h 17016984"/>
              <a:gd name="connsiteX1704" fmla="*/ 11955720 w 17518038"/>
              <a:gd name="connsiteY1704" fmla="*/ 9618195 h 17016984"/>
              <a:gd name="connsiteX1705" fmla="*/ 11965727 w 17518038"/>
              <a:gd name="connsiteY1705" fmla="*/ 9623198 h 17016984"/>
              <a:gd name="connsiteX1706" fmla="*/ 12117822 w 17518038"/>
              <a:gd name="connsiteY1706" fmla="*/ 9552153 h 17016984"/>
              <a:gd name="connsiteX1707" fmla="*/ 12116822 w 17518038"/>
              <a:gd name="connsiteY1707" fmla="*/ 9520133 h 17016984"/>
              <a:gd name="connsiteX1708" fmla="*/ 12083676 w 17518038"/>
              <a:gd name="connsiteY1708" fmla="*/ 9510690 h 17016984"/>
              <a:gd name="connsiteX1709" fmla="*/ 3047085 w 17518038"/>
              <a:gd name="connsiteY1709" fmla="*/ 9502122 h 17016984"/>
              <a:gd name="connsiteX1710" fmla="*/ 3028073 w 17518038"/>
              <a:gd name="connsiteY1710" fmla="*/ 9505123 h 17016984"/>
              <a:gd name="connsiteX1711" fmla="*/ 3032076 w 17518038"/>
              <a:gd name="connsiteY1711" fmla="*/ 9528138 h 17016984"/>
              <a:gd name="connsiteX1712" fmla="*/ 3047085 w 17518038"/>
              <a:gd name="connsiteY1712" fmla="*/ 9516130 h 17016984"/>
              <a:gd name="connsiteX1713" fmla="*/ 3047085 w 17518038"/>
              <a:gd name="connsiteY1713" fmla="*/ 9502122 h 17016984"/>
              <a:gd name="connsiteX1714" fmla="*/ 2938142 w 17518038"/>
              <a:gd name="connsiteY1714" fmla="*/ 9473979 h 17016984"/>
              <a:gd name="connsiteX1715" fmla="*/ 2927009 w 17518038"/>
              <a:gd name="connsiteY1715" fmla="*/ 9476105 h 17016984"/>
              <a:gd name="connsiteX1716" fmla="*/ 2931012 w 17518038"/>
              <a:gd name="connsiteY1716" fmla="*/ 9523135 h 17016984"/>
              <a:gd name="connsiteX1717" fmla="*/ 2962031 w 17518038"/>
              <a:gd name="connsiteY1717" fmla="*/ 9510127 h 17016984"/>
              <a:gd name="connsiteX1718" fmla="*/ 2947022 w 17518038"/>
              <a:gd name="connsiteY1718" fmla="*/ 9474103 h 17016984"/>
              <a:gd name="connsiteX1719" fmla="*/ 2938142 w 17518038"/>
              <a:gd name="connsiteY1719" fmla="*/ 9473979 h 17016984"/>
              <a:gd name="connsiteX1720" fmla="*/ 3422323 w 17518038"/>
              <a:gd name="connsiteY1720" fmla="*/ 9424072 h 17016984"/>
              <a:gd name="connsiteX1721" fmla="*/ 3416319 w 17518038"/>
              <a:gd name="connsiteY1721" fmla="*/ 9441083 h 17016984"/>
              <a:gd name="connsiteX1722" fmla="*/ 3399308 w 17518038"/>
              <a:gd name="connsiteY1722" fmla="*/ 9443084 h 17016984"/>
              <a:gd name="connsiteX1723" fmla="*/ 3399308 w 17518038"/>
              <a:gd name="connsiteY1723" fmla="*/ 9431076 h 17016984"/>
              <a:gd name="connsiteX1724" fmla="*/ 10906056 w 17518038"/>
              <a:gd name="connsiteY1724" fmla="*/ 9417068 h 17016984"/>
              <a:gd name="connsiteX1725" fmla="*/ 10897050 w 17518038"/>
              <a:gd name="connsiteY1725" fmla="*/ 9436079 h 17016984"/>
              <a:gd name="connsiteX1726" fmla="*/ 10876037 w 17518038"/>
              <a:gd name="connsiteY1726" fmla="*/ 9438081 h 17016984"/>
              <a:gd name="connsiteX1727" fmla="*/ 10886043 w 17518038"/>
              <a:gd name="connsiteY1727" fmla="*/ 9420070 h 17016984"/>
              <a:gd name="connsiteX1728" fmla="*/ 10906056 w 17518038"/>
              <a:gd name="connsiteY1728" fmla="*/ 9417068 h 17016984"/>
              <a:gd name="connsiteX1729" fmla="*/ 3093782 w 17518038"/>
              <a:gd name="connsiteY1729" fmla="*/ 9364702 h 17016984"/>
              <a:gd name="connsiteX1730" fmla="*/ 3094115 w 17518038"/>
              <a:gd name="connsiteY1730" fmla="*/ 9365035 h 17016984"/>
              <a:gd name="connsiteX1731" fmla="*/ 3093682 w 17518038"/>
              <a:gd name="connsiteY1731" fmla="*/ 9365295 h 17016984"/>
              <a:gd name="connsiteX1732" fmla="*/ 3093114 w 17518038"/>
              <a:gd name="connsiteY1732" fmla="*/ 9365035 h 17016984"/>
              <a:gd name="connsiteX1733" fmla="*/ 3072977 w 17518038"/>
              <a:gd name="connsiteY1733" fmla="*/ 9362408 h 17016984"/>
              <a:gd name="connsiteX1734" fmla="*/ 3060093 w 17518038"/>
              <a:gd name="connsiteY1734" fmla="*/ 9363033 h 17016984"/>
              <a:gd name="connsiteX1735" fmla="*/ 3052088 w 17518038"/>
              <a:gd name="connsiteY1735" fmla="*/ 9384046 h 17016984"/>
              <a:gd name="connsiteX1736" fmla="*/ 3085109 w 17518038"/>
              <a:gd name="connsiteY1736" fmla="*/ 9367036 h 17016984"/>
              <a:gd name="connsiteX1737" fmla="*/ 3072977 w 17518038"/>
              <a:gd name="connsiteY1737" fmla="*/ 9362408 h 17016984"/>
              <a:gd name="connsiteX1738" fmla="*/ 11669538 w 17518038"/>
              <a:gd name="connsiteY1738" fmla="*/ 9360032 h 17016984"/>
              <a:gd name="connsiteX1739" fmla="*/ 11669599 w 17518038"/>
              <a:gd name="connsiteY1739" fmla="*/ 9360984 h 17016984"/>
              <a:gd name="connsiteX1740" fmla="*/ 11669538 w 17518038"/>
              <a:gd name="connsiteY1740" fmla="*/ 9361032 h 17016984"/>
              <a:gd name="connsiteX1741" fmla="*/ 11669298 w 17518038"/>
              <a:gd name="connsiteY1741" fmla="*/ 9360310 h 17016984"/>
              <a:gd name="connsiteX1742" fmla="*/ 11674541 w 17518038"/>
              <a:gd name="connsiteY1742" fmla="*/ 9357030 h 17016984"/>
              <a:gd name="connsiteX1743" fmla="*/ 11668538 w 17518038"/>
              <a:gd name="connsiteY1743" fmla="*/ 9358030 h 17016984"/>
              <a:gd name="connsiteX1744" fmla="*/ 11669298 w 17518038"/>
              <a:gd name="connsiteY1744" fmla="*/ 9360310 h 17016984"/>
              <a:gd name="connsiteX1745" fmla="*/ 11646274 w 17518038"/>
              <a:gd name="connsiteY1745" fmla="*/ 9386923 h 17016984"/>
              <a:gd name="connsiteX1746" fmla="*/ 11648525 w 17518038"/>
              <a:gd name="connsiteY1746" fmla="*/ 9410063 h 17016984"/>
              <a:gd name="connsiteX1747" fmla="*/ 11644522 w 17518038"/>
              <a:gd name="connsiteY1747" fmla="*/ 9414065 h 17016984"/>
              <a:gd name="connsiteX1748" fmla="*/ 11646524 w 17518038"/>
              <a:gd name="connsiteY1748" fmla="*/ 9416067 h 17016984"/>
              <a:gd name="connsiteX1749" fmla="*/ 11633516 w 17518038"/>
              <a:gd name="connsiteY1749" fmla="*/ 9473103 h 17016984"/>
              <a:gd name="connsiteX1750" fmla="*/ 11649526 w 17518038"/>
              <a:gd name="connsiteY1750" fmla="*/ 9474103 h 17016984"/>
              <a:gd name="connsiteX1751" fmla="*/ 11669538 w 17518038"/>
              <a:gd name="connsiteY1751" fmla="*/ 9448087 h 17016984"/>
              <a:gd name="connsiteX1752" fmla="*/ 11646524 w 17518038"/>
              <a:gd name="connsiteY1752" fmla="*/ 9416067 h 17016984"/>
              <a:gd name="connsiteX1753" fmla="*/ 11649526 w 17518038"/>
              <a:gd name="connsiteY1753" fmla="*/ 9413065 h 17016984"/>
              <a:gd name="connsiteX1754" fmla="*/ 11648525 w 17518038"/>
              <a:gd name="connsiteY1754" fmla="*/ 9410063 h 17016984"/>
              <a:gd name="connsiteX1755" fmla="*/ 11671040 w 17518038"/>
              <a:gd name="connsiteY1755" fmla="*/ 9383547 h 17016984"/>
              <a:gd name="connsiteX1756" fmla="*/ 11669599 w 17518038"/>
              <a:gd name="connsiteY1756" fmla="*/ 9360984 h 17016984"/>
              <a:gd name="connsiteX1757" fmla="*/ 11670949 w 17518038"/>
              <a:gd name="connsiteY1757" fmla="*/ 9354300 h 17016984"/>
              <a:gd name="connsiteX1758" fmla="*/ 11671776 w 17518038"/>
              <a:gd name="connsiteY1758" fmla="*/ 9354852 h 17016984"/>
              <a:gd name="connsiteX1759" fmla="*/ 11671540 w 17518038"/>
              <a:gd name="connsiteY1759" fmla="*/ 9355028 h 17016984"/>
              <a:gd name="connsiteX1760" fmla="*/ 3127136 w 17518038"/>
              <a:gd name="connsiteY1760" fmla="*/ 9348024 h 17016984"/>
              <a:gd name="connsiteX1761" fmla="*/ 3093782 w 17518038"/>
              <a:gd name="connsiteY1761" fmla="*/ 9364702 h 17016984"/>
              <a:gd name="connsiteX1762" fmla="*/ 3091113 w 17518038"/>
              <a:gd name="connsiteY1762" fmla="*/ 9362033 h 17016984"/>
              <a:gd name="connsiteX1763" fmla="*/ 3085109 w 17518038"/>
              <a:gd name="connsiteY1763" fmla="*/ 9366035 h 17016984"/>
              <a:gd name="connsiteX1764" fmla="*/ 3089112 w 17518038"/>
              <a:gd name="connsiteY1764" fmla="*/ 9367036 h 17016984"/>
              <a:gd name="connsiteX1765" fmla="*/ 3091113 w 17518038"/>
              <a:gd name="connsiteY1765" fmla="*/ 9362033 h 17016984"/>
              <a:gd name="connsiteX1766" fmla="*/ 3089112 w 17518038"/>
              <a:gd name="connsiteY1766" fmla="*/ 9368037 h 17016984"/>
              <a:gd name="connsiteX1767" fmla="*/ 3093682 w 17518038"/>
              <a:gd name="connsiteY1767" fmla="*/ 9365295 h 17016984"/>
              <a:gd name="connsiteX1768" fmla="*/ 3108124 w 17518038"/>
              <a:gd name="connsiteY1768" fmla="*/ 9371914 h 17016984"/>
              <a:gd name="connsiteX1769" fmla="*/ 3132139 w 17518038"/>
              <a:gd name="connsiteY1769" fmla="*/ 9357030 h 17016984"/>
              <a:gd name="connsiteX1770" fmla="*/ 3127136 w 17518038"/>
              <a:gd name="connsiteY1770" fmla="*/ 9348024 h 17016984"/>
              <a:gd name="connsiteX1771" fmla="*/ 11232262 w 17518038"/>
              <a:gd name="connsiteY1771" fmla="*/ 9299994 h 17016984"/>
              <a:gd name="connsiteX1772" fmla="*/ 11229892 w 17518038"/>
              <a:gd name="connsiteY1772" fmla="*/ 9305523 h 17016984"/>
              <a:gd name="connsiteX1773" fmla="*/ 11229260 w 17518038"/>
              <a:gd name="connsiteY1773" fmla="*/ 9305997 h 17016984"/>
              <a:gd name="connsiteX1774" fmla="*/ 11231685 w 17518038"/>
              <a:gd name="connsiteY1774" fmla="*/ 9300341 h 17016984"/>
              <a:gd name="connsiteX1775" fmla="*/ 11232262 w 17518038"/>
              <a:gd name="connsiteY1775" fmla="*/ 9298993 h 17016984"/>
              <a:gd name="connsiteX1776" fmla="*/ 11231685 w 17518038"/>
              <a:gd name="connsiteY1776" fmla="*/ 9300341 h 17016984"/>
              <a:gd name="connsiteX1777" fmla="*/ 11227259 w 17518038"/>
              <a:gd name="connsiteY1777" fmla="*/ 9302995 h 17016984"/>
              <a:gd name="connsiteX1778" fmla="*/ 11229260 w 17518038"/>
              <a:gd name="connsiteY1778" fmla="*/ 9306998 h 17016984"/>
              <a:gd name="connsiteX1779" fmla="*/ 11229892 w 17518038"/>
              <a:gd name="connsiteY1779" fmla="*/ 9305523 h 17016984"/>
              <a:gd name="connsiteX1780" fmla="*/ 11233263 w 17518038"/>
              <a:gd name="connsiteY1780" fmla="*/ 9302995 h 17016984"/>
              <a:gd name="connsiteX1781" fmla="*/ 11232262 w 17518038"/>
              <a:gd name="connsiteY1781" fmla="*/ 9298993 h 17016984"/>
              <a:gd name="connsiteX1782" fmla="*/ 10851021 w 17518038"/>
              <a:gd name="connsiteY1782" fmla="*/ 9287986 h 17016984"/>
              <a:gd name="connsiteX1783" fmla="*/ 10894048 w 17518038"/>
              <a:gd name="connsiteY1783" fmla="*/ 9300994 h 17016984"/>
              <a:gd name="connsiteX1784" fmla="*/ 10875037 w 17518038"/>
              <a:gd name="connsiteY1784" fmla="*/ 9330013 h 17016984"/>
              <a:gd name="connsiteX1785" fmla="*/ 10847019 w 17518038"/>
              <a:gd name="connsiteY1785" fmla="*/ 9320006 h 17016984"/>
              <a:gd name="connsiteX1786" fmla="*/ 11051148 w 17518038"/>
              <a:gd name="connsiteY1786" fmla="*/ 9265972 h 17016984"/>
              <a:gd name="connsiteX1787" fmla="*/ 11025132 w 17518038"/>
              <a:gd name="connsiteY1787" fmla="*/ 9300994 h 17016984"/>
              <a:gd name="connsiteX1788" fmla="*/ 10984105 w 17518038"/>
              <a:gd name="connsiteY1788" fmla="*/ 9314002 h 17016984"/>
              <a:gd name="connsiteX1789" fmla="*/ 11011123 w 17518038"/>
              <a:gd name="connsiteY1789" fmla="*/ 9277980 h 17016984"/>
              <a:gd name="connsiteX1790" fmla="*/ 11051148 w 17518038"/>
              <a:gd name="connsiteY1790" fmla="*/ 9265972 h 17016984"/>
              <a:gd name="connsiteX1791" fmla="*/ 11651796 w 17518038"/>
              <a:gd name="connsiteY1791" fmla="*/ 9252741 h 17016984"/>
              <a:gd name="connsiteX1792" fmla="*/ 11652528 w 17518038"/>
              <a:gd name="connsiteY1792" fmla="*/ 9252964 h 17016984"/>
              <a:gd name="connsiteX1793" fmla="*/ 11652223 w 17518038"/>
              <a:gd name="connsiteY1793" fmla="*/ 9253138 h 17016984"/>
              <a:gd name="connsiteX1794" fmla="*/ 11651528 w 17518038"/>
              <a:gd name="connsiteY1794" fmla="*/ 9252964 h 17016984"/>
              <a:gd name="connsiteX1795" fmla="*/ 11713066 w 17518038"/>
              <a:gd name="connsiteY1795" fmla="*/ 9251588 h 17016984"/>
              <a:gd name="connsiteX1796" fmla="*/ 11659532 w 17518038"/>
              <a:gd name="connsiteY1796" fmla="*/ 9253964 h 17016984"/>
              <a:gd name="connsiteX1797" fmla="*/ 11655874 w 17518038"/>
              <a:gd name="connsiteY1797" fmla="*/ 9335719 h 17016984"/>
              <a:gd name="connsiteX1798" fmla="*/ 11670949 w 17518038"/>
              <a:gd name="connsiteY1798" fmla="*/ 9354300 h 17016984"/>
              <a:gd name="connsiteX1799" fmla="*/ 11670540 w 17518038"/>
              <a:gd name="connsiteY1799" fmla="*/ 9354027 h 17016984"/>
              <a:gd name="connsiteX1800" fmla="*/ 11666537 w 17518038"/>
              <a:gd name="connsiteY1800" fmla="*/ 9357030 h 17016984"/>
              <a:gd name="connsiteX1801" fmla="*/ 11673541 w 17518038"/>
              <a:gd name="connsiteY1801" fmla="*/ 9356029 h 17016984"/>
              <a:gd name="connsiteX1802" fmla="*/ 11671776 w 17518038"/>
              <a:gd name="connsiteY1802" fmla="*/ 9354852 h 17016984"/>
              <a:gd name="connsiteX1803" fmla="*/ 11687550 w 17518038"/>
              <a:gd name="connsiteY1803" fmla="*/ 9343021 h 17016984"/>
              <a:gd name="connsiteX1804" fmla="*/ 11736581 w 17518038"/>
              <a:gd name="connsiteY1804" fmla="*/ 9276979 h 17016984"/>
              <a:gd name="connsiteX1805" fmla="*/ 11713066 w 17518038"/>
              <a:gd name="connsiteY1805" fmla="*/ 9251588 h 17016984"/>
              <a:gd name="connsiteX1806" fmla="*/ 11658532 w 17518038"/>
              <a:gd name="connsiteY1806" fmla="*/ 9247961 h 17016984"/>
              <a:gd name="connsiteX1807" fmla="*/ 11656531 w 17518038"/>
              <a:gd name="connsiteY1807" fmla="*/ 9253964 h 17016984"/>
              <a:gd name="connsiteX1808" fmla="*/ 11659532 w 17518038"/>
              <a:gd name="connsiteY1808" fmla="*/ 9252964 h 17016984"/>
              <a:gd name="connsiteX1809" fmla="*/ 11658532 w 17518038"/>
              <a:gd name="connsiteY1809" fmla="*/ 9247961 h 17016984"/>
              <a:gd name="connsiteX1810" fmla="*/ 11629513 w 17518038"/>
              <a:gd name="connsiteY1810" fmla="*/ 9245959 h 17016984"/>
              <a:gd name="connsiteX1811" fmla="*/ 11615505 w 17518038"/>
              <a:gd name="connsiteY1811" fmla="*/ 9257967 h 17016984"/>
              <a:gd name="connsiteX1812" fmla="*/ 11631015 w 17518038"/>
              <a:gd name="connsiteY1812" fmla="*/ 9265222 h 17016984"/>
              <a:gd name="connsiteX1813" fmla="*/ 11652223 w 17518038"/>
              <a:gd name="connsiteY1813" fmla="*/ 9253138 h 17016984"/>
              <a:gd name="connsiteX1814" fmla="*/ 11655530 w 17518038"/>
              <a:gd name="connsiteY1814" fmla="*/ 9253964 h 17016984"/>
              <a:gd name="connsiteX1815" fmla="*/ 11657531 w 17518038"/>
              <a:gd name="connsiteY1815" fmla="*/ 9247961 h 17016984"/>
              <a:gd name="connsiteX1816" fmla="*/ 11651796 w 17518038"/>
              <a:gd name="connsiteY1816" fmla="*/ 9252741 h 17016984"/>
              <a:gd name="connsiteX1817" fmla="*/ 12623142 w 17518038"/>
              <a:gd name="connsiteY1817" fmla="*/ 9238955 h 17016984"/>
              <a:gd name="connsiteX1818" fmla="*/ 12585117 w 17518038"/>
              <a:gd name="connsiteY1818" fmla="*/ 9247961 h 17016984"/>
              <a:gd name="connsiteX1819" fmla="*/ 12557100 w 17518038"/>
              <a:gd name="connsiteY1819" fmla="*/ 9279981 h 17016984"/>
              <a:gd name="connsiteX1820" fmla="*/ 12580114 w 17518038"/>
              <a:gd name="connsiteY1820" fmla="*/ 9284984 h 17016984"/>
              <a:gd name="connsiteX1821" fmla="*/ 12623142 w 17518038"/>
              <a:gd name="connsiteY1821" fmla="*/ 9238955 h 17016984"/>
              <a:gd name="connsiteX1822" fmla="*/ 11455029 w 17518038"/>
              <a:gd name="connsiteY1822" fmla="*/ 9187298 h 17016984"/>
              <a:gd name="connsiteX1823" fmla="*/ 11444396 w 17518038"/>
              <a:gd name="connsiteY1823" fmla="*/ 9187923 h 17016984"/>
              <a:gd name="connsiteX1824" fmla="*/ 11437392 w 17518038"/>
              <a:gd name="connsiteY1824" fmla="*/ 9220943 h 17016984"/>
              <a:gd name="connsiteX1825" fmla="*/ 11443396 w 17518038"/>
              <a:gd name="connsiteY1825" fmla="*/ 9234952 h 17016984"/>
              <a:gd name="connsiteX1826" fmla="*/ 11436392 w 17518038"/>
              <a:gd name="connsiteY1826" fmla="*/ 9253964 h 17016984"/>
              <a:gd name="connsiteX1827" fmla="*/ 11401369 w 17518038"/>
              <a:gd name="connsiteY1827" fmla="*/ 9264971 h 17016984"/>
              <a:gd name="connsiteX1828" fmla="*/ 11333326 w 17518038"/>
              <a:gd name="connsiteY1828" fmla="*/ 9230950 h 17016984"/>
              <a:gd name="connsiteX1829" fmla="*/ 11232262 w 17518038"/>
              <a:gd name="connsiteY1829" fmla="*/ 9303996 h 17016984"/>
              <a:gd name="connsiteX1830" fmla="*/ 11213250 w 17518038"/>
              <a:gd name="connsiteY1830" fmla="*/ 9352027 h 17016984"/>
              <a:gd name="connsiteX1831" fmla="*/ 11112186 w 17518038"/>
              <a:gd name="connsiteY1831" fmla="*/ 9481108 h 17016984"/>
              <a:gd name="connsiteX1832" fmla="*/ 11042142 w 17518038"/>
              <a:gd name="connsiteY1832" fmla="*/ 9531140 h 17016984"/>
              <a:gd name="connsiteX1833" fmla="*/ 10862028 w 17518038"/>
              <a:gd name="connsiteY1833" fmla="*/ 9705250 h 17016984"/>
              <a:gd name="connsiteX1834" fmla="*/ 10846018 w 17518038"/>
              <a:gd name="connsiteY1834" fmla="*/ 9737270 h 17016984"/>
              <a:gd name="connsiteX1835" fmla="*/ 10868032 w 17518038"/>
              <a:gd name="connsiteY1835" fmla="*/ 9731266 h 17016984"/>
              <a:gd name="connsiteX1836" fmla="*/ 11040141 w 17518038"/>
              <a:gd name="connsiteY1836" fmla="*/ 9632204 h 17016984"/>
              <a:gd name="connsiteX1837" fmla="*/ 11099178 w 17518038"/>
              <a:gd name="connsiteY1837" fmla="*/ 9559157 h 17016984"/>
              <a:gd name="connsiteX1838" fmla="*/ 11166221 w 17518038"/>
              <a:gd name="connsiteY1838" fmla="*/ 9491114 h 17016984"/>
              <a:gd name="connsiteX1839" fmla="*/ 11215252 w 17518038"/>
              <a:gd name="connsiteY1839" fmla="*/ 9450089 h 17016984"/>
              <a:gd name="connsiteX1840" fmla="*/ 11414377 w 17518038"/>
              <a:gd name="connsiteY1840" fmla="*/ 9449088 h 17016984"/>
              <a:gd name="connsiteX1841" fmla="*/ 11434390 w 17518038"/>
              <a:gd name="connsiteY1841" fmla="*/ 9448087 h 17016984"/>
              <a:gd name="connsiteX1842" fmla="*/ 11444396 w 17518038"/>
              <a:gd name="connsiteY1842" fmla="*/ 9415066 h 17016984"/>
              <a:gd name="connsiteX1843" fmla="*/ 11418380 w 17518038"/>
              <a:gd name="connsiteY1843" fmla="*/ 9377042 h 17016984"/>
              <a:gd name="connsiteX1844" fmla="*/ 11489424 w 17518038"/>
              <a:gd name="connsiteY1844" fmla="*/ 9284984 h 17016984"/>
              <a:gd name="connsiteX1845" fmla="*/ 11518443 w 17518038"/>
              <a:gd name="connsiteY1845" fmla="*/ 9258967 h 17016984"/>
              <a:gd name="connsiteX1846" fmla="*/ 11463408 w 17518038"/>
              <a:gd name="connsiteY1846" fmla="*/ 9188923 h 17016984"/>
              <a:gd name="connsiteX1847" fmla="*/ 11455029 w 17518038"/>
              <a:gd name="connsiteY1847" fmla="*/ 9187298 h 17016984"/>
              <a:gd name="connsiteX1848" fmla="*/ 3289239 w 17518038"/>
              <a:gd name="connsiteY1848" fmla="*/ 9173913 h 17016984"/>
              <a:gd name="connsiteX1849" fmla="*/ 3180169 w 17518038"/>
              <a:gd name="connsiteY1849" fmla="*/ 9220943 h 17016984"/>
              <a:gd name="connsiteX1850" fmla="*/ 3153152 w 17518038"/>
              <a:gd name="connsiteY1850" fmla="*/ 9251963 h 17016984"/>
              <a:gd name="connsiteX1851" fmla="*/ 3173165 w 17518038"/>
              <a:gd name="connsiteY1851" fmla="*/ 9270975 h 17016984"/>
              <a:gd name="connsiteX1852" fmla="*/ 3301246 w 17518038"/>
              <a:gd name="connsiteY1852" fmla="*/ 9215940 h 17016984"/>
              <a:gd name="connsiteX1853" fmla="*/ 3306249 w 17518038"/>
              <a:gd name="connsiteY1853" fmla="*/ 9195928 h 17016984"/>
              <a:gd name="connsiteX1854" fmla="*/ 3289239 w 17518038"/>
              <a:gd name="connsiteY1854" fmla="*/ 9173913 h 17016984"/>
              <a:gd name="connsiteX1855" fmla="*/ 11560205 w 17518038"/>
              <a:gd name="connsiteY1855" fmla="*/ 9089251 h 17016984"/>
              <a:gd name="connsiteX1856" fmla="*/ 11515442 w 17518038"/>
              <a:gd name="connsiteY1856" fmla="*/ 9098866 h 17016984"/>
              <a:gd name="connsiteX1857" fmla="*/ 11502433 w 17518038"/>
              <a:gd name="connsiteY1857" fmla="*/ 9112875 h 17016984"/>
              <a:gd name="connsiteX1858" fmla="*/ 11502433 w 17518038"/>
              <a:gd name="connsiteY1858" fmla="*/ 9128885 h 17016984"/>
              <a:gd name="connsiteX1859" fmla="*/ 11613503 w 17518038"/>
              <a:gd name="connsiteY1859" fmla="*/ 9159905 h 17016984"/>
              <a:gd name="connsiteX1860" fmla="*/ 11624510 w 17518038"/>
              <a:gd name="connsiteY1860" fmla="*/ 9140893 h 17016984"/>
              <a:gd name="connsiteX1861" fmla="*/ 11560205 w 17518038"/>
              <a:gd name="connsiteY1861" fmla="*/ 9089251 h 17016984"/>
              <a:gd name="connsiteX1862" fmla="*/ 12044776 w 17518038"/>
              <a:gd name="connsiteY1862" fmla="*/ 9088860 h 17016984"/>
              <a:gd name="connsiteX1863" fmla="*/ 12002750 w 17518038"/>
              <a:gd name="connsiteY1863" fmla="*/ 9109873 h 17016984"/>
              <a:gd name="connsiteX1864" fmla="*/ 11988740 w 17518038"/>
              <a:gd name="connsiteY1864" fmla="*/ 9140893 h 17016984"/>
              <a:gd name="connsiteX1865" fmla="*/ 12029766 w 17518038"/>
              <a:gd name="connsiteY1865" fmla="*/ 9138891 h 17016984"/>
              <a:gd name="connsiteX1866" fmla="*/ 12067791 w 17518038"/>
              <a:gd name="connsiteY1866" fmla="*/ 9120880 h 17016984"/>
              <a:gd name="connsiteX1867" fmla="*/ 12044776 w 17518038"/>
              <a:gd name="connsiteY1867" fmla="*/ 9088860 h 17016984"/>
              <a:gd name="connsiteX1868" fmla="*/ 11693554 w 17518038"/>
              <a:gd name="connsiteY1868" fmla="*/ 9076853 h 17016984"/>
              <a:gd name="connsiteX1869" fmla="*/ 11687550 w 17518038"/>
              <a:gd name="connsiteY1869" fmla="*/ 9108872 h 17016984"/>
              <a:gd name="connsiteX1870" fmla="*/ 11725575 w 17518038"/>
              <a:gd name="connsiteY1870" fmla="*/ 9111875 h 17016984"/>
              <a:gd name="connsiteX1871" fmla="*/ 11722572 w 17518038"/>
              <a:gd name="connsiteY1871" fmla="*/ 9083857 h 17016984"/>
              <a:gd name="connsiteX1872" fmla="*/ 11693554 w 17518038"/>
              <a:gd name="connsiteY1872" fmla="*/ 9076853 h 17016984"/>
              <a:gd name="connsiteX1873" fmla="*/ 3483361 w 17518038"/>
              <a:gd name="connsiteY1873" fmla="*/ 9072850 h 17016984"/>
              <a:gd name="connsiteX1874" fmla="*/ 3480359 w 17518038"/>
              <a:gd name="connsiteY1874" fmla="*/ 9094864 h 17016984"/>
              <a:gd name="connsiteX1875" fmla="*/ 3461347 w 17518038"/>
              <a:gd name="connsiteY1875" fmla="*/ 9098866 h 17016984"/>
              <a:gd name="connsiteX1876" fmla="*/ 3468352 w 17518038"/>
              <a:gd name="connsiteY1876" fmla="*/ 9079854 h 17016984"/>
              <a:gd name="connsiteX1877" fmla="*/ 3325261 w 17518038"/>
              <a:gd name="connsiteY1877" fmla="*/ 9052837 h 17016984"/>
              <a:gd name="connsiteX1878" fmla="*/ 3306249 w 17518038"/>
              <a:gd name="connsiteY1878" fmla="*/ 9055839 h 17016984"/>
              <a:gd name="connsiteX1879" fmla="*/ 3311252 w 17518038"/>
              <a:gd name="connsiteY1879" fmla="*/ 9077853 h 17016984"/>
              <a:gd name="connsiteX1880" fmla="*/ 3325261 w 17518038"/>
              <a:gd name="connsiteY1880" fmla="*/ 9065845 h 17016984"/>
              <a:gd name="connsiteX1881" fmla="*/ 3325261 w 17518038"/>
              <a:gd name="connsiteY1881" fmla="*/ 9052837 h 17016984"/>
              <a:gd name="connsiteX1882" fmla="*/ 3564413 w 17518038"/>
              <a:gd name="connsiteY1882" fmla="*/ 9000804 h 17016984"/>
              <a:gd name="connsiteX1883" fmla="*/ 3580422 w 17518038"/>
              <a:gd name="connsiteY1883" fmla="*/ 9004807 h 17016984"/>
              <a:gd name="connsiteX1884" fmla="*/ 3592430 w 17518038"/>
              <a:gd name="connsiteY1884" fmla="*/ 9011811 h 17016984"/>
              <a:gd name="connsiteX1885" fmla="*/ 3585426 w 17518038"/>
              <a:gd name="connsiteY1885" fmla="*/ 9045833 h 17016984"/>
              <a:gd name="connsiteX1886" fmla="*/ 3551404 w 17518038"/>
              <a:gd name="connsiteY1886" fmla="*/ 9031824 h 17016984"/>
              <a:gd name="connsiteX1887" fmla="*/ 3555407 w 17518038"/>
              <a:gd name="connsiteY1887" fmla="*/ 9017815 h 17016984"/>
              <a:gd name="connsiteX1888" fmla="*/ 3564413 w 17518038"/>
              <a:gd name="connsiteY1888" fmla="*/ 9000804 h 17016984"/>
              <a:gd name="connsiteX1889" fmla="*/ 11249523 w 17518038"/>
              <a:gd name="connsiteY1889" fmla="*/ 8995050 h 17016984"/>
              <a:gd name="connsiteX1890" fmla="*/ 11273288 w 17518038"/>
              <a:gd name="connsiteY1890" fmla="*/ 9010810 h 17016984"/>
              <a:gd name="connsiteX1891" fmla="*/ 11257278 w 17518038"/>
              <a:gd name="connsiteY1891" fmla="*/ 9051837 h 17016984"/>
              <a:gd name="connsiteX1892" fmla="*/ 11200242 w 17518038"/>
              <a:gd name="connsiteY1892" fmla="*/ 9050836 h 17016984"/>
              <a:gd name="connsiteX1893" fmla="*/ 11183231 w 17518038"/>
              <a:gd name="connsiteY1893" fmla="*/ 9047834 h 17016984"/>
              <a:gd name="connsiteX1894" fmla="*/ 11209247 w 17518038"/>
              <a:gd name="connsiteY1894" fmla="*/ 9013812 h 17016984"/>
              <a:gd name="connsiteX1895" fmla="*/ 11249523 w 17518038"/>
              <a:gd name="connsiteY1895" fmla="*/ 8995050 h 17016984"/>
              <a:gd name="connsiteX1896" fmla="*/ 11105182 w 17518038"/>
              <a:gd name="connsiteY1896" fmla="*/ 8987796 h 17016984"/>
              <a:gd name="connsiteX1897" fmla="*/ 11112186 w 17518038"/>
              <a:gd name="connsiteY1897" fmla="*/ 8988796 h 17016984"/>
              <a:gd name="connsiteX1898" fmla="*/ 11105182 w 17518038"/>
              <a:gd name="connsiteY1898" fmla="*/ 9006808 h 17016984"/>
              <a:gd name="connsiteX1899" fmla="*/ 11086170 w 17518038"/>
              <a:gd name="connsiteY1899" fmla="*/ 9006808 h 17016984"/>
              <a:gd name="connsiteX1900" fmla="*/ 11094174 w 17518038"/>
              <a:gd name="connsiteY1900" fmla="*/ 8988796 h 17016984"/>
              <a:gd name="connsiteX1901" fmla="*/ 11105182 w 17518038"/>
              <a:gd name="connsiteY1901" fmla="*/ 8987796 h 17016984"/>
              <a:gd name="connsiteX1902" fmla="*/ 11575480 w 17518038"/>
              <a:gd name="connsiteY1902" fmla="*/ 8964782 h 17016984"/>
              <a:gd name="connsiteX1903" fmla="*/ 11573478 w 17518038"/>
              <a:gd name="connsiteY1903" fmla="*/ 8965782 h 17016984"/>
              <a:gd name="connsiteX1904" fmla="*/ 11574478 w 17518038"/>
              <a:gd name="connsiteY1904" fmla="*/ 8966783 h 17016984"/>
              <a:gd name="connsiteX1905" fmla="*/ 12211882 w 17518038"/>
              <a:gd name="connsiteY1905" fmla="*/ 8961029 h 17016984"/>
              <a:gd name="connsiteX1906" fmla="*/ 12201876 w 17518038"/>
              <a:gd name="connsiteY1906" fmla="*/ 8963781 h 17016984"/>
              <a:gd name="connsiteX1907" fmla="*/ 12193870 w 17518038"/>
              <a:gd name="connsiteY1907" fmla="*/ 8979791 h 17016984"/>
              <a:gd name="connsiteX1908" fmla="*/ 12211882 w 17518038"/>
              <a:gd name="connsiteY1908" fmla="*/ 8979791 h 17016984"/>
              <a:gd name="connsiteX1909" fmla="*/ 12218886 w 17518038"/>
              <a:gd name="connsiteY1909" fmla="*/ 8962780 h 17016984"/>
              <a:gd name="connsiteX1910" fmla="*/ 12211882 w 17518038"/>
              <a:gd name="connsiteY1910" fmla="*/ 8961029 h 17016984"/>
              <a:gd name="connsiteX1911" fmla="*/ 11614503 w 17518038"/>
              <a:gd name="connsiteY1911" fmla="*/ 8951773 h 17016984"/>
              <a:gd name="connsiteX1912" fmla="*/ 11578481 w 17518038"/>
              <a:gd name="connsiteY1912" fmla="*/ 8965782 h 17016984"/>
              <a:gd name="connsiteX1913" fmla="*/ 11576480 w 17518038"/>
              <a:gd name="connsiteY1913" fmla="*/ 8964782 h 17016984"/>
              <a:gd name="connsiteX1914" fmla="*/ 11575480 w 17518038"/>
              <a:gd name="connsiteY1914" fmla="*/ 8967783 h 17016984"/>
              <a:gd name="connsiteX1915" fmla="*/ 11578481 w 17518038"/>
              <a:gd name="connsiteY1915" fmla="*/ 8965782 h 17016984"/>
              <a:gd name="connsiteX1916" fmla="*/ 11606499 w 17518038"/>
              <a:gd name="connsiteY1916" fmla="*/ 8972787 h 17016984"/>
              <a:gd name="connsiteX1917" fmla="*/ 11614503 w 17518038"/>
              <a:gd name="connsiteY1917" fmla="*/ 8951773 h 17016984"/>
              <a:gd name="connsiteX1918" fmla="*/ 11888677 w 17518038"/>
              <a:gd name="connsiteY1918" fmla="*/ 8950772 h 17016984"/>
              <a:gd name="connsiteX1919" fmla="*/ 11858658 w 17518038"/>
              <a:gd name="connsiteY1919" fmla="*/ 8957777 h 17016984"/>
              <a:gd name="connsiteX1920" fmla="*/ 11871667 w 17518038"/>
              <a:gd name="connsiteY1920" fmla="*/ 8994801 h 17016984"/>
              <a:gd name="connsiteX1921" fmla="*/ 11890679 w 17518038"/>
              <a:gd name="connsiteY1921" fmla="*/ 8992799 h 17016984"/>
              <a:gd name="connsiteX1922" fmla="*/ 11888677 w 17518038"/>
              <a:gd name="connsiteY1922" fmla="*/ 8950772 h 17016984"/>
              <a:gd name="connsiteX1923" fmla="*/ 11340331 w 17518038"/>
              <a:gd name="connsiteY1923" fmla="*/ 8934763 h 17016984"/>
              <a:gd name="connsiteX1924" fmla="*/ 11331325 w 17518038"/>
              <a:gd name="connsiteY1924" fmla="*/ 8953774 h 17016984"/>
              <a:gd name="connsiteX1925" fmla="*/ 11311312 w 17518038"/>
              <a:gd name="connsiteY1925" fmla="*/ 8954775 h 17016984"/>
              <a:gd name="connsiteX1926" fmla="*/ 11340331 w 17518038"/>
              <a:gd name="connsiteY1926" fmla="*/ 8934763 h 17016984"/>
              <a:gd name="connsiteX1927" fmla="*/ 11723573 w 17518038"/>
              <a:gd name="connsiteY1927" fmla="*/ 8912749 h 17016984"/>
              <a:gd name="connsiteX1928" fmla="*/ 11695556 w 17518038"/>
              <a:gd name="connsiteY1928" fmla="*/ 8932761 h 17016984"/>
              <a:gd name="connsiteX1929" fmla="*/ 11714567 w 17518038"/>
              <a:gd name="connsiteY1929" fmla="*/ 8930760 h 17016984"/>
              <a:gd name="connsiteX1930" fmla="*/ 11723573 w 17518038"/>
              <a:gd name="connsiteY1930" fmla="*/ 8912749 h 17016984"/>
              <a:gd name="connsiteX1931" fmla="*/ 12165102 w 17518038"/>
              <a:gd name="connsiteY1931" fmla="*/ 8912499 h 17016984"/>
              <a:gd name="connsiteX1932" fmla="*/ 12157848 w 17518038"/>
              <a:gd name="connsiteY1932" fmla="*/ 8930760 h 17016984"/>
              <a:gd name="connsiteX1933" fmla="*/ 12175860 w 17518038"/>
              <a:gd name="connsiteY1933" fmla="*/ 8930760 h 17016984"/>
              <a:gd name="connsiteX1934" fmla="*/ 12182863 w 17518038"/>
              <a:gd name="connsiteY1934" fmla="*/ 8913749 h 17016984"/>
              <a:gd name="connsiteX1935" fmla="*/ 12165102 w 17518038"/>
              <a:gd name="connsiteY1935" fmla="*/ 8912499 h 17016984"/>
              <a:gd name="connsiteX1936" fmla="*/ 3726515 w 17518038"/>
              <a:gd name="connsiteY1936" fmla="*/ 8911748 h 17016984"/>
              <a:gd name="connsiteX1937" fmla="*/ 3718510 w 17518038"/>
              <a:gd name="connsiteY1937" fmla="*/ 8930760 h 17016984"/>
              <a:gd name="connsiteX1938" fmla="*/ 3664476 w 17518038"/>
              <a:gd name="connsiteY1938" fmla="*/ 8967783 h 17016984"/>
              <a:gd name="connsiteX1939" fmla="*/ 3668478 w 17518038"/>
              <a:gd name="connsiteY1939" fmla="*/ 8943768 h 17016984"/>
              <a:gd name="connsiteX1940" fmla="*/ 3726515 w 17518038"/>
              <a:gd name="connsiteY1940" fmla="*/ 8911748 h 17016984"/>
              <a:gd name="connsiteX1941" fmla="*/ 3600435 w 17518038"/>
              <a:gd name="connsiteY1941" fmla="*/ 8837701 h 17016984"/>
              <a:gd name="connsiteX1942" fmla="*/ 3598434 w 17518038"/>
              <a:gd name="connsiteY1942" fmla="*/ 8840703 h 17016984"/>
              <a:gd name="connsiteX1943" fmla="*/ 3597433 w 17518038"/>
              <a:gd name="connsiteY1943" fmla="*/ 8867720 h 17016984"/>
              <a:gd name="connsiteX1944" fmla="*/ 3576420 w 17518038"/>
              <a:gd name="connsiteY1944" fmla="*/ 8871723 h 17016984"/>
              <a:gd name="connsiteX1945" fmla="*/ 3597433 w 17518038"/>
              <a:gd name="connsiteY1945" fmla="*/ 8840703 h 17016984"/>
              <a:gd name="connsiteX1946" fmla="*/ 3597433 w 17518038"/>
              <a:gd name="connsiteY1946" fmla="*/ 8838701 h 17016984"/>
              <a:gd name="connsiteX1947" fmla="*/ 12314947 w 17518038"/>
              <a:gd name="connsiteY1947" fmla="*/ 8814687 h 17016984"/>
              <a:gd name="connsiteX1948" fmla="*/ 12285929 w 17518038"/>
              <a:gd name="connsiteY1948" fmla="*/ 8829696 h 17016984"/>
              <a:gd name="connsiteX1949" fmla="*/ 12289931 w 17518038"/>
              <a:gd name="connsiteY1949" fmla="*/ 8836701 h 17016984"/>
              <a:gd name="connsiteX1950" fmla="*/ 12304940 w 17518038"/>
              <a:gd name="connsiteY1950" fmla="*/ 8830697 h 17016984"/>
              <a:gd name="connsiteX1951" fmla="*/ 12314947 w 17518038"/>
              <a:gd name="connsiteY1951" fmla="*/ 8814687 h 17016984"/>
              <a:gd name="connsiteX1952" fmla="*/ 11952092 w 17518038"/>
              <a:gd name="connsiteY1952" fmla="*/ 8803555 h 17016984"/>
              <a:gd name="connsiteX1953" fmla="*/ 11944712 w 17518038"/>
              <a:gd name="connsiteY1953" fmla="*/ 8822692 h 17016984"/>
              <a:gd name="connsiteX1954" fmla="*/ 11962724 w 17518038"/>
              <a:gd name="connsiteY1954" fmla="*/ 8822692 h 17016984"/>
              <a:gd name="connsiteX1955" fmla="*/ 11970730 w 17518038"/>
              <a:gd name="connsiteY1955" fmla="*/ 8804680 h 17016984"/>
              <a:gd name="connsiteX1956" fmla="*/ 11952092 w 17518038"/>
              <a:gd name="connsiteY1956" fmla="*/ 8803555 h 17016984"/>
              <a:gd name="connsiteX1957" fmla="*/ 3784552 w 17518038"/>
              <a:gd name="connsiteY1957" fmla="*/ 8733635 h 17016984"/>
              <a:gd name="connsiteX1958" fmla="*/ 3780549 w 17518038"/>
              <a:gd name="connsiteY1958" fmla="*/ 8754649 h 17016984"/>
              <a:gd name="connsiteX1959" fmla="*/ 3761537 w 17518038"/>
              <a:gd name="connsiteY1959" fmla="*/ 8759652 h 17016984"/>
              <a:gd name="connsiteX1960" fmla="*/ 3769542 w 17518038"/>
              <a:gd name="connsiteY1960" fmla="*/ 8741641 h 17016984"/>
              <a:gd name="connsiteX1961" fmla="*/ 11647525 w 17518038"/>
              <a:gd name="connsiteY1961" fmla="*/ 8731634 h 17016984"/>
              <a:gd name="connsiteX1962" fmla="*/ 11643522 w 17518038"/>
              <a:gd name="connsiteY1962" fmla="*/ 8752647 h 17016984"/>
              <a:gd name="connsiteX1963" fmla="*/ 11626512 w 17518038"/>
              <a:gd name="connsiteY1963" fmla="*/ 8752647 h 17016984"/>
              <a:gd name="connsiteX1964" fmla="*/ 11631515 w 17518038"/>
              <a:gd name="connsiteY1964" fmla="*/ 8737638 h 17016984"/>
              <a:gd name="connsiteX1965" fmla="*/ 11647525 w 17518038"/>
              <a:gd name="connsiteY1965" fmla="*/ 8731634 h 17016984"/>
              <a:gd name="connsiteX1966" fmla="*/ 12221888 w 17518038"/>
              <a:gd name="connsiteY1966" fmla="*/ 8717625 h 17016984"/>
              <a:gd name="connsiteX1967" fmla="*/ 12147841 w 17518038"/>
              <a:gd name="connsiteY1967" fmla="*/ 8745643 h 17016984"/>
              <a:gd name="connsiteX1968" fmla="*/ 12088804 w 17518038"/>
              <a:gd name="connsiteY1968" fmla="*/ 8817688 h 17016984"/>
              <a:gd name="connsiteX1969" fmla="*/ 12086803 w 17518038"/>
              <a:gd name="connsiteY1969" fmla="*/ 8849709 h 17016984"/>
              <a:gd name="connsiteX1970" fmla="*/ 12136835 w 17518038"/>
              <a:gd name="connsiteY1970" fmla="*/ 8848708 h 17016984"/>
              <a:gd name="connsiteX1971" fmla="*/ 12209880 w 17518038"/>
              <a:gd name="connsiteY1971" fmla="*/ 8757650 h 17016984"/>
              <a:gd name="connsiteX1972" fmla="*/ 12221888 w 17518038"/>
              <a:gd name="connsiteY1972" fmla="*/ 8717625 h 17016984"/>
              <a:gd name="connsiteX1973" fmla="*/ 12127829 w 17518038"/>
              <a:gd name="connsiteY1973" fmla="*/ 8651584 h 17016984"/>
              <a:gd name="connsiteX1974" fmla="*/ 12098810 w 17518038"/>
              <a:gd name="connsiteY1974" fmla="*/ 8660589 h 17016984"/>
              <a:gd name="connsiteX1975" fmla="*/ 12100812 w 17518038"/>
              <a:gd name="connsiteY1975" fmla="*/ 8688607 h 17016984"/>
              <a:gd name="connsiteX1976" fmla="*/ 12131831 w 17518038"/>
              <a:gd name="connsiteY1976" fmla="*/ 8693610 h 17016984"/>
              <a:gd name="connsiteX1977" fmla="*/ 12127829 w 17518038"/>
              <a:gd name="connsiteY1977" fmla="*/ 8651584 h 17016984"/>
              <a:gd name="connsiteX1978" fmla="*/ 12438025 w 17518038"/>
              <a:gd name="connsiteY1978" fmla="*/ 8642578 h 17016984"/>
              <a:gd name="connsiteX1979" fmla="*/ 12395999 w 17518038"/>
              <a:gd name="connsiteY1979" fmla="*/ 8660589 h 17016984"/>
              <a:gd name="connsiteX1980" fmla="*/ 12355973 w 17518038"/>
              <a:gd name="connsiteY1980" fmla="*/ 8692609 h 17016984"/>
              <a:gd name="connsiteX1981" fmla="*/ 12332958 w 17518038"/>
              <a:gd name="connsiteY1981" fmla="*/ 8736637 h 17016984"/>
              <a:gd name="connsiteX1982" fmla="*/ 12401002 w 17518038"/>
              <a:gd name="connsiteY1982" fmla="*/ 8718626 h 17016984"/>
              <a:gd name="connsiteX1983" fmla="*/ 12437024 w 17518038"/>
              <a:gd name="connsiteY1983" fmla="*/ 8671596 h 17016984"/>
              <a:gd name="connsiteX1984" fmla="*/ 12438025 w 17518038"/>
              <a:gd name="connsiteY1984" fmla="*/ 8642578 h 17016984"/>
              <a:gd name="connsiteX1985" fmla="*/ 12114820 w 17518038"/>
              <a:gd name="connsiteY1985" fmla="*/ 8381413 h 17016984"/>
              <a:gd name="connsiteX1986" fmla="*/ 12121825 w 17518038"/>
              <a:gd name="connsiteY1986" fmla="*/ 8382414 h 17016984"/>
              <a:gd name="connsiteX1987" fmla="*/ 12113820 w 17518038"/>
              <a:gd name="connsiteY1987" fmla="*/ 8400425 h 17016984"/>
              <a:gd name="connsiteX1988" fmla="*/ 12095809 w 17518038"/>
              <a:gd name="connsiteY1988" fmla="*/ 8400425 h 17016984"/>
              <a:gd name="connsiteX1989" fmla="*/ 12103813 w 17518038"/>
              <a:gd name="connsiteY1989" fmla="*/ 8382414 h 17016984"/>
              <a:gd name="connsiteX1990" fmla="*/ 12114820 w 17518038"/>
              <a:gd name="connsiteY1990" fmla="*/ 8381413 h 17016984"/>
              <a:gd name="connsiteX1991" fmla="*/ 12496938 w 17518038"/>
              <a:gd name="connsiteY1991" fmla="*/ 8367404 h 17016984"/>
              <a:gd name="connsiteX1992" fmla="*/ 12489057 w 17518038"/>
              <a:gd name="connsiteY1992" fmla="*/ 8369405 h 17016984"/>
              <a:gd name="connsiteX1993" fmla="*/ 12491059 w 17518038"/>
              <a:gd name="connsiteY1993" fmla="*/ 8390419 h 17016984"/>
              <a:gd name="connsiteX1994" fmla="*/ 12506068 w 17518038"/>
              <a:gd name="connsiteY1994" fmla="*/ 8380413 h 17016984"/>
              <a:gd name="connsiteX1995" fmla="*/ 12507069 w 17518038"/>
              <a:gd name="connsiteY1995" fmla="*/ 8368404 h 17016984"/>
              <a:gd name="connsiteX1996" fmla="*/ 12496938 w 17518038"/>
              <a:gd name="connsiteY1996" fmla="*/ 8367404 h 17016984"/>
              <a:gd name="connsiteX1997" fmla="*/ 12280426 w 17518038"/>
              <a:gd name="connsiteY1997" fmla="*/ 8338261 h 17016984"/>
              <a:gd name="connsiteX1998" fmla="*/ 12287930 w 17518038"/>
              <a:gd name="connsiteY1998" fmla="*/ 8339387 h 17016984"/>
              <a:gd name="connsiteX1999" fmla="*/ 12280926 w 17518038"/>
              <a:gd name="connsiteY1999" fmla="*/ 8357398 h 17016984"/>
              <a:gd name="connsiteX2000" fmla="*/ 12261914 w 17518038"/>
              <a:gd name="connsiteY2000" fmla="*/ 8357398 h 17016984"/>
              <a:gd name="connsiteX2001" fmla="*/ 12269918 w 17518038"/>
              <a:gd name="connsiteY2001" fmla="*/ 8339387 h 17016984"/>
              <a:gd name="connsiteX2002" fmla="*/ 12280426 w 17518038"/>
              <a:gd name="connsiteY2002" fmla="*/ 8338261 h 17016984"/>
              <a:gd name="connsiteX2003" fmla="*/ 4291873 w 17518038"/>
              <a:gd name="connsiteY2003" fmla="*/ 8298986 h 17016984"/>
              <a:gd name="connsiteX2004" fmla="*/ 4314887 w 17518038"/>
              <a:gd name="connsiteY2004" fmla="*/ 8303363 h 17016984"/>
              <a:gd name="connsiteX2005" fmla="*/ 4303880 w 17518038"/>
              <a:gd name="connsiteY2005" fmla="*/ 8349393 h 17016984"/>
              <a:gd name="connsiteX2006" fmla="*/ 4245843 w 17518038"/>
              <a:gd name="connsiteY2006" fmla="*/ 8368404 h 17016984"/>
              <a:gd name="connsiteX2007" fmla="*/ 4259853 w 17518038"/>
              <a:gd name="connsiteY2007" fmla="*/ 8319374 h 17016984"/>
              <a:gd name="connsiteX2008" fmla="*/ 4291873 w 17518038"/>
              <a:gd name="connsiteY2008" fmla="*/ 8298986 h 17016984"/>
              <a:gd name="connsiteX2009" fmla="*/ 4111384 w 17518038"/>
              <a:gd name="connsiteY2009" fmla="*/ 8250705 h 17016984"/>
              <a:gd name="connsiteX2010" fmla="*/ 4080739 w 17518038"/>
              <a:gd name="connsiteY2010" fmla="*/ 8267340 h 17016984"/>
              <a:gd name="connsiteX2011" fmla="*/ 4053722 w 17518038"/>
              <a:gd name="connsiteY2011" fmla="*/ 8321375 h 17016984"/>
              <a:gd name="connsiteX2012" fmla="*/ 4099751 w 17518038"/>
              <a:gd name="connsiteY2012" fmla="*/ 8324378 h 17016984"/>
              <a:gd name="connsiteX2013" fmla="*/ 4133773 w 17518038"/>
              <a:gd name="connsiteY2013" fmla="*/ 8257334 h 17016984"/>
              <a:gd name="connsiteX2014" fmla="*/ 4111384 w 17518038"/>
              <a:gd name="connsiteY2014" fmla="*/ 8250705 h 17016984"/>
              <a:gd name="connsiteX2015" fmla="*/ 12689183 w 17518038"/>
              <a:gd name="connsiteY2015" fmla="*/ 7897106 h 17016984"/>
              <a:gd name="connsiteX2016" fmla="*/ 12681179 w 17518038"/>
              <a:gd name="connsiteY2016" fmla="*/ 7914117 h 17016984"/>
              <a:gd name="connsiteX2017" fmla="*/ 12664168 w 17518038"/>
              <a:gd name="connsiteY2017" fmla="*/ 7915117 h 17016984"/>
              <a:gd name="connsiteX2018" fmla="*/ 12665168 w 17518038"/>
              <a:gd name="connsiteY2018" fmla="*/ 7902109 h 17016984"/>
              <a:gd name="connsiteX2019" fmla="*/ 12848910 w 17518038"/>
              <a:gd name="connsiteY2019" fmla="*/ 7874717 h 17016984"/>
              <a:gd name="connsiteX2020" fmla="*/ 12889310 w 17518038"/>
              <a:gd name="connsiteY2020" fmla="*/ 7897106 h 17016984"/>
              <a:gd name="connsiteX2021" fmla="*/ 12881306 w 17518038"/>
              <a:gd name="connsiteY2021" fmla="*/ 7914117 h 17016984"/>
              <a:gd name="connsiteX2022" fmla="*/ 12867297 w 17518038"/>
              <a:gd name="connsiteY2022" fmla="*/ 7933129 h 17016984"/>
              <a:gd name="connsiteX2023" fmla="*/ 12792249 w 17518038"/>
              <a:gd name="connsiteY2023" fmla="*/ 7959146 h 17016984"/>
              <a:gd name="connsiteX2024" fmla="*/ 12763231 w 17518038"/>
              <a:gd name="connsiteY2024" fmla="*/ 7958145 h 17016984"/>
              <a:gd name="connsiteX2025" fmla="*/ 12776239 w 17518038"/>
              <a:gd name="connsiteY2025" fmla="*/ 7905111 h 17016984"/>
              <a:gd name="connsiteX2026" fmla="*/ 12788246 w 17518038"/>
              <a:gd name="connsiteY2026" fmla="*/ 7886099 h 17016984"/>
              <a:gd name="connsiteX2027" fmla="*/ 12848910 w 17518038"/>
              <a:gd name="connsiteY2027" fmla="*/ 7874717 h 17016984"/>
              <a:gd name="connsiteX2028" fmla="*/ 12987373 w 17518038"/>
              <a:gd name="connsiteY2028" fmla="*/ 7753015 h 17016984"/>
              <a:gd name="connsiteX2029" fmla="*/ 12982369 w 17518038"/>
              <a:gd name="connsiteY2029" fmla="*/ 7811052 h 17016984"/>
              <a:gd name="connsiteX2030" fmla="*/ 12941344 w 17518038"/>
              <a:gd name="connsiteY2030" fmla="*/ 7834066 h 17016984"/>
              <a:gd name="connsiteX2031" fmla="*/ 12936341 w 17518038"/>
              <a:gd name="connsiteY2031" fmla="*/ 7809051 h 17016984"/>
              <a:gd name="connsiteX2032" fmla="*/ 12965358 w 17518038"/>
              <a:gd name="connsiteY2032" fmla="*/ 7754016 h 17016984"/>
              <a:gd name="connsiteX2033" fmla="*/ 12987373 w 17518038"/>
              <a:gd name="connsiteY2033" fmla="*/ 7753015 h 17016984"/>
              <a:gd name="connsiteX2034" fmla="*/ 13050412 w 17518038"/>
              <a:gd name="connsiteY2034" fmla="*/ 7646949 h 17016984"/>
              <a:gd name="connsiteX2035" fmla="*/ 13052414 w 17518038"/>
              <a:gd name="connsiteY2035" fmla="*/ 7648949 h 17016984"/>
              <a:gd name="connsiteX2036" fmla="*/ 13048411 w 17518038"/>
              <a:gd name="connsiteY2036" fmla="*/ 7651951 h 17016984"/>
              <a:gd name="connsiteX2037" fmla="*/ 13044408 w 17518038"/>
              <a:gd name="connsiteY2037" fmla="*/ 7649950 h 17016984"/>
              <a:gd name="connsiteX2038" fmla="*/ 13050412 w 17518038"/>
              <a:gd name="connsiteY2038" fmla="*/ 7646949 h 17016984"/>
              <a:gd name="connsiteX2039" fmla="*/ 13020393 w 17518038"/>
              <a:gd name="connsiteY2039" fmla="*/ 7642945 h 17016984"/>
              <a:gd name="connsiteX2040" fmla="*/ 13044408 w 17518038"/>
              <a:gd name="connsiteY2040" fmla="*/ 7649950 h 17016984"/>
              <a:gd name="connsiteX2041" fmla="*/ 13010386 w 17518038"/>
              <a:gd name="connsiteY2041" fmla="*/ 7662958 h 17016984"/>
              <a:gd name="connsiteX2042" fmla="*/ 13020393 w 17518038"/>
              <a:gd name="connsiteY2042" fmla="*/ 7642945 h 17016984"/>
              <a:gd name="connsiteX2043" fmla="*/ 13111275 w 17518038"/>
              <a:gd name="connsiteY2043" fmla="*/ 7642063 h 17016984"/>
              <a:gd name="connsiteX2044" fmla="*/ 13111255 w 17518038"/>
              <a:gd name="connsiteY2044" fmla="*/ 7642533 h 17016984"/>
              <a:gd name="connsiteX2045" fmla="*/ 13110450 w 17518038"/>
              <a:gd name="connsiteY2045" fmla="*/ 7644947 h 17016984"/>
              <a:gd name="connsiteX2046" fmla="*/ 13108449 w 17518038"/>
              <a:gd name="connsiteY2046" fmla="*/ 7643946 h 17016984"/>
              <a:gd name="connsiteX2047" fmla="*/ 13085434 w 17518038"/>
              <a:gd name="connsiteY2047" fmla="*/ 7633940 h 17016984"/>
              <a:gd name="connsiteX2048" fmla="*/ 13108449 w 17518038"/>
              <a:gd name="connsiteY2048" fmla="*/ 7643946 h 17016984"/>
              <a:gd name="connsiteX2049" fmla="*/ 13052414 w 17518038"/>
              <a:gd name="connsiteY2049" fmla="*/ 7648949 h 17016984"/>
              <a:gd name="connsiteX2050" fmla="*/ 13085434 w 17518038"/>
              <a:gd name="connsiteY2050" fmla="*/ 7633940 h 17016984"/>
              <a:gd name="connsiteX2051" fmla="*/ 12892312 w 17518038"/>
              <a:gd name="connsiteY2051" fmla="*/ 7633940 h 17016984"/>
              <a:gd name="connsiteX2052" fmla="*/ 12884307 w 17518038"/>
              <a:gd name="connsiteY2052" fmla="*/ 7650951 h 17016984"/>
              <a:gd name="connsiteX2053" fmla="*/ 12867297 w 17518038"/>
              <a:gd name="connsiteY2053" fmla="*/ 7651951 h 17016984"/>
              <a:gd name="connsiteX2054" fmla="*/ 12868297 w 17518038"/>
              <a:gd name="connsiteY2054" fmla="*/ 7639943 h 17016984"/>
              <a:gd name="connsiteX2055" fmla="*/ 13423648 w 17518038"/>
              <a:gd name="connsiteY2055" fmla="*/ 7578905 h 17016984"/>
              <a:gd name="connsiteX2056" fmla="*/ 13427651 w 17518038"/>
              <a:gd name="connsiteY2056" fmla="*/ 7599918 h 17016984"/>
              <a:gd name="connsiteX2057" fmla="*/ 13440659 w 17518038"/>
              <a:gd name="connsiteY2057" fmla="*/ 7590913 h 17016984"/>
              <a:gd name="connsiteX2058" fmla="*/ 13440659 w 17518038"/>
              <a:gd name="connsiteY2058" fmla="*/ 7579905 h 17016984"/>
              <a:gd name="connsiteX2059" fmla="*/ 13423648 w 17518038"/>
              <a:gd name="connsiteY2059" fmla="*/ 7578905 h 17016984"/>
              <a:gd name="connsiteX2060" fmla="*/ 12990374 w 17518038"/>
              <a:gd name="connsiteY2060" fmla="*/ 7485846 h 17016984"/>
              <a:gd name="connsiteX2061" fmla="*/ 12980367 w 17518038"/>
              <a:gd name="connsiteY2061" fmla="*/ 7503858 h 17016984"/>
              <a:gd name="connsiteX2062" fmla="*/ 12960355 w 17518038"/>
              <a:gd name="connsiteY2062" fmla="*/ 7505859 h 17016984"/>
              <a:gd name="connsiteX2063" fmla="*/ 12970361 w 17518038"/>
              <a:gd name="connsiteY2063" fmla="*/ 7486847 h 17016984"/>
              <a:gd name="connsiteX2064" fmla="*/ 13285560 w 17518038"/>
              <a:gd name="connsiteY2064" fmla="*/ 7462831 h 17016984"/>
              <a:gd name="connsiteX2065" fmla="*/ 13272553 w 17518038"/>
              <a:gd name="connsiteY2065" fmla="*/ 7491850 h 17016984"/>
              <a:gd name="connsiteX2066" fmla="*/ 13230526 w 17518038"/>
              <a:gd name="connsiteY2066" fmla="*/ 7508861 h 17016984"/>
              <a:gd name="connsiteX2067" fmla="*/ 13244535 w 17518038"/>
              <a:gd name="connsiteY2067" fmla="*/ 7479842 h 17016984"/>
              <a:gd name="connsiteX2068" fmla="*/ 13285560 w 17518038"/>
              <a:gd name="connsiteY2068" fmla="*/ 7462831 h 17016984"/>
              <a:gd name="connsiteX2069" fmla="*/ 13652793 w 17518038"/>
              <a:gd name="connsiteY2069" fmla="*/ 7344757 h 17016984"/>
              <a:gd name="connsiteX2070" fmla="*/ 13654794 w 17518038"/>
              <a:gd name="connsiteY2070" fmla="*/ 7384782 h 17016984"/>
              <a:gd name="connsiteX2071" fmla="*/ 13630779 w 17518038"/>
              <a:gd name="connsiteY2071" fmla="*/ 7419804 h 17016984"/>
              <a:gd name="connsiteX2072" fmla="*/ 13535719 w 17518038"/>
              <a:gd name="connsiteY2072" fmla="*/ 7396790 h 17016984"/>
              <a:gd name="connsiteX2073" fmla="*/ 13568740 w 17518038"/>
              <a:gd name="connsiteY2073" fmla="*/ 7361768 h 17016984"/>
              <a:gd name="connsiteX2074" fmla="*/ 13652793 w 17518038"/>
              <a:gd name="connsiteY2074" fmla="*/ 7344757 h 17016984"/>
              <a:gd name="connsiteX2075" fmla="*/ 13680810 w 17518038"/>
              <a:gd name="connsiteY2075" fmla="*/ 7262705 h 17016984"/>
              <a:gd name="connsiteX2076" fmla="*/ 13672806 w 17518038"/>
              <a:gd name="connsiteY2076" fmla="*/ 7278715 h 17016984"/>
              <a:gd name="connsiteX2077" fmla="*/ 13666803 w 17518038"/>
              <a:gd name="connsiteY2077" fmla="*/ 7281717 h 17016984"/>
              <a:gd name="connsiteX2078" fmla="*/ 13658797 w 17518038"/>
              <a:gd name="connsiteY2078" fmla="*/ 7283718 h 17016984"/>
              <a:gd name="connsiteX2079" fmla="*/ 13652793 w 17518038"/>
              <a:gd name="connsiteY2079" fmla="*/ 7275713 h 17016984"/>
              <a:gd name="connsiteX2080" fmla="*/ 13680810 w 17518038"/>
              <a:gd name="connsiteY2080" fmla="*/ 7262705 h 17016984"/>
              <a:gd name="connsiteX2081" fmla="*/ 14029406 w 17518038"/>
              <a:gd name="connsiteY2081" fmla="*/ 7254074 h 17016984"/>
              <a:gd name="connsiteX2082" fmla="*/ 13952983 w 17518038"/>
              <a:gd name="connsiteY2082" fmla="*/ 7280717 h 17016984"/>
              <a:gd name="connsiteX2083" fmla="*/ 13929968 w 17518038"/>
              <a:gd name="connsiteY2083" fmla="*/ 7314738 h 17016984"/>
              <a:gd name="connsiteX2084" fmla="*/ 14045041 w 17518038"/>
              <a:gd name="connsiteY2084" fmla="*/ 7323744 h 17016984"/>
              <a:gd name="connsiteX2085" fmla="*/ 14078062 w 17518038"/>
              <a:gd name="connsiteY2085" fmla="*/ 7274712 h 17016984"/>
              <a:gd name="connsiteX2086" fmla="*/ 14029406 w 17518038"/>
              <a:gd name="connsiteY2086" fmla="*/ 7254074 h 17016984"/>
              <a:gd name="connsiteX2087" fmla="*/ 5378560 w 17518038"/>
              <a:gd name="connsiteY2087" fmla="*/ 7119614 h 17016984"/>
              <a:gd name="connsiteX2088" fmla="*/ 5370555 w 17518038"/>
              <a:gd name="connsiteY2088" fmla="*/ 7137626 h 17016984"/>
              <a:gd name="connsiteX2089" fmla="*/ 5351543 w 17518038"/>
              <a:gd name="connsiteY2089" fmla="*/ 7140628 h 17016984"/>
              <a:gd name="connsiteX2090" fmla="*/ 5378560 w 17518038"/>
              <a:gd name="connsiteY2090" fmla="*/ 7119614 h 17016984"/>
              <a:gd name="connsiteX2091" fmla="*/ 14384256 w 17518038"/>
              <a:gd name="connsiteY2091" fmla="*/ 7048570 h 17016984"/>
              <a:gd name="connsiteX2092" fmla="*/ 14378252 w 17518038"/>
              <a:gd name="connsiteY2092" fmla="*/ 7051571 h 17016984"/>
              <a:gd name="connsiteX2093" fmla="*/ 14381253 w 17518038"/>
              <a:gd name="connsiteY2093" fmla="*/ 7054573 h 17016984"/>
              <a:gd name="connsiteX2094" fmla="*/ 14386257 w 17518038"/>
              <a:gd name="connsiteY2094" fmla="*/ 7051571 h 17016984"/>
              <a:gd name="connsiteX2095" fmla="*/ 14384256 w 17518038"/>
              <a:gd name="connsiteY2095" fmla="*/ 7048570 h 17016984"/>
              <a:gd name="connsiteX2096" fmla="*/ 14438665 w 17518038"/>
              <a:gd name="connsiteY2096" fmla="*/ 7034311 h 17016984"/>
              <a:gd name="connsiteX2097" fmla="*/ 14386257 w 17518038"/>
              <a:gd name="connsiteY2097" fmla="*/ 7052572 h 17016984"/>
              <a:gd name="connsiteX2098" fmla="*/ 14412274 w 17518038"/>
              <a:gd name="connsiteY2098" fmla="*/ 7082592 h 17016984"/>
              <a:gd name="connsiteX2099" fmla="*/ 14472312 w 17518038"/>
              <a:gd name="connsiteY2099" fmla="*/ 7062578 h 17016984"/>
              <a:gd name="connsiteX2100" fmla="*/ 14484319 w 17518038"/>
              <a:gd name="connsiteY2100" fmla="*/ 7035562 h 17016984"/>
              <a:gd name="connsiteX2101" fmla="*/ 14438665 w 17518038"/>
              <a:gd name="connsiteY2101" fmla="*/ 7034311 h 17016984"/>
              <a:gd name="connsiteX2102" fmla="*/ 5607829 w 17518038"/>
              <a:gd name="connsiteY2102" fmla="*/ 6952201 h 17016984"/>
              <a:gd name="connsiteX2103" fmla="*/ 5609957 w 17518038"/>
              <a:gd name="connsiteY2103" fmla="*/ 6964141 h 17016984"/>
              <a:gd name="connsiteX2104" fmla="*/ 5607705 w 17518038"/>
              <a:gd name="connsiteY2104" fmla="*/ 6974523 h 17016984"/>
              <a:gd name="connsiteX2105" fmla="*/ 5569681 w 17518038"/>
              <a:gd name="connsiteY2105" fmla="*/ 6981527 h 17016984"/>
              <a:gd name="connsiteX2106" fmla="*/ 5565678 w 17518038"/>
              <a:gd name="connsiteY2106" fmla="*/ 6985530 h 17016984"/>
              <a:gd name="connsiteX2107" fmla="*/ 5561676 w 17518038"/>
              <a:gd name="connsiteY2107" fmla="*/ 6983529 h 17016984"/>
              <a:gd name="connsiteX2108" fmla="*/ 5527655 w 17518038"/>
              <a:gd name="connsiteY2108" fmla="*/ 6999538 h 17016984"/>
              <a:gd name="connsiteX2109" fmla="*/ 5538661 w 17518038"/>
              <a:gd name="connsiteY2109" fmla="*/ 6977524 h 17016984"/>
              <a:gd name="connsiteX2110" fmla="*/ 5562677 w 17518038"/>
              <a:gd name="connsiteY2110" fmla="*/ 6982528 h 17016984"/>
              <a:gd name="connsiteX2111" fmla="*/ 5568680 w 17518038"/>
              <a:gd name="connsiteY2111" fmla="*/ 6979526 h 17016984"/>
              <a:gd name="connsiteX2112" fmla="*/ 5570683 w 17518038"/>
              <a:gd name="connsiteY2112" fmla="*/ 6981527 h 17016984"/>
              <a:gd name="connsiteX2113" fmla="*/ 5608534 w 17518038"/>
              <a:gd name="connsiteY2113" fmla="*/ 6950818 h 17016984"/>
              <a:gd name="connsiteX2114" fmla="*/ 5608707 w 17518038"/>
              <a:gd name="connsiteY2114" fmla="*/ 6951508 h 17016984"/>
              <a:gd name="connsiteX2115" fmla="*/ 5607829 w 17518038"/>
              <a:gd name="connsiteY2115" fmla="*/ 6952201 h 17016984"/>
              <a:gd name="connsiteX2116" fmla="*/ 5607705 w 17518038"/>
              <a:gd name="connsiteY2116" fmla="*/ 6951508 h 17016984"/>
              <a:gd name="connsiteX2117" fmla="*/ 5613709 w 17518038"/>
              <a:gd name="connsiteY2117" fmla="*/ 6946505 h 17016984"/>
              <a:gd name="connsiteX2118" fmla="*/ 5608534 w 17518038"/>
              <a:gd name="connsiteY2118" fmla="*/ 6950818 h 17016984"/>
              <a:gd name="connsiteX2119" fmla="*/ 5607705 w 17518038"/>
              <a:gd name="connsiteY2119" fmla="*/ 6947505 h 17016984"/>
              <a:gd name="connsiteX2120" fmla="*/ 14232191 w 17518038"/>
              <a:gd name="connsiteY2120" fmla="*/ 6928139 h 17016984"/>
              <a:gd name="connsiteX2121" fmla="*/ 14230716 w 17518038"/>
              <a:gd name="connsiteY2121" fmla="*/ 6929494 h 17016984"/>
              <a:gd name="connsiteX2122" fmla="*/ 14230158 w 17518038"/>
              <a:gd name="connsiteY2122" fmla="*/ 6929494 h 17016984"/>
              <a:gd name="connsiteX2123" fmla="*/ 14236162 w 17518038"/>
              <a:gd name="connsiteY2123" fmla="*/ 6924491 h 17016984"/>
              <a:gd name="connsiteX2124" fmla="*/ 14236290 w 17518038"/>
              <a:gd name="connsiteY2124" fmla="*/ 6924527 h 17016984"/>
              <a:gd name="connsiteX2125" fmla="*/ 14236162 w 17518038"/>
              <a:gd name="connsiteY2125" fmla="*/ 6925492 h 17016984"/>
              <a:gd name="connsiteX2126" fmla="*/ 14232191 w 17518038"/>
              <a:gd name="connsiteY2126" fmla="*/ 6928139 h 17016984"/>
              <a:gd name="connsiteX2127" fmla="*/ 14293198 w 17518038"/>
              <a:gd name="connsiteY2127" fmla="*/ 6863453 h 17016984"/>
              <a:gd name="connsiteX2128" fmla="*/ 14290196 w 17518038"/>
              <a:gd name="connsiteY2128" fmla="*/ 6886467 h 17016984"/>
              <a:gd name="connsiteX2129" fmla="*/ 14237160 w 17518038"/>
              <a:gd name="connsiteY2129" fmla="*/ 6924772 h 17016984"/>
              <a:gd name="connsiteX2130" fmla="*/ 14236290 w 17518038"/>
              <a:gd name="connsiteY2130" fmla="*/ 6924527 h 17016984"/>
              <a:gd name="connsiteX2131" fmla="*/ 14240040 w 17518038"/>
              <a:gd name="connsiteY2131" fmla="*/ 6896224 h 17016984"/>
              <a:gd name="connsiteX2132" fmla="*/ 14273186 w 17518038"/>
              <a:gd name="connsiteY2132" fmla="*/ 6868456 h 17016984"/>
              <a:gd name="connsiteX2133" fmla="*/ 14293198 w 17518038"/>
              <a:gd name="connsiteY2133" fmla="*/ 6863453 h 17016984"/>
              <a:gd name="connsiteX2134" fmla="*/ 14600392 w 17518038"/>
              <a:gd name="connsiteY2134" fmla="*/ 6842439 h 17016984"/>
              <a:gd name="connsiteX2135" fmla="*/ 14579379 w 17518038"/>
              <a:gd name="connsiteY2135" fmla="*/ 6844440 h 17016984"/>
              <a:gd name="connsiteX2136" fmla="*/ 14503331 w 17518038"/>
              <a:gd name="connsiteY2136" fmla="*/ 6906480 h 17016984"/>
              <a:gd name="connsiteX2137" fmla="*/ 14505332 w 17518038"/>
              <a:gd name="connsiteY2137" fmla="*/ 6936499 h 17016984"/>
              <a:gd name="connsiteX2138" fmla="*/ 14532350 w 17518038"/>
              <a:gd name="connsiteY2138" fmla="*/ 6940501 h 17016984"/>
              <a:gd name="connsiteX2139" fmla="*/ 14607397 w 17518038"/>
              <a:gd name="connsiteY2139" fmla="*/ 6849443 h 17016984"/>
              <a:gd name="connsiteX2140" fmla="*/ 14600392 w 17518038"/>
              <a:gd name="connsiteY2140" fmla="*/ 6842439 h 17016984"/>
              <a:gd name="connsiteX2141" fmla="*/ 5960928 w 17518038"/>
              <a:gd name="connsiteY2141" fmla="*/ 6766391 h 17016984"/>
              <a:gd name="connsiteX2142" fmla="*/ 5952924 w 17518038"/>
              <a:gd name="connsiteY2142" fmla="*/ 6783402 h 17016984"/>
              <a:gd name="connsiteX2143" fmla="*/ 5937914 w 17518038"/>
              <a:gd name="connsiteY2143" fmla="*/ 6789405 h 17016984"/>
              <a:gd name="connsiteX2144" fmla="*/ 5932911 w 17518038"/>
              <a:gd name="connsiteY2144" fmla="*/ 6781401 h 17016984"/>
              <a:gd name="connsiteX2145" fmla="*/ 5960928 w 17518038"/>
              <a:gd name="connsiteY2145" fmla="*/ 6766391 h 17016984"/>
              <a:gd name="connsiteX2146" fmla="*/ 14156612 w 17518038"/>
              <a:gd name="connsiteY2146" fmla="*/ 6742376 h 17016984"/>
              <a:gd name="connsiteX2147" fmla="*/ 14146105 w 17518038"/>
              <a:gd name="connsiteY2147" fmla="*/ 6759387 h 17016984"/>
              <a:gd name="connsiteX2148" fmla="*/ 14127094 w 17518038"/>
              <a:gd name="connsiteY2148" fmla="*/ 6760388 h 17016984"/>
              <a:gd name="connsiteX2149" fmla="*/ 14137100 w 17518038"/>
              <a:gd name="connsiteY2149" fmla="*/ 6743378 h 17016984"/>
              <a:gd name="connsiteX2150" fmla="*/ 14156612 w 17518038"/>
              <a:gd name="connsiteY2150" fmla="*/ 6742376 h 17016984"/>
              <a:gd name="connsiteX2151" fmla="*/ 14716465 w 17518038"/>
              <a:gd name="connsiteY2151" fmla="*/ 6725365 h 17016984"/>
              <a:gd name="connsiteX2152" fmla="*/ 14695452 w 17518038"/>
              <a:gd name="connsiteY2152" fmla="*/ 6749380 h 17016984"/>
              <a:gd name="connsiteX2153" fmla="*/ 14731475 w 17518038"/>
              <a:gd name="connsiteY2153" fmla="*/ 6773396 h 17016984"/>
              <a:gd name="connsiteX2154" fmla="*/ 14741481 w 17518038"/>
              <a:gd name="connsiteY2154" fmla="*/ 6737372 h 17016984"/>
              <a:gd name="connsiteX2155" fmla="*/ 14716465 w 17518038"/>
              <a:gd name="connsiteY2155" fmla="*/ 6725365 h 17016984"/>
              <a:gd name="connsiteX2156" fmla="*/ 5741446 w 17518038"/>
              <a:gd name="connsiteY2156" fmla="*/ 6666547 h 17016984"/>
              <a:gd name="connsiteX2157" fmla="*/ 5720777 w 17518038"/>
              <a:gd name="connsiteY2157" fmla="*/ 6669330 h 17016984"/>
              <a:gd name="connsiteX2158" fmla="*/ 5511644 w 17518038"/>
              <a:gd name="connsiteY2158" fmla="*/ 6764390 h 17016984"/>
              <a:gd name="connsiteX2159" fmla="*/ 5473620 w 17518038"/>
              <a:gd name="connsiteY2159" fmla="*/ 6820425 h 17016984"/>
              <a:gd name="connsiteX2160" fmla="*/ 5505641 w 17518038"/>
              <a:gd name="connsiteY2160" fmla="*/ 6833434 h 17016984"/>
              <a:gd name="connsiteX2161" fmla="*/ 5664741 w 17518038"/>
              <a:gd name="connsiteY2161" fmla="*/ 6777398 h 17016984"/>
              <a:gd name="connsiteX2162" fmla="*/ 5744791 w 17518038"/>
              <a:gd name="connsiteY2162" fmla="*/ 6737372 h 17016984"/>
              <a:gd name="connsiteX2163" fmla="*/ 5765805 w 17518038"/>
              <a:gd name="connsiteY2163" fmla="*/ 6735372 h 17016984"/>
              <a:gd name="connsiteX2164" fmla="*/ 5773810 w 17518038"/>
              <a:gd name="connsiteY2164" fmla="*/ 6716359 h 17016984"/>
              <a:gd name="connsiteX2165" fmla="*/ 5741446 w 17518038"/>
              <a:gd name="connsiteY2165" fmla="*/ 6666547 h 17016984"/>
              <a:gd name="connsiteX2166" fmla="*/ 14488322 w 17518038"/>
              <a:gd name="connsiteY2166" fmla="*/ 6664326 h 17016984"/>
              <a:gd name="connsiteX2167" fmla="*/ 14480316 w 17518038"/>
              <a:gd name="connsiteY2167" fmla="*/ 6680337 h 17016984"/>
              <a:gd name="connsiteX2168" fmla="*/ 14463306 w 17518038"/>
              <a:gd name="connsiteY2168" fmla="*/ 6680337 h 17016984"/>
              <a:gd name="connsiteX2169" fmla="*/ 14464306 w 17518038"/>
              <a:gd name="connsiteY2169" fmla="*/ 6669330 h 17016984"/>
              <a:gd name="connsiteX2170" fmla="*/ 5884880 w 17518038"/>
              <a:gd name="connsiteY2170" fmla="*/ 6587278 h 17016984"/>
              <a:gd name="connsiteX2171" fmla="*/ 5867870 w 17518038"/>
              <a:gd name="connsiteY2171" fmla="*/ 6588279 h 17016984"/>
              <a:gd name="connsiteX2172" fmla="*/ 5870872 w 17518038"/>
              <a:gd name="connsiteY2172" fmla="*/ 6608291 h 17016984"/>
              <a:gd name="connsiteX2173" fmla="*/ 5883880 w 17518038"/>
              <a:gd name="connsiteY2173" fmla="*/ 6598285 h 17016984"/>
              <a:gd name="connsiteX2174" fmla="*/ 5884880 w 17518038"/>
              <a:gd name="connsiteY2174" fmla="*/ 6587278 h 17016984"/>
              <a:gd name="connsiteX2175" fmla="*/ 14814903 w 17518038"/>
              <a:gd name="connsiteY2175" fmla="*/ 6584652 h 17016984"/>
              <a:gd name="connsiteX2176" fmla="*/ 14821532 w 17518038"/>
              <a:gd name="connsiteY2176" fmla="*/ 6586277 h 17016984"/>
              <a:gd name="connsiteX2177" fmla="*/ 14819531 w 17518038"/>
              <a:gd name="connsiteY2177" fmla="*/ 6593282 h 17016984"/>
              <a:gd name="connsiteX2178" fmla="*/ 14813528 w 17518038"/>
              <a:gd name="connsiteY2178" fmla="*/ 6603288 h 17016984"/>
              <a:gd name="connsiteX2179" fmla="*/ 14803521 w 17518038"/>
              <a:gd name="connsiteY2179" fmla="*/ 6603288 h 17016984"/>
              <a:gd name="connsiteX2180" fmla="*/ 14793515 w 17518038"/>
              <a:gd name="connsiteY2180" fmla="*/ 6603288 h 17016984"/>
              <a:gd name="connsiteX2181" fmla="*/ 14804522 w 17518038"/>
              <a:gd name="connsiteY2181" fmla="*/ 6585277 h 17016984"/>
              <a:gd name="connsiteX2182" fmla="*/ 14814903 w 17518038"/>
              <a:gd name="connsiteY2182" fmla="*/ 6584652 h 17016984"/>
              <a:gd name="connsiteX2183" fmla="*/ 6055364 w 17518038"/>
              <a:gd name="connsiteY2183" fmla="*/ 6444563 h 17016984"/>
              <a:gd name="connsiteX2184" fmla="*/ 6043982 w 17518038"/>
              <a:gd name="connsiteY2184" fmla="*/ 6446189 h 17016984"/>
              <a:gd name="connsiteX2185" fmla="*/ 6034975 w 17518038"/>
              <a:gd name="connsiteY2185" fmla="*/ 6466201 h 17016984"/>
              <a:gd name="connsiteX2186" fmla="*/ 6054988 w 17518038"/>
              <a:gd name="connsiteY2186" fmla="*/ 6464200 h 17016984"/>
              <a:gd name="connsiteX2187" fmla="*/ 6062994 w 17518038"/>
              <a:gd name="connsiteY2187" fmla="*/ 6445188 h 17016984"/>
              <a:gd name="connsiteX2188" fmla="*/ 6055364 w 17518038"/>
              <a:gd name="connsiteY2188" fmla="*/ 6444563 h 17016984"/>
              <a:gd name="connsiteX2189" fmla="*/ 6551302 w 17518038"/>
              <a:gd name="connsiteY2189" fmla="*/ 6331116 h 17016984"/>
              <a:gd name="connsiteX2190" fmla="*/ 6543297 w 17518038"/>
              <a:gd name="connsiteY2190" fmla="*/ 6349127 h 17016984"/>
              <a:gd name="connsiteX2191" fmla="*/ 6527287 w 17518038"/>
              <a:gd name="connsiteY2191" fmla="*/ 6355131 h 17016984"/>
              <a:gd name="connsiteX2192" fmla="*/ 6522283 w 17518038"/>
              <a:gd name="connsiteY2192" fmla="*/ 6347126 h 17016984"/>
              <a:gd name="connsiteX2193" fmla="*/ 6551302 w 17518038"/>
              <a:gd name="connsiteY2193" fmla="*/ 6331116 h 17016984"/>
              <a:gd name="connsiteX2194" fmla="*/ 6583948 w 17518038"/>
              <a:gd name="connsiteY2194" fmla="*/ 6110852 h 17016984"/>
              <a:gd name="connsiteX2195" fmla="*/ 6564311 w 17518038"/>
              <a:gd name="connsiteY2195" fmla="*/ 6114979 h 17016984"/>
              <a:gd name="connsiteX2196" fmla="*/ 6542297 w 17518038"/>
              <a:gd name="connsiteY2196" fmla="*/ 6156005 h 17016984"/>
              <a:gd name="connsiteX2197" fmla="*/ 6542297 w 17518038"/>
              <a:gd name="connsiteY2197" fmla="*/ 6187025 h 17016984"/>
              <a:gd name="connsiteX2198" fmla="*/ 6600333 w 17518038"/>
              <a:gd name="connsiteY2198" fmla="*/ 6142997 h 17016984"/>
              <a:gd name="connsiteX2199" fmla="*/ 6598333 w 17518038"/>
              <a:gd name="connsiteY2199" fmla="*/ 6111977 h 17016984"/>
              <a:gd name="connsiteX2200" fmla="*/ 6583948 w 17518038"/>
              <a:gd name="connsiteY2200" fmla="*/ 6110852 h 17016984"/>
              <a:gd name="connsiteX2201" fmla="*/ 7097648 w 17518038"/>
              <a:gd name="connsiteY2201" fmla="*/ 6019919 h 17016984"/>
              <a:gd name="connsiteX2202" fmla="*/ 7088643 w 17518038"/>
              <a:gd name="connsiteY2202" fmla="*/ 6038931 h 17016984"/>
              <a:gd name="connsiteX2203" fmla="*/ 7071631 w 17518038"/>
              <a:gd name="connsiteY2203" fmla="*/ 6045935 h 17016984"/>
              <a:gd name="connsiteX2204" fmla="*/ 7065628 w 17518038"/>
              <a:gd name="connsiteY2204" fmla="*/ 6036930 h 17016984"/>
              <a:gd name="connsiteX2205" fmla="*/ 7097648 w 17518038"/>
              <a:gd name="connsiteY2205" fmla="*/ 6019919 h 17016984"/>
              <a:gd name="connsiteX2206" fmla="*/ 6955558 w 17518038"/>
              <a:gd name="connsiteY2206" fmla="*/ 6019919 h 17016984"/>
              <a:gd name="connsiteX2207" fmla="*/ 6957559 w 17518038"/>
              <a:gd name="connsiteY2207" fmla="*/ 6061946 h 17016984"/>
              <a:gd name="connsiteX2208" fmla="*/ 6937547 w 17518038"/>
              <a:gd name="connsiteY2208" fmla="*/ 6064947 h 17016984"/>
              <a:gd name="connsiteX2209" fmla="*/ 6926540 w 17518038"/>
              <a:gd name="connsiteY2209" fmla="*/ 6027924 h 17016984"/>
              <a:gd name="connsiteX2210" fmla="*/ 6955558 w 17518038"/>
              <a:gd name="connsiteY2210" fmla="*/ 6019919 h 17016984"/>
              <a:gd name="connsiteX2211" fmla="*/ 6767001 w 17518038"/>
              <a:gd name="connsiteY2211" fmla="*/ 5966870 h 17016984"/>
              <a:gd name="connsiteX2212" fmla="*/ 6721410 w 17518038"/>
              <a:gd name="connsiteY2212" fmla="*/ 5983896 h 17016984"/>
              <a:gd name="connsiteX2213" fmla="*/ 6702398 w 17518038"/>
              <a:gd name="connsiteY2213" fmla="*/ 6044935 h 17016984"/>
              <a:gd name="connsiteX2214" fmla="*/ 6762436 w 17518038"/>
              <a:gd name="connsiteY2214" fmla="*/ 6020920 h 17016984"/>
              <a:gd name="connsiteX2215" fmla="*/ 6777446 w 17518038"/>
              <a:gd name="connsiteY2215" fmla="*/ 5972889 h 17016984"/>
              <a:gd name="connsiteX2216" fmla="*/ 6767001 w 17518038"/>
              <a:gd name="connsiteY2216" fmla="*/ 5966870 h 17016984"/>
              <a:gd name="connsiteX2217" fmla="*/ 8032864 w 17518038"/>
              <a:gd name="connsiteY2217" fmla="*/ 5868198 h 17016984"/>
              <a:gd name="connsiteX2218" fmla="*/ 8039244 w 17518038"/>
              <a:gd name="connsiteY2218" fmla="*/ 5868823 h 17016984"/>
              <a:gd name="connsiteX2219" fmla="*/ 8013227 w 17518038"/>
              <a:gd name="connsiteY2219" fmla="*/ 5887836 h 17016984"/>
              <a:gd name="connsiteX2220" fmla="*/ 8021231 w 17518038"/>
              <a:gd name="connsiteY2220" fmla="*/ 5869824 h 17016984"/>
              <a:gd name="connsiteX2221" fmla="*/ 8032864 w 17518038"/>
              <a:gd name="connsiteY2221" fmla="*/ 5868198 h 17016984"/>
              <a:gd name="connsiteX2222" fmla="*/ 7669291 w 17518038"/>
              <a:gd name="connsiteY2222" fmla="*/ 5845700 h 17016984"/>
              <a:gd name="connsiteX2223" fmla="*/ 7687020 w 17518038"/>
              <a:gd name="connsiteY2223" fmla="*/ 5874827 h 17016984"/>
              <a:gd name="connsiteX2224" fmla="*/ 7673011 w 17518038"/>
              <a:gd name="connsiteY2224" fmla="*/ 5892839 h 17016984"/>
              <a:gd name="connsiteX2225" fmla="*/ 7656001 w 17518038"/>
              <a:gd name="connsiteY2225" fmla="*/ 5910850 h 17016984"/>
              <a:gd name="connsiteX2226" fmla="*/ 7633987 w 17518038"/>
              <a:gd name="connsiteY2226" fmla="*/ 5921857 h 17016984"/>
              <a:gd name="connsiteX2227" fmla="*/ 7620979 w 17518038"/>
              <a:gd name="connsiteY2227" fmla="*/ 5902845 h 17016984"/>
              <a:gd name="connsiteX2228" fmla="*/ 7629984 w 17518038"/>
              <a:gd name="connsiteY2228" fmla="*/ 5882832 h 17016984"/>
              <a:gd name="connsiteX2229" fmla="*/ 7658003 w 17518038"/>
              <a:gd name="connsiteY2229" fmla="*/ 5848811 h 17016984"/>
              <a:gd name="connsiteX2230" fmla="*/ 7669291 w 17518038"/>
              <a:gd name="connsiteY2230" fmla="*/ 5845700 h 17016984"/>
              <a:gd name="connsiteX2231" fmla="*/ 7498683 w 17518038"/>
              <a:gd name="connsiteY2231" fmla="*/ 5816431 h 17016984"/>
              <a:gd name="connsiteX2232" fmla="*/ 7493898 w 17518038"/>
              <a:gd name="connsiteY2232" fmla="*/ 5838804 h 17016984"/>
              <a:gd name="connsiteX2233" fmla="*/ 7473886 w 17518038"/>
              <a:gd name="connsiteY2233" fmla="*/ 5840806 h 17016984"/>
              <a:gd name="connsiteX2234" fmla="*/ 7483893 w 17518038"/>
              <a:gd name="connsiteY2234" fmla="*/ 5820793 h 17016984"/>
              <a:gd name="connsiteX2235" fmla="*/ 7498683 w 17518038"/>
              <a:gd name="connsiteY2235" fmla="*/ 5816431 h 17016984"/>
              <a:gd name="connsiteX2236" fmla="*/ 7418852 w 17518038"/>
              <a:gd name="connsiteY2236" fmla="*/ 5802782 h 17016984"/>
              <a:gd name="connsiteX2237" fmla="*/ 7411847 w 17518038"/>
              <a:gd name="connsiteY2237" fmla="*/ 5825796 h 17016984"/>
              <a:gd name="connsiteX2238" fmla="*/ 7391835 w 17518038"/>
              <a:gd name="connsiteY2238" fmla="*/ 5828798 h 17016984"/>
              <a:gd name="connsiteX2239" fmla="*/ 7400840 w 17518038"/>
              <a:gd name="connsiteY2239" fmla="*/ 5809786 h 17016984"/>
              <a:gd name="connsiteX2240" fmla="*/ 15568005 w 17518038"/>
              <a:gd name="connsiteY2240" fmla="*/ 5790774 h 17016984"/>
              <a:gd name="connsiteX2241" fmla="*/ 15559999 w 17518038"/>
              <a:gd name="connsiteY2241" fmla="*/ 5806784 h 17016984"/>
              <a:gd name="connsiteX2242" fmla="*/ 15543990 w 17518038"/>
              <a:gd name="connsiteY2242" fmla="*/ 5805784 h 17016984"/>
              <a:gd name="connsiteX2243" fmla="*/ 15544990 w 17518038"/>
              <a:gd name="connsiteY2243" fmla="*/ 5793776 h 17016984"/>
              <a:gd name="connsiteX2244" fmla="*/ 15568005 w 17518038"/>
              <a:gd name="connsiteY2244" fmla="*/ 5790774 h 17016984"/>
              <a:gd name="connsiteX2245" fmla="*/ 15902215 w 17518038"/>
              <a:gd name="connsiteY2245" fmla="*/ 5717728 h 17016984"/>
              <a:gd name="connsiteX2246" fmla="*/ 15876199 w 17518038"/>
              <a:gd name="connsiteY2246" fmla="*/ 5722731 h 17016984"/>
              <a:gd name="connsiteX2247" fmla="*/ 15875199 w 17518038"/>
              <a:gd name="connsiteY2247" fmla="*/ 5734739 h 17016984"/>
              <a:gd name="connsiteX2248" fmla="*/ 15894211 w 17518038"/>
              <a:gd name="connsiteY2248" fmla="*/ 5734739 h 17016984"/>
              <a:gd name="connsiteX2249" fmla="*/ 16061693 w 17518038"/>
              <a:gd name="connsiteY2249" fmla="*/ 5600154 h 17016984"/>
              <a:gd name="connsiteX2250" fmla="*/ 16019290 w 17518038"/>
              <a:gd name="connsiteY2250" fmla="*/ 5623668 h 17016984"/>
              <a:gd name="connsiteX2251" fmla="*/ 16012285 w 17518038"/>
              <a:gd name="connsiteY2251" fmla="*/ 5635676 h 17016984"/>
              <a:gd name="connsiteX2252" fmla="*/ 16009284 w 17518038"/>
              <a:gd name="connsiteY2252" fmla="*/ 5640679 h 17016984"/>
              <a:gd name="connsiteX2253" fmla="*/ 16008284 w 17518038"/>
              <a:gd name="connsiteY2253" fmla="*/ 5642680 h 17016984"/>
              <a:gd name="connsiteX2254" fmla="*/ 16066319 w 17518038"/>
              <a:gd name="connsiteY2254" fmla="*/ 5646683 h 17016984"/>
              <a:gd name="connsiteX2255" fmla="*/ 16098340 w 17518038"/>
              <a:gd name="connsiteY2255" fmla="*/ 5623668 h 17016984"/>
              <a:gd name="connsiteX2256" fmla="*/ 16094338 w 17518038"/>
              <a:gd name="connsiteY2256" fmla="*/ 5609659 h 17016984"/>
              <a:gd name="connsiteX2257" fmla="*/ 16061693 w 17518038"/>
              <a:gd name="connsiteY2257" fmla="*/ 5600154 h 17016984"/>
              <a:gd name="connsiteX2258" fmla="*/ 7891901 w 17518038"/>
              <a:gd name="connsiteY2258" fmla="*/ 5588146 h 17016984"/>
              <a:gd name="connsiteX2259" fmla="*/ 7899155 w 17518038"/>
              <a:gd name="connsiteY2259" fmla="*/ 5588646 h 17016984"/>
              <a:gd name="connsiteX2260" fmla="*/ 7890150 w 17518038"/>
              <a:gd name="connsiteY2260" fmla="*/ 5607658 h 17016984"/>
              <a:gd name="connsiteX2261" fmla="*/ 7869136 w 17518038"/>
              <a:gd name="connsiteY2261" fmla="*/ 5611661 h 17016984"/>
              <a:gd name="connsiteX2262" fmla="*/ 7880143 w 17518038"/>
              <a:gd name="connsiteY2262" fmla="*/ 5590647 h 17016984"/>
              <a:gd name="connsiteX2263" fmla="*/ 7891901 w 17518038"/>
              <a:gd name="connsiteY2263" fmla="*/ 5588146 h 17016984"/>
              <a:gd name="connsiteX2264" fmla="*/ 15880202 w 17518038"/>
              <a:gd name="connsiteY2264" fmla="*/ 5585644 h 17016984"/>
              <a:gd name="connsiteX2265" fmla="*/ 15871196 w 17518038"/>
              <a:gd name="connsiteY2265" fmla="*/ 5601654 h 17016984"/>
              <a:gd name="connsiteX2266" fmla="*/ 15854186 w 17518038"/>
              <a:gd name="connsiteY2266" fmla="*/ 5601654 h 17016984"/>
              <a:gd name="connsiteX2267" fmla="*/ 15856187 w 17518038"/>
              <a:gd name="connsiteY2267" fmla="*/ 5590647 h 17016984"/>
              <a:gd name="connsiteX2268" fmla="*/ 7780080 w 17518038"/>
              <a:gd name="connsiteY2268" fmla="*/ 5553624 h 17016984"/>
              <a:gd name="connsiteX2269" fmla="*/ 7798090 w 17518038"/>
              <a:gd name="connsiteY2269" fmla="*/ 5554625 h 17016984"/>
              <a:gd name="connsiteX2270" fmla="*/ 7771073 w 17518038"/>
              <a:gd name="connsiteY2270" fmla="*/ 5589647 h 17016984"/>
              <a:gd name="connsiteX2271" fmla="*/ 7714037 w 17518038"/>
              <a:gd name="connsiteY2271" fmla="*/ 5605657 h 17016984"/>
              <a:gd name="connsiteX2272" fmla="*/ 7708034 w 17518038"/>
              <a:gd name="connsiteY2272" fmla="*/ 5578640 h 17016984"/>
              <a:gd name="connsiteX2273" fmla="*/ 7740054 w 17518038"/>
              <a:gd name="connsiteY2273" fmla="*/ 5558627 h 17016984"/>
              <a:gd name="connsiteX2274" fmla="*/ 7780080 w 17518038"/>
              <a:gd name="connsiteY2274" fmla="*/ 5553624 h 17016984"/>
              <a:gd name="connsiteX2275" fmla="*/ 7439190 w 17518038"/>
              <a:gd name="connsiteY2275" fmla="*/ 5536368 h 17016984"/>
              <a:gd name="connsiteX2276" fmla="*/ 7439864 w 17518038"/>
              <a:gd name="connsiteY2276" fmla="*/ 5536613 h 17016984"/>
              <a:gd name="connsiteX2277" fmla="*/ 7439451 w 17518038"/>
              <a:gd name="connsiteY2277" fmla="*/ 5536907 h 17016984"/>
              <a:gd name="connsiteX2278" fmla="*/ 7438864 w 17518038"/>
              <a:gd name="connsiteY2278" fmla="*/ 5536613 h 17016984"/>
              <a:gd name="connsiteX2279" fmla="*/ 7442867 w 17518038"/>
              <a:gd name="connsiteY2279" fmla="*/ 5533611 h 17016984"/>
              <a:gd name="connsiteX2280" fmla="*/ 7442867 w 17518038"/>
              <a:gd name="connsiteY2280" fmla="*/ 5534612 h 17016984"/>
              <a:gd name="connsiteX2281" fmla="*/ 7441822 w 17518038"/>
              <a:gd name="connsiteY2281" fmla="*/ 5536178 h 17016984"/>
              <a:gd name="connsiteX2282" fmla="*/ 7441712 w 17518038"/>
              <a:gd name="connsiteY2282" fmla="*/ 5535920 h 17016984"/>
              <a:gd name="connsiteX2283" fmla="*/ 7441244 w 17518038"/>
              <a:gd name="connsiteY2283" fmla="*/ 5534828 h 17016984"/>
              <a:gd name="connsiteX2284" fmla="*/ 8125298 w 17518038"/>
              <a:gd name="connsiteY2284" fmla="*/ 5526607 h 17016984"/>
              <a:gd name="connsiteX2285" fmla="*/ 8118294 w 17518038"/>
              <a:gd name="connsiteY2285" fmla="*/ 5548621 h 17016984"/>
              <a:gd name="connsiteX2286" fmla="*/ 8098280 w 17518038"/>
              <a:gd name="connsiteY2286" fmla="*/ 5551623 h 17016984"/>
              <a:gd name="connsiteX2287" fmla="*/ 8108287 w 17518038"/>
              <a:gd name="connsiteY2287" fmla="*/ 5533611 h 17016984"/>
              <a:gd name="connsiteX2288" fmla="*/ 15830170 w 17518038"/>
              <a:gd name="connsiteY2288" fmla="*/ 5507595 h 17016984"/>
              <a:gd name="connsiteX2289" fmla="*/ 15822165 w 17518038"/>
              <a:gd name="connsiteY2289" fmla="*/ 5524606 h 17016984"/>
              <a:gd name="connsiteX2290" fmla="*/ 15803154 w 17518038"/>
              <a:gd name="connsiteY2290" fmla="*/ 5524606 h 17016984"/>
              <a:gd name="connsiteX2291" fmla="*/ 15805155 w 17518038"/>
              <a:gd name="connsiteY2291" fmla="*/ 5511597 h 17016984"/>
              <a:gd name="connsiteX2292" fmla="*/ 15681451 w 17518038"/>
              <a:gd name="connsiteY2292" fmla="*/ 5485081 h 17016984"/>
              <a:gd name="connsiteX2293" fmla="*/ 15689081 w 17518038"/>
              <a:gd name="connsiteY2293" fmla="*/ 5487582 h 17016984"/>
              <a:gd name="connsiteX2294" fmla="*/ 15681076 w 17518038"/>
              <a:gd name="connsiteY2294" fmla="*/ 5505594 h 17016984"/>
              <a:gd name="connsiteX2295" fmla="*/ 15660063 w 17518038"/>
              <a:gd name="connsiteY2295" fmla="*/ 5503592 h 17016984"/>
              <a:gd name="connsiteX2296" fmla="*/ 15670069 w 17518038"/>
              <a:gd name="connsiteY2296" fmla="*/ 5485581 h 17016984"/>
              <a:gd name="connsiteX2297" fmla="*/ 15681451 w 17518038"/>
              <a:gd name="connsiteY2297" fmla="*/ 5485081 h 17016984"/>
              <a:gd name="connsiteX2298" fmla="*/ 7829111 w 17518038"/>
              <a:gd name="connsiteY2298" fmla="*/ 5436550 h 17016984"/>
              <a:gd name="connsiteX2299" fmla="*/ 7862131 w 17518038"/>
              <a:gd name="connsiteY2299" fmla="*/ 5441553 h 17016984"/>
              <a:gd name="connsiteX2300" fmla="*/ 7864133 w 17518038"/>
              <a:gd name="connsiteY2300" fmla="*/ 5470571 h 17016984"/>
              <a:gd name="connsiteX2301" fmla="*/ 7856128 w 17518038"/>
              <a:gd name="connsiteY2301" fmla="*/ 5476575 h 17016984"/>
              <a:gd name="connsiteX2302" fmla="*/ 7849124 w 17518038"/>
              <a:gd name="connsiteY2302" fmla="*/ 5481578 h 17016984"/>
              <a:gd name="connsiteX2303" fmla="*/ 7821105 w 17518038"/>
              <a:gd name="connsiteY2303" fmla="*/ 5455562 h 17016984"/>
              <a:gd name="connsiteX2304" fmla="*/ 7829111 w 17518038"/>
              <a:gd name="connsiteY2304" fmla="*/ 5436550 h 17016984"/>
              <a:gd name="connsiteX2305" fmla="*/ 7759848 w 17518038"/>
              <a:gd name="connsiteY2305" fmla="*/ 5418601 h 17016984"/>
              <a:gd name="connsiteX2306" fmla="*/ 7755063 w 17518038"/>
              <a:gd name="connsiteY2306" fmla="*/ 5440552 h 17016984"/>
              <a:gd name="connsiteX2307" fmla="*/ 7735051 w 17518038"/>
              <a:gd name="connsiteY2307" fmla="*/ 5443554 h 17016984"/>
              <a:gd name="connsiteX2308" fmla="*/ 7745057 w 17518038"/>
              <a:gd name="connsiteY2308" fmla="*/ 5423542 h 17016984"/>
              <a:gd name="connsiteX2309" fmla="*/ 7759848 w 17518038"/>
              <a:gd name="connsiteY2309" fmla="*/ 5418601 h 17016984"/>
              <a:gd name="connsiteX2310" fmla="*/ 8229364 w 17518038"/>
              <a:gd name="connsiteY2310" fmla="*/ 5404530 h 17016984"/>
              <a:gd name="connsiteX2311" fmla="*/ 8260383 w 17518038"/>
              <a:gd name="connsiteY2311" fmla="*/ 5411534 h 17016984"/>
              <a:gd name="connsiteX2312" fmla="*/ 8256381 w 17518038"/>
              <a:gd name="connsiteY2312" fmla="*/ 5445556 h 17016984"/>
              <a:gd name="connsiteX2313" fmla="*/ 8224361 w 17518038"/>
              <a:gd name="connsiteY2313" fmla="*/ 5437551 h 17016984"/>
              <a:gd name="connsiteX2314" fmla="*/ 15762503 w 17518038"/>
              <a:gd name="connsiteY2314" fmla="*/ 5404030 h 17016984"/>
              <a:gd name="connsiteX2315" fmla="*/ 15751120 w 17518038"/>
              <a:gd name="connsiteY2315" fmla="*/ 5421540 h 17016984"/>
              <a:gd name="connsiteX2316" fmla="*/ 15732108 w 17518038"/>
              <a:gd name="connsiteY2316" fmla="*/ 5421540 h 17016984"/>
              <a:gd name="connsiteX2317" fmla="*/ 15743116 w 17518038"/>
              <a:gd name="connsiteY2317" fmla="*/ 5404530 h 17016984"/>
              <a:gd name="connsiteX2318" fmla="*/ 15762503 w 17518038"/>
              <a:gd name="connsiteY2318" fmla="*/ 5404030 h 17016984"/>
              <a:gd name="connsiteX2319" fmla="*/ 8361447 w 17518038"/>
              <a:gd name="connsiteY2319" fmla="*/ 5300464 h 17016984"/>
              <a:gd name="connsiteX2320" fmla="*/ 8401472 w 17518038"/>
              <a:gd name="connsiteY2320" fmla="*/ 5315473 h 17016984"/>
              <a:gd name="connsiteX2321" fmla="*/ 8400472 w 17518038"/>
              <a:gd name="connsiteY2321" fmla="*/ 5318475 h 17016984"/>
              <a:gd name="connsiteX2322" fmla="*/ 8388465 w 17518038"/>
              <a:gd name="connsiteY2322" fmla="*/ 5334485 h 17016984"/>
              <a:gd name="connsiteX2323" fmla="*/ 8382460 w 17518038"/>
              <a:gd name="connsiteY2323" fmla="*/ 5342490 h 17016984"/>
              <a:gd name="connsiteX2324" fmla="*/ 8366450 w 17518038"/>
              <a:gd name="connsiteY2324" fmla="*/ 5338488 h 17016984"/>
              <a:gd name="connsiteX2325" fmla="*/ 8355443 w 17518038"/>
              <a:gd name="connsiteY2325" fmla="*/ 5333485 h 17016984"/>
              <a:gd name="connsiteX2326" fmla="*/ 8361447 w 17518038"/>
              <a:gd name="connsiteY2326" fmla="*/ 5300464 h 17016984"/>
              <a:gd name="connsiteX2327" fmla="*/ 8151940 w 17518038"/>
              <a:gd name="connsiteY2327" fmla="*/ 5278701 h 17016984"/>
              <a:gd name="connsiteX2328" fmla="*/ 8192340 w 17518038"/>
              <a:gd name="connsiteY2328" fmla="*/ 5311471 h 17016984"/>
              <a:gd name="connsiteX2329" fmla="*/ 8186337 w 17518038"/>
              <a:gd name="connsiteY2329" fmla="*/ 5346493 h 17016984"/>
              <a:gd name="connsiteX2330" fmla="*/ 8150313 w 17518038"/>
              <a:gd name="connsiteY2330" fmla="*/ 5347494 h 17016984"/>
              <a:gd name="connsiteX2331" fmla="*/ 8076267 w 17518038"/>
              <a:gd name="connsiteY2331" fmla="*/ 5359501 h 17016984"/>
              <a:gd name="connsiteX2332" fmla="*/ 8054254 w 17518038"/>
              <a:gd name="connsiteY2332" fmla="*/ 5412535 h 17016984"/>
              <a:gd name="connsiteX2333" fmla="*/ 8007224 w 17518038"/>
              <a:gd name="connsiteY2333" fmla="*/ 5459564 h 17016984"/>
              <a:gd name="connsiteX2334" fmla="*/ 7954189 w 17518038"/>
              <a:gd name="connsiteY2334" fmla="*/ 5452560 h 17016984"/>
              <a:gd name="connsiteX2335" fmla="*/ 7954189 w 17518038"/>
              <a:gd name="connsiteY2335" fmla="*/ 5421540 h 17016984"/>
              <a:gd name="connsiteX2336" fmla="*/ 7969200 w 17518038"/>
              <a:gd name="connsiteY2336" fmla="*/ 5403529 h 17016984"/>
              <a:gd name="connsiteX2337" fmla="*/ 8056253 w 17518038"/>
              <a:gd name="connsiteY2337" fmla="*/ 5337487 h 17016984"/>
              <a:gd name="connsiteX2338" fmla="*/ 8054254 w 17518038"/>
              <a:gd name="connsiteY2338" fmla="*/ 5335486 h 17016984"/>
              <a:gd name="connsiteX2339" fmla="*/ 8076267 w 17518038"/>
              <a:gd name="connsiteY2339" fmla="*/ 5319476 h 17016984"/>
              <a:gd name="connsiteX2340" fmla="*/ 8151940 w 17518038"/>
              <a:gd name="connsiteY2340" fmla="*/ 5278701 h 17016984"/>
              <a:gd name="connsiteX2341" fmla="*/ 7780618 w 17518038"/>
              <a:gd name="connsiteY2341" fmla="*/ 5233498 h 17016984"/>
              <a:gd name="connsiteX2342" fmla="*/ 7780716 w 17518038"/>
              <a:gd name="connsiteY2342" fmla="*/ 5233694 h 17016984"/>
              <a:gd name="connsiteX2343" fmla="*/ 7779364 w 17518038"/>
              <a:gd name="connsiteY2343" fmla="*/ 5234708 h 17016984"/>
              <a:gd name="connsiteX2344" fmla="*/ 7775934 w 17518038"/>
              <a:gd name="connsiteY2344" fmla="*/ 5235280 h 17016984"/>
              <a:gd name="connsiteX2345" fmla="*/ 7775521 w 17518038"/>
              <a:gd name="connsiteY2345" fmla="*/ 5234867 h 17016984"/>
              <a:gd name="connsiteX2346" fmla="*/ 7776000 w 17518038"/>
              <a:gd name="connsiteY2346" fmla="*/ 5234268 h 17016984"/>
              <a:gd name="connsiteX2347" fmla="*/ 7779080 w 17518038"/>
              <a:gd name="connsiteY2347" fmla="*/ 5230419 h 17016984"/>
              <a:gd name="connsiteX2348" fmla="*/ 7776000 w 17518038"/>
              <a:gd name="connsiteY2348" fmla="*/ 5234268 h 17016984"/>
              <a:gd name="connsiteX2349" fmla="*/ 7775076 w 17518038"/>
              <a:gd name="connsiteY2349" fmla="*/ 5234422 h 17016984"/>
              <a:gd name="connsiteX2350" fmla="*/ 7775521 w 17518038"/>
              <a:gd name="connsiteY2350" fmla="*/ 5234867 h 17016984"/>
              <a:gd name="connsiteX2351" fmla="*/ 7775076 w 17518038"/>
              <a:gd name="connsiteY2351" fmla="*/ 5235423 h 17016984"/>
              <a:gd name="connsiteX2352" fmla="*/ 7775934 w 17518038"/>
              <a:gd name="connsiteY2352" fmla="*/ 5235280 h 17016984"/>
              <a:gd name="connsiteX2353" fmla="*/ 7777078 w 17518038"/>
              <a:gd name="connsiteY2353" fmla="*/ 5236423 h 17016984"/>
              <a:gd name="connsiteX2354" fmla="*/ 7779364 w 17518038"/>
              <a:gd name="connsiteY2354" fmla="*/ 5234708 h 17016984"/>
              <a:gd name="connsiteX2355" fmla="*/ 7781080 w 17518038"/>
              <a:gd name="connsiteY2355" fmla="*/ 5234422 h 17016984"/>
              <a:gd name="connsiteX2356" fmla="*/ 7780716 w 17518038"/>
              <a:gd name="connsiteY2356" fmla="*/ 5233694 h 17016984"/>
              <a:gd name="connsiteX2357" fmla="*/ 7781080 w 17518038"/>
              <a:gd name="connsiteY2357" fmla="*/ 5233421 h 17016984"/>
              <a:gd name="connsiteX2358" fmla="*/ 7780618 w 17518038"/>
              <a:gd name="connsiteY2358" fmla="*/ 5233498 h 17016984"/>
              <a:gd name="connsiteX2359" fmla="*/ 7679015 w 17518038"/>
              <a:gd name="connsiteY2359" fmla="*/ 5215410 h 17016984"/>
              <a:gd name="connsiteX2360" fmla="*/ 7635989 w 17518038"/>
              <a:gd name="connsiteY2360" fmla="*/ 5232421 h 17016984"/>
              <a:gd name="connsiteX2361" fmla="*/ 7606970 w 17518038"/>
              <a:gd name="connsiteY2361" fmla="*/ 5269444 h 17016984"/>
              <a:gd name="connsiteX2362" fmla="*/ 7648996 w 17518038"/>
              <a:gd name="connsiteY2362" fmla="*/ 5252434 h 17016984"/>
              <a:gd name="connsiteX2363" fmla="*/ 7679015 w 17518038"/>
              <a:gd name="connsiteY2363" fmla="*/ 5215410 h 17016984"/>
              <a:gd name="connsiteX2364" fmla="*/ 7796090 w 17518038"/>
              <a:gd name="connsiteY2364" fmla="*/ 5192396 h 17016984"/>
              <a:gd name="connsiteX2365" fmla="*/ 7779080 w 17518038"/>
              <a:gd name="connsiteY2365" fmla="*/ 5229419 h 17016984"/>
              <a:gd name="connsiteX2366" fmla="*/ 7804095 w 17518038"/>
              <a:gd name="connsiteY2366" fmla="*/ 5198399 h 17016984"/>
              <a:gd name="connsiteX2367" fmla="*/ 7796090 w 17518038"/>
              <a:gd name="connsiteY2367" fmla="*/ 5192396 h 17016984"/>
              <a:gd name="connsiteX2368" fmla="*/ 8307414 w 17518038"/>
              <a:gd name="connsiteY2368" fmla="*/ 5179387 h 17016984"/>
              <a:gd name="connsiteX2369" fmla="*/ 8311416 w 17518038"/>
              <a:gd name="connsiteY2369" fmla="*/ 5182389 h 17016984"/>
              <a:gd name="connsiteX2370" fmla="*/ 8304412 w 17518038"/>
              <a:gd name="connsiteY2370" fmla="*/ 5185391 h 17016984"/>
              <a:gd name="connsiteX2371" fmla="*/ 8299408 w 17518038"/>
              <a:gd name="connsiteY2371" fmla="*/ 5184390 h 17016984"/>
              <a:gd name="connsiteX2372" fmla="*/ 8307414 w 17518038"/>
              <a:gd name="connsiteY2372" fmla="*/ 5179387 h 17016984"/>
              <a:gd name="connsiteX2373" fmla="*/ 8276393 w 17518038"/>
              <a:gd name="connsiteY2373" fmla="*/ 5178386 h 17016984"/>
              <a:gd name="connsiteX2374" fmla="*/ 8299408 w 17518038"/>
              <a:gd name="connsiteY2374" fmla="*/ 5184390 h 17016984"/>
              <a:gd name="connsiteX2375" fmla="*/ 8263386 w 17518038"/>
              <a:gd name="connsiteY2375" fmla="*/ 5188393 h 17016984"/>
              <a:gd name="connsiteX2376" fmla="*/ 8276393 w 17518038"/>
              <a:gd name="connsiteY2376" fmla="*/ 5178386 h 17016984"/>
              <a:gd name="connsiteX2377" fmla="*/ 8344436 w 17518038"/>
              <a:gd name="connsiteY2377" fmla="*/ 5167380 h 17016984"/>
              <a:gd name="connsiteX2378" fmla="*/ 8349440 w 17518038"/>
              <a:gd name="connsiteY2378" fmla="*/ 5175385 h 17016984"/>
              <a:gd name="connsiteX2379" fmla="*/ 8311416 w 17518038"/>
              <a:gd name="connsiteY2379" fmla="*/ 5182389 h 17016984"/>
              <a:gd name="connsiteX2380" fmla="*/ 8344436 w 17518038"/>
              <a:gd name="connsiteY2380" fmla="*/ 5167380 h 17016984"/>
              <a:gd name="connsiteX2381" fmla="*/ 8468515 w 17518038"/>
              <a:gd name="connsiteY2381" fmla="*/ 5150369 h 17016984"/>
              <a:gd name="connsiteX2382" fmla="*/ 8461510 w 17518038"/>
              <a:gd name="connsiteY2382" fmla="*/ 5178386 h 17016984"/>
              <a:gd name="connsiteX2383" fmla="*/ 8306412 w 17518038"/>
              <a:gd name="connsiteY2383" fmla="*/ 5293459 h 17016984"/>
              <a:gd name="connsiteX2384" fmla="*/ 8265386 w 17518038"/>
              <a:gd name="connsiteY2384" fmla="*/ 5302465 h 17016984"/>
              <a:gd name="connsiteX2385" fmla="*/ 8254380 w 17518038"/>
              <a:gd name="connsiteY2385" fmla="*/ 5277449 h 17016984"/>
              <a:gd name="connsiteX2386" fmla="*/ 8289402 w 17518038"/>
              <a:gd name="connsiteY2386" fmla="*/ 5254435 h 17016984"/>
              <a:gd name="connsiteX2387" fmla="*/ 8331428 w 17518038"/>
              <a:gd name="connsiteY2387" fmla="*/ 5242427 h 17016984"/>
              <a:gd name="connsiteX2388" fmla="*/ 8447501 w 17518038"/>
              <a:gd name="connsiteY2388" fmla="*/ 5155372 h 17016984"/>
              <a:gd name="connsiteX2389" fmla="*/ 8468515 w 17518038"/>
              <a:gd name="connsiteY2389" fmla="*/ 5150369 h 17016984"/>
              <a:gd name="connsiteX2390" fmla="*/ 8117215 w 17518038"/>
              <a:gd name="connsiteY2390" fmla="*/ 5149009 h 17016984"/>
              <a:gd name="connsiteX2391" fmla="*/ 8121296 w 17518038"/>
              <a:gd name="connsiteY2391" fmla="*/ 5149368 h 17016984"/>
              <a:gd name="connsiteX2392" fmla="*/ 8053253 w 17518038"/>
              <a:gd name="connsiteY2392" fmla="*/ 5257437 h 17016984"/>
              <a:gd name="connsiteX2393" fmla="*/ 8031239 w 17518038"/>
              <a:gd name="connsiteY2393" fmla="*/ 5262440 h 17016984"/>
              <a:gd name="connsiteX2394" fmla="*/ 8026234 w 17518038"/>
              <a:gd name="connsiteY2394" fmla="*/ 5254435 h 17016984"/>
              <a:gd name="connsiteX2395" fmla="*/ 8085273 w 17518038"/>
              <a:gd name="connsiteY2395" fmla="*/ 5162377 h 17016984"/>
              <a:gd name="connsiteX2396" fmla="*/ 8117215 w 17518038"/>
              <a:gd name="connsiteY2396" fmla="*/ 5149009 h 17016984"/>
              <a:gd name="connsiteX2397" fmla="*/ 16126107 w 17518038"/>
              <a:gd name="connsiteY2397" fmla="*/ 5112220 h 17016984"/>
              <a:gd name="connsiteX2398" fmla="*/ 16116351 w 17518038"/>
              <a:gd name="connsiteY2398" fmla="*/ 5131357 h 17016984"/>
              <a:gd name="connsiteX2399" fmla="*/ 16136364 w 17518038"/>
              <a:gd name="connsiteY2399" fmla="*/ 5130356 h 17016984"/>
              <a:gd name="connsiteX2400" fmla="*/ 16146370 w 17518038"/>
              <a:gd name="connsiteY2400" fmla="*/ 5113345 h 17016984"/>
              <a:gd name="connsiteX2401" fmla="*/ 16126107 w 17518038"/>
              <a:gd name="connsiteY2401" fmla="*/ 5112220 h 17016984"/>
              <a:gd name="connsiteX2402" fmla="*/ 8037617 w 17518038"/>
              <a:gd name="connsiteY2402" fmla="*/ 5048179 h 17016984"/>
              <a:gd name="connsiteX2403" fmla="*/ 8029237 w 17518038"/>
              <a:gd name="connsiteY2403" fmla="*/ 5050306 h 17016984"/>
              <a:gd name="connsiteX2404" fmla="*/ 8032239 w 17518038"/>
              <a:gd name="connsiteY2404" fmla="*/ 5071319 h 17016984"/>
              <a:gd name="connsiteX2405" fmla="*/ 8047249 w 17518038"/>
              <a:gd name="connsiteY2405" fmla="*/ 5060312 h 17016984"/>
              <a:gd name="connsiteX2406" fmla="*/ 8048248 w 17518038"/>
              <a:gd name="connsiteY2406" fmla="*/ 5048304 h 17016984"/>
              <a:gd name="connsiteX2407" fmla="*/ 8037617 w 17518038"/>
              <a:gd name="connsiteY2407" fmla="*/ 5048179 h 17016984"/>
              <a:gd name="connsiteX2408" fmla="*/ 8614607 w 17518038"/>
              <a:gd name="connsiteY2408" fmla="*/ 5047304 h 17016984"/>
              <a:gd name="connsiteX2409" fmla="*/ 8605602 w 17518038"/>
              <a:gd name="connsiteY2409" fmla="*/ 5064314 h 17016984"/>
              <a:gd name="connsiteX2410" fmla="*/ 8589592 w 17518038"/>
              <a:gd name="connsiteY2410" fmla="*/ 5070318 h 17016984"/>
              <a:gd name="connsiteX2411" fmla="*/ 8584589 w 17518038"/>
              <a:gd name="connsiteY2411" fmla="*/ 5063314 h 17016984"/>
              <a:gd name="connsiteX2412" fmla="*/ 8614607 w 17518038"/>
              <a:gd name="connsiteY2412" fmla="*/ 5047304 h 17016984"/>
              <a:gd name="connsiteX2413" fmla="*/ 7890150 w 17518038"/>
              <a:gd name="connsiteY2413" fmla="*/ 5046303 h 17016984"/>
              <a:gd name="connsiteX2414" fmla="*/ 7868136 w 17518038"/>
              <a:gd name="connsiteY2414" fmla="*/ 5055309 h 17016984"/>
              <a:gd name="connsiteX2415" fmla="*/ 7832112 w 17518038"/>
              <a:gd name="connsiteY2415" fmla="*/ 5109343 h 17016984"/>
              <a:gd name="connsiteX2416" fmla="*/ 7943183 w 17518038"/>
              <a:gd name="connsiteY2416" fmla="*/ 5137361 h 17016984"/>
              <a:gd name="connsiteX2417" fmla="*/ 7958193 w 17518038"/>
              <a:gd name="connsiteY2417" fmla="*/ 5124352 h 17016984"/>
              <a:gd name="connsiteX2418" fmla="*/ 7961193 w 17518038"/>
              <a:gd name="connsiteY2418" fmla="*/ 5106341 h 17016984"/>
              <a:gd name="connsiteX2419" fmla="*/ 7898155 w 17518038"/>
              <a:gd name="connsiteY2419" fmla="*/ 5067316 h 17016984"/>
              <a:gd name="connsiteX2420" fmla="*/ 7890150 w 17518038"/>
              <a:gd name="connsiteY2420" fmla="*/ 5046303 h 17016984"/>
              <a:gd name="connsiteX2421" fmla="*/ 8091277 w 17518038"/>
              <a:gd name="connsiteY2421" fmla="*/ 4934232 h 17016984"/>
              <a:gd name="connsiteX2422" fmla="*/ 8080270 w 17518038"/>
              <a:gd name="connsiteY2422" fmla="*/ 4973257 h 17016984"/>
              <a:gd name="connsiteX2423" fmla="*/ 8112289 w 17518038"/>
              <a:gd name="connsiteY2423" fmla="*/ 4977259 h 17016984"/>
              <a:gd name="connsiteX2424" fmla="*/ 8119294 w 17518038"/>
              <a:gd name="connsiteY2424" fmla="*/ 4943238 h 17016984"/>
              <a:gd name="connsiteX2425" fmla="*/ 8091277 w 17518038"/>
              <a:gd name="connsiteY2425" fmla="*/ 4934232 h 17016984"/>
              <a:gd name="connsiteX2426" fmla="*/ 8946816 w 17518038"/>
              <a:gd name="connsiteY2426" fmla="*/ 4835169 h 17016984"/>
              <a:gd name="connsiteX2427" fmla="*/ 8938811 w 17518038"/>
              <a:gd name="connsiteY2427" fmla="*/ 4853181 h 17016984"/>
              <a:gd name="connsiteX2428" fmla="*/ 8917798 w 17518038"/>
              <a:gd name="connsiteY2428" fmla="*/ 4856183 h 17016984"/>
              <a:gd name="connsiteX2429" fmla="*/ 8946816 w 17518038"/>
              <a:gd name="connsiteY2429" fmla="*/ 4835169 h 17016984"/>
              <a:gd name="connsiteX2430" fmla="*/ 8552193 w 17518038"/>
              <a:gd name="connsiteY2430" fmla="*/ 4789141 h 17016984"/>
              <a:gd name="connsiteX2431" fmla="*/ 8533556 w 17518038"/>
              <a:gd name="connsiteY2431" fmla="*/ 4794143 h 17016984"/>
              <a:gd name="connsiteX2432" fmla="*/ 8518546 w 17518038"/>
              <a:gd name="connsiteY2432" fmla="*/ 4813155 h 17016984"/>
              <a:gd name="connsiteX2433" fmla="*/ 8413479 w 17518038"/>
              <a:gd name="connsiteY2433" fmla="*/ 4859185 h 17016984"/>
              <a:gd name="connsiteX2434" fmla="*/ 8374455 w 17518038"/>
              <a:gd name="connsiteY2434" fmla="*/ 4813155 h 17016984"/>
              <a:gd name="connsiteX2435" fmla="*/ 8314417 w 17518038"/>
              <a:gd name="connsiteY2435" fmla="*/ 4832168 h 17016984"/>
              <a:gd name="connsiteX2436" fmla="*/ 8293405 w 17518038"/>
              <a:gd name="connsiteY2436" fmla="*/ 4884200 h 17016984"/>
              <a:gd name="connsiteX2437" fmla="*/ 8320422 w 17518038"/>
              <a:gd name="connsiteY2437" fmla="*/ 4920223 h 17016984"/>
              <a:gd name="connsiteX2438" fmla="*/ 8335431 w 17518038"/>
              <a:gd name="connsiteY2438" fmla="*/ 4946240 h 17016984"/>
              <a:gd name="connsiteX2439" fmla="*/ 8445501 w 17518038"/>
              <a:gd name="connsiteY2439" fmla="*/ 4926227 h 17016984"/>
              <a:gd name="connsiteX2440" fmla="*/ 8566577 w 17518038"/>
              <a:gd name="connsiteY2440" fmla="*/ 4820160 h 17016984"/>
              <a:gd name="connsiteX2441" fmla="*/ 8565577 w 17518038"/>
              <a:gd name="connsiteY2441" fmla="*/ 4790141 h 17016984"/>
              <a:gd name="connsiteX2442" fmla="*/ 8552193 w 17518038"/>
              <a:gd name="connsiteY2442" fmla="*/ 4789141 h 17016984"/>
              <a:gd name="connsiteX2443" fmla="*/ 16187396 w 17518038"/>
              <a:gd name="connsiteY2443" fmla="*/ 4789140 h 17016984"/>
              <a:gd name="connsiteX2444" fmla="*/ 16180392 w 17518038"/>
              <a:gd name="connsiteY2444" fmla="*/ 4810154 h 17016984"/>
              <a:gd name="connsiteX2445" fmla="*/ 16163382 w 17518038"/>
              <a:gd name="connsiteY2445" fmla="*/ 4809153 h 17016984"/>
              <a:gd name="connsiteX2446" fmla="*/ 16165382 w 17518038"/>
              <a:gd name="connsiteY2446" fmla="*/ 4802149 h 17016984"/>
              <a:gd name="connsiteX2447" fmla="*/ 16171386 w 17518038"/>
              <a:gd name="connsiteY2447" fmla="*/ 4793143 h 17016984"/>
              <a:gd name="connsiteX2448" fmla="*/ 16252437 w 17518038"/>
              <a:gd name="connsiteY2448" fmla="*/ 4680071 h 17016984"/>
              <a:gd name="connsiteX2449" fmla="*/ 16243432 w 17518038"/>
              <a:gd name="connsiteY2449" fmla="*/ 4695081 h 17016984"/>
              <a:gd name="connsiteX2450" fmla="*/ 16229423 w 17518038"/>
              <a:gd name="connsiteY2450" fmla="*/ 4699083 h 17016984"/>
              <a:gd name="connsiteX2451" fmla="*/ 16225420 w 17518038"/>
              <a:gd name="connsiteY2451" fmla="*/ 4690078 h 17016984"/>
              <a:gd name="connsiteX2452" fmla="*/ 9344068 w 17518038"/>
              <a:gd name="connsiteY2452" fmla="*/ 4535980 h 17016984"/>
              <a:gd name="connsiteX2453" fmla="*/ 9338064 w 17518038"/>
              <a:gd name="connsiteY2453" fmla="*/ 4555993 h 17016984"/>
              <a:gd name="connsiteX2454" fmla="*/ 9320053 w 17518038"/>
              <a:gd name="connsiteY2454" fmla="*/ 4557994 h 17016984"/>
              <a:gd name="connsiteX2455" fmla="*/ 9329058 w 17518038"/>
              <a:gd name="connsiteY2455" fmla="*/ 4540983 h 17016984"/>
              <a:gd name="connsiteX2456" fmla="*/ 8762701 w 17518038"/>
              <a:gd name="connsiteY2456" fmla="*/ 4505961 h 17016984"/>
              <a:gd name="connsiteX2457" fmla="*/ 8751693 w 17518038"/>
              <a:gd name="connsiteY2457" fmla="*/ 4507962 h 17016984"/>
              <a:gd name="connsiteX2458" fmla="*/ 8739686 w 17518038"/>
              <a:gd name="connsiteY2458" fmla="*/ 4527975 h 17016984"/>
              <a:gd name="connsiteX2459" fmla="*/ 8761699 w 17518038"/>
              <a:gd name="connsiteY2459" fmla="*/ 4525974 h 17016984"/>
              <a:gd name="connsiteX2460" fmla="*/ 8770705 w 17518038"/>
              <a:gd name="connsiteY2460" fmla="*/ 4506962 h 17016984"/>
              <a:gd name="connsiteX2461" fmla="*/ 8762701 w 17518038"/>
              <a:gd name="connsiteY2461" fmla="*/ 4505961 h 17016984"/>
              <a:gd name="connsiteX2462" fmla="*/ 16321481 w 17518038"/>
              <a:gd name="connsiteY2462" fmla="*/ 4490952 h 17016984"/>
              <a:gd name="connsiteX2463" fmla="*/ 16296465 w 17518038"/>
              <a:gd name="connsiteY2463" fmla="*/ 4522972 h 17016984"/>
              <a:gd name="connsiteX2464" fmla="*/ 16256440 w 17518038"/>
              <a:gd name="connsiteY2464" fmla="*/ 4536981 h 17016984"/>
              <a:gd name="connsiteX2465" fmla="*/ 16261443 w 17518038"/>
              <a:gd name="connsiteY2465" fmla="*/ 4513966 h 17016984"/>
              <a:gd name="connsiteX2466" fmla="*/ 16321481 w 17518038"/>
              <a:gd name="connsiteY2466" fmla="*/ 4490952 h 17016984"/>
              <a:gd name="connsiteX2467" fmla="*/ 16427548 w 17518038"/>
              <a:gd name="connsiteY2467" fmla="*/ 4379882 h 17016984"/>
              <a:gd name="connsiteX2468" fmla="*/ 16455566 w 17518038"/>
              <a:gd name="connsiteY2468" fmla="*/ 4393890 h 17016984"/>
              <a:gd name="connsiteX2469" fmla="*/ 16440556 w 17518038"/>
              <a:gd name="connsiteY2469" fmla="*/ 4423909 h 17016984"/>
              <a:gd name="connsiteX2470" fmla="*/ 16414540 w 17518038"/>
              <a:gd name="connsiteY2470" fmla="*/ 4407899 h 17016984"/>
              <a:gd name="connsiteX2471" fmla="*/ 16427548 w 17518038"/>
              <a:gd name="connsiteY2471" fmla="*/ 4379882 h 17016984"/>
              <a:gd name="connsiteX2472" fmla="*/ 16362507 w 17518038"/>
              <a:gd name="connsiteY2472" fmla="*/ 4354866 h 17016984"/>
              <a:gd name="connsiteX2473" fmla="*/ 16350499 w 17518038"/>
              <a:gd name="connsiteY2473" fmla="*/ 4372877 h 17016984"/>
              <a:gd name="connsiteX2474" fmla="*/ 16330487 w 17518038"/>
              <a:gd name="connsiteY2474" fmla="*/ 4373878 h 17016984"/>
              <a:gd name="connsiteX2475" fmla="*/ 16342494 w 17518038"/>
              <a:gd name="connsiteY2475" fmla="*/ 4356867 h 17016984"/>
              <a:gd name="connsiteX2476" fmla="*/ 16362507 w 17518038"/>
              <a:gd name="connsiteY2476" fmla="*/ 4354866 h 17016984"/>
              <a:gd name="connsiteX2477" fmla="*/ 16336490 w 17518038"/>
              <a:gd name="connsiteY2477" fmla="*/ 4247798 h 17016984"/>
              <a:gd name="connsiteX2478" fmla="*/ 16353502 w 17518038"/>
              <a:gd name="connsiteY2478" fmla="*/ 4248799 h 17016984"/>
              <a:gd name="connsiteX2479" fmla="*/ 16352500 w 17518038"/>
              <a:gd name="connsiteY2479" fmla="*/ 4259806 h 17016984"/>
              <a:gd name="connsiteX2480" fmla="*/ 16338492 w 17518038"/>
              <a:gd name="connsiteY2480" fmla="*/ 4267811 h 17016984"/>
              <a:gd name="connsiteX2481" fmla="*/ 16336490 w 17518038"/>
              <a:gd name="connsiteY2481" fmla="*/ 4247798 h 17016984"/>
              <a:gd name="connsiteX2482" fmla="*/ 16654692 w 17518038"/>
              <a:gd name="connsiteY2482" fmla="*/ 4206772 h 17016984"/>
              <a:gd name="connsiteX2483" fmla="*/ 16618670 w 17518038"/>
              <a:gd name="connsiteY2483" fmla="*/ 4226785 h 17016984"/>
              <a:gd name="connsiteX2484" fmla="*/ 16594654 w 17518038"/>
              <a:gd name="connsiteY2484" fmla="*/ 4296829 h 17016984"/>
              <a:gd name="connsiteX2485" fmla="*/ 16604660 w 17518038"/>
              <a:gd name="connsiteY2485" fmla="*/ 4307836 h 17016984"/>
              <a:gd name="connsiteX2486" fmla="*/ 16637681 w 17518038"/>
              <a:gd name="connsiteY2486" fmla="*/ 4292826 h 17016984"/>
              <a:gd name="connsiteX2487" fmla="*/ 16683711 w 17518038"/>
              <a:gd name="connsiteY2487" fmla="*/ 4241794 h 17016984"/>
              <a:gd name="connsiteX2488" fmla="*/ 16715730 w 17518038"/>
              <a:gd name="connsiteY2488" fmla="*/ 4207773 h 17016984"/>
              <a:gd name="connsiteX2489" fmla="*/ 16654692 w 17518038"/>
              <a:gd name="connsiteY2489" fmla="*/ 4206772 h 17016984"/>
              <a:gd name="connsiteX2490" fmla="*/ 16556004 w 17518038"/>
              <a:gd name="connsiteY2490" fmla="*/ 4138980 h 17016984"/>
              <a:gd name="connsiteX2491" fmla="*/ 16556344 w 17518038"/>
              <a:gd name="connsiteY2491" fmla="*/ 4139206 h 17016984"/>
              <a:gd name="connsiteX2492" fmla="*/ 16554057 w 17518038"/>
              <a:gd name="connsiteY2492" fmla="*/ 4143017 h 17016984"/>
              <a:gd name="connsiteX2493" fmla="*/ 16553378 w 17518038"/>
              <a:gd name="connsiteY2493" fmla="*/ 4143357 h 17016984"/>
              <a:gd name="connsiteX2494" fmla="*/ 16553101 w 17518038"/>
              <a:gd name="connsiteY2494" fmla="*/ 4142942 h 17016984"/>
              <a:gd name="connsiteX2495" fmla="*/ 16555313 w 17518038"/>
              <a:gd name="connsiteY2495" fmla="*/ 4139256 h 17016984"/>
              <a:gd name="connsiteX2496" fmla="*/ 16555629 w 17518038"/>
              <a:gd name="connsiteY2496" fmla="*/ 4138729 h 17016984"/>
              <a:gd name="connsiteX2497" fmla="*/ 16555313 w 17518038"/>
              <a:gd name="connsiteY2497" fmla="*/ 4139256 h 17016984"/>
              <a:gd name="connsiteX2498" fmla="*/ 16551626 w 17518038"/>
              <a:gd name="connsiteY2498" fmla="*/ 4140730 h 17016984"/>
              <a:gd name="connsiteX2499" fmla="*/ 16553101 w 17518038"/>
              <a:gd name="connsiteY2499" fmla="*/ 4142942 h 17016984"/>
              <a:gd name="connsiteX2500" fmla="*/ 16552627 w 17518038"/>
              <a:gd name="connsiteY2500" fmla="*/ 4143732 h 17016984"/>
              <a:gd name="connsiteX2501" fmla="*/ 16553378 w 17518038"/>
              <a:gd name="connsiteY2501" fmla="*/ 4143357 h 17016984"/>
              <a:gd name="connsiteX2502" fmla="*/ 16553628 w 17518038"/>
              <a:gd name="connsiteY2502" fmla="*/ 4143732 h 17016984"/>
              <a:gd name="connsiteX2503" fmla="*/ 16554057 w 17518038"/>
              <a:gd name="connsiteY2503" fmla="*/ 4143017 h 17016984"/>
              <a:gd name="connsiteX2504" fmla="*/ 16558632 w 17518038"/>
              <a:gd name="connsiteY2504" fmla="*/ 4140730 h 17016984"/>
              <a:gd name="connsiteX2505" fmla="*/ 16556344 w 17518038"/>
              <a:gd name="connsiteY2505" fmla="*/ 4139206 h 17016984"/>
              <a:gd name="connsiteX2506" fmla="*/ 16556630 w 17518038"/>
              <a:gd name="connsiteY2506" fmla="*/ 4138729 h 17016984"/>
              <a:gd name="connsiteX2507" fmla="*/ 16556004 w 17518038"/>
              <a:gd name="connsiteY2507" fmla="*/ 4138980 h 17016984"/>
              <a:gd name="connsiteX2508" fmla="*/ 9477295 w 17518038"/>
              <a:gd name="connsiteY2508" fmla="*/ 4117373 h 17016984"/>
              <a:gd name="connsiteX2509" fmla="*/ 9479181 w 17518038"/>
              <a:gd name="connsiteY2509" fmla="*/ 4117768 h 17016984"/>
              <a:gd name="connsiteX2510" fmla="*/ 9478153 w 17518038"/>
              <a:gd name="connsiteY2510" fmla="*/ 4118716 h 17016984"/>
              <a:gd name="connsiteX2511" fmla="*/ 16231549 w 17518038"/>
              <a:gd name="connsiteY2511" fmla="*/ 4066058 h 17016984"/>
              <a:gd name="connsiteX2512" fmla="*/ 16241430 w 17518038"/>
              <a:gd name="connsiteY2512" fmla="*/ 4066684 h 17016984"/>
              <a:gd name="connsiteX2513" fmla="*/ 16230424 w 17518038"/>
              <a:gd name="connsiteY2513" fmla="*/ 4084695 h 17016984"/>
              <a:gd name="connsiteX2514" fmla="*/ 16211411 w 17518038"/>
              <a:gd name="connsiteY2514" fmla="*/ 4083694 h 17016984"/>
              <a:gd name="connsiteX2515" fmla="*/ 16222418 w 17518038"/>
              <a:gd name="connsiteY2515" fmla="*/ 4067684 h 17016984"/>
              <a:gd name="connsiteX2516" fmla="*/ 16231549 w 17518038"/>
              <a:gd name="connsiteY2516" fmla="*/ 4066058 h 17016984"/>
              <a:gd name="connsiteX2517" fmla="*/ 16917858 w 17518038"/>
              <a:gd name="connsiteY2517" fmla="*/ 4039666 h 17016984"/>
              <a:gd name="connsiteX2518" fmla="*/ 16876832 w 17518038"/>
              <a:gd name="connsiteY2518" fmla="*/ 4049673 h 17016984"/>
              <a:gd name="connsiteX2519" fmla="*/ 16804788 w 17518038"/>
              <a:gd name="connsiteY2519" fmla="*/ 4108710 h 17016984"/>
              <a:gd name="connsiteX2520" fmla="*/ 16808790 w 17518038"/>
              <a:gd name="connsiteY2520" fmla="*/ 4137728 h 17016984"/>
              <a:gd name="connsiteX2521" fmla="*/ 16843812 w 17518038"/>
              <a:gd name="connsiteY2521" fmla="*/ 4126722 h 17016984"/>
              <a:gd name="connsiteX2522" fmla="*/ 16906852 w 17518038"/>
              <a:gd name="connsiteY2522" fmla="*/ 4057678 h 17016984"/>
              <a:gd name="connsiteX2523" fmla="*/ 16917858 w 17518038"/>
              <a:gd name="connsiteY2523" fmla="*/ 4039666 h 17016984"/>
              <a:gd name="connsiteX2524" fmla="*/ 16509225 w 17518038"/>
              <a:gd name="connsiteY2524" fmla="*/ 4004019 h 17016984"/>
              <a:gd name="connsiteX2525" fmla="*/ 16528613 w 17518038"/>
              <a:gd name="connsiteY2525" fmla="*/ 4004644 h 17016984"/>
              <a:gd name="connsiteX2526" fmla="*/ 16520607 w 17518038"/>
              <a:gd name="connsiteY2526" fmla="*/ 4052674 h 17016984"/>
              <a:gd name="connsiteX2527" fmla="*/ 16431550 w 17518038"/>
              <a:gd name="connsiteY2527" fmla="*/ 4101706 h 17016984"/>
              <a:gd name="connsiteX2528" fmla="*/ 16395528 w 17518038"/>
              <a:gd name="connsiteY2528" fmla="*/ 4078691 h 17016984"/>
              <a:gd name="connsiteX2529" fmla="*/ 16427548 w 17518038"/>
              <a:gd name="connsiteY2529" fmla="*/ 4054676 h 17016984"/>
              <a:gd name="connsiteX2530" fmla="*/ 16496592 w 17518038"/>
              <a:gd name="connsiteY2530" fmla="*/ 4005645 h 17016984"/>
              <a:gd name="connsiteX2531" fmla="*/ 16509225 w 17518038"/>
              <a:gd name="connsiteY2531" fmla="*/ 4004019 h 17016984"/>
              <a:gd name="connsiteX2532" fmla="*/ 16936500 w 17518038"/>
              <a:gd name="connsiteY2532" fmla="*/ 3937232 h 17016984"/>
              <a:gd name="connsiteX2533" fmla="*/ 16936870 w 17518038"/>
              <a:gd name="connsiteY2533" fmla="*/ 3937602 h 17016984"/>
              <a:gd name="connsiteX2534" fmla="*/ 16936338 w 17518038"/>
              <a:gd name="connsiteY2534" fmla="*/ 3937957 h 17016984"/>
              <a:gd name="connsiteX2535" fmla="*/ 16935870 w 17518038"/>
              <a:gd name="connsiteY2535" fmla="*/ 3937602 h 17016984"/>
              <a:gd name="connsiteX2536" fmla="*/ 16935470 w 17518038"/>
              <a:gd name="connsiteY2536" fmla="*/ 3937201 h 17016984"/>
              <a:gd name="connsiteX2537" fmla="*/ 16935070 w 17518038"/>
              <a:gd name="connsiteY2537" fmla="*/ 3938802 h 17016984"/>
              <a:gd name="connsiteX2538" fmla="*/ 16934469 w 17518038"/>
              <a:gd name="connsiteY2538" fmla="*/ 3939203 h 17016984"/>
              <a:gd name="connsiteX2539" fmla="*/ 16934269 w 17518038"/>
              <a:gd name="connsiteY2539" fmla="*/ 3939002 h 17016984"/>
              <a:gd name="connsiteX2540" fmla="*/ 16451563 w 17518038"/>
              <a:gd name="connsiteY2540" fmla="*/ 3921592 h 17016984"/>
              <a:gd name="connsiteX2541" fmla="*/ 16471576 w 17518038"/>
              <a:gd name="connsiteY2541" fmla="*/ 3930597 h 17016984"/>
              <a:gd name="connsiteX2542" fmla="*/ 16489588 w 17518038"/>
              <a:gd name="connsiteY2542" fmla="*/ 3940604 h 17016984"/>
              <a:gd name="connsiteX2543" fmla="*/ 16468575 w 17518038"/>
              <a:gd name="connsiteY2543" fmla="*/ 3965620 h 17016984"/>
              <a:gd name="connsiteX2544" fmla="*/ 16440556 w 17518038"/>
              <a:gd name="connsiteY2544" fmla="*/ 3953612 h 17016984"/>
              <a:gd name="connsiteX2545" fmla="*/ 16448562 w 17518038"/>
              <a:gd name="connsiteY2545" fmla="*/ 3930597 h 17016984"/>
              <a:gd name="connsiteX2546" fmla="*/ 9665897 w 17518038"/>
              <a:gd name="connsiteY2546" fmla="*/ 3919059 h 17016984"/>
              <a:gd name="connsiteX2547" fmla="*/ 9651262 w 17518038"/>
              <a:gd name="connsiteY2547" fmla="*/ 3923593 h 17016984"/>
              <a:gd name="connsiteX2548" fmla="*/ 9641256 w 17518038"/>
              <a:gd name="connsiteY2548" fmla="*/ 3941604 h 17016984"/>
              <a:gd name="connsiteX2549" fmla="*/ 9660268 w 17518038"/>
              <a:gd name="connsiteY2549" fmla="*/ 3939603 h 17016984"/>
              <a:gd name="connsiteX2550" fmla="*/ 9665897 w 17518038"/>
              <a:gd name="connsiteY2550" fmla="*/ 3919059 h 17016984"/>
              <a:gd name="connsiteX2551" fmla="*/ 17011167 w 17518038"/>
              <a:gd name="connsiteY2551" fmla="*/ 3898577 h 17016984"/>
              <a:gd name="connsiteX2552" fmla="*/ 16998910 w 17518038"/>
              <a:gd name="connsiteY2552" fmla="*/ 3900578 h 17016984"/>
              <a:gd name="connsiteX2553" fmla="*/ 16936500 w 17518038"/>
              <a:gd name="connsiteY2553" fmla="*/ 3937232 h 17016984"/>
              <a:gd name="connsiteX2554" fmla="*/ 16935870 w 17518038"/>
              <a:gd name="connsiteY2554" fmla="*/ 3936601 h 17016984"/>
              <a:gd name="connsiteX2555" fmla="*/ 16935470 w 17518038"/>
              <a:gd name="connsiteY2555" fmla="*/ 3937201 h 17016984"/>
              <a:gd name="connsiteX2556" fmla="*/ 16935870 w 17518038"/>
              <a:gd name="connsiteY2556" fmla="*/ 3935601 h 17016984"/>
              <a:gd name="connsiteX2557" fmla="*/ 16933868 w 17518038"/>
              <a:gd name="connsiteY2557" fmla="*/ 3938602 h 17016984"/>
              <a:gd name="connsiteX2558" fmla="*/ 16880834 w 17518038"/>
              <a:gd name="connsiteY2558" fmla="*/ 3936601 h 17016984"/>
              <a:gd name="connsiteX2559" fmla="*/ 16786776 w 17518038"/>
              <a:gd name="connsiteY2559" fmla="*/ 4016652 h 17016984"/>
              <a:gd name="connsiteX2560" fmla="*/ 16709727 w 17518038"/>
              <a:gd name="connsiteY2560" fmla="*/ 4068685 h 17016984"/>
              <a:gd name="connsiteX2561" fmla="*/ 16558632 w 17518038"/>
              <a:gd name="connsiteY2561" fmla="*/ 4141731 h 17016984"/>
              <a:gd name="connsiteX2562" fmla="*/ 16650689 w 17518038"/>
              <a:gd name="connsiteY2562" fmla="*/ 4144733 h 17016984"/>
              <a:gd name="connsiteX2563" fmla="*/ 16933868 w 17518038"/>
              <a:gd name="connsiteY2563" fmla="*/ 3938602 h 17016984"/>
              <a:gd name="connsiteX2564" fmla="*/ 16934269 w 17518038"/>
              <a:gd name="connsiteY2564" fmla="*/ 3939002 h 17016984"/>
              <a:gd name="connsiteX2565" fmla="*/ 16933868 w 17518038"/>
              <a:gd name="connsiteY2565" fmla="*/ 3939603 h 17016984"/>
              <a:gd name="connsiteX2566" fmla="*/ 16934469 w 17518038"/>
              <a:gd name="connsiteY2566" fmla="*/ 3939203 h 17016984"/>
              <a:gd name="connsiteX2567" fmla="*/ 16934870 w 17518038"/>
              <a:gd name="connsiteY2567" fmla="*/ 3939603 h 17016984"/>
              <a:gd name="connsiteX2568" fmla="*/ 16935070 w 17518038"/>
              <a:gd name="connsiteY2568" fmla="*/ 3938802 h 17016984"/>
              <a:gd name="connsiteX2569" fmla="*/ 16936338 w 17518038"/>
              <a:gd name="connsiteY2569" fmla="*/ 3937957 h 17016984"/>
              <a:gd name="connsiteX2570" fmla="*/ 16948487 w 17518038"/>
              <a:gd name="connsiteY2570" fmla="*/ 3947171 h 17016984"/>
              <a:gd name="connsiteX2571" fmla="*/ 17004914 w 17518038"/>
              <a:gd name="connsiteY2571" fmla="*/ 3928596 h 17016984"/>
              <a:gd name="connsiteX2572" fmla="*/ 17018922 w 17518038"/>
              <a:gd name="connsiteY2572" fmla="*/ 3899578 h 17016984"/>
              <a:gd name="connsiteX2573" fmla="*/ 17011167 w 17518038"/>
              <a:gd name="connsiteY2573" fmla="*/ 3898577 h 17016984"/>
              <a:gd name="connsiteX2574" fmla="*/ 10002484 w 17518038"/>
              <a:gd name="connsiteY2574" fmla="*/ 3825531 h 17016984"/>
              <a:gd name="connsiteX2575" fmla="*/ 10030502 w 17518038"/>
              <a:gd name="connsiteY2575" fmla="*/ 3836538 h 17016984"/>
              <a:gd name="connsiteX2576" fmla="*/ 10016493 w 17518038"/>
              <a:gd name="connsiteY2576" fmla="*/ 3865556 h 17016984"/>
              <a:gd name="connsiteX2577" fmla="*/ 9989476 w 17518038"/>
              <a:gd name="connsiteY2577" fmla="*/ 3853549 h 17016984"/>
              <a:gd name="connsiteX2578" fmla="*/ 10002484 w 17518038"/>
              <a:gd name="connsiteY2578" fmla="*/ 3825531 h 17016984"/>
              <a:gd name="connsiteX2579" fmla="*/ 9811363 w 17518038"/>
              <a:gd name="connsiteY2579" fmla="*/ 3820528 h 17016984"/>
              <a:gd name="connsiteX2580" fmla="*/ 9790350 w 17518038"/>
              <a:gd name="connsiteY2580" fmla="*/ 3822529 h 17016984"/>
              <a:gd name="connsiteX2581" fmla="*/ 9778343 w 17518038"/>
              <a:gd name="connsiteY2581" fmla="*/ 3842542 h 17016984"/>
              <a:gd name="connsiteX2582" fmla="*/ 9799356 w 17518038"/>
              <a:gd name="connsiteY2582" fmla="*/ 3839540 h 17016984"/>
              <a:gd name="connsiteX2583" fmla="*/ 9811363 w 17518038"/>
              <a:gd name="connsiteY2583" fmla="*/ 3820528 h 17016984"/>
              <a:gd name="connsiteX2584" fmla="*/ 16526986 w 17518038"/>
              <a:gd name="connsiteY2584" fmla="*/ 3813023 h 17016984"/>
              <a:gd name="connsiteX2585" fmla="*/ 16515604 w 17518038"/>
              <a:gd name="connsiteY2585" fmla="*/ 3830534 h 17016984"/>
              <a:gd name="connsiteX2586" fmla="*/ 16508600 w 17518038"/>
              <a:gd name="connsiteY2586" fmla="*/ 3830534 h 17016984"/>
              <a:gd name="connsiteX2587" fmla="*/ 16498594 w 17518038"/>
              <a:gd name="connsiteY2587" fmla="*/ 3829533 h 17016984"/>
              <a:gd name="connsiteX2588" fmla="*/ 16503597 w 17518038"/>
              <a:gd name="connsiteY2588" fmla="*/ 3819527 h 17016984"/>
              <a:gd name="connsiteX2589" fmla="*/ 16507598 w 17518038"/>
              <a:gd name="connsiteY2589" fmla="*/ 3813523 h 17016984"/>
              <a:gd name="connsiteX2590" fmla="*/ 16526986 w 17518038"/>
              <a:gd name="connsiteY2590" fmla="*/ 3813023 h 17016984"/>
              <a:gd name="connsiteX2591" fmla="*/ 16684461 w 17518038"/>
              <a:gd name="connsiteY2591" fmla="*/ 3775000 h 17016984"/>
              <a:gd name="connsiteX2592" fmla="*/ 16694717 w 17518038"/>
              <a:gd name="connsiteY2592" fmla="*/ 3776500 h 17016984"/>
              <a:gd name="connsiteX2593" fmla="*/ 16692715 w 17518038"/>
              <a:gd name="connsiteY2593" fmla="*/ 3789508 h 17016984"/>
              <a:gd name="connsiteX2594" fmla="*/ 16676706 w 17518038"/>
              <a:gd name="connsiteY2594" fmla="*/ 3798514 h 17016984"/>
              <a:gd name="connsiteX2595" fmla="*/ 16675705 w 17518038"/>
              <a:gd name="connsiteY2595" fmla="*/ 3776500 h 17016984"/>
              <a:gd name="connsiteX2596" fmla="*/ 16684461 w 17518038"/>
              <a:gd name="connsiteY2596" fmla="*/ 3775000 h 17016984"/>
              <a:gd name="connsiteX2597" fmla="*/ 16364008 w 17518038"/>
              <a:gd name="connsiteY2597" fmla="*/ 3766369 h 17016984"/>
              <a:gd name="connsiteX2598" fmla="*/ 16371513 w 17518038"/>
              <a:gd name="connsiteY2598" fmla="*/ 3768495 h 17016984"/>
              <a:gd name="connsiteX2599" fmla="*/ 16362507 w 17518038"/>
              <a:gd name="connsiteY2599" fmla="*/ 3785506 h 17016984"/>
              <a:gd name="connsiteX2600" fmla="*/ 16342494 w 17518038"/>
              <a:gd name="connsiteY2600" fmla="*/ 3784505 h 17016984"/>
              <a:gd name="connsiteX2601" fmla="*/ 16353502 w 17518038"/>
              <a:gd name="connsiteY2601" fmla="*/ 3766494 h 17016984"/>
              <a:gd name="connsiteX2602" fmla="*/ 16364008 w 17518038"/>
              <a:gd name="connsiteY2602" fmla="*/ 3766369 h 17016984"/>
              <a:gd name="connsiteX2603" fmla="*/ 17094970 w 17518038"/>
              <a:gd name="connsiteY2603" fmla="*/ 3733473 h 17016984"/>
              <a:gd name="connsiteX2604" fmla="*/ 17083964 w 17518038"/>
              <a:gd name="connsiteY2604" fmla="*/ 3766494 h 17016984"/>
              <a:gd name="connsiteX2605" fmla="*/ 17107978 w 17518038"/>
              <a:gd name="connsiteY2605" fmla="*/ 3803517 h 17016984"/>
              <a:gd name="connsiteX2606" fmla="*/ 17142000 w 17518038"/>
              <a:gd name="connsiteY2606" fmla="*/ 3798514 h 17016984"/>
              <a:gd name="connsiteX2607" fmla="*/ 17149006 w 17518038"/>
              <a:gd name="connsiteY2607" fmla="*/ 3781503 h 17016984"/>
              <a:gd name="connsiteX2608" fmla="*/ 17134996 w 17518038"/>
              <a:gd name="connsiteY2608" fmla="*/ 3749483 h 17016984"/>
              <a:gd name="connsiteX2609" fmla="*/ 17133996 w 17518038"/>
              <a:gd name="connsiteY2609" fmla="*/ 3746481 h 17016984"/>
              <a:gd name="connsiteX2610" fmla="*/ 17128992 w 17518038"/>
              <a:gd name="connsiteY2610" fmla="*/ 3741478 h 17016984"/>
              <a:gd name="connsiteX2611" fmla="*/ 17094970 w 17518038"/>
              <a:gd name="connsiteY2611" fmla="*/ 3733473 h 17016984"/>
              <a:gd name="connsiteX2612" fmla="*/ 16594529 w 17518038"/>
              <a:gd name="connsiteY2612" fmla="*/ 3728845 h 17016984"/>
              <a:gd name="connsiteX2613" fmla="*/ 16601658 w 17518038"/>
              <a:gd name="connsiteY2613" fmla="*/ 3730471 h 17016984"/>
              <a:gd name="connsiteX2614" fmla="*/ 16592652 w 17518038"/>
              <a:gd name="connsiteY2614" fmla="*/ 3747482 h 17016984"/>
              <a:gd name="connsiteX2615" fmla="*/ 16573641 w 17518038"/>
              <a:gd name="connsiteY2615" fmla="*/ 3746481 h 17016984"/>
              <a:gd name="connsiteX2616" fmla="*/ 16583647 w 17518038"/>
              <a:gd name="connsiteY2616" fmla="*/ 3729470 h 17016984"/>
              <a:gd name="connsiteX2617" fmla="*/ 16594529 w 17518038"/>
              <a:gd name="connsiteY2617" fmla="*/ 3728845 h 17016984"/>
              <a:gd name="connsiteX2618" fmla="*/ 16847189 w 17518038"/>
              <a:gd name="connsiteY2618" fmla="*/ 3659802 h 17016984"/>
              <a:gd name="connsiteX2619" fmla="*/ 16866826 w 17518038"/>
              <a:gd name="connsiteY2619" fmla="*/ 3660427 h 17016984"/>
              <a:gd name="connsiteX2620" fmla="*/ 16883838 w 17518038"/>
              <a:gd name="connsiteY2620" fmla="*/ 3664429 h 17016984"/>
              <a:gd name="connsiteX2621" fmla="*/ 16854818 w 17518038"/>
              <a:gd name="connsiteY2621" fmla="*/ 3695449 h 17016984"/>
              <a:gd name="connsiteX2622" fmla="*/ 16798784 w 17518038"/>
              <a:gd name="connsiteY2622" fmla="*/ 3704454 h 17016984"/>
              <a:gd name="connsiteX2623" fmla="*/ 16793780 w 17518038"/>
              <a:gd name="connsiteY2623" fmla="*/ 3692447 h 17016984"/>
              <a:gd name="connsiteX2624" fmla="*/ 16791778 w 17518038"/>
              <a:gd name="connsiteY2624" fmla="*/ 3677437 h 17016984"/>
              <a:gd name="connsiteX2625" fmla="*/ 16809790 w 17518038"/>
              <a:gd name="connsiteY2625" fmla="*/ 3668432 h 17016984"/>
              <a:gd name="connsiteX2626" fmla="*/ 16826800 w 17518038"/>
              <a:gd name="connsiteY2626" fmla="*/ 3661427 h 17016984"/>
              <a:gd name="connsiteX2627" fmla="*/ 16847189 w 17518038"/>
              <a:gd name="connsiteY2627" fmla="*/ 3659802 h 17016984"/>
              <a:gd name="connsiteX2628" fmla="*/ 17254072 w 17518038"/>
              <a:gd name="connsiteY2628" fmla="*/ 3655423 h 17016984"/>
              <a:gd name="connsiteX2629" fmla="*/ 17230056 w 17518038"/>
              <a:gd name="connsiteY2629" fmla="*/ 3658425 h 17016984"/>
              <a:gd name="connsiteX2630" fmla="*/ 17226054 w 17518038"/>
              <a:gd name="connsiteY2630" fmla="*/ 3670433 h 17016984"/>
              <a:gd name="connsiteX2631" fmla="*/ 17244066 w 17518038"/>
              <a:gd name="connsiteY2631" fmla="*/ 3671433 h 17016984"/>
              <a:gd name="connsiteX2632" fmla="*/ 16876708 w 17518038"/>
              <a:gd name="connsiteY2632" fmla="*/ 3553484 h 17016984"/>
              <a:gd name="connsiteX2633" fmla="*/ 16888840 w 17518038"/>
              <a:gd name="connsiteY2633" fmla="*/ 3562365 h 17016984"/>
              <a:gd name="connsiteX2634" fmla="*/ 16894844 w 17518038"/>
              <a:gd name="connsiteY2634" fmla="*/ 3560363 h 17016984"/>
              <a:gd name="connsiteX2635" fmla="*/ 16891842 w 17518038"/>
              <a:gd name="connsiteY2635" fmla="*/ 3567368 h 17016984"/>
              <a:gd name="connsiteX2636" fmla="*/ 16888840 w 17518038"/>
              <a:gd name="connsiteY2636" fmla="*/ 3563365 h 17016984"/>
              <a:gd name="connsiteX2637" fmla="*/ 16854818 w 17518038"/>
              <a:gd name="connsiteY2637" fmla="*/ 3573371 h 17016984"/>
              <a:gd name="connsiteX2638" fmla="*/ 16851816 w 17518038"/>
              <a:gd name="connsiteY2638" fmla="*/ 3563365 h 17016984"/>
              <a:gd name="connsiteX2639" fmla="*/ 16876708 w 17518038"/>
              <a:gd name="connsiteY2639" fmla="*/ 3553484 h 17016984"/>
              <a:gd name="connsiteX2640" fmla="*/ 16583897 w 17518038"/>
              <a:gd name="connsiteY2640" fmla="*/ 3511708 h 17016984"/>
              <a:gd name="connsiteX2641" fmla="*/ 16592652 w 17518038"/>
              <a:gd name="connsiteY2641" fmla="*/ 3513333 h 17016984"/>
              <a:gd name="connsiteX2642" fmla="*/ 16591652 w 17518038"/>
              <a:gd name="connsiteY2642" fmla="*/ 3525341 h 17016984"/>
              <a:gd name="connsiteX2643" fmla="*/ 16578644 w 17518038"/>
              <a:gd name="connsiteY2643" fmla="*/ 3533346 h 17016984"/>
              <a:gd name="connsiteX2644" fmla="*/ 16576642 w 17518038"/>
              <a:gd name="connsiteY2644" fmla="*/ 3512333 h 17016984"/>
              <a:gd name="connsiteX2645" fmla="*/ 16583897 w 17518038"/>
              <a:gd name="connsiteY2645" fmla="*/ 3511708 h 17016984"/>
              <a:gd name="connsiteX2646" fmla="*/ 16457567 w 17518038"/>
              <a:gd name="connsiteY2646" fmla="*/ 3496323 h 17016984"/>
              <a:gd name="connsiteX2647" fmla="*/ 16447560 w 17518038"/>
              <a:gd name="connsiteY2647" fmla="*/ 3514334 h 17016984"/>
              <a:gd name="connsiteX2648" fmla="*/ 16427548 w 17518038"/>
              <a:gd name="connsiteY2648" fmla="*/ 3514334 h 17016984"/>
              <a:gd name="connsiteX2649" fmla="*/ 16429550 w 17518038"/>
              <a:gd name="connsiteY2649" fmla="*/ 3501326 h 17016984"/>
              <a:gd name="connsiteX2650" fmla="*/ 16791942 w 17518038"/>
              <a:gd name="connsiteY2650" fmla="*/ 3301493 h 17016984"/>
              <a:gd name="connsiteX2651" fmla="*/ 16820796 w 17518038"/>
              <a:gd name="connsiteY2651" fmla="*/ 3353232 h 17016984"/>
              <a:gd name="connsiteX2652" fmla="*/ 16831804 w 17518038"/>
              <a:gd name="connsiteY2652" fmla="*/ 3411269 h 17016984"/>
              <a:gd name="connsiteX2653" fmla="*/ 16771766 w 17518038"/>
              <a:gd name="connsiteY2653" fmla="*/ 3457298 h 17016984"/>
              <a:gd name="connsiteX2654" fmla="*/ 16720734 w 17518038"/>
              <a:gd name="connsiteY2654" fmla="*/ 3509331 h 17016984"/>
              <a:gd name="connsiteX2655" fmla="*/ 16675705 w 17518038"/>
              <a:gd name="connsiteY2655" fmla="*/ 3519337 h 17016984"/>
              <a:gd name="connsiteX2656" fmla="*/ 16703723 w 17518038"/>
              <a:gd name="connsiteY2656" fmla="*/ 3427279 h 17016984"/>
              <a:gd name="connsiteX2657" fmla="*/ 16692715 w 17518038"/>
              <a:gd name="connsiteY2657" fmla="*/ 3396259 h 17016984"/>
              <a:gd name="connsiteX2658" fmla="*/ 16663698 w 17518038"/>
              <a:gd name="connsiteY2658" fmla="*/ 3355233 h 17016984"/>
              <a:gd name="connsiteX2659" fmla="*/ 16748752 w 17518038"/>
              <a:gd name="connsiteY2659" fmla="*/ 3314207 h 17016984"/>
              <a:gd name="connsiteX2660" fmla="*/ 16770015 w 17518038"/>
              <a:gd name="connsiteY2660" fmla="*/ 3309204 h 17016984"/>
              <a:gd name="connsiteX2661" fmla="*/ 16792528 w 17518038"/>
              <a:gd name="connsiteY2661" fmla="*/ 3300949 h 17016984"/>
              <a:gd name="connsiteX2662" fmla="*/ 16792778 w 17518038"/>
              <a:gd name="connsiteY2662" fmla="*/ 3301199 h 17016984"/>
              <a:gd name="connsiteX2663" fmla="*/ 16791942 w 17518038"/>
              <a:gd name="connsiteY2663" fmla="*/ 3301493 h 17016984"/>
              <a:gd name="connsiteX2664" fmla="*/ 16791778 w 17518038"/>
              <a:gd name="connsiteY2664" fmla="*/ 3301199 h 17016984"/>
              <a:gd name="connsiteX2665" fmla="*/ 16791778 w 17518038"/>
              <a:gd name="connsiteY2665" fmla="*/ 3300199 h 17016984"/>
              <a:gd name="connsiteX2666" fmla="*/ 16794780 w 17518038"/>
              <a:gd name="connsiteY2666" fmla="*/ 3300199 h 17016984"/>
              <a:gd name="connsiteX2667" fmla="*/ 16792528 w 17518038"/>
              <a:gd name="connsiteY2667" fmla="*/ 3300949 h 17016984"/>
              <a:gd name="connsiteX2668" fmla="*/ 17129617 w 17518038"/>
              <a:gd name="connsiteY2668" fmla="*/ 3259798 h 17016984"/>
              <a:gd name="connsiteX2669" fmla="*/ 17110980 w 17518038"/>
              <a:gd name="connsiteY2669" fmla="*/ 3261174 h 17016984"/>
              <a:gd name="connsiteX2670" fmla="*/ 17108980 w 17518038"/>
              <a:gd name="connsiteY2670" fmla="*/ 3293194 h 17016984"/>
              <a:gd name="connsiteX2671" fmla="*/ 17142000 w 17518038"/>
              <a:gd name="connsiteY2671" fmla="*/ 3293194 h 17016984"/>
              <a:gd name="connsiteX2672" fmla="*/ 17143000 w 17518038"/>
              <a:gd name="connsiteY2672" fmla="*/ 3262175 h 17016984"/>
              <a:gd name="connsiteX2673" fmla="*/ 17129617 w 17518038"/>
              <a:gd name="connsiteY2673" fmla="*/ 3259798 h 17016984"/>
              <a:gd name="connsiteX2674" fmla="*/ 16689714 w 17518038"/>
              <a:gd name="connsiteY2674" fmla="*/ 3241161 h 17016984"/>
              <a:gd name="connsiteX2675" fmla="*/ 16730740 w 17518038"/>
              <a:gd name="connsiteY2675" fmla="*/ 3242162 h 17016984"/>
              <a:gd name="connsiteX2676" fmla="*/ 16728739 w 17518038"/>
              <a:gd name="connsiteY2676" fmla="*/ 3267178 h 17016984"/>
              <a:gd name="connsiteX2677" fmla="*/ 16655693 w 17518038"/>
              <a:gd name="connsiteY2677" fmla="*/ 3275183 h 17016984"/>
              <a:gd name="connsiteX2678" fmla="*/ 16655693 w 17518038"/>
              <a:gd name="connsiteY2678" fmla="*/ 3259173 h 17016984"/>
              <a:gd name="connsiteX2679" fmla="*/ 16689714 w 17518038"/>
              <a:gd name="connsiteY2679" fmla="*/ 3241161 h 17016984"/>
              <a:gd name="connsiteX2680" fmla="*/ 10739701 w 17518038"/>
              <a:gd name="connsiteY2680" fmla="*/ 3219523 h 17016984"/>
              <a:gd name="connsiteX2681" fmla="*/ 10759964 w 17518038"/>
              <a:gd name="connsiteY2681" fmla="*/ 3220148 h 17016984"/>
              <a:gd name="connsiteX2682" fmla="*/ 10749958 w 17518038"/>
              <a:gd name="connsiteY2682" fmla="*/ 3239160 h 17016984"/>
              <a:gd name="connsiteX2683" fmla="*/ 10729945 w 17518038"/>
              <a:gd name="connsiteY2683" fmla="*/ 3239160 h 17016984"/>
              <a:gd name="connsiteX2684" fmla="*/ 10739701 w 17518038"/>
              <a:gd name="connsiteY2684" fmla="*/ 3219523 h 17016984"/>
              <a:gd name="connsiteX2685" fmla="*/ 16917733 w 17518038"/>
              <a:gd name="connsiteY2685" fmla="*/ 3125463 h 17016984"/>
              <a:gd name="connsiteX2686" fmla="*/ 16926864 w 17518038"/>
              <a:gd name="connsiteY2686" fmla="*/ 3127089 h 17016984"/>
              <a:gd name="connsiteX2687" fmla="*/ 16925864 w 17518038"/>
              <a:gd name="connsiteY2687" fmla="*/ 3137095 h 17016984"/>
              <a:gd name="connsiteX2688" fmla="*/ 16911854 w 17518038"/>
              <a:gd name="connsiteY2688" fmla="*/ 3145101 h 17016984"/>
              <a:gd name="connsiteX2689" fmla="*/ 16910854 w 17518038"/>
              <a:gd name="connsiteY2689" fmla="*/ 3126088 h 17016984"/>
              <a:gd name="connsiteX2690" fmla="*/ 16917733 w 17518038"/>
              <a:gd name="connsiteY2690" fmla="*/ 3125463 h 17016984"/>
              <a:gd name="connsiteX2691" fmla="*/ 17112182 w 17518038"/>
              <a:gd name="connsiteY2691" fmla="*/ 2997286 h 17016984"/>
              <a:gd name="connsiteX2692" fmla="*/ 17111677 w 17518038"/>
              <a:gd name="connsiteY2692" fmla="*/ 2998240 h 17016984"/>
              <a:gd name="connsiteX2693" fmla="*/ 17110980 w 17518038"/>
              <a:gd name="connsiteY2693" fmla="*/ 2998007 h 17016984"/>
              <a:gd name="connsiteX2694" fmla="*/ 17087966 w 17518038"/>
              <a:gd name="connsiteY2694" fmla="*/ 2989002 h 17016984"/>
              <a:gd name="connsiteX2695" fmla="*/ 17110980 w 17518038"/>
              <a:gd name="connsiteY2695" fmla="*/ 2998007 h 17016984"/>
              <a:gd name="connsiteX2696" fmla="*/ 17072956 w 17518038"/>
              <a:gd name="connsiteY2696" fmla="*/ 2999008 h 17016984"/>
              <a:gd name="connsiteX2697" fmla="*/ 17087966 w 17518038"/>
              <a:gd name="connsiteY2697" fmla="*/ 2989002 h 17016984"/>
              <a:gd name="connsiteX2698" fmla="*/ 12238899 w 17518038"/>
              <a:gd name="connsiteY2698" fmla="*/ 2789876 h 17016984"/>
              <a:gd name="connsiteX2699" fmla="*/ 12218886 w 17518038"/>
              <a:gd name="connsiteY2699" fmla="*/ 2820895 h 17016984"/>
              <a:gd name="connsiteX2700" fmla="*/ 12172857 w 17518038"/>
              <a:gd name="connsiteY2700" fmla="*/ 2839908 h 17016984"/>
              <a:gd name="connsiteX2701" fmla="*/ 12194871 w 17518038"/>
              <a:gd name="connsiteY2701" fmla="*/ 2808888 h 17016984"/>
              <a:gd name="connsiteX2702" fmla="*/ 12238899 w 17518038"/>
              <a:gd name="connsiteY2702" fmla="*/ 2789876 h 17016984"/>
              <a:gd name="connsiteX2703" fmla="*/ 17359138 w 17518038"/>
              <a:gd name="connsiteY2703" fmla="*/ 2668799 h 17016984"/>
              <a:gd name="connsiteX2704" fmla="*/ 17314110 w 17518038"/>
              <a:gd name="connsiteY2704" fmla="*/ 2696817 h 17016984"/>
              <a:gd name="connsiteX2705" fmla="*/ 17318110 w 17518038"/>
              <a:gd name="connsiteY2705" fmla="*/ 2803885 h 17016984"/>
              <a:gd name="connsiteX2706" fmla="*/ 17352132 w 17518038"/>
              <a:gd name="connsiteY2706" fmla="*/ 2812890 h 17016984"/>
              <a:gd name="connsiteX2707" fmla="*/ 17361138 w 17518038"/>
              <a:gd name="connsiteY2707" fmla="*/ 2794879 h 17016984"/>
              <a:gd name="connsiteX2708" fmla="*/ 17359138 w 17518038"/>
              <a:gd name="connsiteY2708" fmla="*/ 2668799 h 17016984"/>
              <a:gd name="connsiteX2709" fmla="*/ 12429019 w 17518038"/>
              <a:gd name="connsiteY2709" fmla="*/ 2663796 h 17016984"/>
              <a:gd name="connsiteX2710" fmla="*/ 12419013 w 17518038"/>
              <a:gd name="connsiteY2710" fmla="*/ 2680807 h 17016984"/>
              <a:gd name="connsiteX2711" fmla="*/ 12403003 w 17518038"/>
              <a:gd name="connsiteY2711" fmla="*/ 2686811 h 17016984"/>
              <a:gd name="connsiteX2712" fmla="*/ 12398000 w 17518038"/>
              <a:gd name="connsiteY2712" fmla="*/ 2678806 h 17016984"/>
              <a:gd name="connsiteX2713" fmla="*/ 12429019 w 17518038"/>
              <a:gd name="connsiteY2713" fmla="*/ 2663796 h 17016984"/>
              <a:gd name="connsiteX2714" fmla="*/ 11736581 w 17518038"/>
              <a:gd name="connsiteY2714" fmla="*/ 2652789 h 17016984"/>
              <a:gd name="connsiteX2715" fmla="*/ 11727575 w 17518038"/>
              <a:gd name="connsiteY2715" fmla="*/ 2668799 h 17016984"/>
              <a:gd name="connsiteX2716" fmla="*/ 11710565 w 17518038"/>
              <a:gd name="connsiteY2716" fmla="*/ 2668799 h 17016984"/>
              <a:gd name="connsiteX2717" fmla="*/ 11712566 w 17518038"/>
              <a:gd name="connsiteY2717" fmla="*/ 2657792 h 17016984"/>
              <a:gd name="connsiteX2718" fmla="*/ 12064679 w 17518038"/>
              <a:gd name="connsiteY2718" fmla="*/ 2533198 h 17016984"/>
              <a:gd name="connsiteX2719" fmla="*/ 12057784 w 17518038"/>
              <a:gd name="connsiteY2719" fmla="*/ 2554727 h 17016984"/>
              <a:gd name="connsiteX2720" fmla="*/ 12036771 w 17518038"/>
              <a:gd name="connsiteY2720" fmla="*/ 2557729 h 17016984"/>
              <a:gd name="connsiteX2721" fmla="*/ 12048778 w 17518038"/>
              <a:gd name="connsiteY2721" fmla="*/ 2537716 h 17016984"/>
              <a:gd name="connsiteX2722" fmla="*/ 12064679 w 17518038"/>
              <a:gd name="connsiteY2722" fmla="*/ 2533198 h 17016984"/>
              <a:gd name="connsiteX2723" fmla="*/ 12678177 w 17518038"/>
              <a:gd name="connsiteY2723" fmla="*/ 2530712 h 17016984"/>
              <a:gd name="connsiteX2724" fmla="*/ 12666170 w 17518038"/>
              <a:gd name="connsiteY2724" fmla="*/ 2549724 h 17016984"/>
              <a:gd name="connsiteX2725" fmla="*/ 12645155 w 17518038"/>
              <a:gd name="connsiteY2725" fmla="*/ 2551725 h 17016984"/>
              <a:gd name="connsiteX2726" fmla="*/ 12657164 w 17518038"/>
              <a:gd name="connsiteY2726" fmla="*/ 2532713 h 17016984"/>
              <a:gd name="connsiteX2727" fmla="*/ 12678177 w 17518038"/>
              <a:gd name="connsiteY2727" fmla="*/ 2530712 h 17016984"/>
              <a:gd name="connsiteX2728" fmla="*/ 17429431 w 17518038"/>
              <a:gd name="connsiteY2728" fmla="*/ 2492188 h 17016984"/>
              <a:gd name="connsiteX2729" fmla="*/ 17420176 w 17518038"/>
              <a:gd name="connsiteY2729" fmla="*/ 2493689 h 17016984"/>
              <a:gd name="connsiteX2730" fmla="*/ 17402164 w 17518038"/>
              <a:gd name="connsiteY2730" fmla="*/ 2523708 h 17016984"/>
              <a:gd name="connsiteX2731" fmla="*/ 17466206 w 17518038"/>
              <a:gd name="connsiteY2731" fmla="*/ 2529711 h 17016984"/>
              <a:gd name="connsiteX2732" fmla="*/ 17490220 w 17518038"/>
              <a:gd name="connsiteY2732" fmla="*/ 2541719 h 17016984"/>
              <a:gd name="connsiteX2733" fmla="*/ 17508232 w 17518038"/>
              <a:gd name="connsiteY2733" fmla="*/ 2536716 h 17016984"/>
              <a:gd name="connsiteX2734" fmla="*/ 17505230 w 17518038"/>
              <a:gd name="connsiteY2734" fmla="*/ 2515702 h 17016984"/>
              <a:gd name="connsiteX2735" fmla="*/ 17467206 w 17518038"/>
              <a:gd name="connsiteY2735" fmla="*/ 2528711 h 17016984"/>
              <a:gd name="connsiteX2736" fmla="*/ 17440188 w 17518038"/>
              <a:gd name="connsiteY2736" fmla="*/ 2493689 h 17016984"/>
              <a:gd name="connsiteX2737" fmla="*/ 17429431 w 17518038"/>
              <a:gd name="connsiteY2737" fmla="*/ 2492188 h 17016984"/>
              <a:gd name="connsiteX2738" fmla="*/ 12315948 w 17518038"/>
              <a:gd name="connsiteY2738" fmla="*/ 2383619 h 17016984"/>
              <a:gd name="connsiteX2739" fmla="*/ 12316520 w 17518038"/>
              <a:gd name="connsiteY2739" fmla="*/ 2384191 h 17016984"/>
              <a:gd name="connsiteX2740" fmla="*/ 12315948 w 17518038"/>
              <a:gd name="connsiteY2740" fmla="*/ 2384620 h 17016984"/>
              <a:gd name="connsiteX2741" fmla="*/ 12315237 w 17518038"/>
              <a:gd name="connsiteY2741" fmla="*/ 2384078 h 17016984"/>
              <a:gd name="connsiteX2742" fmla="*/ 12319950 w 17518038"/>
              <a:gd name="connsiteY2742" fmla="*/ 2381618 h 17016984"/>
              <a:gd name="connsiteX2743" fmla="*/ 12321952 w 17518038"/>
              <a:gd name="connsiteY2743" fmla="*/ 2383619 h 17016984"/>
              <a:gd name="connsiteX2744" fmla="*/ 12317949 w 17518038"/>
              <a:gd name="connsiteY2744" fmla="*/ 2385620 h 17016984"/>
              <a:gd name="connsiteX2745" fmla="*/ 12316520 w 17518038"/>
              <a:gd name="connsiteY2745" fmla="*/ 2384191 h 17016984"/>
              <a:gd name="connsiteX2746" fmla="*/ 12832149 w 17518038"/>
              <a:gd name="connsiteY2746" fmla="*/ 2379117 h 17016984"/>
              <a:gd name="connsiteX2747" fmla="*/ 12842281 w 17518038"/>
              <a:gd name="connsiteY2747" fmla="*/ 2380617 h 17016984"/>
              <a:gd name="connsiteX2748" fmla="*/ 12841280 w 17518038"/>
              <a:gd name="connsiteY2748" fmla="*/ 2392625 h 17016984"/>
              <a:gd name="connsiteX2749" fmla="*/ 12826271 w 17518038"/>
              <a:gd name="connsiteY2749" fmla="*/ 2402631 h 17016984"/>
              <a:gd name="connsiteX2750" fmla="*/ 12824269 w 17518038"/>
              <a:gd name="connsiteY2750" fmla="*/ 2380617 h 17016984"/>
              <a:gd name="connsiteX2751" fmla="*/ 12832149 w 17518038"/>
              <a:gd name="connsiteY2751" fmla="*/ 2379117 h 17016984"/>
              <a:gd name="connsiteX2752" fmla="*/ 12289556 w 17518038"/>
              <a:gd name="connsiteY2752" fmla="*/ 2373738 h 17016984"/>
              <a:gd name="connsiteX2753" fmla="*/ 12304206 w 17518038"/>
              <a:gd name="connsiteY2753" fmla="*/ 2375661 h 17016984"/>
              <a:gd name="connsiteX2754" fmla="*/ 12315237 w 17518038"/>
              <a:gd name="connsiteY2754" fmla="*/ 2384078 h 17016984"/>
              <a:gd name="connsiteX2755" fmla="*/ 12253908 w 17518038"/>
              <a:gd name="connsiteY2755" fmla="*/ 2423644 h 17016984"/>
              <a:gd name="connsiteX2756" fmla="*/ 12233895 w 17518038"/>
              <a:gd name="connsiteY2756" fmla="*/ 2426646 h 17016984"/>
              <a:gd name="connsiteX2757" fmla="*/ 12248905 w 17518038"/>
              <a:gd name="connsiteY2757" fmla="*/ 2396627 h 17016984"/>
              <a:gd name="connsiteX2758" fmla="*/ 12289556 w 17518038"/>
              <a:gd name="connsiteY2758" fmla="*/ 2373738 h 17016984"/>
              <a:gd name="connsiteX2759" fmla="*/ 12354097 w 17518038"/>
              <a:gd name="connsiteY2759" fmla="*/ 2369860 h 17016984"/>
              <a:gd name="connsiteX2760" fmla="*/ 12374984 w 17518038"/>
              <a:gd name="connsiteY2760" fmla="*/ 2375614 h 17016984"/>
              <a:gd name="connsiteX2761" fmla="*/ 12392996 w 17518038"/>
              <a:gd name="connsiteY2761" fmla="*/ 2429648 h 17016984"/>
              <a:gd name="connsiteX2762" fmla="*/ 12380989 w 17518038"/>
              <a:gd name="connsiteY2762" fmla="*/ 2439654 h 17016984"/>
              <a:gd name="connsiteX2763" fmla="*/ 12360977 w 17518038"/>
              <a:gd name="connsiteY2763" fmla="*/ 2440655 h 17016984"/>
              <a:gd name="connsiteX2764" fmla="*/ 12321952 w 17518038"/>
              <a:gd name="connsiteY2764" fmla="*/ 2383619 h 17016984"/>
              <a:gd name="connsiteX2765" fmla="*/ 12354097 w 17518038"/>
              <a:gd name="connsiteY2765" fmla="*/ 2369860 h 17016984"/>
              <a:gd name="connsiteX2766" fmla="*/ 17368142 w 17518038"/>
              <a:gd name="connsiteY2766" fmla="*/ 2369610 h 17016984"/>
              <a:gd name="connsiteX2767" fmla="*/ 17375148 w 17518038"/>
              <a:gd name="connsiteY2767" fmla="*/ 2369610 h 17016984"/>
              <a:gd name="connsiteX2768" fmla="*/ 17369144 w 17518038"/>
              <a:gd name="connsiteY2768" fmla="*/ 2371611 h 17016984"/>
              <a:gd name="connsiteX2769" fmla="*/ 17368142 w 17518038"/>
              <a:gd name="connsiteY2769" fmla="*/ 2369610 h 17016984"/>
              <a:gd name="connsiteX2770" fmla="*/ 14564370 w 17518038"/>
              <a:gd name="connsiteY2770" fmla="*/ 2343594 h 17016984"/>
              <a:gd name="connsiteX2771" fmla="*/ 14574376 w 17518038"/>
              <a:gd name="connsiteY2771" fmla="*/ 2358603 h 17016984"/>
              <a:gd name="connsiteX2772" fmla="*/ 14583382 w 17518038"/>
              <a:gd name="connsiteY2772" fmla="*/ 2377615 h 17016984"/>
              <a:gd name="connsiteX2773" fmla="*/ 14560367 w 17518038"/>
              <a:gd name="connsiteY2773" fmla="*/ 2402631 h 17016984"/>
              <a:gd name="connsiteX2774" fmla="*/ 14543357 w 17518038"/>
              <a:gd name="connsiteY2774" fmla="*/ 2400630 h 17016984"/>
              <a:gd name="connsiteX2775" fmla="*/ 14564370 w 17518038"/>
              <a:gd name="connsiteY2775" fmla="*/ 2343594 h 17016984"/>
              <a:gd name="connsiteX2776" fmla="*/ 17274333 w 17518038"/>
              <a:gd name="connsiteY2776" fmla="*/ 2336840 h 17016984"/>
              <a:gd name="connsiteX2777" fmla="*/ 17289094 w 17518038"/>
              <a:gd name="connsiteY2777" fmla="*/ 2343594 h 17016984"/>
              <a:gd name="connsiteX2778" fmla="*/ 17313108 w 17518038"/>
              <a:gd name="connsiteY2778" fmla="*/ 2380617 h 17016984"/>
              <a:gd name="connsiteX2779" fmla="*/ 17369144 w 17518038"/>
              <a:gd name="connsiteY2779" fmla="*/ 2371611 h 17016984"/>
              <a:gd name="connsiteX2780" fmla="*/ 17381152 w 17518038"/>
              <a:gd name="connsiteY2780" fmla="*/ 2397628 h 17016984"/>
              <a:gd name="connsiteX2781" fmla="*/ 17359138 w 17518038"/>
              <a:gd name="connsiteY2781" fmla="*/ 2445658 h 17016984"/>
              <a:gd name="connsiteX2782" fmla="*/ 17301100 w 17518038"/>
              <a:gd name="connsiteY2782" fmla="*/ 2452663 h 17016984"/>
              <a:gd name="connsiteX2783" fmla="*/ 17203038 w 17518038"/>
              <a:gd name="connsiteY2783" fmla="*/ 2379616 h 17016984"/>
              <a:gd name="connsiteX2784" fmla="*/ 17197034 w 17518038"/>
              <a:gd name="connsiteY2784" fmla="*/ 2380617 h 17016984"/>
              <a:gd name="connsiteX2785" fmla="*/ 17214046 w 17518038"/>
              <a:gd name="connsiteY2785" fmla="*/ 2365607 h 17016984"/>
              <a:gd name="connsiteX2786" fmla="*/ 17255072 w 17518038"/>
              <a:gd name="connsiteY2786" fmla="*/ 2337590 h 17016984"/>
              <a:gd name="connsiteX2787" fmla="*/ 17274333 w 17518038"/>
              <a:gd name="connsiteY2787" fmla="*/ 2336840 h 17016984"/>
              <a:gd name="connsiteX2788" fmla="*/ 14694006 w 17518038"/>
              <a:gd name="connsiteY2788" fmla="*/ 2329713 h 17016984"/>
              <a:gd name="connsiteX2789" fmla="*/ 14694298 w 17518038"/>
              <a:gd name="connsiteY2789" fmla="*/ 2329842 h 17016984"/>
              <a:gd name="connsiteX2790" fmla="*/ 14691450 w 17518038"/>
              <a:gd name="connsiteY2790" fmla="*/ 2334588 h 17016984"/>
              <a:gd name="connsiteX2791" fmla="*/ 14687448 w 17518038"/>
              <a:gd name="connsiteY2791" fmla="*/ 2331586 h 17016984"/>
              <a:gd name="connsiteX2792" fmla="*/ 14673564 w 17518038"/>
              <a:gd name="connsiteY2792" fmla="*/ 2323707 h 17016984"/>
              <a:gd name="connsiteX2793" fmla="*/ 14687448 w 17518038"/>
              <a:gd name="connsiteY2793" fmla="*/ 2331586 h 17016984"/>
              <a:gd name="connsiteX2794" fmla="*/ 14652426 w 17518038"/>
              <a:gd name="connsiteY2794" fmla="*/ 2343594 h 17016984"/>
              <a:gd name="connsiteX2795" fmla="*/ 14648423 w 17518038"/>
              <a:gd name="connsiteY2795" fmla="*/ 2334588 h 17016984"/>
              <a:gd name="connsiteX2796" fmla="*/ 14673564 w 17518038"/>
              <a:gd name="connsiteY2796" fmla="*/ 2323707 h 17016984"/>
              <a:gd name="connsiteX2797" fmla="*/ 12271920 w 17518038"/>
              <a:gd name="connsiteY2797" fmla="*/ 2306570 h 17016984"/>
              <a:gd name="connsiteX2798" fmla="*/ 12272900 w 17518038"/>
              <a:gd name="connsiteY2798" fmla="*/ 2307095 h 17016984"/>
              <a:gd name="connsiteX2799" fmla="*/ 12271920 w 17518038"/>
              <a:gd name="connsiteY2799" fmla="*/ 2307571 h 17016984"/>
              <a:gd name="connsiteX2800" fmla="*/ 12270842 w 17518038"/>
              <a:gd name="connsiteY2800" fmla="*/ 2307032 h 17016984"/>
              <a:gd name="connsiteX2801" fmla="*/ 12267917 w 17518038"/>
              <a:gd name="connsiteY2801" fmla="*/ 2305569 h 17016984"/>
              <a:gd name="connsiteX2802" fmla="*/ 12270842 w 17518038"/>
              <a:gd name="connsiteY2802" fmla="*/ 2307032 h 17016984"/>
              <a:gd name="connsiteX2803" fmla="*/ 12264915 w 17518038"/>
              <a:gd name="connsiteY2803" fmla="*/ 2309572 h 17016984"/>
              <a:gd name="connsiteX2804" fmla="*/ 14976255 w 17518038"/>
              <a:gd name="connsiteY2804" fmla="*/ 2305194 h 17016984"/>
              <a:gd name="connsiteX2805" fmla="*/ 14964623 w 17518038"/>
              <a:gd name="connsiteY2805" fmla="*/ 2317577 h 17016984"/>
              <a:gd name="connsiteX2806" fmla="*/ 14967625 w 17518038"/>
              <a:gd name="connsiteY2806" fmla="*/ 2326583 h 17016984"/>
              <a:gd name="connsiteX2807" fmla="*/ 14984636 w 17518038"/>
              <a:gd name="connsiteY2807" fmla="*/ 2321580 h 17016984"/>
              <a:gd name="connsiteX2808" fmla="*/ 14994642 w 17518038"/>
              <a:gd name="connsiteY2808" fmla="*/ 2305569 h 17016984"/>
              <a:gd name="connsiteX2809" fmla="*/ 14976255 w 17518038"/>
              <a:gd name="connsiteY2809" fmla="*/ 2305194 h 17016984"/>
              <a:gd name="connsiteX2810" fmla="*/ 15260143 w 17518038"/>
              <a:gd name="connsiteY2810" fmla="*/ 2298349 h 17016984"/>
              <a:gd name="connsiteX2811" fmla="*/ 15260810 w 17518038"/>
              <a:gd name="connsiteY2811" fmla="*/ 2299566 h 17016984"/>
              <a:gd name="connsiteX2812" fmla="*/ 15258873 w 17518038"/>
              <a:gd name="connsiteY2812" fmla="*/ 2300793 h 17016984"/>
              <a:gd name="connsiteX2813" fmla="*/ 15259810 w 17518038"/>
              <a:gd name="connsiteY2813" fmla="*/ 2298565 h 17016984"/>
              <a:gd name="connsiteX2814" fmla="*/ 12304940 w 17518038"/>
              <a:gd name="connsiteY2814" fmla="*/ 2294563 h 17016984"/>
              <a:gd name="connsiteX2815" fmla="*/ 12294934 w 17518038"/>
              <a:gd name="connsiteY2815" fmla="*/ 2313575 h 17016984"/>
              <a:gd name="connsiteX2816" fmla="*/ 12282677 w 17518038"/>
              <a:gd name="connsiteY2816" fmla="*/ 2312324 h 17016984"/>
              <a:gd name="connsiteX2817" fmla="*/ 12272900 w 17518038"/>
              <a:gd name="connsiteY2817" fmla="*/ 2307095 h 17016984"/>
              <a:gd name="connsiteX2818" fmla="*/ 12289931 w 17518038"/>
              <a:gd name="connsiteY2818" fmla="*/ 2298816 h 17016984"/>
              <a:gd name="connsiteX2819" fmla="*/ 12304940 w 17518038"/>
              <a:gd name="connsiteY2819" fmla="*/ 2294563 h 17016984"/>
              <a:gd name="connsiteX2820" fmla="*/ 12921331 w 17518038"/>
              <a:gd name="connsiteY2820" fmla="*/ 2278552 h 17016984"/>
              <a:gd name="connsiteX2821" fmla="*/ 12940342 w 17518038"/>
              <a:gd name="connsiteY2821" fmla="*/ 2313575 h 17016984"/>
              <a:gd name="connsiteX2822" fmla="*/ 12916328 w 17518038"/>
              <a:gd name="connsiteY2822" fmla="*/ 2338590 h 17016984"/>
              <a:gd name="connsiteX2823" fmla="*/ 12900317 w 17518038"/>
              <a:gd name="connsiteY2823" fmla="*/ 2336589 h 17016984"/>
              <a:gd name="connsiteX2824" fmla="*/ 12921331 w 17518038"/>
              <a:gd name="connsiteY2824" fmla="*/ 2278552 h 17016984"/>
              <a:gd name="connsiteX2825" fmla="*/ 12767359 w 17518038"/>
              <a:gd name="connsiteY2825" fmla="*/ 2278052 h 17016984"/>
              <a:gd name="connsiteX2826" fmla="*/ 12757227 w 17518038"/>
              <a:gd name="connsiteY2826" fmla="*/ 2280554 h 17016984"/>
              <a:gd name="connsiteX2827" fmla="*/ 12745219 w 17518038"/>
              <a:gd name="connsiteY2827" fmla="*/ 2298565 h 17016984"/>
              <a:gd name="connsiteX2828" fmla="*/ 12767233 w 17518038"/>
              <a:gd name="connsiteY2828" fmla="*/ 2298565 h 17016984"/>
              <a:gd name="connsiteX2829" fmla="*/ 12778240 w 17518038"/>
              <a:gd name="connsiteY2829" fmla="*/ 2278552 h 17016984"/>
              <a:gd name="connsiteX2830" fmla="*/ 12767359 w 17518038"/>
              <a:gd name="connsiteY2830" fmla="*/ 2278052 h 17016984"/>
              <a:gd name="connsiteX2831" fmla="*/ 12924332 w 17518038"/>
              <a:gd name="connsiteY2831" fmla="*/ 2275550 h 17016984"/>
              <a:gd name="connsiteX2832" fmla="*/ 12921331 w 17518038"/>
              <a:gd name="connsiteY2832" fmla="*/ 2278552 h 17016984"/>
              <a:gd name="connsiteX2833" fmla="*/ 12919329 w 17518038"/>
              <a:gd name="connsiteY2833" fmla="*/ 2276551 h 17016984"/>
              <a:gd name="connsiteX2834" fmla="*/ 14626409 w 17518038"/>
              <a:gd name="connsiteY2834" fmla="*/ 2269922 h 17016984"/>
              <a:gd name="connsiteX2835" fmla="*/ 14635414 w 17518038"/>
              <a:gd name="connsiteY2835" fmla="*/ 2271548 h 17016984"/>
              <a:gd name="connsiteX2836" fmla="*/ 14631412 w 17518038"/>
              <a:gd name="connsiteY2836" fmla="*/ 2297564 h 17016984"/>
              <a:gd name="connsiteX2837" fmla="*/ 14569373 w 17518038"/>
              <a:gd name="connsiteY2837" fmla="*/ 2336589 h 17016984"/>
              <a:gd name="connsiteX2838" fmla="*/ 14569373 w 17518038"/>
              <a:gd name="connsiteY2838" fmla="*/ 2339591 h 17016984"/>
              <a:gd name="connsiteX2839" fmla="*/ 14568122 w 17518038"/>
              <a:gd name="connsiteY2839" fmla="*/ 2340592 h 17016984"/>
              <a:gd name="connsiteX2840" fmla="*/ 14564370 w 17518038"/>
              <a:gd name="connsiteY2840" fmla="*/ 2343594 h 17016984"/>
              <a:gd name="connsiteX2841" fmla="*/ 14562369 w 17518038"/>
              <a:gd name="connsiteY2841" fmla="*/ 2340592 h 17016984"/>
              <a:gd name="connsiteX2842" fmla="*/ 14568373 w 17518038"/>
              <a:gd name="connsiteY2842" fmla="*/ 2336589 h 17016984"/>
              <a:gd name="connsiteX2843" fmla="*/ 14614401 w 17518038"/>
              <a:gd name="connsiteY2843" fmla="*/ 2273549 h 17016984"/>
              <a:gd name="connsiteX2844" fmla="*/ 14626409 w 17518038"/>
              <a:gd name="connsiteY2844" fmla="*/ 2269922 h 17016984"/>
              <a:gd name="connsiteX2845" fmla="*/ 12165853 w 17518038"/>
              <a:gd name="connsiteY2845" fmla="*/ 2263543 h 17016984"/>
              <a:gd name="connsiteX2846" fmla="*/ 12167854 w 17518038"/>
              <a:gd name="connsiteY2846" fmla="*/ 2266545 h 17016984"/>
              <a:gd name="connsiteX2847" fmla="*/ 12170856 w 17518038"/>
              <a:gd name="connsiteY2847" fmla="*/ 2263543 h 17016984"/>
              <a:gd name="connsiteX2848" fmla="*/ 12170856 w 17518038"/>
              <a:gd name="connsiteY2848" fmla="*/ 2258540 h 17016984"/>
              <a:gd name="connsiteX2849" fmla="*/ 12170856 w 17518038"/>
              <a:gd name="connsiteY2849" fmla="*/ 2258588 h 17016984"/>
              <a:gd name="connsiteX2850" fmla="*/ 12169855 w 17518038"/>
              <a:gd name="connsiteY2850" fmla="*/ 2259540 h 17016984"/>
              <a:gd name="connsiteX2851" fmla="*/ 12169844 w 17518038"/>
              <a:gd name="connsiteY2851" fmla="*/ 2259350 h 17016984"/>
              <a:gd name="connsiteX2852" fmla="*/ 12189492 w 17518038"/>
              <a:gd name="connsiteY2852" fmla="*/ 2222392 h 17016984"/>
              <a:gd name="connsiteX2853" fmla="*/ 12172857 w 17518038"/>
              <a:gd name="connsiteY2853" fmla="*/ 2233524 h 17016984"/>
              <a:gd name="connsiteX2854" fmla="*/ 12169105 w 17518038"/>
              <a:gd name="connsiteY2854" fmla="*/ 2246157 h 17016984"/>
              <a:gd name="connsiteX2855" fmla="*/ 12169844 w 17518038"/>
              <a:gd name="connsiteY2855" fmla="*/ 2259350 h 17016984"/>
              <a:gd name="connsiteX2856" fmla="*/ 12165853 w 17518038"/>
              <a:gd name="connsiteY2856" fmla="*/ 2262542 h 17016984"/>
              <a:gd name="connsiteX2857" fmla="*/ 12170856 w 17518038"/>
              <a:gd name="connsiteY2857" fmla="*/ 2261542 h 17016984"/>
              <a:gd name="connsiteX2858" fmla="*/ 12170856 w 17518038"/>
              <a:gd name="connsiteY2858" fmla="*/ 2258588 h 17016984"/>
              <a:gd name="connsiteX2859" fmla="*/ 12185365 w 17518038"/>
              <a:gd name="connsiteY2859" fmla="*/ 2244781 h 17016984"/>
              <a:gd name="connsiteX2860" fmla="*/ 12194871 w 17518038"/>
              <a:gd name="connsiteY2860" fmla="*/ 2231523 h 17016984"/>
              <a:gd name="connsiteX2861" fmla="*/ 12189492 w 17518038"/>
              <a:gd name="connsiteY2861" fmla="*/ 2222392 h 17016984"/>
              <a:gd name="connsiteX2862" fmla="*/ 14878569 w 17518038"/>
              <a:gd name="connsiteY2862" fmla="*/ 2219515 h 17016984"/>
              <a:gd name="connsiteX2863" fmla="*/ 14825535 w 17518038"/>
              <a:gd name="connsiteY2863" fmla="*/ 2284556 h 17016984"/>
              <a:gd name="connsiteX2864" fmla="*/ 14830538 w 17518038"/>
              <a:gd name="connsiteY2864" fmla="*/ 2309572 h 17016984"/>
              <a:gd name="connsiteX2865" fmla="*/ 14888575 w 17518038"/>
              <a:gd name="connsiteY2865" fmla="*/ 2272549 h 17016984"/>
              <a:gd name="connsiteX2866" fmla="*/ 14878569 w 17518038"/>
              <a:gd name="connsiteY2866" fmla="*/ 2219515 h 17016984"/>
              <a:gd name="connsiteX2867" fmla="*/ 14879569 w 17518038"/>
              <a:gd name="connsiteY2867" fmla="*/ 2212511 h 17016984"/>
              <a:gd name="connsiteX2868" fmla="*/ 14876567 w 17518038"/>
              <a:gd name="connsiteY2868" fmla="*/ 2213511 h 17016984"/>
              <a:gd name="connsiteX2869" fmla="*/ 14883572 w 17518038"/>
              <a:gd name="connsiteY2869" fmla="*/ 2213511 h 17016984"/>
              <a:gd name="connsiteX2870" fmla="*/ 14876567 w 17518038"/>
              <a:gd name="connsiteY2870" fmla="*/ 2214512 h 17016984"/>
              <a:gd name="connsiteX2871" fmla="*/ 14877568 w 17518038"/>
              <a:gd name="connsiteY2871" fmla="*/ 2220516 h 17016984"/>
              <a:gd name="connsiteX2872" fmla="*/ 14883572 w 17518038"/>
              <a:gd name="connsiteY2872" fmla="*/ 2213511 h 17016984"/>
              <a:gd name="connsiteX2873" fmla="*/ 14879569 w 17518038"/>
              <a:gd name="connsiteY2873" fmla="*/ 2212511 h 17016984"/>
              <a:gd name="connsiteX2874" fmla="*/ 13205309 w 17518038"/>
              <a:gd name="connsiteY2874" fmla="*/ 2198502 h 17016984"/>
              <a:gd name="connsiteX2875" fmla="*/ 13210513 w 17518038"/>
              <a:gd name="connsiteY2875" fmla="*/ 2198502 h 17016984"/>
              <a:gd name="connsiteX2876" fmla="*/ 13205367 w 17518038"/>
              <a:gd name="connsiteY2876" fmla="*/ 2199359 h 17016984"/>
              <a:gd name="connsiteX2877" fmla="*/ 13204954 w 17518038"/>
              <a:gd name="connsiteY2877" fmla="*/ 2198947 h 17016984"/>
              <a:gd name="connsiteX2878" fmla="*/ 14708711 w 17518038"/>
              <a:gd name="connsiteY2878" fmla="*/ 2186995 h 17016984"/>
              <a:gd name="connsiteX2879" fmla="*/ 14718467 w 17518038"/>
              <a:gd name="connsiteY2879" fmla="*/ 2188495 h 17016984"/>
              <a:gd name="connsiteX2880" fmla="*/ 14715465 w 17518038"/>
              <a:gd name="connsiteY2880" fmla="*/ 2200503 h 17016984"/>
              <a:gd name="connsiteX2881" fmla="*/ 14700456 w 17518038"/>
              <a:gd name="connsiteY2881" fmla="*/ 2209509 h 17016984"/>
              <a:gd name="connsiteX2882" fmla="*/ 14700456 w 17518038"/>
              <a:gd name="connsiteY2882" fmla="*/ 2188495 h 17016984"/>
              <a:gd name="connsiteX2883" fmla="*/ 14708711 w 17518038"/>
              <a:gd name="connsiteY2883" fmla="*/ 2186995 h 17016984"/>
              <a:gd name="connsiteX2884" fmla="*/ 15425914 w 17518038"/>
              <a:gd name="connsiteY2884" fmla="*/ 2173486 h 17016984"/>
              <a:gd name="connsiteX2885" fmla="*/ 15409905 w 17518038"/>
              <a:gd name="connsiteY2885" fmla="*/ 2178489 h 17016984"/>
              <a:gd name="connsiteX2886" fmla="*/ 15399898 w 17518038"/>
              <a:gd name="connsiteY2886" fmla="*/ 2194499 h 17016984"/>
              <a:gd name="connsiteX2887" fmla="*/ 15417910 w 17518038"/>
              <a:gd name="connsiteY2887" fmla="*/ 2193499 h 17016984"/>
              <a:gd name="connsiteX2888" fmla="*/ 13226524 w 17518038"/>
              <a:gd name="connsiteY2888" fmla="*/ 2159477 h 17016984"/>
              <a:gd name="connsiteX2889" fmla="*/ 13208512 w 17518038"/>
              <a:gd name="connsiteY2889" fmla="*/ 2194499 h 17016984"/>
              <a:gd name="connsiteX2890" fmla="*/ 13205309 w 17518038"/>
              <a:gd name="connsiteY2890" fmla="*/ 2198502 h 17016984"/>
              <a:gd name="connsiteX2891" fmla="*/ 13204509 w 17518038"/>
              <a:gd name="connsiteY2891" fmla="*/ 2198502 h 17016984"/>
              <a:gd name="connsiteX2892" fmla="*/ 13204954 w 17518038"/>
              <a:gd name="connsiteY2892" fmla="*/ 2198947 h 17016984"/>
              <a:gd name="connsiteX2893" fmla="*/ 13204509 w 17518038"/>
              <a:gd name="connsiteY2893" fmla="*/ 2199502 h 17016984"/>
              <a:gd name="connsiteX2894" fmla="*/ 13205367 w 17518038"/>
              <a:gd name="connsiteY2894" fmla="*/ 2199359 h 17016984"/>
              <a:gd name="connsiteX2895" fmla="*/ 13206511 w 17518038"/>
              <a:gd name="connsiteY2895" fmla="*/ 2200503 h 17016984"/>
              <a:gd name="connsiteX2896" fmla="*/ 13210513 w 17518038"/>
              <a:gd name="connsiteY2896" fmla="*/ 2198502 h 17016984"/>
              <a:gd name="connsiteX2897" fmla="*/ 13208512 w 17518038"/>
              <a:gd name="connsiteY2897" fmla="*/ 2194499 h 17016984"/>
              <a:gd name="connsiteX2898" fmla="*/ 13234528 w 17518038"/>
              <a:gd name="connsiteY2898" fmla="*/ 2166482 h 17016984"/>
              <a:gd name="connsiteX2899" fmla="*/ 13226524 w 17518038"/>
              <a:gd name="connsiteY2899" fmla="*/ 2159477 h 17016984"/>
              <a:gd name="connsiteX2900" fmla="*/ 13703446 w 17518038"/>
              <a:gd name="connsiteY2900" fmla="*/ 2131513 h 17016984"/>
              <a:gd name="connsiteX2901" fmla="*/ 13703509 w 17518038"/>
              <a:gd name="connsiteY2901" fmla="*/ 2131670 h 17016984"/>
              <a:gd name="connsiteX2902" fmla="*/ 13701914 w 17518038"/>
              <a:gd name="connsiteY2902" fmla="*/ 2132733 h 17016984"/>
              <a:gd name="connsiteX2903" fmla="*/ 13697140 w 17518038"/>
              <a:gd name="connsiteY2903" fmla="*/ 2133416 h 17016984"/>
              <a:gd name="connsiteX2904" fmla="*/ 13697060 w 17518038"/>
              <a:gd name="connsiteY2904" fmla="*/ 2133175 h 17016984"/>
              <a:gd name="connsiteX2905" fmla="*/ 13697769 w 17518038"/>
              <a:gd name="connsiteY2905" fmla="*/ 2132325 h 17016984"/>
              <a:gd name="connsiteX2906" fmla="*/ 13891945 w 17518038"/>
              <a:gd name="connsiteY2906" fmla="*/ 2114449 h 17016984"/>
              <a:gd name="connsiteX2907" fmla="*/ 13894946 w 17518038"/>
              <a:gd name="connsiteY2907" fmla="*/ 2118451 h 17016984"/>
              <a:gd name="connsiteX2908" fmla="*/ 13888943 w 17518038"/>
              <a:gd name="connsiteY2908" fmla="*/ 2120452 h 17016984"/>
              <a:gd name="connsiteX2909" fmla="*/ 13981877 w 17518038"/>
              <a:gd name="connsiteY2909" fmla="*/ 2097438 h 17016984"/>
              <a:gd name="connsiteX2910" fmla="*/ 13994009 w 17518038"/>
              <a:gd name="connsiteY2910" fmla="*/ 2112447 h 17016984"/>
              <a:gd name="connsiteX2911" fmla="*/ 13979000 w 17518038"/>
              <a:gd name="connsiteY2911" fmla="*/ 2129458 h 17016984"/>
              <a:gd name="connsiteX2912" fmla="*/ 13907955 w 17518038"/>
              <a:gd name="connsiteY2912" fmla="*/ 2138464 h 17016984"/>
              <a:gd name="connsiteX2913" fmla="*/ 13894946 w 17518038"/>
              <a:gd name="connsiteY2913" fmla="*/ 2118451 h 17016984"/>
              <a:gd name="connsiteX2914" fmla="*/ 13953984 w 17518038"/>
              <a:gd name="connsiteY2914" fmla="*/ 2100440 h 17016984"/>
              <a:gd name="connsiteX2915" fmla="*/ 13981877 w 17518038"/>
              <a:gd name="connsiteY2915" fmla="*/ 2097438 h 17016984"/>
              <a:gd name="connsiteX2916" fmla="*/ 13720836 w 17518038"/>
              <a:gd name="connsiteY2916" fmla="*/ 2093435 h 17016984"/>
              <a:gd name="connsiteX2917" fmla="*/ 13701825 w 17518038"/>
              <a:gd name="connsiteY2917" fmla="*/ 2127457 h 17016984"/>
              <a:gd name="connsiteX2918" fmla="*/ 13697769 w 17518038"/>
              <a:gd name="connsiteY2918" fmla="*/ 2132325 h 17016984"/>
              <a:gd name="connsiteX2919" fmla="*/ 13696822 w 17518038"/>
              <a:gd name="connsiteY2919" fmla="*/ 2132460 h 17016984"/>
              <a:gd name="connsiteX2920" fmla="*/ 13697060 w 17518038"/>
              <a:gd name="connsiteY2920" fmla="*/ 2133175 h 17016984"/>
              <a:gd name="connsiteX2921" fmla="*/ 13696822 w 17518038"/>
              <a:gd name="connsiteY2921" fmla="*/ 2133461 h 17016984"/>
              <a:gd name="connsiteX2922" fmla="*/ 13697140 w 17518038"/>
              <a:gd name="connsiteY2922" fmla="*/ 2133416 h 17016984"/>
              <a:gd name="connsiteX2923" fmla="*/ 13697822 w 17518038"/>
              <a:gd name="connsiteY2923" fmla="*/ 2135462 h 17016984"/>
              <a:gd name="connsiteX2924" fmla="*/ 13701914 w 17518038"/>
              <a:gd name="connsiteY2924" fmla="*/ 2132733 h 17016984"/>
              <a:gd name="connsiteX2925" fmla="*/ 13703825 w 17518038"/>
              <a:gd name="connsiteY2925" fmla="*/ 2132460 h 17016984"/>
              <a:gd name="connsiteX2926" fmla="*/ 13703509 w 17518038"/>
              <a:gd name="connsiteY2926" fmla="*/ 2131670 h 17016984"/>
              <a:gd name="connsiteX2927" fmla="*/ 13703825 w 17518038"/>
              <a:gd name="connsiteY2927" fmla="*/ 2131459 h 17016984"/>
              <a:gd name="connsiteX2928" fmla="*/ 13703446 w 17518038"/>
              <a:gd name="connsiteY2928" fmla="*/ 2131513 h 17016984"/>
              <a:gd name="connsiteX2929" fmla="*/ 13701825 w 17518038"/>
              <a:gd name="connsiteY2929" fmla="*/ 2127457 h 17016984"/>
              <a:gd name="connsiteX2930" fmla="*/ 13726841 w 17518038"/>
              <a:gd name="connsiteY2930" fmla="*/ 2100440 h 17016984"/>
              <a:gd name="connsiteX2931" fmla="*/ 13720836 w 17518038"/>
              <a:gd name="connsiteY2931" fmla="*/ 2093435 h 17016984"/>
              <a:gd name="connsiteX2932" fmla="*/ 13641662 w 17518038"/>
              <a:gd name="connsiteY2932" fmla="*/ 2072798 h 17016984"/>
              <a:gd name="connsiteX2933" fmla="*/ 13630779 w 17518038"/>
              <a:gd name="connsiteY2933" fmla="*/ 2073423 h 17016984"/>
              <a:gd name="connsiteX2934" fmla="*/ 13620772 w 17518038"/>
              <a:gd name="connsiteY2934" fmla="*/ 2091434 h 17016984"/>
              <a:gd name="connsiteX2935" fmla="*/ 13639785 w 17518038"/>
              <a:gd name="connsiteY2935" fmla="*/ 2092435 h 17016984"/>
              <a:gd name="connsiteX2936" fmla="*/ 13648791 w 17518038"/>
              <a:gd name="connsiteY2936" fmla="*/ 2074423 h 17016984"/>
              <a:gd name="connsiteX2937" fmla="*/ 13641662 w 17518038"/>
              <a:gd name="connsiteY2937" fmla="*/ 2072798 h 17016984"/>
              <a:gd name="connsiteX2938" fmla="*/ 15939240 w 17518038"/>
              <a:gd name="connsiteY2938" fmla="*/ 2065418 h 17016984"/>
              <a:gd name="connsiteX2939" fmla="*/ 15872196 w 17518038"/>
              <a:gd name="connsiteY2939" fmla="*/ 2094436 h 17016984"/>
              <a:gd name="connsiteX2940" fmla="*/ 15829170 w 17518038"/>
              <a:gd name="connsiteY2940" fmla="*/ 2158476 h 17016984"/>
              <a:gd name="connsiteX2941" fmla="*/ 15890208 w 17518038"/>
              <a:gd name="connsiteY2941" fmla="*/ 2155475 h 17016984"/>
              <a:gd name="connsiteX2942" fmla="*/ 15954249 w 17518038"/>
              <a:gd name="connsiteY2942" fmla="*/ 2113448 h 17016984"/>
              <a:gd name="connsiteX2943" fmla="*/ 15939240 w 17518038"/>
              <a:gd name="connsiteY2943" fmla="*/ 2065418 h 17016984"/>
              <a:gd name="connsiteX2944" fmla="*/ 13556733 w 17518038"/>
              <a:gd name="connsiteY2944" fmla="*/ 2054411 h 17016984"/>
              <a:gd name="connsiteX2945" fmla="*/ 13536720 w 17518038"/>
              <a:gd name="connsiteY2945" fmla="*/ 2059414 h 17016984"/>
              <a:gd name="connsiteX2946" fmla="*/ 13495693 w 17518038"/>
              <a:gd name="connsiteY2946" fmla="*/ 2117451 h 17016984"/>
              <a:gd name="connsiteX2947" fmla="*/ 13552730 w 17518038"/>
              <a:gd name="connsiteY2947" fmla="*/ 2078426 h 17016984"/>
              <a:gd name="connsiteX2948" fmla="*/ 13556733 w 17518038"/>
              <a:gd name="connsiteY2948" fmla="*/ 2054411 h 17016984"/>
              <a:gd name="connsiteX2949" fmla="*/ 15799901 w 17518038"/>
              <a:gd name="connsiteY2949" fmla="*/ 2043779 h 17016984"/>
              <a:gd name="connsiteX2950" fmla="*/ 15788144 w 17518038"/>
              <a:gd name="connsiteY2950" fmla="*/ 2044404 h 17016984"/>
              <a:gd name="connsiteX2951" fmla="*/ 15777136 w 17518038"/>
              <a:gd name="connsiteY2951" fmla="*/ 2062416 h 17016984"/>
              <a:gd name="connsiteX2952" fmla="*/ 15797149 w 17518038"/>
              <a:gd name="connsiteY2952" fmla="*/ 2063416 h 17016984"/>
              <a:gd name="connsiteX2953" fmla="*/ 15807155 w 17518038"/>
              <a:gd name="connsiteY2953" fmla="*/ 2045405 h 17016984"/>
              <a:gd name="connsiteX2954" fmla="*/ 15799901 w 17518038"/>
              <a:gd name="connsiteY2954" fmla="*/ 2043779 h 17016984"/>
              <a:gd name="connsiteX2955" fmla="*/ 14186130 w 17518038"/>
              <a:gd name="connsiteY2955" fmla="*/ 2004004 h 17016984"/>
              <a:gd name="connsiteX2956" fmla="*/ 14176124 w 17518038"/>
              <a:gd name="connsiteY2956" fmla="*/ 2022390 h 17016984"/>
              <a:gd name="connsiteX2957" fmla="*/ 14195136 w 17518038"/>
              <a:gd name="connsiteY2957" fmla="*/ 2021390 h 17016984"/>
              <a:gd name="connsiteX2958" fmla="*/ 14205142 w 17518038"/>
              <a:gd name="connsiteY2958" fmla="*/ 2004379 h 17016984"/>
              <a:gd name="connsiteX2959" fmla="*/ 14186130 w 17518038"/>
              <a:gd name="connsiteY2959" fmla="*/ 2004004 h 17016984"/>
              <a:gd name="connsiteX2960" fmla="*/ 14964623 w 17518038"/>
              <a:gd name="connsiteY2960" fmla="*/ 1983366 h 17016984"/>
              <a:gd name="connsiteX2961" fmla="*/ 14953616 w 17518038"/>
              <a:gd name="connsiteY2961" fmla="*/ 2016387 h 17016984"/>
              <a:gd name="connsiteX2962" fmla="*/ 14981633 w 17518038"/>
              <a:gd name="connsiteY2962" fmla="*/ 2027394 h 17016984"/>
              <a:gd name="connsiteX2963" fmla="*/ 15002647 w 17518038"/>
              <a:gd name="connsiteY2963" fmla="*/ 2001377 h 17016984"/>
              <a:gd name="connsiteX2964" fmla="*/ 14964623 w 17518038"/>
              <a:gd name="connsiteY2964" fmla="*/ 1983366 h 17016984"/>
              <a:gd name="connsiteX2965" fmla="*/ 13561736 w 17518038"/>
              <a:gd name="connsiteY2965" fmla="*/ 1970357 h 17016984"/>
              <a:gd name="connsiteX2966" fmla="*/ 13564737 w 17518038"/>
              <a:gd name="connsiteY2966" fmla="*/ 1991371 h 17016984"/>
              <a:gd name="connsiteX2967" fmla="*/ 13577746 w 17518038"/>
              <a:gd name="connsiteY2967" fmla="*/ 1982365 h 17016984"/>
              <a:gd name="connsiteX2968" fmla="*/ 13578746 w 17518038"/>
              <a:gd name="connsiteY2968" fmla="*/ 1971358 h 17016984"/>
              <a:gd name="connsiteX2969" fmla="*/ 13561736 w 17518038"/>
              <a:gd name="connsiteY2969" fmla="*/ 1970357 h 17016984"/>
              <a:gd name="connsiteX2970" fmla="*/ 17181981 w 17518038"/>
              <a:gd name="connsiteY2970" fmla="*/ 1943497 h 17016984"/>
              <a:gd name="connsiteX2971" fmla="*/ 17182864 w 17518038"/>
              <a:gd name="connsiteY2971" fmla="*/ 1943843 h 17016984"/>
              <a:gd name="connsiteX2972" fmla="*/ 17182026 w 17518038"/>
              <a:gd name="connsiteY2972" fmla="*/ 1944341 h 17016984"/>
              <a:gd name="connsiteX2973" fmla="*/ 14353236 w 17518038"/>
              <a:gd name="connsiteY2973" fmla="*/ 1917324 h 17016984"/>
              <a:gd name="connsiteX2974" fmla="*/ 14320215 w 17518038"/>
              <a:gd name="connsiteY2974" fmla="*/ 1924328 h 17016984"/>
              <a:gd name="connsiteX2975" fmla="*/ 14319215 w 17518038"/>
              <a:gd name="connsiteY2975" fmla="*/ 1954347 h 17016984"/>
              <a:gd name="connsiteX2976" fmla="*/ 14353236 w 17518038"/>
              <a:gd name="connsiteY2976" fmla="*/ 1960351 h 17016984"/>
              <a:gd name="connsiteX2977" fmla="*/ 14353236 w 17518038"/>
              <a:gd name="connsiteY2977" fmla="*/ 1917324 h 17016984"/>
              <a:gd name="connsiteX2978" fmla="*/ 14267182 w 17518038"/>
              <a:gd name="connsiteY2978" fmla="*/ 1891307 h 17016984"/>
              <a:gd name="connsiteX2979" fmla="*/ 14237163 w 17518038"/>
              <a:gd name="connsiteY2979" fmla="*/ 1904316 h 17016984"/>
              <a:gd name="connsiteX2980" fmla="*/ 14241165 w 17518038"/>
              <a:gd name="connsiteY2980" fmla="*/ 1912321 h 17016984"/>
              <a:gd name="connsiteX2981" fmla="*/ 14257176 w 17518038"/>
              <a:gd name="connsiteY2981" fmla="*/ 1907318 h 17016984"/>
              <a:gd name="connsiteX2982" fmla="*/ 14267182 w 17518038"/>
              <a:gd name="connsiteY2982" fmla="*/ 1891307 h 17016984"/>
              <a:gd name="connsiteX2983" fmla="*/ 13508045 w 17518038"/>
              <a:gd name="connsiteY2983" fmla="*/ 1890886 h 17016984"/>
              <a:gd name="connsiteX2984" fmla="*/ 13394630 w 17518038"/>
              <a:gd name="connsiteY2984" fmla="*/ 1927330 h 17016984"/>
              <a:gd name="connsiteX2985" fmla="*/ 13272553 w 17518038"/>
              <a:gd name="connsiteY2985" fmla="*/ 2056412 h 17016984"/>
              <a:gd name="connsiteX2986" fmla="*/ 13296568 w 17518038"/>
              <a:gd name="connsiteY2986" fmla="*/ 2125456 h 17016984"/>
              <a:gd name="connsiteX2987" fmla="*/ 13343598 w 17518038"/>
              <a:gd name="connsiteY2987" fmla="*/ 2204506 h 17016984"/>
              <a:gd name="connsiteX2988" fmla="*/ 13418645 w 17518038"/>
              <a:gd name="connsiteY2988" fmla="*/ 2202504 h 17016984"/>
              <a:gd name="connsiteX2989" fmla="*/ 13488689 w 17518038"/>
              <a:gd name="connsiteY2989" fmla="*/ 2123454 h 17016984"/>
              <a:gd name="connsiteX2990" fmla="*/ 13494693 w 17518038"/>
              <a:gd name="connsiteY2990" fmla="*/ 2121453 h 17016984"/>
              <a:gd name="connsiteX2991" fmla="*/ 13495693 w 17518038"/>
              <a:gd name="connsiteY2991" fmla="*/ 2121453 h 17016984"/>
              <a:gd name="connsiteX2992" fmla="*/ 13494693 w 17518038"/>
              <a:gd name="connsiteY2992" fmla="*/ 2117451 h 17016984"/>
              <a:gd name="connsiteX2993" fmla="*/ 13488689 w 17518038"/>
              <a:gd name="connsiteY2993" fmla="*/ 2121453 h 17016984"/>
              <a:gd name="connsiteX2994" fmla="*/ 13488689 w 17518038"/>
              <a:gd name="connsiteY2994" fmla="*/ 2123454 h 17016984"/>
              <a:gd name="connsiteX2995" fmla="*/ 13450665 w 17518038"/>
              <a:gd name="connsiteY2995" fmla="*/ 2135462 h 17016984"/>
              <a:gd name="connsiteX2996" fmla="*/ 13381622 w 17518038"/>
              <a:gd name="connsiteY2996" fmla="*/ 2054411 h 17016984"/>
              <a:gd name="connsiteX2997" fmla="*/ 13410640 w 17518038"/>
              <a:gd name="connsiteY2997" fmla="*/ 1963353 h 17016984"/>
              <a:gd name="connsiteX2998" fmla="*/ 13498696 w 17518038"/>
              <a:gd name="connsiteY2998" fmla="*/ 1941339 h 17016984"/>
              <a:gd name="connsiteX2999" fmla="*/ 13521711 w 17518038"/>
              <a:gd name="connsiteY2999" fmla="*/ 1938337 h 17016984"/>
              <a:gd name="connsiteX3000" fmla="*/ 13551730 w 17518038"/>
              <a:gd name="connsiteY3000" fmla="*/ 1911320 h 17016984"/>
              <a:gd name="connsiteX3001" fmla="*/ 13544725 w 17518038"/>
              <a:gd name="connsiteY3001" fmla="*/ 1899313 h 17016984"/>
              <a:gd name="connsiteX3002" fmla="*/ 13508045 w 17518038"/>
              <a:gd name="connsiteY3002" fmla="*/ 1890886 h 17016984"/>
              <a:gd name="connsiteX3003" fmla="*/ 15377885 w 17518038"/>
              <a:gd name="connsiteY3003" fmla="*/ 1882302 h 17016984"/>
              <a:gd name="connsiteX3004" fmla="*/ 15351867 w 17518038"/>
              <a:gd name="connsiteY3004" fmla="*/ 1887305 h 17016984"/>
              <a:gd name="connsiteX3005" fmla="*/ 15349867 w 17518038"/>
              <a:gd name="connsiteY3005" fmla="*/ 1899313 h 17016984"/>
              <a:gd name="connsiteX3006" fmla="*/ 15367878 w 17518038"/>
              <a:gd name="connsiteY3006" fmla="*/ 1899313 h 17016984"/>
              <a:gd name="connsiteX3007" fmla="*/ 14458303 w 17518038"/>
              <a:gd name="connsiteY3007" fmla="*/ 1879300 h 17016984"/>
              <a:gd name="connsiteX3008" fmla="*/ 14436288 w 17518038"/>
              <a:gd name="connsiteY3008" fmla="*/ 1881301 h 17016984"/>
              <a:gd name="connsiteX3009" fmla="*/ 14424281 w 17518038"/>
              <a:gd name="connsiteY3009" fmla="*/ 1899313 h 17016984"/>
              <a:gd name="connsiteX3010" fmla="*/ 14446295 w 17518038"/>
              <a:gd name="connsiteY3010" fmla="*/ 1899313 h 17016984"/>
              <a:gd name="connsiteX3011" fmla="*/ 13625776 w 17518038"/>
              <a:gd name="connsiteY3011" fmla="*/ 1835272 h 17016984"/>
              <a:gd name="connsiteX3012" fmla="*/ 13599759 w 17518038"/>
              <a:gd name="connsiteY3012" fmla="*/ 1840275 h 17016984"/>
              <a:gd name="connsiteX3013" fmla="*/ 13597759 w 17518038"/>
              <a:gd name="connsiteY3013" fmla="*/ 1852283 h 17016984"/>
              <a:gd name="connsiteX3014" fmla="*/ 13616771 w 17518038"/>
              <a:gd name="connsiteY3014" fmla="*/ 1852283 h 17016984"/>
              <a:gd name="connsiteX3015" fmla="*/ 16510601 w 17518038"/>
              <a:gd name="connsiteY3015" fmla="*/ 1826266 h 17016984"/>
              <a:gd name="connsiteX3016" fmla="*/ 16465572 w 17518038"/>
              <a:gd name="connsiteY3016" fmla="*/ 1842276 h 17016984"/>
              <a:gd name="connsiteX3017" fmla="*/ 16446560 w 17518038"/>
              <a:gd name="connsiteY3017" fmla="*/ 1858287 h 17016984"/>
              <a:gd name="connsiteX3018" fmla="*/ 16421544 w 17518038"/>
              <a:gd name="connsiteY3018" fmla="*/ 1897311 h 17016984"/>
              <a:gd name="connsiteX3019" fmla="*/ 16315477 w 17518038"/>
              <a:gd name="connsiteY3019" fmla="*/ 1964354 h 17016984"/>
              <a:gd name="connsiteX3020" fmla="*/ 16226421 w 17518038"/>
              <a:gd name="connsiteY3020" fmla="*/ 1990370 h 17016984"/>
              <a:gd name="connsiteX3021" fmla="*/ 16206408 w 17518038"/>
              <a:gd name="connsiteY3021" fmla="*/ 2042403 h 17016984"/>
              <a:gd name="connsiteX3022" fmla="*/ 16160379 w 17518038"/>
              <a:gd name="connsiteY3022" fmla="*/ 2068420 h 17016984"/>
              <a:gd name="connsiteX3023" fmla="*/ 16104344 w 17518038"/>
              <a:gd name="connsiteY3023" fmla="*/ 2062416 h 17016984"/>
              <a:gd name="connsiteX3024" fmla="*/ 16064319 w 17518038"/>
              <a:gd name="connsiteY3024" fmla="*/ 2090433 h 17016984"/>
              <a:gd name="connsiteX3025" fmla="*/ 16080329 w 17518038"/>
              <a:gd name="connsiteY3025" fmla="*/ 2108445 h 17016984"/>
              <a:gd name="connsiteX3026" fmla="*/ 16104344 w 17518038"/>
              <a:gd name="connsiteY3026" fmla="*/ 2120452 h 17016984"/>
              <a:gd name="connsiteX3027" fmla="*/ 16063318 w 17518038"/>
              <a:gd name="connsiteY3027" fmla="*/ 2150471 h 17016984"/>
              <a:gd name="connsiteX3028" fmla="*/ 15992272 w 17518038"/>
              <a:gd name="connsiteY3028" fmla="*/ 2138464 h 17016984"/>
              <a:gd name="connsiteX3029" fmla="*/ 15886206 w 17518038"/>
              <a:gd name="connsiteY3029" fmla="*/ 2154474 h 17016984"/>
              <a:gd name="connsiteX3030" fmla="*/ 15824167 w 17518038"/>
              <a:gd name="connsiteY3030" fmla="*/ 2157476 h 17016984"/>
              <a:gd name="connsiteX3031" fmla="*/ 15710094 w 17518038"/>
              <a:gd name="connsiteY3031" fmla="*/ 2176488 h 17016984"/>
              <a:gd name="connsiteX3032" fmla="*/ 15665066 w 17518038"/>
              <a:gd name="connsiteY3032" fmla="*/ 2159477 h 17016984"/>
              <a:gd name="connsiteX3033" fmla="*/ 15546991 w 17518038"/>
              <a:gd name="connsiteY3033" fmla="*/ 2142466 h 17016984"/>
              <a:gd name="connsiteX3034" fmla="*/ 15527980 w 17518038"/>
              <a:gd name="connsiteY3034" fmla="*/ 2140465 h 17016984"/>
              <a:gd name="connsiteX3035" fmla="*/ 15509968 w 17518038"/>
              <a:gd name="connsiteY3035" fmla="*/ 2168483 h 17016984"/>
              <a:gd name="connsiteX3036" fmla="*/ 15517973 w 17518038"/>
              <a:gd name="connsiteY3036" fmla="*/ 2181491 h 17016984"/>
              <a:gd name="connsiteX3037" fmla="*/ 15542989 w 17518038"/>
              <a:gd name="connsiteY3037" fmla="*/ 2251535 h 17016984"/>
              <a:gd name="connsiteX3038" fmla="*/ 15420911 w 17518038"/>
              <a:gd name="connsiteY3038" fmla="*/ 2271548 h 17016984"/>
              <a:gd name="connsiteX3039" fmla="*/ 15349867 w 17518038"/>
              <a:gd name="connsiteY3039" fmla="*/ 2257539 h 17016984"/>
              <a:gd name="connsiteX3040" fmla="*/ 15304088 w 17518038"/>
              <a:gd name="connsiteY3040" fmla="*/ 2269797 h 17016984"/>
              <a:gd name="connsiteX3041" fmla="*/ 15260143 w 17518038"/>
              <a:gd name="connsiteY3041" fmla="*/ 2298349 h 17016984"/>
              <a:gd name="connsiteX3042" fmla="*/ 15247880 w 17518038"/>
              <a:gd name="connsiteY3042" fmla="*/ 2275957 h 17016984"/>
              <a:gd name="connsiteX3043" fmla="*/ 15279822 w 17518038"/>
              <a:gd name="connsiteY3043" fmla="*/ 2184493 h 17016984"/>
              <a:gd name="connsiteX3044" fmla="*/ 15239797 w 17518038"/>
              <a:gd name="connsiteY3044" fmla="*/ 2154474 h 17016984"/>
              <a:gd name="connsiteX3045" fmla="*/ 15155744 w 17518038"/>
              <a:gd name="connsiteY3045" fmla="*/ 2193499 h 17016984"/>
              <a:gd name="connsiteX3046" fmla="*/ 15124724 w 17518038"/>
              <a:gd name="connsiteY3046" fmla="*/ 2282555 h 17016984"/>
              <a:gd name="connsiteX3047" fmla="*/ 15170753 w 17518038"/>
              <a:gd name="connsiteY3047" fmla="*/ 2356602 h 17016984"/>
              <a:gd name="connsiteX3048" fmla="*/ 15258873 w 17518038"/>
              <a:gd name="connsiteY3048" fmla="*/ 2300793 h 17016984"/>
              <a:gd name="connsiteX3049" fmla="*/ 15245691 w 17518038"/>
              <a:gd name="connsiteY3049" fmla="*/ 2332133 h 17016984"/>
              <a:gd name="connsiteX3050" fmla="*/ 15166750 w 17518038"/>
              <a:gd name="connsiteY3050" fmla="*/ 2357602 h 17016984"/>
              <a:gd name="connsiteX3051" fmla="*/ 15024661 w 17518038"/>
              <a:gd name="connsiteY3051" fmla="*/ 2401630 h 17016984"/>
              <a:gd name="connsiteX3052" fmla="*/ 14990639 w 17518038"/>
              <a:gd name="connsiteY3052" fmla="*/ 2391624 h 17016984"/>
              <a:gd name="connsiteX3053" fmla="*/ 14969626 w 17518038"/>
              <a:gd name="connsiteY3053" fmla="*/ 2389623 h 17016984"/>
              <a:gd name="connsiteX3054" fmla="*/ 14960620 w 17518038"/>
              <a:gd name="connsiteY3054" fmla="*/ 2388622 h 17016984"/>
              <a:gd name="connsiteX3055" fmla="*/ 14956617 w 17518038"/>
              <a:gd name="connsiteY3055" fmla="*/ 2388622 h 17016984"/>
              <a:gd name="connsiteX3056" fmla="*/ 14863559 w 17518038"/>
              <a:gd name="connsiteY3056" fmla="*/ 2410636 h 17016984"/>
              <a:gd name="connsiteX3057" fmla="*/ 14780131 w 17518038"/>
              <a:gd name="connsiteY3057" fmla="*/ 2367734 h 17016984"/>
              <a:gd name="connsiteX3058" fmla="*/ 14694298 w 17518038"/>
              <a:gd name="connsiteY3058" fmla="*/ 2329842 h 17016984"/>
              <a:gd name="connsiteX3059" fmla="*/ 14694452 w 17518038"/>
              <a:gd name="connsiteY3059" fmla="*/ 2329585 h 17016984"/>
              <a:gd name="connsiteX3060" fmla="*/ 14694006 w 17518038"/>
              <a:gd name="connsiteY3060" fmla="*/ 2329713 h 17016984"/>
              <a:gd name="connsiteX3061" fmla="*/ 14691450 w 17518038"/>
              <a:gd name="connsiteY3061" fmla="*/ 2328584 h 17016984"/>
              <a:gd name="connsiteX3062" fmla="*/ 14745484 w 17518038"/>
              <a:gd name="connsiteY3062" fmla="*/ 2263543 h 17016984"/>
              <a:gd name="connsiteX3063" fmla="*/ 14828537 w 17518038"/>
              <a:gd name="connsiteY3063" fmla="*/ 2208508 h 17016984"/>
              <a:gd name="connsiteX3064" fmla="*/ 14875566 w 17518038"/>
              <a:gd name="connsiteY3064" fmla="*/ 2210509 h 17016984"/>
              <a:gd name="connsiteX3065" fmla="*/ 14948613 w 17518038"/>
              <a:gd name="connsiteY3065" fmla="*/ 2209509 h 17016984"/>
              <a:gd name="connsiteX3066" fmla="*/ 15056681 w 17518038"/>
              <a:gd name="connsiteY3066" fmla="*/ 2167482 h 17016984"/>
              <a:gd name="connsiteX3067" fmla="*/ 15069689 w 17518038"/>
              <a:gd name="connsiteY3067" fmla="*/ 2138464 h 17016984"/>
              <a:gd name="connsiteX3068" fmla="*/ 15061684 w 17518038"/>
              <a:gd name="connsiteY3068" fmla="*/ 2094436 h 17016984"/>
              <a:gd name="connsiteX3069" fmla="*/ 15126725 w 17518038"/>
              <a:gd name="connsiteY3069" fmla="*/ 2045405 h 17016984"/>
              <a:gd name="connsiteX3070" fmla="*/ 15121722 w 17518038"/>
              <a:gd name="connsiteY3070" fmla="*/ 2022390 h 17016984"/>
              <a:gd name="connsiteX3071" fmla="*/ 14996643 w 17518038"/>
              <a:gd name="connsiteY3071" fmla="*/ 2080427 h 17016984"/>
              <a:gd name="connsiteX3072" fmla="*/ 14963623 w 17518038"/>
              <a:gd name="connsiteY3072" fmla="*/ 2109445 h 17016984"/>
              <a:gd name="connsiteX3073" fmla="*/ 14668436 w 17518038"/>
              <a:gd name="connsiteY3073" fmla="*/ 2108445 h 17016984"/>
              <a:gd name="connsiteX3074" fmla="*/ 14587385 w 17518038"/>
              <a:gd name="connsiteY3074" fmla="*/ 2153473 h 17016984"/>
              <a:gd name="connsiteX3075" fmla="*/ 14557366 w 17518038"/>
              <a:gd name="connsiteY3075" fmla="*/ 2189496 h 17016984"/>
              <a:gd name="connsiteX3076" fmla="*/ 14517340 w 17518038"/>
              <a:gd name="connsiteY3076" fmla="*/ 2163480 h 17016984"/>
              <a:gd name="connsiteX3077" fmla="*/ 14523344 w 17518038"/>
              <a:gd name="connsiteY3077" fmla="*/ 2118451 h 17016984"/>
              <a:gd name="connsiteX3078" fmla="*/ 14570373 w 17518038"/>
              <a:gd name="connsiteY3078" fmla="*/ 2102441 h 17016984"/>
              <a:gd name="connsiteX3079" fmla="*/ 14557366 w 17518038"/>
              <a:gd name="connsiteY3079" fmla="*/ 2034398 h 17016984"/>
              <a:gd name="connsiteX3080" fmla="*/ 14392261 w 17518038"/>
              <a:gd name="connsiteY3080" fmla="*/ 2086431 h 17016984"/>
              <a:gd name="connsiteX3081" fmla="*/ 14365244 w 17518038"/>
              <a:gd name="connsiteY3081" fmla="*/ 2137463 h 17016984"/>
              <a:gd name="connsiteX3082" fmla="*/ 14437290 w 17518038"/>
              <a:gd name="connsiteY3082" fmla="*/ 2173486 h 17016984"/>
              <a:gd name="connsiteX3083" fmla="*/ 14431285 w 17518038"/>
              <a:gd name="connsiteY3083" fmla="*/ 2201504 h 17016984"/>
              <a:gd name="connsiteX3084" fmla="*/ 14384256 w 17518038"/>
              <a:gd name="connsiteY3084" fmla="*/ 2223518 h 17016984"/>
              <a:gd name="connsiteX3085" fmla="*/ 14364243 w 17518038"/>
              <a:gd name="connsiteY3085" fmla="*/ 2222517 h 17016984"/>
              <a:gd name="connsiteX3086" fmla="*/ 14251171 w 17518038"/>
              <a:gd name="connsiteY3086" fmla="*/ 2167482 h 17016984"/>
              <a:gd name="connsiteX3087" fmla="*/ 14096073 w 17518038"/>
              <a:gd name="connsiteY3087" fmla="*/ 2165481 h 17016984"/>
              <a:gd name="connsiteX3088" fmla="*/ 14064053 w 17518038"/>
              <a:gd name="connsiteY3088" fmla="*/ 2158476 h 17016984"/>
              <a:gd name="connsiteX3089" fmla="*/ 14080063 w 17518038"/>
              <a:gd name="connsiteY3089" fmla="*/ 2140465 h 17016984"/>
              <a:gd name="connsiteX3090" fmla="*/ 14115085 w 17518038"/>
              <a:gd name="connsiteY3090" fmla="*/ 2057413 h 17016984"/>
              <a:gd name="connsiteX3091" fmla="*/ 13955984 w 17518038"/>
              <a:gd name="connsiteY3091" fmla="*/ 2046406 h 17016984"/>
              <a:gd name="connsiteX3092" fmla="*/ 13908955 w 17518038"/>
              <a:gd name="connsiteY3092" fmla="*/ 2067419 h 17016984"/>
              <a:gd name="connsiteX3093" fmla="*/ 13882939 w 17518038"/>
              <a:gd name="connsiteY3093" fmla="*/ 2117451 h 17016984"/>
              <a:gd name="connsiteX3094" fmla="*/ 13853920 w 17518038"/>
              <a:gd name="connsiteY3094" fmla="*/ 2149471 h 17016984"/>
              <a:gd name="connsiteX3095" fmla="*/ 13791882 w 17518038"/>
              <a:gd name="connsiteY3095" fmla="*/ 2179490 h 17016984"/>
              <a:gd name="connsiteX3096" fmla="*/ 13691818 w 17518038"/>
              <a:gd name="connsiteY3096" fmla="*/ 2135462 h 17016984"/>
              <a:gd name="connsiteX3097" fmla="*/ 13535719 w 17518038"/>
              <a:gd name="connsiteY3097" fmla="*/ 2227520 h 17016984"/>
              <a:gd name="connsiteX3098" fmla="*/ 13349601 w 17518038"/>
              <a:gd name="connsiteY3098" fmla="*/ 2300566 h 17016984"/>
              <a:gd name="connsiteX3099" fmla="*/ 13296568 w 17518038"/>
              <a:gd name="connsiteY3099" fmla="*/ 2229521 h 17016984"/>
              <a:gd name="connsiteX3100" fmla="*/ 13201508 w 17518038"/>
              <a:gd name="connsiteY3100" fmla="*/ 2199502 h 17016984"/>
              <a:gd name="connsiteX3101" fmla="*/ 13002382 w 17518038"/>
              <a:gd name="connsiteY3101" fmla="*/ 2256539 h 17016984"/>
              <a:gd name="connsiteX3102" fmla="*/ 12918329 w 17518038"/>
              <a:gd name="connsiteY3102" fmla="*/ 2273549 h 17016984"/>
              <a:gd name="connsiteX3103" fmla="*/ 12860291 w 17518038"/>
              <a:gd name="connsiteY3103" fmla="*/ 2276551 h 17016984"/>
              <a:gd name="connsiteX3104" fmla="*/ 12778240 w 17518038"/>
              <a:gd name="connsiteY3104" fmla="*/ 2341592 h 17016984"/>
              <a:gd name="connsiteX3105" fmla="*/ 12701192 w 17518038"/>
              <a:gd name="connsiteY3105" fmla="*/ 2384620 h 17016984"/>
              <a:gd name="connsiteX3106" fmla="*/ 12627145 w 17518038"/>
              <a:gd name="connsiteY3106" fmla="*/ 2372612 h 17016984"/>
              <a:gd name="connsiteX3107" fmla="*/ 12563104 w 17518038"/>
              <a:gd name="connsiteY3107" fmla="*/ 2406633 h 17016984"/>
              <a:gd name="connsiteX3108" fmla="*/ 12491059 w 17518038"/>
              <a:gd name="connsiteY3108" fmla="*/ 2437653 h 17016984"/>
              <a:gd name="connsiteX3109" fmla="*/ 12428019 w 17518038"/>
              <a:gd name="connsiteY3109" fmla="*/ 2335588 h 17016984"/>
              <a:gd name="connsiteX3110" fmla="*/ 12366980 w 17518038"/>
              <a:gd name="connsiteY3110" fmla="*/ 2250535 h 17016984"/>
              <a:gd name="connsiteX3111" fmla="*/ 12357974 w 17518038"/>
              <a:gd name="connsiteY3111" fmla="*/ 2208508 h 17016984"/>
              <a:gd name="connsiteX3112" fmla="*/ 12323952 w 17518038"/>
              <a:gd name="connsiteY3112" fmla="*/ 2132460 h 17016984"/>
              <a:gd name="connsiteX3113" fmla="*/ 12279924 w 17518038"/>
              <a:gd name="connsiteY3113" fmla="*/ 2149471 h 17016984"/>
              <a:gd name="connsiteX3114" fmla="*/ 12275923 w 17518038"/>
              <a:gd name="connsiteY3114" fmla="*/ 2185494 h 17016984"/>
              <a:gd name="connsiteX3115" fmla="*/ 12298937 w 17518038"/>
              <a:gd name="connsiteY3115" fmla="*/ 2196501 h 17016984"/>
              <a:gd name="connsiteX3116" fmla="*/ 12259912 w 17518038"/>
              <a:gd name="connsiteY3116" fmla="*/ 2306570 h 17016984"/>
              <a:gd name="connsiteX3117" fmla="*/ 12204877 w 17518038"/>
              <a:gd name="connsiteY3117" fmla="*/ 2317577 h 17016984"/>
              <a:gd name="connsiteX3118" fmla="*/ 12162851 w 17518038"/>
              <a:gd name="connsiteY3118" fmla="*/ 2265544 h 17016984"/>
              <a:gd name="connsiteX3119" fmla="*/ 11960723 w 17518038"/>
              <a:gd name="connsiteY3119" fmla="*/ 2410636 h 17016984"/>
              <a:gd name="connsiteX3120" fmla="*/ 11854655 w 17518038"/>
              <a:gd name="connsiteY3120" fmla="*/ 2487685 h 17016984"/>
              <a:gd name="connsiteX3121" fmla="*/ 11753592 w 17518038"/>
              <a:gd name="connsiteY3121" fmla="*/ 2560731 h 17016984"/>
              <a:gd name="connsiteX3122" fmla="*/ 11700559 w 17518038"/>
              <a:gd name="connsiteY3122" fmla="*/ 2604759 h 17016984"/>
              <a:gd name="connsiteX3123" fmla="*/ 11547462 w 17518038"/>
              <a:gd name="connsiteY3123" fmla="*/ 2690813 h 17016984"/>
              <a:gd name="connsiteX3124" fmla="*/ 11479418 w 17518038"/>
              <a:gd name="connsiteY3124" fmla="*/ 2702821 h 17016984"/>
              <a:gd name="connsiteX3125" fmla="*/ 11439393 w 17518038"/>
              <a:gd name="connsiteY3125" fmla="*/ 2758856 h 17016984"/>
              <a:gd name="connsiteX3126" fmla="*/ 11397367 w 17518038"/>
              <a:gd name="connsiteY3126" fmla="*/ 2807887 h 17016984"/>
              <a:gd name="connsiteX3127" fmla="*/ 11381357 w 17518038"/>
              <a:gd name="connsiteY3127" fmla="*/ 2757856 h 17016984"/>
              <a:gd name="connsiteX3128" fmla="*/ 11371350 w 17518038"/>
              <a:gd name="connsiteY3128" fmla="*/ 2734841 h 17016984"/>
              <a:gd name="connsiteX3129" fmla="*/ 11241268 w 17518038"/>
              <a:gd name="connsiteY3129" fmla="*/ 2794879 h 17016984"/>
              <a:gd name="connsiteX3130" fmla="*/ 11189235 w 17518038"/>
              <a:gd name="connsiteY3130" fmla="*/ 2837906 h 17016984"/>
              <a:gd name="connsiteX3131" fmla="*/ 11073161 w 17518038"/>
              <a:gd name="connsiteY3131" fmla="*/ 2895943 h 17016984"/>
              <a:gd name="connsiteX3132" fmla="*/ 10961091 w 17518038"/>
              <a:gd name="connsiteY3132" fmla="*/ 2975994 h 17016984"/>
              <a:gd name="connsiteX3133" fmla="*/ 10896050 w 17518038"/>
              <a:gd name="connsiteY3133" fmla="*/ 2996006 h 17016984"/>
              <a:gd name="connsiteX3134" fmla="*/ 10795987 w 17518038"/>
              <a:gd name="connsiteY3134" fmla="*/ 3063049 h 17016984"/>
              <a:gd name="connsiteX3135" fmla="*/ 10784980 w 17518038"/>
              <a:gd name="connsiteY3135" fmla="*/ 3098071 h 17016984"/>
              <a:gd name="connsiteX3136" fmla="*/ 10750958 w 17518038"/>
              <a:gd name="connsiteY3136" fmla="*/ 3091066 h 17016984"/>
              <a:gd name="connsiteX3137" fmla="*/ 10694923 w 17518038"/>
              <a:gd name="connsiteY3137" fmla="*/ 3093068 h 17016984"/>
              <a:gd name="connsiteX3138" fmla="*/ 10576848 w 17518038"/>
              <a:gd name="connsiteY3138" fmla="*/ 3152105 h 17016984"/>
              <a:gd name="connsiteX3139" fmla="*/ 10496797 w 17518038"/>
              <a:gd name="connsiteY3139" fmla="*/ 3212143 h 17016984"/>
              <a:gd name="connsiteX3140" fmla="*/ 10463776 w 17518038"/>
              <a:gd name="connsiteY3140" fmla="*/ 3273181 h 17016984"/>
              <a:gd name="connsiteX3141" fmla="*/ 10399736 w 17518038"/>
              <a:gd name="connsiteY3141" fmla="*/ 3290192 h 17016984"/>
              <a:gd name="connsiteX3142" fmla="*/ 10379723 w 17518038"/>
              <a:gd name="connsiteY3142" fmla="*/ 3289192 h 17016984"/>
              <a:gd name="connsiteX3143" fmla="*/ 10364714 w 17518038"/>
              <a:gd name="connsiteY3143" fmla="*/ 3319211 h 17016984"/>
              <a:gd name="connsiteX3144" fmla="*/ 10397734 w 17518038"/>
              <a:gd name="connsiteY3144" fmla="*/ 3371244 h 17016984"/>
              <a:gd name="connsiteX3145" fmla="*/ 10381724 w 17518038"/>
              <a:gd name="connsiteY3145" fmla="*/ 3422276 h 17016984"/>
              <a:gd name="connsiteX3146" fmla="*/ 10335695 w 17518038"/>
              <a:gd name="connsiteY3146" fmla="*/ 3445291 h 17016984"/>
              <a:gd name="connsiteX3147" fmla="*/ 10233631 w 17518038"/>
              <a:gd name="connsiteY3147" fmla="*/ 3446291 h 17016984"/>
              <a:gd name="connsiteX3148" fmla="*/ 10152579 w 17518038"/>
              <a:gd name="connsiteY3148" fmla="*/ 3499325 h 17016984"/>
              <a:gd name="connsiteX3149" fmla="*/ 10104549 w 17518038"/>
              <a:gd name="connsiteY3149" fmla="*/ 3591383 h 17016984"/>
              <a:gd name="connsiteX3150" fmla="*/ 10106550 w 17518038"/>
              <a:gd name="connsiteY3150" fmla="*/ 3672434 h 17016984"/>
              <a:gd name="connsiteX3151" fmla="*/ 10084536 w 17518038"/>
              <a:gd name="connsiteY3151" fmla="*/ 3704454 h 17016984"/>
              <a:gd name="connsiteX3152" fmla="*/ 9947449 w 17518038"/>
              <a:gd name="connsiteY3152" fmla="*/ 3805518 h 17016984"/>
              <a:gd name="connsiteX3153" fmla="*/ 9835379 w 17518038"/>
              <a:gd name="connsiteY3153" fmla="*/ 3867558 h 17016984"/>
              <a:gd name="connsiteX3154" fmla="*/ 9785347 w 17518038"/>
              <a:gd name="connsiteY3154" fmla="*/ 3921592 h 17016984"/>
              <a:gd name="connsiteX3155" fmla="*/ 9753327 w 17518038"/>
              <a:gd name="connsiteY3155" fmla="*/ 3958615 h 17016984"/>
              <a:gd name="connsiteX3156" fmla="*/ 9743321 w 17518038"/>
              <a:gd name="connsiteY3156" fmla="*/ 3970623 h 17016984"/>
              <a:gd name="connsiteX3157" fmla="*/ 9740319 w 17518038"/>
              <a:gd name="connsiteY3157" fmla="*/ 3975626 h 17016984"/>
              <a:gd name="connsiteX3158" fmla="*/ 9775341 w 17518038"/>
              <a:gd name="connsiteY3158" fmla="*/ 3969622 h 17016984"/>
              <a:gd name="connsiteX3159" fmla="*/ 9822370 w 17518038"/>
              <a:gd name="connsiteY3159" fmla="*/ 3939603 h 17016984"/>
              <a:gd name="connsiteX3160" fmla="*/ 9869400 w 17518038"/>
              <a:gd name="connsiteY3160" fmla="*/ 3935601 h 17016984"/>
              <a:gd name="connsiteX3161" fmla="*/ 9843384 w 17518038"/>
              <a:gd name="connsiteY3161" fmla="*/ 3995639 h 17016984"/>
              <a:gd name="connsiteX3162" fmla="*/ 9727310 w 17518038"/>
              <a:gd name="connsiteY3162" fmla="*/ 4067684 h 17016984"/>
              <a:gd name="connsiteX3163" fmla="*/ 9676278 w 17518038"/>
              <a:gd name="connsiteY3163" fmla="*/ 4033663 h 17016984"/>
              <a:gd name="connsiteX3164" fmla="*/ 9665271 w 17518038"/>
              <a:gd name="connsiteY3164" fmla="*/ 4006646 h 17016984"/>
              <a:gd name="connsiteX3165" fmla="*/ 9616240 w 17518038"/>
              <a:gd name="connsiteY3165" fmla="*/ 4038666 h 17016984"/>
              <a:gd name="connsiteX3166" fmla="*/ 9581218 w 17518038"/>
              <a:gd name="connsiteY3166" fmla="*/ 4075689 h 17016984"/>
              <a:gd name="connsiteX3167" fmla="*/ 9499322 w 17518038"/>
              <a:gd name="connsiteY3167" fmla="*/ 4121984 h 17016984"/>
              <a:gd name="connsiteX3168" fmla="*/ 9479181 w 17518038"/>
              <a:gd name="connsiteY3168" fmla="*/ 4117768 h 17016984"/>
              <a:gd name="connsiteX3169" fmla="*/ 9498854 w 17518038"/>
              <a:gd name="connsiteY3169" fmla="*/ 4099626 h 17016984"/>
              <a:gd name="connsiteX3170" fmla="*/ 9497165 w 17518038"/>
              <a:gd name="connsiteY3170" fmla="*/ 4058678 h 17016984"/>
              <a:gd name="connsiteX3171" fmla="*/ 9463143 w 17518038"/>
              <a:gd name="connsiteY3171" fmla="*/ 4064682 h 17016984"/>
              <a:gd name="connsiteX3172" fmla="*/ 9455138 w 17518038"/>
              <a:gd name="connsiteY3172" fmla="*/ 4082693 h 17016984"/>
              <a:gd name="connsiteX3173" fmla="*/ 9477295 w 17518038"/>
              <a:gd name="connsiteY3173" fmla="*/ 4117373 h 17016984"/>
              <a:gd name="connsiteX3174" fmla="*/ 9474150 w 17518038"/>
              <a:gd name="connsiteY3174" fmla="*/ 4116715 h 17016984"/>
              <a:gd name="connsiteX3175" fmla="*/ 9408109 w 17518038"/>
              <a:gd name="connsiteY3175" fmla="*/ 4217779 h 17016984"/>
              <a:gd name="connsiteX3176" fmla="*/ 9422117 w 17518038"/>
              <a:gd name="connsiteY3176" fmla="*/ 4244796 h 17016984"/>
              <a:gd name="connsiteX3177" fmla="*/ 9415113 w 17518038"/>
              <a:gd name="connsiteY3177" fmla="*/ 4264809 h 17016984"/>
              <a:gd name="connsiteX3178" fmla="*/ 9379090 w 17518038"/>
              <a:gd name="connsiteY3178" fmla="*/ 4267811 h 17016984"/>
              <a:gd name="connsiteX3179" fmla="*/ 9327057 w 17518038"/>
              <a:gd name="connsiteY3179" fmla="*/ 4287823 h 17016984"/>
              <a:gd name="connsiteX3180" fmla="*/ 9195974 w 17518038"/>
              <a:gd name="connsiteY3180" fmla="*/ 4470939 h 17016984"/>
              <a:gd name="connsiteX3181" fmla="*/ 9067893 w 17518038"/>
              <a:gd name="connsiteY3181" fmla="*/ 4576006 h 17016984"/>
              <a:gd name="connsiteX3182" fmla="*/ 8991845 w 17518038"/>
              <a:gd name="connsiteY3182" fmla="*/ 4610027 h 17016984"/>
              <a:gd name="connsiteX3183" fmla="*/ 8971832 w 17518038"/>
              <a:gd name="connsiteY3183" fmla="*/ 4610027 h 17016984"/>
              <a:gd name="connsiteX3184" fmla="*/ 8956823 w 17518038"/>
              <a:gd name="connsiteY3184" fmla="*/ 4642047 h 17016984"/>
              <a:gd name="connsiteX3185" fmla="*/ 8988843 w 17518038"/>
              <a:gd name="connsiteY3185" fmla="*/ 4695081 h 17016984"/>
              <a:gd name="connsiteX3186" fmla="*/ 8991845 w 17518038"/>
              <a:gd name="connsiteY3186" fmla="*/ 4728102 h 17016984"/>
              <a:gd name="connsiteX3187" fmla="*/ 8950819 w 17518038"/>
              <a:gd name="connsiteY3187" fmla="*/ 4741110 h 17016984"/>
              <a:gd name="connsiteX3188" fmla="*/ 8853758 w 17518038"/>
              <a:gd name="connsiteY3188" fmla="*/ 4738108 h 17016984"/>
              <a:gd name="connsiteX3189" fmla="*/ 8747691 w 17518038"/>
              <a:gd name="connsiteY3189" fmla="*/ 4844175 h 17016984"/>
              <a:gd name="connsiteX3190" fmla="*/ 8725678 w 17518038"/>
              <a:gd name="connsiteY3190" fmla="*/ 4862187 h 17016984"/>
              <a:gd name="connsiteX3191" fmla="*/ 8581586 w 17518038"/>
              <a:gd name="connsiteY3191" fmla="*/ 4896208 h 17016984"/>
              <a:gd name="connsiteX3192" fmla="*/ 8524551 w 17518038"/>
              <a:gd name="connsiteY3192" fmla="*/ 4900211 h 17016984"/>
              <a:gd name="connsiteX3193" fmla="*/ 8401472 w 17518038"/>
              <a:gd name="connsiteY3193" fmla="*/ 5004276 h 17016984"/>
              <a:gd name="connsiteX3194" fmla="*/ 8258382 w 17518038"/>
              <a:gd name="connsiteY3194" fmla="*/ 5089330 h 17016984"/>
              <a:gd name="connsiteX3195" fmla="*/ 8256381 w 17518038"/>
              <a:gd name="connsiteY3195" fmla="*/ 5068317 h 17016984"/>
              <a:gd name="connsiteX3196" fmla="*/ 8294405 w 17518038"/>
              <a:gd name="connsiteY3196" fmla="*/ 4979261 h 17016984"/>
              <a:gd name="connsiteX3197" fmla="*/ 8233366 w 17518038"/>
              <a:gd name="connsiteY3197" fmla="*/ 4911218 h 17016984"/>
              <a:gd name="connsiteX3198" fmla="*/ 8212354 w 17518038"/>
              <a:gd name="connsiteY3198" fmla="*/ 4912218 h 17016984"/>
              <a:gd name="connsiteX3199" fmla="*/ 8198344 w 17518038"/>
              <a:gd name="connsiteY3199" fmla="*/ 4945239 h 17016984"/>
              <a:gd name="connsiteX3200" fmla="*/ 8214354 w 17518038"/>
              <a:gd name="connsiteY3200" fmla="*/ 5003276 h 17016984"/>
              <a:gd name="connsiteX3201" fmla="*/ 8136304 w 17518038"/>
              <a:gd name="connsiteY3201" fmla="*/ 5074321 h 17016984"/>
              <a:gd name="connsiteX3202" fmla="*/ 8019231 w 17518038"/>
              <a:gd name="connsiteY3202" fmla="*/ 5135359 h 17016984"/>
              <a:gd name="connsiteX3203" fmla="*/ 7951188 w 17518038"/>
              <a:gd name="connsiteY3203" fmla="*/ 5178386 h 17016984"/>
              <a:gd name="connsiteX3204" fmla="*/ 7898155 w 17518038"/>
              <a:gd name="connsiteY3204" fmla="*/ 5257437 h 17016984"/>
              <a:gd name="connsiteX3205" fmla="*/ 7932176 w 17518038"/>
              <a:gd name="connsiteY3205" fmla="*/ 5279450 h 17016984"/>
              <a:gd name="connsiteX3206" fmla="*/ 7928174 w 17518038"/>
              <a:gd name="connsiteY3206" fmla="*/ 5308469 h 17016984"/>
              <a:gd name="connsiteX3207" fmla="*/ 7884145 w 17518038"/>
              <a:gd name="connsiteY3207" fmla="*/ 5335486 h 17016984"/>
              <a:gd name="connsiteX3208" fmla="*/ 7795089 w 17518038"/>
              <a:gd name="connsiteY3208" fmla="*/ 5271445 h 17016984"/>
              <a:gd name="connsiteX3209" fmla="*/ 7774075 w 17518038"/>
              <a:gd name="connsiteY3209" fmla="*/ 5234422 h 17016984"/>
              <a:gd name="connsiteX3210" fmla="*/ 7669009 w 17518038"/>
              <a:gd name="connsiteY3210" fmla="*/ 5318475 h 17016984"/>
              <a:gd name="connsiteX3211" fmla="*/ 7646996 w 17518038"/>
              <a:gd name="connsiteY3211" fmla="*/ 5322478 h 17016984"/>
              <a:gd name="connsiteX3212" fmla="*/ 7557938 w 17518038"/>
              <a:gd name="connsiteY3212" fmla="*/ 5340489 h 17016984"/>
              <a:gd name="connsiteX3213" fmla="*/ 7500902 w 17518038"/>
              <a:gd name="connsiteY3213" fmla="*/ 5431547 h 17016984"/>
              <a:gd name="connsiteX3214" fmla="*/ 7439864 w 17518038"/>
              <a:gd name="connsiteY3214" fmla="*/ 5531610 h 17016984"/>
              <a:gd name="connsiteX3215" fmla="*/ 7441244 w 17518038"/>
              <a:gd name="connsiteY3215" fmla="*/ 5534828 h 17016984"/>
              <a:gd name="connsiteX3216" fmla="*/ 7439190 w 17518038"/>
              <a:gd name="connsiteY3216" fmla="*/ 5536368 h 17016984"/>
              <a:gd name="connsiteX3217" fmla="*/ 7416537 w 17518038"/>
              <a:gd name="connsiteY3217" fmla="*/ 5528140 h 17016984"/>
              <a:gd name="connsiteX3218" fmla="*/ 7324792 w 17518038"/>
              <a:gd name="connsiteY3218" fmla="*/ 5552624 h 17016984"/>
              <a:gd name="connsiteX3219" fmla="*/ 7290770 w 17518038"/>
              <a:gd name="connsiteY3219" fmla="*/ 5585644 h 17016984"/>
              <a:gd name="connsiteX3220" fmla="*/ 7314785 w 17518038"/>
              <a:gd name="connsiteY3220" fmla="*/ 5596651 h 17016984"/>
              <a:gd name="connsiteX3221" fmla="*/ 7377700 w 17518038"/>
              <a:gd name="connsiteY3221" fmla="*/ 5580891 h 17016984"/>
              <a:gd name="connsiteX3222" fmla="*/ 7439451 w 17518038"/>
              <a:gd name="connsiteY3222" fmla="*/ 5536907 h 17016984"/>
              <a:gd name="connsiteX3223" fmla="*/ 7440864 w 17518038"/>
              <a:gd name="connsiteY3223" fmla="*/ 5537614 h 17016984"/>
              <a:gd name="connsiteX3224" fmla="*/ 7441822 w 17518038"/>
              <a:gd name="connsiteY3224" fmla="*/ 5536178 h 17016984"/>
              <a:gd name="connsiteX3225" fmla="*/ 7451872 w 17518038"/>
              <a:gd name="connsiteY3225" fmla="*/ 5559628 h 17016984"/>
              <a:gd name="connsiteX3226" fmla="*/ 7406843 w 17518038"/>
              <a:gd name="connsiteY3226" fmla="*/ 5628671 h 17016984"/>
              <a:gd name="connsiteX3227" fmla="*/ 7219725 w 17518038"/>
              <a:gd name="connsiteY3227" fmla="*/ 5642680 h 17016984"/>
              <a:gd name="connsiteX3228" fmla="*/ 7176698 w 17518038"/>
              <a:gd name="connsiteY3228" fmla="*/ 5663694 h 17016984"/>
              <a:gd name="connsiteX3229" fmla="*/ 7154684 w 17518038"/>
              <a:gd name="connsiteY3229" fmla="*/ 5715727 h 17016984"/>
              <a:gd name="connsiteX3230" fmla="*/ 7170693 w 17518038"/>
              <a:gd name="connsiteY3230" fmla="*/ 5741743 h 17016984"/>
              <a:gd name="connsiteX3231" fmla="*/ 7141676 w 17518038"/>
              <a:gd name="connsiteY3231" fmla="*/ 5795777 h 17016984"/>
              <a:gd name="connsiteX3232" fmla="*/ 7097648 w 17518038"/>
              <a:gd name="connsiteY3232" fmla="*/ 5814789 h 17016984"/>
              <a:gd name="connsiteX3233" fmla="*/ 6934545 w 17518038"/>
              <a:gd name="connsiteY3233" fmla="*/ 5820793 h 17016984"/>
              <a:gd name="connsiteX3234" fmla="*/ 6864501 w 17518038"/>
              <a:gd name="connsiteY3234" fmla="*/ 5884833 h 17016984"/>
              <a:gd name="connsiteX3235" fmla="*/ 6863499 w 17518038"/>
              <a:gd name="connsiteY3235" fmla="*/ 5990901 h 17016984"/>
              <a:gd name="connsiteX3236" fmla="*/ 6800460 w 17518038"/>
              <a:gd name="connsiteY3236" fmla="*/ 6058943 h 17016984"/>
              <a:gd name="connsiteX3237" fmla="*/ 6730415 w 17518038"/>
              <a:gd name="connsiteY3237" fmla="*/ 6086961 h 17016984"/>
              <a:gd name="connsiteX3238" fmla="*/ 6656369 w 17518038"/>
              <a:gd name="connsiteY3238" fmla="*/ 6160007 h 17016984"/>
              <a:gd name="connsiteX3239" fmla="*/ 6705400 w 17518038"/>
              <a:gd name="connsiteY3239" fmla="*/ 6189026 h 17016984"/>
              <a:gd name="connsiteX3240" fmla="*/ 6713406 w 17518038"/>
              <a:gd name="connsiteY3240" fmla="*/ 6210039 h 17016984"/>
              <a:gd name="connsiteX3241" fmla="*/ 6671379 w 17518038"/>
              <a:gd name="connsiteY3241" fmla="*/ 6243060 h 17016984"/>
              <a:gd name="connsiteX3242" fmla="*/ 6650364 w 17518038"/>
              <a:gd name="connsiteY3242" fmla="*/ 6247063 h 17016984"/>
              <a:gd name="connsiteX3243" fmla="*/ 6488263 w 17518038"/>
              <a:gd name="connsiteY3243" fmla="*/ 6273079 h 17016984"/>
              <a:gd name="connsiteX3244" fmla="*/ 6465247 w 17518038"/>
              <a:gd name="connsiteY3244" fmla="*/ 6251065 h 17016984"/>
              <a:gd name="connsiteX3245" fmla="*/ 6404209 w 17518038"/>
              <a:gd name="connsiteY3245" fmla="*/ 6242059 h 17016984"/>
              <a:gd name="connsiteX3246" fmla="*/ 6386198 w 17518038"/>
              <a:gd name="connsiteY3246" fmla="*/ 6288089 h 17016984"/>
              <a:gd name="connsiteX3247" fmla="*/ 6388199 w 17518038"/>
              <a:gd name="connsiteY3247" fmla="*/ 6371141 h 17016984"/>
              <a:gd name="connsiteX3248" fmla="*/ 6358180 w 17518038"/>
              <a:gd name="connsiteY3248" fmla="*/ 6406163 h 17016984"/>
              <a:gd name="connsiteX3249" fmla="*/ 6339168 w 17518038"/>
              <a:gd name="connsiteY3249" fmla="*/ 6406163 h 17016984"/>
              <a:gd name="connsiteX3250" fmla="*/ 6317155 w 17518038"/>
              <a:gd name="connsiteY3250" fmla="*/ 6385150 h 17016984"/>
              <a:gd name="connsiteX3251" fmla="*/ 6287136 w 17518038"/>
              <a:gd name="connsiteY3251" fmla="*/ 6350128 h 17016984"/>
              <a:gd name="connsiteX3252" fmla="*/ 6267122 w 17518038"/>
              <a:gd name="connsiteY3252" fmla="*/ 6352129 h 17016984"/>
              <a:gd name="connsiteX3253" fmla="*/ 6249112 w 17518038"/>
              <a:gd name="connsiteY3253" fmla="*/ 6382148 h 17016984"/>
              <a:gd name="connsiteX3254" fmla="*/ 6210086 w 17518038"/>
              <a:gd name="connsiteY3254" fmla="*/ 6497221 h 17016984"/>
              <a:gd name="connsiteX3255" fmla="*/ 6052988 w 17518038"/>
              <a:gd name="connsiteY3255" fmla="*/ 6625302 h 17016984"/>
              <a:gd name="connsiteX3256" fmla="*/ 5967933 w 17518038"/>
              <a:gd name="connsiteY3256" fmla="*/ 6692344 h 17016984"/>
              <a:gd name="connsiteX3257" fmla="*/ 5843854 w 17518038"/>
              <a:gd name="connsiteY3257" fmla="*/ 6829431 h 17016984"/>
              <a:gd name="connsiteX3258" fmla="*/ 5826843 w 17518038"/>
              <a:gd name="connsiteY3258" fmla="*/ 6870457 h 17016984"/>
              <a:gd name="connsiteX3259" fmla="*/ 5793823 w 17518038"/>
              <a:gd name="connsiteY3259" fmla="*/ 6889469 h 17016984"/>
              <a:gd name="connsiteX3260" fmla="*/ 5769807 w 17518038"/>
              <a:gd name="connsiteY3260" fmla="*/ 6869456 h 17016984"/>
              <a:gd name="connsiteX3261" fmla="*/ 5691758 w 17518038"/>
              <a:gd name="connsiteY3261" fmla="*/ 6903478 h 17016984"/>
              <a:gd name="connsiteX3262" fmla="*/ 5611707 w 17518038"/>
              <a:gd name="connsiteY3262" fmla="*/ 6942502 h 17016984"/>
              <a:gd name="connsiteX3263" fmla="*/ 5613709 w 17518038"/>
              <a:gd name="connsiteY3263" fmla="*/ 6911483 h 17016984"/>
              <a:gd name="connsiteX3264" fmla="*/ 5691758 w 17518038"/>
              <a:gd name="connsiteY3264" fmla="*/ 6836435 h 17016984"/>
              <a:gd name="connsiteX3265" fmla="*/ 5700764 w 17518038"/>
              <a:gd name="connsiteY3265" fmla="*/ 6816423 h 17016984"/>
              <a:gd name="connsiteX3266" fmla="*/ 5689757 w 17518038"/>
              <a:gd name="connsiteY3266" fmla="*/ 6812420 h 17016984"/>
              <a:gd name="connsiteX3267" fmla="*/ 5478623 w 17518038"/>
              <a:gd name="connsiteY3267" fmla="*/ 6950508 h 17016984"/>
              <a:gd name="connsiteX3268" fmla="*/ 5425590 w 17518038"/>
              <a:gd name="connsiteY3268" fmla="*/ 6995536 h 17016984"/>
              <a:gd name="connsiteX3269" fmla="*/ 5308517 w 17518038"/>
              <a:gd name="connsiteY3269" fmla="*/ 7045568 h 17016984"/>
              <a:gd name="connsiteX3270" fmla="*/ 5288503 w 17518038"/>
              <a:gd name="connsiteY3270" fmla="*/ 7093598 h 17016984"/>
              <a:gd name="connsiteX3271" fmla="*/ 5274494 w 17518038"/>
              <a:gd name="connsiteY3271" fmla="*/ 7125619 h 17016984"/>
              <a:gd name="connsiteX3272" fmla="*/ 5183437 w 17518038"/>
              <a:gd name="connsiteY3272" fmla="*/ 7151635 h 17016984"/>
              <a:gd name="connsiteX3273" fmla="*/ 5098383 w 17518038"/>
              <a:gd name="connsiteY3273" fmla="*/ 7179652 h 17016984"/>
              <a:gd name="connsiteX3274" fmla="*/ 5100384 w 17518038"/>
              <a:gd name="connsiteY3274" fmla="*/ 7230685 h 17016984"/>
              <a:gd name="connsiteX3275" fmla="*/ 5045349 w 17518038"/>
              <a:gd name="connsiteY3275" fmla="*/ 7376777 h 17016984"/>
              <a:gd name="connsiteX3276" fmla="*/ 5049352 w 17518038"/>
              <a:gd name="connsiteY3276" fmla="*/ 7408797 h 17016984"/>
              <a:gd name="connsiteX3277" fmla="*/ 5063361 w 17518038"/>
              <a:gd name="connsiteY3277" fmla="*/ 7413801 h 17016984"/>
              <a:gd name="connsiteX3278" fmla="*/ 5078370 w 17518038"/>
              <a:gd name="connsiteY3278" fmla="*/ 7412800 h 17016984"/>
              <a:gd name="connsiteX3279" fmla="*/ 5082373 w 17518038"/>
              <a:gd name="connsiteY3279" fmla="*/ 7406796 h 17016984"/>
              <a:gd name="connsiteX3280" fmla="*/ 5095381 w 17518038"/>
              <a:gd name="connsiteY3280" fmla="*/ 7385783 h 17016984"/>
              <a:gd name="connsiteX3281" fmla="*/ 5149416 w 17518038"/>
              <a:gd name="connsiteY3281" fmla="*/ 7258703 h 17016984"/>
              <a:gd name="connsiteX3282" fmla="*/ 5162424 w 17518038"/>
              <a:gd name="connsiteY3282" fmla="*/ 7237689 h 17016984"/>
              <a:gd name="connsiteX3283" fmla="*/ 5197446 w 17518038"/>
              <a:gd name="connsiteY3283" fmla="*/ 7242692 h 17016984"/>
              <a:gd name="connsiteX3284" fmla="*/ 5197446 w 17518038"/>
              <a:gd name="connsiteY3284" fmla="*/ 7370774 h 17016984"/>
              <a:gd name="connsiteX3285" fmla="*/ 5222462 w 17518038"/>
              <a:gd name="connsiteY3285" fmla="*/ 7418804 h 17016984"/>
              <a:gd name="connsiteX3286" fmla="*/ 5250479 w 17518038"/>
              <a:gd name="connsiteY3286" fmla="*/ 7426809 h 17016984"/>
              <a:gd name="connsiteX3287" fmla="*/ 5214456 w 17518038"/>
              <a:gd name="connsiteY3287" fmla="*/ 7463832 h 17016984"/>
              <a:gd name="connsiteX3288" fmla="*/ 5119396 w 17518038"/>
              <a:gd name="connsiteY3288" fmla="*/ 7534877 h 17016984"/>
              <a:gd name="connsiteX3289" fmla="*/ 4995318 w 17518038"/>
              <a:gd name="connsiteY3289" fmla="*/ 7624934 h 17016984"/>
              <a:gd name="connsiteX3290" fmla="*/ 4927275 w 17518038"/>
              <a:gd name="connsiteY3290" fmla="*/ 7640944 h 17016984"/>
              <a:gd name="connsiteX3291" fmla="*/ 4815204 w 17518038"/>
              <a:gd name="connsiteY3291" fmla="*/ 7749013 h 17016984"/>
              <a:gd name="connsiteX3292" fmla="*/ 4773177 w 17518038"/>
              <a:gd name="connsiteY3292" fmla="*/ 7847075 h 17016984"/>
              <a:gd name="connsiteX3293" fmla="*/ 4695128 w 17518038"/>
              <a:gd name="connsiteY3293" fmla="*/ 7884098 h 17016984"/>
              <a:gd name="connsiteX3294" fmla="*/ 4674116 w 17518038"/>
              <a:gd name="connsiteY3294" fmla="*/ 7886099 h 17016984"/>
              <a:gd name="connsiteX3295" fmla="*/ 4666109 w 17518038"/>
              <a:gd name="connsiteY3295" fmla="*/ 7920121 h 17016984"/>
              <a:gd name="connsiteX3296" fmla="*/ 4571049 w 17518038"/>
              <a:gd name="connsiteY3296" fmla="*/ 8037195 h 17016984"/>
              <a:gd name="connsiteX3297" fmla="*/ 4458978 w 17518038"/>
              <a:gd name="connsiteY3297" fmla="*/ 8065212 h 17016984"/>
              <a:gd name="connsiteX3298" fmla="*/ 4401942 w 17518038"/>
              <a:gd name="connsiteY3298" fmla="*/ 8116245 h 17016984"/>
              <a:gd name="connsiteX3299" fmla="*/ 4336901 w 17518038"/>
              <a:gd name="connsiteY3299" fmla="*/ 8193294 h 17016984"/>
              <a:gd name="connsiteX3300" fmla="*/ 4233837 w 17518038"/>
              <a:gd name="connsiteY3300" fmla="*/ 8259336 h 17016984"/>
              <a:gd name="connsiteX3301" fmla="*/ 4146781 w 17518038"/>
              <a:gd name="connsiteY3301" fmla="*/ 8335384 h 17016984"/>
              <a:gd name="connsiteX3302" fmla="*/ 3976673 w 17518038"/>
              <a:gd name="connsiteY3302" fmla="*/ 8421438 h 17016984"/>
              <a:gd name="connsiteX3303" fmla="*/ 3941652 w 17518038"/>
              <a:gd name="connsiteY3303" fmla="*/ 8467467 h 17016984"/>
              <a:gd name="connsiteX3304" fmla="*/ 3923640 w 17518038"/>
              <a:gd name="connsiteY3304" fmla="*/ 8500488 h 17016984"/>
              <a:gd name="connsiteX3305" fmla="*/ 3834583 w 17518038"/>
              <a:gd name="connsiteY3305" fmla="*/ 8585541 h 17016984"/>
              <a:gd name="connsiteX3306" fmla="*/ 3731518 w 17518038"/>
              <a:gd name="connsiteY3306" fmla="*/ 8679601 h 17016984"/>
              <a:gd name="connsiteX3307" fmla="*/ 3690492 w 17518038"/>
              <a:gd name="connsiteY3307" fmla="*/ 8716625 h 17016984"/>
              <a:gd name="connsiteX3308" fmla="*/ 3677484 w 17518038"/>
              <a:gd name="connsiteY3308" fmla="*/ 8755649 h 17016984"/>
              <a:gd name="connsiteX3309" fmla="*/ 3593431 w 17518038"/>
              <a:gd name="connsiteY3309" fmla="*/ 8835700 h 17016984"/>
              <a:gd name="connsiteX3310" fmla="*/ 3557408 w 17518038"/>
              <a:gd name="connsiteY3310" fmla="*/ 8832698 h 17016984"/>
              <a:gd name="connsiteX3311" fmla="*/ 3490366 w 17518038"/>
              <a:gd name="connsiteY3311" fmla="*/ 8850709 h 17016984"/>
              <a:gd name="connsiteX3312" fmla="*/ 3495369 w 17518038"/>
              <a:gd name="connsiteY3312" fmla="*/ 8898739 h 17016984"/>
              <a:gd name="connsiteX3313" fmla="*/ 3526388 w 17518038"/>
              <a:gd name="connsiteY3313" fmla="*/ 8949772 h 17016984"/>
              <a:gd name="connsiteX3314" fmla="*/ 3444337 w 17518038"/>
              <a:gd name="connsiteY3314" fmla="*/ 9046834 h 17016984"/>
              <a:gd name="connsiteX3315" fmla="*/ 3384299 w 17518038"/>
              <a:gd name="connsiteY3315" fmla="*/ 9127885 h 17016984"/>
              <a:gd name="connsiteX3316" fmla="*/ 3343273 w 17518038"/>
              <a:gd name="connsiteY3316" fmla="*/ 9211938 h 17016984"/>
              <a:gd name="connsiteX3317" fmla="*/ 3332266 w 17518038"/>
              <a:gd name="connsiteY3317" fmla="*/ 9315003 h 17016984"/>
              <a:gd name="connsiteX3318" fmla="*/ 3319258 w 17518038"/>
              <a:gd name="connsiteY3318" fmla="*/ 9346022 h 17016984"/>
              <a:gd name="connsiteX3319" fmla="*/ 3299245 w 17518038"/>
              <a:gd name="connsiteY3319" fmla="*/ 9348024 h 17016984"/>
              <a:gd name="connsiteX3320" fmla="*/ 3288238 w 17518038"/>
              <a:gd name="connsiteY3320" fmla="*/ 9338018 h 17016984"/>
              <a:gd name="connsiteX3321" fmla="*/ 3161157 w 17518038"/>
              <a:gd name="connsiteY3321" fmla="*/ 9380044 h 17016984"/>
              <a:gd name="connsiteX3322" fmla="*/ 3150150 w 17518038"/>
              <a:gd name="connsiteY3322" fmla="*/ 9414065 h 17016984"/>
              <a:gd name="connsiteX3323" fmla="*/ 3171164 w 17518038"/>
              <a:gd name="connsiteY3323" fmla="*/ 9409062 h 17016984"/>
              <a:gd name="connsiteX3324" fmla="*/ 3236205 w 17518038"/>
              <a:gd name="connsiteY3324" fmla="*/ 9380044 h 17016984"/>
              <a:gd name="connsiteX3325" fmla="*/ 3250214 w 17518038"/>
              <a:gd name="connsiteY3325" fmla="*/ 9404059 h 17016984"/>
              <a:gd name="connsiteX3326" fmla="*/ 3141145 w 17518038"/>
              <a:gd name="connsiteY3326" fmla="*/ 9546149 h 17016984"/>
              <a:gd name="connsiteX3327" fmla="*/ 3040081 w 17518038"/>
              <a:gd name="connsiteY3327" fmla="*/ 9583173 h 17016984"/>
              <a:gd name="connsiteX3328" fmla="*/ 2999055 w 17518038"/>
              <a:gd name="connsiteY3328" fmla="*/ 9606187 h 17016984"/>
              <a:gd name="connsiteX3329" fmla="*/ 2999059 w 17518038"/>
              <a:gd name="connsiteY3329" fmla="*/ 9606519 h 17016984"/>
              <a:gd name="connsiteX3330" fmla="*/ 2998054 w 17518038"/>
              <a:gd name="connsiteY3330" fmla="*/ 9607188 h 17016984"/>
              <a:gd name="connsiteX3331" fmla="*/ 2999068 w 17518038"/>
              <a:gd name="connsiteY3331" fmla="*/ 9607442 h 17016984"/>
              <a:gd name="connsiteX3332" fmla="*/ 2999305 w 17518038"/>
              <a:gd name="connsiteY3332" fmla="*/ 9630328 h 17016984"/>
              <a:gd name="connsiteX3333" fmla="*/ 2980043 w 17518038"/>
              <a:gd name="connsiteY3333" fmla="*/ 9658220 h 17016984"/>
              <a:gd name="connsiteX3334" fmla="*/ 2905996 w 17518038"/>
              <a:gd name="connsiteY3334" fmla="*/ 9673230 h 17016984"/>
              <a:gd name="connsiteX3335" fmla="*/ 2862969 w 17518038"/>
              <a:gd name="connsiteY3335" fmla="*/ 9657220 h 17016984"/>
              <a:gd name="connsiteX3336" fmla="*/ 2854964 w 17518038"/>
              <a:gd name="connsiteY3336" fmla="*/ 9701247 h 17016984"/>
              <a:gd name="connsiteX3337" fmla="*/ 2801930 w 17518038"/>
              <a:gd name="connsiteY3337" fmla="*/ 9777295 h 17016984"/>
              <a:gd name="connsiteX3338" fmla="*/ 2788922 w 17518038"/>
              <a:gd name="connsiteY3338" fmla="*/ 9832330 h 17016984"/>
              <a:gd name="connsiteX3339" fmla="*/ 2807934 w 17518038"/>
              <a:gd name="connsiteY3339" fmla="*/ 9833331 h 17016984"/>
              <a:gd name="connsiteX3340" fmla="*/ 2767909 w 17518038"/>
              <a:gd name="connsiteY3340" fmla="*/ 10011443 h 17016984"/>
              <a:gd name="connsiteX3341" fmla="*/ 2634824 w 17518038"/>
              <a:gd name="connsiteY3341" fmla="*/ 10095496 h 17016984"/>
              <a:gd name="connsiteX3342" fmla="*/ 2600803 w 17518038"/>
              <a:gd name="connsiteY3342" fmla="*/ 10166541 h 17016984"/>
              <a:gd name="connsiteX3343" fmla="*/ 2655838 w 17518038"/>
              <a:gd name="connsiteY3343" fmla="*/ 10193558 h 17016984"/>
              <a:gd name="connsiteX3344" fmla="*/ 2675850 w 17518038"/>
              <a:gd name="connsiteY3344" fmla="*/ 10205566 h 17016984"/>
              <a:gd name="connsiteX3345" fmla="*/ 2620816 w 17518038"/>
              <a:gd name="connsiteY3345" fmla="*/ 10255598 h 17016984"/>
              <a:gd name="connsiteX3346" fmla="*/ 2563780 w 17518038"/>
              <a:gd name="connsiteY3346" fmla="*/ 10293622 h 17016984"/>
              <a:gd name="connsiteX3347" fmla="*/ 2508745 w 17518038"/>
              <a:gd name="connsiteY3347" fmla="*/ 10432710 h 17016984"/>
              <a:gd name="connsiteX3348" fmla="*/ 2478726 w 17518038"/>
              <a:gd name="connsiteY3348" fmla="*/ 10450721 h 17016984"/>
              <a:gd name="connsiteX3349" fmla="*/ 2425692 w 17518038"/>
              <a:gd name="connsiteY3349" fmla="*/ 10448720 h 17016984"/>
              <a:gd name="connsiteX3350" fmla="*/ 2388669 w 17518038"/>
              <a:gd name="connsiteY3350" fmla="*/ 10484742 h 17016984"/>
              <a:gd name="connsiteX3351" fmla="*/ 2400676 w 17518038"/>
              <a:gd name="connsiteY3351" fmla="*/ 10504755 h 17016984"/>
              <a:gd name="connsiteX3352" fmla="*/ 2416687 w 17518038"/>
              <a:gd name="connsiteY3352" fmla="*/ 10531772 h 17016984"/>
              <a:gd name="connsiteX3353" fmla="*/ 2365654 w 17518038"/>
              <a:gd name="connsiteY3353" fmla="*/ 10671861 h 17016984"/>
              <a:gd name="connsiteX3354" fmla="*/ 2353647 w 17518038"/>
              <a:gd name="connsiteY3354" fmla="*/ 10704882 h 17016984"/>
              <a:gd name="connsiteX3355" fmla="*/ 2282164 w 17518038"/>
              <a:gd name="connsiteY3355" fmla="*/ 10774395 h 17016984"/>
              <a:gd name="connsiteX3356" fmla="*/ 2264034 w 17518038"/>
              <a:gd name="connsiteY3356" fmla="*/ 10800309 h 17016984"/>
              <a:gd name="connsiteX3357" fmla="*/ 2252208 w 17518038"/>
              <a:gd name="connsiteY3357" fmla="*/ 10786809 h 17016984"/>
              <a:gd name="connsiteX3358" fmla="*/ 2237573 w 17518038"/>
              <a:gd name="connsiteY3358" fmla="*/ 10774926 h 17016984"/>
              <a:gd name="connsiteX3359" fmla="*/ 2208555 w 17518038"/>
              <a:gd name="connsiteY3359" fmla="*/ 10789935 h 17016984"/>
              <a:gd name="connsiteX3360" fmla="*/ 2206554 w 17518038"/>
              <a:gd name="connsiteY3360" fmla="*/ 10805946 h 17016984"/>
              <a:gd name="connsiteX3361" fmla="*/ 2244687 w 17518038"/>
              <a:gd name="connsiteY3361" fmla="*/ 10813967 h 17016984"/>
              <a:gd name="connsiteX3362" fmla="*/ 2263708 w 17518038"/>
              <a:gd name="connsiteY3362" fmla="*/ 10801520 h 17016984"/>
              <a:gd name="connsiteX3363" fmla="*/ 2266733 w 17518038"/>
              <a:gd name="connsiteY3363" fmla="*/ 10816312 h 17016984"/>
              <a:gd name="connsiteX3364" fmla="*/ 2230569 w 17518038"/>
              <a:gd name="connsiteY3364" fmla="*/ 10865984 h 17016984"/>
              <a:gd name="connsiteX3365" fmla="*/ 2162401 w 17518038"/>
              <a:gd name="connsiteY3365" fmla="*/ 10920268 h 17016984"/>
              <a:gd name="connsiteX3366" fmla="*/ 2118751 w 17518038"/>
              <a:gd name="connsiteY3366" fmla="*/ 10971578 h 17016984"/>
              <a:gd name="connsiteX3367" fmla="*/ 2091481 w 17518038"/>
              <a:gd name="connsiteY3367" fmla="*/ 10947035 h 17016984"/>
              <a:gd name="connsiteX3368" fmla="*/ 2061462 w 17518038"/>
              <a:gd name="connsiteY3368" fmla="*/ 10963045 h 17016984"/>
              <a:gd name="connsiteX3369" fmla="*/ 2059461 w 17518038"/>
              <a:gd name="connsiteY3369" fmla="*/ 10979055 h 17016984"/>
              <a:gd name="connsiteX3370" fmla="*/ 2099846 w 17518038"/>
              <a:gd name="connsiteY3370" fmla="*/ 10987639 h 17016984"/>
              <a:gd name="connsiteX3371" fmla="*/ 2118997 w 17518038"/>
              <a:gd name="connsiteY3371" fmla="*/ 10975623 h 17016984"/>
              <a:gd name="connsiteX3372" fmla="*/ 2124502 w 17518038"/>
              <a:gd name="connsiteY3372" fmla="*/ 10985059 h 17016984"/>
              <a:gd name="connsiteX3373" fmla="*/ 2133507 w 17518038"/>
              <a:gd name="connsiteY3373" fmla="*/ 11031088 h 17016984"/>
              <a:gd name="connsiteX3374" fmla="*/ 2088479 w 17518038"/>
              <a:gd name="connsiteY3374" fmla="*/ 11047098 h 17016984"/>
              <a:gd name="connsiteX3375" fmla="*/ 2015433 w 17518038"/>
              <a:gd name="connsiteY3375" fmla="*/ 11045097 h 17016984"/>
              <a:gd name="connsiteX3376" fmla="*/ 1994419 w 17518038"/>
              <a:gd name="connsiteY3376" fmla="*/ 11050100 h 17016984"/>
              <a:gd name="connsiteX3377" fmla="*/ 1989416 w 17518038"/>
              <a:gd name="connsiteY3377" fmla="*/ 11070113 h 17016984"/>
              <a:gd name="connsiteX3378" fmla="*/ 2015433 w 17518038"/>
              <a:gd name="connsiteY3378" fmla="*/ 11125147 h 17016984"/>
              <a:gd name="connsiteX3379" fmla="*/ 1988416 w 17518038"/>
              <a:gd name="connsiteY3379" fmla="*/ 11156167 h 17016984"/>
              <a:gd name="connsiteX3380" fmla="*/ 1917371 w 17518038"/>
              <a:gd name="connsiteY3380" fmla="*/ 11260233 h 17016984"/>
              <a:gd name="connsiteX3381" fmla="*/ 1946389 w 17518038"/>
              <a:gd name="connsiteY3381" fmla="*/ 11296256 h 17016984"/>
              <a:gd name="connsiteX3382" fmla="*/ 1908365 w 17518038"/>
              <a:gd name="connsiteY3382" fmla="*/ 11371303 h 17016984"/>
              <a:gd name="connsiteX3383" fmla="*/ 1831316 w 17518038"/>
              <a:gd name="connsiteY3383" fmla="*/ 11405325 h 17016984"/>
              <a:gd name="connsiteX3384" fmla="*/ 1795293 w 17518038"/>
              <a:gd name="connsiteY3384" fmla="*/ 11377307 h 17016984"/>
              <a:gd name="connsiteX3385" fmla="*/ 1761272 w 17518038"/>
              <a:gd name="connsiteY3385" fmla="*/ 11395318 h 17016984"/>
              <a:gd name="connsiteX3386" fmla="*/ 1691228 w 17518038"/>
              <a:gd name="connsiteY3386" fmla="*/ 11423336 h 17016984"/>
              <a:gd name="connsiteX3387" fmla="*/ 1681221 w 17518038"/>
              <a:gd name="connsiteY3387" fmla="*/ 11416332 h 17016984"/>
              <a:gd name="connsiteX3388" fmla="*/ 1630189 w 17518038"/>
              <a:gd name="connsiteY3388" fmla="*/ 11517396 h 17016984"/>
              <a:gd name="connsiteX3389" fmla="*/ 1603172 w 17518038"/>
              <a:gd name="connsiteY3389" fmla="*/ 11685502 h 17016984"/>
              <a:gd name="connsiteX3390" fmla="*/ 1566149 w 17518038"/>
              <a:gd name="connsiteY3390" fmla="*/ 11707516 h 17016984"/>
              <a:gd name="connsiteX3391" fmla="*/ 1542133 w 17518038"/>
              <a:gd name="connsiteY3391" fmla="*/ 11752545 h 17016984"/>
              <a:gd name="connsiteX3392" fmla="*/ 1615179 w 17518038"/>
              <a:gd name="connsiteY3392" fmla="*/ 11779561 h 17016984"/>
              <a:gd name="connsiteX3393" fmla="*/ 1619182 w 17518038"/>
              <a:gd name="connsiteY3393" fmla="*/ 11804577 h 17016984"/>
              <a:gd name="connsiteX3394" fmla="*/ 1580157 w 17518038"/>
              <a:gd name="connsiteY3394" fmla="*/ 11836597 h 17016984"/>
              <a:gd name="connsiteX3395" fmla="*/ 1433112 w 17518038"/>
              <a:gd name="connsiteY3395" fmla="*/ 11877405 h 17016984"/>
              <a:gd name="connsiteX3396" fmla="*/ 1390254 w 17518038"/>
              <a:gd name="connsiteY3396" fmla="*/ 11902289 h 17016984"/>
              <a:gd name="connsiteX3397" fmla="*/ 1390037 w 17518038"/>
              <a:gd name="connsiteY3397" fmla="*/ 11901638 h 17016984"/>
              <a:gd name="connsiteX3398" fmla="*/ 1389633 w 17518038"/>
              <a:gd name="connsiteY3398" fmla="*/ 11902649 h 17016984"/>
              <a:gd name="connsiteX3399" fmla="*/ 1388934 w 17518038"/>
              <a:gd name="connsiteY3399" fmla="*/ 11903055 h 17016984"/>
              <a:gd name="connsiteX3400" fmla="*/ 1389037 w 17518038"/>
              <a:gd name="connsiteY3400" fmla="*/ 11902640 h 17016984"/>
              <a:gd name="connsiteX3401" fmla="*/ 1384033 w 17518038"/>
              <a:gd name="connsiteY3401" fmla="*/ 11905641 h 17016984"/>
              <a:gd name="connsiteX3402" fmla="*/ 1359018 w 17518038"/>
              <a:gd name="connsiteY3402" fmla="*/ 11902640 h 17016984"/>
              <a:gd name="connsiteX3403" fmla="*/ 1353014 w 17518038"/>
              <a:gd name="connsiteY3403" fmla="*/ 11922652 h 17016984"/>
              <a:gd name="connsiteX3404" fmla="*/ 1367398 w 17518038"/>
              <a:gd name="connsiteY3404" fmla="*/ 11916774 h 17016984"/>
              <a:gd name="connsiteX3405" fmla="*/ 1381034 w 17518038"/>
              <a:gd name="connsiteY3405" fmla="*/ 11907649 h 17016984"/>
              <a:gd name="connsiteX3406" fmla="*/ 1396291 w 17518038"/>
              <a:gd name="connsiteY3406" fmla="*/ 11941539 h 17016984"/>
              <a:gd name="connsiteX3407" fmla="*/ 1401044 w 17518038"/>
              <a:gd name="connsiteY3407" fmla="*/ 11983691 h 17016984"/>
              <a:gd name="connsiteX3408" fmla="*/ 1427061 w 17518038"/>
              <a:gd name="connsiteY3408" fmla="*/ 12130783 h 17016984"/>
              <a:gd name="connsiteX3409" fmla="*/ 1421057 w 17518038"/>
              <a:gd name="connsiteY3409" fmla="*/ 12150796 h 17016984"/>
              <a:gd name="connsiteX3410" fmla="*/ 1403045 w 17518038"/>
              <a:gd name="connsiteY3410" fmla="*/ 12159802 h 17016984"/>
              <a:gd name="connsiteX3411" fmla="*/ 1307985 w 17518038"/>
              <a:gd name="connsiteY3411" fmla="*/ 12162804 h 17016984"/>
              <a:gd name="connsiteX3412" fmla="*/ 1275965 w 17518038"/>
              <a:gd name="connsiteY3412" fmla="*/ 12190821 h 17016984"/>
              <a:gd name="connsiteX3413" fmla="*/ 1287973 w 17518038"/>
              <a:gd name="connsiteY3413" fmla="*/ 12217839 h 17016984"/>
              <a:gd name="connsiteX3414" fmla="*/ 1364021 w 17518038"/>
              <a:gd name="connsiteY3414" fmla="*/ 12215837 h 17016984"/>
              <a:gd name="connsiteX3415" fmla="*/ 1417054 w 17518038"/>
              <a:gd name="connsiteY3415" fmla="*/ 12285881 h 17016984"/>
              <a:gd name="connsiteX3416" fmla="*/ 1308986 w 17518038"/>
              <a:gd name="connsiteY3416" fmla="*/ 12479004 h 17016984"/>
              <a:gd name="connsiteX3417" fmla="*/ 1228935 w 17518038"/>
              <a:gd name="connsiteY3417" fmla="*/ 12555052 h 17016984"/>
              <a:gd name="connsiteX3418" fmla="*/ 1204920 w 17518038"/>
              <a:gd name="connsiteY3418" fmla="*/ 12595077 h 17016984"/>
              <a:gd name="connsiteX3419" fmla="*/ 1184907 w 17518038"/>
              <a:gd name="connsiteY3419" fmla="*/ 12751176 h 17016984"/>
              <a:gd name="connsiteX3420" fmla="*/ 1214926 w 17518038"/>
              <a:gd name="connsiteY3420" fmla="*/ 12761182 h 17016984"/>
              <a:gd name="connsiteX3421" fmla="*/ 1228935 w 17518038"/>
              <a:gd name="connsiteY3421" fmla="*/ 12748175 h 17016984"/>
              <a:gd name="connsiteX3422" fmla="*/ 1344008 w 17518038"/>
              <a:gd name="connsiteY3422" fmla="*/ 12662119 h 17016984"/>
              <a:gd name="connsiteX3423" fmla="*/ 1392038 w 17518038"/>
              <a:gd name="connsiteY3423" fmla="*/ 12683133 h 17016984"/>
              <a:gd name="connsiteX3424" fmla="*/ 1392038 w 17518038"/>
              <a:gd name="connsiteY3424" fmla="*/ 12734165 h 17016984"/>
              <a:gd name="connsiteX3425" fmla="*/ 1310987 w 17518038"/>
              <a:gd name="connsiteY3425" fmla="*/ 12795204 h 17016984"/>
              <a:gd name="connsiteX3426" fmla="*/ 1248948 w 17518038"/>
              <a:gd name="connsiteY3426" fmla="*/ 12832227 h 17016984"/>
              <a:gd name="connsiteX3427" fmla="*/ 1233938 w 17518038"/>
              <a:gd name="connsiteY3427" fmla="*/ 12852239 h 17016984"/>
              <a:gd name="connsiteX3428" fmla="*/ 1247947 w 17518038"/>
              <a:gd name="connsiteY3428" fmla="*/ 12868251 h 17016984"/>
              <a:gd name="connsiteX3429" fmla="*/ 1416054 w 17518038"/>
              <a:gd name="connsiteY3429" fmla="*/ 12804210 h 17016984"/>
              <a:gd name="connsiteX3430" fmla="*/ 1557143 w 17518038"/>
              <a:gd name="connsiteY3430" fmla="*/ 12814216 h 17016984"/>
              <a:gd name="connsiteX3431" fmla="*/ 1576155 w 17518038"/>
              <a:gd name="connsiteY3431" fmla="*/ 12808213 h 17016984"/>
              <a:gd name="connsiteX3432" fmla="*/ 1580157 w 17518038"/>
              <a:gd name="connsiteY3432" fmla="*/ 12789200 h 17016984"/>
              <a:gd name="connsiteX3433" fmla="*/ 1552140 w 17518038"/>
              <a:gd name="connsiteY3433" fmla="*/ 12670125 h 17016984"/>
              <a:gd name="connsiteX3434" fmla="*/ 1490100 w 17518038"/>
              <a:gd name="connsiteY3434" fmla="*/ 12673127 h 17016984"/>
              <a:gd name="connsiteX3435" fmla="*/ 1521120 w 17518038"/>
              <a:gd name="connsiteY3435" fmla="*/ 12614090 h 17016984"/>
              <a:gd name="connsiteX3436" fmla="*/ 1581158 w 17518038"/>
              <a:gd name="connsiteY3436" fmla="*/ 12558054 h 17016984"/>
              <a:gd name="connsiteX3437" fmla="*/ 1654204 w 17518038"/>
              <a:gd name="connsiteY3437" fmla="*/ 12535039 h 17016984"/>
              <a:gd name="connsiteX3438" fmla="*/ 1777282 w 17518038"/>
              <a:gd name="connsiteY3438" fmla="*/ 12667122 h 17016984"/>
              <a:gd name="connsiteX3439" fmla="*/ 1745262 w 17518038"/>
              <a:gd name="connsiteY3439" fmla="*/ 12700144 h 17016984"/>
              <a:gd name="connsiteX3440" fmla="*/ 1704236 w 17518038"/>
              <a:gd name="connsiteY3440" fmla="*/ 12822220 h 17016984"/>
              <a:gd name="connsiteX3441" fmla="*/ 1779283 w 17518038"/>
              <a:gd name="connsiteY3441" fmla="*/ 12781195 h 17016984"/>
              <a:gd name="connsiteX3442" fmla="*/ 1848327 w 17518038"/>
              <a:gd name="connsiteY3442" fmla="*/ 12741169 h 17016984"/>
              <a:gd name="connsiteX3443" fmla="*/ 1952393 w 17518038"/>
              <a:gd name="connsiteY3443" fmla="*/ 12744172 h 17016984"/>
              <a:gd name="connsiteX3444" fmla="*/ 1966402 w 17518038"/>
              <a:gd name="connsiteY3444" fmla="*/ 12730163 h 17016984"/>
              <a:gd name="connsiteX3445" fmla="*/ 1966402 w 17518038"/>
              <a:gd name="connsiteY3445" fmla="*/ 12712151 h 17016984"/>
              <a:gd name="connsiteX3446" fmla="*/ 1901361 w 17518038"/>
              <a:gd name="connsiteY3446" fmla="*/ 12699143 h 17016984"/>
              <a:gd name="connsiteX3447" fmla="*/ 1887352 w 17518038"/>
              <a:gd name="connsiteY3447" fmla="*/ 12660118 h 17016984"/>
              <a:gd name="connsiteX3448" fmla="*/ 1944388 w 17518038"/>
              <a:gd name="connsiteY3448" fmla="*/ 12554052 h 17016984"/>
              <a:gd name="connsiteX3449" fmla="*/ 1978409 w 17518038"/>
              <a:gd name="connsiteY3449" fmla="*/ 12497015 h 17016984"/>
              <a:gd name="connsiteX3450" fmla="*/ 2025439 w 17518038"/>
              <a:gd name="connsiteY3450" fmla="*/ 12531037 h 17016984"/>
              <a:gd name="connsiteX3451" fmla="*/ 2007428 w 17518038"/>
              <a:gd name="connsiteY3451" fmla="*/ 12630099 h 17016984"/>
              <a:gd name="connsiteX3452" fmla="*/ 2029442 w 17518038"/>
              <a:gd name="connsiteY3452" fmla="*/ 12639105 h 17016984"/>
              <a:gd name="connsiteX3453" fmla="*/ 2064464 w 17518038"/>
              <a:gd name="connsiteY3453" fmla="*/ 12602081 h 17016984"/>
              <a:gd name="connsiteX3454" fmla="*/ 2081474 w 17518038"/>
              <a:gd name="connsiteY3454" fmla="*/ 12560055 h 17016984"/>
              <a:gd name="connsiteX3455" fmla="*/ 2090480 w 17518038"/>
              <a:gd name="connsiteY3455" fmla="*/ 12519029 h 17016984"/>
              <a:gd name="connsiteX3456" fmla="*/ 2117497 w 17518038"/>
              <a:gd name="connsiteY3456" fmla="*/ 12458991 h 17016984"/>
              <a:gd name="connsiteX3457" fmla="*/ 2195547 w 17518038"/>
              <a:gd name="connsiteY3457" fmla="*/ 12366932 h 17016984"/>
              <a:gd name="connsiteX3458" fmla="*/ 2235572 w 17518038"/>
              <a:gd name="connsiteY3458" fmla="*/ 12352925 h 17016984"/>
              <a:gd name="connsiteX3459" fmla="*/ 2294609 w 17518038"/>
              <a:gd name="connsiteY3459" fmla="*/ 12400954 h 17016984"/>
              <a:gd name="connsiteX3460" fmla="*/ 2350645 w 17518038"/>
              <a:gd name="connsiteY3460" fmla="*/ 12385945 h 17016984"/>
              <a:gd name="connsiteX3461" fmla="*/ 2415686 w 17518038"/>
              <a:gd name="connsiteY3461" fmla="*/ 12440980 h 17016984"/>
              <a:gd name="connsiteX3462" fmla="*/ 2456712 w 17518038"/>
              <a:gd name="connsiteY3462" fmla="*/ 12432975 h 17016984"/>
              <a:gd name="connsiteX3463" fmla="*/ 2463716 w 17518038"/>
              <a:gd name="connsiteY3463" fmla="*/ 12491011 h 17016984"/>
              <a:gd name="connsiteX3464" fmla="*/ 2354647 w 17518038"/>
              <a:gd name="connsiteY3464" fmla="*/ 12607084 h 17016984"/>
              <a:gd name="connsiteX3465" fmla="*/ 2316623 w 17518038"/>
              <a:gd name="connsiteY3465" fmla="*/ 12668124 h 17016984"/>
              <a:gd name="connsiteX3466" fmla="*/ 2241576 w 17518038"/>
              <a:gd name="connsiteY3466" fmla="*/ 12682132 h 17016984"/>
              <a:gd name="connsiteX3467" fmla="*/ 2220562 w 17518038"/>
              <a:gd name="connsiteY3467" fmla="*/ 12687135 h 17016984"/>
              <a:gd name="connsiteX3468" fmla="*/ 2180537 w 17518038"/>
              <a:gd name="connsiteY3468" fmla="*/ 12719156 h 17016984"/>
              <a:gd name="connsiteX3469" fmla="*/ 2187542 w 17518038"/>
              <a:gd name="connsiteY3469" fmla="*/ 12743171 h 17016984"/>
              <a:gd name="connsiteX3470" fmla="*/ 2250581 w 17518038"/>
              <a:gd name="connsiteY3470" fmla="*/ 12761182 h 17016984"/>
              <a:gd name="connsiteX3471" fmla="*/ 2248580 w 17518038"/>
              <a:gd name="connsiteY3471" fmla="*/ 12807211 h 17016984"/>
              <a:gd name="connsiteX3472" fmla="*/ 2213558 w 17518038"/>
              <a:gd name="connsiteY3472" fmla="*/ 12806211 h 17016984"/>
              <a:gd name="connsiteX3473" fmla="*/ 2177535 w 17518038"/>
              <a:gd name="connsiteY3473" fmla="*/ 12810213 h 17016984"/>
              <a:gd name="connsiteX3474" fmla="*/ 2170531 w 17518038"/>
              <a:gd name="connsiteY3474" fmla="*/ 12831226 h 17016984"/>
              <a:gd name="connsiteX3475" fmla="*/ 2249581 w 17518038"/>
              <a:gd name="connsiteY3475" fmla="*/ 12897268 h 17016984"/>
              <a:gd name="connsiteX3476" fmla="*/ 2278599 w 17518038"/>
              <a:gd name="connsiteY3476" fmla="*/ 12918282 h 17016984"/>
              <a:gd name="connsiteX3477" fmla="*/ 2213558 w 17518038"/>
              <a:gd name="connsiteY3477" fmla="*/ 12965311 h 17016984"/>
              <a:gd name="connsiteX3478" fmla="*/ 2154521 w 17518038"/>
              <a:gd name="connsiteY3478" fmla="*/ 12994330 h 17016984"/>
              <a:gd name="connsiteX3479" fmla="*/ 2083476 w 17518038"/>
              <a:gd name="connsiteY3479" fmla="*/ 13154431 h 17016984"/>
              <a:gd name="connsiteX3480" fmla="*/ 2067466 w 17518038"/>
              <a:gd name="connsiteY3480" fmla="*/ 13184450 h 17016984"/>
              <a:gd name="connsiteX3481" fmla="*/ 2048454 w 17518038"/>
              <a:gd name="connsiteY3481" fmla="*/ 13187451 h 17016984"/>
              <a:gd name="connsiteX3482" fmla="*/ 1983412 w 17518038"/>
              <a:gd name="connsiteY3482" fmla="*/ 13122410 h 17016984"/>
              <a:gd name="connsiteX3483" fmla="*/ 1922624 w 17518038"/>
              <a:gd name="connsiteY3483" fmla="*/ 13127758 h 17016984"/>
              <a:gd name="connsiteX3484" fmla="*/ 1881382 w 17518038"/>
              <a:gd name="connsiteY3484" fmla="*/ 13163901 h 17016984"/>
              <a:gd name="connsiteX3485" fmla="*/ 1874219 w 17518038"/>
              <a:gd name="connsiteY3485" fmla="*/ 13161686 h 17016984"/>
              <a:gd name="connsiteX3486" fmla="*/ 1861335 w 17518038"/>
              <a:gd name="connsiteY3486" fmla="*/ 13162436 h 17016984"/>
              <a:gd name="connsiteX3487" fmla="*/ 1854331 w 17518038"/>
              <a:gd name="connsiteY3487" fmla="*/ 13182448 h 17016984"/>
              <a:gd name="connsiteX3488" fmla="*/ 1868840 w 17518038"/>
              <a:gd name="connsiteY3488" fmla="*/ 13176569 h 17016984"/>
              <a:gd name="connsiteX3489" fmla="*/ 1879245 w 17518038"/>
              <a:gd name="connsiteY3489" fmla="*/ 13169955 h 17016984"/>
              <a:gd name="connsiteX3490" fmla="*/ 1891605 w 17518038"/>
              <a:gd name="connsiteY3490" fmla="*/ 13186326 h 17016984"/>
              <a:gd name="connsiteX3491" fmla="*/ 1910366 w 17518038"/>
              <a:gd name="connsiteY3491" fmla="*/ 13195457 h 17016984"/>
              <a:gd name="connsiteX3492" fmla="*/ 1959397 w 17518038"/>
              <a:gd name="connsiteY3492" fmla="*/ 13235482 h 17016984"/>
              <a:gd name="connsiteX3493" fmla="*/ 1959397 w 17518038"/>
              <a:gd name="connsiteY3493" fmla="*/ 13325539 h 17016984"/>
              <a:gd name="connsiteX3494" fmla="*/ 1982412 w 17518038"/>
              <a:gd name="connsiteY3494" fmla="*/ 13343551 h 17016984"/>
              <a:gd name="connsiteX3495" fmla="*/ 2011430 w 17518038"/>
              <a:gd name="connsiteY3495" fmla="*/ 13314533 h 17016984"/>
              <a:gd name="connsiteX3496" fmla="*/ 2098485 w 17518038"/>
              <a:gd name="connsiteY3496" fmla="*/ 13234482 h 17016984"/>
              <a:gd name="connsiteX3497" fmla="*/ 2227567 w 17518038"/>
              <a:gd name="connsiteY3497" fmla="*/ 13183450 h 17016984"/>
              <a:gd name="connsiteX3498" fmla="*/ 2246579 w 17518038"/>
              <a:gd name="connsiteY3498" fmla="*/ 13196457 h 17016984"/>
              <a:gd name="connsiteX3499" fmla="*/ 2164527 w 17518038"/>
              <a:gd name="connsiteY3499" fmla="*/ 13301524 h 17016984"/>
              <a:gd name="connsiteX3500" fmla="*/ 2101487 w 17518038"/>
              <a:gd name="connsiteY3500" fmla="*/ 13338548 h 17016984"/>
              <a:gd name="connsiteX3501" fmla="*/ 2089480 w 17518038"/>
              <a:gd name="connsiteY3501" fmla="*/ 13358561 h 17016984"/>
              <a:gd name="connsiteX3502" fmla="*/ 2091481 w 17518038"/>
              <a:gd name="connsiteY3502" fmla="*/ 13371568 h 17016984"/>
              <a:gd name="connsiteX3503" fmla="*/ 2176535 w 17518038"/>
              <a:gd name="connsiteY3503" fmla="*/ 13347553 h 17016984"/>
              <a:gd name="connsiteX3504" fmla="*/ 2279600 w 17518038"/>
              <a:gd name="connsiteY3504" fmla="*/ 13258497 h 17016984"/>
              <a:gd name="connsiteX3505" fmla="*/ 2310619 w 17518038"/>
              <a:gd name="connsiteY3505" fmla="*/ 13270504 h 17016984"/>
              <a:gd name="connsiteX3506" fmla="*/ 2383666 w 17518038"/>
              <a:gd name="connsiteY3506" fmla="*/ 13288516 h 17016984"/>
              <a:gd name="connsiteX3507" fmla="*/ 2402678 w 17518038"/>
              <a:gd name="connsiteY3507" fmla="*/ 13309529 h 17016984"/>
              <a:gd name="connsiteX3508" fmla="*/ 2406680 w 17518038"/>
              <a:gd name="connsiteY3508" fmla="*/ 13345552 h 17016984"/>
              <a:gd name="connsiteX3509" fmla="*/ 2514749 w 17518038"/>
              <a:gd name="connsiteY3509" fmla="*/ 13287515 h 17016984"/>
              <a:gd name="connsiteX3510" fmla="*/ 2554774 w 17518038"/>
              <a:gd name="connsiteY3510" fmla="*/ 13319536 h 17016984"/>
              <a:gd name="connsiteX3511" fmla="*/ 2618814 w 17518038"/>
              <a:gd name="connsiteY3511" fmla="*/ 13315533 h 17016984"/>
              <a:gd name="connsiteX3512" fmla="*/ 2698865 w 17518038"/>
              <a:gd name="connsiteY3512" fmla="*/ 13243488 h 17016984"/>
              <a:gd name="connsiteX3513" fmla="*/ 2821943 w 17518038"/>
              <a:gd name="connsiteY3513" fmla="*/ 13302524 h 17016984"/>
              <a:gd name="connsiteX3514" fmla="*/ 2801930 w 17518038"/>
              <a:gd name="connsiteY3514" fmla="*/ 13355558 h 17016984"/>
              <a:gd name="connsiteX3515" fmla="*/ 2739891 w 17518038"/>
              <a:gd name="connsiteY3515" fmla="*/ 13386578 h 17016984"/>
              <a:gd name="connsiteX3516" fmla="*/ 2688859 w 17518038"/>
              <a:gd name="connsiteY3516" fmla="*/ 13466628 h 17016984"/>
              <a:gd name="connsiteX3517" fmla="*/ 2702868 w 17518038"/>
              <a:gd name="connsiteY3517" fmla="*/ 13488643 h 17016984"/>
              <a:gd name="connsiteX3518" fmla="*/ 2623818 w 17518038"/>
              <a:gd name="connsiteY3518" fmla="*/ 13526666 h 17016984"/>
              <a:gd name="connsiteX3519" fmla="*/ 2585793 w 17518038"/>
              <a:gd name="connsiteY3519" fmla="*/ 13581701 h 17016984"/>
              <a:gd name="connsiteX3520" fmla="*/ 2608808 w 17518038"/>
              <a:gd name="connsiteY3520" fmla="*/ 13620726 h 17016984"/>
              <a:gd name="connsiteX3521" fmla="*/ 2568783 w 17518038"/>
              <a:gd name="connsiteY3521" fmla="*/ 13673760 h 17016984"/>
              <a:gd name="connsiteX3522" fmla="*/ 2465717 w 17518038"/>
              <a:gd name="connsiteY3522" fmla="*/ 13775824 h 17016984"/>
              <a:gd name="connsiteX3523" fmla="*/ 2398675 w 17518038"/>
              <a:gd name="connsiteY3523" fmla="*/ 13826856 h 17016984"/>
              <a:gd name="connsiteX3524" fmla="*/ 2349644 w 17518038"/>
              <a:gd name="connsiteY3524" fmla="*/ 13875887 h 17016984"/>
              <a:gd name="connsiteX3525" fmla="*/ 2375661 w 17518038"/>
              <a:gd name="connsiteY3525" fmla="*/ 13928921 h 17016984"/>
              <a:gd name="connsiteX3526" fmla="*/ 2432697 w 17518038"/>
              <a:gd name="connsiteY3526" fmla="*/ 13909909 h 17016984"/>
              <a:gd name="connsiteX3527" fmla="*/ 2511747 w 17518038"/>
              <a:gd name="connsiteY3527" fmla="*/ 13838864 h 17016984"/>
              <a:gd name="connsiteX3528" fmla="*/ 2506743 w 17518038"/>
              <a:gd name="connsiteY3528" fmla="*/ 13812847 h 17016984"/>
              <a:gd name="connsiteX3529" fmla="*/ 2516750 w 17518038"/>
              <a:gd name="connsiteY3529" fmla="*/ 13796837 h 17016984"/>
              <a:gd name="connsiteX3530" fmla="*/ 2536762 w 17518038"/>
              <a:gd name="connsiteY3530" fmla="*/ 13805843 h 17016984"/>
              <a:gd name="connsiteX3531" fmla="*/ 2512747 w 17518038"/>
              <a:gd name="connsiteY3531" fmla="*/ 13838864 h 17016984"/>
              <a:gd name="connsiteX3532" fmla="*/ 2517751 w 17518038"/>
              <a:gd name="connsiteY3532" fmla="*/ 13869884 h 17016984"/>
              <a:gd name="connsiteX3533" fmla="*/ 2514749 w 17518038"/>
              <a:gd name="connsiteY3533" fmla="*/ 13919915 h 17016984"/>
              <a:gd name="connsiteX3534" fmla="*/ 2476724 w 17518038"/>
              <a:gd name="connsiteY3534" fmla="*/ 13954938 h 17016984"/>
              <a:gd name="connsiteX3535" fmla="*/ 2273596 w 17518038"/>
              <a:gd name="connsiteY3535" fmla="*/ 14108034 h 17016984"/>
              <a:gd name="connsiteX3536" fmla="*/ 2211557 w 17518038"/>
              <a:gd name="connsiteY3536" fmla="*/ 14150061 h 17016984"/>
              <a:gd name="connsiteX3537" fmla="*/ 2188542 w 17518038"/>
              <a:gd name="connsiteY3537" fmla="*/ 14208097 h 17016984"/>
              <a:gd name="connsiteX3538" fmla="*/ 2105490 w 17518038"/>
              <a:gd name="connsiteY3538" fmla="*/ 14342182 h 17016984"/>
              <a:gd name="connsiteX3539" fmla="*/ 2084476 w 17518038"/>
              <a:gd name="connsiteY3539" fmla="*/ 14348186 h 17016984"/>
              <a:gd name="connsiteX3540" fmla="*/ 1918371 w 17518038"/>
              <a:gd name="connsiteY3540" fmla="*/ 14451251 h 17016984"/>
              <a:gd name="connsiteX3541" fmla="*/ 1826313 w 17518038"/>
              <a:gd name="connsiteY3541" fmla="*/ 14477267 h 17016984"/>
              <a:gd name="connsiteX3542" fmla="*/ 1790290 w 17518038"/>
              <a:gd name="connsiteY3542" fmla="*/ 14491277 h 17016984"/>
              <a:gd name="connsiteX3543" fmla="*/ 1565148 w 17518038"/>
              <a:gd name="connsiteY3543" fmla="*/ 14692404 h 17016984"/>
              <a:gd name="connsiteX3544" fmla="*/ 1532127 w 17518038"/>
              <a:gd name="connsiteY3544" fmla="*/ 14701409 h 17016984"/>
              <a:gd name="connsiteX3545" fmla="*/ 1520119 w 17518038"/>
              <a:gd name="connsiteY3545" fmla="*/ 14692404 h 17016984"/>
              <a:gd name="connsiteX3546" fmla="*/ 1477092 w 17518038"/>
              <a:gd name="connsiteY3546" fmla="*/ 14678394 h 17016984"/>
              <a:gd name="connsiteX3547" fmla="*/ 1467086 w 17518038"/>
              <a:gd name="connsiteY3547" fmla="*/ 14722423 h 17016984"/>
              <a:gd name="connsiteX3548" fmla="*/ 1519119 w 17518038"/>
              <a:gd name="connsiteY3548" fmla="*/ 14778458 h 17016984"/>
              <a:gd name="connsiteX3549" fmla="*/ 1535129 w 17518038"/>
              <a:gd name="connsiteY3549" fmla="*/ 14802473 h 17016984"/>
              <a:gd name="connsiteX3550" fmla="*/ 1506111 w 17518038"/>
              <a:gd name="connsiteY3550" fmla="*/ 14828489 h 17016984"/>
              <a:gd name="connsiteX3551" fmla="*/ 1462083 w 17518038"/>
              <a:gd name="connsiteY3551" fmla="*/ 14849504 h 17016984"/>
              <a:gd name="connsiteX3552" fmla="*/ 1411050 w 17518038"/>
              <a:gd name="connsiteY3552" fmla="*/ 14971580 h 17016984"/>
              <a:gd name="connsiteX3553" fmla="*/ 1414991 w 17518038"/>
              <a:gd name="connsiteY3553" fmla="*/ 15018156 h 17016984"/>
              <a:gd name="connsiteX3554" fmla="*/ 1405759 w 17518038"/>
              <a:gd name="connsiteY3554" fmla="*/ 15032751 h 17016984"/>
              <a:gd name="connsiteX3555" fmla="*/ 1392038 w 17518038"/>
              <a:gd name="connsiteY3555" fmla="*/ 15016609 h 17016984"/>
              <a:gd name="connsiteX3556" fmla="*/ 1324996 w 17518038"/>
              <a:gd name="connsiteY3556" fmla="*/ 15040624 h 17016984"/>
              <a:gd name="connsiteX3557" fmla="*/ 1312988 w 17518038"/>
              <a:gd name="connsiteY3557" fmla="*/ 15077647 h 17016984"/>
              <a:gd name="connsiteX3558" fmla="*/ 1376028 w 17518038"/>
              <a:gd name="connsiteY3558" fmla="*/ 15068641 h 17016984"/>
              <a:gd name="connsiteX3559" fmla="*/ 1404274 w 17518038"/>
              <a:gd name="connsiteY3559" fmla="*/ 15041251 h 17016984"/>
              <a:gd name="connsiteX3560" fmla="*/ 1441069 w 17518038"/>
              <a:gd name="connsiteY3560" fmla="*/ 15084652 h 17016984"/>
              <a:gd name="connsiteX3561" fmla="*/ 1334245 w 17518038"/>
              <a:gd name="connsiteY3561" fmla="*/ 15194364 h 17016984"/>
              <a:gd name="connsiteX3562" fmla="*/ 1312911 w 17518038"/>
              <a:gd name="connsiteY3562" fmla="*/ 15191594 h 17016984"/>
              <a:gd name="connsiteX3563" fmla="*/ 1244945 w 17518038"/>
              <a:gd name="connsiteY3563" fmla="*/ 15246754 h 17016984"/>
              <a:gd name="connsiteX3564" fmla="*/ 1314599 w 17518038"/>
              <a:gd name="connsiteY3564" fmla="*/ 15219034 h 17016984"/>
              <a:gd name="connsiteX3565" fmla="*/ 1331224 w 17518038"/>
              <a:gd name="connsiteY3565" fmla="*/ 15200994 h 17016984"/>
              <a:gd name="connsiteX3566" fmla="*/ 1350512 w 17518038"/>
              <a:gd name="connsiteY3566" fmla="*/ 15236748 h 17016984"/>
              <a:gd name="connsiteX3567" fmla="*/ 1344008 w 17518038"/>
              <a:gd name="connsiteY3567" fmla="*/ 15292783 h 17016984"/>
              <a:gd name="connsiteX3568" fmla="*/ 1317992 w 17518038"/>
              <a:gd name="connsiteY3568" fmla="*/ 15324804 h 17016984"/>
              <a:gd name="connsiteX3569" fmla="*/ 1205921 w 17518038"/>
              <a:gd name="connsiteY3569" fmla="*/ 15307793 h 17016984"/>
              <a:gd name="connsiteX3570" fmla="*/ 1225933 w 17518038"/>
              <a:gd name="connsiteY3570" fmla="*/ 15254760 h 17016984"/>
              <a:gd name="connsiteX3571" fmla="*/ 1185908 w 17518038"/>
              <a:gd name="connsiteY3571" fmla="*/ 15212733 h 17016984"/>
              <a:gd name="connsiteX3572" fmla="*/ 1151886 w 17518038"/>
              <a:gd name="connsiteY3572" fmla="*/ 15208730 h 17016984"/>
              <a:gd name="connsiteX3573" fmla="*/ 1140880 w 17518038"/>
              <a:gd name="connsiteY3573" fmla="*/ 15230744 h 17016984"/>
              <a:gd name="connsiteX3574" fmla="*/ 1101855 w 17518038"/>
              <a:gd name="connsiteY3574" fmla="*/ 15357824 h 17016984"/>
              <a:gd name="connsiteX3575" fmla="*/ 1091848 w 17518038"/>
              <a:gd name="connsiteY3575" fmla="*/ 15378837 h 17016984"/>
              <a:gd name="connsiteX3576" fmla="*/ 1057827 w 17518038"/>
              <a:gd name="connsiteY3576" fmla="*/ 15387843 h 17016984"/>
              <a:gd name="connsiteX3577" fmla="*/ 1009797 w 17518038"/>
              <a:gd name="connsiteY3577" fmla="*/ 15400852 h 17016984"/>
              <a:gd name="connsiteX3578" fmla="*/ 1024806 w 17518038"/>
              <a:gd name="connsiteY3578" fmla="*/ 15455887 h 17016984"/>
              <a:gd name="connsiteX3579" fmla="*/ 1115864 w 17518038"/>
              <a:gd name="connsiteY3579" fmla="*/ 15527932 h 17016984"/>
              <a:gd name="connsiteX3580" fmla="*/ 1110610 w 17518038"/>
              <a:gd name="connsiteY3580" fmla="*/ 15543317 h 17016984"/>
              <a:gd name="connsiteX3581" fmla="*/ 1098617 w 17518038"/>
              <a:gd name="connsiteY3581" fmla="*/ 15562718 h 17016984"/>
              <a:gd name="connsiteX3582" fmla="*/ 1097852 w 17518038"/>
              <a:gd name="connsiteY3582" fmla="*/ 15561954 h 17016984"/>
              <a:gd name="connsiteX3583" fmla="*/ 1095851 w 17518038"/>
              <a:gd name="connsiteY3583" fmla="*/ 15567957 h 17016984"/>
              <a:gd name="connsiteX3584" fmla="*/ 1098177 w 17518038"/>
              <a:gd name="connsiteY3584" fmla="*/ 15564081 h 17016984"/>
              <a:gd name="connsiteX3585" fmla="*/ 1118490 w 17518038"/>
              <a:gd name="connsiteY3585" fmla="*/ 15571960 h 17016984"/>
              <a:gd name="connsiteX3586" fmla="*/ 1145883 w 17518038"/>
              <a:gd name="connsiteY3586" fmla="*/ 15558951 h 17016984"/>
              <a:gd name="connsiteX3587" fmla="*/ 1173900 w 17518038"/>
              <a:gd name="connsiteY3587" fmla="*/ 15486906 h 17016984"/>
              <a:gd name="connsiteX3588" fmla="*/ 1175902 w 17518038"/>
              <a:gd name="connsiteY3588" fmla="*/ 15452884 h 17016984"/>
              <a:gd name="connsiteX3589" fmla="*/ 1194914 w 17518038"/>
              <a:gd name="connsiteY3589" fmla="*/ 15449883 h 17016984"/>
              <a:gd name="connsiteX3590" fmla="*/ 1287973 w 17518038"/>
              <a:gd name="connsiteY3590" fmla="*/ 15521928 h 17016984"/>
              <a:gd name="connsiteX3591" fmla="*/ 1357016 w 17518038"/>
              <a:gd name="connsiteY3591" fmla="*/ 15468894 h 17016984"/>
              <a:gd name="connsiteX3592" fmla="*/ 1355015 w 17518038"/>
              <a:gd name="connsiteY3592" fmla="*/ 15441878 h 17016984"/>
              <a:gd name="connsiteX3593" fmla="*/ 1436066 w 17518038"/>
              <a:gd name="connsiteY3593" fmla="*/ 15398850 h 17016984"/>
              <a:gd name="connsiteX3594" fmla="*/ 1536130 w 17518038"/>
              <a:gd name="connsiteY3594" fmla="*/ 15390846 h 17016984"/>
              <a:gd name="connsiteX3595" fmla="*/ 1557143 w 17518038"/>
              <a:gd name="connsiteY3595" fmla="*/ 15412859 h 17016984"/>
              <a:gd name="connsiteX3596" fmla="*/ 1592165 w 17518038"/>
              <a:gd name="connsiteY3596" fmla="*/ 15411859 h 17016984"/>
              <a:gd name="connsiteX3597" fmla="*/ 1592165 w 17518038"/>
              <a:gd name="connsiteY3597" fmla="*/ 15375836 h 17016984"/>
              <a:gd name="connsiteX3598" fmla="*/ 1637193 w 17518038"/>
              <a:gd name="connsiteY3598" fmla="*/ 15319801 h 17016984"/>
              <a:gd name="connsiteX3599" fmla="*/ 1653204 w 17518038"/>
              <a:gd name="connsiteY3599" fmla="*/ 15306792 h 17016984"/>
              <a:gd name="connsiteX3600" fmla="*/ 1643197 w 17518038"/>
              <a:gd name="connsiteY3600" fmla="*/ 15277774 h 17016984"/>
              <a:gd name="connsiteX3601" fmla="*/ 1587162 w 17518038"/>
              <a:gd name="connsiteY3601" fmla="*/ 15292783 h 17016984"/>
              <a:gd name="connsiteX3602" fmla="*/ 1550138 w 17518038"/>
              <a:gd name="connsiteY3602" fmla="*/ 15294785 h 17016984"/>
              <a:gd name="connsiteX3603" fmla="*/ 1666212 w 17518038"/>
              <a:gd name="connsiteY3603" fmla="*/ 15178711 h 17016984"/>
              <a:gd name="connsiteX3604" fmla="*/ 1743260 w 17518038"/>
              <a:gd name="connsiteY3604" fmla="*/ 15164703 h 17016984"/>
              <a:gd name="connsiteX3605" fmla="*/ 1815306 w 17518038"/>
              <a:gd name="connsiteY3605" fmla="*/ 15150694 h 17016984"/>
              <a:gd name="connsiteX3606" fmla="*/ 1988416 w 17518038"/>
              <a:gd name="connsiteY3606" fmla="*/ 15139687 h 17016984"/>
              <a:gd name="connsiteX3607" fmla="*/ 2016433 w 17518038"/>
              <a:gd name="connsiteY3607" fmla="*/ 15110669 h 17016984"/>
              <a:gd name="connsiteX3608" fmla="*/ 2027440 w 17518038"/>
              <a:gd name="connsiteY3608" fmla="*/ 15040624 h 17016984"/>
              <a:gd name="connsiteX3609" fmla="*/ 2141512 w 17518038"/>
              <a:gd name="connsiteY3609" fmla="*/ 15009605 h 17016984"/>
              <a:gd name="connsiteX3610" fmla="*/ 2409682 w 17518038"/>
              <a:gd name="connsiteY3610" fmla="*/ 15092657 h 17016984"/>
              <a:gd name="connsiteX3611" fmla="*/ 2458713 w 17518038"/>
              <a:gd name="connsiteY3611" fmla="*/ 15101663 h 17016984"/>
              <a:gd name="connsiteX3612" fmla="*/ 2476724 w 17518038"/>
              <a:gd name="connsiteY3612" fmla="*/ 15125678 h 17016984"/>
              <a:gd name="connsiteX3613" fmla="*/ 2441702 w 17518038"/>
              <a:gd name="connsiteY3613" fmla="*/ 15167704 h 17016984"/>
              <a:gd name="connsiteX3614" fmla="*/ 2414685 w 17518038"/>
              <a:gd name="connsiteY3614" fmla="*/ 15196723 h 17016984"/>
              <a:gd name="connsiteX3615" fmla="*/ 2430695 w 17518038"/>
              <a:gd name="connsiteY3615" fmla="*/ 15219738 h 17016984"/>
              <a:gd name="connsiteX3616" fmla="*/ 2491734 w 17518038"/>
              <a:gd name="connsiteY3616" fmla="*/ 15190719 h 17016984"/>
              <a:gd name="connsiteX3617" fmla="*/ 2520752 w 17518038"/>
              <a:gd name="connsiteY3617" fmla="*/ 15207729 h 17016984"/>
              <a:gd name="connsiteX3618" fmla="*/ 2540765 w 17518038"/>
              <a:gd name="connsiteY3618" fmla="*/ 15219738 h 17016984"/>
              <a:gd name="connsiteX3619" fmla="*/ 2576788 w 17518038"/>
              <a:gd name="connsiteY3619" fmla="*/ 15185716 h 17016984"/>
              <a:gd name="connsiteX3620" fmla="*/ 2647833 w 17518038"/>
              <a:gd name="connsiteY3620" fmla="*/ 15094659 h 17016984"/>
              <a:gd name="connsiteX3621" fmla="*/ 2753900 w 17518038"/>
              <a:gd name="connsiteY3621" fmla="*/ 15095659 h 17016984"/>
              <a:gd name="connsiteX3622" fmla="*/ 2823944 w 17518038"/>
              <a:gd name="connsiteY3622" fmla="*/ 15125678 h 17016984"/>
              <a:gd name="connsiteX3623" fmla="*/ 2891987 w 17518038"/>
              <a:gd name="connsiteY3623" fmla="*/ 15080650 h 17016984"/>
              <a:gd name="connsiteX3624" fmla="*/ 2981043 w 17518038"/>
              <a:gd name="connsiteY3624" fmla="*/ 14936558 h 17016984"/>
              <a:gd name="connsiteX3625" fmla="*/ 3034077 w 17518038"/>
              <a:gd name="connsiteY3625" fmla="*/ 14921549 h 17016984"/>
              <a:gd name="connsiteX3626" fmla="*/ 3097117 w 17518038"/>
              <a:gd name="connsiteY3626" fmla="*/ 14937559 h 17016984"/>
              <a:gd name="connsiteX3627" fmla="*/ 3099118 w 17518038"/>
              <a:gd name="connsiteY3627" fmla="*/ 14970580 h 17016984"/>
              <a:gd name="connsiteX3628" fmla="*/ 3217193 w 17518038"/>
              <a:gd name="connsiteY3628" fmla="*/ 14897533 h 17016984"/>
              <a:gd name="connsiteX3629" fmla="*/ 3416319 w 17518038"/>
              <a:gd name="connsiteY3629" fmla="*/ 14688401 h 17016984"/>
              <a:gd name="connsiteX3630" fmla="*/ 3470353 w 17518038"/>
              <a:gd name="connsiteY3630" fmla="*/ 14680396 h 17016984"/>
              <a:gd name="connsiteX3631" fmla="*/ 3574419 w 17518038"/>
              <a:gd name="connsiteY3631" fmla="*/ 14674393 h 17016984"/>
              <a:gd name="connsiteX3632" fmla="*/ 3681486 w 17518038"/>
              <a:gd name="connsiteY3632" fmla="*/ 14583334 h 17016984"/>
              <a:gd name="connsiteX3633" fmla="*/ 3804564 w 17518038"/>
              <a:gd name="connsiteY3633" fmla="*/ 14453252 h 17016984"/>
              <a:gd name="connsiteX3634" fmla="*/ 3825578 w 17518038"/>
              <a:gd name="connsiteY3634" fmla="*/ 14447248 h 17016984"/>
              <a:gd name="connsiteX3635" fmla="*/ 3823576 w 17518038"/>
              <a:gd name="connsiteY3635" fmla="*/ 14461258 h 17016984"/>
              <a:gd name="connsiteX3636" fmla="*/ 3733519 w 17518038"/>
              <a:gd name="connsiteY3636" fmla="*/ 14606349 h 17016984"/>
              <a:gd name="connsiteX3637" fmla="*/ 3746528 w 17518038"/>
              <a:gd name="connsiteY3637" fmla="*/ 14622359 h 17016984"/>
              <a:gd name="connsiteX3638" fmla="*/ 3832582 w 17518038"/>
              <a:gd name="connsiteY3638" fmla="*/ 14574330 h 17016984"/>
              <a:gd name="connsiteX3639" fmla="*/ 3872607 w 17518038"/>
              <a:gd name="connsiteY3639" fmla="*/ 14497280 h 17016984"/>
              <a:gd name="connsiteX3640" fmla="*/ 3906687 w 17518038"/>
              <a:gd name="connsiteY3640" fmla="*/ 14439833 h 17016984"/>
              <a:gd name="connsiteX3641" fmla="*/ 3909631 w 17518038"/>
              <a:gd name="connsiteY3641" fmla="*/ 14439244 h 17016984"/>
              <a:gd name="connsiteX3642" fmla="*/ 3908831 w 17518038"/>
              <a:gd name="connsiteY3642" fmla="*/ 14438443 h 17016984"/>
              <a:gd name="connsiteX3643" fmla="*/ 3937649 w 17518038"/>
              <a:gd name="connsiteY3643" fmla="*/ 14443246 h 17016984"/>
              <a:gd name="connsiteX3644" fmla="*/ 3988681 w 17518038"/>
              <a:gd name="connsiteY3644" fmla="*/ 14450251 h 17016984"/>
              <a:gd name="connsiteX3645" fmla="*/ 4046717 w 17518038"/>
              <a:gd name="connsiteY3645" fmla="*/ 14474266 h 17016984"/>
              <a:gd name="connsiteX3646" fmla="*/ 4129770 w 17518038"/>
              <a:gd name="connsiteY3646" fmla="*/ 14405222 h 17016984"/>
              <a:gd name="connsiteX3647" fmla="*/ 4163792 w 17518038"/>
              <a:gd name="connsiteY3647" fmla="*/ 14402220 h 17016984"/>
              <a:gd name="connsiteX3648" fmla="*/ 4208820 w 17518038"/>
              <a:gd name="connsiteY3648" fmla="*/ 14390213 h 17016984"/>
              <a:gd name="connsiteX3649" fmla="*/ 4281866 w 17518038"/>
              <a:gd name="connsiteY3649" fmla="*/ 14210099 h 17016984"/>
              <a:gd name="connsiteX3650" fmla="*/ 4327895 w 17518038"/>
              <a:gd name="connsiteY3650" fmla="*/ 14158065 h 17016984"/>
              <a:gd name="connsiteX3651" fmla="*/ 4349910 w 17518038"/>
              <a:gd name="connsiteY3651" fmla="*/ 14149061 h 17016984"/>
              <a:gd name="connsiteX3652" fmla="*/ 4395938 w 17518038"/>
              <a:gd name="connsiteY3652" fmla="*/ 14171074 h 17016984"/>
              <a:gd name="connsiteX3653" fmla="*/ 4388934 w 17518038"/>
              <a:gd name="connsiteY3653" fmla="*/ 14192087 h 17016984"/>
              <a:gd name="connsiteX3654" fmla="*/ 4439966 w 17518038"/>
              <a:gd name="connsiteY3654" fmla="*/ 14247122 h 17016984"/>
              <a:gd name="connsiteX3655" fmla="*/ 4525020 w 17518038"/>
              <a:gd name="connsiteY3655" fmla="*/ 14224108 h 17016984"/>
              <a:gd name="connsiteX3656" fmla="*/ 4549035 w 17518038"/>
              <a:gd name="connsiteY3656" fmla="*/ 14194089 h 17016984"/>
              <a:gd name="connsiteX3657" fmla="*/ 4540030 w 17518038"/>
              <a:gd name="connsiteY3657" fmla="*/ 14182081 h 17016984"/>
              <a:gd name="connsiteX3658" fmla="*/ 4482994 w 17518038"/>
              <a:gd name="connsiteY3658" fmla="*/ 14164070 h 17016984"/>
              <a:gd name="connsiteX3659" fmla="*/ 4522018 w 17518038"/>
              <a:gd name="connsiteY3659" fmla="*/ 14041992 h 17016984"/>
              <a:gd name="connsiteX3660" fmla="*/ 4623082 w 17518038"/>
              <a:gd name="connsiteY3660" fmla="*/ 13979953 h 17016984"/>
              <a:gd name="connsiteX3661" fmla="*/ 4684121 w 17518038"/>
              <a:gd name="connsiteY3661" fmla="*/ 13931923 h 17016984"/>
              <a:gd name="connsiteX3662" fmla="*/ 4787186 w 17518038"/>
              <a:gd name="connsiteY3662" fmla="*/ 13842866 h 17016984"/>
              <a:gd name="connsiteX3663" fmla="*/ 4927275 w 17518038"/>
              <a:gd name="connsiteY3663" fmla="*/ 13759814 h 17016984"/>
              <a:gd name="connsiteX3664" fmla="*/ 4997320 w 17518038"/>
              <a:gd name="connsiteY3664" fmla="*/ 13758814 h 17016984"/>
              <a:gd name="connsiteX3665" fmla="*/ 5084374 w 17518038"/>
              <a:gd name="connsiteY3665" fmla="*/ 13686767 h 17016984"/>
              <a:gd name="connsiteX3666" fmla="*/ 5164424 w 17518038"/>
              <a:gd name="connsiteY3666" fmla="*/ 13618725 h 17016984"/>
              <a:gd name="connsiteX3667" fmla="*/ 5255482 w 17518038"/>
              <a:gd name="connsiteY3667" fmla="*/ 13597711 h 17016984"/>
              <a:gd name="connsiteX3668" fmla="*/ 5275495 w 17518038"/>
              <a:gd name="connsiteY3668" fmla="*/ 13595710 h 17016984"/>
              <a:gd name="connsiteX3669" fmla="*/ 5280498 w 17518038"/>
              <a:gd name="connsiteY3669" fmla="*/ 13576698 h 17016984"/>
              <a:gd name="connsiteX3670" fmla="*/ 5258484 w 17518038"/>
              <a:gd name="connsiteY3670" fmla="*/ 13537673 h 17016984"/>
              <a:gd name="connsiteX3671" fmla="*/ 5274494 w 17518038"/>
              <a:gd name="connsiteY3671" fmla="*/ 13493646 h 17016984"/>
              <a:gd name="connsiteX3672" fmla="*/ 5359548 w 17518038"/>
              <a:gd name="connsiteY3672" fmla="*/ 13472632 h 17016984"/>
              <a:gd name="connsiteX3673" fmla="*/ 5466616 w 17518038"/>
              <a:gd name="connsiteY3673" fmla="*/ 13428605 h 17016984"/>
              <a:gd name="connsiteX3674" fmla="*/ 5509643 w 17518038"/>
              <a:gd name="connsiteY3674" fmla="*/ 13465628 h 17016984"/>
              <a:gd name="connsiteX3675" fmla="*/ 5634722 w 17518038"/>
              <a:gd name="connsiteY3675" fmla="*/ 13427603 h 17016984"/>
              <a:gd name="connsiteX3676" fmla="*/ 5700764 w 17518038"/>
              <a:gd name="connsiteY3676" fmla="*/ 13329542 h 17016984"/>
              <a:gd name="connsiteX3677" fmla="*/ 5710770 w 17518038"/>
              <a:gd name="connsiteY3677" fmla="*/ 13308529 h 17016984"/>
              <a:gd name="connsiteX3678" fmla="*/ 5742791 w 17518038"/>
              <a:gd name="connsiteY3678" fmla="*/ 13285514 h 17016984"/>
              <a:gd name="connsiteX3679" fmla="*/ 5794823 w 17518038"/>
              <a:gd name="connsiteY3679" fmla="*/ 13368567 h 17016984"/>
              <a:gd name="connsiteX3680" fmla="*/ 5805830 w 17518038"/>
              <a:gd name="connsiteY3680" fmla="*/ 13439612 h 17016984"/>
              <a:gd name="connsiteX3681" fmla="*/ 5799826 w 17518038"/>
              <a:gd name="connsiteY3681" fmla="*/ 13500650 h 17016984"/>
              <a:gd name="connsiteX3682" fmla="*/ 5738788 w 17518038"/>
              <a:gd name="connsiteY3682" fmla="*/ 13551682 h 17016984"/>
              <a:gd name="connsiteX3683" fmla="*/ 5694760 w 17518038"/>
              <a:gd name="connsiteY3683" fmla="*/ 13610720 h 17016984"/>
              <a:gd name="connsiteX3684" fmla="*/ 5571682 w 17518038"/>
              <a:gd name="connsiteY3684" fmla="*/ 13835862 h 17016984"/>
              <a:gd name="connsiteX3685" fmla="*/ 5578687 w 17518038"/>
              <a:gd name="connsiteY3685" fmla="*/ 13856875 h 17016984"/>
              <a:gd name="connsiteX3686" fmla="*/ 5599700 w 17518038"/>
              <a:gd name="connsiteY3686" fmla="*/ 13845868 h 17016984"/>
              <a:gd name="connsiteX3687" fmla="*/ 5642727 w 17518038"/>
              <a:gd name="connsiteY3687" fmla="*/ 13824855 h 17016984"/>
              <a:gd name="connsiteX3688" fmla="*/ 5638725 w 17518038"/>
              <a:gd name="connsiteY3688" fmla="*/ 13861878 h 17016984"/>
              <a:gd name="connsiteX3689" fmla="*/ 5563677 w 17518038"/>
              <a:gd name="connsiteY3689" fmla="*/ 13947932 h 17016984"/>
              <a:gd name="connsiteX3690" fmla="*/ 5463614 w 17518038"/>
              <a:gd name="connsiteY3690" fmla="*/ 14061004 h 17016984"/>
              <a:gd name="connsiteX3691" fmla="*/ 5467617 w 17518038"/>
              <a:gd name="connsiteY3691" fmla="*/ 14091023 h 17016984"/>
              <a:gd name="connsiteX3692" fmla="*/ 5423589 w 17518038"/>
              <a:gd name="connsiteY3692" fmla="*/ 14186084 h 17016984"/>
              <a:gd name="connsiteX3693" fmla="*/ 5375825 w 17518038"/>
              <a:gd name="connsiteY3693" fmla="*/ 14299523 h 17016984"/>
              <a:gd name="connsiteX3694" fmla="*/ 5372556 w 17518038"/>
              <a:gd name="connsiteY3694" fmla="*/ 14301156 h 17016984"/>
              <a:gd name="connsiteX3695" fmla="*/ 5335533 w 17518038"/>
              <a:gd name="connsiteY3695" fmla="*/ 14309162 h 17016984"/>
              <a:gd name="connsiteX3696" fmla="*/ 5340536 w 17518038"/>
              <a:gd name="connsiteY3696" fmla="*/ 14318167 h 17016984"/>
              <a:gd name="connsiteX3697" fmla="*/ 5372556 w 17518038"/>
              <a:gd name="connsiteY3697" fmla="*/ 14301156 h 17016984"/>
              <a:gd name="connsiteX3698" fmla="*/ 5375558 w 17518038"/>
              <a:gd name="connsiteY3698" fmla="*/ 14304159 h 17016984"/>
              <a:gd name="connsiteX3699" fmla="*/ 5375892 w 17518038"/>
              <a:gd name="connsiteY3699" fmla="*/ 14302489 h 17016984"/>
              <a:gd name="connsiteX3700" fmla="*/ 5376233 w 17518038"/>
              <a:gd name="connsiteY3700" fmla="*/ 14300787 h 17016984"/>
              <a:gd name="connsiteX3701" fmla="*/ 5376581 w 17518038"/>
              <a:gd name="connsiteY3701" fmla="*/ 14301113 h 17016984"/>
              <a:gd name="connsiteX3702" fmla="*/ 5400700 w 17518038"/>
              <a:gd name="connsiteY3702" fmla="*/ 14323671 h 17016984"/>
              <a:gd name="connsiteX3703" fmla="*/ 5438598 w 17518038"/>
              <a:gd name="connsiteY3703" fmla="*/ 14335178 h 17016984"/>
              <a:gd name="connsiteX3704" fmla="*/ 5577686 w 17518038"/>
              <a:gd name="connsiteY3704" fmla="*/ 14365197 h 17016984"/>
              <a:gd name="connsiteX3705" fmla="*/ 5741790 w 17518038"/>
              <a:gd name="connsiteY3705" fmla="*/ 14270137 h 17016984"/>
              <a:gd name="connsiteX3706" fmla="*/ 5756799 w 17518038"/>
              <a:gd name="connsiteY3706" fmla="*/ 14270137 h 17016984"/>
              <a:gd name="connsiteX3707" fmla="*/ 5733785 w 17518038"/>
              <a:gd name="connsiteY3707" fmla="*/ 14310162 h 17016984"/>
              <a:gd name="connsiteX3708" fmla="*/ 5716774 w 17518038"/>
              <a:gd name="connsiteY3708" fmla="*/ 14348186 h 17016984"/>
              <a:gd name="connsiteX3709" fmla="*/ 5737787 w 17518038"/>
              <a:gd name="connsiteY3709" fmla="*/ 14344184 h 17016984"/>
              <a:gd name="connsiteX3710" fmla="*/ 5841853 w 17518038"/>
              <a:gd name="connsiteY3710" fmla="*/ 14293151 h 17016984"/>
              <a:gd name="connsiteX3711" fmla="*/ 5875875 w 17518038"/>
              <a:gd name="connsiteY3711" fmla="*/ 14224108 h 17016984"/>
              <a:gd name="connsiteX3712" fmla="*/ 5911897 w 17518038"/>
              <a:gd name="connsiteY3712" fmla="*/ 14193087 h 17016984"/>
              <a:gd name="connsiteX3713" fmla="*/ 5931910 w 17518038"/>
              <a:gd name="connsiteY3713" fmla="*/ 14178078 h 17016984"/>
              <a:gd name="connsiteX3714" fmla="*/ 6029973 w 17518038"/>
              <a:gd name="connsiteY3714" fmla="*/ 14084019 h 17016984"/>
              <a:gd name="connsiteX3715" fmla="*/ 6009960 w 17518038"/>
              <a:gd name="connsiteY3715" fmla="*/ 14062005 h 17016984"/>
              <a:gd name="connsiteX3716" fmla="*/ 5952924 w 17518038"/>
              <a:gd name="connsiteY3716" fmla="*/ 14107033 h 17016984"/>
              <a:gd name="connsiteX3717" fmla="*/ 5930910 w 17518038"/>
              <a:gd name="connsiteY3717" fmla="*/ 14115039 h 17016984"/>
              <a:gd name="connsiteX3718" fmla="*/ 6010961 w 17518038"/>
              <a:gd name="connsiteY3718" fmla="*/ 13894900 h 17016984"/>
              <a:gd name="connsiteX3719" fmla="*/ 6030973 w 17518038"/>
              <a:gd name="connsiteY3719" fmla="*/ 13879890 h 17016984"/>
              <a:gd name="connsiteX3720" fmla="*/ 6051987 w 17518038"/>
              <a:gd name="connsiteY3720" fmla="*/ 13876888 h 17016984"/>
              <a:gd name="connsiteX3721" fmla="*/ 6234102 w 17518038"/>
              <a:gd name="connsiteY3721" fmla="*/ 14009972 h 17016984"/>
              <a:gd name="connsiteX3722" fmla="*/ 6208086 w 17518038"/>
              <a:gd name="connsiteY3722" fmla="*/ 14049998 h 17016984"/>
              <a:gd name="connsiteX3723" fmla="*/ 6213088 w 17518038"/>
              <a:gd name="connsiteY3723" fmla="*/ 14084019 h 17016984"/>
              <a:gd name="connsiteX3724" fmla="*/ 6294139 w 17518038"/>
              <a:gd name="connsiteY3724" fmla="*/ 14086020 h 17016984"/>
              <a:gd name="connsiteX3725" fmla="*/ 6300144 w 17518038"/>
              <a:gd name="connsiteY3725" fmla="*/ 14066008 h 17016984"/>
              <a:gd name="connsiteX3726" fmla="*/ 6324158 w 17518038"/>
              <a:gd name="connsiteY3726" fmla="*/ 14008972 h 17016984"/>
              <a:gd name="connsiteX3727" fmla="*/ 6486261 w 17518038"/>
              <a:gd name="connsiteY3727" fmla="*/ 13859877 h 17016984"/>
              <a:gd name="connsiteX3728" fmla="*/ 6576319 w 17518038"/>
              <a:gd name="connsiteY3728" fmla="*/ 13774824 h 17016984"/>
              <a:gd name="connsiteX3729" fmla="*/ 6619345 w 17518038"/>
              <a:gd name="connsiteY3729" fmla="*/ 13756812 h 17016984"/>
              <a:gd name="connsiteX3730" fmla="*/ 6709403 w 17518038"/>
              <a:gd name="connsiteY3730" fmla="*/ 13567692 h 17016984"/>
              <a:gd name="connsiteX3731" fmla="*/ 6778446 w 17518038"/>
              <a:gd name="connsiteY3731" fmla="*/ 13557686 h 17016984"/>
              <a:gd name="connsiteX3732" fmla="*/ 6881511 w 17518038"/>
              <a:gd name="connsiteY3732" fmla="*/ 13515660 h 17016984"/>
              <a:gd name="connsiteX3733" fmla="*/ 6907528 w 17518038"/>
              <a:gd name="connsiteY3733" fmla="*/ 13489643 h 17016984"/>
              <a:gd name="connsiteX3734" fmla="*/ 6889516 w 17518038"/>
              <a:gd name="connsiteY3734" fmla="*/ 13446616 h 17016984"/>
              <a:gd name="connsiteX3735" fmla="*/ 6947552 w 17518038"/>
              <a:gd name="connsiteY3735" fmla="*/ 13357559 h 17016984"/>
              <a:gd name="connsiteX3736" fmla="*/ 6986578 w 17518038"/>
              <a:gd name="connsiteY3736" fmla="*/ 13373570 h 17016984"/>
              <a:gd name="connsiteX3737" fmla="*/ 7054621 w 17518038"/>
              <a:gd name="connsiteY3737" fmla="*/ 13370568 h 17016984"/>
              <a:gd name="connsiteX3738" fmla="*/ 7061626 w 17518038"/>
              <a:gd name="connsiteY3738" fmla="*/ 13328542 h 17016984"/>
              <a:gd name="connsiteX3739" fmla="*/ 7112658 w 17518038"/>
              <a:gd name="connsiteY3739" fmla="*/ 13249491 h 17016984"/>
              <a:gd name="connsiteX3740" fmla="*/ 7210720 w 17518038"/>
              <a:gd name="connsiteY3740" fmla="*/ 13163437 h 17016984"/>
              <a:gd name="connsiteX3741" fmla="*/ 7199713 w 17518038"/>
              <a:gd name="connsiteY3741" fmla="*/ 13131416 h 17016984"/>
              <a:gd name="connsiteX3742" fmla="*/ 7188706 w 17518038"/>
              <a:gd name="connsiteY3742" fmla="*/ 13111404 h 17016984"/>
              <a:gd name="connsiteX3743" fmla="*/ 7223727 w 17518038"/>
              <a:gd name="connsiteY3743" fmla="*/ 13077382 h 17016984"/>
              <a:gd name="connsiteX3744" fmla="*/ 7340802 w 17518038"/>
              <a:gd name="connsiteY3744" fmla="*/ 12968314 h 17016984"/>
              <a:gd name="connsiteX3745" fmla="*/ 7348806 w 17518038"/>
              <a:gd name="connsiteY3745" fmla="*/ 12948301 h 17016984"/>
              <a:gd name="connsiteX3746" fmla="*/ 7310782 w 17518038"/>
              <a:gd name="connsiteY3746" fmla="*/ 12959308 h 17016984"/>
              <a:gd name="connsiteX3747" fmla="*/ 7251746 w 17518038"/>
              <a:gd name="connsiteY3747" fmla="*/ 12979321 h 17016984"/>
              <a:gd name="connsiteX3748" fmla="*/ 7242739 w 17518038"/>
              <a:gd name="connsiteY3748" fmla="*/ 12950302 h 17016984"/>
              <a:gd name="connsiteX3749" fmla="*/ 7343804 w 17518038"/>
              <a:gd name="connsiteY3749" fmla="*/ 12893266 h 17016984"/>
              <a:gd name="connsiteX3750" fmla="*/ 7388833 w 17518038"/>
              <a:gd name="connsiteY3750" fmla="*/ 12906274 h 17016984"/>
              <a:gd name="connsiteX3751" fmla="*/ 7415849 w 17518038"/>
              <a:gd name="connsiteY3751" fmla="*/ 12921283 h 17016984"/>
              <a:gd name="connsiteX3752" fmla="*/ 7444867 w 17518038"/>
              <a:gd name="connsiteY3752" fmla="*/ 12902271 h 17016984"/>
              <a:gd name="connsiteX3753" fmla="*/ 7454874 w 17518038"/>
              <a:gd name="connsiteY3753" fmla="*/ 12811214 h 17016984"/>
              <a:gd name="connsiteX3754" fmla="*/ 7539927 w 17518038"/>
              <a:gd name="connsiteY3754" fmla="*/ 12751176 h 17016984"/>
              <a:gd name="connsiteX3755" fmla="*/ 7593962 w 17518038"/>
              <a:gd name="connsiteY3755" fmla="*/ 12749175 h 17016984"/>
              <a:gd name="connsiteX3756" fmla="*/ 7625982 w 17518038"/>
              <a:gd name="connsiteY3756" fmla="*/ 12715153 h 17016984"/>
              <a:gd name="connsiteX3757" fmla="*/ 7618977 w 17518038"/>
              <a:gd name="connsiteY3757" fmla="*/ 12706147 h 17016984"/>
              <a:gd name="connsiteX3758" fmla="*/ 7655001 w 17518038"/>
              <a:gd name="connsiteY3758" fmla="*/ 12612088 h 17016984"/>
              <a:gd name="connsiteX3759" fmla="*/ 7749061 w 17518038"/>
              <a:gd name="connsiteY3759" fmla="*/ 12529036 h 17016984"/>
              <a:gd name="connsiteX3760" fmla="*/ 7853126 w 17518038"/>
              <a:gd name="connsiteY3760" fmla="*/ 12476002 h 17016984"/>
              <a:gd name="connsiteX3761" fmla="*/ 7867135 w 17518038"/>
              <a:gd name="connsiteY3761" fmla="*/ 12502018 h 17016984"/>
              <a:gd name="connsiteX3762" fmla="*/ 7837116 w 17518038"/>
              <a:gd name="connsiteY3762" fmla="*/ 12527034 h 17016984"/>
              <a:gd name="connsiteX3763" fmla="*/ 7713037 w 17518038"/>
              <a:gd name="connsiteY3763" fmla="*/ 12638105 h 17016984"/>
              <a:gd name="connsiteX3764" fmla="*/ 7704032 w 17518038"/>
              <a:gd name="connsiteY3764" fmla="*/ 12677129 h 17016984"/>
              <a:gd name="connsiteX3765" fmla="*/ 7739054 w 17518038"/>
              <a:gd name="connsiteY3765" fmla="*/ 12665122 h 17016984"/>
              <a:gd name="connsiteX3766" fmla="*/ 7881143 w 17518038"/>
              <a:gd name="connsiteY3766" fmla="*/ 12550049 h 17016984"/>
              <a:gd name="connsiteX3767" fmla="*/ 8002220 w 17518038"/>
              <a:gd name="connsiteY3767" fmla="*/ 12435976 h 17016984"/>
              <a:gd name="connsiteX3768" fmla="*/ 7995215 w 17518038"/>
              <a:gd name="connsiteY3768" fmla="*/ 12398953 h 17016984"/>
              <a:gd name="connsiteX3769" fmla="*/ 7910162 w 17518038"/>
              <a:gd name="connsiteY3769" fmla="*/ 12363931 h 17016984"/>
              <a:gd name="connsiteX3770" fmla="*/ 8054254 w 17518038"/>
              <a:gd name="connsiteY3770" fmla="*/ 12279878 h 17016984"/>
              <a:gd name="connsiteX3771" fmla="*/ 8086272 w 17518038"/>
              <a:gd name="connsiteY3771" fmla="*/ 12305894 h 17016984"/>
              <a:gd name="connsiteX3772" fmla="*/ 8155316 w 17518038"/>
              <a:gd name="connsiteY3772" fmla="*/ 12300891 h 17016984"/>
              <a:gd name="connsiteX3773" fmla="*/ 8164323 w 17518038"/>
              <a:gd name="connsiteY3773" fmla="*/ 12258865 h 17016984"/>
              <a:gd name="connsiteX3774" fmla="*/ 8150313 w 17518038"/>
              <a:gd name="connsiteY3774" fmla="*/ 12197827 h 17016984"/>
              <a:gd name="connsiteX3775" fmla="*/ 8168325 w 17518038"/>
              <a:gd name="connsiteY3775" fmla="*/ 12087757 h 17016984"/>
              <a:gd name="connsiteX3776" fmla="*/ 8206349 w 17518038"/>
              <a:gd name="connsiteY3776" fmla="*/ 12063741 h 17016984"/>
              <a:gd name="connsiteX3777" fmla="*/ 8259383 w 17518038"/>
              <a:gd name="connsiteY3777" fmla="*/ 12064742 h 17016984"/>
              <a:gd name="connsiteX3778" fmla="*/ 8354443 w 17518038"/>
              <a:gd name="connsiteY3778" fmla="*/ 12070745 h 17016984"/>
              <a:gd name="connsiteX3779" fmla="*/ 8371453 w 17518038"/>
              <a:gd name="connsiteY3779" fmla="*/ 12089758 h 17016984"/>
              <a:gd name="connsiteX3780" fmla="*/ 8431491 w 17518038"/>
              <a:gd name="connsiteY3780" fmla="*/ 12004704 h 17016984"/>
              <a:gd name="connsiteX3781" fmla="*/ 8376457 w 17518038"/>
              <a:gd name="connsiteY3781" fmla="*/ 11936660 h 17016984"/>
              <a:gd name="connsiteX3782" fmla="*/ 8375457 w 17518038"/>
              <a:gd name="connsiteY3782" fmla="*/ 11905641 h 17016984"/>
              <a:gd name="connsiteX3783" fmla="*/ 8411479 w 17518038"/>
              <a:gd name="connsiteY3783" fmla="*/ 11887630 h 17016984"/>
              <a:gd name="connsiteX3784" fmla="*/ 8467515 w 17518038"/>
              <a:gd name="connsiteY3784" fmla="*/ 11886629 h 17016984"/>
              <a:gd name="connsiteX3785" fmla="*/ 8676647 w 17518038"/>
              <a:gd name="connsiteY3785" fmla="*/ 11800575 h 17016984"/>
              <a:gd name="connsiteX3786" fmla="*/ 8696659 w 17518038"/>
              <a:gd name="connsiteY3786" fmla="*/ 11749542 h 17016984"/>
              <a:gd name="connsiteX3787" fmla="*/ 8739686 w 17518038"/>
              <a:gd name="connsiteY3787" fmla="*/ 11725527 h 17016984"/>
              <a:gd name="connsiteX3788" fmla="*/ 8870769 w 17518038"/>
              <a:gd name="connsiteY3788" fmla="*/ 11668491 h 17016984"/>
              <a:gd name="connsiteX3789" fmla="*/ 8883777 w 17518038"/>
              <a:gd name="connsiteY3789" fmla="*/ 11638472 h 17016984"/>
              <a:gd name="connsiteX3790" fmla="*/ 8875772 w 17518038"/>
              <a:gd name="connsiteY3790" fmla="*/ 11625464 h 17016984"/>
              <a:gd name="connsiteX3791" fmla="*/ 8744690 w 17518038"/>
              <a:gd name="connsiteY3791" fmla="*/ 11624463 h 17016984"/>
              <a:gd name="connsiteX3792" fmla="*/ 8740686 w 17518038"/>
              <a:gd name="connsiteY3792" fmla="*/ 11609454 h 17016984"/>
              <a:gd name="connsiteX3793" fmla="*/ 8747691 w 17518038"/>
              <a:gd name="connsiteY3793" fmla="*/ 11592444 h 17016984"/>
              <a:gd name="connsiteX3794" fmla="*/ 8907792 w 17518038"/>
              <a:gd name="connsiteY3794" fmla="*/ 11555419 h 17016984"/>
              <a:gd name="connsiteX3795" fmla="*/ 8922802 w 17518038"/>
              <a:gd name="connsiteY3795" fmla="*/ 11547415 h 17016984"/>
              <a:gd name="connsiteX3796" fmla="*/ 8928805 w 17518038"/>
              <a:gd name="connsiteY3796" fmla="*/ 11527402 h 17016984"/>
              <a:gd name="connsiteX3797" fmla="*/ 8901788 w 17518038"/>
              <a:gd name="connsiteY3797" fmla="*/ 11491379 h 17016984"/>
              <a:gd name="connsiteX3798" fmla="*/ 8883777 w 17518038"/>
              <a:gd name="connsiteY3798" fmla="*/ 11388314 h 17016984"/>
              <a:gd name="connsiteX3799" fmla="*/ 9002852 w 17518038"/>
              <a:gd name="connsiteY3799" fmla="*/ 11290252 h 17016984"/>
              <a:gd name="connsiteX3800" fmla="*/ 9085905 w 17518038"/>
              <a:gd name="connsiteY3800" fmla="*/ 11198194 h 17016984"/>
              <a:gd name="connsiteX3801" fmla="*/ 9141940 w 17518038"/>
              <a:gd name="connsiteY3801" fmla="*/ 11169175 h 17016984"/>
              <a:gd name="connsiteX3802" fmla="*/ 9196975 w 17518038"/>
              <a:gd name="connsiteY3802" fmla="*/ 11193191 h 17016984"/>
              <a:gd name="connsiteX3803" fmla="*/ 9167957 w 17518038"/>
              <a:gd name="connsiteY3803" fmla="*/ 11219207 h 17016984"/>
              <a:gd name="connsiteX3804" fmla="*/ 9128932 w 17518038"/>
              <a:gd name="connsiteY3804" fmla="*/ 11255230 h 17016984"/>
              <a:gd name="connsiteX3805" fmla="*/ 9177963 w 17518038"/>
              <a:gd name="connsiteY3805" fmla="*/ 11260233 h 17016984"/>
              <a:gd name="connsiteX3806" fmla="*/ 9267019 w 17518038"/>
              <a:gd name="connsiteY3806" fmla="*/ 11174179 h 17016984"/>
              <a:gd name="connsiteX3807" fmla="*/ 9273023 w 17518038"/>
              <a:gd name="connsiteY3807" fmla="*/ 11125147 h 17016984"/>
              <a:gd name="connsiteX3808" fmla="*/ 9147944 w 17518038"/>
              <a:gd name="connsiteY3808" fmla="*/ 11084122 h 17016984"/>
              <a:gd name="connsiteX3809" fmla="*/ 9141940 w 17518038"/>
              <a:gd name="connsiteY3809" fmla="*/ 11063109 h 17016984"/>
              <a:gd name="connsiteX3810" fmla="*/ 9181965 w 17518038"/>
              <a:gd name="connsiteY3810" fmla="*/ 11035090 h 17016984"/>
              <a:gd name="connsiteX3811" fmla="*/ 9231997 w 17518038"/>
              <a:gd name="connsiteY3811" fmla="*/ 11045097 h 17016984"/>
              <a:gd name="connsiteX3812" fmla="*/ 9267019 w 17518038"/>
              <a:gd name="connsiteY3812" fmla="*/ 11022082 h 17016984"/>
              <a:gd name="connsiteX3813" fmla="*/ 9321053 w 17518038"/>
              <a:gd name="connsiteY3813" fmla="*/ 10997066 h 17016984"/>
              <a:gd name="connsiteX3814" fmla="*/ 9446132 w 17518038"/>
              <a:gd name="connsiteY3814" fmla="*/ 11004071 h 17016984"/>
              <a:gd name="connsiteX3815" fmla="*/ 9522180 w 17518038"/>
              <a:gd name="connsiteY3815" fmla="*/ 10939030 h 17016984"/>
              <a:gd name="connsiteX3816" fmla="*/ 9526183 w 17518038"/>
              <a:gd name="connsiteY3816" fmla="*/ 10907009 h 17016984"/>
              <a:gd name="connsiteX3817" fmla="*/ 9579217 w 17518038"/>
              <a:gd name="connsiteY3817" fmla="*/ 10837966 h 17016984"/>
              <a:gd name="connsiteX3818" fmla="*/ 9663270 w 17518038"/>
              <a:gd name="connsiteY3818" fmla="*/ 10759916 h 17016984"/>
              <a:gd name="connsiteX3819" fmla="*/ 9762332 w 17518038"/>
              <a:gd name="connsiteY3819" fmla="*/ 10673862 h 17016984"/>
              <a:gd name="connsiteX3820" fmla="*/ 9747323 w 17518038"/>
              <a:gd name="connsiteY3820" fmla="*/ 10643843 h 17016984"/>
              <a:gd name="connsiteX3821" fmla="*/ 9720306 w 17518038"/>
              <a:gd name="connsiteY3821" fmla="*/ 10633837 h 17016984"/>
              <a:gd name="connsiteX3822" fmla="*/ 9814365 w 17518038"/>
              <a:gd name="connsiteY3822" fmla="*/ 10590810 h 17016984"/>
              <a:gd name="connsiteX3823" fmla="*/ 9894416 w 17518038"/>
              <a:gd name="connsiteY3823" fmla="*/ 10663856 h 17016984"/>
              <a:gd name="connsiteX3824" fmla="*/ 9921433 w 17518038"/>
              <a:gd name="connsiteY3824" fmla="*/ 10666858 h 17016984"/>
              <a:gd name="connsiteX3825" fmla="*/ 10062522 w 17518038"/>
              <a:gd name="connsiteY3825" fmla="*/ 10549783 h 17016984"/>
              <a:gd name="connsiteX3826" fmla="*/ 10084536 w 17518038"/>
              <a:gd name="connsiteY3826" fmla="*/ 10512761 h 17016984"/>
              <a:gd name="connsiteX3827" fmla="*/ 10099546 w 17518038"/>
              <a:gd name="connsiteY3827" fmla="*/ 10447719 h 17016984"/>
              <a:gd name="connsiteX3828" fmla="*/ 10161585 w 17518038"/>
              <a:gd name="connsiteY3828" fmla="*/ 10388682 h 17016984"/>
              <a:gd name="connsiteX3829" fmla="*/ 10163586 w 17518038"/>
              <a:gd name="connsiteY3829" fmla="*/ 10356661 h 17016984"/>
              <a:gd name="connsiteX3830" fmla="*/ 10092541 w 17518038"/>
              <a:gd name="connsiteY3830" fmla="*/ 10349657 h 17016984"/>
              <a:gd name="connsiteX3831" fmla="*/ 10050515 w 17518038"/>
              <a:gd name="connsiteY3831" fmla="*/ 10394685 h 17016984"/>
              <a:gd name="connsiteX3832" fmla="*/ 10016493 w 17518038"/>
              <a:gd name="connsiteY3832" fmla="*/ 10410696 h 17016984"/>
              <a:gd name="connsiteX3833" fmla="*/ 10001484 w 17518038"/>
              <a:gd name="connsiteY3833" fmla="*/ 10337650 h 17016984"/>
              <a:gd name="connsiteX3834" fmla="*/ 9993322 w 17518038"/>
              <a:gd name="connsiteY3834" fmla="*/ 10274891 h 17016984"/>
              <a:gd name="connsiteX3835" fmla="*/ 10010469 w 17518038"/>
              <a:gd name="connsiteY3835" fmla="*/ 10247430 h 17016984"/>
              <a:gd name="connsiteX3836" fmla="*/ 10015493 w 17518038"/>
              <a:gd name="connsiteY3836" fmla="*/ 10246592 h 17016984"/>
              <a:gd name="connsiteX3837" fmla="*/ 10013491 w 17518038"/>
              <a:gd name="connsiteY3837" fmla="*/ 10244590 h 17016984"/>
              <a:gd name="connsiteX3838" fmla="*/ 10015553 w 17518038"/>
              <a:gd name="connsiteY3838" fmla="*/ 10243070 h 17016984"/>
              <a:gd name="connsiteX3839" fmla="*/ 10042010 w 17518038"/>
              <a:gd name="connsiteY3839" fmla="*/ 10249219 h 17016984"/>
              <a:gd name="connsiteX3840" fmla="*/ 10079533 w 17518038"/>
              <a:gd name="connsiteY3840" fmla="*/ 10226579 h 17016984"/>
              <a:gd name="connsiteX3841" fmla="*/ 10256645 w 17518038"/>
              <a:gd name="connsiteY3841" fmla="*/ 10126516 h 17016984"/>
              <a:gd name="connsiteX3842" fmla="*/ 10257251 w 17518038"/>
              <a:gd name="connsiteY3842" fmla="*/ 10131914 h 17016984"/>
              <a:gd name="connsiteX3843" fmla="*/ 10256645 w 17518038"/>
              <a:gd name="connsiteY3843" fmla="*/ 10132520 h 17016984"/>
              <a:gd name="connsiteX3844" fmla="*/ 10257309 w 17518038"/>
              <a:gd name="connsiteY3844" fmla="*/ 10132425 h 17016984"/>
              <a:gd name="connsiteX3845" fmla="*/ 10259772 w 17518038"/>
              <a:gd name="connsiteY3845" fmla="*/ 10154346 h 17016984"/>
              <a:gd name="connsiteX3846" fmla="*/ 10276658 w 17518038"/>
              <a:gd name="connsiteY3846" fmla="*/ 10232583 h 17016984"/>
              <a:gd name="connsiteX3847" fmla="*/ 10312680 w 17518038"/>
              <a:gd name="connsiteY3847" fmla="*/ 10231582 h 17016984"/>
              <a:gd name="connsiteX3848" fmla="*/ 10319685 w 17518038"/>
              <a:gd name="connsiteY3848" fmla="*/ 10212571 h 17016984"/>
              <a:gd name="connsiteX3849" fmla="*/ 10342699 w 17518038"/>
              <a:gd name="connsiteY3849" fmla="*/ 10045465 h 17016984"/>
              <a:gd name="connsiteX3850" fmla="*/ 10363712 w 17518038"/>
              <a:gd name="connsiteY3850" fmla="*/ 10020449 h 17016984"/>
              <a:gd name="connsiteX3851" fmla="*/ 10422750 w 17518038"/>
              <a:gd name="connsiteY3851" fmla="*/ 10045465 h 17016984"/>
              <a:gd name="connsiteX3852" fmla="*/ 10447766 w 17518038"/>
              <a:gd name="connsiteY3852" fmla="*/ 10053470 h 17016984"/>
              <a:gd name="connsiteX3853" fmla="*/ 10481788 w 17518038"/>
              <a:gd name="connsiteY3853" fmla="*/ 10019448 h 17016984"/>
              <a:gd name="connsiteX3854" fmla="*/ 10482788 w 17518038"/>
              <a:gd name="connsiteY3854" fmla="*/ 9986427 h 17016984"/>
              <a:gd name="connsiteX3855" fmla="*/ 10594860 w 17518038"/>
              <a:gd name="connsiteY3855" fmla="*/ 9848340 h 17016984"/>
              <a:gd name="connsiteX3856" fmla="*/ 10634885 w 17518038"/>
              <a:gd name="connsiteY3856" fmla="*/ 9829328 h 17016984"/>
              <a:gd name="connsiteX3857" fmla="*/ 10637886 w 17518038"/>
              <a:gd name="connsiteY3857" fmla="*/ 9802311 h 17016984"/>
              <a:gd name="connsiteX3858" fmla="*/ 10666905 w 17518038"/>
              <a:gd name="connsiteY3858" fmla="*/ 9693242 h 17016984"/>
              <a:gd name="connsiteX3859" fmla="*/ 10702927 w 17518038"/>
              <a:gd name="connsiteY3859" fmla="*/ 9677232 h 17016984"/>
              <a:gd name="connsiteX3860" fmla="*/ 10753959 w 17518038"/>
              <a:gd name="connsiteY3860" fmla="*/ 9712254 h 17016984"/>
              <a:gd name="connsiteX3861" fmla="*/ 10793985 w 17518038"/>
              <a:gd name="connsiteY3861" fmla="*/ 9703249 h 17016984"/>
              <a:gd name="connsiteX3862" fmla="*/ 10839013 w 17518038"/>
              <a:gd name="connsiteY3862" fmla="*/ 9603185 h 17016984"/>
              <a:gd name="connsiteX3863" fmla="*/ 10805993 w 17518038"/>
              <a:gd name="connsiteY3863" fmla="*/ 9597182 h 17016984"/>
              <a:gd name="connsiteX3864" fmla="*/ 10951085 w 17518038"/>
              <a:gd name="connsiteY3864" fmla="*/ 9433078 h 17016984"/>
              <a:gd name="connsiteX3865" fmla="*/ 11079165 w 17518038"/>
              <a:gd name="connsiteY3865" fmla="*/ 9372039 h 17016984"/>
              <a:gd name="connsiteX3866" fmla="*/ 11227259 w 17518038"/>
              <a:gd name="connsiteY3866" fmla="*/ 9294990 h 17016984"/>
              <a:gd name="connsiteX3867" fmla="*/ 11224257 w 17518038"/>
              <a:gd name="connsiteY3867" fmla="*/ 9283983 h 17016984"/>
              <a:gd name="connsiteX3868" fmla="*/ 11155214 w 17518038"/>
              <a:gd name="connsiteY3868" fmla="*/ 9232951 h 17016984"/>
              <a:gd name="connsiteX3869" fmla="*/ 11136202 w 17518038"/>
              <a:gd name="connsiteY3869" fmla="*/ 9218942 h 17016984"/>
              <a:gd name="connsiteX3870" fmla="*/ 11225258 w 17518038"/>
              <a:gd name="connsiteY3870" fmla="*/ 9120880 h 17016984"/>
              <a:gd name="connsiteX3871" fmla="*/ 11291300 w 17518038"/>
              <a:gd name="connsiteY3871" fmla="*/ 9096865 h 17016984"/>
              <a:gd name="connsiteX3872" fmla="*/ 11324320 w 17518038"/>
              <a:gd name="connsiteY3872" fmla="*/ 9094864 h 17016984"/>
              <a:gd name="connsiteX3873" fmla="*/ 11295303 w 17518038"/>
              <a:gd name="connsiteY3873" fmla="*/ 9131887 h 17016984"/>
              <a:gd name="connsiteX3874" fmla="*/ 11276290 w 17518038"/>
              <a:gd name="connsiteY3874" fmla="*/ 9165909 h 17016984"/>
              <a:gd name="connsiteX3875" fmla="*/ 11298304 w 17518038"/>
              <a:gd name="connsiteY3875" fmla="*/ 9160905 h 17016984"/>
              <a:gd name="connsiteX3876" fmla="*/ 11393364 w 17518038"/>
              <a:gd name="connsiteY3876" fmla="*/ 9147897 h 17016984"/>
              <a:gd name="connsiteX3877" fmla="*/ 11423383 w 17518038"/>
              <a:gd name="connsiteY3877" fmla="*/ 9134889 h 17016984"/>
              <a:gd name="connsiteX3878" fmla="*/ 11422382 w 17518038"/>
              <a:gd name="connsiteY3878" fmla="*/ 9084858 h 17016984"/>
              <a:gd name="connsiteX3879" fmla="*/ 11510439 w 17518038"/>
              <a:gd name="connsiteY3879" fmla="*/ 9000804 h 17016984"/>
              <a:gd name="connsiteX3880" fmla="*/ 11573478 w 17518038"/>
              <a:gd name="connsiteY3880" fmla="*/ 8958777 h 17016984"/>
              <a:gd name="connsiteX3881" fmla="*/ 11564472 w 17518038"/>
              <a:gd name="connsiteY3881" fmla="*/ 8881729 h 17016984"/>
              <a:gd name="connsiteX3882" fmla="*/ 11607500 w 17518038"/>
              <a:gd name="connsiteY3882" fmla="*/ 8836701 h 17016984"/>
              <a:gd name="connsiteX3883" fmla="*/ 11756594 w 17518038"/>
              <a:gd name="connsiteY3883" fmla="*/ 8844706 h 17016984"/>
              <a:gd name="connsiteX3884" fmla="*/ 11800622 w 17518038"/>
              <a:gd name="connsiteY3884" fmla="*/ 8856713 h 17016984"/>
              <a:gd name="connsiteX3885" fmla="*/ 11794617 w 17518038"/>
              <a:gd name="connsiteY3885" fmla="*/ 8808682 h 17016984"/>
              <a:gd name="connsiteX3886" fmla="*/ 11768601 w 17518038"/>
              <a:gd name="connsiteY3886" fmla="*/ 8770659 h 17016984"/>
              <a:gd name="connsiteX3887" fmla="*/ 11775606 w 17518038"/>
              <a:gd name="connsiteY3887" fmla="*/ 8736637 h 17016984"/>
              <a:gd name="connsiteX3888" fmla="*/ 11837645 w 17518038"/>
              <a:gd name="connsiteY3888" fmla="*/ 8704617 h 17016984"/>
              <a:gd name="connsiteX3889" fmla="*/ 11890679 w 17518038"/>
              <a:gd name="connsiteY3889" fmla="*/ 8712622 h 17016984"/>
              <a:gd name="connsiteX3890" fmla="*/ 11953718 w 17518038"/>
              <a:gd name="connsiteY3890" fmla="*/ 8644579 h 17016984"/>
              <a:gd name="connsiteX3891" fmla="*/ 12031768 w 17518038"/>
              <a:gd name="connsiteY3891" fmla="*/ 8594547 h 17016984"/>
              <a:gd name="connsiteX3892" fmla="*/ 12105815 w 17518038"/>
              <a:gd name="connsiteY3892" fmla="*/ 8514497 h 17016984"/>
              <a:gd name="connsiteX3893" fmla="*/ 12138835 w 17518038"/>
              <a:gd name="connsiteY3893" fmla="*/ 8462464 h 17016984"/>
              <a:gd name="connsiteX3894" fmla="*/ 12224890 w 17518038"/>
              <a:gd name="connsiteY3894" fmla="*/ 8442451 h 17016984"/>
              <a:gd name="connsiteX3895" fmla="*/ 12230894 w 17518038"/>
              <a:gd name="connsiteY3895" fmla="*/ 8483478 h 17016984"/>
              <a:gd name="connsiteX3896" fmla="*/ 12279924 w 17518038"/>
              <a:gd name="connsiteY3896" fmla="*/ 8515497 h 17016984"/>
              <a:gd name="connsiteX3897" fmla="*/ 12323952 w 17518038"/>
              <a:gd name="connsiteY3897" fmla="*/ 8504491 h 17016984"/>
              <a:gd name="connsiteX3898" fmla="*/ 12333959 w 17518038"/>
              <a:gd name="connsiteY3898" fmla="*/ 8474472 h 17016984"/>
              <a:gd name="connsiteX3899" fmla="*/ 12347968 w 17518038"/>
              <a:gd name="connsiteY3899" fmla="*/ 8336384 h 17016984"/>
              <a:gd name="connsiteX3900" fmla="*/ 12420013 w 17518038"/>
              <a:gd name="connsiteY3900" fmla="*/ 8313369 h 17016984"/>
              <a:gd name="connsiteX3901" fmla="*/ 12530083 w 17518038"/>
              <a:gd name="connsiteY3901" fmla="*/ 8286354 h 17016984"/>
              <a:gd name="connsiteX3902" fmla="*/ 12559101 w 17518038"/>
              <a:gd name="connsiteY3902" fmla="*/ 8249330 h 17016984"/>
              <a:gd name="connsiteX3903" fmla="*/ 12517075 w 17518038"/>
              <a:gd name="connsiteY3903" fmla="*/ 8261338 h 17016984"/>
              <a:gd name="connsiteX3904" fmla="*/ 12473047 w 17518038"/>
              <a:gd name="connsiteY3904" fmla="*/ 8277347 h 17016984"/>
              <a:gd name="connsiteX3905" fmla="*/ 12487056 w 17518038"/>
              <a:gd name="connsiteY3905" fmla="*/ 8245326 h 17016984"/>
              <a:gd name="connsiteX3906" fmla="*/ 12520076 w 17518038"/>
              <a:gd name="connsiteY3906" fmla="*/ 8209304 h 17016984"/>
              <a:gd name="connsiteX3907" fmla="*/ 12592123 w 17518038"/>
              <a:gd name="connsiteY3907" fmla="*/ 8161274 h 17016984"/>
              <a:gd name="connsiteX3908" fmla="*/ 12656163 w 17518038"/>
              <a:gd name="connsiteY3908" fmla="*/ 8149266 h 17016984"/>
              <a:gd name="connsiteX3909" fmla="*/ 12648158 w 17518038"/>
              <a:gd name="connsiteY3909" fmla="*/ 8093230 h 17016984"/>
              <a:gd name="connsiteX3910" fmla="*/ 12625143 w 17518038"/>
              <a:gd name="connsiteY3910" fmla="*/ 8053205 h 17016984"/>
              <a:gd name="connsiteX3911" fmla="*/ 12646157 w 17518038"/>
              <a:gd name="connsiteY3911" fmla="*/ 8024187 h 17016984"/>
              <a:gd name="connsiteX3912" fmla="*/ 12776239 w 17518038"/>
              <a:gd name="connsiteY3912" fmla="*/ 8007176 h 17016984"/>
              <a:gd name="connsiteX3913" fmla="*/ 12915326 w 17518038"/>
              <a:gd name="connsiteY3913" fmla="*/ 7987163 h 17016984"/>
              <a:gd name="connsiteX3914" fmla="*/ 12943344 w 17518038"/>
              <a:gd name="connsiteY3914" fmla="*/ 7967151 h 17016984"/>
              <a:gd name="connsiteX3915" fmla="*/ 13061420 w 17518038"/>
              <a:gd name="connsiteY3915" fmla="*/ 7823059 h 17016984"/>
              <a:gd name="connsiteX3916" fmla="*/ 13255541 w 17518038"/>
              <a:gd name="connsiteY3916" fmla="*/ 7685973 h 17016984"/>
              <a:gd name="connsiteX3917" fmla="*/ 13310576 w 17518038"/>
              <a:gd name="connsiteY3917" fmla="*/ 7610925 h 17016984"/>
              <a:gd name="connsiteX3918" fmla="*/ 13313579 w 17518038"/>
              <a:gd name="connsiteY3918" fmla="*/ 7580906 h 17016984"/>
              <a:gd name="connsiteX3919" fmla="*/ 13269551 w 17518038"/>
              <a:gd name="connsiteY3919" fmla="*/ 7600919 h 17016984"/>
              <a:gd name="connsiteX3920" fmla="*/ 13162483 w 17518038"/>
              <a:gd name="connsiteY3920" fmla="*/ 7678968 h 17016984"/>
              <a:gd name="connsiteX3921" fmla="*/ 13114452 w 17518038"/>
              <a:gd name="connsiteY3921" fmla="*/ 7729000 h 17016984"/>
              <a:gd name="connsiteX3922" fmla="*/ 13066423 w 17518038"/>
              <a:gd name="connsiteY3922" fmla="*/ 7755016 h 17016984"/>
              <a:gd name="connsiteX3923" fmla="*/ 13059418 w 17518038"/>
              <a:gd name="connsiteY3923" fmla="*/ 7725998 h 17016984"/>
              <a:gd name="connsiteX3924" fmla="*/ 13110497 w 17518038"/>
              <a:gd name="connsiteY3924" fmla="*/ 7660285 h 17016984"/>
              <a:gd name="connsiteX3925" fmla="*/ 13111255 w 17518038"/>
              <a:gd name="connsiteY3925" fmla="*/ 7642533 h 17016984"/>
              <a:gd name="connsiteX3926" fmla="*/ 13111451 w 17518038"/>
              <a:gd name="connsiteY3926" fmla="*/ 7641945 h 17016984"/>
              <a:gd name="connsiteX3927" fmla="*/ 13111275 w 17518038"/>
              <a:gd name="connsiteY3927" fmla="*/ 7642063 h 17016984"/>
              <a:gd name="connsiteX3928" fmla="*/ 13111451 w 17518038"/>
              <a:gd name="connsiteY3928" fmla="*/ 7637942 h 17016984"/>
              <a:gd name="connsiteX3929" fmla="*/ 13217518 w 17518038"/>
              <a:gd name="connsiteY3929" fmla="*/ 7570900 h 17016984"/>
              <a:gd name="connsiteX3930" fmla="*/ 13322585 w 17518038"/>
              <a:gd name="connsiteY3930" fmla="*/ 7490849 h 17016984"/>
              <a:gd name="connsiteX3931" fmla="*/ 13388626 w 17518038"/>
              <a:gd name="connsiteY3931" fmla="*/ 7464833 h 17016984"/>
              <a:gd name="connsiteX3932" fmla="*/ 13460671 w 17518038"/>
              <a:gd name="connsiteY3932" fmla="*/ 7475840 h 17016984"/>
              <a:gd name="connsiteX3933" fmla="*/ 13562736 w 17518038"/>
              <a:gd name="connsiteY3933" fmla="*/ 7457828 h 17016984"/>
              <a:gd name="connsiteX3934" fmla="*/ 13630779 w 17518038"/>
              <a:gd name="connsiteY3934" fmla="*/ 7475840 h 17016984"/>
              <a:gd name="connsiteX3935" fmla="*/ 13612768 w 17518038"/>
              <a:gd name="connsiteY3935" fmla="*/ 7505859 h 17016984"/>
              <a:gd name="connsiteX3936" fmla="*/ 13569740 w 17518038"/>
              <a:gd name="connsiteY3936" fmla="*/ 7528873 h 17016984"/>
              <a:gd name="connsiteX3937" fmla="*/ 13497695 w 17518038"/>
              <a:gd name="connsiteY3937" fmla="*/ 7597917 h 17016984"/>
              <a:gd name="connsiteX3938" fmla="*/ 13564737 w 17518038"/>
              <a:gd name="connsiteY3938" fmla="*/ 7604921 h 17016984"/>
              <a:gd name="connsiteX3939" fmla="*/ 13797885 w 17518038"/>
              <a:gd name="connsiteY3939" fmla="*/ 7445821 h 17016984"/>
              <a:gd name="connsiteX3940" fmla="*/ 13786878 w 17518038"/>
              <a:gd name="connsiteY3940" fmla="*/ 7404795 h 17016984"/>
              <a:gd name="connsiteX3941" fmla="*/ 13750855 w 17518038"/>
              <a:gd name="connsiteY3941" fmla="*/ 7425808 h 17016984"/>
              <a:gd name="connsiteX3942" fmla="*/ 13722838 w 17518038"/>
              <a:gd name="connsiteY3942" fmla="*/ 7457828 h 17016984"/>
              <a:gd name="connsiteX3943" fmla="*/ 13693819 w 17518038"/>
              <a:gd name="connsiteY3943" fmla="*/ 7429811 h 17016984"/>
              <a:gd name="connsiteX3944" fmla="*/ 13720836 w 17518038"/>
              <a:gd name="connsiteY3944" fmla="*/ 7370774 h 17016984"/>
              <a:gd name="connsiteX3945" fmla="*/ 13796885 w 17518038"/>
              <a:gd name="connsiteY3945" fmla="*/ 7327746 h 17016984"/>
              <a:gd name="connsiteX3946" fmla="*/ 13810893 w 17518038"/>
              <a:gd name="connsiteY3946" fmla="*/ 7335751 h 17016984"/>
              <a:gd name="connsiteX3947" fmla="*/ 13845915 w 17518038"/>
              <a:gd name="connsiteY3947" fmla="*/ 7336752 h 17016984"/>
              <a:gd name="connsiteX3948" fmla="*/ 13849918 w 17518038"/>
              <a:gd name="connsiteY3948" fmla="*/ 7302730 h 17016984"/>
              <a:gd name="connsiteX3949" fmla="*/ 13835909 w 17518038"/>
              <a:gd name="connsiteY3949" fmla="*/ 7259703 h 17016984"/>
              <a:gd name="connsiteX3950" fmla="*/ 13905953 w 17518038"/>
              <a:gd name="connsiteY3950" fmla="*/ 7232686 h 17016984"/>
              <a:gd name="connsiteX3951" fmla="*/ 14126092 w 17518038"/>
              <a:gd name="connsiteY3951" fmla="*/ 7176651 h 17016984"/>
              <a:gd name="connsiteX3952" fmla="*/ 14207144 w 17518038"/>
              <a:gd name="connsiteY3952" fmla="*/ 7158639 h 17016984"/>
              <a:gd name="connsiteX3953" fmla="*/ 14256174 w 17518038"/>
              <a:gd name="connsiteY3953" fmla="*/ 7193661 h 17016984"/>
              <a:gd name="connsiteX3954" fmla="*/ 14298202 w 17518038"/>
              <a:gd name="connsiteY3954" fmla="*/ 7172648 h 17016984"/>
              <a:gd name="connsiteX3955" fmla="*/ 14313211 w 17518038"/>
              <a:gd name="connsiteY3955" fmla="*/ 7138627 h 17016984"/>
              <a:gd name="connsiteX3956" fmla="*/ 14280190 w 17518038"/>
              <a:gd name="connsiteY3956" fmla="*/ 7119614 h 17016984"/>
              <a:gd name="connsiteX3957" fmla="*/ 14238164 w 17518038"/>
              <a:gd name="connsiteY3957" fmla="*/ 7110609 h 17016984"/>
              <a:gd name="connsiteX3958" fmla="*/ 14236162 w 17518038"/>
              <a:gd name="connsiteY3958" fmla="*/ 7079589 h 17016984"/>
              <a:gd name="connsiteX3959" fmla="*/ 14254174 w 17518038"/>
              <a:gd name="connsiteY3959" fmla="*/ 7069583 h 17016984"/>
              <a:gd name="connsiteX3960" fmla="*/ 14379253 w 17518038"/>
              <a:gd name="connsiteY3960" fmla="*/ 7044567 h 17016984"/>
              <a:gd name="connsiteX3961" fmla="*/ 14336225 w 17518038"/>
              <a:gd name="connsiteY3961" fmla="*/ 7010546 h 17016984"/>
              <a:gd name="connsiteX3962" fmla="*/ 14218151 w 17518038"/>
              <a:gd name="connsiteY3962" fmla="*/ 6982528 h 17016984"/>
              <a:gd name="connsiteX3963" fmla="*/ 14216181 w 17518038"/>
              <a:gd name="connsiteY3963" fmla="*/ 6942847 h 17016984"/>
              <a:gd name="connsiteX3964" fmla="*/ 14230716 w 17518038"/>
              <a:gd name="connsiteY3964" fmla="*/ 6929494 h 17016984"/>
              <a:gd name="connsiteX3965" fmla="*/ 14237163 w 17518038"/>
              <a:gd name="connsiteY3965" fmla="*/ 6929494 h 17016984"/>
              <a:gd name="connsiteX3966" fmla="*/ 14236162 w 17518038"/>
              <a:gd name="connsiteY3966" fmla="*/ 6925492 h 17016984"/>
              <a:gd name="connsiteX3967" fmla="*/ 14237160 w 17518038"/>
              <a:gd name="connsiteY3967" fmla="*/ 6924772 h 17016984"/>
              <a:gd name="connsiteX3968" fmla="*/ 14265618 w 17518038"/>
              <a:gd name="connsiteY3968" fmla="*/ 6932762 h 17016984"/>
              <a:gd name="connsiteX3969" fmla="*/ 14374250 w 17518038"/>
              <a:gd name="connsiteY3969" fmla="*/ 6922490 h 17016984"/>
              <a:gd name="connsiteX3970" fmla="*/ 14408271 w 17518038"/>
              <a:gd name="connsiteY3970" fmla="*/ 6897474 h 17016984"/>
              <a:gd name="connsiteX3971" fmla="*/ 14423281 w 17518038"/>
              <a:gd name="connsiteY3971" fmla="*/ 6847442 h 17016984"/>
              <a:gd name="connsiteX3972" fmla="*/ 14351234 w 17518038"/>
              <a:gd name="connsiteY3972" fmla="*/ 6811420 h 17016984"/>
              <a:gd name="connsiteX3973" fmla="*/ 14353236 w 17518038"/>
              <a:gd name="connsiteY3973" fmla="*/ 6777398 h 17016984"/>
              <a:gd name="connsiteX3974" fmla="*/ 14481317 w 17518038"/>
              <a:gd name="connsiteY3974" fmla="*/ 6738373 h 17016984"/>
              <a:gd name="connsiteX3975" fmla="*/ 14491323 w 17518038"/>
              <a:gd name="connsiteY3975" fmla="*/ 6736372 h 17016984"/>
              <a:gd name="connsiteX3976" fmla="*/ 14479316 w 17518038"/>
              <a:gd name="connsiteY3976" fmla="*/ 6755384 h 17016984"/>
              <a:gd name="connsiteX3977" fmla="*/ 14562369 w 17518038"/>
              <a:gd name="connsiteY3977" fmla="*/ 6758386 h 17016984"/>
              <a:gd name="connsiteX3978" fmla="*/ 14732477 w 17518038"/>
              <a:gd name="connsiteY3978" fmla="*/ 6667328 h 17016984"/>
              <a:gd name="connsiteX3979" fmla="*/ 14801519 w 17518038"/>
              <a:gd name="connsiteY3979" fmla="*/ 6679336 h 17016984"/>
              <a:gd name="connsiteX3980" fmla="*/ 14844547 w 17518038"/>
              <a:gd name="connsiteY3980" fmla="*/ 6676334 h 17016984"/>
              <a:gd name="connsiteX3981" fmla="*/ 14880570 w 17518038"/>
              <a:gd name="connsiteY3981" fmla="*/ 6653320 h 17016984"/>
              <a:gd name="connsiteX3982" fmla="*/ 14895579 w 17518038"/>
              <a:gd name="connsiteY3982" fmla="*/ 6565264 h 17016984"/>
              <a:gd name="connsiteX3983" fmla="*/ 14955617 w 17518038"/>
              <a:gd name="connsiteY3983" fmla="*/ 6470204 h 17016984"/>
              <a:gd name="connsiteX3984" fmla="*/ 15069689 w 17518038"/>
              <a:gd name="connsiteY3984" fmla="*/ 6419171 h 17016984"/>
              <a:gd name="connsiteX3985" fmla="*/ 15106712 w 17518038"/>
              <a:gd name="connsiteY3985" fmla="*/ 6369140 h 17016984"/>
              <a:gd name="connsiteX3986" fmla="*/ 15085699 w 17518038"/>
              <a:gd name="connsiteY3986" fmla="*/ 6341122 h 17016984"/>
              <a:gd name="connsiteX3987" fmla="*/ 15050677 w 17518038"/>
              <a:gd name="connsiteY3987" fmla="*/ 6315106 h 17016984"/>
              <a:gd name="connsiteX3988" fmla="*/ 15099708 w 17518038"/>
              <a:gd name="connsiteY3988" fmla="*/ 6287088 h 17016984"/>
              <a:gd name="connsiteX3989" fmla="*/ 15252806 w 17518038"/>
              <a:gd name="connsiteY3989" fmla="*/ 6192028 h 17016984"/>
              <a:gd name="connsiteX3990" fmla="*/ 15300835 w 17518038"/>
              <a:gd name="connsiteY3990" fmla="*/ 6108975 h 17016984"/>
              <a:gd name="connsiteX3991" fmla="*/ 15330854 w 17518038"/>
              <a:gd name="connsiteY3991" fmla="*/ 6089963 h 17016984"/>
              <a:gd name="connsiteX3992" fmla="*/ 15445927 w 17518038"/>
              <a:gd name="connsiteY3992" fmla="*/ 6039932 h 17016984"/>
              <a:gd name="connsiteX3993" fmla="*/ 15467942 w 17518038"/>
              <a:gd name="connsiteY3993" fmla="*/ 6000907 h 17016984"/>
              <a:gd name="connsiteX3994" fmla="*/ 15529980 w 17518038"/>
              <a:gd name="connsiteY3994" fmla="*/ 5985897 h 17016984"/>
              <a:gd name="connsiteX3995" fmla="*/ 15592019 w 17518038"/>
              <a:gd name="connsiteY3995" fmla="*/ 5964884 h 17016984"/>
              <a:gd name="connsiteX3996" fmla="*/ 15609031 w 17518038"/>
              <a:gd name="connsiteY3996" fmla="*/ 5929862 h 17016984"/>
              <a:gd name="connsiteX3997" fmla="*/ 15592019 w 17518038"/>
              <a:gd name="connsiteY3997" fmla="*/ 5886835 h 17016984"/>
              <a:gd name="connsiteX3998" fmla="*/ 15599024 w 17518038"/>
              <a:gd name="connsiteY3998" fmla="*/ 5868823 h 17016984"/>
              <a:gd name="connsiteX3999" fmla="*/ 15633046 w 17518038"/>
              <a:gd name="connsiteY3999" fmla="*/ 5862820 h 17016984"/>
              <a:gd name="connsiteX4000" fmla="*/ 15702089 w 17518038"/>
              <a:gd name="connsiteY4000" fmla="*/ 5896841 h 17016984"/>
              <a:gd name="connsiteX4001" fmla="*/ 15806155 w 17518038"/>
              <a:gd name="connsiteY4001" fmla="*/ 5797779 h 17016984"/>
              <a:gd name="connsiteX4002" fmla="*/ 15812158 w 17518038"/>
              <a:gd name="connsiteY4002" fmla="*/ 5778766 h 17016984"/>
              <a:gd name="connsiteX4003" fmla="*/ 15808157 w 17518038"/>
              <a:gd name="connsiteY4003" fmla="*/ 5767760 h 17016984"/>
              <a:gd name="connsiteX4004" fmla="*/ 15786142 w 17518038"/>
              <a:gd name="connsiteY4004" fmla="*/ 5772763 h 17016984"/>
              <a:gd name="connsiteX4005" fmla="*/ 15735110 w 17518038"/>
              <a:gd name="connsiteY4005" fmla="*/ 5823795 h 17016984"/>
              <a:gd name="connsiteX4006" fmla="*/ 15688081 w 17518038"/>
              <a:gd name="connsiteY4006" fmla="*/ 5838804 h 17016984"/>
              <a:gd name="connsiteX4007" fmla="*/ 15687079 w 17518038"/>
              <a:gd name="connsiteY4007" fmla="*/ 5808785 h 17016984"/>
              <a:gd name="connsiteX4008" fmla="*/ 15721101 w 17518038"/>
              <a:gd name="connsiteY4008" fmla="*/ 5774764 h 17016984"/>
              <a:gd name="connsiteX4009" fmla="*/ 15757124 w 17518038"/>
              <a:gd name="connsiteY4009" fmla="*/ 5669697 h 17016984"/>
              <a:gd name="connsiteX4010" fmla="*/ 15722102 w 17518038"/>
              <a:gd name="connsiteY4010" fmla="*/ 5660692 h 17016984"/>
              <a:gd name="connsiteX4011" fmla="*/ 15715098 w 17518038"/>
              <a:gd name="connsiteY4011" fmla="*/ 5636677 h 17016984"/>
              <a:gd name="connsiteX4012" fmla="*/ 15779138 w 17518038"/>
              <a:gd name="connsiteY4012" fmla="*/ 5611661 h 17016984"/>
              <a:gd name="connsiteX4013" fmla="*/ 15792146 w 17518038"/>
              <a:gd name="connsiteY4013" fmla="*/ 5620666 h 17016984"/>
              <a:gd name="connsiteX4014" fmla="*/ 15918227 w 17518038"/>
              <a:gd name="connsiteY4014" fmla="*/ 5622668 h 17016984"/>
              <a:gd name="connsiteX4015" fmla="*/ 15957250 w 17518038"/>
              <a:gd name="connsiteY4015" fmla="*/ 5573637 h 17016984"/>
              <a:gd name="connsiteX4016" fmla="*/ 15890208 w 17518038"/>
              <a:gd name="connsiteY4016" fmla="*/ 5471572 h 17016984"/>
              <a:gd name="connsiteX4017" fmla="*/ 15907219 w 17518038"/>
              <a:gd name="connsiteY4017" fmla="*/ 5440552 h 17016984"/>
              <a:gd name="connsiteX4018" fmla="*/ 15927231 w 17518038"/>
              <a:gd name="connsiteY4018" fmla="*/ 5441553 h 17016984"/>
              <a:gd name="connsiteX4019" fmla="*/ 16017288 w 17518038"/>
              <a:gd name="connsiteY4019" fmla="*/ 5456563 h 17016984"/>
              <a:gd name="connsiteX4020" fmla="*/ 16040303 w 17518038"/>
              <a:gd name="connsiteY4020" fmla="*/ 5451559 h 17016984"/>
              <a:gd name="connsiteX4021" fmla="*/ 16043306 w 17518038"/>
              <a:gd name="connsiteY4021" fmla="*/ 5418538 h 17016984"/>
              <a:gd name="connsiteX4022" fmla="*/ 15991272 w 17518038"/>
              <a:gd name="connsiteY4022" fmla="*/ 5375511 h 17016984"/>
              <a:gd name="connsiteX4023" fmla="*/ 15969259 w 17518038"/>
              <a:gd name="connsiteY4023" fmla="*/ 5270445 h 17016984"/>
              <a:gd name="connsiteX4024" fmla="*/ 15969259 w 17518038"/>
              <a:gd name="connsiteY4024" fmla="*/ 5244428 h 17016984"/>
              <a:gd name="connsiteX4025" fmla="*/ 16085332 w 17518038"/>
              <a:gd name="connsiteY4025" fmla="*/ 5096335 h 17016984"/>
              <a:gd name="connsiteX4026" fmla="*/ 16118353 w 17518038"/>
              <a:gd name="connsiteY4026" fmla="*/ 5056309 h 17016984"/>
              <a:gd name="connsiteX4027" fmla="*/ 16138366 w 17518038"/>
              <a:gd name="connsiteY4027" fmla="*/ 5020287 h 17016984"/>
              <a:gd name="connsiteX4028" fmla="*/ 16131361 w 17518038"/>
              <a:gd name="connsiteY4028" fmla="*/ 4958247 h 17016984"/>
              <a:gd name="connsiteX4029" fmla="*/ 16155376 w 17518038"/>
              <a:gd name="connsiteY4029" fmla="*/ 4907215 h 17016984"/>
              <a:gd name="connsiteX4030" fmla="*/ 16216414 w 17518038"/>
              <a:gd name="connsiteY4030" fmla="*/ 4859185 h 17016984"/>
              <a:gd name="connsiteX4031" fmla="*/ 16331487 w 17518038"/>
              <a:gd name="connsiteY4031" fmla="*/ 4800147 h 17016984"/>
              <a:gd name="connsiteX4032" fmla="*/ 16387522 w 17518038"/>
              <a:gd name="connsiteY4032" fmla="*/ 4774131 h 17016984"/>
              <a:gd name="connsiteX4033" fmla="*/ 16391525 w 17518038"/>
              <a:gd name="connsiteY4033" fmla="*/ 4717095 h 17016984"/>
              <a:gd name="connsiteX4034" fmla="*/ 16337491 w 17518038"/>
              <a:gd name="connsiteY4034" fmla="*/ 4684074 h 17016984"/>
              <a:gd name="connsiteX4035" fmla="*/ 16357503 w 17518038"/>
              <a:gd name="connsiteY4035" fmla="*/ 4634042 h 17016984"/>
              <a:gd name="connsiteX4036" fmla="*/ 16418543 w 17518038"/>
              <a:gd name="connsiteY4036" fmla="*/ 4621034 h 17016984"/>
              <a:gd name="connsiteX4037" fmla="*/ 16450563 w 17518038"/>
              <a:gd name="connsiteY4037" fmla="*/ 4631040 h 17016984"/>
              <a:gd name="connsiteX4038" fmla="*/ 16463571 w 17518038"/>
              <a:gd name="connsiteY4038" fmla="*/ 4590014 h 17016984"/>
              <a:gd name="connsiteX4039" fmla="*/ 16431550 w 17518038"/>
              <a:gd name="connsiteY4039" fmla="*/ 4537981 h 17016984"/>
              <a:gd name="connsiteX4040" fmla="*/ 16448562 w 17518038"/>
              <a:gd name="connsiteY4040" fmla="*/ 4505961 h 17016984"/>
              <a:gd name="connsiteX4041" fmla="*/ 16469575 w 17518038"/>
              <a:gd name="connsiteY4041" fmla="*/ 4505961 h 17016984"/>
              <a:gd name="connsiteX4042" fmla="*/ 16564635 w 17518038"/>
              <a:gd name="connsiteY4042" fmla="*/ 4624036 h 17016984"/>
              <a:gd name="connsiteX4043" fmla="*/ 16583647 w 17518038"/>
              <a:gd name="connsiteY4043" fmla="*/ 4623035 h 17016984"/>
              <a:gd name="connsiteX4044" fmla="*/ 16591652 w 17518038"/>
              <a:gd name="connsiteY4044" fmla="*/ 4604023 h 17016984"/>
              <a:gd name="connsiteX4045" fmla="*/ 16630677 w 17518038"/>
              <a:gd name="connsiteY4045" fmla="*/ 4472940 h 17016984"/>
              <a:gd name="connsiteX4046" fmla="*/ 16597655 w 17518038"/>
              <a:gd name="connsiteY4046" fmla="*/ 4446924 h 17016984"/>
              <a:gd name="connsiteX4047" fmla="*/ 16535617 w 17518038"/>
              <a:gd name="connsiteY4047" fmla="*/ 4433916 h 17016984"/>
              <a:gd name="connsiteX4048" fmla="*/ 16503597 w 17518038"/>
              <a:gd name="connsiteY4048" fmla="*/ 4249799 h 17016984"/>
              <a:gd name="connsiteX4049" fmla="*/ 16467573 w 17518038"/>
              <a:gd name="connsiteY4049" fmla="*/ 4182757 h 17016984"/>
              <a:gd name="connsiteX4050" fmla="*/ 16515604 w 17518038"/>
              <a:gd name="connsiteY4050" fmla="*/ 4151737 h 17016984"/>
              <a:gd name="connsiteX4051" fmla="*/ 16556630 w 17518038"/>
              <a:gd name="connsiteY4051" fmla="*/ 4135727 h 17016984"/>
              <a:gd name="connsiteX4052" fmla="*/ 16549626 w 17518038"/>
              <a:gd name="connsiteY4052" fmla="*/ 4078691 h 17016984"/>
              <a:gd name="connsiteX4053" fmla="*/ 16812792 w 17518038"/>
              <a:gd name="connsiteY4053" fmla="*/ 3923593 h 17016984"/>
              <a:gd name="connsiteX4054" fmla="*/ 16870828 w 17518038"/>
              <a:gd name="connsiteY4054" fmla="*/ 3864556 h 17016984"/>
              <a:gd name="connsiteX4055" fmla="*/ 16861822 w 17518038"/>
              <a:gd name="connsiteY4055" fmla="*/ 3841541 h 17016984"/>
              <a:gd name="connsiteX4056" fmla="*/ 16780772 w 17518038"/>
              <a:gd name="connsiteY4056" fmla="*/ 3865556 h 17016984"/>
              <a:gd name="connsiteX4057" fmla="*/ 16660696 w 17518038"/>
              <a:gd name="connsiteY4057" fmla="*/ 3961617 h 17016984"/>
              <a:gd name="connsiteX4058" fmla="*/ 16575642 w 17518038"/>
              <a:gd name="connsiteY4058" fmla="*/ 3956614 h 17016984"/>
              <a:gd name="connsiteX4059" fmla="*/ 16572639 w 17518038"/>
              <a:gd name="connsiteY4059" fmla="*/ 3924594 h 17016984"/>
              <a:gd name="connsiteX4060" fmla="*/ 16607662 w 17518038"/>
              <a:gd name="connsiteY4060" fmla="*/ 3905582 h 17016984"/>
              <a:gd name="connsiteX4061" fmla="*/ 16744749 w 17518038"/>
              <a:gd name="connsiteY4061" fmla="*/ 3839540 h 17016984"/>
              <a:gd name="connsiteX4062" fmla="*/ 16877832 w 17518038"/>
              <a:gd name="connsiteY4062" fmla="*/ 3781503 h 17016984"/>
              <a:gd name="connsiteX4063" fmla="*/ 16959886 w 17518038"/>
              <a:gd name="connsiteY4063" fmla="*/ 3763492 h 17016984"/>
              <a:gd name="connsiteX4064" fmla="*/ 16986902 w 17518038"/>
              <a:gd name="connsiteY4064" fmla="*/ 3800515 h 17016984"/>
              <a:gd name="connsiteX4065" fmla="*/ 17021924 w 17518038"/>
              <a:gd name="connsiteY4065" fmla="*/ 3797513 h 17016984"/>
              <a:gd name="connsiteX4066" fmla="*/ 17029930 w 17518038"/>
              <a:gd name="connsiteY4066" fmla="*/ 3779502 h 17016984"/>
              <a:gd name="connsiteX4067" fmla="*/ 16899848 w 17518038"/>
              <a:gd name="connsiteY4067" fmla="*/ 3559363 h 17016984"/>
              <a:gd name="connsiteX4068" fmla="*/ 16965888 w 17518038"/>
              <a:gd name="connsiteY4068" fmla="*/ 3563365 h 17016984"/>
              <a:gd name="connsiteX4069" fmla="*/ 16999910 w 17518038"/>
              <a:gd name="connsiteY4069" fmla="*/ 3557361 h 17016984"/>
              <a:gd name="connsiteX4070" fmla="*/ 17060948 w 17518038"/>
              <a:gd name="connsiteY4070" fmla="*/ 3435284 h 17016984"/>
              <a:gd name="connsiteX4071" fmla="*/ 17021924 w 17518038"/>
              <a:gd name="connsiteY4071" fmla="*/ 3414271 h 17016984"/>
              <a:gd name="connsiteX4072" fmla="*/ 16954882 w 17518038"/>
              <a:gd name="connsiteY4072" fmla="*/ 3432282 h 17016984"/>
              <a:gd name="connsiteX4073" fmla="*/ 16937870 w 17518038"/>
              <a:gd name="connsiteY4073" fmla="*/ 3409268 h 17016984"/>
              <a:gd name="connsiteX4074" fmla="*/ 16967890 w 17518038"/>
              <a:gd name="connsiteY4074" fmla="*/ 3384252 h 17016984"/>
              <a:gd name="connsiteX4075" fmla="*/ 17013920 w 17518038"/>
              <a:gd name="connsiteY4075" fmla="*/ 3375246 h 17016984"/>
              <a:gd name="connsiteX4076" fmla="*/ 17055946 w 17518038"/>
              <a:gd name="connsiteY4076" fmla="*/ 3332219 h 17016984"/>
              <a:gd name="connsiteX4077" fmla="*/ 16955882 w 17518038"/>
              <a:gd name="connsiteY4077" fmla="*/ 3256171 h 17016984"/>
              <a:gd name="connsiteX4078" fmla="*/ 16918860 w 17518038"/>
              <a:gd name="connsiteY4078" fmla="*/ 3269179 h 17016984"/>
              <a:gd name="connsiteX4079" fmla="*/ 16853818 w 17518038"/>
              <a:gd name="connsiteY4079" fmla="*/ 3291193 h 17016984"/>
              <a:gd name="connsiteX4080" fmla="*/ 16795782 w 17518038"/>
              <a:gd name="connsiteY4080" fmla="*/ 3294195 h 17016984"/>
              <a:gd name="connsiteX4081" fmla="*/ 16833806 w 17518038"/>
              <a:gd name="connsiteY4081" fmla="*/ 3233156 h 17016984"/>
              <a:gd name="connsiteX4082" fmla="*/ 16947876 w 17518038"/>
              <a:gd name="connsiteY4082" fmla="*/ 3192130 h 17016984"/>
              <a:gd name="connsiteX4083" fmla="*/ 17086903 w 17518038"/>
              <a:gd name="connsiteY4083" fmla="*/ 3044944 h 17016984"/>
              <a:gd name="connsiteX4084" fmla="*/ 17111677 w 17518038"/>
              <a:gd name="connsiteY4084" fmla="*/ 2998240 h 17016984"/>
              <a:gd name="connsiteX4085" fmla="*/ 17113982 w 17518038"/>
              <a:gd name="connsiteY4085" fmla="*/ 2999008 h 17016984"/>
              <a:gd name="connsiteX4086" fmla="*/ 17115984 w 17518038"/>
              <a:gd name="connsiteY4086" fmla="*/ 2995006 h 17016984"/>
              <a:gd name="connsiteX4087" fmla="*/ 17112182 w 17518038"/>
              <a:gd name="connsiteY4087" fmla="*/ 2997286 h 17016984"/>
              <a:gd name="connsiteX4088" fmla="*/ 17114984 w 17518038"/>
              <a:gd name="connsiteY4088" fmla="*/ 2992004 h 17016984"/>
              <a:gd name="connsiteX4089" fmla="*/ 17175022 w 17518038"/>
              <a:gd name="connsiteY4089" fmla="*/ 2980997 h 17016984"/>
              <a:gd name="connsiteX4090" fmla="*/ 17229056 w 17518038"/>
              <a:gd name="connsiteY4090" fmla="*/ 2988001 h 17016984"/>
              <a:gd name="connsiteX4091" fmla="*/ 17297098 w 17518038"/>
              <a:gd name="connsiteY4091" fmla="*/ 2947976 h 17016984"/>
              <a:gd name="connsiteX4092" fmla="*/ 17266078 w 17518038"/>
              <a:gd name="connsiteY4092" fmla="*/ 2912954 h 17016984"/>
              <a:gd name="connsiteX4093" fmla="*/ 17205040 w 17518038"/>
              <a:gd name="connsiteY4093" fmla="*/ 2805886 h 17016984"/>
              <a:gd name="connsiteX4094" fmla="*/ 17310106 w 17518038"/>
              <a:gd name="connsiteY4094" fmla="*/ 2687811 h 17016984"/>
              <a:gd name="connsiteX4095" fmla="*/ 17330120 w 17518038"/>
              <a:gd name="connsiteY4095" fmla="*/ 2652789 h 17016984"/>
              <a:gd name="connsiteX4096" fmla="*/ 17358136 w 17518038"/>
              <a:gd name="connsiteY4096" fmla="*/ 2659794 h 17016984"/>
              <a:gd name="connsiteX4097" fmla="*/ 17392158 w 17518038"/>
              <a:gd name="connsiteY4097" fmla="*/ 2611763 h 17016984"/>
              <a:gd name="connsiteX4098" fmla="*/ 17342126 w 17518038"/>
              <a:gd name="connsiteY4098" fmla="*/ 2520706 h 17016984"/>
              <a:gd name="connsiteX4099" fmla="*/ 17374148 w 17518038"/>
              <a:gd name="connsiteY4099" fmla="*/ 2471675 h 17016984"/>
              <a:gd name="connsiteX4100" fmla="*/ 17464204 w 17518038"/>
              <a:gd name="connsiteY4100" fmla="*/ 2416640 h 17016984"/>
              <a:gd name="connsiteX4101" fmla="*/ 17491220 w 17518038"/>
              <a:gd name="connsiteY4101" fmla="*/ 2353600 h 17016984"/>
              <a:gd name="connsiteX4102" fmla="*/ 17455198 w 17518038"/>
              <a:gd name="connsiteY4102" fmla="*/ 2326583 h 17016984"/>
              <a:gd name="connsiteX4103" fmla="*/ 17374148 w 17518038"/>
              <a:gd name="connsiteY4103" fmla="*/ 2360604 h 17016984"/>
              <a:gd name="connsiteX4104" fmla="*/ 17441190 w 17518038"/>
              <a:gd name="connsiteY4104" fmla="*/ 2284556 h 17016984"/>
              <a:gd name="connsiteX4105" fmla="*/ 17474210 w 17518038"/>
              <a:gd name="connsiteY4105" fmla="*/ 2252536 h 17016984"/>
              <a:gd name="connsiteX4106" fmla="*/ 17421176 w 17518038"/>
              <a:gd name="connsiteY4106" fmla="*/ 2262542 h 17016984"/>
              <a:gd name="connsiteX4107" fmla="*/ 17391158 w 17518038"/>
              <a:gd name="connsiteY4107" fmla="*/ 2244531 h 17016984"/>
              <a:gd name="connsiteX4108" fmla="*/ 17393158 w 17518038"/>
              <a:gd name="connsiteY4108" fmla="*/ 2197501 h 17016984"/>
              <a:gd name="connsiteX4109" fmla="*/ 17353134 w 17518038"/>
              <a:gd name="connsiteY4109" fmla="*/ 2133461 h 17016984"/>
              <a:gd name="connsiteX4110" fmla="*/ 17290094 w 17518038"/>
              <a:gd name="connsiteY4110" fmla="*/ 2055411 h 17016984"/>
              <a:gd name="connsiteX4111" fmla="*/ 17269080 w 17518038"/>
              <a:gd name="connsiteY4111" fmla="*/ 2026393 h 17016984"/>
              <a:gd name="connsiteX4112" fmla="*/ 17316110 w 17518038"/>
              <a:gd name="connsiteY4112" fmla="*/ 1883302 h 17016984"/>
              <a:gd name="connsiteX4113" fmla="*/ 17294096 w 17518038"/>
              <a:gd name="connsiteY4113" fmla="*/ 1872295 h 17016984"/>
              <a:gd name="connsiteX4114" fmla="*/ 17271082 w 17518038"/>
              <a:gd name="connsiteY4114" fmla="*/ 1885304 h 17016984"/>
              <a:gd name="connsiteX4115" fmla="*/ 17229056 w 17518038"/>
              <a:gd name="connsiteY4115" fmla="*/ 1912321 h 17016984"/>
              <a:gd name="connsiteX4116" fmla="*/ 17207040 w 17518038"/>
              <a:gd name="connsiteY4116" fmla="*/ 1948344 h 17016984"/>
              <a:gd name="connsiteX4117" fmla="*/ 17193408 w 17518038"/>
              <a:gd name="connsiteY4117" fmla="*/ 1947969 h 17016984"/>
              <a:gd name="connsiteX4118" fmla="*/ 17182864 w 17518038"/>
              <a:gd name="connsiteY4118" fmla="*/ 1943843 h 17016984"/>
              <a:gd name="connsiteX4119" fmla="*/ 17224052 w 17518038"/>
              <a:gd name="connsiteY4119" fmla="*/ 1919325 h 17016984"/>
              <a:gd name="connsiteX4120" fmla="*/ 17185028 w 17518038"/>
              <a:gd name="connsiteY4120" fmla="*/ 1919325 h 17016984"/>
              <a:gd name="connsiteX4121" fmla="*/ 17181275 w 17518038"/>
              <a:gd name="connsiteY4121" fmla="*/ 1930332 h 17016984"/>
              <a:gd name="connsiteX4122" fmla="*/ 17181981 w 17518038"/>
              <a:gd name="connsiteY4122" fmla="*/ 1943497 h 17016984"/>
              <a:gd name="connsiteX4123" fmla="*/ 17179024 w 17518038"/>
              <a:gd name="connsiteY4123" fmla="*/ 1942340 h 17016984"/>
              <a:gd name="connsiteX4124" fmla="*/ 17137998 w 17518038"/>
              <a:gd name="connsiteY4124" fmla="*/ 1951345 h 17016984"/>
              <a:gd name="connsiteX4125" fmla="*/ 16975896 w 17518038"/>
              <a:gd name="connsiteY4125" fmla="*/ 1953347 h 17016984"/>
              <a:gd name="connsiteX4126" fmla="*/ 16957884 w 17518038"/>
              <a:gd name="connsiteY4126" fmla="*/ 1924328 h 17016984"/>
              <a:gd name="connsiteX4127" fmla="*/ 16932868 w 17518038"/>
              <a:gd name="connsiteY4127" fmla="*/ 1915323 h 17016984"/>
              <a:gd name="connsiteX4128" fmla="*/ 16762760 w 17518038"/>
              <a:gd name="connsiteY4128" fmla="*/ 1948344 h 17016984"/>
              <a:gd name="connsiteX4129" fmla="*/ 16738746 w 17518038"/>
              <a:gd name="connsiteY4129" fmla="*/ 1916323 h 17016984"/>
              <a:gd name="connsiteX4130" fmla="*/ 16720734 w 17518038"/>
              <a:gd name="connsiteY4130" fmla="*/ 1869294 h 17016984"/>
              <a:gd name="connsiteX4131" fmla="*/ 16652690 w 17518038"/>
              <a:gd name="connsiteY4131" fmla="*/ 1889306 h 17016984"/>
              <a:gd name="connsiteX4132" fmla="*/ 16504597 w 17518038"/>
              <a:gd name="connsiteY4132" fmla="*/ 1918325 h 17016984"/>
              <a:gd name="connsiteX4133" fmla="*/ 16476579 w 17518038"/>
              <a:gd name="connsiteY4133" fmla="*/ 1913321 h 17016984"/>
              <a:gd name="connsiteX4134" fmla="*/ 16489588 w 17518038"/>
              <a:gd name="connsiteY4134" fmla="*/ 1895310 h 17016984"/>
              <a:gd name="connsiteX4135" fmla="*/ 16527611 w 17518038"/>
              <a:gd name="connsiteY4135" fmla="*/ 1862289 h 17016984"/>
              <a:gd name="connsiteX4136" fmla="*/ 16510601 w 17518038"/>
              <a:gd name="connsiteY4136" fmla="*/ 1826266 h 17016984"/>
              <a:gd name="connsiteX4137" fmla="*/ 14742483 w 17518038"/>
              <a:gd name="connsiteY4137" fmla="*/ 1812258 h 17016984"/>
              <a:gd name="connsiteX4138" fmla="*/ 14716465 w 17518038"/>
              <a:gd name="connsiteY4138" fmla="*/ 1817261 h 17016984"/>
              <a:gd name="connsiteX4139" fmla="*/ 14714465 w 17518038"/>
              <a:gd name="connsiteY4139" fmla="*/ 1829268 h 17016984"/>
              <a:gd name="connsiteX4140" fmla="*/ 14733477 w 17518038"/>
              <a:gd name="connsiteY4140" fmla="*/ 1829268 h 17016984"/>
              <a:gd name="connsiteX4141" fmla="*/ 15657060 w 17518038"/>
              <a:gd name="connsiteY4141" fmla="*/ 1402999 h 17016984"/>
              <a:gd name="connsiteX4142" fmla="*/ 15615034 w 17518038"/>
              <a:gd name="connsiteY4142" fmla="*/ 1478046 h 17016984"/>
              <a:gd name="connsiteX4143" fmla="*/ 15635047 w 17518038"/>
              <a:gd name="connsiteY4143" fmla="*/ 1476045 h 17016984"/>
              <a:gd name="connsiteX4144" fmla="*/ 15688081 w 17518038"/>
              <a:gd name="connsiteY4144" fmla="*/ 1414006 h 17016984"/>
              <a:gd name="connsiteX4145" fmla="*/ 15657060 w 17518038"/>
              <a:gd name="connsiteY4145" fmla="*/ 1402999 h 17016984"/>
              <a:gd name="connsiteX4146" fmla="*/ 15670069 w 17518038"/>
              <a:gd name="connsiteY4146" fmla="*/ 1322948 h 17016984"/>
              <a:gd name="connsiteX4147" fmla="*/ 15659062 w 17518038"/>
              <a:gd name="connsiteY4147" fmla="*/ 1341960 h 17016984"/>
              <a:gd name="connsiteX4148" fmla="*/ 15679075 w 17518038"/>
              <a:gd name="connsiteY4148" fmla="*/ 1342961 h 17016984"/>
              <a:gd name="connsiteX4149" fmla="*/ 15689081 w 17518038"/>
              <a:gd name="connsiteY4149" fmla="*/ 1324949 h 17016984"/>
              <a:gd name="connsiteX4150" fmla="*/ 15670069 w 17518038"/>
              <a:gd name="connsiteY4150" fmla="*/ 1322948 h 17016984"/>
              <a:gd name="connsiteX4151" fmla="*/ 498398 w 17518038"/>
              <a:gd name="connsiteY4151" fmla="*/ 0 h 17016984"/>
              <a:gd name="connsiteX4152" fmla="*/ 17518038 w 17518038"/>
              <a:gd name="connsiteY4152" fmla="*/ 0 h 17016984"/>
              <a:gd name="connsiteX4153" fmla="*/ 17518038 w 17518038"/>
              <a:gd name="connsiteY4153" fmla="*/ 17016984 h 17016984"/>
              <a:gd name="connsiteX4154" fmla="*/ 498398 w 17518038"/>
              <a:gd name="connsiteY4154" fmla="*/ 17016984 h 17016984"/>
              <a:gd name="connsiteX4155" fmla="*/ 498398 w 17518038"/>
              <a:gd name="connsiteY4155" fmla="*/ 14316223 h 17016984"/>
              <a:gd name="connsiteX4156" fmla="*/ 508308 w 17518038"/>
              <a:gd name="connsiteY4156" fmla="*/ 14315087 h 17016984"/>
              <a:gd name="connsiteX4157" fmla="*/ 540500 w 17518038"/>
              <a:gd name="connsiteY4157" fmla="*/ 14294152 h 17016984"/>
              <a:gd name="connsiteX4158" fmla="*/ 561513 w 17518038"/>
              <a:gd name="connsiteY4158" fmla="*/ 14255127 h 17016984"/>
              <a:gd name="connsiteX4159" fmla="*/ 543502 w 17518038"/>
              <a:gd name="connsiteY4159" fmla="*/ 14256128 h 17016984"/>
              <a:gd name="connsiteX4160" fmla="*/ 498398 w 17518038"/>
              <a:gd name="connsiteY4160" fmla="*/ 14252028 h 1701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</a:cxnLst>
            <a:rect l="l" t="t" r="r" b="b"/>
            <a:pathLst>
              <a:path w="17518038" h="17016984">
                <a:moveTo>
                  <a:pt x="1178154" y="15671398"/>
                </a:moveTo>
                <a:cubicBezTo>
                  <a:pt x="1174651" y="15672273"/>
                  <a:pt x="1170899" y="15674025"/>
                  <a:pt x="1168897" y="15676026"/>
                </a:cubicBezTo>
                <a:cubicBezTo>
                  <a:pt x="1164895" y="15679027"/>
                  <a:pt x="1163894" y="15688033"/>
                  <a:pt x="1161893" y="15694037"/>
                </a:cubicBezTo>
                <a:lnTo>
                  <a:pt x="1180905" y="15691036"/>
                </a:lnTo>
                <a:cubicBezTo>
                  <a:pt x="1182906" y="15685032"/>
                  <a:pt x="1187909" y="15676026"/>
                  <a:pt x="1185908" y="15672023"/>
                </a:cubicBezTo>
                <a:cubicBezTo>
                  <a:pt x="1184908" y="15670522"/>
                  <a:pt x="1181656" y="15670522"/>
                  <a:pt x="1178154" y="15671398"/>
                </a:cubicBezTo>
                <a:close/>
                <a:moveTo>
                  <a:pt x="366390" y="15619991"/>
                </a:moveTo>
                <a:cubicBezTo>
                  <a:pt x="367390" y="15619991"/>
                  <a:pt x="361386" y="15631998"/>
                  <a:pt x="359385" y="15638002"/>
                </a:cubicBezTo>
                <a:cubicBezTo>
                  <a:pt x="353381" y="15640004"/>
                  <a:pt x="341374" y="15644005"/>
                  <a:pt x="342374" y="15642004"/>
                </a:cubicBezTo>
                <a:cubicBezTo>
                  <a:pt x="341374" y="15624994"/>
                  <a:pt x="350379" y="15615988"/>
                  <a:pt x="366390" y="15619991"/>
                </a:cubicBezTo>
                <a:close/>
                <a:moveTo>
                  <a:pt x="1098617" y="15562718"/>
                </a:moveTo>
                <a:lnTo>
                  <a:pt x="1098853" y="15562954"/>
                </a:lnTo>
                <a:lnTo>
                  <a:pt x="1098177" y="15564081"/>
                </a:lnTo>
                <a:lnTo>
                  <a:pt x="1097852" y="15563955"/>
                </a:lnTo>
                <a:close/>
                <a:moveTo>
                  <a:pt x="1034312" y="15515674"/>
                </a:moveTo>
                <a:cubicBezTo>
                  <a:pt x="1030060" y="15516675"/>
                  <a:pt x="1025807" y="15518427"/>
                  <a:pt x="1024806" y="15519928"/>
                </a:cubicBezTo>
                <a:cubicBezTo>
                  <a:pt x="1017802" y="15530934"/>
                  <a:pt x="1006795" y="15547945"/>
                  <a:pt x="1009797" y="15551947"/>
                </a:cubicBezTo>
                <a:cubicBezTo>
                  <a:pt x="1026807" y="15572960"/>
                  <a:pt x="1035813" y="15609985"/>
                  <a:pt x="1092849" y="15565957"/>
                </a:cubicBezTo>
                <a:lnTo>
                  <a:pt x="1094850" y="15567957"/>
                </a:lnTo>
                <a:lnTo>
                  <a:pt x="1096852" y="15562954"/>
                </a:lnTo>
                <a:cubicBezTo>
                  <a:pt x="1095851" y="15563955"/>
                  <a:pt x="1094850" y="15564956"/>
                  <a:pt x="1092849" y="15565957"/>
                </a:cubicBezTo>
                <a:cubicBezTo>
                  <a:pt x="1076839" y="15548945"/>
                  <a:pt x="1060829" y="15531935"/>
                  <a:pt x="1043818" y="15515925"/>
                </a:cubicBezTo>
                <a:cubicBezTo>
                  <a:pt x="1042818" y="15514423"/>
                  <a:pt x="1038565" y="15514674"/>
                  <a:pt x="1034312" y="15515674"/>
                </a:cubicBezTo>
                <a:close/>
                <a:moveTo>
                  <a:pt x="1355015" y="15436875"/>
                </a:moveTo>
                <a:lnTo>
                  <a:pt x="1353014" y="15442878"/>
                </a:lnTo>
                <a:cubicBezTo>
                  <a:pt x="1351012" y="15442878"/>
                  <a:pt x="1350012" y="15441878"/>
                  <a:pt x="1348011" y="15440877"/>
                </a:cubicBezTo>
                <a:cubicBezTo>
                  <a:pt x="1336003" y="15448882"/>
                  <a:pt x="1323995" y="15458888"/>
                  <a:pt x="1315990" y="15458888"/>
                </a:cubicBezTo>
                <a:cubicBezTo>
                  <a:pt x="1303983" y="15460890"/>
                  <a:pt x="1308986" y="15443879"/>
                  <a:pt x="1323995" y="15437875"/>
                </a:cubicBezTo>
                <a:cubicBezTo>
                  <a:pt x="1333001" y="15433872"/>
                  <a:pt x="1341006" y="15438875"/>
                  <a:pt x="1349011" y="15440877"/>
                </a:cubicBezTo>
                <a:cubicBezTo>
                  <a:pt x="1351012" y="15439877"/>
                  <a:pt x="1353014" y="15437875"/>
                  <a:pt x="1355015" y="15436875"/>
                </a:cubicBezTo>
                <a:close/>
                <a:moveTo>
                  <a:pt x="682590" y="15417862"/>
                </a:moveTo>
                <a:cubicBezTo>
                  <a:pt x="680588" y="15428869"/>
                  <a:pt x="678587" y="15438875"/>
                  <a:pt x="676586" y="15450884"/>
                </a:cubicBezTo>
                <a:cubicBezTo>
                  <a:pt x="688593" y="15454886"/>
                  <a:pt x="696598" y="15467894"/>
                  <a:pt x="718612" y="15446881"/>
                </a:cubicBezTo>
                <a:cubicBezTo>
                  <a:pt x="722615" y="15442878"/>
                  <a:pt x="726617" y="15429871"/>
                  <a:pt x="723616" y="15428869"/>
                </a:cubicBezTo>
                <a:cubicBezTo>
                  <a:pt x="710607" y="15423866"/>
                  <a:pt x="696598" y="15420865"/>
                  <a:pt x="682590" y="15417862"/>
                </a:cubicBezTo>
                <a:close/>
                <a:moveTo>
                  <a:pt x="656573" y="15349820"/>
                </a:moveTo>
                <a:cubicBezTo>
                  <a:pt x="654572" y="15350820"/>
                  <a:pt x="653571" y="15351821"/>
                  <a:pt x="651570" y="15353822"/>
                </a:cubicBezTo>
                <a:cubicBezTo>
                  <a:pt x="652571" y="15354823"/>
                  <a:pt x="653571" y="15356824"/>
                  <a:pt x="654572" y="15357824"/>
                </a:cubicBezTo>
                <a:cubicBezTo>
                  <a:pt x="647567" y="15367831"/>
                  <a:pt x="641564" y="15377837"/>
                  <a:pt x="635560" y="15388844"/>
                </a:cubicBezTo>
                <a:cubicBezTo>
                  <a:pt x="634559" y="15390846"/>
                  <a:pt x="642564" y="15395849"/>
                  <a:pt x="643565" y="15394849"/>
                </a:cubicBezTo>
                <a:cubicBezTo>
                  <a:pt x="667580" y="15375836"/>
                  <a:pt x="660576" y="15366830"/>
                  <a:pt x="654572" y="15357824"/>
                </a:cubicBezTo>
                <a:cubicBezTo>
                  <a:pt x="655573" y="15355824"/>
                  <a:pt x="656573" y="15353822"/>
                  <a:pt x="658574" y="15351821"/>
                </a:cubicBezTo>
                <a:lnTo>
                  <a:pt x="651570" y="15353822"/>
                </a:lnTo>
                <a:lnTo>
                  <a:pt x="657574" y="15351821"/>
                </a:lnTo>
                <a:cubicBezTo>
                  <a:pt x="657574" y="15351821"/>
                  <a:pt x="657574" y="15350820"/>
                  <a:pt x="656573" y="15349820"/>
                </a:cubicBezTo>
                <a:close/>
                <a:moveTo>
                  <a:pt x="2222564" y="15255760"/>
                </a:moveTo>
                <a:cubicBezTo>
                  <a:pt x="2216560" y="15257761"/>
                  <a:pt x="2208555" y="15256761"/>
                  <a:pt x="2203552" y="15261764"/>
                </a:cubicBezTo>
                <a:cubicBezTo>
                  <a:pt x="2199549" y="15265767"/>
                  <a:pt x="2198549" y="15274773"/>
                  <a:pt x="2195547" y="15280776"/>
                </a:cubicBezTo>
                <a:lnTo>
                  <a:pt x="2215559" y="15276773"/>
                </a:lnTo>
                <a:close/>
                <a:moveTo>
                  <a:pt x="772647" y="15253758"/>
                </a:moveTo>
                <a:cubicBezTo>
                  <a:pt x="744629" y="15261764"/>
                  <a:pt x="714610" y="15263765"/>
                  <a:pt x="688593" y="15280776"/>
                </a:cubicBezTo>
                <a:cubicBezTo>
                  <a:pt x="661576" y="15298787"/>
                  <a:pt x="640563" y="15328806"/>
                  <a:pt x="657574" y="15349820"/>
                </a:cubicBezTo>
                <a:cubicBezTo>
                  <a:pt x="686592" y="15326805"/>
                  <a:pt x="703603" y="15329807"/>
                  <a:pt x="722615" y="15340814"/>
                </a:cubicBezTo>
                <a:cubicBezTo>
                  <a:pt x="769645" y="15367831"/>
                  <a:pt x="804667" y="15349820"/>
                  <a:pt x="854698" y="15276773"/>
                </a:cubicBezTo>
                <a:cubicBezTo>
                  <a:pt x="858701" y="15270770"/>
                  <a:pt x="862704" y="15258761"/>
                  <a:pt x="860702" y="15256761"/>
                </a:cubicBezTo>
                <a:cubicBezTo>
                  <a:pt x="857700" y="15253758"/>
                  <a:pt x="846693" y="15256761"/>
                  <a:pt x="840690" y="15261764"/>
                </a:cubicBezTo>
                <a:cubicBezTo>
                  <a:pt x="791659" y="15301789"/>
                  <a:pt x="762640" y="15310795"/>
                  <a:pt x="772647" y="15253758"/>
                </a:cubicBezTo>
                <a:close/>
                <a:moveTo>
                  <a:pt x="2121500" y="15252758"/>
                </a:moveTo>
                <a:cubicBezTo>
                  <a:pt x="2119499" y="15258761"/>
                  <a:pt x="2116497" y="15264766"/>
                  <a:pt x="2117497" y="15269769"/>
                </a:cubicBezTo>
                <a:cubicBezTo>
                  <a:pt x="2117497" y="15272771"/>
                  <a:pt x="2124502" y="15270770"/>
                  <a:pt x="2128504" y="15271770"/>
                </a:cubicBezTo>
                <a:cubicBezTo>
                  <a:pt x="2132507" y="15267767"/>
                  <a:pt x="2136509" y="15263765"/>
                  <a:pt x="2140512" y="15260763"/>
                </a:cubicBezTo>
                <a:close/>
                <a:moveTo>
                  <a:pt x="1334245" y="15194364"/>
                </a:moveTo>
                <a:lnTo>
                  <a:pt x="1337004" y="15194722"/>
                </a:lnTo>
                <a:lnTo>
                  <a:pt x="1331224" y="15200994"/>
                </a:lnTo>
                <a:lnTo>
                  <a:pt x="1329999" y="15198724"/>
                </a:lnTo>
                <a:close/>
                <a:moveTo>
                  <a:pt x="1465085" y="15179712"/>
                </a:moveTo>
                <a:cubicBezTo>
                  <a:pt x="1467086" y="15180713"/>
                  <a:pt x="1461082" y="15192720"/>
                  <a:pt x="1459081" y="15199725"/>
                </a:cubicBezTo>
                <a:cubicBezTo>
                  <a:pt x="1452076" y="15201726"/>
                  <a:pt x="1440069" y="15205729"/>
                  <a:pt x="1440069" y="15203727"/>
                </a:cubicBezTo>
                <a:cubicBezTo>
                  <a:pt x="1438067" y="15184716"/>
                  <a:pt x="1448074" y="15174709"/>
                  <a:pt x="1465085" y="15179712"/>
                </a:cubicBezTo>
                <a:close/>
                <a:moveTo>
                  <a:pt x="2340638" y="15146691"/>
                </a:moveTo>
                <a:lnTo>
                  <a:pt x="2317624" y="15155697"/>
                </a:lnTo>
                <a:lnTo>
                  <a:pt x="2317624" y="15168705"/>
                </a:lnTo>
                <a:lnTo>
                  <a:pt x="2334635" y="15164703"/>
                </a:lnTo>
                <a:close/>
                <a:moveTo>
                  <a:pt x="1003793" y="15109668"/>
                </a:moveTo>
                <a:cubicBezTo>
                  <a:pt x="979778" y="15110669"/>
                  <a:pt x="966769" y="15132682"/>
                  <a:pt x="953761" y="15152695"/>
                </a:cubicBezTo>
                <a:cubicBezTo>
                  <a:pt x="949759" y="15158698"/>
                  <a:pt x="949759" y="15165703"/>
                  <a:pt x="947757" y="15172707"/>
                </a:cubicBezTo>
                <a:cubicBezTo>
                  <a:pt x="960766" y="15164703"/>
                  <a:pt x="973774" y="15158698"/>
                  <a:pt x="986782" y="15152695"/>
                </a:cubicBezTo>
                <a:cubicBezTo>
                  <a:pt x="994787" y="15139687"/>
                  <a:pt x="1003793" y="15126678"/>
                  <a:pt x="1011798" y="15114671"/>
                </a:cubicBezTo>
                <a:cubicBezTo>
                  <a:pt x="1012798" y="15112669"/>
                  <a:pt x="1007795" y="15109668"/>
                  <a:pt x="1003793" y="15109668"/>
                </a:cubicBezTo>
                <a:close/>
                <a:moveTo>
                  <a:pt x="1456079" y="15076647"/>
                </a:moveTo>
                <a:lnTo>
                  <a:pt x="1458080" y="15078648"/>
                </a:lnTo>
                <a:cubicBezTo>
                  <a:pt x="1457080" y="15079649"/>
                  <a:pt x="1456079" y="15080650"/>
                  <a:pt x="1455078" y="15081650"/>
                </a:cubicBezTo>
                <a:close/>
                <a:moveTo>
                  <a:pt x="2118123" y="15066515"/>
                </a:moveTo>
                <a:cubicBezTo>
                  <a:pt x="2111243" y="15065139"/>
                  <a:pt x="2102488" y="15067140"/>
                  <a:pt x="2090480" y="15075646"/>
                </a:cubicBezTo>
                <a:cubicBezTo>
                  <a:pt x="2087478" y="15077647"/>
                  <a:pt x="2087478" y="15088654"/>
                  <a:pt x="2085477" y="15096659"/>
                </a:cubicBezTo>
                <a:cubicBezTo>
                  <a:pt x="2096484" y="15102663"/>
                  <a:pt x="2101487" y="15119674"/>
                  <a:pt x="2127504" y="15097660"/>
                </a:cubicBezTo>
                <a:cubicBezTo>
                  <a:pt x="2132507" y="15093657"/>
                  <a:pt x="2136509" y="15080650"/>
                  <a:pt x="2134508" y="15077647"/>
                </a:cubicBezTo>
                <a:cubicBezTo>
                  <a:pt x="2130005" y="15072644"/>
                  <a:pt x="2125002" y="15067891"/>
                  <a:pt x="2118123" y="15066515"/>
                </a:cubicBezTo>
                <a:close/>
                <a:moveTo>
                  <a:pt x="2026440" y="15036621"/>
                </a:moveTo>
                <a:lnTo>
                  <a:pt x="2024438" y="15043625"/>
                </a:lnTo>
                <a:cubicBezTo>
                  <a:pt x="2022437" y="15042625"/>
                  <a:pt x="2021436" y="15041625"/>
                  <a:pt x="2019435" y="15040624"/>
                </a:cubicBezTo>
                <a:cubicBezTo>
                  <a:pt x="2021436" y="15039624"/>
                  <a:pt x="2024438" y="15037622"/>
                  <a:pt x="2026440" y="15036621"/>
                </a:cubicBezTo>
                <a:close/>
                <a:moveTo>
                  <a:pt x="2004926" y="15036121"/>
                </a:moveTo>
                <a:cubicBezTo>
                  <a:pt x="2010430" y="15035621"/>
                  <a:pt x="2014932" y="15038122"/>
                  <a:pt x="2019435" y="15040624"/>
                </a:cubicBezTo>
                <a:cubicBezTo>
                  <a:pt x="2009429" y="15046628"/>
                  <a:pt x="2000423" y="15051631"/>
                  <a:pt x="1990417" y="15056634"/>
                </a:cubicBezTo>
                <a:cubicBezTo>
                  <a:pt x="1988416" y="15057635"/>
                  <a:pt x="1984413" y="15049630"/>
                  <a:pt x="1984413" y="15049630"/>
                </a:cubicBezTo>
                <a:cubicBezTo>
                  <a:pt x="1992919" y="15040124"/>
                  <a:pt x="1999423" y="15036622"/>
                  <a:pt x="2004926" y="15036121"/>
                </a:cubicBezTo>
                <a:close/>
                <a:moveTo>
                  <a:pt x="1405759" y="15032751"/>
                </a:moveTo>
                <a:lnTo>
                  <a:pt x="1409049" y="15036621"/>
                </a:lnTo>
                <a:lnTo>
                  <a:pt x="1404274" y="15041251"/>
                </a:lnTo>
                <a:lnTo>
                  <a:pt x="1402045" y="15038622"/>
                </a:lnTo>
                <a:close/>
                <a:moveTo>
                  <a:pt x="1413652" y="15032018"/>
                </a:moveTo>
                <a:lnTo>
                  <a:pt x="1412051" y="15037622"/>
                </a:lnTo>
                <a:cubicBezTo>
                  <a:pt x="1411050" y="15037622"/>
                  <a:pt x="1411050" y="15036621"/>
                  <a:pt x="1410050" y="15035621"/>
                </a:cubicBezTo>
                <a:close/>
                <a:moveTo>
                  <a:pt x="1414052" y="15030618"/>
                </a:moveTo>
                <a:cubicBezTo>
                  <a:pt x="1414052" y="15031618"/>
                  <a:pt x="1415053" y="15031618"/>
                  <a:pt x="1415053" y="15032619"/>
                </a:cubicBezTo>
                <a:cubicBezTo>
                  <a:pt x="1414052" y="15034621"/>
                  <a:pt x="1413052" y="15035621"/>
                  <a:pt x="1412051" y="15037622"/>
                </a:cubicBezTo>
                <a:lnTo>
                  <a:pt x="1414052" y="15031618"/>
                </a:lnTo>
                <a:lnTo>
                  <a:pt x="1413652" y="15032018"/>
                </a:lnTo>
                <a:close/>
                <a:moveTo>
                  <a:pt x="3033076" y="14927552"/>
                </a:moveTo>
                <a:cubicBezTo>
                  <a:pt x="3025071" y="14938559"/>
                  <a:pt x="3016066" y="14949567"/>
                  <a:pt x="3015065" y="14956571"/>
                </a:cubicBezTo>
                <a:cubicBezTo>
                  <a:pt x="3016066" y="14969580"/>
                  <a:pt x="3031075" y="14965577"/>
                  <a:pt x="3036078" y="14952568"/>
                </a:cubicBezTo>
                <a:cubicBezTo>
                  <a:pt x="3040081" y="14943562"/>
                  <a:pt x="3036078" y="14935558"/>
                  <a:pt x="3033076" y="14927552"/>
                </a:cubicBezTo>
                <a:close/>
                <a:moveTo>
                  <a:pt x="3037079" y="14922549"/>
                </a:moveTo>
                <a:lnTo>
                  <a:pt x="3033076" y="14923549"/>
                </a:lnTo>
                <a:lnTo>
                  <a:pt x="3033505" y="14923264"/>
                </a:lnTo>
                <a:close/>
                <a:moveTo>
                  <a:pt x="3036078" y="14921549"/>
                </a:moveTo>
                <a:lnTo>
                  <a:pt x="3033505" y="14923264"/>
                </a:lnTo>
                <a:lnTo>
                  <a:pt x="3032076" y="14923549"/>
                </a:lnTo>
                <a:cubicBezTo>
                  <a:pt x="3033076" y="14924551"/>
                  <a:pt x="3033076" y="14926552"/>
                  <a:pt x="3034077" y="14927552"/>
                </a:cubicBezTo>
                <a:cubicBezTo>
                  <a:pt x="3035078" y="14925551"/>
                  <a:pt x="3036078" y="14924551"/>
                  <a:pt x="3037079" y="14922549"/>
                </a:cubicBezTo>
                <a:cubicBezTo>
                  <a:pt x="3037079" y="14922549"/>
                  <a:pt x="3036078" y="14922549"/>
                  <a:pt x="3036078" y="14921549"/>
                </a:cubicBezTo>
                <a:close/>
                <a:moveTo>
                  <a:pt x="1580157" y="14841498"/>
                </a:moveTo>
                <a:cubicBezTo>
                  <a:pt x="1581158" y="14840498"/>
                  <a:pt x="1589163" y="14846501"/>
                  <a:pt x="1588162" y="14848502"/>
                </a:cubicBezTo>
                <a:cubicBezTo>
                  <a:pt x="1583159" y="14857508"/>
                  <a:pt x="1576155" y="14867514"/>
                  <a:pt x="1570151" y="14876520"/>
                </a:cubicBezTo>
                <a:cubicBezTo>
                  <a:pt x="1571152" y="14878521"/>
                  <a:pt x="1572152" y="14879523"/>
                  <a:pt x="1572152" y="14881523"/>
                </a:cubicBezTo>
                <a:cubicBezTo>
                  <a:pt x="1571152" y="14883524"/>
                  <a:pt x="1570151" y="14884526"/>
                  <a:pt x="1569150" y="14886527"/>
                </a:cubicBezTo>
                <a:cubicBezTo>
                  <a:pt x="1614179" y="14913543"/>
                  <a:pt x="1584160" y="14992593"/>
                  <a:pt x="1612178" y="15033619"/>
                </a:cubicBezTo>
                <a:cubicBezTo>
                  <a:pt x="1624185" y="15050631"/>
                  <a:pt x="1579157" y="15087654"/>
                  <a:pt x="1553140" y="15110669"/>
                </a:cubicBezTo>
                <a:cubicBezTo>
                  <a:pt x="1533128" y="15128679"/>
                  <a:pt x="1512114" y="15132682"/>
                  <a:pt x="1500107" y="15119674"/>
                </a:cubicBezTo>
                <a:cubicBezTo>
                  <a:pt x="1487099" y="15105665"/>
                  <a:pt x="1472089" y="15091656"/>
                  <a:pt x="1458080" y="15078648"/>
                </a:cubicBezTo>
                <a:cubicBezTo>
                  <a:pt x="1477092" y="15059637"/>
                  <a:pt x="1496104" y="15049630"/>
                  <a:pt x="1511114" y="15055634"/>
                </a:cubicBezTo>
                <a:cubicBezTo>
                  <a:pt x="1523121" y="15060637"/>
                  <a:pt x="1531126" y="15074646"/>
                  <a:pt x="1554141" y="15054633"/>
                </a:cubicBezTo>
                <a:cubicBezTo>
                  <a:pt x="1558143" y="15050631"/>
                  <a:pt x="1556142" y="15029618"/>
                  <a:pt x="1550138" y="15023613"/>
                </a:cubicBezTo>
                <a:cubicBezTo>
                  <a:pt x="1520119" y="14991593"/>
                  <a:pt x="1525122" y="14946565"/>
                  <a:pt x="1568150" y="14886527"/>
                </a:cubicBezTo>
                <a:cubicBezTo>
                  <a:pt x="1567149" y="14885526"/>
                  <a:pt x="1566149" y="14884526"/>
                  <a:pt x="1564147" y="14883524"/>
                </a:cubicBezTo>
                <a:cubicBezTo>
                  <a:pt x="1566149" y="14881523"/>
                  <a:pt x="1567149" y="14878521"/>
                  <a:pt x="1569150" y="14876520"/>
                </a:cubicBezTo>
                <a:cubicBezTo>
                  <a:pt x="1564147" y="14867514"/>
                  <a:pt x="1557143" y="14859510"/>
                  <a:pt x="1580157" y="14841498"/>
                </a:cubicBezTo>
                <a:close/>
                <a:moveTo>
                  <a:pt x="3376544" y="14778458"/>
                </a:moveTo>
                <a:cubicBezTo>
                  <a:pt x="3371791" y="14777958"/>
                  <a:pt x="3367788" y="14777958"/>
                  <a:pt x="3366287" y="14779459"/>
                </a:cubicBezTo>
                <a:cubicBezTo>
                  <a:pt x="3352278" y="14794469"/>
                  <a:pt x="3340271" y="14812479"/>
                  <a:pt x="3324261" y="14833493"/>
                </a:cubicBezTo>
                <a:cubicBezTo>
                  <a:pt x="3343273" y="14826489"/>
                  <a:pt x="3357281" y="14823486"/>
                  <a:pt x="3367288" y="14815482"/>
                </a:cubicBezTo>
                <a:cubicBezTo>
                  <a:pt x="3377294" y="14807476"/>
                  <a:pt x="3383298" y="14792467"/>
                  <a:pt x="3391303" y="14780460"/>
                </a:cubicBezTo>
                <a:cubicBezTo>
                  <a:pt x="3386800" y="14779959"/>
                  <a:pt x="3381297" y="14778959"/>
                  <a:pt x="3376544" y="14778458"/>
                </a:cubicBezTo>
                <a:close/>
                <a:moveTo>
                  <a:pt x="1391413" y="14725425"/>
                </a:moveTo>
                <a:cubicBezTo>
                  <a:pt x="1387786" y="14726425"/>
                  <a:pt x="1383533" y="14727926"/>
                  <a:pt x="1380031" y="14728426"/>
                </a:cubicBezTo>
                <a:lnTo>
                  <a:pt x="1374027" y="14748439"/>
                </a:lnTo>
                <a:lnTo>
                  <a:pt x="1394040" y="14745438"/>
                </a:lnTo>
                <a:cubicBezTo>
                  <a:pt x="1396041" y="14738432"/>
                  <a:pt x="1401044" y="14728426"/>
                  <a:pt x="1399043" y="14725425"/>
                </a:cubicBezTo>
                <a:cubicBezTo>
                  <a:pt x="1398043" y="14723924"/>
                  <a:pt x="1395041" y="14724424"/>
                  <a:pt x="1391413" y="14725425"/>
                </a:cubicBezTo>
                <a:close/>
                <a:moveTo>
                  <a:pt x="1782285" y="14718420"/>
                </a:moveTo>
                <a:cubicBezTo>
                  <a:pt x="1792292" y="14731428"/>
                  <a:pt x="1791291" y="14748439"/>
                  <a:pt x="1770278" y="14769453"/>
                </a:cubicBezTo>
                <a:cubicBezTo>
                  <a:pt x="1733254" y="14806476"/>
                  <a:pt x="1700233" y="14804475"/>
                  <a:pt x="1667212" y="14808477"/>
                </a:cubicBezTo>
                <a:cubicBezTo>
                  <a:pt x="1673216" y="14796470"/>
                  <a:pt x="1676218" y="14782460"/>
                  <a:pt x="1685224" y="14772454"/>
                </a:cubicBezTo>
                <a:cubicBezTo>
                  <a:pt x="1696231" y="14761447"/>
                  <a:pt x="1712241" y="14753442"/>
                  <a:pt x="1725249" y="14746438"/>
                </a:cubicBezTo>
                <a:cubicBezTo>
                  <a:pt x="1744261" y="14736432"/>
                  <a:pt x="1763273" y="14727426"/>
                  <a:pt x="1782285" y="14718420"/>
                </a:cubicBezTo>
                <a:close/>
                <a:moveTo>
                  <a:pt x="1788289" y="14708413"/>
                </a:moveTo>
                <a:lnTo>
                  <a:pt x="1788289" y="14715419"/>
                </a:lnTo>
                <a:lnTo>
                  <a:pt x="1782285" y="14718420"/>
                </a:lnTo>
                <a:cubicBezTo>
                  <a:pt x="1782285" y="14718420"/>
                  <a:pt x="1782285" y="14717419"/>
                  <a:pt x="1781285" y="14717419"/>
                </a:cubicBezTo>
                <a:cubicBezTo>
                  <a:pt x="1782285" y="14714418"/>
                  <a:pt x="1785287" y="14711416"/>
                  <a:pt x="1788289" y="14708413"/>
                </a:cubicBezTo>
                <a:close/>
                <a:moveTo>
                  <a:pt x="3914634" y="14702410"/>
                </a:moveTo>
                <a:lnTo>
                  <a:pt x="3897623" y="14710415"/>
                </a:lnTo>
                <a:lnTo>
                  <a:pt x="3890619" y="14730428"/>
                </a:lnTo>
                <a:lnTo>
                  <a:pt x="3910631" y="14725425"/>
                </a:lnTo>
                <a:close/>
                <a:moveTo>
                  <a:pt x="1787288" y="14681397"/>
                </a:moveTo>
                <a:cubicBezTo>
                  <a:pt x="1821310" y="14677394"/>
                  <a:pt x="1801297" y="14694406"/>
                  <a:pt x="1788289" y="14708413"/>
                </a:cubicBezTo>
                <a:close/>
                <a:moveTo>
                  <a:pt x="26174" y="14654380"/>
                </a:moveTo>
                <a:cubicBezTo>
                  <a:pt x="27175" y="14654380"/>
                  <a:pt x="23173" y="14665387"/>
                  <a:pt x="19170" y="14671390"/>
                </a:cubicBezTo>
                <a:cubicBezTo>
                  <a:pt x="17169" y="14674393"/>
                  <a:pt x="10164" y="14676394"/>
                  <a:pt x="5161" y="14679396"/>
                </a:cubicBezTo>
                <a:cubicBezTo>
                  <a:pt x="3160" y="14676394"/>
                  <a:pt x="-843" y="14675393"/>
                  <a:pt x="158" y="14671390"/>
                </a:cubicBezTo>
                <a:cubicBezTo>
                  <a:pt x="2159" y="14659383"/>
                  <a:pt x="12166" y="14652378"/>
                  <a:pt x="26174" y="14654380"/>
                </a:cubicBezTo>
                <a:close/>
                <a:moveTo>
                  <a:pt x="141247" y="14622359"/>
                </a:moveTo>
                <a:cubicBezTo>
                  <a:pt x="137245" y="14633366"/>
                  <a:pt x="136244" y="14647375"/>
                  <a:pt x="128239" y="14655381"/>
                </a:cubicBezTo>
                <a:cubicBezTo>
                  <a:pt x="117232" y="14666387"/>
                  <a:pt x="101222" y="14673391"/>
                  <a:pt x="86212" y="14683398"/>
                </a:cubicBezTo>
                <a:cubicBezTo>
                  <a:pt x="91216" y="14671390"/>
                  <a:pt x="93217" y="14657381"/>
                  <a:pt x="101222" y="14649377"/>
                </a:cubicBezTo>
                <a:cubicBezTo>
                  <a:pt x="112229" y="14638369"/>
                  <a:pt x="127238" y="14631365"/>
                  <a:pt x="141247" y="14622359"/>
                </a:cubicBezTo>
                <a:close/>
                <a:moveTo>
                  <a:pt x="5365553" y="14600346"/>
                </a:moveTo>
                <a:lnTo>
                  <a:pt x="5363551" y="14606349"/>
                </a:lnTo>
                <a:cubicBezTo>
                  <a:pt x="5364551" y="14604349"/>
                  <a:pt x="5365553" y="14602347"/>
                  <a:pt x="5366552" y="14601346"/>
                </a:cubicBezTo>
                <a:cubicBezTo>
                  <a:pt x="5366552" y="14601346"/>
                  <a:pt x="5365553" y="14600346"/>
                  <a:pt x="5365553" y="14600346"/>
                </a:cubicBezTo>
                <a:close/>
                <a:moveTo>
                  <a:pt x="5364551" y="14599345"/>
                </a:moveTo>
                <a:cubicBezTo>
                  <a:pt x="5362550" y="14601346"/>
                  <a:pt x="5360549" y="14603347"/>
                  <a:pt x="5357547" y="14605349"/>
                </a:cubicBezTo>
                <a:cubicBezTo>
                  <a:pt x="5350542" y="14603347"/>
                  <a:pt x="5343538" y="14601346"/>
                  <a:pt x="5335533" y="14600346"/>
                </a:cubicBezTo>
                <a:cubicBezTo>
                  <a:pt x="5334532" y="14599345"/>
                  <a:pt x="5323525" y="14610352"/>
                  <a:pt x="5323525" y="14611353"/>
                </a:cubicBezTo>
                <a:cubicBezTo>
                  <a:pt x="5330530" y="14626362"/>
                  <a:pt x="5344538" y="14615355"/>
                  <a:pt x="5357547" y="14605349"/>
                </a:cubicBezTo>
                <a:cubicBezTo>
                  <a:pt x="5359548" y="14605349"/>
                  <a:pt x="5361549" y="14606349"/>
                  <a:pt x="5362550" y="14606349"/>
                </a:cubicBezTo>
                <a:close/>
                <a:moveTo>
                  <a:pt x="3950657" y="14571327"/>
                </a:moveTo>
                <a:cubicBezTo>
                  <a:pt x="3935647" y="14584336"/>
                  <a:pt x="3923640" y="14598344"/>
                  <a:pt x="3938649" y="14607350"/>
                </a:cubicBezTo>
                <a:cubicBezTo>
                  <a:pt x="3939650" y="14608350"/>
                  <a:pt x="3952658" y="14598344"/>
                  <a:pt x="3952658" y="14597343"/>
                </a:cubicBezTo>
                <a:cubicBezTo>
                  <a:pt x="3952658" y="14588337"/>
                  <a:pt x="3951657" y="14580333"/>
                  <a:pt x="3950657" y="14571327"/>
                </a:cubicBezTo>
                <a:close/>
                <a:moveTo>
                  <a:pt x="3955660" y="14566324"/>
                </a:moveTo>
                <a:lnTo>
                  <a:pt x="3949656" y="14568325"/>
                </a:lnTo>
                <a:cubicBezTo>
                  <a:pt x="3949656" y="14568325"/>
                  <a:pt x="3949656" y="14570327"/>
                  <a:pt x="3949656" y="14571327"/>
                </a:cubicBezTo>
                <a:cubicBezTo>
                  <a:pt x="3951657" y="14569326"/>
                  <a:pt x="3953659" y="14567324"/>
                  <a:pt x="3955660" y="14566324"/>
                </a:cubicBezTo>
                <a:close/>
                <a:moveTo>
                  <a:pt x="3954659" y="14560320"/>
                </a:moveTo>
                <a:lnTo>
                  <a:pt x="3954819" y="14561117"/>
                </a:lnTo>
                <a:lnTo>
                  <a:pt x="3954659" y="14561321"/>
                </a:lnTo>
                <a:lnTo>
                  <a:pt x="3954546" y="14560455"/>
                </a:lnTo>
                <a:close/>
                <a:moveTo>
                  <a:pt x="3964666" y="14527299"/>
                </a:moveTo>
                <a:cubicBezTo>
                  <a:pt x="3963665" y="14527299"/>
                  <a:pt x="3951657" y="14537305"/>
                  <a:pt x="3951657" y="14538306"/>
                </a:cubicBezTo>
                <a:lnTo>
                  <a:pt x="3954546" y="14560455"/>
                </a:lnTo>
                <a:lnTo>
                  <a:pt x="3949656" y="14566324"/>
                </a:lnTo>
                <a:lnTo>
                  <a:pt x="3955660" y="14565324"/>
                </a:lnTo>
                <a:lnTo>
                  <a:pt x="3954819" y="14561117"/>
                </a:lnTo>
                <a:lnTo>
                  <a:pt x="3969419" y="14542434"/>
                </a:lnTo>
                <a:cubicBezTo>
                  <a:pt x="3972171" y="14536555"/>
                  <a:pt x="3971671" y="14531302"/>
                  <a:pt x="3964666" y="14527299"/>
                </a:cubicBezTo>
                <a:close/>
                <a:moveTo>
                  <a:pt x="302349" y="14469263"/>
                </a:moveTo>
                <a:cubicBezTo>
                  <a:pt x="300348" y="14475267"/>
                  <a:pt x="299347" y="14483271"/>
                  <a:pt x="295345" y="14487274"/>
                </a:cubicBezTo>
                <a:cubicBezTo>
                  <a:pt x="291342" y="14491277"/>
                  <a:pt x="284338" y="14491277"/>
                  <a:pt x="278334" y="14492277"/>
                </a:cubicBezTo>
                <a:cubicBezTo>
                  <a:pt x="278334" y="14488274"/>
                  <a:pt x="278334" y="14484273"/>
                  <a:pt x="278334" y="14480270"/>
                </a:cubicBezTo>
                <a:close/>
                <a:moveTo>
                  <a:pt x="198283" y="14443246"/>
                </a:moveTo>
                <a:lnTo>
                  <a:pt x="192279" y="14461258"/>
                </a:lnTo>
                <a:lnTo>
                  <a:pt x="174268" y="14465260"/>
                </a:lnTo>
                <a:lnTo>
                  <a:pt x="174268" y="14453252"/>
                </a:lnTo>
                <a:close/>
                <a:moveTo>
                  <a:pt x="3907630" y="14437242"/>
                </a:moveTo>
                <a:lnTo>
                  <a:pt x="3908831" y="14438443"/>
                </a:lnTo>
                <a:lnTo>
                  <a:pt x="3907630" y="14438243"/>
                </a:lnTo>
                <a:lnTo>
                  <a:pt x="3906687" y="14439833"/>
                </a:lnTo>
                <a:lnTo>
                  <a:pt x="3904628" y="14440245"/>
                </a:lnTo>
                <a:close/>
                <a:moveTo>
                  <a:pt x="5470618" y="14410226"/>
                </a:moveTo>
                <a:cubicBezTo>
                  <a:pt x="5465615" y="14407223"/>
                  <a:pt x="5441601" y="14417229"/>
                  <a:pt x="5439598" y="14422233"/>
                </a:cubicBezTo>
                <a:cubicBezTo>
                  <a:pt x="5404576" y="14482271"/>
                  <a:pt x="5411581" y="14538306"/>
                  <a:pt x="5367553" y="14600346"/>
                </a:cubicBezTo>
                <a:cubicBezTo>
                  <a:pt x="5383563" y="14618356"/>
                  <a:pt x="5395571" y="14642372"/>
                  <a:pt x="5438598" y="14626362"/>
                </a:cubicBezTo>
                <a:cubicBezTo>
                  <a:pt x="5453607" y="14621359"/>
                  <a:pt x="5467617" y="14616356"/>
                  <a:pt x="5481625" y="14611353"/>
                </a:cubicBezTo>
                <a:cubicBezTo>
                  <a:pt x="5481625" y="14600346"/>
                  <a:pt x="5485628" y="14585336"/>
                  <a:pt x="5480625" y="14577331"/>
                </a:cubicBezTo>
                <a:cubicBezTo>
                  <a:pt x="5462613" y="14551315"/>
                  <a:pt x="5446603" y="14532302"/>
                  <a:pt x="5496635" y="14476267"/>
                </a:cubicBezTo>
                <a:cubicBezTo>
                  <a:pt x="5526654" y="14442245"/>
                  <a:pt x="5491631" y="14423233"/>
                  <a:pt x="5470618" y="14410226"/>
                </a:cubicBezTo>
                <a:close/>
                <a:moveTo>
                  <a:pt x="5577686" y="14369200"/>
                </a:moveTo>
                <a:lnTo>
                  <a:pt x="5578199" y="14369687"/>
                </a:lnTo>
                <a:lnTo>
                  <a:pt x="5577686" y="14370200"/>
                </a:lnTo>
                <a:lnTo>
                  <a:pt x="5577272" y="14369785"/>
                </a:lnTo>
                <a:close/>
                <a:moveTo>
                  <a:pt x="5579687" y="14364197"/>
                </a:moveTo>
                <a:cubicBezTo>
                  <a:pt x="5578687" y="14365197"/>
                  <a:pt x="5576685" y="14366197"/>
                  <a:pt x="5575685" y="14367198"/>
                </a:cubicBezTo>
                <a:lnTo>
                  <a:pt x="5581688" y="14366197"/>
                </a:lnTo>
                <a:lnTo>
                  <a:pt x="5575685" y="14368198"/>
                </a:lnTo>
                <a:lnTo>
                  <a:pt x="5577272" y="14369785"/>
                </a:lnTo>
                <a:lnTo>
                  <a:pt x="5557924" y="14397092"/>
                </a:lnTo>
                <a:cubicBezTo>
                  <a:pt x="5554171" y="14405972"/>
                  <a:pt x="5553671" y="14414227"/>
                  <a:pt x="5557674" y="14421232"/>
                </a:cubicBezTo>
                <a:cubicBezTo>
                  <a:pt x="5561676" y="14429238"/>
                  <a:pt x="5577686" y="14435241"/>
                  <a:pt x="5585691" y="14430238"/>
                </a:cubicBezTo>
                <a:cubicBezTo>
                  <a:pt x="5617712" y="14412226"/>
                  <a:pt x="5606704" y="14399219"/>
                  <a:pt x="5597699" y="14388211"/>
                </a:cubicBezTo>
                <a:lnTo>
                  <a:pt x="5578199" y="14369687"/>
                </a:lnTo>
                <a:lnTo>
                  <a:pt x="5581688" y="14366197"/>
                </a:lnTo>
                <a:cubicBezTo>
                  <a:pt x="5581688" y="14365197"/>
                  <a:pt x="5580688" y="14365197"/>
                  <a:pt x="5579687" y="14364197"/>
                </a:cubicBezTo>
                <a:close/>
                <a:moveTo>
                  <a:pt x="3951657" y="14341182"/>
                </a:moveTo>
                <a:cubicBezTo>
                  <a:pt x="3969669" y="14343182"/>
                  <a:pt x="3963665" y="14376204"/>
                  <a:pt x="3940650" y="14405222"/>
                </a:cubicBezTo>
                <a:cubicBezTo>
                  <a:pt x="3931645" y="14416229"/>
                  <a:pt x="3918637" y="14427236"/>
                  <a:pt x="3907630" y="14437242"/>
                </a:cubicBezTo>
                <a:cubicBezTo>
                  <a:pt x="3901626" y="14431239"/>
                  <a:pt x="3895622" y="14425235"/>
                  <a:pt x="3888618" y="14419231"/>
                </a:cubicBezTo>
                <a:cubicBezTo>
                  <a:pt x="3870606" y="14401220"/>
                  <a:pt x="3884615" y="14376204"/>
                  <a:pt x="3915634" y="14353189"/>
                </a:cubicBezTo>
                <a:cubicBezTo>
                  <a:pt x="3925641" y="14345184"/>
                  <a:pt x="3942652" y="14340181"/>
                  <a:pt x="3951657" y="14341182"/>
                </a:cubicBezTo>
                <a:close/>
                <a:moveTo>
                  <a:pt x="1012798" y="14328173"/>
                </a:moveTo>
                <a:cubicBezTo>
                  <a:pt x="994787" y="14337179"/>
                  <a:pt x="975775" y="14347185"/>
                  <a:pt x="957764" y="14360194"/>
                </a:cubicBezTo>
                <a:cubicBezTo>
                  <a:pt x="953761" y="14363195"/>
                  <a:pt x="954762" y="14378205"/>
                  <a:pt x="953761" y="14386210"/>
                </a:cubicBezTo>
                <a:cubicBezTo>
                  <a:pt x="977776" y="14387210"/>
                  <a:pt x="990785" y="14366197"/>
                  <a:pt x="1004793" y="14347185"/>
                </a:cubicBezTo>
                <a:cubicBezTo>
                  <a:pt x="1008796" y="14341182"/>
                  <a:pt x="1009797" y="14334178"/>
                  <a:pt x="1012798" y="14328173"/>
                </a:cubicBezTo>
                <a:close/>
                <a:moveTo>
                  <a:pt x="5376559" y="14299156"/>
                </a:moveTo>
                <a:lnTo>
                  <a:pt x="5376233" y="14300787"/>
                </a:lnTo>
                <a:lnTo>
                  <a:pt x="5375558" y="14300156"/>
                </a:lnTo>
                <a:lnTo>
                  <a:pt x="5375825" y="14299523"/>
                </a:lnTo>
                <a:close/>
                <a:moveTo>
                  <a:pt x="1113738" y="14274014"/>
                </a:moveTo>
                <a:cubicBezTo>
                  <a:pt x="1109610" y="14273139"/>
                  <a:pt x="1105357" y="14273139"/>
                  <a:pt x="1100854" y="14275140"/>
                </a:cubicBezTo>
                <a:cubicBezTo>
                  <a:pt x="1086845" y="14281144"/>
                  <a:pt x="1081842" y="14297154"/>
                  <a:pt x="1093850" y="14296153"/>
                </a:cubicBezTo>
                <a:cubicBezTo>
                  <a:pt x="1101855" y="14296153"/>
                  <a:pt x="1114863" y="14286147"/>
                  <a:pt x="1125870" y="14278141"/>
                </a:cubicBezTo>
                <a:cubicBezTo>
                  <a:pt x="1126871" y="14278141"/>
                  <a:pt x="1128872" y="14279143"/>
                  <a:pt x="1129873" y="14279143"/>
                </a:cubicBezTo>
                <a:lnTo>
                  <a:pt x="1130873" y="14274140"/>
                </a:lnTo>
                <a:cubicBezTo>
                  <a:pt x="1129873" y="14276140"/>
                  <a:pt x="1127871" y="14277141"/>
                  <a:pt x="1125870" y="14278141"/>
                </a:cubicBezTo>
                <a:cubicBezTo>
                  <a:pt x="1121868" y="14276641"/>
                  <a:pt x="1117865" y="14274890"/>
                  <a:pt x="1113738" y="14274014"/>
                </a:cubicBezTo>
                <a:close/>
                <a:moveTo>
                  <a:pt x="477460" y="14250124"/>
                </a:moveTo>
                <a:lnTo>
                  <a:pt x="498398" y="14252028"/>
                </a:lnTo>
                <a:lnTo>
                  <a:pt x="498398" y="14316223"/>
                </a:lnTo>
                <a:lnTo>
                  <a:pt x="480337" y="14318293"/>
                </a:lnTo>
                <a:cubicBezTo>
                  <a:pt x="463952" y="14314665"/>
                  <a:pt x="452945" y="14299656"/>
                  <a:pt x="452444" y="14274140"/>
                </a:cubicBezTo>
                <a:cubicBezTo>
                  <a:pt x="452444" y="14269137"/>
                  <a:pt x="455446" y="14261131"/>
                  <a:pt x="456447" y="14255127"/>
                </a:cubicBezTo>
                <a:cubicBezTo>
                  <a:pt x="462450" y="14253125"/>
                  <a:pt x="470455" y="14250124"/>
                  <a:pt x="477460" y="14250124"/>
                </a:cubicBezTo>
                <a:close/>
                <a:moveTo>
                  <a:pt x="5499636" y="14236115"/>
                </a:moveTo>
                <a:cubicBezTo>
                  <a:pt x="5505641" y="14239118"/>
                  <a:pt x="5511644" y="14241118"/>
                  <a:pt x="5517649" y="14244121"/>
                </a:cubicBezTo>
                <a:cubicBezTo>
                  <a:pt x="5513645" y="14248122"/>
                  <a:pt x="5509643" y="14252125"/>
                  <a:pt x="5505641" y="14255127"/>
                </a:cubicBezTo>
                <a:cubicBezTo>
                  <a:pt x="5501638" y="14254127"/>
                  <a:pt x="5495634" y="14255127"/>
                  <a:pt x="5494633" y="14253125"/>
                </a:cubicBezTo>
                <a:cubicBezTo>
                  <a:pt x="5493633" y="14249124"/>
                  <a:pt x="5497636" y="14242119"/>
                  <a:pt x="5499636" y="14236115"/>
                </a:cubicBezTo>
                <a:close/>
                <a:moveTo>
                  <a:pt x="6079004" y="14223106"/>
                </a:moveTo>
                <a:cubicBezTo>
                  <a:pt x="6074000" y="14223106"/>
                  <a:pt x="6065995" y="14226109"/>
                  <a:pt x="6059992" y="14227109"/>
                </a:cubicBezTo>
                <a:lnTo>
                  <a:pt x="6057990" y="14259130"/>
                </a:lnTo>
                <a:cubicBezTo>
                  <a:pt x="6066996" y="14262131"/>
                  <a:pt x="6076002" y="14266134"/>
                  <a:pt x="6086009" y="14268135"/>
                </a:cubicBezTo>
                <a:cubicBezTo>
                  <a:pt x="6087009" y="14268135"/>
                  <a:pt x="6095014" y="14261131"/>
                  <a:pt x="6097014" y="14257128"/>
                </a:cubicBezTo>
                <a:cubicBezTo>
                  <a:pt x="6111023" y="14231112"/>
                  <a:pt x="6094014" y="14227109"/>
                  <a:pt x="6079004" y="14223106"/>
                </a:cubicBezTo>
                <a:close/>
                <a:moveTo>
                  <a:pt x="987783" y="14222106"/>
                </a:moveTo>
                <a:cubicBezTo>
                  <a:pt x="985781" y="14219105"/>
                  <a:pt x="975775" y="14224108"/>
                  <a:pt x="968771" y="14225108"/>
                </a:cubicBezTo>
                <a:lnTo>
                  <a:pt x="961766" y="14245121"/>
                </a:lnTo>
                <a:lnTo>
                  <a:pt x="981779" y="14242119"/>
                </a:lnTo>
                <a:cubicBezTo>
                  <a:pt x="983780" y="14235115"/>
                  <a:pt x="989784" y="14225108"/>
                  <a:pt x="987783" y="14222106"/>
                </a:cubicBezTo>
                <a:close/>
                <a:moveTo>
                  <a:pt x="5859740" y="14217979"/>
                </a:moveTo>
                <a:cubicBezTo>
                  <a:pt x="5864118" y="14219354"/>
                  <a:pt x="5868370" y="14221605"/>
                  <a:pt x="5872873" y="14223106"/>
                </a:cubicBezTo>
                <a:cubicBezTo>
                  <a:pt x="5873873" y="14222106"/>
                  <a:pt x="5875875" y="14221106"/>
                  <a:pt x="5876875" y="14220105"/>
                </a:cubicBezTo>
                <a:lnTo>
                  <a:pt x="5874874" y="14224108"/>
                </a:lnTo>
                <a:cubicBezTo>
                  <a:pt x="5873873" y="14224108"/>
                  <a:pt x="5872873" y="14223106"/>
                  <a:pt x="5871872" y="14223106"/>
                </a:cubicBezTo>
                <a:cubicBezTo>
                  <a:pt x="5859865" y="14230112"/>
                  <a:pt x="5845856" y="14241118"/>
                  <a:pt x="5838851" y="14241118"/>
                </a:cubicBezTo>
                <a:cubicBezTo>
                  <a:pt x="5825843" y="14241118"/>
                  <a:pt x="5830846" y="14224108"/>
                  <a:pt x="5845856" y="14218103"/>
                </a:cubicBezTo>
                <a:cubicBezTo>
                  <a:pt x="5850859" y="14216103"/>
                  <a:pt x="5855362" y="14216603"/>
                  <a:pt x="5859740" y="14217979"/>
                </a:cubicBezTo>
                <a:close/>
                <a:moveTo>
                  <a:pt x="1130583" y="14194653"/>
                </a:moveTo>
                <a:lnTo>
                  <a:pt x="1130873" y="14195089"/>
                </a:lnTo>
                <a:lnTo>
                  <a:pt x="1130261" y="14195548"/>
                </a:lnTo>
                <a:lnTo>
                  <a:pt x="1129873" y="14195089"/>
                </a:lnTo>
                <a:close/>
                <a:moveTo>
                  <a:pt x="1127871" y="14192087"/>
                </a:moveTo>
                <a:lnTo>
                  <a:pt x="1122868" y="14197090"/>
                </a:lnTo>
                <a:cubicBezTo>
                  <a:pt x="1104857" y="14186084"/>
                  <a:pt x="1082843" y="14196090"/>
                  <a:pt x="1057827" y="14223106"/>
                </a:cubicBezTo>
                <a:cubicBezTo>
                  <a:pt x="1052824" y="14228110"/>
                  <a:pt x="1047821" y="14241118"/>
                  <a:pt x="1048821" y="14241118"/>
                </a:cubicBezTo>
                <a:cubicBezTo>
                  <a:pt x="1055826" y="14243119"/>
                  <a:pt x="1066833" y="14247122"/>
                  <a:pt x="1072836" y="14243119"/>
                </a:cubicBezTo>
                <a:cubicBezTo>
                  <a:pt x="1090848" y="14229111"/>
                  <a:pt x="1106858" y="14213100"/>
                  <a:pt x="1122868" y="14197090"/>
                </a:cubicBezTo>
                <a:cubicBezTo>
                  <a:pt x="1123869" y="14198091"/>
                  <a:pt x="1124869" y="14198091"/>
                  <a:pt x="1125870" y="14198091"/>
                </a:cubicBezTo>
                <a:close/>
                <a:moveTo>
                  <a:pt x="1176903" y="14177578"/>
                </a:moveTo>
                <a:cubicBezTo>
                  <a:pt x="1171775" y="14175577"/>
                  <a:pt x="1165771" y="14175201"/>
                  <a:pt x="1158172" y="14177703"/>
                </a:cubicBezTo>
                <a:lnTo>
                  <a:pt x="1130583" y="14194653"/>
                </a:lnTo>
                <a:lnTo>
                  <a:pt x="1128872" y="14192087"/>
                </a:lnTo>
                <a:lnTo>
                  <a:pt x="1126871" y="14198091"/>
                </a:lnTo>
                <a:lnTo>
                  <a:pt x="1130261" y="14195548"/>
                </a:lnTo>
                <a:lnTo>
                  <a:pt x="1141880" y="14209301"/>
                </a:lnTo>
                <a:cubicBezTo>
                  <a:pt x="1154075" y="14223419"/>
                  <a:pt x="1162894" y="14239367"/>
                  <a:pt x="1132874" y="14276140"/>
                </a:cubicBezTo>
                <a:cubicBezTo>
                  <a:pt x="1131874" y="14276140"/>
                  <a:pt x="1131874" y="14276140"/>
                  <a:pt x="1130873" y="14275140"/>
                </a:cubicBezTo>
                <a:lnTo>
                  <a:pt x="1129873" y="14280143"/>
                </a:lnTo>
                <a:cubicBezTo>
                  <a:pt x="1130873" y="14279143"/>
                  <a:pt x="1131874" y="14277141"/>
                  <a:pt x="1132874" y="14276140"/>
                </a:cubicBezTo>
                <a:cubicBezTo>
                  <a:pt x="1151886" y="14291150"/>
                  <a:pt x="1177903" y="14276140"/>
                  <a:pt x="1200917" y="14247122"/>
                </a:cubicBezTo>
                <a:cubicBezTo>
                  <a:pt x="1216928" y="14227109"/>
                  <a:pt x="1216928" y="14209099"/>
                  <a:pt x="1202919" y="14199092"/>
                </a:cubicBezTo>
                <a:cubicBezTo>
                  <a:pt x="1193913" y="14192088"/>
                  <a:pt x="1187159" y="14181581"/>
                  <a:pt x="1176903" y="14177578"/>
                </a:cubicBezTo>
                <a:close/>
                <a:moveTo>
                  <a:pt x="5355546" y="14158065"/>
                </a:moveTo>
                <a:cubicBezTo>
                  <a:pt x="5353544" y="14164070"/>
                  <a:pt x="5350542" y="14171074"/>
                  <a:pt x="5351543" y="14175077"/>
                </a:cubicBezTo>
                <a:cubicBezTo>
                  <a:pt x="5352544" y="14178078"/>
                  <a:pt x="5358547" y="14177078"/>
                  <a:pt x="5362550" y="14178078"/>
                </a:cubicBezTo>
                <a:cubicBezTo>
                  <a:pt x="5366552" y="14174076"/>
                  <a:pt x="5370555" y="14171074"/>
                  <a:pt x="5374557" y="14167071"/>
                </a:cubicBezTo>
                <a:close/>
                <a:moveTo>
                  <a:pt x="5472620" y="14087021"/>
                </a:moveTo>
                <a:cubicBezTo>
                  <a:pt x="5473620" y="14088021"/>
                  <a:pt x="5474621" y="14088021"/>
                  <a:pt x="5475623" y="14089023"/>
                </a:cubicBezTo>
                <a:lnTo>
                  <a:pt x="5470618" y="14093024"/>
                </a:lnTo>
                <a:close/>
                <a:moveTo>
                  <a:pt x="6032975" y="14077014"/>
                </a:moveTo>
                <a:lnTo>
                  <a:pt x="6031386" y="14081782"/>
                </a:lnTo>
                <a:lnTo>
                  <a:pt x="6030973" y="14082017"/>
                </a:lnTo>
                <a:lnTo>
                  <a:pt x="6032224" y="14078264"/>
                </a:lnTo>
                <a:close/>
                <a:moveTo>
                  <a:pt x="6032975" y="14076014"/>
                </a:moveTo>
                <a:lnTo>
                  <a:pt x="6032224" y="14078264"/>
                </a:lnTo>
                <a:lnTo>
                  <a:pt x="6029973" y="14082017"/>
                </a:lnTo>
                <a:lnTo>
                  <a:pt x="6030973" y="14083018"/>
                </a:lnTo>
                <a:lnTo>
                  <a:pt x="6031386" y="14081782"/>
                </a:lnTo>
                <a:lnTo>
                  <a:pt x="6037978" y="14078015"/>
                </a:lnTo>
                <a:cubicBezTo>
                  <a:pt x="6035976" y="14077014"/>
                  <a:pt x="6034975" y="14077014"/>
                  <a:pt x="6032975" y="14076014"/>
                </a:cubicBezTo>
                <a:close/>
                <a:moveTo>
                  <a:pt x="6067997" y="14063005"/>
                </a:moveTo>
                <a:cubicBezTo>
                  <a:pt x="6059992" y="14064007"/>
                  <a:pt x="6048985" y="14072011"/>
                  <a:pt x="6037978" y="14079016"/>
                </a:cubicBezTo>
                <a:cubicBezTo>
                  <a:pt x="6045982" y="14082017"/>
                  <a:pt x="6052988" y="14086020"/>
                  <a:pt x="6060992" y="14083018"/>
                </a:cubicBezTo>
                <a:cubicBezTo>
                  <a:pt x="6076002" y="14077014"/>
                  <a:pt x="6080004" y="14062005"/>
                  <a:pt x="6067997" y="14063005"/>
                </a:cubicBezTo>
                <a:close/>
                <a:moveTo>
                  <a:pt x="674882" y="14058018"/>
                </a:moveTo>
                <a:cubicBezTo>
                  <a:pt x="663953" y="14055814"/>
                  <a:pt x="652320" y="14058253"/>
                  <a:pt x="639562" y="14086020"/>
                </a:cubicBezTo>
                <a:cubicBezTo>
                  <a:pt x="630557" y="14107033"/>
                  <a:pt x="612545" y="14128046"/>
                  <a:pt x="600538" y="14150061"/>
                </a:cubicBezTo>
                <a:cubicBezTo>
                  <a:pt x="578524" y="14190086"/>
                  <a:pt x="592533" y="14220105"/>
                  <a:pt x="634559" y="14224108"/>
                </a:cubicBezTo>
                <a:cubicBezTo>
                  <a:pt x="639562" y="14225108"/>
                  <a:pt x="650569" y="14221106"/>
                  <a:pt x="652571" y="14217103"/>
                </a:cubicBezTo>
                <a:cubicBezTo>
                  <a:pt x="657574" y="14211099"/>
                  <a:pt x="660576" y="14201093"/>
                  <a:pt x="659575" y="14196090"/>
                </a:cubicBezTo>
                <a:cubicBezTo>
                  <a:pt x="655573" y="14172074"/>
                  <a:pt x="624553" y="14153062"/>
                  <a:pt x="696598" y="14124045"/>
                </a:cubicBezTo>
                <a:cubicBezTo>
                  <a:pt x="727618" y="14112036"/>
                  <a:pt x="716611" y="14091023"/>
                  <a:pt x="710607" y="14080017"/>
                </a:cubicBezTo>
                <a:cubicBezTo>
                  <a:pt x="702602" y="14073012"/>
                  <a:pt x="696598" y="14064007"/>
                  <a:pt x="685592" y="14061004"/>
                </a:cubicBezTo>
                <a:cubicBezTo>
                  <a:pt x="682090" y="14060003"/>
                  <a:pt x="678525" y="14058753"/>
                  <a:pt x="674882" y="14058018"/>
                </a:cubicBezTo>
                <a:close/>
                <a:moveTo>
                  <a:pt x="6013963" y="14052999"/>
                </a:moveTo>
                <a:lnTo>
                  <a:pt x="6014215" y="14053758"/>
                </a:lnTo>
                <a:lnTo>
                  <a:pt x="6013963" y="14054000"/>
                </a:lnTo>
                <a:lnTo>
                  <a:pt x="6013710" y="14053201"/>
                </a:lnTo>
                <a:close/>
                <a:moveTo>
                  <a:pt x="822678" y="14046995"/>
                </a:moveTo>
                <a:cubicBezTo>
                  <a:pt x="821678" y="14043994"/>
                  <a:pt x="803666" y="14055001"/>
                  <a:pt x="792659" y="14059004"/>
                </a:cubicBezTo>
                <a:cubicBezTo>
                  <a:pt x="794661" y="14069010"/>
                  <a:pt x="796662" y="14079016"/>
                  <a:pt x="797662" y="14089023"/>
                </a:cubicBezTo>
                <a:lnTo>
                  <a:pt x="831684" y="14090023"/>
                </a:lnTo>
                <a:cubicBezTo>
                  <a:pt x="828682" y="14075014"/>
                  <a:pt x="828682" y="14060004"/>
                  <a:pt x="822678" y="14046995"/>
                </a:cubicBezTo>
                <a:close/>
                <a:moveTo>
                  <a:pt x="5543664" y="14039991"/>
                </a:moveTo>
                <a:cubicBezTo>
                  <a:pt x="5542664" y="14048997"/>
                  <a:pt x="5543664" y="14061004"/>
                  <a:pt x="5537661" y="14068008"/>
                </a:cubicBezTo>
                <a:cubicBezTo>
                  <a:pt x="5513645" y="14095026"/>
                  <a:pt x="5491631" y="14102030"/>
                  <a:pt x="5475623" y="14089023"/>
                </a:cubicBezTo>
                <a:cubicBezTo>
                  <a:pt x="5491631" y="14074013"/>
                  <a:pt x="5508642" y="14059004"/>
                  <a:pt x="5525653" y="14044995"/>
                </a:cubicBezTo>
                <a:cubicBezTo>
                  <a:pt x="5530656" y="14040992"/>
                  <a:pt x="5543664" y="14038991"/>
                  <a:pt x="5543664" y="14039991"/>
                </a:cubicBezTo>
                <a:close/>
                <a:moveTo>
                  <a:pt x="4684121" y="14032986"/>
                </a:moveTo>
                <a:cubicBezTo>
                  <a:pt x="4664108" y="14036989"/>
                  <a:pt x="4644096" y="14040992"/>
                  <a:pt x="4624083" y="14041992"/>
                </a:cubicBezTo>
                <a:cubicBezTo>
                  <a:pt x="4606071" y="14042993"/>
                  <a:pt x="4597066" y="14050998"/>
                  <a:pt x="4594064" y="14070010"/>
                </a:cubicBezTo>
                <a:cubicBezTo>
                  <a:pt x="4590061" y="14095026"/>
                  <a:pt x="4584058" y="14120042"/>
                  <a:pt x="4580055" y="14137052"/>
                </a:cubicBezTo>
                <a:cubicBezTo>
                  <a:pt x="4591062" y="14145058"/>
                  <a:pt x="4594064" y="14148059"/>
                  <a:pt x="4599067" y="14150061"/>
                </a:cubicBezTo>
                <a:cubicBezTo>
                  <a:pt x="4614077" y="14156065"/>
                  <a:pt x="4621081" y="14149061"/>
                  <a:pt x="4631087" y="14129048"/>
                </a:cubicBezTo>
                <a:cubicBezTo>
                  <a:pt x="4640093" y="14109035"/>
                  <a:pt x="4656103" y="14089023"/>
                  <a:pt x="4668111" y="14069010"/>
                </a:cubicBezTo>
                <a:cubicBezTo>
                  <a:pt x="4675115" y="14057002"/>
                  <a:pt x="4679118" y="14044995"/>
                  <a:pt x="4684121" y="14032986"/>
                </a:cubicBezTo>
                <a:close/>
                <a:moveTo>
                  <a:pt x="1105857" y="14026983"/>
                </a:moveTo>
                <a:cubicBezTo>
                  <a:pt x="1077840" y="14032986"/>
                  <a:pt x="1049822" y="14037989"/>
                  <a:pt x="1020804" y="14050998"/>
                </a:cubicBezTo>
                <a:cubicBezTo>
                  <a:pt x="1005794" y="14058002"/>
                  <a:pt x="1029809" y="14104032"/>
                  <a:pt x="1059828" y="14109035"/>
                </a:cubicBezTo>
                <a:cubicBezTo>
                  <a:pt x="1064831" y="14110036"/>
                  <a:pt x="1074838" y="14109035"/>
                  <a:pt x="1080842" y="14104032"/>
                </a:cubicBezTo>
                <a:cubicBezTo>
                  <a:pt x="1093850" y="14093024"/>
                  <a:pt x="1109860" y="14081017"/>
                  <a:pt x="1116864" y="14068008"/>
                </a:cubicBezTo>
                <a:cubicBezTo>
                  <a:pt x="1122868" y="14057002"/>
                  <a:pt x="1117865" y="14045995"/>
                  <a:pt x="1117865" y="14034988"/>
                </a:cubicBezTo>
                <a:cubicBezTo>
                  <a:pt x="1113862" y="14031986"/>
                  <a:pt x="1110861" y="14025982"/>
                  <a:pt x="1105857" y="14026983"/>
                </a:cubicBezTo>
                <a:close/>
                <a:moveTo>
                  <a:pt x="4440967" y="14007970"/>
                </a:moveTo>
                <a:cubicBezTo>
                  <a:pt x="4455976" y="14010973"/>
                  <a:pt x="4475989" y="14010973"/>
                  <a:pt x="4461981" y="14037989"/>
                </a:cubicBezTo>
                <a:cubicBezTo>
                  <a:pt x="4459979" y="14041992"/>
                  <a:pt x="4452975" y="14050998"/>
                  <a:pt x="4451974" y="14050998"/>
                </a:cubicBezTo>
                <a:cubicBezTo>
                  <a:pt x="4441968" y="14048997"/>
                  <a:pt x="4432962" y="14046995"/>
                  <a:pt x="4422956" y="14043994"/>
                </a:cubicBezTo>
                <a:lnTo>
                  <a:pt x="4422956" y="14011973"/>
                </a:lnTo>
                <a:cubicBezTo>
                  <a:pt x="4425957" y="14010973"/>
                  <a:pt x="4428959" y="14009972"/>
                  <a:pt x="4432962" y="14008972"/>
                </a:cubicBezTo>
                <a:cubicBezTo>
                  <a:pt x="4435964" y="14007970"/>
                  <a:pt x="4438967" y="14006970"/>
                  <a:pt x="4440967" y="14007970"/>
                </a:cubicBezTo>
                <a:close/>
                <a:moveTo>
                  <a:pt x="1304108" y="14007596"/>
                </a:moveTo>
                <a:cubicBezTo>
                  <a:pt x="1298730" y="14008721"/>
                  <a:pt x="1292476" y="14010472"/>
                  <a:pt x="1286972" y="14010973"/>
                </a:cubicBezTo>
                <a:cubicBezTo>
                  <a:pt x="1288973" y="14021979"/>
                  <a:pt x="1286972" y="14034988"/>
                  <a:pt x="1293976" y="14040992"/>
                </a:cubicBezTo>
                <a:cubicBezTo>
                  <a:pt x="1298980" y="14044995"/>
                  <a:pt x="1312988" y="14037989"/>
                  <a:pt x="1323995" y="14035989"/>
                </a:cubicBezTo>
                <a:cubicBezTo>
                  <a:pt x="1321994" y="14025982"/>
                  <a:pt x="1322995" y="14012974"/>
                  <a:pt x="1315990" y="14007970"/>
                </a:cubicBezTo>
                <a:cubicBezTo>
                  <a:pt x="1313989" y="14005969"/>
                  <a:pt x="1309487" y="14006470"/>
                  <a:pt x="1304108" y="14007596"/>
                </a:cubicBezTo>
                <a:close/>
                <a:moveTo>
                  <a:pt x="4800194" y="13992961"/>
                </a:moveTo>
                <a:cubicBezTo>
                  <a:pt x="4770175" y="14019979"/>
                  <a:pt x="4738155" y="14045995"/>
                  <a:pt x="4712138" y="14075014"/>
                </a:cubicBezTo>
                <a:cubicBezTo>
                  <a:pt x="4695128" y="14094026"/>
                  <a:pt x="4697129" y="14113037"/>
                  <a:pt x="4714140" y="14119042"/>
                </a:cubicBezTo>
                <a:cubicBezTo>
                  <a:pt x="4731150" y="14126046"/>
                  <a:pt x="4753164" y="14118040"/>
                  <a:pt x="4769176" y="14097027"/>
                </a:cubicBezTo>
                <a:cubicBezTo>
                  <a:pt x="4799194" y="14058002"/>
                  <a:pt x="4817205" y="14020979"/>
                  <a:pt x="4800194" y="13992961"/>
                </a:cubicBezTo>
                <a:close/>
                <a:moveTo>
                  <a:pt x="6437230" y="13988959"/>
                </a:moveTo>
                <a:cubicBezTo>
                  <a:pt x="6423221" y="13985957"/>
                  <a:pt x="6414216" y="13991961"/>
                  <a:pt x="6411213" y="14003969"/>
                </a:cubicBezTo>
                <a:cubicBezTo>
                  <a:pt x="6410213" y="14006970"/>
                  <a:pt x="6414216" y="14008972"/>
                  <a:pt x="6416217" y="14010973"/>
                </a:cubicBezTo>
                <a:cubicBezTo>
                  <a:pt x="6421221" y="14008972"/>
                  <a:pt x="6428225" y="14006970"/>
                  <a:pt x="6430225" y="14004969"/>
                </a:cubicBezTo>
                <a:cubicBezTo>
                  <a:pt x="6434228" y="13999966"/>
                  <a:pt x="6438232" y="13988959"/>
                  <a:pt x="6437230" y="13988959"/>
                </a:cubicBezTo>
                <a:close/>
                <a:moveTo>
                  <a:pt x="6061992" y="13983956"/>
                </a:moveTo>
                <a:cubicBezTo>
                  <a:pt x="6060992" y="13981954"/>
                  <a:pt x="6048985" y="13986957"/>
                  <a:pt x="6042981" y="13991961"/>
                </a:cubicBezTo>
                <a:cubicBezTo>
                  <a:pt x="6021217" y="14008472"/>
                  <a:pt x="6009022" y="14024419"/>
                  <a:pt x="6009350" y="14039382"/>
                </a:cubicBezTo>
                <a:lnTo>
                  <a:pt x="6013710" y="14053201"/>
                </a:lnTo>
                <a:lnTo>
                  <a:pt x="6008959" y="14057002"/>
                </a:lnTo>
                <a:lnTo>
                  <a:pt x="6010961" y="14059004"/>
                </a:lnTo>
                <a:lnTo>
                  <a:pt x="6014963" y="14056001"/>
                </a:lnTo>
                <a:lnTo>
                  <a:pt x="6014215" y="14053758"/>
                </a:lnTo>
                <a:lnTo>
                  <a:pt x="6062994" y="14006970"/>
                </a:lnTo>
                <a:cubicBezTo>
                  <a:pt x="6066996" y="14001967"/>
                  <a:pt x="6063995" y="13989960"/>
                  <a:pt x="6061992" y="13983956"/>
                </a:cubicBezTo>
                <a:close/>
                <a:moveTo>
                  <a:pt x="4844222" y="13949934"/>
                </a:moveTo>
                <a:lnTo>
                  <a:pt x="4839219" y="13953937"/>
                </a:lnTo>
                <a:cubicBezTo>
                  <a:pt x="4840220" y="13953937"/>
                  <a:pt x="4841220" y="13954938"/>
                  <a:pt x="4842221" y="13954938"/>
                </a:cubicBezTo>
                <a:lnTo>
                  <a:pt x="4843221" y="13952936"/>
                </a:lnTo>
                <a:cubicBezTo>
                  <a:pt x="4843221" y="13951935"/>
                  <a:pt x="4844222" y="13949934"/>
                  <a:pt x="4844222" y="13949934"/>
                </a:cubicBezTo>
                <a:close/>
                <a:moveTo>
                  <a:pt x="4826086" y="13948934"/>
                </a:moveTo>
                <a:cubicBezTo>
                  <a:pt x="4821958" y="13947433"/>
                  <a:pt x="4818206" y="13946933"/>
                  <a:pt x="4815204" y="13948934"/>
                </a:cubicBezTo>
                <a:cubicBezTo>
                  <a:pt x="4790188" y="13965944"/>
                  <a:pt x="4799194" y="13975951"/>
                  <a:pt x="4804197" y="13985957"/>
                </a:cubicBezTo>
                <a:lnTo>
                  <a:pt x="4800194" y="13989960"/>
                </a:lnTo>
                <a:cubicBezTo>
                  <a:pt x="4801195" y="13990960"/>
                  <a:pt x="4800194" y="13991961"/>
                  <a:pt x="4801195" y="13992961"/>
                </a:cubicBezTo>
                <a:lnTo>
                  <a:pt x="4806198" y="13988959"/>
                </a:lnTo>
                <a:cubicBezTo>
                  <a:pt x="4805197" y="13987958"/>
                  <a:pt x="4805197" y="13986957"/>
                  <a:pt x="4804197" y="13985957"/>
                </a:cubicBezTo>
                <a:lnTo>
                  <a:pt x="4839219" y="13954938"/>
                </a:lnTo>
                <a:cubicBezTo>
                  <a:pt x="4834716" y="13952937"/>
                  <a:pt x="4830213" y="13950435"/>
                  <a:pt x="4826086" y="13948934"/>
                </a:cubicBezTo>
                <a:close/>
                <a:moveTo>
                  <a:pt x="1243570" y="13935175"/>
                </a:moveTo>
                <a:cubicBezTo>
                  <a:pt x="1241443" y="13932423"/>
                  <a:pt x="1234439" y="13933924"/>
                  <a:pt x="1222931" y="13939928"/>
                </a:cubicBezTo>
                <a:cubicBezTo>
                  <a:pt x="1220930" y="13940928"/>
                  <a:pt x="1219930" y="13952936"/>
                  <a:pt x="1217928" y="13958940"/>
                </a:cubicBezTo>
                <a:cubicBezTo>
                  <a:pt x="1222931" y="13957939"/>
                  <a:pt x="1233938" y="13957939"/>
                  <a:pt x="1234939" y="13955938"/>
                </a:cubicBezTo>
                <a:cubicBezTo>
                  <a:pt x="1242944" y="13944931"/>
                  <a:pt x="1245696" y="13937927"/>
                  <a:pt x="1243570" y="13935175"/>
                </a:cubicBezTo>
                <a:close/>
                <a:moveTo>
                  <a:pt x="4880245" y="13921916"/>
                </a:moveTo>
                <a:lnTo>
                  <a:pt x="4846223" y="13952936"/>
                </a:lnTo>
                <a:cubicBezTo>
                  <a:pt x="4845224" y="13951935"/>
                  <a:pt x="4844222" y="13951935"/>
                  <a:pt x="4844222" y="13950935"/>
                </a:cubicBezTo>
                <a:lnTo>
                  <a:pt x="4843221" y="13953937"/>
                </a:lnTo>
                <a:lnTo>
                  <a:pt x="4842221" y="13956938"/>
                </a:lnTo>
                <a:lnTo>
                  <a:pt x="4846223" y="13952936"/>
                </a:lnTo>
                <a:cubicBezTo>
                  <a:pt x="4854228" y="13960941"/>
                  <a:pt x="4865235" y="13965944"/>
                  <a:pt x="4883248" y="13944931"/>
                </a:cubicBezTo>
                <a:cubicBezTo>
                  <a:pt x="4887249" y="13939928"/>
                  <a:pt x="4883248" y="13929922"/>
                  <a:pt x="4880245" y="13921916"/>
                </a:cubicBezTo>
                <a:close/>
                <a:moveTo>
                  <a:pt x="4885248" y="13916913"/>
                </a:moveTo>
                <a:lnTo>
                  <a:pt x="4884985" y="13917124"/>
                </a:lnTo>
                <a:lnTo>
                  <a:pt x="4880245" y="13917913"/>
                </a:lnTo>
                <a:lnTo>
                  <a:pt x="4880445" y="13917713"/>
                </a:lnTo>
                <a:close/>
                <a:moveTo>
                  <a:pt x="1013799" y="13916913"/>
                </a:moveTo>
                <a:lnTo>
                  <a:pt x="1012132" y="13922750"/>
                </a:lnTo>
                <a:lnTo>
                  <a:pt x="1011798" y="13922917"/>
                </a:lnTo>
                <a:close/>
                <a:moveTo>
                  <a:pt x="2527757" y="13914912"/>
                </a:moveTo>
                <a:cubicBezTo>
                  <a:pt x="2528757" y="13915913"/>
                  <a:pt x="2528757" y="13915913"/>
                  <a:pt x="2529758" y="13916913"/>
                </a:cubicBezTo>
                <a:cubicBezTo>
                  <a:pt x="2528757" y="13917913"/>
                  <a:pt x="2527757" y="13918915"/>
                  <a:pt x="2525755" y="13919915"/>
                </a:cubicBezTo>
                <a:close/>
                <a:moveTo>
                  <a:pt x="1047821" y="13901904"/>
                </a:moveTo>
                <a:cubicBezTo>
                  <a:pt x="1037814" y="13906907"/>
                  <a:pt x="1027808" y="13913912"/>
                  <a:pt x="1017802" y="13919915"/>
                </a:cubicBezTo>
                <a:cubicBezTo>
                  <a:pt x="1016801" y="13918915"/>
                  <a:pt x="1014800" y="13917913"/>
                  <a:pt x="1013799" y="13916913"/>
                </a:cubicBezTo>
                <a:cubicBezTo>
                  <a:pt x="1011798" y="13918915"/>
                  <a:pt x="1010797" y="13919915"/>
                  <a:pt x="1008796" y="13921916"/>
                </a:cubicBezTo>
                <a:cubicBezTo>
                  <a:pt x="991785" y="13909909"/>
                  <a:pt x="969771" y="13917913"/>
                  <a:pt x="944755" y="13946932"/>
                </a:cubicBezTo>
                <a:cubicBezTo>
                  <a:pt x="939752" y="13951935"/>
                  <a:pt x="936750" y="13959941"/>
                  <a:pt x="934749" y="13965944"/>
                </a:cubicBezTo>
                <a:cubicBezTo>
                  <a:pt x="930747" y="13978953"/>
                  <a:pt x="939752" y="13981954"/>
                  <a:pt x="957764" y="13967945"/>
                </a:cubicBezTo>
                <a:cubicBezTo>
                  <a:pt x="975775" y="13954938"/>
                  <a:pt x="991785" y="13937926"/>
                  <a:pt x="1008796" y="13921916"/>
                </a:cubicBezTo>
                <a:cubicBezTo>
                  <a:pt x="1009797" y="13922917"/>
                  <a:pt x="1010797" y="13922917"/>
                  <a:pt x="1011798" y="13923918"/>
                </a:cubicBezTo>
                <a:lnTo>
                  <a:pt x="1012132" y="13922750"/>
                </a:lnTo>
                <a:lnTo>
                  <a:pt x="1017802" y="13919915"/>
                </a:lnTo>
                <a:cubicBezTo>
                  <a:pt x="1026807" y="13925919"/>
                  <a:pt x="1035813" y="13930922"/>
                  <a:pt x="1053824" y="13908909"/>
                </a:cubicBezTo>
                <a:cubicBezTo>
                  <a:pt x="1054825" y="13907907"/>
                  <a:pt x="1049822" y="13900903"/>
                  <a:pt x="1047821" y="13901904"/>
                </a:cubicBezTo>
                <a:close/>
                <a:moveTo>
                  <a:pt x="2568783" y="13895775"/>
                </a:moveTo>
                <a:cubicBezTo>
                  <a:pt x="2579290" y="13895150"/>
                  <a:pt x="2587295" y="13900403"/>
                  <a:pt x="2592798" y="13909909"/>
                </a:cubicBezTo>
                <a:cubicBezTo>
                  <a:pt x="2595800" y="13914912"/>
                  <a:pt x="2585793" y="13931923"/>
                  <a:pt x="2578789" y="13942929"/>
                </a:cubicBezTo>
                <a:cubicBezTo>
                  <a:pt x="2577788" y="13944931"/>
                  <a:pt x="2562779" y="13949934"/>
                  <a:pt x="2558776" y="13946932"/>
                </a:cubicBezTo>
                <a:cubicBezTo>
                  <a:pt x="2547769" y="13937926"/>
                  <a:pt x="2538764" y="13926919"/>
                  <a:pt x="2529758" y="13916913"/>
                </a:cubicBezTo>
                <a:cubicBezTo>
                  <a:pt x="2545268" y="13902904"/>
                  <a:pt x="2558277" y="13896400"/>
                  <a:pt x="2568783" y="13895775"/>
                </a:cubicBezTo>
                <a:close/>
                <a:moveTo>
                  <a:pt x="4895254" y="13878890"/>
                </a:moveTo>
                <a:cubicBezTo>
                  <a:pt x="4894254" y="13878890"/>
                  <a:pt x="4882246" y="13887894"/>
                  <a:pt x="4882246" y="13888896"/>
                </a:cubicBezTo>
                <a:cubicBezTo>
                  <a:pt x="4882246" y="13896900"/>
                  <a:pt x="4883248" y="13904906"/>
                  <a:pt x="4885248" y="13912910"/>
                </a:cubicBezTo>
                <a:lnTo>
                  <a:pt x="4880445" y="13917713"/>
                </a:lnTo>
                <a:lnTo>
                  <a:pt x="4879244" y="13917913"/>
                </a:lnTo>
                <a:cubicBezTo>
                  <a:pt x="4879244" y="13918915"/>
                  <a:pt x="4880245" y="13919915"/>
                  <a:pt x="4880245" y="13920916"/>
                </a:cubicBezTo>
                <a:lnTo>
                  <a:pt x="4884985" y="13917124"/>
                </a:lnTo>
                <a:lnTo>
                  <a:pt x="4886249" y="13916913"/>
                </a:lnTo>
                <a:cubicBezTo>
                  <a:pt x="4885248" y="13915913"/>
                  <a:pt x="4885248" y="13913912"/>
                  <a:pt x="4885248" y="13912910"/>
                </a:cubicBezTo>
                <a:cubicBezTo>
                  <a:pt x="4898256" y="13899903"/>
                  <a:pt x="4909263" y="13886894"/>
                  <a:pt x="4895254" y="13878890"/>
                </a:cubicBezTo>
                <a:close/>
                <a:moveTo>
                  <a:pt x="4657104" y="13849871"/>
                </a:moveTo>
                <a:cubicBezTo>
                  <a:pt x="4655104" y="13854874"/>
                  <a:pt x="4653101" y="13860878"/>
                  <a:pt x="4652101" y="13866881"/>
                </a:cubicBezTo>
                <a:cubicBezTo>
                  <a:pt x="4650099" y="13872885"/>
                  <a:pt x="4648098" y="13877888"/>
                  <a:pt x="4644096" y="13881891"/>
                </a:cubicBezTo>
                <a:cubicBezTo>
                  <a:pt x="4634089" y="13891897"/>
                  <a:pt x="4618079" y="13896900"/>
                  <a:pt x="4603070" y="13904906"/>
                </a:cubicBezTo>
                <a:cubicBezTo>
                  <a:pt x="4607072" y="13892898"/>
                  <a:pt x="4609073" y="13880891"/>
                  <a:pt x="4617078" y="13873887"/>
                </a:cubicBezTo>
                <a:cubicBezTo>
                  <a:pt x="4628085" y="13863880"/>
                  <a:pt x="4643095" y="13857875"/>
                  <a:pt x="4657104" y="13849871"/>
                </a:cubicBezTo>
                <a:close/>
                <a:moveTo>
                  <a:pt x="848695" y="13844868"/>
                </a:moveTo>
                <a:cubicBezTo>
                  <a:pt x="850696" y="13846869"/>
                  <a:pt x="843692" y="13858877"/>
                  <a:pt x="841690" y="13864881"/>
                </a:cubicBezTo>
                <a:cubicBezTo>
                  <a:pt x="834686" y="13865881"/>
                  <a:pt x="822678" y="13870884"/>
                  <a:pt x="822678" y="13867882"/>
                </a:cubicBezTo>
                <a:cubicBezTo>
                  <a:pt x="821678" y="13848871"/>
                  <a:pt x="831684" y="13839865"/>
                  <a:pt x="848695" y="13844868"/>
                </a:cubicBezTo>
                <a:close/>
                <a:moveTo>
                  <a:pt x="1570652" y="13792459"/>
                </a:moveTo>
                <a:cubicBezTo>
                  <a:pt x="1568901" y="13789333"/>
                  <a:pt x="1562647" y="13789833"/>
                  <a:pt x="1552140" y="13793836"/>
                </a:cubicBezTo>
                <a:cubicBezTo>
                  <a:pt x="1525122" y="13803842"/>
                  <a:pt x="1498105" y="13811847"/>
                  <a:pt x="1471088" y="13824855"/>
                </a:cubicBezTo>
                <a:cubicBezTo>
                  <a:pt x="1461082" y="13830859"/>
                  <a:pt x="1451076" y="13850872"/>
                  <a:pt x="1441069" y="13862879"/>
                </a:cubicBezTo>
                <a:cubicBezTo>
                  <a:pt x="1443071" y="13865881"/>
                  <a:pt x="1444071" y="13871885"/>
                  <a:pt x="1448074" y="13870884"/>
                </a:cubicBezTo>
                <a:cubicBezTo>
                  <a:pt x="1480094" y="13866881"/>
                  <a:pt x="1510113" y="13869884"/>
                  <a:pt x="1547137" y="13831859"/>
                </a:cubicBezTo>
                <a:cubicBezTo>
                  <a:pt x="1553140" y="13825856"/>
                  <a:pt x="1557143" y="13818852"/>
                  <a:pt x="1562146" y="13812847"/>
                </a:cubicBezTo>
                <a:cubicBezTo>
                  <a:pt x="1569651" y="13802341"/>
                  <a:pt x="1572403" y="13795586"/>
                  <a:pt x="1570652" y="13792459"/>
                </a:cubicBezTo>
                <a:close/>
                <a:moveTo>
                  <a:pt x="556510" y="13780827"/>
                </a:moveTo>
                <a:cubicBezTo>
                  <a:pt x="553508" y="13778826"/>
                  <a:pt x="543502" y="13783830"/>
                  <a:pt x="536497" y="13785830"/>
                </a:cubicBezTo>
                <a:cubicBezTo>
                  <a:pt x="534496" y="13792834"/>
                  <a:pt x="530493" y="13801840"/>
                  <a:pt x="531494" y="13805843"/>
                </a:cubicBezTo>
                <a:cubicBezTo>
                  <a:pt x="536497" y="13819852"/>
                  <a:pt x="544502" y="13832860"/>
                  <a:pt x="541500" y="13827856"/>
                </a:cubicBezTo>
                <a:cubicBezTo>
                  <a:pt x="565516" y="13852872"/>
                  <a:pt x="575522" y="13864881"/>
                  <a:pt x="587530" y="13873887"/>
                </a:cubicBezTo>
                <a:cubicBezTo>
                  <a:pt x="590531" y="13875887"/>
                  <a:pt x="604540" y="13871885"/>
                  <a:pt x="607542" y="13868883"/>
                </a:cubicBezTo>
                <a:cubicBezTo>
                  <a:pt x="614547" y="13858877"/>
                  <a:pt x="626554" y="13839865"/>
                  <a:pt x="623552" y="13836862"/>
                </a:cubicBezTo>
                <a:cubicBezTo>
                  <a:pt x="603540" y="13816850"/>
                  <a:pt x="580525" y="13798839"/>
                  <a:pt x="556510" y="13780827"/>
                </a:cubicBezTo>
                <a:close/>
                <a:moveTo>
                  <a:pt x="7088643" y="13778826"/>
                </a:moveTo>
                <a:cubicBezTo>
                  <a:pt x="7074634" y="13785830"/>
                  <a:pt x="7059624" y="13791834"/>
                  <a:pt x="7048617" y="13801840"/>
                </a:cubicBezTo>
                <a:cubicBezTo>
                  <a:pt x="7040612" y="13808845"/>
                  <a:pt x="7039612" y="13821853"/>
                  <a:pt x="7034607" y="13833861"/>
                </a:cubicBezTo>
                <a:cubicBezTo>
                  <a:pt x="7049617" y="13824855"/>
                  <a:pt x="7064626" y="13819852"/>
                  <a:pt x="7075633" y="13809846"/>
                </a:cubicBezTo>
                <a:cubicBezTo>
                  <a:pt x="7083639" y="13802841"/>
                  <a:pt x="7084640" y="13788833"/>
                  <a:pt x="7088643" y="13778826"/>
                </a:cubicBezTo>
                <a:close/>
                <a:moveTo>
                  <a:pt x="6342170" y="13737800"/>
                </a:moveTo>
                <a:cubicBezTo>
                  <a:pt x="6339168" y="13747806"/>
                  <a:pt x="6337167" y="13758814"/>
                  <a:pt x="6332163" y="13768820"/>
                </a:cubicBezTo>
                <a:cubicBezTo>
                  <a:pt x="6322158" y="13785830"/>
                  <a:pt x="6308148" y="13792834"/>
                  <a:pt x="6292139" y="13790834"/>
                </a:cubicBezTo>
                <a:cubicBezTo>
                  <a:pt x="6296141" y="13780827"/>
                  <a:pt x="6296141" y="13768820"/>
                  <a:pt x="6304146" y="13761815"/>
                </a:cubicBezTo>
                <a:cubicBezTo>
                  <a:pt x="6314153" y="13750808"/>
                  <a:pt x="6329162" y="13744805"/>
                  <a:pt x="6342170" y="13737800"/>
                </a:cubicBezTo>
                <a:close/>
                <a:moveTo>
                  <a:pt x="2257586" y="13725792"/>
                </a:moveTo>
                <a:cubicBezTo>
                  <a:pt x="2251582" y="13725792"/>
                  <a:pt x="2240575" y="13727793"/>
                  <a:pt x="2239575" y="13729795"/>
                </a:cubicBezTo>
                <a:cubicBezTo>
                  <a:pt x="2227567" y="13747806"/>
                  <a:pt x="2230569" y="13754811"/>
                  <a:pt x="2244578" y="13748807"/>
                </a:cubicBezTo>
                <a:cubicBezTo>
                  <a:pt x="2248580" y="13746805"/>
                  <a:pt x="2252583" y="13740802"/>
                  <a:pt x="2257586" y="13736799"/>
                </a:cubicBezTo>
                <a:cubicBezTo>
                  <a:pt x="2257586" y="13732796"/>
                  <a:pt x="2259587" y="13726793"/>
                  <a:pt x="2257586" y="13725792"/>
                </a:cubicBezTo>
                <a:close/>
                <a:moveTo>
                  <a:pt x="5545666" y="13710783"/>
                </a:moveTo>
                <a:cubicBezTo>
                  <a:pt x="5540663" y="13709783"/>
                  <a:pt x="5532659" y="13713785"/>
                  <a:pt x="5526654" y="13715786"/>
                </a:cubicBezTo>
                <a:cubicBezTo>
                  <a:pt x="5525653" y="13726793"/>
                  <a:pt x="5524652" y="13737800"/>
                  <a:pt x="5524652" y="13748807"/>
                </a:cubicBezTo>
                <a:cubicBezTo>
                  <a:pt x="5533658" y="13751809"/>
                  <a:pt x="5543664" y="13753811"/>
                  <a:pt x="5553671" y="13755811"/>
                </a:cubicBezTo>
                <a:cubicBezTo>
                  <a:pt x="5554671" y="13754811"/>
                  <a:pt x="5561676" y="13746805"/>
                  <a:pt x="5564677" y="13742803"/>
                </a:cubicBezTo>
                <a:cubicBezTo>
                  <a:pt x="5578687" y="13715786"/>
                  <a:pt x="5561676" y="13713785"/>
                  <a:pt x="5545666" y="13710783"/>
                </a:cubicBezTo>
                <a:close/>
                <a:moveTo>
                  <a:pt x="4813202" y="13705780"/>
                </a:moveTo>
                <a:lnTo>
                  <a:pt x="4808199" y="13725792"/>
                </a:lnTo>
                <a:lnTo>
                  <a:pt x="4791188" y="13729795"/>
                </a:lnTo>
                <a:lnTo>
                  <a:pt x="4799194" y="13712784"/>
                </a:lnTo>
                <a:close/>
                <a:moveTo>
                  <a:pt x="1473090" y="13705780"/>
                </a:moveTo>
                <a:cubicBezTo>
                  <a:pt x="1468086" y="13705780"/>
                  <a:pt x="1458080" y="13706780"/>
                  <a:pt x="1454078" y="13710783"/>
                </a:cubicBezTo>
                <a:cubicBezTo>
                  <a:pt x="1439068" y="13727793"/>
                  <a:pt x="1426060" y="13745805"/>
                  <a:pt x="1409049" y="13767819"/>
                </a:cubicBezTo>
                <a:cubicBezTo>
                  <a:pt x="1427061" y="13760815"/>
                  <a:pt x="1440069" y="13757812"/>
                  <a:pt x="1452076" y="13749808"/>
                </a:cubicBezTo>
                <a:cubicBezTo>
                  <a:pt x="1473090" y="13734798"/>
                  <a:pt x="1486098" y="13706780"/>
                  <a:pt x="1473090" y="13705780"/>
                </a:cubicBezTo>
                <a:close/>
                <a:moveTo>
                  <a:pt x="6517280" y="13702777"/>
                </a:moveTo>
                <a:cubicBezTo>
                  <a:pt x="6522283" y="13702777"/>
                  <a:pt x="6529288" y="13706780"/>
                  <a:pt x="6528287" y="13707781"/>
                </a:cubicBezTo>
                <a:cubicBezTo>
                  <a:pt x="6520283" y="13719789"/>
                  <a:pt x="6512278" y="13734798"/>
                  <a:pt x="6501271" y="13743804"/>
                </a:cubicBezTo>
                <a:cubicBezTo>
                  <a:pt x="6478257" y="13761815"/>
                  <a:pt x="6460244" y="13762815"/>
                  <a:pt x="6452239" y="13745805"/>
                </a:cubicBezTo>
                <a:cubicBezTo>
                  <a:pt x="6451240" y="13741802"/>
                  <a:pt x="6448237" y="13737800"/>
                  <a:pt x="6448237" y="13731796"/>
                </a:cubicBezTo>
                <a:cubicBezTo>
                  <a:pt x="6448237" y="13718788"/>
                  <a:pt x="6459245" y="13710783"/>
                  <a:pt x="6477256" y="13708782"/>
                </a:cubicBezTo>
                <a:cubicBezTo>
                  <a:pt x="6490263" y="13706780"/>
                  <a:pt x="6504273" y="13703779"/>
                  <a:pt x="6517280" y="13702777"/>
                </a:cubicBezTo>
                <a:close/>
                <a:moveTo>
                  <a:pt x="595535" y="13687768"/>
                </a:moveTo>
                <a:cubicBezTo>
                  <a:pt x="595535" y="13699776"/>
                  <a:pt x="594534" y="13712784"/>
                  <a:pt x="595535" y="13723792"/>
                </a:cubicBezTo>
                <a:cubicBezTo>
                  <a:pt x="596535" y="13729795"/>
                  <a:pt x="600538" y="13732796"/>
                  <a:pt x="606542" y="13741802"/>
                </a:cubicBezTo>
                <a:cubicBezTo>
                  <a:pt x="618549" y="13743804"/>
                  <a:pt x="635560" y="13745805"/>
                  <a:pt x="651570" y="13747806"/>
                </a:cubicBezTo>
                <a:cubicBezTo>
                  <a:pt x="648568" y="13730796"/>
                  <a:pt x="647567" y="13713785"/>
                  <a:pt x="643565" y="13698776"/>
                </a:cubicBezTo>
                <a:cubicBezTo>
                  <a:pt x="642564" y="13693773"/>
                  <a:pt x="637561" y="13690770"/>
                  <a:pt x="631557" y="13689770"/>
                </a:cubicBezTo>
                <a:cubicBezTo>
                  <a:pt x="620550" y="13687768"/>
                  <a:pt x="607542" y="13687768"/>
                  <a:pt x="595535" y="13687768"/>
                </a:cubicBezTo>
                <a:close/>
                <a:moveTo>
                  <a:pt x="995538" y="13673509"/>
                </a:moveTo>
                <a:cubicBezTo>
                  <a:pt x="1006545" y="13674009"/>
                  <a:pt x="1011298" y="13680263"/>
                  <a:pt x="1009797" y="13692771"/>
                </a:cubicBezTo>
                <a:cubicBezTo>
                  <a:pt x="1006795" y="13716786"/>
                  <a:pt x="983780" y="13730796"/>
                  <a:pt x="964768" y="13745805"/>
                </a:cubicBezTo>
                <a:cubicBezTo>
                  <a:pt x="943755" y="13761815"/>
                  <a:pt x="940753" y="13756812"/>
                  <a:pt x="944755" y="13737800"/>
                </a:cubicBezTo>
                <a:cubicBezTo>
                  <a:pt x="948758" y="13720789"/>
                  <a:pt x="944755" y="13705780"/>
                  <a:pt x="943755" y="13689770"/>
                </a:cubicBezTo>
                <a:cubicBezTo>
                  <a:pt x="943755" y="13689770"/>
                  <a:pt x="942754" y="13689770"/>
                  <a:pt x="942754" y="13689770"/>
                </a:cubicBezTo>
                <a:lnTo>
                  <a:pt x="943755" y="13686767"/>
                </a:lnTo>
                <a:cubicBezTo>
                  <a:pt x="943755" y="13687768"/>
                  <a:pt x="943755" y="13688769"/>
                  <a:pt x="943755" y="13688769"/>
                </a:cubicBezTo>
                <a:cubicBezTo>
                  <a:pt x="967270" y="13678262"/>
                  <a:pt x="984531" y="13673009"/>
                  <a:pt x="995538" y="13673509"/>
                </a:cubicBezTo>
                <a:close/>
                <a:moveTo>
                  <a:pt x="6360182" y="13596711"/>
                </a:moveTo>
                <a:cubicBezTo>
                  <a:pt x="6364184" y="13595710"/>
                  <a:pt x="6367186" y="13595710"/>
                  <a:pt x="6367186" y="13596711"/>
                </a:cubicBezTo>
                <a:cubicBezTo>
                  <a:pt x="6368187" y="13598713"/>
                  <a:pt x="6367186" y="13601714"/>
                  <a:pt x="6366185" y="13604716"/>
                </a:cubicBezTo>
                <a:cubicBezTo>
                  <a:pt x="6365184" y="13607717"/>
                  <a:pt x="6363184" y="13611720"/>
                  <a:pt x="6362182" y="13615723"/>
                </a:cubicBezTo>
                <a:lnTo>
                  <a:pt x="6341170" y="13619726"/>
                </a:lnTo>
                <a:lnTo>
                  <a:pt x="6349175" y="13598713"/>
                </a:lnTo>
                <a:cubicBezTo>
                  <a:pt x="6352177" y="13598713"/>
                  <a:pt x="6356179" y="13596711"/>
                  <a:pt x="6360182" y="13596711"/>
                </a:cubicBezTo>
                <a:close/>
                <a:moveTo>
                  <a:pt x="1274339" y="13592959"/>
                </a:moveTo>
                <a:cubicBezTo>
                  <a:pt x="1280468" y="13591708"/>
                  <a:pt x="1285971" y="13591708"/>
                  <a:pt x="1288973" y="13593709"/>
                </a:cubicBezTo>
                <a:cubicBezTo>
                  <a:pt x="1299980" y="13599713"/>
                  <a:pt x="1267960" y="13671758"/>
                  <a:pt x="1242944" y="13694773"/>
                </a:cubicBezTo>
                <a:cubicBezTo>
                  <a:pt x="1232938" y="13704779"/>
                  <a:pt x="1213926" y="13712784"/>
                  <a:pt x="1203919" y="13712784"/>
                </a:cubicBezTo>
                <a:cubicBezTo>
                  <a:pt x="1197916" y="13712784"/>
                  <a:pt x="1193913" y="13710783"/>
                  <a:pt x="1189911" y="13707781"/>
                </a:cubicBezTo>
                <a:cubicBezTo>
                  <a:pt x="1185908" y="13704779"/>
                  <a:pt x="1181905" y="13700777"/>
                  <a:pt x="1177903" y="13698776"/>
                </a:cubicBezTo>
                <a:cubicBezTo>
                  <a:pt x="1166896" y="13686767"/>
                  <a:pt x="1163894" y="13675761"/>
                  <a:pt x="1169898" y="13664754"/>
                </a:cubicBezTo>
                <a:cubicBezTo>
                  <a:pt x="1175902" y="13653747"/>
                  <a:pt x="1189911" y="13641739"/>
                  <a:pt x="1213926" y="13627730"/>
                </a:cubicBezTo>
                <a:cubicBezTo>
                  <a:pt x="1227935" y="13619726"/>
                  <a:pt x="1241943" y="13606717"/>
                  <a:pt x="1255952" y="13599713"/>
                </a:cubicBezTo>
                <a:cubicBezTo>
                  <a:pt x="1261456" y="13596711"/>
                  <a:pt x="1268210" y="13594210"/>
                  <a:pt x="1274339" y="13592959"/>
                </a:cubicBezTo>
                <a:close/>
                <a:moveTo>
                  <a:pt x="2192545" y="13577698"/>
                </a:moveTo>
                <a:lnTo>
                  <a:pt x="2173533" y="13581701"/>
                </a:lnTo>
                <a:lnTo>
                  <a:pt x="2164527" y="13601714"/>
                </a:lnTo>
                <a:cubicBezTo>
                  <a:pt x="2171531" y="13599713"/>
                  <a:pt x="2178536" y="13600713"/>
                  <a:pt x="2183539" y="13596711"/>
                </a:cubicBezTo>
                <a:cubicBezTo>
                  <a:pt x="2189543" y="13592708"/>
                  <a:pt x="2190543" y="13583703"/>
                  <a:pt x="2192545" y="13577698"/>
                </a:cubicBezTo>
                <a:close/>
                <a:moveTo>
                  <a:pt x="6709403" y="13562689"/>
                </a:moveTo>
                <a:lnTo>
                  <a:pt x="6707400" y="13567692"/>
                </a:lnTo>
                <a:cubicBezTo>
                  <a:pt x="6706401" y="13566692"/>
                  <a:pt x="6705400" y="13565691"/>
                  <a:pt x="6704400" y="13564691"/>
                </a:cubicBezTo>
                <a:cubicBezTo>
                  <a:pt x="6706401" y="13563690"/>
                  <a:pt x="6707400" y="13562689"/>
                  <a:pt x="6709403" y="13562689"/>
                </a:cubicBezTo>
                <a:close/>
                <a:moveTo>
                  <a:pt x="6690140" y="13558562"/>
                </a:moveTo>
                <a:cubicBezTo>
                  <a:pt x="6695644" y="13558437"/>
                  <a:pt x="6699896" y="13561689"/>
                  <a:pt x="6704400" y="13564691"/>
                </a:cubicBezTo>
                <a:cubicBezTo>
                  <a:pt x="6694393" y="13569694"/>
                  <a:pt x="6684386" y="13575697"/>
                  <a:pt x="6673379" y="13580701"/>
                </a:cubicBezTo>
                <a:cubicBezTo>
                  <a:pt x="6671379" y="13581701"/>
                  <a:pt x="6667376" y="13573697"/>
                  <a:pt x="6668377" y="13572695"/>
                </a:cubicBezTo>
                <a:cubicBezTo>
                  <a:pt x="6677883" y="13562189"/>
                  <a:pt x="6684637" y="13558687"/>
                  <a:pt x="6690140" y="13558562"/>
                </a:cubicBezTo>
                <a:close/>
                <a:moveTo>
                  <a:pt x="1672966" y="13512533"/>
                </a:moveTo>
                <a:cubicBezTo>
                  <a:pt x="1661209" y="13514409"/>
                  <a:pt x="1647200" y="13522664"/>
                  <a:pt x="1634192" y="13536673"/>
                </a:cubicBezTo>
                <a:cubicBezTo>
                  <a:pt x="1613178" y="13559688"/>
                  <a:pt x="1606174" y="13576698"/>
                  <a:pt x="1618181" y="13589707"/>
                </a:cubicBezTo>
                <a:cubicBezTo>
                  <a:pt x="1630189" y="13603716"/>
                  <a:pt x="1644198" y="13600713"/>
                  <a:pt x="1670214" y="13580701"/>
                </a:cubicBezTo>
                <a:cubicBezTo>
                  <a:pt x="1694230" y="13562689"/>
                  <a:pt x="1703235" y="13543678"/>
                  <a:pt x="1698232" y="13526666"/>
                </a:cubicBezTo>
                <a:cubicBezTo>
                  <a:pt x="1694230" y="13515159"/>
                  <a:pt x="1684724" y="13510656"/>
                  <a:pt x="1672966" y="13512533"/>
                </a:cubicBezTo>
                <a:close/>
                <a:moveTo>
                  <a:pt x="1881348" y="13492644"/>
                </a:moveTo>
                <a:lnTo>
                  <a:pt x="1858333" y="13500650"/>
                </a:lnTo>
                <a:lnTo>
                  <a:pt x="1859334" y="13513659"/>
                </a:lnTo>
                <a:lnTo>
                  <a:pt x="1876345" y="13510656"/>
                </a:lnTo>
                <a:close/>
                <a:moveTo>
                  <a:pt x="2718878" y="13482638"/>
                </a:moveTo>
                <a:cubicBezTo>
                  <a:pt x="2720879" y="13482638"/>
                  <a:pt x="2721880" y="13482638"/>
                  <a:pt x="2723881" y="13482638"/>
                </a:cubicBezTo>
                <a:lnTo>
                  <a:pt x="2717877" y="13488643"/>
                </a:lnTo>
                <a:close/>
                <a:moveTo>
                  <a:pt x="897682" y="13477590"/>
                </a:moveTo>
                <a:lnTo>
                  <a:pt x="897726" y="13477635"/>
                </a:lnTo>
                <a:lnTo>
                  <a:pt x="894731" y="13480630"/>
                </a:lnTo>
                <a:close/>
                <a:moveTo>
                  <a:pt x="1413052" y="13471631"/>
                </a:moveTo>
                <a:cubicBezTo>
                  <a:pt x="1410050" y="13477635"/>
                  <a:pt x="1409049" y="13483640"/>
                  <a:pt x="1405047" y="13489643"/>
                </a:cubicBezTo>
                <a:cubicBezTo>
                  <a:pt x="1402045" y="13492644"/>
                  <a:pt x="1396041" y="13495647"/>
                  <a:pt x="1391038" y="13497648"/>
                </a:cubicBezTo>
                <a:cubicBezTo>
                  <a:pt x="1389037" y="13495647"/>
                  <a:pt x="1388036" y="13492644"/>
                  <a:pt x="1386035" y="13490644"/>
                </a:cubicBezTo>
                <a:close/>
                <a:moveTo>
                  <a:pt x="1000791" y="13440612"/>
                </a:moveTo>
                <a:cubicBezTo>
                  <a:pt x="1002792" y="13441612"/>
                  <a:pt x="997789" y="13454621"/>
                  <a:pt x="993786" y="13460625"/>
                </a:cubicBezTo>
                <a:cubicBezTo>
                  <a:pt x="991785" y="13463627"/>
                  <a:pt x="983780" y="13466628"/>
                  <a:pt x="978777" y="13468630"/>
                </a:cubicBezTo>
                <a:cubicBezTo>
                  <a:pt x="975775" y="13465628"/>
                  <a:pt x="971773" y="13464627"/>
                  <a:pt x="971773" y="13460625"/>
                </a:cubicBezTo>
                <a:cubicBezTo>
                  <a:pt x="973774" y="13446616"/>
                  <a:pt x="984781" y="13438611"/>
                  <a:pt x="1000791" y="13440612"/>
                </a:cubicBezTo>
                <a:close/>
                <a:moveTo>
                  <a:pt x="5929909" y="13438611"/>
                </a:moveTo>
                <a:cubicBezTo>
                  <a:pt x="5935913" y="13438611"/>
                  <a:pt x="5941916" y="13439612"/>
                  <a:pt x="5946919" y="13441612"/>
                </a:cubicBezTo>
                <a:cubicBezTo>
                  <a:pt x="5951923" y="13442613"/>
                  <a:pt x="5956926" y="13444615"/>
                  <a:pt x="5958927" y="13448618"/>
                </a:cubicBezTo>
                <a:cubicBezTo>
                  <a:pt x="5962930" y="13453621"/>
                  <a:pt x="5953924" y="13468630"/>
                  <a:pt x="5950922" y="13478637"/>
                </a:cubicBezTo>
                <a:cubicBezTo>
                  <a:pt x="5940916" y="13475634"/>
                  <a:pt x="5929909" y="13473633"/>
                  <a:pt x="5917901" y="13470631"/>
                </a:cubicBezTo>
                <a:cubicBezTo>
                  <a:pt x="5921904" y="13460625"/>
                  <a:pt x="5925906" y="13449618"/>
                  <a:pt x="5929909" y="13438611"/>
                </a:cubicBezTo>
                <a:close/>
                <a:moveTo>
                  <a:pt x="2802087" y="13428964"/>
                </a:moveTo>
                <a:cubicBezTo>
                  <a:pt x="2805871" y="13429918"/>
                  <a:pt x="2809185" y="13432107"/>
                  <a:pt x="2811937" y="13435609"/>
                </a:cubicBezTo>
                <a:cubicBezTo>
                  <a:pt x="2817940" y="13442613"/>
                  <a:pt x="2815939" y="13456622"/>
                  <a:pt x="2816940" y="13467629"/>
                </a:cubicBezTo>
                <a:cubicBezTo>
                  <a:pt x="2801930" y="13473633"/>
                  <a:pt x="2785920" y="13481638"/>
                  <a:pt x="2772912" y="13483640"/>
                </a:cubicBezTo>
                <a:cubicBezTo>
                  <a:pt x="2755901" y="13485641"/>
                  <a:pt x="2739891" y="13483640"/>
                  <a:pt x="2723881" y="13482638"/>
                </a:cubicBezTo>
                <a:cubicBezTo>
                  <a:pt x="2734888" y="13472632"/>
                  <a:pt x="2746895" y="13462625"/>
                  <a:pt x="2757902" y="13451619"/>
                </a:cubicBezTo>
                <a:cubicBezTo>
                  <a:pt x="2775164" y="13434358"/>
                  <a:pt x="2790736" y="13426103"/>
                  <a:pt x="2802087" y="13428964"/>
                </a:cubicBezTo>
                <a:close/>
                <a:moveTo>
                  <a:pt x="2480727" y="13399586"/>
                </a:moveTo>
                <a:cubicBezTo>
                  <a:pt x="2479726" y="13397584"/>
                  <a:pt x="2461715" y="13407591"/>
                  <a:pt x="2450708" y="13412594"/>
                </a:cubicBezTo>
                <a:lnTo>
                  <a:pt x="2454711" y="13441612"/>
                </a:lnTo>
                <a:cubicBezTo>
                  <a:pt x="2465717" y="13441612"/>
                  <a:pt x="2476724" y="13441612"/>
                  <a:pt x="2487732" y="13441612"/>
                </a:cubicBezTo>
                <a:cubicBezTo>
                  <a:pt x="2486731" y="13427603"/>
                  <a:pt x="2485730" y="13412594"/>
                  <a:pt x="2480727" y="13399586"/>
                </a:cubicBezTo>
                <a:close/>
                <a:moveTo>
                  <a:pt x="2596800" y="13393583"/>
                </a:moveTo>
                <a:cubicBezTo>
                  <a:pt x="2594799" y="13399586"/>
                  <a:pt x="2591797" y="13406590"/>
                  <a:pt x="2592798" y="13410593"/>
                </a:cubicBezTo>
                <a:cubicBezTo>
                  <a:pt x="2593799" y="13413595"/>
                  <a:pt x="2599802" y="13412594"/>
                  <a:pt x="2603805" y="13413595"/>
                </a:cubicBezTo>
                <a:cubicBezTo>
                  <a:pt x="2607807" y="13409593"/>
                  <a:pt x="2611810" y="13406590"/>
                  <a:pt x="2615812" y="13402588"/>
                </a:cubicBezTo>
                <a:close/>
                <a:moveTo>
                  <a:pt x="1754643" y="13356684"/>
                </a:moveTo>
                <a:cubicBezTo>
                  <a:pt x="1752767" y="13354057"/>
                  <a:pt x="1746262" y="13355559"/>
                  <a:pt x="1735255" y="13361562"/>
                </a:cubicBezTo>
                <a:cubicBezTo>
                  <a:pt x="1732254" y="13363564"/>
                  <a:pt x="1730252" y="13373570"/>
                  <a:pt x="1728251" y="13380574"/>
                </a:cubicBezTo>
                <a:cubicBezTo>
                  <a:pt x="1734255" y="13379574"/>
                  <a:pt x="1744261" y="13378573"/>
                  <a:pt x="1746262" y="13376571"/>
                </a:cubicBezTo>
                <a:cubicBezTo>
                  <a:pt x="1753767" y="13366065"/>
                  <a:pt x="1756519" y="13359310"/>
                  <a:pt x="1754643" y="13356684"/>
                </a:cubicBezTo>
                <a:close/>
                <a:moveTo>
                  <a:pt x="1446073" y="13355558"/>
                </a:moveTo>
                <a:cubicBezTo>
                  <a:pt x="1448074" y="13354558"/>
                  <a:pt x="1442070" y="13366565"/>
                  <a:pt x="1439068" y="13373570"/>
                </a:cubicBezTo>
                <a:cubicBezTo>
                  <a:pt x="1433064" y="13374571"/>
                  <a:pt x="1421057" y="13379574"/>
                  <a:pt x="1421057" y="13377572"/>
                </a:cubicBezTo>
                <a:cubicBezTo>
                  <a:pt x="1420056" y="13358561"/>
                  <a:pt x="1429062" y="13350555"/>
                  <a:pt x="1446073" y="13355558"/>
                </a:cubicBezTo>
                <a:close/>
                <a:moveTo>
                  <a:pt x="5974813" y="13321036"/>
                </a:moveTo>
                <a:cubicBezTo>
                  <a:pt x="5978440" y="13320286"/>
                  <a:pt x="5981442" y="13320035"/>
                  <a:pt x="5981942" y="13321536"/>
                </a:cubicBezTo>
                <a:cubicBezTo>
                  <a:pt x="5983943" y="13324539"/>
                  <a:pt x="5977939" y="13333545"/>
                  <a:pt x="5975938" y="13340549"/>
                </a:cubicBezTo>
                <a:lnTo>
                  <a:pt x="5955925" y="13342550"/>
                </a:lnTo>
                <a:lnTo>
                  <a:pt x="5963930" y="13323538"/>
                </a:lnTo>
                <a:cubicBezTo>
                  <a:pt x="5966932" y="13323038"/>
                  <a:pt x="5971185" y="13321787"/>
                  <a:pt x="5974813" y="13321036"/>
                </a:cubicBezTo>
                <a:close/>
                <a:moveTo>
                  <a:pt x="1854831" y="13301524"/>
                </a:moveTo>
                <a:cubicBezTo>
                  <a:pt x="1851329" y="13302024"/>
                  <a:pt x="1847327" y="13303025"/>
                  <a:pt x="1843324" y="13303526"/>
                </a:cubicBezTo>
                <a:cubicBezTo>
                  <a:pt x="1835319" y="13315533"/>
                  <a:pt x="1824312" y="13329542"/>
                  <a:pt x="1821310" y="13340549"/>
                </a:cubicBezTo>
                <a:cubicBezTo>
                  <a:pt x="1817307" y="13357559"/>
                  <a:pt x="1799296" y="13386578"/>
                  <a:pt x="1828314" y="13380574"/>
                </a:cubicBezTo>
                <a:cubicBezTo>
                  <a:pt x="1838321" y="13378573"/>
                  <a:pt x="1859334" y="13361562"/>
                  <a:pt x="1867339" y="13349555"/>
                </a:cubicBezTo>
                <a:cubicBezTo>
                  <a:pt x="1884350" y="13325539"/>
                  <a:pt x="1875344" y="13312531"/>
                  <a:pt x="1863336" y="13302524"/>
                </a:cubicBezTo>
                <a:cubicBezTo>
                  <a:pt x="1861335" y="13301023"/>
                  <a:pt x="1858334" y="13301023"/>
                  <a:pt x="1854831" y="13301524"/>
                </a:cubicBezTo>
                <a:close/>
                <a:moveTo>
                  <a:pt x="1384033" y="13287515"/>
                </a:moveTo>
                <a:cubicBezTo>
                  <a:pt x="1386035" y="13288516"/>
                  <a:pt x="1380031" y="13300523"/>
                  <a:pt x="1377029" y="13307527"/>
                </a:cubicBezTo>
                <a:cubicBezTo>
                  <a:pt x="1370024" y="13308529"/>
                  <a:pt x="1357016" y="13313532"/>
                  <a:pt x="1357016" y="13311530"/>
                </a:cubicBezTo>
                <a:cubicBezTo>
                  <a:pt x="1356016" y="13292518"/>
                  <a:pt x="1367023" y="13282512"/>
                  <a:pt x="1384033" y="13287515"/>
                </a:cubicBezTo>
                <a:close/>
                <a:moveTo>
                  <a:pt x="1213426" y="13273006"/>
                </a:moveTo>
                <a:cubicBezTo>
                  <a:pt x="1205671" y="13273757"/>
                  <a:pt x="1196915" y="13277509"/>
                  <a:pt x="1186909" y="13285514"/>
                </a:cubicBezTo>
                <a:cubicBezTo>
                  <a:pt x="1159892" y="13308529"/>
                  <a:pt x="1144882" y="13333545"/>
                  <a:pt x="1157890" y="13352556"/>
                </a:cubicBezTo>
                <a:lnTo>
                  <a:pt x="1233938" y="13278510"/>
                </a:lnTo>
                <a:cubicBezTo>
                  <a:pt x="1227935" y="13274507"/>
                  <a:pt x="1221181" y="13272256"/>
                  <a:pt x="1213426" y="13273006"/>
                </a:cubicBezTo>
                <a:close/>
                <a:moveTo>
                  <a:pt x="6766063" y="13246989"/>
                </a:moveTo>
                <a:cubicBezTo>
                  <a:pt x="6767939" y="13249741"/>
                  <a:pt x="6765438" y="13255995"/>
                  <a:pt x="6758434" y="13265501"/>
                </a:cubicBezTo>
                <a:cubicBezTo>
                  <a:pt x="6757432" y="13266502"/>
                  <a:pt x="6755432" y="13266502"/>
                  <a:pt x="6752429" y="13266502"/>
                </a:cubicBezTo>
                <a:cubicBezTo>
                  <a:pt x="6749427" y="13266502"/>
                  <a:pt x="6745424" y="13266502"/>
                  <a:pt x="6742424" y="13266502"/>
                </a:cubicBezTo>
                <a:cubicBezTo>
                  <a:pt x="6743425" y="13264501"/>
                  <a:pt x="6744425" y="13260498"/>
                  <a:pt x="6745424" y="13256495"/>
                </a:cubicBezTo>
                <a:cubicBezTo>
                  <a:pt x="6746425" y="13253494"/>
                  <a:pt x="6747427" y="13250492"/>
                  <a:pt x="6747427" y="13249491"/>
                </a:cubicBezTo>
                <a:cubicBezTo>
                  <a:pt x="6757933" y="13244988"/>
                  <a:pt x="6764187" y="13244237"/>
                  <a:pt x="6766063" y="13246989"/>
                </a:cubicBezTo>
                <a:close/>
                <a:moveTo>
                  <a:pt x="1163894" y="13232480"/>
                </a:moveTo>
                <a:cubicBezTo>
                  <a:pt x="1128872" y="13250492"/>
                  <a:pt x="1092849" y="13268504"/>
                  <a:pt x="1057827" y="13289517"/>
                </a:cubicBezTo>
                <a:cubicBezTo>
                  <a:pt x="1054825" y="13291518"/>
                  <a:pt x="1052824" y="13309529"/>
                  <a:pt x="1050823" y="13317534"/>
                </a:cubicBezTo>
                <a:cubicBezTo>
                  <a:pt x="1058828" y="13337546"/>
                  <a:pt x="1079841" y="13332543"/>
                  <a:pt x="1101855" y="13316533"/>
                </a:cubicBezTo>
                <a:cubicBezTo>
                  <a:pt x="1123869" y="13301524"/>
                  <a:pt x="1142881" y="13280511"/>
                  <a:pt x="1161893" y="13261499"/>
                </a:cubicBezTo>
                <a:cubicBezTo>
                  <a:pt x="1166896" y="13256495"/>
                  <a:pt x="1168897" y="13247489"/>
                  <a:pt x="1169898" y="13240485"/>
                </a:cubicBezTo>
                <a:cubicBezTo>
                  <a:pt x="1170899" y="13236483"/>
                  <a:pt x="1165895" y="13231480"/>
                  <a:pt x="1163894" y="13232480"/>
                </a:cubicBezTo>
                <a:close/>
                <a:moveTo>
                  <a:pt x="2721880" y="13177445"/>
                </a:moveTo>
                <a:cubicBezTo>
                  <a:pt x="2740892" y="13188453"/>
                  <a:pt x="2741892" y="13208466"/>
                  <a:pt x="2711873" y="13237483"/>
                </a:cubicBezTo>
                <a:cubicBezTo>
                  <a:pt x="2708871" y="13234482"/>
                  <a:pt x="2703868" y="13232480"/>
                  <a:pt x="2702868" y="13228478"/>
                </a:cubicBezTo>
                <a:cubicBezTo>
                  <a:pt x="2697864" y="13214469"/>
                  <a:pt x="2694862" y="13200460"/>
                  <a:pt x="2690860" y="13186451"/>
                </a:cubicBezTo>
                <a:cubicBezTo>
                  <a:pt x="2701867" y="13183450"/>
                  <a:pt x="2716876" y="13174444"/>
                  <a:pt x="2721880" y="13177445"/>
                </a:cubicBezTo>
                <a:close/>
                <a:moveTo>
                  <a:pt x="2406680" y="13169441"/>
                </a:moveTo>
                <a:cubicBezTo>
                  <a:pt x="2403678" y="13175444"/>
                  <a:pt x="2403678" y="13183450"/>
                  <a:pt x="2399676" y="13187451"/>
                </a:cubicBezTo>
                <a:cubicBezTo>
                  <a:pt x="2395673" y="13191454"/>
                  <a:pt x="2388669" y="13190454"/>
                  <a:pt x="2382665" y="13191454"/>
                </a:cubicBezTo>
                <a:lnTo>
                  <a:pt x="2382665" y="13179447"/>
                </a:lnTo>
                <a:close/>
                <a:moveTo>
                  <a:pt x="1735881" y="13168565"/>
                </a:moveTo>
                <a:cubicBezTo>
                  <a:pt x="1725249" y="13164187"/>
                  <a:pt x="1710240" y="13167439"/>
                  <a:pt x="1685224" y="13189453"/>
                </a:cubicBezTo>
                <a:lnTo>
                  <a:pt x="1685224" y="13186451"/>
                </a:lnTo>
                <a:cubicBezTo>
                  <a:pt x="1684223" y="13187451"/>
                  <a:pt x="1682222" y="13187451"/>
                  <a:pt x="1681221" y="13188453"/>
                </a:cubicBezTo>
                <a:cubicBezTo>
                  <a:pt x="1682222" y="13189453"/>
                  <a:pt x="1683223" y="13190454"/>
                  <a:pt x="1683223" y="13190454"/>
                </a:cubicBezTo>
                <a:cubicBezTo>
                  <a:pt x="1684223" y="13189453"/>
                  <a:pt x="1685224" y="13189453"/>
                  <a:pt x="1685224" y="13189453"/>
                </a:cubicBezTo>
                <a:cubicBezTo>
                  <a:pt x="1684223" y="13207464"/>
                  <a:pt x="1682222" y="13224476"/>
                  <a:pt x="1682222" y="13241486"/>
                </a:cubicBezTo>
                <a:cubicBezTo>
                  <a:pt x="1683223" y="13267502"/>
                  <a:pt x="1709239" y="13250492"/>
                  <a:pt x="1728251" y="13245489"/>
                </a:cubicBezTo>
                <a:cubicBezTo>
                  <a:pt x="1740259" y="13241486"/>
                  <a:pt x="1754268" y="13231480"/>
                  <a:pt x="1767276" y="13224476"/>
                </a:cubicBezTo>
                <a:cubicBezTo>
                  <a:pt x="1765274" y="13213469"/>
                  <a:pt x="1767276" y="13200460"/>
                  <a:pt x="1760271" y="13193456"/>
                </a:cubicBezTo>
                <a:cubicBezTo>
                  <a:pt x="1752767" y="13184951"/>
                  <a:pt x="1746513" y="13172943"/>
                  <a:pt x="1735881" y="13168565"/>
                </a:cubicBezTo>
                <a:close/>
                <a:moveTo>
                  <a:pt x="1881382" y="13163901"/>
                </a:moveTo>
                <a:lnTo>
                  <a:pt x="1886351" y="13165438"/>
                </a:lnTo>
                <a:lnTo>
                  <a:pt x="1879245" y="13169955"/>
                </a:lnTo>
                <a:lnTo>
                  <a:pt x="1877345" y="13167439"/>
                </a:lnTo>
                <a:close/>
                <a:moveTo>
                  <a:pt x="1890353" y="13162436"/>
                </a:moveTo>
                <a:cubicBezTo>
                  <a:pt x="1890353" y="13163437"/>
                  <a:pt x="1891354" y="13164438"/>
                  <a:pt x="1891354" y="13164438"/>
                </a:cubicBezTo>
                <a:cubicBezTo>
                  <a:pt x="1890353" y="13165438"/>
                  <a:pt x="1890353" y="13165438"/>
                  <a:pt x="1889353" y="13166438"/>
                </a:cubicBezTo>
                <a:cubicBezTo>
                  <a:pt x="1888352" y="13166438"/>
                  <a:pt x="1887352" y="13165438"/>
                  <a:pt x="1886351" y="13165438"/>
                </a:cubicBezTo>
                <a:cubicBezTo>
                  <a:pt x="1887352" y="13164438"/>
                  <a:pt x="1889353" y="13163437"/>
                  <a:pt x="1890353" y="13162436"/>
                </a:cubicBezTo>
                <a:close/>
                <a:moveTo>
                  <a:pt x="1345009" y="13158434"/>
                </a:moveTo>
                <a:cubicBezTo>
                  <a:pt x="1332000" y="13151429"/>
                  <a:pt x="1317992" y="13161435"/>
                  <a:pt x="1312988" y="13178447"/>
                </a:cubicBezTo>
                <a:cubicBezTo>
                  <a:pt x="1299980" y="13215470"/>
                  <a:pt x="1271962" y="13246489"/>
                  <a:pt x="1240943" y="13276508"/>
                </a:cubicBezTo>
                <a:cubicBezTo>
                  <a:pt x="1258954" y="13290517"/>
                  <a:pt x="1282969" y="13272505"/>
                  <a:pt x="1311988" y="13252493"/>
                </a:cubicBezTo>
                <a:cubicBezTo>
                  <a:pt x="1338004" y="13234482"/>
                  <a:pt x="1349011" y="13244488"/>
                  <a:pt x="1329999" y="13271505"/>
                </a:cubicBezTo>
                <a:cubicBezTo>
                  <a:pt x="1308986" y="13300523"/>
                  <a:pt x="1287973" y="13326540"/>
                  <a:pt x="1304983" y="13345552"/>
                </a:cubicBezTo>
                <a:cubicBezTo>
                  <a:pt x="1317992" y="13360561"/>
                  <a:pt x="1333001" y="13373570"/>
                  <a:pt x="1344008" y="13390580"/>
                </a:cubicBezTo>
                <a:cubicBezTo>
                  <a:pt x="1349011" y="13398586"/>
                  <a:pt x="1346009" y="13412594"/>
                  <a:pt x="1346009" y="13424602"/>
                </a:cubicBezTo>
                <a:cubicBezTo>
                  <a:pt x="1332000" y="13430606"/>
                  <a:pt x="1317992" y="13436609"/>
                  <a:pt x="1302982" y="13443614"/>
                </a:cubicBezTo>
                <a:cubicBezTo>
                  <a:pt x="1290974" y="13449618"/>
                  <a:pt x="1277966" y="13457622"/>
                  <a:pt x="1265959" y="13464627"/>
                </a:cubicBezTo>
                <a:cubicBezTo>
                  <a:pt x="1265959" y="13464627"/>
                  <a:pt x="1266959" y="13465628"/>
                  <a:pt x="1266959" y="13465628"/>
                </a:cubicBezTo>
                <a:cubicBezTo>
                  <a:pt x="1264958" y="13467629"/>
                  <a:pt x="1262957" y="13469631"/>
                  <a:pt x="1260955" y="13471631"/>
                </a:cubicBezTo>
                <a:cubicBezTo>
                  <a:pt x="1261956" y="13478637"/>
                  <a:pt x="1263957" y="13486641"/>
                  <a:pt x="1263957" y="13494646"/>
                </a:cubicBezTo>
                <a:cubicBezTo>
                  <a:pt x="1263957" y="13496647"/>
                  <a:pt x="1251950" y="13506654"/>
                  <a:pt x="1250949" y="13506654"/>
                </a:cubicBezTo>
                <a:cubicBezTo>
                  <a:pt x="1234939" y="13498649"/>
                  <a:pt x="1247947" y="13485641"/>
                  <a:pt x="1259955" y="13471631"/>
                </a:cubicBezTo>
                <a:cubicBezTo>
                  <a:pt x="1259955" y="13470631"/>
                  <a:pt x="1259955" y="13468630"/>
                  <a:pt x="1258954" y="13467629"/>
                </a:cubicBezTo>
                <a:cubicBezTo>
                  <a:pt x="1260955" y="13466628"/>
                  <a:pt x="1261956" y="13465628"/>
                  <a:pt x="1263957" y="13464627"/>
                </a:cubicBezTo>
                <a:cubicBezTo>
                  <a:pt x="1246947" y="13447616"/>
                  <a:pt x="1212925" y="13436609"/>
                  <a:pt x="1218929" y="13412594"/>
                </a:cubicBezTo>
                <a:cubicBezTo>
                  <a:pt x="1234939" y="13350555"/>
                  <a:pt x="1192912" y="13357559"/>
                  <a:pt x="1154888" y="13356559"/>
                </a:cubicBezTo>
                <a:cubicBezTo>
                  <a:pt x="1110861" y="13385577"/>
                  <a:pt x="1065832" y="13404590"/>
                  <a:pt x="1037814" y="13390580"/>
                </a:cubicBezTo>
                <a:cubicBezTo>
                  <a:pt x="996788" y="13370568"/>
                  <a:pt x="964768" y="13410593"/>
                  <a:pt x="927745" y="13446616"/>
                </a:cubicBezTo>
                <a:lnTo>
                  <a:pt x="897682" y="13477590"/>
                </a:lnTo>
                <a:lnTo>
                  <a:pt x="895724" y="13475634"/>
                </a:lnTo>
                <a:cubicBezTo>
                  <a:pt x="892723" y="13477635"/>
                  <a:pt x="890721" y="13479637"/>
                  <a:pt x="888720" y="13480637"/>
                </a:cubicBezTo>
                <a:cubicBezTo>
                  <a:pt x="880715" y="13477635"/>
                  <a:pt x="872710" y="13473633"/>
                  <a:pt x="863704" y="13477635"/>
                </a:cubicBezTo>
                <a:cubicBezTo>
                  <a:pt x="849695" y="13483640"/>
                  <a:pt x="845693" y="13498649"/>
                  <a:pt x="858701" y="13497648"/>
                </a:cubicBezTo>
                <a:cubicBezTo>
                  <a:pt x="865705" y="13497648"/>
                  <a:pt x="877713" y="13487641"/>
                  <a:pt x="888720" y="13480637"/>
                </a:cubicBezTo>
                <a:cubicBezTo>
                  <a:pt x="890721" y="13480637"/>
                  <a:pt x="891722" y="13481638"/>
                  <a:pt x="893723" y="13481638"/>
                </a:cubicBezTo>
                <a:lnTo>
                  <a:pt x="894731" y="13480630"/>
                </a:lnTo>
                <a:lnTo>
                  <a:pt x="894724" y="13480637"/>
                </a:lnTo>
                <a:cubicBezTo>
                  <a:pt x="904730" y="13490644"/>
                  <a:pt x="913736" y="13501650"/>
                  <a:pt x="925743" y="13509656"/>
                </a:cubicBezTo>
                <a:cubicBezTo>
                  <a:pt x="970772" y="13540675"/>
                  <a:pt x="991785" y="13535672"/>
                  <a:pt x="1072836" y="13477635"/>
                </a:cubicBezTo>
                <a:cubicBezTo>
                  <a:pt x="1150886" y="13421600"/>
                  <a:pt x="1195914" y="13436609"/>
                  <a:pt x="1175902" y="13511657"/>
                </a:cubicBezTo>
                <a:cubicBezTo>
                  <a:pt x="1168897" y="13539675"/>
                  <a:pt x="1156890" y="13568694"/>
                  <a:pt x="1148885" y="13596711"/>
                </a:cubicBezTo>
                <a:cubicBezTo>
                  <a:pt x="1142881" y="13616723"/>
                  <a:pt x="1132874" y="13627730"/>
                  <a:pt x="1118866" y="13623728"/>
                </a:cubicBezTo>
                <a:cubicBezTo>
                  <a:pt x="1108859" y="13620726"/>
                  <a:pt x="1098853" y="13614722"/>
                  <a:pt x="1096852" y="13604716"/>
                </a:cubicBezTo>
                <a:cubicBezTo>
                  <a:pt x="1093850" y="13589707"/>
                  <a:pt x="1104857" y="13554684"/>
                  <a:pt x="1097852" y="13555685"/>
                </a:cubicBezTo>
                <a:cubicBezTo>
                  <a:pt x="1065832" y="13559688"/>
                  <a:pt x="1032811" y="13557686"/>
                  <a:pt x="993786" y="13595710"/>
                </a:cubicBezTo>
                <a:cubicBezTo>
                  <a:pt x="961766" y="13626730"/>
                  <a:pt x="927745" y="13657749"/>
                  <a:pt x="938752" y="13689770"/>
                </a:cubicBezTo>
                <a:cubicBezTo>
                  <a:pt x="918739" y="13707781"/>
                  <a:pt x="898726" y="13733798"/>
                  <a:pt x="879714" y="13741802"/>
                </a:cubicBezTo>
                <a:cubicBezTo>
                  <a:pt x="861703" y="13749808"/>
                  <a:pt x="842691" y="13742803"/>
                  <a:pt x="829683" y="13735799"/>
                </a:cubicBezTo>
                <a:cubicBezTo>
                  <a:pt x="802666" y="13720789"/>
                  <a:pt x="799664" y="13695773"/>
                  <a:pt x="845693" y="13652746"/>
                </a:cubicBezTo>
                <a:cubicBezTo>
                  <a:pt x="852697" y="13645742"/>
                  <a:pt x="852697" y="13629732"/>
                  <a:pt x="855699" y="13618725"/>
                </a:cubicBezTo>
                <a:cubicBezTo>
                  <a:pt x="841690" y="13625729"/>
                  <a:pt x="825680" y="13630732"/>
                  <a:pt x="814673" y="13641739"/>
                </a:cubicBezTo>
                <a:cubicBezTo>
                  <a:pt x="757637" y="13696774"/>
                  <a:pt x="755636" y="13703779"/>
                  <a:pt x="770645" y="13749808"/>
                </a:cubicBezTo>
                <a:cubicBezTo>
                  <a:pt x="791659" y="13813849"/>
                  <a:pt x="788657" y="13817850"/>
                  <a:pt x="690595" y="13894900"/>
                </a:cubicBezTo>
                <a:cubicBezTo>
                  <a:pt x="678587" y="13903906"/>
                  <a:pt x="664578" y="13922917"/>
                  <a:pt x="661576" y="13933925"/>
                </a:cubicBezTo>
                <a:cubicBezTo>
                  <a:pt x="655573" y="13955938"/>
                  <a:pt x="666579" y="13967945"/>
                  <a:pt x="689594" y="13961942"/>
                </a:cubicBezTo>
                <a:cubicBezTo>
                  <a:pt x="702602" y="13958940"/>
                  <a:pt x="718612" y="13944931"/>
                  <a:pt x="732621" y="13938928"/>
                </a:cubicBezTo>
                <a:cubicBezTo>
                  <a:pt x="790658" y="13912910"/>
                  <a:pt x="798663" y="13926919"/>
                  <a:pt x="763641" y="13991961"/>
                </a:cubicBezTo>
                <a:cubicBezTo>
                  <a:pt x="756636" y="14004969"/>
                  <a:pt x="751633" y="14017977"/>
                  <a:pt x="746630" y="14030985"/>
                </a:cubicBezTo>
                <a:cubicBezTo>
                  <a:pt x="760639" y="14023981"/>
                  <a:pt x="774648" y="14016976"/>
                  <a:pt x="788657" y="14008972"/>
                </a:cubicBezTo>
                <a:cubicBezTo>
                  <a:pt x="802666" y="14000966"/>
                  <a:pt x="817675" y="13989960"/>
                  <a:pt x="831684" y="13984957"/>
                </a:cubicBezTo>
                <a:cubicBezTo>
                  <a:pt x="877713" y="13967945"/>
                  <a:pt x="877713" y="13950935"/>
                  <a:pt x="866706" y="13927920"/>
                </a:cubicBezTo>
                <a:cubicBezTo>
                  <a:pt x="864705" y="13924919"/>
                  <a:pt x="867707" y="13916913"/>
                  <a:pt x="869708" y="13909909"/>
                </a:cubicBezTo>
                <a:cubicBezTo>
                  <a:pt x="872710" y="13902904"/>
                  <a:pt x="875712" y="13896900"/>
                  <a:pt x="875712" y="13895900"/>
                </a:cubicBezTo>
                <a:cubicBezTo>
                  <a:pt x="941754" y="13875887"/>
                  <a:pt x="989784" y="13813849"/>
                  <a:pt x="1042817" y="13767819"/>
                </a:cubicBezTo>
                <a:cubicBezTo>
                  <a:pt x="1103856" y="13716786"/>
                  <a:pt x="1109860" y="13712784"/>
                  <a:pt x="1148885" y="13742803"/>
                </a:cubicBezTo>
                <a:cubicBezTo>
                  <a:pt x="1171899" y="13760815"/>
                  <a:pt x="1180905" y="13797837"/>
                  <a:pt x="1245946" y="13743804"/>
                </a:cubicBezTo>
                <a:cubicBezTo>
                  <a:pt x="1277966" y="13716786"/>
                  <a:pt x="1267960" y="13750808"/>
                  <a:pt x="1269961" y="13764817"/>
                </a:cubicBezTo>
                <a:cubicBezTo>
                  <a:pt x="1272963" y="13787831"/>
                  <a:pt x="1244945" y="13781828"/>
                  <a:pt x="1269961" y="13782828"/>
                </a:cubicBezTo>
                <a:cubicBezTo>
                  <a:pt x="1278967" y="13782828"/>
                  <a:pt x="1298980" y="13769821"/>
                  <a:pt x="1310987" y="13758814"/>
                </a:cubicBezTo>
                <a:cubicBezTo>
                  <a:pt x="1350012" y="13722790"/>
                  <a:pt x="1346009" y="13688769"/>
                  <a:pt x="1360018" y="13653747"/>
                </a:cubicBezTo>
                <a:cubicBezTo>
                  <a:pt x="1374027" y="13616723"/>
                  <a:pt x="1385034" y="13612720"/>
                  <a:pt x="1417054" y="13629732"/>
                </a:cubicBezTo>
                <a:cubicBezTo>
                  <a:pt x="1456079" y="13650745"/>
                  <a:pt x="1449074" y="13646742"/>
                  <a:pt x="1496104" y="13591707"/>
                </a:cubicBezTo>
                <a:cubicBezTo>
                  <a:pt x="1539131" y="13540675"/>
                  <a:pt x="1546136" y="13492644"/>
                  <a:pt x="1586161" y="13442613"/>
                </a:cubicBezTo>
                <a:cubicBezTo>
                  <a:pt x="1614179" y="13407591"/>
                  <a:pt x="1600170" y="13389580"/>
                  <a:pt x="1562146" y="13369567"/>
                </a:cubicBezTo>
                <a:cubicBezTo>
                  <a:pt x="1544135" y="13360561"/>
                  <a:pt x="1530126" y="13344552"/>
                  <a:pt x="1520119" y="13327540"/>
                </a:cubicBezTo>
                <a:cubicBezTo>
                  <a:pt x="1511114" y="13314533"/>
                  <a:pt x="1522121" y="13302524"/>
                  <a:pt x="1542133" y="13298523"/>
                </a:cubicBezTo>
                <a:cubicBezTo>
                  <a:pt x="1579157" y="13291518"/>
                  <a:pt x="1587162" y="13266502"/>
                  <a:pt x="1605173" y="13236483"/>
                </a:cubicBezTo>
                <a:cubicBezTo>
                  <a:pt x="1616180" y="13219472"/>
                  <a:pt x="1653204" y="13205463"/>
                  <a:pt x="1680221" y="13190454"/>
                </a:cubicBezTo>
                <a:cubicBezTo>
                  <a:pt x="1665211" y="13172442"/>
                  <a:pt x="1656205" y="13143425"/>
                  <a:pt x="1608175" y="13178447"/>
                </a:cubicBezTo>
                <a:cubicBezTo>
                  <a:pt x="1489100" y="13265501"/>
                  <a:pt x="1414052" y="13266502"/>
                  <a:pt x="1377029" y="13189453"/>
                </a:cubicBezTo>
                <a:cubicBezTo>
                  <a:pt x="1370024" y="13175444"/>
                  <a:pt x="1359018" y="13165438"/>
                  <a:pt x="1345009" y="13158434"/>
                </a:cubicBezTo>
                <a:close/>
                <a:moveTo>
                  <a:pt x="1482221" y="13146676"/>
                </a:moveTo>
                <a:cubicBezTo>
                  <a:pt x="1478843" y="13145175"/>
                  <a:pt x="1472089" y="13146926"/>
                  <a:pt x="1462083" y="13152429"/>
                </a:cubicBezTo>
                <a:cubicBezTo>
                  <a:pt x="1460081" y="13153431"/>
                  <a:pt x="1456079" y="13166438"/>
                  <a:pt x="1456079" y="13171442"/>
                </a:cubicBezTo>
                <a:cubicBezTo>
                  <a:pt x="1456079" y="13174444"/>
                  <a:pt x="1465085" y="13172442"/>
                  <a:pt x="1469087" y="13173444"/>
                </a:cubicBezTo>
                <a:cubicBezTo>
                  <a:pt x="1473090" y="13168440"/>
                  <a:pt x="1480094" y="13164438"/>
                  <a:pt x="1482095" y="13160435"/>
                </a:cubicBezTo>
                <a:cubicBezTo>
                  <a:pt x="1485598" y="13152930"/>
                  <a:pt x="1485598" y="13148177"/>
                  <a:pt x="1482221" y="13146676"/>
                </a:cubicBezTo>
                <a:close/>
                <a:moveTo>
                  <a:pt x="7309783" y="13139422"/>
                </a:moveTo>
                <a:cubicBezTo>
                  <a:pt x="7295772" y="13137420"/>
                  <a:pt x="7285766" y="13143425"/>
                  <a:pt x="7282765" y="13155432"/>
                </a:cubicBezTo>
                <a:cubicBezTo>
                  <a:pt x="7281765" y="13158434"/>
                  <a:pt x="7285766" y="13161435"/>
                  <a:pt x="7286768" y="13163437"/>
                </a:cubicBezTo>
                <a:cubicBezTo>
                  <a:pt x="7291770" y="13161435"/>
                  <a:pt x="7298776" y="13159434"/>
                  <a:pt x="7301778" y="13156432"/>
                </a:cubicBezTo>
                <a:cubicBezTo>
                  <a:pt x="7305780" y="13151429"/>
                  <a:pt x="7310782" y="13140422"/>
                  <a:pt x="7309783" y="13139422"/>
                </a:cubicBezTo>
                <a:close/>
                <a:moveTo>
                  <a:pt x="2597801" y="13119409"/>
                </a:moveTo>
                <a:cubicBezTo>
                  <a:pt x="2579790" y="13141423"/>
                  <a:pt x="2566781" y="13159434"/>
                  <a:pt x="2550771" y="13176445"/>
                </a:cubicBezTo>
                <a:cubicBezTo>
                  <a:pt x="2547769" y="13179447"/>
                  <a:pt x="2534761" y="13176445"/>
                  <a:pt x="2526756" y="13175444"/>
                </a:cubicBezTo>
                <a:cubicBezTo>
                  <a:pt x="2535762" y="13163437"/>
                  <a:pt x="2542766" y="13148428"/>
                  <a:pt x="2553773" y="13139422"/>
                </a:cubicBezTo>
                <a:cubicBezTo>
                  <a:pt x="2564780" y="13130416"/>
                  <a:pt x="2578789" y="13127413"/>
                  <a:pt x="2597801" y="13119409"/>
                </a:cubicBezTo>
                <a:close/>
                <a:moveTo>
                  <a:pt x="3323260" y="13109403"/>
                </a:moveTo>
                <a:cubicBezTo>
                  <a:pt x="3325261" y="13113406"/>
                  <a:pt x="3320258" y="13122410"/>
                  <a:pt x="3317256" y="13129415"/>
                </a:cubicBezTo>
                <a:lnTo>
                  <a:pt x="3297243" y="13133418"/>
                </a:lnTo>
                <a:lnTo>
                  <a:pt x="3305248" y="13112404"/>
                </a:lnTo>
                <a:cubicBezTo>
                  <a:pt x="3311252" y="13111404"/>
                  <a:pt x="3322259" y="13107401"/>
                  <a:pt x="3323260" y="13109403"/>
                </a:cubicBezTo>
                <a:close/>
                <a:moveTo>
                  <a:pt x="2253583" y="13092391"/>
                </a:moveTo>
                <a:cubicBezTo>
                  <a:pt x="2257586" y="13091391"/>
                  <a:pt x="2260588" y="13091391"/>
                  <a:pt x="2261588" y="13092391"/>
                </a:cubicBezTo>
                <a:cubicBezTo>
                  <a:pt x="2261588" y="13094393"/>
                  <a:pt x="2260588" y="13097394"/>
                  <a:pt x="2259587" y="13101397"/>
                </a:cubicBezTo>
                <a:cubicBezTo>
                  <a:pt x="2258586" y="13105400"/>
                  <a:pt x="2256585" y="13109403"/>
                  <a:pt x="2255585" y="13112404"/>
                </a:cubicBezTo>
                <a:cubicBezTo>
                  <a:pt x="2248580" y="13113406"/>
                  <a:pt x="2241576" y="13114406"/>
                  <a:pt x="2234571" y="13115406"/>
                </a:cubicBezTo>
                <a:cubicBezTo>
                  <a:pt x="2236573" y="13108402"/>
                  <a:pt x="2238574" y="13101397"/>
                  <a:pt x="2241576" y="13095394"/>
                </a:cubicBezTo>
                <a:cubicBezTo>
                  <a:pt x="2244578" y="13094393"/>
                  <a:pt x="2249581" y="13093393"/>
                  <a:pt x="2253583" y="13092391"/>
                </a:cubicBezTo>
                <a:close/>
                <a:moveTo>
                  <a:pt x="2771911" y="13079384"/>
                </a:moveTo>
                <a:cubicBezTo>
                  <a:pt x="2773913" y="13078383"/>
                  <a:pt x="2768909" y="13089390"/>
                  <a:pt x="2765907" y="13095394"/>
                </a:cubicBezTo>
                <a:cubicBezTo>
                  <a:pt x="2763906" y="13098396"/>
                  <a:pt x="2756902" y="13099396"/>
                  <a:pt x="2751899" y="13102398"/>
                </a:cubicBezTo>
                <a:cubicBezTo>
                  <a:pt x="2749897" y="13099396"/>
                  <a:pt x="2746895" y="13097394"/>
                  <a:pt x="2746895" y="13094393"/>
                </a:cubicBezTo>
                <a:cubicBezTo>
                  <a:pt x="2748897" y="13082385"/>
                  <a:pt x="2758903" y="13076381"/>
                  <a:pt x="2771911" y="13079384"/>
                </a:cubicBezTo>
                <a:close/>
                <a:moveTo>
                  <a:pt x="2910765" y="13069331"/>
                </a:moveTo>
                <a:cubicBezTo>
                  <a:pt x="2913314" y="13069190"/>
                  <a:pt x="2915753" y="13070128"/>
                  <a:pt x="2918004" y="13072379"/>
                </a:cubicBezTo>
                <a:cubicBezTo>
                  <a:pt x="2927009" y="13080384"/>
                  <a:pt x="2933013" y="13103399"/>
                  <a:pt x="2924008" y="13114406"/>
                </a:cubicBezTo>
                <a:cubicBezTo>
                  <a:pt x="2904995" y="13139422"/>
                  <a:pt x="2876978" y="13161435"/>
                  <a:pt x="2851962" y="13183450"/>
                </a:cubicBezTo>
                <a:cubicBezTo>
                  <a:pt x="2846959" y="13188453"/>
                  <a:pt x="2837953" y="13188453"/>
                  <a:pt x="2830948" y="13190454"/>
                </a:cubicBezTo>
                <a:cubicBezTo>
                  <a:pt x="2831949" y="13184450"/>
                  <a:pt x="2830948" y="13178447"/>
                  <a:pt x="2834951" y="13172442"/>
                </a:cubicBezTo>
                <a:cubicBezTo>
                  <a:pt x="2852963" y="13146426"/>
                  <a:pt x="2872975" y="13119409"/>
                  <a:pt x="2886984" y="13093393"/>
                </a:cubicBezTo>
                <a:cubicBezTo>
                  <a:pt x="2894489" y="13079884"/>
                  <a:pt x="2903119" y="13069753"/>
                  <a:pt x="2910765" y="13069331"/>
                </a:cubicBezTo>
                <a:close/>
                <a:moveTo>
                  <a:pt x="2378662" y="13063374"/>
                </a:moveTo>
                <a:cubicBezTo>
                  <a:pt x="2381664" y="13063374"/>
                  <a:pt x="2380664" y="13069377"/>
                  <a:pt x="2380664" y="13073380"/>
                </a:cubicBezTo>
                <a:cubicBezTo>
                  <a:pt x="2376661" y="13077382"/>
                  <a:pt x="2372659" y="13080384"/>
                  <a:pt x="2368656" y="13084387"/>
                </a:cubicBezTo>
                <a:lnTo>
                  <a:pt x="2362652" y="13065375"/>
                </a:lnTo>
                <a:cubicBezTo>
                  <a:pt x="2368656" y="13064374"/>
                  <a:pt x="2374660" y="13062372"/>
                  <a:pt x="2378662" y="13063374"/>
                </a:cubicBezTo>
                <a:close/>
                <a:moveTo>
                  <a:pt x="1902361" y="13043361"/>
                </a:moveTo>
                <a:cubicBezTo>
                  <a:pt x="1900360" y="13042360"/>
                  <a:pt x="1889353" y="13049365"/>
                  <a:pt x="1887352" y="13052366"/>
                </a:cubicBezTo>
                <a:cubicBezTo>
                  <a:pt x="1883349" y="13059371"/>
                  <a:pt x="1883349" y="13065375"/>
                  <a:pt x="1881348" y="13072379"/>
                </a:cubicBezTo>
                <a:cubicBezTo>
                  <a:pt x="1890353" y="13076381"/>
                  <a:pt x="1898359" y="13083387"/>
                  <a:pt x="1910366" y="13084387"/>
                </a:cubicBezTo>
                <a:cubicBezTo>
                  <a:pt x="1922374" y="13085387"/>
                  <a:pt x="1933381" y="13071378"/>
                  <a:pt x="1929378" y="13056369"/>
                </a:cubicBezTo>
                <a:cubicBezTo>
                  <a:pt x="1927377" y="13047363"/>
                  <a:pt x="1912368" y="13046362"/>
                  <a:pt x="1902361" y="13043361"/>
                </a:cubicBezTo>
                <a:close/>
                <a:moveTo>
                  <a:pt x="2722255" y="13032854"/>
                </a:moveTo>
                <a:cubicBezTo>
                  <a:pt x="2725882" y="13032104"/>
                  <a:pt x="2728884" y="13031854"/>
                  <a:pt x="2729885" y="13033355"/>
                </a:cubicBezTo>
                <a:cubicBezTo>
                  <a:pt x="2731886" y="13036356"/>
                  <a:pt x="2726883" y="13046362"/>
                  <a:pt x="2724881" y="13053368"/>
                </a:cubicBezTo>
                <a:cubicBezTo>
                  <a:pt x="2717877" y="13054368"/>
                  <a:pt x="2711873" y="13054368"/>
                  <a:pt x="2703868" y="13055368"/>
                </a:cubicBezTo>
                <a:cubicBezTo>
                  <a:pt x="2705869" y="13049365"/>
                  <a:pt x="2707871" y="13042360"/>
                  <a:pt x="2710873" y="13035356"/>
                </a:cubicBezTo>
                <a:cubicBezTo>
                  <a:pt x="2714375" y="13034855"/>
                  <a:pt x="2718628" y="13033605"/>
                  <a:pt x="2722255" y="13032854"/>
                </a:cubicBezTo>
                <a:close/>
                <a:moveTo>
                  <a:pt x="7901656" y="13032729"/>
                </a:moveTo>
                <a:cubicBezTo>
                  <a:pt x="7898154" y="13033354"/>
                  <a:pt x="7894152" y="13034355"/>
                  <a:pt x="7891150" y="13034355"/>
                </a:cubicBezTo>
                <a:cubicBezTo>
                  <a:pt x="7889148" y="13041359"/>
                  <a:pt x="7887148" y="13047363"/>
                  <a:pt x="7885145" y="13053368"/>
                </a:cubicBezTo>
                <a:cubicBezTo>
                  <a:pt x="7890150" y="13053368"/>
                  <a:pt x="7897153" y="13052366"/>
                  <a:pt x="7903157" y="13052366"/>
                </a:cubicBezTo>
                <a:cubicBezTo>
                  <a:pt x="7905159" y="13046362"/>
                  <a:pt x="7911162" y="13037357"/>
                  <a:pt x="7909162" y="13033355"/>
                </a:cubicBezTo>
                <a:cubicBezTo>
                  <a:pt x="7908160" y="13031854"/>
                  <a:pt x="7905158" y="13032104"/>
                  <a:pt x="7901656" y="13032729"/>
                </a:cubicBezTo>
                <a:close/>
                <a:moveTo>
                  <a:pt x="2043450" y="13012341"/>
                </a:moveTo>
                <a:cubicBezTo>
                  <a:pt x="2037447" y="13009340"/>
                  <a:pt x="2021436" y="13017344"/>
                  <a:pt x="2010429" y="13020346"/>
                </a:cubicBezTo>
                <a:cubicBezTo>
                  <a:pt x="2008428" y="13027350"/>
                  <a:pt x="2004426" y="13035356"/>
                  <a:pt x="2005426" y="13039359"/>
                </a:cubicBezTo>
                <a:cubicBezTo>
                  <a:pt x="2008428" y="13048364"/>
                  <a:pt x="2014432" y="13056369"/>
                  <a:pt x="2018435" y="13064374"/>
                </a:cubicBezTo>
                <a:cubicBezTo>
                  <a:pt x="2026440" y="13069377"/>
                  <a:pt x="2034445" y="13075381"/>
                  <a:pt x="2043450" y="13078383"/>
                </a:cubicBezTo>
                <a:cubicBezTo>
                  <a:pt x="2048454" y="13080384"/>
                  <a:pt x="2057459" y="13076381"/>
                  <a:pt x="2063463" y="13075381"/>
                </a:cubicBezTo>
                <a:cubicBezTo>
                  <a:pt x="2067466" y="13064374"/>
                  <a:pt x="2075471" y="13049365"/>
                  <a:pt x="2072469" y="13043361"/>
                </a:cubicBezTo>
                <a:cubicBezTo>
                  <a:pt x="2066465" y="13030353"/>
                  <a:pt x="2056459" y="13019346"/>
                  <a:pt x="2043450" y="13012341"/>
                </a:cubicBezTo>
                <a:close/>
                <a:moveTo>
                  <a:pt x="7379326" y="12992329"/>
                </a:moveTo>
                <a:cubicBezTo>
                  <a:pt x="7375824" y="12992829"/>
                  <a:pt x="7371822" y="12993830"/>
                  <a:pt x="7368819" y="12994330"/>
                </a:cubicBezTo>
                <a:lnTo>
                  <a:pt x="7362816" y="13013342"/>
                </a:lnTo>
                <a:lnTo>
                  <a:pt x="7381828" y="13012341"/>
                </a:lnTo>
                <a:cubicBezTo>
                  <a:pt x="7383829" y="13006337"/>
                  <a:pt x="7388833" y="12997331"/>
                  <a:pt x="7386830" y="12993330"/>
                </a:cubicBezTo>
                <a:cubicBezTo>
                  <a:pt x="7385830" y="12991828"/>
                  <a:pt x="7382828" y="12991828"/>
                  <a:pt x="7379326" y="12992329"/>
                </a:cubicBezTo>
                <a:close/>
                <a:moveTo>
                  <a:pt x="7529922" y="12915280"/>
                </a:moveTo>
                <a:lnTo>
                  <a:pt x="7506907" y="12922284"/>
                </a:lnTo>
                <a:lnTo>
                  <a:pt x="7506907" y="12934292"/>
                </a:lnTo>
                <a:lnTo>
                  <a:pt x="7523917" y="12932290"/>
                </a:lnTo>
                <a:close/>
                <a:moveTo>
                  <a:pt x="2092481" y="12855242"/>
                </a:moveTo>
                <a:cubicBezTo>
                  <a:pt x="2090480" y="12866249"/>
                  <a:pt x="2084476" y="12881258"/>
                  <a:pt x="2089480" y="12888263"/>
                </a:cubicBezTo>
                <a:cubicBezTo>
                  <a:pt x="2093482" y="12895267"/>
                  <a:pt x="2107491" y="12893266"/>
                  <a:pt x="2117497" y="12895267"/>
                </a:cubicBezTo>
                <a:cubicBezTo>
                  <a:pt x="2122501" y="12885261"/>
                  <a:pt x="2135509" y="12867249"/>
                  <a:pt x="2134508" y="12866249"/>
                </a:cubicBezTo>
                <a:cubicBezTo>
                  <a:pt x="2122501" y="12860245"/>
                  <a:pt x="2106490" y="12858244"/>
                  <a:pt x="2092481" y="12855242"/>
                </a:cubicBezTo>
                <a:close/>
                <a:moveTo>
                  <a:pt x="1719245" y="12820220"/>
                </a:moveTo>
                <a:lnTo>
                  <a:pt x="1718845" y="12820620"/>
                </a:lnTo>
                <a:lnTo>
                  <a:pt x="1713242" y="12822220"/>
                </a:lnTo>
                <a:lnTo>
                  <a:pt x="1714576" y="12821553"/>
                </a:lnTo>
                <a:close/>
                <a:moveTo>
                  <a:pt x="1719245" y="12819219"/>
                </a:moveTo>
                <a:lnTo>
                  <a:pt x="1714576" y="12821553"/>
                </a:lnTo>
                <a:lnTo>
                  <a:pt x="1712241" y="12822220"/>
                </a:lnTo>
                <a:lnTo>
                  <a:pt x="1715243" y="12824222"/>
                </a:lnTo>
                <a:lnTo>
                  <a:pt x="1718845" y="12820620"/>
                </a:lnTo>
                <a:lnTo>
                  <a:pt x="1720246" y="12820220"/>
                </a:lnTo>
                <a:cubicBezTo>
                  <a:pt x="1720246" y="12820220"/>
                  <a:pt x="1720246" y="12819219"/>
                  <a:pt x="1719245" y="12819219"/>
                </a:cubicBezTo>
                <a:close/>
                <a:moveTo>
                  <a:pt x="1837101" y="12804209"/>
                </a:moveTo>
                <a:cubicBezTo>
                  <a:pt x="1828940" y="12804772"/>
                  <a:pt x="1821060" y="12815466"/>
                  <a:pt x="1814305" y="12831226"/>
                </a:cubicBezTo>
                <a:cubicBezTo>
                  <a:pt x="1799296" y="12869251"/>
                  <a:pt x="1777282" y="12883260"/>
                  <a:pt x="1756269" y="12864248"/>
                </a:cubicBezTo>
                <a:cubicBezTo>
                  <a:pt x="1742260" y="12852239"/>
                  <a:pt x="1729252" y="12837230"/>
                  <a:pt x="1717244" y="12823222"/>
                </a:cubicBezTo>
                <a:cubicBezTo>
                  <a:pt x="1686224" y="12852239"/>
                  <a:pt x="1643197" y="12878257"/>
                  <a:pt x="1654204" y="12914279"/>
                </a:cubicBezTo>
                <a:cubicBezTo>
                  <a:pt x="1666212" y="12954305"/>
                  <a:pt x="1653204" y="12999333"/>
                  <a:pt x="1606174" y="13053368"/>
                </a:cubicBezTo>
                <a:cubicBezTo>
                  <a:pt x="1590164" y="13072379"/>
                  <a:pt x="1594166" y="13082385"/>
                  <a:pt x="1612178" y="13077382"/>
                </a:cubicBezTo>
                <a:cubicBezTo>
                  <a:pt x="1660208" y="13064374"/>
                  <a:pt x="1704236" y="13068377"/>
                  <a:pt x="1758270" y="13030353"/>
                </a:cubicBezTo>
                <a:cubicBezTo>
                  <a:pt x="1759271" y="13031353"/>
                  <a:pt x="1760271" y="13032353"/>
                  <a:pt x="1761272" y="13034355"/>
                </a:cubicBezTo>
                <a:cubicBezTo>
                  <a:pt x="1764274" y="13032353"/>
                  <a:pt x="1766275" y="13031353"/>
                  <a:pt x="1768276" y="13030353"/>
                </a:cubicBezTo>
                <a:cubicBezTo>
                  <a:pt x="1777282" y="13035356"/>
                  <a:pt x="1786288" y="13040359"/>
                  <a:pt x="1804299" y="13021347"/>
                </a:cubicBezTo>
                <a:cubicBezTo>
                  <a:pt x="1805300" y="13020346"/>
                  <a:pt x="1800297" y="13012341"/>
                  <a:pt x="1798295" y="13013342"/>
                </a:cubicBezTo>
                <a:cubicBezTo>
                  <a:pt x="1788289" y="13018345"/>
                  <a:pt x="1778283" y="13024349"/>
                  <a:pt x="1768276" y="13030353"/>
                </a:cubicBezTo>
                <a:cubicBezTo>
                  <a:pt x="1766275" y="13029352"/>
                  <a:pt x="1765274" y="13028352"/>
                  <a:pt x="1763273" y="13027350"/>
                </a:cubicBezTo>
                <a:cubicBezTo>
                  <a:pt x="1761272" y="13028352"/>
                  <a:pt x="1760271" y="13029352"/>
                  <a:pt x="1758270" y="13030353"/>
                </a:cubicBezTo>
                <a:cubicBezTo>
                  <a:pt x="1753267" y="13023349"/>
                  <a:pt x="1747263" y="13017344"/>
                  <a:pt x="1742260" y="13010340"/>
                </a:cubicBezTo>
                <a:cubicBezTo>
                  <a:pt x="1732254" y="12998333"/>
                  <a:pt x="1732254" y="12981321"/>
                  <a:pt x="1752266" y="12958307"/>
                </a:cubicBezTo>
                <a:cubicBezTo>
                  <a:pt x="1771278" y="12937293"/>
                  <a:pt x="1792292" y="12927287"/>
                  <a:pt x="1812304" y="12927287"/>
                </a:cubicBezTo>
                <a:cubicBezTo>
                  <a:pt x="1836319" y="12928289"/>
                  <a:pt x="1860335" y="12930289"/>
                  <a:pt x="1886351" y="12928289"/>
                </a:cubicBezTo>
                <a:cubicBezTo>
                  <a:pt x="1897358" y="12927287"/>
                  <a:pt x="1912368" y="12916280"/>
                  <a:pt x="1925376" y="12910277"/>
                </a:cubicBezTo>
                <a:cubicBezTo>
                  <a:pt x="1923374" y="12900270"/>
                  <a:pt x="1925376" y="12886261"/>
                  <a:pt x="1919372" y="12879257"/>
                </a:cubicBezTo>
                <a:cubicBezTo>
                  <a:pt x="1896357" y="12853241"/>
                  <a:pt x="1872342" y="12828225"/>
                  <a:pt x="1845325" y="12807211"/>
                </a:cubicBezTo>
                <a:cubicBezTo>
                  <a:pt x="1842573" y="12804960"/>
                  <a:pt x="1839822" y="12804022"/>
                  <a:pt x="1837101" y="12804209"/>
                </a:cubicBezTo>
                <a:close/>
                <a:moveTo>
                  <a:pt x="1439615" y="12715529"/>
                </a:moveTo>
                <a:cubicBezTo>
                  <a:pt x="1442320" y="12716154"/>
                  <a:pt x="1444822" y="12717905"/>
                  <a:pt x="1447073" y="12721157"/>
                </a:cubicBezTo>
                <a:cubicBezTo>
                  <a:pt x="1446073" y="12722157"/>
                  <a:pt x="1436066" y="12733165"/>
                  <a:pt x="1434065" y="12733165"/>
                </a:cubicBezTo>
                <a:cubicBezTo>
                  <a:pt x="1425059" y="12733165"/>
                  <a:pt x="1418055" y="12732163"/>
                  <a:pt x="1410050" y="12730163"/>
                </a:cubicBezTo>
                <a:cubicBezTo>
                  <a:pt x="1408048" y="12732163"/>
                  <a:pt x="1406047" y="12734165"/>
                  <a:pt x="1404046" y="12735166"/>
                </a:cubicBezTo>
                <a:lnTo>
                  <a:pt x="1406047" y="12729162"/>
                </a:lnTo>
                <a:cubicBezTo>
                  <a:pt x="1408048" y="12729162"/>
                  <a:pt x="1409049" y="12729162"/>
                  <a:pt x="1411050" y="12730163"/>
                </a:cubicBezTo>
                <a:cubicBezTo>
                  <a:pt x="1421557" y="12721908"/>
                  <a:pt x="1431501" y="12713652"/>
                  <a:pt x="1439615" y="12715529"/>
                </a:cubicBezTo>
                <a:close/>
                <a:moveTo>
                  <a:pt x="1676093" y="12712276"/>
                </a:moveTo>
                <a:cubicBezTo>
                  <a:pt x="1673967" y="12709650"/>
                  <a:pt x="1667212" y="12711150"/>
                  <a:pt x="1656205" y="12717154"/>
                </a:cubicBezTo>
                <a:cubicBezTo>
                  <a:pt x="1654204" y="12718156"/>
                  <a:pt x="1652203" y="12729162"/>
                  <a:pt x="1651202" y="12735166"/>
                </a:cubicBezTo>
                <a:cubicBezTo>
                  <a:pt x="1657206" y="12734165"/>
                  <a:pt x="1667212" y="12734165"/>
                  <a:pt x="1668213" y="12732163"/>
                </a:cubicBezTo>
                <a:cubicBezTo>
                  <a:pt x="1675718" y="12721656"/>
                  <a:pt x="1678220" y="12714903"/>
                  <a:pt x="1676093" y="12712276"/>
                </a:cubicBezTo>
                <a:close/>
                <a:moveTo>
                  <a:pt x="2098752" y="12694030"/>
                </a:moveTo>
                <a:cubicBezTo>
                  <a:pt x="2091856" y="12695203"/>
                  <a:pt x="2077222" y="12699894"/>
                  <a:pt x="2070467" y="12705147"/>
                </a:cubicBezTo>
                <a:cubicBezTo>
                  <a:pt x="2039448" y="12731163"/>
                  <a:pt x="2033444" y="12759181"/>
                  <a:pt x="2053457" y="12771188"/>
                </a:cubicBezTo>
                <a:cubicBezTo>
                  <a:pt x="2059461" y="12770188"/>
                  <a:pt x="2068466" y="12772189"/>
                  <a:pt x="2072469" y="12769188"/>
                </a:cubicBezTo>
                <a:cubicBezTo>
                  <a:pt x="2100486" y="12742170"/>
                  <a:pt x="2102488" y="12717154"/>
                  <a:pt x="2102488" y="12694140"/>
                </a:cubicBezTo>
                <a:cubicBezTo>
                  <a:pt x="2102488" y="12693639"/>
                  <a:pt x="2101050" y="12693639"/>
                  <a:pt x="2098752" y="12694030"/>
                </a:cubicBezTo>
                <a:close/>
                <a:moveTo>
                  <a:pt x="8559573" y="12676128"/>
                </a:moveTo>
                <a:cubicBezTo>
                  <a:pt x="8543562" y="12679131"/>
                  <a:pt x="8537558" y="12705147"/>
                  <a:pt x="8551567" y="12714153"/>
                </a:cubicBezTo>
                <a:cubicBezTo>
                  <a:pt x="8558572" y="12718156"/>
                  <a:pt x="8571580" y="12715153"/>
                  <a:pt x="8582587" y="12715153"/>
                </a:cubicBezTo>
                <a:cubicBezTo>
                  <a:pt x="8584589" y="12704146"/>
                  <a:pt x="8590592" y="12690137"/>
                  <a:pt x="8587590" y="12684134"/>
                </a:cubicBezTo>
                <a:cubicBezTo>
                  <a:pt x="8583587" y="12677129"/>
                  <a:pt x="8570580" y="12674128"/>
                  <a:pt x="8559573" y="12676128"/>
                </a:cubicBezTo>
                <a:close/>
                <a:moveTo>
                  <a:pt x="8428114" y="12669249"/>
                </a:moveTo>
                <a:cubicBezTo>
                  <a:pt x="8417482" y="12666622"/>
                  <a:pt x="8402973" y="12668123"/>
                  <a:pt x="8387464" y="12672126"/>
                </a:cubicBezTo>
                <a:cubicBezTo>
                  <a:pt x="8368452" y="12677129"/>
                  <a:pt x="8346438" y="12675128"/>
                  <a:pt x="8337432" y="12706147"/>
                </a:cubicBezTo>
                <a:cubicBezTo>
                  <a:pt x="8327426" y="12739169"/>
                  <a:pt x="8316419" y="12772189"/>
                  <a:pt x="8305412" y="12806211"/>
                </a:cubicBezTo>
                <a:cubicBezTo>
                  <a:pt x="8300409" y="12823222"/>
                  <a:pt x="8308414" y="12826223"/>
                  <a:pt x="8329427" y="12813216"/>
                </a:cubicBezTo>
                <a:cubicBezTo>
                  <a:pt x="8343436" y="12804210"/>
                  <a:pt x="8355443" y="12791201"/>
                  <a:pt x="8368452" y="12780194"/>
                </a:cubicBezTo>
                <a:cubicBezTo>
                  <a:pt x="8381460" y="12768187"/>
                  <a:pt x="8396469" y="12758181"/>
                  <a:pt x="8407477" y="12746173"/>
                </a:cubicBezTo>
                <a:cubicBezTo>
                  <a:pt x="8422486" y="12728162"/>
                  <a:pt x="8446500" y="12703146"/>
                  <a:pt x="8445501" y="12691138"/>
                </a:cubicBezTo>
                <a:cubicBezTo>
                  <a:pt x="8445501" y="12678630"/>
                  <a:pt x="8438746" y="12671876"/>
                  <a:pt x="8428114" y="12669249"/>
                </a:cubicBezTo>
                <a:close/>
                <a:moveTo>
                  <a:pt x="8001298" y="12663277"/>
                </a:moveTo>
                <a:cubicBezTo>
                  <a:pt x="7992151" y="12660557"/>
                  <a:pt x="7974702" y="12676129"/>
                  <a:pt x="7961193" y="12682132"/>
                </a:cubicBezTo>
                <a:cubicBezTo>
                  <a:pt x="7941181" y="12693140"/>
                  <a:pt x="7919167" y="12699143"/>
                  <a:pt x="7898155" y="12711150"/>
                </a:cubicBezTo>
                <a:cubicBezTo>
                  <a:pt x="7893150" y="12714153"/>
                  <a:pt x="7884145" y="12735166"/>
                  <a:pt x="7887148" y="12739169"/>
                </a:cubicBezTo>
                <a:cubicBezTo>
                  <a:pt x="7903157" y="12759181"/>
                  <a:pt x="7966197" y="12753178"/>
                  <a:pt x="7990213" y="12728162"/>
                </a:cubicBezTo>
                <a:cubicBezTo>
                  <a:pt x="7996215" y="12710150"/>
                  <a:pt x="8008224" y="12688137"/>
                  <a:pt x="8007224" y="12673127"/>
                </a:cubicBezTo>
                <a:cubicBezTo>
                  <a:pt x="8006473" y="12667123"/>
                  <a:pt x="8004347" y="12664184"/>
                  <a:pt x="8001298" y="12663277"/>
                </a:cubicBezTo>
                <a:close/>
                <a:moveTo>
                  <a:pt x="1570151" y="12662119"/>
                </a:moveTo>
                <a:lnTo>
                  <a:pt x="1566149" y="12664121"/>
                </a:lnTo>
                <a:cubicBezTo>
                  <a:pt x="1566149" y="12665122"/>
                  <a:pt x="1566149" y="12666122"/>
                  <a:pt x="1566149" y="12666122"/>
                </a:cubicBezTo>
                <a:cubicBezTo>
                  <a:pt x="1568150" y="12665122"/>
                  <a:pt x="1569150" y="12664121"/>
                  <a:pt x="1571152" y="12663121"/>
                </a:cubicBezTo>
                <a:cubicBezTo>
                  <a:pt x="1570151" y="12663121"/>
                  <a:pt x="1570151" y="12663121"/>
                  <a:pt x="1570151" y="12662119"/>
                </a:cubicBezTo>
                <a:close/>
                <a:moveTo>
                  <a:pt x="1835319" y="12644109"/>
                </a:moveTo>
                <a:cubicBezTo>
                  <a:pt x="1835319" y="12642107"/>
                  <a:pt x="1840322" y="12650112"/>
                  <a:pt x="1839321" y="12652113"/>
                </a:cubicBezTo>
                <a:cubicBezTo>
                  <a:pt x="1819309" y="12676128"/>
                  <a:pt x="1809302" y="12670125"/>
                  <a:pt x="1800297" y="12663121"/>
                </a:cubicBezTo>
                <a:cubicBezTo>
                  <a:pt x="1798295" y="12664121"/>
                  <a:pt x="1796294" y="12665122"/>
                  <a:pt x="1795293" y="12666122"/>
                </a:cubicBezTo>
                <a:lnTo>
                  <a:pt x="1797295" y="12660118"/>
                </a:lnTo>
                <a:cubicBezTo>
                  <a:pt x="1798295" y="12661119"/>
                  <a:pt x="1800297" y="12662119"/>
                  <a:pt x="1801297" y="12663121"/>
                </a:cubicBezTo>
                <a:cubicBezTo>
                  <a:pt x="1812304" y="12656116"/>
                  <a:pt x="1824312" y="12649112"/>
                  <a:pt x="1835319" y="12644109"/>
                </a:cubicBezTo>
                <a:close/>
                <a:moveTo>
                  <a:pt x="8858761" y="12624096"/>
                </a:moveTo>
                <a:cubicBezTo>
                  <a:pt x="8836747" y="12636103"/>
                  <a:pt x="8818736" y="12693140"/>
                  <a:pt x="8832745" y="12701144"/>
                </a:cubicBezTo>
                <a:cubicBezTo>
                  <a:pt x="8845753" y="12694140"/>
                  <a:pt x="8859762" y="12689137"/>
                  <a:pt x="8870769" y="12680131"/>
                </a:cubicBezTo>
                <a:cubicBezTo>
                  <a:pt x="8891782" y="12662119"/>
                  <a:pt x="8898786" y="12644109"/>
                  <a:pt x="8885778" y="12633102"/>
                </a:cubicBezTo>
                <a:cubicBezTo>
                  <a:pt x="8878774" y="12627097"/>
                  <a:pt x="8866766" y="12620093"/>
                  <a:pt x="8858761" y="12624096"/>
                </a:cubicBezTo>
                <a:close/>
                <a:moveTo>
                  <a:pt x="2474723" y="12599080"/>
                </a:moveTo>
                <a:lnTo>
                  <a:pt x="2468719" y="12616090"/>
                </a:lnTo>
                <a:lnTo>
                  <a:pt x="2451709" y="12618092"/>
                </a:lnTo>
                <a:lnTo>
                  <a:pt x="2452709" y="12606084"/>
                </a:lnTo>
                <a:close/>
                <a:moveTo>
                  <a:pt x="8029237" y="12585071"/>
                </a:moveTo>
                <a:lnTo>
                  <a:pt x="8027236" y="12591074"/>
                </a:lnTo>
                <a:lnTo>
                  <a:pt x="8031239" y="12587072"/>
                </a:lnTo>
                <a:cubicBezTo>
                  <a:pt x="8030237" y="12586071"/>
                  <a:pt x="8030237" y="12585071"/>
                  <a:pt x="8029237" y="12585071"/>
                </a:cubicBezTo>
                <a:close/>
                <a:moveTo>
                  <a:pt x="8028237" y="12585071"/>
                </a:moveTo>
                <a:cubicBezTo>
                  <a:pt x="8027236" y="12585071"/>
                  <a:pt x="8026234" y="12587072"/>
                  <a:pt x="8024234" y="12588073"/>
                </a:cubicBezTo>
                <a:lnTo>
                  <a:pt x="8026234" y="12591074"/>
                </a:lnTo>
                <a:close/>
                <a:moveTo>
                  <a:pt x="1630815" y="12582069"/>
                </a:moveTo>
                <a:cubicBezTo>
                  <a:pt x="1621934" y="12583070"/>
                  <a:pt x="1611177" y="12588073"/>
                  <a:pt x="1600170" y="12596078"/>
                </a:cubicBezTo>
                <a:cubicBezTo>
                  <a:pt x="1567149" y="12620093"/>
                  <a:pt x="1557143" y="12643108"/>
                  <a:pt x="1571152" y="12662119"/>
                </a:cubicBezTo>
                <a:cubicBezTo>
                  <a:pt x="1591164" y="12653114"/>
                  <a:pt x="1610176" y="12644109"/>
                  <a:pt x="1630189" y="12635103"/>
                </a:cubicBezTo>
                <a:cubicBezTo>
                  <a:pt x="1636193" y="12632100"/>
                  <a:pt x="1643197" y="12628099"/>
                  <a:pt x="1651202" y="12624096"/>
                </a:cubicBezTo>
                <a:cubicBezTo>
                  <a:pt x="1651202" y="12613089"/>
                  <a:pt x="1654204" y="12600080"/>
                  <a:pt x="1650202" y="12592075"/>
                </a:cubicBezTo>
                <a:cubicBezTo>
                  <a:pt x="1646700" y="12584070"/>
                  <a:pt x="1639695" y="12581068"/>
                  <a:pt x="1630815" y="12582069"/>
                </a:cubicBezTo>
                <a:close/>
                <a:moveTo>
                  <a:pt x="8007224" y="12566059"/>
                </a:moveTo>
                <a:lnTo>
                  <a:pt x="8007613" y="12566540"/>
                </a:lnTo>
                <a:lnTo>
                  <a:pt x="8007224" y="12567059"/>
                </a:lnTo>
                <a:lnTo>
                  <a:pt x="8006865" y="12566522"/>
                </a:lnTo>
                <a:close/>
                <a:moveTo>
                  <a:pt x="8727678" y="12538042"/>
                </a:moveTo>
                <a:cubicBezTo>
                  <a:pt x="8723676" y="12538042"/>
                  <a:pt x="8717673" y="12540042"/>
                  <a:pt x="8711669" y="12540042"/>
                </a:cubicBezTo>
                <a:lnTo>
                  <a:pt x="8714671" y="12559055"/>
                </a:lnTo>
                <a:lnTo>
                  <a:pt x="8727678" y="12549048"/>
                </a:lnTo>
                <a:cubicBezTo>
                  <a:pt x="8727678" y="12545046"/>
                  <a:pt x="8730681" y="12539042"/>
                  <a:pt x="8727678" y="12538042"/>
                </a:cubicBezTo>
                <a:close/>
                <a:moveTo>
                  <a:pt x="8106286" y="12537916"/>
                </a:moveTo>
                <a:cubicBezTo>
                  <a:pt x="8096029" y="12537291"/>
                  <a:pt x="8082771" y="12542544"/>
                  <a:pt x="8065260" y="12557053"/>
                </a:cubicBezTo>
                <a:lnTo>
                  <a:pt x="8031239" y="12586071"/>
                </a:lnTo>
                <a:cubicBezTo>
                  <a:pt x="8036241" y="12594077"/>
                  <a:pt x="8041244" y="12601081"/>
                  <a:pt x="8049250" y="12606084"/>
                </a:cubicBezTo>
                <a:cubicBezTo>
                  <a:pt x="8068262" y="12619093"/>
                  <a:pt x="8099282" y="12611087"/>
                  <a:pt x="8117292" y="12587072"/>
                </a:cubicBezTo>
                <a:cubicBezTo>
                  <a:pt x="8125298" y="12577065"/>
                  <a:pt x="8132302" y="12559055"/>
                  <a:pt x="8129301" y="12554052"/>
                </a:cubicBezTo>
                <a:cubicBezTo>
                  <a:pt x="8123797" y="12545046"/>
                  <a:pt x="8116542" y="12538542"/>
                  <a:pt x="8106286" y="12537916"/>
                </a:cubicBezTo>
                <a:close/>
                <a:moveTo>
                  <a:pt x="1504109" y="12535039"/>
                </a:moveTo>
                <a:cubicBezTo>
                  <a:pt x="1505110" y="12553051"/>
                  <a:pt x="1496104" y="12562056"/>
                  <a:pt x="1481095" y="12558054"/>
                </a:cubicBezTo>
                <a:cubicBezTo>
                  <a:pt x="1483096" y="12551049"/>
                  <a:pt x="1485097" y="12545046"/>
                  <a:pt x="1486098" y="12539042"/>
                </a:cubicBezTo>
                <a:cubicBezTo>
                  <a:pt x="1493102" y="12537040"/>
                  <a:pt x="1504109" y="12533039"/>
                  <a:pt x="1504109" y="12535039"/>
                </a:cubicBezTo>
                <a:close/>
                <a:moveTo>
                  <a:pt x="951760" y="12535039"/>
                </a:moveTo>
                <a:cubicBezTo>
                  <a:pt x="951760" y="12546046"/>
                  <a:pt x="947757" y="12561056"/>
                  <a:pt x="952760" y="12567059"/>
                </a:cubicBezTo>
                <a:cubicBezTo>
                  <a:pt x="957764" y="12573064"/>
                  <a:pt x="972773" y="12570061"/>
                  <a:pt x="983780" y="12571062"/>
                </a:cubicBezTo>
                <a:cubicBezTo>
                  <a:pt x="983780" y="12560055"/>
                  <a:pt x="987783" y="12545046"/>
                  <a:pt x="982779" y="12540042"/>
                </a:cubicBezTo>
                <a:cubicBezTo>
                  <a:pt x="976776" y="12534039"/>
                  <a:pt x="962767" y="12536040"/>
                  <a:pt x="951760" y="12535039"/>
                </a:cubicBezTo>
                <a:close/>
                <a:moveTo>
                  <a:pt x="8283397" y="12528035"/>
                </a:moveTo>
                <a:cubicBezTo>
                  <a:pt x="8271390" y="12528035"/>
                  <a:pt x="8257381" y="12532037"/>
                  <a:pt x="8244374" y="12535039"/>
                </a:cubicBezTo>
                <a:cubicBezTo>
                  <a:pt x="8239371" y="12536040"/>
                  <a:pt x="8228363" y="12543045"/>
                  <a:pt x="8228363" y="12544045"/>
                </a:cubicBezTo>
                <a:cubicBezTo>
                  <a:pt x="8227362" y="12555052"/>
                  <a:pt x="8228363" y="12565058"/>
                  <a:pt x="8228363" y="12575065"/>
                </a:cubicBezTo>
                <a:cubicBezTo>
                  <a:pt x="8238369" y="12577065"/>
                  <a:pt x="8248376" y="12583070"/>
                  <a:pt x="8259383" y="12580068"/>
                </a:cubicBezTo>
                <a:cubicBezTo>
                  <a:pt x="8279395" y="12574064"/>
                  <a:pt x="8301409" y="12559055"/>
                  <a:pt x="8306412" y="12537040"/>
                </a:cubicBezTo>
                <a:cubicBezTo>
                  <a:pt x="8307414" y="12531037"/>
                  <a:pt x="8292404" y="12528035"/>
                  <a:pt x="8283397" y="12528035"/>
                </a:cubicBezTo>
                <a:close/>
                <a:moveTo>
                  <a:pt x="1184907" y="12510023"/>
                </a:moveTo>
                <a:cubicBezTo>
                  <a:pt x="1180905" y="12506021"/>
                  <a:pt x="1164895" y="12514026"/>
                  <a:pt x="1154888" y="12516027"/>
                </a:cubicBezTo>
                <a:cubicBezTo>
                  <a:pt x="1142881" y="12535039"/>
                  <a:pt x="1143881" y="12546046"/>
                  <a:pt x="1158891" y="12547046"/>
                </a:cubicBezTo>
                <a:cubicBezTo>
                  <a:pt x="1167897" y="12547046"/>
                  <a:pt x="1180905" y="12542043"/>
                  <a:pt x="1191912" y="12539042"/>
                </a:cubicBezTo>
                <a:cubicBezTo>
                  <a:pt x="1189911" y="12529036"/>
                  <a:pt x="1190911" y="12515027"/>
                  <a:pt x="1184907" y="12510023"/>
                </a:cubicBezTo>
                <a:close/>
                <a:moveTo>
                  <a:pt x="8059256" y="12469998"/>
                </a:moveTo>
                <a:cubicBezTo>
                  <a:pt x="8054254" y="12466996"/>
                  <a:pt x="8031239" y="12474001"/>
                  <a:pt x="8030237" y="12475001"/>
                </a:cubicBezTo>
                <a:cubicBezTo>
                  <a:pt x="8014227" y="12506021"/>
                  <a:pt x="7991212" y="12540042"/>
                  <a:pt x="8009225" y="12561056"/>
                </a:cubicBezTo>
                <a:cubicBezTo>
                  <a:pt x="8008224" y="12562056"/>
                  <a:pt x="8006222" y="12563058"/>
                  <a:pt x="8005222" y="12564058"/>
                </a:cubicBezTo>
                <a:lnTo>
                  <a:pt x="8006865" y="12566522"/>
                </a:lnTo>
                <a:lnTo>
                  <a:pt x="7994340" y="12582694"/>
                </a:lnTo>
                <a:cubicBezTo>
                  <a:pt x="7990462" y="12587822"/>
                  <a:pt x="7987710" y="12592075"/>
                  <a:pt x="7988210" y="12594077"/>
                </a:cubicBezTo>
                <a:cubicBezTo>
                  <a:pt x="7993215" y="12610087"/>
                  <a:pt x="8009225" y="12598080"/>
                  <a:pt x="8024234" y="12587072"/>
                </a:cubicBezTo>
                <a:lnTo>
                  <a:pt x="8007613" y="12566540"/>
                </a:lnTo>
                <a:lnTo>
                  <a:pt x="8010225" y="12563058"/>
                </a:lnTo>
                <a:cubicBezTo>
                  <a:pt x="8009225" y="12562056"/>
                  <a:pt x="8010225" y="12562056"/>
                  <a:pt x="8009225" y="12561056"/>
                </a:cubicBezTo>
                <a:cubicBezTo>
                  <a:pt x="8027236" y="12546046"/>
                  <a:pt x="8047249" y="12531037"/>
                  <a:pt x="8061258" y="12515027"/>
                </a:cubicBezTo>
                <a:cubicBezTo>
                  <a:pt x="8078267" y="12494014"/>
                  <a:pt x="8072265" y="12478004"/>
                  <a:pt x="8059256" y="12469998"/>
                </a:cubicBezTo>
                <a:close/>
                <a:moveTo>
                  <a:pt x="2677852" y="12408960"/>
                </a:moveTo>
                <a:cubicBezTo>
                  <a:pt x="2679853" y="12408960"/>
                  <a:pt x="2672849" y="12421967"/>
                  <a:pt x="2668846" y="12429973"/>
                </a:cubicBezTo>
                <a:cubicBezTo>
                  <a:pt x="2661842" y="12430973"/>
                  <a:pt x="2648833" y="12435976"/>
                  <a:pt x="2648833" y="12433976"/>
                </a:cubicBezTo>
                <a:cubicBezTo>
                  <a:pt x="2649834" y="12414963"/>
                  <a:pt x="2660841" y="12404957"/>
                  <a:pt x="2677852" y="12408960"/>
                </a:cubicBezTo>
                <a:close/>
                <a:moveTo>
                  <a:pt x="2365962" y="12380865"/>
                </a:moveTo>
                <a:lnTo>
                  <a:pt x="2366655" y="12382944"/>
                </a:lnTo>
                <a:lnTo>
                  <a:pt x="2363653" y="12383944"/>
                </a:lnTo>
                <a:close/>
                <a:moveTo>
                  <a:pt x="2366403" y="12378922"/>
                </a:moveTo>
                <a:lnTo>
                  <a:pt x="2366655" y="12379941"/>
                </a:lnTo>
                <a:lnTo>
                  <a:pt x="2365962" y="12380865"/>
                </a:lnTo>
                <a:lnTo>
                  <a:pt x="2365654" y="12379941"/>
                </a:lnTo>
                <a:close/>
                <a:moveTo>
                  <a:pt x="7910162" y="12361929"/>
                </a:moveTo>
                <a:lnTo>
                  <a:pt x="7908160" y="12367934"/>
                </a:lnTo>
                <a:cubicBezTo>
                  <a:pt x="7907159" y="12366932"/>
                  <a:pt x="7906159" y="12365932"/>
                  <a:pt x="7904158" y="12364932"/>
                </a:cubicBezTo>
                <a:cubicBezTo>
                  <a:pt x="7906159" y="12363931"/>
                  <a:pt x="7908160" y="12362931"/>
                  <a:pt x="7910162" y="12361929"/>
                </a:cubicBezTo>
                <a:close/>
                <a:moveTo>
                  <a:pt x="7890024" y="12357177"/>
                </a:moveTo>
                <a:cubicBezTo>
                  <a:pt x="7895903" y="12357177"/>
                  <a:pt x="7900155" y="12360929"/>
                  <a:pt x="7904158" y="12364932"/>
                </a:cubicBezTo>
                <a:cubicBezTo>
                  <a:pt x="7893150" y="12370935"/>
                  <a:pt x="7882145" y="12376939"/>
                  <a:pt x="7870136" y="12381942"/>
                </a:cubicBezTo>
                <a:cubicBezTo>
                  <a:pt x="7869136" y="12381942"/>
                  <a:pt x="7865133" y="12373938"/>
                  <a:pt x="7866133" y="12371936"/>
                </a:cubicBezTo>
                <a:cubicBezTo>
                  <a:pt x="7876641" y="12360929"/>
                  <a:pt x="7884145" y="12357177"/>
                  <a:pt x="7890024" y="12357177"/>
                </a:cubicBezTo>
                <a:close/>
                <a:moveTo>
                  <a:pt x="2376536" y="12341167"/>
                </a:moveTo>
                <a:cubicBezTo>
                  <a:pt x="2380914" y="12340166"/>
                  <a:pt x="2384666" y="12342418"/>
                  <a:pt x="2384666" y="12348922"/>
                </a:cubicBezTo>
                <a:cubicBezTo>
                  <a:pt x="2384666" y="12352424"/>
                  <a:pt x="2381914" y="12357427"/>
                  <a:pt x="2378162" y="12362930"/>
                </a:cubicBezTo>
                <a:lnTo>
                  <a:pt x="2366403" y="12378922"/>
                </a:lnTo>
                <a:lnTo>
                  <a:pt x="2363403" y="12366808"/>
                </a:lnTo>
                <a:cubicBezTo>
                  <a:pt x="2362653" y="12362430"/>
                  <a:pt x="2362653" y="12357928"/>
                  <a:pt x="2364654" y="12352925"/>
                </a:cubicBezTo>
                <a:cubicBezTo>
                  <a:pt x="2367156" y="12346420"/>
                  <a:pt x="2372159" y="12342167"/>
                  <a:pt x="2376536" y="12341167"/>
                </a:cubicBezTo>
                <a:close/>
                <a:moveTo>
                  <a:pt x="9157950" y="12226844"/>
                </a:moveTo>
                <a:cubicBezTo>
                  <a:pt x="9140939" y="12221841"/>
                  <a:pt x="9129933" y="12229846"/>
                  <a:pt x="9129933" y="12248859"/>
                </a:cubicBezTo>
                <a:cubicBezTo>
                  <a:pt x="9129933" y="12250859"/>
                  <a:pt x="9142941" y="12246857"/>
                  <a:pt x="9149945" y="12244856"/>
                </a:cubicBezTo>
                <a:cubicBezTo>
                  <a:pt x="9151946" y="12239853"/>
                  <a:pt x="9158951" y="12227845"/>
                  <a:pt x="9157950" y="12226844"/>
                </a:cubicBezTo>
                <a:close/>
                <a:moveTo>
                  <a:pt x="1520119" y="12225843"/>
                </a:moveTo>
                <a:cubicBezTo>
                  <a:pt x="1534128" y="12229846"/>
                  <a:pt x="1552140" y="12231847"/>
                  <a:pt x="1538131" y="12258865"/>
                </a:cubicBezTo>
                <a:cubicBezTo>
                  <a:pt x="1536130" y="12262868"/>
                  <a:pt x="1527124" y="12269872"/>
                  <a:pt x="1525122" y="12269872"/>
                </a:cubicBezTo>
                <a:cubicBezTo>
                  <a:pt x="1515116" y="12268871"/>
                  <a:pt x="1506111" y="12265869"/>
                  <a:pt x="1497105" y="12263868"/>
                </a:cubicBezTo>
                <a:cubicBezTo>
                  <a:pt x="1499106" y="12251860"/>
                  <a:pt x="1500107" y="12240853"/>
                  <a:pt x="1502108" y="12228846"/>
                </a:cubicBezTo>
                <a:cubicBezTo>
                  <a:pt x="1508112" y="12227845"/>
                  <a:pt x="1515116" y="12224843"/>
                  <a:pt x="1520119" y="12225843"/>
                </a:cubicBezTo>
                <a:close/>
                <a:moveTo>
                  <a:pt x="1192912" y="12220840"/>
                </a:moveTo>
                <a:cubicBezTo>
                  <a:pt x="1190911" y="12236850"/>
                  <a:pt x="1190911" y="12252861"/>
                  <a:pt x="1190911" y="12257864"/>
                </a:cubicBezTo>
                <a:cubicBezTo>
                  <a:pt x="1203919" y="12271872"/>
                  <a:pt x="1207922" y="12281879"/>
                  <a:pt x="1217928" y="12284881"/>
                </a:cubicBezTo>
                <a:cubicBezTo>
                  <a:pt x="1224933" y="12286882"/>
                  <a:pt x="1238942" y="12278878"/>
                  <a:pt x="1249949" y="12272874"/>
                </a:cubicBezTo>
                <a:cubicBezTo>
                  <a:pt x="1251950" y="12271872"/>
                  <a:pt x="1254952" y="12259865"/>
                  <a:pt x="1254952" y="12253862"/>
                </a:cubicBezTo>
                <a:cubicBezTo>
                  <a:pt x="1254952" y="12248859"/>
                  <a:pt x="1249949" y="12245856"/>
                  <a:pt x="1247947" y="12241853"/>
                </a:cubicBezTo>
                <a:cubicBezTo>
                  <a:pt x="1244945" y="12237852"/>
                  <a:pt x="1242944" y="12232849"/>
                  <a:pt x="1238942" y="12230847"/>
                </a:cubicBezTo>
                <a:cubicBezTo>
                  <a:pt x="1223932" y="12226844"/>
                  <a:pt x="1208923" y="12223843"/>
                  <a:pt x="1192912" y="12220840"/>
                </a:cubicBezTo>
                <a:close/>
                <a:moveTo>
                  <a:pt x="9282028" y="12207833"/>
                </a:moveTo>
                <a:cubicBezTo>
                  <a:pt x="9281028" y="12204830"/>
                  <a:pt x="9263017" y="12213836"/>
                  <a:pt x="9254011" y="12216838"/>
                </a:cubicBezTo>
                <a:cubicBezTo>
                  <a:pt x="9241003" y="12237852"/>
                  <a:pt x="9246006" y="12247858"/>
                  <a:pt x="9270021" y="12252861"/>
                </a:cubicBezTo>
                <a:cubicBezTo>
                  <a:pt x="9275025" y="12253862"/>
                  <a:pt x="9283029" y="12251860"/>
                  <a:pt x="9289033" y="12250859"/>
                </a:cubicBezTo>
                <a:cubicBezTo>
                  <a:pt x="9287032" y="12236850"/>
                  <a:pt x="9287032" y="12220840"/>
                  <a:pt x="9282028" y="12207833"/>
                </a:cubicBezTo>
                <a:close/>
                <a:moveTo>
                  <a:pt x="8041244" y="12199827"/>
                </a:moveTo>
                <a:cubicBezTo>
                  <a:pt x="8045248" y="12211834"/>
                  <a:pt x="8045248" y="12227845"/>
                  <a:pt x="8046248" y="12241853"/>
                </a:cubicBezTo>
                <a:cubicBezTo>
                  <a:pt x="8040244" y="12242855"/>
                  <a:pt x="8032239" y="12245856"/>
                  <a:pt x="8027236" y="12244856"/>
                </a:cubicBezTo>
                <a:cubicBezTo>
                  <a:pt x="8012227" y="12239853"/>
                  <a:pt x="7998217" y="12234849"/>
                  <a:pt x="8013227" y="12208833"/>
                </a:cubicBezTo>
                <a:cubicBezTo>
                  <a:pt x="8022232" y="12205831"/>
                  <a:pt x="8040244" y="12197827"/>
                  <a:pt x="8041244" y="12199827"/>
                </a:cubicBezTo>
                <a:close/>
                <a:moveTo>
                  <a:pt x="9237000" y="12162804"/>
                </a:moveTo>
                <a:lnTo>
                  <a:pt x="9213986" y="12169808"/>
                </a:lnTo>
                <a:lnTo>
                  <a:pt x="9212985" y="12180815"/>
                </a:lnTo>
                <a:lnTo>
                  <a:pt x="9229996" y="12178814"/>
                </a:lnTo>
                <a:close/>
                <a:moveTo>
                  <a:pt x="8850881" y="12112647"/>
                </a:moveTo>
                <a:cubicBezTo>
                  <a:pt x="8847004" y="12113273"/>
                  <a:pt x="8842251" y="12114273"/>
                  <a:pt x="8838748" y="12114773"/>
                </a:cubicBezTo>
                <a:lnTo>
                  <a:pt x="8831744" y="12132785"/>
                </a:lnTo>
                <a:cubicBezTo>
                  <a:pt x="8846753" y="12138789"/>
                  <a:pt x="8856759" y="12130783"/>
                  <a:pt x="8857760" y="12112773"/>
                </a:cubicBezTo>
                <a:cubicBezTo>
                  <a:pt x="8857760" y="12111772"/>
                  <a:pt x="8854758" y="12112022"/>
                  <a:pt x="8850881" y="12112647"/>
                </a:cubicBezTo>
                <a:close/>
                <a:moveTo>
                  <a:pt x="8716671" y="12111771"/>
                </a:moveTo>
                <a:cubicBezTo>
                  <a:pt x="8701661" y="12105768"/>
                  <a:pt x="8691656" y="12113773"/>
                  <a:pt x="8691656" y="12131784"/>
                </a:cubicBezTo>
                <a:cubicBezTo>
                  <a:pt x="8691656" y="12133786"/>
                  <a:pt x="8703664" y="12130783"/>
                  <a:pt x="8709667" y="12129783"/>
                </a:cubicBezTo>
                <a:cubicBezTo>
                  <a:pt x="8712669" y="12123779"/>
                  <a:pt x="8718673" y="12112773"/>
                  <a:pt x="8716671" y="12111771"/>
                </a:cubicBezTo>
                <a:close/>
                <a:moveTo>
                  <a:pt x="8373455" y="12098764"/>
                </a:moveTo>
                <a:cubicBezTo>
                  <a:pt x="8347438" y="12122779"/>
                  <a:pt x="8342436" y="12141790"/>
                  <a:pt x="8361447" y="12153798"/>
                </a:cubicBezTo>
                <a:cubicBezTo>
                  <a:pt x="8366450" y="12156800"/>
                  <a:pt x="8381460" y="12149796"/>
                  <a:pt x="8391466" y="12147795"/>
                </a:cubicBezTo>
                <a:cubicBezTo>
                  <a:pt x="8392467" y="12141790"/>
                  <a:pt x="8397469" y="12133786"/>
                  <a:pt x="8395469" y="12130783"/>
                </a:cubicBezTo>
                <a:cubicBezTo>
                  <a:pt x="8389464" y="12119777"/>
                  <a:pt x="8381460" y="12109770"/>
                  <a:pt x="8373455" y="12098764"/>
                </a:cubicBezTo>
                <a:close/>
                <a:moveTo>
                  <a:pt x="8376780" y="12093857"/>
                </a:moveTo>
                <a:lnTo>
                  <a:pt x="8377029" y="12094189"/>
                </a:lnTo>
                <a:lnTo>
                  <a:pt x="8376257" y="12094961"/>
                </a:lnTo>
                <a:lnTo>
                  <a:pt x="8371453" y="12095761"/>
                </a:lnTo>
                <a:lnTo>
                  <a:pt x="8372204" y="12094511"/>
                </a:lnTo>
                <a:close/>
                <a:moveTo>
                  <a:pt x="8374455" y="12090758"/>
                </a:moveTo>
                <a:lnTo>
                  <a:pt x="8372204" y="12094511"/>
                </a:lnTo>
                <a:lnTo>
                  <a:pt x="8370452" y="12094761"/>
                </a:lnTo>
                <a:cubicBezTo>
                  <a:pt x="8370452" y="12096762"/>
                  <a:pt x="8371453" y="12097763"/>
                  <a:pt x="8372455" y="12098764"/>
                </a:cubicBezTo>
                <a:lnTo>
                  <a:pt x="8376257" y="12094961"/>
                </a:lnTo>
                <a:lnTo>
                  <a:pt x="8377458" y="12094761"/>
                </a:lnTo>
                <a:lnTo>
                  <a:pt x="8377029" y="12094189"/>
                </a:lnTo>
                <a:lnTo>
                  <a:pt x="8377458" y="12093760"/>
                </a:lnTo>
                <a:lnTo>
                  <a:pt x="8376780" y="12093857"/>
                </a:lnTo>
                <a:close/>
                <a:moveTo>
                  <a:pt x="1635192" y="12027719"/>
                </a:moveTo>
                <a:cubicBezTo>
                  <a:pt x="1636193" y="12029720"/>
                  <a:pt x="1637193" y="12032722"/>
                  <a:pt x="1637193" y="12034723"/>
                </a:cubicBezTo>
                <a:cubicBezTo>
                  <a:pt x="1637193" y="12036724"/>
                  <a:pt x="1637193" y="12038726"/>
                  <a:pt x="1636193" y="12041727"/>
                </a:cubicBezTo>
                <a:cubicBezTo>
                  <a:pt x="1627187" y="12054736"/>
                  <a:pt x="1617181" y="12067744"/>
                  <a:pt x="1608175" y="12079751"/>
                </a:cubicBezTo>
                <a:cubicBezTo>
                  <a:pt x="1581158" y="12104767"/>
                  <a:pt x="1553140" y="12129783"/>
                  <a:pt x="1527124" y="12122779"/>
                </a:cubicBezTo>
                <a:cubicBezTo>
                  <a:pt x="1518118" y="12120777"/>
                  <a:pt x="1518118" y="12106768"/>
                  <a:pt x="1514116" y="12097763"/>
                </a:cubicBezTo>
                <a:close/>
                <a:moveTo>
                  <a:pt x="8920800" y="12021714"/>
                </a:moveTo>
                <a:cubicBezTo>
                  <a:pt x="8906791" y="12018713"/>
                  <a:pt x="8896785" y="12024717"/>
                  <a:pt x="8894784" y="12036724"/>
                </a:cubicBezTo>
                <a:cubicBezTo>
                  <a:pt x="8893783" y="12039726"/>
                  <a:pt x="8897786" y="12041727"/>
                  <a:pt x="8899787" y="12044729"/>
                </a:cubicBezTo>
                <a:cubicBezTo>
                  <a:pt x="8904790" y="12042728"/>
                  <a:pt x="8911794" y="12041727"/>
                  <a:pt x="8913796" y="12038726"/>
                </a:cubicBezTo>
                <a:cubicBezTo>
                  <a:pt x="8917798" y="12033722"/>
                  <a:pt x="8922802" y="12022716"/>
                  <a:pt x="8920800" y="12021714"/>
                </a:cubicBezTo>
                <a:close/>
                <a:moveTo>
                  <a:pt x="8495932" y="11994698"/>
                </a:moveTo>
                <a:lnTo>
                  <a:pt x="8495754" y="11995587"/>
                </a:lnTo>
                <a:lnTo>
                  <a:pt x="8495532" y="11995698"/>
                </a:lnTo>
                <a:close/>
                <a:moveTo>
                  <a:pt x="8469640" y="11987569"/>
                </a:moveTo>
                <a:cubicBezTo>
                  <a:pt x="8460760" y="11988694"/>
                  <a:pt x="8450503" y="11993697"/>
                  <a:pt x="8438496" y="12003703"/>
                </a:cubicBezTo>
                <a:cubicBezTo>
                  <a:pt x="8437496" y="12002703"/>
                  <a:pt x="8436494" y="12002703"/>
                  <a:pt x="8436494" y="12001701"/>
                </a:cubicBezTo>
                <a:lnTo>
                  <a:pt x="8433493" y="12005704"/>
                </a:lnTo>
                <a:lnTo>
                  <a:pt x="8434494" y="12006705"/>
                </a:lnTo>
                <a:cubicBezTo>
                  <a:pt x="8435493" y="12005704"/>
                  <a:pt x="8437496" y="12004704"/>
                  <a:pt x="8438496" y="12003703"/>
                </a:cubicBezTo>
                <a:cubicBezTo>
                  <a:pt x="8450503" y="12016711"/>
                  <a:pt x="8468515" y="12014710"/>
                  <a:pt x="8492529" y="11994698"/>
                </a:cubicBezTo>
                <a:cubicBezTo>
                  <a:pt x="8493530" y="11995698"/>
                  <a:pt x="8494532" y="11995698"/>
                  <a:pt x="8495532" y="11996698"/>
                </a:cubicBezTo>
                <a:lnTo>
                  <a:pt x="8495754" y="11995587"/>
                </a:lnTo>
                <a:lnTo>
                  <a:pt x="8499534" y="11993697"/>
                </a:lnTo>
                <a:cubicBezTo>
                  <a:pt x="8498534" y="11992697"/>
                  <a:pt x="8498534" y="11991695"/>
                  <a:pt x="8497534" y="11990695"/>
                </a:cubicBezTo>
                <a:lnTo>
                  <a:pt x="8495932" y="11994698"/>
                </a:lnTo>
                <a:lnTo>
                  <a:pt x="8496532" y="11991695"/>
                </a:lnTo>
                <a:cubicBezTo>
                  <a:pt x="8494532" y="11992697"/>
                  <a:pt x="8493530" y="11993697"/>
                  <a:pt x="8492529" y="11994698"/>
                </a:cubicBezTo>
                <a:cubicBezTo>
                  <a:pt x="8486025" y="11989195"/>
                  <a:pt x="8478521" y="11986443"/>
                  <a:pt x="8469640" y="11987569"/>
                </a:cubicBezTo>
                <a:close/>
                <a:moveTo>
                  <a:pt x="8535682" y="11978689"/>
                </a:moveTo>
                <a:cubicBezTo>
                  <a:pt x="8526051" y="11978939"/>
                  <a:pt x="8514043" y="11984192"/>
                  <a:pt x="8499534" y="11994698"/>
                </a:cubicBezTo>
                <a:cubicBezTo>
                  <a:pt x="8508539" y="12003703"/>
                  <a:pt x="8515544" y="12014710"/>
                  <a:pt x="8527553" y="12020714"/>
                </a:cubicBezTo>
                <a:cubicBezTo>
                  <a:pt x="8530553" y="12022716"/>
                  <a:pt x="8545563" y="12013710"/>
                  <a:pt x="8555570" y="12007706"/>
                </a:cubicBezTo>
                <a:cubicBezTo>
                  <a:pt x="8557571" y="12006705"/>
                  <a:pt x="8559573" y="11995698"/>
                  <a:pt x="8557571" y="11992697"/>
                </a:cubicBezTo>
                <a:cubicBezTo>
                  <a:pt x="8552568" y="11983191"/>
                  <a:pt x="8545313" y="11978438"/>
                  <a:pt x="8535682" y="11978689"/>
                </a:cubicBezTo>
                <a:close/>
                <a:moveTo>
                  <a:pt x="8707667" y="11949669"/>
                </a:moveTo>
                <a:cubicBezTo>
                  <a:pt x="8702662" y="11959675"/>
                  <a:pt x="8692657" y="11974685"/>
                  <a:pt x="8695659" y="11979688"/>
                </a:cubicBezTo>
                <a:cubicBezTo>
                  <a:pt x="8700662" y="11987694"/>
                  <a:pt x="8713669" y="11988694"/>
                  <a:pt x="8724676" y="11992697"/>
                </a:cubicBezTo>
                <a:cubicBezTo>
                  <a:pt x="8728679" y="11981689"/>
                  <a:pt x="8739686" y="11966679"/>
                  <a:pt x="8736685" y="11961676"/>
                </a:cubicBezTo>
                <a:cubicBezTo>
                  <a:pt x="8730681" y="11954672"/>
                  <a:pt x="8717673" y="11953672"/>
                  <a:pt x="8707667" y="11949669"/>
                </a:cubicBezTo>
                <a:close/>
                <a:moveTo>
                  <a:pt x="1539131" y="11941664"/>
                </a:moveTo>
                <a:cubicBezTo>
                  <a:pt x="1545135" y="11942665"/>
                  <a:pt x="1552140" y="11941664"/>
                  <a:pt x="1558143" y="11941664"/>
                </a:cubicBezTo>
                <a:cubicBezTo>
                  <a:pt x="1564147" y="11941664"/>
                  <a:pt x="1570151" y="11942665"/>
                  <a:pt x="1573153" y="11945666"/>
                </a:cubicBezTo>
                <a:cubicBezTo>
                  <a:pt x="1578156" y="11952671"/>
                  <a:pt x="1573153" y="11968681"/>
                  <a:pt x="1572152" y="11979688"/>
                </a:cubicBezTo>
                <a:cubicBezTo>
                  <a:pt x="1560145" y="11978688"/>
                  <a:pt x="1544135" y="11982690"/>
                  <a:pt x="1539131" y="11975685"/>
                </a:cubicBezTo>
                <a:cubicBezTo>
                  <a:pt x="1536130" y="11972684"/>
                  <a:pt x="1536130" y="11966679"/>
                  <a:pt x="1537130" y="11960676"/>
                </a:cubicBezTo>
                <a:cubicBezTo>
                  <a:pt x="1538131" y="11954672"/>
                  <a:pt x="1539131" y="11947668"/>
                  <a:pt x="1539131" y="11941664"/>
                </a:cubicBezTo>
                <a:close/>
                <a:moveTo>
                  <a:pt x="8916048" y="11940789"/>
                </a:moveTo>
                <a:cubicBezTo>
                  <a:pt x="8908543" y="11940913"/>
                  <a:pt x="8899788" y="11944165"/>
                  <a:pt x="8889781" y="11951670"/>
                </a:cubicBezTo>
                <a:cubicBezTo>
                  <a:pt x="8878774" y="11959675"/>
                  <a:pt x="8860762" y="11977687"/>
                  <a:pt x="8861763" y="11984691"/>
                </a:cubicBezTo>
                <a:cubicBezTo>
                  <a:pt x="8863764" y="12009707"/>
                  <a:pt x="8884778" y="11989694"/>
                  <a:pt x="8901788" y="11976686"/>
                </a:cubicBezTo>
                <a:cubicBezTo>
                  <a:pt x="8912795" y="11967681"/>
                  <a:pt x="8923802" y="11958675"/>
                  <a:pt x="8934809" y="11948669"/>
                </a:cubicBezTo>
                <a:cubicBezTo>
                  <a:pt x="8935810" y="11949669"/>
                  <a:pt x="8936810" y="11949669"/>
                  <a:pt x="8936810" y="11950669"/>
                </a:cubicBezTo>
                <a:cubicBezTo>
                  <a:pt x="8938811" y="11949669"/>
                  <a:pt x="8939812" y="11948669"/>
                  <a:pt x="8940813" y="11947668"/>
                </a:cubicBezTo>
                <a:lnTo>
                  <a:pt x="8938811" y="11944666"/>
                </a:lnTo>
                <a:lnTo>
                  <a:pt x="8934809" y="11948669"/>
                </a:lnTo>
                <a:cubicBezTo>
                  <a:pt x="8929806" y="11943666"/>
                  <a:pt x="8923552" y="11940664"/>
                  <a:pt x="8916048" y="11940789"/>
                </a:cubicBezTo>
                <a:close/>
                <a:moveTo>
                  <a:pt x="8977961" y="11932408"/>
                </a:moveTo>
                <a:cubicBezTo>
                  <a:pt x="8968580" y="11931658"/>
                  <a:pt x="8956823" y="11935660"/>
                  <a:pt x="8941813" y="11946667"/>
                </a:cubicBezTo>
                <a:cubicBezTo>
                  <a:pt x="8949819" y="11957675"/>
                  <a:pt x="8956823" y="11968681"/>
                  <a:pt x="8967830" y="11975685"/>
                </a:cubicBezTo>
                <a:cubicBezTo>
                  <a:pt x="8971832" y="11977687"/>
                  <a:pt x="8987843" y="11968681"/>
                  <a:pt x="8996848" y="11962678"/>
                </a:cubicBezTo>
                <a:cubicBezTo>
                  <a:pt x="8998849" y="11961676"/>
                  <a:pt x="9001851" y="11949669"/>
                  <a:pt x="8999850" y="11946667"/>
                </a:cubicBezTo>
                <a:cubicBezTo>
                  <a:pt x="8994347" y="11938662"/>
                  <a:pt x="8987342" y="11933159"/>
                  <a:pt x="8977961" y="11932408"/>
                </a:cubicBezTo>
                <a:close/>
                <a:moveTo>
                  <a:pt x="1381110" y="11907598"/>
                </a:moveTo>
                <a:lnTo>
                  <a:pt x="1381034" y="11907649"/>
                </a:lnTo>
                <a:lnTo>
                  <a:pt x="1381031" y="11907643"/>
                </a:lnTo>
                <a:close/>
                <a:moveTo>
                  <a:pt x="1384033" y="11905641"/>
                </a:moveTo>
                <a:lnTo>
                  <a:pt x="1384345" y="11905719"/>
                </a:lnTo>
                <a:lnTo>
                  <a:pt x="1381110" y="11907598"/>
                </a:lnTo>
                <a:close/>
                <a:moveTo>
                  <a:pt x="1388934" y="11903055"/>
                </a:moveTo>
                <a:lnTo>
                  <a:pt x="1388036" y="11906641"/>
                </a:lnTo>
                <a:lnTo>
                  <a:pt x="1384345" y="11905719"/>
                </a:lnTo>
                <a:close/>
                <a:moveTo>
                  <a:pt x="1390254" y="11902289"/>
                </a:moveTo>
                <a:lnTo>
                  <a:pt x="1391038" y="11904641"/>
                </a:lnTo>
                <a:cubicBezTo>
                  <a:pt x="1390037" y="11905641"/>
                  <a:pt x="1389037" y="11905641"/>
                  <a:pt x="1388036" y="11906641"/>
                </a:cubicBezTo>
                <a:lnTo>
                  <a:pt x="1389633" y="11902649"/>
                </a:lnTo>
                <a:close/>
                <a:moveTo>
                  <a:pt x="9384093" y="11842602"/>
                </a:moveTo>
                <a:lnTo>
                  <a:pt x="9359077" y="11850606"/>
                </a:lnTo>
                <a:lnTo>
                  <a:pt x="9359077" y="11862614"/>
                </a:lnTo>
                <a:lnTo>
                  <a:pt x="9377089" y="11860612"/>
                </a:lnTo>
                <a:close/>
                <a:moveTo>
                  <a:pt x="8930807" y="11804577"/>
                </a:moveTo>
                <a:cubicBezTo>
                  <a:pt x="8915797" y="11809580"/>
                  <a:pt x="8910794" y="11824590"/>
                  <a:pt x="8922802" y="11825590"/>
                </a:cubicBezTo>
                <a:cubicBezTo>
                  <a:pt x="8930807" y="11825590"/>
                  <a:pt x="8944816" y="11816584"/>
                  <a:pt x="8956823" y="11810581"/>
                </a:cubicBezTo>
                <a:cubicBezTo>
                  <a:pt x="8948818" y="11806578"/>
                  <a:pt x="8939812" y="11801575"/>
                  <a:pt x="8930807" y="11804577"/>
                </a:cubicBezTo>
                <a:close/>
                <a:moveTo>
                  <a:pt x="8680649" y="11799574"/>
                </a:moveTo>
                <a:lnTo>
                  <a:pt x="8679791" y="11803006"/>
                </a:lnTo>
                <a:lnTo>
                  <a:pt x="8679448" y="11803177"/>
                </a:lnTo>
                <a:lnTo>
                  <a:pt x="8679148" y="11802576"/>
                </a:lnTo>
                <a:close/>
                <a:moveTo>
                  <a:pt x="8996848" y="11793571"/>
                </a:moveTo>
                <a:cubicBezTo>
                  <a:pt x="8988843" y="11793571"/>
                  <a:pt x="8975835" y="11802577"/>
                  <a:pt x="8963827" y="11808580"/>
                </a:cubicBezTo>
                <a:cubicBezTo>
                  <a:pt x="8962827" y="11808580"/>
                  <a:pt x="8961826" y="11807580"/>
                  <a:pt x="8960826" y="11807580"/>
                </a:cubicBezTo>
                <a:cubicBezTo>
                  <a:pt x="8959825" y="11808580"/>
                  <a:pt x="8957824" y="11808580"/>
                  <a:pt x="8956823" y="11809580"/>
                </a:cubicBezTo>
                <a:cubicBezTo>
                  <a:pt x="8957824" y="11809580"/>
                  <a:pt x="8958824" y="11810581"/>
                  <a:pt x="8959825" y="11810581"/>
                </a:cubicBezTo>
                <a:cubicBezTo>
                  <a:pt x="8960826" y="11809580"/>
                  <a:pt x="8961826" y="11809580"/>
                  <a:pt x="8963827" y="11808580"/>
                </a:cubicBezTo>
                <a:cubicBezTo>
                  <a:pt x="8971832" y="11811581"/>
                  <a:pt x="8979838" y="11817586"/>
                  <a:pt x="8989844" y="11814584"/>
                </a:cubicBezTo>
                <a:cubicBezTo>
                  <a:pt x="9003853" y="11809580"/>
                  <a:pt x="9008856" y="11793571"/>
                  <a:pt x="8996848" y="11793571"/>
                </a:cubicBezTo>
                <a:close/>
                <a:moveTo>
                  <a:pt x="8710668" y="11783814"/>
                </a:moveTo>
                <a:cubicBezTo>
                  <a:pt x="8701411" y="11786566"/>
                  <a:pt x="8691155" y="11793071"/>
                  <a:pt x="8680649" y="11802577"/>
                </a:cubicBezTo>
                <a:cubicBezTo>
                  <a:pt x="8680649" y="11801575"/>
                  <a:pt x="8680649" y="11800575"/>
                  <a:pt x="8680649" y="11799574"/>
                </a:cubicBezTo>
                <a:lnTo>
                  <a:pt x="8678647" y="11801575"/>
                </a:lnTo>
                <a:lnTo>
                  <a:pt x="8679148" y="11802576"/>
                </a:lnTo>
                <a:lnTo>
                  <a:pt x="8678647" y="11803577"/>
                </a:lnTo>
                <a:lnTo>
                  <a:pt x="8679448" y="11803177"/>
                </a:lnTo>
                <a:lnTo>
                  <a:pt x="8679649" y="11803577"/>
                </a:lnTo>
                <a:lnTo>
                  <a:pt x="8679791" y="11803006"/>
                </a:lnTo>
                <a:lnTo>
                  <a:pt x="8680649" y="11802577"/>
                </a:lnTo>
                <a:cubicBezTo>
                  <a:pt x="8679649" y="11819587"/>
                  <a:pt x="8679649" y="11836597"/>
                  <a:pt x="8679649" y="11853609"/>
                </a:cubicBezTo>
                <a:cubicBezTo>
                  <a:pt x="8679649" y="11857611"/>
                  <a:pt x="8683650" y="11863615"/>
                  <a:pt x="8685652" y="11862614"/>
                </a:cubicBezTo>
                <a:cubicBezTo>
                  <a:pt x="8699662" y="11854609"/>
                  <a:pt x="8716671" y="11847605"/>
                  <a:pt x="8726678" y="11837599"/>
                </a:cubicBezTo>
                <a:cubicBezTo>
                  <a:pt x="8746690" y="11816584"/>
                  <a:pt x="8746690" y="11797573"/>
                  <a:pt x="8734683" y="11787567"/>
                </a:cubicBezTo>
                <a:cubicBezTo>
                  <a:pt x="8728179" y="11782063"/>
                  <a:pt x="8719923" y="11781062"/>
                  <a:pt x="8710668" y="11783814"/>
                </a:cubicBezTo>
                <a:close/>
                <a:moveTo>
                  <a:pt x="9194974" y="11709517"/>
                </a:moveTo>
                <a:cubicBezTo>
                  <a:pt x="9190971" y="11706515"/>
                  <a:pt x="9168957" y="11718523"/>
                  <a:pt x="9158951" y="11727529"/>
                </a:cubicBezTo>
                <a:cubicBezTo>
                  <a:pt x="9148944" y="11736534"/>
                  <a:pt x="9143941" y="11749542"/>
                  <a:pt x="9136937" y="11761550"/>
                </a:cubicBezTo>
                <a:cubicBezTo>
                  <a:pt x="9148944" y="11758548"/>
                  <a:pt x="9160952" y="11754546"/>
                  <a:pt x="9174961" y="11749542"/>
                </a:cubicBezTo>
                <a:cubicBezTo>
                  <a:pt x="9184968" y="11736534"/>
                  <a:pt x="9210984" y="11721524"/>
                  <a:pt x="9194974" y="11709517"/>
                </a:cubicBezTo>
                <a:close/>
                <a:moveTo>
                  <a:pt x="9117300" y="11692007"/>
                </a:moveTo>
                <a:cubicBezTo>
                  <a:pt x="9113672" y="11692757"/>
                  <a:pt x="9109420" y="11694008"/>
                  <a:pt x="9105917" y="11694508"/>
                </a:cubicBezTo>
                <a:lnTo>
                  <a:pt x="9097912" y="11713520"/>
                </a:lnTo>
                <a:lnTo>
                  <a:pt x="9117925" y="11711518"/>
                </a:lnTo>
                <a:cubicBezTo>
                  <a:pt x="9120927" y="11705514"/>
                  <a:pt x="9126930" y="11696508"/>
                  <a:pt x="9124930" y="11692507"/>
                </a:cubicBezTo>
                <a:cubicBezTo>
                  <a:pt x="9123929" y="11691006"/>
                  <a:pt x="9120927" y="11691256"/>
                  <a:pt x="9117300" y="11692007"/>
                </a:cubicBezTo>
                <a:close/>
                <a:moveTo>
                  <a:pt x="8694657" y="11684501"/>
                </a:moveTo>
                <a:cubicBezTo>
                  <a:pt x="8697659" y="11684501"/>
                  <a:pt x="8699662" y="11690505"/>
                  <a:pt x="8697659" y="11692507"/>
                </a:cubicBezTo>
                <a:cubicBezTo>
                  <a:pt x="8682650" y="11709517"/>
                  <a:pt x="8666640" y="11727529"/>
                  <a:pt x="8649630" y="11744539"/>
                </a:cubicBezTo>
                <a:cubicBezTo>
                  <a:pt x="8623613" y="11769555"/>
                  <a:pt x="8600599" y="11776559"/>
                  <a:pt x="8583587" y="11764552"/>
                </a:cubicBezTo>
                <a:lnTo>
                  <a:pt x="8578585" y="11768555"/>
                </a:lnTo>
                <a:cubicBezTo>
                  <a:pt x="8576582" y="11768555"/>
                  <a:pt x="8575582" y="11767554"/>
                  <a:pt x="8573580" y="11767554"/>
                </a:cubicBezTo>
                <a:cubicBezTo>
                  <a:pt x="8558572" y="11777561"/>
                  <a:pt x="8544563" y="11789568"/>
                  <a:pt x="8537558" y="11773558"/>
                </a:cubicBezTo>
                <a:cubicBezTo>
                  <a:pt x="8537558" y="11771556"/>
                  <a:pt x="8548566" y="11759549"/>
                  <a:pt x="8550566" y="11760549"/>
                </a:cubicBezTo>
                <a:cubicBezTo>
                  <a:pt x="8558572" y="11761550"/>
                  <a:pt x="8566577" y="11763552"/>
                  <a:pt x="8574582" y="11766553"/>
                </a:cubicBezTo>
                <a:cubicBezTo>
                  <a:pt x="8576582" y="11764552"/>
                  <a:pt x="8579585" y="11763552"/>
                  <a:pt x="8581586" y="11761550"/>
                </a:cubicBezTo>
                <a:cubicBezTo>
                  <a:pt x="8582587" y="11762551"/>
                  <a:pt x="8583587" y="11762551"/>
                  <a:pt x="8584589" y="11763552"/>
                </a:cubicBezTo>
                <a:cubicBezTo>
                  <a:pt x="8614607" y="11738536"/>
                  <a:pt x="8644626" y="11713520"/>
                  <a:pt x="8674645" y="11689505"/>
                </a:cubicBezTo>
                <a:cubicBezTo>
                  <a:pt x="8679649" y="11685502"/>
                  <a:pt x="8688654" y="11684501"/>
                  <a:pt x="8694657" y="11684501"/>
                </a:cubicBezTo>
                <a:close/>
                <a:moveTo>
                  <a:pt x="9385094" y="11679498"/>
                </a:moveTo>
                <a:lnTo>
                  <a:pt x="9361079" y="11686502"/>
                </a:lnTo>
                <a:lnTo>
                  <a:pt x="9361079" y="11698510"/>
                </a:lnTo>
                <a:lnTo>
                  <a:pt x="9378090" y="11696508"/>
                </a:lnTo>
                <a:close/>
                <a:moveTo>
                  <a:pt x="8999225" y="11630843"/>
                </a:moveTo>
                <a:cubicBezTo>
                  <a:pt x="8995848" y="11631469"/>
                  <a:pt x="8991845" y="11632469"/>
                  <a:pt x="8988843" y="11632469"/>
                </a:cubicBezTo>
                <a:lnTo>
                  <a:pt x="8979838" y="11652482"/>
                </a:lnTo>
                <a:cubicBezTo>
                  <a:pt x="8986842" y="11651480"/>
                  <a:pt x="8993846" y="11652482"/>
                  <a:pt x="8998849" y="11648479"/>
                </a:cubicBezTo>
                <a:cubicBezTo>
                  <a:pt x="9002852" y="11645476"/>
                  <a:pt x="9007855" y="11634470"/>
                  <a:pt x="9005854" y="11631467"/>
                </a:cubicBezTo>
                <a:cubicBezTo>
                  <a:pt x="9005354" y="11629967"/>
                  <a:pt x="9002602" y="11630217"/>
                  <a:pt x="8999225" y="11630843"/>
                </a:cubicBezTo>
                <a:close/>
                <a:moveTo>
                  <a:pt x="8330803" y="11604201"/>
                </a:moveTo>
                <a:cubicBezTo>
                  <a:pt x="8343185" y="11602449"/>
                  <a:pt x="8353942" y="11603950"/>
                  <a:pt x="8361447" y="11611455"/>
                </a:cubicBezTo>
                <a:cubicBezTo>
                  <a:pt x="8363448" y="11613457"/>
                  <a:pt x="8355443" y="11623463"/>
                  <a:pt x="8352441" y="11630467"/>
                </a:cubicBezTo>
                <a:cubicBezTo>
                  <a:pt x="8326424" y="11656483"/>
                  <a:pt x="8295405" y="11664489"/>
                  <a:pt x="8283397" y="11644476"/>
                </a:cubicBezTo>
                <a:cubicBezTo>
                  <a:pt x="8280395" y="11638472"/>
                  <a:pt x="8288400" y="11617459"/>
                  <a:pt x="8290402" y="11616458"/>
                </a:cubicBezTo>
                <a:cubicBezTo>
                  <a:pt x="8304411" y="11610955"/>
                  <a:pt x="8318420" y="11605952"/>
                  <a:pt x="8330803" y="11604201"/>
                </a:cubicBezTo>
                <a:close/>
                <a:moveTo>
                  <a:pt x="9112922" y="11506389"/>
                </a:moveTo>
                <a:cubicBezTo>
                  <a:pt x="9096911" y="11511392"/>
                  <a:pt x="9082903" y="11511392"/>
                  <a:pt x="9073897" y="11518397"/>
                </a:cubicBezTo>
                <a:cubicBezTo>
                  <a:pt x="9061889" y="11527402"/>
                  <a:pt x="9053884" y="11542411"/>
                  <a:pt x="9043878" y="11554419"/>
                </a:cubicBezTo>
                <a:cubicBezTo>
                  <a:pt x="9053884" y="11553419"/>
                  <a:pt x="9065892" y="11555419"/>
                  <a:pt x="9073897" y="11550416"/>
                </a:cubicBezTo>
                <a:cubicBezTo>
                  <a:pt x="9085905" y="11541411"/>
                  <a:pt x="9095911" y="11526401"/>
                  <a:pt x="9112922" y="11506389"/>
                </a:cubicBezTo>
                <a:close/>
                <a:moveTo>
                  <a:pt x="9706672" y="11493506"/>
                </a:moveTo>
                <a:cubicBezTo>
                  <a:pt x="9698292" y="11493881"/>
                  <a:pt x="9687786" y="11498384"/>
                  <a:pt x="9675278" y="11506389"/>
                </a:cubicBezTo>
                <a:cubicBezTo>
                  <a:pt x="9649261" y="11523400"/>
                  <a:pt x="9643257" y="11540410"/>
                  <a:pt x="9650262" y="11557421"/>
                </a:cubicBezTo>
                <a:cubicBezTo>
                  <a:pt x="9658267" y="11575432"/>
                  <a:pt x="9676278" y="11572431"/>
                  <a:pt x="9716303" y="11545413"/>
                </a:cubicBezTo>
                <a:cubicBezTo>
                  <a:pt x="9726310" y="11539410"/>
                  <a:pt x="9733314" y="11522399"/>
                  <a:pt x="9725309" y="11505388"/>
                </a:cubicBezTo>
                <a:cubicBezTo>
                  <a:pt x="9721307" y="11496883"/>
                  <a:pt x="9715053" y="11493131"/>
                  <a:pt x="9706672" y="11493506"/>
                </a:cubicBezTo>
                <a:close/>
                <a:moveTo>
                  <a:pt x="1819309" y="11481373"/>
                </a:moveTo>
                <a:cubicBezTo>
                  <a:pt x="1821310" y="11484375"/>
                  <a:pt x="1815306" y="11494381"/>
                  <a:pt x="1813305" y="11500385"/>
                </a:cubicBezTo>
                <a:lnTo>
                  <a:pt x="1793292" y="11504387"/>
                </a:lnTo>
                <a:lnTo>
                  <a:pt x="1801297" y="11484375"/>
                </a:lnTo>
                <a:cubicBezTo>
                  <a:pt x="1807301" y="11483374"/>
                  <a:pt x="1818308" y="11479372"/>
                  <a:pt x="1819309" y="11481373"/>
                </a:cubicBezTo>
                <a:close/>
                <a:moveTo>
                  <a:pt x="9267817" y="11454857"/>
                </a:moveTo>
                <a:cubicBezTo>
                  <a:pt x="9265143" y="11453230"/>
                  <a:pt x="9259515" y="11453606"/>
                  <a:pt x="9249008" y="11457358"/>
                </a:cubicBezTo>
                <a:cubicBezTo>
                  <a:pt x="9221990" y="11467364"/>
                  <a:pt x="9196975" y="11503387"/>
                  <a:pt x="9205981" y="11521398"/>
                </a:cubicBezTo>
                <a:cubicBezTo>
                  <a:pt x="9211984" y="11534406"/>
                  <a:pt x="9218989" y="11549416"/>
                  <a:pt x="9232998" y="11555419"/>
                </a:cubicBezTo>
                <a:cubicBezTo>
                  <a:pt x="9247006" y="11561424"/>
                  <a:pt x="9269020" y="11555419"/>
                  <a:pt x="9289033" y="11533406"/>
                </a:cubicBezTo>
                <a:cubicBezTo>
                  <a:pt x="9294036" y="11523400"/>
                  <a:pt x="9306044" y="11506389"/>
                  <a:pt x="9303042" y="11503387"/>
                </a:cubicBezTo>
                <a:cubicBezTo>
                  <a:pt x="9293036" y="11495382"/>
                  <a:pt x="9276025" y="11494381"/>
                  <a:pt x="9264017" y="11486376"/>
                </a:cubicBezTo>
                <a:cubicBezTo>
                  <a:pt x="9257264" y="11482624"/>
                  <a:pt x="9275837" y="11459734"/>
                  <a:pt x="9267817" y="11454857"/>
                </a:cubicBezTo>
                <a:close/>
                <a:moveTo>
                  <a:pt x="1943387" y="11453355"/>
                </a:moveTo>
                <a:lnTo>
                  <a:pt x="1937383" y="11471367"/>
                </a:lnTo>
                <a:lnTo>
                  <a:pt x="1919372" y="11474368"/>
                </a:lnTo>
                <a:lnTo>
                  <a:pt x="1918371" y="11463362"/>
                </a:lnTo>
                <a:close/>
                <a:moveTo>
                  <a:pt x="1693229" y="11411329"/>
                </a:moveTo>
                <a:lnTo>
                  <a:pt x="1688226" y="11412329"/>
                </a:lnTo>
                <a:cubicBezTo>
                  <a:pt x="1689226" y="11413330"/>
                  <a:pt x="1690227" y="11413330"/>
                  <a:pt x="1690227" y="11414330"/>
                </a:cubicBezTo>
                <a:cubicBezTo>
                  <a:pt x="1691228" y="11413330"/>
                  <a:pt x="1692228" y="11412329"/>
                  <a:pt x="1693229" y="11411329"/>
                </a:cubicBezTo>
                <a:close/>
                <a:moveTo>
                  <a:pt x="1693229" y="11405325"/>
                </a:moveTo>
                <a:lnTo>
                  <a:pt x="1693418" y="11406082"/>
                </a:lnTo>
                <a:lnTo>
                  <a:pt x="1693229" y="11406326"/>
                </a:lnTo>
                <a:lnTo>
                  <a:pt x="1693051" y="11405539"/>
                </a:lnTo>
                <a:close/>
                <a:moveTo>
                  <a:pt x="9454137" y="11372304"/>
                </a:moveTo>
                <a:cubicBezTo>
                  <a:pt x="9448134" y="11373305"/>
                  <a:pt x="9440129" y="11381310"/>
                  <a:pt x="9434125" y="11385312"/>
                </a:cubicBezTo>
                <a:cubicBezTo>
                  <a:pt x="9421117" y="11396319"/>
                  <a:pt x="9417114" y="11394318"/>
                  <a:pt x="9417114" y="11392316"/>
                </a:cubicBezTo>
                <a:cubicBezTo>
                  <a:pt x="9417114" y="11393317"/>
                  <a:pt x="9417114" y="11395318"/>
                  <a:pt x="9416114" y="11401322"/>
                </a:cubicBezTo>
                <a:cubicBezTo>
                  <a:pt x="9410110" y="11437345"/>
                  <a:pt x="9411110" y="11470366"/>
                  <a:pt x="9411110" y="11503387"/>
                </a:cubicBezTo>
                <a:cubicBezTo>
                  <a:pt x="9410110" y="11504387"/>
                  <a:pt x="9423118" y="11500385"/>
                  <a:pt x="9431123" y="11497383"/>
                </a:cubicBezTo>
                <a:cubicBezTo>
                  <a:pt x="9465145" y="11482373"/>
                  <a:pt x="9512174" y="11434343"/>
                  <a:pt x="9512174" y="11414330"/>
                </a:cubicBezTo>
                <a:cubicBezTo>
                  <a:pt x="9513175" y="11390315"/>
                  <a:pt x="9482155" y="11366300"/>
                  <a:pt x="9454137" y="11372304"/>
                </a:cubicBezTo>
                <a:close/>
                <a:moveTo>
                  <a:pt x="1704862" y="11368802"/>
                </a:moveTo>
                <a:cubicBezTo>
                  <a:pt x="1700484" y="11369803"/>
                  <a:pt x="1695230" y="11374306"/>
                  <a:pt x="1692228" y="11381310"/>
                </a:cubicBezTo>
                <a:cubicBezTo>
                  <a:pt x="1690227" y="11385813"/>
                  <a:pt x="1689977" y="11390066"/>
                  <a:pt x="1690478" y="11394193"/>
                </a:cubicBezTo>
                <a:lnTo>
                  <a:pt x="1693051" y="11405539"/>
                </a:lnTo>
                <a:lnTo>
                  <a:pt x="1688226" y="11411329"/>
                </a:lnTo>
                <a:lnTo>
                  <a:pt x="1694230" y="11409327"/>
                </a:lnTo>
                <a:lnTo>
                  <a:pt x="1693418" y="11406082"/>
                </a:lnTo>
                <a:lnTo>
                  <a:pt x="1705362" y="11390691"/>
                </a:lnTo>
                <a:cubicBezTo>
                  <a:pt x="1708989" y="11385562"/>
                  <a:pt x="1711741" y="11380809"/>
                  <a:pt x="1712241" y="11377307"/>
                </a:cubicBezTo>
                <a:cubicBezTo>
                  <a:pt x="1712742" y="11370303"/>
                  <a:pt x="1709239" y="11367801"/>
                  <a:pt x="1704862" y="11368802"/>
                </a:cubicBezTo>
                <a:close/>
                <a:moveTo>
                  <a:pt x="9122928" y="11368302"/>
                </a:moveTo>
                <a:cubicBezTo>
                  <a:pt x="9101915" y="11369302"/>
                  <a:pt x="9085905" y="11385312"/>
                  <a:pt x="9072897" y="11403324"/>
                </a:cubicBezTo>
                <a:lnTo>
                  <a:pt x="9064892" y="11421335"/>
                </a:lnTo>
                <a:cubicBezTo>
                  <a:pt x="9070895" y="11420334"/>
                  <a:pt x="9077900" y="11419334"/>
                  <a:pt x="9083903" y="11416332"/>
                </a:cubicBezTo>
                <a:cubicBezTo>
                  <a:pt x="9102916" y="11408327"/>
                  <a:pt x="9122928" y="11396319"/>
                  <a:pt x="9128932" y="11375306"/>
                </a:cubicBezTo>
                <a:cubicBezTo>
                  <a:pt x="9129933" y="11372304"/>
                  <a:pt x="9125930" y="11368302"/>
                  <a:pt x="9122928" y="11368302"/>
                </a:cubicBezTo>
                <a:close/>
                <a:moveTo>
                  <a:pt x="9043878" y="11354293"/>
                </a:moveTo>
                <a:cubicBezTo>
                  <a:pt x="9013859" y="11353292"/>
                  <a:pt x="8980838" y="11356294"/>
                  <a:pt x="8944816" y="11385312"/>
                </a:cubicBezTo>
                <a:cubicBezTo>
                  <a:pt x="8936810" y="11399321"/>
                  <a:pt x="8920800" y="11419334"/>
                  <a:pt x="8923802" y="11422335"/>
                </a:cubicBezTo>
                <a:cubicBezTo>
                  <a:pt x="8932808" y="11431341"/>
                  <a:pt x="8949819" y="11444349"/>
                  <a:pt x="8963827" y="11437345"/>
                </a:cubicBezTo>
                <a:cubicBezTo>
                  <a:pt x="8989844" y="11425337"/>
                  <a:pt x="9016861" y="11401322"/>
                  <a:pt x="9041877" y="11381310"/>
                </a:cubicBezTo>
                <a:cubicBezTo>
                  <a:pt x="9046880" y="11376307"/>
                  <a:pt x="9048881" y="11354293"/>
                  <a:pt x="9043878" y="11354293"/>
                </a:cubicBezTo>
                <a:close/>
                <a:moveTo>
                  <a:pt x="9372211" y="11334906"/>
                </a:moveTo>
                <a:cubicBezTo>
                  <a:pt x="9366332" y="11336031"/>
                  <a:pt x="9359578" y="11337783"/>
                  <a:pt x="9354074" y="11338283"/>
                </a:cubicBezTo>
                <a:cubicBezTo>
                  <a:pt x="9355075" y="11348289"/>
                  <a:pt x="9356076" y="11359296"/>
                  <a:pt x="9357076" y="11369302"/>
                </a:cubicBezTo>
                <a:cubicBezTo>
                  <a:pt x="9367082" y="11368302"/>
                  <a:pt x="9378090" y="11366300"/>
                  <a:pt x="9388096" y="11365299"/>
                </a:cubicBezTo>
                <a:cubicBezTo>
                  <a:pt x="9387095" y="11355293"/>
                  <a:pt x="9390097" y="11341284"/>
                  <a:pt x="9385094" y="11335280"/>
                </a:cubicBezTo>
                <a:cubicBezTo>
                  <a:pt x="9383093" y="11333279"/>
                  <a:pt x="9378089" y="11333780"/>
                  <a:pt x="9372211" y="11334906"/>
                </a:cubicBezTo>
                <a:close/>
                <a:moveTo>
                  <a:pt x="9319052" y="11260233"/>
                </a:moveTo>
                <a:lnTo>
                  <a:pt x="9295037" y="11266237"/>
                </a:lnTo>
                <a:lnTo>
                  <a:pt x="9294036" y="11279245"/>
                </a:lnTo>
                <a:lnTo>
                  <a:pt x="9312047" y="11278245"/>
                </a:lnTo>
                <a:close/>
                <a:moveTo>
                  <a:pt x="9633251" y="11235217"/>
                </a:moveTo>
                <a:lnTo>
                  <a:pt x="9616240" y="11242222"/>
                </a:lnTo>
                <a:lnTo>
                  <a:pt x="9608235" y="11261234"/>
                </a:lnTo>
                <a:lnTo>
                  <a:pt x="9628248" y="11258232"/>
                </a:lnTo>
                <a:close/>
                <a:moveTo>
                  <a:pt x="9400979" y="11191314"/>
                </a:moveTo>
                <a:cubicBezTo>
                  <a:pt x="9399103" y="11188688"/>
                  <a:pt x="9392099" y="11190189"/>
                  <a:pt x="9380091" y="11196193"/>
                </a:cubicBezTo>
                <a:cubicBezTo>
                  <a:pt x="9377089" y="11198194"/>
                  <a:pt x="9374087" y="11208200"/>
                  <a:pt x="9371085" y="11214204"/>
                </a:cubicBezTo>
                <a:cubicBezTo>
                  <a:pt x="9378090" y="11213204"/>
                  <a:pt x="9388096" y="11214204"/>
                  <a:pt x="9391098" y="11211202"/>
                </a:cubicBezTo>
                <a:cubicBezTo>
                  <a:pt x="9399604" y="11200695"/>
                  <a:pt x="9402856" y="11193941"/>
                  <a:pt x="9400979" y="11191314"/>
                </a:cubicBezTo>
                <a:close/>
                <a:moveTo>
                  <a:pt x="9591724" y="11189188"/>
                </a:moveTo>
                <a:cubicBezTo>
                  <a:pt x="9588222" y="11189688"/>
                  <a:pt x="9584220" y="11190689"/>
                  <a:pt x="9581218" y="11191189"/>
                </a:cubicBezTo>
                <a:lnTo>
                  <a:pt x="9574213" y="11209201"/>
                </a:lnTo>
                <a:lnTo>
                  <a:pt x="9593226" y="11208200"/>
                </a:lnTo>
                <a:cubicBezTo>
                  <a:pt x="9595227" y="11202196"/>
                  <a:pt x="9601231" y="11193191"/>
                  <a:pt x="9599229" y="11190188"/>
                </a:cubicBezTo>
                <a:cubicBezTo>
                  <a:pt x="9598229" y="11188688"/>
                  <a:pt x="9595227" y="11188688"/>
                  <a:pt x="9591724" y="11189188"/>
                </a:cubicBezTo>
                <a:close/>
                <a:moveTo>
                  <a:pt x="9918682" y="11165923"/>
                </a:moveTo>
                <a:cubicBezTo>
                  <a:pt x="9906924" y="11166674"/>
                  <a:pt x="9892415" y="11173178"/>
                  <a:pt x="9879406" y="11185185"/>
                </a:cubicBezTo>
                <a:cubicBezTo>
                  <a:pt x="9858393" y="11203197"/>
                  <a:pt x="9849387" y="11219207"/>
                  <a:pt x="9859394" y="11234217"/>
                </a:cubicBezTo>
                <a:cubicBezTo>
                  <a:pt x="9869400" y="11249226"/>
                  <a:pt x="9885411" y="11247225"/>
                  <a:pt x="9908425" y="11232215"/>
                </a:cubicBezTo>
                <a:cubicBezTo>
                  <a:pt x="9930439" y="11217206"/>
                  <a:pt x="9943447" y="11197193"/>
                  <a:pt x="9941446" y="11181183"/>
                </a:cubicBezTo>
                <a:cubicBezTo>
                  <a:pt x="9939445" y="11170176"/>
                  <a:pt x="9930439" y="11165173"/>
                  <a:pt x="9918682" y="11165923"/>
                </a:cubicBezTo>
                <a:close/>
                <a:moveTo>
                  <a:pt x="9378090" y="11087123"/>
                </a:moveTo>
                <a:cubicBezTo>
                  <a:pt x="9374087" y="11086123"/>
                  <a:pt x="9367082" y="11088124"/>
                  <a:pt x="9361079" y="11088124"/>
                </a:cubicBezTo>
                <a:lnTo>
                  <a:pt x="9365081" y="11108137"/>
                </a:lnTo>
                <a:lnTo>
                  <a:pt x="9378090" y="11099131"/>
                </a:lnTo>
                <a:cubicBezTo>
                  <a:pt x="9378090" y="11095128"/>
                  <a:pt x="9381091" y="11088124"/>
                  <a:pt x="9378090" y="11087123"/>
                </a:cubicBezTo>
                <a:close/>
                <a:moveTo>
                  <a:pt x="9820870" y="11047349"/>
                </a:moveTo>
                <a:cubicBezTo>
                  <a:pt x="9816867" y="11047599"/>
                  <a:pt x="9813365" y="11048099"/>
                  <a:pt x="9813365" y="11048099"/>
                </a:cubicBezTo>
                <a:cubicBezTo>
                  <a:pt x="9799356" y="11073115"/>
                  <a:pt x="9785347" y="11098131"/>
                  <a:pt x="9771338" y="11125147"/>
                </a:cubicBezTo>
                <a:cubicBezTo>
                  <a:pt x="9791351" y="11118143"/>
                  <a:pt x="9805360" y="11117142"/>
                  <a:pt x="9816367" y="11109137"/>
                </a:cubicBezTo>
                <a:cubicBezTo>
                  <a:pt x="9844384" y="11089125"/>
                  <a:pt x="9851389" y="11059106"/>
                  <a:pt x="9831376" y="11048099"/>
                </a:cubicBezTo>
                <a:cubicBezTo>
                  <a:pt x="9829375" y="11047099"/>
                  <a:pt x="9824872" y="11047099"/>
                  <a:pt x="9820870" y="11047349"/>
                </a:cubicBezTo>
                <a:close/>
                <a:moveTo>
                  <a:pt x="2124202" y="10972252"/>
                </a:moveTo>
                <a:lnTo>
                  <a:pt x="2123501" y="10975052"/>
                </a:lnTo>
                <a:cubicBezTo>
                  <a:pt x="2122501" y="10975052"/>
                  <a:pt x="2122501" y="10974052"/>
                  <a:pt x="2121500" y="10974052"/>
                </a:cubicBezTo>
                <a:close/>
                <a:moveTo>
                  <a:pt x="2118751" y="10971578"/>
                </a:moveTo>
                <a:lnTo>
                  <a:pt x="2121500" y="10974052"/>
                </a:lnTo>
                <a:lnTo>
                  <a:pt x="2118997" y="10975623"/>
                </a:lnTo>
                <a:lnTo>
                  <a:pt x="2117497" y="10973052"/>
                </a:lnTo>
                <a:close/>
                <a:moveTo>
                  <a:pt x="2124502" y="10971050"/>
                </a:moveTo>
                <a:cubicBezTo>
                  <a:pt x="2125502" y="10971050"/>
                  <a:pt x="2125502" y="10972051"/>
                  <a:pt x="2125502" y="10972051"/>
                </a:cubicBezTo>
                <a:cubicBezTo>
                  <a:pt x="2124502" y="10973052"/>
                  <a:pt x="2123501" y="10974052"/>
                  <a:pt x="2123501" y="10975052"/>
                </a:cubicBezTo>
                <a:lnTo>
                  <a:pt x="2124502" y="10972051"/>
                </a:lnTo>
                <a:lnTo>
                  <a:pt x="2124202" y="10972252"/>
                </a:lnTo>
                <a:close/>
                <a:moveTo>
                  <a:pt x="9820369" y="10965172"/>
                </a:moveTo>
                <a:cubicBezTo>
                  <a:pt x="9816867" y="10965547"/>
                  <a:pt x="9812865" y="10966547"/>
                  <a:pt x="9810363" y="10968048"/>
                </a:cubicBezTo>
                <a:cubicBezTo>
                  <a:pt x="9806360" y="10971050"/>
                  <a:pt x="9804359" y="10979055"/>
                  <a:pt x="9802358" y="10985059"/>
                </a:cubicBezTo>
                <a:lnTo>
                  <a:pt x="9820369" y="10984058"/>
                </a:lnTo>
                <a:cubicBezTo>
                  <a:pt x="9823371" y="10978055"/>
                  <a:pt x="9828374" y="10970049"/>
                  <a:pt x="9827373" y="10966047"/>
                </a:cubicBezTo>
                <a:cubicBezTo>
                  <a:pt x="9826873" y="10965047"/>
                  <a:pt x="9823871" y="10964797"/>
                  <a:pt x="9820369" y="10965172"/>
                </a:cubicBezTo>
                <a:close/>
                <a:moveTo>
                  <a:pt x="10630882" y="10957041"/>
                </a:moveTo>
                <a:cubicBezTo>
                  <a:pt x="10613871" y="10950037"/>
                  <a:pt x="10603864" y="10958042"/>
                  <a:pt x="10603864" y="10977054"/>
                </a:cubicBezTo>
                <a:cubicBezTo>
                  <a:pt x="10603864" y="10979055"/>
                  <a:pt x="10615873" y="10976053"/>
                  <a:pt x="10622877" y="10975052"/>
                </a:cubicBezTo>
                <a:cubicBezTo>
                  <a:pt x="10625879" y="10968048"/>
                  <a:pt x="10632883" y="10958042"/>
                  <a:pt x="10630882" y="10957041"/>
                </a:cubicBezTo>
                <a:close/>
                <a:moveTo>
                  <a:pt x="9496164" y="10908010"/>
                </a:moveTo>
                <a:cubicBezTo>
                  <a:pt x="9505170" y="10909011"/>
                  <a:pt x="9512174" y="10912013"/>
                  <a:pt x="9520180" y="10914014"/>
                </a:cubicBezTo>
                <a:cubicBezTo>
                  <a:pt x="9522180" y="10913014"/>
                  <a:pt x="9524182" y="10911012"/>
                  <a:pt x="9526183" y="10910011"/>
                </a:cubicBezTo>
                <a:lnTo>
                  <a:pt x="9525183" y="10915014"/>
                </a:lnTo>
                <a:cubicBezTo>
                  <a:pt x="9524182" y="10915014"/>
                  <a:pt x="9522180" y="10914014"/>
                  <a:pt x="9521180" y="10914014"/>
                </a:cubicBezTo>
                <a:cubicBezTo>
                  <a:pt x="9506170" y="10925021"/>
                  <a:pt x="9491161" y="10935027"/>
                  <a:pt x="9484156" y="10919017"/>
                </a:cubicBezTo>
                <a:cubicBezTo>
                  <a:pt x="9484156" y="10918017"/>
                  <a:pt x="9495164" y="10908010"/>
                  <a:pt x="9496164" y="10908010"/>
                </a:cubicBezTo>
                <a:close/>
                <a:moveTo>
                  <a:pt x="9470148" y="10858979"/>
                </a:moveTo>
                <a:cubicBezTo>
                  <a:pt x="9472149" y="10859980"/>
                  <a:pt x="9465145" y="10870987"/>
                  <a:pt x="9463143" y="10876991"/>
                </a:cubicBezTo>
                <a:cubicBezTo>
                  <a:pt x="9456139" y="10877992"/>
                  <a:pt x="9444131" y="10880993"/>
                  <a:pt x="9444131" y="10878992"/>
                </a:cubicBezTo>
                <a:cubicBezTo>
                  <a:pt x="9443131" y="10859980"/>
                  <a:pt x="9454137" y="10851975"/>
                  <a:pt x="9470148" y="10858979"/>
                </a:cubicBezTo>
                <a:close/>
                <a:moveTo>
                  <a:pt x="10316886" y="10814373"/>
                </a:moveTo>
                <a:cubicBezTo>
                  <a:pt x="10300797" y="10810574"/>
                  <a:pt x="10276407" y="10820705"/>
                  <a:pt x="10257646" y="10840968"/>
                </a:cubicBezTo>
                <a:cubicBezTo>
                  <a:pt x="10252642" y="10846972"/>
                  <a:pt x="10247639" y="10859980"/>
                  <a:pt x="10248640" y="10859980"/>
                </a:cubicBezTo>
                <a:cubicBezTo>
                  <a:pt x="10272655" y="10860981"/>
                  <a:pt x="10296670" y="10861981"/>
                  <a:pt x="10323687" y="10861981"/>
                </a:cubicBezTo>
                <a:cubicBezTo>
                  <a:pt x="10326689" y="10843970"/>
                  <a:pt x="10333693" y="10829961"/>
                  <a:pt x="10329692" y="10822957"/>
                </a:cubicBezTo>
                <a:cubicBezTo>
                  <a:pt x="10326690" y="10818454"/>
                  <a:pt x="10322249" y="10815640"/>
                  <a:pt x="10316886" y="10814373"/>
                </a:cubicBezTo>
                <a:close/>
                <a:moveTo>
                  <a:pt x="2264034" y="10800309"/>
                </a:moveTo>
                <a:lnTo>
                  <a:pt x="2264590" y="10800943"/>
                </a:lnTo>
                <a:lnTo>
                  <a:pt x="2263708" y="10801520"/>
                </a:lnTo>
                <a:lnTo>
                  <a:pt x="2263590" y="10800943"/>
                </a:lnTo>
                <a:close/>
                <a:moveTo>
                  <a:pt x="2269594" y="10797941"/>
                </a:moveTo>
                <a:cubicBezTo>
                  <a:pt x="2270594" y="10798941"/>
                  <a:pt x="2270594" y="10799942"/>
                  <a:pt x="2270594" y="10800943"/>
                </a:cubicBezTo>
                <a:cubicBezTo>
                  <a:pt x="2269594" y="10801943"/>
                  <a:pt x="2268593" y="10802944"/>
                  <a:pt x="2267592" y="10803944"/>
                </a:cubicBezTo>
                <a:close/>
                <a:moveTo>
                  <a:pt x="10637886" y="10796940"/>
                </a:moveTo>
                <a:cubicBezTo>
                  <a:pt x="10619875" y="10789935"/>
                  <a:pt x="10608867" y="10797941"/>
                  <a:pt x="10609869" y="10816953"/>
                </a:cubicBezTo>
                <a:cubicBezTo>
                  <a:pt x="10609869" y="10818954"/>
                  <a:pt x="10622877" y="10816953"/>
                  <a:pt x="10629882" y="10815952"/>
                </a:cubicBezTo>
                <a:cubicBezTo>
                  <a:pt x="10632883" y="10808948"/>
                  <a:pt x="10639888" y="10797941"/>
                  <a:pt x="10637886" y="10796940"/>
                </a:cubicBezTo>
                <a:close/>
                <a:moveTo>
                  <a:pt x="2269594" y="10796940"/>
                </a:moveTo>
                <a:lnTo>
                  <a:pt x="2267592" y="10803944"/>
                </a:lnTo>
                <a:lnTo>
                  <a:pt x="2264590" y="10800943"/>
                </a:lnTo>
                <a:cubicBezTo>
                  <a:pt x="2266592" y="10798941"/>
                  <a:pt x="2267592" y="10798941"/>
                  <a:pt x="2269594" y="10796940"/>
                </a:cubicBezTo>
                <a:close/>
                <a:moveTo>
                  <a:pt x="9422117" y="10731899"/>
                </a:moveTo>
                <a:cubicBezTo>
                  <a:pt x="9451136" y="10739904"/>
                  <a:pt x="9479153" y="10748910"/>
                  <a:pt x="9507171" y="10757916"/>
                </a:cubicBezTo>
                <a:cubicBezTo>
                  <a:pt x="9507171" y="10757916"/>
                  <a:pt x="9505170" y="10760917"/>
                  <a:pt x="9502168" y="10763919"/>
                </a:cubicBezTo>
                <a:cubicBezTo>
                  <a:pt x="9499166" y="10767922"/>
                  <a:pt x="9496164" y="10771924"/>
                  <a:pt x="9494163" y="10774926"/>
                </a:cubicBezTo>
                <a:cubicBezTo>
                  <a:pt x="9484156" y="10779929"/>
                  <a:pt x="9471148" y="10788935"/>
                  <a:pt x="9462142" y="10791937"/>
                </a:cubicBezTo>
                <a:cubicBezTo>
                  <a:pt x="9459141" y="10792938"/>
                  <a:pt x="9457139" y="10793938"/>
                  <a:pt x="9456139" y="10792938"/>
                </a:cubicBezTo>
                <a:cubicBezTo>
                  <a:pt x="9437127" y="10784932"/>
                  <a:pt x="9423118" y="10771924"/>
                  <a:pt x="9409109" y="10759916"/>
                </a:cubicBezTo>
                <a:cubicBezTo>
                  <a:pt x="9406107" y="10757916"/>
                  <a:pt x="9410110" y="10748910"/>
                  <a:pt x="9412111" y="10742906"/>
                </a:cubicBezTo>
                <a:cubicBezTo>
                  <a:pt x="9413112" y="10738903"/>
                  <a:pt x="9422117" y="10731899"/>
                  <a:pt x="9422117" y="10731899"/>
                </a:cubicBezTo>
                <a:close/>
                <a:moveTo>
                  <a:pt x="9686284" y="10612824"/>
                </a:moveTo>
                <a:cubicBezTo>
                  <a:pt x="9697291" y="10619828"/>
                  <a:pt x="9705297" y="10630835"/>
                  <a:pt x="9713302" y="10640841"/>
                </a:cubicBezTo>
                <a:cubicBezTo>
                  <a:pt x="9715303" y="10639840"/>
                  <a:pt x="9716303" y="10638840"/>
                  <a:pt x="9718305" y="10637840"/>
                </a:cubicBezTo>
                <a:lnTo>
                  <a:pt x="9715303" y="10643843"/>
                </a:lnTo>
                <a:cubicBezTo>
                  <a:pt x="9714302" y="10642843"/>
                  <a:pt x="9713302" y="10641842"/>
                  <a:pt x="9712301" y="10640841"/>
                </a:cubicBezTo>
                <a:cubicBezTo>
                  <a:pt x="9683283" y="10659853"/>
                  <a:pt x="9662269" y="10660854"/>
                  <a:pt x="9652263" y="10640841"/>
                </a:cubicBezTo>
                <a:cubicBezTo>
                  <a:pt x="9650262" y="10637840"/>
                  <a:pt x="9653264" y="10625832"/>
                  <a:pt x="9656265" y="10624831"/>
                </a:cubicBezTo>
                <a:cubicBezTo>
                  <a:pt x="9666272" y="10618827"/>
                  <a:pt x="9682282" y="10609821"/>
                  <a:pt x="9686284" y="10612824"/>
                </a:cubicBezTo>
                <a:close/>
                <a:moveTo>
                  <a:pt x="10423251" y="10534399"/>
                </a:moveTo>
                <a:cubicBezTo>
                  <a:pt x="10417747" y="10535025"/>
                  <a:pt x="10411243" y="10536275"/>
                  <a:pt x="10405740" y="10536775"/>
                </a:cubicBezTo>
                <a:cubicBezTo>
                  <a:pt x="10406740" y="10547783"/>
                  <a:pt x="10403738" y="10560791"/>
                  <a:pt x="10409742" y="10566794"/>
                </a:cubicBezTo>
                <a:cubicBezTo>
                  <a:pt x="10413744" y="10570797"/>
                  <a:pt x="10429755" y="10565794"/>
                  <a:pt x="10439761" y="10564793"/>
                </a:cubicBezTo>
                <a:cubicBezTo>
                  <a:pt x="10438760" y="10554787"/>
                  <a:pt x="10440762" y="10542780"/>
                  <a:pt x="10434758" y="10535775"/>
                </a:cubicBezTo>
                <a:cubicBezTo>
                  <a:pt x="10433257" y="10533774"/>
                  <a:pt x="10428754" y="10533774"/>
                  <a:pt x="10423251" y="10534399"/>
                </a:cubicBezTo>
                <a:close/>
                <a:moveTo>
                  <a:pt x="10535321" y="10510634"/>
                </a:moveTo>
                <a:cubicBezTo>
                  <a:pt x="10531569" y="10511009"/>
                  <a:pt x="10528317" y="10511760"/>
                  <a:pt x="10527816" y="10512761"/>
                </a:cubicBezTo>
                <a:cubicBezTo>
                  <a:pt x="10514809" y="10529771"/>
                  <a:pt x="10516810" y="10537776"/>
                  <a:pt x="10531819" y="10533774"/>
                </a:cubicBezTo>
                <a:cubicBezTo>
                  <a:pt x="10535822" y="10532773"/>
                  <a:pt x="10540825" y="10526769"/>
                  <a:pt x="10545828" y="10522767"/>
                </a:cubicBezTo>
                <a:cubicBezTo>
                  <a:pt x="10545828" y="10518764"/>
                  <a:pt x="10548829" y="10511760"/>
                  <a:pt x="10545828" y="10510759"/>
                </a:cubicBezTo>
                <a:cubicBezTo>
                  <a:pt x="10543327" y="10510259"/>
                  <a:pt x="10539074" y="10510259"/>
                  <a:pt x="10535321" y="10510634"/>
                </a:cubicBezTo>
                <a:close/>
                <a:moveTo>
                  <a:pt x="9951452" y="10463729"/>
                </a:moveTo>
                <a:cubicBezTo>
                  <a:pt x="9963460" y="10458726"/>
                  <a:pt x="9979470" y="10471734"/>
                  <a:pt x="9986474" y="10482742"/>
                </a:cubicBezTo>
                <a:cubicBezTo>
                  <a:pt x="9993479" y="10495750"/>
                  <a:pt x="9982471" y="10501753"/>
                  <a:pt x="9961458" y="10507757"/>
                </a:cubicBezTo>
                <a:cubicBezTo>
                  <a:pt x="9934441" y="10515762"/>
                  <a:pt x="9906424" y="10533774"/>
                  <a:pt x="9878406" y="10545781"/>
                </a:cubicBezTo>
                <a:cubicBezTo>
                  <a:pt x="9871401" y="10548783"/>
                  <a:pt x="9865398" y="10547783"/>
                  <a:pt x="9860395" y="10547783"/>
                </a:cubicBezTo>
                <a:cubicBezTo>
                  <a:pt x="9862396" y="10538777"/>
                  <a:pt x="9863397" y="10523767"/>
                  <a:pt x="9871401" y="10517764"/>
                </a:cubicBezTo>
                <a:cubicBezTo>
                  <a:pt x="9896417" y="10497751"/>
                  <a:pt x="9924435" y="10475737"/>
                  <a:pt x="9951452" y="10463729"/>
                </a:cubicBezTo>
                <a:close/>
                <a:moveTo>
                  <a:pt x="10373719" y="10458726"/>
                </a:moveTo>
                <a:cubicBezTo>
                  <a:pt x="10331693" y="10468732"/>
                  <a:pt x="10287665" y="10486744"/>
                  <a:pt x="10244637" y="10502754"/>
                </a:cubicBezTo>
                <a:cubicBezTo>
                  <a:pt x="10242636" y="10503755"/>
                  <a:pt x="10238634" y="10514761"/>
                  <a:pt x="10238634" y="10520765"/>
                </a:cubicBezTo>
                <a:cubicBezTo>
                  <a:pt x="10238634" y="10525769"/>
                  <a:pt x="10239634" y="10532773"/>
                  <a:pt x="10243637" y="10534774"/>
                </a:cubicBezTo>
                <a:cubicBezTo>
                  <a:pt x="10284663" y="10553786"/>
                  <a:pt x="10343700" y="10539777"/>
                  <a:pt x="10383725" y="10499752"/>
                </a:cubicBezTo>
                <a:cubicBezTo>
                  <a:pt x="10379723" y="10485743"/>
                  <a:pt x="10380724" y="10456725"/>
                  <a:pt x="10373719" y="10458726"/>
                </a:cubicBezTo>
                <a:close/>
                <a:moveTo>
                  <a:pt x="11386860" y="10399565"/>
                </a:moveTo>
                <a:cubicBezTo>
                  <a:pt x="11383358" y="10399940"/>
                  <a:pt x="11379356" y="10400690"/>
                  <a:pt x="11376354" y="10400690"/>
                </a:cubicBezTo>
                <a:lnTo>
                  <a:pt x="11367348" y="10419701"/>
                </a:lnTo>
                <a:lnTo>
                  <a:pt x="11387360" y="10419701"/>
                </a:lnTo>
                <a:cubicBezTo>
                  <a:pt x="11390363" y="10413698"/>
                  <a:pt x="11396366" y="10404692"/>
                  <a:pt x="11394364" y="10400690"/>
                </a:cubicBezTo>
                <a:cubicBezTo>
                  <a:pt x="11393363" y="10399189"/>
                  <a:pt x="11390362" y="10399189"/>
                  <a:pt x="11386860" y="10399565"/>
                </a:cubicBezTo>
                <a:close/>
                <a:moveTo>
                  <a:pt x="10805992" y="10341778"/>
                </a:moveTo>
                <a:cubicBezTo>
                  <a:pt x="10796987" y="10342903"/>
                  <a:pt x="10786480" y="10348157"/>
                  <a:pt x="10774973" y="10358663"/>
                </a:cubicBezTo>
                <a:cubicBezTo>
                  <a:pt x="10763966" y="10368669"/>
                  <a:pt x="10750958" y="10382678"/>
                  <a:pt x="10747956" y="10392685"/>
                </a:cubicBezTo>
                <a:cubicBezTo>
                  <a:pt x="10744954" y="10403691"/>
                  <a:pt x="10751958" y="10411696"/>
                  <a:pt x="10755961" y="10421703"/>
                </a:cubicBezTo>
                <a:cubicBezTo>
                  <a:pt x="10761965" y="10428707"/>
                  <a:pt x="10764967" y="10439714"/>
                  <a:pt x="10774973" y="10442716"/>
                </a:cubicBezTo>
                <a:cubicBezTo>
                  <a:pt x="10781977" y="10445718"/>
                  <a:pt x="10805993" y="10438713"/>
                  <a:pt x="10806993" y="10436712"/>
                </a:cubicBezTo>
                <a:cubicBezTo>
                  <a:pt x="10825005" y="10404692"/>
                  <a:pt x="10848019" y="10371671"/>
                  <a:pt x="10828006" y="10349657"/>
                </a:cubicBezTo>
                <a:cubicBezTo>
                  <a:pt x="10822503" y="10343654"/>
                  <a:pt x="10814998" y="10340652"/>
                  <a:pt x="10805992" y="10341778"/>
                </a:cubicBezTo>
                <a:close/>
                <a:moveTo>
                  <a:pt x="11292300" y="10280614"/>
                </a:moveTo>
                <a:cubicBezTo>
                  <a:pt x="11289298" y="10281614"/>
                  <a:pt x="11280293" y="10288619"/>
                  <a:pt x="11280293" y="10289619"/>
                </a:cubicBezTo>
                <a:cubicBezTo>
                  <a:pt x="11280293" y="10300626"/>
                  <a:pt x="11282294" y="10310633"/>
                  <a:pt x="11284295" y="10327643"/>
                </a:cubicBezTo>
                <a:cubicBezTo>
                  <a:pt x="11293301" y="10331646"/>
                  <a:pt x="11306309" y="10338650"/>
                  <a:pt x="11320318" y="10344654"/>
                </a:cubicBezTo>
                <a:cubicBezTo>
                  <a:pt x="11321319" y="10345655"/>
                  <a:pt x="11332325" y="10338650"/>
                  <a:pt x="11333326" y="10335648"/>
                </a:cubicBezTo>
                <a:cubicBezTo>
                  <a:pt x="11344333" y="10310633"/>
                  <a:pt x="11318316" y="10276611"/>
                  <a:pt x="11292300" y="10280614"/>
                </a:cubicBezTo>
                <a:close/>
                <a:moveTo>
                  <a:pt x="10011141" y="10246353"/>
                </a:moveTo>
                <a:lnTo>
                  <a:pt x="10010469" y="10247430"/>
                </a:lnTo>
                <a:lnTo>
                  <a:pt x="10009489" y="10247593"/>
                </a:lnTo>
                <a:close/>
                <a:moveTo>
                  <a:pt x="10012769" y="10243746"/>
                </a:moveTo>
                <a:lnTo>
                  <a:pt x="10013491" y="10244590"/>
                </a:lnTo>
                <a:lnTo>
                  <a:pt x="10011141" y="10246353"/>
                </a:lnTo>
                <a:close/>
                <a:moveTo>
                  <a:pt x="10167839" y="10212821"/>
                </a:moveTo>
                <a:cubicBezTo>
                  <a:pt x="10154080" y="10216573"/>
                  <a:pt x="10136069" y="10228581"/>
                  <a:pt x="10109552" y="10249594"/>
                </a:cubicBezTo>
                <a:cubicBezTo>
                  <a:pt x="10097544" y="10260601"/>
                  <a:pt x="10080534" y="10272609"/>
                  <a:pt x="10074530" y="10283615"/>
                </a:cubicBezTo>
                <a:cubicBezTo>
                  <a:pt x="10058520" y="10316636"/>
                  <a:pt x="10093542" y="10301627"/>
                  <a:pt x="10108552" y="10298625"/>
                </a:cubicBezTo>
                <a:cubicBezTo>
                  <a:pt x="10165588" y="10284616"/>
                  <a:pt x="10200610" y="10295623"/>
                  <a:pt x="10218621" y="10329644"/>
                </a:cubicBezTo>
                <a:cubicBezTo>
                  <a:pt x="10220623" y="10332647"/>
                  <a:pt x="10236632" y="10330645"/>
                  <a:pt x="10237633" y="10328644"/>
                </a:cubicBezTo>
                <a:cubicBezTo>
                  <a:pt x="10244637" y="10318637"/>
                  <a:pt x="10255645" y="10303628"/>
                  <a:pt x="10253643" y="10299625"/>
                </a:cubicBezTo>
                <a:cubicBezTo>
                  <a:pt x="10237633" y="10273609"/>
                  <a:pt x="10219622" y="10249594"/>
                  <a:pt x="10200610" y="10225579"/>
                </a:cubicBezTo>
                <a:cubicBezTo>
                  <a:pt x="10191104" y="10213571"/>
                  <a:pt x="10181598" y="10209068"/>
                  <a:pt x="10167839" y="10212821"/>
                </a:cubicBezTo>
                <a:close/>
                <a:moveTo>
                  <a:pt x="2832950" y="10186554"/>
                </a:moveTo>
                <a:cubicBezTo>
                  <a:pt x="2830948" y="10192558"/>
                  <a:pt x="2828947" y="10198562"/>
                  <a:pt x="2824945" y="10203565"/>
                </a:cubicBezTo>
                <a:cubicBezTo>
                  <a:pt x="2822944" y="10206566"/>
                  <a:pt x="2815939" y="10207567"/>
                  <a:pt x="2810936" y="10209568"/>
                </a:cubicBezTo>
                <a:cubicBezTo>
                  <a:pt x="2808935" y="10207567"/>
                  <a:pt x="2807934" y="10204565"/>
                  <a:pt x="2805933" y="10201563"/>
                </a:cubicBezTo>
                <a:close/>
                <a:moveTo>
                  <a:pt x="10087538" y="10119511"/>
                </a:moveTo>
                <a:cubicBezTo>
                  <a:pt x="10092541" y="10118511"/>
                  <a:pt x="10100547" y="10120512"/>
                  <a:pt x="10099546" y="10123514"/>
                </a:cubicBezTo>
                <a:cubicBezTo>
                  <a:pt x="10090540" y="10148530"/>
                  <a:pt x="10084536" y="10174546"/>
                  <a:pt x="10067525" y="10199562"/>
                </a:cubicBezTo>
                <a:cubicBezTo>
                  <a:pt x="10062022" y="10207567"/>
                  <a:pt x="10053267" y="10215072"/>
                  <a:pt x="10043511" y="10222452"/>
                </a:cubicBezTo>
                <a:lnTo>
                  <a:pt x="10015553" y="10243070"/>
                </a:lnTo>
                <a:lnTo>
                  <a:pt x="10013491" y="10242590"/>
                </a:lnTo>
                <a:lnTo>
                  <a:pt x="10012769" y="10243746"/>
                </a:lnTo>
                <a:lnTo>
                  <a:pt x="9994980" y="10222952"/>
                </a:lnTo>
                <a:cubicBezTo>
                  <a:pt x="9990226" y="10215072"/>
                  <a:pt x="9988475" y="10205566"/>
                  <a:pt x="9994479" y="10191557"/>
                </a:cubicBezTo>
                <a:cubicBezTo>
                  <a:pt x="10005487" y="10166541"/>
                  <a:pt x="10063523" y="10122514"/>
                  <a:pt x="10087538" y="10119511"/>
                </a:cubicBezTo>
                <a:close/>
                <a:moveTo>
                  <a:pt x="10275657" y="10093495"/>
                </a:moveTo>
                <a:cubicBezTo>
                  <a:pt x="10289667" y="10103501"/>
                  <a:pt x="10277658" y="10115509"/>
                  <a:pt x="10263649" y="10126516"/>
                </a:cubicBezTo>
                <a:cubicBezTo>
                  <a:pt x="10263649" y="10127517"/>
                  <a:pt x="10263649" y="10129518"/>
                  <a:pt x="10263649" y="10131519"/>
                </a:cubicBezTo>
                <a:lnTo>
                  <a:pt x="10257309" y="10132425"/>
                </a:lnTo>
                <a:lnTo>
                  <a:pt x="10257251" y="10131914"/>
                </a:lnTo>
                <a:lnTo>
                  <a:pt x="10262649" y="10126516"/>
                </a:lnTo>
                <a:cubicBezTo>
                  <a:pt x="10262649" y="10118511"/>
                  <a:pt x="10261648" y="10110506"/>
                  <a:pt x="10262649" y="10102501"/>
                </a:cubicBezTo>
                <a:cubicBezTo>
                  <a:pt x="10262649" y="10100500"/>
                  <a:pt x="10274657" y="10092495"/>
                  <a:pt x="10275657" y="10093495"/>
                </a:cubicBezTo>
                <a:close/>
                <a:moveTo>
                  <a:pt x="10688043" y="10091869"/>
                </a:moveTo>
                <a:cubicBezTo>
                  <a:pt x="10686167" y="10088993"/>
                  <a:pt x="10679412" y="10089493"/>
                  <a:pt x="10667905" y="10093495"/>
                </a:cubicBezTo>
                <a:cubicBezTo>
                  <a:pt x="10665904" y="10094495"/>
                  <a:pt x="10662902" y="10105503"/>
                  <a:pt x="10660901" y="10111506"/>
                </a:cubicBezTo>
                <a:cubicBezTo>
                  <a:pt x="10666905" y="10111506"/>
                  <a:pt x="10677911" y="10112507"/>
                  <a:pt x="10678912" y="10110506"/>
                </a:cubicBezTo>
                <a:cubicBezTo>
                  <a:pt x="10686917" y="10101000"/>
                  <a:pt x="10689919" y="10094746"/>
                  <a:pt x="10688043" y="10091869"/>
                </a:cubicBezTo>
                <a:close/>
                <a:moveTo>
                  <a:pt x="11282123" y="10091306"/>
                </a:moveTo>
                <a:cubicBezTo>
                  <a:pt x="11278292" y="10092432"/>
                  <a:pt x="11274290" y="10094996"/>
                  <a:pt x="11270287" y="10099499"/>
                </a:cubicBezTo>
                <a:cubicBezTo>
                  <a:pt x="11252275" y="10119511"/>
                  <a:pt x="11248272" y="10146529"/>
                  <a:pt x="11237265" y="10171544"/>
                </a:cubicBezTo>
                <a:cubicBezTo>
                  <a:pt x="11255277" y="10163539"/>
                  <a:pt x="11269285" y="10160538"/>
                  <a:pt x="11282294" y="10153533"/>
                </a:cubicBezTo>
                <a:cubicBezTo>
                  <a:pt x="11309310" y="10138524"/>
                  <a:pt x="11312313" y="10120512"/>
                  <a:pt x="11307310" y="10106503"/>
                </a:cubicBezTo>
                <a:cubicBezTo>
                  <a:pt x="11303558" y="10097497"/>
                  <a:pt x="11293614" y="10087929"/>
                  <a:pt x="11282123" y="10091306"/>
                </a:cubicBezTo>
                <a:close/>
                <a:moveTo>
                  <a:pt x="10548829" y="10083489"/>
                </a:moveTo>
                <a:cubicBezTo>
                  <a:pt x="10531819" y="10077485"/>
                  <a:pt x="10520812" y="10085490"/>
                  <a:pt x="10519812" y="10104502"/>
                </a:cubicBezTo>
                <a:cubicBezTo>
                  <a:pt x="10519812" y="10106503"/>
                  <a:pt x="10532820" y="10103501"/>
                  <a:pt x="10539825" y="10101500"/>
                </a:cubicBezTo>
                <a:cubicBezTo>
                  <a:pt x="10542826" y="10095496"/>
                  <a:pt x="10550831" y="10084489"/>
                  <a:pt x="10548829" y="10083489"/>
                </a:cubicBezTo>
                <a:close/>
                <a:moveTo>
                  <a:pt x="10622626" y="10017823"/>
                </a:moveTo>
                <a:cubicBezTo>
                  <a:pt x="10618874" y="10018448"/>
                  <a:pt x="10614371" y="10019448"/>
                  <a:pt x="10610869" y="10019448"/>
                </a:cubicBezTo>
                <a:lnTo>
                  <a:pt x="10602864" y="10038460"/>
                </a:lnTo>
                <a:lnTo>
                  <a:pt x="10622877" y="10037460"/>
                </a:lnTo>
                <a:cubicBezTo>
                  <a:pt x="10625879" y="10030455"/>
                  <a:pt x="10631882" y="10022450"/>
                  <a:pt x="10629882" y="10018448"/>
                </a:cubicBezTo>
                <a:cubicBezTo>
                  <a:pt x="10629381" y="10016947"/>
                  <a:pt x="10626379" y="10017197"/>
                  <a:pt x="10622626" y="10017823"/>
                </a:cubicBezTo>
                <a:close/>
                <a:moveTo>
                  <a:pt x="2987047" y="10017447"/>
                </a:moveTo>
                <a:cubicBezTo>
                  <a:pt x="2992050" y="10030455"/>
                  <a:pt x="2992050" y="10046465"/>
                  <a:pt x="2994052" y="10062476"/>
                </a:cubicBezTo>
                <a:lnTo>
                  <a:pt x="2959030" y="10061475"/>
                </a:lnTo>
                <a:lnTo>
                  <a:pt x="2955027" y="10030455"/>
                </a:lnTo>
                <a:cubicBezTo>
                  <a:pt x="2966034" y="10025452"/>
                  <a:pt x="2986047" y="10014445"/>
                  <a:pt x="2987047" y="10017447"/>
                </a:cubicBezTo>
                <a:close/>
                <a:moveTo>
                  <a:pt x="11125695" y="9978172"/>
                </a:moveTo>
                <a:cubicBezTo>
                  <a:pt x="11121943" y="9978672"/>
                  <a:pt x="11117690" y="9979923"/>
                  <a:pt x="11115189" y="9981424"/>
                </a:cubicBezTo>
                <a:cubicBezTo>
                  <a:pt x="11111186" y="9984426"/>
                  <a:pt x="11109184" y="9992431"/>
                  <a:pt x="11107183" y="9998435"/>
                </a:cubicBezTo>
                <a:lnTo>
                  <a:pt x="11127196" y="9997435"/>
                </a:lnTo>
                <a:cubicBezTo>
                  <a:pt x="11129197" y="9991430"/>
                  <a:pt x="11135201" y="9983425"/>
                  <a:pt x="11133199" y="9979423"/>
                </a:cubicBezTo>
                <a:cubicBezTo>
                  <a:pt x="11132699" y="9977922"/>
                  <a:pt x="11129447" y="9977672"/>
                  <a:pt x="11125695" y="9978172"/>
                </a:cubicBezTo>
                <a:close/>
                <a:moveTo>
                  <a:pt x="10311680" y="9954407"/>
                </a:moveTo>
                <a:cubicBezTo>
                  <a:pt x="10312680" y="9954407"/>
                  <a:pt x="10307677" y="9965414"/>
                  <a:pt x="10303674" y="9970417"/>
                </a:cubicBezTo>
                <a:cubicBezTo>
                  <a:pt x="10301674" y="9973419"/>
                  <a:pt x="10294670" y="9974420"/>
                  <a:pt x="10289667" y="9975421"/>
                </a:cubicBezTo>
                <a:cubicBezTo>
                  <a:pt x="10288665" y="9973419"/>
                  <a:pt x="10285664" y="9970417"/>
                  <a:pt x="10285664" y="9967416"/>
                </a:cubicBezTo>
                <a:cubicBezTo>
                  <a:pt x="10288665" y="9955408"/>
                  <a:pt x="10298671" y="9950405"/>
                  <a:pt x="10311680" y="9954407"/>
                </a:cubicBezTo>
                <a:close/>
                <a:moveTo>
                  <a:pt x="10574847" y="9946402"/>
                </a:moveTo>
                <a:cubicBezTo>
                  <a:pt x="10558836" y="9939397"/>
                  <a:pt x="10548829" y="9947403"/>
                  <a:pt x="10548829" y="9965414"/>
                </a:cubicBezTo>
                <a:cubicBezTo>
                  <a:pt x="10548829" y="9967416"/>
                  <a:pt x="10560838" y="9964413"/>
                  <a:pt x="10566841" y="9964413"/>
                </a:cubicBezTo>
                <a:cubicBezTo>
                  <a:pt x="10569844" y="9958410"/>
                  <a:pt x="10576848" y="9947403"/>
                  <a:pt x="10574847" y="9946402"/>
                </a:cubicBezTo>
                <a:close/>
                <a:moveTo>
                  <a:pt x="2794926" y="9892368"/>
                </a:moveTo>
                <a:cubicBezTo>
                  <a:pt x="2787921" y="9893369"/>
                  <a:pt x="2779916" y="9893369"/>
                  <a:pt x="2774913" y="9897371"/>
                </a:cubicBezTo>
                <a:cubicBezTo>
                  <a:pt x="2768909" y="9900373"/>
                  <a:pt x="2767909" y="9909378"/>
                  <a:pt x="2764907" y="9916383"/>
                </a:cubicBezTo>
                <a:lnTo>
                  <a:pt x="2785920" y="9913381"/>
                </a:lnTo>
                <a:close/>
                <a:moveTo>
                  <a:pt x="2998054" y="9876358"/>
                </a:moveTo>
                <a:cubicBezTo>
                  <a:pt x="3001056" y="9877359"/>
                  <a:pt x="2998054" y="9884363"/>
                  <a:pt x="2998054" y="9888365"/>
                </a:cubicBezTo>
                <a:lnTo>
                  <a:pt x="2986047" y="9898372"/>
                </a:lnTo>
                <a:cubicBezTo>
                  <a:pt x="2984045" y="9890367"/>
                  <a:pt x="2982044" y="9883362"/>
                  <a:pt x="2981043" y="9877359"/>
                </a:cubicBezTo>
                <a:cubicBezTo>
                  <a:pt x="2987047" y="9876358"/>
                  <a:pt x="2994052" y="9874356"/>
                  <a:pt x="2998054" y="9876358"/>
                </a:cubicBezTo>
                <a:close/>
                <a:moveTo>
                  <a:pt x="10440762" y="9856345"/>
                </a:moveTo>
                <a:lnTo>
                  <a:pt x="10418747" y="9890367"/>
                </a:lnTo>
                <a:lnTo>
                  <a:pt x="10379723" y="9909378"/>
                </a:lnTo>
                <a:cubicBezTo>
                  <a:pt x="10380724" y="9900373"/>
                  <a:pt x="10379723" y="9886364"/>
                  <a:pt x="10382725" y="9885364"/>
                </a:cubicBezTo>
                <a:cubicBezTo>
                  <a:pt x="10401737" y="9874356"/>
                  <a:pt x="10420749" y="9865351"/>
                  <a:pt x="10440762" y="9856345"/>
                </a:cubicBezTo>
                <a:close/>
                <a:moveTo>
                  <a:pt x="10638194" y="9834562"/>
                </a:moveTo>
                <a:lnTo>
                  <a:pt x="10638386" y="9835332"/>
                </a:lnTo>
                <a:lnTo>
                  <a:pt x="10637886" y="9836332"/>
                </a:lnTo>
                <a:cubicBezTo>
                  <a:pt x="10636886" y="9838334"/>
                  <a:pt x="10635885" y="9840335"/>
                  <a:pt x="10635885" y="9840335"/>
                </a:cubicBezTo>
                <a:cubicBezTo>
                  <a:pt x="10635885" y="9840335"/>
                  <a:pt x="10636886" y="9838334"/>
                  <a:pt x="10636886" y="9835332"/>
                </a:cubicBezTo>
                <a:lnTo>
                  <a:pt x="10637086" y="9834931"/>
                </a:lnTo>
                <a:close/>
                <a:moveTo>
                  <a:pt x="11183231" y="9809315"/>
                </a:moveTo>
                <a:cubicBezTo>
                  <a:pt x="11185233" y="9815319"/>
                  <a:pt x="11186233" y="9821323"/>
                  <a:pt x="11187234" y="9828327"/>
                </a:cubicBezTo>
                <a:lnTo>
                  <a:pt x="11199241" y="9820322"/>
                </a:lnTo>
                <a:cubicBezTo>
                  <a:pt x="11199241" y="9816320"/>
                  <a:pt x="11202243" y="9810316"/>
                  <a:pt x="11199241" y="9809315"/>
                </a:cubicBezTo>
                <a:cubicBezTo>
                  <a:pt x="11195239" y="9807314"/>
                  <a:pt x="11189235" y="9809315"/>
                  <a:pt x="11183231" y="9809315"/>
                </a:cubicBezTo>
                <a:close/>
                <a:moveTo>
                  <a:pt x="10983104" y="9765288"/>
                </a:moveTo>
                <a:lnTo>
                  <a:pt x="10984298" y="9765493"/>
                </a:lnTo>
                <a:lnTo>
                  <a:pt x="10983104" y="9766288"/>
                </a:lnTo>
                <a:lnTo>
                  <a:pt x="10981989" y="9766010"/>
                </a:lnTo>
                <a:close/>
                <a:moveTo>
                  <a:pt x="10985106" y="9759283"/>
                </a:moveTo>
                <a:cubicBezTo>
                  <a:pt x="10983104" y="9761285"/>
                  <a:pt x="10981104" y="9763286"/>
                  <a:pt x="10979102" y="9765288"/>
                </a:cubicBezTo>
                <a:lnTo>
                  <a:pt x="10981989" y="9766010"/>
                </a:lnTo>
                <a:lnTo>
                  <a:pt x="10932072" y="9798309"/>
                </a:lnTo>
                <a:cubicBezTo>
                  <a:pt x="10914811" y="9807814"/>
                  <a:pt x="10897050" y="9815820"/>
                  <a:pt x="10878038" y="9822324"/>
                </a:cubicBezTo>
                <a:cubicBezTo>
                  <a:pt x="10805993" y="9847340"/>
                  <a:pt x="10804992" y="9851342"/>
                  <a:pt x="10783978" y="9792305"/>
                </a:cubicBezTo>
                <a:cubicBezTo>
                  <a:pt x="10780977" y="9783299"/>
                  <a:pt x="10776974" y="9780297"/>
                  <a:pt x="10760964" y="9780297"/>
                </a:cubicBezTo>
                <a:cubicBezTo>
                  <a:pt x="10716936" y="9779296"/>
                  <a:pt x="10677911" y="9802311"/>
                  <a:pt x="10638886" y="9837333"/>
                </a:cubicBezTo>
                <a:lnTo>
                  <a:pt x="10638386" y="9835332"/>
                </a:lnTo>
                <a:lnTo>
                  <a:pt x="10638886" y="9834331"/>
                </a:lnTo>
                <a:lnTo>
                  <a:pt x="10638194" y="9834562"/>
                </a:lnTo>
                <a:lnTo>
                  <a:pt x="10637886" y="9833331"/>
                </a:lnTo>
                <a:lnTo>
                  <a:pt x="10637086" y="9834931"/>
                </a:lnTo>
                <a:lnTo>
                  <a:pt x="10635885" y="9835332"/>
                </a:lnTo>
                <a:cubicBezTo>
                  <a:pt x="10635885" y="9837333"/>
                  <a:pt x="10635885" y="9838334"/>
                  <a:pt x="10635885" y="9840335"/>
                </a:cubicBezTo>
                <a:cubicBezTo>
                  <a:pt x="10636886" y="9839334"/>
                  <a:pt x="10637886" y="9838334"/>
                  <a:pt x="10638886" y="9837333"/>
                </a:cubicBezTo>
                <a:cubicBezTo>
                  <a:pt x="10639888" y="9847340"/>
                  <a:pt x="10643890" y="9856345"/>
                  <a:pt x="10639888" y="9866351"/>
                </a:cubicBezTo>
                <a:cubicBezTo>
                  <a:pt x="10627880" y="9903375"/>
                  <a:pt x="10632883" y="9914382"/>
                  <a:pt x="10678912" y="9883362"/>
                </a:cubicBezTo>
                <a:cubicBezTo>
                  <a:pt x="10702927" y="9867352"/>
                  <a:pt x="10720939" y="9863350"/>
                  <a:pt x="10732946" y="9877359"/>
                </a:cubicBezTo>
                <a:cubicBezTo>
                  <a:pt x="10745955" y="9891367"/>
                  <a:pt x="10736949" y="9909378"/>
                  <a:pt x="10718937" y="9929391"/>
                </a:cubicBezTo>
                <a:cubicBezTo>
                  <a:pt x="10700926" y="9948403"/>
                  <a:pt x="10685917" y="9967416"/>
                  <a:pt x="10692921" y="9983425"/>
                </a:cubicBezTo>
                <a:cubicBezTo>
                  <a:pt x="10704929" y="10009442"/>
                  <a:pt x="10735949" y="9987428"/>
                  <a:pt x="10765968" y="9973419"/>
                </a:cubicBezTo>
                <a:cubicBezTo>
                  <a:pt x="10817000" y="9950405"/>
                  <a:pt x="10817000" y="9952406"/>
                  <a:pt x="10832009" y="9898372"/>
                </a:cubicBezTo>
                <a:cubicBezTo>
                  <a:pt x="10834010" y="9893369"/>
                  <a:pt x="10838013" y="9883362"/>
                  <a:pt x="10842015" y="9881361"/>
                </a:cubicBezTo>
                <a:cubicBezTo>
                  <a:pt x="10849019" y="9878359"/>
                  <a:pt x="10858025" y="9877359"/>
                  <a:pt x="10863028" y="9879359"/>
                </a:cubicBezTo>
                <a:cubicBezTo>
                  <a:pt x="10891047" y="9889366"/>
                  <a:pt x="10904054" y="9910379"/>
                  <a:pt x="10895049" y="9945402"/>
                </a:cubicBezTo>
                <a:cubicBezTo>
                  <a:pt x="10884041" y="9990430"/>
                  <a:pt x="10917063" y="9965414"/>
                  <a:pt x="10945081" y="9950405"/>
                </a:cubicBezTo>
                <a:cubicBezTo>
                  <a:pt x="10965094" y="9939397"/>
                  <a:pt x="10978101" y="9941399"/>
                  <a:pt x="10973098" y="9953406"/>
                </a:cubicBezTo>
                <a:cubicBezTo>
                  <a:pt x="10951085" y="10007441"/>
                  <a:pt x="10994111" y="9990430"/>
                  <a:pt x="11029133" y="9984426"/>
                </a:cubicBezTo>
                <a:cubicBezTo>
                  <a:pt x="11051148" y="9980424"/>
                  <a:pt x="11060154" y="9973419"/>
                  <a:pt x="11054149" y="9957409"/>
                </a:cubicBezTo>
                <a:cubicBezTo>
                  <a:pt x="11041142" y="9924388"/>
                  <a:pt x="11007120" y="9902374"/>
                  <a:pt x="11075163" y="9841335"/>
                </a:cubicBezTo>
                <a:cubicBezTo>
                  <a:pt x="11102180" y="9817321"/>
                  <a:pt x="11085170" y="9792305"/>
                  <a:pt x="11064155" y="9783299"/>
                </a:cubicBezTo>
                <a:cubicBezTo>
                  <a:pt x="11052148" y="9778296"/>
                  <a:pt x="11038640" y="9775044"/>
                  <a:pt x="11024756" y="9772418"/>
                </a:cubicBezTo>
                <a:lnTo>
                  <a:pt x="10984298" y="9765493"/>
                </a:lnTo>
                <a:lnTo>
                  <a:pt x="10986107" y="9764287"/>
                </a:lnTo>
                <a:lnTo>
                  <a:pt x="10979102" y="9765288"/>
                </a:lnTo>
                <a:lnTo>
                  <a:pt x="10985106" y="9764287"/>
                </a:lnTo>
                <a:cubicBezTo>
                  <a:pt x="10986107" y="9762286"/>
                  <a:pt x="10986107" y="9761285"/>
                  <a:pt x="10985106" y="9759283"/>
                </a:cubicBezTo>
                <a:close/>
                <a:moveTo>
                  <a:pt x="10999114" y="9724261"/>
                </a:moveTo>
                <a:cubicBezTo>
                  <a:pt x="10998114" y="9723261"/>
                  <a:pt x="10985106" y="9732267"/>
                  <a:pt x="10985106" y="9734268"/>
                </a:cubicBezTo>
                <a:cubicBezTo>
                  <a:pt x="10984105" y="9743274"/>
                  <a:pt x="10985106" y="9751279"/>
                  <a:pt x="10986107" y="9760284"/>
                </a:cubicBezTo>
                <a:cubicBezTo>
                  <a:pt x="10999114" y="9747276"/>
                  <a:pt x="11013123" y="9734268"/>
                  <a:pt x="10999114" y="9724261"/>
                </a:cubicBezTo>
                <a:close/>
                <a:moveTo>
                  <a:pt x="10665904" y="9697245"/>
                </a:moveTo>
                <a:lnTo>
                  <a:pt x="10663902" y="9702248"/>
                </a:lnTo>
                <a:cubicBezTo>
                  <a:pt x="10662902" y="9702248"/>
                  <a:pt x="10661901" y="9701247"/>
                  <a:pt x="10659901" y="9701247"/>
                </a:cubicBezTo>
                <a:close/>
                <a:moveTo>
                  <a:pt x="10645642" y="9696119"/>
                </a:moveTo>
                <a:cubicBezTo>
                  <a:pt x="10650395" y="9697495"/>
                  <a:pt x="10655398" y="9699746"/>
                  <a:pt x="10659901" y="9701247"/>
                </a:cubicBezTo>
                <a:cubicBezTo>
                  <a:pt x="10613871" y="9737270"/>
                  <a:pt x="10567842" y="9773293"/>
                  <a:pt x="10520812" y="9808315"/>
                </a:cubicBezTo>
                <a:cubicBezTo>
                  <a:pt x="10515809" y="9812318"/>
                  <a:pt x="10502801" y="9807314"/>
                  <a:pt x="10496797" y="9803312"/>
                </a:cubicBezTo>
                <a:cubicBezTo>
                  <a:pt x="10494796" y="9801310"/>
                  <a:pt x="10500800" y="9788302"/>
                  <a:pt x="10505803" y="9784299"/>
                </a:cubicBezTo>
                <a:cubicBezTo>
                  <a:pt x="10547829" y="9754280"/>
                  <a:pt x="10589856" y="9723261"/>
                  <a:pt x="10632883" y="9696244"/>
                </a:cubicBezTo>
                <a:cubicBezTo>
                  <a:pt x="10636386" y="9694243"/>
                  <a:pt x="10640889" y="9694743"/>
                  <a:pt x="10645642" y="9696119"/>
                </a:cubicBezTo>
                <a:close/>
                <a:moveTo>
                  <a:pt x="3218194" y="9691241"/>
                </a:moveTo>
                <a:cubicBezTo>
                  <a:pt x="3223197" y="9703249"/>
                  <a:pt x="3223197" y="9718258"/>
                  <a:pt x="3225198" y="9733267"/>
                </a:cubicBezTo>
                <a:lnTo>
                  <a:pt x="3192177" y="9732267"/>
                </a:lnTo>
                <a:cubicBezTo>
                  <a:pt x="3192177" y="9722261"/>
                  <a:pt x="3190176" y="9712254"/>
                  <a:pt x="3189175" y="9702248"/>
                </a:cubicBezTo>
                <a:cubicBezTo>
                  <a:pt x="3199182" y="9698245"/>
                  <a:pt x="3217193" y="9688239"/>
                  <a:pt x="3218194" y="9691241"/>
                </a:cubicBezTo>
                <a:close/>
                <a:moveTo>
                  <a:pt x="10495797" y="9690240"/>
                </a:moveTo>
                <a:cubicBezTo>
                  <a:pt x="10498798" y="9690240"/>
                  <a:pt x="10500800" y="9695244"/>
                  <a:pt x="10499799" y="9698245"/>
                </a:cubicBezTo>
                <a:cubicBezTo>
                  <a:pt x="10488791" y="9725262"/>
                  <a:pt x="10431756" y="9768289"/>
                  <a:pt x="10405740" y="9769290"/>
                </a:cubicBezTo>
                <a:cubicBezTo>
                  <a:pt x="10408741" y="9759283"/>
                  <a:pt x="10407740" y="9747276"/>
                  <a:pt x="10414746" y="9741272"/>
                </a:cubicBezTo>
                <a:cubicBezTo>
                  <a:pt x="10432756" y="9724261"/>
                  <a:pt x="10453769" y="9709252"/>
                  <a:pt x="10474784" y="9695244"/>
                </a:cubicBezTo>
                <a:cubicBezTo>
                  <a:pt x="10480787" y="9691241"/>
                  <a:pt x="10489793" y="9690240"/>
                  <a:pt x="10495797" y="9690240"/>
                </a:cubicBezTo>
                <a:close/>
                <a:moveTo>
                  <a:pt x="11079165" y="9662223"/>
                </a:moveTo>
                <a:lnTo>
                  <a:pt x="11065157" y="9693242"/>
                </a:lnTo>
                <a:cubicBezTo>
                  <a:pt x="11075163" y="9697245"/>
                  <a:pt x="11085170" y="9700247"/>
                  <a:pt x="11095176" y="9704249"/>
                </a:cubicBezTo>
                <a:cubicBezTo>
                  <a:pt x="11099178" y="9694243"/>
                  <a:pt x="11110185" y="9680234"/>
                  <a:pt x="11107183" y="9676231"/>
                </a:cubicBezTo>
                <a:cubicBezTo>
                  <a:pt x="11102180" y="9667226"/>
                  <a:pt x="11089171" y="9666225"/>
                  <a:pt x="11079165" y="9662223"/>
                </a:cubicBezTo>
                <a:close/>
                <a:moveTo>
                  <a:pt x="3236205" y="9609189"/>
                </a:moveTo>
                <a:lnTo>
                  <a:pt x="3236564" y="9609326"/>
                </a:lnTo>
                <a:lnTo>
                  <a:pt x="3235204" y="9610190"/>
                </a:lnTo>
                <a:lnTo>
                  <a:pt x="3234733" y="9610072"/>
                </a:lnTo>
                <a:close/>
                <a:moveTo>
                  <a:pt x="3004058" y="9603185"/>
                </a:moveTo>
                <a:cubicBezTo>
                  <a:pt x="3005059" y="9604186"/>
                  <a:pt x="3005059" y="9605187"/>
                  <a:pt x="3005059" y="9606187"/>
                </a:cubicBezTo>
                <a:lnTo>
                  <a:pt x="3002057" y="9608188"/>
                </a:lnTo>
                <a:lnTo>
                  <a:pt x="2999068" y="9607442"/>
                </a:lnTo>
                <a:lnTo>
                  <a:pt x="2999059" y="9606519"/>
                </a:lnTo>
                <a:close/>
                <a:moveTo>
                  <a:pt x="2984921" y="9603060"/>
                </a:moveTo>
                <a:cubicBezTo>
                  <a:pt x="2980794" y="9602185"/>
                  <a:pt x="2976541" y="9602185"/>
                  <a:pt x="2972038" y="9604186"/>
                </a:cubicBezTo>
                <a:cubicBezTo>
                  <a:pt x="2957028" y="9610190"/>
                  <a:pt x="2952025" y="9625199"/>
                  <a:pt x="2965033" y="9624198"/>
                </a:cubicBezTo>
                <a:cubicBezTo>
                  <a:pt x="2973038" y="9623198"/>
                  <a:pt x="2986047" y="9614192"/>
                  <a:pt x="2997054" y="9607188"/>
                </a:cubicBezTo>
                <a:cubicBezTo>
                  <a:pt x="2993052" y="9605687"/>
                  <a:pt x="2989049" y="9603936"/>
                  <a:pt x="2984921" y="9603060"/>
                </a:cubicBezTo>
                <a:close/>
                <a:moveTo>
                  <a:pt x="3267224" y="9593179"/>
                </a:moveTo>
                <a:cubicBezTo>
                  <a:pt x="3280233" y="9593179"/>
                  <a:pt x="3275229" y="9608188"/>
                  <a:pt x="3261221" y="9613192"/>
                </a:cubicBezTo>
                <a:cubicBezTo>
                  <a:pt x="3256718" y="9615193"/>
                  <a:pt x="3252466" y="9614943"/>
                  <a:pt x="3248338" y="9613817"/>
                </a:cubicBezTo>
                <a:lnTo>
                  <a:pt x="3236564" y="9609326"/>
                </a:lnTo>
                <a:lnTo>
                  <a:pt x="3252716" y="9599058"/>
                </a:lnTo>
                <a:cubicBezTo>
                  <a:pt x="3258219" y="9595681"/>
                  <a:pt x="3263222" y="9593179"/>
                  <a:pt x="3267224" y="9593179"/>
                </a:cubicBezTo>
                <a:close/>
                <a:moveTo>
                  <a:pt x="3199182" y="9583173"/>
                </a:moveTo>
                <a:cubicBezTo>
                  <a:pt x="3211189" y="9590177"/>
                  <a:pt x="3218194" y="9601184"/>
                  <a:pt x="3227199" y="9611190"/>
                </a:cubicBezTo>
                <a:cubicBezTo>
                  <a:pt x="3228200" y="9610190"/>
                  <a:pt x="3229201" y="9610190"/>
                  <a:pt x="3231202" y="9609189"/>
                </a:cubicBezTo>
                <a:lnTo>
                  <a:pt x="3234733" y="9610072"/>
                </a:lnTo>
                <a:lnTo>
                  <a:pt x="3231202" y="9612191"/>
                </a:lnTo>
                <a:lnTo>
                  <a:pt x="3230345" y="9611334"/>
                </a:lnTo>
                <a:lnTo>
                  <a:pt x="3229201" y="9610190"/>
                </a:lnTo>
                <a:cubicBezTo>
                  <a:pt x="3222196" y="9616193"/>
                  <a:pt x="3215191" y="9620196"/>
                  <a:pt x="3210188" y="9623198"/>
                </a:cubicBezTo>
                <a:cubicBezTo>
                  <a:pt x="3188175" y="9634205"/>
                  <a:pt x="3175166" y="9628201"/>
                  <a:pt x="3167161" y="9614192"/>
                </a:cubicBezTo>
                <a:cubicBezTo>
                  <a:pt x="3165160" y="9610190"/>
                  <a:pt x="3167161" y="9599182"/>
                  <a:pt x="3169163" y="9597182"/>
                </a:cubicBezTo>
                <a:cubicBezTo>
                  <a:pt x="3179169" y="9591178"/>
                  <a:pt x="3195179" y="9580171"/>
                  <a:pt x="3199182" y="9583173"/>
                </a:cubicBezTo>
                <a:close/>
                <a:moveTo>
                  <a:pt x="12083676" y="9510690"/>
                </a:moveTo>
                <a:cubicBezTo>
                  <a:pt x="12052718" y="9508626"/>
                  <a:pt x="12026264" y="9529639"/>
                  <a:pt x="11985739" y="9582172"/>
                </a:cubicBezTo>
                <a:cubicBezTo>
                  <a:pt x="11976733" y="9594179"/>
                  <a:pt x="11965727" y="9606187"/>
                  <a:pt x="11955720" y="9618195"/>
                </a:cubicBezTo>
                <a:cubicBezTo>
                  <a:pt x="11958721" y="9620196"/>
                  <a:pt x="11961724" y="9624198"/>
                  <a:pt x="11965727" y="9623198"/>
                </a:cubicBezTo>
                <a:cubicBezTo>
                  <a:pt x="12016759" y="9603185"/>
                  <a:pt x="12064788" y="9554154"/>
                  <a:pt x="12117822" y="9552153"/>
                </a:cubicBezTo>
                <a:cubicBezTo>
                  <a:pt x="12117822" y="9541146"/>
                  <a:pt x="12123826" y="9523135"/>
                  <a:pt x="12116822" y="9520133"/>
                </a:cubicBezTo>
                <a:cubicBezTo>
                  <a:pt x="12104814" y="9514630"/>
                  <a:pt x="12093995" y="9511378"/>
                  <a:pt x="12083676" y="9510690"/>
                </a:cubicBezTo>
                <a:close/>
                <a:moveTo>
                  <a:pt x="3047085" y="9502122"/>
                </a:moveTo>
                <a:cubicBezTo>
                  <a:pt x="3042082" y="9501121"/>
                  <a:pt x="3029074" y="9503122"/>
                  <a:pt x="3028073" y="9505123"/>
                </a:cubicBezTo>
                <a:cubicBezTo>
                  <a:pt x="3014064" y="9525136"/>
                  <a:pt x="3016066" y="9534141"/>
                  <a:pt x="3032076" y="9528138"/>
                </a:cubicBezTo>
                <a:cubicBezTo>
                  <a:pt x="3036078" y="9526136"/>
                  <a:pt x="3042082" y="9520133"/>
                  <a:pt x="3047085" y="9516130"/>
                </a:cubicBezTo>
                <a:cubicBezTo>
                  <a:pt x="3047085" y="9511127"/>
                  <a:pt x="3050087" y="9503122"/>
                  <a:pt x="3047085" y="9502122"/>
                </a:cubicBezTo>
                <a:close/>
                <a:moveTo>
                  <a:pt x="2938142" y="9473979"/>
                </a:moveTo>
                <a:cubicBezTo>
                  <a:pt x="2934514" y="9474604"/>
                  <a:pt x="2930512" y="9475605"/>
                  <a:pt x="2927009" y="9476105"/>
                </a:cubicBezTo>
                <a:cubicBezTo>
                  <a:pt x="2928010" y="9492115"/>
                  <a:pt x="2927009" y="9509126"/>
                  <a:pt x="2931012" y="9523135"/>
                </a:cubicBezTo>
                <a:cubicBezTo>
                  <a:pt x="2932012" y="9525136"/>
                  <a:pt x="2953026" y="9514129"/>
                  <a:pt x="2962031" y="9510127"/>
                </a:cubicBezTo>
                <a:cubicBezTo>
                  <a:pt x="2985046" y="9477106"/>
                  <a:pt x="2961031" y="9479107"/>
                  <a:pt x="2947022" y="9474103"/>
                </a:cubicBezTo>
                <a:cubicBezTo>
                  <a:pt x="2945021" y="9473103"/>
                  <a:pt x="2941769" y="9473353"/>
                  <a:pt x="2938142" y="9473979"/>
                </a:cubicBezTo>
                <a:close/>
                <a:moveTo>
                  <a:pt x="3422323" y="9424072"/>
                </a:moveTo>
                <a:lnTo>
                  <a:pt x="3416319" y="9441083"/>
                </a:lnTo>
                <a:lnTo>
                  <a:pt x="3399308" y="9443084"/>
                </a:lnTo>
                <a:lnTo>
                  <a:pt x="3399308" y="9431076"/>
                </a:lnTo>
                <a:close/>
                <a:moveTo>
                  <a:pt x="10906056" y="9417068"/>
                </a:moveTo>
                <a:lnTo>
                  <a:pt x="10897050" y="9436079"/>
                </a:lnTo>
                <a:lnTo>
                  <a:pt x="10876037" y="9438081"/>
                </a:lnTo>
                <a:cubicBezTo>
                  <a:pt x="10879038" y="9432077"/>
                  <a:pt x="10881040" y="9423071"/>
                  <a:pt x="10886043" y="9420070"/>
                </a:cubicBezTo>
                <a:cubicBezTo>
                  <a:pt x="10891047" y="9416067"/>
                  <a:pt x="10899051" y="9418068"/>
                  <a:pt x="10906056" y="9417068"/>
                </a:cubicBezTo>
                <a:close/>
                <a:moveTo>
                  <a:pt x="3093782" y="9364702"/>
                </a:moveTo>
                <a:lnTo>
                  <a:pt x="3094115" y="9365035"/>
                </a:lnTo>
                <a:lnTo>
                  <a:pt x="3093682" y="9365295"/>
                </a:lnTo>
                <a:lnTo>
                  <a:pt x="3093114" y="9365035"/>
                </a:lnTo>
                <a:close/>
                <a:moveTo>
                  <a:pt x="3072977" y="9362408"/>
                </a:moveTo>
                <a:cubicBezTo>
                  <a:pt x="3068849" y="9361282"/>
                  <a:pt x="3064596" y="9361032"/>
                  <a:pt x="3060093" y="9363033"/>
                </a:cubicBezTo>
                <a:cubicBezTo>
                  <a:pt x="3045084" y="9368037"/>
                  <a:pt x="3039080" y="9384046"/>
                  <a:pt x="3052088" y="9384046"/>
                </a:cubicBezTo>
                <a:cubicBezTo>
                  <a:pt x="3060093" y="9384046"/>
                  <a:pt x="3073102" y="9374040"/>
                  <a:pt x="3085109" y="9367036"/>
                </a:cubicBezTo>
                <a:cubicBezTo>
                  <a:pt x="3081107" y="9365535"/>
                  <a:pt x="3077104" y="9363534"/>
                  <a:pt x="3072977" y="9362408"/>
                </a:cubicBezTo>
                <a:close/>
                <a:moveTo>
                  <a:pt x="11669538" y="9360032"/>
                </a:moveTo>
                <a:lnTo>
                  <a:pt x="11669599" y="9360984"/>
                </a:lnTo>
                <a:lnTo>
                  <a:pt x="11669538" y="9361032"/>
                </a:lnTo>
                <a:lnTo>
                  <a:pt x="11669298" y="9360310"/>
                </a:lnTo>
                <a:close/>
                <a:moveTo>
                  <a:pt x="11674541" y="9357030"/>
                </a:moveTo>
                <a:lnTo>
                  <a:pt x="11668538" y="9358030"/>
                </a:lnTo>
                <a:lnTo>
                  <a:pt x="11669298" y="9360310"/>
                </a:lnTo>
                <a:lnTo>
                  <a:pt x="11646274" y="9386923"/>
                </a:lnTo>
                <a:cubicBezTo>
                  <a:pt x="11642772" y="9395304"/>
                  <a:pt x="11643522" y="9403059"/>
                  <a:pt x="11648525" y="9410063"/>
                </a:cubicBezTo>
                <a:cubicBezTo>
                  <a:pt x="11646524" y="9411064"/>
                  <a:pt x="11646524" y="9412065"/>
                  <a:pt x="11644522" y="9414065"/>
                </a:cubicBezTo>
                <a:cubicBezTo>
                  <a:pt x="11644522" y="9415066"/>
                  <a:pt x="11645524" y="9416067"/>
                  <a:pt x="11646524" y="9416067"/>
                </a:cubicBezTo>
                <a:cubicBezTo>
                  <a:pt x="11617506" y="9441083"/>
                  <a:pt x="11617506" y="9459094"/>
                  <a:pt x="11633516" y="9473103"/>
                </a:cubicBezTo>
                <a:cubicBezTo>
                  <a:pt x="11636518" y="9476105"/>
                  <a:pt x="11647525" y="9476105"/>
                  <a:pt x="11649526" y="9474103"/>
                </a:cubicBezTo>
                <a:cubicBezTo>
                  <a:pt x="11657531" y="9466098"/>
                  <a:pt x="11670540" y="9452090"/>
                  <a:pt x="11669538" y="9448087"/>
                </a:cubicBezTo>
                <a:cubicBezTo>
                  <a:pt x="11664535" y="9436079"/>
                  <a:pt x="11655530" y="9426073"/>
                  <a:pt x="11646524" y="9416067"/>
                </a:cubicBezTo>
                <a:cubicBezTo>
                  <a:pt x="11647525" y="9415066"/>
                  <a:pt x="11648525" y="9414065"/>
                  <a:pt x="11649526" y="9413065"/>
                </a:cubicBezTo>
                <a:cubicBezTo>
                  <a:pt x="11648525" y="9412065"/>
                  <a:pt x="11648525" y="9411064"/>
                  <a:pt x="11648525" y="9410063"/>
                </a:cubicBezTo>
                <a:cubicBezTo>
                  <a:pt x="11660533" y="9400557"/>
                  <a:pt x="11667788" y="9391802"/>
                  <a:pt x="11671040" y="9383547"/>
                </a:cubicBezTo>
                <a:lnTo>
                  <a:pt x="11669599" y="9360984"/>
                </a:lnTo>
                <a:close/>
                <a:moveTo>
                  <a:pt x="11670949" y="9354300"/>
                </a:moveTo>
                <a:lnTo>
                  <a:pt x="11671776" y="9354852"/>
                </a:lnTo>
                <a:lnTo>
                  <a:pt x="11671540" y="9355028"/>
                </a:lnTo>
                <a:close/>
                <a:moveTo>
                  <a:pt x="3127136" y="9348024"/>
                </a:moveTo>
                <a:lnTo>
                  <a:pt x="3093782" y="9364702"/>
                </a:lnTo>
                <a:lnTo>
                  <a:pt x="3091113" y="9362033"/>
                </a:lnTo>
                <a:cubicBezTo>
                  <a:pt x="3089112" y="9364034"/>
                  <a:pt x="3087111" y="9365035"/>
                  <a:pt x="3085109" y="9366035"/>
                </a:cubicBezTo>
                <a:cubicBezTo>
                  <a:pt x="3086110" y="9366035"/>
                  <a:pt x="3088111" y="9367036"/>
                  <a:pt x="3089112" y="9367036"/>
                </a:cubicBezTo>
                <a:lnTo>
                  <a:pt x="3091113" y="9362033"/>
                </a:lnTo>
                <a:lnTo>
                  <a:pt x="3089112" y="9368037"/>
                </a:lnTo>
                <a:lnTo>
                  <a:pt x="3093682" y="9365295"/>
                </a:lnTo>
                <a:lnTo>
                  <a:pt x="3108124" y="9371914"/>
                </a:lnTo>
                <a:cubicBezTo>
                  <a:pt x="3114128" y="9371789"/>
                  <a:pt x="3121633" y="9368037"/>
                  <a:pt x="3132139" y="9357030"/>
                </a:cubicBezTo>
                <a:cubicBezTo>
                  <a:pt x="3133140" y="9356029"/>
                  <a:pt x="3129137" y="9347023"/>
                  <a:pt x="3127136" y="9348024"/>
                </a:cubicBezTo>
                <a:close/>
                <a:moveTo>
                  <a:pt x="11232262" y="9299994"/>
                </a:moveTo>
                <a:lnTo>
                  <a:pt x="11229892" y="9305523"/>
                </a:lnTo>
                <a:lnTo>
                  <a:pt x="11229260" y="9305997"/>
                </a:lnTo>
                <a:lnTo>
                  <a:pt x="11231685" y="9300341"/>
                </a:lnTo>
                <a:close/>
                <a:moveTo>
                  <a:pt x="11232262" y="9298993"/>
                </a:moveTo>
                <a:lnTo>
                  <a:pt x="11231685" y="9300341"/>
                </a:lnTo>
                <a:lnTo>
                  <a:pt x="11227259" y="9302995"/>
                </a:lnTo>
                <a:cubicBezTo>
                  <a:pt x="11228259" y="9303996"/>
                  <a:pt x="11229260" y="9304997"/>
                  <a:pt x="11229260" y="9306998"/>
                </a:cubicBezTo>
                <a:lnTo>
                  <a:pt x="11229892" y="9305523"/>
                </a:lnTo>
                <a:lnTo>
                  <a:pt x="11233263" y="9302995"/>
                </a:lnTo>
                <a:cubicBezTo>
                  <a:pt x="11233263" y="9301995"/>
                  <a:pt x="11233263" y="9300994"/>
                  <a:pt x="11232262" y="9298993"/>
                </a:cubicBezTo>
                <a:close/>
                <a:moveTo>
                  <a:pt x="10851021" y="9287986"/>
                </a:moveTo>
                <a:cubicBezTo>
                  <a:pt x="10866031" y="9291989"/>
                  <a:pt x="10882041" y="9294990"/>
                  <a:pt x="10894048" y="9300994"/>
                </a:cubicBezTo>
                <a:cubicBezTo>
                  <a:pt x="10896050" y="9301995"/>
                  <a:pt x="10881040" y="9320006"/>
                  <a:pt x="10875037" y="9330013"/>
                </a:cubicBezTo>
                <a:lnTo>
                  <a:pt x="10847019" y="9320006"/>
                </a:lnTo>
                <a:close/>
                <a:moveTo>
                  <a:pt x="11051148" y="9265972"/>
                </a:moveTo>
                <a:cubicBezTo>
                  <a:pt x="11043142" y="9277980"/>
                  <a:pt x="11037139" y="9292989"/>
                  <a:pt x="11025132" y="9300994"/>
                </a:cubicBezTo>
                <a:cubicBezTo>
                  <a:pt x="11014124" y="9308999"/>
                  <a:pt x="10998114" y="9310000"/>
                  <a:pt x="10984105" y="9314002"/>
                </a:cubicBezTo>
                <a:lnTo>
                  <a:pt x="11011123" y="9277980"/>
                </a:lnTo>
                <a:cubicBezTo>
                  <a:pt x="11024130" y="9273977"/>
                  <a:pt x="11037139" y="9269975"/>
                  <a:pt x="11051148" y="9265972"/>
                </a:cubicBezTo>
                <a:close/>
                <a:moveTo>
                  <a:pt x="11651796" y="9252741"/>
                </a:moveTo>
                <a:lnTo>
                  <a:pt x="11652528" y="9252964"/>
                </a:lnTo>
                <a:lnTo>
                  <a:pt x="11652223" y="9253138"/>
                </a:lnTo>
                <a:lnTo>
                  <a:pt x="11651528" y="9252964"/>
                </a:lnTo>
                <a:close/>
                <a:moveTo>
                  <a:pt x="11713066" y="9251588"/>
                </a:moveTo>
                <a:cubicBezTo>
                  <a:pt x="11699808" y="9247710"/>
                  <a:pt x="11681546" y="9248461"/>
                  <a:pt x="11659532" y="9253964"/>
                </a:cubicBezTo>
                <a:cubicBezTo>
                  <a:pt x="11664786" y="9277979"/>
                  <a:pt x="11649214" y="9312126"/>
                  <a:pt x="11655874" y="9335719"/>
                </a:cubicBezTo>
                <a:lnTo>
                  <a:pt x="11670949" y="9354300"/>
                </a:lnTo>
                <a:lnTo>
                  <a:pt x="11670540" y="9354027"/>
                </a:lnTo>
                <a:lnTo>
                  <a:pt x="11666537" y="9357030"/>
                </a:lnTo>
                <a:lnTo>
                  <a:pt x="11673541" y="9356029"/>
                </a:lnTo>
                <a:lnTo>
                  <a:pt x="11671776" y="9354852"/>
                </a:lnTo>
                <a:lnTo>
                  <a:pt x="11687550" y="9343021"/>
                </a:lnTo>
                <a:cubicBezTo>
                  <a:pt x="11713566" y="9323008"/>
                  <a:pt x="11740584" y="9301995"/>
                  <a:pt x="11736581" y="9276979"/>
                </a:cubicBezTo>
                <a:cubicBezTo>
                  <a:pt x="11734580" y="9263971"/>
                  <a:pt x="11726325" y="9255465"/>
                  <a:pt x="11713066" y="9251588"/>
                </a:cubicBezTo>
                <a:close/>
                <a:moveTo>
                  <a:pt x="11658532" y="9247961"/>
                </a:moveTo>
                <a:lnTo>
                  <a:pt x="11656531" y="9253964"/>
                </a:lnTo>
                <a:cubicBezTo>
                  <a:pt x="11657531" y="9253964"/>
                  <a:pt x="11658532" y="9253964"/>
                  <a:pt x="11659532" y="9252964"/>
                </a:cubicBezTo>
                <a:cubicBezTo>
                  <a:pt x="11659532" y="9250962"/>
                  <a:pt x="11659532" y="9248961"/>
                  <a:pt x="11658532" y="9247961"/>
                </a:cubicBezTo>
                <a:close/>
                <a:moveTo>
                  <a:pt x="11629513" y="9245959"/>
                </a:moveTo>
                <a:cubicBezTo>
                  <a:pt x="11626512" y="9245959"/>
                  <a:pt x="11614503" y="9256967"/>
                  <a:pt x="11615505" y="9257967"/>
                </a:cubicBezTo>
                <a:cubicBezTo>
                  <a:pt x="11619007" y="9265972"/>
                  <a:pt x="11624510" y="9267223"/>
                  <a:pt x="11631015" y="9265222"/>
                </a:cubicBezTo>
                <a:lnTo>
                  <a:pt x="11652223" y="9253138"/>
                </a:lnTo>
                <a:lnTo>
                  <a:pt x="11655530" y="9253964"/>
                </a:lnTo>
                <a:lnTo>
                  <a:pt x="11657531" y="9247961"/>
                </a:lnTo>
                <a:lnTo>
                  <a:pt x="11651796" y="9252741"/>
                </a:lnTo>
                <a:close/>
                <a:moveTo>
                  <a:pt x="12623142" y="9238955"/>
                </a:moveTo>
                <a:cubicBezTo>
                  <a:pt x="12610133" y="9241957"/>
                  <a:pt x="12598126" y="9244959"/>
                  <a:pt x="12585117" y="9247961"/>
                </a:cubicBezTo>
                <a:cubicBezTo>
                  <a:pt x="12576113" y="9258967"/>
                  <a:pt x="12567107" y="9268974"/>
                  <a:pt x="12557100" y="9279981"/>
                </a:cubicBezTo>
                <a:cubicBezTo>
                  <a:pt x="12565105" y="9281982"/>
                  <a:pt x="12578113" y="9286985"/>
                  <a:pt x="12580114" y="9284984"/>
                </a:cubicBezTo>
                <a:cubicBezTo>
                  <a:pt x="12596125" y="9269975"/>
                  <a:pt x="12609133" y="9254965"/>
                  <a:pt x="12623142" y="9238955"/>
                </a:cubicBezTo>
                <a:close/>
                <a:moveTo>
                  <a:pt x="11455029" y="9187298"/>
                </a:moveTo>
                <a:cubicBezTo>
                  <a:pt x="11451401" y="9187423"/>
                  <a:pt x="11447398" y="9187923"/>
                  <a:pt x="11444396" y="9187923"/>
                </a:cubicBezTo>
                <a:cubicBezTo>
                  <a:pt x="11442395" y="9198929"/>
                  <a:pt x="11438392" y="9210937"/>
                  <a:pt x="11437392" y="9220943"/>
                </a:cubicBezTo>
                <a:cubicBezTo>
                  <a:pt x="11437392" y="9226948"/>
                  <a:pt x="11443396" y="9229949"/>
                  <a:pt x="11443396" y="9234952"/>
                </a:cubicBezTo>
                <a:cubicBezTo>
                  <a:pt x="11443396" y="9240956"/>
                  <a:pt x="11439393" y="9251963"/>
                  <a:pt x="11436392" y="9253964"/>
                </a:cubicBezTo>
                <a:cubicBezTo>
                  <a:pt x="11424383" y="9259968"/>
                  <a:pt x="11405372" y="9268974"/>
                  <a:pt x="11401369" y="9264971"/>
                </a:cubicBezTo>
                <a:cubicBezTo>
                  <a:pt x="11383358" y="9247961"/>
                  <a:pt x="11376354" y="9212938"/>
                  <a:pt x="11333326" y="9230950"/>
                </a:cubicBezTo>
                <a:cubicBezTo>
                  <a:pt x="11299304" y="9244959"/>
                  <a:pt x="11266284" y="9277980"/>
                  <a:pt x="11232262" y="9303996"/>
                </a:cubicBezTo>
                <a:cubicBezTo>
                  <a:pt x="11238266" y="9319005"/>
                  <a:pt x="11232262" y="9340019"/>
                  <a:pt x="11213250" y="9352027"/>
                </a:cubicBezTo>
                <a:cubicBezTo>
                  <a:pt x="11154212" y="9390051"/>
                  <a:pt x="11127196" y="9433078"/>
                  <a:pt x="11112186" y="9481108"/>
                </a:cubicBezTo>
                <a:cubicBezTo>
                  <a:pt x="11101180" y="9517131"/>
                  <a:pt x="11072161" y="9525136"/>
                  <a:pt x="11042142" y="9531140"/>
                </a:cubicBezTo>
                <a:cubicBezTo>
                  <a:pt x="11006119" y="9606187"/>
                  <a:pt x="10925068" y="9649214"/>
                  <a:pt x="10862028" y="9705250"/>
                </a:cubicBezTo>
                <a:cubicBezTo>
                  <a:pt x="10853022" y="9713255"/>
                  <a:pt x="10851021" y="9726263"/>
                  <a:pt x="10846018" y="9737270"/>
                </a:cubicBezTo>
                <a:cubicBezTo>
                  <a:pt x="10853022" y="9735269"/>
                  <a:pt x="10861028" y="9735269"/>
                  <a:pt x="10868032" y="9731266"/>
                </a:cubicBezTo>
                <a:cubicBezTo>
                  <a:pt x="10926069" y="9699246"/>
                  <a:pt x="10975100" y="9638207"/>
                  <a:pt x="11040141" y="9632204"/>
                </a:cubicBezTo>
                <a:cubicBezTo>
                  <a:pt x="11049146" y="9603185"/>
                  <a:pt x="11073161" y="9581171"/>
                  <a:pt x="11099178" y="9559157"/>
                </a:cubicBezTo>
                <a:cubicBezTo>
                  <a:pt x="11125195" y="9538144"/>
                  <a:pt x="11153212" y="9517131"/>
                  <a:pt x="11166221" y="9491114"/>
                </a:cubicBezTo>
                <a:cubicBezTo>
                  <a:pt x="11177227" y="9470101"/>
                  <a:pt x="11188234" y="9461095"/>
                  <a:pt x="11215252" y="9450089"/>
                </a:cubicBezTo>
                <a:cubicBezTo>
                  <a:pt x="11301306" y="9415066"/>
                  <a:pt x="11383358" y="9383046"/>
                  <a:pt x="11414377" y="9449088"/>
                </a:cubicBezTo>
                <a:cubicBezTo>
                  <a:pt x="11415379" y="9452090"/>
                  <a:pt x="11427386" y="9448087"/>
                  <a:pt x="11434390" y="9448087"/>
                </a:cubicBezTo>
                <a:cubicBezTo>
                  <a:pt x="11438392" y="9437080"/>
                  <a:pt x="11446398" y="9423071"/>
                  <a:pt x="11444396" y="9415066"/>
                </a:cubicBezTo>
                <a:cubicBezTo>
                  <a:pt x="11439393" y="9401057"/>
                  <a:pt x="11426385" y="9391051"/>
                  <a:pt x="11418380" y="9377042"/>
                </a:cubicBezTo>
                <a:cubicBezTo>
                  <a:pt x="11392363" y="9333014"/>
                  <a:pt x="11402370" y="9319005"/>
                  <a:pt x="11489424" y="9284984"/>
                </a:cubicBezTo>
                <a:cubicBezTo>
                  <a:pt x="11510439" y="9276979"/>
                  <a:pt x="11525448" y="9270975"/>
                  <a:pt x="11518443" y="9258967"/>
                </a:cubicBezTo>
                <a:cubicBezTo>
                  <a:pt x="11503433" y="9232951"/>
                  <a:pt x="11483421" y="9210937"/>
                  <a:pt x="11463408" y="9188923"/>
                </a:cubicBezTo>
                <a:cubicBezTo>
                  <a:pt x="11461907" y="9187422"/>
                  <a:pt x="11458656" y="9187172"/>
                  <a:pt x="11455029" y="9187298"/>
                </a:cubicBezTo>
                <a:close/>
                <a:moveTo>
                  <a:pt x="3289239" y="9173913"/>
                </a:moveTo>
                <a:cubicBezTo>
                  <a:pt x="3253216" y="9186922"/>
                  <a:pt x="3216192" y="9207935"/>
                  <a:pt x="3180169" y="9220943"/>
                </a:cubicBezTo>
                <a:cubicBezTo>
                  <a:pt x="3157155" y="9229949"/>
                  <a:pt x="3147149" y="9236954"/>
                  <a:pt x="3153152" y="9251963"/>
                </a:cubicBezTo>
                <a:cubicBezTo>
                  <a:pt x="3157155" y="9260969"/>
                  <a:pt x="3164159" y="9273977"/>
                  <a:pt x="3173165" y="9270975"/>
                </a:cubicBezTo>
                <a:cubicBezTo>
                  <a:pt x="3215191" y="9254965"/>
                  <a:pt x="3258219" y="9234952"/>
                  <a:pt x="3301246" y="9215940"/>
                </a:cubicBezTo>
                <a:cubicBezTo>
                  <a:pt x="3303247" y="9208936"/>
                  <a:pt x="3307250" y="9200931"/>
                  <a:pt x="3306249" y="9195928"/>
                </a:cubicBezTo>
                <a:cubicBezTo>
                  <a:pt x="3302247" y="9186922"/>
                  <a:pt x="3297243" y="9171913"/>
                  <a:pt x="3289239" y="9173913"/>
                </a:cubicBezTo>
                <a:close/>
                <a:moveTo>
                  <a:pt x="11560205" y="9089251"/>
                </a:moveTo>
                <a:cubicBezTo>
                  <a:pt x="11546211" y="9089798"/>
                  <a:pt x="11530952" y="9092863"/>
                  <a:pt x="11515442" y="9098866"/>
                </a:cubicBezTo>
                <a:cubicBezTo>
                  <a:pt x="11511439" y="9100867"/>
                  <a:pt x="11504434" y="9107872"/>
                  <a:pt x="11502433" y="9112875"/>
                </a:cubicBezTo>
                <a:cubicBezTo>
                  <a:pt x="11500432" y="9118879"/>
                  <a:pt x="11498430" y="9127885"/>
                  <a:pt x="11502433" y="9128885"/>
                </a:cubicBezTo>
                <a:cubicBezTo>
                  <a:pt x="11538456" y="9139892"/>
                  <a:pt x="11575480" y="9149899"/>
                  <a:pt x="11613503" y="9159905"/>
                </a:cubicBezTo>
                <a:cubicBezTo>
                  <a:pt x="11618506" y="9151900"/>
                  <a:pt x="11623509" y="9145896"/>
                  <a:pt x="11624510" y="9140893"/>
                </a:cubicBezTo>
                <a:cubicBezTo>
                  <a:pt x="11632766" y="9108623"/>
                  <a:pt x="11602184" y="9087609"/>
                  <a:pt x="11560205" y="9089251"/>
                </a:cubicBezTo>
                <a:close/>
                <a:moveTo>
                  <a:pt x="12044776" y="9088860"/>
                </a:moveTo>
                <a:cubicBezTo>
                  <a:pt x="12031768" y="9091862"/>
                  <a:pt x="12013756" y="9099867"/>
                  <a:pt x="12002750" y="9109873"/>
                </a:cubicBezTo>
                <a:cubicBezTo>
                  <a:pt x="11994744" y="9116878"/>
                  <a:pt x="11992743" y="9129886"/>
                  <a:pt x="11988740" y="9140893"/>
                </a:cubicBezTo>
                <a:cubicBezTo>
                  <a:pt x="12002750" y="9139892"/>
                  <a:pt x="12015758" y="9141894"/>
                  <a:pt x="12029766" y="9138891"/>
                </a:cubicBezTo>
                <a:cubicBezTo>
                  <a:pt x="12041774" y="9135890"/>
                  <a:pt x="12056784" y="9129886"/>
                  <a:pt x="12067791" y="9120880"/>
                </a:cubicBezTo>
                <a:cubicBezTo>
                  <a:pt x="12081800" y="9109873"/>
                  <a:pt x="12065790" y="9083857"/>
                  <a:pt x="12044776" y="9088860"/>
                </a:cubicBezTo>
                <a:close/>
                <a:moveTo>
                  <a:pt x="11693554" y="9076853"/>
                </a:moveTo>
                <a:cubicBezTo>
                  <a:pt x="11691553" y="9087859"/>
                  <a:pt x="11685549" y="9100867"/>
                  <a:pt x="11687550" y="9108872"/>
                </a:cubicBezTo>
                <a:cubicBezTo>
                  <a:pt x="11691553" y="9123882"/>
                  <a:pt x="11720572" y="9123882"/>
                  <a:pt x="11725575" y="9111875"/>
                </a:cubicBezTo>
                <a:cubicBezTo>
                  <a:pt x="11729576" y="9101868"/>
                  <a:pt x="11727575" y="9089861"/>
                  <a:pt x="11722572" y="9083857"/>
                </a:cubicBezTo>
                <a:cubicBezTo>
                  <a:pt x="11717569" y="9077853"/>
                  <a:pt x="11703560" y="9078853"/>
                  <a:pt x="11693554" y="9076853"/>
                </a:cubicBezTo>
                <a:close/>
                <a:moveTo>
                  <a:pt x="3483361" y="9072850"/>
                </a:moveTo>
                <a:lnTo>
                  <a:pt x="3480359" y="9094864"/>
                </a:lnTo>
                <a:lnTo>
                  <a:pt x="3461347" y="9098866"/>
                </a:lnTo>
                <a:lnTo>
                  <a:pt x="3468352" y="9079854"/>
                </a:lnTo>
                <a:close/>
                <a:moveTo>
                  <a:pt x="3325261" y="9052837"/>
                </a:moveTo>
                <a:cubicBezTo>
                  <a:pt x="3320258" y="9051837"/>
                  <a:pt x="3307250" y="9053838"/>
                  <a:pt x="3306249" y="9055839"/>
                </a:cubicBezTo>
                <a:cubicBezTo>
                  <a:pt x="3293241" y="9075852"/>
                  <a:pt x="3295242" y="9083857"/>
                  <a:pt x="3311252" y="9077853"/>
                </a:cubicBezTo>
                <a:cubicBezTo>
                  <a:pt x="3315255" y="9076853"/>
                  <a:pt x="3321259" y="9069848"/>
                  <a:pt x="3325261" y="9065845"/>
                </a:cubicBezTo>
                <a:cubicBezTo>
                  <a:pt x="3325261" y="9060842"/>
                  <a:pt x="3328263" y="9052837"/>
                  <a:pt x="3325261" y="9052837"/>
                </a:cubicBezTo>
                <a:close/>
                <a:moveTo>
                  <a:pt x="3564413" y="9000804"/>
                </a:moveTo>
                <a:cubicBezTo>
                  <a:pt x="3569416" y="9002806"/>
                  <a:pt x="3575419" y="9002806"/>
                  <a:pt x="3580422" y="9004807"/>
                </a:cubicBezTo>
                <a:cubicBezTo>
                  <a:pt x="3585426" y="9005807"/>
                  <a:pt x="3590429" y="9007809"/>
                  <a:pt x="3592430" y="9011811"/>
                </a:cubicBezTo>
                <a:cubicBezTo>
                  <a:pt x="3596433" y="9017815"/>
                  <a:pt x="3588428" y="9031824"/>
                  <a:pt x="3585426" y="9045833"/>
                </a:cubicBezTo>
                <a:cubicBezTo>
                  <a:pt x="3569416" y="9039829"/>
                  <a:pt x="3556407" y="9039829"/>
                  <a:pt x="3551404" y="9031824"/>
                </a:cubicBezTo>
                <a:cubicBezTo>
                  <a:pt x="3551404" y="9028822"/>
                  <a:pt x="3553406" y="9023819"/>
                  <a:pt x="3555407" y="9017815"/>
                </a:cubicBezTo>
                <a:cubicBezTo>
                  <a:pt x="3558409" y="9011811"/>
                  <a:pt x="3562411" y="9005807"/>
                  <a:pt x="3564413" y="9000804"/>
                </a:cubicBezTo>
                <a:close/>
                <a:moveTo>
                  <a:pt x="11249523" y="8995050"/>
                </a:moveTo>
                <a:cubicBezTo>
                  <a:pt x="11260780" y="8994550"/>
                  <a:pt x="11269286" y="8999803"/>
                  <a:pt x="11273288" y="9010810"/>
                </a:cubicBezTo>
                <a:cubicBezTo>
                  <a:pt x="11275290" y="9016815"/>
                  <a:pt x="11266284" y="9030823"/>
                  <a:pt x="11257278" y="9051837"/>
                </a:cubicBezTo>
                <a:cubicBezTo>
                  <a:pt x="11237265" y="9051837"/>
                  <a:pt x="11218253" y="9051837"/>
                  <a:pt x="11200242" y="9050836"/>
                </a:cubicBezTo>
                <a:cubicBezTo>
                  <a:pt x="11194238" y="9050836"/>
                  <a:pt x="11189235" y="9048834"/>
                  <a:pt x="11183231" y="9047834"/>
                </a:cubicBezTo>
                <a:cubicBezTo>
                  <a:pt x="11191237" y="9036827"/>
                  <a:pt x="11198240" y="9022818"/>
                  <a:pt x="11209247" y="9013812"/>
                </a:cubicBezTo>
                <a:cubicBezTo>
                  <a:pt x="11224256" y="9001805"/>
                  <a:pt x="11238266" y="8995551"/>
                  <a:pt x="11249523" y="8995050"/>
                </a:cubicBezTo>
                <a:close/>
                <a:moveTo>
                  <a:pt x="11105182" y="8987796"/>
                </a:moveTo>
                <a:cubicBezTo>
                  <a:pt x="11108183" y="8987796"/>
                  <a:pt x="11111186" y="8987796"/>
                  <a:pt x="11112186" y="8988796"/>
                </a:cubicBezTo>
                <a:cubicBezTo>
                  <a:pt x="11113187" y="8992799"/>
                  <a:pt x="11107183" y="9000804"/>
                  <a:pt x="11105182" y="9006808"/>
                </a:cubicBezTo>
                <a:cubicBezTo>
                  <a:pt x="11099178" y="9006808"/>
                  <a:pt x="11092174" y="9006808"/>
                  <a:pt x="11086170" y="9006808"/>
                </a:cubicBezTo>
                <a:cubicBezTo>
                  <a:pt x="11089171" y="9000804"/>
                  <a:pt x="11091173" y="8994801"/>
                  <a:pt x="11094174" y="8988796"/>
                </a:cubicBezTo>
                <a:cubicBezTo>
                  <a:pt x="11097177" y="8988796"/>
                  <a:pt x="11101180" y="8987796"/>
                  <a:pt x="11105182" y="8987796"/>
                </a:cubicBezTo>
                <a:close/>
                <a:moveTo>
                  <a:pt x="11575480" y="8964782"/>
                </a:moveTo>
                <a:lnTo>
                  <a:pt x="11573478" y="8965782"/>
                </a:lnTo>
                <a:cubicBezTo>
                  <a:pt x="11573478" y="8966783"/>
                  <a:pt x="11573478" y="8966783"/>
                  <a:pt x="11574478" y="8966783"/>
                </a:cubicBezTo>
                <a:close/>
                <a:moveTo>
                  <a:pt x="12211882" y="8961029"/>
                </a:moveTo>
                <a:cubicBezTo>
                  <a:pt x="12208380" y="8961279"/>
                  <a:pt x="12204378" y="8962280"/>
                  <a:pt x="12201876" y="8963781"/>
                </a:cubicBezTo>
                <a:cubicBezTo>
                  <a:pt x="12197873" y="8965782"/>
                  <a:pt x="12196873" y="8974788"/>
                  <a:pt x="12193870" y="8979791"/>
                </a:cubicBezTo>
                <a:lnTo>
                  <a:pt x="12211882" y="8979791"/>
                </a:lnTo>
                <a:cubicBezTo>
                  <a:pt x="12214883" y="8973787"/>
                  <a:pt x="12220888" y="8965782"/>
                  <a:pt x="12218886" y="8962780"/>
                </a:cubicBezTo>
                <a:cubicBezTo>
                  <a:pt x="12218386" y="8961279"/>
                  <a:pt x="12215384" y="8960779"/>
                  <a:pt x="12211882" y="8961029"/>
                </a:cubicBezTo>
                <a:close/>
                <a:moveTo>
                  <a:pt x="11614503" y="8951773"/>
                </a:moveTo>
                <a:cubicBezTo>
                  <a:pt x="11606499" y="8950772"/>
                  <a:pt x="11591490" y="8959778"/>
                  <a:pt x="11578481" y="8965782"/>
                </a:cubicBezTo>
                <a:cubicBezTo>
                  <a:pt x="11577481" y="8965782"/>
                  <a:pt x="11576480" y="8964782"/>
                  <a:pt x="11576480" y="8964782"/>
                </a:cubicBezTo>
                <a:lnTo>
                  <a:pt x="11575480" y="8967783"/>
                </a:lnTo>
                <a:cubicBezTo>
                  <a:pt x="11575480" y="8966783"/>
                  <a:pt x="11577481" y="8966783"/>
                  <a:pt x="11578481" y="8965782"/>
                </a:cubicBezTo>
                <a:cubicBezTo>
                  <a:pt x="11587487" y="8969785"/>
                  <a:pt x="11595492" y="8975788"/>
                  <a:pt x="11606499" y="8972787"/>
                </a:cubicBezTo>
                <a:cubicBezTo>
                  <a:pt x="11620508" y="8969785"/>
                  <a:pt x="11627512" y="8953774"/>
                  <a:pt x="11614503" y="8951773"/>
                </a:cubicBezTo>
                <a:close/>
                <a:moveTo>
                  <a:pt x="11888677" y="8950772"/>
                </a:moveTo>
                <a:cubicBezTo>
                  <a:pt x="11882674" y="8947771"/>
                  <a:pt x="11867664" y="8954775"/>
                  <a:pt x="11858658" y="8957777"/>
                </a:cubicBezTo>
                <a:cubicBezTo>
                  <a:pt x="11839646" y="8984794"/>
                  <a:pt x="11856657" y="8989797"/>
                  <a:pt x="11871667" y="8994801"/>
                </a:cubicBezTo>
                <a:cubicBezTo>
                  <a:pt x="11876670" y="8996802"/>
                  <a:pt x="11889678" y="8994801"/>
                  <a:pt x="11890679" y="8992799"/>
                </a:cubicBezTo>
                <a:cubicBezTo>
                  <a:pt x="11904687" y="8972787"/>
                  <a:pt x="11904687" y="8956777"/>
                  <a:pt x="11888677" y="8950772"/>
                </a:cubicBezTo>
                <a:close/>
                <a:moveTo>
                  <a:pt x="11340331" y="8934763"/>
                </a:moveTo>
                <a:cubicBezTo>
                  <a:pt x="11342332" y="8935763"/>
                  <a:pt x="11334326" y="8946770"/>
                  <a:pt x="11331325" y="8953774"/>
                </a:cubicBezTo>
                <a:cubicBezTo>
                  <a:pt x="11324320" y="8954775"/>
                  <a:pt x="11311312" y="8956777"/>
                  <a:pt x="11311312" y="8954775"/>
                </a:cubicBezTo>
                <a:cubicBezTo>
                  <a:pt x="11312313" y="8935763"/>
                  <a:pt x="11323320" y="8927758"/>
                  <a:pt x="11340331" y="8934763"/>
                </a:cubicBezTo>
                <a:close/>
                <a:moveTo>
                  <a:pt x="11723573" y="8912749"/>
                </a:moveTo>
                <a:cubicBezTo>
                  <a:pt x="11706562" y="8906745"/>
                  <a:pt x="11695556" y="8914750"/>
                  <a:pt x="11695556" y="8932761"/>
                </a:cubicBezTo>
                <a:cubicBezTo>
                  <a:pt x="11695556" y="8934763"/>
                  <a:pt x="11707563" y="8931761"/>
                  <a:pt x="11714567" y="8930760"/>
                </a:cubicBezTo>
                <a:cubicBezTo>
                  <a:pt x="11717569" y="8924756"/>
                  <a:pt x="11725575" y="8913749"/>
                  <a:pt x="11723573" y="8912749"/>
                </a:cubicBezTo>
                <a:close/>
                <a:moveTo>
                  <a:pt x="12165102" y="8912499"/>
                </a:moveTo>
                <a:cubicBezTo>
                  <a:pt x="12160599" y="8915501"/>
                  <a:pt x="12157848" y="8921755"/>
                  <a:pt x="12157848" y="8930760"/>
                </a:cubicBezTo>
                <a:cubicBezTo>
                  <a:pt x="12157848" y="8932761"/>
                  <a:pt x="12169855" y="8930760"/>
                  <a:pt x="12175860" y="8930760"/>
                </a:cubicBezTo>
                <a:cubicBezTo>
                  <a:pt x="12178861" y="8924756"/>
                  <a:pt x="12184864" y="8914750"/>
                  <a:pt x="12182863" y="8913749"/>
                </a:cubicBezTo>
                <a:cubicBezTo>
                  <a:pt x="12175859" y="8909747"/>
                  <a:pt x="12169605" y="8909497"/>
                  <a:pt x="12165102" y="8912499"/>
                </a:cubicBezTo>
                <a:close/>
                <a:moveTo>
                  <a:pt x="3726515" y="8911748"/>
                </a:moveTo>
                <a:cubicBezTo>
                  <a:pt x="3723513" y="8917752"/>
                  <a:pt x="3722512" y="8924756"/>
                  <a:pt x="3718510" y="8930760"/>
                </a:cubicBezTo>
                <a:cubicBezTo>
                  <a:pt x="3703500" y="8948771"/>
                  <a:pt x="3689492" y="8970785"/>
                  <a:pt x="3664476" y="8967783"/>
                </a:cubicBezTo>
                <a:cubicBezTo>
                  <a:pt x="3665476" y="8960779"/>
                  <a:pt x="3665476" y="8946770"/>
                  <a:pt x="3668478" y="8943768"/>
                </a:cubicBezTo>
                <a:cubicBezTo>
                  <a:pt x="3687490" y="8931761"/>
                  <a:pt x="3707503" y="8921755"/>
                  <a:pt x="3726515" y="8911748"/>
                </a:cubicBezTo>
                <a:close/>
                <a:moveTo>
                  <a:pt x="3600435" y="8837701"/>
                </a:moveTo>
                <a:cubicBezTo>
                  <a:pt x="3599435" y="8838701"/>
                  <a:pt x="3598434" y="8839702"/>
                  <a:pt x="3598434" y="8840703"/>
                </a:cubicBezTo>
                <a:cubicBezTo>
                  <a:pt x="3599435" y="8849709"/>
                  <a:pt x="3603437" y="8858714"/>
                  <a:pt x="3597433" y="8867720"/>
                </a:cubicBezTo>
                <a:cubicBezTo>
                  <a:pt x="3589428" y="8880728"/>
                  <a:pt x="3574419" y="8883730"/>
                  <a:pt x="3576420" y="8871723"/>
                </a:cubicBezTo>
                <a:cubicBezTo>
                  <a:pt x="3578421" y="8863717"/>
                  <a:pt x="3589428" y="8851710"/>
                  <a:pt x="3597433" y="8840703"/>
                </a:cubicBezTo>
                <a:cubicBezTo>
                  <a:pt x="3597433" y="8839702"/>
                  <a:pt x="3597433" y="8839702"/>
                  <a:pt x="3597433" y="8838701"/>
                </a:cubicBezTo>
                <a:close/>
                <a:moveTo>
                  <a:pt x="12314947" y="8814687"/>
                </a:moveTo>
                <a:lnTo>
                  <a:pt x="12285929" y="8829696"/>
                </a:lnTo>
                <a:cubicBezTo>
                  <a:pt x="12286930" y="8832698"/>
                  <a:pt x="12288930" y="8834699"/>
                  <a:pt x="12289931" y="8836701"/>
                </a:cubicBezTo>
                <a:cubicBezTo>
                  <a:pt x="12294934" y="8834699"/>
                  <a:pt x="12301939" y="8833698"/>
                  <a:pt x="12304940" y="8830697"/>
                </a:cubicBezTo>
                <a:cubicBezTo>
                  <a:pt x="12309943" y="8825693"/>
                  <a:pt x="12311945" y="8819690"/>
                  <a:pt x="12314947" y="8814687"/>
                </a:cubicBezTo>
                <a:close/>
                <a:moveTo>
                  <a:pt x="11952092" y="8803555"/>
                </a:moveTo>
                <a:cubicBezTo>
                  <a:pt x="11947464" y="8806682"/>
                  <a:pt x="11944712" y="8813186"/>
                  <a:pt x="11944712" y="8822692"/>
                </a:cubicBezTo>
                <a:cubicBezTo>
                  <a:pt x="11944712" y="8824693"/>
                  <a:pt x="11956721" y="8822692"/>
                  <a:pt x="11962724" y="8822692"/>
                </a:cubicBezTo>
                <a:cubicBezTo>
                  <a:pt x="11965727" y="8816688"/>
                  <a:pt x="11972731" y="8805681"/>
                  <a:pt x="11970730" y="8804680"/>
                </a:cubicBezTo>
                <a:cubicBezTo>
                  <a:pt x="11963225" y="8800678"/>
                  <a:pt x="11956720" y="8800427"/>
                  <a:pt x="11952092" y="8803555"/>
                </a:cubicBezTo>
                <a:close/>
                <a:moveTo>
                  <a:pt x="3784552" y="8733635"/>
                </a:moveTo>
                <a:cubicBezTo>
                  <a:pt x="3783551" y="8740640"/>
                  <a:pt x="3781550" y="8747644"/>
                  <a:pt x="3780549" y="8754649"/>
                </a:cubicBezTo>
                <a:lnTo>
                  <a:pt x="3761537" y="8759652"/>
                </a:lnTo>
                <a:lnTo>
                  <a:pt x="3769542" y="8741641"/>
                </a:lnTo>
                <a:close/>
                <a:moveTo>
                  <a:pt x="11647525" y="8731634"/>
                </a:moveTo>
                <a:lnTo>
                  <a:pt x="11643522" y="8752647"/>
                </a:lnTo>
                <a:cubicBezTo>
                  <a:pt x="11637519" y="8752647"/>
                  <a:pt x="11628513" y="8755649"/>
                  <a:pt x="11626512" y="8752647"/>
                </a:cubicBezTo>
                <a:cubicBezTo>
                  <a:pt x="11623509" y="8750646"/>
                  <a:pt x="11629513" y="8742641"/>
                  <a:pt x="11631515" y="8737638"/>
                </a:cubicBezTo>
                <a:cubicBezTo>
                  <a:pt x="11637519" y="8735636"/>
                  <a:pt x="11642522" y="8733635"/>
                  <a:pt x="11647525" y="8731634"/>
                </a:cubicBezTo>
                <a:close/>
                <a:moveTo>
                  <a:pt x="12221888" y="8717625"/>
                </a:moveTo>
                <a:cubicBezTo>
                  <a:pt x="12202876" y="8714623"/>
                  <a:pt x="12162851" y="8727631"/>
                  <a:pt x="12147841" y="8745643"/>
                </a:cubicBezTo>
                <a:cubicBezTo>
                  <a:pt x="12127829" y="8769658"/>
                  <a:pt x="12105815" y="8793673"/>
                  <a:pt x="12088804" y="8817688"/>
                </a:cubicBezTo>
                <a:cubicBezTo>
                  <a:pt x="12081800" y="8827695"/>
                  <a:pt x="12086803" y="8838701"/>
                  <a:pt x="12086803" y="8849709"/>
                </a:cubicBezTo>
                <a:cubicBezTo>
                  <a:pt x="12091806" y="8864718"/>
                  <a:pt x="12123826" y="8864718"/>
                  <a:pt x="12136835" y="8848708"/>
                </a:cubicBezTo>
                <a:cubicBezTo>
                  <a:pt x="12161850" y="8818689"/>
                  <a:pt x="12186866" y="8787669"/>
                  <a:pt x="12209880" y="8757650"/>
                </a:cubicBezTo>
                <a:cubicBezTo>
                  <a:pt x="12219886" y="8743641"/>
                  <a:pt x="12258911" y="8722628"/>
                  <a:pt x="12221888" y="8717625"/>
                </a:cubicBezTo>
                <a:close/>
                <a:moveTo>
                  <a:pt x="12127829" y="8651584"/>
                </a:moveTo>
                <a:cubicBezTo>
                  <a:pt x="12126828" y="8649582"/>
                  <a:pt x="12108816" y="8656587"/>
                  <a:pt x="12098810" y="8660589"/>
                </a:cubicBezTo>
                <a:lnTo>
                  <a:pt x="12100812" y="8688607"/>
                </a:lnTo>
                <a:lnTo>
                  <a:pt x="12131831" y="8693610"/>
                </a:lnTo>
                <a:cubicBezTo>
                  <a:pt x="12130831" y="8679601"/>
                  <a:pt x="12131831" y="8664592"/>
                  <a:pt x="12127829" y="8651584"/>
                </a:cubicBezTo>
                <a:close/>
                <a:moveTo>
                  <a:pt x="12438025" y="8642578"/>
                </a:moveTo>
                <a:cubicBezTo>
                  <a:pt x="12424016" y="8648581"/>
                  <a:pt x="12409006" y="8652584"/>
                  <a:pt x="12395999" y="8660589"/>
                </a:cubicBezTo>
                <a:cubicBezTo>
                  <a:pt x="12380989" y="8669595"/>
                  <a:pt x="12366980" y="8680602"/>
                  <a:pt x="12355973" y="8692609"/>
                </a:cubicBezTo>
                <a:cubicBezTo>
                  <a:pt x="12347968" y="8701615"/>
                  <a:pt x="12344966" y="8713622"/>
                  <a:pt x="12332958" y="8736637"/>
                </a:cubicBezTo>
                <a:cubicBezTo>
                  <a:pt x="12356974" y="8730633"/>
                  <a:pt x="12378987" y="8726631"/>
                  <a:pt x="12401002" y="8718626"/>
                </a:cubicBezTo>
                <a:cubicBezTo>
                  <a:pt x="12430019" y="8708619"/>
                  <a:pt x="12430019" y="8687606"/>
                  <a:pt x="12437024" y="8671596"/>
                </a:cubicBezTo>
                <a:cubicBezTo>
                  <a:pt x="12441027" y="8661590"/>
                  <a:pt x="12438025" y="8652584"/>
                  <a:pt x="12438025" y="8642578"/>
                </a:cubicBezTo>
                <a:close/>
                <a:moveTo>
                  <a:pt x="12114820" y="8381413"/>
                </a:moveTo>
                <a:cubicBezTo>
                  <a:pt x="12118823" y="8381413"/>
                  <a:pt x="12121825" y="8381413"/>
                  <a:pt x="12121825" y="8382414"/>
                </a:cubicBezTo>
                <a:cubicBezTo>
                  <a:pt x="12123826" y="8385416"/>
                  <a:pt x="12116822" y="8394421"/>
                  <a:pt x="12113820" y="8400425"/>
                </a:cubicBezTo>
                <a:cubicBezTo>
                  <a:pt x="12106816" y="8400425"/>
                  <a:pt x="12100812" y="8400425"/>
                  <a:pt x="12095809" y="8400425"/>
                </a:cubicBezTo>
                <a:cubicBezTo>
                  <a:pt x="12099810" y="8395422"/>
                  <a:pt x="12101812" y="8388418"/>
                  <a:pt x="12103813" y="8382414"/>
                </a:cubicBezTo>
                <a:cubicBezTo>
                  <a:pt x="12106816" y="8382414"/>
                  <a:pt x="12110818" y="8381413"/>
                  <a:pt x="12114820" y="8381413"/>
                </a:cubicBezTo>
                <a:close/>
                <a:moveTo>
                  <a:pt x="12496938" y="8367404"/>
                </a:moveTo>
                <a:cubicBezTo>
                  <a:pt x="12493310" y="8367655"/>
                  <a:pt x="12490058" y="8368405"/>
                  <a:pt x="12489057" y="8369405"/>
                </a:cubicBezTo>
                <a:cubicBezTo>
                  <a:pt x="12475048" y="8385416"/>
                  <a:pt x="12476049" y="8393421"/>
                  <a:pt x="12491059" y="8390419"/>
                </a:cubicBezTo>
                <a:cubicBezTo>
                  <a:pt x="12495060" y="8389418"/>
                  <a:pt x="12501065" y="8384415"/>
                  <a:pt x="12506068" y="8380413"/>
                </a:cubicBezTo>
                <a:cubicBezTo>
                  <a:pt x="12507069" y="8376410"/>
                  <a:pt x="12510070" y="8368404"/>
                  <a:pt x="12507069" y="8368404"/>
                </a:cubicBezTo>
                <a:cubicBezTo>
                  <a:pt x="12504568" y="8367404"/>
                  <a:pt x="12500565" y="8367154"/>
                  <a:pt x="12496938" y="8367404"/>
                </a:cubicBezTo>
                <a:close/>
                <a:moveTo>
                  <a:pt x="12280426" y="8338261"/>
                </a:moveTo>
                <a:cubicBezTo>
                  <a:pt x="12283928" y="8337885"/>
                  <a:pt x="12286930" y="8337885"/>
                  <a:pt x="12287930" y="8339387"/>
                </a:cubicBezTo>
                <a:cubicBezTo>
                  <a:pt x="12289931" y="8342389"/>
                  <a:pt x="12283927" y="8351394"/>
                  <a:pt x="12280926" y="8357398"/>
                </a:cubicBezTo>
                <a:cubicBezTo>
                  <a:pt x="12273921" y="8357398"/>
                  <a:pt x="12263914" y="8360400"/>
                  <a:pt x="12261914" y="8357398"/>
                </a:cubicBezTo>
                <a:cubicBezTo>
                  <a:pt x="12259912" y="8354397"/>
                  <a:pt x="12266917" y="8345391"/>
                  <a:pt x="12269918" y="8339387"/>
                </a:cubicBezTo>
                <a:cubicBezTo>
                  <a:pt x="12272921" y="8339387"/>
                  <a:pt x="12276923" y="8338636"/>
                  <a:pt x="12280426" y="8338261"/>
                </a:cubicBezTo>
                <a:close/>
                <a:moveTo>
                  <a:pt x="4291873" y="8298986"/>
                </a:moveTo>
                <a:cubicBezTo>
                  <a:pt x="4300879" y="8296860"/>
                  <a:pt x="4308383" y="8298861"/>
                  <a:pt x="4314887" y="8303363"/>
                </a:cubicBezTo>
                <a:cubicBezTo>
                  <a:pt x="4329897" y="8313369"/>
                  <a:pt x="4323893" y="8331381"/>
                  <a:pt x="4303880" y="8349393"/>
                </a:cubicBezTo>
                <a:cubicBezTo>
                  <a:pt x="4275862" y="8378411"/>
                  <a:pt x="4259853" y="8378411"/>
                  <a:pt x="4245843" y="8368404"/>
                </a:cubicBezTo>
                <a:cubicBezTo>
                  <a:pt x="4230834" y="8357398"/>
                  <a:pt x="4236838" y="8341387"/>
                  <a:pt x="4259853" y="8319374"/>
                </a:cubicBezTo>
                <a:cubicBezTo>
                  <a:pt x="4272361" y="8307366"/>
                  <a:pt x="4282867" y="8301112"/>
                  <a:pt x="4291873" y="8298986"/>
                </a:cubicBezTo>
                <a:close/>
                <a:moveTo>
                  <a:pt x="4111384" y="8250705"/>
                </a:moveTo>
                <a:cubicBezTo>
                  <a:pt x="4102503" y="8252582"/>
                  <a:pt x="4092247" y="8258335"/>
                  <a:pt x="4080739" y="8267340"/>
                </a:cubicBezTo>
                <a:cubicBezTo>
                  <a:pt x="4056724" y="8287353"/>
                  <a:pt x="4048719" y="8304365"/>
                  <a:pt x="4053722" y="8321375"/>
                </a:cubicBezTo>
                <a:cubicBezTo>
                  <a:pt x="4058725" y="8338385"/>
                  <a:pt x="4075736" y="8339387"/>
                  <a:pt x="4099751" y="8324378"/>
                </a:cubicBezTo>
                <a:cubicBezTo>
                  <a:pt x="4131772" y="8305364"/>
                  <a:pt x="4147781" y="8272344"/>
                  <a:pt x="4133773" y="8257334"/>
                </a:cubicBezTo>
                <a:cubicBezTo>
                  <a:pt x="4127769" y="8250830"/>
                  <a:pt x="4120265" y="8248829"/>
                  <a:pt x="4111384" y="8250705"/>
                </a:cubicBezTo>
                <a:close/>
                <a:moveTo>
                  <a:pt x="12689183" y="7897106"/>
                </a:moveTo>
                <a:lnTo>
                  <a:pt x="12681179" y="7914117"/>
                </a:lnTo>
                <a:lnTo>
                  <a:pt x="12664168" y="7915117"/>
                </a:lnTo>
                <a:lnTo>
                  <a:pt x="12665168" y="7902109"/>
                </a:lnTo>
                <a:close/>
                <a:moveTo>
                  <a:pt x="12848910" y="7874717"/>
                </a:moveTo>
                <a:cubicBezTo>
                  <a:pt x="12870549" y="7876844"/>
                  <a:pt x="12888810" y="7884598"/>
                  <a:pt x="12889310" y="7897106"/>
                </a:cubicBezTo>
                <a:cubicBezTo>
                  <a:pt x="12889310" y="7901109"/>
                  <a:pt x="12886309" y="7907113"/>
                  <a:pt x="12881306" y="7914117"/>
                </a:cubicBezTo>
                <a:cubicBezTo>
                  <a:pt x="12876303" y="7920121"/>
                  <a:pt x="12871299" y="7927125"/>
                  <a:pt x="12867297" y="7933129"/>
                </a:cubicBezTo>
                <a:cubicBezTo>
                  <a:pt x="12854288" y="7942135"/>
                  <a:pt x="12818265" y="7954142"/>
                  <a:pt x="12792249" y="7959146"/>
                </a:cubicBezTo>
                <a:cubicBezTo>
                  <a:pt x="12776239" y="7962147"/>
                  <a:pt x="12765231" y="7962147"/>
                  <a:pt x="12763231" y="7958145"/>
                </a:cubicBezTo>
                <a:cubicBezTo>
                  <a:pt x="12760228" y="7944136"/>
                  <a:pt x="12770234" y="7923122"/>
                  <a:pt x="12776239" y="7905111"/>
                </a:cubicBezTo>
                <a:cubicBezTo>
                  <a:pt x="12778240" y="7899108"/>
                  <a:pt x="12782243" y="7890102"/>
                  <a:pt x="12788246" y="7886099"/>
                </a:cubicBezTo>
                <a:cubicBezTo>
                  <a:pt x="12802255" y="7876093"/>
                  <a:pt x="12827272" y="7872591"/>
                  <a:pt x="12848910" y="7874717"/>
                </a:cubicBezTo>
                <a:close/>
                <a:moveTo>
                  <a:pt x="12987373" y="7753015"/>
                </a:moveTo>
                <a:cubicBezTo>
                  <a:pt x="13009386" y="7760019"/>
                  <a:pt x="13007385" y="7787037"/>
                  <a:pt x="12982369" y="7811052"/>
                </a:cubicBezTo>
                <a:cubicBezTo>
                  <a:pt x="12971363" y="7821058"/>
                  <a:pt x="12955352" y="7826062"/>
                  <a:pt x="12941344" y="7834066"/>
                </a:cubicBezTo>
                <a:cubicBezTo>
                  <a:pt x="12939342" y="7825061"/>
                  <a:pt x="12932338" y="7818056"/>
                  <a:pt x="12936341" y="7809051"/>
                </a:cubicBezTo>
                <a:cubicBezTo>
                  <a:pt x="12943344" y="7791039"/>
                  <a:pt x="12955352" y="7772027"/>
                  <a:pt x="12965358" y="7754016"/>
                </a:cubicBezTo>
                <a:cubicBezTo>
                  <a:pt x="12974364" y="7753015"/>
                  <a:pt x="12982369" y="7751014"/>
                  <a:pt x="12987373" y="7753015"/>
                </a:cubicBezTo>
                <a:close/>
                <a:moveTo>
                  <a:pt x="13050412" y="7646949"/>
                </a:moveTo>
                <a:cubicBezTo>
                  <a:pt x="13051413" y="7647948"/>
                  <a:pt x="13052414" y="7647948"/>
                  <a:pt x="13052414" y="7648949"/>
                </a:cubicBezTo>
                <a:cubicBezTo>
                  <a:pt x="13050412" y="7649950"/>
                  <a:pt x="13049411" y="7650951"/>
                  <a:pt x="13048411" y="7651951"/>
                </a:cubicBezTo>
                <a:cubicBezTo>
                  <a:pt x="13047411" y="7650951"/>
                  <a:pt x="13045409" y="7650951"/>
                  <a:pt x="13044408" y="7649950"/>
                </a:cubicBezTo>
                <a:cubicBezTo>
                  <a:pt x="13046410" y="7648949"/>
                  <a:pt x="13048411" y="7647948"/>
                  <a:pt x="13050412" y="7646949"/>
                </a:cubicBezTo>
                <a:close/>
                <a:moveTo>
                  <a:pt x="13020393" y="7642945"/>
                </a:moveTo>
                <a:cubicBezTo>
                  <a:pt x="13029399" y="7640944"/>
                  <a:pt x="13037404" y="7645948"/>
                  <a:pt x="13044408" y="7649950"/>
                </a:cubicBezTo>
                <a:cubicBezTo>
                  <a:pt x="13032401" y="7655954"/>
                  <a:pt x="13018392" y="7662958"/>
                  <a:pt x="13010386" y="7662958"/>
                </a:cubicBezTo>
                <a:cubicBezTo>
                  <a:pt x="12998379" y="7661957"/>
                  <a:pt x="13005383" y="7646949"/>
                  <a:pt x="13020393" y="7642945"/>
                </a:cubicBezTo>
                <a:close/>
                <a:moveTo>
                  <a:pt x="13111275" y="7642063"/>
                </a:moveTo>
                <a:lnTo>
                  <a:pt x="13111255" y="7642533"/>
                </a:lnTo>
                <a:lnTo>
                  <a:pt x="13110450" y="7644947"/>
                </a:lnTo>
                <a:cubicBezTo>
                  <a:pt x="13110450" y="7643946"/>
                  <a:pt x="13109449" y="7643946"/>
                  <a:pt x="13108449" y="7643946"/>
                </a:cubicBezTo>
                <a:close/>
                <a:moveTo>
                  <a:pt x="13085434" y="7633940"/>
                </a:moveTo>
                <a:cubicBezTo>
                  <a:pt x="13095440" y="7632939"/>
                  <a:pt x="13102445" y="7635941"/>
                  <a:pt x="13108449" y="7643946"/>
                </a:cubicBezTo>
                <a:cubicBezTo>
                  <a:pt x="13082433" y="7660957"/>
                  <a:pt x="13064421" y="7661957"/>
                  <a:pt x="13052414" y="7648949"/>
                </a:cubicBezTo>
                <a:cubicBezTo>
                  <a:pt x="13064421" y="7640944"/>
                  <a:pt x="13076429" y="7634940"/>
                  <a:pt x="13085434" y="7633940"/>
                </a:cubicBezTo>
                <a:close/>
                <a:moveTo>
                  <a:pt x="12892312" y="7633940"/>
                </a:moveTo>
                <a:lnTo>
                  <a:pt x="12884307" y="7650951"/>
                </a:lnTo>
                <a:lnTo>
                  <a:pt x="12867297" y="7651951"/>
                </a:lnTo>
                <a:lnTo>
                  <a:pt x="12868297" y="7639943"/>
                </a:lnTo>
                <a:close/>
                <a:moveTo>
                  <a:pt x="13423648" y="7578905"/>
                </a:moveTo>
                <a:lnTo>
                  <a:pt x="13427651" y="7599918"/>
                </a:lnTo>
                <a:cubicBezTo>
                  <a:pt x="13432654" y="7596916"/>
                  <a:pt x="13436657" y="7593915"/>
                  <a:pt x="13440659" y="7590913"/>
                </a:cubicBezTo>
                <a:cubicBezTo>
                  <a:pt x="13440659" y="7586910"/>
                  <a:pt x="13443661" y="7580906"/>
                  <a:pt x="13440659" y="7579905"/>
                </a:cubicBezTo>
                <a:cubicBezTo>
                  <a:pt x="13436657" y="7577904"/>
                  <a:pt x="13429652" y="7578905"/>
                  <a:pt x="13423648" y="7578905"/>
                </a:cubicBezTo>
                <a:close/>
                <a:moveTo>
                  <a:pt x="12990374" y="7485846"/>
                </a:moveTo>
                <a:cubicBezTo>
                  <a:pt x="12987373" y="7491850"/>
                  <a:pt x="12985371" y="7500856"/>
                  <a:pt x="12980367" y="7503858"/>
                </a:cubicBezTo>
                <a:cubicBezTo>
                  <a:pt x="12975364" y="7506859"/>
                  <a:pt x="12967360" y="7505859"/>
                  <a:pt x="12960355" y="7505859"/>
                </a:cubicBezTo>
                <a:lnTo>
                  <a:pt x="12970361" y="7486847"/>
                </a:lnTo>
                <a:close/>
                <a:moveTo>
                  <a:pt x="13285560" y="7462831"/>
                </a:moveTo>
                <a:lnTo>
                  <a:pt x="13272553" y="7491850"/>
                </a:lnTo>
                <a:cubicBezTo>
                  <a:pt x="13258544" y="7497853"/>
                  <a:pt x="13244535" y="7502857"/>
                  <a:pt x="13230526" y="7508861"/>
                </a:cubicBezTo>
                <a:cubicBezTo>
                  <a:pt x="13234528" y="7498854"/>
                  <a:pt x="13236530" y="7485846"/>
                  <a:pt x="13244535" y="7479842"/>
                </a:cubicBezTo>
                <a:cubicBezTo>
                  <a:pt x="13256543" y="7471837"/>
                  <a:pt x="13271553" y="7467834"/>
                  <a:pt x="13285560" y="7462831"/>
                </a:cubicBezTo>
                <a:close/>
                <a:moveTo>
                  <a:pt x="13652793" y="7344757"/>
                </a:moveTo>
                <a:cubicBezTo>
                  <a:pt x="13685814" y="7341755"/>
                  <a:pt x="13660798" y="7368772"/>
                  <a:pt x="13654794" y="7384782"/>
                </a:cubicBezTo>
                <a:cubicBezTo>
                  <a:pt x="13650791" y="7395789"/>
                  <a:pt x="13638784" y="7407796"/>
                  <a:pt x="13630779" y="7419804"/>
                </a:cubicBezTo>
                <a:cubicBezTo>
                  <a:pt x="13598759" y="7411799"/>
                  <a:pt x="13567740" y="7404795"/>
                  <a:pt x="13535719" y="7396790"/>
                </a:cubicBezTo>
                <a:cubicBezTo>
                  <a:pt x="13547727" y="7382781"/>
                  <a:pt x="13559734" y="7364769"/>
                  <a:pt x="13568740" y="7361768"/>
                </a:cubicBezTo>
                <a:cubicBezTo>
                  <a:pt x="13596758" y="7352762"/>
                  <a:pt x="13625776" y="7346758"/>
                  <a:pt x="13652793" y="7344757"/>
                </a:cubicBezTo>
                <a:close/>
                <a:moveTo>
                  <a:pt x="13680810" y="7262705"/>
                </a:moveTo>
                <a:cubicBezTo>
                  <a:pt x="13682812" y="7262705"/>
                  <a:pt x="13676809" y="7273712"/>
                  <a:pt x="13672806" y="7278715"/>
                </a:cubicBezTo>
                <a:cubicBezTo>
                  <a:pt x="13671806" y="7279716"/>
                  <a:pt x="13669804" y="7280717"/>
                  <a:pt x="13666803" y="7281717"/>
                </a:cubicBezTo>
                <a:cubicBezTo>
                  <a:pt x="13663800" y="7282717"/>
                  <a:pt x="13660798" y="7282717"/>
                  <a:pt x="13658797" y="7283718"/>
                </a:cubicBezTo>
                <a:cubicBezTo>
                  <a:pt x="13656796" y="7281717"/>
                  <a:pt x="13651793" y="7279716"/>
                  <a:pt x="13652793" y="7275713"/>
                </a:cubicBezTo>
                <a:cubicBezTo>
                  <a:pt x="13655795" y="7263706"/>
                  <a:pt x="13666803" y="7258703"/>
                  <a:pt x="13680810" y="7262705"/>
                </a:cubicBezTo>
                <a:close/>
                <a:moveTo>
                  <a:pt x="14029406" y="7254074"/>
                </a:moveTo>
                <a:cubicBezTo>
                  <a:pt x="14005016" y="7255200"/>
                  <a:pt x="13975998" y="7264206"/>
                  <a:pt x="13952983" y="7280717"/>
                </a:cubicBezTo>
                <a:cubicBezTo>
                  <a:pt x="13941977" y="7288722"/>
                  <a:pt x="13929968" y="7305732"/>
                  <a:pt x="13929968" y="7314738"/>
                </a:cubicBezTo>
                <a:cubicBezTo>
                  <a:pt x="13927967" y="7371774"/>
                  <a:pt x="13974997" y="7374776"/>
                  <a:pt x="14045041" y="7323744"/>
                </a:cubicBezTo>
                <a:cubicBezTo>
                  <a:pt x="14070057" y="7309735"/>
                  <a:pt x="14082065" y="7289722"/>
                  <a:pt x="14078062" y="7274712"/>
                </a:cubicBezTo>
                <a:cubicBezTo>
                  <a:pt x="14073559" y="7259703"/>
                  <a:pt x="14053797" y="7252949"/>
                  <a:pt x="14029406" y="7254074"/>
                </a:cubicBezTo>
                <a:close/>
                <a:moveTo>
                  <a:pt x="5378560" y="7119614"/>
                </a:moveTo>
                <a:cubicBezTo>
                  <a:pt x="5380561" y="7120615"/>
                  <a:pt x="5373557" y="7131622"/>
                  <a:pt x="5370555" y="7137626"/>
                </a:cubicBezTo>
                <a:cubicBezTo>
                  <a:pt x="5363551" y="7138627"/>
                  <a:pt x="5351543" y="7142629"/>
                  <a:pt x="5351543" y="7140628"/>
                </a:cubicBezTo>
                <a:cubicBezTo>
                  <a:pt x="5351543" y="7122616"/>
                  <a:pt x="5361549" y="7114611"/>
                  <a:pt x="5378560" y="7119614"/>
                </a:cubicBezTo>
                <a:close/>
                <a:moveTo>
                  <a:pt x="14384256" y="7048570"/>
                </a:moveTo>
                <a:cubicBezTo>
                  <a:pt x="14382255" y="7049570"/>
                  <a:pt x="14380253" y="7049570"/>
                  <a:pt x="14378252" y="7051571"/>
                </a:cubicBezTo>
                <a:cubicBezTo>
                  <a:pt x="14379253" y="7052572"/>
                  <a:pt x="14380253" y="7053573"/>
                  <a:pt x="14381253" y="7054573"/>
                </a:cubicBezTo>
                <a:cubicBezTo>
                  <a:pt x="14383255" y="7053573"/>
                  <a:pt x="14384256" y="7052572"/>
                  <a:pt x="14386257" y="7051571"/>
                </a:cubicBezTo>
                <a:cubicBezTo>
                  <a:pt x="14385256" y="7050571"/>
                  <a:pt x="14385256" y="7049570"/>
                  <a:pt x="14384256" y="7048570"/>
                </a:cubicBezTo>
                <a:close/>
                <a:moveTo>
                  <a:pt x="14438665" y="7034311"/>
                </a:moveTo>
                <a:cubicBezTo>
                  <a:pt x="14422530" y="7036312"/>
                  <a:pt x="14405269" y="7041565"/>
                  <a:pt x="14386257" y="7052572"/>
                </a:cubicBezTo>
                <a:cubicBezTo>
                  <a:pt x="14394262" y="7062578"/>
                  <a:pt x="14400266" y="7075587"/>
                  <a:pt x="14412274" y="7082592"/>
                </a:cubicBezTo>
                <a:cubicBezTo>
                  <a:pt x="14427284" y="7090596"/>
                  <a:pt x="14452299" y="7078589"/>
                  <a:pt x="14472312" y="7062578"/>
                </a:cubicBezTo>
                <a:cubicBezTo>
                  <a:pt x="14480316" y="7055574"/>
                  <a:pt x="14487322" y="7035562"/>
                  <a:pt x="14484319" y="7035562"/>
                </a:cubicBezTo>
                <a:cubicBezTo>
                  <a:pt x="14469810" y="7033561"/>
                  <a:pt x="14454800" y="7032310"/>
                  <a:pt x="14438665" y="7034311"/>
                </a:cubicBezTo>
                <a:close/>
                <a:moveTo>
                  <a:pt x="5607829" y="6952201"/>
                </a:moveTo>
                <a:lnTo>
                  <a:pt x="5609957" y="6964141"/>
                </a:lnTo>
                <a:cubicBezTo>
                  <a:pt x="5610457" y="6968269"/>
                  <a:pt x="5610207" y="6972021"/>
                  <a:pt x="5607705" y="6974523"/>
                </a:cubicBezTo>
                <a:cubicBezTo>
                  <a:pt x="5588693" y="6995536"/>
                  <a:pt x="5578687" y="6988532"/>
                  <a:pt x="5569681" y="6981527"/>
                </a:cubicBezTo>
                <a:lnTo>
                  <a:pt x="5565678" y="6985530"/>
                </a:lnTo>
                <a:cubicBezTo>
                  <a:pt x="5564677" y="6985530"/>
                  <a:pt x="5562677" y="6984529"/>
                  <a:pt x="5561676" y="6983529"/>
                </a:cubicBezTo>
                <a:cubicBezTo>
                  <a:pt x="5549668" y="6990533"/>
                  <a:pt x="5535660" y="6999538"/>
                  <a:pt x="5527655" y="6999538"/>
                </a:cubicBezTo>
                <a:cubicBezTo>
                  <a:pt x="5516647" y="6998538"/>
                  <a:pt x="5523652" y="6982528"/>
                  <a:pt x="5538661" y="6977524"/>
                </a:cubicBezTo>
                <a:cubicBezTo>
                  <a:pt x="5547667" y="6974523"/>
                  <a:pt x="5555673" y="6979526"/>
                  <a:pt x="5562677" y="6982528"/>
                </a:cubicBezTo>
                <a:cubicBezTo>
                  <a:pt x="5564677" y="6981527"/>
                  <a:pt x="5566679" y="6979526"/>
                  <a:pt x="5568680" y="6979526"/>
                </a:cubicBezTo>
                <a:cubicBezTo>
                  <a:pt x="5569681" y="6980527"/>
                  <a:pt x="5570683" y="6980527"/>
                  <a:pt x="5570683" y="6981527"/>
                </a:cubicBezTo>
                <a:close/>
                <a:moveTo>
                  <a:pt x="5608534" y="6950818"/>
                </a:moveTo>
                <a:lnTo>
                  <a:pt x="5608707" y="6951508"/>
                </a:lnTo>
                <a:lnTo>
                  <a:pt x="5607829" y="6952201"/>
                </a:lnTo>
                <a:lnTo>
                  <a:pt x="5607705" y="6951508"/>
                </a:lnTo>
                <a:close/>
                <a:moveTo>
                  <a:pt x="5613709" y="6946505"/>
                </a:moveTo>
                <a:lnTo>
                  <a:pt x="5608534" y="6950818"/>
                </a:lnTo>
                <a:lnTo>
                  <a:pt x="5607705" y="6947505"/>
                </a:lnTo>
                <a:close/>
                <a:moveTo>
                  <a:pt x="14232191" y="6928139"/>
                </a:moveTo>
                <a:lnTo>
                  <a:pt x="14230716" y="6929494"/>
                </a:lnTo>
                <a:lnTo>
                  <a:pt x="14230158" y="6929494"/>
                </a:lnTo>
                <a:close/>
                <a:moveTo>
                  <a:pt x="14236162" y="6924491"/>
                </a:moveTo>
                <a:lnTo>
                  <a:pt x="14236290" y="6924527"/>
                </a:lnTo>
                <a:lnTo>
                  <a:pt x="14236162" y="6925492"/>
                </a:lnTo>
                <a:lnTo>
                  <a:pt x="14232191" y="6928139"/>
                </a:lnTo>
                <a:close/>
                <a:moveTo>
                  <a:pt x="14293198" y="6863453"/>
                </a:moveTo>
                <a:cubicBezTo>
                  <a:pt x="14294199" y="6870457"/>
                  <a:pt x="14295199" y="6881464"/>
                  <a:pt x="14290196" y="6886467"/>
                </a:cubicBezTo>
                <a:lnTo>
                  <a:pt x="14237160" y="6924772"/>
                </a:lnTo>
                <a:lnTo>
                  <a:pt x="14236290" y="6924527"/>
                </a:lnTo>
                <a:lnTo>
                  <a:pt x="14240040" y="6896224"/>
                </a:lnTo>
                <a:cubicBezTo>
                  <a:pt x="14246169" y="6886718"/>
                  <a:pt x="14257175" y="6877462"/>
                  <a:pt x="14273186" y="6868456"/>
                </a:cubicBezTo>
                <a:cubicBezTo>
                  <a:pt x="14279189" y="6864453"/>
                  <a:pt x="14292198" y="6862452"/>
                  <a:pt x="14293198" y="6863453"/>
                </a:cubicBezTo>
                <a:close/>
                <a:moveTo>
                  <a:pt x="14600392" y="6842439"/>
                </a:moveTo>
                <a:cubicBezTo>
                  <a:pt x="14594389" y="6840438"/>
                  <a:pt x="14584382" y="6840438"/>
                  <a:pt x="14579379" y="6844440"/>
                </a:cubicBezTo>
                <a:cubicBezTo>
                  <a:pt x="14553363" y="6864453"/>
                  <a:pt x="14526345" y="6884466"/>
                  <a:pt x="14503331" y="6906480"/>
                </a:cubicBezTo>
                <a:cubicBezTo>
                  <a:pt x="14496326" y="6912483"/>
                  <a:pt x="14500329" y="6929494"/>
                  <a:pt x="14505332" y="6936499"/>
                </a:cubicBezTo>
                <a:cubicBezTo>
                  <a:pt x="14509335" y="6941502"/>
                  <a:pt x="14524344" y="6939500"/>
                  <a:pt x="14532350" y="6940501"/>
                </a:cubicBezTo>
                <a:cubicBezTo>
                  <a:pt x="14558366" y="6909481"/>
                  <a:pt x="14583382" y="6879462"/>
                  <a:pt x="14607397" y="6849443"/>
                </a:cubicBezTo>
                <a:cubicBezTo>
                  <a:pt x="14608398" y="6847442"/>
                  <a:pt x="14604395" y="6842439"/>
                  <a:pt x="14600392" y="6842439"/>
                </a:cubicBezTo>
                <a:close/>
                <a:moveTo>
                  <a:pt x="5960928" y="6766391"/>
                </a:moveTo>
                <a:cubicBezTo>
                  <a:pt x="5962930" y="6767391"/>
                  <a:pt x="5956926" y="6777398"/>
                  <a:pt x="5952924" y="6783402"/>
                </a:cubicBezTo>
                <a:cubicBezTo>
                  <a:pt x="5950922" y="6786405"/>
                  <a:pt x="5942917" y="6787404"/>
                  <a:pt x="5937914" y="6789405"/>
                </a:cubicBezTo>
                <a:cubicBezTo>
                  <a:pt x="5935913" y="6787404"/>
                  <a:pt x="5931910" y="6785403"/>
                  <a:pt x="5932911" y="6781401"/>
                </a:cubicBezTo>
                <a:cubicBezTo>
                  <a:pt x="5935913" y="6768392"/>
                  <a:pt x="5946919" y="6762388"/>
                  <a:pt x="5960928" y="6766391"/>
                </a:cubicBezTo>
                <a:close/>
                <a:moveTo>
                  <a:pt x="14156612" y="6742376"/>
                </a:moveTo>
                <a:cubicBezTo>
                  <a:pt x="14158113" y="6745128"/>
                  <a:pt x="14154610" y="6750882"/>
                  <a:pt x="14146105" y="6759387"/>
                </a:cubicBezTo>
                <a:lnTo>
                  <a:pt x="14127094" y="6760388"/>
                </a:lnTo>
                <a:cubicBezTo>
                  <a:pt x="14130095" y="6754383"/>
                  <a:pt x="14134098" y="6744377"/>
                  <a:pt x="14137100" y="6743378"/>
                </a:cubicBezTo>
                <a:cubicBezTo>
                  <a:pt x="14148607" y="6739875"/>
                  <a:pt x="14155111" y="6739625"/>
                  <a:pt x="14156612" y="6742376"/>
                </a:cubicBezTo>
                <a:close/>
                <a:moveTo>
                  <a:pt x="14716465" y="6725365"/>
                </a:moveTo>
                <a:cubicBezTo>
                  <a:pt x="14708461" y="6733370"/>
                  <a:pt x="14693452" y="6748380"/>
                  <a:pt x="14695452" y="6749380"/>
                </a:cubicBezTo>
                <a:cubicBezTo>
                  <a:pt x="14703458" y="6758386"/>
                  <a:pt x="14716465" y="6764390"/>
                  <a:pt x="14731475" y="6773396"/>
                </a:cubicBezTo>
                <a:cubicBezTo>
                  <a:pt x="14736478" y="6758386"/>
                  <a:pt x="14743483" y="6744377"/>
                  <a:pt x="14741481" y="6737372"/>
                </a:cubicBezTo>
                <a:cubicBezTo>
                  <a:pt x="14738480" y="6730369"/>
                  <a:pt x="14725471" y="6729368"/>
                  <a:pt x="14716465" y="6725365"/>
                </a:cubicBezTo>
                <a:close/>
                <a:moveTo>
                  <a:pt x="5741446" y="6666547"/>
                </a:moveTo>
                <a:cubicBezTo>
                  <a:pt x="5735036" y="6665515"/>
                  <a:pt x="5728032" y="6666328"/>
                  <a:pt x="5720777" y="6669330"/>
                </a:cubicBezTo>
                <a:cubicBezTo>
                  <a:pt x="5650733" y="6699349"/>
                  <a:pt x="5580688" y="6729368"/>
                  <a:pt x="5511644" y="6764390"/>
                </a:cubicBezTo>
                <a:cubicBezTo>
                  <a:pt x="5497636" y="6771394"/>
                  <a:pt x="5481625" y="6802414"/>
                  <a:pt x="5473620" y="6820425"/>
                </a:cubicBezTo>
                <a:cubicBezTo>
                  <a:pt x="5462613" y="6846442"/>
                  <a:pt x="5480625" y="6852445"/>
                  <a:pt x="5505641" y="6833434"/>
                </a:cubicBezTo>
                <a:cubicBezTo>
                  <a:pt x="5564677" y="6790406"/>
                  <a:pt x="5608707" y="6810419"/>
                  <a:pt x="5664741" y="6777398"/>
                </a:cubicBezTo>
                <a:cubicBezTo>
                  <a:pt x="5689757" y="6720362"/>
                  <a:pt x="5716774" y="6724364"/>
                  <a:pt x="5744791" y="6737372"/>
                </a:cubicBezTo>
                <a:cubicBezTo>
                  <a:pt x="5749795" y="6739374"/>
                  <a:pt x="5758801" y="6736372"/>
                  <a:pt x="5765805" y="6735372"/>
                </a:cubicBezTo>
                <a:cubicBezTo>
                  <a:pt x="5768807" y="6729368"/>
                  <a:pt x="5772810" y="6722363"/>
                  <a:pt x="5773810" y="6716359"/>
                </a:cubicBezTo>
                <a:cubicBezTo>
                  <a:pt x="5774560" y="6689343"/>
                  <a:pt x="5760677" y="6669643"/>
                  <a:pt x="5741446" y="6666547"/>
                </a:cubicBezTo>
                <a:close/>
                <a:moveTo>
                  <a:pt x="14488322" y="6664326"/>
                </a:moveTo>
                <a:lnTo>
                  <a:pt x="14480316" y="6680337"/>
                </a:lnTo>
                <a:lnTo>
                  <a:pt x="14463306" y="6680337"/>
                </a:lnTo>
                <a:lnTo>
                  <a:pt x="14464306" y="6669330"/>
                </a:lnTo>
                <a:close/>
                <a:moveTo>
                  <a:pt x="5884880" y="6587278"/>
                </a:moveTo>
                <a:cubicBezTo>
                  <a:pt x="5880878" y="6586277"/>
                  <a:pt x="5873873" y="6588279"/>
                  <a:pt x="5867870" y="6588279"/>
                </a:cubicBezTo>
                <a:lnTo>
                  <a:pt x="5870872" y="6608291"/>
                </a:lnTo>
                <a:lnTo>
                  <a:pt x="5883880" y="6598285"/>
                </a:lnTo>
                <a:cubicBezTo>
                  <a:pt x="5883880" y="6594282"/>
                  <a:pt x="5886881" y="6588279"/>
                  <a:pt x="5884880" y="6587278"/>
                </a:cubicBezTo>
                <a:close/>
                <a:moveTo>
                  <a:pt x="14814903" y="6584652"/>
                </a:moveTo>
                <a:cubicBezTo>
                  <a:pt x="14818280" y="6584526"/>
                  <a:pt x="14821032" y="6584776"/>
                  <a:pt x="14821532" y="6586277"/>
                </a:cubicBezTo>
                <a:cubicBezTo>
                  <a:pt x="14823534" y="6588279"/>
                  <a:pt x="14821532" y="6590280"/>
                  <a:pt x="14819531" y="6593282"/>
                </a:cubicBezTo>
                <a:cubicBezTo>
                  <a:pt x="14817530" y="6596283"/>
                  <a:pt x="14815528" y="6600286"/>
                  <a:pt x="14813528" y="6603288"/>
                </a:cubicBezTo>
                <a:lnTo>
                  <a:pt x="14803521" y="6603288"/>
                </a:lnTo>
                <a:lnTo>
                  <a:pt x="14793515" y="6603288"/>
                </a:lnTo>
                <a:lnTo>
                  <a:pt x="14804522" y="6585277"/>
                </a:lnTo>
                <a:cubicBezTo>
                  <a:pt x="14807523" y="6585277"/>
                  <a:pt x="14811526" y="6584777"/>
                  <a:pt x="14814903" y="6584652"/>
                </a:cubicBezTo>
                <a:close/>
                <a:moveTo>
                  <a:pt x="6055364" y="6444563"/>
                </a:moveTo>
                <a:cubicBezTo>
                  <a:pt x="6051736" y="6445189"/>
                  <a:pt x="6047483" y="6446189"/>
                  <a:pt x="6043982" y="6446189"/>
                </a:cubicBezTo>
                <a:lnTo>
                  <a:pt x="6034975" y="6466201"/>
                </a:lnTo>
                <a:lnTo>
                  <a:pt x="6054988" y="6464200"/>
                </a:lnTo>
                <a:cubicBezTo>
                  <a:pt x="6057990" y="6457195"/>
                  <a:pt x="6063995" y="6448190"/>
                  <a:pt x="6062994" y="6445188"/>
                </a:cubicBezTo>
                <a:cubicBezTo>
                  <a:pt x="6061993" y="6443687"/>
                  <a:pt x="6058991" y="6443938"/>
                  <a:pt x="6055364" y="6444563"/>
                </a:cubicBezTo>
                <a:close/>
                <a:moveTo>
                  <a:pt x="6551302" y="6331116"/>
                </a:moveTo>
                <a:cubicBezTo>
                  <a:pt x="6553304" y="6332116"/>
                  <a:pt x="6547299" y="6343123"/>
                  <a:pt x="6543297" y="6349127"/>
                </a:cubicBezTo>
                <a:cubicBezTo>
                  <a:pt x="6541297" y="6352129"/>
                  <a:pt x="6533292" y="6353130"/>
                  <a:pt x="6527287" y="6355131"/>
                </a:cubicBezTo>
                <a:cubicBezTo>
                  <a:pt x="6525285" y="6353130"/>
                  <a:pt x="6521283" y="6351128"/>
                  <a:pt x="6522283" y="6347126"/>
                </a:cubicBezTo>
                <a:cubicBezTo>
                  <a:pt x="6525285" y="6333117"/>
                  <a:pt x="6537293" y="6327113"/>
                  <a:pt x="6551302" y="6331116"/>
                </a:cubicBezTo>
                <a:close/>
                <a:moveTo>
                  <a:pt x="6583948" y="6110852"/>
                </a:moveTo>
                <a:cubicBezTo>
                  <a:pt x="6577569" y="6111978"/>
                  <a:pt x="6570315" y="6113979"/>
                  <a:pt x="6564311" y="6114979"/>
                </a:cubicBezTo>
                <a:cubicBezTo>
                  <a:pt x="6556305" y="6127987"/>
                  <a:pt x="6546300" y="6142997"/>
                  <a:pt x="6542297" y="6156005"/>
                </a:cubicBezTo>
                <a:cubicBezTo>
                  <a:pt x="6538295" y="6167012"/>
                  <a:pt x="6538295" y="6180020"/>
                  <a:pt x="6542297" y="6187025"/>
                </a:cubicBezTo>
                <a:cubicBezTo>
                  <a:pt x="6547299" y="6195030"/>
                  <a:pt x="6592329" y="6163010"/>
                  <a:pt x="6600333" y="6142997"/>
                </a:cubicBezTo>
                <a:cubicBezTo>
                  <a:pt x="6605336" y="6130990"/>
                  <a:pt x="6604335" y="6117981"/>
                  <a:pt x="6598333" y="6111977"/>
                </a:cubicBezTo>
                <a:cubicBezTo>
                  <a:pt x="6595831" y="6109476"/>
                  <a:pt x="6590328" y="6109726"/>
                  <a:pt x="6583948" y="6110852"/>
                </a:cubicBezTo>
                <a:close/>
                <a:moveTo>
                  <a:pt x="7097648" y="6019919"/>
                </a:moveTo>
                <a:cubicBezTo>
                  <a:pt x="7099650" y="6019919"/>
                  <a:pt x="7093646" y="6032927"/>
                  <a:pt x="7088643" y="6038931"/>
                </a:cubicBezTo>
                <a:cubicBezTo>
                  <a:pt x="7085640" y="6041933"/>
                  <a:pt x="7077636" y="6043934"/>
                  <a:pt x="7071631" y="6045935"/>
                </a:cubicBezTo>
                <a:cubicBezTo>
                  <a:pt x="7069631" y="6041933"/>
                  <a:pt x="7064626" y="6039932"/>
                  <a:pt x="7065628" y="6036930"/>
                </a:cubicBezTo>
                <a:cubicBezTo>
                  <a:pt x="7069631" y="6022921"/>
                  <a:pt x="7081638" y="6015916"/>
                  <a:pt x="7097648" y="6019919"/>
                </a:cubicBezTo>
                <a:close/>
                <a:moveTo>
                  <a:pt x="6955558" y="6019919"/>
                </a:moveTo>
                <a:cubicBezTo>
                  <a:pt x="6970568" y="6025923"/>
                  <a:pt x="6972569" y="6040932"/>
                  <a:pt x="6957559" y="6061946"/>
                </a:cubicBezTo>
                <a:cubicBezTo>
                  <a:pt x="6956559" y="6063947"/>
                  <a:pt x="6942549" y="6065948"/>
                  <a:pt x="6937547" y="6064947"/>
                </a:cubicBezTo>
                <a:cubicBezTo>
                  <a:pt x="6924538" y="6059944"/>
                  <a:pt x="6902525" y="6058943"/>
                  <a:pt x="6926540" y="6027924"/>
                </a:cubicBezTo>
                <a:cubicBezTo>
                  <a:pt x="6934545" y="6024922"/>
                  <a:pt x="6949554" y="6016917"/>
                  <a:pt x="6955558" y="6019919"/>
                </a:cubicBezTo>
                <a:close/>
                <a:moveTo>
                  <a:pt x="6767001" y="5966870"/>
                </a:moveTo>
                <a:cubicBezTo>
                  <a:pt x="6755181" y="5964384"/>
                  <a:pt x="6739421" y="5971889"/>
                  <a:pt x="6721410" y="5983896"/>
                </a:cubicBezTo>
                <a:cubicBezTo>
                  <a:pt x="6692391" y="6001908"/>
                  <a:pt x="6680383" y="6038931"/>
                  <a:pt x="6702398" y="6044935"/>
                </a:cubicBezTo>
                <a:cubicBezTo>
                  <a:pt x="6720409" y="6049939"/>
                  <a:pt x="6742424" y="6038931"/>
                  <a:pt x="6762436" y="6020920"/>
                </a:cubicBezTo>
                <a:cubicBezTo>
                  <a:pt x="6783449" y="6001908"/>
                  <a:pt x="6792455" y="5982896"/>
                  <a:pt x="6777446" y="5972889"/>
                </a:cubicBezTo>
                <a:cubicBezTo>
                  <a:pt x="6774444" y="5969637"/>
                  <a:pt x="6770941" y="5967699"/>
                  <a:pt x="6767001" y="5966870"/>
                </a:cubicBezTo>
                <a:close/>
                <a:moveTo>
                  <a:pt x="8032864" y="5868198"/>
                </a:moveTo>
                <a:cubicBezTo>
                  <a:pt x="8036742" y="5867823"/>
                  <a:pt x="8039744" y="5867823"/>
                  <a:pt x="8039244" y="5868823"/>
                </a:cubicBezTo>
                <a:cubicBezTo>
                  <a:pt x="8037242" y="5887836"/>
                  <a:pt x="8027236" y="5893839"/>
                  <a:pt x="8013227" y="5887836"/>
                </a:cubicBezTo>
                <a:lnTo>
                  <a:pt x="8021231" y="5869824"/>
                </a:lnTo>
                <a:cubicBezTo>
                  <a:pt x="8024233" y="5869324"/>
                  <a:pt x="8028987" y="5868573"/>
                  <a:pt x="8032864" y="5868198"/>
                </a:cubicBezTo>
                <a:close/>
                <a:moveTo>
                  <a:pt x="7669291" y="5845700"/>
                </a:moveTo>
                <a:cubicBezTo>
                  <a:pt x="7681392" y="5847248"/>
                  <a:pt x="7693775" y="5861319"/>
                  <a:pt x="7687020" y="5874827"/>
                </a:cubicBezTo>
                <a:cubicBezTo>
                  <a:pt x="7684018" y="5880831"/>
                  <a:pt x="7679015" y="5886835"/>
                  <a:pt x="7673011" y="5892839"/>
                </a:cubicBezTo>
                <a:cubicBezTo>
                  <a:pt x="7667009" y="5898842"/>
                  <a:pt x="7661003" y="5904846"/>
                  <a:pt x="7656001" y="5910850"/>
                </a:cubicBezTo>
                <a:cubicBezTo>
                  <a:pt x="7648996" y="5914852"/>
                  <a:pt x="7640991" y="5919856"/>
                  <a:pt x="7633987" y="5921857"/>
                </a:cubicBezTo>
                <a:cubicBezTo>
                  <a:pt x="7617977" y="5927861"/>
                  <a:pt x="7613975" y="5920856"/>
                  <a:pt x="7620979" y="5902845"/>
                </a:cubicBezTo>
                <a:cubicBezTo>
                  <a:pt x="7623981" y="5895840"/>
                  <a:pt x="7624982" y="5889837"/>
                  <a:pt x="7629984" y="5882832"/>
                </a:cubicBezTo>
                <a:cubicBezTo>
                  <a:pt x="7637989" y="5870825"/>
                  <a:pt x="7646996" y="5857817"/>
                  <a:pt x="7658003" y="5848811"/>
                </a:cubicBezTo>
                <a:cubicBezTo>
                  <a:pt x="7661255" y="5846060"/>
                  <a:pt x="7665257" y="5845184"/>
                  <a:pt x="7669291" y="5845700"/>
                </a:cubicBezTo>
                <a:close/>
                <a:moveTo>
                  <a:pt x="7498683" y="5816431"/>
                </a:moveTo>
                <a:cubicBezTo>
                  <a:pt x="7509471" y="5815165"/>
                  <a:pt x="7508157" y="5823045"/>
                  <a:pt x="7493898" y="5838804"/>
                </a:cubicBezTo>
                <a:cubicBezTo>
                  <a:pt x="7491898" y="5840806"/>
                  <a:pt x="7480890" y="5839805"/>
                  <a:pt x="7473886" y="5840806"/>
                </a:cubicBezTo>
                <a:cubicBezTo>
                  <a:pt x="7476888" y="5833801"/>
                  <a:pt x="7480890" y="5821794"/>
                  <a:pt x="7483893" y="5820793"/>
                </a:cubicBezTo>
                <a:cubicBezTo>
                  <a:pt x="7490147" y="5818292"/>
                  <a:pt x="7495087" y="5816853"/>
                  <a:pt x="7498683" y="5816431"/>
                </a:cubicBezTo>
                <a:close/>
                <a:moveTo>
                  <a:pt x="7418852" y="5802782"/>
                </a:moveTo>
                <a:lnTo>
                  <a:pt x="7411847" y="5825796"/>
                </a:lnTo>
                <a:lnTo>
                  <a:pt x="7391835" y="5828798"/>
                </a:lnTo>
                <a:lnTo>
                  <a:pt x="7400840" y="5809786"/>
                </a:lnTo>
                <a:close/>
                <a:moveTo>
                  <a:pt x="15568005" y="5790774"/>
                </a:moveTo>
                <a:lnTo>
                  <a:pt x="15559999" y="5806784"/>
                </a:lnTo>
                <a:lnTo>
                  <a:pt x="15543990" y="5805784"/>
                </a:lnTo>
                <a:lnTo>
                  <a:pt x="15544990" y="5793776"/>
                </a:lnTo>
                <a:cubicBezTo>
                  <a:pt x="15552996" y="5792775"/>
                  <a:pt x="15559999" y="5791775"/>
                  <a:pt x="15568005" y="5790774"/>
                </a:cubicBezTo>
                <a:close/>
                <a:moveTo>
                  <a:pt x="15902215" y="5717728"/>
                </a:moveTo>
                <a:lnTo>
                  <a:pt x="15876199" y="5722731"/>
                </a:lnTo>
                <a:lnTo>
                  <a:pt x="15875199" y="5734739"/>
                </a:lnTo>
                <a:lnTo>
                  <a:pt x="15894211" y="5734739"/>
                </a:lnTo>
                <a:close/>
                <a:moveTo>
                  <a:pt x="16061693" y="5600154"/>
                </a:moveTo>
                <a:cubicBezTo>
                  <a:pt x="16048559" y="5602655"/>
                  <a:pt x="16033800" y="5610660"/>
                  <a:pt x="16019290" y="5623668"/>
                </a:cubicBezTo>
                <a:cubicBezTo>
                  <a:pt x="16017288" y="5626670"/>
                  <a:pt x="16014287" y="5631673"/>
                  <a:pt x="16012285" y="5635676"/>
                </a:cubicBezTo>
                <a:cubicBezTo>
                  <a:pt x="16011285" y="5637677"/>
                  <a:pt x="16010284" y="5639678"/>
                  <a:pt x="16009284" y="5640679"/>
                </a:cubicBezTo>
                <a:cubicBezTo>
                  <a:pt x="16008284" y="5641680"/>
                  <a:pt x="16008284" y="5642680"/>
                  <a:pt x="16008284" y="5642680"/>
                </a:cubicBezTo>
                <a:cubicBezTo>
                  <a:pt x="16027295" y="5644682"/>
                  <a:pt x="16046307" y="5646683"/>
                  <a:pt x="16066319" y="5646683"/>
                </a:cubicBezTo>
                <a:cubicBezTo>
                  <a:pt x="16085332" y="5647684"/>
                  <a:pt x="16097339" y="5638678"/>
                  <a:pt x="16098340" y="5623668"/>
                </a:cubicBezTo>
                <a:cubicBezTo>
                  <a:pt x="16098340" y="5618665"/>
                  <a:pt x="16097339" y="5613662"/>
                  <a:pt x="16094338" y="5609659"/>
                </a:cubicBezTo>
                <a:cubicBezTo>
                  <a:pt x="16086333" y="5600654"/>
                  <a:pt x="16074826" y="5597652"/>
                  <a:pt x="16061693" y="5600154"/>
                </a:cubicBezTo>
                <a:close/>
                <a:moveTo>
                  <a:pt x="7891901" y="5588146"/>
                </a:moveTo>
                <a:cubicBezTo>
                  <a:pt x="7895653" y="5587396"/>
                  <a:pt x="7898655" y="5587145"/>
                  <a:pt x="7899155" y="5588646"/>
                </a:cubicBezTo>
                <a:cubicBezTo>
                  <a:pt x="7900155" y="5592649"/>
                  <a:pt x="7894152" y="5604656"/>
                  <a:pt x="7890150" y="5607658"/>
                </a:cubicBezTo>
                <a:cubicBezTo>
                  <a:pt x="7884145" y="5611661"/>
                  <a:pt x="7876140" y="5610660"/>
                  <a:pt x="7869136" y="5611661"/>
                </a:cubicBezTo>
                <a:lnTo>
                  <a:pt x="7880143" y="5590647"/>
                </a:lnTo>
                <a:cubicBezTo>
                  <a:pt x="7883645" y="5590147"/>
                  <a:pt x="7888148" y="5588897"/>
                  <a:pt x="7891901" y="5588146"/>
                </a:cubicBezTo>
                <a:close/>
                <a:moveTo>
                  <a:pt x="15880202" y="5585644"/>
                </a:moveTo>
                <a:lnTo>
                  <a:pt x="15871196" y="5601654"/>
                </a:lnTo>
                <a:lnTo>
                  <a:pt x="15854186" y="5601654"/>
                </a:lnTo>
                <a:lnTo>
                  <a:pt x="15856187" y="5590647"/>
                </a:lnTo>
                <a:close/>
                <a:moveTo>
                  <a:pt x="7780080" y="5553624"/>
                </a:moveTo>
                <a:cubicBezTo>
                  <a:pt x="7787085" y="5552624"/>
                  <a:pt x="7792088" y="5554625"/>
                  <a:pt x="7798090" y="5554625"/>
                </a:cubicBezTo>
                <a:cubicBezTo>
                  <a:pt x="7789085" y="5566632"/>
                  <a:pt x="7780080" y="5578640"/>
                  <a:pt x="7771073" y="5589647"/>
                </a:cubicBezTo>
                <a:cubicBezTo>
                  <a:pt x="7748059" y="5608659"/>
                  <a:pt x="7727047" y="5613662"/>
                  <a:pt x="7714037" y="5605657"/>
                </a:cubicBezTo>
                <a:cubicBezTo>
                  <a:pt x="7708034" y="5600654"/>
                  <a:pt x="7706032" y="5588646"/>
                  <a:pt x="7708034" y="5578640"/>
                </a:cubicBezTo>
                <a:cubicBezTo>
                  <a:pt x="7709035" y="5575638"/>
                  <a:pt x="7730047" y="5561629"/>
                  <a:pt x="7740054" y="5558627"/>
                </a:cubicBezTo>
                <a:cubicBezTo>
                  <a:pt x="7754064" y="5553624"/>
                  <a:pt x="7767071" y="5554625"/>
                  <a:pt x="7780080" y="5553624"/>
                </a:cubicBezTo>
                <a:close/>
                <a:moveTo>
                  <a:pt x="7439190" y="5536368"/>
                </a:moveTo>
                <a:lnTo>
                  <a:pt x="7439864" y="5536613"/>
                </a:lnTo>
                <a:lnTo>
                  <a:pt x="7439451" y="5536907"/>
                </a:lnTo>
                <a:lnTo>
                  <a:pt x="7438864" y="5536613"/>
                </a:lnTo>
                <a:close/>
                <a:moveTo>
                  <a:pt x="7442867" y="5533611"/>
                </a:moveTo>
                <a:cubicBezTo>
                  <a:pt x="7442867" y="5534612"/>
                  <a:pt x="7442867" y="5534612"/>
                  <a:pt x="7442867" y="5534612"/>
                </a:cubicBezTo>
                <a:lnTo>
                  <a:pt x="7441822" y="5536178"/>
                </a:lnTo>
                <a:lnTo>
                  <a:pt x="7441712" y="5535920"/>
                </a:lnTo>
                <a:lnTo>
                  <a:pt x="7441244" y="5534828"/>
                </a:lnTo>
                <a:close/>
                <a:moveTo>
                  <a:pt x="8125298" y="5526607"/>
                </a:moveTo>
                <a:lnTo>
                  <a:pt x="8118294" y="5548621"/>
                </a:lnTo>
                <a:lnTo>
                  <a:pt x="8098280" y="5551623"/>
                </a:lnTo>
                <a:lnTo>
                  <a:pt x="8108287" y="5533611"/>
                </a:lnTo>
                <a:close/>
                <a:moveTo>
                  <a:pt x="15830170" y="5507595"/>
                </a:moveTo>
                <a:lnTo>
                  <a:pt x="15822165" y="5524606"/>
                </a:lnTo>
                <a:lnTo>
                  <a:pt x="15803154" y="5524606"/>
                </a:lnTo>
                <a:lnTo>
                  <a:pt x="15805155" y="5511597"/>
                </a:lnTo>
                <a:close/>
                <a:moveTo>
                  <a:pt x="15681451" y="5485081"/>
                </a:moveTo>
                <a:cubicBezTo>
                  <a:pt x="15685078" y="5485081"/>
                  <a:pt x="15688080" y="5485581"/>
                  <a:pt x="15689081" y="5487582"/>
                </a:cubicBezTo>
                <a:cubicBezTo>
                  <a:pt x="15691082" y="5491585"/>
                  <a:pt x="15684078" y="5499590"/>
                  <a:pt x="15681076" y="5505594"/>
                </a:cubicBezTo>
                <a:cubicBezTo>
                  <a:pt x="15674072" y="5504593"/>
                  <a:pt x="15668068" y="5504593"/>
                  <a:pt x="15660063" y="5503592"/>
                </a:cubicBezTo>
                <a:cubicBezTo>
                  <a:pt x="15664066" y="5497589"/>
                  <a:pt x="15667067" y="5491585"/>
                  <a:pt x="15670069" y="5485581"/>
                </a:cubicBezTo>
                <a:cubicBezTo>
                  <a:pt x="15673571" y="5485581"/>
                  <a:pt x="15677824" y="5485081"/>
                  <a:pt x="15681451" y="5485081"/>
                </a:cubicBezTo>
                <a:close/>
                <a:moveTo>
                  <a:pt x="7829111" y="5436550"/>
                </a:moveTo>
                <a:cubicBezTo>
                  <a:pt x="7840117" y="5437551"/>
                  <a:pt x="7856128" y="5435549"/>
                  <a:pt x="7862131" y="5441553"/>
                </a:cubicBezTo>
                <a:cubicBezTo>
                  <a:pt x="7868136" y="5446556"/>
                  <a:pt x="7864133" y="5460565"/>
                  <a:pt x="7864133" y="5470571"/>
                </a:cubicBezTo>
                <a:cubicBezTo>
                  <a:pt x="7861131" y="5472573"/>
                  <a:pt x="7859129" y="5474574"/>
                  <a:pt x="7856128" y="5476575"/>
                </a:cubicBezTo>
                <a:cubicBezTo>
                  <a:pt x="7853126" y="5478576"/>
                  <a:pt x="7851124" y="5480578"/>
                  <a:pt x="7849124" y="5481578"/>
                </a:cubicBezTo>
                <a:cubicBezTo>
                  <a:pt x="7820104" y="5490584"/>
                  <a:pt x="7821105" y="5471572"/>
                  <a:pt x="7821105" y="5455562"/>
                </a:cubicBezTo>
                <a:cubicBezTo>
                  <a:pt x="7821105" y="5450559"/>
                  <a:pt x="7826109" y="5442554"/>
                  <a:pt x="7829111" y="5436550"/>
                </a:cubicBezTo>
                <a:close/>
                <a:moveTo>
                  <a:pt x="7759848" y="5418601"/>
                </a:moveTo>
                <a:cubicBezTo>
                  <a:pt x="7770636" y="5416913"/>
                  <a:pt x="7769322" y="5424793"/>
                  <a:pt x="7755063" y="5440552"/>
                </a:cubicBezTo>
                <a:cubicBezTo>
                  <a:pt x="7753063" y="5443554"/>
                  <a:pt x="7742056" y="5442554"/>
                  <a:pt x="7735051" y="5443554"/>
                </a:cubicBezTo>
                <a:cubicBezTo>
                  <a:pt x="7738053" y="5436550"/>
                  <a:pt x="7742056" y="5425543"/>
                  <a:pt x="7745057" y="5423542"/>
                </a:cubicBezTo>
                <a:cubicBezTo>
                  <a:pt x="7751311" y="5420791"/>
                  <a:pt x="7756252" y="5419164"/>
                  <a:pt x="7759848" y="5418601"/>
                </a:cubicBezTo>
                <a:close/>
                <a:moveTo>
                  <a:pt x="8229364" y="5404530"/>
                </a:moveTo>
                <a:cubicBezTo>
                  <a:pt x="8240371" y="5406531"/>
                  <a:pt x="8255381" y="5405530"/>
                  <a:pt x="8260383" y="5411534"/>
                </a:cubicBezTo>
                <a:cubicBezTo>
                  <a:pt x="8265386" y="5419539"/>
                  <a:pt x="8258382" y="5433548"/>
                  <a:pt x="8256381" y="5445556"/>
                </a:cubicBezTo>
                <a:lnTo>
                  <a:pt x="8224361" y="5437551"/>
                </a:lnTo>
                <a:close/>
                <a:moveTo>
                  <a:pt x="15762503" y="5404030"/>
                </a:moveTo>
                <a:cubicBezTo>
                  <a:pt x="15763878" y="5407032"/>
                  <a:pt x="15760126" y="5413035"/>
                  <a:pt x="15751120" y="5421540"/>
                </a:cubicBezTo>
                <a:lnTo>
                  <a:pt x="15732108" y="5421540"/>
                </a:lnTo>
                <a:cubicBezTo>
                  <a:pt x="15735110" y="5415537"/>
                  <a:pt x="15740113" y="5405530"/>
                  <a:pt x="15743116" y="5404530"/>
                </a:cubicBezTo>
                <a:cubicBezTo>
                  <a:pt x="15754623" y="5401028"/>
                  <a:pt x="15761127" y="5401028"/>
                  <a:pt x="15762503" y="5404030"/>
                </a:cubicBezTo>
                <a:close/>
                <a:moveTo>
                  <a:pt x="8361447" y="5300464"/>
                </a:moveTo>
                <a:cubicBezTo>
                  <a:pt x="8375457" y="5305467"/>
                  <a:pt x="8390465" y="5308469"/>
                  <a:pt x="8401472" y="5315473"/>
                </a:cubicBezTo>
                <a:cubicBezTo>
                  <a:pt x="8401472" y="5315473"/>
                  <a:pt x="8401472" y="5317475"/>
                  <a:pt x="8400472" y="5318475"/>
                </a:cubicBezTo>
                <a:cubicBezTo>
                  <a:pt x="8398470" y="5322478"/>
                  <a:pt x="8393467" y="5328481"/>
                  <a:pt x="8388465" y="5334485"/>
                </a:cubicBezTo>
                <a:cubicBezTo>
                  <a:pt x="8386462" y="5337487"/>
                  <a:pt x="8384462" y="5340489"/>
                  <a:pt x="8382460" y="5342490"/>
                </a:cubicBezTo>
                <a:cubicBezTo>
                  <a:pt x="8377458" y="5340489"/>
                  <a:pt x="8371453" y="5340489"/>
                  <a:pt x="8366450" y="5338488"/>
                </a:cubicBezTo>
                <a:cubicBezTo>
                  <a:pt x="8361447" y="5338488"/>
                  <a:pt x="8357445" y="5337487"/>
                  <a:pt x="8355443" y="5333485"/>
                </a:cubicBezTo>
                <a:cubicBezTo>
                  <a:pt x="8352441" y="5326480"/>
                  <a:pt x="8359446" y="5312471"/>
                  <a:pt x="8361447" y="5300464"/>
                </a:cubicBezTo>
                <a:close/>
                <a:moveTo>
                  <a:pt x="8151940" y="5278701"/>
                </a:moveTo>
                <a:cubicBezTo>
                  <a:pt x="8169826" y="5277450"/>
                  <a:pt x="8181833" y="5288457"/>
                  <a:pt x="8192340" y="5311471"/>
                </a:cubicBezTo>
                <a:cubicBezTo>
                  <a:pt x="8196342" y="5319476"/>
                  <a:pt x="8188337" y="5334485"/>
                  <a:pt x="8186337" y="5346493"/>
                </a:cubicBezTo>
                <a:cubicBezTo>
                  <a:pt x="8174330" y="5346493"/>
                  <a:pt x="8157318" y="5351496"/>
                  <a:pt x="8150313" y="5347494"/>
                </a:cubicBezTo>
                <a:cubicBezTo>
                  <a:pt x="8131301" y="5335486"/>
                  <a:pt x="8112289" y="5328481"/>
                  <a:pt x="8076267" y="5359501"/>
                </a:cubicBezTo>
                <a:cubicBezTo>
                  <a:pt x="8053253" y="5379514"/>
                  <a:pt x="8053253" y="5393523"/>
                  <a:pt x="8054254" y="5412535"/>
                </a:cubicBezTo>
                <a:cubicBezTo>
                  <a:pt x="8056253" y="5445556"/>
                  <a:pt x="8042246" y="5458564"/>
                  <a:pt x="8007224" y="5459564"/>
                </a:cubicBezTo>
                <a:cubicBezTo>
                  <a:pt x="7987210" y="5460565"/>
                  <a:pt x="7968198" y="5458564"/>
                  <a:pt x="7954189" y="5452560"/>
                </a:cubicBezTo>
                <a:cubicBezTo>
                  <a:pt x="7947186" y="5448557"/>
                  <a:pt x="7952189" y="5432547"/>
                  <a:pt x="7954189" y="5421540"/>
                </a:cubicBezTo>
                <a:cubicBezTo>
                  <a:pt x="7955191" y="5416537"/>
                  <a:pt x="7963196" y="5408532"/>
                  <a:pt x="7969200" y="5403529"/>
                </a:cubicBezTo>
                <a:cubicBezTo>
                  <a:pt x="7998217" y="5381515"/>
                  <a:pt x="8027236" y="5359501"/>
                  <a:pt x="8056253" y="5337487"/>
                </a:cubicBezTo>
                <a:lnTo>
                  <a:pt x="8054254" y="5335486"/>
                </a:lnTo>
                <a:lnTo>
                  <a:pt x="8076267" y="5319476"/>
                </a:lnTo>
                <a:cubicBezTo>
                  <a:pt x="8110289" y="5293460"/>
                  <a:pt x="8134054" y="5279951"/>
                  <a:pt x="8151940" y="5278701"/>
                </a:cubicBezTo>
                <a:close/>
                <a:moveTo>
                  <a:pt x="7780618" y="5233498"/>
                </a:moveTo>
                <a:lnTo>
                  <a:pt x="7780716" y="5233694"/>
                </a:lnTo>
                <a:lnTo>
                  <a:pt x="7779364" y="5234708"/>
                </a:lnTo>
                <a:lnTo>
                  <a:pt x="7775934" y="5235280"/>
                </a:lnTo>
                <a:lnTo>
                  <a:pt x="7775521" y="5234867"/>
                </a:lnTo>
                <a:lnTo>
                  <a:pt x="7776000" y="5234268"/>
                </a:lnTo>
                <a:close/>
                <a:moveTo>
                  <a:pt x="7779080" y="5230419"/>
                </a:moveTo>
                <a:lnTo>
                  <a:pt x="7776000" y="5234268"/>
                </a:lnTo>
                <a:lnTo>
                  <a:pt x="7775076" y="5234422"/>
                </a:lnTo>
                <a:lnTo>
                  <a:pt x="7775521" y="5234867"/>
                </a:lnTo>
                <a:lnTo>
                  <a:pt x="7775076" y="5235423"/>
                </a:lnTo>
                <a:lnTo>
                  <a:pt x="7775934" y="5235280"/>
                </a:lnTo>
                <a:lnTo>
                  <a:pt x="7777078" y="5236423"/>
                </a:lnTo>
                <a:lnTo>
                  <a:pt x="7779364" y="5234708"/>
                </a:lnTo>
                <a:lnTo>
                  <a:pt x="7781080" y="5234422"/>
                </a:lnTo>
                <a:lnTo>
                  <a:pt x="7780716" y="5233694"/>
                </a:lnTo>
                <a:lnTo>
                  <a:pt x="7781080" y="5233421"/>
                </a:lnTo>
                <a:lnTo>
                  <a:pt x="7780618" y="5233498"/>
                </a:lnTo>
                <a:close/>
                <a:moveTo>
                  <a:pt x="7679015" y="5215410"/>
                </a:moveTo>
                <a:cubicBezTo>
                  <a:pt x="7665006" y="5220413"/>
                  <a:pt x="7647996" y="5223415"/>
                  <a:pt x="7635989" y="5232421"/>
                </a:cubicBezTo>
                <a:cubicBezTo>
                  <a:pt x="7623981" y="5241427"/>
                  <a:pt x="7616977" y="5256436"/>
                  <a:pt x="7606970" y="5269444"/>
                </a:cubicBezTo>
                <a:cubicBezTo>
                  <a:pt x="7620979" y="5264441"/>
                  <a:pt x="7636989" y="5261439"/>
                  <a:pt x="7648996" y="5252434"/>
                </a:cubicBezTo>
                <a:cubicBezTo>
                  <a:pt x="7661003" y="5243428"/>
                  <a:pt x="7669009" y="5227418"/>
                  <a:pt x="7679015" y="5215410"/>
                </a:cubicBezTo>
                <a:close/>
                <a:moveTo>
                  <a:pt x="7796090" y="5192396"/>
                </a:moveTo>
                <a:cubicBezTo>
                  <a:pt x="7768071" y="5209406"/>
                  <a:pt x="7773075" y="5219412"/>
                  <a:pt x="7779080" y="5229419"/>
                </a:cubicBezTo>
                <a:cubicBezTo>
                  <a:pt x="7788085" y="5219412"/>
                  <a:pt x="7797090" y="5208405"/>
                  <a:pt x="7804095" y="5198399"/>
                </a:cubicBezTo>
                <a:cubicBezTo>
                  <a:pt x="7806095" y="5197399"/>
                  <a:pt x="7798090" y="5191395"/>
                  <a:pt x="7796090" y="5192396"/>
                </a:cubicBezTo>
                <a:close/>
                <a:moveTo>
                  <a:pt x="8307414" y="5179387"/>
                </a:moveTo>
                <a:cubicBezTo>
                  <a:pt x="8308414" y="5180388"/>
                  <a:pt x="8310414" y="5181389"/>
                  <a:pt x="8311416" y="5182389"/>
                </a:cubicBezTo>
                <a:cubicBezTo>
                  <a:pt x="8309414" y="5183390"/>
                  <a:pt x="8307414" y="5184390"/>
                  <a:pt x="8304412" y="5185391"/>
                </a:cubicBezTo>
                <a:cubicBezTo>
                  <a:pt x="8302409" y="5185391"/>
                  <a:pt x="8300409" y="5184390"/>
                  <a:pt x="8299408" y="5184390"/>
                </a:cubicBezTo>
                <a:cubicBezTo>
                  <a:pt x="8302409" y="5182389"/>
                  <a:pt x="8304412" y="5181389"/>
                  <a:pt x="8307414" y="5179387"/>
                </a:cubicBezTo>
                <a:close/>
                <a:moveTo>
                  <a:pt x="8276393" y="5178386"/>
                </a:moveTo>
                <a:cubicBezTo>
                  <a:pt x="8284398" y="5179387"/>
                  <a:pt x="8291402" y="5182389"/>
                  <a:pt x="8299408" y="5184390"/>
                </a:cubicBezTo>
                <a:cubicBezTo>
                  <a:pt x="8284398" y="5194397"/>
                  <a:pt x="8268388" y="5205404"/>
                  <a:pt x="8263386" y="5188393"/>
                </a:cubicBezTo>
                <a:cubicBezTo>
                  <a:pt x="8263386" y="5188393"/>
                  <a:pt x="8275393" y="5178386"/>
                  <a:pt x="8276393" y="5178386"/>
                </a:cubicBezTo>
                <a:close/>
                <a:moveTo>
                  <a:pt x="8344436" y="5167380"/>
                </a:moveTo>
                <a:cubicBezTo>
                  <a:pt x="8346438" y="5166379"/>
                  <a:pt x="8350441" y="5174384"/>
                  <a:pt x="8349440" y="5175385"/>
                </a:cubicBezTo>
                <a:cubicBezTo>
                  <a:pt x="8327426" y="5196398"/>
                  <a:pt x="8319421" y="5189393"/>
                  <a:pt x="8311416" y="5182389"/>
                </a:cubicBezTo>
                <a:cubicBezTo>
                  <a:pt x="8322422" y="5177386"/>
                  <a:pt x="8333429" y="5171382"/>
                  <a:pt x="8344436" y="5167380"/>
                </a:cubicBezTo>
                <a:close/>
                <a:moveTo>
                  <a:pt x="8468515" y="5150369"/>
                </a:moveTo>
                <a:cubicBezTo>
                  <a:pt x="8468515" y="5159374"/>
                  <a:pt x="8468515" y="5173383"/>
                  <a:pt x="8461510" y="5178386"/>
                </a:cubicBezTo>
                <a:cubicBezTo>
                  <a:pt x="8410478" y="5218412"/>
                  <a:pt x="8359446" y="5257437"/>
                  <a:pt x="8306412" y="5293459"/>
                </a:cubicBezTo>
                <a:cubicBezTo>
                  <a:pt x="8295405" y="5301464"/>
                  <a:pt x="8274393" y="5305467"/>
                  <a:pt x="8265386" y="5302465"/>
                </a:cubicBezTo>
                <a:cubicBezTo>
                  <a:pt x="8256381" y="5301464"/>
                  <a:pt x="8253378" y="5288456"/>
                  <a:pt x="8254380" y="5277449"/>
                </a:cubicBezTo>
                <a:cubicBezTo>
                  <a:pt x="8254380" y="5274447"/>
                  <a:pt x="8276393" y="5261439"/>
                  <a:pt x="8289402" y="5254435"/>
                </a:cubicBezTo>
                <a:cubicBezTo>
                  <a:pt x="8296406" y="5250432"/>
                  <a:pt x="8304412" y="5249431"/>
                  <a:pt x="8331428" y="5242427"/>
                </a:cubicBezTo>
                <a:cubicBezTo>
                  <a:pt x="8360446" y="5220413"/>
                  <a:pt x="8403474" y="5187392"/>
                  <a:pt x="8447501" y="5155372"/>
                </a:cubicBezTo>
                <a:cubicBezTo>
                  <a:pt x="8453506" y="5151370"/>
                  <a:pt x="8468515" y="5149368"/>
                  <a:pt x="8468515" y="5150369"/>
                </a:cubicBezTo>
                <a:close/>
                <a:moveTo>
                  <a:pt x="8117215" y="5149009"/>
                </a:moveTo>
                <a:cubicBezTo>
                  <a:pt x="8119732" y="5148555"/>
                  <a:pt x="8121296" y="5148618"/>
                  <a:pt x="8121296" y="5149368"/>
                </a:cubicBezTo>
                <a:cubicBezTo>
                  <a:pt x="8128299" y="5169381"/>
                  <a:pt x="8087274" y="5234422"/>
                  <a:pt x="8053253" y="5257437"/>
                </a:cubicBezTo>
                <a:cubicBezTo>
                  <a:pt x="8047249" y="5261439"/>
                  <a:pt x="8039244" y="5261439"/>
                  <a:pt x="8031239" y="5262440"/>
                </a:cubicBezTo>
                <a:cubicBezTo>
                  <a:pt x="8030237" y="5259438"/>
                  <a:pt x="8025234" y="5257437"/>
                  <a:pt x="8026234" y="5254435"/>
                </a:cubicBezTo>
                <a:cubicBezTo>
                  <a:pt x="8037242" y="5223415"/>
                  <a:pt x="8043246" y="5191395"/>
                  <a:pt x="8085273" y="5162377"/>
                </a:cubicBezTo>
                <a:cubicBezTo>
                  <a:pt x="8093528" y="5156373"/>
                  <a:pt x="8109663" y="5150369"/>
                  <a:pt x="8117215" y="5149009"/>
                </a:cubicBezTo>
                <a:close/>
                <a:moveTo>
                  <a:pt x="16126107" y="5112220"/>
                </a:moveTo>
                <a:cubicBezTo>
                  <a:pt x="16120854" y="5115347"/>
                  <a:pt x="16117352" y="5121851"/>
                  <a:pt x="16116351" y="5131357"/>
                </a:cubicBezTo>
                <a:cubicBezTo>
                  <a:pt x="16116351" y="5133358"/>
                  <a:pt x="16129360" y="5130356"/>
                  <a:pt x="16136364" y="5130356"/>
                </a:cubicBezTo>
                <a:cubicBezTo>
                  <a:pt x="16139366" y="5124352"/>
                  <a:pt x="16148372" y="5114346"/>
                  <a:pt x="16146370" y="5113345"/>
                </a:cubicBezTo>
                <a:cubicBezTo>
                  <a:pt x="16138365" y="5109343"/>
                  <a:pt x="16131361" y="5109093"/>
                  <a:pt x="16126107" y="5112220"/>
                </a:cubicBezTo>
                <a:close/>
                <a:moveTo>
                  <a:pt x="8037617" y="5048179"/>
                </a:moveTo>
                <a:cubicBezTo>
                  <a:pt x="8033740" y="5048555"/>
                  <a:pt x="8030238" y="5049305"/>
                  <a:pt x="8029237" y="5050306"/>
                </a:cubicBezTo>
                <a:cubicBezTo>
                  <a:pt x="8015229" y="5067316"/>
                  <a:pt x="8016229" y="5075321"/>
                  <a:pt x="8032239" y="5071319"/>
                </a:cubicBezTo>
                <a:cubicBezTo>
                  <a:pt x="8036241" y="5070318"/>
                  <a:pt x="8042246" y="5064314"/>
                  <a:pt x="8047249" y="5060312"/>
                </a:cubicBezTo>
                <a:cubicBezTo>
                  <a:pt x="8047249" y="5056309"/>
                  <a:pt x="8051251" y="5049305"/>
                  <a:pt x="8048248" y="5048304"/>
                </a:cubicBezTo>
                <a:cubicBezTo>
                  <a:pt x="8045747" y="5047804"/>
                  <a:pt x="8041495" y="5047804"/>
                  <a:pt x="8037617" y="5048179"/>
                </a:cubicBezTo>
                <a:close/>
                <a:moveTo>
                  <a:pt x="8614607" y="5047304"/>
                </a:moveTo>
                <a:cubicBezTo>
                  <a:pt x="8615608" y="5047304"/>
                  <a:pt x="8610604" y="5059311"/>
                  <a:pt x="8605602" y="5064314"/>
                </a:cubicBezTo>
                <a:cubicBezTo>
                  <a:pt x="8602599" y="5067316"/>
                  <a:pt x="8594594" y="5068317"/>
                  <a:pt x="8589592" y="5070318"/>
                </a:cubicBezTo>
                <a:cubicBezTo>
                  <a:pt x="8588590" y="5068317"/>
                  <a:pt x="8583587" y="5067316"/>
                  <a:pt x="8584589" y="5063314"/>
                </a:cubicBezTo>
                <a:cubicBezTo>
                  <a:pt x="8588590" y="5050306"/>
                  <a:pt x="8600599" y="5044302"/>
                  <a:pt x="8614607" y="5047304"/>
                </a:cubicBezTo>
                <a:close/>
                <a:moveTo>
                  <a:pt x="7890150" y="5046303"/>
                </a:moveTo>
                <a:cubicBezTo>
                  <a:pt x="7889148" y="5044302"/>
                  <a:pt x="7875140" y="5051306"/>
                  <a:pt x="7868136" y="5055309"/>
                </a:cubicBezTo>
                <a:cubicBezTo>
                  <a:pt x="7841118" y="5072320"/>
                  <a:pt x="7829111" y="5093333"/>
                  <a:pt x="7832112" y="5109343"/>
                </a:cubicBezTo>
                <a:cubicBezTo>
                  <a:pt x="7840117" y="5149368"/>
                  <a:pt x="7882145" y="5158374"/>
                  <a:pt x="7943183" y="5137361"/>
                </a:cubicBezTo>
                <a:cubicBezTo>
                  <a:pt x="7948186" y="5135359"/>
                  <a:pt x="7956191" y="5128355"/>
                  <a:pt x="7958193" y="5124352"/>
                </a:cubicBezTo>
                <a:cubicBezTo>
                  <a:pt x="7961193" y="5118348"/>
                  <a:pt x="7961193" y="5112345"/>
                  <a:pt x="7961193" y="5106341"/>
                </a:cubicBezTo>
                <a:cubicBezTo>
                  <a:pt x="7962195" y="5073320"/>
                  <a:pt x="7891150" y="5110344"/>
                  <a:pt x="7898155" y="5067316"/>
                </a:cubicBezTo>
                <a:cubicBezTo>
                  <a:pt x="7896152" y="5062313"/>
                  <a:pt x="7894152" y="5052307"/>
                  <a:pt x="7890150" y="5046303"/>
                </a:cubicBezTo>
                <a:close/>
                <a:moveTo>
                  <a:pt x="8091277" y="4934232"/>
                </a:moveTo>
                <a:cubicBezTo>
                  <a:pt x="8074265" y="4937234"/>
                  <a:pt x="8065260" y="4963250"/>
                  <a:pt x="8080270" y="4973257"/>
                </a:cubicBezTo>
                <a:cubicBezTo>
                  <a:pt x="8087274" y="4978260"/>
                  <a:pt x="8101282" y="4976259"/>
                  <a:pt x="8112289" y="4977259"/>
                </a:cubicBezTo>
                <a:cubicBezTo>
                  <a:pt x="8115292" y="4965252"/>
                  <a:pt x="8123297" y="4951243"/>
                  <a:pt x="8119294" y="4943238"/>
                </a:cubicBezTo>
                <a:cubicBezTo>
                  <a:pt x="8116291" y="4936233"/>
                  <a:pt x="8103284" y="4932231"/>
                  <a:pt x="8091277" y="4934232"/>
                </a:cubicBezTo>
                <a:close/>
                <a:moveTo>
                  <a:pt x="8946816" y="4835169"/>
                </a:moveTo>
                <a:cubicBezTo>
                  <a:pt x="8948818" y="4836170"/>
                  <a:pt x="8940813" y="4847177"/>
                  <a:pt x="8938811" y="4853181"/>
                </a:cubicBezTo>
                <a:cubicBezTo>
                  <a:pt x="8931807" y="4854181"/>
                  <a:pt x="8917798" y="4858184"/>
                  <a:pt x="8917798" y="4856183"/>
                </a:cubicBezTo>
                <a:cubicBezTo>
                  <a:pt x="8918799" y="4837171"/>
                  <a:pt x="8929806" y="4829166"/>
                  <a:pt x="8946816" y="4835169"/>
                </a:cubicBezTo>
                <a:close/>
                <a:moveTo>
                  <a:pt x="8552193" y="4789141"/>
                </a:moveTo>
                <a:cubicBezTo>
                  <a:pt x="8546064" y="4790141"/>
                  <a:pt x="8539059" y="4792142"/>
                  <a:pt x="8533556" y="4794143"/>
                </a:cubicBezTo>
                <a:cubicBezTo>
                  <a:pt x="8529554" y="4794143"/>
                  <a:pt x="8524551" y="4807152"/>
                  <a:pt x="8518546" y="4813155"/>
                </a:cubicBezTo>
                <a:cubicBezTo>
                  <a:pt x="8460510" y="4876196"/>
                  <a:pt x="8440496" y="4885201"/>
                  <a:pt x="8413479" y="4859185"/>
                </a:cubicBezTo>
                <a:cubicBezTo>
                  <a:pt x="8398470" y="4845176"/>
                  <a:pt x="8391466" y="4825163"/>
                  <a:pt x="8374455" y="4813155"/>
                </a:cubicBezTo>
                <a:cubicBezTo>
                  <a:pt x="8362448" y="4805151"/>
                  <a:pt x="8339434" y="4809153"/>
                  <a:pt x="8314417" y="4832168"/>
                </a:cubicBezTo>
                <a:cubicBezTo>
                  <a:pt x="8291402" y="4853181"/>
                  <a:pt x="8283397" y="4870192"/>
                  <a:pt x="8293405" y="4884200"/>
                </a:cubicBezTo>
                <a:cubicBezTo>
                  <a:pt x="8301409" y="4897209"/>
                  <a:pt x="8311416" y="4908216"/>
                  <a:pt x="8320422" y="4920223"/>
                </a:cubicBezTo>
                <a:cubicBezTo>
                  <a:pt x="8325424" y="4929229"/>
                  <a:pt x="8329427" y="4938235"/>
                  <a:pt x="8335431" y="4946240"/>
                </a:cubicBezTo>
                <a:cubicBezTo>
                  <a:pt x="8358446" y="4977259"/>
                  <a:pt x="8384462" y="4974257"/>
                  <a:pt x="8445501" y="4926227"/>
                </a:cubicBezTo>
                <a:cubicBezTo>
                  <a:pt x="8487527" y="4893206"/>
                  <a:pt x="8527553" y="4857184"/>
                  <a:pt x="8566577" y="4820160"/>
                </a:cubicBezTo>
                <a:cubicBezTo>
                  <a:pt x="8573580" y="4814156"/>
                  <a:pt x="8571580" y="4796145"/>
                  <a:pt x="8565577" y="4790141"/>
                </a:cubicBezTo>
                <a:cubicBezTo>
                  <a:pt x="8563575" y="4788140"/>
                  <a:pt x="8558322" y="4788140"/>
                  <a:pt x="8552193" y="4789141"/>
                </a:cubicBezTo>
                <a:close/>
                <a:moveTo>
                  <a:pt x="16187396" y="4789140"/>
                </a:moveTo>
                <a:lnTo>
                  <a:pt x="16180392" y="4810154"/>
                </a:lnTo>
                <a:cubicBezTo>
                  <a:pt x="16174388" y="4810154"/>
                  <a:pt x="16164382" y="4812155"/>
                  <a:pt x="16163382" y="4809153"/>
                </a:cubicBezTo>
                <a:cubicBezTo>
                  <a:pt x="16162380" y="4808152"/>
                  <a:pt x="16164382" y="4805151"/>
                  <a:pt x="16165382" y="4802149"/>
                </a:cubicBezTo>
                <a:cubicBezTo>
                  <a:pt x="16167383" y="4799147"/>
                  <a:pt x="16169385" y="4796145"/>
                  <a:pt x="16171386" y="4793143"/>
                </a:cubicBezTo>
                <a:close/>
                <a:moveTo>
                  <a:pt x="16252437" y="4680071"/>
                </a:moveTo>
                <a:cubicBezTo>
                  <a:pt x="16249436" y="4685075"/>
                  <a:pt x="16247434" y="4691078"/>
                  <a:pt x="16243432" y="4695081"/>
                </a:cubicBezTo>
                <a:cubicBezTo>
                  <a:pt x="16241430" y="4697082"/>
                  <a:pt x="16234426" y="4697082"/>
                  <a:pt x="16229423" y="4699083"/>
                </a:cubicBezTo>
                <a:lnTo>
                  <a:pt x="16225420" y="4690078"/>
                </a:lnTo>
                <a:close/>
                <a:moveTo>
                  <a:pt x="9344068" y="4535980"/>
                </a:moveTo>
                <a:lnTo>
                  <a:pt x="9338064" y="4555993"/>
                </a:lnTo>
                <a:lnTo>
                  <a:pt x="9320053" y="4557994"/>
                </a:lnTo>
                <a:lnTo>
                  <a:pt x="9329058" y="4540983"/>
                </a:lnTo>
                <a:close/>
                <a:moveTo>
                  <a:pt x="8762701" y="4505961"/>
                </a:moveTo>
                <a:cubicBezTo>
                  <a:pt x="8758948" y="4506462"/>
                  <a:pt x="8754696" y="4507462"/>
                  <a:pt x="8751693" y="4507962"/>
                </a:cubicBezTo>
                <a:lnTo>
                  <a:pt x="8739686" y="4527975"/>
                </a:lnTo>
                <a:lnTo>
                  <a:pt x="8761699" y="4525974"/>
                </a:lnTo>
                <a:cubicBezTo>
                  <a:pt x="8764702" y="4518969"/>
                  <a:pt x="8771706" y="4509964"/>
                  <a:pt x="8770705" y="4506962"/>
                </a:cubicBezTo>
                <a:cubicBezTo>
                  <a:pt x="8769705" y="4505461"/>
                  <a:pt x="8766453" y="4505461"/>
                  <a:pt x="8762701" y="4505961"/>
                </a:cubicBezTo>
                <a:close/>
                <a:moveTo>
                  <a:pt x="16321481" y="4490952"/>
                </a:moveTo>
                <a:lnTo>
                  <a:pt x="16296465" y="4522972"/>
                </a:lnTo>
                <a:cubicBezTo>
                  <a:pt x="16283458" y="4527975"/>
                  <a:pt x="16269448" y="4532978"/>
                  <a:pt x="16256440" y="4536981"/>
                </a:cubicBezTo>
                <a:cubicBezTo>
                  <a:pt x="16258442" y="4529976"/>
                  <a:pt x="16258442" y="4514967"/>
                  <a:pt x="16261443" y="4513966"/>
                </a:cubicBezTo>
                <a:cubicBezTo>
                  <a:pt x="16281456" y="4504961"/>
                  <a:pt x="16301468" y="4498957"/>
                  <a:pt x="16321481" y="4490952"/>
                </a:cubicBezTo>
                <a:close/>
                <a:moveTo>
                  <a:pt x="16427548" y="4379882"/>
                </a:moveTo>
                <a:cubicBezTo>
                  <a:pt x="16437554" y="4383884"/>
                  <a:pt x="16451563" y="4385885"/>
                  <a:pt x="16455566" y="4393890"/>
                </a:cubicBezTo>
                <a:cubicBezTo>
                  <a:pt x="16458568" y="4399894"/>
                  <a:pt x="16446560" y="4413903"/>
                  <a:pt x="16440556" y="4423909"/>
                </a:cubicBezTo>
                <a:cubicBezTo>
                  <a:pt x="16431550" y="4418906"/>
                  <a:pt x="16418543" y="4415904"/>
                  <a:pt x="16414540" y="4407899"/>
                </a:cubicBezTo>
                <a:cubicBezTo>
                  <a:pt x="16411538" y="4401896"/>
                  <a:pt x="16422545" y="4388887"/>
                  <a:pt x="16427548" y="4379882"/>
                </a:cubicBezTo>
                <a:close/>
                <a:moveTo>
                  <a:pt x="16362507" y="4354866"/>
                </a:moveTo>
                <a:cubicBezTo>
                  <a:pt x="16358505" y="4360870"/>
                  <a:pt x="16355503" y="4369875"/>
                  <a:pt x="16350499" y="4372877"/>
                </a:cubicBezTo>
                <a:cubicBezTo>
                  <a:pt x="16345496" y="4375879"/>
                  <a:pt x="16337491" y="4373878"/>
                  <a:pt x="16330487" y="4373878"/>
                </a:cubicBezTo>
                <a:cubicBezTo>
                  <a:pt x="16334490" y="4367874"/>
                  <a:pt x="16337491" y="4359869"/>
                  <a:pt x="16342494" y="4356867"/>
                </a:cubicBezTo>
                <a:cubicBezTo>
                  <a:pt x="16348499" y="4353865"/>
                  <a:pt x="16355503" y="4355866"/>
                  <a:pt x="16362507" y="4354866"/>
                </a:cubicBezTo>
                <a:close/>
                <a:moveTo>
                  <a:pt x="16336490" y="4247798"/>
                </a:moveTo>
                <a:cubicBezTo>
                  <a:pt x="16342494" y="4247798"/>
                  <a:pt x="16349499" y="4246797"/>
                  <a:pt x="16353502" y="4248799"/>
                </a:cubicBezTo>
                <a:cubicBezTo>
                  <a:pt x="16355503" y="4249799"/>
                  <a:pt x="16353502" y="4255803"/>
                  <a:pt x="16352500" y="4259806"/>
                </a:cubicBezTo>
                <a:lnTo>
                  <a:pt x="16338492" y="4267811"/>
                </a:lnTo>
                <a:cubicBezTo>
                  <a:pt x="16337491" y="4260806"/>
                  <a:pt x="16337491" y="4254802"/>
                  <a:pt x="16336490" y="4247798"/>
                </a:cubicBezTo>
                <a:close/>
                <a:moveTo>
                  <a:pt x="16654692" y="4206772"/>
                </a:moveTo>
                <a:cubicBezTo>
                  <a:pt x="16636680" y="4205771"/>
                  <a:pt x="16626674" y="4210775"/>
                  <a:pt x="16618670" y="4226785"/>
                </a:cubicBezTo>
                <a:cubicBezTo>
                  <a:pt x="16606661" y="4250800"/>
                  <a:pt x="16583647" y="4276816"/>
                  <a:pt x="16594654" y="4296829"/>
                </a:cubicBezTo>
                <a:cubicBezTo>
                  <a:pt x="16597655" y="4300832"/>
                  <a:pt x="16599657" y="4304834"/>
                  <a:pt x="16604660" y="4307836"/>
                </a:cubicBezTo>
                <a:cubicBezTo>
                  <a:pt x="16618670" y="4315841"/>
                  <a:pt x="16626674" y="4310838"/>
                  <a:pt x="16637681" y="4292826"/>
                </a:cubicBezTo>
                <a:cubicBezTo>
                  <a:pt x="16648689" y="4275816"/>
                  <a:pt x="16667700" y="4258805"/>
                  <a:pt x="16683711" y="4241794"/>
                </a:cubicBezTo>
                <a:cubicBezTo>
                  <a:pt x="16694717" y="4230787"/>
                  <a:pt x="16704724" y="4218780"/>
                  <a:pt x="16715730" y="4207773"/>
                </a:cubicBezTo>
                <a:cubicBezTo>
                  <a:pt x="16695718" y="4207773"/>
                  <a:pt x="16674705" y="4208773"/>
                  <a:pt x="16654692" y="4206772"/>
                </a:cubicBezTo>
                <a:close/>
                <a:moveTo>
                  <a:pt x="16556004" y="4138980"/>
                </a:moveTo>
                <a:lnTo>
                  <a:pt x="16556344" y="4139206"/>
                </a:lnTo>
                <a:lnTo>
                  <a:pt x="16554057" y="4143017"/>
                </a:lnTo>
                <a:lnTo>
                  <a:pt x="16553378" y="4143357"/>
                </a:lnTo>
                <a:lnTo>
                  <a:pt x="16553101" y="4142942"/>
                </a:lnTo>
                <a:lnTo>
                  <a:pt x="16555313" y="4139256"/>
                </a:lnTo>
                <a:close/>
                <a:moveTo>
                  <a:pt x="16555629" y="4138729"/>
                </a:moveTo>
                <a:lnTo>
                  <a:pt x="16555313" y="4139256"/>
                </a:lnTo>
                <a:lnTo>
                  <a:pt x="16551626" y="4140730"/>
                </a:lnTo>
                <a:lnTo>
                  <a:pt x="16553101" y="4142942"/>
                </a:lnTo>
                <a:lnTo>
                  <a:pt x="16552627" y="4143732"/>
                </a:lnTo>
                <a:lnTo>
                  <a:pt x="16553378" y="4143357"/>
                </a:lnTo>
                <a:lnTo>
                  <a:pt x="16553628" y="4143732"/>
                </a:lnTo>
                <a:lnTo>
                  <a:pt x="16554057" y="4143017"/>
                </a:lnTo>
                <a:lnTo>
                  <a:pt x="16558632" y="4140730"/>
                </a:lnTo>
                <a:lnTo>
                  <a:pt x="16556344" y="4139206"/>
                </a:lnTo>
                <a:lnTo>
                  <a:pt x="16556630" y="4138729"/>
                </a:lnTo>
                <a:lnTo>
                  <a:pt x="16556004" y="4138980"/>
                </a:lnTo>
                <a:close/>
                <a:moveTo>
                  <a:pt x="9477295" y="4117373"/>
                </a:moveTo>
                <a:lnTo>
                  <a:pt x="9479181" y="4117768"/>
                </a:lnTo>
                <a:lnTo>
                  <a:pt x="9478153" y="4118716"/>
                </a:lnTo>
                <a:close/>
                <a:moveTo>
                  <a:pt x="16231549" y="4066058"/>
                </a:moveTo>
                <a:cubicBezTo>
                  <a:pt x="16234926" y="4066184"/>
                  <a:pt x="16238429" y="4066684"/>
                  <a:pt x="16241430" y="4066684"/>
                </a:cubicBezTo>
                <a:lnTo>
                  <a:pt x="16230424" y="4084695"/>
                </a:lnTo>
                <a:lnTo>
                  <a:pt x="16211411" y="4083694"/>
                </a:lnTo>
                <a:cubicBezTo>
                  <a:pt x="16215414" y="4078691"/>
                  <a:pt x="16217415" y="4070686"/>
                  <a:pt x="16222418" y="4067684"/>
                </a:cubicBezTo>
                <a:cubicBezTo>
                  <a:pt x="16224919" y="4066183"/>
                  <a:pt x="16228172" y="4065933"/>
                  <a:pt x="16231549" y="4066058"/>
                </a:cubicBezTo>
                <a:close/>
                <a:moveTo>
                  <a:pt x="16917858" y="4039666"/>
                </a:moveTo>
                <a:cubicBezTo>
                  <a:pt x="16903850" y="4042668"/>
                  <a:pt x="16890842" y="4045670"/>
                  <a:pt x="16876832" y="4049673"/>
                </a:cubicBezTo>
                <a:cubicBezTo>
                  <a:pt x="16851816" y="4067684"/>
                  <a:pt x="16814794" y="4079692"/>
                  <a:pt x="16804788" y="4108710"/>
                </a:cubicBezTo>
                <a:cubicBezTo>
                  <a:pt x="16800784" y="4119717"/>
                  <a:pt x="16801784" y="4132725"/>
                  <a:pt x="16808790" y="4137728"/>
                </a:cubicBezTo>
                <a:cubicBezTo>
                  <a:pt x="16819796" y="4145734"/>
                  <a:pt x="16833806" y="4138729"/>
                  <a:pt x="16843812" y="4126722"/>
                </a:cubicBezTo>
                <a:cubicBezTo>
                  <a:pt x="16863824" y="4103707"/>
                  <a:pt x="16886838" y="4080692"/>
                  <a:pt x="16906852" y="4057678"/>
                </a:cubicBezTo>
                <a:cubicBezTo>
                  <a:pt x="16911854" y="4051674"/>
                  <a:pt x="16914856" y="4045670"/>
                  <a:pt x="16917858" y="4039666"/>
                </a:cubicBezTo>
                <a:close/>
                <a:moveTo>
                  <a:pt x="16509225" y="4004019"/>
                </a:moveTo>
                <a:cubicBezTo>
                  <a:pt x="16515604" y="4004144"/>
                  <a:pt x="16523109" y="4004644"/>
                  <a:pt x="16528613" y="4004644"/>
                </a:cubicBezTo>
                <a:cubicBezTo>
                  <a:pt x="16539619" y="4016652"/>
                  <a:pt x="16539619" y="4037665"/>
                  <a:pt x="16520607" y="4052674"/>
                </a:cubicBezTo>
                <a:cubicBezTo>
                  <a:pt x="16494591" y="4072687"/>
                  <a:pt x="16461569" y="4088697"/>
                  <a:pt x="16431550" y="4101706"/>
                </a:cubicBezTo>
                <a:cubicBezTo>
                  <a:pt x="16401532" y="4112712"/>
                  <a:pt x="16396528" y="4094701"/>
                  <a:pt x="16395528" y="4078691"/>
                </a:cubicBezTo>
                <a:cubicBezTo>
                  <a:pt x="16394528" y="4062681"/>
                  <a:pt x="16407535" y="4053675"/>
                  <a:pt x="16427548" y="4054676"/>
                </a:cubicBezTo>
                <a:cubicBezTo>
                  <a:pt x="16466573" y="4056677"/>
                  <a:pt x="16477579" y="4027659"/>
                  <a:pt x="16496592" y="4005645"/>
                </a:cubicBezTo>
                <a:cubicBezTo>
                  <a:pt x="16497593" y="4004144"/>
                  <a:pt x="16502846" y="4003894"/>
                  <a:pt x="16509225" y="4004019"/>
                </a:cubicBezTo>
                <a:close/>
                <a:moveTo>
                  <a:pt x="16936500" y="3937232"/>
                </a:moveTo>
                <a:lnTo>
                  <a:pt x="16936870" y="3937602"/>
                </a:lnTo>
                <a:lnTo>
                  <a:pt x="16936338" y="3937957"/>
                </a:lnTo>
                <a:lnTo>
                  <a:pt x="16935870" y="3937602"/>
                </a:lnTo>
                <a:close/>
                <a:moveTo>
                  <a:pt x="16935470" y="3937201"/>
                </a:moveTo>
                <a:lnTo>
                  <a:pt x="16935070" y="3938802"/>
                </a:lnTo>
                <a:lnTo>
                  <a:pt x="16934469" y="3939203"/>
                </a:lnTo>
                <a:lnTo>
                  <a:pt x="16934269" y="3939002"/>
                </a:lnTo>
                <a:close/>
                <a:moveTo>
                  <a:pt x="16451563" y="3921592"/>
                </a:moveTo>
                <a:cubicBezTo>
                  <a:pt x="16457567" y="3924594"/>
                  <a:pt x="16464572" y="3927595"/>
                  <a:pt x="16471576" y="3930597"/>
                </a:cubicBezTo>
                <a:cubicBezTo>
                  <a:pt x="16477579" y="3933599"/>
                  <a:pt x="16484585" y="3936601"/>
                  <a:pt x="16489588" y="3940604"/>
                </a:cubicBezTo>
                <a:cubicBezTo>
                  <a:pt x="16491588" y="3941604"/>
                  <a:pt x="16476579" y="3956614"/>
                  <a:pt x="16468575" y="3965620"/>
                </a:cubicBezTo>
                <a:lnTo>
                  <a:pt x="16440556" y="3953612"/>
                </a:lnTo>
                <a:lnTo>
                  <a:pt x="16448562" y="3930597"/>
                </a:lnTo>
                <a:close/>
                <a:moveTo>
                  <a:pt x="9665897" y="3919059"/>
                </a:moveTo>
                <a:cubicBezTo>
                  <a:pt x="9662394" y="3919591"/>
                  <a:pt x="9657516" y="3921092"/>
                  <a:pt x="9651262" y="3923593"/>
                </a:cubicBezTo>
                <a:cubicBezTo>
                  <a:pt x="9647259" y="3924594"/>
                  <a:pt x="9644258" y="3935601"/>
                  <a:pt x="9641256" y="3941604"/>
                </a:cubicBezTo>
                <a:cubicBezTo>
                  <a:pt x="9648260" y="3941604"/>
                  <a:pt x="9658267" y="3942605"/>
                  <a:pt x="9660268" y="3939603"/>
                </a:cubicBezTo>
                <a:cubicBezTo>
                  <a:pt x="9674527" y="3924593"/>
                  <a:pt x="9676403" y="3917464"/>
                  <a:pt x="9665897" y="3919059"/>
                </a:cubicBezTo>
                <a:close/>
                <a:moveTo>
                  <a:pt x="17011167" y="3898577"/>
                </a:moveTo>
                <a:cubicBezTo>
                  <a:pt x="17006915" y="3898577"/>
                  <a:pt x="17001912" y="3899077"/>
                  <a:pt x="16998910" y="3900578"/>
                </a:cubicBezTo>
                <a:lnTo>
                  <a:pt x="16936500" y="3937232"/>
                </a:lnTo>
                <a:lnTo>
                  <a:pt x="16935870" y="3936601"/>
                </a:lnTo>
                <a:lnTo>
                  <a:pt x="16935470" y="3937201"/>
                </a:lnTo>
                <a:lnTo>
                  <a:pt x="16935870" y="3935601"/>
                </a:lnTo>
                <a:lnTo>
                  <a:pt x="16933868" y="3938602"/>
                </a:lnTo>
                <a:cubicBezTo>
                  <a:pt x="16924862" y="3923593"/>
                  <a:pt x="16904850" y="3925594"/>
                  <a:pt x="16880834" y="3936601"/>
                </a:cubicBezTo>
                <a:cubicBezTo>
                  <a:pt x="16839810" y="3955613"/>
                  <a:pt x="16808790" y="3981630"/>
                  <a:pt x="16786776" y="4016652"/>
                </a:cubicBezTo>
                <a:cubicBezTo>
                  <a:pt x="16769765" y="4042668"/>
                  <a:pt x="16745749" y="4067684"/>
                  <a:pt x="16709727" y="4068685"/>
                </a:cubicBezTo>
                <a:cubicBezTo>
                  <a:pt x="16652690" y="4069685"/>
                  <a:pt x="16608663" y="4113713"/>
                  <a:pt x="16558632" y="4141731"/>
                </a:cubicBezTo>
                <a:cubicBezTo>
                  <a:pt x="16576642" y="4162744"/>
                  <a:pt x="16617668" y="4159742"/>
                  <a:pt x="16650689" y="4144733"/>
                </a:cubicBezTo>
                <a:cubicBezTo>
                  <a:pt x="16758758" y="4092700"/>
                  <a:pt x="16862824" y="4032662"/>
                  <a:pt x="16933868" y="3938602"/>
                </a:cubicBezTo>
                <a:lnTo>
                  <a:pt x="16934269" y="3939002"/>
                </a:lnTo>
                <a:lnTo>
                  <a:pt x="16933868" y="3939603"/>
                </a:lnTo>
                <a:lnTo>
                  <a:pt x="16934469" y="3939203"/>
                </a:lnTo>
                <a:lnTo>
                  <a:pt x="16934870" y="3939603"/>
                </a:lnTo>
                <a:lnTo>
                  <a:pt x="16935070" y="3938802"/>
                </a:lnTo>
                <a:lnTo>
                  <a:pt x="16936338" y="3937957"/>
                </a:lnTo>
                <a:lnTo>
                  <a:pt x="16948487" y="3947171"/>
                </a:lnTo>
                <a:cubicBezTo>
                  <a:pt x="16962512" y="3953362"/>
                  <a:pt x="16980898" y="3948859"/>
                  <a:pt x="17004914" y="3928596"/>
                </a:cubicBezTo>
                <a:cubicBezTo>
                  <a:pt x="17013920" y="3921592"/>
                  <a:pt x="17015920" y="3908583"/>
                  <a:pt x="17018922" y="3899578"/>
                </a:cubicBezTo>
                <a:cubicBezTo>
                  <a:pt x="17018922" y="3899078"/>
                  <a:pt x="17015420" y="3898577"/>
                  <a:pt x="17011167" y="3898577"/>
                </a:cubicBezTo>
                <a:close/>
                <a:moveTo>
                  <a:pt x="10002484" y="3825531"/>
                </a:moveTo>
                <a:cubicBezTo>
                  <a:pt x="10012490" y="3828533"/>
                  <a:pt x="10026500" y="3829533"/>
                  <a:pt x="10030502" y="3836538"/>
                </a:cubicBezTo>
                <a:cubicBezTo>
                  <a:pt x="10033504" y="3841541"/>
                  <a:pt x="10021496" y="3855550"/>
                  <a:pt x="10016493" y="3865556"/>
                </a:cubicBezTo>
                <a:cubicBezTo>
                  <a:pt x="10006487" y="3861554"/>
                  <a:pt x="9993479" y="3860553"/>
                  <a:pt x="9989476" y="3853549"/>
                </a:cubicBezTo>
                <a:cubicBezTo>
                  <a:pt x="9987475" y="3849546"/>
                  <a:pt x="9997481" y="3835537"/>
                  <a:pt x="10002484" y="3825531"/>
                </a:cubicBezTo>
                <a:close/>
                <a:moveTo>
                  <a:pt x="9811363" y="3820528"/>
                </a:moveTo>
                <a:lnTo>
                  <a:pt x="9790350" y="3822529"/>
                </a:lnTo>
                <a:lnTo>
                  <a:pt x="9778343" y="3842542"/>
                </a:lnTo>
                <a:cubicBezTo>
                  <a:pt x="9785347" y="3841541"/>
                  <a:pt x="9793352" y="3843542"/>
                  <a:pt x="9799356" y="3839540"/>
                </a:cubicBezTo>
                <a:cubicBezTo>
                  <a:pt x="9804359" y="3835537"/>
                  <a:pt x="9807361" y="3826532"/>
                  <a:pt x="9811363" y="3820528"/>
                </a:cubicBezTo>
                <a:close/>
                <a:moveTo>
                  <a:pt x="16526986" y="3813023"/>
                </a:moveTo>
                <a:cubicBezTo>
                  <a:pt x="16528362" y="3816025"/>
                  <a:pt x="16524610" y="3822029"/>
                  <a:pt x="16515604" y="3830534"/>
                </a:cubicBezTo>
                <a:cubicBezTo>
                  <a:pt x="16514604" y="3831535"/>
                  <a:pt x="16511601" y="3831535"/>
                  <a:pt x="16508600" y="3830534"/>
                </a:cubicBezTo>
                <a:cubicBezTo>
                  <a:pt x="16505598" y="3830534"/>
                  <a:pt x="16501595" y="3829533"/>
                  <a:pt x="16498594" y="3829533"/>
                </a:cubicBezTo>
                <a:cubicBezTo>
                  <a:pt x="16500594" y="3826532"/>
                  <a:pt x="16502595" y="3823530"/>
                  <a:pt x="16503597" y="3819527"/>
                </a:cubicBezTo>
                <a:cubicBezTo>
                  <a:pt x="16505598" y="3816525"/>
                  <a:pt x="16506598" y="3813523"/>
                  <a:pt x="16507598" y="3813523"/>
                </a:cubicBezTo>
                <a:cubicBezTo>
                  <a:pt x="16519105" y="3810021"/>
                  <a:pt x="16525610" y="3810021"/>
                  <a:pt x="16526986" y="3813023"/>
                </a:cubicBezTo>
                <a:close/>
                <a:moveTo>
                  <a:pt x="16684461" y="3775000"/>
                </a:moveTo>
                <a:cubicBezTo>
                  <a:pt x="16688463" y="3775000"/>
                  <a:pt x="16692716" y="3775500"/>
                  <a:pt x="16694717" y="3776500"/>
                </a:cubicBezTo>
                <a:cubicBezTo>
                  <a:pt x="16697719" y="3777501"/>
                  <a:pt x="16693717" y="3785506"/>
                  <a:pt x="16692715" y="3789508"/>
                </a:cubicBezTo>
                <a:cubicBezTo>
                  <a:pt x="16687712" y="3792510"/>
                  <a:pt x="16681709" y="3797513"/>
                  <a:pt x="16676706" y="3798514"/>
                </a:cubicBezTo>
                <a:cubicBezTo>
                  <a:pt x="16660696" y="3801516"/>
                  <a:pt x="16660696" y="3793511"/>
                  <a:pt x="16675705" y="3776500"/>
                </a:cubicBezTo>
                <a:cubicBezTo>
                  <a:pt x="16676705" y="3775500"/>
                  <a:pt x="16680458" y="3775000"/>
                  <a:pt x="16684461" y="3775000"/>
                </a:cubicBezTo>
                <a:close/>
                <a:moveTo>
                  <a:pt x="16364008" y="3766369"/>
                </a:moveTo>
                <a:cubicBezTo>
                  <a:pt x="16367510" y="3766494"/>
                  <a:pt x="16370512" y="3766994"/>
                  <a:pt x="16371513" y="3768495"/>
                </a:cubicBezTo>
                <a:cubicBezTo>
                  <a:pt x="16372513" y="3771497"/>
                  <a:pt x="16365509" y="3779502"/>
                  <a:pt x="16362507" y="3785506"/>
                </a:cubicBezTo>
                <a:lnTo>
                  <a:pt x="16342494" y="3784505"/>
                </a:lnTo>
                <a:lnTo>
                  <a:pt x="16353502" y="3766494"/>
                </a:lnTo>
                <a:cubicBezTo>
                  <a:pt x="16356504" y="3766494"/>
                  <a:pt x="16360506" y="3766244"/>
                  <a:pt x="16364008" y="3766369"/>
                </a:cubicBezTo>
                <a:close/>
                <a:moveTo>
                  <a:pt x="17094970" y="3733473"/>
                </a:moveTo>
                <a:cubicBezTo>
                  <a:pt x="17090968" y="3745480"/>
                  <a:pt x="17081962" y="3758488"/>
                  <a:pt x="17083964" y="3766494"/>
                </a:cubicBezTo>
                <a:cubicBezTo>
                  <a:pt x="17087966" y="3780503"/>
                  <a:pt x="17095970" y="3793511"/>
                  <a:pt x="17107978" y="3803517"/>
                </a:cubicBezTo>
                <a:cubicBezTo>
                  <a:pt x="17111980" y="3807520"/>
                  <a:pt x="17129992" y="3801516"/>
                  <a:pt x="17142000" y="3798514"/>
                </a:cubicBezTo>
                <a:cubicBezTo>
                  <a:pt x="17143000" y="3798514"/>
                  <a:pt x="17150006" y="3785506"/>
                  <a:pt x="17149006" y="3781503"/>
                </a:cubicBezTo>
                <a:cubicBezTo>
                  <a:pt x="17147004" y="3771497"/>
                  <a:pt x="17142000" y="3763492"/>
                  <a:pt x="17134996" y="3749483"/>
                </a:cubicBezTo>
                <a:cubicBezTo>
                  <a:pt x="17134996" y="3749483"/>
                  <a:pt x="17134996" y="3748482"/>
                  <a:pt x="17133996" y="3746481"/>
                </a:cubicBezTo>
                <a:cubicBezTo>
                  <a:pt x="17132994" y="3744480"/>
                  <a:pt x="17131994" y="3742478"/>
                  <a:pt x="17128992" y="3741478"/>
                </a:cubicBezTo>
                <a:cubicBezTo>
                  <a:pt x="17118986" y="3737475"/>
                  <a:pt x="17106978" y="3736475"/>
                  <a:pt x="17094970" y="3733473"/>
                </a:cubicBezTo>
                <a:close/>
                <a:moveTo>
                  <a:pt x="16594529" y="3728845"/>
                </a:moveTo>
                <a:cubicBezTo>
                  <a:pt x="16598156" y="3728720"/>
                  <a:pt x="16601158" y="3728970"/>
                  <a:pt x="16601658" y="3730471"/>
                </a:cubicBezTo>
                <a:cubicBezTo>
                  <a:pt x="16602658" y="3733473"/>
                  <a:pt x="16596655" y="3741478"/>
                  <a:pt x="16592652" y="3747482"/>
                </a:cubicBezTo>
                <a:lnTo>
                  <a:pt x="16573641" y="3746481"/>
                </a:lnTo>
                <a:lnTo>
                  <a:pt x="16583647" y="3729470"/>
                </a:lnTo>
                <a:cubicBezTo>
                  <a:pt x="16586649" y="3729470"/>
                  <a:pt x="16590902" y="3728970"/>
                  <a:pt x="16594529" y="3728845"/>
                </a:cubicBezTo>
                <a:close/>
                <a:moveTo>
                  <a:pt x="16847189" y="3659802"/>
                </a:moveTo>
                <a:cubicBezTo>
                  <a:pt x="16853818" y="3659927"/>
                  <a:pt x="16860322" y="3660427"/>
                  <a:pt x="16866826" y="3660427"/>
                </a:cubicBezTo>
                <a:cubicBezTo>
                  <a:pt x="16872830" y="3660427"/>
                  <a:pt x="16878834" y="3662428"/>
                  <a:pt x="16883838" y="3664429"/>
                </a:cubicBezTo>
                <a:cubicBezTo>
                  <a:pt x="16874832" y="3674435"/>
                  <a:pt x="16863824" y="3685442"/>
                  <a:pt x="16854818" y="3695449"/>
                </a:cubicBezTo>
                <a:cubicBezTo>
                  <a:pt x="16829802" y="3713460"/>
                  <a:pt x="16810790" y="3714461"/>
                  <a:pt x="16798784" y="3704454"/>
                </a:cubicBezTo>
                <a:cubicBezTo>
                  <a:pt x="16795782" y="3701452"/>
                  <a:pt x="16793780" y="3697450"/>
                  <a:pt x="16793780" y="3692447"/>
                </a:cubicBezTo>
                <a:cubicBezTo>
                  <a:pt x="16792778" y="3687444"/>
                  <a:pt x="16792778" y="3682440"/>
                  <a:pt x="16791778" y="3677437"/>
                </a:cubicBezTo>
                <a:cubicBezTo>
                  <a:pt x="16797782" y="3674435"/>
                  <a:pt x="16803786" y="3671433"/>
                  <a:pt x="16809790" y="3668432"/>
                </a:cubicBezTo>
                <a:cubicBezTo>
                  <a:pt x="16815794" y="3665430"/>
                  <a:pt x="16821798" y="3662428"/>
                  <a:pt x="16826800" y="3661427"/>
                </a:cubicBezTo>
                <a:cubicBezTo>
                  <a:pt x="16833805" y="3659926"/>
                  <a:pt x="16840559" y="3659676"/>
                  <a:pt x="16847189" y="3659802"/>
                </a:cubicBezTo>
                <a:close/>
                <a:moveTo>
                  <a:pt x="17254072" y="3655423"/>
                </a:moveTo>
                <a:lnTo>
                  <a:pt x="17230056" y="3658425"/>
                </a:lnTo>
                <a:lnTo>
                  <a:pt x="17226054" y="3670433"/>
                </a:lnTo>
                <a:lnTo>
                  <a:pt x="17244066" y="3671433"/>
                </a:lnTo>
                <a:close/>
                <a:moveTo>
                  <a:pt x="16876708" y="3553484"/>
                </a:moveTo>
                <a:cubicBezTo>
                  <a:pt x="16882336" y="3554360"/>
                  <a:pt x="16885838" y="3558362"/>
                  <a:pt x="16888840" y="3562365"/>
                </a:cubicBezTo>
                <a:cubicBezTo>
                  <a:pt x="16890842" y="3561364"/>
                  <a:pt x="16892842" y="3561364"/>
                  <a:pt x="16894844" y="3560363"/>
                </a:cubicBezTo>
                <a:lnTo>
                  <a:pt x="16891842" y="3567368"/>
                </a:lnTo>
                <a:cubicBezTo>
                  <a:pt x="16890842" y="3566367"/>
                  <a:pt x="16889840" y="3565366"/>
                  <a:pt x="16888840" y="3563365"/>
                </a:cubicBezTo>
                <a:cubicBezTo>
                  <a:pt x="16877832" y="3567368"/>
                  <a:pt x="16865826" y="3571370"/>
                  <a:pt x="16854818" y="3573371"/>
                </a:cubicBezTo>
                <a:cubicBezTo>
                  <a:pt x="16852816" y="3573371"/>
                  <a:pt x="16850816" y="3564366"/>
                  <a:pt x="16851816" y="3563365"/>
                </a:cubicBezTo>
                <a:cubicBezTo>
                  <a:pt x="16863324" y="3554860"/>
                  <a:pt x="16871079" y="3552608"/>
                  <a:pt x="16876708" y="3553484"/>
                </a:cubicBezTo>
                <a:close/>
                <a:moveTo>
                  <a:pt x="16583897" y="3511708"/>
                </a:moveTo>
                <a:cubicBezTo>
                  <a:pt x="16587399" y="3511833"/>
                  <a:pt x="16591151" y="3512333"/>
                  <a:pt x="16592652" y="3513333"/>
                </a:cubicBezTo>
                <a:cubicBezTo>
                  <a:pt x="16594654" y="3514334"/>
                  <a:pt x="16592652" y="3521339"/>
                  <a:pt x="16591652" y="3525341"/>
                </a:cubicBezTo>
                <a:cubicBezTo>
                  <a:pt x="16587649" y="3528343"/>
                  <a:pt x="16581645" y="3533346"/>
                  <a:pt x="16578644" y="3533346"/>
                </a:cubicBezTo>
                <a:cubicBezTo>
                  <a:pt x="16565636" y="3535347"/>
                  <a:pt x="16563635" y="3527342"/>
                  <a:pt x="16576642" y="3512333"/>
                </a:cubicBezTo>
                <a:cubicBezTo>
                  <a:pt x="16577143" y="3511833"/>
                  <a:pt x="16580395" y="3511583"/>
                  <a:pt x="16583897" y="3511708"/>
                </a:cubicBezTo>
                <a:close/>
                <a:moveTo>
                  <a:pt x="16457567" y="3496323"/>
                </a:moveTo>
                <a:lnTo>
                  <a:pt x="16447560" y="3514334"/>
                </a:lnTo>
                <a:lnTo>
                  <a:pt x="16427548" y="3514334"/>
                </a:lnTo>
                <a:lnTo>
                  <a:pt x="16429550" y="3501326"/>
                </a:lnTo>
                <a:close/>
                <a:moveTo>
                  <a:pt x="16791942" y="3301493"/>
                </a:moveTo>
                <a:lnTo>
                  <a:pt x="16820796" y="3353232"/>
                </a:lnTo>
                <a:cubicBezTo>
                  <a:pt x="16828802" y="3370243"/>
                  <a:pt x="16857820" y="3381250"/>
                  <a:pt x="16831804" y="3411269"/>
                </a:cubicBezTo>
                <a:cubicBezTo>
                  <a:pt x="16817794" y="3428280"/>
                  <a:pt x="16790778" y="3441288"/>
                  <a:pt x="16771766" y="3457298"/>
                </a:cubicBezTo>
                <a:cubicBezTo>
                  <a:pt x="16752753" y="3473308"/>
                  <a:pt x="16733742" y="3491320"/>
                  <a:pt x="16720734" y="3509331"/>
                </a:cubicBezTo>
                <a:cubicBezTo>
                  <a:pt x="16693717" y="3548356"/>
                  <a:pt x="16680708" y="3526342"/>
                  <a:pt x="16675705" y="3519337"/>
                </a:cubicBezTo>
                <a:cubicBezTo>
                  <a:pt x="16663698" y="3495322"/>
                  <a:pt x="16630677" y="3474309"/>
                  <a:pt x="16703723" y="3427279"/>
                </a:cubicBezTo>
                <a:cubicBezTo>
                  <a:pt x="16731740" y="3409268"/>
                  <a:pt x="16714730" y="3397260"/>
                  <a:pt x="16692715" y="3396259"/>
                </a:cubicBezTo>
                <a:cubicBezTo>
                  <a:pt x="16661696" y="3395259"/>
                  <a:pt x="16640683" y="3387254"/>
                  <a:pt x="16663698" y="3355233"/>
                </a:cubicBezTo>
                <a:cubicBezTo>
                  <a:pt x="16684711" y="3326215"/>
                  <a:pt x="16716731" y="3317209"/>
                  <a:pt x="16748752" y="3314207"/>
                </a:cubicBezTo>
                <a:cubicBezTo>
                  <a:pt x="16755255" y="3313707"/>
                  <a:pt x="16762510" y="3311706"/>
                  <a:pt x="16770015" y="3309204"/>
                </a:cubicBezTo>
                <a:close/>
                <a:moveTo>
                  <a:pt x="16792528" y="3300949"/>
                </a:moveTo>
                <a:lnTo>
                  <a:pt x="16792778" y="3301199"/>
                </a:lnTo>
                <a:lnTo>
                  <a:pt x="16791942" y="3301493"/>
                </a:lnTo>
                <a:lnTo>
                  <a:pt x="16791778" y="3301199"/>
                </a:lnTo>
                <a:close/>
                <a:moveTo>
                  <a:pt x="16791778" y="3300199"/>
                </a:moveTo>
                <a:lnTo>
                  <a:pt x="16794780" y="3300199"/>
                </a:lnTo>
                <a:lnTo>
                  <a:pt x="16792528" y="3300949"/>
                </a:lnTo>
                <a:close/>
                <a:moveTo>
                  <a:pt x="17129617" y="3259798"/>
                </a:moveTo>
                <a:cubicBezTo>
                  <a:pt x="17123488" y="3260173"/>
                  <a:pt x="17116484" y="3261174"/>
                  <a:pt x="17110980" y="3261174"/>
                </a:cubicBezTo>
                <a:cubicBezTo>
                  <a:pt x="17109980" y="3271180"/>
                  <a:pt x="17109980" y="3282187"/>
                  <a:pt x="17108980" y="3293194"/>
                </a:cubicBezTo>
                <a:cubicBezTo>
                  <a:pt x="17119986" y="3293194"/>
                  <a:pt x="17130994" y="3293194"/>
                  <a:pt x="17142000" y="3293194"/>
                </a:cubicBezTo>
                <a:cubicBezTo>
                  <a:pt x="17143000" y="3282187"/>
                  <a:pt x="17148004" y="3269179"/>
                  <a:pt x="17143000" y="3262175"/>
                </a:cubicBezTo>
                <a:cubicBezTo>
                  <a:pt x="17140999" y="3259673"/>
                  <a:pt x="17135746" y="3259423"/>
                  <a:pt x="17129617" y="3259798"/>
                </a:cubicBezTo>
                <a:close/>
                <a:moveTo>
                  <a:pt x="16689714" y="3241161"/>
                </a:moveTo>
                <a:cubicBezTo>
                  <a:pt x="16702722" y="3242162"/>
                  <a:pt x="16717731" y="3241161"/>
                  <a:pt x="16730740" y="3242162"/>
                </a:cubicBezTo>
                <a:cubicBezTo>
                  <a:pt x="16745749" y="3243162"/>
                  <a:pt x="16746750" y="3252168"/>
                  <a:pt x="16728739" y="3267178"/>
                </a:cubicBezTo>
                <a:cubicBezTo>
                  <a:pt x="16699721" y="3291193"/>
                  <a:pt x="16666699" y="3293194"/>
                  <a:pt x="16655693" y="3275183"/>
                </a:cubicBezTo>
                <a:cubicBezTo>
                  <a:pt x="16655693" y="3269179"/>
                  <a:pt x="16654692" y="3264176"/>
                  <a:pt x="16655693" y="3259173"/>
                </a:cubicBezTo>
                <a:cubicBezTo>
                  <a:pt x="16658695" y="3245164"/>
                  <a:pt x="16670702" y="3239160"/>
                  <a:pt x="16689714" y="3241161"/>
                </a:cubicBezTo>
                <a:close/>
                <a:moveTo>
                  <a:pt x="10739701" y="3219523"/>
                </a:moveTo>
                <a:cubicBezTo>
                  <a:pt x="10744954" y="3216146"/>
                  <a:pt x="10751959" y="3216146"/>
                  <a:pt x="10759964" y="3220148"/>
                </a:cubicBezTo>
                <a:cubicBezTo>
                  <a:pt x="10761965" y="3221149"/>
                  <a:pt x="10753959" y="3232156"/>
                  <a:pt x="10749958" y="3239160"/>
                </a:cubicBezTo>
                <a:cubicBezTo>
                  <a:pt x="10742952" y="3239160"/>
                  <a:pt x="10729945" y="3242162"/>
                  <a:pt x="10729945" y="3239160"/>
                </a:cubicBezTo>
                <a:cubicBezTo>
                  <a:pt x="10730946" y="3229654"/>
                  <a:pt x="10734448" y="3222900"/>
                  <a:pt x="10739701" y="3219523"/>
                </a:cubicBezTo>
                <a:close/>
                <a:moveTo>
                  <a:pt x="16917733" y="3125463"/>
                </a:moveTo>
                <a:cubicBezTo>
                  <a:pt x="16921110" y="3125588"/>
                  <a:pt x="16924862" y="3126089"/>
                  <a:pt x="16926864" y="3127089"/>
                </a:cubicBezTo>
                <a:cubicBezTo>
                  <a:pt x="16928866" y="3128090"/>
                  <a:pt x="16925864" y="3134094"/>
                  <a:pt x="16925864" y="3137095"/>
                </a:cubicBezTo>
                <a:cubicBezTo>
                  <a:pt x="16920860" y="3140097"/>
                  <a:pt x="16915858" y="3145101"/>
                  <a:pt x="16911854" y="3145101"/>
                </a:cubicBezTo>
                <a:cubicBezTo>
                  <a:pt x="16897846" y="3148102"/>
                  <a:pt x="16897846" y="3140097"/>
                  <a:pt x="16910854" y="3126088"/>
                </a:cubicBezTo>
                <a:cubicBezTo>
                  <a:pt x="16911354" y="3125588"/>
                  <a:pt x="16914356" y="3125338"/>
                  <a:pt x="16917733" y="3125463"/>
                </a:cubicBezTo>
                <a:close/>
                <a:moveTo>
                  <a:pt x="17112182" y="2997286"/>
                </a:moveTo>
                <a:lnTo>
                  <a:pt x="17111677" y="2998240"/>
                </a:lnTo>
                <a:lnTo>
                  <a:pt x="17110980" y="2998007"/>
                </a:lnTo>
                <a:close/>
                <a:moveTo>
                  <a:pt x="17087966" y="2989002"/>
                </a:moveTo>
                <a:cubicBezTo>
                  <a:pt x="17096972" y="2991003"/>
                  <a:pt x="17103976" y="2994005"/>
                  <a:pt x="17110980" y="2998007"/>
                </a:cubicBezTo>
                <a:cubicBezTo>
                  <a:pt x="17094970" y="3006013"/>
                  <a:pt x="17076958" y="3017020"/>
                  <a:pt x="17072956" y="2999008"/>
                </a:cubicBezTo>
                <a:cubicBezTo>
                  <a:pt x="17072956" y="2998007"/>
                  <a:pt x="17085964" y="2988001"/>
                  <a:pt x="17087966" y="2989002"/>
                </a:cubicBezTo>
                <a:close/>
                <a:moveTo>
                  <a:pt x="12238899" y="2789876"/>
                </a:moveTo>
                <a:cubicBezTo>
                  <a:pt x="12232895" y="2800883"/>
                  <a:pt x="12228892" y="2813891"/>
                  <a:pt x="12218886" y="2820895"/>
                </a:cubicBezTo>
                <a:cubicBezTo>
                  <a:pt x="12206879" y="2829901"/>
                  <a:pt x="12189867" y="2833904"/>
                  <a:pt x="12172857" y="2839908"/>
                </a:cubicBezTo>
                <a:cubicBezTo>
                  <a:pt x="12179861" y="2828901"/>
                  <a:pt x="12184864" y="2815892"/>
                  <a:pt x="12194871" y="2808888"/>
                </a:cubicBezTo>
                <a:cubicBezTo>
                  <a:pt x="12207879" y="2799882"/>
                  <a:pt x="12223889" y="2795880"/>
                  <a:pt x="12238899" y="2789876"/>
                </a:cubicBezTo>
                <a:close/>
                <a:moveTo>
                  <a:pt x="17359138" y="2668799"/>
                </a:moveTo>
                <a:lnTo>
                  <a:pt x="17314110" y="2696817"/>
                </a:lnTo>
                <a:cubicBezTo>
                  <a:pt x="17314110" y="2732840"/>
                  <a:pt x="17282088" y="2781871"/>
                  <a:pt x="17318110" y="2803885"/>
                </a:cubicBezTo>
                <a:cubicBezTo>
                  <a:pt x="17327116" y="2808888"/>
                  <a:pt x="17341126" y="2809889"/>
                  <a:pt x="17352132" y="2812890"/>
                </a:cubicBezTo>
                <a:cubicBezTo>
                  <a:pt x="17355136" y="2806887"/>
                  <a:pt x="17363140" y="2798882"/>
                  <a:pt x="17361138" y="2794879"/>
                </a:cubicBezTo>
                <a:cubicBezTo>
                  <a:pt x="17348130" y="2757856"/>
                  <a:pt x="17396160" y="2696817"/>
                  <a:pt x="17359138" y="2668799"/>
                </a:cubicBezTo>
                <a:close/>
                <a:moveTo>
                  <a:pt x="12429019" y="2663796"/>
                </a:moveTo>
                <a:cubicBezTo>
                  <a:pt x="12430019" y="2663796"/>
                  <a:pt x="12424016" y="2675804"/>
                  <a:pt x="12419013" y="2680807"/>
                </a:cubicBezTo>
                <a:cubicBezTo>
                  <a:pt x="12416011" y="2683809"/>
                  <a:pt x="12408006" y="2684809"/>
                  <a:pt x="12403003" y="2686811"/>
                </a:cubicBezTo>
                <a:cubicBezTo>
                  <a:pt x="12401002" y="2683809"/>
                  <a:pt x="12396999" y="2681808"/>
                  <a:pt x="12398000" y="2678806"/>
                </a:cubicBezTo>
                <a:cubicBezTo>
                  <a:pt x="12403003" y="2665797"/>
                  <a:pt x="12415010" y="2659794"/>
                  <a:pt x="12429019" y="2663796"/>
                </a:cubicBezTo>
                <a:close/>
                <a:moveTo>
                  <a:pt x="11736581" y="2652789"/>
                </a:moveTo>
                <a:lnTo>
                  <a:pt x="11727575" y="2668799"/>
                </a:lnTo>
                <a:lnTo>
                  <a:pt x="11710565" y="2668799"/>
                </a:lnTo>
                <a:lnTo>
                  <a:pt x="11712566" y="2657792"/>
                </a:lnTo>
                <a:close/>
                <a:moveTo>
                  <a:pt x="12064679" y="2533198"/>
                </a:moveTo>
                <a:cubicBezTo>
                  <a:pt x="12076171" y="2531650"/>
                  <a:pt x="12074295" y="2538968"/>
                  <a:pt x="12057784" y="2554727"/>
                </a:cubicBezTo>
                <a:cubicBezTo>
                  <a:pt x="12054782" y="2557729"/>
                  <a:pt x="12043775" y="2556728"/>
                  <a:pt x="12036771" y="2557729"/>
                </a:cubicBezTo>
                <a:cubicBezTo>
                  <a:pt x="12041774" y="2550725"/>
                  <a:pt x="12045777" y="2539718"/>
                  <a:pt x="12048778" y="2537716"/>
                </a:cubicBezTo>
                <a:cubicBezTo>
                  <a:pt x="12055532" y="2535215"/>
                  <a:pt x="12060848" y="2533714"/>
                  <a:pt x="12064679" y="2533198"/>
                </a:cubicBezTo>
                <a:close/>
                <a:moveTo>
                  <a:pt x="12678177" y="2530712"/>
                </a:moveTo>
                <a:cubicBezTo>
                  <a:pt x="12674174" y="2537716"/>
                  <a:pt x="12671173" y="2545721"/>
                  <a:pt x="12666170" y="2549724"/>
                </a:cubicBezTo>
                <a:cubicBezTo>
                  <a:pt x="12661166" y="2552726"/>
                  <a:pt x="12652161" y="2550725"/>
                  <a:pt x="12645155" y="2551725"/>
                </a:cubicBezTo>
                <a:cubicBezTo>
                  <a:pt x="12649158" y="2544721"/>
                  <a:pt x="12652161" y="2535715"/>
                  <a:pt x="12657164" y="2532713"/>
                </a:cubicBezTo>
                <a:cubicBezTo>
                  <a:pt x="12663167" y="2529711"/>
                  <a:pt x="12671173" y="2530712"/>
                  <a:pt x="12678177" y="2530712"/>
                </a:cubicBezTo>
                <a:close/>
                <a:moveTo>
                  <a:pt x="17429431" y="2492188"/>
                </a:moveTo>
                <a:cubicBezTo>
                  <a:pt x="17424929" y="2492438"/>
                  <a:pt x="17420676" y="2493189"/>
                  <a:pt x="17420176" y="2493689"/>
                </a:cubicBezTo>
                <a:cubicBezTo>
                  <a:pt x="17412170" y="2503695"/>
                  <a:pt x="17401164" y="2516703"/>
                  <a:pt x="17402164" y="2523708"/>
                </a:cubicBezTo>
                <a:cubicBezTo>
                  <a:pt x="17406168" y="2548723"/>
                  <a:pt x="17429182" y="2549724"/>
                  <a:pt x="17466206" y="2529711"/>
                </a:cubicBezTo>
                <a:cubicBezTo>
                  <a:pt x="17474210" y="2533714"/>
                  <a:pt x="17481214" y="2538717"/>
                  <a:pt x="17490220" y="2541719"/>
                </a:cubicBezTo>
                <a:cubicBezTo>
                  <a:pt x="17494224" y="2542720"/>
                  <a:pt x="17505230" y="2539718"/>
                  <a:pt x="17508232" y="2536716"/>
                </a:cubicBezTo>
                <a:cubicBezTo>
                  <a:pt x="17522240" y="2522707"/>
                  <a:pt x="17521240" y="2512701"/>
                  <a:pt x="17505230" y="2515702"/>
                </a:cubicBezTo>
                <a:cubicBezTo>
                  <a:pt x="17493222" y="2517704"/>
                  <a:pt x="17480214" y="2524708"/>
                  <a:pt x="17467206" y="2528711"/>
                </a:cubicBezTo>
                <a:cubicBezTo>
                  <a:pt x="17458200" y="2516703"/>
                  <a:pt x="17451196" y="2504695"/>
                  <a:pt x="17440188" y="2493689"/>
                </a:cubicBezTo>
                <a:cubicBezTo>
                  <a:pt x="17438687" y="2492188"/>
                  <a:pt x="17433934" y="2491938"/>
                  <a:pt x="17429431" y="2492188"/>
                </a:cubicBezTo>
                <a:close/>
                <a:moveTo>
                  <a:pt x="12315948" y="2383619"/>
                </a:moveTo>
                <a:lnTo>
                  <a:pt x="12316520" y="2384191"/>
                </a:lnTo>
                <a:lnTo>
                  <a:pt x="12315948" y="2384620"/>
                </a:lnTo>
                <a:lnTo>
                  <a:pt x="12315237" y="2384078"/>
                </a:lnTo>
                <a:close/>
                <a:moveTo>
                  <a:pt x="12319950" y="2381618"/>
                </a:moveTo>
                <a:lnTo>
                  <a:pt x="12321952" y="2383619"/>
                </a:lnTo>
                <a:cubicBezTo>
                  <a:pt x="12320951" y="2384620"/>
                  <a:pt x="12318949" y="2384620"/>
                  <a:pt x="12317949" y="2385620"/>
                </a:cubicBezTo>
                <a:lnTo>
                  <a:pt x="12316520" y="2384191"/>
                </a:lnTo>
                <a:close/>
                <a:moveTo>
                  <a:pt x="12832149" y="2379117"/>
                </a:moveTo>
                <a:cubicBezTo>
                  <a:pt x="12836026" y="2379117"/>
                  <a:pt x="12840279" y="2379617"/>
                  <a:pt x="12842281" y="2380617"/>
                </a:cubicBezTo>
                <a:cubicBezTo>
                  <a:pt x="12845282" y="2381618"/>
                  <a:pt x="12841280" y="2388622"/>
                  <a:pt x="12841280" y="2392625"/>
                </a:cubicBezTo>
                <a:cubicBezTo>
                  <a:pt x="12836277" y="2395626"/>
                  <a:pt x="12830272" y="2401630"/>
                  <a:pt x="12826271" y="2402631"/>
                </a:cubicBezTo>
                <a:cubicBezTo>
                  <a:pt x="12811261" y="2404632"/>
                  <a:pt x="12810260" y="2396627"/>
                  <a:pt x="12824269" y="2380617"/>
                </a:cubicBezTo>
                <a:cubicBezTo>
                  <a:pt x="12824769" y="2379617"/>
                  <a:pt x="12828271" y="2379117"/>
                  <a:pt x="12832149" y="2379117"/>
                </a:cubicBezTo>
                <a:close/>
                <a:moveTo>
                  <a:pt x="12289556" y="2373738"/>
                </a:moveTo>
                <a:cubicBezTo>
                  <a:pt x="12294997" y="2373050"/>
                  <a:pt x="12299844" y="2373769"/>
                  <a:pt x="12304206" y="2375661"/>
                </a:cubicBezTo>
                <a:lnTo>
                  <a:pt x="12315237" y="2384078"/>
                </a:lnTo>
                <a:lnTo>
                  <a:pt x="12253908" y="2423644"/>
                </a:lnTo>
                <a:cubicBezTo>
                  <a:pt x="12247905" y="2427647"/>
                  <a:pt x="12233895" y="2426646"/>
                  <a:pt x="12233895" y="2426646"/>
                </a:cubicBezTo>
                <a:cubicBezTo>
                  <a:pt x="12236898" y="2416640"/>
                  <a:pt x="12239899" y="2404632"/>
                  <a:pt x="12248905" y="2396627"/>
                </a:cubicBezTo>
                <a:cubicBezTo>
                  <a:pt x="12265415" y="2382118"/>
                  <a:pt x="12278674" y="2375114"/>
                  <a:pt x="12289556" y="2373738"/>
                </a:cubicBezTo>
                <a:close/>
                <a:moveTo>
                  <a:pt x="12354097" y="2369860"/>
                </a:moveTo>
                <a:cubicBezTo>
                  <a:pt x="12363477" y="2368360"/>
                  <a:pt x="12370982" y="2370111"/>
                  <a:pt x="12374984" y="2375614"/>
                </a:cubicBezTo>
                <a:cubicBezTo>
                  <a:pt x="12385992" y="2389623"/>
                  <a:pt x="12387993" y="2410636"/>
                  <a:pt x="12392996" y="2429648"/>
                </a:cubicBezTo>
                <a:cubicBezTo>
                  <a:pt x="12392996" y="2430649"/>
                  <a:pt x="12383990" y="2438654"/>
                  <a:pt x="12380989" y="2439654"/>
                </a:cubicBezTo>
                <a:cubicBezTo>
                  <a:pt x="12373984" y="2441656"/>
                  <a:pt x="12362977" y="2443657"/>
                  <a:pt x="12360977" y="2440655"/>
                </a:cubicBezTo>
                <a:cubicBezTo>
                  <a:pt x="12346968" y="2422644"/>
                  <a:pt x="12334959" y="2403632"/>
                  <a:pt x="12321952" y="2383619"/>
                </a:cubicBezTo>
                <a:cubicBezTo>
                  <a:pt x="12333459" y="2376114"/>
                  <a:pt x="12344716" y="2371361"/>
                  <a:pt x="12354097" y="2369860"/>
                </a:cubicBezTo>
                <a:close/>
                <a:moveTo>
                  <a:pt x="17368142" y="2369610"/>
                </a:moveTo>
                <a:lnTo>
                  <a:pt x="17375148" y="2369610"/>
                </a:lnTo>
                <a:cubicBezTo>
                  <a:pt x="17373146" y="2369610"/>
                  <a:pt x="17371146" y="2370611"/>
                  <a:pt x="17369144" y="2371611"/>
                </a:cubicBezTo>
                <a:cubicBezTo>
                  <a:pt x="17369144" y="2371611"/>
                  <a:pt x="17369144" y="2370611"/>
                  <a:pt x="17368142" y="2369610"/>
                </a:cubicBezTo>
                <a:close/>
                <a:moveTo>
                  <a:pt x="14564370" y="2343594"/>
                </a:moveTo>
                <a:cubicBezTo>
                  <a:pt x="14567372" y="2348597"/>
                  <a:pt x="14571374" y="2353600"/>
                  <a:pt x="14574376" y="2358603"/>
                </a:cubicBezTo>
                <a:cubicBezTo>
                  <a:pt x="14578379" y="2364607"/>
                  <a:pt x="14581380" y="2370611"/>
                  <a:pt x="14583382" y="2377615"/>
                </a:cubicBezTo>
                <a:cubicBezTo>
                  <a:pt x="14584382" y="2381618"/>
                  <a:pt x="14569373" y="2394626"/>
                  <a:pt x="14560367" y="2402631"/>
                </a:cubicBezTo>
                <a:cubicBezTo>
                  <a:pt x="14558366" y="2404632"/>
                  <a:pt x="14546358" y="2403632"/>
                  <a:pt x="14543357" y="2400630"/>
                </a:cubicBezTo>
                <a:cubicBezTo>
                  <a:pt x="14528347" y="2385620"/>
                  <a:pt x="14534351" y="2366608"/>
                  <a:pt x="14564370" y="2343594"/>
                </a:cubicBezTo>
                <a:close/>
                <a:moveTo>
                  <a:pt x="17274333" y="2336840"/>
                </a:moveTo>
                <a:cubicBezTo>
                  <a:pt x="17280587" y="2338091"/>
                  <a:pt x="17286091" y="2340592"/>
                  <a:pt x="17289094" y="2343594"/>
                </a:cubicBezTo>
                <a:cubicBezTo>
                  <a:pt x="17300100" y="2354601"/>
                  <a:pt x="17298098" y="2375614"/>
                  <a:pt x="17313108" y="2380617"/>
                </a:cubicBezTo>
                <a:cubicBezTo>
                  <a:pt x="17325116" y="2384620"/>
                  <a:pt x="17349132" y="2376615"/>
                  <a:pt x="17369144" y="2371611"/>
                </a:cubicBezTo>
                <a:cubicBezTo>
                  <a:pt x="17373146" y="2380617"/>
                  <a:pt x="17376148" y="2389623"/>
                  <a:pt x="17381152" y="2397628"/>
                </a:cubicBezTo>
                <a:cubicBezTo>
                  <a:pt x="17390158" y="2412637"/>
                  <a:pt x="17384154" y="2427647"/>
                  <a:pt x="17359138" y="2445658"/>
                </a:cubicBezTo>
                <a:cubicBezTo>
                  <a:pt x="17331120" y="2466671"/>
                  <a:pt x="17312108" y="2463670"/>
                  <a:pt x="17301100" y="2452663"/>
                </a:cubicBezTo>
                <a:cubicBezTo>
                  <a:pt x="17274084" y="2423644"/>
                  <a:pt x="17271082" y="2378616"/>
                  <a:pt x="17203038" y="2379616"/>
                </a:cubicBezTo>
                <a:cubicBezTo>
                  <a:pt x="17199036" y="2379616"/>
                  <a:pt x="17198036" y="2380617"/>
                  <a:pt x="17197034" y="2380617"/>
                </a:cubicBezTo>
                <a:cubicBezTo>
                  <a:pt x="17201038" y="2380617"/>
                  <a:pt x="17207040" y="2376615"/>
                  <a:pt x="17214046" y="2365607"/>
                </a:cubicBezTo>
                <a:cubicBezTo>
                  <a:pt x="17220050" y="2355601"/>
                  <a:pt x="17242064" y="2341592"/>
                  <a:pt x="17255072" y="2337590"/>
                </a:cubicBezTo>
                <a:cubicBezTo>
                  <a:pt x="17261075" y="2335589"/>
                  <a:pt x="17268079" y="2335589"/>
                  <a:pt x="17274333" y="2336840"/>
                </a:cubicBezTo>
                <a:close/>
                <a:moveTo>
                  <a:pt x="14694006" y="2329713"/>
                </a:moveTo>
                <a:lnTo>
                  <a:pt x="14694298" y="2329842"/>
                </a:lnTo>
                <a:lnTo>
                  <a:pt x="14691450" y="2334588"/>
                </a:lnTo>
                <a:cubicBezTo>
                  <a:pt x="14690449" y="2333587"/>
                  <a:pt x="14689449" y="2332587"/>
                  <a:pt x="14687448" y="2331586"/>
                </a:cubicBezTo>
                <a:close/>
                <a:moveTo>
                  <a:pt x="14673564" y="2323707"/>
                </a:moveTo>
                <a:cubicBezTo>
                  <a:pt x="14679443" y="2324332"/>
                  <a:pt x="14683445" y="2328084"/>
                  <a:pt x="14687448" y="2331586"/>
                </a:cubicBezTo>
                <a:cubicBezTo>
                  <a:pt x="14675440" y="2335588"/>
                  <a:pt x="14664433" y="2340592"/>
                  <a:pt x="14652426" y="2343594"/>
                </a:cubicBezTo>
                <a:cubicBezTo>
                  <a:pt x="14650424" y="2344594"/>
                  <a:pt x="14647423" y="2335588"/>
                  <a:pt x="14648423" y="2334588"/>
                </a:cubicBezTo>
                <a:cubicBezTo>
                  <a:pt x="14659930" y="2325583"/>
                  <a:pt x="14667685" y="2323081"/>
                  <a:pt x="14673564" y="2323707"/>
                </a:cubicBezTo>
                <a:close/>
                <a:moveTo>
                  <a:pt x="12271920" y="2306570"/>
                </a:moveTo>
                <a:lnTo>
                  <a:pt x="12272900" y="2307095"/>
                </a:lnTo>
                <a:lnTo>
                  <a:pt x="12271920" y="2307571"/>
                </a:lnTo>
                <a:lnTo>
                  <a:pt x="12270842" y="2307032"/>
                </a:lnTo>
                <a:close/>
                <a:moveTo>
                  <a:pt x="12267917" y="2305569"/>
                </a:moveTo>
                <a:lnTo>
                  <a:pt x="12270842" y="2307032"/>
                </a:lnTo>
                <a:lnTo>
                  <a:pt x="12264915" y="2309572"/>
                </a:lnTo>
                <a:close/>
                <a:moveTo>
                  <a:pt x="14976255" y="2305194"/>
                </a:moveTo>
                <a:cubicBezTo>
                  <a:pt x="14971127" y="2307321"/>
                  <a:pt x="14967124" y="2311573"/>
                  <a:pt x="14964623" y="2317577"/>
                </a:cubicBezTo>
                <a:cubicBezTo>
                  <a:pt x="14963623" y="2320579"/>
                  <a:pt x="14966624" y="2323581"/>
                  <a:pt x="14967625" y="2326583"/>
                </a:cubicBezTo>
                <a:cubicBezTo>
                  <a:pt x="14973629" y="2324582"/>
                  <a:pt x="14981633" y="2324582"/>
                  <a:pt x="14984636" y="2321580"/>
                </a:cubicBezTo>
                <a:cubicBezTo>
                  <a:pt x="14989639" y="2316577"/>
                  <a:pt x="14996643" y="2305569"/>
                  <a:pt x="14994642" y="2305569"/>
                </a:cubicBezTo>
                <a:cubicBezTo>
                  <a:pt x="14987637" y="2303068"/>
                  <a:pt x="14981383" y="2303068"/>
                  <a:pt x="14976255" y="2305194"/>
                </a:cubicBezTo>
                <a:close/>
                <a:moveTo>
                  <a:pt x="15260143" y="2298349"/>
                </a:moveTo>
                <a:lnTo>
                  <a:pt x="15260810" y="2299566"/>
                </a:lnTo>
                <a:lnTo>
                  <a:pt x="15258873" y="2300793"/>
                </a:lnTo>
                <a:lnTo>
                  <a:pt x="15259810" y="2298565"/>
                </a:lnTo>
                <a:close/>
                <a:moveTo>
                  <a:pt x="12304940" y="2294563"/>
                </a:moveTo>
                <a:cubicBezTo>
                  <a:pt x="12317949" y="2295563"/>
                  <a:pt x="12310945" y="2309572"/>
                  <a:pt x="12294934" y="2313575"/>
                </a:cubicBezTo>
                <a:cubicBezTo>
                  <a:pt x="12290432" y="2314576"/>
                  <a:pt x="12286429" y="2313825"/>
                  <a:pt x="12282677" y="2312324"/>
                </a:cubicBezTo>
                <a:lnTo>
                  <a:pt x="12272900" y="2307095"/>
                </a:lnTo>
                <a:lnTo>
                  <a:pt x="12289931" y="2298816"/>
                </a:lnTo>
                <a:cubicBezTo>
                  <a:pt x="12295685" y="2296314"/>
                  <a:pt x="12300938" y="2294563"/>
                  <a:pt x="12304940" y="2294563"/>
                </a:cubicBezTo>
                <a:close/>
                <a:moveTo>
                  <a:pt x="12921331" y="2278552"/>
                </a:moveTo>
                <a:cubicBezTo>
                  <a:pt x="12928335" y="2289559"/>
                  <a:pt x="12936341" y="2300566"/>
                  <a:pt x="12940342" y="2313575"/>
                </a:cubicBezTo>
                <a:cubicBezTo>
                  <a:pt x="12941344" y="2317577"/>
                  <a:pt x="12926334" y="2330585"/>
                  <a:pt x="12916328" y="2338590"/>
                </a:cubicBezTo>
                <a:cubicBezTo>
                  <a:pt x="12914326" y="2340592"/>
                  <a:pt x="12903319" y="2339591"/>
                  <a:pt x="12900317" y="2336589"/>
                </a:cubicBezTo>
                <a:cubicBezTo>
                  <a:pt x="12884307" y="2320579"/>
                  <a:pt x="12890310" y="2301567"/>
                  <a:pt x="12921331" y="2278552"/>
                </a:cubicBezTo>
                <a:close/>
                <a:moveTo>
                  <a:pt x="12767359" y="2278052"/>
                </a:moveTo>
                <a:cubicBezTo>
                  <a:pt x="12763731" y="2278052"/>
                  <a:pt x="12760229" y="2278553"/>
                  <a:pt x="12757227" y="2280554"/>
                </a:cubicBezTo>
                <a:cubicBezTo>
                  <a:pt x="12752224" y="2283556"/>
                  <a:pt x="12749221" y="2292561"/>
                  <a:pt x="12745219" y="2298565"/>
                </a:cubicBezTo>
                <a:lnTo>
                  <a:pt x="12767233" y="2298565"/>
                </a:lnTo>
                <a:lnTo>
                  <a:pt x="12778240" y="2278552"/>
                </a:lnTo>
                <a:cubicBezTo>
                  <a:pt x="12774738" y="2278552"/>
                  <a:pt x="12770986" y="2278052"/>
                  <a:pt x="12767359" y="2278052"/>
                </a:cubicBezTo>
                <a:close/>
                <a:moveTo>
                  <a:pt x="12924332" y="2275550"/>
                </a:moveTo>
                <a:cubicBezTo>
                  <a:pt x="12923332" y="2276551"/>
                  <a:pt x="12922331" y="2277552"/>
                  <a:pt x="12921331" y="2278552"/>
                </a:cubicBezTo>
                <a:cubicBezTo>
                  <a:pt x="12920329" y="2277552"/>
                  <a:pt x="12920329" y="2276551"/>
                  <a:pt x="12919329" y="2276551"/>
                </a:cubicBezTo>
                <a:close/>
                <a:moveTo>
                  <a:pt x="14626409" y="2269922"/>
                </a:moveTo>
                <a:cubicBezTo>
                  <a:pt x="14630912" y="2269547"/>
                  <a:pt x="14634914" y="2270047"/>
                  <a:pt x="14635414" y="2271548"/>
                </a:cubicBezTo>
                <a:cubicBezTo>
                  <a:pt x="14636415" y="2279553"/>
                  <a:pt x="14637416" y="2292561"/>
                  <a:pt x="14631412" y="2297564"/>
                </a:cubicBezTo>
                <a:cubicBezTo>
                  <a:pt x="14612401" y="2311573"/>
                  <a:pt x="14590386" y="2324582"/>
                  <a:pt x="14569373" y="2336589"/>
                </a:cubicBezTo>
                <a:cubicBezTo>
                  <a:pt x="14569373" y="2337590"/>
                  <a:pt x="14569373" y="2338590"/>
                  <a:pt x="14569373" y="2339591"/>
                </a:cubicBezTo>
                <a:lnTo>
                  <a:pt x="14568122" y="2340592"/>
                </a:lnTo>
                <a:lnTo>
                  <a:pt x="14564370" y="2343594"/>
                </a:lnTo>
                <a:cubicBezTo>
                  <a:pt x="14563369" y="2342593"/>
                  <a:pt x="14563369" y="2341592"/>
                  <a:pt x="14562369" y="2340592"/>
                </a:cubicBezTo>
                <a:lnTo>
                  <a:pt x="14568373" y="2336589"/>
                </a:lnTo>
                <a:cubicBezTo>
                  <a:pt x="14560367" y="2314575"/>
                  <a:pt x="14583382" y="2293562"/>
                  <a:pt x="14614401" y="2273549"/>
                </a:cubicBezTo>
                <a:cubicBezTo>
                  <a:pt x="14616903" y="2271548"/>
                  <a:pt x="14621906" y="2270298"/>
                  <a:pt x="14626409" y="2269922"/>
                </a:cubicBezTo>
                <a:close/>
                <a:moveTo>
                  <a:pt x="12165853" y="2263543"/>
                </a:moveTo>
                <a:cubicBezTo>
                  <a:pt x="12166854" y="2264544"/>
                  <a:pt x="12166854" y="2265544"/>
                  <a:pt x="12167854" y="2266545"/>
                </a:cubicBezTo>
                <a:lnTo>
                  <a:pt x="12170856" y="2263543"/>
                </a:lnTo>
                <a:close/>
                <a:moveTo>
                  <a:pt x="12170856" y="2258540"/>
                </a:moveTo>
                <a:lnTo>
                  <a:pt x="12170856" y="2258588"/>
                </a:lnTo>
                <a:lnTo>
                  <a:pt x="12169855" y="2259540"/>
                </a:lnTo>
                <a:lnTo>
                  <a:pt x="12169844" y="2259350"/>
                </a:lnTo>
                <a:close/>
                <a:moveTo>
                  <a:pt x="12189492" y="2222392"/>
                </a:moveTo>
                <a:cubicBezTo>
                  <a:pt x="12184614" y="2222767"/>
                  <a:pt x="12177860" y="2226520"/>
                  <a:pt x="12172857" y="2233524"/>
                </a:cubicBezTo>
                <a:cubicBezTo>
                  <a:pt x="12169855" y="2237527"/>
                  <a:pt x="12169105" y="2241780"/>
                  <a:pt x="12169105" y="2246157"/>
                </a:cubicBezTo>
                <a:lnTo>
                  <a:pt x="12169844" y="2259350"/>
                </a:lnTo>
                <a:lnTo>
                  <a:pt x="12165853" y="2262542"/>
                </a:lnTo>
                <a:lnTo>
                  <a:pt x="12170856" y="2261542"/>
                </a:lnTo>
                <a:lnTo>
                  <a:pt x="12170856" y="2258588"/>
                </a:lnTo>
                <a:lnTo>
                  <a:pt x="12185365" y="2244781"/>
                </a:lnTo>
                <a:cubicBezTo>
                  <a:pt x="12190118" y="2240029"/>
                  <a:pt x="12193871" y="2235526"/>
                  <a:pt x="12194871" y="2231523"/>
                </a:cubicBezTo>
                <a:cubicBezTo>
                  <a:pt x="12197373" y="2225019"/>
                  <a:pt x="12194371" y="2222017"/>
                  <a:pt x="12189492" y="2222392"/>
                </a:cubicBezTo>
                <a:close/>
                <a:moveTo>
                  <a:pt x="14878569" y="2219515"/>
                </a:moveTo>
                <a:cubicBezTo>
                  <a:pt x="14860557" y="2241529"/>
                  <a:pt x="14840544" y="2262542"/>
                  <a:pt x="14825535" y="2284556"/>
                </a:cubicBezTo>
                <a:cubicBezTo>
                  <a:pt x="14819531" y="2293562"/>
                  <a:pt x="14824534" y="2304569"/>
                  <a:pt x="14830538" y="2309572"/>
                </a:cubicBezTo>
                <a:cubicBezTo>
                  <a:pt x="14837543" y="2315576"/>
                  <a:pt x="14888575" y="2285557"/>
                  <a:pt x="14888575" y="2272549"/>
                </a:cubicBezTo>
                <a:cubicBezTo>
                  <a:pt x="14888575" y="2253537"/>
                  <a:pt x="14882572" y="2237526"/>
                  <a:pt x="14878569" y="2219515"/>
                </a:cubicBezTo>
                <a:close/>
                <a:moveTo>
                  <a:pt x="14879569" y="2212511"/>
                </a:moveTo>
                <a:cubicBezTo>
                  <a:pt x="14878569" y="2213511"/>
                  <a:pt x="14877568" y="2213511"/>
                  <a:pt x="14876567" y="2213511"/>
                </a:cubicBezTo>
                <a:lnTo>
                  <a:pt x="14883572" y="2213511"/>
                </a:lnTo>
                <a:lnTo>
                  <a:pt x="14876567" y="2214512"/>
                </a:lnTo>
                <a:cubicBezTo>
                  <a:pt x="14876567" y="2216513"/>
                  <a:pt x="14877568" y="2218514"/>
                  <a:pt x="14877568" y="2220516"/>
                </a:cubicBezTo>
                <a:cubicBezTo>
                  <a:pt x="14879569" y="2218514"/>
                  <a:pt x="14881570" y="2215513"/>
                  <a:pt x="14883572" y="2213511"/>
                </a:cubicBezTo>
                <a:cubicBezTo>
                  <a:pt x="14882572" y="2213511"/>
                  <a:pt x="14880570" y="2212511"/>
                  <a:pt x="14879569" y="2212511"/>
                </a:cubicBezTo>
                <a:close/>
                <a:moveTo>
                  <a:pt x="13205309" y="2198502"/>
                </a:moveTo>
                <a:lnTo>
                  <a:pt x="13210513" y="2198502"/>
                </a:lnTo>
                <a:lnTo>
                  <a:pt x="13205367" y="2199359"/>
                </a:lnTo>
                <a:lnTo>
                  <a:pt x="13204954" y="2198947"/>
                </a:lnTo>
                <a:close/>
                <a:moveTo>
                  <a:pt x="14708711" y="2186995"/>
                </a:moveTo>
                <a:cubicBezTo>
                  <a:pt x="14712464" y="2186995"/>
                  <a:pt x="14716466" y="2187495"/>
                  <a:pt x="14718467" y="2188495"/>
                </a:cubicBezTo>
                <a:cubicBezTo>
                  <a:pt x="14720468" y="2189496"/>
                  <a:pt x="14717467" y="2196501"/>
                  <a:pt x="14715465" y="2200503"/>
                </a:cubicBezTo>
                <a:cubicBezTo>
                  <a:pt x="14710462" y="2203505"/>
                  <a:pt x="14704458" y="2208508"/>
                  <a:pt x="14700456" y="2209509"/>
                </a:cubicBezTo>
                <a:cubicBezTo>
                  <a:pt x="14685446" y="2211510"/>
                  <a:pt x="14684446" y="2203505"/>
                  <a:pt x="14700456" y="2188495"/>
                </a:cubicBezTo>
                <a:cubicBezTo>
                  <a:pt x="14701457" y="2187495"/>
                  <a:pt x="14704959" y="2186995"/>
                  <a:pt x="14708711" y="2186995"/>
                </a:cubicBezTo>
                <a:close/>
                <a:moveTo>
                  <a:pt x="15425914" y="2173486"/>
                </a:moveTo>
                <a:lnTo>
                  <a:pt x="15409905" y="2178489"/>
                </a:lnTo>
                <a:lnTo>
                  <a:pt x="15399898" y="2194499"/>
                </a:lnTo>
                <a:lnTo>
                  <a:pt x="15417910" y="2193499"/>
                </a:lnTo>
                <a:close/>
                <a:moveTo>
                  <a:pt x="13226524" y="2159477"/>
                </a:moveTo>
                <a:cubicBezTo>
                  <a:pt x="13199506" y="2174487"/>
                  <a:pt x="13203509" y="2184493"/>
                  <a:pt x="13208512" y="2194499"/>
                </a:cubicBezTo>
                <a:lnTo>
                  <a:pt x="13205309" y="2198502"/>
                </a:lnTo>
                <a:lnTo>
                  <a:pt x="13204509" y="2198502"/>
                </a:lnTo>
                <a:lnTo>
                  <a:pt x="13204954" y="2198947"/>
                </a:lnTo>
                <a:lnTo>
                  <a:pt x="13204509" y="2199502"/>
                </a:lnTo>
                <a:lnTo>
                  <a:pt x="13205367" y="2199359"/>
                </a:lnTo>
                <a:lnTo>
                  <a:pt x="13206511" y="2200503"/>
                </a:lnTo>
                <a:cubicBezTo>
                  <a:pt x="13207512" y="2199502"/>
                  <a:pt x="13208512" y="2199502"/>
                  <a:pt x="13210513" y="2198502"/>
                </a:cubicBezTo>
                <a:cubicBezTo>
                  <a:pt x="13209513" y="2196501"/>
                  <a:pt x="13209513" y="2195500"/>
                  <a:pt x="13208512" y="2194499"/>
                </a:cubicBezTo>
                <a:cubicBezTo>
                  <a:pt x="13217518" y="2185494"/>
                  <a:pt x="13226524" y="2175487"/>
                  <a:pt x="13234528" y="2166482"/>
                </a:cubicBezTo>
                <a:cubicBezTo>
                  <a:pt x="13235529" y="2164480"/>
                  <a:pt x="13228525" y="2158476"/>
                  <a:pt x="13226524" y="2159477"/>
                </a:cubicBezTo>
                <a:close/>
                <a:moveTo>
                  <a:pt x="13703446" y="2131513"/>
                </a:moveTo>
                <a:lnTo>
                  <a:pt x="13703509" y="2131670"/>
                </a:lnTo>
                <a:lnTo>
                  <a:pt x="13701914" y="2132733"/>
                </a:lnTo>
                <a:lnTo>
                  <a:pt x="13697140" y="2133416"/>
                </a:lnTo>
                <a:lnTo>
                  <a:pt x="13697060" y="2133175"/>
                </a:lnTo>
                <a:lnTo>
                  <a:pt x="13697769" y="2132325"/>
                </a:lnTo>
                <a:close/>
                <a:moveTo>
                  <a:pt x="13891945" y="2114449"/>
                </a:moveTo>
                <a:cubicBezTo>
                  <a:pt x="13892945" y="2115449"/>
                  <a:pt x="13893946" y="2117451"/>
                  <a:pt x="13894946" y="2118451"/>
                </a:cubicBezTo>
                <a:cubicBezTo>
                  <a:pt x="13892945" y="2119452"/>
                  <a:pt x="13890943" y="2119452"/>
                  <a:pt x="13888943" y="2120452"/>
                </a:cubicBezTo>
                <a:close/>
                <a:moveTo>
                  <a:pt x="13981877" y="2097438"/>
                </a:moveTo>
                <a:cubicBezTo>
                  <a:pt x="13990007" y="2098189"/>
                  <a:pt x="13995510" y="2101941"/>
                  <a:pt x="13994009" y="2112447"/>
                </a:cubicBezTo>
                <a:cubicBezTo>
                  <a:pt x="13993009" y="2116450"/>
                  <a:pt x="13985003" y="2124455"/>
                  <a:pt x="13979000" y="2129458"/>
                </a:cubicBezTo>
                <a:cubicBezTo>
                  <a:pt x="13945978" y="2153473"/>
                  <a:pt x="13920962" y="2157476"/>
                  <a:pt x="13907955" y="2138464"/>
                </a:cubicBezTo>
                <a:cubicBezTo>
                  <a:pt x="13902952" y="2132460"/>
                  <a:pt x="13898949" y="2125456"/>
                  <a:pt x="13894946" y="2118451"/>
                </a:cubicBezTo>
                <a:cubicBezTo>
                  <a:pt x="13914959" y="2111447"/>
                  <a:pt x="13934971" y="2103442"/>
                  <a:pt x="13953984" y="2100440"/>
                </a:cubicBezTo>
                <a:cubicBezTo>
                  <a:pt x="13962990" y="2098939"/>
                  <a:pt x="13973747" y="2096688"/>
                  <a:pt x="13981877" y="2097438"/>
                </a:cubicBezTo>
                <a:close/>
                <a:moveTo>
                  <a:pt x="13720836" y="2093435"/>
                </a:moveTo>
                <a:cubicBezTo>
                  <a:pt x="13693819" y="2107444"/>
                  <a:pt x="13697822" y="2117451"/>
                  <a:pt x="13701825" y="2127457"/>
                </a:cubicBezTo>
                <a:lnTo>
                  <a:pt x="13697769" y="2132325"/>
                </a:lnTo>
                <a:lnTo>
                  <a:pt x="13696822" y="2132460"/>
                </a:lnTo>
                <a:lnTo>
                  <a:pt x="13697060" y="2133175"/>
                </a:lnTo>
                <a:lnTo>
                  <a:pt x="13696822" y="2133461"/>
                </a:lnTo>
                <a:lnTo>
                  <a:pt x="13697140" y="2133416"/>
                </a:lnTo>
                <a:lnTo>
                  <a:pt x="13697822" y="2135462"/>
                </a:lnTo>
                <a:lnTo>
                  <a:pt x="13701914" y="2132733"/>
                </a:lnTo>
                <a:lnTo>
                  <a:pt x="13703825" y="2132460"/>
                </a:lnTo>
                <a:lnTo>
                  <a:pt x="13703509" y="2131670"/>
                </a:lnTo>
                <a:lnTo>
                  <a:pt x="13703825" y="2131459"/>
                </a:lnTo>
                <a:lnTo>
                  <a:pt x="13703446" y="2131513"/>
                </a:lnTo>
                <a:lnTo>
                  <a:pt x="13701825" y="2127457"/>
                </a:lnTo>
                <a:cubicBezTo>
                  <a:pt x="13710829" y="2118451"/>
                  <a:pt x="13719835" y="2109445"/>
                  <a:pt x="13726841" y="2100440"/>
                </a:cubicBezTo>
                <a:cubicBezTo>
                  <a:pt x="13728841" y="2098439"/>
                  <a:pt x="13721837" y="2092435"/>
                  <a:pt x="13720836" y="2093435"/>
                </a:cubicBezTo>
                <a:close/>
                <a:moveTo>
                  <a:pt x="13641662" y="2072798"/>
                </a:moveTo>
                <a:cubicBezTo>
                  <a:pt x="13638034" y="2072923"/>
                  <a:pt x="13633782" y="2073423"/>
                  <a:pt x="13630779" y="2073423"/>
                </a:cubicBezTo>
                <a:lnTo>
                  <a:pt x="13620772" y="2091434"/>
                </a:lnTo>
                <a:lnTo>
                  <a:pt x="13639785" y="2092435"/>
                </a:lnTo>
                <a:cubicBezTo>
                  <a:pt x="13642787" y="2086431"/>
                  <a:pt x="13649791" y="2078426"/>
                  <a:pt x="13648791" y="2074423"/>
                </a:cubicBezTo>
                <a:cubicBezTo>
                  <a:pt x="13648291" y="2072922"/>
                  <a:pt x="13645289" y="2072672"/>
                  <a:pt x="13641662" y="2072798"/>
                </a:cubicBezTo>
                <a:close/>
                <a:moveTo>
                  <a:pt x="15939240" y="2065418"/>
                </a:moveTo>
                <a:cubicBezTo>
                  <a:pt x="15917225" y="2071421"/>
                  <a:pt x="15893211" y="2082428"/>
                  <a:pt x="15872196" y="2094436"/>
                </a:cubicBezTo>
                <a:cubicBezTo>
                  <a:pt x="15841177" y="2113448"/>
                  <a:pt x="15819164" y="2136463"/>
                  <a:pt x="15829170" y="2158476"/>
                </a:cubicBezTo>
                <a:cubicBezTo>
                  <a:pt x="15856187" y="2145468"/>
                  <a:pt x="15876199" y="2143467"/>
                  <a:pt x="15890208" y="2155475"/>
                </a:cubicBezTo>
                <a:cubicBezTo>
                  <a:pt x="15912222" y="2141466"/>
                  <a:pt x="15936237" y="2129458"/>
                  <a:pt x="15954249" y="2113448"/>
                </a:cubicBezTo>
                <a:cubicBezTo>
                  <a:pt x="15977263" y="2092435"/>
                  <a:pt x="15966256" y="2058413"/>
                  <a:pt x="15939240" y="2065418"/>
                </a:cubicBezTo>
                <a:close/>
                <a:moveTo>
                  <a:pt x="13556733" y="2054411"/>
                </a:moveTo>
                <a:cubicBezTo>
                  <a:pt x="13556733" y="2053410"/>
                  <a:pt x="13542724" y="2055411"/>
                  <a:pt x="13536720" y="2059414"/>
                </a:cubicBezTo>
                <a:cubicBezTo>
                  <a:pt x="13504699" y="2077425"/>
                  <a:pt x="13488689" y="2097438"/>
                  <a:pt x="13495693" y="2117451"/>
                </a:cubicBezTo>
                <a:cubicBezTo>
                  <a:pt x="13514706" y="2104442"/>
                  <a:pt x="13534718" y="2092435"/>
                  <a:pt x="13552730" y="2078426"/>
                </a:cubicBezTo>
                <a:cubicBezTo>
                  <a:pt x="13557733" y="2073423"/>
                  <a:pt x="13556733" y="2062416"/>
                  <a:pt x="13556733" y="2054411"/>
                </a:cubicBezTo>
                <a:close/>
                <a:moveTo>
                  <a:pt x="15799901" y="2043779"/>
                </a:moveTo>
                <a:cubicBezTo>
                  <a:pt x="15796149" y="2043904"/>
                  <a:pt x="15791646" y="2044404"/>
                  <a:pt x="15788144" y="2044404"/>
                </a:cubicBezTo>
                <a:lnTo>
                  <a:pt x="15777136" y="2062416"/>
                </a:lnTo>
                <a:lnTo>
                  <a:pt x="15797149" y="2063416"/>
                </a:lnTo>
                <a:cubicBezTo>
                  <a:pt x="15801152" y="2056412"/>
                  <a:pt x="15809157" y="2048407"/>
                  <a:pt x="15807155" y="2045405"/>
                </a:cubicBezTo>
                <a:cubicBezTo>
                  <a:pt x="15806655" y="2043904"/>
                  <a:pt x="15803653" y="2043654"/>
                  <a:pt x="15799901" y="2043779"/>
                </a:cubicBezTo>
                <a:close/>
                <a:moveTo>
                  <a:pt x="14186130" y="2004004"/>
                </a:moveTo>
                <a:cubicBezTo>
                  <a:pt x="14181127" y="2007131"/>
                  <a:pt x="14177625" y="2013385"/>
                  <a:pt x="14176124" y="2022390"/>
                </a:cubicBezTo>
                <a:cubicBezTo>
                  <a:pt x="14176124" y="2024392"/>
                  <a:pt x="14188132" y="2022390"/>
                  <a:pt x="14195136" y="2021390"/>
                </a:cubicBezTo>
                <a:cubicBezTo>
                  <a:pt x="14199139" y="2015386"/>
                  <a:pt x="14207144" y="2005380"/>
                  <a:pt x="14205142" y="2004379"/>
                </a:cubicBezTo>
                <a:cubicBezTo>
                  <a:pt x="14197637" y="2000877"/>
                  <a:pt x="14191133" y="2000877"/>
                  <a:pt x="14186130" y="2004004"/>
                </a:cubicBezTo>
                <a:close/>
                <a:moveTo>
                  <a:pt x="14964623" y="1983366"/>
                </a:moveTo>
                <a:lnTo>
                  <a:pt x="14953616" y="2016387"/>
                </a:lnTo>
                <a:cubicBezTo>
                  <a:pt x="14962622" y="2020389"/>
                  <a:pt x="14972628" y="2023391"/>
                  <a:pt x="14981633" y="2027394"/>
                </a:cubicBezTo>
                <a:cubicBezTo>
                  <a:pt x="14989639" y="2018388"/>
                  <a:pt x="15004648" y="2003378"/>
                  <a:pt x="15002647" y="2001377"/>
                </a:cubicBezTo>
                <a:cubicBezTo>
                  <a:pt x="14992641" y="1993372"/>
                  <a:pt x="14977632" y="1988369"/>
                  <a:pt x="14964623" y="1983366"/>
                </a:cubicBezTo>
                <a:close/>
                <a:moveTo>
                  <a:pt x="13561736" y="1970357"/>
                </a:moveTo>
                <a:cubicBezTo>
                  <a:pt x="13562736" y="1977362"/>
                  <a:pt x="13563737" y="1984366"/>
                  <a:pt x="13564737" y="1991371"/>
                </a:cubicBezTo>
                <a:cubicBezTo>
                  <a:pt x="13568740" y="1988369"/>
                  <a:pt x="13573743" y="1985367"/>
                  <a:pt x="13577746" y="1982365"/>
                </a:cubicBezTo>
                <a:cubicBezTo>
                  <a:pt x="13578746" y="1978363"/>
                  <a:pt x="13581749" y="1972359"/>
                  <a:pt x="13578746" y="1971358"/>
                </a:cubicBezTo>
                <a:cubicBezTo>
                  <a:pt x="13574744" y="1969357"/>
                  <a:pt x="13567740" y="1970357"/>
                  <a:pt x="13561736" y="1970357"/>
                </a:cubicBezTo>
                <a:close/>
                <a:moveTo>
                  <a:pt x="17181981" y="1943497"/>
                </a:moveTo>
                <a:lnTo>
                  <a:pt x="17182864" y="1943843"/>
                </a:lnTo>
                <a:lnTo>
                  <a:pt x="17182026" y="1944341"/>
                </a:lnTo>
                <a:close/>
                <a:moveTo>
                  <a:pt x="14353236" y="1917324"/>
                </a:moveTo>
                <a:cubicBezTo>
                  <a:pt x="14347233" y="1914322"/>
                  <a:pt x="14331222" y="1921326"/>
                  <a:pt x="14320215" y="1924328"/>
                </a:cubicBezTo>
                <a:cubicBezTo>
                  <a:pt x="14320215" y="1934335"/>
                  <a:pt x="14320215" y="1944341"/>
                  <a:pt x="14319215" y="1954347"/>
                </a:cubicBezTo>
                <a:lnTo>
                  <a:pt x="14353236" y="1960351"/>
                </a:lnTo>
                <a:cubicBezTo>
                  <a:pt x="14367246" y="1940339"/>
                  <a:pt x="14368246" y="1924328"/>
                  <a:pt x="14353236" y="1917324"/>
                </a:cubicBezTo>
                <a:close/>
                <a:moveTo>
                  <a:pt x="14267182" y="1891307"/>
                </a:moveTo>
                <a:cubicBezTo>
                  <a:pt x="14253173" y="1888306"/>
                  <a:pt x="14242166" y="1893309"/>
                  <a:pt x="14237163" y="1904316"/>
                </a:cubicBezTo>
                <a:cubicBezTo>
                  <a:pt x="14236162" y="1907318"/>
                  <a:pt x="14239164" y="1910320"/>
                  <a:pt x="14241165" y="1912321"/>
                </a:cubicBezTo>
                <a:cubicBezTo>
                  <a:pt x="14246168" y="1910320"/>
                  <a:pt x="14254174" y="1910320"/>
                  <a:pt x="14257176" y="1907318"/>
                </a:cubicBezTo>
                <a:cubicBezTo>
                  <a:pt x="14262179" y="1902314"/>
                  <a:pt x="14269183" y="1892308"/>
                  <a:pt x="14267182" y="1891307"/>
                </a:cubicBezTo>
                <a:close/>
                <a:moveTo>
                  <a:pt x="13508045" y="1890886"/>
                </a:moveTo>
                <a:cubicBezTo>
                  <a:pt x="13471929" y="1888119"/>
                  <a:pt x="13436656" y="1901815"/>
                  <a:pt x="13394630" y="1927330"/>
                </a:cubicBezTo>
                <a:cubicBezTo>
                  <a:pt x="13333591" y="1965354"/>
                  <a:pt x="13313579" y="2014385"/>
                  <a:pt x="13272553" y="2056412"/>
                </a:cubicBezTo>
                <a:cubicBezTo>
                  <a:pt x="13238531" y="2091434"/>
                  <a:pt x="13284560" y="2103442"/>
                  <a:pt x="13296568" y="2125456"/>
                </a:cubicBezTo>
                <a:cubicBezTo>
                  <a:pt x="13311578" y="2152473"/>
                  <a:pt x="13325586" y="2179490"/>
                  <a:pt x="13343598" y="2204506"/>
                </a:cubicBezTo>
                <a:cubicBezTo>
                  <a:pt x="13356606" y="2222517"/>
                  <a:pt x="13379620" y="2228521"/>
                  <a:pt x="13418645" y="2202504"/>
                </a:cubicBezTo>
                <a:cubicBezTo>
                  <a:pt x="13454668" y="2179490"/>
                  <a:pt x="13501698" y="2157476"/>
                  <a:pt x="13488689" y="2123454"/>
                </a:cubicBezTo>
                <a:cubicBezTo>
                  <a:pt x="13490690" y="2122454"/>
                  <a:pt x="13492692" y="2121453"/>
                  <a:pt x="13494693" y="2121453"/>
                </a:cubicBezTo>
                <a:lnTo>
                  <a:pt x="13495693" y="2121453"/>
                </a:lnTo>
                <a:cubicBezTo>
                  <a:pt x="13494693" y="2120452"/>
                  <a:pt x="13495693" y="2118451"/>
                  <a:pt x="13494693" y="2117451"/>
                </a:cubicBezTo>
                <a:lnTo>
                  <a:pt x="13488689" y="2121453"/>
                </a:lnTo>
                <a:cubicBezTo>
                  <a:pt x="13488689" y="2122454"/>
                  <a:pt x="13488689" y="2122454"/>
                  <a:pt x="13488689" y="2123454"/>
                </a:cubicBezTo>
                <a:cubicBezTo>
                  <a:pt x="13473680" y="2129458"/>
                  <a:pt x="13453667" y="2138464"/>
                  <a:pt x="13450665" y="2135462"/>
                </a:cubicBezTo>
                <a:cubicBezTo>
                  <a:pt x="13424649" y="2110446"/>
                  <a:pt x="13402635" y="2082428"/>
                  <a:pt x="13381622" y="2054411"/>
                </a:cubicBezTo>
                <a:cubicBezTo>
                  <a:pt x="13372616" y="2042403"/>
                  <a:pt x="13395630" y="1969357"/>
                  <a:pt x="13410640" y="1963353"/>
                </a:cubicBezTo>
                <a:cubicBezTo>
                  <a:pt x="13440659" y="1952346"/>
                  <a:pt x="13469677" y="1948344"/>
                  <a:pt x="13498696" y="1941339"/>
                </a:cubicBezTo>
                <a:cubicBezTo>
                  <a:pt x="13506701" y="1939338"/>
                  <a:pt x="13514706" y="1938337"/>
                  <a:pt x="13521711" y="1938337"/>
                </a:cubicBezTo>
                <a:cubicBezTo>
                  <a:pt x="13540722" y="1937337"/>
                  <a:pt x="13551730" y="1929332"/>
                  <a:pt x="13551730" y="1911320"/>
                </a:cubicBezTo>
                <a:cubicBezTo>
                  <a:pt x="13552730" y="1907318"/>
                  <a:pt x="13549728" y="1901314"/>
                  <a:pt x="13544725" y="1899313"/>
                </a:cubicBezTo>
                <a:cubicBezTo>
                  <a:pt x="13532217" y="1894560"/>
                  <a:pt x="13520084" y="1891809"/>
                  <a:pt x="13508045" y="1890886"/>
                </a:cubicBezTo>
                <a:close/>
                <a:moveTo>
                  <a:pt x="15377885" y="1882302"/>
                </a:moveTo>
                <a:lnTo>
                  <a:pt x="15351867" y="1887305"/>
                </a:lnTo>
                <a:lnTo>
                  <a:pt x="15349867" y="1899313"/>
                </a:lnTo>
                <a:lnTo>
                  <a:pt x="15367878" y="1899313"/>
                </a:lnTo>
                <a:close/>
                <a:moveTo>
                  <a:pt x="14458303" y="1879300"/>
                </a:moveTo>
                <a:cubicBezTo>
                  <a:pt x="14450297" y="1880301"/>
                  <a:pt x="14442293" y="1878299"/>
                  <a:pt x="14436288" y="1881301"/>
                </a:cubicBezTo>
                <a:cubicBezTo>
                  <a:pt x="14431285" y="1884303"/>
                  <a:pt x="14428284" y="1893309"/>
                  <a:pt x="14424281" y="1899313"/>
                </a:cubicBezTo>
                <a:lnTo>
                  <a:pt x="14446295" y="1899313"/>
                </a:lnTo>
                <a:close/>
                <a:moveTo>
                  <a:pt x="13625776" y="1835272"/>
                </a:moveTo>
                <a:lnTo>
                  <a:pt x="13599759" y="1840275"/>
                </a:lnTo>
                <a:lnTo>
                  <a:pt x="13597759" y="1852283"/>
                </a:lnTo>
                <a:lnTo>
                  <a:pt x="13616771" y="1852283"/>
                </a:lnTo>
                <a:close/>
                <a:moveTo>
                  <a:pt x="16510601" y="1826266"/>
                </a:moveTo>
                <a:cubicBezTo>
                  <a:pt x="16500594" y="1824265"/>
                  <a:pt x="16480582" y="1835272"/>
                  <a:pt x="16465572" y="1842276"/>
                </a:cubicBezTo>
                <a:cubicBezTo>
                  <a:pt x="16458568" y="1845278"/>
                  <a:pt x="16450563" y="1852283"/>
                  <a:pt x="16446560" y="1858287"/>
                </a:cubicBezTo>
                <a:cubicBezTo>
                  <a:pt x="16437554" y="1871295"/>
                  <a:pt x="16430550" y="1884303"/>
                  <a:pt x="16421544" y="1897311"/>
                </a:cubicBezTo>
                <a:cubicBezTo>
                  <a:pt x="16380518" y="1957349"/>
                  <a:pt x="16379518" y="1957349"/>
                  <a:pt x="16315477" y="1964354"/>
                </a:cubicBezTo>
                <a:cubicBezTo>
                  <a:pt x="16285458" y="1967356"/>
                  <a:pt x="16255439" y="1960351"/>
                  <a:pt x="16226421" y="1990370"/>
                </a:cubicBezTo>
                <a:cubicBezTo>
                  <a:pt x="16212412" y="2005380"/>
                  <a:pt x="16211411" y="2025392"/>
                  <a:pt x="16206408" y="2042403"/>
                </a:cubicBezTo>
                <a:cubicBezTo>
                  <a:pt x="16198404" y="2068420"/>
                  <a:pt x="16182393" y="2072422"/>
                  <a:pt x="16160379" y="2068420"/>
                </a:cubicBezTo>
                <a:cubicBezTo>
                  <a:pt x="16143369" y="2065418"/>
                  <a:pt x="16125357" y="2059414"/>
                  <a:pt x="16104344" y="2062416"/>
                </a:cubicBezTo>
                <a:cubicBezTo>
                  <a:pt x="16094338" y="2063416"/>
                  <a:pt x="16075325" y="2079426"/>
                  <a:pt x="16064319" y="2090433"/>
                </a:cubicBezTo>
                <a:cubicBezTo>
                  <a:pt x="16053312" y="2102441"/>
                  <a:pt x="16061316" y="2107444"/>
                  <a:pt x="16080329" y="2108445"/>
                </a:cubicBezTo>
                <a:cubicBezTo>
                  <a:pt x="16090335" y="2109445"/>
                  <a:pt x="16096338" y="2116450"/>
                  <a:pt x="16104344" y="2120452"/>
                </a:cubicBezTo>
                <a:cubicBezTo>
                  <a:pt x="16091335" y="2130459"/>
                  <a:pt x="16077326" y="2145468"/>
                  <a:pt x="16063318" y="2150471"/>
                </a:cubicBezTo>
                <a:cubicBezTo>
                  <a:pt x="16024293" y="2166482"/>
                  <a:pt x="16019290" y="2138464"/>
                  <a:pt x="15992272" y="2138464"/>
                </a:cubicBezTo>
                <a:cubicBezTo>
                  <a:pt x="15959252" y="2138464"/>
                  <a:pt x="15909221" y="2179490"/>
                  <a:pt x="15886206" y="2154474"/>
                </a:cubicBezTo>
                <a:cubicBezTo>
                  <a:pt x="15859189" y="2166482"/>
                  <a:pt x="15839176" y="2167482"/>
                  <a:pt x="15824167" y="2157476"/>
                </a:cubicBezTo>
                <a:cubicBezTo>
                  <a:pt x="15779138" y="2182492"/>
                  <a:pt x="15731107" y="2219515"/>
                  <a:pt x="15710094" y="2176488"/>
                </a:cubicBezTo>
                <a:cubicBezTo>
                  <a:pt x="15704091" y="2164480"/>
                  <a:pt x="15679075" y="2153473"/>
                  <a:pt x="15665066" y="2159477"/>
                </a:cubicBezTo>
                <a:cubicBezTo>
                  <a:pt x="15593021" y="2193499"/>
                  <a:pt x="15564002" y="2177489"/>
                  <a:pt x="15546991" y="2142466"/>
                </a:cubicBezTo>
                <a:cubicBezTo>
                  <a:pt x="15544990" y="2139464"/>
                  <a:pt x="15534984" y="2140465"/>
                  <a:pt x="15527980" y="2140465"/>
                </a:cubicBezTo>
                <a:cubicBezTo>
                  <a:pt x="15521975" y="2149471"/>
                  <a:pt x="15512970" y="2159477"/>
                  <a:pt x="15509968" y="2168483"/>
                </a:cubicBezTo>
                <a:cubicBezTo>
                  <a:pt x="15507967" y="2173486"/>
                  <a:pt x="15515971" y="2176488"/>
                  <a:pt x="15517973" y="2181491"/>
                </a:cubicBezTo>
                <a:cubicBezTo>
                  <a:pt x="15526978" y="2204506"/>
                  <a:pt x="15534984" y="2228521"/>
                  <a:pt x="15542989" y="2251535"/>
                </a:cubicBezTo>
                <a:cubicBezTo>
                  <a:pt x="15488955" y="2293562"/>
                  <a:pt x="15461937" y="2264544"/>
                  <a:pt x="15420911" y="2271548"/>
                </a:cubicBezTo>
                <a:cubicBezTo>
                  <a:pt x="15393895" y="2276551"/>
                  <a:pt x="15374882" y="2259540"/>
                  <a:pt x="15349867" y="2257539"/>
                </a:cubicBezTo>
                <a:cubicBezTo>
                  <a:pt x="15334357" y="2256038"/>
                  <a:pt x="15319097" y="2261542"/>
                  <a:pt x="15304088" y="2269797"/>
                </a:cubicBezTo>
                <a:lnTo>
                  <a:pt x="15260143" y="2298349"/>
                </a:lnTo>
                <a:lnTo>
                  <a:pt x="15247880" y="2275957"/>
                </a:lnTo>
                <a:cubicBezTo>
                  <a:pt x="15243049" y="2249972"/>
                  <a:pt x="15260310" y="2217514"/>
                  <a:pt x="15279822" y="2184493"/>
                </a:cubicBezTo>
                <a:cubicBezTo>
                  <a:pt x="15301836" y="2146469"/>
                  <a:pt x="15265813" y="2153473"/>
                  <a:pt x="15239797" y="2154474"/>
                </a:cubicBezTo>
                <a:cubicBezTo>
                  <a:pt x="15209778" y="2154474"/>
                  <a:pt x="15176757" y="2163480"/>
                  <a:pt x="15155744" y="2193499"/>
                </a:cubicBezTo>
                <a:cubicBezTo>
                  <a:pt x="15134731" y="2224518"/>
                  <a:pt x="15110715" y="2258540"/>
                  <a:pt x="15124724" y="2282555"/>
                </a:cubicBezTo>
                <a:cubicBezTo>
                  <a:pt x="15139734" y="2307571"/>
                  <a:pt x="15155744" y="2332587"/>
                  <a:pt x="15170753" y="2356602"/>
                </a:cubicBezTo>
                <a:lnTo>
                  <a:pt x="15258873" y="2300793"/>
                </a:lnTo>
                <a:lnTo>
                  <a:pt x="15245691" y="2332133"/>
                </a:lnTo>
                <a:cubicBezTo>
                  <a:pt x="15230353" y="2358353"/>
                  <a:pt x="15209528" y="2363606"/>
                  <a:pt x="15166750" y="2357602"/>
                </a:cubicBezTo>
                <a:cubicBezTo>
                  <a:pt x="15116719" y="2393625"/>
                  <a:pt x="15082698" y="2313575"/>
                  <a:pt x="15024661" y="2401630"/>
                </a:cubicBezTo>
                <a:cubicBezTo>
                  <a:pt x="15013654" y="2398628"/>
                  <a:pt x="15002647" y="2394626"/>
                  <a:pt x="14990639" y="2391624"/>
                </a:cubicBezTo>
                <a:cubicBezTo>
                  <a:pt x="14984636" y="2390623"/>
                  <a:pt x="14976630" y="2389623"/>
                  <a:pt x="14969626" y="2389623"/>
                </a:cubicBezTo>
                <a:cubicBezTo>
                  <a:pt x="14965623" y="2389623"/>
                  <a:pt x="14962622" y="2389623"/>
                  <a:pt x="14960620" y="2388622"/>
                </a:cubicBezTo>
                <a:cubicBezTo>
                  <a:pt x="14958619" y="2388622"/>
                  <a:pt x="14956617" y="2388622"/>
                  <a:pt x="14956617" y="2388622"/>
                </a:cubicBezTo>
                <a:cubicBezTo>
                  <a:pt x="14907587" y="2455664"/>
                  <a:pt x="14893578" y="2429648"/>
                  <a:pt x="14863559" y="2410636"/>
                </a:cubicBezTo>
                <a:cubicBezTo>
                  <a:pt x="14838043" y="2394626"/>
                  <a:pt x="14809525" y="2380868"/>
                  <a:pt x="14780131" y="2367734"/>
                </a:cubicBezTo>
                <a:lnTo>
                  <a:pt x="14694298" y="2329842"/>
                </a:lnTo>
                <a:lnTo>
                  <a:pt x="14694452" y="2329585"/>
                </a:lnTo>
                <a:lnTo>
                  <a:pt x="14694006" y="2329713"/>
                </a:lnTo>
                <a:lnTo>
                  <a:pt x="14691450" y="2328584"/>
                </a:lnTo>
                <a:cubicBezTo>
                  <a:pt x="14708461" y="2306570"/>
                  <a:pt x="14723471" y="2283556"/>
                  <a:pt x="14745484" y="2263543"/>
                </a:cubicBezTo>
                <a:cubicBezTo>
                  <a:pt x="14768499" y="2242530"/>
                  <a:pt x="14799518" y="2221516"/>
                  <a:pt x="14828537" y="2208508"/>
                </a:cubicBezTo>
                <a:cubicBezTo>
                  <a:pt x="14843547" y="2201504"/>
                  <a:pt x="14859556" y="2208508"/>
                  <a:pt x="14875566" y="2210509"/>
                </a:cubicBezTo>
                <a:cubicBezTo>
                  <a:pt x="14910588" y="2191497"/>
                  <a:pt x="14929601" y="2195500"/>
                  <a:pt x="14948613" y="2209509"/>
                </a:cubicBezTo>
                <a:cubicBezTo>
                  <a:pt x="14979632" y="2231523"/>
                  <a:pt x="15020658" y="2190497"/>
                  <a:pt x="15056681" y="2167482"/>
                </a:cubicBezTo>
                <a:cubicBezTo>
                  <a:pt x="15064686" y="2162479"/>
                  <a:pt x="15073692" y="2139464"/>
                  <a:pt x="15069689" y="2138464"/>
                </a:cubicBezTo>
                <a:cubicBezTo>
                  <a:pt x="15048676" y="2131459"/>
                  <a:pt x="15012654" y="2133461"/>
                  <a:pt x="15061684" y="2094436"/>
                </a:cubicBezTo>
                <a:cubicBezTo>
                  <a:pt x="15082698" y="2077425"/>
                  <a:pt x="15105712" y="2062416"/>
                  <a:pt x="15126725" y="2045405"/>
                </a:cubicBezTo>
                <a:cubicBezTo>
                  <a:pt x="15146738" y="2029395"/>
                  <a:pt x="15142736" y="2022390"/>
                  <a:pt x="15121722" y="2022390"/>
                </a:cubicBezTo>
                <a:cubicBezTo>
                  <a:pt x="15065687" y="2021390"/>
                  <a:pt x="15058683" y="2024392"/>
                  <a:pt x="14996643" y="2080427"/>
                </a:cubicBezTo>
                <a:cubicBezTo>
                  <a:pt x="14985636" y="2090433"/>
                  <a:pt x="14967625" y="2109445"/>
                  <a:pt x="14963623" y="2109445"/>
                </a:cubicBezTo>
                <a:cubicBezTo>
                  <a:pt x="14869563" y="2102441"/>
                  <a:pt x="14740481" y="2153473"/>
                  <a:pt x="14668436" y="2108445"/>
                </a:cubicBezTo>
                <a:cubicBezTo>
                  <a:pt x="14650424" y="2097438"/>
                  <a:pt x="14608398" y="2120452"/>
                  <a:pt x="14587385" y="2153473"/>
                </a:cubicBezTo>
                <a:cubicBezTo>
                  <a:pt x="14579379" y="2165481"/>
                  <a:pt x="14567372" y="2177489"/>
                  <a:pt x="14557366" y="2189496"/>
                </a:cubicBezTo>
                <a:cubicBezTo>
                  <a:pt x="14544357" y="2181491"/>
                  <a:pt x="14529348" y="2173486"/>
                  <a:pt x="14517340" y="2163480"/>
                </a:cubicBezTo>
                <a:cubicBezTo>
                  <a:pt x="14506333" y="2153473"/>
                  <a:pt x="14499329" y="2138464"/>
                  <a:pt x="14523344" y="2118451"/>
                </a:cubicBezTo>
                <a:cubicBezTo>
                  <a:pt x="14534351" y="2109445"/>
                  <a:pt x="14560367" y="2111447"/>
                  <a:pt x="14570373" y="2102441"/>
                </a:cubicBezTo>
                <a:cubicBezTo>
                  <a:pt x="14590386" y="2085430"/>
                  <a:pt x="14579379" y="2028394"/>
                  <a:pt x="14557366" y="2034398"/>
                </a:cubicBezTo>
                <a:cubicBezTo>
                  <a:pt x="14503331" y="2048407"/>
                  <a:pt x="14447296" y="2064417"/>
                  <a:pt x="14392261" y="2086431"/>
                </a:cubicBezTo>
                <a:cubicBezTo>
                  <a:pt x="14368246" y="2096437"/>
                  <a:pt x="14362242" y="2119452"/>
                  <a:pt x="14365244" y="2137463"/>
                </a:cubicBezTo>
                <a:cubicBezTo>
                  <a:pt x="14370247" y="2168483"/>
                  <a:pt x="14403268" y="2170484"/>
                  <a:pt x="14437290" y="2173486"/>
                </a:cubicBezTo>
                <a:cubicBezTo>
                  <a:pt x="14450297" y="2174487"/>
                  <a:pt x="14449297" y="2186494"/>
                  <a:pt x="14431285" y="2201504"/>
                </a:cubicBezTo>
                <a:cubicBezTo>
                  <a:pt x="14418278" y="2211510"/>
                  <a:pt x="14400266" y="2217514"/>
                  <a:pt x="14384256" y="2223518"/>
                </a:cubicBezTo>
                <a:cubicBezTo>
                  <a:pt x="14377252" y="2226520"/>
                  <a:pt x="14366244" y="2225519"/>
                  <a:pt x="14364243" y="2222517"/>
                </a:cubicBezTo>
                <a:cubicBezTo>
                  <a:pt x="14339227" y="2189496"/>
                  <a:pt x="14299202" y="2174487"/>
                  <a:pt x="14251171" y="2167482"/>
                </a:cubicBezTo>
                <a:cubicBezTo>
                  <a:pt x="14204142" y="2161478"/>
                  <a:pt x="14149107" y="2163480"/>
                  <a:pt x="14096073" y="2165481"/>
                </a:cubicBezTo>
                <a:cubicBezTo>
                  <a:pt x="14084066" y="2165481"/>
                  <a:pt x="14073059" y="2163480"/>
                  <a:pt x="14064053" y="2158476"/>
                </a:cubicBezTo>
                <a:cubicBezTo>
                  <a:pt x="14044041" y="2148470"/>
                  <a:pt x="14055047" y="2162479"/>
                  <a:pt x="14080063" y="2140465"/>
                </a:cubicBezTo>
                <a:cubicBezTo>
                  <a:pt x="14121089" y="2104442"/>
                  <a:pt x="14124091" y="2087432"/>
                  <a:pt x="14115085" y="2057413"/>
                </a:cubicBezTo>
                <a:cubicBezTo>
                  <a:pt x="14097075" y="1997375"/>
                  <a:pt x="14028031" y="2022390"/>
                  <a:pt x="13955984" y="2046406"/>
                </a:cubicBezTo>
                <a:cubicBezTo>
                  <a:pt x="13940975" y="2051409"/>
                  <a:pt x="13922964" y="2057413"/>
                  <a:pt x="13908955" y="2067419"/>
                </a:cubicBezTo>
                <a:cubicBezTo>
                  <a:pt x="13884940" y="2084430"/>
                  <a:pt x="13877936" y="2101440"/>
                  <a:pt x="13882939" y="2117451"/>
                </a:cubicBezTo>
                <a:cubicBezTo>
                  <a:pt x="13871932" y="2128457"/>
                  <a:pt x="13859924" y="2138464"/>
                  <a:pt x="13853920" y="2149471"/>
                </a:cubicBezTo>
                <a:cubicBezTo>
                  <a:pt x="13834908" y="2180490"/>
                  <a:pt x="13819899" y="2201504"/>
                  <a:pt x="13791882" y="2179490"/>
                </a:cubicBezTo>
                <a:cubicBezTo>
                  <a:pt x="13765864" y="2158476"/>
                  <a:pt x="13701825" y="2172485"/>
                  <a:pt x="13691818" y="2135462"/>
                </a:cubicBezTo>
                <a:cubicBezTo>
                  <a:pt x="13638784" y="2168483"/>
                  <a:pt x="13581749" y="2216513"/>
                  <a:pt x="13535719" y="2227520"/>
                </a:cubicBezTo>
                <a:cubicBezTo>
                  <a:pt x="13469677" y="2244531"/>
                  <a:pt x="13400633" y="2308571"/>
                  <a:pt x="13349601" y="2300566"/>
                </a:cubicBezTo>
                <a:cubicBezTo>
                  <a:pt x="13317581" y="2295563"/>
                  <a:pt x="13307575" y="2257539"/>
                  <a:pt x="13296568" y="2229521"/>
                </a:cubicBezTo>
                <a:cubicBezTo>
                  <a:pt x="13284560" y="2196501"/>
                  <a:pt x="13224522" y="2218514"/>
                  <a:pt x="13201508" y="2199502"/>
                </a:cubicBezTo>
                <a:cubicBezTo>
                  <a:pt x="13105447" y="2259540"/>
                  <a:pt x="13104446" y="2257539"/>
                  <a:pt x="13002382" y="2256539"/>
                </a:cubicBezTo>
                <a:cubicBezTo>
                  <a:pt x="12978367" y="2256539"/>
                  <a:pt x="12946347" y="2267545"/>
                  <a:pt x="12918329" y="2273549"/>
                </a:cubicBezTo>
                <a:cubicBezTo>
                  <a:pt x="12905320" y="2262542"/>
                  <a:pt x="12883306" y="2261542"/>
                  <a:pt x="12860291" y="2276551"/>
                </a:cubicBezTo>
                <a:cubicBezTo>
                  <a:pt x="12830272" y="2294563"/>
                  <a:pt x="12795250" y="2318578"/>
                  <a:pt x="12778240" y="2341592"/>
                </a:cubicBezTo>
                <a:cubicBezTo>
                  <a:pt x="12753224" y="2374613"/>
                  <a:pt x="12732211" y="2387621"/>
                  <a:pt x="12701192" y="2384620"/>
                </a:cubicBezTo>
                <a:cubicBezTo>
                  <a:pt x="12676176" y="2381618"/>
                  <a:pt x="12652161" y="2376615"/>
                  <a:pt x="12627145" y="2372612"/>
                </a:cubicBezTo>
                <a:cubicBezTo>
                  <a:pt x="12603129" y="2369610"/>
                  <a:pt x="12578113" y="2388622"/>
                  <a:pt x="12563104" y="2406633"/>
                </a:cubicBezTo>
                <a:cubicBezTo>
                  <a:pt x="12536087" y="2439654"/>
                  <a:pt x="12517075" y="2476678"/>
                  <a:pt x="12491059" y="2437653"/>
                </a:cubicBezTo>
                <a:cubicBezTo>
                  <a:pt x="12469044" y="2403632"/>
                  <a:pt x="12424016" y="2378616"/>
                  <a:pt x="12428019" y="2335588"/>
                </a:cubicBezTo>
                <a:cubicBezTo>
                  <a:pt x="12432021" y="2284556"/>
                  <a:pt x="12450032" y="2238527"/>
                  <a:pt x="12366980" y="2250535"/>
                </a:cubicBezTo>
                <a:cubicBezTo>
                  <a:pt x="12349969" y="2253537"/>
                  <a:pt x="12344966" y="2231523"/>
                  <a:pt x="12357974" y="2208508"/>
                </a:cubicBezTo>
                <a:cubicBezTo>
                  <a:pt x="12384991" y="2160478"/>
                  <a:pt x="12359975" y="2142466"/>
                  <a:pt x="12323952" y="2132460"/>
                </a:cubicBezTo>
                <a:cubicBezTo>
                  <a:pt x="12315948" y="2130459"/>
                  <a:pt x="12291933" y="2140465"/>
                  <a:pt x="12279924" y="2149471"/>
                </a:cubicBezTo>
                <a:cubicBezTo>
                  <a:pt x="12254909" y="2167482"/>
                  <a:pt x="12247905" y="2183492"/>
                  <a:pt x="12275923" y="2185494"/>
                </a:cubicBezTo>
                <a:cubicBezTo>
                  <a:pt x="12285929" y="2186494"/>
                  <a:pt x="12300939" y="2190497"/>
                  <a:pt x="12298937" y="2196501"/>
                </a:cubicBezTo>
                <a:cubicBezTo>
                  <a:pt x="12287930" y="2232523"/>
                  <a:pt x="12252908" y="2273549"/>
                  <a:pt x="12259912" y="2306570"/>
                </a:cubicBezTo>
                <a:cubicBezTo>
                  <a:pt x="12236898" y="2321580"/>
                  <a:pt x="12215885" y="2326583"/>
                  <a:pt x="12204877" y="2317577"/>
                </a:cubicBezTo>
                <a:cubicBezTo>
                  <a:pt x="12187867" y="2302568"/>
                  <a:pt x="12175860" y="2283556"/>
                  <a:pt x="12162851" y="2265544"/>
                </a:cubicBezTo>
                <a:cubicBezTo>
                  <a:pt x="12107816" y="2327583"/>
                  <a:pt x="12061787" y="2395626"/>
                  <a:pt x="11960723" y="2410636"/>
                </a:cubicBezTo>
                <a:cubicBezTo>
                  <a:pt x="11924700" y="2415639"/>
                  <a:pt x="11880673" y="2450661"/>
                  <a:pt x="11854655" y="2487685"/>
                </a:cubicBezTo>
                <a:cubicBezTo>
                  <a:pt x="11829640" y="2523708"/>
                  <a:pt x="11801623" y="2554727"/>
                  <a:pt x="11753592" y="2560731"/>
                </a:cubicBezTo>
                <a:cubicBezTo>
                  <a:pt x="11720572" y="2564733"/>
                  <a:pt x="11715568" y="2586747"/>
                  <a:pt x="11700559" y="2604759"/>
                </a:cubicBezTo>
                <a:cubicBezTo>
                  <a:pt x="11657531" y="2656792"/>
                  <a:pt x="11607500" y="2687811"/>
                  <a:pt x="11547462" y="2690813"/>
                </a:cubicBezTo>
                <a:cubicBezTo>
                  <a:pt x="11525448" y="2691814"/>
                  <a:pt x="11498430" y="2690813"/>
                  <a:pt x="11479418" y="2702821"/>
                </a:cubicBezTo>
                <a:cubicBezTo>
                  <a:pt x="11462408" y="2712827"/>
                  <a:pt x="11453402" y="2739844"/>
                  <a:pt x="11439393" y="2758856"/>
                </a:cubicBezTo>
                <a:cubicBezTo>
                  <a:pt x="11426385" y="2775867"/>
                  <a:pt x="11403370" y="2806887"/>
                  <a:pt x="11397367" y="2807887"/>
                </a:cubicBezTo>
                <a:cubicBezTo>
                  <a:pt x="11359342" y="2811890"/>
                  <a:pt x="11364345" y="2785873"/>
                  <a:pt x="11381357" y="2757856"/>
                </a:cubicBezTo>
                <a:cubicBezTo>
                  <a:pt x="11392363" y="2738844"/>
                  <a:pt x="11390363" y="2733840"/>
                  <a:pt x="11371350" y="2734841"/>
                </a:cubicBezTo>
                <a:cubicBezTo>
                  <a:pt x="11318316" y="2735842"/>
                  <a:pt x="11284295" y="2748850"/>
                  <a:pt x="11241268" y="2794879"/>
                </a:cubicBezTo>
                <a:cubicBezTo>
                  <a:pt x="11225258" y="2811890"/>
                  <a:pt x="11221255" y="2833904"/>
                  <a:pt x="11189235" y="2837906"/>
                </a:cubicBezTo>
                <a:cubicBezTo>
                  <a:pt x="11148209" y="2842909"/>
                  <a:pt x="11104181" y="2887938"/>
                  <a:pt x="11073161" y="2895943"/>
                </a:cubicBezTo>
                <a:cubicBezTo>
                  <a:pt x="11016126" y="2909952"/>
                  <a:pt x="10991110" y="2933967"/>
                  <a:pt x="10961091" y="2975994"/>
                </a:cubicBezTo>
                <a:cubicBezTo>
                  <a:pt x="10948082" y="2994005"/>
                  <a:pt x="10918063" y="2997007"/>
                  <a:pt x="10896050" y="2996006"/>
                </a:cubicBezTo>
                <a:cubicBezTo>
                  <a:pt x="10820002" y="2994005"/>
                  <a:pt x="10808994" y="3001009"/>
                  <a:pt x="10795987" y="3063049"/>
                </a:cubicBezTo>
                <a:cubicBezTo>
                  <a:pt x="10792984" y="3074056"/>
                  <a:pt x="10788981" y="3087064"/>
                  <a:pt x="10784980" y="3098071"/>
                </a:cubicBezTo>
                <a:cubicBezTo>
                  <a:pt x="10772971" y="3096069"/>
                  <a:pt x="10754961" y="3098071"/>
                  <a:pt x="10750958" y="3091066"/>
                </a:cubicBezTo>
                <a:cubicBezTo>
                  <a:pt x="10739951" y="3075056"/>
                  <a:pt x="10717937" y="3078058"/>
                  <a:pt x="10694923" y="3093068"/>
                </a:cubicBezTo>
                <a:cubicBezTo>
                  <a:pt x="10655898" y="3118083"/>
                  <a:pt x="10620876" y="3147102"/>
                  <a:pt x="10576848" y="3152105"/>
                </a:cubicBezTo>
                <a:cubicBezTo>
                  <a:pt x="10541826" y="3157108"/>
                  <a:pt x="10513807" y="3181123"/>
                  <a:pt x="10496797" y="3212143"/>
                </a:cubicBezTo>
                <a:cubicBezTo>
                  <a:pt x="10484790" y="3232156"/>
                  <a:pt x="10476784" y="3253169"/>
                  <a:pt x="10463776" y="3273181"/>
                </a:cubicBezTo>
                <a:cubicBezTo>
                  <a:pt x="10430756" y="3322213"/>
                  <a:pt x="10417747" y="3298197"/>
                  <a:pt x="10399736" y="3290192"/>
                </a:cubicBezTo>
                <a:cubicBezTo>
                  <a:pt x="10394733" y="3288191"/>
                  <a:pt x="10386727" y="3289192"/>
                  <a:pt x="10379723" y="3289192"/>
                </a:cubicBezTo>
                <a:cubicBezTo>
                  <a:pt x="10373719" y="3299198"/>
                  <a:pt x="10361712" y="3314207"/>
                  <a:pt x="10364714" y="3319211"/>
                </a:cubicBezTo>
                <a:cubicBezTo>
                  <a:pt x="10372718" y="3338223"/>
                  <a:pt x="10384727" y="3355233"/>
                  <a:pt x="10397734" y="3371244"/>
                </a:cubicBezTo>
                <a:cubicBezTo>
                  <a:pt x="10408741" y="3385252"/>
                  <a:pt x="10403738" y="3403264"/>
                  <a:pt x="10381724" y="3422276"/>
                </a:cubicBezTo>
                <a:cubicBezTo>
                  <a:pt x="10369717" y="3432282"/>
                  <a:pt x="10349704" y="3443289"/>
                  <a:pt x="10335695" y="3445291"/>
                </a:cubicBezTo>
                <a:cubicBezTo>
                  <a:pt x="10298671" y="3451294"/>
                  <a:pt x="10263649" y="3457298"/>
                  <a:pt x="10233631" y="3446291"/>
                </a:cubicBezTo>
                <a:cubicBezTo>
                  <a:pt x="10198609" y="3433283"/>
                  <a:pt x="10151579" y="3465303"/>
                  <a:pt x="10152579" y="3499325"/>
                </a:cubicBezTo>
                <a:cubicBezTo>
                  <a:pt x="10153580" y="3533346"/>
                  <a:pt x="10130566" y="3558362"/>
                  <a:pt x="10104549" y="3591383"/>
                </a:cubicBezTo>
                <a:cubicBezTo>
                  <a:pt x="10080534" y="3623403"/>
                  <a:pt x="10032503" y="3679439"/>
                  <a:pt x="10106550" y="3672434"/>
                </a:cubicBezTo>
                <a:cubicBezTo>
                  <a:pt x="10099546" y="3683441"/>
                  <a:pt x="10092541" y="3700452"/>
                  <a:pt x="10084536" y="3704454"/>
                </a:cubicBezTo>
                <a:cubicBezTo>
                  <a:pt x="10032503" y="3729470"/>
                  <a:pt x="9984473" y="3750484"/>
                  <a:pt x="9947449" y="3805518"/>
                </a:cubicBezTo>
                <a:cubicBezTo>
                  <a:pt x="9925436" y="3838539"/>
                  <a:pt x="9877405" y="3863555"/>
                  <a:pt x="9835379" y="3867558"/>
                </a:cubicBezTo>
                <a:cubicBezTo>
                  <a:pt x="9833378" y="3867558"/>
                  <a:pt x="9809362" y="3894575"/>
                  <a:pt x="9785347" y="3921592"/>
                </a:cubicBezTo>
                <a:cubicBezTo>
                  <a:pt x="9773340" y="3935601"/>
                  <a:pt x="9762332" y="3948609"/>
                  <a:pt x="9753327" y="3958615"/>
                </a:cubicBezTo>
                <a:cubicBezTo>
                  <a:pt x="9749324" y="3963618"/>
                  <a:pt x="9745322" y="3967621"/>
                  <a:pt x="9743321" y="3970623"/>
                </a:cubicBezTo>
                <a:cubicBezTo>
                  <a:pt x="9741319" y="3973625"/>
                  <a:pt x="9739318" y="3975626"/>
                  <a:pt x="9740319" y="3975626"/>
                </a:cubicBezTo>
                <a:cubicBezTo>
                  <a:pt x="9751326" y="3974625"/>
                  <a:pt x="9764334" y="3975626"/>
                  <a:pt x="9775341" y="3969622"/>
                </a:cubicBezTo>
                <a:cubicBezTo>
                  <a:pt x="9791351" y="3962618"/>
                  <a:pt x="9806360" y="3947608"/>
                  <a:pt x="9822370" y="3939603"/>
                </a:cubicBezTo>
                <a:cubicBezTo>
                  <a:pt x="9841382" y="3929597"/>
                  <a:pt x="9874403" y="3902580"/>
                  <a:pt x="9869400" y="3935601"/>
                </a:cubicBezTo>
                <a:cubicBezTo>
                  <a:pt x="9866398" y="3953612"/>
                  <a:pt x="9852389" y="3975626"/>
                  <a:pt x="9843384" y="3995639"/>
                </a:cubicBezTo>
                <a:cubicBezTo>
                  <a:pt x="9795354" y="3998640"/>
                  <a:pt x="9766335" y="4052674"/>
                  <a:pt x="9727310" y="4067684"/>
                </a:cubicBezTo>
                <a:cubicBezTo>
                  <a:pt x="9688286" y="4082693"/>
                  <a:pt x="9648260" y="4086696"/>
                  <a:pt x="9676278" y="4033663"/>
                </a:cubicBezTo>
                <a:cubicBezTo>
                  <a:pt x="9681281" y="4023656"/>
                  <a:pt x="9674277" y="4010648"/>
                  <a:pt x="9665271" y="4006646"/>
                </a:cubicBezTo>
                <a:cubicBezTo>
                  <a:pt x="9641256" y="3995639"/>
                  <a:pt x="9630249" y="4020654"/>
                  <a:pt x="9616240" y="4038666"/>
                </a:cubicBezTo>
                <a:cubicBezTo>
                  <a:pt x="9606234" y="4051674"/>
                  <a:pt x="9594226" y="4066684"/>
                  <a:pt x="9581218" y="4075689"/>
                </a:cubicBezTo>
                <a:cubicBezTo>
                  <a:pt x="9554201" y="4095202"/>
                  <a:pt x="9525495" y="4119217"/>
                  <a:pt x="9499322" y="4121984"/>
                </a:cubicBezTo>
                <a:lnTo>
                  <a:pt x="9479181" y="4117768"/>
                </a:lnTo>
                <a:lnTo>
                  <a:pt x="9498854" y="4099626"/>
                </a:lnTo>
                <a:cubicBezTo>
                  <a:pt x="9514051" y="4081756"/>
                  <a:pt x="9512925" y="4067684"/>
                  <a:pt x="9497165" y="4058678"/>
                </a:cubicBezTo>
                <a:cubicBezTo>
                  <a:pt x="9491161" y="4055677"/>
                  <a:pt x="9475151" y="4060680"/>
                  <a:pt x="9463143" y="4064682"/>
                </a:cubicBezTo>
                <a:cubicBezTo>
                  <a:pt x="9462142" y="4064682"/>
                  <a:pt x="9453137" y="4078691"/>
                  <a:pt x="9455138" y="4082693"/>
                </a:cubicBezTo>
                <a:lnTo>
                  <a:pt x="9477295" y="4117373"/>
                </a:lnTo>
                <a:lnTo>
                  <a:pt x="9474150" y="4116715"/>
                </a:lnTo>
                <a:cubicBezTo>
                  <a:pt x="9398102" y="4179755"/>
                  <a:pt x="9397101" y="4180756"/>
                  <a:pt x="9408109" y="4217779"/>
                </a:cubicBezTo>
                <a:cubicBezTo>
                  <a:pt x="9411110" y="4227785"/>
                  <a:pt x="9419115" y="4234790"/>
                  <a:pt x="9422117" y="4244796"/>
                </a:cubicBezTo>
                <a:cubicBezTo>
                  <a:pt x="9423118" y="4249799"/>
                  <a:pt x="9417114" y="4257804"/>
                  <a:pt x="9415113" y="4264809"/>
                </a:cubicBezTo>
                <a:cubicBezTo>
                  <a:pt x="9403105" y="4265809"/>
                  <a:pt x="9389096" y="4269812"/>
                  <a:pt x="9379090" y="4267811"/>
                </a:cubicBezTo>
                <a:cubicBezTo>
                  <a:pt x="9332060" y="4261807"/>
                  <a:pt x="9325056" y="4264809"/>
                  <a:pt x="9327057" y="4287823"/>
                </a:cubicBezTo>
                <a:cubicBezTo>
                  <a:pt x="9334061" y="4355866"/>
                  <a:pt x="9285031" y="4413903"/>
                  <a:pt x="9195974" y="4470939"/>
                </a:cubicBezTo>
                <a:cubicBezTo>
                  <a:pt x="9148944" y="4500958"/>
                  <a:pt x="9133935" y="4561997"/>
                  <a:pt x="9067893" y="4576006"/>
                </a:cubicBezTo>
                <a:cubicBezTo>
                  <a:pt x="9042878" y="4629039"/>
                  <a:pt x="9017862" y="4633042"/>
                  <a:pt x="8991845" y="4610027"/>
                </a:cubicBezTo>
                <a:cubicBezTo>
                  <a:pt x="8988843" y="4607025"/>
                  <a:pt x="8978837" y="4610027"/>
                  <a:pt x="8971832" y="4610027"/>
                </a:cubicBezTo>
                <a:cubicBezTo>
                  <a:pt x="8966829" y="4621034"/>
                  <a:pt x="8954822" y="4636044"/>
                  <a:pt x="8956823" y="4642047"/>
                </a:cubicBezTo>
                <a:cubicBezTo>
                  <a:pt x="8964828" y="4661059"/>
                  <a:pt x="8979838" y="4676069"/>
                  <a:pt x="8988843" y="4695081"/>
                </a:cubicBezTo>
                <a:cubicBezTo>
                  <a:pt x="8992846" y="4704087"/>
                  <a:pt x="8990845" y="4717095"/>
                  <a:pt x="8991845" y="4728102"/>
                </a:cubicBezTo>
                <a:cubicBezTo>
                  <a:pt x="8977836" y="4733105"/>
                  <a:pt x="8961826" y="4741110"/>
                  <a:pt x="8950819" y="4741110"/>
                </a:cubicBezTo>
                <a:cubicBezTo>
                  <a:pt x="8917798" y="4741110"/>
                  <a:pt x="8889781" y="4730103"/>
                  <a:pt x="8853758" y="4738108"/>
                </a:cubicBezTo>
                <a:cubicBezTo>
                  <a:pt x="8791718" y="4752117"/>
                  <a:pt x="8790718" y="4812155"/>
                  <a:pt x="8747691" y="4844175"/>
                </a:cubicBezTo>
                <a:cubicBezTo>
                  <a:pt x="8740686" y="4850179"/>
                  <a:pt x="8732681" y="4856183"/>
                  <a:pt x="8725678" y="4862187"/>
                </a:cubicBezTo>
                <a:cubicBezTo>
                  <a:pt x="8653632" y="4924226"/>
                  <a:pt x="8638623" y="4928228"/>
                  <a:pt x="8581586" y="4896208"/>
                </a:cubicBezTo>
                <a:cubicBezTo>
                  <a:pt x="8565577" y="4887203"/>
                  <a:pt x="8546563" y="4884200"/>
                  <a:pt x="8524551" y="4900211"/>
                </a:cubicBezTo>
                <a:cubicBezTo>
                  <a:pt x="8480522" y="4931230"/>
                  <a:pt x="8424487" y="4957247"/>
                  <a:pt x="8401472" y="5004276"/>
                </a:cubicBezTo>
                <a:cubicBezTo>
                  <a:pt x="8365450" y="5076322"/>
                  <a:pt x="8303410" y="5047304"/>
                  <a:pt x="8258382" y="5089330"/>
                </a:cubicBezTo>
                <a:cubicBezTo>
                  <a:pt x="8246374" y="5100337"/>
                  <a:pt x="8236368" y="5087329"/>
                  <a:pt x="8256381" y="5068317"/>
                </a:cubicBezTo>
                <a:cubicBezTo>
                  <a:pt x="8294405" y="5033295"/>
                  <a:pt x="8315419" y="5003276"/>
                  <a:pt x="8294405" y="4979261"/>
                </a:cubicBezTo>
                <a:cubicBezTo>
                  <a:pt x="8274393" y="4956246"/>
                  <a:pt x="8254380" y="4933231"/>
                  <a:pt x="8233366" y="4911218"/>
                </a:cubicBezTo>
                <a:cubicBezTo>
                  <a:pt x="8230364" y="4908216"/>
                  <a:pt x="8219357" y="4912218"/>
                  <a:pt x="8212354" y="4912218"/>
                </a:cubicBezTo>
                <a:cubicBezTo>
                  <a:pt x="8207349" y="4923225"/>
                  <a:pt x="8197344" y="4937234"/>
                  <a:pt x="8198344" y="4945239"/>
                </a:cubicBezTo>
                <a:cubicBezTo>
                  <a:pt x="8201346" y="4966252"/>
                  <a:pt x="8237369" y="4971256"/>
                  <a:pt x="8214354" y="5003276"/>
                </a:cubicBezTo>
                <a:cubicBezTo>
                  <a:pt x="8196342" y="5028292"/>
                  <a:pt x="8163322" y="5050306"/>
                  <a:pt x="8136304" y="5074321"/>
                </a:cubicBezTo>
                <a:cubicBezTo>
                  <a:pt x="8099282" y="5107342"/>
                  <a:pt x="8060256" y="5121351"/>
                  <a:pt x="8019231" y="5135359"/>
                </a:cubicBezTo>
                <a:cubicBezTo>
                  <a:pt x="7997217" y="5143364"/>
                  <a:pt x="7973201" y="5162377"/>
                  <a:pt x="7951188" y="5178386"/>
                </a:cubicBezTo>
                <a:cubicBezTo>
                  <a:pt x="7917167" y="5203402"/>
                  <a:pt x="7910162" y="5230419"/>
                  <a:pt x="7898155" y="5257437"/>
                </a:cubicBezTo>
                <a:cubicBezTo>
                  <a:pt x="7883145" y="5289457"/>
                  <a:pt x="7917167" y="5275448"/>
                  <a:pt x="7932176" y="5279450"/>
                </a:cubicBezTo>
                <a:cubicBezTo>
                  <a:pt x="7944184" y="5282453"/>
                  <a:pt x="7945183" y="5292459"/>
                  <a:pt x="7928174" y="5308469"/>
                </a:cubicBezTo>
                <a:cubicBezTo>
                  <a:pt x="7916165" y="5319476"/>
                  <a:pt x="7891150" y="5337487"/>
                  <a:pt x="7884145" y="5335486"/>
                </a:cubicBezTo>
                <a:cubicBezTo>
                  <a:pt x="7842119" y="5325480"/>
                  <a:pt x="7775076" y="5341490"/>
                  <a:pt x="7795089" y="5271445"/>
                </a:cubicBezTo>
                <a:cubicBezTo>
                  <a:pt x="7800093" y="5256436"/>
                  <a:pt x="7783081" y="5246430"/>
                  <a:pt x="7774075" y="5234422"/>
                </a:cubicBezTo>
                <a:cubicBezTo>
                  <a:pt x="7738053" y="5261439"/>
                  <a:pt x="7730047" y="5320476"/>
                  <a:pt x="7669009" y="5318475"/>
                </a:cubicBezTo>
                <a:cubicBezTo>
                  <a:pt x="7663006" y="5318475"/>
                  <a:pt x="7653999" y="5321477"/>
                  <a:pt x="7646996" y="5322478"/>
                </a:cubicBezTo>
                <a:cubicBezTo>
                  <a:pt x="7616977" y="5328481"/>
                  <a:pt x="7586958" y="5326480"/>
                  <a:pt x="7557938" y="5340489"/>
                </a:cubicBezTo>
                <a:cubicBezTo>
                  <a:pt x="7507908" y="5365505"/>
                  <a:pt x="7520915" y="5400527"/>
                  <a:pt x="7500902" y="5431547"/>
                </a:cubicBezTo>
                <a:cubicBezTo>
                  <a:pt x="7478889" y="5464568"/>
                  <a:pt x="7459876" y="5497589"/>
                  <a:pt x="7439864" y="5531610"/>
                </a:cubicBezTo>
                <a:lnTo>
                  <a:pt x="7441244" y="5534828"/>
                </a:lnTo>
                <a:lnTo>
                  <a:pt x="7439190" y="5536368"/>
                </a:lnTo>
                <a:lnTo>
                  <a:pt x="7416537" y="5528140"/>
                </a:lnTo>
                <a:cubicBezTo>
                  <a:pt x="7390458" y="5525607"/>
                  <a:pt x="7357062" y="5539115"/>
                  <a:pt x="7324792" y="5552624"/>
                </a:cubicBezTo>
                <a:cubicBezTo>
                  <a:pt x="7313785" y="5556626"/>
                  <a:pt x="7301778" y="5574637"/>
                  <a:pt x="7290770" y="5585644"/>
                </a:cubicBezTo>
                <a:cubicBezTo>
                  <a:pt x="7298776" y="5589647"/>
                  <a:pt x="7304778" y="5595651"/>
                  <a:pt x="7314785" y="5596651"/>
                </a:cubicBezTo>
                <a:cubicBezTo>
                  <a:pt x="7335798" y="5598152"/>
                  <a:pt x="7356812" y="5591898"/>
                  <a:pt x="7377700" y="5580891"/>
                </a:cubicBezTo>
                <a:lnTo>
                  <a:pt x="7439451" y="5536907"/>
                </a:lnTo>
                <a:lnTo>
                  <a:pt x="7440864" y="5537614"/>
                </a:lnTo>
                <a:lnTo>
                  <a:pt x="7441822" y="5536178"/>
                </a:lnTo>
                <a:lnTo>
                  <a:pt x="7451872" y="5559628"/>
                </a:lnTo>
                <a:cubicBezTo>
                  <a:pt x="7456876" y="5583643"/>
                  <a:pt x="7429857" y="5624669"/>
                  <a:pt x="7406843" y="5628671"/>
                </a:cubicBezTo>
                <a:cubicBezTo>
                  <a:pt x="7341802" y="5639678"/>
                  <a:pt x="7263754" y="5673700"/>
                  <a:pt x="7219725" y="5642680"/>
                </a:cubicBezTo>
                <a:cubicBezTo>
                  <a:pt x="7215722" y="5639678"/>
                  <a:pt x="7189706" y="5653687"/>
                  <a:pt x="7176698" y="5663694"/>
                </a:cubicBezTo>
                <a:cubicBezTo>
                  <a:pt x="7151682" y="5682706"/>
                  <a:pt x="7142677" y="5701718"/>
                  <a:pt x="7154684" y="5715727"/>
                </a:cubicBezTo>
                <a:cubicBezTo>
                  <a:pt x="7160688" y="5723731"/>
                  <a:pt x="7167692" y="5731737"/>
                  <a:pt x="7170693" y="5741743"/>
                </a:cubicBezTo>
                <a:cubicBezTo>
                  <a:pt x="7176698" y="5757753"/>
                  <a:pt x="7170693" y="5777766"/>
                  <a:pt x="7141676" y="5795777"/>
                </a:cubicBezTo>
                <a:cubicBezTo>
                  <a:pt x="7127667" y="5804783"/>
                  <a:pt x="7102650" y="5817791"/>
                  <a:pt x="7097648" y="5814789"/>
                </a:cubicBezTo>
                <a:cubicBezTo>
                  <a:pt x="7059624" y="5787772"/>
                  <a:pt x="6996584" y="5804783"/>
                  <a:pt x="6934545" y="5820793"/>
                </a:cubicBezTo>
                <a:cubicBezTo>
                  <a:pt x="6900523" y="5829799"/>
                  <a:pt x="6865501" y="5860818"/>
                  <a:pt x="6864501" y="5884833"/>
                </a:cubicBezTo>
                <a:cubicBezTo>
                  <a:pt x="6862499" y="5920856"/>
                  <a:pt x="6865501" y="5954878"/>
                  <a:pt x="6863499" y="5990901"/>
                </a:cubicBezTo>
                <a:cubicBezTo>
                  <a:pt x="6861499" y="6019919"/>
                  <a:pt x="6837484" y="6042934"/>
                  <a:pt x="6800460" y="6058943"/>
                </a:cubicBezTo>
                <a:cubicBezTo>
                  <a:pt x="6776444" y="6068950"/>
                  <a:pt x="6752429" y="6073953"/>
                  <a:pt x="6730415" y="6086961"/>
                </a:cubicBezTo>
                <a:cubicBezTo>
                  <a:pt x="6700396" y="6105973"/>
                  <a:pt x="6664374" y="6128988"/>
                  <a:pt x="6656369" y="6160007"/>
                </a:cubicBezTo>
                <a:cubicBezTo>
                  <a:pt x="6648364" y="6191027"/>
                  <a:pt x="6673379" y="6196030"/>
                  <a:pt x="6705400" y="6189026"/>
                </a:cubicBezTo>
                <a:cubicBezTo>
                  <a:pt x="6728415" y="6184024"/>
                  <a:pt x="6733417" y="6190026"/>
                  <a:pt x="6713406" y="6210039"/>
                </a:cubicBezTo>
                <a:cubicBezTo>
                  <a:pt x="6701398" y="6222047"/>
                  <a:pt x="6685386" y="6233054"/>
                  <a:pt x="6671379" y="6243060"/>
                </a:cubicBezTo>
                <a:cubicBezTo>
                  <a:pt x="6665374" y="6247063"/>
                  <a:pt x="6652367" y="6250064"/>
                  <a:pt x="6650364" y="6247063"/>
                </a:cubicBezTo>
                <a:cubicBezTo>
                  <a:pt x="6617343" y="6207037"/>
                  <a:pt x="6576319" y="6196030"/>
                  <a:pt x="6488263" y="6273079"/>
                </a:cubicBezTo>
                <a:cubicBezTo>
                  <a:pt x="6458244" y="6299095"/>
                  <a:pt x="6466249" y="6266075"/>
                  <a:pt x="6465247" y="6251065"/>
                </a:cubicBezTo>
                <a:cubicBezTo>
                  <a:pt x="6464247" y="6231052"/>
                  <a:pt x="6429225" y="6228051"/>
                  <a:pt x="6404209" y="6242059"/>
                </a:cubicBezTo>
                <a:cubicBezTo>
                  <a:pt x="6365184" y="6264073"/>
                  <a:pt x="6378194" y="6278082"/>
                  <a:pt x="6386198" y="6288089"/>
                </a:cubicBezTo>
                <a:cubicBezTo>
                  <a:pt x="6403208" y="6309102"/>
                  <a:pt x="6414216" y="6331116"/>
                  <a:pt x="6388199" y="6371141"/>
                </a:cubicBezTo>
                <a:cubicBezTo>
                  <a:pt x="6381194" y="6383149"/>
                  <a:pt x="6370187" y="6395156"/>
                  <a:pt x="6358180" y="6406163"/>
                </a:cubicBezTo>
                <a:cubicBezTo>
                  <a:pt x="6355177" y="6409165"/>
                  <a:pt x="6343170" y="6408165"/>
                  <a:pt x="6339168" y="6406163"/>
                </a:cubicBezTo>
                <a:cubicBezTo>
                  <a:pt x="6330163" y="6400159"/>
                  <a:pt x="6324158" y="6392154"/>
                  <a:pt x="6317155" y="6385150"/>
                </a:cubicBezTo>
                <a:cubicBezTo>
                  <a:pt x="6307148" y="6373142"/>
                  <a:pt x="6298143" y="6361135"/>
                  <a:pt x="6287136" y="6350128"/>
                </a:cubicBezTo>
                <a:cubicBezTo>
                  <a:pt x="6284134" y="6347126"/>
                  <a:pt x="6269124" y="6350128"/>
                  <a:pt x="6267122" y="6352129"/>
                </a:cubicBezTo>
                <a:cubicBezTo>
                  <a:pt x="6259117" y="6362135"/>
                  <a:pt x="6246110" y="6378146"/>
                  <a:pt x="6249112" y="6382148"/>
                </a:cubicBezTo>
                <a:cubicBezTo>
                  <a:pt x="6266122" y="6414168"/>
                  <a:pt x="6294139" y="6450191"/>
                  <a:pt x="6210086" y="6497221"/>
                </a:cubicBezTo>
                <a:cubicBezTo>
                  <a:pt x="6146047" y="6533244"/>
                  <a:pt x="6097014" y="6568266"/>
                  <a:pt x="6052988" y="6625302"/>
                </a:cubicBezTo>
                <a:cubicBezTo>
                  <a:pt x="6033976" y="6650318"/>
                  <a:pt x="5990947" y="6686340"/>
                  <a:pt x="5967933" y="6692344"/>
                </a:cubicBezTo>
                <a:cubicBezTo>
                  <a:pt x="5866869" y="6717360"/>
                  <a:pt x="5837851" y="6762388"/>
                  <a:pt x="5843854" y="6829431"/>
                </a:cubicBezTo>
                <a:cubicBezTo>
                  <a:pt x="5844855" y="6839437"/>
                  <a:pt x="5831847" y="6857448"/>
                  <a:pt x="5826843" y="6870457"/>
                </a:cubicBezTo>
                <a:cubicBezTo>
                  <a:pt x="5819839" y="6890470"/>
                  <a:pt x="5808832" y="6897474"/>
                  <a:pt x="5793823" y="6889469"/>
                </a:cubicBezTo>
                <a:cubicBezTo>
                  <a:pt x="5784817" y="6884466"/>
                  <a:pt x="5777813" y="6876461"/>
                  <a:pt x="5769807" y="6869456"/>
                </a:cubicBezTo>
                <a:cubicBezTo>
                  <a:pt x="5745793" y="6846442"/>
                  <a:pt x="5725780" y="6848443"/>
                  <a:pt x="5691758" y="6903478"/>
                </a:cubicBezTo>
                <a:cubicBezTo>
                  <a:pt x="5683753" y="6916486"/>
                  <a:pt x="5641726" y="6929494"/>
                  <a:pt x="5611707" y="6942502"/>
                </a:cubicBezTo>
                <a:cubicBezTo>
                  <a:pt x="5611707" y="6931495"/>
                  <a:pt x="5606704" y="6919488"/>
                  <a:pt x="5613709" y="6911483"/>
                </a:cubicBezTo>
                <a:cubicBezTo>
                  <a:pt x="5637724" y="6885467"/>
                  <a:pt x="5666742" y="6861451"/>
                  <a:pt x="5691758" y="6836435"/>
                </a:cubicBezTo>
                <a:cubicBezTo>
                  <a:pt x="5697762" y="6831432"/>
                  <a:pt x="5699763" y="6821426"/>
                  <a:pt x="5700764" y="6816423"/>
                </a:cubicBezTo>
                <a:cubicBezTo>
                  <a:pt x="5700764" y="6813421"/>
                  <a:pt x="5692759" y="6810419"/>
                  <a:pt x="5689757" y="6812420"/>
                </a:cubicBezTo>
                <a:cubicBezTo>
                  <a:pt x="5617712" y="6853446"/>
                  <a:pt x="5528655" y="6851445"/>
                  <a:pt x="5478623" y="6950508"/>
                </a:cubicBezTo>
                <a:cubicBezTo>
                  <a:pt x="5466616" y="6973522"/>
                  <a:pt x="5452607" y="6986530"/>
                  <a:pt x="5425590" y="6995536"/>
                </a:cubicBezTo>
                <a:cubicBezTo>
                  <a:pt x="5387566" y="7008544"/>
                  <a:pt x="5347541" y="7026556"/>
                  <a:pt x="5308517" y="7045568"/>
                </a:cubicBezTo>
                <a:cubicBezTo>
                  <a:pt x="5270492" y="7064580"/>
                  <a:pt x="5290504" y="7077588"/>
                  <a:pt x="5288503" y="7093598"/>
                </a:cubicBezTo>
                <a:cubicBezTo>
                  <a:pt x="5287503" y="7103604"/>
                  <a:pt x="5277496" y="7125619"/>
                  <a:pt x="5274494" y="7125619"/>
                </a:cubicBezTo>
                <a:cubicBezTo>
                  <a:pt x="5243475" y="7135625"/>
                  <a:pt x="5213456" y="7142629"/>
                  <a:pt x="5183437" y="7151635"/>
                </a:cubicBezTo>
                <a:cubicBezTo>
                  <a:pt x="5155419" y="7159640"/>
                  <a:pt x="5126400" y="7169646"/>
                  <a:pt x="5098383" y="7179652"/>
                </a:cubicBezTo>
                <a:cubicBezTo>
                  <a:pt x="5099384" y="7196663"/>
                  <a:pt x="5106388" y="7212673"/>
                  <a:pt x="5100384" y="7230685"/>
                </a:cubicBezTo>
                <a:cubicBezTo>
                  <a:pt x="5085375" y="7278715"/>
                  <a:pt x="5062360" y="7328747"/>
                  <a:pt x="5045349" y="7376777"/>
                </a:cubicBezTo>
                <a:cubicBezTo>
                  <a:pt x="5041347" y="7388786"/>
                  <a:pt x="5045349" y="7399792"/>
                  <a:pt x="5049352" y="7408797"/>
                </a:cubicBezTo>
                <a:cubicBezTo>
                  <a:pt x="5050353" y="7412800"/>
                  <a:pt x="5059358" y="7416802"/>
                  <a:pt x="5063361" y="7413801"/>
                </a:cubicBezTo>
                <a:cubicBezTo>
                  <a:pt x="5076369" y="7406796"/>
                  <a:pt x="5079371" y="7409798"/>
                  <a:pt x="5078370" y="7412800"/>
                </a:cubicBezTo>
                <a:cubicBezTo>
                  <a:pt x="5079371" y="7410799"/>
                  <a:pt x="5080372" y="7409798"/>
                  <a:pt x="5082373" y="7406796"/>
                </a:cubicBezTo>
                <a:cubicBezTo>
                  <a:pt x="5086375" y="7399792"/>
                  <a:pt x="5092380" y="7391787"/>
                  <a:pt x="5095381" y="7385783"/>
                </a:cubicBezTo>
                <a:cubicBezTo>
                  <a:pt x="5113392" y="7342755"/>
                  <a:pt x="5131404" y="7301730"/>
                  <a:pt x="5149416" y="7258703"/>
                </a:cubicBezTo>
                <a:cubicBezTo>
                  <a:pt x="5152417" y="7251698"/>
                  <a:pt x="5157420" y="7244693"/>
                  <a:pt x="5162424" y="7237689"/>
                </a:cubicBezTo>
                <a:cubicBezTo>
                  <a:pt x="5174431" y="7238690"/>
                  <a:pt x="5192443" y="7235688"/>
                  <a:pt x="5197446" y="7242692"/>
                </a:cubicBezTo>
                <a:cubicBezTo>
                  <a:pt x="5220460" y="7273712"/>
                  <a:pt x="5271492" y="7288722"/>
                  <a:pt x="5197446" y="7370774"/>
                </a:cubicBezTo>
                <a:cubicBezTo>
                  <a:pt x="5174431" y="7395789"/>
                  <a:pt x="5191442" y="7418804"/>
                  <a:pt x="5222462" y="7418804"/>
                </a:cubicBezTo>
                <a:cubicBezTo>
                  <a:pt x="5233468" y="7418804"/>
                  <a:pt x="5241473" y="7423807"/>
                  <a:pt x="5250479" y="7426809"/>
                </a:cubicBezTo>
                <a:cubicBezTo>
                  <a:pt x="5238471" y="7439817"/>
                  <a:pt x="5227465" y="7456828"/>
                  <a:pt x="5214456" y="7463832"/>
                </a:cubicBezTo>
                <a:cubicBezTo>
                  <a:pt x="5180435" y="7482844"/>
                  <a:pt x="5145413" y="7482844"/>
                  <a:pt x="5119396" y="7534877"/>
                </a:cubicBezTo>
                <a:cubicBezTo>
                  <a:pt x="5097382" y="7578905"/>
                  <a:pt x="5046350" y="7611926"/>
                  <a:pt x="4995318" y="7624934"/>
                </a:cubicBezTo>
                <a:cubicBezTo>
                  <a:pt x="4972303" y="7630938"/>
                  <a:pt x="4950289" y="7635941"/>
                  <a:pt x="4927275" y="7640944"/>
                </a:cubicBezTo>
                <a:lnTo>
                  <a:pt x="4815204" y="7749013"/>
                </a:lnTo>
                <a:cubicBezTo>
                  <a:pt x="4832214" y="7777030"/>
                  <a:pt x="4789187" y="7813053"/>
                  <a:pt x="4773177" y="7847075"/>
                </a:cubicBezTo>
                <a:cubicBezTo>
                  <a:pt x="4743158" y="7907113"/>
                  <a:pt x="4721144" y="7900108"/>
                  <a:pt x="4695128" y="7884098"/>
                </a:cubicBezTo>
                <a:cubicBezTo>
                  <a:pt x="4691125" y="7882097"/>
                  <a:pt x="4681119" y="7885098"/>
                  <a:pt x="4674116" y="7886099"/>
                </a:cubicBezTo>
                <a:cubicBezTo>
                  <a:pt x="4671113" y="7897106"/>
                  <a:pt x="4664108" y="7911115"/>
                  <a:pt x="4666109" y="7920121"/>
                </a:cubicBezTo>
                <a:cubicBezTo>
                  <a:pt x="4686122" y="8007176"/>
                  <a:pt x="4684121" y="8010178"/>
                  <a:pt x="4571049" y="8037195"/>
                </a:cubicBezTo>
                <a:cubicBezTo>
                  <a:pt x="4534026" y="8046201"/>
                  <a:pt x="4497002" y="8052204"/>
                  <a:pt x="4458978" y="8065212"/>
                </a:cubicBezTo>
                <a:cubicBezTo>
                  <a:pt x="4435964" y="8072217"/>
                  <a:pt x="4413950" y="8092230"/>
                  <a:pt x="4401942" y="8116245"/>
                </a:cubicBezTo>
                <a:cubicBezTo>
                  <a:pt x="4387933" y="8145263"/>
                  <a:pt x="4373925" y="8175283"/>
                  <a:pt x="4336901" y="8193294"/>
                </a:cubicBezTo>
                <a:cubicBezTo>
                  <a:pt x="4299878" y="8211306"/>
                  <a:pt x="4248847" y="8215308"/>
                  <a:pt x="4233837" y="8259336"/>
                </a:cubicBezTo>
                <a:cubicBezTo>
                  <a:pt x="4216825" y="8310367"/>
                  <a:pt x="4173798" y="8308366"/>
                  <a:pt x="4146781" y="8335384"/>
                </a:cubicBezTo>
                <a:cubicBezTo>
                  <a:pt x="4078738" y="8402427"/>
                  <a:pt x="4047718" y="8417435"/>
                  <a:pt x="3976673" y="8421438"/>
                </a:cubicBezTo>
                <a:cubicBezTo>
                  <a:pt x="3956660" y="8422438"/>
                  <a:pt x="3957661" y="8422438"/>
                  <a:pt x="3941652" y="8467467"/>
                </a:cubicBezTo>
                <a:cubicBezTo>
                  <a:pt x="3937649" y="8478475"/>
                  <a:pt x="3926642" y="8500488"/>
                  <a:pt x="3923640" y="8500488"/>
                </a:cubicBezTo>
                <a:cubicBezTo>
                  <a:pt x="3870606" y="8512495"/>
                  <a:pt x="3863602" y="8556524"/>
                  <a:pt x="3834583" y="8585541"/>
                </a:cubicBezTo>
                <a:cubicBezTo>
                  <a:pt x="3802563" y="8618562"/>
                  <a:pt x="3765540" y="8648581"/>
                  <a:pt x="3731518" y="8679601"/>
                </a:cubicBezTo>
                <a:cubicBezTo>
                  <a:pt x="3717509" y="8691609"/>
                  <a:pt x="3699498" y="8703616"/>
                  <a:pt x="3690492" y="8716625"/>
                </a:cubicBezTo>
                <a:cubicBezTo>
                  <a:pt x="3681486" y="8728632"/>
                  <a:pt x="3680486" y="8742641"/>
                  <a:pt x="3677484" y="8755649"/>
                </a:cubicBezTo>
                <a:cubicBezTo>
                  <a:pt x="3664476" y="8800678"/>
                  <a:pt x="3664476" y="8801679"/>
                  <a:pt x="3593431" y="8835700"/>
                </a:cubicBezTo>
                <a:cubicBezTo>
                  <a:pt x="3581423" y="8834699"/>
                  <a:pt x="3571417" y="8830697"/>
                  <a:pt x="3557408" y="8832698"/>
                </a:cubicBezTo>
                <a:cubicBezTo>
                  <a:pt x="3536395" y="8836701"/>
                  <a:pt x="3512380" y="8844706"/>
                  <a:pt x="3490366" y="8850709"/>
                </a:cubicBezTo>
                <a:cubicBezTo>
                  <a:pt x="3491366" y="8866720"/>
                  <a:pt x="3489365" y="8885731"/>
                  <a:pt x="3495369" y="8898739"/>
                </a:cubicBezTo>
                <a:cubicBezTo>
                  <a:pt x="3503374" y="8917752"/>
                  <a:pt x="3527389" y="8927758"/>
                  <a:pt x="3526388" y="8949772"/>
                </a:cubicBezTo>
                <a:cubicBezTo>
                  <a:pt x="3524387" y="8985795"/>
                  <a:pt x="3476357" y="9016815"/>
                  <a:pt x="3444337" y="9046834"/>
                </a:cubicBezTo>
                <a:cubicBezTo>
                  <a:pt x="3415318" y="9073850"/>
                  <a:pt x="3395305" y="9097866"/>
                  <a:pt x="3384299" y="9127885"/>
                </a:cubicBezTo>
                <a:cubicBezTo>
                  <a:pt x="3373292" y="9155902"/>
                  <a:pt x="3365286" y="9187923"/>
                  <a:pt x="3343273" y="9211938"/>
                </a:cubicBezTo>
                <a:cubicBezTo>
                  <a:pt x="3291240" y="9269975"/>
                  <a:pt x="3317256" y="9287986"/>
                  <a:pt x="3332266" y="9315003"/>
                </a:cubicBezTo>
                <a:cubicBezTo>
                  <a:pt x="3335267" y="9320006"/>
                  <a:pt x="3324261" y="9335016"/>
                  <a:pt x="3319258" y="9346022"/>
                </a:cubicBezTo>
                <a:cubicBezTo>
                  <a:pt x="3312253" y="9347023"/>
                  <a:pt x="3304248" y="9349024"/>
                  <a:pt x="3299245" y="9348024"/>
                </a:cubicBezTo>
                <a:cubicBezTo>
                  <a:pt x="3294242" y="9346022"/>
                  <a:pt x="3293241" y="9340019"/>
                  <a:pt x="3288238" y="9338018"/>
                </a:cubicBezTo>
                <a:cubicBezTo>
                  <a:pt x="3240207" y="9314002"/>
                  <a:pt x="3218194" y="9320006"/>
                  <a:pt x="3161157" y="9380044"/>
                </a:cubicBezTo>
                <a:cubicBezTo>
                  <a:pt x="3153152" y="9389050"/>
                  <a:pt x="3152152" y="9403059"/>
                  <a:pt x="3150150" y="9414065"/>
                </a:cubicBezTo>
                <a:cubicBezTo>
                  <a:pt x="3150150" y="9415066"/>
                  <a:pt x="3163159" y="9413065"/>
                  <a:pt x="3171164" y="9409062"/>
                </a:cubicBezTo>
                <a:cubicBezTo>
                  <a:pt x="3193178" y="9399056"/>
                  <a:pt x="3216192" y="9385047"/>
                  <a:pt x="3236205" y="9380044"/>
                </a:cubicBezTo>
                <a:cubicBezTo>
                  <a:pt x="3245210" y="9378043"/>
                  <a:pt x="3254216" y="9394053"/>
                  <a:pt x="3250214" y="9404059"/>
                </a:cubicBezTo>
                <a:cubicBezTo>
                  <a:pt x="3233203" y="9454091"/>
                  <a:pt x="3167161" y="9491114"/>
                  <a:pt x="3141145" y="9546149"/>
                </a:cubicBezTo>
                <a:cubicBezTo>
                  <a:pt x="3126135" y="9578169"/>
                  <a:pt x="3076104" y="9569163"/>
                  <a:pt x="3040081" y="9583173"/>
                </a:cubicBezTo>
                <a:cubicBezTo>
                  <a:pt x="3027073" y="9588176"/>
                  <a:pt x="3013064" y="9598182"/>
                  <a:pt x="2999055" y="9606187"/>
                </a:cubicBezTo>
                <a:lnTo>
                  <a:pt x="2999059" y="9606519"/>
                </a:lnTo>
                <a:lnTo>
                  <a:pt x="2998054" y="9607188"/>
                </a:lnTo>
                <a:lnTo>
                  <a:pt x="2999068" y="9607442"/>
                </a:lnTo>
                <a:lnTo>
                  <a:pt x="2999305" y="9630328"/>
                </a:lnTo>
                <a:cubicBezTo>
                  <a:pt x="2996554" y="9638958"/>
                  <a:pt x="2990550" y="9648214"/>
                  <a:pt x="2980043" y="9658220"/>
                </a:cubicBezTo>
                <a:cubicBezTo>
                  <a:pt x="2946021" y="9690240"/>
                  <a:pt x="2924008" y="9687239"/>
                  <a:pt x="2905996" y="9673230"/>
                </a:cubicBezTo>
                <a:cubicBezTo>
                  <a:pt x="2893989" y="9664224"/>
                  <a:pt x="2872975" y="9650215"/>
                  <a:pt x="2862969" y="9657220"/>
                </a:cubicBezTo>
                <a:cubicBezTo>
                  <a:pt x="2836952" y="9675231"/>
                  <a:pt x="2852963" y="9687239"/>
                  <a:pt x="2854964" y="9701247"/>
                </a:cubicBezTo>
                <a:cubicBezTo>
                  <a:pt x="2859967" y="9729264"/>
                  <a:pt x="2827947" y="9752280"/>
                  <a:pt x="2801930" y="9777295"/>
                </a:cubicBezTo>
                <a:cubicBezTo>
                  <a:pt x="2779916" y="9799309"/>
                  <a:pt x="2742893" y="9830329"/>
                  <a:pt x="2788922" y="9832330"/>
                </a:cubicBezTo>
                <a:cubicBezTo>
                  <a:pt x="2794926" y="9832330"/>
                  <a:pt x="2802931" y="9831329"/>
                  <a:pt x="2807934" y="9833331"/>
                </a:cubicBezTo>
                <a:cubicBezTo>
                  <a:pt x="2918004" y="9893369"/>
                  <a:pt x="2880980" y="9906377"/>
                  <a:pt x="2767909" y="10011443"/>
                </a:cubicBezTo>
                <a:cubicBezTo>
                  <a:pt x="2724881" y="10051468"/>
                  <a:pt x="2682855" y="10075484"/>
                  <a:pt x="2634824" y="10095496"/>
                </a:cubicBezTo>
                <a:cubicBezTo>
                  <a:pt x="2604805" y="10108505"/>
                  <a:pt x="2584793" y="10154533"/>
                  <a:pt x="2600803" y="10166541"/>
                </a:cubicBezTo>
                <a:cubicBezTo>
                  <a:pt x="2616813" y="10178549"/>
                  <a:pt x="2637826" y="10184552"/>
                  <a:pt x="2655838" y="10193558"/>
                </a:cubicBezTo>
                <a:cubicBezTo>
                  <a:pt x="2662842" y="10197561"/>
                  <a:pt x="2678852" y="10200563"/>
                  <a:pt x="2675850" y="10205566"/>
                </a:cubicBezTo>
                <a:cubicBezTo>
                  <a:pt x="2664843" y="10227580"/>
                  <a:pt x="2646832" y="10245591"/>
                  <a:pt x="2620816" y="10255598"/>
                </a:cubicBezTo>
                <a:cubicBezTo>
                  <a:pt x="2601804" y="10263603"/>
                  <a:pt x="2578789" y="10258600"/>
                  <a:pt x="2563780" y="10293622"/>
                </a:cubicBezTo>
                <a:cubicBezTo>
                  <a:pt x="2543767" y="10339651"/>
                  <a:pt x="2485730" y="10392685"/>
                  <a:pt x="2508745" y="10432710"/>
                </a:cubicBezTo>
                <a:cubicBezTo>
                  <a:pt x="2512747" y="10439714"/>
                  <a:pt x="2495736" y="10451722"/>
                  <a:pt x="2478726" y="10450721"/>
                </a:cubicBezTo>
                <a:cubicBezTo>
                  <a:pt x="2461715" y="10448720"/>
                  <a:pt x="2444704" y="10444717"/>
                  <a:pt x="2425692" y="10448720"/>
                </a:cubicBezTo>
                <a:cubicBezTo>
                  <a:pt x="2416687" y="10450721"/>
                  <a:pt x="2399676" y="10470734"/>
                  <a:pt x="2388669" y="10484742"/>
                </a:cubicBezTo>
                <a:cubicBezTo>
                  <a:pt x="2373659" y="10503755"/>
                  <a:pt x="2380664" y="10508758"/>
                  <a:pt x="2400676" y="10504755"/>
                </a:cubicBezTo>
                <a:cubicBezTo>
                  <a:pt x="2420689" y="10500753"/>
                  <a:pt x="2444704" y="10506756"/>
                  <a:pt x="2416687" y="10531772"/>
                </a:cubicBezTo>
                <a:cubicBezTo>
                  <a:pt x="2350645" y="10591810"/>
                  <a:pt x="2318624" y="10638840"/>
                  <a:pt x="2365654" y="10671861"/>
                </a:cubicBezTo>
                <a:cubicBezTo>
                  <a:pt x="2369657" y="10674863"/>
                  <a:pt x="2357649" y="10692874"/>
                  <a:pt x="2353647" y="10704882"/>
                </a:cubicBezTo>
                <a:cubicBezTo>
                  <a:pt x="2303365" y="10710886"/>
                  <a:pt x="2296423" y="10745033"/>
                  <a:pt x="2282164" y="10774395"/>
                </a:cubicBezTo>
                <a:lnTo>
                  <a:pt x="2264034" y="10800309"/>
                </a:lnTo>
                <a:lnTo>
                  <a:pt x="2252208" y="10786809"/>
                </a:lnTo>
                <a:cubicBezTo>
                  <a:pt x="2247830" y="10782181"/>
                  <a:pt x="2243077" y="10777928"/>
                  <a:pt x="2237573" y="10774926"/>
                </a:cubicBezTo>
                <a:cubicBezTo>
                  <a:pt x="2233571" y="10772925"/>
                  <a:pt x="2218561" y="10782931"/>
                  <a:pt x="2208555" y="10789935"/>
                </a:cubicBezTo>
                <a:cubicBezTo>
                  <a:pt x="2206554" y="10790936"/>
                  <a:pt x="2204552" y="10802944"/>
                  <a:pt x="2206554" y="10805946"/>
                </a:cubicBezTo>
                <a:cubicBezTo>
                  <a:pt x="2214059" y="10819454"/>
                  <a:pt x="2226629" y="10822831"/>
                  <a:pt x="2244687" y="10813967"/>
                </a:cubicBezTo>
                <a:lnTo>
                  <a:pt x="2263708" y="10801520"/>
                </a:lnTo>
                <a:lnTo>
                  <a:pt x="2266733" y="10816312"/>
                </a:lnTo>
                <a:cubicBezTo>
                  <a:pt x="2266780" y="10832025"/>
                  <a:pt x="2256836" y="10848723"/>
                  <a:pt x="2230569" y="10865984"/>
                </a:cubicBezTo>
                <a:cubicBezTo>
                  <a:pt x="2204553" y="10883995"/>
                  <a:pt x="2181538" y="10902257"/>
                  <a:pt x="2162401" y="10920268"/>
                </a:cubicBezTo>
                <a:lnTo>
                  <a:pt x="2118751" y="10971578"/>
                </a:lnTo>
                <a:lnTo>
                  <a:pt x="2091481" y="10947035"/>
                </a:lnTo>
                <a:cubicBezTo>
                  <a:pt x="2087478" y="10945033"/>
                  <a:pt x="2071468" y="10956041"/>
                  <a:pt x="2061462" y="10963045"/>
                </a:cubicBezTo>
                <a:cubicBezTo>
                  <a:pt x="2059461" y="10965046"/>
                  <a:pt x="2057459" y="10976053"/>
                  <a:pt x="2059461" y="10979055"/>
                </a:cubicBezTo>
                <a:cubicBezTo>
                  <a:pt x="2067716" y="10993314"/>
                  <a:pt x="2080474" y="10996879"/>
                  <a:pt x="2099846" y="10987639"/>
                </a:cubicBezTo>
                <a:lnTo>
                  <a:pt x="2118997" y="10975623"/>
                </a:lnTo>
                <a:lnTo>
                  <a:pt x="2124502" y="10985059"/>
                </a:lnTo>
                <a:cubicBezTo>
                  <a:pt x="2128504" y="11000068"/>
                  <a:pt x="2130505" y="11015078"/>
                  <a:pt x="2133507" y="11031088"/>
                </a:cubicBezTo>
                <a:cubicBezTo>
                  <a:pt x="2118498" y="11037092"/>
                  <a:pt x="2101487" y="11046098"/>
                  <a:pt x="2088479" y="11047098"/>
                </a:cubicBezTo>
                <a:cubicBezTo>
                  <a:pt x="2063463" y="11049099"/>
                  <a:pt x="2040448" y="11045097"/>
                  <a:pt x="2015433" y="11045097"/>
                </a:cubicBezTo>
                <a:cubicBezTo>
                  <a:pt x="2009429" y="11045097"/>
                  <a:pt x="2001424" y="11048099"/>
                  <a:pt x="1994419" y="11050100"/>
                </a:cubicBezTo>
                <a:cubicBezTo>
                  <a:pt x="1992418" y="11057104"/>
                  <a:pt x="1987415" y="11066110"/>
                  <a:pt x="1989416" y="11070113"/>
                </a:cubicBezTo>
                <a:cubicBezTo>
                  <a:pt x="1997421" y="11089125"/>
                  <a:pt x="2008428" y="11105135"/>
                  <a:pt x="2015433" y="11125147"/>
                </a:cubicBezTo>
                <a:cubicBezTo>
                  <a:pt x="2020436" y="11140157"/>
                  <a:pt x="2008428" y="11144160"/>
                  <a:pt x="1988416" y="11156167"/>
                </a:cubicBezTo>
                <a:cubicBezTo>
                  <a:pt x="1891354" y="11210201"/>
                  <a:pt x="1889353" y="11215204"/>
                  <a:pt x="1917371" y="11260233"/>
                </a:cubicBezTo>
                <a:cubicBezTo>
                  <a:pt x="1925376" y="11273241"/>
                  <a:pt x="1938384" y="11282247"/>
                  <a:pt x="1946389" y="11296256"/>
                </a:cubicBezTo>
                <a:cubicBezTo>
                  <a:pt x="1959397" y="11318270"/>
                  <a:pt x="1937383" y="11345287"/>
                  <a:pt x="1908365" y="11371303"/>
                </a:cubicBezTo>
                <a:cubicBezTo>
                  <a:pt x="1880347" y="11397320"/>
                  <a:pt x="1853330" y="11420334"/>
                  <a:pt x="1831316" y="11405325"/>
                </a:cubicBezTo>
                <a:cubicBezTo>
                  <a:pt x="1818308" y="11397320"/>
                  <a:pt x="1809302" y="11384311"/>
                  <a:pt x="1795293" y="11377307"/>
                </a:cubicBezTo>
                <a:cubicBezTo>
                  <a:pt x="1782285" y="11371303"/>
                  <a:pt x="1767276" y="11379308"/>
                  <a:pt x="1761272" y="11395318"/>
                </a:cubicBezTo>
                <a:cubicBezTo>
                  <a:pt x="1727250" y="11473368"/>
                  <a:pt x="1712241" y="11430340"/>
                  <a:pt x="1691228" y="11423336"/>
                </a:cubicBezTo>
                <a:cubicBezTo>
                  <a:pt x="1687225" y="11422335"/>
                  <a:pt x="1684223" y="11418333"/>
                  <a:pt x="1681221" y="11416332"/>
                </a:cubicBezTo>
                <a:cubicBezTo>
                  <a:pt x="1614179" y="11484375"/>
                  <a:pt x="1606174" y="11493381"/>
                  <a:pt x="1630189" y="11517396"/>
                </a:cubicBezTo>
                <a:cubicBezTo>
                  <a:pt x="1671215" y="11557421"/>
                  <a:pt x="1622184" y="11626464"/>
                  <a:pt x="1603172" y="11685502"/>
                </a:cubicBezTo>
                <a:cubicBezTo>
                  <a:pt x="1601171" y="11690505"/>
                  <a:pt x="1578156" y="11702513"/>
                  <a:pt x="1566149" y="11707516"/>
                </a:cubicBezTo>
                <a:cubicBezTo>
                  <a:pt x="1525122" y="11723526"/>
                  <a:pt x="1538131" y="11741537"/>
                  <a:pt x="1542133" y="11752545"/>
                </a:cubicBezTo>
                <a:cubicBezTo>
                  <a:pt x="1552140" y="11777561"/>
                  <a:pt x="1580157" y="11784565"/>
                  <a:pt x="1615179" y="11779561"/>
                </a:cubicBezTo>
                <a:cubicBezTo>
                  <a:pt x="1632190" y="11777561"/>
                  <a:pt x="1635192" y="11785565"/>
                  <a:pt x="1619182" y="11804577"/>
                </a:cubicBezTo>
                <a:cubicBezTo>
                  <a:pt x="1608175" y="11816584"/>
                  <a:pt x="1587162" y="11836597"/>
                  <a:pt x="1580157" y="11836597"/>
                </a:cubicBezTo>
                <a:cubicBezTo>
                  <a:pt x="1534379" y="11833597"/>
                  <a:pt x="1484660" y="11850294"/>
                  <a:pt x="1433112" y="11877405"/>
                </a:cubicBezTo>
                <a:lnTo>
                  <a:pt x="1390254" y="11902289"/>
                </a:lnTo>
                <a:lnTo>
                  <a:pt x="1390037" y="11901638"/>
                </a:lnTo>
                <a:lnTo>
                  <a:pt x="1389633" y="11902649"/>
                </a:lnTo>
                <a:lnTo>
                  <a:pt x="1388934" y="11903055"/>
                </a:lnTo>
                <a:lnTo>
                  <a:pt x="1389037" y="11902640"/>
                </a:lnTo>
                <a:cubicBezTo>
                  <a:pt x="1388036" y="11903640"/>
                  <a:pt x="1386035" y="11904641"/>
                  <a:pt x="1384033" y="11905641"/>
                </a:cubicBezTo>
                <a:cubicBezTo>
                  <a:pt x="1376028" y="11903640"/>
                  <a:pt x="1368023" y="11899637"/>
                  <a:pt x="1359018" y="11902640"/>
                </a:cubicBezTo>
                <a:cubicBezTo>
                  <a:pt x="1346009" y="11908643"/>
                  <a:pt x="1341006" y="11923653"/>
                  <a:pt x="1353014" y="11922652"/>
                </a:cubicBezTo>
                <a:cubicBezTo>
                  <a:pt x="1357017" y="11922652"/>
                  <a:pt x="1362020" y="11920151"/>
                  <a:pt x="1367398" y="11916774"/>
                </a:cubicBezTo>
                <a:lnTo>
                  <a:pt x="1381034" y="11907649"/>
                </a:lnTo>
                <a:lnTo>
                  <a:pt x="1396291" y="11941539"/>
                </a:lnTo>
                <a:cubicBezTo>
                  <a:pt x="1399794" y="11953922"/>
                  <a:pt x="1401545" y="11967681"/>
                  <a:pt x="1401044" y="11983691"/>
                </a:cubicBezTo>
                <a:cubicBezTo>
                  <a:pt x="1398042" y="12038726"/>
                  <a:pt x="1386035" y="12101765"/>
                  <a:pt x="1427061" y="12130783"/>
                </a:cubicBezTo>
                <a:cubicBezTo>
                  <a:pt x="1430062" y="12132785"/>
                  <a:pt x="1426060" y="12143792"/>
                  <a:pt x="1421057" y="12150796"/>
                </a:cubicBezTo>
                <a:cubicBezTo>
                  <a:pt x="1419055" y="12153798"/>
                  <a:pt x="1408048" y="12158802"/>
                  <a:pt x="1403045" y="12159802"/>
                </a:cubicBezTo>
                <a:cubicBezTo>
                  <a:pt x="1371025" y="12160802"/>
                  <a:pt x="1340005" y="12159802"/>
                  <a:pt x="1307985" y="12162804"/>
                </a:cubicBezTo>
                <a:cubicBezTo>
                  <a:pt x="1289974" y="12163805"/>
                  <a:pt x="1275965" y="12176812"/>
                  <a:pt x="1275965" y="12190821"/>
                </a:cubicBezTo>
                <a:cubicBezTo>
                  <a:pt x="1276966" y="12201828"/>
                  <a:pt x="1278967" y="12216838"/>
                  <a:pt x="1287973" y="12217839"/>
                </a:cubicBezTo>
                <a:cubicBezTo>
                  <a:pt x="1310987" y="12220840"/>
                  <a:pt x="1338004" y="12217839"/>
                  <a:pt x="1364021" y="12215837"/>
                </a:cubicBezTo>
                <a:cubicBezTo>
                  <a:pt x="1412051" y="12212836"/>
                  <a:pt x="1433064" y="12223843"/>
                  <a:pt x="1417054" y="12285881"/>
                </a:cubicBezTo>
                <a:cubicBezTo>
                  <a:pt x="1399043" y="12354925"/>
                  <a:pt x="1403045" y="12412963"/>
                  <a:pt x="1308986" y="12479004"/>
                </a:cubicBezTo>
                <a:cubicBezTo>
                  <a:pt x="1280968" y="12499017"/>
                  <a:pt x="1253951" y="12528035"/>
                  <a:pt x="1228935" y="12555052"/>
                </a:cubicBezTo>
                <a:cubicBezTo>
                  <a:pt x="1217928" y="12567059"/>
                  <a:pt x="1201918" y="12590074"/>
                  <a:pt x="1204920" y="12595077"/>
                </a:cubicBezTo>
                <a:cubicBezTo>
                  <a:pt x="1226934" y="12635103"/>
                  <a:pt x="1175902" y="12706147"/>
                  <a:pt x="1184907" y="12751176"/>
                </a:cubicBezTo>
                <a:cubicBezTo>
                  <a:pt x="1186909" y="12760182"/>
                  <a:pt x="1203919" y="12759181"/>
                  <a:pt x="1214926" y="12761182"/>
                </a:cubicBezTo>
                <a:cubicBezTo>
                  <a:pt x="1216928" y="12761182"/>
                  <a:pt x="1227935" y="12751176"/>
                  <a:pt x="1228935" y="12748175"/>
                </a:cubicBezTo>
                <a:cubicBezTo>
                  <a:pt x="1248948" y="12681131"/>
                  <a:pt x="1305984" y="12692138"/>
                  <a:pt x="1344008" y="12662119"/>
                </a:cubicBezTo>
                <a:cubicBezTo>
                  <a:pt x="1377029" y="12636103"/>
                  <a:pt x="1394040" y="12653114"/>
                  <a:pt x="1392038" y="12683133"/>
                </a:cubicBezTo>
                <a:cubicBezTo>
                  <a:pt x="1391038" y="12700144"/>
                  <a:pt x="1392038" y="12717154"/>
                  <a:pt x="1392038" y="12734165"/>
                </a:cubicBezTo>
                <a:cubicBezTo>
                  <a:pt x="1367023" y="12758181"/>
                  <a:pt x="1344008" y="12783197"/>
                  <a:pt x="1310987" y="12795204"/>
                </a:cubicBezTo>
                <a:cubicBezTo>
                  <a:pt x="1290974" y="12802208"/>
                  <a:pt x="1269961" y="12819219"/>
                  <a:pt x="1248948" y="12832227"/>
                </a:cubicBezTo>
                <a:cubicBezTo>
                  <a:pt x="1242944" y="12836230"/>
                  <a:pt x="1238942" y="12845235"/>
                  <a:pt x="1233938" y="12852239"/>
                </a:cubicBezTo>
                <a:cubicBezTo>
                  <a:pt x="1222931" y="12870251"/>
                  <a:pt x="1226934" y="12876255"/>
                  <a:pt x="1247947" y="12868251"/>
                </a:cubicBezTo>
                <a:cubicBezTo>
                  <a:pt x="1303983" y="12846236"/>
                  <a:pt x="1365021" y="12812214"/>
                  <a:pt x="1416054" y="12804210"/>
                </a:cubicBezTo>
                <a:cubicBezTo>
                  <a:pt x="1468086" y="12795204"/>
                  <a:pt x="1510113" y="12810213"/>
                  <a:pt x="1557143" y="12814216"/>
                </a:cubicBezTo>
                <a:cubicBezTo>
                  <a:pt x="1562146" y="12814216"/>
                  <a:pt x="1570151" y="12810213"/>
                  <a:pt x="1576155" y="12808213"/>
                </a:cubicBezTo>
                <a:cubicBezTo>
                  <a:pt x="1577156" y="12801207"/>
                  <a:pt x="1583159" y="12791201"/>
                  <a:pt x="1580157" y="12789200"/>
                </a:cubicBezTo>
                <a:cubicBezTo>
                  <a:pt x="1547137" y="12764184"/>
                  <a:pt x="1554141" y="12714153"/>
                  <a:pt x="1552140" y="12670125"/>
                </a:cubicBezTo>
                <a:cubicBezTo>
                  <a:pt x="1520119" y="12693140"/>
                  <a:pt x="1497105" y="12698143"/>
                  <a:pt x="1490100" y="12673127"/>
                </a:cubicBezTo>
                <a:cubicBezTo>
                  <a:pt x="1486098" y="12657116"/>
                  <a:pt x="1497105" y="12635103"/>
                  <a:pt x="1521120" y="12614090"/>
                </a:cubicBezTo>
                <a:cubicBezTo>
                  <a:pt x="1542133" y="12596078"/>
                  <a:pt x="1561145" y="12576065"/>
                  <a:pt x="1581158" y="12558054"/>
                </a:cubicBezTo>
                <a:cubicBezTo>
                  <a:pt x="1611177" y="12530036"/>
                  <a:pt x="1636193" y="12515027"/>
                  <a:pt x="1654204" y="12535039"/>
                </a:cubicBezTo>
                <a:cubicBezTo>
                  <a:pt x="1694230" y="12580068"/>
                  <a:pt x="1736256" y="12623095"/>
                  <a:pt x="1777282" y="12667122"/>
                </a:cubicBezTo>
                <a:cubicBezTo>
                  <a:pt x="1766275" y="12678130"/>
                  <a:pt x="1756269" y="12689137"/>
                  <a:pt x="1745262" y="12700144"/>
                </a:cubicBezTo>
                <a:cubicBezTo>
                  <a:pt x="1671215" y="12773190"/>
                  <a:pt x="1671215" y="12773190"/>
                  <a:pt x="1704236" y="12822220"/>
                </a:cubicBezTo>
                <a:cubicBezTo>
                  <a:pt x="1732254" y="12808213"/>
                  <a:pt x="1770278" y="12796204"/>
                  <a:pt x="1779283" y="12781195"/>
                </a:cubicBezTo>
                <a:cubicBezTo>
                  <a:pt x="1805300" y="12738168"/>
                  <a:pt x="1824312" y="12705147"/>
                  <a:pt x="1848327" y="12741169"/>
                </a:cubicBezTo>
                <a:cubicBezTo>
                  <a:pt x="1869340" y="12771188"/>
                  <a:pt x="1905363" y="12765185"/>
                  <a:pt x="1952393" y="12744172"/>
                </a:cubicBezTo>
                <a:cubicBezTo>
                  <a:pt x="1957396" y="12742170"/>
                  <a:pt x="1964400" y="12734165"/>
                  <a:pt x="1966402" y="12730163"/>
                </a:cubicBezTo>
                <a:cubicBezTo>
                  <a:pt x="1968403" y="12724159"/>
                  <a:pt x="1968403" y="12717154"/>
                  <a:pt x="1966402" y="12712151"/>
                </a:cubicBezTo>
                <a:cubicBezTo>
                  <a:pt x="1956395" y="12690137"/>
                  <a:pt x="1923374" y="12703146"/>
                  <a:pt x="1901361" y="12699143"/>
                </a:cubicBezTo>
                <a:cubicBezTo>
                  <a:pt x="1885350" y="12697141"/>
                  <a:pt x="1866338" y="12688137"/>
                  <a:pt x="1887352" y="12660118"/>
                </a:cubicBezTo>
                <a:cubicBezTo>
                  <a:pt x="1914369" y="12624096"/>
                  <a:pt x="1932380" y="12590074"/>
                  <a:pt x="1944388" y="12554052"/>
                </a:cubicBezTo>
                <a:cubicBezTo>
                  <a:pt x="1950391" y="12536040"/>
                  <a:pt x="1966402" y="12516027"/>
                  <a:pt x="1978409" y="12497015"/>
                </a:cubicBezTo>
                <a:cubicBezTo>
                  <a:pt x="1994419" y="12508023"/>
                  <a:pt x="2022437" y="12512024"/>
                  <a:pt x="2025439" y="12531037"/>
                </a:cubicBezTo>
                <a:cubicBezTo>
                  <a:pt x="2029442" y="12558054"/>
                  <a:pt x="2015433" y="12596078"/>
                  <a:pt x="2007428" y="12630099"/>
                </a:cubicBezTo>
                <a:cubicBezTo>
                  <a:pt x="2002425" y="12649112"/>
                  <a:pt x="2007428" y="12655115"/>
                  <a:pt x="2029442" y="12639105"/>
                </a:cubicBezTo>
                <a:cubicBezTo>
                  <a:pt x="2042450" y="12629099"/>
                  <a:pt x="2056459" y="12615090"/>
                  <a:pt x="2064464" y="12602081"/>
                </a:cubicBezTo>
                <a:cubicBezTo>
                  <a:pt x="2073469" y="12588073"/>
                  <a:pt x="2077472" y="12573064"/>
                  <a:pt x="2081474" y="12560055"/>
                </a:cubicBezTo>
                <a:cubicBezTo>
                  <a:pt x="2085477" y="12546046"/>
                  <a:pt x="2089480" y="12532037"/>
                  <a:pt x="2090480" y="12519029"/>
                </a:cubicBezTo>
                <a:cubicBezTo>
                  <a:pt x="2091481" y="12499017"/>
                  <a:pt x="2061462" y="12482005"/>
                  <a:pt x="2117497" y="12458991"/>
                </a:cubicBezTo>
                <a:cubicBezTo>
                  <a:pt x="2168530" y="12437978"/>
                  <a:pt x="2154521" y="12388947"/>
                  <a:pt x="2195547" y="12366932"/>
                </a:cubicBezTo>
                <a:cubicBezTo>
                  <a:pt x="2209556" y="12359929"/>
                  <a:pt x="2229568" y="12348922"/>
                  <a:pt x="2235572" y="12352925"/>
                </a:cubicBezTo>
                <a:cubicBezTo>
                  <a:pt x="2257586" y="12366932"/>
                  <a:pt x="2270594" y="12389948"/>
                  <a:pt x="2294609" y="12400954"/>
                </a:cubicBezTo>
                <a:cubicBezTo>
                  <a:pt x="2304616" y="12405957"/>
                  <a:pt x="2330632" y="12391948"/>
                  <a:pt x="2350645" y="12385945"/>
                </a:cubicBezTo>
                <a:cubicBezTo>
                  <a:pt x="2366655" y="12409960"/>
                  <a:pt x="2334635" y="12481005"/>
                  <a:pt x="2415686" y="12440980"/>
                </a:cubicBezTo>
                <a:cubicBezTo>
                  <a:pt x="2429695" y="12433976"/>
                  <a:pt x="2443704" y="12433976"/>
                  <a:pt x="2456712" y="12432975"/>
                </a:cubicBezTo>
                <a:cubicBezTo>
                  <a:pt x="2482728" y="12430973"/>
                  <a:pt x="2486731" y="12464995"/>
                  <a:pt x="2463716" y="12491011"/>
                </a:cubicBezTo>
                <a:cubicBezTo>
                  <a:pt x="2427694" y="12530036"/>
                  <a:pt x="2389669" y="12568061"/>
                  <a:pt x="2354647" y="12607084"/>
                </a:cubicBezTo>
                <a:cubicBezTo>
                  <a:pt x="2338637" y="12625096"/>
                  <a:pt x="2332633" y="12650112"/>
                  <a:pt x="2316623" y="12668124"/>
                </a:cubicBezTo>
                <a:cubicBezTo>
                  <a:pt x="2282602" y="12705147"/>
                  <a:pt x="2264590" y="12686135"/>
                  <a:pt x="2241576" y="12682132"/>
                </a:cubicBezTo>
                <a:cubicBezTo>
                  <a:pt x="2236573" y="12681131"/>
                  <a:pt x="2227567" y="12682132"/>
                  <a:pt x="2220562" y="12687135"/>
                </a:cubicBezTo>
                <a:cubicBezTo>
                  <a:pt x="2206554" y="12696141"/>
                  <a:pt x="2191544" y="12707148"/>
                  <a:pt x="2180537" y="12719156"/>
                </a:cubicBezTo>
                <a:cubicBezTo>
                  <a:pt x="2163526" y="12739169"/>
                  <a:pt x="2170531" y="12742170"/>
                  <a:pt x="2187542" y="12743171"/>
                </a:cubicBezTo>
                <a:cubicBezTo>
                  <a:pt x="2211557" y="12744172"/>
                  <a:pt x="2231569" y="12753178"/>
                  <a:pt x="2250581" y="12761182"/>
                </a:cubicBezTo>
                <a:cubicBezTo>
                  <a:pt x="2265591" y="12768187"/>
                  <a:pt x="2266592" y="12785198"/>
                  <a:pt x="2248580" y="12807211"/>
                </a:cubicBezTo>
                <a:cubicBezTo>
                  <a:pt x="2245578" y="12811214"/>
                  <a:pt x="2226566" y="12806211"/>
                  <a:pt x="2213558" y="12806211"/>
                </a:cubicBezTo>
                <a:cubicBezTo>
                  <a:pt x="2201550" y="12806211"/>
                  <a:pt x="2189543" y="12808213"/>
                  <a:pt x="2177535" y="12810213"/>
                </a:cubicBezTo>
                <a:cubicBezTo>
                  <a:pt x="2175534" y="12817217"/>
                  <a:pt x="2168530" y="12827224"/>
                  <a:pt x="2170531" y="12831226"/>
                </a:cubicBezTo>
                <a:cubicBezTo>
                  <a:pt x="2187542" y="12862246"/>
                  <a:pt x="2155521" y="12942296"/>
                  <a:pt x="2249581" y="12897268"/>
                </a:cubicBezTo>
                <a:cubicBezTo>
                  <a:pt x="2270594" y="12887262"/>
                  <a:pt x="2286604" y="12889264"/>
                  <a:pt x="2278599" y="12918282"/>
                </a:cubicBezTo>
                <a:cubicBezTo>
                  <a:pt x="2268593" y="12954305"/>
                  <a:pt x="2260588" y="12962309"/>
                  <a:pt x="2213558" y="12965311"/>
                </a:cubicBezTo>
                <a:cubicBezTo>
                  <a:pt x="2192545" y="12966312"/>
                  <a:pt x="2164527" y="12973317"/>
                  <a:pt x="2154521" y="12994330"/>
                </a:cubicBezTo>
                <a:cubicBezTo>
                  <a:pt x="2129505" y="13047363"/>
                  <a:pt x="2055458" y="13106400"/>
                  <a:pt x="2083476" y="13154431"/>
                </a:cubicBezTo>
                <a:cubicBezTo>
                  <a:pt x="2085477" y="13158434"/>
                  <a:pt x="2074470" y="13174444"/>
                  <a:pt x="2067466" y="13184450"/>
                </a:cubicBezTo>
                <a:cubicBezTo>
                  <a:pt x="2065464" y="13186451"/>
                  <a:pt x="2051455" y="13189453"/>
                  <a:pt x="2048454" y="13187451"/>
                </a:cubicBezTo>
                <a:cubicBezTo>
                  <a:pt x="2026440" y="13166438"/>
                  <a:pt x="2006427" y="13143425"/>
                  <a:pt x="1983412" y="13122410"/>
                </a:cubicBezTo>
                <a:cubicBezTo>
                  <a:pt x="1963149" y="13103648"/>
                  <a:pt x="1956958" y="13099521"/>
                  <a:pt x="1922624" y="13127758"/>
                </a:cubicBezTo>
                <a:lnTo>
                  <a:pt x="1881382" y="13163901"/>
                </a:lnTo>
                <a:lnTo>
                  <a:pt x="1874219" y="13161686"/>
                </a:lnTo>
                <a:cubicBezTo>
                  <a:pt x="1870091" y="13160685"/>
                  <a:pt x="1865838" y="13160435"/>
                  <a:pt x="1861335" y="13162436"/>
                </a:cubicBezTo>
                <a:cubicBezTo>
                  <a:pt x="1847326" y="13168440"/>
                  <a:pt x="1842323" y="13182448"/>
                  <a:pt x="1854331" y="13182448"/>
                </a:cubicBezTo>
                <a:cubicBezTo>
                  <a:pt x="1858334" y="13182448"/>
                  <a:pt x="1863337" y="13179946"/>
                  <a:pt x="1868840" y="13176569"/>
                </a:cubicBezTo>
                <a:lnTo>
                  <a:pt x="1879245" y="13169955"/>
                </a:lnTo>
                <a:lnTo>
                  <a:pt x="1891605" y="13186326"/>
                </a:lnTo>
                <a:cubicBezTo>
                  <a:pt x="1896608" y="13192205"/>
                  <a:pt x="1902361" y="13196457"/>
                  <a:pt x="1910366" y="13195457"/>
                </a:cubicBezTo>
                <a:cubicBezTo>
                  <a:pt x="1946389" y="13191454"/>
                  <a:pt x="1972406" y="13187451"/>
                  <a:pt x="1959397" y="13235482"/>
                </a:cubicBezTo>
                <a:cubicBezTo>
                  <a:pt x="1950391" y="13268504"/>
                  <a:pt x="1956395" y="13296521"/>
                  <a:pt x="1959397" y="13325539"/>
                </a:cubicBezTo>
                <a:cubicBezTo>
                  <a:pt x="1960398" y="13335546"/>
                  <a:pt x="1972406" y="13341549"/>
                  <a:pt x="1982412" y="13343551"/>
                </a:cubicBezTo>
                <a:cubicBezTo>
                  <a:pt x="1994419" y="13346552"/>
                  <a:pt x="2004426" y="13334545"/>
                  <a:pt x="2011430" y="13314533"/>
                </a:cubicBezTo>
                <a:cubicBezTo>
                  <a:pt x="2026440" y="13274507"/>
                  <a:pt x="2053457" y="13244488"/>
                  <a:pt x="2098485" y="13234482"/>
                </a:cubicBezTo>
                <a:cubicBezTo>
                  <a:pt x="2140512" y="13225476"/>
                  <a:pt x="2179537" y="13225476"/>
                  <a:pt x="2227567" y="13183450"/>
                </a:cubicBezTo>
                <a:cubicBezTo>
                  <a:pt x="2245578" y="13167439"/>
                  <a:pt x="2249581" y="13177445"/>
                  <a:pt x="2246579" y="13196457"/>
                </a:cubicBezTo>
                <a:cubicBezTo>
                  <a:pt x="2238574" y="13246489"/>
                  <a:pt x="2218561" y="13273507"/>
                  <a:pt x="2164527" y="13301524"/>
                </a:cubicBezTo>
                <a:cubicBezTo>
                  <a:pt x="2143514" y="13312531"/>
                  <a:pt x="2122501" y="13325539"/>
                  <a:pt x="2101487" y="13338548"/>
                </a:cubicBezTo>
                <a:cubicBezTo>
                  <a:pt x="2096484" y="13341549"/>
                  <a:pt x="2091481" y="13352556"/>
                  <a:pt x="2089480" y="13358561"/>
                </a:cubicBezTo>
                <a:cubicBezTo>
                  <a:pt x="2087478" y="13363564"/>
                  <a:pt x="2089480" y="13371568"/>
                  <a:pt x="2091481" y="13371568"/>
                </a:cubicBezTo>
                <a:cubicBezTo>
                  <a:pt x="2119499" y="13364564"/>
                  <a:pt x="2150518" y="13364564"/>
                  <a:pt x="2176535" y="13347553"/>
                </a:cubicBezTo>
                <a:cubicBezTo>
                  <a:pt x="2212557" y="13324539"/>
                  <a:pt x="2243577" y="13286514"/>
                  <a:pt x="2279600" y="13258497"/>
                </a:cubicBezTo>
                <a:cubicBezTo>
                  <a:pt x="2304616" y="13238485"/>
                  <a:pt x="2309619" y="13248491"/>
                  <a:pt x="2310619" y="13270504"/>
                </a:cubicBezTo>
                <a:cubicBezTo>
                  <a:pt x="2312621" y="13319536"/>
                  <a:pt x="2315623" y="13318535"/>
                  <a:pt x="2383666" y="13288516"/>
                </a:cubicBezTo>
                <a:cubicBezTo>
                  <a:pt x="2413685" y="13275508"/>
                  <a:pt x="2415686" y="13282512"/>
                  <a:pt x="2402678" y="13309529"/>
                </a:cubicBezTo>
                <a:cubicBezTo>
                  <a:pt x="2376661" y="13360561"/>
                  <a:pt x="2377662" y="13360561"/>
                  <a:pt x="2406680" y="13345552"/>
                </a:cubicBezTo>
                <a:cubicBezTo>
                  <a:pt x="2442703" y="13326540"/>
                  <a:pt x="2479726" y="13311530"/>
                  <a:pt x="2514749" y="13287515"/>
                </a:cubicBezTo>
                <a:cubicBezTo>
                  <a:pt x="2594799" y="13232480"/>
                  <a:pt x="2549771" y="13300523"/>
                  <a:pt x="2554774" y="13319536"/>
                </a:cubicBezTo>
                <a:cubicBezTo>
                  <a:pt x="2561778" y="13342550"/>
                  <a:pt x="2589796" y="13341549"/>
                  <a:pt x="2618814" y="13315533"/>
                </a:cubicBezTo>
                <a:cubicBezTo>
                  <a:pt x="2645831" y="13292518"/>
                  <a:pt x="2671848" y="13267502"/>
                  <a:pt x="2698865" y="13243488"/>
                </a:cubicBezTo>
                <a:cubicBezTo>
                  <a:pt x="2722880" y="13283513"/>
                  <a:pt x="2776914" y="13287515"/>
                  <a:pt x="2821943" y="13302524"/>
                </a:cubicBezTo>
                <a:cubicBezTo>
                  <a:pt x="2835952" y="13307527"/>
                  <a:pt x="2821943" y="13342550"/>
                  <a:pt x="2801930" y="13355558"/>
                </a:cubicBezTo>
                <a:cubicBezTo>
                  <a:pt x="2781918" y="13368567"/>
                  <a:pt x="2759903" y="13375571"/>
                  <a:pt x="2739891" y="13386578"/>
                </a:cubicBezTo>
                <a:cubicBezTo>
                  <a:pt x="2690860" y="13412594"/>
                  <a:pt x="2678852" y="13431606"/>
                  <a:pt x="2688859" y="13466628"/>
                </a:cubicBezTo>
                <a:cubicBezTo>
                  <a:pt x="2691861" y="13475634"/>
                  <a:pt x="2697864" y="13481638"/>
                  <a:pt x="2702868" y="13488643"/>
                </a:cubicBezTo>
                <a:cubicBezTo>
                  <a:pt x="2675850" y="13514659"/>
                  <a:pt x="2648833" y="13510656"/>
                  <a:pt x="2623818" y="13526666"/>
                </a:cubicBezTo>
                <a:cubicBezTo>
                  <a:pt x="2603805" y="13538675"/>
                  <a:pt x="2580790" y="13561688"/>
                  <a:pt x="2585793" y="13581701"/>
                </a:cubicBezTo>
                <a:cubicBezTo>
                  <a:pt x="2589796" y="13596711"/>
                  <a:pt x="2601804" y="13606717"/>
                  <a:pt x="2608808" y="13620726"/>
                </a:cubicBezTo>
                <a:cubicBezTo>
                  <a:pt x="2623818" y="13646742"/>
                  <a:pt x="2606807" y="13659751"/>
                  <a:pt x="2568783" y="13673760"/>
                </a:cubicBezTo>
                <a:cubicBezTo>
                  <a:pt x="2519752" y="13691771"/>
                  <a:pt x="2482728" y="13731796"/>
                  <a:pt x="2465717" y="13775824"/>
                </a:cubicBezTo>
                <a:cubicBezTo>
                  <a:pt x="2449707" y="13816850"/>
                  <a:pt x="2425692" y="13817850"/>
                  <a:pt x="2398675" y="13826856"/>
                </a:cubicBezTo>
                <a:cubicBezTo>
                  <a:pt x="2375661" y="13834862"/>
                  <a:pt x="2356649" y="13852872"/>
                  <a:pt x="2349644" y="13875887"/>
                </a:cubicBezTo>
                <a:cubicBezTo>
                  <a:pt x="2339638" y="13906907"/>
                  <a:pt x="2357649" y="13919915"/>
                  <a:pt x="2375661" y="13928921"/>
                </a:cubicBezTo>
                <a:cubicBezTo>
                  <a:pt x="2389669" y="13935925"/>
                  <a:pt x="2409682" y="13930922"/>
                  <a:pt x="2432697" y="13909909"/>
                </a:cubicBezTo>
                <a:cubicBezTo>
                  <a:pt x="2458713" y="13885894"/>
                  <a:pt x="2484730" y="13861878"/>
                  <a:pt x="2511747" y="13838864"/>
                </a:cubicBezTo>
                <a:cubicBezTo>
                  <a:pt x="2509745" y="13829858"/>
                  <a:pt x="2506743" y="13821853"/>
                  <a:pt x="2506743" y="13812847"/>
                </a:cubicBezTo>
                <a:cubicBezTo>
                  <a:pt x="2506743" y="13808845"/>
                  <a:pt x="2512747" y="13798839"/>
                  <a:pt x="2516750" y="13796837"/>
                </a:cubicBezTo>
                <a:cubicBezTo>
                  <a:pt x="2534761" y="13786831"/>
                  <a:pt x="2542766" y="13790834"/>
                  <a:pt x="2536762" y="13805843"/>
                </a:cubicBezTo>
                <a:cubicBezTo>
                  <a:pt x="2531759" y="13816850"/>
                  <a:pt x="2520752" y="13827856"/>
                  <a:pt x="2512747" y="13838864"/>
                </a:cubicBezTo>
                <a:cubicBezTo>
                  <a:pt x="2514749" y="13848871"/>
                  <a:pt x="2517751" y="13858877"/>
                  <a:pt x="2517751" y="13869884"/>
                </a:cubicBezTo>
                <a:cubicBezTo>
                  <a:pt x="2517751" y="13885894"/>
                  <a:pt x="2515749" y="13902904"/>
                  <a:pt x="2514749" y="13919915"/>
                </a:cubicBezTo>
                <a:cubicBezTo>
                  <a:pt x="2501740" y="13931923"/>
                  <a:pt x="2489733" y="13948934"/>
                  <a:pt x="2476724" y="13954938"/>
                </a:cubicBezTo>
                <a:cubicBezTo>
                  <a:pt x="2400676" y="13989960"/>
                  <a:pt x="2335635" y="14040992"/>
                  <a:pt x="2273596" y="14108034"/>
                </a:cubicBezTo>
                <a:cubicBezTo>
                  <a:pt x="2257586" y="14125045"/>
                  <a:pt x="2232570" y="14139054"/>
                  <a:pt x="2211557" y="14150061"/>
                </a:cubicBezTo>
                <a:cubicBezTo>
                  <a:pt x="2157523" y="14178078"/>
                  <a:pt x="2182538" y="14190086"/>
                  <a:pt x="2188542" y="14208097"/>
                </a:cubicBezTo>
                <a:cubicBezTo>
                  <a:pt x="2205553" y="14258129"/>
                  <a:pt x="2169530" y="14315165"/>
                  <a:pt x="2105490" y="14342182"/>
                </a:cubicBezTo>
                <a:cubicBezTo>
                  <a:pt x="2098485" y="14345184"/>
                  <a:pt x="2090480" y="14348186"/>
                  <a:pt x="2084476" y="14348186"/>
                </a:cubicBezTo>
                <a:cubicBezTo>
                  <a:pt x="2023438" y="14351188"/>
                  <a:pt x="1972406" y="14399219"/>
                  <a:pt x="1918371" y="14451251"/>
                </a:cubicBezTo>
                <a:cubicBezTo>
                  <a:pt x="1889353" y="14478268"/>
                  <a:pt x="1825312" y="14582334"/>
                  <a:pt x="1826313" y="14477267"/>
                </a:cubicBezTo>
                <a:cubicBezTo>
                  <a:pt x="1826313" y="14475267"/>
                  <a:pt x="1798295" y="14483271"/>
                  <a:pt x="1790290" y="14491277"/>
                </a:cubicBezTo>
                <a:cubicBezTo>
                  <a:pt x="1722247" y="14567324"/>
                  <a:pt x="1606174" y="14580333"/>
                  <a:pt x="1565148" y="14692404"/>
                </a:cubicBezTo>
                <a:cubicBezTo>
                  <a:pt x="1565148" y="14693404"/>
                  <a:pt x="1542133" y="14700409"/>
                  <a:pt x="1532127" y="14701409"/>
                </a:cubicBezTo>
                <a:cubicBezTo>
                  <a:pt x="1526123" y="14701409"/>
                  <a:pt x="1525122" y="14694406"/>
                  <a:pt x="1520119" y="14692404"/>
                </a:cubicBezTo>
                <a:cubicBezTo>
                  <a:pt x="1506111" y="14686400"/>
                  <a:pt x="1489100" y="14670390"/>
                  <a:pt x="1477092" y="14678394"/>
                </a:cubicBezTo>
                <a:cubicBezTo>
                  <a:pt x="1450075" y="14695406"/>
                  <a:pt x="1466085" y="14707413"/>
                  <a:pt x="1467086" y="14722423"/>
                </a:cubicBezTo>
                <a:cubicBezTo>
                  <a:pt x="1469087" y="14756444"/>
                  <a:pt x="1456079" y="14801473"/>
                  <a:pt x="1519119" y="14778458"/>
                </a:cubicBezTo>
                <a:cubicBezTo>
                  <a:pt x="1527124" y="14775457"/>
                  <a:pt x="1533128" y="14791466"/>
                  <a:pt x="1535129" y="14802473"/>
                </a:cubicBezTo>
                <a:cubicBezTo>
                  <a:pt x="1538131" y="14815482"/>
                  <a:pt x="1527124" y="14823486"/>
                  <a:pt x="1506111" y="14828489"/>
                </a:cubicBezTo>
                <a:cubicBezTo>
                  <a:pt x="1492102" y="14831492"/>
                  <a:pt x="1476092" y="14839497"/>
                  <a:pt x="1462083" y="14849504"/>
                </a:cubicBezTo>
                <a:cubicBezTo>
                  <a:pt x="1404046" y="14892530"/>
                  <a:pt x="1389037" y="14927552"/>
                  <a:pt x="1411050" y="14971580"/>
                </a:cubicBezTo>
                <a:cubicBezTo>
                  <a:pt x="1418556" y="14985840"/>
                  <a:pt x="1423246" y="14999535"/>
                  <a:pt x="1414991" y="15018156"/>
                </a:cubicBezTo>
                <a:lnTo>
                  <a:pt x="1405759" y="15032751"/>
                </a:lnTo>
                <a:lnTo>
                  <a:pt x="1392038" y="15016609"/>
                </a:lnTo>
                <a:cubicBezTo>
                  <a:pt x="1368023" y="15003600"/>
                  <a:pt x="1344008" y="15011606"/>
                  <a:pt x="1324996" y="15040624"/>
                </a:cubicBezTo>
                <a:cubicBezTo>
                  <a:pt x="1316991" y="15052631"/>
                  <a:pt x="1311988" y="15067641"/>
                  <a:pt x="1312988" y="15077647"/>
                </a:cubicBezTo>
                <a:cubicBezTo>
                  <a:pt x="1314990" y="15097660"/>
                  <a:pt x="1345009" y="15093657"/>
                  <a:pt x="1376028" y="15068641"/>
                </a:cubicBezTo>
                <a:lnTo>
                  <a:pt x="1404274" y="15041251"/>
                </a:lnTo>
                <a:lnTo>
                  <a:pt x="1441069" y="15084652"/>
                </a:lnTo>
                <a:lnTo>
                  <a:pt x="1334245" y="15194364"/>
                </a:lnTo>
                <a:lnTo>
                  <a:pt x="1312911" y="15191594"/>
                </a:lnTo>
                <a:cubicBezTo>
                  <a:pt x="1289411" y="15197035"/>
                  <a:pt x="1267460" y="15224990"/>
                  <a:pt x="1244945" y="15246754"/>
                </a:cubicBezTo>
                <a:cubicBezTo>
                  <a:pt x="1269711" y="15263264"/>
                  <a:pt x="1292226" y="15243189"/>
                  <a:pt x="1314599" y="15219034"/>
                </a:cubicBezTo>
                <a:lnTo>
                  <a:pt x="1331224" y="15200994"/>
                </a:lnTo>
                <a:lnTo>
                  <a:pt x="1350512" y="15236748"/>
                </a:lnTo>
                <a:cubicBezTo>
                  <a:pt x="1354265" y="15251508"/>
                  <a:pt x="1353514" y="15269269"/>
                  <a:pt x="1344008" y="15292783"/>
                </a:cubicBezTo>
                <a:cubicBezTo>
                  <a:pt x="1337004" y="15310795"/>
                  <a:pt x="1333001" y="15319801"/>
                  <a:pt x="1317992" y="15324804"/>
                </a:cubicBezTo>
                <a:cubicBezTo>
                  <a:pt x="1265959" y="15342815"/>
                  <a:pt x="1223932" y="15342815"/>
                  <a:pt x="1205921" y="15307793"/>
                </a:cubicBezTo>
                <a:cubicBezTo>
                  <a:pt x="1198916" y="15294785"/>
                  <a:pt x="1207922" y="15274773"/>
                  <a:pt x="1225933" y="15254760"/>
                </a:cubicBezTo>
                <a:cubicBezTo>
                  <a:pt x="1212925" y="15240751"/>
                  <a:pt x="1200917" y="15224741"/>
                  <a:pt x="1185908" y="15212733"/>
                </a:cubicBezTo>
                <a:cubicBezTo>
                  <a:pt x="1178904" y="15206729"/>
                  <a:pt x="1162893" y="15209731"/>
                  <a:pt x="1151886" y="15208730"/>
                </a:cubicBezTo>
                <a:cubicBezTo>
                  <a:pt x="1147884" y="15215735"/>
                  <a:pt x="1142881" y="15223739"/>
                  <a:pt x="1140880" y="15230744"/>
                </a:cubicBezTo>
                <a:cubicBezTo>
                  <a:pt x="1127871" y="15273771"/>
                  <a:pt x="1114863" y="15315798"/>
                  <a:pt x="1101855" y="15357824"/>
                </a:cubicBezTo>
                <a:cubicBezTo>
                  <a:pt x="1099854" y="15364830"/>
                  <a:pt x="1094850" y="15377837"/>
                  <a:pt x="1091848" y="15378837"/>
                </a:cubicBezTo>
                <a:cubicBezTo>
                  <a:pt x="1079841" y="15383841"/>
                  <a:pt x="1066833" y="15388844"/>
                  <a:pt x="1057827" y="15387843"/>
                </a:cubicBezTo>
                <a:cubicBezTo>
                  <a:pt x="1042817" y="15386843"/>
                  <a:pt x="1034812" y="15365830"/>
                  <a:pt x="1009797" y="15400852"/>
                </a:cubicBezTo>
                <a:cubicBezTo>
                  <a:pt x="1003793" y="15423866"/>
                  <a:pt x="1002792" y="15457888"/>
                  <a:pt x="1024806" y="15455887"/>
                </a:cubicBezTo>
                <a:cubicBezTo>
                  <a:pt x="1081842" y="15451884"/>
                  <a:pt x="1101855" y="15486906"/>
                  <a:pt x="1115864" y="15527932"/>
                </a:cubicBezTo>
                <a:cubicBezTo>
                  <a:pt x="1116865" y="15530934"/>
                  <a:pt x="1114363" y="15536688"/>
                  <a:pt x="1110610" y="15543317"/>
                </a:cubicBezTo>
                <a:lnTo>
                  <a:pt x="1098617" y="15562718"/>
                </a:lnTo>
                <a:lnTo>
                  <a:pt x="1097852" y="15561954"/>
                </a:lnTo>
                <a:lnTo>
                  <a:pt x="1095851" y="15567957"/>
                </a:lnTo>
                <a:lnTo>
                  <a:pt x="1098177" y="15564081"/>
                </a:lnTo>
                <a:lnTo>
                  <a:pt x="1118490" y="15571960"/>
                </a:lnTo>
                <a:cubicBezTo>
                  <a:pt x="1126621" y="15571709"/>
                  <a:pt x="1135877" y="15567957"/>
                  <a:pt x="1145883" y="15558951"/>
                </a:cubicBezTo>
                <a:cubicBezTo>
                  <a:pt x="1173900" y="15534937"/>
                  <a:pt x="1187909" y="15508920"/>
                  <a:pt x="1173900" y="15486906"/>
                </a:cubicBezTo>
                <a:cubicBezTo>
                  <a:pt x="1168897" y="15479902"/>
                  <a:pt x="1174901" y="15463891"/>
                  <a:pt x="1175902" y="15452884"/>
                </a:cubicBezTo>
                <a:cubicBezTo>
                  <a:pt x="1182906" y="15451884"/>
                  <a:pt x="1191912" y="15446881"/>
                  <a:pt x="1194914" y="15449883"/>
                </a:cubicBezTo>
                <a:cubicBezTo>
                  <a:pt x="1226934" y="15472897"/>
                  <a:pt x="1256953" y="15497913"/>
                  <a:pt x="1287973" y="15521928"/>
                </a:cubicBezTo>
                <a:cubicBezTo>
                  <a:pt x="1299980" y="15530934"/>
                  <a:pt x="1343007" y="15499915"/>
                  <a:pt x="1357016" y="15468894"/>
                </a:cubicBezTo>
                <a:cubicBezTo>
                  <a:pt x="1361019" y="15459890"/>
                  <a:pt x="1357016" y="15450884"/>
                  <a:pt x="1355015" y="15441878"/>
                </a:cubicBezTo>
                <a:cubicBezTo>
                  <a:pt x="1382032" y="15427869"/>
                  <a:pt x="1413052" y="15418863"/>
                  <a:pt x="1436066" y="15398850"/>
                </a:cubicBezTo>
                <a:cubicBezTo>
                  <a:pt x="1494103" y="15347818"/>
                  <a:pt x="1515116" y="15365830"/>
                  <a:pt x="1536130" y="15390846"/>
                </a:cubicBezTo>
                <a:cubicBezTo>
                  <a:pt x="1543134" y="15398850"/>
                  <a:pt x="1547137" y="15408856"/>
                  <a:pt x="1557143" y="15412859"/>
                </a:cubicBezTo>
                <a:cubicBezTo>
                  <a:pt x="1566149" y="15416862"/>
                  <a:pt x="1580157" y="15412859"/>
                  <a:pt x="1592165" y="15411859"/>
                </a:cubicBezTo>
                <a:cubicBezTo>
                  <a:pt x="1592165" y="15399852"/>
                  <a:pt x="1596167" y="15384842"/>
                  <a:pt x="1592165" y="15375836"/>
                </a:cubicBezTo>
                <a:cubicBezTo>
                  <a:pt x="1575154" y="15339814"/>
                  <a:pt x="1610176" y="15332809"/>
                  <a:pt x="1637193" y="15319801"/>
                </a:cubicBezTo>
                <a:cubicBezTo>
                  <a:pt x="1642197" y="15316799"/>
                  <a:pt x="1653204" y="15307793"/>
                  <a:pt x="1653204" y="15306792"/>
                </a:cubicBezTo>
                <a:cubicBezTo>
                  <a:pt x="1651202" y="15296786"/>
                  <a:pt x="1650202" y="15283777"/>
                  <a:pt x="1643197" y="15277774"/>
                </a:cubicBezTo>
                <a:cubicBezTo>
                  <a:pt x="1630189" y="15267767"/>
                  <a:pt x="1612178" y="15270770"/>
                  <a:pt x="1587162" y="15292783"/>
                </a:cubicBezTo>
                <a:cubicBezTo>
                  <a:pt x="1575154" y="15302790"/>
                  <a:pt x="1541133" y="15337812"/>
                  <a:pt x="1550138" y="15294785"/>
                </a:cubicBezTo>
                <a:cubicBezTo>
                  <a:pt x="1566149" y="15215735"/>
                  <a:pt x="1602171" y="15174709"/>
                  <a:pt x="1666212" y="15178711"/>
                </a:cubicBezTo>
                <a:cubicBezTo>
                  <a:pt x="1690227" y="15180713"/>
                  <a:pt x="1717244" y="15172707"/>
                  <a:pt x="1743260" y="15164703"/>
                </a:cubicBezTo>
                <a:cubicBezTo>
                  <a:pt x="1769277" y="15156697"/>
                  <a:pt x="1794293" y="15149693"/>
                  <a:pt x="1815306" y="15150694"/>
                </a:cubicBezTo>
                <a:cubicBezTo>
                  <a:pt x="1870341" y="15153695"/>
                  <a:pt x="1947390" y="15108667"/>
                  <a:pt x="1988416" y="15139687"/>
                </a:cubicBezTo>
                <a:cubicBezTo>
                  <a:pt x="1996421" y="15145691"/>
                  <a:pt x="2009429" y="15130681"/>
                  <a:pt x="2016433" y="15110669"/>
                </a:cubicBezTo>
                <a:cubicBezTo>
                  <a:pt x="2025439" y="15084652"/>
                  <a:pt x="2039448" y="15057635"/>
                  <a:pt x="2027440" y="15040624"/>
                </a:cubicBezTo>
                <a:cubicBezTo>
                  <a:pt x="2071468" y="15007603"/>
                  <a:pt x="2113495" y="14993594"/>
                  <a:pt x="2141512" y="15009605"/>
                </a:cubicBezTo>
                <a:cubicBezTo>
                  <a:pt x="2190543" y="15036621"/>
                  <a:pt x="2347643" y="15089656"/>
                  <a:pt x="2409682" y="15092657"/>
                </a:cubicBezTo>
                <a:cubicBezTo>
                  <a:pt x="2427694" y="15093657"/>
                  <a:pt x="2444704" y="15095659"/>
                  <a:pt x="2458713" y="15101663"/>
                </a:cubicBezTo>
                <a:cubicBezTo>
                  <a:pt x="2467719" y="15105665"/>
                  <a:pt x="2473723" y="15115672"/>
                  <a:pt x="2476724" y="15125678"/>
                </a:cubicBezTo>
                <a:cubicBezTo>
                  <a:pt x="2482728" y="15146691"/>
                  <a:pt x="2464717" y="15161701"/>
                  <a:pt x="2441702" y="15167704"/>
                </a:cubicBezTo>
                <a:cubicBezTo>
                  <a:pt x="2420689" y="15173708"/>
                  <a:pt x="2410683" y="15182714"/>
                  <a:pt x="2414685" y="15196723"/>
                </a:cubicBezTo>
                <a:cubicBezTo>
                  <a:pt x="2417687" y="15206729"/>
                  <a:pt x="2422690" y="15221739"/>
                  <a:pt x="2430695" y="15219738"/>
                </a:cubicBezTo>
                <a:cubicBezTo>
                  <a:pt x="2449707" y="15215735"/>
                  <a:pt x="2470721" y="15202726"/>
                  <a:pt x="2491734" y="15190719"/>
                </a:cubicBezTo>
                <a:cubicBezTo>
                  <a:pt x="2522754" y="15172707"/>
                  <a:pt x="2525755" y="15186716"/>
                  <a:pt x="2520752" y="15207729"/>
                </a:cubicBezTo>
                <a:cubicBezTo>
                  <a:pt x="2515749" y="15227742"/>
                  <a:pt x="2520752" y="15233746"/>
                  <a:pt x="2540765" y="15219738"/>
                </a:cubicBezTo>
                <a:cubicBezTo>
                  <a:pt x="2553773" y="15210732"/>
                  <a:pt x="2570784" y="15196723"/>
                  <a:pt x="2576788" y="15185716"/>
                </a:cubicBezTo>
                <a:cubicBezTo>
                  <a:pt x="2593799" y="15151694"/>
                  <a:pt x="2598802" y="15112669"/>
                  <a:pt x="2647833" y="15094659"/>
                </a:cubicBezTo>
                <a:cubicBezTo>
                  <a:pt x="2690860" y="15079649"/>
                  <a:pt x="2732887" y="15066640"/>
                  <a:pt x="2753900" y="15095659"/>
                </a:cubicBezTo>
                <a:cubicBezTo>
                  <a:pt x="2768909" y="15115672"/>
                  <a:pt x="2782918" y="15139687"/>
                  <a:pt x="2823944" y="15125678"/>
                </a:cubicBezTo>
                <a:cubicBezTo>
                  <a:pt x="2846959" y="15117672"/>
                  <a:pt x="2870974" y="15126678"/>
                  <a:pt x="2891987" y="15080650"/>
                </a:cubicBezTo>
                <a:cubicBezTo>
                  <a:pt x="2914001" y="15032619"/>
                  <a:pt x="2947022" y="14983587"/>
                  <a:pt x="2981043" y="14936558"/>
                </a:cubicBezTo>
                <a:cubicBezTo>
                  <a:pt x="2996053" y="14915545"/>
                  <a:pt x="3019068" y="14913543"/>
                  <a:pt x="3034077" y="14921549"/>
                </a:cubicBezTo>
                <a:cubicBezTo>
                  <a:pt x="3078105" y="14891530"/>
                  <a:pt x="3099118" y="14897533"/>
                  <a:pt x="3097117" y="14937559"/>
                </a:cubicBezTo>
                <a:cubicBezTo>
                  <a:pt x="3097117" y="14949567"/>
                  <a:pt x="3098118" y="14959573"/>
                  <a:pt x="3099118" y="14970580"/>
                </a:cubicBezTo>
                <a:cubicBezTo>
                  <a:pt x="3139144" y="14942562"/>
                  <a:pt x="3194178" y="14935558"/>
                  <a:pt x="3217193" y="14897533"/>
                </a:cubicBezTo>
                <a:cubicBezTo>
                  <a:pt x="3267224" y="14811479"/>
                  <a:pt x="3349277" y="14757445"/>
                  <a:pt x="3416319" y="14688401"/>
                </a:cubicBezTo>
                <a:cubicBezTo>
                  <a:pt x="3433330" y="14671390"/>
                  <a:pt x="3459346" y="14666387"/>
                  <a:pt x="3470353" y="14680396"/>
                </a:cubicBezTo>
                <a:cubicBezTo>
                  <a:pt x="3491366" y="14707413"/>
                  <a:pt x="3518383" y="14708413"/>
                  <a:pt x="3574419" y="14674393"/>
                </a:cubicBezTo>
                <a:cubicBezTo>
                  <a:pt x="3617446" y="14648375"/>
                  <a:pt x="3660473" y="14640371"/>
                  <a:pt x="3681486" y="14583334"/>
                </a:cubicBezTo>
                <a:cubicBezTo>
                  <a:pt x="3702500" y="14527299"/>
                  <a:pt x="3758535" y="14493277"/>
                  <a:pt x="3804564" y="14453252"/>
                </a:cubicBezTo>
                <a:cubicBezTo>
                  <a:pt x="3809568" y="14448249"/>
                  <a:pt x="3819574" y="14447248"/>
                  <a:pt x="3825578" y="14447248"/>
                </a:cubicBezTo>
                <a:cubicBezTo>
                  <a:pt x="3827579" y="14447248"/>
                  <a:pt x="3826578" y="14457255"/>
                  <a:pt x="3823576" y="14461258"/>
                </a:cubicBezTo>
                <a:cubicBezTo>
                  <a:pt x="3793557" y="14509288"/>
                  <a:pt x="3763538" y="14558318"/>
                  <a:pt x="3733519" y="14606349"/>
                </a:cubicBezTo>
                <a:cubicBezTo>
                  <a:pt x="3719511" y="14629364"/>
                  <a:pt x="3723513" y="14635368"/>
                  <a:pt x="3746528" y="14622359"/>
                </a:cubicBezTo>
                <a:cubicBezTo>
                  <a:pt x="3775546" y="14607350"/>
                  <a:pt x="3804564" y="14593341"/>
                  <a:pt x="3832582" y="14574330"/>
                </a:cubicBezTo>
                <a:cubicBezTo>
                  <a:pt x="3867604" y="14551315"/>
                  <a:pt x="3857598" y="14523296"/>
                  <a:pt x="3872607" y="14497280"/>
                </a:cubicBezTo>
                <a:lnTo>
                  <a:pt x="3906687" y="14439833"/>
                </a:lnTo>
                <a:lnTo>
                  <a:pt x="3909631" y="14439244"/>
                </a:lnTo>
                <a:lnTo>
                  <a:pt x="3908831" y="14438443"/>
                </a:lnTo>
                <a:lnTo>
                  <a:pt x="3937649" y="14443246"/>
                </a:lnTo>
                <a:cubicBezTo>
                  <a:pt x="3954659" y="14445248"/>
                  <a:pt x="3975672" y="14443246"/>
                  <a:pt x="3988681" y="14450251"/>
                </a:cubicBezTo>
                <a:cubicBezTo>
                  <a:pt x="4006692" y="14460257"/>
                  <a:pt x="4015698" y="14480270"/>
                  <a:pt x="4046717" y="14474266"/>
                </a:cubicBezTo>
                <a:cubicBezTo>
                  <a:pt x="4085742" y="14466261"/>
                  <a:pt x="4116762" y="14450251"/>
                  <a:pt x="4129770" y="14405222"/>
                </a:cubicBezTo>
                <a:cubicBezTo>
                  <a:pt x="4140777" y="14404222"/>
                  <a:pt x="4153785" y="14401220"/>
                  <a:pt x="4163792" y="14402220"/>
                </a:cubicBezTo>
                <a:cubicBezTo>
                  <a:pt x="4177800" y="14404222"/>
                  <a:pt x="4192810" y="14426235"/>
                  <a:pt x="4208820" y="14390213"/>
                </a:cubicBezTo>
                <a:cubicBezTo>
                  <a:pt x="4235837" y="14330175"/>
                  <a:pt x="4310885" y="14264133"/>
                  <a:pt x="4281866" y="14210099"/>
                </a:cubicBezTo>
                <a:cubicBezTo>
                  <a:pt x="4264856" y="14178078"/>
                  <a:pt x="4298877" y="14168072"/>
                  <a:pt x="4327895" y="14158065"/>
                </a:cubicBezTo>
                <a:cubicBezTo>
                  <a:pt x="4334900" y="14156065"/>
                  <a:pt x="4341904" y="14152062"/>
                  <a:pt x="4349910" y="14149061"/>
                </a:cubicBezTo>
                <a:cubicBezTo>
                  <a:pt x="4405945" y="14122043"/>
                  <a:pt x="4406945" y="14122043"/>
                  <a:pt x="4395938" y="14171074"/>
                </a:cubicBezTo>
                <a:cubicBezTo>
                  <a:pt x="4394938" y="14178078"/>
                  <a:pt x="4390935" y="14185083"/>
                  <a:pt x="4388934" y="14192087"/>
                </a:cubicBezTo>
                <a:cubicBezTo>
                  <a:pt x="4375926" y="14254127"/>
                  <a:pt x="4382930" y="14261131"/>
                  <a:pt x="4439966" y="14247122"/>
                </a:cubicBezTo>
                <a:cubicBezTo>
                  <a:pt x="4467984" y="14240118"/>
                  <a:pt x="4497002" y="14231112"/>
                  <a:pt x="4525020" y="14224108"/>
                </a:cubicBezTo>
                <a:cubicBezTo>
                  <a:pt x="4545033" y="14219105"/>
                  <a:pt x="4553038" y="14210099"/>
                  <a:pt x="4549035" y="14194089"/>
                </a:cubicBezTo>
                <a:cubicBezTo>
                  <a:pt x="4548035" y="14189086"/>
                  <a:pt x="4545033" y="14184083"/>
                  <a:pt x="4540030" y="14182081"/>
                </a:cubicBezTo>
                <a:cubicBezTo>
                  <a:pt x="4520017" y="14176077"/>
                  <a:pt x="4481993" y="14179080"/>
                  <a:pt x="4482994" y="14164070"/>
                </a:cubicBezTo>
                <a:cubicBezTo>
                  <a:pt x="4485995" y="14127046"/>
                  <a:pt x="4501005" y="14083018"/>
                  <a:pt x="4522018" y="14041992"/>
                </a:cubicBezTo>
                <a:cubicBezTo>
                  <a:pt x="4544032" y="13997964"/>
                  <a:pt x="4587059" y="13996964"/>
                  <a:pt x="4623082" y="13979953"/>
                </a:cubicBezTo>
                <a:cubicBezTo>
                  <a:pt x="4643095" y="13969947"/>
                  <a:pt x="4663108" y="13943931"/>
                  <a:pt x="4684121" y="13931923"/>
                </a:cubicBezTo>
                <a:cubicBezTo>
                  <a:pt x="4724146" y="13907907"/>
                  <a:pt x="4758168" y="13896900"/>
                  <a:pt x="4787186" y="13842866"/>
                </a:cubicBezTo>
                <a:cubicBezTo>
                  <a:pt x="4812202" y="13794836"/>
                  <a:pt x="4875242" y="13761815"/>
                  <a:pt x="4927275" y="13759814"/>
                </a:cubicBezTo>
                <a:cubicBezTo>
                  <a:pt x="4950289" y="13758814"/>
                  <a:pt x="4973304" y="13759814"/>
                  <a:pt x="4997320" y="13758814"/>
                </a:cubicBezTo>
                <a:cubicBezTo>
                  <a:pt x="5011328" y="13712784"/>
                  <a:pt x="5047350" y="13704779"/>
                  <a:pt x="5084374" y="13686767"/>
                </a:cubicBezTo>
                <a:cubicBezTo>
                  <a:pt x="5111392" y="13672758"/>
                  <a:pt x="5139409" y="13642739"/>
                  <a:pt x="5164424" y="13618725"/>
                </a:cubicBezTo>
                <a:cubicBezTo>
                  <a:pt x="5206452" y="13578700"/>
                  <a:pt x="5231467" y="13582701"/>
                  <a:pt x="5255482" y="13597711"/>
                </a:cubicBezTo>
                <a:cubicBezTo>
                  <a:pt x="5259484" y="13599713"/>
                  <a:pt x="5268490" y="13596711"/>
                  <a:pt x="5275495" y="13595710"/>
                </a:cubicBezTo>
                <a:cubicBezTo>
                  <a:pt x="5277496" y="13588706"/>
                  <a:pt x="5282500" y="13580701"/>
                  <a:pt x="5280498" y="13576698"/>
                </a:cubicBezTo>
                <a:cubicBezTo>
                  <a:pt x="5274494" y="13562689"/>
                  <a:pt x="5263488" y="13552682"/>
                  <a:pt x="5258484" y="13537673"/>
                </a:cubicBezTo>
                <a:cubicBezTo>
                  <a:pt x="5254481" y="13525666"/>
                  <a:pt x="5235470" y="13510656"/>
                  <a:pt x="5274494" y="13493646"/>
                </a:cubicBezTo>
                <a:cubicBezTo>
                  <a:pt x="5303513" y="13481638"/>
                  <a:pt x="5331530" y="13478637"/>
                  <a:pt x="5359548" y="13472632"/>
                </a:cubicBezTo>
                <a:cubicBezTo>
                  <a:pt x="5394570" y="13464627"/>
                  <a:pt x="5427591" y="13454621"/>
                  <a:pt x="5466616" y="13428605"/>
                </a:cubicBezTo>
                <a:cubicBezTo>
                  <a:pt x="5528655" y="13387578"/>
                  <a:pt x="5469617" y="13477635"/>
                  <a:pt x="5509643" y="13465628"/>
                </a:cubicBezTo>
                <a:cubicBezTo>
                  <a:pt x="5551669" y="13453621"/>
                  <a:pt x="5595697" y="13451619"/>
                  <a:pt x="5634722" y="13427603"/>
                </a:cubicBezTo>
                <a:cubicBezTo>
                  <a:pt x="5660739" y="13411593"/>
                  <a:pt x="5678750" y="13363564"/>
                  <a:pt x="5700764" y="13329542"/>
                </a:cubicBezTo>
                <a:cubicBezTo>
                  <a:pt x="5704766" y="13322537"/>
                  <a:pt x="5708769" y="13315533"/>
                  <a:pt x="5710770" y="13308529"/>
                </a:cubicBezTo>
                <a:cubicBezTo>
                  <a:pt x="5715773" y="13288516"/>
                  <a:pt x="5723778" y="13286514"/>
                  <a:pt x="5742791" y="13285514"/>
                </a:cubicBezTo>
                <a:cubicBezTo>
                  <a:pt x="5809833" y="13283513"/>
                  <a:pt x="5835849" y="13310530"/>
                  <a:pt x="5794823" y="13368567"/>
                </a:cubicBezTo>
                <a:cubicBezTo>
                  <a:pt x="5756799" y="13422600"/>
                  <a:pt x="5748794" y="13441612"/>
                  <a:pt x="5805830" y="13439612"/>
                </a:cubicBezTo>
                <a:cubicBezTo>
                  <a:pt x="5834848" y="13438611"/>
                  <a:pt x="5825843" y="13472632"/>
                  <a:pt x="5799826" y="13500650"/>
                </a:cubicBezTo>
                <a:cubicBezTo>
                  <a:pt x="5782816" y="13518662"/>
                  <a:pt x="5759801" y="13534672"/>
                  <a:pt x="5738788" y="13551682"/>
                </a:cubicBezTo>
                <a:cubicBezTo>
                  <a:pt x="5718775" y="13568694"/>
                  <a:pt x="5701764" y="13586704"/>
                  <a:pt x="5694760" y="13610720"/>
                </a:cubicBezTo>
                <a:cubicBezTo>
                  <a:pt x="5672746" y="13686767"/>
                  <a:pt x="5623715" y="13760815"/>
                  <a:pt x="5571682" y="13835862"/>
                </a:cubicBezTo>
                <a:cubicBezTo>
                  <a:pt x="5557674" y="13856875"/>
                  <a:pt x="5560675" y="13863880"/>
                  <a:pt x="5578687" y="13856875"/>
                </a:cubicBezTo>
                <a:cubicBezTo>
                  <a:pt x="5585691" y="13853874"/>
                  <a:pt x="5592696" y="13849871"/>
                  <a:pt x="5599700" y="13845868"/>
                </a:cubicBezTo>
                <a:cubicBezTo>
                  <a:pt x="5613709" y="13838864"/>
                  <a:pt x="5627719" y="13831859"/>
                  <a:pt x="5642727" y="13824855"/>
                </a:cubicBezTo>
                <a:cubicBezTo>
                  <a:pt x="5641726" y="13836862"/>
                  <a:pt x="5641726" y="13848871"/>
                  <a:pt x="5638725" y="13861878"/>
                </a:cubicBezTo>
                <a:cubicBezTo>
                  <a:pt x="5629719" y="13898902"/>
                  <a:pt x="5611707" y="13925919"/>
                  <a:pt x="5563677" y="13947932"/>
                </a:cubicBezTo>
                <a:cubicBezTo>
                  <a:pt x="5483626" y="13985957"/>
                  <a:pt x="5482626" y="13988959"/>
                  <a:pt x="5463614" y="14061004"/>
                </a:cubicBezTo>
                <a:cubicBezTo>
                  <a:pt x="5460613" y="14072011"/>
                  <a:pt x="5465615" y="14081017"/>
                  <a:pt x="5467617" y="14091023"/>
                </a:cubicBezTo>
                <a:cubicBezTo>
                  <a:pt x="5438598" y="14123043"/>
                  <a:pt x="5436597" y="14154064"/>
                  <a:pt x="5423589" y="14186084"/>
                </a:cubicBezTo>
                <a:lnTo>
                  <a:pt x="5375825" y="14299523"/>
                </a:lnTo>
                <a:lnTo>
                  <a:pt x="5372556" y="14301156"/>
                </a:lnTo>
                <a:cubicBezTo>
                  <a:pt x="5364551" y="14293151"/>
                  <a:pt x="5355546" y="14287147"/>
                  <a:pt x="5335533" y="14309162"/>
                </a:cubicBezTo>
                <a:cubicBezTo>
                  <a:pt x="5334532" y="14310162"/>
                  <a:pt x="5338535" y="14319168"/>
                  <a:pt x="5340536" y="14318167"/>
                </a:cubicBezTo>
                <a:cubicBezTo>
                  <a:pt x="5351543" y="14313163"/>
                  <a:pt x="5361549" y="14307160"/>
                  <a:pt x="5372556" y="14301156"/>
                </a:cubicBezTo>
                <a:cubicBezTo>
                  <a:pt x="5373557" y="14302157"/>
                  <a:pt x="5374557" y="14303157"/>
                  <a:pt x="5375558" y="14304159"/>
                </a:cubicBezTo>
                <a:lnTo>
                  <a:pt x="5375892" y="14302489"/>
                </a:lnTo>
                <a:lnTo>
                  <a:pt x="5376233" y="14300787"/>
                </a:lnTo>
                <a:lnTo>
                  <a:pt x="5376581" y="14301113"/>
                </a:lnTo>
                <a:lnTo>
                  <a:pt x="5400700" y="14323671"/>
                </a:lnTo>
                <a:cubicBezTo>
                  <a:pt x="5410831" y="14329424"/>
                  <a:pt x="5423089" y="14333177"/>
                  <a:pt x="5438598" y="14335178"/>
                </a:cubicBezTo>
                <a:cubicBezTo>
                  <a:pt x="5487629" y="14341182"/>
                  <a:pt x="5551669" y="14327173"/>
                  <a:pt x="5577686" y="14365197"/>
                </a:cubicBezTo>
                <a:cubicBezTo>
                  <a:pt x="5628718" y="14317166"/>
                  <a:pt x="5687756" y="14305159"/>
                  <a:pt x="5741790" y="14270137"/>
                </a:cubicBezTo>
                <a:cubicBezTo>
                  <a:pt x="5745793" y="14267135"/>
                  <a:pt x="5751796" y="14270137"/>
                  <a:pt x="5756799" y="14270137"/>
                </a:cubicBezTo>
                <a:cubicBezTo>
                  <a:pt x="5748794" y="14283144"/>
                  <a:pt x="5740789" y="14297154"/>
                  <a:pt x="5733785" y="14310162"/>
                </a:cubicBezTo>
                <a:cubicBezTo>
                  <a:pt x="5726781" y="14322169"/>
                  <a:pt x="5722778" y="14335178"/>
                  <a:pt x="5716774" y="14348186"/>
                </a:cubicBezTo>
                <a:cubicBezTo>
                  <a:pt x="5723778" y="14347185"/>
                  <a:pt x="5730783" y="14347185"/>
                  <a:pt x="5737787" y="14344184"/>
                </a:cubicBezTo>
                <a:cubicBezTo>
                  <a:pt x="5772810" y="14328173"/>
                  <a:pt x="5808832" y="14315165"/>
                  <a:pt x="5841853" y="14293151"/>
                </a:cubicBezTo>
                <a:cubicBezTo>
                  <a:pt x="5869871" y="14274140"/>
                  <a:pt x="5886881" y="14247122"/>
                  <a:pt x="5875875" y="14224108"/>
                </a:cubicBezTo>
                <a:lnTo>
                  <a:pt x="5911897" y="14193087"/>
                </a:lnTo>
                <a:cubicBezTo>
                  <a:pt x="5917901" y="14188084"/>
                  <a:pt x="5924905" y="14182081"/>
                  <a:pt x="5931910" y="14178078"/>
                </a:cubicBezTo>
                <a:cubicBezTo>
                  <a:pt x="5988946" y="14145058"/>
                  <a:pt x="6002956" y="14132049"/>
                  <a:pt x="6029973" y="14084019"/>
                </a:cubicBezTo>
                <a:lnTo>
                  <a:pt x="6009960" y="14062005"/>
                </a:lnTo>
                <a:cubicBezTo>
                  <a:pt x="5990947" y="14077014"/>
                  <a:pt x="5971935" y="14093024"/>
                  <a:pt x="5952924" y="14107033"/>
                </a:cubicBezTo>
                <a:cubicBezTo>
                  <a:pt x="5946919" y="14112036"/>
                  <a:pt x="5938914" y="14112036"/>
                  <a:pt x="5930910" y="14115039"/>
                </a:cubicBezTo>
                <a:cubicBezTo>
                  <a:pt x="5947920" y="14042993"/>
                  <a:pt x="5957928" y="13971948"/>
                  <a:pt x="6010961" y="13894900"/>
                </a:cubicBezTo>
                <a:cubicBezTo>
                  <a:pt x="6014963" y="13888896"/>
                  <a:pt x="6023968" y="13882891"/>
                  <a:pt x="6030973" y="13879890"/>
                </a:cubicBezTo>
                <a:cubicBezTo>
                  <a:pt x="6037978" y="13876888"/>
                  <a:pt x="6047985" y="13873887"/>
                  <a:pt x="6051987" y="13876888"/>
                </a:cubicBezTo>
                <a:cubicBezTo>
                  <a:pt x="6119028" y="13914912"/>
                  <a:pt x="6133038" y="14006970"/>
                  <a:pt x="6234102" y="14009972"/>
                </a:cubicBezTo>
                <a:cubicBezTo>
                  <a:pt x="6225095" y="14022980"/>
                  <a:pt x="6217090" y="14036989"/>
                  <a:pt x="6208086" y="14049998"/>
                </a:cubicBezTo>
                <a:cubicBezTo>
                  <a:pt x="6194076" y="14070010"/>
                  <a:pt x="6179066" y="14093024"/>
                  <a:pt x="6213088" y="14084019"/>
                </a:cubicBezTo>
                <a:cubicBezTo>
                  <a:pt x="6246110" y="14075014"/>
                  <a:pt x="6248110" y="14122043"/>
                  <a:pt x="6294139" y="14086020"/>
                </a:cubicBezTo>
                <a:cubicBezTo>
                  <a:pt x="6298143" y="14083018"/>
                  <a:pt x="6300144" y="14072011"/>
                  <a:pt x="6300144" y="14066008"/>
                </a:cubicBezTo>
                <a:cubicBezTo>
                  <a:pt x="6299143" y="14047996"/>
                  <a:pt x="6268124" y="14034988"/>
                  <a:pt x="6324158" y="14008972"/>
                </a:cubicBezTo>
                <a:cubicBezTo>
                  <a:pt x="6394203" y="13976951"/>
                  <a:pt x="6453240" y="13929922"/>
                  <a:pt x="6486261" y="13859877"/>
                </a:cubicBezTo>
                <a:cubicBezTo>
                  <a:pt x="6505273" y="13820853"/>
                  <a:pt x="6539295" y="13795837"/>
                  <a:pt x="6576319" y="13774824"/>
                </a:cubicBezTo>
                <a:cubicBezTo>
                  <a:pt x="6590326" y="13766818"/>
                  <a:pt x="6616343" y="13762815"/>
                  <a:pt x="6619345" y="13756812"/>
                </a:cubicBezTo>
                <a:cubicBezTo>
                  <a:pt x="6651365" y="13693773"/>
                  <a:pt x="6734418" y="13626730"/>
                  <a:pt x="6709403" y="13567692"/>
                </a:cubicBezTo>
                <a:cubicBezTo>
                  <a:pt x="6742424" y="13539675"/>
                  <a:pt x="6755432" y="13560688"/>
                  <a:pt x="6778446" y="13557686"/>
                </a:cubicBezTo>
                <a:cubicBezTo>
                  <a:pt x="6808466" y="13553684"/>
                  <a:pt x="6847489" y="13526666"/>
                  <a:pt x="6881511" y="13515660"/>
                </a:cubicBezTo>
                <a:cubicBezTo>
                  <a:pt x="6902525" y="13508656"/>
                  <a:pt x="6912530" y="13504653"/>
                  <a:pt x="6907528" y="13489643"/>
                </a:cubicBezTo>
                <a:cubicBezTo>
                  <a:pt x="6902525" y="13474634"/>
                  <a:pt x="6895520" y="13460625"/>
                  <a:pt x="6889516" y="13446616"/>
                </a:cubicBezTo>
                <a:cubicBezTo>
                  <a:pt x="6873506" y="13411593"/>
                  <a:pt x="6917534" y="13382575"/>
                  <a:pt x="6947552" y="13357559"/>
                </a:cubicBezTo>
                <a:cubicBezTo>
                  <a:pt x="6995583" y="13317534"/>
                  <a:pt x="6982575" y="13351555"/>
                  <a:pt x="6986578" y="13373570"/>
                </a:cubicBezTo>
                <a:cubicBezTo>
                  <a:pt x="6990580" y="13398586"/>
                  <a:pt x="7029605" y="13384577"/>
                  <a:pt x="7054621" y="13370568"/>
                </a:cubicBezTo>
                <a:cubicBezTo>
                  <a:pt x="7082638" y="13354558"/>
                  <a:pt x="7069631" y="13340549"/>
                  <a:pt x="7061626" y="13328542"/>
                </a:cubicBezTo>
                <a:cubicBezTo>
                  <a:pt x="7042612" y="13298523"/>
                  <a:pt x="7044614" y="13299523"/>
                  <a:pt x="7112658" y="13249491"/>
                </a:cubicBezTo>
                <a:cubicBezTo>
                  <a:pt x="7147679" y="13224476"/>
                  <a:pt x="7180701" y="13193456"/>
                  <a:pt x="7210720" y="13163437"/>
                </a:cubicBezTo>
                <a:cubicBezTo>
                  <a:pt x="7232734" y="13140422"/>
                  <a:pt x="7222727" y="13128415"/>
                  <a:pt x="7199713" y="13131416"/>
                </a:cubicBezTo>
                <a:cubicBezTo>
                  <a:pt x="7179700" y="13134419"/>
                  <a:pt x="7173696" y="13129415"/>
                  <a:pt x="7188706" y="13111404"/>
                </a:cubicBezTo>
                <a:cubicBezTo>
                  <a:pt x="7199713" y="13099396"/>
                  <a:pt x="7216723" y="13078383"/>
                  <a:pt x="7223727" y="13077382"/>
                </a:cubicBezTo>
                <a:cubicBezTo>
                  <a:pt x="7295772" y="13069377"/>
                  <a:pt x="7299775" y="13002334"/>
                  <a:pt x="7340802" y="12968314"/>
                </a:cubicBezTo>
                <a:cubicBezTo>
                  <a:pt x="7345804" y="12964311"/>
                  <a:pt x="7346806" y="12955305"/>
                  <a:pt x="7348806" y="12948301"/>
                </a:cubicBezTo>
                <a:cubicBezTo>
                  <a:pt x="7335799" y="12952303"/>
                  <a:pt x="7321790" y="12952303"/>
                  <a:pt x="7310782" y="12959308"/>
                </a:cubicBezTo>
                <a:cubicBezTo>
                  <a:pt x="7288768" y="12974317"/>
                  <a:pt x="7266754" y="12988326"/>
                  <a:pt x="7251746" y="12979321"/>
                </a:cubicBezTo>
                <a:cubicBezTo>
                  <a:pt x="7243741" y="12974317"/>
                  <a:pt x="7245742" y="12960308"/>
                  <a:pt x="7242739" y="12950302"/>
                </a:cubicBezTo>
                <a:cubicBezTo>
                  <a:pt x="7276761" y="12930289"/>
                  <a:pt x="7310782" y="12907274"/>
                  <a:pt x="7343804" y="12893266"/>
                </a:cubicBezTo>
                <a:cubicBezTo>
                  <a:pt x="7359814" y="12887262"/>
                  <a:pt x="7374824" y="12900270"/>
                  <a:pt x="7388833" y="12906274"/>
                </a:cubicBezTo>
                <a:cubicBezTo>
                  <a:pt x="7398838" y="12910277"/>
                  <a:pt x="7405842" y="12918282"/>
                  <a:pt x="7415849" y="12921283"/>
                </a:cubicBezTo>
                <a:cubicBezTo>
                  <a:pt x="7431860" y="12926287"/>
                  <a:pt x="7443867" y="12918282"/>
                  <a:pt x="7444867" y="12902271"/>
                </a:cubicBezTo>
                <a:cubicBezTo>
                  <a:pt x="7447869" y="12872252"/>
                  <a:pt x="7446869" y="12842233"/>
                  <a:pt x="7454874" y="12811214"/>
                </a:cubicBezTo>
                <a:cubicBezTo>
                  <a:pt x="7462878" y="12776192"/>
                  <a:pt x="7503905" y="12748175"/>
                  <a:pt x="7539927" y="12751176"/>
                </a:cubicBezTo>
                <a:cubicBezTo>
                  <a:pt x="7557938" y="12753178"/>
                  <a:pt x="7569946" y="12764184"/>
                  <a:pt x="7593962" y="12749175"/>
                </a:cubicBezTo>
                <a:cubicBezTo>
                  <a:pt x="7605970" y="12742170"/>
                  <a:pt x="7615975" y="12727160"/>
                  <a:pt x="7625982" y="12715153"/>
                </a:cubicBezTo>
                <a:cubicBezTo>
                  <a:pt x="7626982" y="12713152"/>
                  <a:pt x="7621979" y="12708149"/>
                  <a:pt x="7618977" y="12706147"/>
                </a:cubicBezTo>
                <a:cubicBezTo>
                  <a:pt x="7574950" y="12676128"/>
                  <a:pt x="7580953" y="12656116"/>
                  <a:pt x="7655001" y="12612088"/>
                </a:cubicBezTo>
                <a:cubicBezTo>
                  <a:pt x="7693025" y="12589074"/>
                  <a:pt x="7722042" y="12565058"/>
                  <a:pt x="7749061" y="12529036"/>
                </a:cubicBezTo>
                <a:cubicBezTo>
                  <a:pt x="7783081" y="12483007"/>
                  <a:pt x="7819105" y="12465995"/>
                  <a:pt x="7853126" y="12476002"/>
                </a:cubicBezTo>
                <a:cubicBezTo>
                  <a:pt x="7862131" y="12479004"/>
                  <a:pt x="7865133" y="12492012"/>
                  <a:pt x="7867135" y="12502018"/>
                </a:cubicBezTo>
                <a:cubicBezTo>
                  <a:pt x="7869136" y="12514026"/>
                  <a:pt x="7857129" y="12520030"/>
                  <a:pt x="7837116" y="12527034"/>
                </a:cubicBezTo>
                <a:cubicBezTo>
                  <a:pt x="7781080" y="12547046"/>
                  <a:pt x="7733049" y="12580068"/>
                  <a:pt x="7713037" y="12638105"/>
                </a:cubicBezTo>
                <a:cubicBezTo>
                  <a:pt x="7708034" y="12651112"/>
                  <a:pt x="7707033" y="12664121"/>
                  <a:pt x="7704032" y="12677129"/>
                </a:cubicBezTo>
                <a:cubicBezTo>
                  <a:pt x="7716039" y="12673127"/>
                  <a:pt x="7730047" y="12673127"/>
                  <a:pt x="7739054" y="12665122"/>
                </a:cubicBezTo>
                <a:cubicBezTo>
                  <a:pt x="7787085" y="12627097"/>
                  <a:pt x="7831111" y="12581068"/>
                  <a:pt x="7881143" y="12550049"/>
                </a:cubicBezTo>
                <a:cubicBezTo>
                  <a:pt x="7931174" y="12518029"/>
                  <a:pt x="7928174" y="12445983"/>
                  <a:pt x="8002220" y="12435976"/>
                </a:cubicBezTo>
                <a:cubicBezTo>
                  <a:pt x="8010225" y="12434976"/>
                  <a:pt x="8010225" y="12397953"/>
                  <a:pt x="7995215" y="12398953"/>
                </a:cubicBezTo>
                <a:cubicBezTo>
                  <a:pt x="7953188" y="12401955"/>
                  <a:pt x="7924171" y="12392950"/>
                  <a:pt x="7910162" y="12363931"/>
                </a:cubicBezTo>
                <a:cubicBezTo>
                  <a:pt x="7953188" y="12313900"/>
                  <a:pt x="8007224" y="12311898"/>
                  <a:pt x="8054254" y="12279878"/>
                </a:cubicBezTo>
                <a:cubicBezTo>
                  <a:pt x="8107287" y="12245856"/>
                  <a:pt x="8080270" y="12289884"/>
                  <a:pt x="8086272" y="12305894"/>
                </a:cubicBezTo>
                <a:cubicBezTo>
                  <a:pt x="8094278" y="12328909"/>
                  <a:pt x="8130301" y="12315900"/>
                  <a:pt x="8155316" y="12300891"/>
                </a:cubicBezTo>
                <a:cubicBezTo>
                  <a:pt x="8184335" y="12284881"/>
                  <a:pt x="8174330" y="12268871"/>
                  <a:pt x="8164323" y="12258865"/>
                </a:cubicBezTo>
                <a:cubicBezTo>
                  <a:pt x="8150313" y="12243855"/>
                  <a:pt x="8139306" y="12227845"/>
                  <a:pt x="8150313" y="12197827"/>
                </a:cubicBezTo>
                <a:cubicBezTo>
                  <a:pt x="8165323" y="12158802"/>
                  <a:pt x="8183335" y="12119777"/>
                  <a:pt x="8168325" y="12087757"/>
                </a:cubicBezTo>
                <a:cubicBezTo>
                  <a:pt x="8158318" y="12067744"/>
                  <a:pt x="8192340" y="12057738"/>
                  <a:pt x="8206349" y="12063741"/>
                </a:cubicBezTo>
                <a:cubicBezTo>
                  <a:pt x="8221359" y="12070745"/>
                  <a:pt x="8237369" y="12080752"/>
                  <a:pt x="8259383" y="12064742"/>
                </a:cubicBezTo>
                <a:cubicBezTo>
                  <a:pt x="8323424" y="12015711"/>
                  <a:pt x="8335431" y="12048732"/>
                  <a:pt x="8354443" y="12070745"/>
                </a:cubicBezTo>
                <a:cubicBezTo>
                  <a:pt x="8360446" y="12076749"/>
                  <a:pt x="8366450" y="12083754"/>
                  <a:pt x="8371453" y="12089758"/>
                </a:cubicBezTo>
                <a:lnTo>
                  <a:pt x="8431491" y="12004704"/>
                </a:lnTo>
                <a:cubicBezTo>
                  <a:pt x="8412479" y="11982690"/>
                  <a:pt x="8393467" y="11960676"/>
                  <a:pt x="8376457" y="11936660"/>
                </a:cubicBezTo>
                <a:cubicBezTo>
                  <a:pt x="8371453" y="11929656"/>
                  <a:pt x="8369453" y="11915647"/>
                  <a:pt x="8375457" y="11905641"/>
                </a:cubicBezTo>
                <a:cubicBezTo>
                  <a:pt x="8378457" y="11899637"/>
                  <a:pt x="8400472" y="11888631"/>
                  <a:pt x="8411479" y="11887630"/>
                </a:cubicBezTo>
                <a:cubicBezTo>
                  <a:pt x="8431491" y="11884628"/>
                  <a:pt x="8453506" y="11881626"/>
                  <a:pt x="8467515" y="11886629"/>
                </a:cubicBezTo>
                <a:cubicBezTo>
                  <a:pt x="8535558" y="11916648"/>
                  <a:pt x="8605602" y="11869618"/>
                  <a:pt x="8676647" y="11800575"/>
                </a:cubicBezTo>
                <a:cubicBezTo>
                  <a:pt x="8669643" y="11785565"/>
                  <a:pt x="8674645" y="11767554"/>
                  <a:pt x="8696659" y="11749542"/>
                </a:cubicBezTo>
                <a:cubicBezTo>
                  <a:pt x="8708666" y="11739536"/>
                  <a:pt x="8724676" y="11732532"/>
                  <a:pt x="8739686" y="11725527"/>
                </a:cubicBezTo>
                <a:cubicBezTo>
                  <a:pt x="8783713" y="11706515"/>
                  <a:pt x="8827741" y="11688504"/>
                  <a:pt x="8870769" y="11668491"/>
                </a:cubicBezTo>
                <a:cubicBezTo>
                  <a:pt x="8875772" y="11666489"/>
                  <a:pt x="8881775" y="11648479"/>
                  <a:pt x="8883777" y="11638472"/>
                </a:cubicBezTo>
                <a:cubicBezTo>
                  <a:pt x="8884778" y="11633469"/>
                  <a:pt x="8879775" y="11628466"/>
                  <a:pt x="8875772" y="11625464"/>
                </a:cubicBezTo>
                <a:cubicBezTo>
                  <a:pt x="8842751" y="11605451"/>
                  <a:pt x="8772707" y="11654482"/>
                  <a:pt x="8744690" y="11624463"/>
                </a:cubicBezTo>
                <a:cubicBezTo>
                  <a:pt x="8741688" y="11621461"/>
                  <a:pt x="8739686" y="11615457"/>
                  <a:pt x="8740686" y="11609454"/>
                </a:cubicBezTo>
                <a:cubicBezTo>
                  <a:pt x="8740686" y="11604451"/>
                  <a:pt x="8746690" y="11592444"/>
                  <a:pt x="8747691" y="11592444"/>
                </a:cubicBezTo>
                <a:cubicBezTo>
                  <a:pt x="8801725" y="11577434"/>
                  <a:pt x="8866766" y="11524400"/>
                  <a:pt x="8907792" y="11555419"/>
                </a:cubicBezTo>
                <a:cubicBezTo>
                  <a:pt x="8908793" y="11556420"/>
                  <a:pt x="8920800" y="11550416"/>
                  <a:pt x="8922802" y="11547415"/>
                </a:cubicBezTo>
                <a:cubicBezTo>
                  <a:pt x="8926804" y="11541411"/>
                  <a:pt x="8930807" y="11531405"/>
                  <a:pt x="8928805" y="11527402"/>
                </a:cubicBezTo>
                <a:cubicBezTo>
                  <a:pt x="8920800" y="11514394"/>
                  <a:pt x="8913796" y="11499384"/>
                  <a:pt x="8901788" y="11491379"/>
                </a:cubicBezTo>
                <a:cubicBezTo>
                  <a:pt x="8842751" y="11453355"/>
                  <a:pt x="8841750" y="11454356"/>
                  <a:pt x="8883777" y="11388314"/>
                </a:cubicBezTo>
                <a:cubicBezTo>
                  <a:pt x="8893783" y="11372304"/>
                  <a:pt x="8948818" y="11328276"/>
                  <a:pt x="9002852" y="11290252"/>
                </a:cubicBezTo>
                <a:cubicBezTo>
                  <a:pt x="9039876" y="11264236"/>
                  <a:pt x="9069895" y="11234217"/>
                  <a:pt x="9085905" y="11198194"/>
                </a:cubicBezTo>
                <a:cubicBezTo>
                  <a:pt x="9099914" y="11166174"/>
                  <a:pt x="9122928" y="11174179"/>
                  <a:pt x="9141940" y="11169175"/>
                </a:cubicBezTo>
                <a:cubicBezTo>
                  <a:pt x="9172960" y="11161170"/>
                  <a:pt x="9195974" y="11165173"/>
                  <a:pt x="9196975" y="11193191"/>
                </a:cubicBezTo>
                <a:cubicBezTo>
                  <a:pt x="9197976" y="11209201"/>
                  <a:pt x="9188970" y="11215204"/>
                  <a:pt x="9167957" y="11219207"/>
                </a:cubicBezTo>
                <a:cubicBezTo>
                  <a:pt x="9147944" y="11223210"/>
                  <a:pt x="9119926" y="11235217"/>
                  <a:pt x="9128932" y="11255230"/>
                </a:cubicBezTo>
                <a:cubicBezTo>
                  <a:pt x="9133935" y="11265236"/>
                  <a:pt x="9163954" y="11269239"/>
                  <a:pt x="9177963" y="11260233"/>
                </a:cubicBezTo>
                <a:cubicBezTo>
                  <a:pt x="9212985" y="11238219"/>
                  <a:pt x="9254011" y="11213204"/>
                  <a:pt x="9267019" y="11174179"/>
                </a:cubicBezTo>
                <a:cubicBezTo>
                  <a:pt x="9273023" y="11156167"/>
                  <a:pt x="9275025" y="11125147"/>
                  <a:pt x="9273023" y="11125147"/>
                </a:cubicBezTo>
                <a:cubicBezTo>
                  <a:pt x="9202979" y="11145160"/>
                  <a:pt x="9214987" y="11066110"/>
                  <a:pt x="9147944" y="11084122"/>
                </a:cubicBezTo>
                <a:cubicBezTo>
                  <a:pt x="9124930" y="11090125"/>
                  <a:pt x="9121927" y="11082120"/>
                  <a:pt x="9141940" y="11063109"/>
                </a:cubicBezTo>
                <a:cubicBezTo>
                  <a:pt x="9152947" y="11052101"/>
                  <a:pt x="9172960" y="11036091"/>
                  <a:pt x="9181965" y="11035090"/>
                </a:cubicBezTo>
                <a:cubicBezTo>
                  <a:pt x="9200977" y="11034090"/>
                  <a:pt x="9215987" y="11041095"/>
                  <a:pt x="9231997" y="11045097"/>
                </a:cubicBezTo>
                <a:cubicBezTo>
                  <a:pt x="9249008" y="11049099"/>
                  <a:pt x="9258014" y="11042095"/>
                  <a:pt x="9267019" y="11022082"/>
                </a:cubicBezTo>
                <a:cubicBezTo>
                  <a:pt x="9282028" y="10988061"/>
                  <a:pt x="9305043" y="10968048"/>
                  <a:pt x="9321053" y="10997066"/>
                </a:cubicBezTo>
                <a:cubicBezTo>
                  <a:pt x="9342066" y="11036091"/>
                  <a:pt x="9392098" y="11027085"/>
                  <a:pt x="9446132" y="11004071"/>
                </a:cubicBezTo>
                <a:cubicBezTo>
                  <a:pt x="9471148" y="10993064"/>
                  <a:pt x="9499166" y="10963045"/>
                  <a:pt x="9522180" y="10939030"/>
                </a:cubicBezTo>
                <a:cubicBezTo>
                  <a:pt x="9529185" y="10932025"/>
                  <a:pt x="9526183" y="10918017"/>
                  <a:pt x="9526183" y="10907009"/>
                </a:cubicBezTo>
                <a:cubicBezTo>
                  <a:pt x="9544194" y="10881994"/>
                  <a:pt x="9567209" y="10840968"/>
                  <a:pt x="9579217" y="10837966"/>
                </a:cubicBezTo>
                <a:cubicBezTo>
                  <a:pt x="9633251" y="10825958"/>
                  <a:pt x="9637253" y="10786934"/>
                  <a:pt x="9663270" y="10759916"/>
                </a:cubicBezTo>
                <a:cubicBezTo>
                  <a:pt x="9693289" y="10728897"/>
                  <a:pt x="9732313" y="10704882"/>
                  <a:pt x="9762332" y="10673862"/>
                </a:cubicBezTo>
                <a:cubicBezTo>
                  <a:pt x="9788349" y="10646845"/>
                  <a:pt x="9765335" y="10646845"/>
                  <a:pt x="9747323" y="10643843"/>
                </a:cubicBezTo>
                <a:cubicBezTo>
                  <a:pt x="9737316" y="10642843"/>
                  <a:pt x="9729311" y="10637840"/>
                  <a:pt x="9720306" y="10633837"/>
                </a:cubicBezTo>
                <a:cubicBezTo>
                  <a:pt x="9751326" y="10608821"/>
                  <a:pt x="9782345" y="10575800"/>
                  <a:pt x="9814365" y="10590810"/>
                </a:cubicBezTo>
                <a:cubicBezTo>
                  <a:pt x="9849387" y="10607821"/>
                  <a:pt x="9932440" y="10581804"/>
                  <a:pt x="9894416" y="10663856"/>
                </a:cubicBezTo>
                <a:cubicBezTo>
                  <a:pt x="9893416" y="10665857"/>
                  <a:pt x="9916430" y="10670860"/>
                  <a:pt x="9921433" y="10666858"/>
                </a:cubicBezTo>
                <a:cubicBezTo>
                  <a:pt x="9969463" y="10628834"/>
                  <a:pt x="10016493" y="10589809"/>
                  <a:pt x="10062522" y="10549783"/>
                </a:cubicBezTo>
                <a:cubicBezTo>
                  <a:pt x="10073529" y="10539777"/>
                  <a:pt x="10087538" y="10518764"/>
                  <a:pt x="10084536" y="10512761"/>
                </a:cubicBezTo>
                <a:cubicBezTo>
                  <a:pt x="10072528" y="10489745"/>
                  <a:pt x="10081534" y="10468732"/>
                  <a:pt x="10099546" y="10447719"/>
                </a:cubicBezTo>
                <a:cubicBezTo>
                  <a:pt x="10116557" y="10427707"/>
                  <a:pt x="10142573" y="10408694"/>
                  <a:pt x="10161585" y="10388682"/>
                </a:cubicBezTo>
                <a:cubicBezTo>
                  <a:pt x="10168590" y="10381677"/>
                  <a:pt x="10167589" y="10364666"/>
                  <a:pt x="10163586" y="10356661"/>
                </a:cubicBezTo>
                <a:cubicBezTo>
                  <a:pt x="10152579" y="10335648"/>
                  <a:pt x="10119558" y="10346655"/>
                  <a:pt x="10092541" y="10349657"/>
                </a:cubicBezTo>
                <a:cubicBezTo>
                  <a:pt x="10055518" y="10353660"/>
                  <a:pt x="10062522" y="10379676"/>
                  <a:pt x="10050515" y="10394685"/>
                </a:cubicBezTo>
                <a:cubicBezTo>
                  <a:pt x="10039508" y="10408694"/>
                  <a:pt x="10021496" y="10421703"/>
                  <a:pt x="10016493" y="10410696"/>
                </a:cubicBezTo>
                <a:cubicBezTo>
                  <a:pt x="10006487" y="10389682"/>
                  <a:pt x="10012490" y="10358663"/>
                  <a:pt x="10001484" y="10337650"/>
                </a:cubicBezTo>
                <a:cubicBezTo>
                  <a:pt x="9984974" y="10306880"/>
                  <a:pt x="9979720" y="10299750"/>
                  <a:pt x="9993322" y="10274891"/>
                </a:cubicBezTo>
                <a:lnTo>
                  <a:pt x="10010469" y="10247430"/>
                </a:lnTo>
                <a:lnTo>
                  <a:pt x="10015493" y="10246592"/>
                </a:lnTo>
                <a:cubicBezTo>
                  <a:pt x="10015493" y="10245591"/>
                  <a:pt x="10014492" y="10245591"/>
                  <a:pt x="10013491" y="10244590"/>
                </a:cubicBezTo>
                <a:lnTo>
                  <a:pt x="10015553" y="10243070"/>
                </a:lnTo>
                <a:lnTo>
                  <a:pt x="10042010" y="10249219"/>
                </a:lnTo>
                <a:cubicBezTo>
                  <a:pt x="10052766" y="10247593"/>
                  <a:pt x="10065024" y="10241089"/>
                  <a:pt x="10079533" y="10226579"/>
                </a:cubicBezTo>
                <a:cubicBezTo>
                  <a:pt x="10134568" y="10174546"/>
                  <a:pt x="10194606" y="10146529"/>
                  <a:pt x="10256645" y="10126516"/>
                </a:cubicBezTo>
                <a:lnTo>
                  <a:pt x="10257251" y="10131914"/>
                </a:lnTo>
                <a:lnTo>
                  <a:pt x="10256645" y="10132520"/>
                </a:lnTo>
                <a:lnTo>
                  <a:pt x="10257309" y="10132425"/>
                </a:lnTo>
                <a:lnTo>
                  <a:pt x="10259772" y="10154346"/>
                </a:lnTo>
                <a:cubicBezTo>
                  <a:pt x="10257521" y="10184928"/>
                  <a:pt x="10245138" y="10220576"/>
                  <a:pt x="10276658" y="10232583"/>
                </a:cubicBezTo>
                <a:cubicBezTo>
                  <a:pt x="10285664" y="10235585"/>
                  <a:pt x="10300673" y="10231582"/>
                  <a:pt x="10312680" y="10231582"/>
                </a:cubicBezTo>
                <a:cubicBezTo>
                  <a:pt x="10314682" y="10224578"/>
                  <a:pt x="10321686" y="10215572"/>
                  <a:pt x="10319685" y="10212571"/>
                </a:cubicBezTo>
                <a:cubicBezTo>
                  <a:pt x="10297671" y="10167542"/>
                  <a:pt x="10406740" y="10078486"/>
                  <a:pt x="10342699" y="10045465"/>
                </a:cubicBezTo>
                <a:cubicBezTo>
                  <a:pt x="10330692" y="10039461"/>
                  <a:pt x="10346702" y="10021449"/>
                  <a:pt x="10363712" y="10020449"/>
                </a:cubicBezTo>
                <a:cubicBezTo>
                  <a:pt x="10391731" y="10019448"/>
                  <a:pt x="10444765" y="9989429"/>
                  <a:pt x="10422750" y="10045465"/>
                </a:cubicBezTo>
                <a:cubicBezTo>
                  <a:pt x="10416746" y="10060474"/>
                  <a:pt x="10427753" y="10065477"/>
                  <a:pt x="10447766" y="10053470"/>
                </a:cubicBezTo>
                <a:cubicBezTo>
                  <a:pt x="10460774" y="10045465"/>
                  <a:pt x="10475784" y="10030455"/>
                  <a:pt x="10481788" y="10019448"/>
                </a:cubicBezTo>
                <a:cubicBezTo>
                  <a:pt x="10487791" y="10008441"/>
                  <a:pt x="10485790" y="9995433"/>
                  <a:pt x="10482788" y="9986427"/>
                </a:cubicBezTo>
                <a:cubicBezTo>
                  <a:pt x="10463776" y="9917384"/>
                  <a:pt x="10485790" y="9890367"/>
                  <a:pt x="10594860" y="9848340"/>
                </a:cubicBezTo>
                <a:cubicBezTo>
                  <a:pt x="10607867" y="9843337"/>
                  <a:pt x="10621876" y="9835332"/>
                  <a:pt x="10634885" y="9829328"/>
                </a:cubicBezTo>
                <a:cubicBezTo>
                  <a:pt x="10634885" y="9819321"/>
                  <a:pt x="10631882" y="9808315"/>
                  <a:pt x="10637886" y="9802311"/>
                </a:cubicBezTo>
                <a:cubicBezTo>
                  <a:pt x="10684917" y="9755281"/>
                  <a:pt x="10690920" y="9720259"/>
                  <a:pt x="10666905" y="9693242"/>
                </a:cubicBezTo>
                <a:cubicBezTo>
                  <a:pt x="10679913" y="9686238"/>
                  <a:pt x="10697924" y="9675231"/>
                  <a:pt x="10702927" y="9677232"/>
                </a:cubicBezTo>
                <a:cubicBezTo>
                  <a:pt x="10722940" y="9686238"/>
                  <a:pt x="10734948" y="9703249"/>
                  <a:pt x="10753959" y="9712254"/>
                </a:cubicBezTo>
                <a:cubicBezTo>
                  <a:pt x="10761965" y="9716256"/>
                  <a:pt x="10780977" y="9711253"/>
                  <a:pt x="10793985" y="9703249"/>
                </a:cubicBezTo>
                <a:cubicBezTo>
                  <a:pt x="10830008" y="9683236"/>
                  <a:pt x="10858025" y="9620196"/>
                  <a:pt x="10839013" y="9603185"/>
                </a:cubicBezTo>
                <a:cubicBezTo>
                  <a:pt x="10832009" y="9597182"/>
                  <a:pt x="10817000" y="9599182"/>
                  <a:pt x="10805993" y="9597182"/>
                </a:cubicBezTo>
                <a:cubicBezTo>
                  <a:pt x="10857025" y="9543147"/>
                  <a:pt x="10900053" y="9485111"/>
                  <a:pt x="10951085" y="9433078"/>
                </a:cubicBezTo>
                <a:cubicBezTo>
                  <a:pt x="10979102" y="9404059"/>
                  <a:pt x="11038139" y="9415066"/>
                  <a:pt x="11079165" y="9372039"/>
                </a:cubicBezTo>
                <a:cubicBezTo>
                  <a:pt x="11125195" y="9324008"/>
                  <a:pt x="11178228" y="9322008"/>
                  <a:pt x="11227259" y="9294990"/>
                </a:cubicBezTo>
                <a:cubicBezTo>
                  <a:pt x="11225258" y="9291989"/>
                  <a:pt x="11223256" y="9287986"/>
                  <a:pt x="11224257" y="9283983"/>
                </a:cubicBezTo>
                <a:cubicBezTo>
                  <a:pt x="11238266" y="9209937"/>
                  <a:pt x="11239266" y="9207935"/>
                  <a:pt x="11155214" y="9232951"/>
                </a:cubicBezTo>
                <a:cubicBezTo>
                  <a:pt x="11132199" y="9239956"/>
                  <a:pt x="11130198" y="9237954"/>
                  <a:pt x="11136202" y="9218942"/>
                </a:cubicBezTo>
                <a:cubicBezTo>
                  <a:pt x="11154212" y="9160905"/>
                  <a:pt x="11171224" y="9141894"/>
                  <a:pt x="11225258" y="9120880"/>
                </a:cubicBezTo>
                <a:cubicBezTo>
                  <a:pt x="11247272" y="9112875"/>
                  <a:pt x="11270287" y="9103869"/>
                  <a:pt x="11291300" y="9096865"/>
                </a:cubicBezTo>
                <a:cubicBezTo>
                  <a:pt x="11303307" y="9093863"/>
                  <a:pt x="11313313" y="9094864"/>
                  <a:pt x="11324320" y="9094864"/>
                </a:cubicBezTo>
                <a:cubicBezTo>
                  <a:pt x="11314314" y="9106872"/>
                  <a:pt x="11304307" y="9118879"/>
                  <a:pt x="11295303" y="9131887"/>
                </a:cubicBezTo>
                <a:cubicBezTo>
                  <a:pt x="11287297" y="9142894"/>
                  <a:pt x="11282294" y="9154902"/>
                  <a:pt x="11276290" y="9165909"/>
                </a:cubicBezTo>
                <a:cubicBezTo>
                  <a:pt x="11283294" y="9163907"/>
                  <a:pt x="11292300" y="9164908"/>
                  <a:pt x="11298304" y="9160905"/>
                </a:cubicBezTo>
                <a:cubicBezTo>
                  <a:pt x="11339329" y="9133888"/>
                  <a:pt x="11370350" y="9125883"/>
                  <a:pt x="11393364" y="9147897"/>
                </a:cubicBezTo>
                <a:cubicBezTo>
                  <a:pt x="11403370" y="9157904"/>
                  <a:pt x="11422382" y="9146897"/>
                  <a:pt x="11423383" y="9134889"/>
                </a:cubicBezTo>
                <a:cubicBezTo>
                  <a:pt x="11425385" y="9117878"/>
                  <a:pt x="11419380" y="9102869"/>
                  <a:pt x="11422382" y="9084858"/>
                </a:cubicBezTo>
                <a:cubicBezTo>
                  <a:pt x="11428386" y="9047834"/>
                  <a:pt x="11446398" y="9032825"/>
                  <a:pt x="11510439" y="9000804"/>
                </a:cubicBezTo>
                <a:cubicBezTo>
                  <a:pt x="11531452" y="8989797"/>
                  <a:pt x="11552465" y="8972787"/>
                  <a:pt x="11573478" y="8958777"/>
                </a:cubicBezTo>
                <a:cubicBezTo>
                  <a:pt x="11561471" y="8937764"/>
                  <a:pt x="11539456" y="8920754"/>
                  <a:pt x="11564472" y="8881729"/>
                </a:cubicBezTo>
                <a:cubicBezTo>
                  <a:pt x="11575480" y="8865719"/>
                  <a:pt x="11572477" y="8838701"/>
                  <a:pt x="11607500" y="8836701"/>
                </a:cubicBezTo>
                <a:cubicBezTo>
                  <a:pt x="11660534" y="8834699"/>
                  <a:pt x="11732579" y="8798676"/>
                  <a:pt x="11756594" y="8844706"/>
                </a:cubicBezTo>
                <a:cubicBezTo>
                  <a:pt x="11763598" y="8857714"/>
                  <a:pt x="11775606" y="8865719"/>
                  <a:pt x="11800622" y="8856713"/>
                </a:cubicBezTo>
                <a:cubicBezTo>
                  <a:pt x="11798620" y="8840703"/>
                  <a:pt x="11799621" y="8822692"/>
                  <a:pt x="11794617" y="8808682"/>
                </a:cubicBezTo>
                <a:cubicBezTo>
                  <a:pt x="11788614" y="8794674"/>
                  <a:pt x="11774605" y="8784668"/>
                  <a:pt x="11768601" y="8770659"/>
                </a:cubicBezTo>
                <a:cubicBezTo>
                  <a:pt x="11765600" y="8761653"/>
                  <a:pt x="11766600" y="8744642"/>
                  <a:pt x="11775606" y="8736637"/>
                </a:cubicBezTo>
                <a:cubicBezTo>
                  <a:pt x="11792617" y="8719627"/>
                  <a:pt x="11815632" y="8701615"/>
                  <a:pt x="11837645" y="8704617"/>
                </a:cubicBezTo>
                <a:cubicBezTo>
                  <a:pt x="11855657" y="8706618"/>
                  <a:pt x="11871667" y="8718626"/>
                  <a:pt x="11890679" y="8712622"/>
                </a:cubicBezTo>
                <a:cubicBezTo>
                  <a:pt x="11925701" y="8701615"/>
                  <a:pt x="11939709" y="8671596"/>
                  <a:pt x="11953718" y="8644579"/>
                </a:cubicBezTo>
                <a:cubicBezTo>
                  <a:pt x="11970730" y="8611558"/>
                  <a:pt x="11999747" y="8604554"/>
                  <a:pt x="12031768" y="8594547"/>
                </a:cubicBezTo>
                <a:cubicBezTo>
                  <a:pt x="12093807" y="8574535"/>
                  <a:pt x="12095809" y="8572533"/>
                  <a:pt x="12105815" y="8514497"/>
                </a:cubicBezTo>
                <a:cubicBezTo>
                  <a:pt x="12108816" y="8494485"/>
                  <a:pt x="12113820" y="8473471"/>
                  <a:pt x="12138835" y="8462464"/>
                </a:cubicBezTo>
                <a:cubicBezTo>
                  <a:pt x="12167854" y="8450456"/>
                  <a:pt x="12197873" y="8445453"/>
                  <a:pt x="12224890" y="8442451"/>
                </a:cubicBezTo>
                <a:cubicBezTo>
                  <a:pt x="12256911" y="8438449"/>
                  <a:pt x="12231895" y="8468468"/>
                  <a:pt x="12230894" y="8483478"/>
                </a:cubicBezTo>
                <a:cubicBezTo>
                  <a:pt x="12229893" y="8511495"/>
                  <a:pt x="12248905" y="8518499"/>
                  <a:pt x="12279924" y="8515497"/>
                </a:cubicBezTo>
                <a:cubicBezTo>
                  <a:pt x="12293933" y="8513496"/>
                  <a:pt x="12309943" y="8511495"/>
                  <a:pt x="12323952" y="8504491"/>
                </a:cubicBezTo>
                <a:cubicBezTo>
                  <a:pt x="12328956" y="8502489"/>
                  <a:pt x="12337962" y="8478475"/>
                  <a:pt x="12333959" y="8474472"/>
                </a:cubicBezTo>
                <a:cubicBezTo>
                  <a:pt x="12300939" y="8440451"/>
                  <a:pt x="12318949" y="8391419"/>
                  <a:pt x="12347968" y="8336384"/>
                </a:cubicBezTo>
                <a:cubicBezTo>
                  <a:pt x="12368981" y="8295358"/>
                  <a:pt x="12382990" y="8290355"/>
                  <a:pt x="12420013" y="8313369"/>
                </a:cubicBezTo>
                <a:cubicBezTo>
                  <a:pt x="12459038" y="8337386"/>
                  <a:pt x="12471046" y="8335384"/>
                  <a:pt x="12530083" y="8286354"/>
                </a:cubicBezTo>
                <a:cubicBezTo>
                  <a:pt x="12542091" y="8276347"/>
                  <a:pt x="12549095" y="8262337"/>
                  <a:pt x="12559101" y="8249330"/>
                </a:cubicBezTo>
                <a:cubicBezTo>
                  <a:pt x="12545092" y="8253332"/>
                  <a:pt x="12531084" y="8256335"/>
                  <a:pt x="12517075" y="8261338"/>
                </a:cubicBezTo>
                <a:cubicBezTo>
                  <a:pt x="12503066" y="8266341"/>
                  <a:pt x="12488056" y="8272344"/>
                  <a:pt x="12473047" y="8277347"/>
                </a:cubicBezTo>
                <a:cubicBezTo>
                  <a:pt x="12478050" y="8266341"/>
                  <a:pt x="12480051" y="8255333"/>
                  <a:pt x="12487056" y="8245326"/>
                </a:cubicBezTo>
                <a:cubicBezTo>
                  <a:pt x="12496062" y="8233320"/>
                  <a:pt x="12514073" y="8221312"/>
                  <a:pt x="12520076" y="8209304"/>
                </a:cubicBezTo>
                <a:cubicBezTo>
                  <a:pt x="12536087" y="8176283"/>
                  <a:pt x="12558101" y="8162275"/>
                  <a:pt x="12592123" y="8161274"/>
                </a:cubicBezTo>
                <a:cubicBezTo>
                  <a:pt x="12613136" y="8160274"/>
                  <a:pt x="12646157" y="8159272"/>
                  <a:pt x="12656163" y="8149266"/>
                </a:cubicBezTo>
                <a:cubicBezTo>
                  <a:pt x="12684180" y="8120247"/>
                  <a:pt x="12658164" y="8109240"/>
                  <a:pt x="12648158" y="8093230"/>
                </a:cubicBezTo>
                <a:cubicBezTo>
                  <a:pt x="12640152" y="8080222"/>
                  <a:pt x="12630146" y="8068214"/>
                  <a:pt x="12625143" y="8053205"/>
                </a:cubicBezTo>
                <a:cubicBezTo>
                  <a:pt x="12621141" y="8039196"/>
                  <a:pt x="12632148" y="8026188"/>
                  <a:pt x="12646157" y="8024187"/>
                </a:cubicBezTo>
                <a:cubicBezTo>
                  <a:pt x="12690184" y="8017182"/>
                  <a:pt x="12735212" y="8008176"/>
                  <a:pt x="12776239" y="8007176"/>
                </a:cubicBezTo>
                <a:cubicBezTo>
                  <a:pt x="12820266" y="8006175"/>
                  <a:pt x="12887309" y="7943136"/>
                  <a:pt x="12915326" y="7987163"/>
                </a:cubicBezTo>
                <a:cubicBezTo>
                  <a:pt x="12923332" y="7999171"/>
                  <a:pt x="12937341" y="7987163"/>
                  <a:pt x="12943344" y="7967151"/>
                </a:cubicBezTo>
                <a:cubicBezTo>
                  <a:pt x="12963357" y="7891103"/>
                  <a:pt x="12968360" y="7888100"/>
                  <a:pt x="13061420" y="7823059"/>
                </a:cubicBezTo>
                <a:cubicBezTo>
                  <a:pt x="13126461" y="7777030"/>
                  <a:pt x="13190500" y="7732002"/>
                  <a:pt x="13255541" y="7685973"/>
                </a:cubicBezTo>
                <a:cubicBezTo>
                  <a:pt x="13287562" y="7663959"/>
                  <a:pt x="13299570" y="7636942"/>
                  <a:pt x="13310576" y="7610925"/>
                </a:cubicBezTo>
                <a:cubicBezTo>
                  <a:pt x="13314579" y="7600919"/>
                  <a:pt x="13312578" y="7590913"/>
                  <a:pt x="13313579" y="7580906"/>
                </a:cubicBezTo>
                <a:cubicBezTo>
                  <a:pt x="13298569" y="7587910"/>
                  <a:pt x="13278556" y="7591913"/>
                  <a:pt x="13269551" y="7600919"/>
                </a:cubicBezTo>
                <a:cubicBezTo>
                  <a:pt x="13238531" y="7632939"/>
                  <a:pt x="13221521" y="7677967"/>
                  <a:pt x="13162483" y="7678968"/>
                </a:cubicBezTo>
                <a:cubicBezTo>
                  <a:pt x="13155478" y="7678968"/>
                  <a:pt x="13128462" y="7710989"/>
                  <a:pt x="13114452" y="7729000"/>
                </a:cubicBezTo>
                <a:cubicBezTo>
                  <a:pt x="13098443" y="7750013"/>
                  <a:pt x="13084433" y="7765023"/>
                  <a:pt x="13066423" y="7755016"/>
                </a:cubicBezTo>
                <a:cubicBezTo>
                  <a:pt x="13058417" y="7750013"/>
                  <a:pt x="13055415" y="7737005"/>
                  <a:pt x="13059418" y="7725998"/>
                </a:cubicBezTo>
                <a:cubicBezTo>
                  <a:pt x="13068424" y="7704235"/>
                  <a:pt x="13100507" y="7682471"/>
                  <a:pt x="13110497" y="7660285"/>
                </a:cubicBezTo>
                <a:lnTo>
                  <a:pt x="13111255" y="7642533"/>
                </a:lnTo>
                <a:lnTo>
                  <a:pt x="13111451" y="7641945"/>
                </a:lnTo>
                <a:lnTo>
                  <a:pt x="13111275" y="7642063"/>
                </a:lnTo>
                <a:lnTo>
                  <a:pt x="13111451" y="7637942"/>
                </a:lnTo>
                <a:cubicBezTo>
                  <a:pt x="13147474" y="7613927"/>
                  <a:pt x="13189500" y="7573902"/>
                  <a:pt x="13217518" y="7570900"/>
                </a:cubicBezTo>
                <a:cubicBezTo>
                  <a:pt x="13280557" y="7562895"/>
                  <a:pt x="13289563" y="7518867"/>
                  <a:pt x="13322585" y="7490849"/>
                </a:cubicBezTo>
                <a:cubicBezTo>
                  <a:pt x="13338594" y="7476840"/>
                  <a:pt x="13366613" y="7469836"/>
                  <a:pt x="13388626" y="7464833"/>
                </a:cubicBezTo>
                <a:cubicBezTo>
                  <a:pt x="13419645" y="7456828"/>
                  <a:pt x="13436657" y="7470837"/>
                  <a:pt x="13460671" y="7475840"/>
                </a:cubicBezTo>
                <a:cubicBezTo>
                  <a:pt x="13485687" y="7480843"/>
                  <a:pt x="13530715" y="7458829"/>
                  <a:pt x="13562736" y="7457828"/>
                </a:cubicBezTo>
                <a:cubicBezTo>
                  <a:pt x="13589753" y="7456828"/>
                  <a:pt x="13610766" y="7467834"/>
                  <a:pt x="13630779" y="7475840"/>
                </a:cubicBezTo>
                <a:cubicBezTo>
                  <a:pt x="13632781" y="7476840"/>
                  <a:pt x="13621774" y="7497853"/>
                  <a:pt x="13612768" y="7505859"/>
                </a:cubicBezTo>
                <a:cubicBezTo>
                  <a:pt x="13600760" y="7515865"/>
                  <a:pt x="13584750" y="7522869"/>
                  <a:pt x="13569740" y="7528873"/>
                </a:cubicBezTo>
                <a:cubicBezTo>
                  <a:pt x="13528715" y="7546885"/>
                  <a:pt x="13496695" y="7576904"/>
                  <a:pt x="13497695" y="7597917"/>
                </a:cubicBezTo>
                <a:cubicBezTo>
                  <a:pt x="13498696" y="7612926"/>
                  <a:pt x="13538721" y="7617929"/>
                  <a:pt x="13564737" y="7604921"/>
                </a:cubicBezTo>
                <a:cubicBezTo>
                  <a:pt x="13649791" y="7562895"/>
                  <a:pt x="13725839" y="7507860"/>
                  <a:pt x="13797885" y="7445821"/>
                </a:cubicBezTo>
                <a:cubicBezTo>
                  <a:pt x="13810893" y="7434814"/>
                  <a:pt x="13802888" y="7409798"/>
                  <a:pt x="13786878" y="7404795"/>
                </a:cubicBezTo>
                <a:cubicBezTo>
                  <a:pt x="13770867" y="7400793"/>
                  <a:pt x="13760861" y="7406796"/>
                  <a:pt x="13750855" y="7425808"/>
                </a:cubicBezTo>
                <a:cubicBezTo>
                  <a:pt x="13744851" y="7436815"/>
                  <a:pt x="13733844" y="7450824"/>
                  <a:pt x="13722838" y="7457828"/>
                </a:cubicBezTo>
                <a:cubicBezTo>
                  <a:pt x="13706828" y="7467834"/>
                  <a:pt x="13686815" y="7448823"/>
                  <a:pt x="13693819" y="7429811"/>
                </a:cubicBezTo>
                <a:cubicBezTo>
                  <a:pt x="13701825" y="7410799"/>
                  <a:pt x="13710829" y="7390786"/>
                  <a:pt x="13720836" y="7370774"/>
                </a:cubicBezTo>
                <a:cubicBezTo>
                  <a:pt x="13735845" y="7342755"/>
                  <a:pt x="13765864" y="7326745"/>
                  <a:pt x="13796885" y="7327746"/>
                </a:cubicBezTo>
                <a:cubicBezTo>
                  <a:pt x="13802888" y="7327746"/>
                  <a:pt x="13804889" y="7334750"/>
                  <a:pt x="13810893" y="7335751"/>
                </a:cubicBezTo>
                <a:cubicBezTo>
                  <a:pt x="13821901" y="7337752"/>
                  <a:pt x="13833908" y="7336752"/>
                  <a:pt x="13845915" y="7336752"/>
                </a:cubicBezTo>
                <a:cubicBezTo>
                  <a:pt x="13846916" y="7324744"/>
                  <a:pt x="13851920" y="7311736"/>
                  <a:pt x="13849918" y="7302730"/>
                </a:cubicBezTo>
                <a:cubicBezTo>
                  <a:pt x="13846916" y="7286720"/>
                  <a:pt x="13828905" y="7274712"/>
                  <a:pt x="13835909" y="7259703"/>
                </a:cubicBezTo>
                <a:cubicBezTo>
                  <a:pt x="13854921" y="7216677"/>
                  <a:pt x="13882939" y="7239690"/>
                  <a:pt x="13905953" y="7232686"/>
                </a:cubicBezTo>
                <a:cubicBezTo>
                  <a:pt x="13980000" y="7211673"/>
                  <a:pt x="14053047" y="7194662"/>
                  <a:pt x="14126092" y="7176651"/>
                </a:cubicBezTo>
                <a:cubicBezTo>
                  <a:pt x="14174123" y="7095600"/>
                  <a:pt x="14187132" y="7138627"/>
                  <a:pt x="14207144" y="7158639"/>
                </a:cubicBezTo>
                <a:cubicBezTo>
                  <a:pt x="14221152" y="7172648"/>
                  <a:pt x="14222154" y="7199665"/>
                  <a:pt x="14256174" y="7193661"/>
                </a:cubicBezTo>
                <a:cubicBezTo>
                  <a:pt x="14268183" y="7191660"/>
                  <a:pt x="14288195" y="7182654"/>
                  <a:pt x="14298202" y="7172648"/>
                </a:cubicBezTo>
                <a:cubicBezTo>
                  <a:pt x="14307208" y="7163642"/>
                  <a:pt x="14314212" y="7147632"/>
                  <a:pt x="14313211" y="7138627"/>
                </a:cubicBezTo>
                <a:cubicBezTo>
                  <a:pt x="14311209" y="7122616"/>
                  <a:pt x="14296200" y="7120615"/>
                  <a:pt x="14280190" y="7119614"/>
                </a:cubicBezTo>
                <a:cubicBezTo>
                  <a:pt x="14264180" y="7118614"/>
                  <a:pt x="14246168" y="7119614"/>
                  <a:pt x="14238164" y="7110609"/>
                </a:cubicBezTo>
                <a:cubicBezTo>
                  <a:pt x="14232160" y="7103604"/>
                  <a:pt x="14235161" y="7090596"/>
                  <a:pt x="14236162" y="7079589"/>
                </a:cubicBezTo>
                <a:cubicBezTo>
                  <a:pt x="14236162" y="7078589"/>
                  <a:pt x="14247170" y="7071584"/>
                  <a:pt x="14254174" y="7069583"/>
                </a:cubicBezTo>
                <a:cubicBezTo>
                  <a:pt x="14298202" y="7051571"/>
                  <a:pt x="14332223" y="7071584"/>
                  <a:pt x="14379253" y="7044567"/>
                </a:cubicBezTo>
                <a:cubicBezTo>
                  <a:pt x="14366244" y="7032559"/>
                  <a:pt x="14355237" y="7016549"/>
                  <a:pt x="14336225" y="7010546"/>
                </a:cubicBezTo>
                <a:cubicBezTo>
                  <a:pt x="14299202" y="6998538"/>
                  <a:pt x="14253173" y="6996537"/>
                  <a:pt x="14218151" y="6982528"/>
                </a:cubicBezTo>
                <a:cubicBezTo>
                  <a:pt x="14200890" y="6975774"/>
                  <a:pt x="14201078" y="6960577"/>
                  <a:pt x="14216181" y="6942847"/>
                </a:cubicBezTo>
                <a:lnTo>
                  <a:pt x="14230716" y="6929494"/>
                </a:lnTo>
                <a:lnTo>
                  <a:pt x="14237163" y="6929494"/>
                </a:lnTo>
                <a:cubicBezTo>
                  <a:pt x="14236162" y="6927493"/>
                  <a:pt x="14236162" y="6926492"/>
                  <a:pt x="14236162" y="6925492"/>
                </a:cubicBezTo>
                <a:lnTo>
                  <a:pt x="14237160" y="6924772"/>
                </a:lnTo>
                <a:lnTo>
                  <a:pt x="14265618" y="6932762"/>
                </a:lnTo>
                <a:cubicBezTo>
                  <a:pt x="14298451" y="6935249"/>
                  <a:pt x="14339728" y="6923241"/>
                  <a:pt x="14374250" y="6922490"/>
                </a:cubicBezTo>
                <a:cubicBezTo>
                  <a:pt x="14392261" y="6922490"/>
                  <a:pt x="14402268" y="6914485"/>
                  <a:pt x="14408271" y="6897474"/>
                </a:cubicBezTo>
                <a:cubicBezTo>
                  <a:pt x="14413274" y="6880463"/>
                  <a:pt x="14429284" y="6848443"/>
                  <a:pt x="14423281" y="6847442"/>
                </a:cubicBezTo>
                <a:cubicBezTo>
                  <a:pt x="14389259" y="6843440"/>
                  <a:pt x="14359240" y="6839437"/>
                  <a:pt x="14351234" y="6811420"/>
                </a:cubicBezTo>
                <a:cubicBezTo>
                  <a:pt x="14348233" y="6801413"/>
                  <a:pt x="14352236" y="6789405"/>
                  <a:pt x="14353236" y="6777398"/>
                </a:cubicBezTo>
                <a:cubicBezTo>
                  <a:pt x="14396263" y="6763389"/>
                  <a:pt x="14440291" y="6745378"/>
                  <a:pt x="14481317" y="6738373"/>
                </a:cubicBezTo>
                <a:cubicBezTo>
                  <a:pt x="14487322" y="6737372"/>
                  <a:pt x="14490323" y="6736372"/>
                  <a:pt x="14491323" y="6736372"/>
                </a:cubicBezTo>
                <a:cubicBezTo>
                  <a:pt x="14487322" y="6737372"/>
                  <a:pt x="14474313" y="6743378"/>
                  <a:pt x="14479316" y="6755384"/>
                </a:cubicBezTo>
                <a:cubicBezTo>
                  <a:pt x="14493325" y="6792407"/>
                  <a:pt x="14519341" y="6796410"/>
                  <a:pt x="14562369" y="6758386"/>
                </a:cubicBezTo>
                <a:cubicBezTo>
                  <a:pt x="14616402" y="6711356"/>
                  <a:pt x="14677442" y="6705353"/>
                  <a:pt x="14732477" y="6667328"/>
                </a:cubicBezTo>
                <a:cubicBezTo>
                  <a:pt x="14746484" y="6658323"/>
                  <a:pt x="14777505" y="6676334"/>
                  <a:pt x="14801519" y="6679336"/>
                </a:cubicBezTo>
                <a:cubicBezTo>
                  <a:pt x="14813528" y="6681337"/>
                  <a:pt x="14831538" y="6675334"/>
                  <a:pt x="14844547" y="6676334"/>
                </a:cubicBezTo>
                <a:cubicBezTo>
                  <a:pt x="14863559" y="6677334"/>
                  <a:pt x="14871564" y="6671331"/>
                  <a:pt x="14880570" y="6653320"/>
                </a:cubicBezTo>
                <a:cubicBezTo>
                  <a:pt x="14896579" y="6620299"/>
                  <a:pt x="14904585" y="6593282"/>
                  <a:pt x="14895579" y="6565264"/>
                </a:cubicBezTo>
                <a:cubicBezTo>
                  <a:pt x="14880570" y="6520236"/>
                  <a:pt x="14892578" y="6509228"/>
                  <a:pt x="14955617" y="6470204"/>
                </a:cubicBezTo>
                <a:cubicBezTo>
                  <a:pt x="14993642" y="6446189"/>
                  <a:pt x="15029664" y="6427177"/>
                  <a:pt x="15069689" y="6419171"/>
                </a:cubicBezTo>
                <a:cubicBezTo>
                  <a:pt x="15077695" y="6417170"/>
                  <a:pt x="15095706" y="6387151"/>
                  <a:pt x="15106712" y="6369140"/>
                </a:cubicBezTo>
                <a:cubicBezTo>
                  <a:pt x="15122723" y="6344124"/>
                  <a:pt x="15108714" y="6338120"/>
                  <a:pt x="15085699" y="6341122"/>
                </a:cubicBezTo>
                <a:cubicBezTo>
                  <a:pt x="15060683" y="6344124"/>
                  <a:pt x="15048676" y="6333117"/>
                  <a:pt x="15050677" y="6315106"/>
                </a:cubicBezTo>
                <a:cubicBezTo>
                  <a:pt x="15053679" y="6281084"/>
                  <a:pt x="15083698" y="6291090"/>
                  <a:pt x="15099708" y="6287088"/>
                </a:cubicBezTo>
                <a:cubicBezTo>
                  <a:pt x="15158746" y="6270077"/>
                  <a:pt x="15201772" y="6222047"/>
                  <a:pt x="15252806" y="6192028"/>
                </a:cubicBezTo>
                <a:cubicBezTo>
                  <a:pt x="15302837" y="6164010"/>
                  <a:pt x="15303838" y="6136993"/>
                  <a:pt x="15300835" y="6108975"/>
                </a:cubicBezTo>
                <a:cubicBezTo>
                  <a:pt x="15298835" y="6091965"/>
                  <a:pt x="15309841" y="6088962"/>
                  <a:pt x="15330854" y="6089963"/>
                </a:cubicBezTo>
                <a:cubicBezTo>
                  <a:pt x="15410905" y="6093966"/>
                  <a:pt x="15411905" y="6092965"/>
                  <a:pt x="15445927" y="6039932"/>
                </a:cubicBezTo>
                <a:cubicBezTo>
                  <a:pt x="15453933" y="6026923"/>
                  <a:pt x="15459936" y="6013915"/>
                  <a:pt x="15467942" y="6000907"/>
                </a:cubicBezTo>
                <a:cubicBezTo>
                  <a:pt x="15497961" y="5955878"/>
                  <a:pt x="15510968" y="5976892"/>
                  <a:pt x="15529980" y="5985897"/>
                </a:cubicBezTo>
                <a:cubicBezTo>
                  <a:pt x="15546991" y="5993902"/>
                  <a:pt x="15573008" y="5982896"/>
                  <a:pt x="15592019" y="5964884"/>
                </a:cubicBezTo>
                <a:cubicBezTo>
                  <a:pt x="15602026" y="5955878"/>
                  <a:pt x="15610031" y="5938868"/>
                  <a:pt x="15609031" y="5929862"/>
                </a:cubicBezTo>
                <a:cubicBezTo>
                  <a:pt x="15607029" y="5913852"/>
                  <a:pt x="15597022" y="5901844"/>
                  <a:pt x="15592019" y="5886835"/>
                </a:cubicBezTo>
                <a:cubicBezTo>
                  <a:pt x="15591019" y="5882832"/>
                  <a:pt x="15597022" y="5869824"/>
                  <a:pt x="15599024" y="5868823"/>
                </a:cubicBezTo>
                <a:cubicBezTo>
                  <a:pt x="15611032" y="5864821"/>
                  <a:pt x="15630044" y="5858817"/>
                  <a:pt x="15633046" y="5862820"/>
                </a:cubicBezTo>
                <a:cubicBezTo>
                  <a:pt x="15648056" y="5882832"/>
                  <a:pt x="15656060" y="5915853"/>
                  <a:pt x="15702089" y="5896841"/>
                </a:cubicBezTo>
                <a:cubicBezTo>
                  <a:pt x="15748119" y="5876828"/>
                  <a:pt x="15792146" y="5841806"/>
                  <a:pt x="15806155" y="5797779"/>
                </a:cubicBezTo>
                <a:cubicBezTo>
                  <a:pt x="15808157" y="5791775"/>
                  <a:pt x="15811158" y="5784770"/>
                  <a:pt x="15812158" y="5778766"/>
                </a:cubicBezTo>
                <a:cubicBezTo>
                  <a:pt x="15813160" y="5774764"/>
                  <a:pt x="15812158" y="5768760"/>
                  <a:pt x="15808157" y="5767760"/>
                </a:cubicBezTo>
                <a:cubicBezTo>
                  <a:pt x="15802152" y="5766759"/>
                  <a:pt x="15791145" y="5768760"/>
                  <a:pt x="15786142" y="5772763"/>
                </a:cubicBezTo>
                <a:cubicBezTo>
                  <a:pt x="15768132" y="5789773"/>
                  <a:pt x="15747117" y="5806784"/>
                  <a:pt x="15735110" y="5823795"/>
                </a:cubicBezTo>
                <a:cubicBezTo>
                  <a:pt x="15714097" y="5853814"/>
                  <a:pt x="15699088" y="5849811"/>
                  <a:pt x="15688081" y="5838804"/>
                </a:cubicBezTo>
                <a:cubicBezTo>
                  <a:pt x="15682076" y="5832801"/>
                  <a:pt x="15681076" y="5818792"/>
                  <a:pt x="15687079" y="5808785"/>
                </a:cubicBezTo>
                <a:cubicBezTo>
                  <a:pt x="15693084" y="5797779"/>
                  <a:pt x="15709094" y="5785771"/>
                  <a:pt x="15721101" y="5774764"/>
                </a:cubicBezTo>
                <a:cubicBezTo>
                  <a:pt x="15784141" y="5719729"/>
                  <a:pt x="15793147" y="5696715"/>
                  <a:pt x="15757124" y="5669697"/>
                </a:cubicBezTo>
                <a:cubicBezTo>
                  <a:pt x="15749119" y="5663694"/>
                  <a:pt x="15735110" y="5660692"/>
                  <a:pt x="15722102" y="5660692"/>
                </a:cubicBezTo>
                <a:cubicBezTo>
                  <a:pt x="15701088" y="5660692"/>
                  <a:pt x="15700088" y="5654688"/>
                  <a:pt x="15715098" y="5636677"/>
                </a:cubicBezTo>
                <a:cubicBezTo>
                  <a:pt x="15725104" y="5624669"/>
                  <a:pt x="15767130" y="5606658"/>
                  <a:pt x="15779138" y="5611661"/>
                </a:cubicBezTo>
                <a:cubicBezTo>
                  <a:pt x="15784141" y="5613662"/>
                  <a:pt x="15790145" y="5615663"/>
                  <a:pt x="15792146" y="5620666"/>
                </a:cubicBezTo>
                <a:cubicBezTo>
                  <a:pt x="15808157" y="5665695"/>
                  <a:pt x="15864192" y="5641680"/>
                  <a:pt x="15918227" y="5622668"/>
                </a:cubicBezTo>
                <a:cubicBezTo>
                  <a:pt x="15965256" y="5606658"/>
                  <a:pt x="15973261" y="5597652"/>
                  <a:pt x="15957250" y="5573637"/>
                </a:cubicBezTo>
                <a:cubicBezTo>
                  <a:pt x="15935237" y="5539615"/>
                  <a:pt x="15910221" y="5506594"/>
                  <a:pt x="15890208" y="5471572"/>
                </a:cubicBezTo>
                <a:cubicBezTo>
                  <a:pt x="15887206" y="5466569"/>
                  <a:pt x="15901215" y="5451559"/>
                  <a:pt x="15907219" y="5440552"/>
                </a:cubicBezTo>
                <a:cubicBezTo>
                  <a:pt x="15914224" y="5440552"/>
                  <a:pt x="15925230" y="5437551"/>
                  <a:pt x="15927231" y="5441553"/>
                </a:cubicBezTo>
                <a:cubicBezTo>
                  <a:pt x="15945243" y="5463567"/>
                  <a:pt x="15978265" y="5463567"/>
                  <a:pt x="16017288" y="5456563"/>
                </a:cubicBezTo>
                <a:cubicBezTo>
                  <a:pt x="16025294" y="5455562"/>
                  <a:pt x="16032298" y="5453560"/>
                  <a:pt x="16040303" y="5451559"/>
                </a:cubicBezTo>
                <a:cubicBezTo>
                  <a:pt x="16041304" y="5440552"/>
                  <a:pt x="16043306" y="5428545"/>
                  <a:pt x="16043306" y="5418538"/>
                </a:cubicBezTo>
                <a:cubicBezTo>
                  <a:pt x="16042304" y="5391521"/>
                  <a:pt x="15966256" y="5425543"/>
                  <a:pt x="15991272" y="5375511"/>
                </a:cubicBezTo>
                <a:cubicBezTo>
                  <a:pt x="16016288" y="5325480"/>
                  <a:pt x="16065319" y="5263440"/>
                  <a:pt x="15969259" y="5270445"/>
                </a:cubicBezTo>
                <a:cubicBezTo>
                  <a:pt x="15964255" y="5270445"/>
                  <a:pt x="15963255" y="5252434"/>
                  <a:pt x="15969259" y="5244428"/>
                </a:cubicBezTo>
                <a:cubicBezTo>
                  <a:pt x="16006282" y="5194397"/>
                  <a:pt x="16040303" y="5144365"/>
                  <a:pt x="16085332" y="5096335"/>
                </a:cubicBezTo>
                <a:cubicBezTo>
                  <a:pt x="16098340" y="5082326"/>
                  <a:pt x="16109347" y="5069318"/>
                  <a:pt x="16118353" y="5056309"/>
                </a:cubicBezTo>
                <a:cubicBezTo>
                  <a:pt x="16127358" y="5044302"/>
                  <a:pt x="16134363" y="5032294"/>
                  <a:pt x="16138366" y="5020287"/>
                </a:cubicBezTo>
                <a:cubicBezTo>
                  <a:pt x="16146370" y="4997272"/>
                  <a:pt x="16145370" y="4977259"/>
                  <a:pt x="16131361" y="4958247"/>
                </a:cubicBezTo>
                <a:cubicBezTo>
                  <a:pt x="16120354" y="4943238"/>
                  <a:pt x="16135363" y="4924226"/>
                  <a:pt x="16155376" y="4907215"/>
                </a:cubicBezTo>
                <a:cubicBezTo>
                  <a:pt x="16175389" y="4890204"/>
                  <a:pt x="16207408" y="4875195"/>
                  <a:pt x="16216414" y="4859185"/>
                </a:cubicBezTo>
                <a:cubicBezTo>
                  <a:pt x="16247434" y="4804150"/>
                  <a:pt x="16285458" y="4801148"/>
                  <a:pt x="16331487" y="4800147"/>
                </a:cubicBezTo>
                <a:cubicBezTo>
                  <a:pt x="16348499" y="4800147"/>
                  <a:pt x="16376516" y="4805151"/>
                  <a:pt x="16387522" y="4774131"/>
                </a:cubicBezTo>
                <a:cubicBezTo>
                  <a:pt x="16394528" y="4754118"/>
                  <a:pt x="16436554" y="4720097"/>
                  <a:pt x="16391525" y="4717095"/>
                </a:cubicBezTo>
                <a:cubicBezTo>
                  <a:pt x="16363508" y="4715094"/>
                  <a:pt x="16345496" y="4704087"/>
                  <a:pt x="16337491" y="4684074"/>
                </a:cubicBezTo>
                <a:cubicBezTo>
                  <a:pt x="16331487" y="4668064"/>
                  <a:pt x="16334490" y="4652054"/>
                  <a:pt x="16357503" y="4634042"/>
                </a:cubicBezTo>
                <a:cubicBezTo>
                  <a:pt x="16381519" y="4614030"/>
                  <a:pt x="16401532" y="4613029"/>
                  <a:pt x="16418543" y="4621034"/>
                </a:cubicBezTo>
                <a:cubicBezTo>
                  <a:pt x="16428549" y="4625037"/>
                  <a:pt x="16443559" y="4635043"/>
                  <a:pt x="16450563" y="4631040"/>
                </a:cubicBezTo>
                <a:cubicBezTo>
                  <a:pt x="16478581" y="4615030"/>
                  <a:pt x="16471576" y="4601021"/>
                  <a:pt x="16463571" y="4590014"/>
                </a:cubicBezTo>
                <a:cubicBezTo>
                  <a:pt x="16452564" y="4573004"/>
                  <a:pt x="16438556" y="4556994"/>
                  <a:pt x="16431550" y="4537981"/>
                </a:cubicBezTo>
                <a:cubicBezTo>
                  <a:pt x="16429550" y="4531978"/>
                  <a:pt x="16442557" y="4516968"/>
                  <a:pt x="16448562" y="4505961"/>
                </a:cubicBezTo>
                <a:cubicBezTo>
                  <a:pt x="16455566" y="4505961"/>
                  <a:pt x="16466573" y="4502959"/>
                  <a:pt x="16469575" y="4505961"/>
                </a:cubicBezTo>
                <a:cubicBezTo>
                  <a:pt x="16501595" y="4544986"/>
                  <a:pt x="16532614" y="4585011"/>
                  <a:pt x="16564635" y="4624036"/>
                </a:cubicBezTo>
                <a:cubicBezTo>
                  <a:pt x="16566636" y="4627038"/>
                  <a:pt x="16576642" y="4624036"/>
                  <a:pt x="16583647" y="4623035"/>
                </a:cubicBezTo>
                <a:cubicBezTo>
                  <a:pt x="16586649" y="4617032"/>
                  <a:pt x="16593654" y="4607025"/>
                  <a:pt x="16591652" y="4604023"/>
                </a:cubicBezTo>
                <a:cubicBezTo>
                  <a:pt x="16557630" y="4570002"/>
                  <a:pt x="16582646" y="4525974"/>
                  <a:pt x="16630677" y="4472940"/>
                </a:cubicBezTo>
                <a:cubicBezTo>
                  <a:pt x="16639683" y="4463935"/>
                  <a:pt x="16626674" y="4441921"/>
                  <a:pt x="16597655" y="4446924"/>
                </a:cubicBezTo>
                <a:cubicBezTo>
                  <a:pt x="16570639" y="4451927"/>
                  <a:pt x="16515604" y="4500958"/>
                  <a:pt x="16535617" y="4433916"/>
                </a:cubicBezTo>
                <a:cubicBezTo>
                  <a:pt x="16558632" y="4359869"/>
                  <a:pt x="16551626" y="4294828"/>
                  <a:pt x="16503597" y="4249799"/>
                </a:cubicBezTo>
                <a:cubicBezTo>
                  <a:pt x="16484585" y="4231788"/>
                  <a:pt x="16471576" y="4208773"/>
                  <a:pt x="16467573" y="4182757"/>
                </a:cubicBezTo>
                <a:cubicBezTo>
                  <a:pt x="16463571" y="4157741"/>
                  <a:pt x="16494591" y="4156741"/>
                  <a:pt x="16515604" y="4151737"/>
                </a:cubicBezTo>
                <a:cubicBezTo>
                  <a:pt x="16528613" y="4147735"/>
                  <a:pt x="16542620" y="4141731"/>
                  <a:pt x="16556630" y="4135727"/>
                </a:cubicBezTo>
                <a:cubicBezTo>
                  <a:pt x="16547624" y="4117716"/>
                  <a:pt x="16523609" y="4100705"/>
                  <a:pt x="16549626" y="4078691"/>
                </a:cubicBezTo>
                <a:cubicBezTo>
                  <a:pt x="16627674" y="4012649"/>
                  <a:pt x="16712728" y="3951611"/>
                  <a:pt x="16812792" y="3923593"/>
                </a:cubicBezTo>
                <a:cubicBezTo>
                  <a:pt x="16840810" y="3915588"/>
                  <a:pt x="16854818" y="3897576"/>
                  <a:pt x="16870828" y="3864556"/>
                </a:cubicBezTo>
                <a:cubicBezTo>
                  <a:pt x="16879834" y="3846544"/>
                  <a:pt x="16878834" y="3842542"/>
                  <a:pt x="16861822" y="3841541"/>
                </a:cubicBezTo>
                <a:cubicBezTo>
                  <a:pt x="16837808" y="3841541"/>
                  <a:pt x="16788778" y="3851547"/>
                  <a:pt x="16780772" y="3865556"/>
                </a:cubicBezTo>
                <a:cubicBezTo>
                  <a:pt x="16754755" y="3910585"/>
                  <a:pt x="16703723" y="3933599"/>
                  <a:pt x="16660696" y="3961617"/>
                </a:cubicBezTo>
                <a:cubicBezTo>
                  <a:pt x="16617668" y="3990635"/>
                  <a:pt x="16591652" y="3988634"/>
                  <a:pt x="16575642" y="3956614"/>
                </a:cubicBezTo>
                <a:cubicBezTo>
                  <a:pt x="16571639" y="3947608"/>
                  <a:pt x="16570639" y="3936601"/>
                  <a:pt x="16572639" y="3924594"/>
                </a:cubicBezTo>
                <a:cubicBezTo>
                  <a:pt x="16574641" y="3913587"/>
                  <a:pt x="16589651" y="3905582"/>
                  <a:pt x="16607662" y="3905582"/>
                </a:cubicBezTo>
                <a:cubicBezTo>
                  <a:pt x="16658695" y="3906582"/>
                  <a:pt x="16699721" y="3900578"/>
                  <a:pt x="16744749" y="3839540"/>
                </a:cubicBezTo>
                <a:cubicBezTo>
                  <a:pt x="16773768" y="3799514"/>
                  <a:pt x="16830804" y="3782504"/>
                  <a:pt x="16877832" y="3781503"/>
                </a:cubicBezTo>
                <a:cubicBezTo>
                  <a:pt x="16920860" y="3716462"/>
                  <a:pt x="16943876" y="3723466"/>
                  <a:pt x="16959886" y="3763492"/>
                </a:cubicBezTo>
                <a:cubicBezTo>
                  <a:pt x="16965888" y="3777501"/>
                  <a:pt x="16974894" y="3790509"/>
                  <a:pt x="16986902" y="3800515"/>
                </a:cubicBezTo>
                <a:cubicBezTo>
                  <a:pt x="16991904" y="3804518"/>
                  <a:pt x="17009916" y="3799514"/>
                  <a:pt x="17021924" y="3797513"/>
                </a:cubicBezTo>
                <a:cubicBezTo>
                  <a:pt x="17022924" y="3797513"/>
                  <a:pt x="17031930" y="3783504"/>
                  <a:pt x="17029930" y="3779502"/>
                </a:cubicBezTo>
                <a:cubicBezTo>
                  <a:pt x="16986902" y="3705455"/>
                  <a:pt x="16943876" y="3632409"/>
                  <a:pt x="16899848" y="3559363"/>
                </a:cubicBezTo>
                <a:cubicBezTo>
                  <a:pt x="16935870" y="3538349"/>
                  <a:pt x="16952880" y="3546354"/>
                  <a:pt x="16965888" y="3563365"/>
                </a:cubicBezTo>
                <a:cubicBezTo>
                  <a:pt x="16968892" y="3567368"/>
                  <a:pt x="16987902" y="3559363"/>
                  <a:pt x="16999910" y="3557361"/>
                </a:cubicBezTo>
                <a:cubicBezTo>
                  <a:pt x="16990904" y="3518337"/>
                  <a:pt x="17040936" y="3476310"/>
                  <a:pt x="17060948" y="3435284"/>
                </a:cubicBezTo>
                <a:cubicBezTo>
                  <a:pt x="17067952" y="3421275"/>
                  <a:pt x="17049942" y="3407266"/>
                  <a:pt x="17021924" y="3414271"/>
                </a:cubicBezTo>
                <a:cubicBezTo>
                  <a:pt x="16999910" y="3420275"/>
                  <a:pt x="16974894" y="3431282"/>
                  <a:pt x="16954882" y="3432282"/>
                </a:cubicBezTo>
                <a:cubicBezTo>
                  <a:pt x="16944876" y="3433283"/>
                  <a:pt x="16939872" y="3419274"/>
                  <a:pt x="16937870" y="3409268"/>
                </a:cubicBezTo>
                <a:cubicBezTo>
                  <a:pt x="16934870" y="3393257"/>
                  <a:pt x="16946876" y="3385252"/>
                  <a:pt x="16967890" y="3384252"/>
                </a:cubicBezTo>
                <a:cubicBezTo>
                  <a:pt x="16981898" y="3383251"/>
                  <a:pt x="16998910" y="3380249"/>
                  <a:pt x="17013920" y="3375246"/>
                </a:cubicBezTo>
                <a:cubicBezTo>
                  <a:pt x="17036934" y="3367241"/>
                  <a:pt x="17067952" y="3332219"/>
                  <a:pt x="17055946" y="3332219"/>
                </a:cubicBezTo>
                <a:cubicBezTo>
                  <a:pt x="16992906" y="3330218"/>
                  <a:pt x="16987902" y="3283188"/>
                  <a:pt x="16955882" y="3256171"/>
                </a:cubicBezTo>
                <a:cubicBezTo>
                  <a:pt x="16943876" y="3246164"/>
                  <a:pt x="16929866" y="3253169"/>
                  <a:pt x="16918860" y="3269179"/>
                </a:cubicBezTo>
                <a:cubicBezTo>
                  <a:pt x="16895844" y="3303200"/>
                  <a:pt x="16875832" y="3311206"/>
                  <a:pt x="16853818" y="3291193"/>
                </a:cubicBezTo>
                <a:cubicBezTo>
                  <a:pt x="16842810" y="3280186"/>
                  <a:pt x="16820796" y="3282187"/>
                  <a:pt x="16795782" y="3294195"/>
                </a:cubicBezTo>
                <a:cubicBezTo>
                  <a:pt x="16784774" y="3273181"/>
                  <a:pt x="16801784" y="3253169"/>
                  <a:pt x="16833806" y="3233156"/>
                </a:cubicBezTo>
                <a:cubicBezTo>
                  <a:pt x="16872830" y="3208140"/>
                  <a:pt x="16909854" y="3200135"/>
                  <a:pt x="16947876" y="3192130"/>
                </a:cubicBezTo>
                <a:cubicBezTo>
                  <a:pt x="16984650" y="3141098"/>
                  <a:pt x="17048441" y="3095694"/>
                  <a:pt x="17086903" y="3044944"/>
                </a:cubicBezTo>
                <a:lnTo>
                  <a:pt x="17111677" y="2998240"/>
                </a:lnTo>
                <a:lnTo>
                  <a:pt x="17113982" y="2999008"/>
                </a:lnTo>
                <a:lnTo>
                  <a:pt x="17115984" y="2995006"/>
                </a:lnTo>
                <a:lnTo>
                  <a:pt x="17112182" y="2997286"/>
                </a:lnTo>
                <a:lnTo>
                  <a:pt x="17114984" y="2992004"/>
                </a:lnTo>
                <a:cubicBezTo>
                  <a:pt x="17140000" y="2974993"/>
                  <a:pt x="17162012" y="2970990"/>
                  <a:pt x="17175022" y="2980997"/>
                </a:cubicBezTo>
                <a:cubicBezTo>
                  <a:pt x="17188028" y="2992004"/>
                  <a:pt x="17203038" y="2999008"/>
                  <a:pt x="17229056" y="2988001"/>
                </a:cubicBezTo>
                <a:cubicBezTo>
                  <a:pt x="17253070" y="2977995"/>
                  <a:pt x="17282088" y="2963986"/>
                  <a:pt x="17297098" y="2947976"/>
                </a:cubicBezTo>
                <a:cubicBezTo>
                  <a:pt x="17335122" y="2905949"/>
                  <a:pt x="17285090" y="2916956"/>
                  <a:pt x="17266078" y="2912954"/>
                </a:cubicBezTo>
                <a:cubicBezTo>
                  <a:pt x="17207040" y="2899946"/>
                  <a:pt x="17282088" y="2807887"/>
                  <a:pt x="17205040" y="2805886"/>
                </a:cubicBezTo>
                <a:cubicBezTo>
                  <a:pt x="17219050" y="2760857"/>
                  <a:pt x="17246066" y="2718831"/>
                  <a:pt x="17310106" y="2687811"/>
                </a:cubicBezTo>
                <a:cubicBezTo>
                  <a:pt x="17307104" y="2675804"/>
                  <a:pt x="17305104" y="2662795"/>
                  <a:pt x="17330120" y="2652789"/>
                </a:cubicBezTo>
                <a:cubicBezTo>
                  <a:pt x="17338124" y="2648787"/>
                  <a:pt x="17348130" y="2656792"/>
                  <a:pt x="17358136" y="2659794"/>
                </a:cubicBezTo>
                <a:cubicBezTo>
                  <a:pt x="17382152" y="2644784"/>
                  <a:pt x="17398162" y="2624771"/>
                  <a:pt x="17392158" y="2611763"/>
                </a:cubicBezTo>
                <a:cubicBezTo>
                  <a:pt x="17378148" y="2579743"/>
                  <a:pt x="17356136" y="2552726"/>
                  <a:pt x="17342126" y="2520706"/>
                </a:cubicBezTo>
                <a:cubicBezTo>
                  <a:pt x="17336122" y="2507697"/>
                  <a:pt x="17346130" y="2487685"/>
                  <a:pt x="17374148" y="2471675"/>
                </a:cubicBezTo>
                <a:cubicBezTo>
                  <a:pt x="17404166" y="2454664"/>
                  <a:pt x="17434186" y="2435652"/>
                  <a:pt x="17464204" y="2416640"/>
                </a:cubicBezTo>
                <a:cubicBezTo>
                  <a:pt x="17502228" y="2392625"/>
                  <a:pt x="17502228" y="2370611"/>
                  <a:pt x="17491220" y="2353600"/>
                </a:cubicBezTo>
                <a:cubicBezTo>
                  <a:pt x="17483216" y="2341592"/>
                  <a:pt x="17472208" y="2329585"/>
                  <a:pt x="17455198" y="2326583"/>
                </a:cubicBezTo>
                <a:cubicBezTo>
                  <a:pt x="17429182" y="2321580"/>
                  <a:pt x="17401164" y="2343594"/>
                  <a:pt x="17374148" y="2360604"/>
                </a:cubicBezTo>
                <a:cubicBezTo>
                  <a:pt x="17368142" y="2329585"/>
                  <a:pt x="17406168" y="2307571"/>
                  <a:pt x="17441190" y="2284556"/>
                </a:cubicBezTo>
                <a:cubicBezTo>
                  <a:pt x="17454198" y="2275550"/>
                  <a:pt x="17476212" y="2255538"/>
                  <a:pt x="17474210" y="2252536"/>
                </a:cubicBezTo>
                <a:cubicBezTo>
                  <a:pt x="17465204" y="2237526"/>
                  <a:pt x="17441190" y="2254537"/>
                  <a:pt x="17421176" y="2262542"/>
                </a:cubicBezTo>
                <a:cubicBezTo>
                  <a:pt x="17394160" y="2272549"/>
                  <a:pt x="17382152" y="2268546"/>
                  <a:pt x="17391158" y="2244531"/>
                </a:cubicBezTo>
                <a:cubicBezTo>
                  <a:pt x="17397162" y="2227520"/>
                  <a:pt x="17403164" y="2199502"/>
                  <a:pt x="17393158" y="2197501"/>
                </a:cubicBezTo>
                <a:cubicBezTo>
                  <a:pt x="17355136" y="2189496"/>
                  <a:pt x="17337124" y="2178489"/>
                  <a:pt x="17353134" y="2133461"/>
                </a:cubicBezTo>
                <a:cubicBezTo>
                  <a:pt x="17369144" y="2088432"/>
                  <a:pt x="17381152" y="2034398"/>
                  <a:pt x="17290094" y="2055411"/>
                </a:cubicBezTo>
                <a:cubicBezTo>
                  <a:pt x="17262076" y="2061415"/>
                  <a:pt x="17271082" y="2042403"/>
                  <a:pt x="17269080" y="2026393"/>
                </a:cubicBezTo>
                <a:cubicBezTo>
                  <a:pt x="17264078" y="1981364"/>
                  <a:pt x="17287092" y="1934335"/>
                  <a:pt x="17316110" y="1883302"/>
                </a:cubicBezTo>
                <a:cubicBezTo>
                  <a:pt x="17325116" y="1868293"/>
                  <a:pt x="17317110" y="1863290"/>
                  <a:pt x="17294096" y="1872295"/>
                </a:cubicBezTo>
                <a:cubicBezTo>
                  <a:pt x="17286092" y="1875297"/>
                  <a:pt x="17278086" y="1880301"/>
                  <a:pt x="17271082" y="1885304"/>
                </a:cubicBezTo>
                <a:lnTo>
                  <a:pt x="17229056" y="1912321"/>
                </a:lnTo>
                <a:cubicBezTo>
                  <a:pt x="17230056" y="1924328"/>
                  <a:pt x="17232056" y="1937337"/>
                  <a:pt x="17207040" y="1948344"/>
                </a:cubicBezTo>
                <a:cubicBezTo>
                  <a:pt x="17202538" y="1950345"/>
                  <a:pt x="17198035" y="1949595"/>
                  <a:pt x="17193408" y="1947969"/>
                </a:cubicBezTo>
                <a:lnTo>
                  <a:pt x="17182864" y="1943843"/>
                </a:lnTo>
                <a:lnTo>
                  <a:pt x="17224052" y="1919325"/>
                </a:lnTo>
                <a:cubicBezTo>
                  <a:pt x="17215046" y="1910320"/>
                  <a:pt x="17207040" y="1901314"/>
                  <a:pt x="17185028" y="1919325"/>
                </a:cubicBezTo>
                <a:cubicBezTo>
                  <a:pt x="17182026" y="1921827"/>
                  <a:pt x="17181275" y="1925829"/>
                  <a:pt x="17181275" y="1930332"/>
                </a:cubicBezTo>
                <a:lnTo>
                  <a:pt x="17181981" y="1943497"/>
                </a:lnTo>
                <a:lnTo>
                  <a:pt x="17179024" y="1942340"/>
                </a:lnTo>
                <a:cubicBezTo>
                  <a:pt x="17164014" y="1946342"/>
                  <a:pt x="17143000" y="1955348"/>
                  <a:pt x="17137998" y="1951345"/>
                </a:cubicBezTo>
                <a:cubicBezTo>
                  <a:pt x="17098974" y="1924328"/>
                  <a:pt x="17049942" y="1921326"/>
                  <a:pt x="16975896" y="1953347"/>
                </a:cubicBezTo>
                <a:cubicBezTo>
                  <a:pt x="16934870" y="1970357"/>
                  <a:pt x="16954882" y="1939338"/>
                  <a:pt x="16957884" y="1924328"/>
                </a:cubicBezTo>
                <a:cubicBezTo>
                  <a:pt x="16960886" y="1910320"/>
                  <a:pt x="16952880" y="1902314"/>
                  <a:pt x="16932868" y="1915323"/>
                </a:cubicBezTo>
                <a:cubicBezTo>
                  <a:pt x="16862824" y="1961352"/>
                  <a:pt x="16808790" y="1969357"/>
                  <a:pt x="16762760" y="1948344"/>
                </a:cubicBezTo>
                <a:cubicBezTo>
                  <a:pt x="16683711" y="1984366"/>
                  <a:pt x="16663698" y="1984366"/>
                  <a:pt x="16738746" y="1916323"/>
                </a:cubicBezTo>
                <a:cubicBezTo>
                  <a:pt x="16765762" y="1891307"/>
                  <a:pt x="16751753" y="1863290"/>
                  <a:pt x="16720734" y="1869294"/>
                </a:cubicBezTo>
                <a:cubicBezTo>
                  <a:pt x="16698720" y="1873296"/>
                  <a:pt x="16661696" y="1894309"/>
                  <a:pt x="16652690" y="1889306"/>
                </a:cubicBezTo>
                <a:cubicBezTo>
                  <a:pt x="16612665" y="1865291"/>
                  <a:pt x="16564635" y="1878299"/>
                  <a:pt x="16504597" y="1918325"/>
                </a:cubicBezTo>
                <a:cubicBezTo>
                  <a:pt x="16498594" y="1922327"/>
                  <a:pt x="16484585" y="1916323"/>
                  <a:pt x="16476579" y="1913321"/>
                </a:cubicBezTo>
                <a:cubicBezTo>
                  <a:pt x="16475579" y="1912321"/>
                  <a:pt x="16483584" y="1901314"/>
                  <a:pt x="16489588" y="1895310"/>
                </a:cubicBezTo>
                <a:cubicBezTo>
                  <a:pt x="16501595" y="1884303"/>
                  <a:pt x="16519607" y="1873296"/>
                  <a:pt x="16527611" y="1862289"/>
                </a:cubicBezTo>
                <a:cubicBezTo>
                  <a:pt x="16545623" y="1838274"/>
                  <a:pt x="16528613" y="1829268"/>
                  <a:pt x="16510601" y="1826266"/>
                </a:cubicBezTo>
                <a:close/>
                <a:moveTo>
                  <a:pt x="14742483" y="1812258"/>
                </a:moveTo>
                <a:lnTo>
                  <a:pt x="14716465" y="1817261"/>
                </a:lnTo>
                <a:lnTo>
                  <a:pt x="14714465" y="1829268"/>
                </a:lnTo>
                <a:lnTo>
                  <a:pt x="14733477" y="1829268"/>
                </a:lnTo>
                <a:close/>
                <a:moveTo>
                  <a:pt x="15657060" y="1402999"/>
                </a:moveTo>
                <a:lnTo>
                  <a:pt x="15615034" y="1478046"/>
                </a:lnTo>
                <a:cubicBezTo>
                  <a:pt x="15621038" y="1477045"/>
                  <a:pt x="15628043" y="1478046"/>
                  <a:pt x="15635047" y="1476045"/>
                </a:cubicBezTo>
                <a:cubicBezTo>
                  <a:pt x="15668068" y="1466039"/>
                  <a:pt x="15693084" y="1435019"/>
                  <a:pt x="15688081" y="1414006"/>
                </a:cubicBezTo>
                <a:cubicBezTo>
                  <a:pt x="15678075" y="1410003"/>
                  <a:pt x="15667067" y="1406001"/>
                  <a:pt x="15657060" y="1402999"/>
                </a:cubicBezTo>
                <a:close/>
                <a:moveTo>
                  <a:pt x="15670069" y="1322948"/>
                </a:moveTo>
                <a:cubicBezTo>
                  <a:pt x="15666066" y="1328952"/>
                  <a:pt x="15657060" y="1337957"/>
                  <a:pt x="15659062" y="1341960"/>
                </a:cubicBezTo>
                <a:cubicBezTo>
                  <a:pt x="15660063" y="1344963"/>
                  <a:pt x="15672070" y="1342961"/>
                  <a:pt x="15679075" y="1342961"/>
                </a:cubicBezTo>
                <a:cubicBezTo>
                  <a:pt x="15683078" y="1336957"/>
                  <a:pt x="15691082" y="1327951"/>
                  <a:pt x="15689081" y="1324949"/>
                </a:cubicBezTo>
                <a:cubicBezTo>
                  <a:pt x="15688081" y="1321947"/>
                  <a:pt x="15677073" y="1323949"/>
                  <a:pt x="15670069" y="1322948"/>
                </a:cubicBezTo>
                <a:close/>
                <a:moveTo>
                  <a:pt x="498398" y="0"/>
                </a:moveTo>
                <a:lnTo>
                  <a:pt x="17518038" y="0"/>
                </a:lnTo>
                <a:lnTo>
                  <a:pt x="17518038" y="17016984"/>
                </a:lnTo>
                <a:lnTo>
                  <a:pt x="498398" y="17016984"/>
                </a:lnTo>
                <a:lnTo>
                  <a:pt x="498398" y="14316223"/>
                </a:lnTo>
                <a:lnTo>
                  <a:pt x="508308" y="14315087"/>
                </a:lnTo>
                <a:cubicBezTo>
                  <a:pt x="518549" y="14311100"/>
                  <a:pt x="529493" y="14304158"/>
                  <a:pt x="540500" y="14294152"/>
                </a:cubicBezTo>
                <a:cubicBezTo>
                  <a:pt x="547504" y="14281144"/>
                  <a:pt x="554509" y="14268135"/>
                  <a:pt x="561513" y="14255127"/>
                </a:cubicBezTo>
                <a:cubicBezTo>
                  <a:pt x="555509" y="14255127"/>
                  <a:pt x="548505" y="14256128"/>
                  <a:pt x="543502" y="14256128"/>
                </a:cubicBezTo>
                <a:lnTo>
                  <a:pt x="498398" y="14252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2F301E9-A490-4E3B-BD77-B7D5B59913DA}"/>
              </a:ext>
            </a:extLst>
          </p:cNvPr>
          <p:cNvSpPr/>
          <p:nvPr/>
        </p:nvSpPr>
        <p:spPr>
          <a:xfrm flipH="1">
            <a:off x="429491" y="-8368642"/>
            <a:ext cx="26589109" cy="9654694"/>
          </a:xfrm>
          <a:custGeom>
            <a:avLst/>
            <a:gdLst>
              <a:gd name="connsiteX0" fmla="*/ 1324609 w 26589109"/>
              <a:gd name="connsiteY0" fmla="*/ 6980219 h 7514867"/>
              <a:gd name="connsiteX1" fmla="*/ 1356917 w 26589109"/>
              <a:gd name="connsiteY1" fmla="*/ 6980219 h 7514867"/>
              <a:gd name="connsiteX2" fmla="*/ 1340763 w 26589109"/>
              <a:gd name="connsiteY2" fmla="*/ 7012527 h 7514867"/>
              <a:gd name="connsiteX3" fmla="*/ 1324609 w 26589109"/>
              <a:gd name="connsiteY3" fmla="*/ 6996372 h 7514867"/>
              <a:gd name="connsiteX4" fmla="*/ 1324609 w 26589109"/>
              <a:gd name="connsiteY4" fmla="*/ 6980219 h 7514867"/>
              <a:gd name="connsiteX5" fmla="*/ 4591962 w 26589109"/>
              <a:gd name="connsiteY5" fmla="*/ 6908789 h 7514867"/>
              <a:gd name="connsiteX6" fmla="*/ 4426133 w 26589109"/>
              <a:gd name="connsiteY6" fmla="*/ 6915604 h 7514867"/>
              <a:gd name="connsiteX7" fmla="*/ 4409980 w 26589109"/>
              <a:gd name="connsiteY7" fmla="*/ 6931758 h 7514867"/>
              <a:gd name="connsiteX8" fmla="*/ 4426133 w 26589109"/>
              <a:gd name="connsiteY8" fmla="*/ 6947911 h 7514867"/>
              <a:gd name="connsiteX9" fmla="*/ 4636133 w 26589109"/>
              <a:gd name="connsiteY9" fmla="*/ 7012527 h 7514867"/>
              <a:gd name="connsiteX10" fmla="*/ 4652286 w 26589109"/>
              <a:gd name="connsiteY10" fmla="*/ 6964065 h 7514867"/>
              <a:gd name="connsiteX11" fmla="*/ 4652286 w 26589109"/>
              <a:gd name="connsiteY11" fmla="*/ 6915604 h 7514867"/>
              <a:gd name="connsiteX12" fmla="*/ 4591962 w 26589109"/>
              <a:gd name="connsiteY12" fmla="*/ 6908789 h 7514867"/>
              <a:gd name="connsiteX13" fmla="*/ 2180759 w 26589109"/>
              <a:gd name="connsiteY13" fmla="*/ 6867142 h 7514867"/>
              <a:gd name="connsiteX14" fmla="*/ 2196913 w 26589109"/>
              <a:gd name="connsiteY14" fmla="*/ 6883296 h 7514867"/>
              <a:gd name="connsiteX15" fmla="*/ 2196913 w 26589109"/>
              <a:gd name="connsiteY15" fmla="*/ 6964065 h 7514867"/>
              <a:gd name="connsiteX16" fmla="*/ 2148452 w 26589109"/>
              <a:gd name="connsiteY16" fmla="*/ 6899450 h 7514867"/>
              <a:gd name="connsiteX17" fmla="*/ 2180759 w 26589109"/>
              <a:gd name="connsiteY17" fmla="*/ 6867142 h 7514867"/>
              <a:gd name="connsiteX18" fmla="*/ 6316124 w 26589109"/>
              <a:gd name="connsiteY18" fmla="*/ 6786374 h 7514867"/>
              <a:gd name="connsiteX19" fmla="*/ 6348432 w 26589109"/>
              <a:gd name="connsiteY19" fmla="*/ 6818681 h 7514867"/>
              <a:gd name="connsiteX20" fmla="*/ 6299971 w 26589109"/>
              <a:gd name="connsiteY20" fmla="*/ 6834835 h 7514867"/>
              <a:gd name="connsiteX21" fmla="*/ 6267663 w 26589109"/>
              <a:gd name="connsiteY21" fmla="*/ 6802527 h 7514867"/>
              <a:gd name="connsiteX22" fmla="*/ 6316124 w 26589109"/>
              <a:gd name="connsiteY22" fmla="*/ 6786374 h 7514867"/>
              <a:gd name="connsiteX23" fmla="*/ 21322978 w 26589109"/>
              <a:gd name="connsiteY23" fmla="*/ 6737913 h 7514867"/>
              <a:gd name="connsiteX24" fmla="*/ 21355284 w 26589109"/>
              <a:gd name="connsiteY24" fmla="*/ 6737913 h 7514867"/>
              <a:gd name="connsiteX25" fmla="*/ 21355284 w 26589109"/>
              <a:gd name="connsiteY25" fmla="*/ 6754066 h 7514867"/>
              <a:gd name="connsiteX26" fmla="*/ 21322978 w 26589109"/>
              <a:gd name="connsiteY26" fmla="*/ 6737913 h 7514867"/>
              <a:gd name="connsiteX27" fmla="*/ 6929968 w 26589109"/>
              <a:gd name="connsiteY27" fmla="*/ 6721758 h 7514867"/>
              <a:gd name="connsiteX28" fmla="*/ 6946122 w 26589109"/>
              <a:gd name="connsiteY28" fmla="*/ 6737913 h 7514867"/>
              <a:gd name="connsiteX29" fmla="*/ 6946122 w 26589109"/>
              <a:gd name="connsiteY29" fmla="*/ 6754066 h 7514867"/>
              <a:gd name="connsiteX30" fmla="*/ 6913814 w 26589109"/>
              <a:gd name="connsiteY30" fmla="*/ 6737913 h 7514867"/>
              <a:gd name="connsiteX31" fmla="*/ 6929968 w 26589109"/>
              <a:gd name="connsiteY31" fmla="*/ 6721758 h 7514867"/>
              <a:gd name="connsiteX32" fmla="*/ 4813824 w 26589109"/>
              <a:gd name="connsiteY32" fmla="*/ 6721758 h 7514867"/>
              <a:gd name="connsiteX33" fmla="*/ 4765363 w 26589109"/>
              <a:gd name="connsiteY33" fmla="*/ 6737913 h 7514867"/>
              <a:gd name="connsiteX34" fmla="*/ 4813824 w 26589109"/>
              <a:gd name="connsiteY34" fmla="*/ 6899450 h 7514867"/>
              <a:gd name="connsiteX35" fmla="*/ 4846132 w 26589109"/>
              <a:gd name="connsiteY35" fmla="*/ 6931758 h 7514867"/>
              <a:gd name="connsiteX36" fmla="*/ 4975362 w 26589109"/>
              <a:gd name="connsiteY36" fmla="*/ 6867142 h 7514867"/>
              <a:gd name="connsiteX37" fmla="*/ 4991515 w 26589109"/>
              <a:gd name="connsiteY37" fmla="*/ 6818681 h 7514867"/>
              <a:gd name="connsiteX38" fmla="*/ 4813824 w 26589109"/>
              <a:gd name="connsiteY38" fmla="*/ 6721758 h 7514867"/>
              <a:gd name="connsiteX39" fmla="*/ 23891426 w 26589109"/>
              <a:gd name="connsiteY39" fmla="*/ 6673297 h 7514867"/>
              <a:gd name="connsiteX40" fmla="*/ 23907580 w 26589109"/>
              <a:gd name="connsiteY40" fmla="*/ 6689451 h 7514867"/>
              <a:gd name="connsiteX41" fmla="*/ 23875274 w 26589109"/>
              <a:gd name="connsiteY41" fmla="*/ 6705605 h 7514867"/>
              <a:gd name="connsiteX42" fmla="*/ 23891426 w 26589109"/>
              <a:gd name="connsiteY42" fmla="*/ 6673297 h 7514867"/>
              <a:gd name="connsiteX43" fmla="*/ 22776816 w 26589109"/>
              <a:gd name="connsiteY43" fmla="*/ 6608683 h 7514867"/>
              <a:gd name="connsiteX44" fmla="*/ 22851528 w 26589109"/>
              <a:gd name="connsiteY44" fmla="*/ 6608683 h 7514867"/>
              <a:gd name="connsiteX45" fmla="*/ 22857586 w 26589109"/>
              <a:gd name="connsiteY45" fmla="*/ 6608683 h 7514867"/>
              <a:gd name="connsiteX46" fmla="*/ 22776816 w 26589109"/>
              <a:gd name="connsiteY46" fmla="*/ 6657144 h 7514867"/>
              <a:gd name="connsiteX47" fmla="*/ 22760662 w 26589109"/>
              <a:gd name="connsiteY47" fmla="*/ 6640990 h 7514867"/>
              <a:gd name="connsiteX48" fmla="*/ 22776816 w 26589109"/>
              <a:gd name="connsiteY48" fmla="*/ 6608683 h 7514867"/>
              <a:gd name="connsiteX49" fmla="*/ 22389128 w 26589109"/>
              <a:gd name="connsiteY49" fmla="*/ 6608683 h 7514867"/>
              <a:gd name="connsiteX50" fmla="*/ 22421434 w 26589109"/>
              <a:gd name="connsiteY50" fmla="*/ 6640990 h 7514867"/>
              <a:gd name="connsiteX51" fmla="*/ 22372972 w 26589109"/>
              <a:gd name="connsiteY51" fmla="*/ 6657144 h 7514867"/>
              <a:gd name="connsiteX52" fmla="*/ 22340666 w 26589109"/>
              <a:gd name="connsiteY52" fmla="*/ 6624836 h 7514867"/>
              <a:gd name="connsiteX53" fmla="*/ 22389128 w 26589109"/>
              <a:gd name="connsiteY53" fmla="*/ 6608683 h 7514867"/>
              <a:gd name="connsiteX54" fmla="*/ 23729888 w 26589109"/>
              <a:gd name="connsiteY54" fmla="*/ 6592528 h 7514867"/>
              <a:gd name="connsiteX55" fmla="*/ 23729888 w 26589109"/>
              <a:gd name="connsiteY55" fmla="*/ 6673297 h 7514867"/>
              <a:gd name="connsiteX56" fmla="*/ 23665274 w 26589109"/>
              <a:gd name="connsiteY56" fmla="*/ 6705605 h 7514867"/>
              <a:gd name="connsiteX57" fmla="*/ 23019124 w 26589109"/>
              <a:gd name="connsiteY57" fmla="*/ 6705605 h 7514867"/>
              <a:gd name="connsiteX58" fmla="*/ 22986816 w 26589109"/>
              <a:gd name="connsiteY58" fmla="*/ 6640990 h 7514867"/>
              <a:gd name="connsiteX59" fmla="*/ 23019124 w 26589109"/>
              <a:gd name="connsiteY59" fmla="*/ 6608683 h 7514867"/>
              <a:gd name="connsiteX60" fmla="*/ 23132200 w 26589109"/>
              <a:gd name="connsiteY60" fmla="*/ 6624836 h 7514867"/>
              <a:gd name="connsiteX61" fmla="*/ 23406814 w 26589109"/>
              <a:gd name="connsiteY61" fmla="*/ 6624836 h 7514867"/>
              <a:gd name="connsiteX62" fmla="*/ 23487582 w 26589109"/>
              <a:gd name="connsiteY62" fmla="*/ 6624836 h 7514867"/>
              <a:gd name="connsiteX63" fmla="*/ 23729888 w 26589109"/>
              <a:gd name="connsiteY63" fmla="*/ 6592528 h 7514867"/>
              <a:gd name="connsiteX64" fmla="*/ 23972196 w 26589109"/>
              <a:gd name="connsiteY64" fmla="*/ 6544067 h 7514867"/>
              <a:gd name="connsiteX65" fmla="*/ 24020656 w 26589109"/>
              <a:gd name="connsiteY65" fmla="*/ 6560221 h 7514867"/>
              <a:gd name="connsiteX66" fmla="*/ 23988350 w 26589109"/>
              <a:gd name="connsiteY66" fmla="*/ 6592528 h 7514867"/>
              <a:gd name="connsiteX67" fmla="*/ 23939888 w 26589109"/>
              <a:gd name="connsiteY67" fmla="*/ 6576375 h 7514867"/>
              <a:gd name="connsiteX68" fmla="*/ 23972196 w 26589109"/>
              <a:gd name="connsiteY68" fmla="*/ 6544067 h 7514867"/>
              <a:gd name="connsiteX69" fmla="*/ 23780118 w 26589109"/>
              <a:gd name="connsiteY69" fmla="*/ 6540281 h 7514867"/>
              <a:gd name="connsiteX70" fmla="*/ 23810658 w 26589109"/>
              <a:gd name="connsiteY70" fmla="*/ 6544067 h 7514867"/>
              <a:gd name="connsiteX71" fmla="*/ 23842966 w 26589109"/>
              <a:gd name="connsiteY71" fmla="*/ 6576375 h 7514867"/>
              <a:gd name="connsiteX72" fmla="*/ 23826812 w 26589109"/>
              <a:gd name="connsiteY72" fmla="*/ 6592528 h 7514867"/>
              <a:gd name="connsiteX73" fmla="*/ 23746044 w 26589109"/>
              <a:gd name="connsiteY73" fmla="*/ 6592528 h 7514867"/>
              <a:gd name="connsiteX74" fmla="*/ 23780118 w 26589109"/>
              <a:gd name="connsiteY74" fmla="*/ 6540281 h 7514867"/>
              <a:gd name="connsiteX75" fmla="*/ 22889892 w 26589109"/>
              <a:gd name="connsiteY75" fmla="*/ 6511760 h 7514867"/>
              <a:gd name="connsiteX76" fmla="*/ 22906048 w 26589109"/>
              <a:gd name="connsiteY76" fmla="*/ 6527914 h 7514867"/>
              <a:gd name="connsiteX77" fmla="*/ 22857586 w 26589109"/>
              <a:gd name="connsiteY77" fmla="*/ 6608683 h 7514867"/>
              <a:gd name="connsiteX78" fmla="*/ 22857586 w 26589109"/>
              <a:gd name="connsiteY78" fmla="*/ 6602625 h 7514867"/>
              <a:gd name="connsiteX79" fmla="*/ 22857586 w 26589109"/>
              <a:gd name="connsiteY79" fmla="*/ 6601868 h 7514867"/>
              <a:gd name="connsiteX80" fmla="*/ 22857586 w 26589109"/>
              <a:gd name="connsiteY80" fmla="*/ 6562240 h 7514867"/>
              <a:gd name="connsiteX81" fmla="*/ 22857586 w 26589109"/>
              <a:gd name="connsiteY81" fmla="*/ 6527914 h 7514867"/>
              <a:gd name="connsiteX82" fmla="*/ 22889892 w 26589109"/>
              <a:gd name="connsiteY82" fmla="*/ 6511760 h 7514867"/>
              <a:gd name="connsiteX83" fmla="*/ 22679894 w 26589109"/>
              <a:gd name="connsiteY83" fmla="*/ 6495606 h 7514867"/>
              <a:gd name="connsiteX84" fmla="*/ 22712202 w 26589109"/>
              <a:gd name="connsiteY84" fmla="*/ 6527914 h 7514867"/>
              <a:gd name="connsiteX85" fmla="*/ 22663742 w 26589109"/>
              <a:gd name="connsiteY85" fmla="*/ 6544067 h 7514867"/>
              <a:gd name="connsiteX86" fmla="*/ 22631434 w 26589109"/>
              <a:gd name="connsiteY86" fmla="*/ 6511760 h 7514867"/>
              <a:gd name="connsiteX87" fmla="*/ 22679894 w 26589109"/>
              <a:gd name="connsiteY87" fmla="*/ 6495606 h 7514867"/>
              <a:gd name="connsiteX88" fmla="*/ 4878439 w 26589109"/>
              <a:gd name="connsiteY88" fmla="*/ 6495606 h 7514867"/>
              <a:gd name="connsiteX89" fmla="*/ 4862285 w 26589109"/>
              <a:gd name="connsiteY89" fmla="*/ 6527914 h 7514867"/>
              <a:gd name="connsiteX90" fmla="*/ 4852989 w 26589109"/>
              <a:gd name="connsiteY90" fmla="*/ 6502159 h 7514867"/>
              <a:gd name="connsiteX91" fmla="*/ 4856228 w 26589109"/>
              <a:gd name="connsiteY91" fmla="*/ 6497625 h 7514867"/>
              <a:gd name="connsiteX92" fmla="*/ 4878439 w 26589109"/>
              <a:gd name="connsiteY92" fmla="*/ 6495606 h 7514867"/>
              <a:gd name="connsiteX93" fmla="*/ 4313057 w 26589109"/>
              <a:gd name="connsiteY93" fmla="*/ 6495606 h 7514867"/>
              <a:gd name="connsiteX94" fmla="*/ 4329211 w 26589109"/>
              <a:gd name="connsiteY94" fmla="*/ 6495606 h 7514867"/>
              <a:gd name="connsiteX95" fmla="*/ 4313057 w 26589109"/>
              <a:gd name="connsiteY95" fmla="*/ 6527914 h 7514867"/>
              <a:gd name="connsiteX96" fmla="*/ 4296903 w 26589109"/>
              <a:gd name="connsiteY96" fmla="*/ 6511760 h 7514867"/>
              <a:gd name="connsiteX97" fmla="*/ 4313057 w 26589109"/>
              <a:gd name="connsiteY97" fmla="*/ 6495606 h 7514867"/>
              <a:gd name="connsiteX98" fmla="*/ 3069217 w 26589109"/>
              <a:gd name="connsiteY98" fmla="*/ 6382530 h 7514867"/>
              <a:gd name="connsiteX99" fmla="*/ 3085370 w 26589109"/>
              <a:gd name="connsiteY99" fmla="*/ 6430991 h 7514867"/>
              <a:gd name="connsiteX100" fmla="*/ 3020755 w 26589109"/>
              <a:gd name="connsiteY100" fmla="*/ 6479452 h 7514867"/>
              <a:gd name="connsiteX101" fmla="*/ 3004602 w 26589109"/>
              <a:gd name="connsiteY101" fmla="*/ 6479452 h 7514867"/>
              <a:gd name="connsiteX102" fmla="*/ 3004602 w 26589109"/>
              <a:gd name="connsiteY102" fmla="*/ 6430991 h 7514867"/>
              <a:gd name="connsiteX103" fmla="*/ 3053063 w 26589109"/>
              <a:gd name="connsiteY103" fmla="*/ 6398683 h 7514867"/>
              <a:gd name="connsiteX104" fmla="*/ 3069217 w 26589109"/>
              <a:gd name="connsiteY104" fmla="*/ 6382530 h 7514867"/>
              <a:gd name="connsiteX105" fmla="*/ 4716901 w 26589109"/>
              <a:gd name="connsiteY105" fmla="*/ 6317914 h 7514867"/>
              <a:gd name="connsiteX106" fmla="*/ 4749209 w 26589109"/>
              <a:gd name="connsiteY106" fmla="*/ 6350222 h 7514867"/>
              <a:gd name="connsiteX107" fmla="*/ 4716901 w 26589109"/>
              <a:gd name="connsiteY107" fmla="*/ 6334068 h 7514867"/>
              <a:gd name="connsiteX108" fmla="*/ 4716901 w 26589109"/>
              <a:gd name="connsiteY108" fmla="*/ 6317914 h 7514867"/>
              <a:gd name="connsiteX109" fmla="*/ 4377672 w 26589109"/>
              <a:gd name="connsiteY109" fmla="*/ 6317914 h 7514867"/>
              <a:gd name="connsiteX110" fmla="*/ 4393826 w 26589109"/>
              <a:gd name="connsiteY110" fmla="*/ 6334068 h 7514867"/>
              <a:gd name="connsiteX111" fmla="*/ 4377672 w 26589109"/>
              <a:gd name="connsiteY111" fmla="*/ 6350222 h 7514867"/>
              <a:gd name="connsiteX112" fmla="*/ 4377672 w 26589109"/>
              <a:gd name="connsiteY112" fmla="*/ 6317914 h 7514867"/>
              <a:gd name="connsiteX113" fmla="*/ 4248442 w 26589109"/>
              <a:gd name="connsiteY113" fmla="*/ 6317914 h 7514867"/>
              <a:gd name="connsiteX114" fmla="*/ 4264596 w 26589109"/>
              <a:gd name="connsiteY114" fmla="*/ 6334068 h 7514867"/>
              <a:gd name="connsiteX115" fmla="*/ 4264596 w 26589109"/>
              <a:gd name="connsiteY115" fmla="*/ 6398683 h 7514867"/>
              <a:gd name="connsiteX116" fmla="*/ 4232288 w 26589109"/>
              <a:gd name="connsiteY116" fmla="*/ 6382530 h 7514867"/>
              <a:gd name="connsiteX117" fmla="*/ 4248442 w 26589109"/>
              <a:gd name="connsiteY117" fmla="*/ 6317914 h 7514867"/>
              <a:gd name="connsiteX118" fmla="*/ 4959208 w 26589109"/>
              <a:gd name="connsiteY118" fmla="*/ 6301761 h 7514867"/>
              <a:gd name="connsiteX119" fmla="*/ 5056130 w 26589109"/>
              <a:gd name="connsiteY119" fmla="*/ 6350222 h 7514867"/>
              <a:gd name="connsiteX120" fmla="*/ 5104592 w 26589109"/>
              <a:gd name="connsiteY120" fmla="*/ 6366376 h 7514867"/>
              <a:gd name="connsiteX121" fmla="*/ 5039977 w 26589109"/>
              <a:gd name="connsiteY121" fmla="*/ 6463298 h 7514867"/>
              <a:gd name="connsiteX122" fmla="*/ 4926900 w 26589109"/>
              <a:gd name="connsiteY122" fmla="*/ 6463298 h 7514867"/>
              <a:gd name="connsiteX123" fmla="*/ 4910747 w 26589109"/>
              <a:gd name="connsiteY123" fmla="*/ 6366376 h 7514867"/>
              <a:gd name="connsiteX124" fmla="*/ 4959208 w 26589109"/>
              <a:gd name="connsiteY124" fmla="*/ 6301761 h 7514867"/>
              <a:gd name="connsiteX125" fmla="*/ 25797573 w 26589109"/>
              <a:gd name="connsiteY125" fmla="*/ 6269453 h 7514867"/>
              <a:gd name="connsiteX126" fmla="*/ 25829877 w 26589109"/>
              <a:gd name="connsiteY126" fmla="*/ 6334068 h 7514867"/>
              <a:gd name="connsiteX127" fmla="*/ 25829877 w 26589109"/>
              <a:gd name="connsiteY127" fmla="*/ 6398683 h 7514867"/>
              <a:gd name="connsiteX128" fmla="*/ 25732957 w 26589109"/>
              <a:gd name="connsiteY128" fmla="*/ 6414837 h 7514867"/>
              <a:gd name="connsiteX129" fmla="*/ 25716801 w 26589109"/>
              <a:gd name="connsiteY129" fmla="*/ 6334068 h 7514867"/>
              <a:gd name="connsiteX130" fmla="*/ 25797573 w 26589109"/>
              <a:gd name="connsiteY130" fmla="*/ 6269453 h 7514867"/>
              <a:gd name="connsiteX131" fmla="*/ 5193058 w 26589109"/>
              <a:gd name="connsiteY131" fmla="*/ 6253300 h 7514867"/>
              <a:gd name="connsiteX132" fmla="*/ 5217668 w 26589109"/>
              <a:gd name="connsiteY132" fmla="*/ 6253300 h 7514867"/>
              <a:gd name="connsiteX133" fmla="*/ 5233822 w 26589109"/>
              <a:gd name="connsiteY133" fmla="*/ 6285607 h 7514867"/>
              <a:gd name="connsiteX134" fmla="*/ 5233822 w 26589109"/>
              <a:gd name="connsiteY134" fmla="*/ 6317915 h 7514867"/>
              <a:gd name="connsiteX135" fmla="*/ 5233822 w 26589109"/>
              <a:gd name="connsiteY135" fmla="*/ 6382530 h 7514867"/>
              <a:gd name="connsiteX136" fmla="*/ 5185360 w 26589109"/>
              <a:gd name="connsiteY136" fmla="*/ 6398683 h 7514867"/>
              <a:gd name="connsiteX137" fmla="*/ 5120746 w 26589109"/>
              <a:gd name="connsiteY137" fmla="*/ 6366376 h 7514867"/>
              <a:gd name="connsiteX138" fmla="*/ 5144977 w 26589109"/>
              <a:gd name="connsiteY138" fmla="*/ 6309838 h 7514867"/>
              <a:gd name="connsiteX139" fmla="*/ 5154968 w 26589109"/>
              <a:gd name="connsiteY139" fmla="*/ 6286524 h 7514867"/>
              <a:gd name="connsiteX140" fmla="*/ 5169207 w 26589109"/>
              <a:gd name="connsiteY140" fmla="*/ 6285607 h 7514867"/>
              <a:gd name="connsiteX141" fmla="*/ 5187380 w 26589109"/>
              <a:gd name="connsiteY141" fmla="*/ 6257338 h 7514867"/>
              <a:gd name="connsiteX142" fmla="*/ 4490748 w 26589109"/>
              <a:gd name="connsiteY142" fmla="*/ 6253300 h 7514867"/>
              <a:gd name="connsiteX143" fmla="*/ 4506902 w 26589109"/>
              <a:gd name="connsiteY143" fmla="*/ 6285607 h 7514867"/>
              <a:gd name="connsiteX144" fmla="*/ 4490748 w 26589109"/>
              <a:gd name="connsiteY144" fmla="*/ 6301761 h 7514867"/>
              <a:gd name="connsiteX145" fmla="*/ 4474595 w 26589109"/>
              <a:gd name="connsiteY145" fmla="*/ 6285607 h 7514867"/>
              <a:gd name="connsiteX146" fmla="*/ 4490748 w 26589109"/>
              <a:gd name="connsiteY146" fmla="*/ 6253300 h 7514867"/>
              <a:gd name="connsiteX147" fmla="*/ 6068266 w 26589109"/>
              <a:gd name="connsiteY147" fmla="*/ 6122808 h 7514867"/>
              <a:gd name="connsiteX148" fmla="*/ 6025357 w 26589109"/>
              <a:gd name="connsiteY148" fmla="*/ 6124070 h 7514867"/>
              <a:gd name="connsiteX149" fmla="*/ 5847665 w 26589109"/>
              <a:gd name="connsiteY149" fmla="*/ 6204839 h 7514867"/>
              <a:gd name="connsiteX150" fmla="*/ 5863819 w 26589109"/>
              <a:gd name="connsiteY150" fmla="*/ 6237146 h 7514867"/>
              <a:gd name="connsiteX151" fmla="*/ 5944589 w 26589109"/>
              <a:gd name="connsiteY151" fmla="*/ 6301761 h 7514867"/>
              <a:gd name="connsiteX152" fmla="*/ 5912280 w 26589109"/>
              <a:gd name="connsiteY152" fmla="*/ 6317914 h 7514867"/>
              <a:gd name="connsiteX153" fmla="*/ 5928434 w 26589109"/>
              <a:gd name="connsiteY153" fmla="*/ 6334068 h 7514867"/>
              <a:gd name="connsiteX154" fmla="*/ 5944589 w 26589109"/>
              <a:gd name="connsiteY154" fmla="*/ 6301761 h 7514867"/>
              <a:gd name="connsiteX155" fmla="*/ 6154587 w 26589109"/>
              <a:gd name="connsiteY155" fmla="*/ 6237146 h 7514867"/>
              <a:gd name="connsiteX156" fmla="*/ 6154587 w 26589109"/>
              <a:gd name="connsiteY156" fmla="*/ 6188684 h 7514867"/>
              <a:gd name="connsiteX157" fmla="*/ 6068266 w 26589109"/>
              <a:gd name="connsiteY157" fmla="*/ 6122808 h 7514867"/>
              <a:gd name="connsiteX158" fmla="*/ 3101524 w 26589109"/>
              <a:gd name="connsiteY158" fmla="*/ 6091762 h 7514867"/>
              <a:gd name="connsiteX159" fmla="*/ 3149985 w 26589109"/>
              <a:gd name="connsiteY159" fmla="*/ 6124070 h 7514867"/>
              <a:gd name="connsiteX160" fmla="*/ 3117678 w 26589109"/>
              <a:gd name="connsiteY160" fmla="*/ 6091762 h 7514867"/>
              <a:gd name="connsiteX161" fmla="*/ 3101524 w 26589109"/>
              <a:gd name="connsiteY161" fmla="*/ 6091762 h 7514867"/>
              <a:gd name="connsiteX162" fmla="*/ 25329113 w 26589109"/>
              <a:gd name="connsiteY162" fmla="*/ 6010993 h 7514867"/>
              <a:gd name="connsiteX163" fmla="*/ 25409881 w 26589109"/>
              <a:gd name="connsiteY163" fmla="*/ 6027147 h 7514867"/>
              <a:gd name="connsiteX164" fmla="*/ 25409881 w 26589109"/>
              <a:gd name="connsiteY164" fmla="*/ 6107916 h 7514867"/>
              <a:gd name="connsiteX165" fmla="*/ 25329113 w 26589109"/>
              <a:gd name="connsiteY165" fmla="*/ 6107916 h 7514867"/>
              <a:gd name="connsiteX166" fmla="*/ 25296805 w 26589109"/>
              <a:gd name="connsiteY166" fmla="*/ 6043301 h 7514867"/>
              <a:gd name="connsiteX167" fmla="*/ 25329113 w 26589109"/>
              <a:gd name="connsiteY167" fmla="*/ 6010993 h 7514867"/>
              <a:gd name="connsiteX168" fmla="*/ 21254576 w 26589109"/>
              <a:gd name="connsiteY168" fmla="*/ 5965561 h 7514867"/>
              <a:gd name="connsiteX169" fmla="*/ 21161440 w 26589109"/>
              <a:gd name="connsiteY169" fmla="*/ 6010993 h 7514867"/>
              <a:gd name="connsiteX170" fmla="*/ 21129132 w 26589109"/>
              <a:gd name="connsiteY170" fmla="*/ 6059454 h 7514867"/>
              <a:gd name="connsiteX171" fmla="*/ 21145286 w 26589109"/>
              <a:gd name="connsiteY171" fmla="*/ 6075608 h 7514867"/>
              <a:gd name="connsiteX172" fmla="*/ 21258364 w 26589109"/>
              <a:gd name="connsiteY172" fmla="*/ 6075608 h 7514867"/>
              <a:gd name="connsiteX173" fmla="*/ 21339132 w 26589109"/>
              <a:gd name="connsiteY173" fmla="*/ 6075608 h 7514867"/>
              <a:gd name="connsiteX174" fmla="*/ 21419902 w 26589109"/>
              <a:gd name="connsiteY174" fmla="*/ 6043301 h 7514867"/>
              <a:gd name="connsiteX175" fmla="*/ 21371440 w 26589109"/>
              <a:gd name="connsiteY175" fmla="*/ 6010993 h 7514867"/>
              <a:gd name="connsiteX176" fmla="*/ 21290670 w 26589109"/>
              <a:gd name="connsiteY176" fmla="*/ 5978686 h 7514867"/>
              <a:gd name="connsiteX177" fmla="*/ 21254576 w 26589109"/>
              <a:gd name="connsiteY177" fmla="*/ 5965561 h 7514867"/>
              <a:gd name="connsiteX178" fmla="*/ 22130666 w 26589109"/>
              <a:gd name="connsiteY178" fmla="*/ 5962532 h 7514867"/>
              <a:gd name="connsiteX179" fmla="*/ 22017590 w 26589109"/>
              <a:gd name="connsiteY179" fmla="*/ 6043301 h 7514867"/>
              <a:gd name="connsiteX180" fmla="*/ 22033742 w 26589109"/>
              <a:gd name="connsiteY180" fmla="*/ 6124070 h 7514867"/>
              <a:gd name="connsiteX181" fmla="*/ 22114512 w 26589109"/>
              <a:gd name="connsiteY181" fmla="*/ 6107916 h 7514867"/>
              <a:gd name="connsiteX182" fmla="*/ 22162974 w 26589109"/>
              <a:gd name="connsiteY182" fmla="*/ 6010993 h 7514867"/>
              <a:gd name="connsiteX183" fmla="*/ 22162974 w 26589109"/>
              <a:gd name="connsiteY183" fmla="*/ 5962532 h 7514867"/>
              <a:gd name="connsiteX184" fmla="*/ 22130666 w 26589109"/>
              <a:gd name="connsiteY184" fmla="*/ 5962532 h 7514867"/>
              <a:gd name="connsiteX185" fmla="*/ 21742976 w 26589109"/>
              <a:gd name="connsiteY185" fmla="*/ 5946378 h 7514867"/>
              <a:gd name="connsiteX186" fmla="*/ 21742976 w 26589109"/>
              <a:gd name="connsiteY186" fmla="*/ 5962532 h 7514867"/>
              <a:gd name="connsiteX187" fmla="*/ 21532978 w 26589109"/>
              <a:gd name="connsiteY187" fmla="*/ 5962532 h 7514867"/>
              <a:gd name="connsiteX188" fmla="*/ 21500670 w 26589109"/>
              <a:gd name="connsiteY188" fmla="*/ 5994839 h 7514867"/>
              <a:gd name="connsiteX189" fmla="*/ 21532978 w 26589109"/>
              <a:gd name="connsiteY189" fmla="*/ 6059454 h 7514867"/>
              <a:gd name="connsiteX190" fmla="*/ 21856052 w 26589109"/>
              <a:gd name="connsiteY190" fmla="*/ 6059454 h 7514867"/>
              <a:gd name="connsiteX191" fmla="*/ 21952974 w 26589109"/>
              <a:gd name="connsiteY191" fmla="*/ 5994839 h 7514867"/>
              <a:gd name="connsiteX192" fmla="*/ 21952974 w 26589109"/>
              <a:gd name="connsiteY192" fmla="*/ 5978686 h 7514867"/>
              <a:gd name="connsiteX193" fmla="*/ 21936822 w 26589109"/>
              <a:gd name="connsiteY193" fmla="*/ 5962532 h 7514867"/>
              <a:gd name="connsiteX194" fmla="*/ 21742976 w 26589109"/>
              <a:gd name="connsiteY194" fmla="*/ 5946378 h 7514867"/>
              <a:gd name="connsiteX195" fmla="*/ 22812468 w 26589109"/>
              <a:gd name="connsiteY195" fmla="*/ 5767488 h 7514867"/>
              <a:gd name="connsiteX196" fmla="*/ 22776816 w 26589109"/>
              <a:gd name="connsiteY196" fmla="*/ 5768687 h 7514867"/>
              <a:gd name="connsiteX197" fmla="*/ 22469896 w 26589109"/>
              <a:gd name="connsiteY197" fmla="*/ 5881763 h 7514867"/>
              <a:gd name="connsiteX198" fmla="*/ 22469896 w 26589109"/>
              <a:gd name="connsiteY198" fmla="*/ 5930224 h 7514867"/>
              <a:gd name="connsiteX199" fmla="*/ 22906048 w 26589109"/>
              <a:gd name="connsiteY199" fmla="*/ 6107916 h 7514867"/>
              <a:gd name="connsiteX200" fmla="*/ 22954510 w 26589109"/>
              <a:gd name="connsiteY200" fmla="*/ 6091762 h 7514867"/>
              <a:gd name="connsiteX201" fmla="*/ 23067586 w 26589109"/>
              <a:gd name="connsiteY201" fmla="*/ 5865609 h 7514867"/>
              <a:gd name="connsiteX202" fmla="*/ 23051430 w 26589109"/>
              <a:gd name="connsiteY202" fmla="*/ 5833302 h 7514867"/>
              <a:gd name="connsiteX203" fmla="*/ 22812468 w 26589109"/>
              <a:gd name="connsiteY203" fmla="*/ 5767488 h 7514867"/>
              <a:gd name="connsiteX204" fmla="*/ 3602291 w 26589109"/>
              <a:gd name="connsiteY204" fmla="*/ 5542534 h 7514867"/>
              <a:gd name="connsiteX205" fmla="*/ 3586137 w 26589109"/>
              <a:gd name="connsiteY205" fmla="*/ 5558688 h 7514867"/>
              <a:gd name="connsiteX206" fmla="*/ 3602291 w 26589109"/>
              <a:gd name="connsiteY206" fmla="*/ 5574842 h 7514867"/>
              <a:gd name="connsiteX207" fmla="*/ 3618445 w 26589109"/>
              <a:gd name="connsiteY207" fmla="*/ 5558688 h 7514867"/>
              <a:gd name="connsiteX208" fmla="*/ 3602291 w 26589109"/>
              <a:gd name="connsiteY208" fmla="*/ 5542534 h 7514867"/>
              <a:gd name="connsiteX209" fmla="*/ 2826910 w 26589109"/>
              <a:gd name="connsiteY209" fmla="*/ 5364843 h 7514867"/>
              <a:gd name="connsiteX210" fmla="*/ 2843064 w 26589109"/>
              <a:gd name="connsiteY210" fmla="*/ 5380996 h 7514867"/>
              <a:gd name="connsiteX211" fmla="*/ 2843064 w 26589109"/>
              <a:gd name="connsiteY211" fmla="*/ 5397150 h 7514867"/>
              <a:gd name="connsiteX212" fmla="*/ 2810756 w 26589109"/>
              <a:gd name="connsiteY212" fmla="*/ 5380996 h 7514867"/>
              <a:gd name="connsiteX213" fmla="*/ 2826910 w 26589109"/>
              <a:gd name="connsiteY213" fmla="*/ 5364843 h 7514867"/>
              <a:gd name="connsiteX214" fmla="*/ 1243840 w 26589109"/>
              <a:gd name="connsiteY214" fmla="*/ 5364843 h 7514867"/>
              <a:gd name="connsiteX215" fmla="*/ 1356917 w 26589109"/>
              <a:gd name="connsiteY215" fmla="*/ 5364843 h 7514867"/>
              <a:gd name="connsiteX216" fmla="*/ 1437686 w 26589109"/>
              <a:gd name="connsiteY216" fmla="*/ 5364843 h 7514867"/>
              <a:gd name="connsiteX217" fmla="*/ 1469993 w 26589109"/>
              <a:gd name="connsiteY217" fmla="*/ 5397150 h 7514867"/>
              <a:gd name="connsiteX218" fmla="*/ 1453839 w 26589109"/>
              <a:gd name="connsiteY218" fmla="*/ 5413304 h 7514867"/>
              <a:gd name="connsiteX219" fmla="*/ 1227687 w 26589109"/>
              <a:gd name="connsiteY219" fmla="*/ 5461765 h 7514867"/>
              <a:gd name="connsiteX220" fmla="*/ 1211533 w 26589109"/>
              <a:gd name="connsiteY220" fmla="*/ 5413304 h 7514867"/>
              <a:gd name="connsiteX221" fmla="*/ 1243840 w 26589109"/>
              <a:gd name="connsiteY221" fmla="*/ 5364843 h 7514867"/>
              <a:gd name="connsiteX222" fmla="*/ 25700649 w 26589109"/>
              <a:gd name="connsiteY222" fmla="*/ 5300228 h 7514867"/>
              <a:gd name="connsiteX223" fmla="*/ 25749109 w 26589109"/>
              <a:gd name="connsiteY223" fmla="*/ 5332535 h 7514867"/>
              <a:gd name="connsiteX224" fmla="*/ 25700649 w 26589109"/>
              <a:gd name="connsiteY224" fmla="*/ 5348689 h 7514867"/>
              <a:gd name="connsiteX225" fmla="*/ 25652189 w 26589109"/>
              <a:gd name="connsiteY225" fmla="*/ 5316382 h 7514867"/>
              <a:gd name="connsiteX226" fmla="*/ 25700649 w 26589109"/>
              <a:gd name="connsiteY226" fmla="*/ 5300228 h 7514867"/>
              <a:gd name="connsiteX227" fmla="*/ 1615377 w 26589109"/>
              <a:gd name="connsiteY227" fmla="*/ 5251766 h 7514867"/>
              <a:gd name="connsiteX228" fmla="*/ 1647685 w 26589109"/>
              <a:gd name="connsiteY228" fmla="*/ 5300228 h 7514867"/>
              <a:gd name="connsiteX229" fmla="*/ 1647685 w 26589109"/>
              <a:gd name="connsiteY229" fmla="*/ 5332535 h 7514867"/>
              <a:gd name="connsiteX230" fmla="*/ 1647685 w 26589109"/>
              <a:gd name="connsiteY230" fmla="*/ 5380996 h 7514867"/>
              <a:gd name="connsiteX231" fmla="*/ 1615377 w 26589109"/>
              <a:gd name="connsiteY231" fmla="*/ 5397150 h 7514867"/>
              <a:gd name="connsiteX232" fmla="*/ 1583070 w 26589109"/>
              <a:gd name="connsiteY232" fmla="*/ 5380996 h 7514867"/>
              <a:gd name="connsiteX233" fmla="*/ 1583070 w 26589109"/>
              <a:gd name="connsiteY233" fmla="*/ 5300228 h 7514867"/>
              <a:gd name="connsiteX234" fmla="*/ 1615377 w 26589109"/>
              <a:gd name="connsiteY234" fmla="*/ 5251766 h 7514867"/>
              <a:gd name="connsiteX235" fmla="*/ 3036909 w 26589109"/>
              <a:gd name="connsiteY235" fmla="*/ 5235613 h 7514867"/>
              <a:gd name="connsiteX236" fmla="*/ 3053063 w 26589109"/>
              <a:gd name="connsiteY236" fmla="*/ 5267920 h 7514867"/>
              <a:gd name="connsiteX237" fmla="*/ 3069217 w 26589109"/>
              <a:gd name="connsiteY237" fmla="*/ 5251766 h 7514867"/>
              <a:gd name="connsiteX238" fmla="*/ 3036909 w 26589109"/>
              <a:gd name="connsiteY238" fmla="*/ 5235613 h 7514867"/>
              <a:gd name="connsiteX239" fmla="*/ 24295270 w 26589109"/>
              <a:gd name="connsiteY239" fmla="*/ 5138690 h 7514867"/>
              <a:gd name="connsiteX240" fmla="*/ 24327580 w 26589109"/>
              <a:gd name="connsiteY240" fmla="*/ 5138690 h 7514867"/>
              <a:gd name="connsiteX241" fmla="*/ 24327580 w 26589109"/>
              <a:gd name="connsiteY241" fmla="*/ 5154844 h 7514867"/>
              <a:gd name="connsiteX242" fmla="*/ 24311426 w 26589109"/>
              <a:gd name="connsiteY242" fmla="*/ 5154844 h 7514867"/>
              <a:gd name="connsiteX243" fmla="*/ 24295270 w 26589109"/>
              <a:gd name="connsiteY243" fmla="*/ 5138690 h 7514867"/>
              <a:gd name="connsiteX244" fmla="*/ 3246908 w 26589109"/>
              <a:gd name="connsiteY244" fmla="*/ 5122536 h 7514867"/>
              <a:gd name="connsiteX245" fmla="*/ 3214600 w 26589109"/>
              <a:gd name="connsiteY245" fmla="*/ 5170998 h 7514867"/>
              <a:gd name="connsiteX246" fmla="*/ 3230754 w 26589109"/>
              <a:gd name="connsiteY246" fmla="*/ 5219459 h 7514867"/>
              <a:gd name="connsiteX247" fmla="*/ 3263062 w 26589109"/>
              <a:gd name="connsiteY247" fmla="*/ 5203305 h 7514867"/>
              <a:gd name="connsiteX248" fmla="*/ 3246908 w 26589109"/>
              <a:gd name="connsiteY248" fmla="*/ 5122536 h 7514867"/>
              <a:gd name="connsiteX249" fmla="*/ 24765499 w 26589109"/>
              <a:gd name="connsiteY249" fmla="*/ 5115722 h 7514867"/>
              <a:gd name="connsiteX250" fmla="*/ 24779885 w 26589109"/>
              <a:gd name="connsiteY250" fmla="*/ 5122536 h 7514867"/>
              <a:gd name="connsiteX251" fmla="*/ 24796037 w 26589109"/>
              <a:gd name="connsiteY251" fmla="*/ 5203305 h 7514867"/>
              <a:gd name="connsiteX252" fmla="*/ 24763733 w 26589109"/>
              <a:gd name="connsiteY252" fmla="*/ 5219459 h 7514867"/>
              <a:gd name="connsiteX253" fmla="*/ 24634501 w 26589109"/>
              <a:gd name="connsiteY253" fmla="*/ 5170998 h 7514867"/>
              <a:gd name="connsiteX254" fmla="*/ 24586038 w 26589109"/>
              <a:gd name="connsiteY254" fmla="*/ 5154844 h 7514867"/>
              <a:gd name="connsiteX255" fmla="*/ 24634501 w 26589109"/>
              <a:gd name="connsiteY255" fmla="*/ 5122536 h 7514867"/>
              <a:gd name="connsiteX256" fmla="*/ 24731425 w 26589109"/>
              <a:gd name="connsiteY256" fmla="*/ 5122536 h 7514867"/>
              <a:gd name="connsiteX257" fmla="*/ 24765499 w 26589109"/>
              <a:gd name="connsiteY257" fmla="*/ 5115722 h 7514867"/>
              <a:gd name="connsiteX258" fmla="*/ 25859411 w 26589109"/>
              <a:gd name="connsiteY258" fmla="*/ 4843884 h 7514867"/>
              <a:gd name="connsiteX259" fmla="*/ 25862189 w 26589109"/>
              <a:gd name="connsiteY259" fmla="*/ 4847922 h 7514867"/>
              <a:gd name="connsiteX260" fmla="*/ 25910649 w 26589109"/>
              <a:gd name="connsiteY260" fmla="*/ 4880230 h 7514867"/>
              <a:gd name="connsiteX261" fmla="*/ 25926801 w 26589109"/>
              <a:gd name="connsiteY261" fmla="*/ 4928691 h 7514867"/>
              <a:gd name="connsiteX262" fmla="*/ 25846033 w 26589109"/>
              <a:gd name="connsiteY262" fmla="*/ 4928691 h 7514867"/>
              <a:gd name="connsiteX263" fmla="*/ 25829877 w 26589109"/>
              <a:gd name="connsiteY263" fmla="*/ 4880230 h 7514867"/>
              <a:gd name="connsiteX264" fmla="*/ 25859411 w 26589109"/>
              <a:gd name="connsiteY264" fmla="*/ 4843884 h 7514867"/>
              <a:gd name="connsiteX265" fmla="*/ 21129132 w 26589109"/>
              <a:gd name="connsiteY265" fmla="*/ 4815615 h 7514867"/>
              <a:gd name="connsiteX266" fmla="*/ 21096826 w 26589109"/>
              <a:gd name="connsiteY266" fmla="*/ 4847922 h 7514867"/>
              <a:gd name="connsiteX267" fmla="*/ 21112978 w 26589109"/>
              <a:gd name="connsiteY267" fmla="*/ 4847922 h 7514867"/>
              <a:gd name="connsiteX268" fmla="*/ 21129132 w 26589109"/>
              <a:gd name="connsiteY268" fmla="*/ 4815615 h 7514867"/>
              <a:gd name="connsiteX269" fmla="*/ 2439220 w 26589109"/>
              <a:gd name="connsiteY269" fmla="*/ 4460232 h 7514867"/>
              <a:gd name="connsiteX270" fmla="*/ 2455373 w 26589109"/>
              <a:gd name="connsiteY270" fmla="*/ 4492540 h 7514867"/>
              <a:gd name="connsiteX271" fmla="*/ 2471527 w 26589109"/>
              <a:gd name="connsiteY271" fmla="*/ 4476386 h 7514867"/>
              <a:gd name="connsiteX272" fmla="*/ 2439220 w 26589109"/>
              <a:gd name="connsiteY272" fmla="*/ 4460232 h 7514867"/>
              <a:gd name="connsiteX273" fmla="*/ 2826910 w 26589109"/>
              <a:gd name="connsiteY273" fmla="*/ 4427925 h 7514867"/>
              <a:gd name="connsiteX274" fmla="*/ 2794602 w 26589109"/>
              <a:gd name="connsiteY274" fmla="*/ 4476386 h 7514867"/>
              <a:gd name="connsiteX275" fmla="*/ 2810756 w 26589109"/>
              <a:gd name="connsiteY275" fmla="*/ 4524847 h 7514867"/>
              <a:gd name="connsiteX276" fmla="*/ 2843064 w 26589109"/>
              <a:gd name="connsiteY276" fmla="*/ 4460232 h 7514867"/>
              <a:gd name="connsiteX277" fmla="*/ 2826910 w 26589109"/>
              <a:gd name="connsiteY277" fmla="*/ 4427925 h 7514867"/>
              <a:gd name="connsiteX278" fmla="*/ 533075 w 26589109"/>
              <a:gd name="connsiteY278" fmla="*/ 4230042 h 7514867"/>
              <a:gd name="connsiteX279" fmla="*/ 565382 w 26589109"/>
              <a:gd name="connsiteY279" fmla="*/ 4250233 h 7514867"/>
              <a:gd name="connsiteX280" fmla="*/ 549228 w 26589109"/>
              <a:gd name="connsiteY280" fmla="*/ 4282541 h 7514867"/>
              <a:gd name="connsiteX281" fmla="*/ 484613 w 26589109"/>
              <a:gd name="connsiteY281" fmla="*/ 4250233 h 7514867"/>
              <a:gd name="connsiteX282" fmla="*/ 500767 w 26589109"/>
              <a:gd name="connsiteY282" fmla="*/ 4234080 h 7514867"/>
              <a:gd name="connsiteX283" fmla="*/ 533075 w 26589109"/>
              <a:gd name="connsiteY283" fmla="*/ 4230042 h 7514867"/>
              <a:gd name="connsiteX284" fmla="*/ 1275390 w 26589109"/>
              <a:gd name="connsiteY284" fmla="*/ 4140186 h 7514867"/>
              <a:gd name="connsiteX285" fmla="*/ 1373071 w 26589109"/>
              <a:gd name="connsiteY285" fmla="*/ 4185618 h 7514867"/>
              <a:gd name="connsiteX286" fmla="*/ 1453839 w 26589109"/>
              <a:gd name="connsiteY286" fmla="*/ 4250233 h 7514867"/>
              <a:gd name="connsiteX287" fmla="*/ 1793069 w 26589109"/>
              <a:gd name="connsiteY287" fmla="*/ 4201772 h 7514867"/>
              <a:gd name="connsiteX288" fmla="*/ 1841530 w 26589109"/>
              <a:gd name="connsiteY288" fmla="*/ 4217926 h 7514867"/>
              <a:gd name="connsiteX289" fmla="*/ 1841530 w 26589109"/>
              <a:gd name="connsiteY289" fmla="*/ 4234080 h 7514867"/>
              <a:gd name="connsiteX290" fmla="*/ 1712300 w 26589109"/>
              <a:gd name="connsiteY290" fmla="*/ 4347156 h 7514867"/>
              <a:gd name="connsiteX291" fmla="*/ 1631531 w 26589109"/>
              <a:gd name="connsiteY291" fmla="*/ 4331002 h 7514867"/>
              <a:gd name="connsiteX292" fmla="*/ 1550762 w 26589109"/>
              <a:gd name="connsiteY292" fmla="*/ 4331002 h 7514867"/>
              <a:gd name="connsiteX293" fmla="*/ 1453839 w 26589109"/>
              <a:gd name="connsiteY293" fmla="*/ 4395617 h 7514867"/>
              <a:gd name="connsiteX294" fmla="*/ 1243840 w 26589109"/>
              <a:gd name="connsiteY294" fmla="*/ 4411771 h 7514867"/>
              <a:gd name="connsiteX295" fmla="*/ 872304 w 26589109"/>
              <a:gd name="connsiteY295" fmla="*/ 4379463 h 7514867"/>
              <a:gd name="connsiteX296" fmla="*/ 872304 w 26589109"/>
              <a:gd name="connsiteY296" fmla="*/ 4314848 h 7514867"/>
              <a:gd name="connsiteX297" fmla="*/ 920765 w 26589109"/>
              <a:gd name="connsiteY297" fmla="*/ 4282541 h 7514867"/>
              <a:gd name="connsiteX298" fmla="*/ 1243840 w 26589109"/>
              <a:gd name="connsiteY298" fmla="*/ 4153311 h 7514867"/>
              <a:gd name="connsiteX299" fmla="*/ 1275390 w 26589109"/>
              <a:gd name="connsiteY299" fmla="*/ 4140186 h 7514867"/>
              <a:gd name="connsiteX300" fmla="*/ 24682961 w 26589109"/>
              <a:gd name="connsiteY300" fmla="*/ 3927158 h 7514867"/>
              <a:gd name="connsiteX301" fmla="*/ 24674885 w 26589109"/>
              <a:gd name="connsiteY301" fmla="*/ 3937254 h 7514867"/>
              <a:gd name="connsiteX302" fmla="*/ 24671079 w 26589109"/>
              <a:gd name="connsiteY302" fmla="*/ 3947723 h 7514867"/>
              <a:gd name="connsiteX303" fmla="*/ 24652297 w 26589109"/>
              <a:gd name="connsiteY303" fmla="*/ 3948431 h 7514867"/>
              <a:gd name="connsiteX304" fmla="*/ 24653433 w 26589109"/>
              <a:gd name="connsiteY304" fmla="*/ 3940788 h 7514867"/>
              <a:gd name="connsiteX305" fmla="*/ 24682961 w 26589109"/>
              <a:gd name="connsiteY305" fmla="*/ 3927158 h 7514867"/>
              <a:gd name="connsiteX306" fmla="*/ 516921 w 26589109"/>
              <a:gd name="connsiteY306" fmla="*/ 3878697 h 7514867"/>
              <a:gd name="connsiteX307" fmla="*/ 500767 w 26589109"/>
              <a:gd name="connsiteY307" fmla="*/ 3911004 h 7514867"/>
              <a:gd name="connsiteX308" fmla="*/ 484613 w 26589109"/>
              <a:gd name="connsiteY308" fmla="*/ 3911004 h 7514867"/>
              <a:gd name="connsiteX309" fmla="*/ 516921 w 26589109"/>
              <a:gd name="connsiteY309" fmla="*/ 3878697 h 7514867"/>
              <a:gd name="connsiteX310" fmla="*/ 3957674 w 26589109"/>
              <a:gd name="connsiteY310" fmla="*/ 3830235 h 7514867"/>
              <a:gd name="connsiteX311" fmla="*/ 3941520 w 26589109"/>
              <a:gd name="connsiteY311" fmla="*/ 3846389 h 7514867"/>
              <a:gd name="connsiteX312" fmla="*/ 3957674 w 26589109"/>
              <a:gd name="connsiteY312" fmla="*/ 3862543 h 7514867"/>
              <a:gd name="connsiteX313" fmla="*/ 3973828 w 26589109"/>
              <a:gd name="connsiteY313" fmla="*/ 3846389 h 7514867"/>
              <a:gd name="connsiteX314" fmla="*/ 3957674 w 26589109"/>
              <a:gd name="connsiteY314" fmla="*/ 3830235 h 7514867"/>
              <a:gd name="connsiteX315" fmla="*/ 113076 w 26589109"/>
              <a:gd name="connsiteY315" fmla="*/ 3814082 h 7514867"/>
              <a:gd name="connsiteX316" fmla="*/ 96923 w 26589109"/>
              <a:gd name="connsiteY316" fmla="*/ 3846389 h 7514867"/>
              <a:gd name="connsiteX317" fmla="*/ 80769 w 26589109"/>
              <a:gd name="connsiteY317" fmla="*/ 3846389 h 7514867"/>
              <a:gd name="connsiteX318" fmla="*/ 113076 w 26589109"/>
              <a:gd name="connsiteY318" fmla="*/ 3814082 h 7514867"/>
              <a:gd name="connsiteX319" fmla="*/ 339229 w 26589109"/>
              <a:gd name="connsiteY319" fmla="*/ 3684851 h 7514867"/>
              <a:gd name="connsiteX320" fmla="*/ 242307 w 26589109"/>
              <a:gd name="connsiteY320" fmla="*/ 3797928 h 7514867"/>
              <a:gd name="connsiteX321" fmla="*/ 113076 w 26589109"/>
              <a:gd name="connsiteY321" fmla="*/ 3797928 h 7514867"/>
              <a:gd name="connsiteX322" fmla="*/ 161538 w 26589109"/>
              <a:gd name="connsiteY322" fmla="*/ 3749467 h 7514867"/>
              <a:gd name="connsiteX323" fmla="*/ 339229 w 26589109"/>
              <a:gd name="connsiteY323" fmla="*/ 3684851 h 7514867"/>
              <a:gd name="connsiteX324" fmla="*/ 856150 w 26589109"/>
              <a:gd name="connsiteY324" fmla="*/ 3587929 h 7514867"/>
              <a:gd name="connsiteX325" fmla="*/ 839996 w 26589109"/>
              <a:gd name="connsiteY325" fmla="*/ 3604083 h 7514867"/>
              <a:gd name="connsiteX326" fmla="*/ 872304 w 26589109"/>
              <a:gd name="connsiteY326" fmla="*/ 3604083 h 7514867"/>
              <a:gd name="connsiteX327" fmla="*/ 856150 w 26589109"/>
              <a:gd name="connsiteY327" fmla="*/ 3587929 h 7514867"/>
              <a:gd name="connsiteX328" fmla="*/ 1534608 w 26589109"/>
              <a:gd name="connsiteY328" fmla="*/ 3458699 h 7514867"/>
              <a:gd name="connsiteX329" fmla="*/ 1486147 w 26589109"/>
              <a:gd name="connsiteY329" fmla="*/ 3507160 h 7514867"/>
              <a:gd name="connsiteX330" fmla="*/ 1486147 w 26589109"/>
              <a:gd name="connsiteY330" fmla="*/ 3523314 h 7514867"/>
              <a:gd name="connsiteX331" fmla="*/ 1534608 w 26589109"/>
              <a:gd name="connsiteY331" fmla="*/ 3539468 h 7514867"/>
              <a:gd name="connsiteX332" fmla="*/ 1583070 w 26589109"/>
              <a:gd name="connsiteY332" fmla="*/ 3507160 h 7514867"/>
              <a:gd name="connsiteX333" fmla="*/ 1583070 w 26589109"/>
              <a:gd name="connsiteY333" fmla="*/ 3474853 h 7514867"/>
              <a:gd name="connsiteX334" fmla="*/ 1534608 w 26589109"/>
              <a:gd name="connsiteY334" fmla="*/ 3458699 h 7514867"/>
              <a:gd name="connsiteX335" fmla="*/ 4846132 w 26589109"/>
              <a:gd name="connsiteY335" fmla="*/ 3410238 h 7514867"/>
              <a:gd name="connsiteX336" fmla="*/ 4829978 w 26589109"/>
              <a:gd name="connsiteY336" fmla="*/ 3426391 h 7514867"/>
              <a:gd name="connsiteX337" fmla="*/ 4846132 w 26589109"/>
              <a:gd name="connsiteY337" fmla="*/ 3442545 h 7514867"/>
              <a:gd name="connsiteX338" fmla="*/ 4862285 w 26589109"/>
              <a:gd name="connsiteY338" fmla="*/ 3426391 h 7514867"/>
              <a:gd name="connsiteX339" fmla="*/ 4846132 w 26589109"/>
              <a:gd name="connsiteY339" fmla="*/ 3410238 h 7514867"/>
              <a:gd name="connsiteX340" fmla="*/ 5039977 w 26589109"/>
              <a:gd name="connsiteY340" fmla="*/ 3377930 h 7514867"/>
              <a:gd name="connsiteX341" fmla="*/ 5007669 w 26589109"/>
              <a:gd name="connsiteY341" fmla="*/ 3410238 h 7514867"/>
              <a:gd name="connsiteX342" fmla="*/ 5023823 w 26589109"/>
              <a:gd name="connsiteY342" fmla="*/ 3410238 h 7514867"/>
              <a:gd name="connsiteX343" fmla="*/ 5039977 w 26589109"/>
              <a:gd name="connsiteY343" fmla="*/ 3377930 h 7514867"/>
              <a:gd name="connsiteX344" fmla="*/ 5072284 w 26589109"/>
              <a:gd name="connsiteY344" fmla="*/ 3345623 h 7514867"/>
              <a:gd name="connsiteX345" fmla="*/ 5058149 w 26589109"/>
              <a:gd name="connsiteY345" fmla="*/ 3355719 h 7514867"/>
              <a:gd name="connsiteX346" fmla="*/ 5057611 w 26589109"/>
              <a:gd name="connsiteY346" fmla="*/ 3361642 h 7514867"/>
              <a:gd name="connsiteX347" fmla="*/ 5056130 w 26589109"/>
              <a:gd name="connsiteY347" fmla="*/ 3361776 h 7514867"/>
              <a:gd name="connsiteX348" fmla="*/ 5056130 w 26589109"/>
              <a:gd name="connsiteY348" fmla="*/ 3377930 h 7514867"/>
              <a:gd name="connsiteX349" fmla="*/ 5057611 w 26589109"/>
              <a:gd name="connsiteY349" fmla="*/ 3361642 h 7514867"/>
              <a:gd name="connsiteX350" fmla="*/ 5078342 w 26589109"/>
              <a:gd name="connsiteY350" fmla="*/ 3359757 h 7514867"/>
              <a:gd name="connsiteX351" fmla="*/ 5085588 w 26589109"/>
              <a:gd name="connsiteY351" fmla="*/ 3349614 h 7514867"/>
              <a:gd name="connsiteX352" fmla="*/ 5092477 w 26589109"/>
              <a:gd name="connsiteY352" fmla="*/ 3351681 h 7514867"/>
              <a:gd name="connsiteX353" fmla="*/ 5088438 w 26589109"/>
              <a:gd name="connsiteY353" fmla="*/ 3345623 h 7514867"/>
              <a:gd name="connsiteX354" fmla="*/ 5085588 w 26589109"/>
              <a:gd name="connsiteY354" fmla="*/ 3349614 h 7514867"/>
              <a:gd name="connsiteX355" fmla="*/ 850092 w 26589109"/>
              <a:gd name="connsiteY355" fmla="*/ 3276969 h 7514867"/>
              <a:gd name="connsiteX356" fmla="*/ 791535 w 26589109"/>
              <a:gd name="connsiteY356" fmla="*/ 3297161 h 7514867"/>
              <a:gd name="connsiteX357" fmla="*/ 775381 w 26589109"/>
              <a:gd name="connsiteY357" fmla="*/ 3345623 h 7514867"/>
              <a:gd name="connsiteX358" fmla="*/ 807689 w 26589109"/>
              <a:gd name="connsiteY358" fmla="*/ 3377930 h 7514867"/>
              <a:gd name="connsiteX359" fmla="*/ 920765 w 26589109"/>
              <a:gd name="connsiteY359" fmla="*/ 3313315 h 7514867"/>
              <a:gd name="connsiteX360" fmla="*/ 936919 w 26589109"/>
              <a:gd name="connsiteY360" fmla="*/ 3297161 h 7514867"/>
              <a:gd name="connsiteX361" fmla="*/ 920765 w 26589109"/>
              <a:gd name="connsiteY361" fmla="*/ 3281007 h 7514867"/>
              <a:gd name="connsiteX362" fmla="*/ 850092 w 26589109"/>
              <a:gd name="connsiteY362" fmla="*/ 3276969 h 7514867"/>
              <a:gd name="connsiteX363" fmla="*/ 5476129 w 26589109"/>
              <a:gd name="connsiteY363" fmla="*/ 3264854 h 7514867"/>
              <a:gd name="connsiteX364" fmla="*/ 5411514 w 26589109"/>
              <a:gd name="connsiteY364" fmla="*/ 3345623 h 7514867"/>
              <a:gd name="connsiteX365" fmla="*/ 5459975 w 26589109"/>
              <a:gd name="connsiteY365" fmla="*/ 3361776 h 7514867"/>
              <a:gd name="connsiteX366" fmla="*/ 5508436 w 26589109"/>
              <a:gd name="connsiteY366" fmla="*/ 3329469 h 7514867"/>
              <a:gd name="connsiteX367" fmla="*/ 5508436 w 26589109"/>
              <a:gd name="connsiteY367" fmla="*/ 3281007 h 7514867"/>
              <a:gd name="connsiteX368" fmla="*/ 5476129 w 26589109"/>
              <a:gd name="connsiteY368" fmla="*/ 3264854 h 7514867"/>
              <a:gd name="connsiteX369" fmla="*/ 26572953 w 26589109"/>
              <a:gd name="connsiteY369" fmla="*/ 3232546 h 7514867"/>
              <a:gd name="connsiteX370" fmla="*/ 26589109 w 26589109"/>
              <a:gd name="connsiteY370" fmla="*/ 3281007 h 7514867"/>
              <a:gd name="connsiteX371" fmla="*/ 26589109 w 26589109"/>
              <a:gd name="connsiteY371" fmla="*/ 3361776 h 7514867"/>
              <a:gd name="connsiteX372" fmla="*/ 26572953 w 26589109"/>
              <a:gd name="connsiteY372" fmla="*/ 3426391 h 7514867"/>
              <a:gd name="connsiteX373" fmla="*/ 26556797 w 26589109"/>
              <a:gd name="connsiteY373" fmla="*/ 3442545 h 7514867"/>
              <a:gd name="connsiteX374" fmla="*/ 26540645 w 26589109"/>
              <a:gd name="connsiteY374" fmla="*/ 3426391 h 7514867"/>
              <a:gd name="connsiteX375" fmla="*/ 26540645 w 26589109"/>
              <a:gd name="connsiteY375" fmla="*/ 3281007 h 7514867"/>
              <a:gd name="connsiteX376" fmla="*/ 26572953 w 26589109"/>
              <a:gd name="connsiteY376" fmla="*/ 3232546 h 7514867"/>
              <a:gd name="connsiteX377" fmla="*/ 26104493 w 26589109"/>
              <a:gd name="connsiteY377" fmla="*/ 3232546 h 7514867"/>
              <a:gd name="connsiteX378" fmla="*/ 26120649 w 26589109"/>
              <a:gd name="connsiteY378" fmla="*/ 3281007 h 7514867"/>
              <a:gd name="connsiteX379" fmla="*/ 26088341 w 26589109"/>
              <a:gd name="connsiteY379" fmla="*/ 3313315 h 7514867"/>
              <a:gd name="connsiteX380" fmla="*/ 26072185 w 26589109"/>
              <a:gd name="connsiteY380" fmla="*/ 3248700 h 7514867"/>
              <a:gd name="connsiteX381" fmla="*/ 26104493 w 26589109"/>
              <a:gd name="connsiteY381" fmla="*/ 3232546 h 7514867"/>
              <a:gd name="connsiteX382" fmla="*/ 1643142 w 26589109"/>
              <a:gd name="connsiteY382" fmla="*/ 3225984 h 7514867"/>
              <a:gd name="connsiteX383" fmla="*/ 1647685 w 26589109"/>
              <a:gd name="connsiteY383" fmla="*/ 3248700 h 7514867"/>
              <a:gd name="connsiteX384" fmla="*/ 1615377 w 26589109"/>
              <a:gd name="connsiteY384" fmla="*/ 3264854 h 7514867"/>
              <a:gd name="connsiteX385" fmla="*/ 1631531 w 26589109"/>
              <a:gd name="connsiteY385" fmla="*/ 3232546 h 7514867"/>
              <a:gd name="connsiteX386" fmla="*/ 1643142 w 26589109"/>
              <a:gd name="connsiteY386" fmla="*/ 3225984 h 7514867"/>
              <a:gd name="connsiteX387" fmla="*/ 6295933 w 26589109"/>
              <a:gd name="connsiteY387" fmla="*/ 3225731 h 7514867"/>
              <a:gd name="connsiteX388" fmla="*/ 6283817 w 26589109"/>
              <a:gd name="connsiteY388" fmla="*/ 3232546 h 7514867"/>
              <a:gd name="connsiteX389" fmla="*/ 6203049 w 26589109"/>
              <a:gd name="connsiteY389" fmla="*/ 3264854 h 7514867"/>
              <a:gd name="connsiteX390" fmla="*/ 6267663 w 26589109"/>
              <a:gd name="connsiteY390" fmla="*/ 3297161 h 7514867"/>
              <a:gd name="connsiteX391" fmla="*/ 6332279 w 26589109"/>
              <a:gd name="connsiteY391" fmla="*/ 3281007 h 7514867"/>
              <a:gd name="connsiteX392" fmla="*/ 6348432 w 26589109"/>
              <a:gd name="connsiteY392" fmla="*/ 3248700 h 7514867"/>
              <a:gd name="connsiteX393" fmla="*/ 6332279 w 26589109"/>
              <a:gd name="connsiteY393" fmla="*/ 3232546 h 7514867"/>
              <a:gd name="connsiteX394" fmla="*/ 6295933 w 26589109"/>
              <a:gd name="connsiteY394" fmla="*/ 3225731 h 7514867"/>
              <a:gd name="connsiteX395" fmla="*/ 3053063 w 26589109"/>
              <a:gd name="connsiteY395" fmla="*/ 3216392 h 7514867"/>
              <a:gd name="connsiteX396" fmla="*/ 3069217 w 26589109"/>
              <a:gd name="connsiteY396" fmla="*/ 3248700 h 7514867"/>
              <a:gd name="connsiteX397" fmla="*/ 3036909 w 26589109"/>
              <a:gd name="connsiteY397" fmla="*/ 3232546 h 7514867"/>
              <a:gd name="connsiteX398" fmla="*/ 3053063 w 26589109"/>
              <a:gd name="connsiteY398" fmla="*/ 3216392 h 7514867"/>
              <a:gd name="connsiteX399" fmla="*/ 3053063 w 26589109"/>
              <a:gd name="connsiteY399" fmla="*/ 3216392 h 7514867"/>
              <a:gd name="connsiteX400" fmla="*/ 3053063 w 26589109"/>
              <a:gd name="connsiteY400" fmla="*/ 3216392 h 7514867"/>
              <a:gd name="connsiteX401" fmla="*/ 26383147 w 26589109"/>
              <a:gd name="connsiteY401" fmla="*/ 3165912 h 7514867"/>
              <a:gd name="connsiteX402" fmla="*/ 26395261 w 26589109"/>
              <a:gd name="connsiteY402" fmla="*/ 3184085 h 7514867"/>
              <a:gd name="connsiteX403" fmla="*/ 26476029 w 26589109"/>
              <a:gd name="connsiteY403" fmla="*/ 3361776 h 7514867"/>
              <a:gd name="connsiteX404" fmla="*/ 26411417 w 26589109"/>
              <a:gd name="connsiteY404" fmla="*/ 3442545 h 7514867"/>
              <a:gd name="connsiteX405" fmla="*/ 26330645 w 26589109"/>
              <a:gd name="connsiteY405" fmla="*/ 3442545 h 7514867"/>
              <a:gd name="connsiteX406" fmla="*/ 26249877 w 26589109"/>
              <a:gd name="connsiteY406" fmla="*/ 3410238 h 7514867"/>
              <a:gd name="connsiteX407" fmla="*/ 26201417 w 26589109"/>
              <a:gd name="connsiteY407" fmla="*/ 3345623 h 7514867"/>
              <a:gd name="connsiteX408" fmla="*/ 26201417 w 26589109"/>
              <a:gd name="connsiteY408" fmla="*/ 3281007 h 7514867"/>
              <a:gd name="connsiteX409" fmla="*/ 26346801 w 26589109"/>
              <a:gd name="connsiteY409" fmla="*/ 3184085 h 7514867"/>
              <a:gd name="connsiteX410" fmla="*/ 26383147 w 26589109"/>
              <a:gd name="connsiteY410" fmla="*/ 3165912 h 7514867"/>
              <a:gd name="connsiteX411" fmla="*/ 3736065 w 26589109"/>
              <a:gd name="connsiteY411" fmla="*/ 3112908 h 7514867"/>
              <a:gd name="connsiteX412" fmla="*/ 3731521 w 26589109"/>
              <a:gd name="connsiteY412" fmla="*/ 3135624 h 7514867"/>
              <a:gd name="connsiteX413" fmla="*/ 3763829 w 26589109"/>
              <a:gd name="connsiteY413" fmla="*/ 3151777 h 7514867"/>
              <a:gd name="connsiteX414" fmla="*/ 3796136 w 26589109"/>
              <a:gd name="connsiteY414" fmla="*/ 3184085 h 7514867"/>
              <a:gd name="connsiteX415" fmla="*/ 3796136 w 26589109"/>
              <a:gd name="connsiteY415" fmla="*/ 3182066 h 7514867"/>
              <a:gd name="connsiteX416" fmla="*/ 3796136 w 26589109"/>
              <a:gd name="connsiteY416" fmla="*/ 3167931 h 7514867"/>
              <a:gd name="connsiteX417" fmla="*/ 3763829 w 26589109"/>
              <a:gd name="connsiteY417" fmla="*/ 3151777 h 7514867"/>
              <a:gd name="connsiteX418" fmla="*/ 3747675 w 26589109"/>
              <a:gd name="connsiteY418" fmla="*/ 3119470 h 7514867"/>
              <a:gd name="connsiteX419" fmla="*/ 3736065 w 26589109"/>
              <a:gd name="connsiteY419" fmla="*/ 3112908 h 7514867"/>
              <a:gd name="connsiteX420" fmla="*/ 775381 w 26589109"/>
              <a:gd name="connsiteY420" fmla="*/ 3103316 h 7514867"/>
              <a:gd name="connsiteX421" fmla="*/ 726920 w 26589109"/>
              <a:gd name="connsiteY421" fmla="*/ 3135624 h 7514867"/>
              <a:gd name="connsiteX422" fmla="*/ 775381 w 26589109"/>
              <a:gd name="connsiteY422" fmla="*/ 3167931 h 7514867"/>
              <a:gd name="connsiteX423" fmla="*/ 904611 w 26589109"/>
              <a:gd name="connsiteY423" fmla="*/ 3200239 h 7514867"/>
              <a:gd name="connsiteX424" fmla="*/ 953073 w 26589109"/>
              <a:gd name="connsiteY424" fmla="*/ 3200239 h 7514867"/>
              <a:gd name="connsiteX425" fmla="*/ 936919 w 26589109"/>
              <a:gd name="connsiteY425" fmla="*/ 3135624 h 7514867"/>
              <a:gd name="connsiteX426" fmla="*/ 904611 w 26589109"/>
              <a:gd name="connsiteY426" fmla="*/ 3103316 h 7514867"/>
              <a:gd name="connsiteX427" fmla="*/ 823842 w 26589109"/>
              <a:gd name="connsiteY427" fmla="*/ 3103316 h 7514867"/>
              <a:gd name="connsiteX428" fmla="*/ 775381 w 26589109"/>
              <a:gd name="connsiteY428" fmla="*/ 3103316 h 7514867"/>
              <a:gd name="connsiteX429" fmla="*/ 2665372 w 26589109"/>
              <a:gd name="connsiteY429" fmla="*/ 3038701 h 7514867"/>
              <a:gd name="connsiteX430" fmla="*/ 2616911 w 26589109"/>
              <a:gd name="connsiteY430" fmla="*/ 3054855 h 7514867"/>
              <a:gd name="connsiteX431" fmla="*/ 2665372 w 26589109"/>
              <a:gd name="connsiteY431" fmla="*/ 3087162 h 7514867"/>
              <a:gd name="connsiteX432" fmla="*/ 2713834 w 26589109"/>
              <a:gd name="connsiteY432" fmla="*/ 3071009 h 7514867"/>
              <a:gd name="connsiteX433" fmla="*/ 2665372 w 26589109"/>
              <a:gd name="connsiteY433" fmla="*/ 3038701 h 7514867"/>
              <a:gd name="connsiteX434" fmla="*/ 2497777 w 26589109"/>
              <a:gd name="connsiteY434" fmla="*/ 3032139 h 7514867"/>
              <a:gd name="connsiteX435" fmla="*/ 2471527 w 26589109"/>
              <a:gd name="connsiteY435" fmla="*/ 3038701 h 7514867"/>
              <a:gd name="connsiteX436" fmla="*/ 2309989 w 26589109"/>
              <a:gd name="connsiteY436" fmla="*/ 3087162 h 7514867"/>
              <a:gd name="connsiteX437" fmla="*/ 2099990 w 26589109"/>
              <a:gd name="connsiteY437" fmla="*/ 3103316 h 7514867"/>
              <a:gd name="connsiteX438" fmla="*/ 2083836 w 26589109"/>
              <a:gd name="connsiteY438" fmla="*/ 3151777 h 7514867"/>
              <a:gd name="connsiteX439" fmla="*/ 2003068 w 26589109"/>
              <a:gd name="connsiteY439" fmla="*/ 3151777 h 7514867"/>
              <a:gd name="connsiteX440" fmla="*/ 2019221 w 26589109"/>
              <a:gd name="connsiteY440" fmla="*/ 3248700 h 7514867"/>
              <a:gd name="connsiteX441" fmla="*/ 1986914 w 26589109"/>
              <a:gd name="connsiteY441" fmla="*/ 3313315 h 7514867"/>
              <a:gd name="connsiteX442" fmla="*/ 1809222 w 26589109"/>
              <a:gd name="connsiteY442" fmla="*/ 3313315 h 7514867"/>
              <a:gd name="connsiteX443" fmla="*/ 1793069 w 26589109"/>
              <a:gd name="connsiteY443" fmla="*/ 3232546 h 7514867"/>
              <a:gd name="connsiteX444" fmla="*/ 1873838 w 26589109"/>
              <a:gd name="connsiteY444" fmla="*/ 3200239 h 7514867"/>
              <a:gd name="connsiteX445" fmla="*/ 1889991 w 26589109"/>
              <a:gd name="connsiteY445" fmla="*/ 3119470 h 7514867"/>
              <a:gd name="connsiteX446" fmla="*/ 1841530 w 26589109"/>
              <a:gd name="connsiteY446" fmla="*/ 3087162 h 7514867"/>
              <a:gd name="connsiteX447" fmla="*/ 1809222 w 26589109"/>
              <a:gd name="connsiteY447" fmla="*/ 3087162 h 7514867"/>
              <a:gd name="connsiteX448" fmla="*/ 1696146 w 26589109"/>
              <a:gd name="connsiteY448" fmla="*/ 3119470 h 7514867"/>
              <a:gd name="connsiteX449" fmla="*/ 1566916 w 26589109"/>
              <a:gd name="connsiteY449" fmla="*/ 3087162 h 7514867"/>
              <a:gd name="connsiteX450" fmla="*/ 1453839 w 26589109"/>
              <a:gd name="connsiteY450" fmla="*/ 3087162 h 7514867"/>
              <a:gd name="connsiteX451" fmla="*/ 1146918 w 26589109"/>
              <a:gd name="connsiteY451" fmla="*/ 3087162 h 7514867"/>
              <a:gd name="connsiteX452" fmla="*/ 1033841 w 26589109"/>
              <a:gd name="connsiteY452" fmla="*/ 3087162 h 7514867"/>
              <a:gd name="connsiteX453" fmla="*/ 1017688 w 26589109"/>
              <a:gd name="connsiteY453" fmla="*/ 3103316 h 7514867"/>
              <a:gd name="connsiteX454" fmla="*/ 1033841 w 26589109"/>
              <a:gd name="connsiteY454" fmla="*/ 3119470 h 7514867"/>
              <a:gd name="connsiteX455" fmla="*/ 1130764 w 26589109"/>
              <a:gd name="connsiteY455" fmla="*/ 3264854 h 7514867"/>
              <a:gd name="connsiteX456" fmla="*/ 1211533 w 26589109"/>
              <a:gd name="connsiteY456" fmla="*/ 3329469 h 7514867"/>
              <a:gd name="connsiteX457" fmla="*/ 1509115 w 26589109"/>
              <a:gd name="connsiteY457" fmla="*/ 3277221 h 7514867"/>
              <a:gd name="connsiteX458" fmla="*/ 1599223 w 26589109"/>
              <a:gd name="connsiteY458" fmla="*/ 3280432 h 7514867"/>
              <a:gd name="connsiteX459" fmla="*/ 1615377 w 26589109"/>
              <a:gd name="connsiteY459" fmla="*/ 3281007 h 7514867"/>
              <a:gd name="connsiteX460" fmla="*/ 1663838 w 26589109"/>
              <a:gd name="connsiteY460" fmla="*/ 3377930 h 7514867"/>
              <a:gd name="connsiteX461" fmla="*/ 1760761 w 26589109"/>
              <a:gd name="connsiteY461" fmla="*/ 3458699 h 7514867"/>
              <a:gd name="connsiteX462" fmla="*/ 2019221 w 26589109"/>
              <a:gd name="connsiteY462" fmla="*/ 3394084 h 7514867"/>
              <a:gd name="connsiteX463" fmla="*/ 2116144 w 26589109"/>
              <a:gd name="connsiteY463" fmla="*/ 3329469 h 7514867"/>
              <a:gd name="connsiteX464" fmla="*/ 2196913 w 26589109"/>
              <a:gd name="connsiteY464" fmla="*/ 3361776 h 7514867"/>
              <a:gd name="connsiteX465" fmla="*/ 2374604 w 26589109"/>
              <a:gd name="connsiteY465" fmla="*/ 3442545 h 7514867"/>
              <a:gd name="connsiteX466" fmla="*/ 2713834 w 26589109"/>
              <a:gd name="connsiteY466" fmla="*/ 3394084 h 7514867"/>
              <a:gd name="connsiteX467" fmla="*/ 2859218 w 26589109"/>
              <a:gd name="connsiteY467" fmla="*/ 3394084 h 7514867"/>
              <a:gd name="connsiteX468" fmla="*/ 2907679 w 26589109"/>
              <a:gd name="connsiteY468" fmla="*/ 3361776 h 7514867"/>
              <a:gd name="connsiteX469" fmla="*/ 2988448 w 26589109"/>
              <a:gd name="connsiteY469" fmla="*/ 3329469 h 7514867"/>
              <a:gd name="connsiteX470" fmla="*/ 3117678 w 26589109"/>
              <a:gd name="connsiteY470" fmla="*/ 3329469 h 7514867"/>
              <a:gd name="connsiteX471" fmla="*/ 3214600 w 26589109"/>
              <a:gd name="connsiteY471" fmla="*/ 3313315 h 7514867"/>
              <a:gd name="connsiteX472" fmla="*/ 3343831 w 26589109"/>
              <a:gd name="connsiteY472" fmla="*/ 3313315 h 7514867"/>
              <a:gd name="connsiteX473" fmla="*/ 3473061 w 26589109"/>
              <a:gd name="connsiteY473" fmla="*/ 3313315 h 7514867"/>
              <a:gd name="connsiteX474" fmla="*/ 3553830 w 26589109"/>
              <a:gd name="connsiteY474" fmla="*/ 3281007 h 7514867"/>
              <a:gd name="connsiteX475" fmla="*/ 3602291 w 26589109"/>
              <a:gd name="connsiteY475" fmla="*/ 3184085 h 7514867"/>
              <a:gd name="connsiteX476" fmla="*/ 3569984 w 26589109"/>
              <a:gd name="connsiteY476" fmla="*/ 3151777 h 7514867"/>
              <a:gd name="connsiteX477" fmla="*/ 3279215 w 26589109"/>
              <a:gd name="connsiteY477" fmla="*/ 3167931 h 7514867"/>
              <a:gd name="connsiteX478" fmla="*/ 3182293 w 26589109"/>
              <a:gd name="connsiteY478" fmla="*/ 3167931 h 7514867"/>
              <a:gd name="connsiteX479" fmla="*/ 2778449 w 26589109"/>
              <a:gd name="connsiteY479" fmla="*/ 3151777 h 7514867"/>
              <a:gd name="connsiteX480" fmla="*/ 2536142 w 26589109"/>
              <a:gd name="connsiteY480" fmla="*/ 3216392 h 7514867"/>
              <a:gd name="connsiteX481" fmla="*/ 2277682 w 26589109"/>
              <a:gd name="connsiteY481" fmla="*/ 3264854 h 7514867"/>
              <a:gd name="connsiteX482" fmla="*/ 2196913 w 26589109"/>
              <a:gd name="connsiteY482" fmla="*/ 3264854 h 7514867"/>
              <a:gd name="connsiteX483" fmla="*/ 2099990 w 26589109"/>
              <a:gd name="connsiteY483" fmla="*/ 3232546 h 7514867"/>
              <a:gd name="connsiteX484" fmla="*/ 2099990 w 26589109"/>
              <a:gd name="connsiteY484" fmla="*/ 3151777 h 7514867"/>
              <a:gd name="connsiteX485" fmla="*/ 2423066 w 26589109"/>
              <a:gd name="connsiteY485" fmla="*/ 3151777 h 7514867"/>
              <a:gd name="connsiteX486" fmla="*/ 2519988 w 26589109"/>
              <a:gd name="connsiteY486" fmla="*/ 3103316 h 7514867"/>
              <a:gd name="connsiteX487" fmla="*/ 2552296 w 26589109"/>
              <a:gd name="connsiteY487" fmla="*/ 3054855 h 7514867"/>
              <a:gd name="connsiteX488" fmla="*/ 2497777 w 26589109"/>
              <a:gd name="connsiteY488" fmla="*/ 3032139 h 7514867"/>
              <a:gd name="connsiteX489" fmla="*/ 387691 w 26589109"/>
              <a:gd name="connsiteY489" fmla="*/ 2699472 h 7514867"/>
              <a:gd name="connsiteX490" fmla="*/ 403844 w 26589109"/>
              <a:gd name="connsiteY490" fmla="*/ 2715626 h 7514867"/>
              <a:gd name="connsiteX491" fmla="*/ 387691 w 26589109"/>
              <a:gd name="connsiteY491" fmla="*/ 2731780 h 7514867"/>
              <a:gd name="connsiteX492" fmla="*/ 371537 w 26589109"/>
              <a:gd name="connsiteY492" fmla="*/ 2715626 h 7514867"/>
              <a:gd name="connsiteX493" fmla="*/ 387691 w 26589109"/>
              <a:gd name="connsiteY493" fmla="*/ 2699472 h 7514867"/>
              <a:gd name="connsiteX494" fmla="*/ 646151 w 26589109"/>
              <a:gd name="connsiteY494" fmla="*/ 2683318 h 7514867"/>
              <a:gd name="connsiteX495" fmla="*/ 629997 w 26589109"/>
              <a:gd name="connsiteY495" fmla="*/ 2715626 h 7514867"/>
              <a:gd name="connsiteX496" fmla="*/ 613843 w 26589109"/>
              <a:gd name="connsiteY496" fmla="*/ 2699472 h 7514867"/>
              <a:gd name="connsiteX497" fmla="*/ 646151 w 26589109"/>
              <a:gd name="connsiteY497" fmla="*/ 2683318 h 7514867"/>
              <a:gd name="connsiteX498" fmla="*/ 24489118 w 26589109"/>
              <a:gd name="connsiteY498" fmla="*/ 2327935 h 7514867"/>
              <a:gd name="connsiteX499" fmla="*/ 24472962 w 26589109"/>
              <a:gd name="connsiteY499" fmla="*/ 2344089 h 7514867"/>
              <a:gd name="connsiteX500" fmla="*/ 24505270 w 26589109"/>
              <a:gd name="connsiteY500" fmla="*/ 2360243 h 7514867"/>
              <a:gd name="connsiteX501" fmla="*/ 24505270 w 26589109"/>
              <a:gd name="connsiteY501" fmla="*/ 2344089 h 7514867"/>
              <a:gd name="connsiteX502" fmla="*/ 24489118 w 26589109"/>
              <a:gd name="connsiteY502" fmla="*/ 2327935 h 7514867"/>
              <a:gd name="connsiteX503" fmla="*/ 23462595 w 26589109"/>
              <a:gd name="connsiteY503" fmla="*/ 2322130 h 7514867"/>
              <a:gd name="connsiteX504" fmla="*/ 23439122 w 26589109"/>
              <a:gd name="connsiteY504" fmla="*/ 2327935 h 7514867"/>
              <a:gd name="connsiteX505" fmla="*/ 23406814 w 26589109"/>
              <a:gd name="connsiteY505" fmla="*/ 2360243 h 7514867"/>
              <a:gd name="connsiteX506" fmla="*/ 23422968 w 26589109"/>
              <a:gd name="connsiteY506" fmla="*/ 2376397 h 7514867"/>
              <a:gd name="connsiteX507" fmla="*/ 23489126 w 26589109"/>
              <a:gd name="connsiteY507" fmla="*/ 2376397 h 7514867"/>
              <a:gd name="connsiteX508" fmla="*/ 23487582 w 26589109"/>
              <a:gd name="connsiteY508" fmla="*/ 2392551 h 7514867"/>
              <a:gd name="connsiteX509" fmla="*/ 23509121 w 26589109"/>
              <a:gd name="connsiteY509" fmla="*/ 2392551 h 7514867"/>
              <a:gd name="connsiteX510" fmla="*/ 23513833 w 26589109"/>
              <a:gd name="connsiteY510" fmla="*/ 2406686 h 7514867"/>
              <a:gd name="connsiteX511" fmla="*/ 23536044 w 26589109"/>
              <a:gd name="connsiteY511" fmla="*/ 2424858 h 7514867"/>
              <a:gd name="connsiteX512" fmla="*/ 23939888 w 26589109"/>
              <a:gd name="connsiteY512" fmla="*/ 2441012 h 7514867"/>
              <a:gd name="connsiteX513" fmla="*/ 24069118 w 26589109"/>
              <a:gd name="connsiteY513" fmla="*/ 2392551 h 7514867"/>
              <a:gd name="connsiteX514" fmla="*/ 24182194 w 26589109"/>
              <a:gd name="connsiteY514" fmla="*/ 2392551 h 7514867"/>
              <a:gd name="connsiteX515" fmla="*/ 24279118 w 26589109"/>
              <a:gd name="connsiteY515" fmla="*/ 2473319 h 7514867"/>
              <a:gd name="connsiteX516" fmla="*/ 24295270 w 26589109"/>
              <a:gd name="connsiteY516" fmla="*/ 2489473 h 7514867"/>
              <a:gd name="connsiteX517" fmla="*/ 24311426 w 26589109"/>
              <a:gd name="connsiteY517" fmla="*/ 2473319 h 7514867"/>
              <a:gd name="connsiteX518" fmla="*/ 24246812 w 26589109"/>
              <a:gd name="connsiteY518" fmla="*/ 2327935 h 7514867"/>
              <a:gd name="connsiteX519" fmla="*/ 24004504 w 26589109"/>
              <a:gd name="connsiteY519" fmla="*/ 2327935 h 7514867"/>
              <a:gd name="connsiteX520" fmla="*/ 23794506 w 26589109"/>
              <a:gd name="connsiteY520" fmla="*/ 2327935 h 7514867"/>
              <a:gd name="connsiteX521" fmla="*/ 23568350 w 26589109"/>
              <a:gd name="connsiteY521" fmla="*/ 2392551 h 7514867"/>
              <a:gd name="connsiteX522" fmla="*/ 23509121 w 26589109"/>
              <a:gd name="connsiteY522" fmla="*/ 2392551 h 7514867"/>
              <a:gd name="connsiteX523" fmla="*/ 23503736 w 26589109"/>
              <a:gd name="connsiteY523" fmla="*/ 2376397 h 7514867"/>
              <a:gd name="connsiteX524" fmla="*/ 23489126 w 26589109"/>
              <a:gd name="connsiteY524" fmla="*/ 2376397 h 7514867"/>
              <a:gd name="connsiteX525" fmla="*/ 23491368 w 26589109"/>
              <a:gd name="connsiteY525" fmla="*/ 2352924 h 7514867"/>
              <a:gd name="connsiteX526" fmla="*/ 23462595 w 26589109"/>
              <a:gd name="connsiteY526" fmla="*/ 2322130 h 7514867"/>
              <a:gd name="connsiteX527" fmla="*/ 23536044 w 26589109"/>
              <a:gd name="connsiteY527" fmla="*/ 2166398 h 7514867"/>
              <a:gd name="connsiteX528" fmla="*/ 23519892 w 26589109"/>
              <a:gd name="connsiteY528" fmla="*/ 2182552 h 7514867"/>
              <a:gd name="connsiteX529" fmla="*/ 23536044 w 26589109"/>
              <a:gd name="connsiteY529" fmla="*/ 2198706 h 7514867"/>
              <a:gd name="connsiteX530" fmla="*/ 23552198 w 26589109"/>
              <a:gd name="connsiteY530" fmla="*/ 2182552 h 7514867"/>
              <a:gd name="connsiteX531" fmla="*/ 23536044 w 26589109"/>
              <a:gd name="connsiteY531" fmla="*/ 2166398 h 7514867"/>
              <a:gd name="connsiteX532" fmla="*/ 985380 w 26589109"/>
              <a:gd name="connsiteY532" fmla="*/ 2150244 h 7514867"/>
              <a:gd name="connsiteX533" fmla="*/ 953073 w 26589109"/>
              <a:gd name="connsiteY533" fmla="*/ 2166398 h 7514867"/>
              <a:gd name="connsiteX534" fmla="*/ 969226 w 26589109"/>
              <a:gd name="connsiteY534" fmla="*/ 2231013 h 7514867"/>
              <a:gd name="connsiteX535" fmla="*/ 1001534 w 26589109"/>
              <a:gd name="connsiteY535" fmla="*/ 2198706 h 7514867"/>
              <a:gd name="connsiteX536" fmla="*/ 985380 w 26589109"/>
              <a:gd name="connsiteY536" fmla="*/ 2150244 h 7514867"/>
              <a:gd name="connsiteX537" fmla="*/ 23374506 w 26589109"/>
              <a:gd name="connsiteY537" fmla="*/ 2085629 h 7514867"/>
              <a:gd name="connsiteX538" fmla="*/ 23326044 w 26589109"/>
              <a:gd name="connsiteY538" fmla="*/ 2134090 h 7514867"/>
              <a:gd name="connsiteX539" fmla="*/ 23326044 w 26589109"/>
              <a:gd name="connsiteY539" fmla="*/ 2166398 h 7514867"/>
              <a:gd name="connsiteX540" fmla="*/ 23342198 w 26589109"/>
              <a:gd name="connsiteY540" fmla="*/ 2182552 h 7514867"/>
              <a:gd name="connsiteX541" fmla="*/ 23422968 w 26589109"/>
              <a:gd name="connsiteY541" fmla="*/ 2117937 h 7514867"/>
              <a:gd name="connsiteX542" fmla="*/ 23374506 w 26589109"/>
              <a:gd name="connsiteY542" fmla="*/ 2085629 h 7514867"/>
              <a:gd name="connsiteX543" fmla="*/ 1389224 w 26589109"/>
              <a:gd name="connsiteY543" fmla="*/ 2037168 h 7514867"/>
              <a:gd name="connsiteX544" fmla="*/ 1373071 w 26589109"/>
              <a:gd name="connsiteY544" fmla="*/ 2053322 h 7514867"/>
              <a:gd name="connsiteX545" fmla="*/ 1389224 w 26589109"/>
              <a:gd name="connsiteY545" fmla="*/ 2069475 h 7514867"/>
              <a:gd name="connsiteX546" fmla="*/ 1405378 w 26589109"/>
              <a:gd name="connsiteY546" fmla="*/ 2053322 h 7514867"/>
              <a:gd name="connsiteX547" fmla="*/ 1389224 w 26589109"/>
              <a:gd name="connsiteY547" fmla="*/ 2037168 h 7514867"/>
              <a:gd name="connsiteX548" fmla="*/ 1696146 w 26589109"/>
              <a:gd name="connsiteY548" fmla="*/ 1972553 h 7514867"/>
              <a:gd name="connsiteX549" fmla="*/ 1663838 w 26589109"/>
              <a:gd name="connsiteY549" fmla="*/ 2004860 h 7514867"/>
              <a:gd name="connsiteX550" fmla="*/ 1712300 w 26589109"/>
              <a:gd name="connsiteY550" fmla="*/ 2069475 h 7514867"/>
              <a:gd name="connsiteX551" fmla="*/ 1728454 w 26589109"/>
              <a:gd name="connsiteY551" fmla="*/ 2069475 h 7514867"/>
              <a:gd name="connsiteX552" fmla="*/ 1744607 w 26589109"/>
              <a:gd name="connsiteY552" fmla="*/ 2101783 h 7514867"/>
              <a:gd name="connsiteX553" fmla="*/ 1760761 w 26589109"/>
              <a:gd name="connsiteY553" fmla="*/ 2101783 h 7514867"/>
              <a:gd name="connsiteX554" fmla="*/ 1728454 w 26589109"/>
              <a:gd name="connsiteY554" fmla="*/ 2069475 h 7514867"/>
              <a:gd name="connsiteX555" fmla="*/ 1728454 w 26589109"/>
              <a:gd name="connsiteY555" fmla="*/ 1988707 h 7514867"/>
              <a:gd name="connsiteX556" fmla="*/ 1696146 w 26589109"/>
              <a:gd name="connsiteY556" fmla="*/ 1972553 h 7514867"/>
              <a:gd name="connsiteX557" fmla="*/ 1922299 w 26589109"/>
              <a:gd name="connsiteY557" fmla="*/ 1956399 h 7514867"/>
              <a:gd name="connsiteX558" fmla="*/ 1906145 w 26589109"/>
              <a:gd name="connsiteY558" fmla="*/ 2037168 h 7514867"/>
              <a:gd name="connsiteX559" fmla="*/ 1938453 w 26589109"/>
              <a:gd name="connsiteY559" fmla="*/ 2053322 h 7514867"/>
              <a:gd name="connsiteX560" fmla="*/ 1954606 w 26589109"/>
              <a:gd name="connsiteY560" fmla="*/ 2004860 h 7514867"/>
              <a:gd name="connsiteX561" fmla="*/ 1922299 w 26589109"/>
              <a:gd name="connsiteY561" fmla="*/ 1956399 h 7514867"/>
              <a:gd name="connsiteX562" fmla="*/ 22001436 w 26589109"/>
              <a:gd name="connsiteY562" fmla="*/ 1794861 h 7514867"/>
              <a:gd name="connsiteX563" fmla="*/ 21969128 w 26589109"/>
              <a:gd name="connsiteY563" fmla="*/ 1811015 h 7514867"/>
              <a:gd name="connsiteX564" fmla="*/ 21985284 w 26589109"/>
              <a:gd name="connsiteY564" fmla="*/ 1827169 h 7514867"/>
              <a:gd name="connsiteX565" fmla="*/ 22001436 w 26589109"/>
              <a:gd name="connsiteY565" fmla="*/ 1794861 h 7514867"/>
              <a:gd name="connsiteX566" fmla="*/ 21581438 w 26589109"/>
              <a:gd name="connsiteY566" fmla="*/ 1794861 h 7514867"/>
              <a:gd name="connsiteX567" fmla="*/ 21565284 w 26589109"/>
              <a:gd name="connsiteY567" fmla="*/ 1811015 h 7514867"/>
              <a:gd name="connsiteX568" fmla="*/ 21581438 w 26589109"/>
              <a:gd name="connsiteY568" fmla="*/ 1827169 h 7514867"/>
              <a:gd name="connsiteX569" fmla="*/ 21597592 w 26589109"/>
              <a:gd name="connsiteY569" fmla="*/ 1811015 h 7514867"/>
              <a:gd name="connsiteX570" fmla="*/ 21581438 w 26589109"/>
              <a:gd name="connsiteY570" fmla="*/ 1794861 h 7514867"/>
              <a:gd name="connsiteX571" fmla="*/ 40890 w 26589109"/>
              <a:gd name="connsiteY571" fmla="*/ 1788552 h 7514867"/>
              <a:gd name="connsiteX572" fmla="*/ 64615 w 26589109"/>
              <a:gd name="connsiteY572" fmla="*/ 1794861 h 7514867"/>
              <a:gd name="connsiteX573" fmla="*/ 177691 w 26589109"/>
              <a:gd name="connsiteY573" fmla="*/ 1875630 h 7514867"/>
              <a:gd name="connsiteX574" fmla="*/ 242307 w 26589109"/>
              <a:gd name="connsiteY574" fmla="*/ 1859476 h 7514867"/>
              <a:gd name="connsiteX575" fmla="*/ 274614 w 26589109"/>
              <a:gd name="connsiteY575" fmla="*/ 1891784 h 7514867"/>
              <a:gd name="connsiteX576" fmla="*/ 242307 w 26589109"/>
              <a:gd name="connsiteY576" fmla="*/ 1956399 h 7514867"/>
              <a:gd name="connsiteX577" fmla="*/ 193845 w 26589109"/>
              <a:gd name="connsiteY577" fmla="*/ 1956399 h 7514867"/>
              <a:gd name="connsiteX578" fmla="*/ 16154 w 26589109"/>
              <a:gd name="connsiteY578" fmla="*/ 1875630 h 7514867"/>
              <a:gd name="connsiteX579" fmla="*/ 0 w 26589109"/>
              <a:gd name="connsiteY579" fmla="*/ 1827169 h 7514867"/>
              <a:gd name="connsiteX580" fmla="*/ 40890 w 26589109"/>
              <a:gd name="connsiteY580" fmla="*/ 1788552 h 7514867"/>
              <a:gd name="connsiteX581" fmla="*/ 22324510 w 26589109"/>
              <a:gd name="connsiteY581" fmla="*/ 1778708 h 7514867"/>
              <a:gd name="connsiteX582" fmla="*/ 22259896 w 26589109"/>
              <a:gd name="connsiteY582" fmla="*/ 1811015 h 7514867"/>
              <a:gd name="connsiteX583" fmla="*/ 22340666 w 26589109"/>
              <a:gd name="connsiteY583" fmla="*/ 1843323 h 7514867"/>
              <a:gd name="connsiteX584" fmla="*/ 22372972 w 26589109"/>
              <a:gd name="connsiteY584" fmla="*/ 1843323 h 7514867"/>
              <a:gd name="connsiteX585" fmla="*/ 22421434 w 26589109"/>
              <a:gd name="connsiteY585" fmla="*/ 1811015 h 7514867"/>
              <a:gd name="connsiteX586" fmla="*/ 22372972 w 26589109"/>
              <a:gd name="connsiteY586" fmla="*/ 1778708 h 7514867"/>
              <a:gd name="connsiteX587" fmla="*/ 22324510 w 26589109"/>
              <a:gd name="connsiteY587" fmla="*/ 1778708 h 7514867"/>
              <a:gd name="connsiteX588" fmla="*/ 21678360 w 26589109"/>
              <a:gd name="connsiteY588" fmla="*/ 1746400 h 7514867"/>
              <a:gd name="connsiteX589" fmla="*/ 21662208 w 26589109"/>
              <a:gd name="connsiteY589" fmla="*/ 1778708 h 7514867"/>
              <a:gd name="connsiteX590" fmla="*/ 21775284 w 26589109"/>
              <a:gd name="connsiteY590" fmla="*/ 1891784 h 7514867"/>
              <a:gd name="connsiteX591" fmla="*/ 21888360 w 26589109"/>
              <a:gd name="connsiteY591" fmla="*/ 1811015 h 7514867"/>
              <a:gd name="connsiteX592" fmla="*/ 21888360 w 26589109"/>
              <a:gd name="connsiteY592" fmla="*/ 1794861 h 7514867"/>
              <a:gd name="connsiteX593" fmla="*/ 21678360 w 26589109"/>
              <a:gd name="connsiteY593" fmla="*/ 1746400 h 7514867"/>
              <a:gd name="connsiteX594" fmla="*/ 2382943 w 26589109"/>
              <a:gd name="connsiteY594" fmla="*/ 1710067 h 7514867"/>
              <a:gd name="connsiteX595" fmla="*/ 2386972 w 26589109"/>
              <a:gd name="connsiteY595" fmla="*/ 1712074 h 7514867"/>
              <a:gd name="connsiteX596" fmla="*/ 2439220 w 26589109"/>
              <a:gd name="connsiteY596" fmla="*/ 1875630 h 7514867"/>
              <a:gd name="connsiteX597" fmla="*/ 2423066 w 26589109"/>
              <a:gd name="connsiteY597" fmla="*/ 1891784 h 7514867"/>
              <a:gd name="connsiteX598" fmla="*/ 2374604 w 26589109"/>
              <a:gd name="connsiteY598" fmla="*/ 1875630 h 7514867"/>
              <a:gd name="connsiteX599" fmla="*/ 2330687 w 26589109"/>
              <a:gd name="connsiteY599" fmla="*/ 1833984 h 7514867"/>
              <a:gd name="connsiteX600" fmla="*/ 2324590 w 26589109"/>
              <a:gd name="connsiteY600" fmla="*/ 1815973 h 7514867"/>
              <a:gd name="connsiteX601" fmla="*/ 2326143 w 26589109"/>
              <a:gd name="connsiteY601" fmla="*/ 1778708 h 7514867"/>
              <a:gd name="connsiteX602" fmla="*/ 2374604 w 26589109"/>
              <a:gd name="connsiteY602" fmla="*/ 1730246 h 7514867"/>
              <a:gd name="connsiteX603" fmla="*/ 1033841 w 26589109"/>
              <a:gd name="connsiteY603" fmla="*/ 1617170 h 7514867"/>
              <a:gd name="connsiteX604" fmla="*/ 1049995 w 26589109"/>
              <a:gd name="connsiteY604" fmla="*/ 1633324 h 7514867"/>
              <a:gd name="connsiteX605" fmla="*/ 1033841 w 26589109"/>
              <a:gd name="connsiteY605" fmla="*/ 1649478 h 7514867"/>
              <a:gd name="connsiteX606" fmla="*/ 1017688 w 26589109"/>
              <a:gd name="connsiteY606" fmla="*/ 1633324 h 7514867"/>
              <a:gd name="connsiteX607" fmla="*/ 1033841 w 26589109"/>
              <a:gd name="connsiteY607" fmla="*/ 1617170 h 7514867"/>
              <a:gd name="connsiteX608" fmla="*/ 24069118 w 26589109"/>
              <a:gd name="connsiteY608" fmla="*/ 1601016 h 7514867"/>
              <a:gd name="connsiteX609" fmla="*/ 24214502 w 26589109"/>
              <a:gd name="connsiteY609" fmla="*/ 1601016 h 7514867"/>
              <a:gd name="connsiteX610" fmla="*/ 24230656 w 26589109"/>
              <a:gd name="connsiteY610" fmla="*/ 1617170 h 7514867"/>
              <a:gd name="connsiteX611" fmla="*/ 24198350 w 26589109"/>
              <a:gd name="connsiteY611" fmla="*/ 1649478 h 7514867"/>
              <a:gd name="connsiteX612" fmla="*/ 24069118 w 26589109"/>
              <a:gd name="connsiteY612" fmla="*/ 1649478 h 7514867"/>
              <a:gd name="connsiteX613" fmla="*/ 24020656 w 26589109"/>
              <a:gd name="connsiteY613" fmla="*/ 1633324 h 7514867"/>
              <a:gd name="connsiteX614" fmla="*/ 24069118 w 26589109"/>
              <a:gd name="connsiteY614" fmla="*/ 1601016 h 7514867"/>
              <a:gd name="connsiteX615" fmla="*/ 25028247 w 26589109"/>
              <a:gd name="connsiteY615" fmla="*/ 1556593 h 7514867"/>
              <a:gd name="connsiteX616" fmla="*/ 25038345 w 26589109"/>
              <a:gd name="connsiteY616" fmla="*/ 1568709 h 7514867"/>
              <a:gd name="connsiteX617" fmla="*/ 25022189 w 26589109"/>
              <a:gd name="connsiteY617" fmla="*/ 1584863 h 7514867"/>
              <a:gd name="connsiteX618" fmla="*/ 25006037 w 26589109"/>
              <a:gd name="connsiteY618" fmla="*/ 1568709 h 7514867"/>
              <a:gd name="connsiteX619" fmla="*/ 25028247 w 26589109"/>
              <a:gd name="connsiteY619" fmla="*/ 1556593 h 7514867"/>
              <a:gd name="connsiteX620" fmla="*/ 2459917 w 26589109"/>
              <a:gd name="connsiteY620" fmla="*/ 1497531 h 7514867"/>
              <a:gd name="connsiteX621" fmla="*/ 2455373 w 26589109"/>
              <a:gd name="connsiteY621" fmla="*/ 1520247 h 7514867"/>
              <a:gd name="connsiteX622" fmla="*/ 2487681 w 26589109"/>
              <a:gd name="connsiteY622" fmla="*/ 1536401 h 7514867"/>
              <a:gd name="connsiteX623" fmla="*/ 2471527 w 26589109"/>
              <a:gd name="connsiteY623" fmla="*/ 1504094 h 7514867"/>
              <a:gd name="connsiteX624" fmla="*/ 2459917 w 26589109"/>
              <a:gd name="connsiteY624" fmla="*/ 1497531 h 7514867"/>
              <a:gd name="connsiteX625" fmla="*/ 24828345 w 26589109"/>
              <a:gd name="connsiteY625" fmla="*/ 1487940 h 7514867"/>
              <a:gd name="connsiteX626" fmla="*/ 24844501 w 26589109"/>
              <a:gd name="connsiteY626" fmla="*/ 1536401 h 7514867"/>
              <a:gd name="connsiteX627" fmla="*/ 24796037 w 26589109"/>
              <a:gd name="connsiteY627" fmla="*/ 1633324 h 7514867"/>
              <a:gd name="connsiteX628" fmla="*/ 24779885 w 26589109"/>
              <a:gd name="connsiteY628" fmla="*/ 1633324 h 7514867"/>
              <a:gd name="connsiteX629" fmla="*/ 24763733 w 26589109"/>
              <a:gd name="connsiteY629" fmla="*/ 1520247 h 7514867"/>
              <a:gd name="connsiteX630" fmla="*/ 24828345 w 26589109"/>
              <a:gd name="connsiteY630" fmla="*/ 1487940 h 7514867"/>
              <a:gd name="connsiteX631" fmla="*/ 209999 w 26589109"/>
              <a:gd name="connsiteY631" fmla="*/ 1483901 h 7514867"/>
              <a:gd name="connsiteX632" fmla="*/ 290768 w 26589109"/>
              <a:gd name="connsiteY632" fmla="*/ 1487940 h 7514867"/>
              <a:gd name="connsiteX633" fmla="*/ 177691 w 26589109"/>
              <a:gd name="connsiteY633" fmla="*/ 1584863 h 7514867"/>
              <a:gd name="connsiteX634" fmla="*/ 113076 w 26589109"/>
              <a:gd name="connsiteY634" fmla="*/ 1633324 h 7514867"/>
              <a:gd name="connsiteX635" fmla="*/ 80769 w 26589109"/>
              <a:gd name="connsiteY635" fmla="*/ 1584863 h 7514867"/>
              <a:gd name="connsiteX636" fmla="*/ 129230 w 26589109"/>
              <a:gd name="connsiteY636" fmla="*/ 1504094 h 7514867"/>
              <a:gd name="connsiteX637" fmla="*/ 209999 w 26589109"/>
              <a:gd name="connsiteY637" fmla="*/ 1483901 h 7514867"/>
              <a:gd name="connsiteX638" fmla="*/ 24666809 w 26589109"/>
              <a:gd name="connsiteY638" fmla="*/ 1455632 h 7514867"/>
              <a:gd name="connsiteX639" fmla="*/ 24699113 w 26589109"/>
              <a:gd name="connsiteY639" fmla="*/ 1471786 h 7514867"/>
              <a:gd name="connsiteX640" fmla="*/ 24666809 w 26589109"/>
              <a:gd name="connsiteY640" fmla="*/ 1536401 h 7514867"/>
              <a:gd name="connsiteX641" fmla="*/ 24650657 w 26589109"/>
              <a:gd name="connsiteY641" fmla="*/ 1520247 h 7514867"/>
              <a:gd name="connsiteX642" fmla="*/ 24666809 w 26589109"/>
              <a:gd name="connsiteY642" fmla="*/ 1455632 h 7514867"/>
              <a:gd name="connsiteX643" fmla="*/ 306922 w 26589109"/>
              <a:gd name="connsiteY643" fmla="*/ 1455632 h 7514867"/>
              <a:gd name="connsiteX644" fmla="*/ 323075 w 26589109"/>
              <a:gd name="connsiteY644" fmla="*/ 1455632 h 7514867"/>
              <a:gd name="connsiteX645" fmla="*/ 290768 w 26589109"/>
              <a:gd name="connsiteY645" fmla="*/ 1487940 h 7514867"/>
              <a:gd name="connsiteX646" fmla="*/ 306922 w 26589109"/>
              <a:gd name="connsiteY646" fmla="*/ 1455632 h 7514867"/>
              <a:gd name="connsiteX647" fmla="*/ 24392194 w 26589109"/>
              <a:gd name="connsiteY647" fmla="*/ 1439479 h 7514867"/>
              <a:gd name="connsiteX648" fmla="*/ 24472962 w 26589109"/>
              <a:gd name="connsiteY648" fmla="*/ 1439479 h 7514867"/>
              <a:gd name="connsiteX649" fmla="*/ 24489118 w 26589109"/>
              <a:gd name="connsiteY649" fmla="*/ 1487940 h 7514867"/>
              <a:gd name="connsiteX650" fmla="*/ 24408348 w 26589109"/>
              <a:gd name="connsiteY650" fmla="*/ 1536401 h 7514867"/>
              <a:gd name="connsiteX651" fmla="*/ 24359888 w 26589109"/>
              <a:gd name="connsiteY651" fmla="*/ 1504094 h 7514867"/>
              <a:gd name="connsiteX652" fmla="*/ 24392194 w 26589109"/>
              <a:gd name="connsiteY652" fmla="*/ 1439479 h 7514867"/>
              <a:gd name="connsiteX653" fmla="*/ 1259994 w 26589109"/>
              <a:gd name="connsiteY653" fmla="*/ 1407171 h 7514867"/>
              <a:gd name="connsiteX654" fmla="*/ 1340763 w 26589109"/>
              <a:gd name="connsiteY654" fmla="*/ 1520247 h 7514867"/>
              <a:gd name="connsiteX655" fmla="*/ 1259994 w 26589109"/>
              <a:gd name="connsiteY655" fmla="*/ 1584863 h 7514867"/>
              <a:gd name="connsiteX656" fmla="*/ 1195379 w 26589109"/>
              <a:gd name="connsiteY656" fmla="*/ 1504094 h 7514867"/>
              <a:gd name="connsiteX657" fmla="*/ 1259994 w 26589109"/>
              <a:gd name="connsiteY657" fmla="*/ 1407171 h 7514867"/>
              <a:gd name="connsiteX658" fmla="*/ 23037296 w 26589109"/>
              <a:gd name="connsiteY658" fmla="*/ 1382941 h 7514867"/>
              <a:gd name="connsiteX659" fmla="*/ 23099892 w 26589109"/>
              <a:gd name="connsiteY659" fmla="*/ 1439479 h 7514867"/>
              <a:gd name="connsiteX660" fmla="*/ 23212968 w 26589109"/>
              <a:gd name="connsiteY660" fmla="*/ 1439479 h 7514867"/>
              <a:gd name="connsiteX661" fmla="*/ 23245276 w 26589109"/>
              <a:gd name="connsiteY661" fmla="*/ 1391017 h 7514867"/>
              <a:gd name="connsiteX662" fmla="*/ 23277584 w 26589109"/>
              <a:gd name="connsiteY662" fmla="*/ 1439479 h 7514867"/>
              <a:gd name="connsiteX663" fmla="*/ 23326044 w 26589109"/>
              <a:gd name="connsiteY663" fmla="*/ 1487940 h 7514867"/>
              <a:gd name="connsiteX664" fmla="*/ 23245276 w 26589109"/>
              <a:gd name="connsiteY664" fmla="*/ 1584863 h 7514867"/>
              <a:gd name="connsiteX665" fmla="*/ 23116048 w 26589109"/>
              <a:gd name="connsiteY665" fmla="*/ 1584863 h 7514867"/>
              <a:gd name="connsiteX666" fmla="*/ 22857586 w 26589109"/>
              <a:gd name="connsiteY666" fmla="*/ 1617170 h 7514867"/>
              <a:gd name="connsiteX667" fmla="*/ 22857586 w 26589109"/>
              <a:gd name="connsiteY667" fmla="*/ 1601016 h 7514867"/>
              <a:gd name="connsiteX668" fmla="*/ 22857586 w 26589109"/>
              <a:gd name="connsiteY668" fmla="*/ 1548516 h 7514867"/>
              <a:gd name="connsiteX669" fmla="*/ 22906048 w 26589109"/>
              <a:gd name="connsiteY669" fmla="*/ 1504094 h 7514867"/>
              <a:gd name="connsiteX670" fmla="*/ 22986816 w 26589109"/>
              <a:gd name="connsiteY670" fmla="*/ 1423325 h 7514867"/>
              <a:gd name="connsiteX671" fmla="*/ 23037296 w 26589109"/>
              <a:gd name="connsiteY671" fmla="*/ 1382941 h 7514867"/>
              <a:gd name="connsiteX672" fmla="*/ 710766 w 26589109"/>
              <a:gd name="connsiteY672" fmla="*/ 1374864 h 7514867"/>
              <a:gd name="connsiteX673" fmla="*/ 759227 w 26589109"/>
              <a:gd name="connsiteY673" fmla="*/ 1374864 h 7514867"/>
              <a:gd name="connsiteX674" fmla="*/ 759227 w 26589109"/>
              <a:gd name="connsiteY674" fmla="*/ 1407171 h 7514867"/>
              <a:gd name="connsiteX675" fmla="*/ 629997 w 26589109"/>
              <a:gd name="connsiteY675" fmla="*/ 1568709 h 7514867"/>
              <a:gd name="connsiteX676" fmla="*/ 581536 w 26589109"/>
              <a:gd name="connsiteY676" fmla="*/ 1584863 h 7514867"/>
              <a:gd name="connsiteX677" fmla="*/ 452306 w 26589109"/>
              <a:gd name="connsiteY677" fmla="*/ 1536401 h 7514867"/>
              <a:gd name="connsiteX678" fmla="*/ 452306 w 26589109"/>
              <a:gd name="connsiteY678" fmla="*/ 1471786 h 7514867"/>
              <a:gd name="connsiteX679" fmla="*/ 710766 w 26589109"/>
              <a:gd name="connsiteY679" fmla="*/ 1374864 h 7514867"/>
              <a:gd name="connsiteX680" fmla="*/ 1685293 w 26589109"/>
              <a:gd name="connsiteY680" fmla="*/ 1370825 h 7514867"/>
              <a:gd name="connsiteX681" fmla="*/ 1728454 w 26589109"/>
              <a:gd name="connsiteY681" fmla="*/ 1407171 h 7514867"/>
              <a:gd name="connsiteX682" fmla="*/ 1696146 w 26589109"/>
              <a:gd name="connsiteY682" fmla="*/ 1471786 h 7514867"/>
              <a:gd name="connsiteX683" fmla="*/ 1615377 w 26589109"/>
              <a:gd name="connsiteY683" fmla="*/ 1423325 h 7514867"/>
              <a:gd name="connsiteX684" fmla="*/ 1663838 w 26589109"/>
              <a:gd name="connsiteY684" fmla="*/ 1374864 h 7514867"/>
              <a:gd name="connsiteX685" fmla="*/ 1685293 w 26589109"/>
              <a:gd name="connsiteY685" fmla="*/ 1370825 h 7514867"/>
              <a:gd name="connsiteX686" fmla="*/ 23552198 w 26589109"/>
              <a:gd name="connsiteY686" fmla="*/ 1358710 h 7514867"/>
              <a:gd name="connsiteX687" fmla="*/ 23729888 w 26589109"/>
              <a:gd name="connsiteY687" fmla="*/ 1358710 h 7514867"/>
              <a:gd name="connsiteX688" fmla="*/ 24246812 w 26589109"/>
              <a:gd name="connsiteY688" fmla="*/ 1487940 h 7514867"/>
              <a:gd name="connsiteX689" fmla="*/ 24262964 w 26589109"/>
              <a:gd name="connsiteY689" fmla="*/ 1504094 h 7514867"/>
              <a:gd name="connsiteX690" fmla="*/ 24214502 w 26589109"/>
              <a:gd name="connsiteY690" fmla="*/ 1536401 h 7514867"/>
              <a:gd name="connsiteX691" fmla="*/ 23778350 w 26589109"/>
              <a:gd name="connsiteY691" fmla="*/ 1552555 h 7514867"/>
              <a:gd name="connsiteX692" fmla="*/ 23390660 w 26589109"/>
              <a:gd name="connsiteY692" fmla="*/ 1487940 h 7514867"/>
              <a:gd name="connsiteX693" fmla="*/ 23326044 w 26589109"/>
              <a:gd name="connsiteY693" fmla="*/ 1455632 h 7514867"/>
              <a:gd name="connsiteX694" fmla="*/ 23406814 w 26589109"/>
              <a:gd name="connsiteY694" fmla="*/ 1407171 h 7514867"/>
              <a:gd name="connsiteX695" fmla="*/ 23713736 w 26589109"/>
              <a:gd name="connsiteY695" fmla="*/ 1455632 h 7514867"/>
              <a:gd name="connsiteX696" fmla="*/ 23729888 w 26589109"/>
              <a:gd name="connsiteY696" fmla="*/ 1439479 h 7514867"/>
              <a:gd name="connsiteX697" fmla="*/ 23713736 w 26589109"/>
              <a:gd name="connsiteY697" fmla="*/ 1423325 h 7514867"/>
              <a:gd name="connsiteX698" fmla="*/ 23536044 w 26589109"/>
              <a:gd name="connsiteY698" fmla="*/ 1407171 h 7514867"/>
              <a:gd name="connsiteX699" fmla="*/ 23519892 w 26589109"/>
              <a:gd name="connsiteY699" fmla="*/ 1391017 h 7514867"/>
              <a:gd name="connsiteX700" fmla="*/ 23552198 w 26589109"/>
              <a:gd name="connsiteY700" fmla="*/ 1358710 h 7514867"/>
              <a:gd name="connsiteX701" fmla="*/ 1922299 w 26589109"/>
              <a:gd name="connsiteY701" fmla="*/ 1326402 h 7514867"/>
              <a:gd name="connsiteX702" fmla="*/ 1922299 w 26589109"/>
              <a:gd name="connsiteY702" fmla="*/ 1326402 h 7514867"/>
              <a:gd name="connsiteX703" fmla="*/ 1922299 w 26589109"/>
              <a:gd name="connsiteY703" fmla="*/ 1326402 h 7514867"/>
              <a:gd name="connsiteX704" fmla="*/ 1938453 w 26589109"/>
              <a:gd name="connsiteY704" fmla="*/ 1326402 h 7514867"/>
              <a:gd name="connsiteX705" fmla="*/ 1922299 w 26589109"/>
              <a:gd name="connsiteY705" fmla="*/ 1358710 h 7514867"/>
              <a:gd name="connsiteX706" fmla="*/ 1922299 w 26589109"/>
              <a:gd name="connsiteY706" fmla="*/ 1326402 h 7514867"/>
              <a:gd name="connsiteX707" fmla="*/ 11873022 w 26589109"/>
              <a:gd name="connsiteY707" fmla="*/ 1310249 h 7514867"/>
              <a:gd name="connsiteX708" fmla="*/ 11856869 w 26589109"/>
              <a:gd name="connsiteY708" fmla="*/ 1326402 h 7514867"/>
              <a:gd name="connsiteX709" fmla="*/ 11889175 w 26589109"/>
              <a:gd name="connsiteY709" fmla="*/ 1326402 h 7514867"/>
              <a:gd name="connsiteX710" fmla="*/ 11873022 w 26589109"/>
              <a:gd name="connsiteY710" fmla="*/ 1310249 h 7514867"/>
              <a:gd name="connsiteX711" fmla="*/ 13530803 w 26589109"/>
              <a:gd name="connsiteY711" fmla="*/ 1304191 h 7514867"/>
              <a:gd name="connsiteX712" fmla="*/ 13456092 w 26589109"/>
              <a:gd name="connsiteY712" fmla="*/ 1342556 h 7514867"/>
              <a:gd name="connsiteX713" fmla="*/ 13472245 w 26589109"/>
              <a:gd name="connsiteY713" fmla="*/ 1407171 h 7514867"/>
              <a:gd name="connsiteX714" fmla="*/ 13601475 w 26589109"/>
              <a:gd name="connsiteY714" fmla="*/ 1407171 h 7514867"/>
              <a:gd name="connsiteX715" fmla="*/ 13617629 w 26589109"/>
              <a:gd name="connsiteY715" fmla="*/ 1358710 h 7514867"/>
              <a:gd name="connsiteX716" fmla="*/ 13617629 w 26589109"/>
              <a:gd name="connsiteY716" fmla="*/ 1351895 h 7514867"/>
              <a:gd name="connsiteX717" fmla="*/ 13617629 w 26589109"/>
              <a:gd name="connsiteY717" fmla="*/ 1342556 h 7514867"/>
              <a:gd name="connsiteX718" fmla="*/ 13617629 w 26589109"/>
              <a:gd name="connsiteY718" fmla="*/ 1326402 h 7514867"/>
              <a:gd name="connsiteX719" fmla="*/ 13530803 w 26589109"/>
              <a:gd name="connsiteY719" fmla="*/ 1304191 h 7514867"/>
              <a:gd name="connsiteX720" fmla="*/ 21952974 w 26589109"/>
              <a:gd name="connsiteY720" fmla="*/ 1261787 h 7514867"/>
              <a:gd name="connsiteX721" fmla="*/ 21920666 w 26589109"/>
              <a:gd name="connsiteY721" fmla="*/ 1277941 h 7514867"/>
              <a:gd name="connsiteX722" fmla="*/ 21936822 w 26589109"/>
              <a:gd name="connsiteY722" fmla="*/ 1294095 h 7514867"/>
              <a:gd name="connsiteX723" fmla="*/ 21952974 w 26589109"/>
              <a:gd name="connsiteY723" fmla="*/ 1261787 h 7514867"/>
              <a:gd name="connsiteX724" fmla="*/ 12939171 w 26589109"/>
              <a:gd name="connsiteY724" fmla="*/ 1261787 h 7514867"/>
              <a:gd name="connsiteX725" fmla="*/ 12923018 w 26589109"/>
              <a:gd name="connsiteY725" fmla="*/ 1294095 h 7514867"/>
              <a:gd name="connsiteX726" fmla="*/ 12939171 w 26589109"/>
              <a:gd name="connsiteY726" fmla="*/ 1294095 h 7514867"/>
              <a:gd name="connsiteX727" fmla="*/ 12955324 w 26589109"/>
              <a:gd name="connsiteY727" fmla="*/ 1294095 h 7514867"/>
              <a:gd name="connsiteX728" fmla="*/ 12955324 w 26589109"/>
              <a:gd name="connsiteY728" fmla="*/ 1277941 h 7514867"/>
              <a:gd name="connsiteX729" fmla="*/ 12939171 w 26589109"/>
              <a:gd name="connsiteY729" fmla="*/ 1261787 h 7514867"/>
              <a:gd name="connsiteX730" fmla="*/ 12389943 w 26589109"/>
              <a:gd name="connsiteY730" fmla="*/ 1261787 h 7514867"/>
              <a:gd name="connsiteX731" fmla="*/ 12389943 w 26589109"/>
              <a:gd name="connsiteY731" fmla="*/ 1326402 h 7514867"/>
              <a:gd name="connsiteX732" fmla="*/ 12470712 w 26589109"/>
              <a:gd name="connsiteY732" fmla="*/ 1358710 h 7514867"/>
              <a:gd name="connsiteX733" fmla="*/ 12503019 w 26589109"/>
              <a:gd name="connsiteY733" fmla="*/ 1342556 h 7514867"/>
              <a:gd name="connsiteX734" fmla="*/ 12438405 w 26589109"/>
              <a:gd name="connsiteY734" fmla="*/ 1277941 h 7514867"/>
              <a:gd name="connsiteX735" fmla="*/ 12389943 w 26589109"/>
              <a:gd name="connsiteY735" fmla="*/ 1261787 h 7514867"/>
              <a:gd name="connsiteX736" fmla="*/ 2519988 w 26589109"/>
              <a:gd name="connsiteY736" fmla="*/ 1261787 h 7514867"/>
              <a:gd name="connsiteX737" fmla="*/ 2552296 w 26589109"/>
              <a:gd name="connsiteY737" fmla="*/ 1261787 h 7514867"/>
              <a:gd name="connsiteX738" fmla="*/ 2536142 w 26589109"/>
              <a:gd name="connsiteY738" fmla="*/ 1294095 h 7514867"/>
              <a:gd name="connsiteX739" fmla="*/ 2519988 w 26589109"/>
              <a:gd name="connsiteY739" fmla="*/ 1277941 h 7514867"/>
              <a:gd name="connsiteX740" fmla="*/ 2519988 w 26589109"/>
              <a:gd name="connsiteY740" fmla="*/ 1261787 h 7514867"/>
              <a:gd name="connsiteX741" fmla="*/ 3077041 w 26589109"/>
              <a:gd name="connsiteY741" fmla="*/ 1260777 h 7514867"/>
              <a:gd name="connsiteX742" fmla="*/ 3117678 w 26589109"/>
              <a:gd name="connsiteY742" fmla="*/ 1261787 h 7514867"/>
              <a:gd name="connsiteX743" fmla="*/ 3133832 w 26589109"/>
              <a:gd name="connsiteY743" fmla="*/ 1277941 h 7514867"/>
              <a:gd name="connsiteX744" fmla="*/ 3004602 w 26589109"/>
              <a:gd name="connsiteY744" fmla="*/ 1358710 h 7514867"/>
              <a:gd name="connsiteX745" fmla="*/ 2988448 w 26589109"/>
              <a:gd name="connsiteY745" fmla="*/ 1342556 h 7514867"/>
              <a:gd name="connsiteX746" fmla="*/ 3077041 w 26589109"/>
              <a:gd name="connsiteY746" fmla="*/ 1260777 h 7514867"/>
              <a:gd name="connsiteX747" fmla="*/ 3997554 w 26589109"/>
              <a:gd name="connsiteY747" fmla="*/ 1255729 h 7514867"/>
              <a:gd name="connsiteX748" fmla="*/ 3973828 w 26589109"/>
              <a:gd name="connsiteY748" fmla="*/ 1261787 h 7514867"/>
              <a:gd name="connsiteX749" fmla="*/ 3941520 w 26589109"/>
              <a:gd name="connsiteY749" fmla="*/ 1294095 h 7514867"/>
              <a:gd name="connsiteX750" fmla="*/ 3957674 w 26589109"/>
              <a:gd name="connsiteY750" fmla="*/ 1310249 h 7514867"/>
              <a:gd name="connsiteX751" fmla="*/ 4038443 w 26589109"/>
              <a:gd name="connsiteY751" fmla="*/ 1310249 h 7514867"/>
              <a:gd name="connsiteX752" fmla="*/ 4054597 w 26589109"/>
              <a:gd name="connsiteY752" fmla="*/ 1358710 h 7514867"/>
              <a:gd name="connsiteX753" fmla="*/ 4086904 w 26589109"/>
              <a:gd name="connsiteY753" fmla="*/ 1326402 h 7514867"/>
              <a:gd name="connsiteX754" fmla="*/ 4038443 w 26589109"/>
              <a:gd name="connsiteY754" fmla="*/ 1310249 h 7514867"/>
              <a:gd name="connsiteX755" fmla="*/ 3997554 w 26589109"/>
              <a:gd name="connsiteY755" fmla="*/ 1255729 h 7514867"/>
              <a:gd name="connsiteX756" fmla="*/ 10919950 w 26589109"/>
              <a:gd name="connsiteY756" fmla="*/ 1197172 h 7514867"/>
              <a:gd name="connsiteX757" fmla="*/ 10903795 w 26589109"/>
              <a:gd name="connsiteY757" fmla="*/ 1213326 h 7514867"/>
              <a:gd name="connsiteX758" fmla="*/ 10855334 w 26589109"/>
              <a:gd name="connsiteY758" fmla="*/ 1310249 h 7514867"/>
              <a:gd name="connsiteX759" fmla="*/ 10871489 w 26589109"/>
              <a:gd name="connsiteY759" fmla="*/ 1342556 h 7514867"/>
              <a:gd name="connsiteX760" fmla="*/ 10919950 w 26589109"/>
              <a:gd name="connsiteY760" fmla="*/ 1326402 h 7514867"/>
              <a:gd name="connsiteX761" fmla="*/ 10952258 w 26589109"/>
              <a:gd name="connsiteY761" fmla="*/ 1294095 h 7514867"/>
              <a:gd name="connsiteX762" fmla="*/ 10952258 w 26589109"/>
              <a:gd name="connsiteY762" fmla="*/ 1245633 h 7514867"/>
              <a:gd name="connsiteX763" fmla="*/ 10919950 w 26589109"/>
              <a:gd name="connsiteY763" fmla="*/ 1197172 h 7514867"/>
              <a:gd name="connsiteX764" fmla="*/ 10096108 w 26589109"/>
              <a:gd name="connsiteY764" fmla="*/ 1197172 h 7514867"/>
              <a:gd name="connsiteX765" fmla="*/ 10096108 w 26589109"/>
              <a:gd name="connsiteY765" fmla="*/ 1229480 h 7514867"/>
              <a:gd name="connsiteX766" fmla="*/ 10112261 w 26589109"/>
              <a:gd name="connsiteY766" fmla="*/ 1213326 h 7514867"/>
              <a:gd name="connsiteX767" fmla="*/ 10096108 w 26589109"/>
              <a:gd name="connsiteY767" fmla="*/ 1197172 h 7514867"/>
              <a:gd name="connsiteX768" fmla="*/ 3376138 w 26589109"/>
              <a:gd name="connsiteY768" fmla="*/ 1197172 h 7514867"/>
              <a:gd name="connsiteX769" fmla="*/ 3359984 w 26589109"/>
              <a:gd name="connsiteY769" fmla="*/ 1229480 h 7514867"/>
              <a:gd name="connsiteX770" fmla="*/ 3343831 w 26589109"/>
              <a:gd name="connsiteY770" fmla="*/ 1213326 h 7514867"/>
              <a:gd name="connsiteX771" fmla="*/ 3376138 w 26589109"/>
              <a:gd name="connsiteY771" fmla="*/ 1197172 h 7514867"/>
              <a:gd name="connsiteX772" fmla="*/ 3385225 w 26589109"/>
              <a:gd name="connsiteY772" fmla="*/ 1190357 h 7514867"/>
              <a:gd name="connsiteX773" fmla="*/ 3376138 w 26589109"/>
              <a:gd name="connsiteY773" fmla="*/ 1197172 h 7514867"/>
              <a:gd name="connsiteX774" fmla="*/ 3385225 w 26589109"/>
              <a:gd name="connsiteY774" fmla="*/ 1190357 h 7514867"/>
              <a:gd name="connsiteX775" fmla="*/ 2956140 w 26589109"/>
              <a:gd name="connsiteY775" fmla="*/ 1132557 h 7514867"/>
              <a:gd name="connsiteX776" fmla="*/ 2972294 w 26589109"/>
              <a:gd name="connsiteY776" fmla="*/ 1148711 h 7514867"/>
              <a:gd name="connsiteX777" fmla="*/ 2956140 w 26589109"/>
              <a:gd name="connsiteY777" fmla="*/ 1164865 h 7514867"/>
              <a:gd name="connsiteX778" fmla="*/ 2923833 w 26589109"/>
              <a:gd name="connsiteY778" fmla="*/ 1148711 h 7514867"/>
              <a:gd name="connsiteX779" fmla="*/ 2956140 w 26589109"/>
              <a:gd name="connsiteY779" fmla="*/ 1132557 h 7514867"/>
              <a:gd name="connsiteX780" fmla="*/ 2762295 w 26589109"/>
              <a:gd name="connsiteY780" fmla="*/ 1132557 h 7514867"/>
              <a:gd name="connsiteX781" fmla="*/ 2794602 w 26589109"/>
              <a:gd name="connsiteY781" fmla="*/ 1197172 h 7514867"/>
              <a:gd name="connsiteX782" fmla="*/ 2778449 w 26589109"/>
              <a:gd name="connsiteY782" fmla="*/ 1455632 h 7514867"/>
              <a:gd name="connsiteX783" fmla="*/ 2746141 w 26589109"/>
              <a:gd name="connsiteY783" fmla="*/ 1471786 h 7514867"/>
              <a:gd name="connsiteX784" fmla="*/ 2713834 w 26589109"/>
              <a:gd name="connsiteY784" fmla="*/ 1471786 h 7514867"/>
              <a:gd name="connsiteX785" fmla="*/ 2633065 w 26589109"/>
              <a:gd name="connsiteY785" fmla="*/ 1358710 h 7514867"/>
              <a:gd name="connsiteX786" fmla="*/ 2665372 w 26589109"/>
              <a:gd name="connsiteY786" fmla="*/ 1261787 h 7514867"/>
              <a:gd name="connsiteX787" fmla="*/ 2729987 w 26589109"/>
              <a:gd name="connsiteY787" fmla="*/ 1148711 h 7514867"/>
              <a:gd name="connsiteX788" fmla="*/ 2762295 w 26589109"/>
              <a:gd name="connsiteY788" fmla="*/ 1132557 h 7514867"/>
              <a:gd name="connsiteX789" fmla="*/ 3446811 w 26589109"/>
              <a:gd name="connsiteY789" fmla="*/ 1126500 h 7514867"/>
              <a:gd name="connsiteX790" fmla="*/ 3537676 w 26589109"/>
              <a:gd name="connsiteY790" fmla="*/ 1132557 h 7514867"/>
              <a:gd name="connsiteX791" fmla="*/ 3537676 w 26589109"/>
              <a:gd name="connsiteY791" fmla="*/ 1164865 h 7514867"/>
              <a:gd name="connsiteX792" fmla="*/ 3456907 w 26589109"/>
              <a:gd name="connsiteY792" fmla="*/ 1213326 h 7514867"/>
              <a:gd name="connsiteX793" fmla="*/ 3392292 w 26589109"/>
              <a:gd name="connsiteY793" fmla="*/ 1181018 h 7514867"/>
              <a:gd name="connsiteX794" fmla="*/ 3446811 w 26589109"/>
              <a:gd name="connsiteY794" fmla="*/ 1126500 h 7514867"/>
              <a:gd name="connsiteX795" fmla="*/ 22663742 w 26589109"/>
              <a:gd name="connsiteY795" fmla="*/ 1116403 h 7514867"/>
              <a:gd name="connsiteX796" fmla="*/ 22712202 w 26589109"/>
              <a:gd name="connsiteY796" fmla="*/ 1132557 h 7514867"/>
              <a:gd name="connsiteX797" fmla="*/ 22696048 w 26589109"/>
              <a:gd name="connsiteY797" fmla="*/ 1164865 h 7514867"/>
              <a:gd name="connsiteX798" fmla="*/ 22631434 w 26589109"/>
              <a:gd name="connsiteY798" fmla="*/ 1148711 h 7514867"/>
              <a:gd name="connsiteX799" fmla="*/ 22663742 w 26589109"/>
              <a:gd name="connsiteY799" fmla="*/ 1116403 h 7514867"/>
              <a:gd name="connsiteX800" fmla="*/ 4135366 w 26589109"/>
              <a:gd name="connsiteY800" fmla="*/ 1035635 h 7514867"/>
              <a:gd name="connsiteX801" fmla="*/ 4151519 w 26589109"/>
              <a:gd name="connsiteY801" fmla="*/ 1035635 h 7514867"/>
              <a:gd name="connsiteX802" fmla="*/ 4135366 w 26589109"/>
              <a:gd name="connsiteY802" fmla="*/ 1067942 h 7514867"/>
              <a:gd name="connsiteX803" fmla="*/ 4119212 w 26589109"/>
              <a:gd name="connsiteY803" fmla="*/ 1051788 h 7514867"/>
              <a:gd name="connsiteX804" fmla="*/ 4135366 w 26589109"/>
              <a:gd name="connsiteY804" fmla="*/ 1035635 h 7514867"/>
              <a:gd name="connsiteX805" fmla="*/ 5492282 w 26589109"/>
              <a:gd name="connsiteY805" fmla="*/ 857943 h 7514867"/>
              <a:gd name="connsiteX806" fmla="*/ 5508436 w 26589109"/>
              <a:gd name="connsiteY806" fmla="*/ 857943 h 7514867"/>
              <a:gd name="connsiteX807" fmla="*/ 5476129 w 26589109"/>
              <a:gd name="connsiteY807" fmla="*/ 890251 h 7514867"/>
              <a:gd name="connsiteX808" fmla="*/ 5492282 w 26589109"/>
              <a:gd name="connsiteY808" fmla="*/ 857943 h 7514867"/>
              <a:gd name="connsiteX809" fmla="*/ 5314591 w 26589109"/>
              <a:gd name="connsiteY809" fmla="*/ 841789 h 7514867"/>
              <a:gd name="connsiteX810" fmla="*/ 5330745 w 26589109"/>
              <a:gd name="connsiteY810" fmla="*/ 857943 h 7514867"/>
              <a:gd name="connsiteX811" fmla="*/ 5298437 w 26589109"/>
              <a:gd name="connsiteY811" fmla="*/ 874097 h 7514867"/>
              <a:gd name="connsiteX812" fmla="*/ 5314591 w 26589109"/>
              <a:gd name="connsiteY812" fmla="*/ 841789 h 7514867"/>
              <a:gd name="connsiteX813" fmla="*/ 4781517 w 26589109"/>
              <a:gd name="connsiteY813" fmla="*/ 841789 h 7514867"/>
              <a:gd name="connsiteX814" fmla="*/ 4797670 w 26589109"/>
              <a:gd name="connsiteY814" fmla="*/ 857943 h 7514867"/>
              <a:gd name="connsiteX815" fmla="*/ 4797670 w 26589109"/>
              <a:gd name="connsiteY815" fmla="*/ 874097 h 7514867"/>
              <a:gd name="connsiteX816" fmla="*/ 4765363 w 26589109"/>
              <a:gd name="connsiteY816" fmla="*/ 857943 h 7514867"/>
              <a:gd name="connsiteX817" fmla="*/ 4781517 w 26589109"/>
              <a:gd name="connsiteY817" fmla="*/ 841789 h 7514867"/>
              <a:gd name="connsiteX818" fmla="*/ 20854520 w 26589109"/>
              <a:gd name="connsiteY818" fmla="*/ 728713 h 7514867"/>
              <a:gd name="connsiteX819" fmla="*/ 20870672 w 26589109"/>
              <a:gd name="connsiteY819" fmla="*/ 744867 h 7514867"/>
              <a:gd name="connsiteX820" fmla="*/ 20870672 w 26589109"/>
              <a:gd name="connsiteY820" fmla="*/ 761021 h 7514867"/>
              <a:gd name="connsiteX821" fmla="*/ 20838364 w 26589109"/>
              <a:gd name="connsiteY821" fmla="*/ 744867 h 7514867"/>
              <a:gd name="connsiteX822" fmla="*/ 20854520 w 26589109"/>
              <a:gd name="connsiteY822" fmla="*/ 728713 h 7514867"/>
              <a:gd name="connsiteX823" fmla="*/ 4135366 w 26589109"/>
              <a:gd name="connsiteY823" fmla="*/ 728713 h 7514867"/>
              <a:gd name="connsiteX824" fmla="*/ 4151519 w 26589109"/>
              <a:gd name="connsiteY824" fmla="*/ 744867 h 7514867"/>
              <a:gd name="connsiteX825" fmla="*/ 4151519 w 26589109"/>
              <a:gd name="connsiteY825" fmla="*/ 761021 h 7514867"/>
              <a:gd name="connsiteX826" fmla="*/ 4119212 w 26589109"/>
              <a:gd name="connsiteY826" fmla="*/ 744867 h 7514867"/>
              <a:gd name="connsiteX827" fmla="*/ 4135366 w 26589109"/>
              <a:gd name="connsiteY827" fmla="*/ 728713 h 7514867"/>
              <a:gd name="connsiteX828" fmla="*/ 20103873 w 26589109"/>
              <a:gd name="connsiteY828" fmla="*/ 708773 h 7514867"/>
              <a:gd name="connsiteX829" fmla="*/ 20062982 w 26589109"/>
              <a:gd name="connsiteY829" fmla="*/ 761021 h 7514867"/>
              <a:gd name="connsiteX830" fmla="*/ 20111444 w 26589109"/>
              <a:gd name="connsiteY830" fmla="*/ 809482 h 7514867"/>
              <a:gd name="connsiteX831" fmla="*/ 20176060 w 26589109"/>
              <a:gd name="connsiteY831" fmla="*/ 777174 h 7514867"/>
              <a:gd name="connsiteX832" fmla="*/ 20127598 w 26589109"/>
              <a:gd name="connsiteY832" fmla="*/ 712559 h 7514867"/>
              <a:gd name="connsiteX833" fmla="*/ 20103873 w 26589109"/>
              <a:gd name="connsiteY833" fmla="*/ 708773 h 7514867"/>
              <a:gd name="connsiteX834" fmla="*/ 5233822 w 26589109"/>
              <a:gd name="connsiteY834" fmla="*/ 696406 h 7514867"/>
              <a:gd name="connsiteX835" fmla="*/ 5282283 w 26589109"/>
              <a:gd name="connsiteY835" fmla="*/ 728713 h 7514867"/>
              <a:gd name="connsiteX836" fmla="*/ 5217668 w 26589109"/>
              <a:gd name="connsiteY836" fmla="*/ 761021 h 7514867"/>
              <a:gd name="connsiteX837" fmla="*/ 5201515 w 26589109"/>
              <a:gd name="connsiteY837" fmla="*/ 744867 h 7514867"/>
              <a:gd name="connsiteX838" fmla="*/ 5233822 w 26589109"/>
              <a:gd name="connsiteY838" fmla="*/ 696406 h 7514867"/>
              <a:gd name="connsiteX839" fmla="*/ 17316842 w 26589109"/>
              <a:gd name="connsiteY839" fmla="*/ 680252 h 7514867"/>
              <a:gd name="connsiteX840" fmla="*/ 17307277 w 26589109"/>
              <a:gd name="connsiteY840" fmla="*/ 686947 h 7514867"/>
              <a:gd name="connsiteX841" fmla="*/ 17304727 w 26589109"/>
              <a:gd name="connsiteY841" fmla="*/ 686310 h 7514867"/>
              <a:gd name="connsiteX842" fmla="*/ 17316842 w 26589109"/>
              <a:gd name="connsiteY842" fmla="*/ 680252 h 7514867"/>
              <a:gd name="connsiteX843" fmla="*/ 20434520 w 26589109"/>
              <a:gd name="connsiteY843" fmla="*/ 664098 h 7514867"/>
              <a:gd name="connsiteX844" fmla="*/ 20450674 w 26589109"/>
              <a:gd name="connsiteY844" fmla="*/ 680252 h 7514867"/>
              <a:gd name="connsiteX845" fmla="*/ 20434520 w 26589109"/>
              <a:gd name="connsiteY845" fmla="*/ 696406 h 7514867"/>
              <a:gd name="connsiteX846" fmla="*/ 20434520 w 26589109"/>
              <a:gd name="connsiteY846" fmla="*/ 664098 h 7514867"/>
              <a:gd name="connsiteX847" fmla="*/ 17300688 w 26589109"/>
              <a:gd name="connsiteY847" fmla="*/ 664098 h 7514867"/>
              <a:gd name="connsiteX848" fmla="*/ 17276459 w 26589109"/>
              <a:gd name="connsiteY848" fmla="*/ 680252 h 7514867"/>
              <a:gd name="connsiteX849" fmla="*/ 17297142 w 26589109"/>
              <a:gd name="connsiteY849" fmla="*/ 694042 h 7514867"/>
              <a:gd name="connsiteX850" fmla="*/ 17296650 w 26589109"/>
              <a:gd name="connsiteY850" fmla="*/ 694387 h 7514867"/>
              <a:gd name="connsiteX851" fmla="*/ 17300688 w 26589109"/>
              <a:gd name="connsiteY851" fmla="*/ 696406 h 7514867"/>
              <a:gd name="connsiteX852" fmla="*/ 17297142 w 26589109"/>
              <a:gd name="connsiteY852" fmla="*/ 694042 h 7514867"/>
              <a:gd name="connsiteX853" fmla="*/ 17307277 w 26589109"/>
              <a:gd name="connsiteY853" fmla="*/ 686947 h 7514867"/>
              <a:gd name="connsiteX854" fmla="*/ 17307755 w 26589109"/>
              <a:gd name="connsiteY854" fmla="*/ 687067 h 7514867"/>
              <a:gd name="connsiteX855" fmla="*/ 17316842 w 26589109"/>
              <a:gd name="connsiteY855" fmla="*/ 680252 h 7514867"/>
              <a:gd name="connsiteX856" fmla="*/ 17300688 w 26589109"/>
              <a:gd name="connsiteY856" fmla="*/ 664098 h 7514867"/>
              <a:gd name="connsiteX857" fmla="*/ 6994583 w 26589109"/>
              <a:gd name="connsiteY857" fmla="*/ 664098 h 7514867"/>
              <a:gd name="connsiteX858" fmla="*/ 6994583 w 26589109"/>
              <a:gd name="connsiteY858" fmla="*/ 696406 h 7514867"/>
              <a:gd name="connsiteX859" fmla="*/ 7010738 w 26589109"/>
              <a:gd name="connsiteY859" fmla="*/ 680252 h 7514867"/>
              <a:gd name="connsiteX860" fmla="*/ 6994583 w 26589109"/>
              <a:gd name="connsiteY860" fmla="*/ 664098 h 7514867"/>
              <a:gd name="connsiteX861" fmla="*/ 6752276 w 26589109"/>
              <a:gd name="connsiteY861" fmla="*/ 664098 h 7514867"/>
              <a:gd name="connsiteX862" fmla="*/ 6736123 w 26589109"/>
              <a:gd name="connsiteY862" fmla="*/ 696406 h 7514867"/>
              <a:gd name="connsiteX863" fmla="*/ 6752276 w 26589109"/>
              <a:gd name="connsiteY863" fmla="*/ 712559 h 7514867"/>
              <a:gd name="connsiteX864" fmla="*/ 6768431 w 26589109"/>
              <a:gd name="connsiteY864" fmla="*/ 680252 h 7514867"/>
              <a:gd name="connsiteX865" fmla="*/ 6752276 w 26589109"/>
              <a:gd name="connsiteY865" fmla="*/ 664098 h 7514867"/>
              <a:gd name="connsiteX866" fmla="*/ 5863819 w 26589109"/>
              <a:gd name="connsiteY866" fmla="*/ 664098 h 7514867"/>
              <a:gd name="connsiteX867" fmla="*/ 5879973 w 26589109"/>
              <a:gd name="connsiteY867" fmla="*/ 680252 h 7514867"/>
              <a:gd name="connsiteX868" fmla="*/ 5879973 w 26589109"/>
              <a:gd name="connsiteY868" fmla="*/ 696406 h 7514867"/>
              <a:gd name="connsiteX869" fmla="*/ 5847665 w 26589109"/>
              <a:gd name="connsiteY869" fmla="*/ 680252 h 7514867"/>
              <a:gd name="connsiteX870" fmla="*/ 5863819 w 26589109"/>
              <a:gd name="connsiteY870" fmla="*/ 664098 h 7514867"/>
              <a:gd name="connsiteX871" fmla="*/ 4716901 w 26589109"/>
              <a:gd name="connsiteY871" fmla="*/ 664098 h 7514867"/>
              <a:gd name="connsiteX872" fmla="*/ 4700748 w 26589109"/>
              <a:gd name="connsiteY872" fmla="*/ 696406 h 7514867"/>
              <a:gd name="connsiteX873" fmla="*/ 4684594 w 26589109"/>
              <a:gd name="connsiteY873" fmla="*/ 696406 h 7514867"/>
              <a:gd name="connsiteX874" fmla="*/ 4733055 w 26589109"/>
              <a:gd name="connsiteY874" fmla="*/ 664098 h 7514867"/>
              <a:gd name="connsiteX875" fmla="*/ 4716901 w 26589109"/>
              <a:gd name="connsiteY875" fmla="*/ 664098 h 7514867"/>
              <a:gd name="connsiteX876" fmla="*/ 17446072 w 26589109"/>
              <a:gd name="connsiteY876" fmla="*/ 647944 h 7514867"/>
              <a:gd name="connsiteX877" fmla="*/ 17397610 w 26589109"/>
              <a:gd name="connsiteY877" fmla="*/ 680252 h 7514867"/>
              <a:gd name="connsiteX878" fmla="*/ 17446072 w 26589109"/>
              <a:gd name="connsiteY878" fmla="*/ 696406 h 7514867"/>
              <a:gd name="connsiteX879" fmla="*/ 17494534 w 26589109"/>
              <a:gd name="connsiteY879" fmla="*/ 680252 h 7514867"/>
              <a:gd name="connsiteX880" fmla="*/ 17446072 w 26589109"/>
              <a:gd name="connsiteY880" fmla="*/ 647944 h 7514867"/>
              <a:gd name="connsiteX881" fmla="*/ 7091506 w 26589109"/>
              <a:gd name="connsiteY881" fmla="*/ 647944 h 7514867"/>
              <a:gd name="connsiteX882" fmla="*/ 7075352 w 26589109"/>
              <a:gd name="connsiteY882" fmla="*/ 664098 h 7514867"/>
              <a:gd name="connsiteX883" fmla="*/ 7091506 w 26589109"/>
              <a:gd name="connsiteY883" fmla="*/ 680252 h 7514867"/>
              <a:gd name="connsiteX884" fmla="*/ 7107659 w 26589109"/>
              <a:gd name="connsiteY884" fmla="*/ 696406 h 7514867"/>
              <a:gd name="connsiteX885" fmla="*/ 7172275 w 26589109"/>
              <a:gd name="connsiteY885" fmla="*/ 647944 h 7514867"/>
              <a:gd name="connsiteX886" fmla="*/ 7107659 w 26589109"/>
              <a:gd name="connsiteY886" fmla="*/ 647944 h 7514867"/>
              <a:gd name="connsiteX887" fmla="*/ 7091506 w 26589109"/>
              <a:gd name="connsiteY887" fmla="*/ 647944 h 7514867"/>
              <a:gd name="connsiteX888" fmla="*/ 6267663 w 26589109"/>
              <a:gd name="connsiteY888" fmla="*/ 647944 h 7514867"/>
              <a:gd name="connsiteX889" fmla="*/ 6186894 w 26589109"/>
              <a:gd name="connsiteY889" fmla="*/ 712559 h 7514867"/>
              <a:gd name="connsiteX890" fmla="*/ 6154587 w 26589109"/>
              <a:gd name="connsiteY890" fmla="*/ 728713 h 7514867"/>
              <a:gd name="connsiteX891" fmla="*/ 6170741 w 26589109"/>
              <a:gd name="connsiteY891" fmla="*/ 744867 h 7514867"/>
              <a:gd name="connsiteX892" fmla="*/ 6186894 w 26589109"/>
              <a:gd name="connsiteY892" fmla="*/ 712559 h 7514867"/>
              <a:gd name="connsiteX893" fmla="*/ 6267663 w 26589109"/>
              <a:gd name="connsiteY893" fmla="*/ 696406 h 7514867"/>
              <a:gd name="connsiteX894" fmla="*/ 6283817 w 26589109"/>
              <a:gd name="connsiteY894" fmla="*/ 664098 h 7514867"/>
              <a:gd name="connsiteX895" fmla="*/ 6267663 w 26589109"/>
              <a:gd name="connsiteY895" fmla="*/ 647944 h 7514867"/>
              <a:gd name="connsiteX896" fmla="*/ 4967285 w 26589109"/>
              <a:gd name="connsiteY896" fmla="*/ 603521 h 7514867"/>
              <a:gd name="connsiteX897" fmla="*/ 4991515 w 26589109"/>
              <a:gd name="connsiteY897" fmla="*/ 615637 h 7514867"/>
              <a:gd name="connsiteX898" fmla="*/ 5039977 w 26589109"/>
              <a:gd name="connsiteY898" fmla="*/ 680252 h 7514867"/>
              <a:gd name="connsiteX899" fmla="*/ 4959208 w 26589109"/>
              <a:gd name="connsiteY899" fmla="*/ 712559 h 7514867"/>
              <a:gd name="connsiteX900" fmla="*/ 4878439 w 26589109"/>
              <a:gd name="connsiteY900" fmla="*/ 680252 h 7514867"/>
              <a:gd name="connsiteX901" fmla="*/ 4943054 w 26589109"/>
              <a:gd name="connsiteY901" fmla="*/ 615637 h 7514867"/>
              <a:gd name="connsiteX902" fmla="*/ 4967285 w 26589109"/>
              <a:gd name="connsiteY902" fmla="*/ 603521 h 7514867"/>
              <a:gd name="connsiteX903" fmla="*/ 7269198 w 26589109"/>
              <a:gd name="connsiteY903" fmla="*/ 599483 h 7514867"/>
              <a:gd name="connsiteX904" fmla="*/ 7188428 w 26589109"/>
              <a:gd name="connsiteY904" fmla="*/ 647944 h 7514867"/>
              <a:gd name="connsiteX905" fmla="*/ 7301506 w 26589109"/>
              <a:gd name="connsiteY905" fmla="*/ 647944 h 7514867"/>
              <a:gd name="connsiteX906" fmla="*/ 7349966 w 26589109"/>
              <a:gd name="connsiteY906" fmla="*/ 615637 h 7514867"/>
              <a:gd name="connsiteX907" fmla="*/ 7349966 w 26589109"/>
              <a:gd name="connsiteY907" fmla="*/ 615637 h 7514867"/>
              <a:gd name="connsiteX908" fmla="*/ 7269198 w 26589109"/>
              <a:gd name="connsiteY908" fmla="*/ 599483 h 7514867"/>
              <a:gd name="connsiteX909" fmla="*/ 6590739 w 26589109"/>
              <a:gd name="connsiteY909" fmla="*/ 599483 h 7514867"/>
              <a:gd name="connsiteX910" fmla="*/ 6445355 w 26589109"/>
              <a:gd name="connsiteY910" fmla="*/ 647944 h 7514867"/>
              <a:gd name="connsiteX911" fmla="*/ 6429201 w 26589109"/>
              <a:gd name="connsiteY911" fmla="*/ 647944 h 7514867"/>
              <a:gd name="connsiteX912" fmla="*/ 6413047 w 26589109"/>
              <a:gd name="connsiteY912" fmla="*/ 615637 h 7514867"/>
              <a:gd name="connsiteX913" fmla="*/ 6396894 w 26589109"/>
              <a:gd name="connsiteY913" fmla="*/ 615637 h 7514867"/>
              <a:gd name="connsiteX914" fmla="*/ 6413047 w 26589109"/>
              <a:gd name="connsiteY914" fmla="*/ 647944 h 7514867"/>
              <a:gd name="connsiteX915" fmla="*/ 6429201 w 26589109"/>
              <a:gd name="connsiteY915" fmla="*/ 647944 h 7514867"/>
              <a:gd name="connsiteX916" fmla="*/ 6445355 w 26589109"/>
              <a:gd name="connsiteY916" fmla="*/ 680252 h 7514867"/>
              <a:gd name="connsiteX917" fmla="*/ 6606893 w 26589109"/>
              <a:gd name="connsiteY917" fmla="*/ 664098 h 7514867"/>
              <a:gd name="connsiteX918" fmla="*/ 6639200 w 26589109"/>
              <a:gd name="connsiteY918" fmla="*/ 615637 h 7514867"/>
              <a:gd name="connsiteX919" fmla="*/ 6590739 w 26589109"/>
              <a:gd name="connsiteY919" fmla="*/ 599483 h 7514867"/>
              <a:gd name="connsiteX920" fmla="*/ 5508436 w 26589109"/>
              <a:gd name="connsiteY920" fmla="*/ 599483 h 7514867"/>
              <a:gd name="connsiteX921" fmla="*/ 5508436 w 26589109"/>
              <a:gd name="connsiteY921" fmla="*/ 631791 h 7514867"/>
              <a:gd name="connsiteX922" fmla="*/ 5492282 w 26589109"/>
              <a:gd name="connsiteY922" fmla="*/ 647944 h 7514867"/>
              <a:gd name="connsiteX923" fmla="*/ 5492282 w 26589109"/>
              <a:gd name="connsiteY923" fmla="*/ 615637 h 7514867"/>
              <a:gd name="connsiteX924" fmla="*/ 5508436 w 26589109"/>
              <a:gd name="connsiteY924" fmla="*/ 599483 h 7514867"/>
              <a:gd name="connsiteX925" fmla="*/ 4771168 w 26589109"/>
              <a:gd name="connsiteY925" fmla="*/ 589892 h 7514867"/>
              <a:gd name="connsiteX926" fmla="*/ 4846132 w 26589109"/>
              <a:gd name="connsiteY926" fmla="*/ 712559 h 7514867"/>
              <a:gd name="connsiteX927" fmla="*/ 4781517 w 26589109"/>
              <a:gd name="connsiteY927" fmla="*/ 761021 h 7514867"/>
              <a:gd name="connsiteX928" fmla="*/ 4700748 w 26589109"/>
              <a:gd name="connsiteY928" fmla="*/ 712559 h 7514867"/>
              <a:gd name="connsiteX929" fmla="*/ 4636133 w 26589109"/>
              <a:gd name="connsiteY929" fmla="*/ 793328 h 7514867"/>
              <a:gd name="connsiteX930" fmla="*/ 4619979 w 26589109"/>
              <a:gd name="connsiteY930" fmla="*/ 874097 h 7514867"/>
              <a:gd name="connsiteX931" fmla="*/ 4571517 w 26589109"/>
              <a:gd name="connsiteY931" fmla="*/ 890251 h 7514867"/>
              <a:gd name="connsiteX932" fmla="*/ 4474595 w 26589109"/>
              <a:gd name="connsiteY932" fmla="*/ 696406 h 7514867"/>
              <a:gd name="connsiteX933" fmla="*/ 4555364 w 26589109"/>
              <a:gd name="connsiteY933" fmla="*/ 647944 h 7514867"/>
              <a:gd name="connsiteX934" fmla="*/ 4636133 w 26589109"/>
              <a:gd name="connsiteY934" fmla="*/ 647944 h 7514867"/>
              <a:gd name="connsiteX935" fmla="*/ 4716901 w 26589109"/>
              <a:gd name="connsiteY935" fmla="*/ 599483 h 7514867"/>
              <a:gd name="connsiteX936" fmla="*/ 4771168 w 26589109"/>
              <a:gd name="connsiteY936" fmla="*/ 589892 h 7514867"/>
              <a:gd name="connsiteX937" fmla="*/ 5346898 w 26589109"/>
              <a:gd name="connsiteY937" fmla="*/ 551022 h 7514867"/>
              <a:gd name="connsiteX938" fmla="*/ 5395360 w 26589109"/>
              <a:gd name="connsiteY938" fmla="*/ 567176 h 7514867"/>
              <a:gd name="connsiteX939" fmla="*/ 5346898 w 26589109"/>
              <a:gd name="connsiteY939" fmla="*/ 599483 h 7514867"/>
              <a:gd name="connsiteX940" fmla="*/ 5298437 w 26589109"/>
              <a:gd name="connsiteY940" fmla="*/ 567176 h 7514867"/>
              <a:gd name="connsiteX941" fmla="*/ 5346898 w 26589109"/>
              <a:gd name="connsiteY941" fmla="*/ 551022 h 7514867"/>
              <a:gd name="connsiteX942" fmla="*/ 19778779 w 26589109"/>
              <a:gd name="connsiteY942" fmla="*/ 544207 h 7514867"/>
              <a:gd name="connsiteX943" fmla="*/ 19836832 w 26589109"/>
              <a:gd name="connsiteY943" fmla="*/ 551022 h 7514867"/>
              <a:gd name="connsiteX944" fmla="*/ 19836832 w 26589109"/>
              <a:gd name="connsiteY944" fmla="*/ 599483 h 7514867"/>
              <a:gd name="connsiteX945" fmla="*/ 19820676 w 26589109"/>
              <a:gd name="connsiteY945" fmla="*/ 647944 h 7514867"/>
              <a:gd name="connsiteX946" fmla="*/ 19610678 w 26589109"/>
              <a:gd name="connsiteY946" fmla="*/ 583329 h 7514867"/>
              <a:gd name="connsiteX947" fmla="*/ 19594524 w 26589109"/>
              <a:gd name="connsiteY947" fmla="*/ 567176 h 7514867"/>
              <a:gd name="connsiteX948" fmla="*/ 19610678 w 26589109"/>
              <a:gd name="connsiteY948" fmla="*/ 551022 h 7514867"/>
              <a:gd name="connsiteX949" fmla="*/ 19778779 w 26589109"/>
              <a:gd name="connsiteY949" fmla="*/ 544207 h 7514867"/>
              <a:gd name="connsiteX950" fmla="*/ 5960742 w 26589109"/>
              <a:gd name="connsiteY950" fmla="*/ 518714 h 7514867"/>
              <a:gd name="connsiteX951" fmla="*/ 5993049 w 26589109"/>
              <a:gd name="connsiteY951" fmla="*/ 551022 h 7514867"/>
              <a:gd name="connsiteX952" fmla="*/ 5928434 w 26589109"/>
              <a:gd name="connsiteY952" fmla="*/ 583329 h 7514867"/>
              <a:gd name="connsiteX953" fmla="*/ 5912280 w 26589109"/>
              <a:gd name="connsiteY953" fmla="*/ 567176 h 7514867"/>
              <a:gd name="connsiteX954" fmla="*/ 5960742 w 26589109"/>
              <a:gd name="connsiteY954" fmla="*/ 518714 h 7514867"/>
              <a:gd name="connsiteX955" fmla="*/ 15572235 w 26589109"/>
              <a:gd name="connsiteY955" fmla="*/ 486407 h 7514867"/>
              <a:gd name="connsiteX956" fmla="*/ 15556082 w 26589109"/>
              <a:gd name="connsiteY956" fmla="*/ 534868 h 7514867"/>
              <a:gd name="connsiteX957" fmla="*/ 15588389 w 26589109"/>
              <a:gd name="connsiteY957" fmla="*/ 583329 h 7514867"/>
              <a:gd name="connsiteX958" fmla="*/ 15733773 w 26589109"/>
              <a:gd name="connsiteY958" fmla="*/ 599483 h 7514867"/>
              <a:gd name="connsiteX959" fmla="*/ 15830695 w 26589109"/>
              <a:gd name="connsiteY959" fmla="*/ 599483 h 7514867"/>
              <a:gd name="connsiteX960" fmla="*/ 15895311 w 26589109"/>
              <a:gd name="connsiteY960" fmla="*/ 599483 h 7514867"/>
              <a:gd name="connsiteX961" fmla="*/ 15879157 w 26589109"/>
              <a:gd name="connsiteY961" fmla="*/ 567176 h 7514867"/>
              <a:gd name="connsiteX962" fmla="*/ 15846849 w 26589109"/>
              <a:gd name="connsiteY962" fmla="*/ 534868 h 7514867"/>
              <a:gd name="connsiteX963" fmla="*/ 15572235 w 26589109"/>
              <a:gd name="connsiteY963" fmla="*/ 486407 h 7514867"/>
              <a:gd name="connsiteX964" fmla="*/ 15265314 w 26589109"/>
              <a:gd name="connsiteY964" fmla="*/ 486407 h 7514867"/>
              <a:gd name="connsiteX965" fmla="*/ 15249160 w 26589109"/>
              <a:gd name="connsiteY965" fmla="*/ 502560 h 7514867"/>
              <a:gd name="connsiteX966" fmla="*/ 15265314 w 26589109"/>
              <a:gd name="connsiteY966" fmla="*/ 518714 h 7514867"/>
              <a:gd name="connsiteX967" fmla="*/ 15281467 w 26589109"/>
              <a:gd name="connsiteY967" fmla="*/ 502560 h 7514867"/>
              <a:gd name="connsiteX968" fmla="*/ 15265314 w 26589109"/>
              <a:gd name="connsiteY968" fmla="*/ 486407 h 7514867"/>
              <a:gd name="connsiteX969" fmla="*/ 13989165 w 26589109"/>
              <a:gd name="connsiteY969" fmla="*/ 470253 h 7514867"/>
              <a:gd name="connsiteX970" fmla="*/ 13940705 w 26589109"/>
              <a:gd name="connsiteY970" fmla="*/ 486407 h 7514867"/>
              <a:gd name="connsiteX971" fmla="*/ 13940705 w 26589109"/>
              <a:gd name="connsiteY971" fmla="*/ 502560 h 7514867"/>
              <a:gd name="connsiteX972" fmla="*/ 14005319 w 26589109"/>
              <a:gd name="connsiteY972" fmla="*/ 518714 h 7514867"/>
              <a:gd name="connsiteX973" fmla="*/ 14037627 w 26589109"/>
              <a:gd name="connsiteY973" fmla="*/ 502560 h 7514867"/>
              <a:gd name="connsiteX974" fmla="*/ 13989165 w 26589109"/>
              <a:gd name="connsiteY974" fmla="*/ 470253 h 7514867"/>
              <a:gd name="connsiteX975" fmla="*/ 17814075 w 26589109"/>
              <a:gd name="connsiteY975" fmla="*/ 468739 h 7514867"/>
              <a:gd name="connsiteX976" fmla="*/ 17736840 w 26589109"/>
              <a:gd name="connsiteY976" fmla="*/ 518714 h 7514867"/>
              <a:gd name="connsiteX977" fmla="*/ 17672226 w 26589109"/>
              <a:gd name="connsiteY977" fmla="*/ 551022 h 7514867"/>
              <a:gd name="connsiteX978" fmla="*/ 17688380 w 26589109"/>
              <a:gd name="connsiteY978" fmla="*/ 664098 h 7514867"/>
              <a:gd name="connsiteX979" fmla="*/ 17736840 w 26589109"/>
              <a:gd name="connsiteY979" fmla="*/ 647944 h 7514867"/>
              <a:gd name="connsiteX980" fmla="*/ 17752994 w 26589109"/>
              <a:gd name="connsiteY980" fmla="*/ 502560 h 7514867"/>
              <a:gd name="connsiteX981" fmla="*/ 17849916 w 26589109"/>
              <a:gd name="connsiteY981" fmla="*/ 470253 h 7514867"/>
              <a:gd name="connsiteX982" fmla="*/ 17814075 w 26589109"/>
              <a:gd name="connsiteY982" fmla="*/ 468739 h 7514867"/>
              <a:gd name="connsiteX983" fmla="*/ 13536861 w 26589109"/>
              <a:gd name="connsiteY983" fmla="*/ 421792 h 7514867"/>
              <a:gd name="connsiteX984" fmla="*/ 13520706 w 26589109"/>
              <a:gd name="connsiteY984" fmla="*/ 454099 h 7514867"/>
              <a:gd name="connsiteX985" fmla="*/ 13536861 w 26589109"/>
              <a:gd name="connsiteY985" fmla="*/ 454099 h 7514867"/>
              <a:gd name="connsiteX986" fmla="*/ 13553014 w 26589109"/>
              <a:gd name="connsiteY986" fmla="*/ 437945 h 7514867"/>
              <a:gd name="connsiteX987" fmla="*/ 13536861 w 26589109"/>
              <a:gd name="connsiteY987" fmla="*/ 421792 h 7514867"/>
              <a:gd name="connsiteX988" fmla="*/ 13019940 w 26589109"/>
              <a:gd name="connsiteY988" fmla="*/ 421792 h 7514867"/>
              <a:gd name="connsiteX989" fmla="*/ 12987633 w 26589109"/>
              <a:gd name="connsiteY989" fmla="*/ 454099 h 7514867"/>
              <a:gd name="connsiteX990" fmla="*/ 13036094 w 26589109"/>
              <a:gd name="connsiteY990" fmla="*/ 470253 h 7514867"/>
              <a:gd name="connsiteX991" fmla="*/ 13068402 w 26589109"/>
              <a:gd name="connsiteY991" fmla="*/ 437945 h 7514867"/>
              <a:gd name="connsiteX992" fmla="*/ 13019940 w 26589109"/>
              <a:gd name="connsiteY992" fmla="*/ 421792 h 7514867"/>
              <a:gd name="connsiteX993" fmla="*/ 11501484 w 26589109"/>
              <a:gd name="connsiteY993" fmla="*/ 308715 h 7514867"/>
              <a:gd name="connsiteX994" fmla="*/ 11517639 w 26589109"/>
              <a:gd name="connsiteY994" fmla="*/ 308715 h 7514867"/>
              <a:gd name="connsiteX995" fmla="*/ 11519659 w 26589109"/>
              <a:gd name="connsiteY995" fmla="*/ 336985 h 7514867"/>
              <a:gd name="connsiteX996" fmla="*/ 11492516 w 26589109"/>
              <a:gd name="connsiteY996" fmla="*/ 340178 h 7514867"/>
              <a:gd name="connsiteX997" fmla="*/ 11486464 w 26589109"/>
              <a:gd name="connsiteY997" fmla="*/ 339607 h 7514867"/>
              <a:gd name="connsiteX998" fmla="*/ 11493408 w 26589109"/>
              <a:gd name="connsiteY998" fmla="*/ 330927 h 7514867"/>
              <a:gd name="connsiteX999" fmla="*/ 11501484 w 26589109"/>
              <a:gd name="connsiteY999" fmla="*/ 308715 h 7514867"/>
              <a:gd name="connsiteX1000" fmla="*/ 16153771 w 26589109"/>
              <a:gd name="connsiteY1000" fmla="*/ 260254 h 7514867"/>
              <a:gd name="connsiteX1001" fmla="*/ 16169924 w 26589109"/>
              <a:gd name="connsiteY1001" fmla="*/ 260254 h 7514867"/>
              <a:gd name="connsiteX1002" fmla="*/ 16137617 w 26589109"/>
              <a:gd name="connsiteY1002" fmla="*/ 308715 h 7514867"/>
              <a:gd name="connsiteX1003" fmla="*/ 16153771 w 26589109"/>
              <a:gd name="connsiteY1003" fmla="*/ 260254 h 7514867"/>
              <a:gd name="connsiteX1004" fmla="*/ 16283002 w 26589109"/>
              <a:gd name="connsiteY1004" fmla="*/ 244100 h 7514867"/>
              <a:gd name="connsiteX1005" fmla="*/ 16299155 w 26589109"/>
              <a:gd name="connsiteY1005" fmla="*/ 260254 h 7514867"/>
              <a:gd name="connsiteX1006" fmla="*/ 16283002 w 26589109"/>
              <a:gd name="connsiteY1006" fmla="*/ 276408 h 7514867"/>
              <a:gd name="connsiteX1007" fmla="*/ 16266847 w 26589109"/>
              <a:gd name="connsiteY1007" fmla="*/ 260254 h 7514867"/>
              <a:gd name="connsiteX1008" fmla="*/ 16283002 w 26589109"/>
              <a:gd name="connsiteY1008" fmla="*/ 244100 h 7514867"/>
              <a:gd name="connsiteX1009" fmla="*/ 9724570 w 26589109"/>
              <a:gd name="connsiteY1009" fmla="*/ 244100 h 7514867"/>
              <a:gd name="connsiteX1010" fmla="*/ 9740725 w 26589109"/>
              <a:gd name="connsiteY1010" fmla="*/ 260254 h 7514867"/>
              <a:gd name="connsiteX1011" fmla="*/ 9708416 w 26589109"/>
              <a:gd name="connsiteY1011" fmla="*/ 260254 h 7514867"/>
              <a:gd name="connsiteX1012" fmla="*/ 9724570 w 26589109"/>
              <a:gd name="connsiteY1012" fmla="*/ 244100 h 7514867"/>
              <a:gd name="connsiteX1013" fmla="*/ 13488399 w 26589109"/>
              <a:gd name="connsiteY1013" fmla="*/ 114870 h 7514867"/>
              <a:gd name="connsiteX1014" fmla="*/ 13569168 w 26589109"/>
              <a:gd name="connsiteY1014" fmla="*/ 163331 h 7514867"/>
              <a:gd name="connsiteX1015" fmla="*/ 13488399 w 26589109"/>
              <a:gd name="connsiteY1015" fmla="*/ 163331 h 7514867"/>
              <a:gd name="connsiteX1016" fmla="*/ 13472245 w 26589109"/>
              <a:gd name="connsiteY1016" fmla="*/ 131024 h 7514867"/>
              <a:gd name="connsiteX1017" fmla="*/ 13488399 w 26589109"/>
              <a:gd name="connsiteY1017" fmla="*/ 114870 h 7514867"/>
              <a:gd name="connsiteX1018" fmla="*/ 14498010 w 26589109"/>
              <a:gd name="connsiteY1018" fmla="*/ 106793 h 7514867"/>
              <a:gd name="connsiteX1019" fmla="*/ 14376856 w 26589109"/>
              <a:gd name="connsiteY1019" fmla="*/ 131024 h 7514867"/>
              <a:gd name="connsiteX1020" fmla="*/ 14376856 w 26589109"/>
              <a:gd name="connsiteY1020" fmla="*/ 147178 h 7514867"/>
              <a:gd name="connsiteX1021" fmla="*/ 14457625 w 26589109"/>
              <a:gd name="connsiteY1021" fmla="*/ 211793 h 7514867"/>
              <a:gd name="connsiteX1022" fmla="*/ 14619163 w 26589109"/>
              <a:gd name="connsiteY1022" fmla="*/ 163331 h 7514867"/>
              <a:gd name="connsiteX1023" fmla="*/ 14635316 w 26589109"/>
              <a:gd name="connsiteY1023" fmla="*/ 147178 h 7514867"/>
              <a:gd name="connsiteX1024" fmla="*/ 14619163 w 26589109"/>
              <a:gd name="connsiteY1024" fmla="*/ 131024 h 7514867"/>
              <a:gd name="connsiteX1025" fmla="*/ 14498010 w 26589109"/>
              <a:gd name="connsiteY1025" fmla="*/ 106793 h 7514867"/>
              <a:gd name="connsiteX1026" fmla="*/ 13326862 w 26589109"/>
              <a:gd name="connsiteY1026" fmla="*/ 62370 h 7514867"/>
              <a:gd name="connsiteX1027" fmla="*/ 13359168 w 26589109"/>
              <a:gd name="connsiteY1027" fmla="*/ 82563 h 7514867"/>
              <a:gd name="connsiteX1028" fmla="*/ 13343015 w 26589109"/>
              <a:gd name="connsiteY1028" fmla="*/ 114870 h 7514867"/>
              <a:gd name="connsiteX1029" fmla="*/ 13278400 w 26589109"/>
              <a:gd name="connsiteY1029" fmla="*/ 82563 h 7514867"/>
              <a:gd name="connsiteX1030" fmla="*/ 13294555 w 26589109"/>
              <a:gd name="connsiteY1030" fmla="*/ 66409 h 7514867"/>
              <a:gd name="connsiteX1031" fmla="*/ 13326862 w 26589109"/>
              <a:gd name="connsiteY1031" fmla="*/ 62370 h 7514867"/>
              <a:gd name="connsiteX1032" fmla="*/ 14183011 w 26589109"/>
              <a:gd name="connsiteY1032" fmla="*/ 50255 h 7514867"/>
              <a:gd name="connsiteX1033" fmla="*/ 14134550 w 26589109"/>
              <a:gd name="connsiteY1033" fmla="*/ 66409 h 7514867"/>
              <a:gd name="connsiteX1034" fmla="*/ 14183011 w 26589109"/>
              <a:gd name="connsiteY1034" fmla="*/ 98716 h 7514867"/>
              <a:gd name="connsiteX1035" fmla="*/ 14215318 w 26589109"/>
              <a:gd name="connsiteY1035" fmla="*/ 82563 h 7514867"/>
              <a:gd name="connsiteX1036" fmla="*/ 14199165 w 26589109"/>
              <a:gd name="connsiteY1036" fmla="*/ 66409 h 7514867"/>
              <a:gd name="connsiteX1037" fmla="*/ 14183011 w 26589109"/>
              <a:gd name="connsiteY1037" fmla="*/ 50255 h 7514867"/>
              <a:gd name="connsiteX1038" fmla="*/ 14223395 w 26589109"/>
              <a:gd name="connsiteY1038" fmla="*/ 280 h 7514867"/>
              <a:gd name="connsiteX1039" fmla="*/ 14441471 w 26589109"/>
              <a:gd name="connsiteY1039" fmla="*/ 50255 h 7514867"/>
              <a:gd name="connsiteX1040" fmla="*/ 14651470 w 26589109"/>
              <a:gd name="connsiteY1040" fmla="*/ 66409 h 7514867"/>
              <a:gd name="connsiteX1041" fmla="*/ 14716085 w 26589109"/>
              <a:gd name="connsiteY1041" fmla="*/ 179485 h 7514867"/>
              <a:gd name="connsiteX1042" fmla="*/ 14764547 w 26589109"/>
              <a:gd name="connsiteY1042" fmla="*/ 244100 h 7514867"/>
              <a:gd name="connsiteX1043" fmla="*/ 14796854 w 26589109"/>
              <a:gd name="connsiteY1043" fmla="*/ 244100 h 7514867"/>
              <a:gd name="connsiteX1044" fmla="*/ 14958392 w 26589109"/>
              <a:gd name="connsiteY1044" fmla="*/ 211793 h 7514867"/>
              <a:gd name="connsiteX1045" fmla="*/ 15136083 w 26589109"/>
              <a:gd name="connsiteY1045" fmla="*/ 244100 h 7514867"/>
              <a:gd name="connsiteX1046" fmla="*/ 15281467 w 26589109"/>
              <a:gd name="connsiteY1046" fmla="*/ 244100 h 7514867"/>
              <a:gd name="connsiteX1047" fmla="*/ 15459158 w 26589109"/>
              <a:gd name="connsiteY1047" fmla="*/ 244100 h 7514867"/>
              <a:gd name="connsiteX1048" fmla="*/ 15475313 w 26589109"/>
              <a:gd name="connsiteY1048" fmla="*/ 308715 h 7514867"/>
              <a:gd name="connsiteX1049" fmla="*/ 15459158 w 26589109"/>
              <a:gd name="connsiteY1049" fmla="*/ 341023 h 7514867"/>
              <a:gd name="connsiteX1050" fmla="*/ 15620696 w 26589109"/>
              <a:gd name="connsiteY1050" fmla="*/ 341023 h 7514867"/>
              <a:gd name="connsiteX1051" fmla="*/ 15588389 w 26589109"/>
              <a:gd name="connsiteY1051" fmla="*/ 276408 h 7514867"/>
              <a:gd name="connsiteX1052" fmla="*/ 15798388 w 26589109"/>
              <a:gd name="connsiteY1052" fmla="*/ 195639 h 7514867"/>
              <a:gd name="connsiteX1053" fmla="*/ 15830695 w 26589109"/>
              <a:gd name="connsiteY1053" fmla="*/ 260254 h 7514867"/>
              <a:gd name="connsiteX1054" fmla="*/ 15846849 w 26589109"/>
              <a:gd name="connsiteY1054" fmla="*/ 308715 h 7514867"/>
              <a:gd name="connsiteX1055" fmla="*/ 15927618 w 26589109"/>
              <a:gd name="connsiteY1055" fmla="*/ 308715 h 7514867"/>
              <a:gd name="connsiteX1056" fmla="*/ 16105309 w 26589109"/>
              <a:gd name="connsiteY1056" fmla="*/ 308715 h 7514867"/>
              <a:gd name="connsiteX1057" fmla="*/ 16137617 w 26589109"/>
              <a:gd name="connsiteY1057" fmla="*/ 308715 h 7514867"/>
              <a:gd name="connsiteX1058" fmla="*/ 16153771 w 26589109"/>
              <a:gd name="connsiteY1058" fmla="*/ 308715 h 7514867"/>
              <a:gd name="connsiteX1059" fmla="*/ 16234540 w 26589109"/>
              <a:gd name="connsiteY1059" fmla="*/ 421792 h 7514867"/>
              <a:gd name="connsiteX1060" fmla="*/ 16622231 w 26589109"/>
              <a:gd name="connsiteY1060" fmla="*/ 341023 h 7514867"/>
              <a:gd name="connsiteX1061" fmla="*/ 16864538 w 26589109"/>
              <a:gd name="connsiteY1061" fmla="*/ 341023 h 7514867"/>
              <a:gd name="connsiteX1062" fmla="*/ 16912998 w 26589109"/>
              <a:gd name="connsiteY1062" fmla="*/ 357177 h 7514867"/>
              <a:gd name="connsiteX1063" fmla="*/ 17139150 w 26589109"/>
              <a:gd name="connsiteY1063" fmla="*/ 389484 h 7514867"/>
              <a:gd name="connsiteX1064" fmla="*/ 17381458 w 26589109"/>
              <a:gd name="connsiteY1064" fmla="*/ 389484 h 7514867"/>
              <a:gd name="connsiteX1065" fmla="*/ 17478380 w 26589109"/>
              <a:gd name="connsiteY1065" fmla="*/ 373330 h 7514867"/>
              <a:gd name="connsiteX1066" fmla="*/ 17575304 w 26589109"/>
              <a:gd name="connsiteY1066" fmla="*/ 373330 h 7514867"/>
              <a:gd name="connsiteX1067" fmla="*/ 17720686 w 26589109"/>
              <a:gd name="connsiteY1067" fmla="*/ 357177 h 7514867"/>
              <a:gd name="connsiteX1068" fmla="*/ 17785302 w 26589109"/>
              <a:gd name="connsiteY1068" fmla="*/ 357177 h 7514867"/>
              <a:gd name="connsiteX1069" fmla="*/ 17866070 w 26589109"/>
              <a:gd name="connsiteY1069" fmla="*/ 470253 h 7514867"/>
              <a:gd name="connsiteX1070" fmla="*/ 18043762 w 26589109"/>
              <a:gd name="connsiteY1070" fmla="*/ 421792 h 7514867"/>
              <a:gd name="connsiteX1071" fmla="*/ 18092224 w 26589109"/>
              <a:gd name="connsiteY1071" fmla="*/ 454099 h 7514867"/>
              <a:gd name="connsiteX1072" fmla="*/ 18076070 w 26589109"/>
              <a:gd name="connsiteY1072" fmla="*/ 470253 h 7514867"/>
              <a:gd name="connsiteX1073" fmla="*/ 18011454 w 26589109"/>
              <a:gd name="connsiteY1073" fmla="*/ 518714 h 7514867"/>
              <a:gd name="connsiteX1074" fmla="*/ 17898378 w 26589109"/>
              <a:gd name="connsiteY1074" fmla="*/ 647944 h 7514867"/>
              <a:gd name="connsiteX1075" fmla="*/ 17882224 w 26589109"/>
              <a:gd name="connsiteY1075" fmla="*/ 696406 h 7514867"/>
              <a:gd name="connsiteX1076" fmla="*/ 17930686 w 26589109"/>
              <a:gd name="connsiteY1076" fmla="*/ 712559 h 7514867"/>
              <a:gd name="connsiteX1077" fmla="*/ 18205300 w 26589109"/>
              <a:gd name="connsiteY1077" fmla="*/ 664098 h 7514867"/>
              <a:gd name="connsiteX1078" fmla="*/ 18463760 w 26589109"/>
              <a:gd name="connsiteY1078" fmla="*/ 551022 h 7514867"/>
              <a:gd name="connsiteX1079" fmla="*/ 18496068 w 26589109"/>
              <a:gd name="connsiteY1079" fmla="*/ 470253 h 7514867"/>
              <a:gd name="connsiteX1080" fmla="*/ 18431452 w 26589109"/>
              <a:gd name="connsiteY1080" fmla="*/ 421792 h 7514867"/>
              <a:gd name="connsiteX1081" fmla="*/ 18286068 w 26589109"/>
              <a:gd name="connsiteY1081" fmla="*/ 405638 h 7514867"/>
              <a:gd name="connsiteX1082" fmla="*/ 18269914 w 26589109"/>
              <a:gd name="connsiteY1082" fmla="*/ 357177 h 7514867"/>
              <a:gd name="connsiteX1083" fmla="*/ 18302222 w 26589109"/>
              <a:gd name="connsiteY1083" fmla="*/ 308715 h 7514867"/>
              <a:gd name="connsiteX1084" fmla="*/ 18673758 w 26589109"/>
              <a:gd name="connsiteY1084" fmla="*/ 373330 h 7514867"/>
              <a:gd name="connsiteX1085" fmla="*/ 18689912 w 26589109"/>
              <a:gd name="connsiteY1085" fmla="*/ 454099 h 7514867"/>
              <a:gd name="connsiteX1086" fmla="*/ 18641452 w 26589109"/>
              <a:gd name="connsiteY1086" fmla="*/ 486407 h 7514867"/>
              <a:gd name="connsiteX1087" fmla="*/ 18592990 w 26589109"/>
              <a:gd name="connsiteY1087" fmla="*/ 567176 h 7514867"/>
              <a:gd name="connsiteX1088" fmla="*/ 18673758 w 26589109"/>
              <a:gd name="connsiteY1088" fmla="*/ 599483 h 7514867"/>
              <a:gd name="connsiteX1089" fmla="*/ 18948374 w 26589109"/>
              <a:gd name="connsiteY1089" fmla="*/ 421792 h 7514867"/>
              <a:gd name="connsiteX1090" fmla="*/ 19061450 w 26589109"/>
              <a:gd name="connsiteY1090" fmla="*/ 437945 h 7514867"/>
              <a:gd name="connsiteX1091" fmla="*/ 19126066 w 26589109"/>
              <a:gd name="connsiteY1091" fmla="*/ 486407 h 7514867"/>
              <a:gd name="connsiteX1092" fmla="*/ 19239140 w 26589109"/>
              <a:gd name="connsiteY1092" fmla="*/ 518714 h 7514867"/>
              <a:gd name="connsiteX1093" fmla="*/ 19142218 w 26589109"/>
              <a:gd name="connsiteY1093" fmla="*/ 567176 h 7514867"/>
              <a:gd name="connsiteX1094" fmla="*/ 19045296 w 26589109"/>
              <a:gd name="connsiteY1094" fmla="*/ 615637 h 7514867"/>
              <a:gd name="connsiteX1095" fmla="*/ 19061450 w 26589109"/>
              <a:gd name="connsiteY1095" fmla="*/ 664098 h 7514867"/>
              <a:gd name="connsiteX1096" fmla="*/ 19190680 w 26589109"/>
              <a:gd name="connsiteY1096" fmla="*/ 728713 h 7514867"/>
              <a:gd name="connsiteX1097" fmla="*/ 19255294 w 26589109"/>
              <a:gd name="connsiteY1097" fmla="*/ 680252 h 7514867"/>
              <a:gd name="connsiteX1098" fmla="*/ 19352218 w 26589109"/>
              <a:gd name="connsiteY1098" fmla="*/ 631791 h 7514867"/>
              <a:gd name="connsiteX1099" fmla="*/ 19804522 w 26589109"/>
              <a:gd name="connsiteY1099" fmla="*/ 728713 h 7514867"/>
              <a:gd name="connsiteX1100" fmla="*/ 19852984 w 26589109"/>
              <a:gd name="connsiteY1100" fmla="*/ 680252 h 7514867"/>
              <a:gd name="connsiteX1101" fmla="*/ 19966060 w 26589109"/>
              <a:gd name="connsiteY1101" fmla="*/ 647944 h 7514867"/>
              <a:gd name="connsiteX1102" fmla="*/ 20046830 w 26589109"/>
              <a:gd name="connsiteY1102" fmla="*/ 615637 h 7514867"/>
              <a:gd name="connsiteX1103" fmla="*/ 20305290 w 26589109"/>
              <a:gd name="connsiteY1103" fmla="*/ 680252 h 7514867"/>
              <a:gd name="connsiteX1104" fmla="*/ 20402214 w 26589109"/>
              <a:gd name="connsiteY1104" fmla="*/ 777174 h 7514867"/>
              <a:gd name="connsiteX1105" fmla="*/ 20531442 w 26589109"/>
              <a:gd name="connsiteY1105" fmla="*/ 841789 h 7514867"/>
              <a:gd name="connsiteX1106" fmla="*/ 20709134 w 26589109"/>
              <a:gd name="connsiteY1106" fmla="*/ 825636 h 7514867"/>
              <a:gd name="connsiteX1107" fmla="*/ 21145286 w 26589109"/>
              <a:gd name="connsiteY1107" fmla="*/ 793328 h 7514867"/>
              <a:gd name="connsiteX1108" fmla="*/ 21193746 w 26589109"/>
              <a:gd name="connsiteY1108" fmla="*/ 793328 h 7514867"/>
              <a:gd name="connsiteX1109" fmla="*/ 21339132 w 26589109"/>
              <a:gd name="connsiteY1109" fmla="*/ 761021 h 7514867"/>
              <a:gd name="connsiteX1110" fmla="*/ 21403746 w 26589109"/>
              <a:gd name="connsiteY1110" fmla="*/ 761021 h 7514867"/>
              <a:gd name="connsiteX1111" fmla="*/ 21565284 w 26589109"/>
              <a:gd name="connsiteY1111" fmla="*/ 825636 h 7514867"/>
              <a:gd name="connsiteX1112" fmla="*/ 21662208 w 26589109"/>
              <a:gd name="connsiteY1112" fmla="*/ 857943 h 7514867"/>
              <a:gd name="connsiteX1113" fmla="*/ 21759128 w 26589109"/>
              <a:gd name="connsiteY1113" fmla="*/ 874097 h 7514867"/>
              <a:gd name="connsiteX1114" fmla="*/ 21888360 w 26589109"/>
              <a:gd name="connsiteY1114" fmla="*/ 874097 h 7514867"/>
              <a:gd name="connsiteX1115" fmla="*/ 21936822 w 26589109"/>
              <a:gd name="connsiteY1115" fmla="*/ 890251 h 7514867"/>
              <a:gd name="connsiteX1116" fmla="*/ 22276050 w 26589109"/>
              <a:gd name="connsiteY1116" fmla="*/ 857943 h 7514867"/>
              <a:gd name="connsiteX1117" fmla="*/ 22292204 w 26589109"/>
              <a:gd name="connsiteY1117" fmla="*/ 874097 h 7514867"/>
              <a:gd name="connsiteX1118" fmla="*/ 22276050 w 26589109"/>
              <a:gd name="connsiteY1118" fmla="*/ 890251 h 7514867"/>
              <a:gd name="connsiteX1119" fmla="*/ 22049898 w 26589109"/>
              <a:gd name="connsiteY1119" fmla="*/ 906404 h 7514867"/>
              <a:gd name="connsiteX1120" fmla="*/ 22033742 w 26589109"/>
              <a:gd name="connsiteY1120" fmla="*/ 922558 h 7514867"/>
              <a:gd name="connsiteX1121" fmla="*/ 22066052 w 26589109"/>
              <a:gd name="connsiteY1121" fmla="*/ 954866 h 7514867"/>
              <a:gd name="connsiteX1122" fmla="*/ 22372972 w 26589109"/>
              <a:gd name="connsiteY1122" fmla="*/ 1019481 h 7514867"/>
              <a:gd name="connsiteX1123" fmla="*/ 22502204 w 26589109"/>
              <a:gd name="connsiteY1123" fmla="*/ 987173 h 7514867"/>
              <a:gd name="connsiteX1124" fmla="*/ 22631434 w 26589109"/>
              <a:gd name="connsiteY1124" fmla="*/ 1019481 h 7514867"/>
              <a:gd name="connsiteX1125" fmla="*/ 22647586 w 26589109"/>
              <a:gd name="connsiteY1125" fmla="*/ 1100250 h 7514867"/>
              <a:gd name="connsiteX1126" fmla="*/ 22389128 w 26589109"/>
              <a:gd name="connsiteY1126" fmla="*/ 1181018 h 7514867"/>
              <a:gd name="connsiteX1127" fmla="*/ 22162974 w 26589109"/>
              <a:gd name="connsiteY1127" fmla="*/ 1148711 h 7514867"/>
              <a:gd name="connsiteX1128" fmla="*/ 22017590 w 26589109"/>
              <a:gd name="connsiteY1128" fmla="*/ 1277941 h 7514867"/>
              <a:gd name="connsiteX1129" fmla="*/ 22340666 w 26589109"/>
              <a:gd name="connsiteY1129" fmla="*/ 1374864 h 7514867"/>
              <a:gd name="connsiteX1130" fmla="*/ 22405280 w 26589109"/>
              <a:gd name="connsiteY1130" fmla="*/ 1342556 h 7514867"/>
              <a:gd name="connsiteX1131" fmla="*/ 22647586 w 26589109"/>
              <a:gd name="connsiteY1131" fmla="*/ 1326402 h 7514867"/>
              <a:gd name="connsiteX1132" fmla="*/ 22728356 w 26589109"/>
              <a:gd name="connsiteY1132" fmla="*/ 1294095 h 7514867"/>
              <a:gd name="connsiteX1133" fmla="*/ 22776816 w 26589109"/>
              <a:gd name="connsiteY1133" fmla="*/ 1310249 h 7514867"/>
              <a:gd name="connsiteX1134" fmla="*/ 22744510 w 26589109"/>
              <a:gd name="connsiteY1134" fmla="*/ 1358710 h 7514867"/>
              <a:gd name="connsiteX1135" fmla="*/ 22792972 w 26589109"/>
              <a:gd name="connsiteY1135" fmla="*/ 1471786 h 7514867"/>
              <a:gd name="connsiteX1136" fmla="*/ 22825278 w 26589109"/>
              <a:gd name="connsiteY1136" fmla="*/ 1520247 h 7514867"/>
              <a:gd name="connsiteX1137" fmla="*/ 22906048 w 26589109"/>
              <a:gd name="connsiteY1137" fmla="*/ 1649478 h 7514867"/>
              <a:gd name="connsiteX1138" fmla="*/ 22809124 w 26589109"/>
              <a:gd name="connsiteY1138" fmla="*/ 1859476 h 7514867"/>
              <a:gd name="connsiteX1139" fmla="*/ 22825278 w 26589109"/>
              <a:gd name="connsiteY1139" fmla="*/ 1940245 h 7514867"/>
              <a:gd name="connsiteX1140" fmla="*/ 22906048 w 26589109"/>
              <a:gd name="connsiteY1140" fmla="*/ 1940245 h 7514867"/>
              <a:gd name="connsiteX1141" fmla="*/ 22986816 w 26589109"/>
              <a:gd name="connsiteY1141" fmla="*/ 1907938 h 7514867"/>
              <a:gd name="connsiteX1142" fmla="*/ 23390660 w 26589109"/>
              <a:gd name="connsiteY1142" fmla="*/ 1956399 h 7514867"/>
              <a:gd name="connsiteX1143" fmla="*/ 23568350 w 26589109"/>
              <a:gd name="connsiteY1143" fmla="*/ 1956399 h 7514867"/>
              <a:gd name="connsiteX1144" fmla="*/ 23762198 w 26589109"/>
              <a:gd name="connsiteY1144" fmla="*/ 2101783 h 7514867"/>
              <a:gd name="connsiteX1145" fmla="*/ 23794506 w 26589109"/>
              <a:gd name="connsiteY1145" fmla="*/ 2182552 h 7514867"/>
              <a:gd name="connsiteX1146" fmla="*/ 23826812 w 26589109"/>
              <a:gd name="connsiteY1146" fmla="*/ 2263321 h 7514867"/>
              <a:gd name="connsiteX1147" fmla="*/ 24069118 w 26589109"/>
              <a:gd name="connsiteY1147" fmla="*/ 2263321 h 7514867"/>
              <a:gd name="connsiteX1148" fmla="*/ 24925269 w 26589109"/>
              <a:gd name="connsiteY1148" fmla="*/ 2263321 h 7514867"/>
              <a:gd name="connsiteX1149" fmla="*/ 24973729 w 26589109"/>
              <a:gd name="connsiteY1149" fmla="*/ 2295628 h 7514867"/>
              <a:gd name="connsiteX1150" fmla="*/ 25022189 w 26589109"/>
              <a:gd name="connsiteY1150" fmla="*/ 2376397 h 7514867"/>
              <a:gd name="connsiteX1151" fmla="*/ 25070653 w 26589109"/>
              <a:gd name="connsiteY1151" fmla="*/ 2392551 h 7514867"/>
              <a:gd name="connsiteX1152" fmla="*/ 25086805 w 26589109"/>
              <a:gd name="connsiteY1152" fmla="*/ 2408704 h 7514867"/>
              <a:gd name="connsiteX1153" fmla="*/ 25070653 w 26589109"/>
              <a:gd name="connsiteY1153" fmla="*/ 2424858 h 7514867"/>
              <a:gd name="connsiteX1154" fmla="*/ 24876809 w 26589109"/>
              <a:gd name="connsiteY1154" fmla="*/ 2473319 h 7514867"/>
              <a:gd name="connsiteX1155" fmla="*/ 24731425 w 26589109"/>
              <a:gd name="connsiteY1155" fmla="*/ 2457166 h 7514867"/>
              <a:gd name="connsiteX1156" fmla="*/ 24521424 w 26589109"/>
              <a:gd name="connsiteY1156" fmla="*/ 2505627 h 7514867"/>
              <a:gd name="connsiteX1157" fmla="*/ 24505270 w 26589109"/>
              <a:gd name="connsiteY1157" fmla="*/ 2586396 h 7514867"/>
              <a:gd name="connsiteX1158" fmla="*/ 24537578 w 26589109"/>
              <a:gd name="connsiteY1158" fmla="*/ 2667165 h 7514867"/>
              <a:gd name="connsiteX1159" fmla="*/ 25054501 w 26589109"/>
              <a:gd name="connsiteY1159" fmla="*/ 2634857 h 7514867"/>
              <a:gd name="connsiteX1160" fmla="*/ 25361421 w 26589109"/>
              <a:gd name="connsiteY1160" fmla="*/ 2570242 h 7514867"/>
              <a:gd name="connsiteX1161" fmla="*/ 25539113 w 26589109"/>
              <a:gd name="connsiteY1161" fmla="*/ 2570242 h 7514867"/>
              <a:gd name="connsiteX1162" fmla="*/ 25700649 w 26589109"/>
              <a:gd name="connsiteY1162" fmla="*/ 2618703 h 7514867"/>
              <a:gd name="connsiteX1163" fmla="*/ 25732957 w 26589109"/>
              <a:gd name="connsiteY1163" fmla="*/ 2651011 h 7514867"/>
              <a:gd name="connsiteX1164" fmla="*/ 25700649 w 26589109"/>
              <a:gd name="connsiteY1164" fmla="*/ 2731780 h 7514867"/>
              <a:gd name="connsiteX1165" fmla="*/ 25296805 w 26589109"/>
              <a:gd name="connsiteY1165" fmla="*/ 2796394 h 7514867"/>
              <a:gd name="connsiteX1166" fmla="*/ 24989885 w 26589109"/>
              <a:gd name="connsiteY1166" fmla="*/ 2747933 h 7514867"/>
              <a:gd name="connsiteX1167" fmla="*/ 24909113 w 26589109"/>
              <a:gd name="connsiteY1167" fmla="*/ 2812548 h 7514867"/>
              <a:gd name="connsiteX1168" fmla="*/ 24957577 w 26589109"/>
              <a:gd name="connsiteY1168" fmla="*/ 2877163 h 7514867"/>
              <a:gd name="connsiteX1169" fmla="*/ 25022189 w 26589109"/>
              <a:gd name="connsiteY1169" fmla="*/ 2957932 h 7514867"/>
              <a:gd name="connsiteX1170" fmla="*/ 24973729 w 26589109"/>
              <a:gd name="connsiteY1170" fmla="*/ 3038701 h 7514867"/>
              <a:gd name="connsiteX1171" fmla="*/ 24650657 w 26589109"/>
              <a:gd name="connsiteY1171" fmla="*/ 3038701 h 7514867"/>
              <a:gd name="connsiteX1172" fmla="*/ 24553732 w 26589109"/>
              <a:gd name="connsiteY1172" fmla="*/ 3103316 h 7514867"/>
              <a:gd name="connsiteX1173" fmla="*/ 24505270 w 26589109"/>
              <a:gd name="connsiteY1173" fmla="*/ 3151777 h 7514867"/>
              <a:gd name="connsiteX1174" fmla="*/ 24489118 w 26589109"/>
              <a:gd name="connsiteY1174" fmla="*/ 3103316 h 7514867"/>
              <a:gd name="connsiteX1175" fmla="*/ 24456808 w 26589109"/>
              <a:gd name="connsiteY1175" fmla="*/ 3087162 h 7514867"/>
              <a:gd name="connsiteX1176" fmla="*/ 24440656 w 26589109"/>
              <a:gd name="connsiteY1176" fmla="*/ 3103316 h 7514867"/>
              <a:gd name="connsiteX1177" fmla="*/ 24440656 w 26589109"/>
              <a:gd name="connsiteY1177" fmla="*/ 3184085 h 7514867"/>
              <a:gd name="connsiteX1178" fmla="*/ 24489118 w 26589109"/>
              <a:gd name="connsiteY1178" fmla="*/ 3377930 h 7514867"/>
              <a:gd name="connsiteX1179" fmla="*/ 24553732 w 26589109"/>
              <a:gd name="connsiteY1179" fmla="*/ 3458699 h 7514867"/>
              <a:gd name="connsiteX1180" fmla="*/ 24666809 w 26589109"/>
              <a:gd name="connsiteY1180" fmla="*/ 3442545 h 7514867"/>
              <a:gd name="connsiteX1181" fmla="*/ 24747577 w 26589109"/>
              <a:gd name="connsiteY1181" fmla="*/ 3361776 h 7514867"/>
              <a:gd name="connsiteX1182" fmla="*/ 24989885 w 26589109"/>
              <a:gd name="connsiteY1182" fmla="*/ 3426391 h 7514867"/>
              <a:gd name="connsiteX1183" fmla="*/ 24989885 w 26589109"/>
              <a:gd name="connsiteY1183" fmla="*/ 3474853 h 7514867"/>
              <a:gd name="connsiteX1184" fmla="*/ 24989885 w 26589109"/>
              <a:gd name="connsiteY1184" fmla="*/ 3523314 h 7514867"/>
              <a:gd name="connsiteX1185" fmla="*/ 25167577 w 26589109"/>
              <a:gd name="connsiteY1185" fmla="*/ 3539468 h 7514867"/>
              <a:gd name="connsiteX1186" fmla="*/ 25199881 w 26589109"/>
              <a:gd name="connsiteY1186" fmla="*/ 3587929 h 7514867"/>
              <a:gd name="connsiteX1187" fmla="*/ 25183729 w 26589109"/>
              <a:gd name="connsiteY1187" fmla="*/ 3636390 h 7514867"/>
              <a:gd name="connsiteX1188" fmla="*/ 24909113 w 26589109"/>
              <a:gd name="connsiteY1188" fmla="*/ 3701005 h 7514867"/>
              <a:gd name="connsiteX1189" fmla="*/ 24796037 w 26589109"/>
              <a:gd name="connsiteY1189" fmla="*/ 3684851 h 7514867"/>
              <a:gd name="connsiteX1190" fmla="*/ 24634501 w 26589109"/>
              <a:gd name="connsiteY1190" fmla="*/ 3668698 h 7514867"/>
              <a:gd name="connsiteX1191" fmla="*/ 24472962 w 26589109"/>
              <a:gd name="connsiteY1191" fmla="*/ 3765620 h 7514867"/>
              <a:gd name="connsiteX1192" fmla="*/ 24376040 w 26589109"/>
              <a:gd name="connsiteY1192" fmla="*/ 3830235 h 7514867"/>
              <a:gd name="connsiteX1193" fmla="*/ 24376040 w 26589109"/>
              <a:gd name="connsiteY1193" fmla="*/ 3894850 h 7514867"/>
              <a:gd name="connsiteX1194" fmla="*/ 24472962 w 26589109"/>
              <a:gd name="connsiteY1194" fmla="*/ 3959465 h 7514867"/>
              <a:gd name="connsiteX1195" fmla="*/ 24602194 w 26589109"/>
              <a:gd name="connsiteY1195" fmla="*/ 3959465 h 7514867"/>
              <a:gd name="connsiteX1196" fmla="*/ 24640813 w 26589109"/>
              <a:gd name="connsiteY1196" fmla="*/ 3948865 h 7514867"/>
              <a:gd name="connsiteX1197" fmla="*/ 24652297 w 26589109"/>
              <a:gd name="connsiteY1197" fmla="*/ 3948431 h 7514867"/>
              <a:gd name="connsiteX1198" fmla="*/ 24650657 w 26589109"/>
              <a:gd name="connsiteY1198" fmla="*/ 3959465 h 7514867"/>
              <a:gd name="connsiteX1199" fmla="*/ 24666809 w 26589109"/>
              <a:gd name="connsiteY1199" fmla="*/ 3959465 h 7514867"/>
              <a:gd name="connsiteX1200" fmla="*/ 24671079 w 26589109"/>
              <a:gd name="connsiteY1200" fmla="*/ 3947723 h 7514867"/>
              <a:gd name="connsiteX1201" fmla="*/ 24680943 w 26589109"/>
              <a:gd name="connsiteY1201" fmla="*/ 3947350 h 7514867"/>
              <a:gd name="connsiteX1202" fmla="*/ 24747577 w 26589109"/>
              <a:gd name="connsiteY1202" fmla="*/ 4007927 h 7514867"/>
              <a:gd name="connsiteX1203" fmla="*/ 24779885 w 26589109"/>
              <a:gd name="connsiteY1203" fmla="*/ 4007927 h 7514867"/>
              <a:gd name="connsiteX1204" fmla="*/ 24812193 w 26589109"/>
              <a:gd name="connsiteY1204" fmla="*/ 4088695 h 7514867"/>
              <a:gd name="connsiteX1205" fmla="*/ 24763733 w 26589109"/>
              <a:gd name="connsiteY1205" fmla="*/ 4121003 h 7514867"/>
              <a:gd name="connsiteX1206" fmla="*/ 24521424 w 26589109"/>
              <a:gd name="connsiteY1206" fmla="*/ 4121003 h 7514867"/>
              <a:gd name="connsiteX1207" fmla="*/ 24456808 w 26589109"/>
              <a:gd name="connsiteY1207" fmla="*/ 4185618 h 7514867"/>
              <a:gd name="connsiteX1208" fmla="*/ 24424502 w 26589109"/>
              <a:gd name="connsiteY1208" fmla="*/ 4298695 h 7514867"/>
              <a:gd name="connsiteX1209" fmla="*/ 24456808 w 26589109"/>
              <a:gd name="connsiteY1209" fmla="*/ 4347156 h 7514867"/>
              <a:gd name="connsiteX1210" fmla="*/ 25490649 w 26589109"/>
              <a:gd name="connsiteY1210" fmla="*/ 4347156 h 7514867"/>
              <a:gd name="connsiteX1211" fmla="*/ 25797573 w 26589109"/>
              <a:gd name="connsiteY1211" fmla="*/ 4395617 h 7514867"/>
              <a:gd name="connsiteX1212" fmla="*/ 25862189 w 26589109"/>
              <a:gd name="connsiteY1212" fmla="*/ 4395617 h 7514867"/>
              <a:gd name="connsiteX1213" fmla="*/ 26120649 w 26589109"/>
              <a:gd name="connsiteY1213" fmla="*/ 4427925 h 7514867"/>
              <a:gd name="connsiteX1214" fmla="*/ 26379109 w 26589109"/>
              <a:gd name="connsiteY1214" fmla="*/ 4460232 h 7514867"/>
              <a:gd name="connsiteX1215" fmla="*/ 26395261 w 26589109"/>
              <a:gd name="connsiteY1215" fmla="*/ 4476386 h 7514867"/>
              <a:gd name="connsiteX1216" fmla="*/ 26362953 w 26589109"/>
              <a:gd name="connsiteY1216" fmla="*/ 4508693 h 7514867"/>
              <a:gd name="connsiteX1217" fmla="*/ 26217569 w 26589109"/>
              <a:gd name="connsiteY1217" fmla="*/ 4524847 h 7514867"/>
              <a:gd name="connsiteX1218" fmla="*/ 26088341 w 26589109"/>
              <a:gd name="connsiteY1218" fmla="*/ 4524847 h 7514867"/>
              <a:gd name="connsiteX1219" fmla="*/ 25910649 w 26589109"/>
              <a:gd name="connsiteY1219" fmla="*/ 4621770 h 7514867"/>
              <a:gd name="connsiteX1220" fmla="*/ 25862189 w 26589109"/>
              <a:gd name="connsiteY1220" fmla="*/ 4589462 h 7514867"/>
              <a:gd name="connsiteX1221" fmla="*/ 25636033 w 26589109"/>
              <a:gd name="connsiteY1221" fmla="*/ 4541001 h 7514867"/>
              <a:gd name="connsiteX1222" fmla="*/ 25539113 w 26589109"/>
              <a:gd name="connsiteY1222" fmla="*/ 4573308 h 7514867"/>
              <a:gd name="connsiteX1223" fmla="*/ 25312957 w 26589109"/>
              <a:gd name="connsiteY1223" fmla="*/ 4589462 h 7514867"/>
              <a:gd name="connsiteX1224" fmla="*/ 25296805 w 26589109"/>
              <a:gd name="connsiteY1224" fmla="*/ 4605616 h 7514867"/>
              <a:gd name="connsiteX1225" fmla="*/ 25312957 w 26589109"/>
              <a:gd name="connsiteY1225" fmla="*/ 4621770 h 7514867"/>
              <a:gd name="connsiteX1226" fmla="*/ 25345265 w 26589109"/>
              <a:gd name="connsiteY1226" fmla="*/ 4637924 h 7514867"/>
              <a:gd name="connsiteX1227" fmla="*/ 25393729 w 26589109"/>
              <a:gd name="connsiteY1227" fmla="*/ 4718692 h 7514867"/>
              <a:gd name="connsiteX1228" fmla="*/ 25280653 w 26589109"/>
              <a:gd name="connsiteY1228" fmla="*/ 4783307 h 7514867"/>
              <a:gd name="connsiteX1229" fmla="*/ 25167577 w 26589109"/>
              <a:gd name="connsiteY1229" fmla="*/ 4767154 h 7514867"/>
              <a:gd name="connsiteX1230" fmla="*/ 24941421 w 26589109"/>
              <a:gd name="connsiteY1230" fmla="*/ 4751000 h 7514867"/>
              <a:gd name="connsiteX1231" fmla="*/ 24860653 w 26589109"/>
              <a:gd name="connsiteY1231" fmla="*/ 4767154 h 7514867"/>
              <a:gd name="connsiteX1232" fmla="*/ 24796037 w 26589109"/>
              <a:gd name="connsiteY1232" fmla="*/ 4767154 h 7514867"/>
              <a:gd name="connsiteX1233" fmla="*/ 24796037 w 26589109"/>
              <a:gd name="connsiteY1233" fmla="*/ 4718692 h 7514867"/>
              <a:gd name="connsiteX1234" fmla="*/ 24812193 w 26589109"/>
              <a:gd name="connsiteY1234" fmla="*/ 4621770 h 7514867"/>
              <a:gd name="connsiteX1235" fmla="*/ 24715269 w 26589109"/>
              <a:gd name="connsiteY1235" fmla="*/ 4605616 h 7514867"/>
              <a:gd name="connsiteX1236" fmla="*/ 24634501 w 26589109"/>
              <a:gd name="connsiteY1236" fmla="*/ 4605616 h 7514867"/>
              <a:gd name="connsiteX1237" fmla="*/ 24537578 w 26589109"/>
              <a:gd name="connsiteY1237" fmla="*/ 4605616 h 7514867"/>
              <a:gd name="connsiteX1238" fmla="*/ 24505270 w 26589109"/>
              <a:gd name="connsiteY1238" fmla="*/ 4654077 h 7514867"/>
              <a:gd name="connsiteX1239" fmla="*/ 24279118 w 26589109"/>
              <a:gd name="connsiteY1239" fmla="*/ 4799461 h 7514867"/>
              <a:gd name="connsiteX1240" fmla="*/ 24117580 w 26589109"/>
              <a:gd name="connsiteY1240" fmla="*/ 4831769 h 7514867"/>
              <a:gd name="connsiteX1241" fmla="*/ 24036812 w 26589109"/>
              <a:gd name="connsiteY1241" fmla="*/ 4847922 h 7514867"/>
              <a:gd name="connsiteX1242" fmla="*/ 23439122 w 26589109"/>
              <a:gd name="connsiteY1242" fmla="*/ 4847922 h 7514867"/>
              <a:gd name="connsiteX1243" fmla="*/ 22954510 w 26589109"/>
              <a:gd name="connsiteY1243" fmla="*/ 4799461 h 7514867"/>
              <a:gd name="connsiteX1244" fmla="*/ 22873740 w 26589109"/>
              <a:gd name="connsiteY1244" fmla="*/ 4783307 h 7514867"/>
              <a:gd name="connsiteX1245" fmla="*/ 22760662 w 26589109"/>
              <a:gd name="connsiteY1245" fmla="*/ 4799461 h 7514867"/>
              <a:gd name="connsiteX1246" fmla="*/ 22663742 w 26589109"/>
              <a:gd name="connsiteY1246" fmla="*/ 4815615 h 7514867"/>
              <a:gd name="connsiteX1247" fmla="*/ 22582972 w 26589109"/>
              <a:gd name="connsiteY1247" fmla="*/ 4783307 h 7514867"/>
              <a:gd name="connsiteX1248" fmla="*/ 21242208 w 26589109"/>
              <a:gd name="connsiteY1248" fmla="*/ 4783307 h 7514867"/>
              <a:gd name="connsiteX1249" fmla="*/ 21193746 w 26589109"/>
              <a:gd name="connsiteY1249" fmla="*/ 4831769 h 7514867"/>
              <a:gd name="connsiteX1250" fmla="*/ 21306822 w 26589109"/>
              <a:gd name="connsiteY1250" fmla="*/ 4831769 h 7514867"/>
              <a:gd name="connsiteX1251" fmla="*/ 21436054 w 26589109"/>
              <a:gd name="connsiteY1251" fmla="*/ 4880230 h 7514867"/>
              <a:gd name="connsiteX1252" fmla="*/ 21646054 w 26589109"/>
              <a:gd name="connsiteY1252" fmla="*/ 4960999 h 7514867"/>
              <a:gd name="connsiteX1253" fmla="*/ 22082204 w 26589109"/>
              <a:gd name="connsiteY1253" fmla="*/ 4912537 h 7514867"/>
              <a:gd name="connsiteX1254" fmla="*/ 22437586 w 26589109"/>
              <a:gd name="connsiteY1254" fmla="*/ 4912537 h 7514867"/>
              <a:gd name="connsiteX1255" fmla="*/ 22744510 w 26589109"/>
              <a:gd name="connsiteY1255" fmla="*/ 4977152 h 7514867"/>
              <a:gd name="connsiteX1256" fmla="*/ 22970662 w 26589109"/>
              <a:gd name="connsiteY1256" fmla="*/ 5025614 h 7514867"/>
              <a:gd name="connsiteX1257" fmla="*/ 23261430 w 26589109"/>
              <a:gd name="connsiteY1257" fmla="*/ 5025614 h 7514867"/>
              <a:gd name="connsiteX1258" fmla="*/ 23342198 w 26589109"/>
              <a:gd name="connsiteY1258" fmla="*/ 5025614 h 7514867"/>
              <a:gd name="connsiteX1259" fmla="*/ 23697582 w 26589109"/>
              <a:gd name="connsiteY1259" fmla="*/ 5041768 h 7514867"/>
              <a:gd name="connsiteX1260" fmla="*/ 23956042 w 26589109"/>
              <a:gd name="connsiteY1260" fmla="*/ 5090229 h 7514867"/>
              <a:gd name="connsiteX1261" fmla="*/ 24004504 w 26589109"/>
              <a:gd name="connsiteY1261" fmla="*/ 5122536 h 7514867"/>
              <a:gd name="connsiteX1262" fmla="*/ 23956042 w 26589109"/>
              <a:gd name="connsiteY1262" fmla="*/ 5138690 h 7514867"/>
              <a:gd name="connsiteX1263" fmla="*/ 23939888 w 26589109"/>
              <a:gd name="connsiteY1263" fmla="*/ 5203305 h 7514867"/>
              <a:gd name="connsiteX1264" fmla="*/ 23939888 w 26589109"/>
              <a:gd name="connsiteY1264" fmla="*/ 5251766 h 7514867"/>
              <a:gd name="connsiteX1265" fmla="*/ 23762198 w 26589109"/>
              <a:gd name="connsiteY1265" fmla="*/ 5267920 h 7514867"/>
              <a:gd name="connsiteX1266" fmla="*/ 23665274 w 26589109"/>
              <a:gd name="connsiteY1266" fmla="*/ 5316382 h 7514867"/>
              <a:gd name="connsiteX1267" fmla="*/ 23649120 w 26589109"/>
              <a:gd name="connsiteY1267" fmla="*/ 5380996 h 7514867"/>
              <a:gd name="connsiteX1268" fmla="*/ 23713736 w 26589109"/>
              <a:gd name="connsiteY1268" fmla="*/ 5429458 h 7514867"/>
              <a:gd name="connsiteX1269" fmla="*/ 24133732 w 26589109"/>
              <a:gd name="connsiteY1269" fmla="*/ 5332535 h 7514867"/>
              <a:gd name="connsiteX1270" fmla="*/ 24230656 w 26589109"/>
              <a:gd name="connsiteY1270" fmla="*/ 5380996 h 7514867"/>
              <a:gd name="connsiteX1271" fmla="*/ 24311426 w 26589109"/>
              <a:gd name="connsiteY1271" fmla="*/ 5494073 h 7514867"/>
              <a:gd name="connsiteX1272" fmla="*/ 24537578 w 26589109"/>
              <a:gd name="connsiteY1272" fmla="*/ 5558688 h 7514867"/>
              <a:gd name="connsiteX1273" fmla="*/ 25167577 w 26589109"/>
              <a:gd name="connsiteY1273" fmla="*/ 5558688 h 7514867"/>
              <a:gd name="connsiteX1274" fmla="*/ 25248345 w 26589109"/>
              <a:gd name="connsiteY1274" fmla="*/ 5526380 h 7514867"/>
              <a:gd name="connsiteX1275" fmla="*/ 25409881 w 26589109"/>
              <a:gd name="connsiteY1275" fmla="*/ 5590995 h 7514867"/>
              <a:gd name="connsiteX1276" fmla="*/ 25619881 w 26589109"/>
              <a:gd name="connsiteY1276" fmla="*/ 5720226 h 7514867"/>
              <a:gd name="connsiteX1277" fmla="*/ 25846033 w 26589109"/>
              <a:gd name="connsiteY1277" fmla="*/ 5655610 h 7514867"/>
              <a:gd name="connsiteX1278" fmla="*/ 26152953 w 26589109"/>
              <a:gd name="connsiteY1278" fmla="*/ 5574842 h 7514867"/>
              <a:gd name="connsiteX1279" fmla="*/ 26330645 w 26589109"/>
              <a:gd name="connsiteY1279" fmla="*/ 5574842 h 7514867"/>
              <a:gd name="connsiteX1280" fmla="*/ 26492185 w 26589109"/>
              <a:gd name="connsiteY1280" fmla="*/ 5639457 h 7514867"/>
              <a:gd name="connsiteX1281" fmla="*/ 26492185 w 26589109"/>
              <a:gd name="connsiteY1281" fmla="*/ 5784840 h 7514867"/>
              <a:gd name="connsiteX1282" fmla="*/ 26346801 w 26589109"/>
              <a:gd name="connsiteY1282" fmla="*/ 5865609 h 7514867"/>
              <a:gd name="connsiteX1283" fmla="*/ 26249877 w 26589109"/>
              <a:gd name="connsiteY1283" fmla="*/ 5833302 h 7514867"/>
              <a:gd name="connsiteX1284" fmla="*/ 25862189 w 26589109"/>
              <a:gd name="connsiteY1284" fmla="*/ 5946378 h 7514867"/>
              <a:gd name="connsiteX1285" fmla="*/ 25862189 w 26589109"/>
              <a:gd name="connsiteY1285" fmla="*/ 6010993 h 7514867"/>
              <a:gd name="connsiteX1286" fmla="*/ 25813725 w 26589109"/>
              <a:gd name="connsiteY1286" fmla="*/ 6059454 h 7514867"/>
              <a:gd name="connsiteX1287" fmla="*/ 25668341 w 26589109"/>
              <a:gd name="connsiteY1287" fmla="*/ 6059454 h 7514867"/>
              <a:gd name="connsiteX1288" fmla="*/ 25539113 w 26589109"/>
              <a:gd name="connsiteY1288" fmla="*/ 6140223 h 7514867"/>
              <a:gd name="connsiteX1289" fmla="*/ 25555265 w 26589109"/>
              <a:gd name="connsiteY1289" fmla="*/ 6172531 h 7514867"/>
              <a:gd name="connsiteX1290" fmla="*/ 25636033 w 26589109"/>
              <a:gd name="connsiteY1290" fmla="*/ 6269453 h 7514867"/>
              <a:gd name="connsiteX1291" fmla="*/ 25636033 w 26589109"/>
              <a:gd name="connsiteY1291" fmla="*/ 6414837 h 7514867"/>
              <a:gd name="connsiteX1292" fmla="*/ 25555265 w 26589109"/>
              <a:gd name="connsiteY1292" fmla="*/ 6463298 h 7514867"/>
              <a:gd name="connsiteX1293" fmla="*/ 25442189 w 26589109"/>
              <a:gd name="connsiteY1293" fmla="*/ 6430991 h 7514867"/>
              <a:gd name="connsiteX1294" fmla="*/ 25264497 w 26589109"/>
              <a:gd name="connsiteY1294" fmla="*/ 6414837 h 7514867"/>
              <a:gd name="connsiteX1295" fmla="*/ 25232189 w 26589109"/>
              <a:gd name="connsiteY1295" fmla="*/ 6350222 h 7514867"/>
              <a:gd name="connsiteX1296" fmla="*/ 25296805 w 26589109"/>
              <a:gd name="connsiteY1296" fmla="*/ 6220992 h 7514867"/>
              <a:gd name="connsiteX1297" fmla="*/ 25361421 w 26589109"/>
              <a:gd name="connsiteY1297" fmla="*/ 6220992 h 7514867"/>
              <a:gd name="connsiteX1298" fmla="*/ 25409881 w 26589109"/>
              <a:gd name="connsiteY1298" fmla="*/ 6204839 h 7514867"/>
              <a:gd name="connsiteX1299" fmla="*/ 25409881 w 26589109"/>
              <a:gd name="connsiteY1299" fmla="*/ 6124070 h 7514867"/>
              <a:gd name="connsiteX1300" fmla="*/ 25539113 w 26589109"/>
              <a:gd name="connsiteY1300" fmla="*/ 5994839 h 7514867"/>
              <a:gd name="connsiteX1301" fmla="*/ 25555265 w 26589109"/>
              <a:gd name="connsiteY1301" fmla="*/ 5962532 h 7514867"/>
              <a:gd name="connsiteX1302" fmla="*/ 25539113 w 26589109"/>
              <a:gd name="connsiteY1302" fmla="*/ 5946378 h 7514867"/>
              <a:gd name="connsiteX1303" fmla="*/ 25264497 w 26589109"/>
              <a:gd name="connsiteY1303" fmla="*/ 5881763 h 7514867"/>
              <a:gd name="connsiteX1304" fmla="*/ 25183729 w 26589109"/>
              <a:gd name="connsiteY1304" fmla="*/ 5962532 h 7514867"/>
              <a:gd name="connsiteX1305" fmla="*/ 25232189 w 26589109"/>
              <a:gd name="connsiteY1305" fmla="*/ 6091762 h 7514867"/>
              <a:gd name="connsiteX1306" fmla="*/ 24973729 w 26589109"/>
              <a:gd name="connsiteY1306" fmla="*/ 6334068 h 7514867"/>
              <a:gd name="connsiteX1307" fmla="*/ 24860653 w 26589109"/>
              <a:gd name="connsiteY1307" fmla="*/ 6350222 h 7514867"/>
              <a:gd name="connsiteX1308" fmla="*/ 24860653 w 26589109"/>
              <a:gd name="connsiteY1308" fmla="*/ 6430991 h 7514867"/>
              <a:gd name="connsiteX1309" fmla="*/ 24715269 w 26589109"/>
              <a:gd name="connsiteY1309" fmla="*/ 6430991 h 7514867"/>
              <a:gd name="connsiteX1310" fmla="*/ 24650657 w 26589109"/>
              <a:gd name="connsiteY1310" fmla="*/ 6414837 h 7514867"/>
              <a:gd name="connsiteX1311" fmla="*/ 24440656 w 26589109"/>
              <a:gd name="connsiteY1311" fmla="*/ 6350222 h 7514867"/>
              <a:gd name="connsiteX1312" fmla="*/ 24311426 w 26589109"/>
              <a:gd name="connsiteY1312" fmla="*/ 6350222 h 7514867"/>
              <a:gd name="connsiteX1313" fmla="*/ 24149888 w 26589109"/>
              <a:gd name="connsiteY1313" fmla="*/ 6382530 h 7514867"/>
              <a:gd name="connsiteX1314" fmla="*/ 23810658 w 26589109"/>
              <a:gd name="connsiteY1314" fmla="*/ 6350222 h 7514867"/>
              <a:gd name="connsiteX1315" fmla="*/ 23729888 w 26589109"/>
              <a:gd name="connsiteY1315" fmla="*/ 6350222 h 7514867"/>
              <a:gd name="connsiteX1316" fmla="*/ 23212968 w 26589109"/>
              <a:gd name="connsiteY1316" fmla="*/ 6350222 h 7514867"/>
              <a:gd name="connsiteX1317" fmla="*/ 22906048 w 26589109"/>
              <a:gd name="connsiteY1317" fmla="*/ 6269453 h 7514867"/>
              <a:gd name="connsiteX1318" fmla="*/ 22728356 w 26589109"/>
              <a:gd name="connsiteY1318" fmla="*/ 6317914 h 7514867"/>
              <a:gd name="connsiteX1319" fmla="*/ 22550666 w 26589109"/>
              <a:gd name="connsiteY1319" fmla="*/ 6366376 h 7514867"/>
              <a:gd name="connsiteX1320" fmla="*/ 22372972 w 26589109"/>
              <a:gd name="connsiteY1320" fmla="*/ 6366376 h 7514867"/>
              <a:gd name="connsiteX1321" fmla="*/ 22243742 w 26589109"/>
              <a:gd name="connsiteY1321" fmla="*/ 6447145 h 7514867"/>
              <a:gd name="connsiteX1322" fmla="*/ 22114512 w 26589109"/>
              <a:gd name="connsiteY1322" fmla="*/ 6495606 h 7514867"/>
              <a:gd name="connsiteX1323" fmla="*/ 21516822 w 26589109"/>
              <a:gd name="connsiteY1323" fmla="*/ 6495606 h 7514867"/>
              <a:gd name="connsiteX1324" fmla="*/ 21177594 w 26589109"/>
              <a:gd name="connsiteY1324" fmla="*/ 6430991 h 7514867"/>
              <a:gd name="connsiteX1325" fmla="*/ 20951440 w 26589109"/>
              <a:gd name="connsiteY1325" fmla="*/ 6382530 h 7514867"/>
              <a:gd name="connsiteX1326" fmla="*/ 20806058 w 26589109"/>
              <a:gd name="connsiteY1326" fmla="*/ 6495606 h 7514867"/>
              <a:gd name="connsiteX1327" fmla="*/ 20321444 w 26589109"/>
              <a:gd name="connsiteY1327" fmla="*/ 6544067 h 7514867"/>
              <a:gd name="connsiteX1328" fmla="*/ 19885292 w 26589109"/>
              <a:gd name="connsiteY1328" fmla="*/ 6495606 h 7514867"/>
              <a:gd name="connsiteX1329" fmla="*/ 19626832 w 26589109"/>
              <a:gd name="connsiteY1329" fmla="*/ 6447145 h 7514867"/>
              <a:gd name="connsiteX1330" fmla="*/ 19546062 w 26589109"/>
              <a:gd name="connsiteY1330" fmla="*/ 6447145 h 7514867"/>
              <a:gd name="connsiteX1331" fmla="*/ 19271450 w 26589109"/>
              <a:gd name="connsiteY1331" fmla="*/ 6527914 h 7514867"/>
              <a:gd name="connsiteX1332" fmla="*/ 19012988 w 26589109"/>
              <a:gd name="connsiteY1332" fmla="*/ 6527914 h 7514867"/>
              <a:gd name="connsiteX1333" fmla="*/ 18899912 w 26589109"/>
              <a:gd name="connsiteY1333" fmla="*/ 6495606 h 7514867"/>
              <a:gd name="connsiteX1334" fmla="*/ 18609144 w 26589109"/>
              <a:gd name="connsiteY1334" fmla="*/ 6463298 h 7514867"/>
              <a:gd name="connsiteX1335" fmla="*/ 18382992 w 26589109"/>
              <a:gd name="connsiteY1335" fmla="*/ 6430991 h 7514867"/>
              <a:gd name="connsiteX1336" fmla="*/ 18059916 w 26589109"/>
              <a:gd name="connsiteY1336" fmla="*/ 6430991 h 7514867"/>
              <a:gd name="connsiteX1337" fmla="*/ 17736840 w 26589109"/>
              <a:gd name="connsiteY1337" fmla="*/ 6479452 h 7514867"/>
              <a:gd name="connsiteX1338" fmla="*/ 17429920 w 26589109"/>
              <a:gd name="connsiteY1338" fmla="*/ 6544067 h 7514867"/>
              <a:gd name="connsiteX1339" fmla="*/ 17397610 w 26589109"/>
              <a:gd name="connsiteY1339" fmla="*/ 6544067 h 7514867"/>
              <a:gd name="connsiteX1340" fmla="*/ 16993766 w 26589109"/>
              <a:gd name="connsiteY1340" fmla="*/ 6495606 h 7514867"/>
              <a:gd name="connsiteX1341" fmla="*/ 16799922 w 26589109"/>
              <a:gd name="connsiteY1341" fmla="*/ 6527914 h 7514867"/>
              <a:gd name="connsiteX1342" fmla="*/ 16476846 w 26589109"/>
              <a:gd name="connsiteY1342" fmla="*/ 6527914 h 7514867"/>
              <a:gd name="connsiteX1343" fmla="*/ 16073002 w 26589109"/>
              <a:gd name="connsiteY1343" fmla="*/ 6511760 h 7514867"/>
              <a:gd name="connsiteX1344" fmla="*/ 15943771 w 26589109"/>
              <a:gd name="connsiteY1344" fmla="*/ 6495606 h 7514867"/>
              <a:gd name="connsiteX1345" fmla="*/ 15701465 w 26589109"/>
              <a:gd name="connsiteY1345" fmla="*/ 6495606 h 7514867"/>
              <a:gd name="connsiteX1346" fmla="*/ 15281467 w 26589109"/>
              <a:gd name="connsiteY1346" fmla="*/ 6479452 h 7514867"/>
              <a:gd name="connsiteX1347" fmla="*/ 15216852 w 26589109"/>
              <a:gd name="connsiteY1347" fmla="*/ 6479452 h 7514867"/>
              <a:gd name="connsiteX1348" fmla="*/ 15023007 w 26589109"/>
              <a:gd name="connsiteY1348" fmla="*/ 6479452 h 7514867"/>
              <a:gd name="connsiteX1349" fmla="*/ 14845316 w 26589109"/>
              <a:gd name="connsiteY1349" fmla="*/ 6463298 h 7514867"/>
              <a:gd name="connsiteX1350" fmla="*/ 14699932 w 26589109"/>
              <a:gd name="connsiteY1350" fmla="*/ 6430991 h 7514867"/>
              <a:gd name="connsiteX1351" fmla="*/ 14263780 w 26589109"/>
              <a:gd name="connsiteY1351" fmla="*/ 6430991 h 7514867"/>
              <a:gd name="connsiteX1352" fmla="*/ 13795321 w 26589109"/>
              <a:gd name="connsiteY1352" fmla="*/ 6463298 h 7514867"/>
              <a:gd name="connsiteX1353" fmla="*/ 13585321 w 26589109"/>
              <a:gd name="connsiteY1353" fmla="*/ 6463298 h 7514867"/>
              <a:gd name="connsiteX1354" fmla="*/ 13343015 w 26589109"/>
              <a:gd name="connsiteY1354" fmla="*/ 6447145 h 7514867"/>
              <a:gd name="connsiteX1355" fmla="*/ 13133017 w 26589109"/>
              <a:gd name="connsiteY1355" fmla="*/ 6447145 h 7514867"/>
              <a:gd name="connsiteX1356" fmla="*/ 12890711 w 26589109"/>
              <a:gd name="connsiteY1356" fmla="*/ 6447145 h 7514867"/>
              <a:gd name="connsiteX1357" fmla="*/ 12583789 w 26589109"/>
              <a:gd name="connsiteY1357" fmla="*/ 6495606 h 7514867"/>
              <a:gd name="connsiteX1358" fmla="*/ 12293020 w 26589109"/>
              <a:gd name="connsiteY1358" fmla="*/ 6495606 h 7514867"/>
              <a:gd name="connsiteX1359" fmla="*/ 12212251 w 26589109"/>
              <a:gd name="connsiteY1359" fmla="*/ 6511760 h 7514867"/>
              <a:gd name="connsiteX1360" fmla="*/ 11953791 w 26589109"/>
              <a:gd name="connsiteY1360" fmla="*/ 6544067 h 7514867"/>
              <a:gd name="connsiteX1361" fmla="*/ 11646870 w 26589109"/>
              <a:gd name="connsiteY1361" fmla="*/ 6495606 h 7514867"/>
              <a:gd name="connsiteX1362" fmla="*/ 11356102 w 26589109"/>
              <a:gd name="connsiteY1362" fmla="*/ 6544067 h 7514867"/>
              <a:gd name="connsiteX1363" fmla="*/ 11049181 w 26589109"/>
              <a:gd name="connsiteY1363" fmla="*/ 6560221 h 7514867"/>
              <a:gd name="connsiteX1364" fmla="*/ 10936103 w 26589109"/>
              <a:gd name="connsiteY1364" fmla="*/ 6527914 h 7514867"/>
              <a:gd name="connsiteX1365" fmla="*/ 10839181 w 26589109"/>
              <a:gd name="connsiteY1365" fmla="*/ 6479452 h 7514867"/>
              <a:gd name="connsiteX1366" fmla="*/ 10806874 w 26589109"/>
              <a:gd name="connsiteY1366" fmla="*/ 6640990 h 7514867"/>
              <a:gd name="connsiteX1367" fmla="*/ 10629182 w 26589109"/>
              <a:gd name="connsiteY1367" fmla="*/ 6754066 h 7514867"/>
              <a:gd name="connsiteX1368" fmla="*/ 10580721 w 26589109"/>
              <a:gd name="connsiteY1368" fmla="*/ 6721758 h 7514867"/>
              <a:gd name="connsiteX1369" fmla="*/ 10516105 w 26589109"/>
              <a:gd name="connsiteY1369" fmla="*/ 6737913 h 7514867"/>
              <a:gd name="connsiteX1370" fmla="*/ 10419182 w 26589109"/>
              <a:gd name="connsiteY1370" fmla="*/ 6754066 h 7514867"/>
              <a:gd name="connsiteX1371" fmla="*/ 10209184 w 26589109"/>
              <a:gd name="connsiteY1371" fmla="*/ 6624836 h 7514867"/>
              <a:gd name="connsiteX1372" fmla="*/ 10160722 w 26589109"/>
              <a:gd name="connsiteY1372" fmla="*/ 6657144 h 7514867"/>
              <a:gd name="connsiteX1373" fmla="*/ 10112261 w 26589109"/>
              <a:gd name="connsiteY1373" fmla="*/ 6640990 h 7514867"/>
              <a:gd name="connsiteX1374" fmla="*/ 10015338 w 26589109"/>
              <a:gd name="connsiteY1374" fmla="*/ 6560221 h 7514867"/>
              <a:gd name="connsiteX1375" fmla="*/ 9724570 w 26589109"/>
              <a:gd name="connsiteY1375" fmla="*/ 6673297 h 7514867"/>
              <a:gd name="connsiteX1376" fmla="*/ 9724570 w 26589109"/>
              <a:gd name="connsiteY1376" fmla="*/ 6737913 h 7514867"/>
              <a:gd name="connsiteX1377" fmla="*/ 9740725 w 26589109"/>
              <a:gd name="connsiteY1377" fmla="*/ 6770220 h 7514867"/>
              <a:gd name="connsiteX1378" fmla="*/ 9595340 w 26589109"/>
              <a:gd name="connsiteY1378" fmla="*/ 6786374 h 7514867"/>
              <a:gd name="connsiteX1379" fmla="*/ 9563033 w 26589109"/>
              <a:gd name="connsiteY1379" fmla="*/ 6705605 h 7514867"/>
              <a:gd name="connsiteX1380" fmla="*/ 9595340 w 26589109"/>
              <a:gd name="connsiteY1380" fmla="*/ 6657144 h 7514867"/>
              <a:gd name="connsiteX1381" fmla="*/ 9579186 w 26589109"/>
              <a:gd name="connsiteY1381" fmla="*/ 6608683 h 7514867"/>
              <a:gd name="connsiteX1382" fmla="*/ 9530725 w 26589109"/>
              <a:gd name="connsiteY1382" fmla="*/ 6624836 h 7514867"/>
              <a:gd name="connsiteX1383" fmla="*/ 9514571 w 26589109"/>
              <a:gd name="connsiteY1383" fmla="*/ 6673297 h 7514867"/>
              <a:gd name="connsiteX1384" fmla="*/ 9514571 w 26589109"/>
              <a:gd name="connsiteY1384" fmla="*/ 6737913 h 7514867"/>
              <a:gd name="connsiteX1385" fmla="*/ 9482264 w 26589109"/>
              <a:gd name="connsiteY1385" fmla="*/ 6834835 h 7514867"/>
              <a:gd name="connsiteX1386" fmla="*/ 9466110 w 26589109"/>
              <a:gd name="connsiteY1386" fmla="*/ 6754066 h 7514867"/>
              <a:gd name="connsiteX1387" fmla="*/ 9466110 w 26589109"/>
              <a:gd name="connsiteY1387" fmla="*/ 6689451 h 7514867"/>
              <a:gd name="connsiteX1388" fmla="*/ 9401495 w 26589109"/>
              <a:gd name="connsiteY1388" fmla="*/ 6608683 h 7514867"/>
              <a:gd name="connsiteX1389" fmla="*/ 9288418 w 26589109"/>
              <a:gd name="connsiteY1389" fmla="*/ 6576375 h 7514867"/>
              <a:gd name="connsiteX1390" fmla="*/ 9159188 w 26589109"/>
              <a:gd name="connsiteY1390" fmla="*/ 6576375 h 7514867"/>
              <a:gd name="connsiteX1391" fmla="*/ 8916882 w 26589109"/>
              <a:gd name="connsiteY1391" fmla="*/ 6608683 h 7514867"/>
              <a:gd name="connsiteX1392" fmla="*/ 8771497 w 26589109"/>
              <a:gd name="connsiteY1392" fmla="*/ 6608683 h 7514867"/>
              <a:gd name="connsiteX1393" fmla="*/ 8448422 w 26589109"/>
              <a:gd name="connsiteY1393" fmla="*/ 6608683 h 7514867"/>
              <a:gd name="connsiteX1394" fmla="*/ 8367653 w 26589109"/>
              <a:gd name="connsiteY1394" fmla="*/ 6640990 h 7514867"/>
              <a:gd name="connsiteX1395" fmla="*/ 8044579 w 26589109"/>
              <a:gd name="connsiteY1395" fmla="*/ 6689451 h 7514867"/>
              <a:gd name="connsiteX1396" fmla="*/ 7673041 w 26589109"/>
              <a:gd name="connsiteY1396" fmla="*/ 6657144 h 7514867"/>
              <a:gd name="connsiteX1397" fmla="*/ 7495350 w 26589109"/>
              <a:gd name="connsiteY1397" fmla="*/ 6802527 h 7514867"/>
              <a:gd name="connsiteX1398" fmla="*/ 7430735 w 26589109"/>
              <a:gd name="connsiteY1398" fmla="*/ 6786374 h 7514867"/>
              <a:gd name="connsiteX1399" fmla="*/ 7446888 w 26589109"/>
              <a:gd name="connsiteY1399" fmla="*/ 6705605 h 7514867"/>
              <a:gd name="connsiteX1400" fmla="*/ 7463043 w 26589109"/>
              <a:gd name="connsiteY1400" fmla="*/ 6576375 h 7514867"/>
              <a:gd name="connsiteX1401" fmla="*/ 7398427 w 26589109"/>
              <a:gd name="connsiteY1401" fmla="*/ 6560221 h 7514867"/>
              <a:gd name="connsiteX1402" fmla="*/ 7269198 w 26589109"/>
              <a:gd name="connsiteY1402" fmla="*/ 6689451 h 7514867"/>
              <a:gd name="connsiteX1403" fmla="*/ 7156122 w 26589109"/>
              <a:gd name="connsiteY1403" fmla="*/ 6689451 h 7514867"/>
              <a:gd name="connsiteX1404" fmla="*/ 6946122 w 26589109"/>
              <a:gd name="connsiteY1404" fmla="*/ 6608683 h 7514867"/>
              <a:gd name="connsiteX1405" fmla="*/ 6865353 w 26589109"/>
              <a:gd name="connsiteY1405" fmla="*/ 6624836 h 7514867"/>
              <a:gd name="connsiteX1406" fmla="*/ 6493816 w 26589109"/>
              <a:gd name="connsiteY1406" fmla="*/ 6640990 h 7514867"/>
              <a:gd name="connsiteX1407" fmla="*/ 6445355 w 26589109"/>
              <a:gd name="connsiteY1407" fmla="*/ 6624836 h 7514867"/>
              <a:gd name="connsiteX1408" fmla="*/ 6380740 w 26589109"/>
              <a:gd name="connsiteY1408" fmla="*/ 6673297 h 7514867"/>
              <a:gd name="connsiteX1409" fmla="*/ 6251510 w 26589109"/>
              <a:gd name="connsiteY1409" fmla="*/ 6705605 h 7514867"/>
              <a:gd name="connsiteX1410" fmla="*/ 6170741 w 26589109"/>
              <a:gd name="connsiteY1410" fmla="*/ 6689451 h 7514867"/>
              <a:gd name="connsiteX1411" fmla="*/ 6170741 w 26589109"/>
              <a:gd name="connsiteY1411" fmla="*/ 6737913 h 7514867"/>
              <a:gd name="connsiteX1412" fmla="*/ 6186894 w 26589109"/>
              <a:gd name="connsiteY1412" fmla="*/ 6786374 h 7514867"/>
              <a:gd name="connsiteX1413" fmla="*/ 6138433 w 26589109"/>
              <a:gd name="connsiteY1413" fmla="*/ 6802527 h 7514867"/>
              <a:gd name="connsiteX1414" fmla="*/ 5879973 w 26589109"/>
              <a:gd name="connsiteY1414" fmla="*/ 6754066 h 7514867"/>
              <a:gd name="connsiteX1415" fmla="*/ 5863819 w 26589109"/>
              <a:gd name="connsiteY1415" fmla="*/ 6802527 h 7514867"/>
              <a:gd name="connsiteX1416" fmla="*/ 5928434 w 26589109"/>
              <a:gd name="connsiteY1416" fmla="*/ 6867142 h 7514867"/>
              <a:gd name="connsiteX1417" fmla="*/ 5944589 w 26589109"/>
              <a:gd name="connsiteY1417" fmla="*/ 6915604 h 7514867"/>
              <a:gd name="connsiteX1418" fmla="*/ 5912280 w 26589109"/>
              <a:gd name="connsiteY1418" fmla="*/ 6931758 h 7514867"/>
              <a:gd name="connsiteX1419" fmla="*/ 5879973 w 26589109"/>
              <a:gd name="connsiteY1419" fmla="*/ 6931758 h 7514867"/>
              <a:gd name="connsiteX1420" fmla="*/ 5686128 w 26589109"/>
              <a:gd name="connsiteY1420" fmla="*/ 6883296 h 7514867"/>
              <a:gd name="connsiteX1421" fmla="*/ 5379206 w 26589109"/>
              <a:gd name="connsiteY1421" fmla="*/ 6834835 h 7514867"/>
              <a:gd name="connsiteX1422" fmla="*/ 5363052 w 26589109"/>
              <a:gd name="connsiteY1422" fmla="*/ 6850989 h 7514867"/>
              <a:gd name="connsiteX1423" fmla="*/ 5379206 w 26589109"/>
              <a:gd name="connsiteY1423" fmla="*/ 6867142 h 7514867"/>
              <a:gd name="connsiteX1424" fmla="*/ 5556898 w 26589109"/>
              <a:gd name="connsiteY1424" fmla="*/ 6947911 h 7514867"/>
              <a:gd name="connsiteX1425" fmla="*/ 5540744 w 26589109"/>
              <a:gd name="connsiteY1425" fmla="*/ 6980219 h 7514867"/>
              <a:gd name="connsiteX1426" fmla="*/ 5363052 w 26589109"/>
              <a:gd name="connsiteY1426" fmla="*/ 6996372 h 7514867"/>
              <a:gd name="connsiteX1427" fmla="*/ 5072284 w 26589109"/>
              <a:gd name="connsiteY1427" fmla="*/ 6996372 h 7514867"/>
              <a:gd name="connsiteX1428" fmla="*/ 5039977 w 26589109"/>
              <a:gd name="connsiteY1428" fmla="*/ 7044834 h 7514867"/>
              <a:gd name="connsiteX1429" fmla="*/ 4959208 w 26589109"/>
              <a:gd name="connsiteY1429" fmla="*/ 7109449 h 7514867"/>
              <a:gd name="connsiteX1430" fmla="*/ 4797670 w 26589109"/>
              <a:gd name="connsiteY1430" fmla="*/ 7077141 h 7514867"/>
              <a:gd name="connsiteX1431" fmla="*/ 4636133 w 26589109"/>
              <a:gd name="connsiteY1431" fmla="*/ 7060988 h 7514867"/>
              <a:gd name="connsiteX1432" fmla="*/ 4555364 w 26589109"/>
              <a:gd name="connsiteY1432" fmla="*/ 7109449 h 7514867"/>
              <a:gd name="connsiteX1433" fmla="*/ 4442287 w 26589109"/>
              <a:gd name="connsiteY1433" fmla="*/ 7109449 h 7514867"/>
              <a:gd name="connsiteX1434" fmla="*/ 4296903 w 26589109"/>
              <a:gd name="connsiteY1434" fmla="*/ 7174064 h 7514867"/>
              <a:gd name="connsiteX1435" fmla="*/ 4167673 w 26589109"/>
              <a:gd name="connsiteY1435" fmla="*/ 7206371 h 7514867"/>
              <a:gd name="connsiteX1436" fmla="*/ 4070751 w 26589109"/>
              <a:gd name="connsiteY1436" fmla="*/ 7206371 h 7514867"/>
              <a:gd name="connsiteX1437" fmla="*/ 3973828 w 26589109"/>
              <a:gd name="connsiteY1437" fmla="*/ 7190218 h 7514867"/>
              <a:gd name="connsiteX1438" fmla="*/ 3505369 w 26589109"/>
              <a:gd name="connsiteY1438" fmla="*/ 7270987 h 7514867"/>
              <a:gd name="connsiteX1439" fmla="*/ 3408446 w 26589109"/>
              <a:gd name="connsiteY1439" fmla="*/ 7319448 h 7514867"/>
              <a:gd name="connsiteX1440" fmla="*/ 3295369 w 26589109"/>
              <a:gd name="connsiteY1440" fmla="*/ 7384063 h 7514867"/>
              <a:gd name="connsiteX1441" fmla="*/ 3214600 w 26589109"/>
              <a:gd name="connsiteY1441" fmla="*/ 7400216 h 7514867"/>
              <a:gd name="connsiteX1442" fmla="*/ 2923833 w 26589109"/>
              <a:gd name="connsiteY1442" fmla="*/ 7513293 h 7514867"/>
              <a:gd name="connsiteX1443" fmla="*/ 2633065 w 26589109"/>
              <a:gd name="connsiteY1443" fmla="*/ 7367909 h 7514867"/>
              <a:gd name="connsiteX1444" fmla="*/ 2536142 w 26589109"/>
              <a:gd name="connsiteY1444" fmla="*/ 7319448 h 7514867"/>
              <a:gd name="connsiteX1445" fmla="*/ 2487681 w 26589109"/>
              <a:gd name="connsiteY1445" fmla="*/ 7319448 h 7514867"/>
              <a:gd name="connsiteX1446" fmla="*/ 2342297 w 26589109"/>
              <a:gd name="connsiteY1446" fmla="*/ 7400216 h 7514867"/>
              <a:gd name="connsiteX1447" fmla="*/ 2196913 w 26589109"/>
              <a:gd name="connsiteY1447" fmla="*/ 7432524 h 7514867"/>
              <a:gd name="connsiteX1448" fmla="*/ 2051529 w 26589109"/>
              <a:gd name="connsiteY1448" fmla="*/ 7432524 h 7514867"/>
              <a:gd name="connsiteX1449" fmla="*/ 1906145 w 26589109"/>
              <a:gd name="connsiteY1449" fmla="*/ 7432524 h 7514867"/>
              <a:gd name="connsiteX1450" fmla="*/ 1599223 w 26589109"/>
              <a:gd name="connsiteY1450" fmla="*/ 7351755 h 7514867"/>
              <a:gd name="connsiteX1451" fmla="*/ 1486147 w 26589109"/>
              <a:gd name="connsiteY1451" fmla="*/ 7319448 h 7514867"/>
              <a:gd name="connsiteX1452" fmla="*/ 1421532 w 26589109"/>
              <a:gd name="connsiteY1452" fmla="*/ 7206371 h 7514867"/>
              <a:gd name="connsiteX1453" fmla="*/ 1453839 w 26589109"/>
              <a:gd name="connsiteY1453" fmla="*/ 7157910 h 7514867"/>
              <a:gd name="connsiteX1454" fmla="*/ 1663838 w 26589109"/>
              <a:gd name="connsiteY1454" fmla="*/ 7157910 h 7514867"/>
              <a:gd name="connsiteX1455" fmla="*/ 1857684 w 26589109"/>
              <a:gd name="connsiteY1455" fmla="*/ 7157910 h 7514867"/>
              <a:gd name="connsiteX1456" fmla="*/ 1970760 w 26589109"/>
              <a:gd name="connsiteY1456" fmla="*/ 7206371 h 7514867"/>
              <a:gd name="connsiteX1457" fmla="*/ 2051529 w 26589109"/>
              <a:gd name="connsiteY1457" fmla="*/ 7190218 h 7514867"/>
              <a:gd name="connsiteX1458" fmla="*/ 2180759 w 26589109"/>
              <a:gd name="connsiteY1458" fmla="*/ 6980219 h 7514867"/>
              <a:gd name="connsiteX1459" fmla="*/ 2293836 w 26589109"/>
              <a:gd name="connsiteY1459" fmla="*/ 6947911 h 7514867"/>
              <a:gd name="connsiteX1460" fmla="*/ 2358451 w 26589109"/>
              <a:gd name="connsiteY1460" fmla="*/ 6931758 h 7514867"/>
              <a:gd name="connsiteX1461" fmla="*/ 2519988 w 26589109"/>
              <a:gd name="connsiteY1461" fmla="*/ 6947911 h 7514867"/>
              <a:gd name="connsiteX1462" fmla="*/ 2826910 w 26589109"/>
              <a:gd name="connsiteY1462" fmla="*/ 6947911 h 7514867"/>
              <a:gd name="connsiteX1463" fmla="*/ 2988448 w 26589109"/>
              <a:gd name="connsiteY1463" fmla="*/ 6915604 h 7514867"/>
              <a:gd name="connsiteX1464" fmla="*/ 3101524 w 26589109"/>
              <a:gd name="connsiteY1464" fmla="*/ 6899450 h 7514867"/>
              <a:gd name="connsiteX1465" fmla="*/ 3182293 w 26589109"/>
              <a:gd name="connsiteY1465" fmla="*/ 6883296 h 7514867"/>
              <a:gd name="connsiteX1466" fmla="*/ 3440753 w 26589109"/>
              <a:gd name="connsiteY1466" fmla="*/ 6754066 h 7514867"/>
              <a:gd name="connsiteX1467" fmla="*/ 3715367 w 26589109"/>
              <a:gd name="connsiteY1467" fmla="*/ 6770220 h 7514867"/>
              <a:gd name="connsiteX1468" fmla="*/ 3973828 w 26589109"/>
              <a:gd name="connsiteY1468" fmla="*/ 6786374 h 7514867"/>
              <a:gd name="connsiteX1469" fmla="*/ 4313057 w 26589109"/>
              <a:gd name="connsiteY1469" fmla="*/ 6705605 h 7514867"/>
              <a:gd name="connsiteX1470" fmla="*/ 4523056 w 26589109"/>
              <a:gd name="connsiteY1470" fmla="*/ 6705605 h 7514867"/>
              <a:gd name="connsiteX1471" fmla="*/ 4636133 w 26589109"/>
              <a:gd name="connsiteY1471" fmla="*/ 6721758 h 7514867"/>
              <a:gd name="connsiteX1472" fmla="*/ 4733055 w 26589109"/>
              <a:gd name="connsiteY1472" fmla="*/ 6592528 h 7514867"/>
              <a:gd name="connsiteX1473" fmla="*/ 4700748 w 26589109"/>
              <a:gd name="connsiteY1473" fmla="*/ 6560221 h 7514867"/>
              <a:gd name="connsiteX1474" fmla="*/ 4619979 w 26589109"/>
              <a:gd name="connsiteY1474" fmla="*/ 6560221 h 7514867"/>
              <a:gd name="connsiteX1475" fmla="*/ 4587671 w 26589109"/>
              <a:gd name="connsiteY1475" fmla="*/ 6495606 h 7514867"/>
              <a:gd name="connsiteX1476" fmla="*/ 4619979 w 26589109"/>
              <a:gd name="connsiteY1476" fmla="*/ 6463298 h 7514867"/>
              <a:gd name="connsiteX1477" fmla="*/ 4700748 w 26589109"/>
              <a:gd name="connsiteY1477" fmla="*/ 6463298 h 7514867"/>
              <a:gd name="connsiteX1478" fmla="*/ 4749209 w 26589109"/>
              <a:gd name="connsiteY1478" fmla="*/ 6414837 h 7514867"/>
              <a:gd name="connsiteX1479" fmla="*/ 4846889 w 26589109"/>
              <a:gd name="connsiteY1479" fmla="*/ 6485257 h 7514867"/>
              <a:gd name="connsiteX1480" fmla="*/ 4852989 w 26589109"/>
              <a:gd name="connsiteY1480" fmla="*/ 6502159 h 7514867"/>
              <a:gd name="connsiteX1481" fmla="*/ 4846132 w 26589109"/>
              <a:gd name="connsiteY1481" fmla="*/ 6511760 h 7514867"/>
              <a:gd name="connsiteX1482" fmla="*/ 4862285 w 26589109"/>
              <a:gd name="connsiteY1482" fmla="*/ 6527914 h 7514867"/>
              <a:gd name="connsiteX1483" fmla="*/ 4926900 w 26589109"/>
              <a:gd name="connsiteY1483" fmla="*/ 6527914 h 7514867"/>
              <a:gd name="connsiteX1484" fmla="*/ 5039977 w 26589109"/>
              <a:gd name="connsiteY1484" fmla="*/ 6527914 h 7514867"/>
              <a:gd name="connsiteX1485" fmla="*/ 5072284 w 26589109"/>
              <a:gd name="connsiteY1485" fmla="*/ 6527914 h 7514867"/>
              <a:gd name="connsiteX1486" fmla="*/ 5217668 w 26589109"/>
              <a:gd name="connsiteY1486" fmla="*/ 6527914 h 7514867"/>
              <a:gd name="connsiteX1487" fmla="*/ 5298437 w 26589109"/>
              <a:gd name="connsiteY1487" fmla="*/ 6430991 h 7514867"/>
              <a:gd name="connsiteX1488" fmla="*/ 5379206 w 26589109"/>
              <a:gd name="connsiteY1488" fmla="*/ 6430991 h 7514867"/>
              <a:gd name="connsiteX1489" fmla="*/ 5476129 w 26589109"/>
              <a:gd name="connsiteY1489" fmla="*/ 6414837 h 7514867"/>
              <a:gd name="connsiteX1490" fmla="*/ 5621512 w 26589109"/>
              <a:gd name="connsiteY1490" fmla="*/ 6398683 h 7514867"/>
              <a:gd name="connsiteX1491" fmla="*/ 5702281 w 26589109"/>
              <a:gd name="connsiteY1491" fmla="*/ 6398683 h 7514867"/>
              <a:gd name="connsiteX1492" fmla="*/ 5750742 w 26589109"/>
              <a:gd name="connsiteY1492" fmla="*/ 6366376 h 7514867"/>
              <a:gd name="connsiteX1493" fmla="*/ 5637667 w 26589109"/>
              <a:gd name="connsiteY1493" fmla="*/ 6237146 h 7514867"/>
              <a:gd name="connsiteX1494" fmla="*/ 5492282 w 26589109"/>
              <a:gd name="connsiteY1494" fmla="*/ 6237146 h 7514867"/>
              <a:gd name="connsiteX1495" fmla="*/ 5411514 w 26589109"/>
              <a:gd name="connsiteY1495" fmla="*/ 6317914 h 7514867"/>
              <a:gd name="connsiteX1496" fmla="*/ 5282283 w 26589109"/>
              <a:gd name="connsiteY1496" fmla="*/ 6301761 h 7514867"/>
              <a:gd name="connsiteX1497" fmla="*/ 5233822 w 26589109"/>
              <a:gd name="connsiteY1497" fmla="*/ 6285607 h 7514867"/>
              <a:gd name="connsiteX1498" fmla="*/ 5233822 w 26589109"/>
              <a:gd name="connsiteY1498" fmla="*/ 6253300 h 7514867"/>
              <a:gd name="connsiteX1499" fmla="*/ 5217668 w 26589109"/>
              <a:gd name="connsiteY1499" fmla="*/ 6253300 h 7514867"/>
              <a:gd name="connsiteX1500" fmla="*/ 5198738 w 26589109"/>
              <a:gd name="connsiteY1500" fmla="*/ 6249262 h 7514867"/>
              <a:gd name="connsiteX1501" fmla="*/ 5193058 w 26589109"/>
              <a:gd name="connsiteY1501" fmla="*/ 6253300 h 7514867"/>
              <a:gd name="connsiteX1502" fmla="*/ 5169207 w 26589109"/>
              <a:gd name="connsiteY1502" fmla="*/ 6253300 h 7514867"/>
              <a:gd name="connsiteX1503" fmla="*/ 5154968 w 26589109"/>
              <a:gd name="connsiteY1503" fmla="*/ 6286524 h 7514867"/>
              <a:gd name="connsiteX1504" fmla="*/ 5140307 w 26589109"/>
              <a:gd name="connsiteY1504" fmla="*/ 6287469 h 7514867"/>
              <a:gd name="connsiteX1505" fmla="*/ 4959208 w 26589109"/>
              <a:gd name="connsiteY1505" fmla="*/ 6220992 h 7514867"/>
              <a:gd name="connsiteX1506" fmla="*/ 4749209 w 26589109"/>
              <a:gd name="connsiteY1506" fmla="*/ 6220992 h 7514867"/>
              <a:gd name="connsiteX1507" fmla="*/ 4474595 w 26589109"/>
              <a:gd name="connsiteY1507" fmla="*/ 6237146 h 7514867"/>
              <a:gd name="connsiteX1508" fmla="*/ 4183827 w 26589109"/>
              <a:gd name="connsiteY1508" fmla="*/ 6269453 h 7514867"/>
              <a:gd name="connsiteX1509" fmla="*/ 3989982 w 26589109"/>
              <a:gd name="connsiteY1509" fmla="*/ 6285607 h 7514867"/>
              <a:gd name="connsiteX1510" fmla="*/ 3763829 w 26589109"/>
              <a:gd name="connsiteY1510" fmla="*/ 6334068 h 7514867"/>
              <a:gd name="connsiteX1511" fmla="*/ 3505369 w 26589109"/>
              <a:gd name="connsiteY1511" fmla="*/ 6253300 h 7514867"/>
              <a:gd name="connsiteX1512" fmla="*/ 3408446 w 26589109"/>
              <a:gd name="connsiteY1512" fmla="*/ 6172531 h 7514867"/>
              <a:gd name="connsiteX1513" fmla="*/ 3149985 w 26589109"/>
              <a:gd name="connsiteY1513" fmla="*/ 6172531 h 7514867"/>
              <a:gd name="connsiteX1514" fmla="*/ 2939987 w 26589109"/>
              <a:gd name="connsiteY1514" fmla="*/ 6285607 h 7514867"/>
              <a:gd name="connsiteX1515" fmla="*/ 2907679 w 26589109"/>
              <a:gd name="connsiteY1515" fmla="*/ 6237146 h 7514867"/>
              <a:gd name="connsiteX1516" fmla="*/ 2859218 w 26589109"/>
              <a:gd name="connsiteY1516" fmla="*/ 6188684 h 7514867"/>
              <a:gd name="connsiteX1517" fmla="*/ 2616911 w 26589109"/>
              <a:gd name="connsiteY1517" fmla="*/ 6188684 h 7514867"/>
              <a:gd name="connsiteX1518" fmla="*/ 2568450 w 26589109"/>
              <a:gd name="connsiteY1518" fmla="*/ 6188684 h 7514867"/>
              <a:gd name="connsiteX1519" fmla="*/ 2326143 w 26589109"/>
              <a:gd name="connsiteY1519" fmla="*/ 6172531 h 7514867"/>
              <a:gd name="connsiteX1520" fmla="*/ 2132298 w 26589109"/>
              <a:gd name="connsiteY1520" fmla="*/ 6269453 h 7514867"/>
              <a:gd name="connsiteX1521" fmla="*/ 1825376 w 26589109"/>
              <a:gd name="connsiteY1521" fmla="*/ 6334068 h 7514867"/>
              <a:gd name="connsiteX1522" fmla="*/ 1502301 w 26589109"/>
              <a:gd name="connsiteY1522" fmla="*/ 6334068 h 7514867"/>
              <a:gd name="connsiteX1523" fmla="*/ 1243840 w 26589109"/>
              <a:gd name="connsiteY1523" fmla="*/ 6237146 h 7514867"/>
              <a:gd name="connsiteX1524" fmla="*/ 1098457 w 26589109"/>
              <a:gd name="connsiteY1524" fmla="*/ 6075608 h 7514867"/>
              <a:gd name="connsiteX1525" fmla="*/ 1130764 w 26589109"/>
              <a:gd name="connsiteY1525" fmla="*/ 5978686 h 7514867"/>
              <a:gd name="connsiteX1526" fmla="*/ 1292302 w 26589109"/>
              <a:gd name="connsiteY1526" fmla="*/ 5930224 h 7514867"/>
              <a:gd name="connsiteX1527" fmla="*/ 1437686 w 26589109"/>
              <a:gd name="connsiteY1527" fmla="*/ 5930224 h 7514867"/>
              <a:gd name="connsiteX1528" fmla="*/ 1663838 w 26589109"/>
              <a:gd name="connsiteY1528" fmla="*/ 5946378 h 7514867"/>
              <a:gd name="connsiteX1529" fmla="*/ 2083836 w 26589109"/>
              <a:gd name="connsiteY1529" fmla="*/ 5946378 h 7514867"/>
              <a:gd name="connsiteX1530" fmla="*/ 2245374 w 26589109"/>
              <a:gd name="connsiteY1530" fmla="*/ 5865609 h 7514867"/>
              <a:gd name="connsiteX1531" fmla="*/ 2293836 w 26589109"/>
              <a:gd name="connsiteY1531" fmla="*/ 5865609 h 7514867"/>
              <a:gd name="connsiteX1532" fmla="*/ 2326143 w 26589109"/>
              <a:gd name="connsiteY1532" fmla="*/ 5930224 h 7514867"/>
              <a:gd name="connsiteX1533" fmla="*/ 2358451 w 26589109"/>
              <a:gd name="connsiteY1533" fmla="*/ 5881763 h 7514867"/>
              <a:gd name="connsiteX1534" fmla="*/ 2471527 w 26589109"/>
              <a:gd name="connsiteY1534" fmla="*/ 5800995 h 7514867"/>
              <a:gd name="connsiteX1535" fmla="*/ 2568450 w 26589109"/>
              <a:gd name="connsiteY1535" fmla="*/ 5817148 h 7514867"/>
              <a:gd name="connsiteX1536" fmla="*/ 2649218 w 26589109"/>
              <a:gd name="connsiteY1536" fmla="*/ 5800995 h 7514867"/>
              <a:gd name="connsiteX1537" fmla="*/ 2713834 w 26589109"/>
              <a:gd name="connsiteY1537" fmla="*/ 5736379 h 7514867"/>
              <a:gd name="connsiteX1538" fmla="*/ 2778449 w 26589109"/>
              <a:gd name="connsiteY1538" fmla="*/ 5752533 h 7514867"/>
              <a:gd name="connsiteX1539" fmla="*/ 2859218 w 26589109"/>
              <a:gd name="connsiteY1539" fmla="*/ 5817148 h 7514867"/>
              <a:gd name="connsiteX1540" fmla="*/ 2972294 w 26589109"/>
              <a:gd name="connsiteY1540" fmla="*/ 5784840 h 7514867"/>
              <a:gd name="connsiteX1541" fmla="*/ 3036909 w 26589109"/>
              <a:gd name="connsiteY1541" fmla="*/ 5687918 h 7514867"/>
              <a:gd name="connsiteX1542" fmla="*/ 3069217 w 26589109"/>
              <a:gd name="connsiteY1542" fmla="*/ 5655610 h 7514867"/>
              <a:gd name="connsiteX1543" fmla="*/ 3133832 w 26589109"/>
              <a:gd name="connsiteY1543" fmla="*/ 5623303 h 7514867"/>
              <a:gd name="connsiteX1544" fmla="*/ 3101524 w 26589109"/>
              <a:gd name="connsiteY1544" fmla="*/ 5574842 h 7514867"/>
              <a:gd name="connsiteX1545" fmla="*/ 3020755 w 26589109"/>
              <a:gd name="connsiteY1545" fmla="*/ 5542534 h 7514867"/>
              <a:gd name="connsiteX1546" fmla="*/ 2923833 w 26589109"/>
              <a:gd name="connsiteY1546" fmla="*/ 5510226 h 7514867"/>
              <a:gd name="connsiteX1547" fmla="*/ 2939987 w 26589109"/>
              <a:gd name="connsiteY1547" fmla="*/ 5316382 h 7514867"/>
              <a:gd name="connsiteX1548" fmla="*/ 3020755 w 26589109"/>
              <a:gd name="connsiteY1548" fmla="*/ 5251766 h 7514867"/>
              <a:gd name="connsiteX1549" fmla="*/ 3085370 w 26589109"/>
              <a:gd name="connsiteY1549" fmla="*/ 5122536 h 7514867"/>
              <a:gd name="connsiteX1550" fmla="*/ 3069217 w 26589109"/>
              <a:gd name="connsiteY1550" fmla="*/ 5090229 h 7514867"/>
              <a:gd name="connsiteX1551" fmla="*/ 3053063 w 26589109"/>
              <a:gd name="connsiteY1551" fmla="*/ 5074075 h 7514867"/>
              <a:gd name="connsiteX1552" fmla="*/ 2956140 w 26589109"/>
              <a:gd name="connsiteY1552" fmla="*/ 5154844 h 7514867"/>
              <a:gd name="connsiteX1553" fmla="*/ 2843064 w 26589109"/>
              <a:gd name="connsiteY1553" fmla="*/ 5154844 h 7514867"/>
              <a:gd name="connsiteX1554" fmla="*/ 2778449 w 26589109"/>
              <a:gd name="connsiteY1554" fmla="*/ 5154844 h 7514867"/>
              <a:gd name="connsiteX1555" fmla="*/ 2568450 w 26589109"/>
              <a:gd name="connsiteY1555" fmla="*/ 5235613 h 7514867"/>
              <a:gd name="connsiteX1556" fmla="*/ 2342297 w 26589109"/>
              <a:gd name="connsiteY1556" fmla="*/ 5267920 h 7514867"/>
              <a:gd name="connsiteX1557" fmla="*/ 2067683 w 26589109"/>
              <a:gd name="connsiteY1557" fmla="*/ 5203305 h 7514867"/>
              <a:gd name="connsiteX1558" fmla="*/ 1938453 w 26589109"/>
              <a:gd name="connsiteY1558" fmla="*/ 5138690 h 7514867"/>
              <a:gd name="connsiteX1559" fmla="*/ 1712300 w 26589109"/>
              <a:gd name="connsiteY1559" fmla="*/ 5106383 h 7514867"/>
              <a:gd name="connsiteX1560" fmla="*/ 1663838 w 26589109"/>
              <a:gd name="connsiteY1560" fmla="*/ 5090229 h 7514867"/>
              <a:gd name="connsiteX1561" fmla="*/ 1502301 w 26589109"/>
              <a:gd name="connsiteY1561" fmla="*/ 5074075 h 7514867"/>
              <a:gd name="connsiteX1562" fmla="*/ 1179225 w 26589109"/>
              <a:gd name="connsiteY1562" fmla="*/ 5106383 h 7514867"/>
              <a:gd name="connsiteX1563" fmla="*/ 1098457 w 26589109"/>
              <a:gd name="connsiteY1563" fmla="*/ 5057921 h 7514867"/>
              <a:gd name="connsiteX1564" fmla="*/ 823842 w 26589109"/>
              <a:gd name="connsiteY1564" fmla="*/ 5009460 h 7514867"/>
              <a:gd name="connsiteX1565" fmla="*/ 629997 w 26589109"/>
              <a:gd name="connsiteY1565" fmla="*/ 4880230 h 7514867"/>
              <a:gd name="connsiteX1566" fmla="*/ 710766 w 26589109"/>
              <a:gd name="connsiteY1566" fmla="*/ 4767154 h 7514867"/>
              <a:gd name="connsiteX1567" fmla="*/ 904611 w 26589109"/>
              <a:gd name="connsiteY1567" fmla="*/ 4702539 h 7514867"/>
              <a:gd name="connsiteX1568" fmla="*/ 1082303 w 26589109"/>
              <a:gd name="connsiteY1568" fmla="*/ 4702539 h 7514867"/>
              <a:gd name="connsiteX1569" fmla="*/ 1308456 w 26589109"/>
              <a:gd name="connsiteY1569" fmla="*/ 4654077 h 7514867"/>
              <a:gd name="connsiteX1570" fmla="*/ 1421532 w 26589109"/>
              <a:gd name="connsiteY1570" fmla="*/ 4637924 h 7514867"/>
              <a:gd name="connsiteX1571" fmla="*/ 1583070 w 26589109"/>
              <a:gd name="connsiteY1571" fmla="*/ 4670231 h 7514867"/>
              <a:gd name="connsiteX1572" fmla="*/ 1760761 w 26589109"/>
              <a:gd name="connsiteY1572" fmla="*/ 4637924 h 7514867"/>
              <a:gd name="connsiteX1573" fmla="*/ 2099990 w 26589109"/>
              <a:gd name="connsiteY1573" fmla="*/ 4589462 h 7514867"/>
              <a:gd name="connsiteX1574" fmla="*/ 2423066 w 26589109"/>
              <a:gd name="connsiteY1574" fmla="*/ 4460232 h 7514867"/>
              <a:gd name="connsiteX1575" fmla="*/ 2374604 w 26589109"/>
              <a:gd name="connsiteY1575" fmla="*/ 4395617 h 7514867"/>
              <a:gd name="connsiteX1576" fmla="*/ 2229221 w 26589109"/>
              <a:gd name="connsiteY1576" fmla="*/ 4395617 h 7514867"/>
              <a:gd name="connsiteX1577" fmla="*/ 2213067 w 26589109"/>
              <a:gd name="connsiteY1577" fmla="*/ 4363310 h 7514867"/>
              <a:gd name="connsiteX1578" fmla="*/ 2326143 w 26589109"/>
              <a:gd name="connsiteY1578" fmla="*/ 4201772 h 7514867"/>
              <a:gd name="connsiteX1579" fmla="*/ 2600757 w 26589109"/>
              <a:gd name="connsiteY1579" fmla="*/ 4121003 h 7514867"/>
              <a:gd name="connsiteX1580" fmla="*/ 2810756 w 26589109"/>
              <a:gd name="connsiteY1580" fmla="*/ 4121003 h 7514867"/>
              <a:gd name="connsiteX1581" fmla="*/ 2972294 w 26589109"/>
              <a:gd name="connsiteY1581" fmla="*/ 4282541 h 7514867"/>
              <a:gd name="connsiteX1582" fmla="*/ 3053063 w 26589109"/>
              <a:gd name="connsiteY1582" fmla="*/ 4347156 h 7514867"/>
              <a:gd name="connsiteX1583" fmla="*/ 3166139 w 26589109"/>
              <a:gd name="connsiteY1583" fmla="*/ 4347156 h 7514867"/>
              <a:gd name="connsiteX1584" fmla="*/ 3198447 w 26589109"/>
              <a:gd name="connsiteY1584" fmla="*/ 4314848 h 7514867"/>
              <a:gd name="connsiteX1585" fmla="*/ 3182293 w 26589109"/>
              <a:gd name="connsiteY1585" fmla="*/ 4298695 h 7514867"/>
              <a:gd name="connsiteX1586" fmla="*/ 3101524 w 26589109"/>
              <a:gd name="connsiteY1586" fmla="*/ 4298695 h 7514867"/>
              <a:gd name="connsiteX1587" fmla="*/ 3069217 w 26589109"/>
              <a:gd name="connsiteY1587" fmla="*/ 4266387 h 7514867"/>
              <a:gd name="connsiteX1588" fmla="*/ 3085370 w 26589109"/>
              <a:gd name="connsiteY1588" fmla="*/ 4250233 h 7514867"/>
              <a:gd name="connsiteX1589" fmla="*/ 3230754 w 26589109"/>
              <a:gd name="connsiteY1589" fmla="*/ 4234080 h 7514867"/>
              <a:gd name="connsiteX1590" fmla="*/ 3263062 w 26589109"/>
              <a:gd name="connsiteY1590" fmla="*/ 4185618 h 7514867"/>
              <a:gd name="connsiteX1591" fmla="*/ 3295369 w 26589109"/>
              <a:gd name="connsiteY1591" fmla="*/ 4072542 h 7514867"/>
              <a:gd name="connsiteX1592" fmla="*/ 3553830 w 26589109"/>
              <a:gd name="connsiteY1592" fmla="*/ 4007927 h 7514867"/>
              <a:gd name="connsiteX1593" fmla="*/ 3779982 w 26589109"/>
              <a:gd name="connsiteY1593" fmla="*/ 3943312 h 7514867"/>
              <a:gd name="connsiteX1594" fmla="*/ 3860751 w 26589109"/>
              <a:gd name="connsiteY1594" fmla="*/ 3911004 h 7514867"/>
              <a:gd name="connsiteX1595" fmla="*/ 3747675 w 26589109"/>
              <a:gd name="connsiteY1595" fmla="*/ 3894850 h 7514867"/>
              <a:gd name="connsiteX1596" fmla="*/ 3602291 w 26589109"/>
              <a:gd name="connsiteY1596" fmla="*/ 3894850 h 7514867"/>
              <a:gd name="connsiteX1597" fmla="*/ 3263062 w 26589109"/>
              <a:gd name="connsiteY1597" fmla="*/ 3943312 h 7514867"/>
              <a:gd name="connsiteX1598" fmla="*/ 3149985 w 26589109"/>
              <a:gd name="connsiteY1598" fmla="*/ 3975619 h 7514867"/>
              <a:gd name="connsiteX1599" fmla="*/ 3053063 w 26589109"/>
              <a:gd name="connsiteY1599" fmla="*/ 3943312 h 7514867"/>
              <a:gd name="connsiteX1600" fmla="*/ 2972294 w 26589109"/>
              <a:gd name="connsiteY1600" fmla="*/ 3975619 h 7514867"/>
              <a:gd name="connsiteX1601" fmla="*/ 2891525 w 26589109"/>
              <a:gd name="connsiteY1601" fmla="*/ 3991773 h 7514867"/>
              <a:gd name="connsiteX1602" fmla="*/ 2681526 w 26589109"/>
              <a:gd name="connsiteY1602" fmla="*/ 3975619 h 7514867"/>
              <a:gd name="connsiteX1603" fmla="*/ 2455373 w 26589109"/>
              <a:gd name="connsiteY1603" fmla="*/ 3991773 h 7514867"/>
              <a:gd name="connsiteX1604" fmla="*/ 2277682 w 26589109"/>
              <a:gd name="connsiteY1604" fmla="*/ 4104849 h 7514867"/>
              <a:gd name="connsiteX1605" fmla="*/ 2099990 w 26589109"/>
              <a:gd name="connsiteY1605" fmla="*/ 4072542 h 7514867"/>
              <a:gd name="connsiteX1606" fmla="*/ 2083836 w 26589109"/>
              <a:gd name="connsiteY1606" fmla="*/ 4056388 h 7514867"/>
              <a:gd name="connsiteX1607" fmla="*/ 2051529 w 26589109"/>
              <a:gd name="connsiteY1607" fmla="*/ 4088695 h 7514867"/>
              <a:gd name="connsiteX1608" fmla="*/ 2051529 w 26589109"/>
              <a:gd name="connsiteY1608" fmla="*/ 4169464 h 7514867"/>
              <a:gd name="connsiteX1609" fmla="*/ 1970760 w 26589109"/>
              <a:gd name="connsiteY1609" fmla="*/ 4201772 h 7514867"/>
              <a:gd name="connsiteX1610" fmla="*/ 1793069 w 26589109"/>
              <a:gd name="connsiteY1610" fmla="*/ 4104849 h 7514867"/>
              <a:gd name="connsiteX1611" fmla="*/ 1712300 w 26589109"/>
              <a:gd name="connsiteY1611" fmla="*/ 4104849 h 7514867"/>
              <a:gd name="connsiteX1612" fmla="*/ 1663838 w 26589109"/>
              <a:gd name="connsiteY1612" fmla="*/ 4072542 h 7514867"/>
              <a:gd name="connsiteX1613" fmla="*/ 1712300 w 26589109"/>
              <a:gd name="connsiteY1613" fmla="*/ 4040234 h 7514867"/>
              <a:gd name="connsiteX1614" fmla="*/ 1760761 w 26589109"/>
              <a:gd name="connsiteY1614" fmla="*/ 3991773 h 7514867"/>
              <a:gd name="connsiteX1615" fmla="*/ 1744607 w 26589109"/>
              <a:gd name="connsiteY1615" fmla="*/ 3943312 h 7514867"/>
              <a:gd name="connsiteX1616" fmla="*/ 1469993 w 26589109"/>
              <a:gd name="connsiteY1616" fmla="*/ 4024080 h 7514867"/>
              <a:gd name="connsiteX1617" fmla="*/ 1405378 w 26589109"/>
              <a:gd name="connsiteY1617" fmla="*/ 3975619 h 7514867"/>
              <a:gd name="connsiteX1618" fmla="*/ 1324609 w 26589109"/>
              <a:gd name="connsiteY1618" fmla="*/ 3878697 h 7514867"/>
              <a:gd name="connsiteX1619" fmla="*/ 1146918 w 26589109"/>
              <a:gd name="connsiteY1619" fmla="*/ 3878697 h 7514867"/>
              <a:gd name="connsiteX1620" fmla="*/ 1017688 w 26589109"/>
              <a:gd name="connsiteY1620" fmla="*/ 3830235 h 7514867"/>
              <a:gd name="connsiteX1621" fmla="*/ 807689 w 26589109"/>
              <a:gd name="connsiteY1621" fmla="*/ 3797928 h 7514867"/>
              <a:gd name="connsiteX1622" fmla="*/ 565382 w 26589109"/>
              <a:gd name="connsiteY1622" fmla="*/ 3894850 h 7514867"/>
              <a:gd name="connsiteX1623" fmla="*/ 468459 w 26589109"/>
              <a:gd name="connsiteY1623" fmla="*/ 3765620 h 7514867"/>
              <a:gd name="connsiteX1624" fmla="*/ 387691 w 26589109"/>
              <a:gd name="connsiteY1624" fmla="*/ 3717159 h 7514867"/>
              <a:gd name="connsiteX1625" fmla="*/ 371537 w 26589109"/>
              <a:gd name="connsiteY1625" fmla="*/ 3668698 h 7514867"/>
              <a:gd name="connsiteX1626" fmla="*/ 371537 w 26589109"/>
              <a:gd name="connsiteY1626" fmla="*/ 3604083 h 7514867"/>
              <a:gd name="connsiteX1627" fmla="*/ 452306 w 26589109"/>
              <a:gd name="connsiteY1627" fmla="*/ 3604083 h 7514867"/>
              <a:gd name="connsiteX1628" fmla="*/ 581536 w 26589109"/>
              <a:gd name="connsiteY1628" fmla="*/ 3523314 h 7514867"/>
              <a:gd name="connsiteX1629" fmla="*/ 678458 w 26589109"/>
              <a:gd name="connsiteY1629" fmla="*/ 3410238 h 7514867"/>
              <a:gd name="connsiteX1630" fmla="*/ 662305 w 26589109"/>
              <a:gd name="connsiteY1630" fmla="*/ 3377930 h 7514867"/>
              <a:gd name="connsiteX1631" fmla="*/ 274614 w 26589109"/>
              <a:gd name="connsiteY1631" fmla="*/ 3377930 h 7514867"/>
              <a:gd name="connsiteX1632" fmla="*/ 242307 w 26589109"/>
              <a:gd name="connsiteY1632" fmla="*/ 3345623 h 7514867"/>
              <a:gd name="connsiteX1633" fmla="*/ 258460 w 26589109"/>
              <a:gd name="connsiteY1633" fmla="*/ 3329469 h 7514867"/>
              <a:gd name="connsiteX1634" fmla="*/ 468459 w 26589109"/>
              <a:gd name="connsiteY1634" fmla="*/ 3248700 h 7514867"/>
              <a:gd name="connsiteX1635" fmla="*/ 565382 w 26589109"/>
              <a:gd name="connsiteY1635" fmla="*/ 3200239 h 7514867"/>
              <a:gd name="connsiteX1636" fmla="*/ 629997 w 26589109"/>
              <a:gd name="connsiteY1636" fmla="*/ 3103316 h 7514867"/>
              <a:gd name="connsiteX1637" fmla="*/ 726920 w 26589109"/>
              <a:gd name="connsiteY1637" fmla="*/ 3006394 h 7514867"/>
              <a:gd name="connsiteX1638" fmla="*/ 743073 w 26589109"/>
              <a:gd name="connsiteY1638" fmla="*/ 2861010 h 7514867"/>
              <a:gd name="connsiteX1639" fmla="*/ 726920 w 26589109"/>
              <a:gd name="connsiteY1639" fmla="*/ 2747933 h 7514867"/>
              <a:gd name="connsiteX1640" fmla="*/ 678458 w 26589109"/>
              <a:gd name="connsiteY1640" fmla="*/ 2715626 h 7514867"/>
              <a:gd name="connsiteX1641" fmla="*/ 597690 w 26589109"/>
              <a:gd name="connsiteY1641" fmla="*/ 2602550 h 7514867"/>
              <a:gd name="connsiteX1642" fmla="*/ 452306 w 26589109"/>
              <a:gd name="connsiteY1642" fmla="*/ 2602550 h 7514867"/>
              <a:gd name="connsiteX1643" fmla="*/ 403844 w 26589109"/>
              <a:gd name="connsiteY1643" fmla="*/ 2586396 h 7514867"/>
              <a:gd name="connsiteX1644" fmla="*/ 436152 w 26589109"/>
              <a:gd name="connsiteY1644" fmla="*/ 2537934 h 7514867"/>
              <a:gd name="connsiteX1645" fmla="*/ 613843 w 26589109"/>
              <a:gd name="connsiteY1645" fmla="*/ 2441012 h 7514867"/>
              <a:gd name="connsiteX1646" fmla="*/ 743073 w 26589109"/>
              <a:gd name="connsiteY1646" fmla="*/ 2182552 h 7514867"/>
              <a:gd name="connsiteX1647" fmla="*/ 710766 w 26589109"/>
              <a:gd name="connsiteY1647" fmla="*/ 2150244 h 7514867"/>
              <a:gd name="connsiteX1648" fmla="*/ 694612 w 26589109"/>
              <a:gd name="connsiteY1648" fmla="*/ 2166398 h 7514867"/>
              <a:gd name="connsiteX1649" fmla="*/ 646151 w 26589109"/>
              <a:gd name="connsiteY1649" fmla="*/ 2263321 h 7514867"/>
              <a:gd name="connsiteX1650" fmla="*/ 581536 w 26589109"/>
              <a:gd name="connsiteY1650" fmla="*/ 2263321 h 7514867"/>
              <a:gd name="connsiteX1651" fmla="*/ 549228 w 26589109"/>
              <a:gd name="connsiteY1651" fmla="*/ 2198706 h 7514867"/>
              <a:gd name="connsiteX1652" fmla="*/ 581536 w 26589109"/>
              <a:gd name="connsiteY1652" fmla="*/ 2004860 h 7514867"/>
              <a:gd name="connsiteX1653" fmla="*/ 710766 w 26589109"/>
              <a:gd name="connsiteY1653" fmla="*/ 1827169 h 7514867"/>
              <a:gd name="connsiteX1654" fmla="*/ 839996 w 26589109"/>
              <a:gd name="connsiteY1654" fmla="*/ 1762554 h 7514867"/>
              <a:gd name="connsiteX1655" fmla="*/ 1066149 w 26589109"/>
              <a:gd name="connsiteY1655" fmla="*/ 1794861 h 7514867"/>
              <a:gd name="connsiteX1656" fmla="*/ 1195379 w 26589109"/>
              <a:gd name="connsiteY1656" fmla="*/ 1794861 h 7514867"/>
              <a:gd name="connsiteX1657" fmla="*/ 1259994 w 26589109"/>
              <a:gd name="connsiteY1657" fmla="*/ 1746400 h 7514867"/>
              <a:gd name="connsiteX1658" fmla="*/ 1373071 w 26589109"/>
              <a:gd name="connsiteY1658" fmla="*/ 1730246 h 7514867"/>
              <a:gd name="connsiteX1659" fmla="*/ 1922299 w 26589109"/>
              <a:gd name="connsiteY1659" fmla="*/ 1681785 h 7514867"/>
              <a:gd name="connsiteX1660" fmla="*/ 1970760 w 26589109"/>
              <a:gd name="connsiteY1660" fmla="*/ 1665631 h 7514867"/>
              <a:gd name="connsiteX1661" fmla="*/ 2083836 w 26589109"/>
              <a:gd name="connsiteY1661" fmla="*/ 1536401 h 7514867"/>
              <a:gd name="connsiteX1662" fmla="*/ 2148452 w 26589109"/>
              <a:gd name="connsiteY1662" fmla="*/ 1504094 h 7514867"/>
              <a:gd name="connsiteX1663" fmla="*/ 2196913 w 26589109"/>
              <a:gd name="connsiteY1663" fmla="*/ 1536401 h 7514867"/>
              <a:gd name="connsiteX1664" fmla="*/ 2196913 w 26589109"/>
              <a:gd name="connsiteY1664" fmla="*/ 1601016 h 7514867"/>
              <a:gd name="connsiteX1665" fmla="*/ 2245374 w 26589109"/>
              <a:gd name="connsiteY1665" fmla="*/ 1665631 h 7514867"/>
              <a:gd name="connsiteX1666" fmla="*/ 2342297 w 26589109"/>
              <a:gd name="connsiteY1666" fmla="*/ 1617170 h 7514867"/>
              <a:gd name="connsiteX1667" fmla="*/ 2406912 w 26589109"/>
              <a:gd name="connsiteY1667" fmla="*/ 1487940 h 7514867"/>
              <a:gd name="connsiteX1668" fmla="*/ 2536142 w 26589109"/>
              <a:gd name="connsiteY1668" fmla="*/ 1423325 h 7514867"/>
              <a:gd name="connsiteX1669" fmla="*/ 2616911 w 26589109"/>
              <a:gd name="connsiteY1669" fmla="*/ 1487940 h 7514867"/>
              <a:gd name="connsiteX1670" fmla="*/ 2568450 w 26589109"/>
              <a:gd name="connsiteY1670" fmla="*/ 1601016 h 7514867"/>
              <a:gd name="connsiteX1671" fmla="*/ 2455373 w 26589109"/>
              <a:gd name="connsiteY1671" fmla="*/ 1665631 h 7514867"/>
              <a:gd name="connsiteX1672" fmla="*/ 2387224 w 26589109"/>
              <a:gd name="connsiteY1672" fmla="*/ 1699705 h 7514867"/>
              <a:gd name="connsiteX1673" fmla="*/ 2382943 w 26589109"/>
              <a:gd name="connsiteY1673" fmla="*/ 1710067 h 7514867"/>
              <a:gd name="connsiteX1674" fmla="*/ 2326143 w 26589109"/>
              <a:gd name="connsiteY1674" fmla="*/ 1681785 h 7514867"/>
              <a:gd name="connsiteX1675" fmla="*/ 2314028 w 26589109"/>
              <a:gd name="connsiteY1675" fmla="*/ 1784765 h 7514867"/>
              <a:gd name="connsiteX1676" fmla="*/ 2324590 w 26589109"/>
              <a:gd name="connsiteY1676" fmla="*/ 1815973 h 7514867"/>
              <a:gd name="connsiteX1677" fmla="*/ 2320086 w 26589109"/>
              <a:gd name="connsiteY1677" fmla="*/ 1924092 h 7514867"/>
              <a:gd name="connsiteX1678" fmla="*/ 2277682 w 26589109"/>
              <a:gd name="connsiteY1678" fmla="*/ 2069475 h 7514867"/>
              <a:gd name="connsiteX1679" fmla="*/ 2390758 w 26589109"/>
              <a:gd name="connsiteY1679" fmla="*/ 2198706 h 7514867"/>
              <a:gd name="connsiteX1680" fmla="*/ 2600757 w 26589109"/>
              <a:gd name="connsiteY1680" fmla="*/ 2198706 h 7514867"/>
              <a:gd name="connsiteX1681" fmla="*/ 2907679 w 26589109"/>
              <a:gd name="connsiteY1681" fmla="*/ 2150244 h 7514867"/>
              <a:gd name="connsiteX1682" fmla="*/ 3198447 w 26589109"/>
              <a:gd name="connsiteY1682" fmla="*/ 2004860 h 7514867"/>
              <a:gd name="connsiteX1683" fmla="*/ 3327677 w 26589109"/>
              <a:gd name="connsiteY1683" fmla="*/ 1940245 h 7514867"/>
              <a:gd name="connsiteX1684" fmla="*/ 3618445 w 26589109"/>
              <a:gd name="connsiteY1684" fmla="*/ 1891784 h 7514867"/>
              <a:gd name="connsiteX1685" fmla="*/ 3650752 w 26589109"/>
              <a:gd name="connsiteY1685" fmla="*/ 1875630 h 7514867"/>
              <a:gd name="connsiteX1686" fmla="*/ 4296903 w 26589109"/>
              <a:gd name="connsiteY1686" fmla="*/ 1746400 h 7514867"/>
              <a:gd name="connsiteX1687" fmla="*/ 4603825 w 26589109"/>
              <a:gd name="connsiteY1687" fmla="*/ 1665631 h 7514867"/>
              <a:gd name="connsiteX1688" fmla="*/ 4619979 w 26589109"/>
              <a:gd name="connsiteY1688" fmla="*/ 1617170 h 7514867"/>
              <a:gd name="connsiteX1689" fmla="*/ 4587671 w 26589109"/>
              <a:gd name="connsiteY1689" fmla="*/ 1601016 h 7514867"/>
              <a:gd name="connsiteX1690" fmla="*/ 4539210 w 26589109"/>
              <a:gd name="connsiteY1690" fmla="*/ 1633324 h 7514867"/>
              <a:gd name="connsiteX1691" fmla="*/ 4329211 w 26589109"/>
              <a:gd name="connsiteY1691" fmla="*/ 1601016 h 7514867"/>
              <a:gd name="connsiteX1692" fmla="*/ 4103058 w 26589109"/>
              <a:gd name="connsiteY1692" fmla="*/ 1633324 h 7514867"/>
              <a:gd name="connsiteX1693" fmla="*/ 4070751 w 26589109"/>
              <a:gd name="connsiteY1693" fmla="*/ 1633324 h 7514867"/>
              <a:gd name="connsiteX1694" fmla="*/ 4070751 w 26589109"/>
              <a:gd name="connsiteY1694" fmla="*/ 1568709 h 7514867"/>
              <a:gd name="connsiteX1695" fmla="*/ 4054597 w 26589109"/>
              <a:gd name="connsiteY1695" fmla="*/ 1536401 h 7514867"/>
              <a:gd name="connsiteX1696" fmla="*/ 3812290 w 26589109"/>
              <a:gd name="connsiteY1696" fmla="*/ 1374864 h 7514867"/>
              <a:gd name="connsiteX1697" fmla="*/ 3828444 w 26589109"/>
              <a:gd name="connsiteY1697" fmla="*/ 1294095 h 7514867"/>
              <a:gd name="connsiteX1698" fmla="*/ 4006135 w 26589109"/>
              <a:gd name="connsiteY1698" fmla="*/ 1181018 h 7514867"/>
              <a:gd name="connsiteX1699" fmla="*/ 4135366 w 26589109"/>
              <a:gd name="connsiteY1699" fmla="*/ 1181018 h 7514867"/>
              <a:gd name="connsiteX1700" fmla="*/ 4393826 w 26589109"/>
              <a:gd name="connsiteY1700" fmla="*/ 1374864 h 7514867"/>
              <a:gd name="connsiteX1701" fmla="*/ 4442287 w 26589109"/>
              <a:gd name="connsiteY1701" fmla="*/ 1391017 h 7514867"/>
              <a:gd name="connsiteX1702" fmla="*/ 4539210 w 26589109"/>
              <a:gd name="connsiteY1702" fmla="*/ 1342556 h 7514867"/>
              <a:gd name="connsiteX1703" fmla="*/ 4716901 w 26589109"/>
              <a:gd name="connsiteY1703" fmla="*/ 1084096 h 7514867"/>
              <a:gd name="connsiteX1704" fmla="*/ 4991515 w 26589109"/>
              <a:gd name="connsiteY1704" fmla="*/ 1003327 h 7514867"/>
              <a:gd name="connsiteX1705" fmla="*/ 5298437 w 26589109"/>
              <a:gd name="connsiteY1705" fmla="*/ 890251 h 7514867"/>
              <a:gd name="connsiteX1706" fmla="*/ 5379206 w 26589109"/>
              <a:gd name="connsiteY1706" fmla="*/ 938712 h 7514867"/>
              <a:gd name="connsiteX1707" fmla="*/ 5476129 w 26589109"/>
              <a:gd name="connsiteY1707" fmla="*/ 890251 h 7514867"/>
              <a:gd name="connsiteX1708" fmla="*/ 5556898 w 26589109"/>
              <a:gd name="connsiteY1708" fmla="*/ 987173 h 7514867"/>
              <a:gd name="connsiteX1709" fmla="*/ 5702281 w 26589109"/>
              <a:gd name="connsiteY1709" fmla="*/ 906404 h 7514867"/>
              <a:gd name="connsiteX1710" fmla="*/ 5653820 w 26589109"/>
              <a:gd name="connsiteY1710" fmla="*/ 874097 h 7514867"/>
              <a:gd name="connsiteX1711" fmla="*/ 5605359 w 26589109"/>
              <a:gd name="connsiteY1711" fmla="*/ 841789 h 7514867"/>
              <a:gd name="connsiteX1712" fmla="*/ 5621512 w 26589109"/>
              <a:gd name="connsiteY1712" fmla="*/ 825636 h 7514867"/>
              <a:gd name="connsiteX1713" fmla="*/ 5815358 w 26589109"/>
              <a:gd name="connsiteY1713" fmla="*/ 761021 h 7514867"/>
              <a:gd name="connsiteX1714" fmla="*/ 5912280 w 26589109"/>
              <a:gd name="connsiteY1714" fmla="*/ 793328 h 7514867"/>
              <a:gd name="connsiteX1715" fmla="*/ 5993049 w 26589109"/>
              <a:gd name="connsiteY1715" fmla="*/ 761021 h 7514867"/>
              <a:gd name="connsiteX1716" fmla="*/ 6057664 w 26589109"/>
              <a:gd name="connsiteY1716" fmla="*/ 567176 h 7514867"/>
              <a:gd name="connsiteX1717" fmla="*/ 6138433 w 26589109"/>
              <a:gd name="connsiteY1717" fmla="*/ 551022 h 7514867"/>
              <a:gd name="connsiteX1718" fmla="*/ 6170741 w 26589109"/>
              <a:gd name="connsiteY1718" fmla="*/ 534868 h 7514867"/>
              <a:gd name="connsiteX1719" fmla="*/ 6267663 w 26589109"/>
              <a:gd name="connsiteY1719" fmla="*/ 454099 h 7514867"/>
              <a:gd name="connsiteX1720" fmla="*/ 6509970 w 26589109"/>
              <a:gd name="connsiteY1720" fmla="*/ 454099 h 7514867"/>
              <a:gd name="connsiteX1721" fmla="*/ 6671508 w 26589109"/>
              <a:gd name="connsiteY1721" fmla="*/ 405638 h 7514867"/>
              <a:gd name="connsiteX1722" fmla="*/ 6719969 w 26589109"/>
              <a:gd name="connsiteY1722" fmla="*/ 389484 h 7514867"/>
              <a:gd name="connsiteX1723" fmla="*/ 6929968 w 26589109"/>
              <a:gd name="connsiteY1723" fmla="*/ 405638 h 7514867"/>
              <a:gd name="connsiteX1724" fmla="*/ 7204582 w 26589109"/>
              <a:gd name="connsiteY1724" fmla="*/ 405638 h 7514867"/>
              <a:gd name="connsiteX1725" fmla="*/ 7366120 w 26589109"/>
              <a:gd name="connsiteY1725" fmla="*/ 421792 h 7514867"/>
              <a:gd name="connsiteX1726" fmla="*/ 7495350 w 26589109"/>
              <a:gd name="connsiteY1726" fmla="*/ 551022 h 7514867"/>
              <a:gd name="connsiteX1727" fmla="*/ 7495350 w 26589109"/>
              <a:gd name="connsiteY1727" fmla="*/ 615637 h 7514867"/>
              <a:gd name="connsiteX1728" fmla="*/ 7527657 w 26589109"/>
              <a:gd name="connsiteY1728" fmla="*/ 647944 h 7514867"/>
              <a:gd name="connsiteX1729" fmla="*/ 7592274 w 26589109"/>
              <a:gd name="connsiteY1729" fmla="*/ 615637 h 7514867"/>
              <a:gd name="connsiteX1730" fmla="*/ 7640734 w 26589109"/>
              <a:gd name="connsiteY1730" fmla="*/ 486407 h 7514867"/>
              <a:gd name="connsiteX1731" fmla="*/ 7737658 w 26589109"/>
              <a:gd name="connsiteY1731" fmla="*/ 470253 h 7514867"/>
              <a:gd name="connsiteX1732" fmla="*/ 7850733 w 26589109"/>
              <a:gd name="connsiteY1732" fmla="*/ 470253 h 7514867"/>
              <a:gd name="connsiteX1733" fmla="*/ 7979963 w 26589109"/>
              <a:gd name="connsiteY1733" fmla="*/ 454099 h 7514867"/>
              <a:gd name="connsiteX1734" fmla="*/ 8012271 w 26589109"/>
              <a:gd name="connsiteY1734" fmla="*/ 486407 h 7514867"/>
              <a:gd name="connsiteX1735" fmla="*/ 8012271 w 26589109"/>
              <a:gd name="connsiteY1735" fmla="*/ 518714 h 7514867"/>
              <a:gd name="connsiteX1736" fmla="*/ 8028426 w 26589109"/>
              <a:gd name="connsiteY1736" fmla="*/ 599483 h 7514867"/>
              <a:gd name="connsiteX1737" fmla="*/ 8109193 w 26589109"/>
              <a:gd name="connsiteY1737" fmla="*/ 551022 h 7514867"/>
              <a:gd name="connsiteX1738" fmla="*/ 8206116 w 26589109"/>
              <a:gd name="connsiteY1738" fmla="*/ 551022 h 7514867"/>
              <a:gd name="connsiteX1739" fmla="*/ 8286885 w 26589109"/>
              <a:gd name="connsiteY1739" fmla="*/ 486407 h 7514867"/>
              <a:gd name="connsiteX1740" fmla="*/ 8222271 w 26589109"/>
              <a:gd name="connsiteY1740" fmla="*/ 454099 h 7514867"/>
              <a:gd name="connsiteX1741" fmla="*/ 8206116 w 26589109"/>
              <a:gd name="connsiteY1741" fmla="*/ 437945 h 7514867"/>
              <a:gd name="connsiteX1742" fmla="*/ 8222271 w 26589109"/>
              <a:gd name="connsiteY1742" fmla="*/ 421792 h 7514867"/>
              <a:gd name="connsiteX1743" fmla="*/ 8254577 w 26589109"/>
              <a:gd name="connsiteY1743" fmla="*/ 405638 h 7514867"/>
              <a:gd name="connsiteX1744" fmla="*/ 8658421 w 26589109"/>
              <a:gd name="connsiteY1744" fmla="*/ 341023 h 7514867"/>
              <a:gd name="connsiteX1745" fmla="*/ 8933035 w 26589109"/>
              <a:gd name="connsiteY1745" fmla="*/ 341023 h 7514867"/>
              <a:gd name="connsiteX1746" fmla="*/ 9046112 w 26589109"/>
              <a:gd name="connsiteY1746" fmla="*/ 373330 h 7514867"/>
              <a:gd name="connsiteX1747" fmla="*/ 9304572 w 26589109"/>
              <a:gd name="connsiteY1747" fmla="*/ 405638 h 7514867"/>
              <a:gd name="connsiteX1748" fmla="*/ 9563033 w 26589109"/>
              <a:gd name="connsiteY1748" fmla="*/ 341023 h 7514867"/>
              <a:gd name="connsiteX1749" fmla="*/ 9643801 w 26589109"/>
              <a:gd name="connsiteY1749" fmla="*/ 341023 h 7514867"/>
              <a:gd name="connsiteX1750" fmla="*/ 9611494 w 26589109"/>
              <a:gd name="connsiteY1750" fmla="*/ 421792 h 7514867"/>
              <a:gd name="connsiteX1751" fmla="*/ 9611494 w 26589109"/>
              <a:gd name="connsiteY1751" fmla="*/ 470253 h 7514867"/>
              <a:gd name="connsiteX1752" fmla="*/ 9821493 w 26589109"/>
              <a:gd name="connsiteY1752" fmla="*/ 470253 h 7514867"/>
              <a:gd name="connsiteX1753" fmla="*/ 9999185 w 26589109"/>
              <a:gd name="connsiteY1753" fmla="*/ 470253 h 7514867"/>
              <a:gd name="connsiteX1754" fmla="*/ 10144569 w 26589109"/>
              <a:gd name="connsiteY1754" fmla="*/ 454099 h 7514867"/>
              <a:gd name="connsiteX1755" fmla="*/ 10306106 w 26589109"/>
              <a:gd name="connsiteY1755" fmla="*/ 421792 h 7514867"/>
              <a:gd name="connsiteX1756" fmla="*/ 10386876 w 26589109"/>
              <a:gd name="connsiteY1756" fmla="*/ 421792 h 7514867"/>
              <a:gd name="connsiteX1757" fmla="*/ 10548413 w 26589109"/>
              <a:gd name="connsiteY1757" fmla="*/ 454099 h 7514867"/>
              <a:gd name="connsiteX1758" fmla="*/ 10774566 w 26589109"/>
              <a:gd name="connsiteY1758" fmla="*/ 308715 h 7514867"/>
              <a:gd name="connsiteX1759" fmla="*/ 10790720 w 26589109"/>
              <a:gd name="connsiteY1759" fmla="*/ 292562 h 7514867"/>
              <a:gd name="connsiteX1760" fmla="*/ 10823028 w 26589109"/>
              <a:gd name="connsiteY1760" fmla="*/ 292562 h 7514867"/>
              <a:gd name="connsiteX1761" fmla="*/ 10806874 w 26589109"/>
              <a:gd name="connsiteY1761" fmla="*/ 405638 h 7514867"/>
              <a:gd name="connsiteX1762" fmla="*/ 10790720 w 26589109"/>
              <a:gd name="connsiteY1762" fmla="*/ 454099 h 7514867"/>
              <a:gd name="connsiteX1763" fmla="*/ 10871489 w 26589109"/>
              <a:gd name="connsiteY1763" fmla="*/ 454099 h 7514867"/>
              <a:gd name="connsiteX1764" fmla="*/ 10984565 w 26589109"/>
              <a:gd name="connsiteY1764" fmla="*/ 405638 h 7514867"/>
              <a:gd name="connsiteX1765" fmla="*/ 11323794 w 26589109"/>
              <a:gd name="connsiteY1765" fmla="*/ 341023 h 7514867"/>
              <a:gd name="connsiteX1766" fmla="*/ 11453276 w 26589109"/>
              <a:gd name="connsiteY1766" fmla="*/ 336480 h 7514867"/>
              <a:gd name="connsiteX1767" fmla="*/ 11486464 w 26589109"/>
              <a:gd name="connsiteY1767" fmla="*/ 339607 h 7514867"/>
              <a:gd name="connsiteX1768" fmla="*/ 11485331 w 26589109"/>
              <a:gd name="connsiteY1768" fmla="*/ 341023 h 7514867"/>
              <a:gd name="connsiteX1769" fmla="*/ 11492516 w 26589109"/>
              <a:gd name="connsiteY1769" fmla="*/ 340178 h 7514867"/>
              <a:gd name="connsiteX1770" fmla="*/ 11501484 w 26589109"/>
              <a:gd name="connsiteY1770" fmla="*/ 341023 h 7514867"/>
              <a:gd name="connsiteX1771" fmla="*/ 11549947 w 26589109"/>
              <a:gd name="connsiteY1771" fmla="*/ 389484 h 7514867"/>
              <a:gd name="connsiteX1772" fmla="*/ 11792254 w 26589109"/>
              <a:gd name="connsiteY1772" fmla="*/ 389484 h 7514867"/>
              <a:gd name="connsiteX1773" fmla="*/ 12083022 w 26589109"/>
              <a:gd name="connsiteY1773" fmla="*/ 437945 h 7514867"/>
              <a:gd name="connsiteX1774" fmla="*/ 12389943 w 26589109"/>
              <a:gd name="connsiteY1774" fmla="*/ 389484 h 7514867"/>
              <a:gd name="connsiteX1775" fmla="*/ 12567635 w 26589109"/>
              <a:gd name="connsiteY1775" fmla="*/ 389484 h 7514867"/>
              <a:gd name="connsiteX1776" fmla="*/ 12680711 w 26589109"/>
              <a:gd name="connsiteY1776" fmla="*/ 373330 h 7514867"/>
              <a:gd name="connsiteX1777" fmla="*/ 12874556 w 26589109"/>
              <a:gd name="connsiteY1777" fmla="*/ 405638 h 7514867"/>
              <a:gd name="connsiteX1778" fmla="*/ 12939171 w 26589109"/>
              <a:gd name="connsiteY1778" fmla="*/ 373330 h 7514867"/>
              <a:gd name="connsiteX1779" fmla="*/ 12971479 w 26589109"/>
              <a:gd name="connsiteY1779" fmla="*/ 324869 h 7514867"/>
              <a:gd name="connsiteX1780" fmla="*/ 13116862 w 26589109"/>
              <a:gd name="connsiteY1780" fmla="*/ 244100 h 7514867"/>
              <a:gd name="connsiteX1781" fmla="*/ 13213786 w 26589109"/>
              <a:gd name="connsiteY1781" fmla="*/ 195639 h 7514867"/>
              <a:gd name="connsiteX1782" fmla="*/ 13407630 w 26589109"/>
              <a:gd name="connsiteY1782" fmla="*/ 227947 h 7514867"/>
              <a:gd name="connsiteX1783" fmla="*/ 13553014 w 26589109"/>
              <a:gd name="connsiteY1783" fmla="*/ 211793 h 7514867"/>
              <a:gd name="connsiteX1784" fmla="*/ 13553014 w 26589109"/>
              <a:gd name="connsiteY1784" fmla="*/ 179485 h 7514867"/>
              <a:gd name="connsiteX1785" fmla="*/ 13698398 w 26589109"/>
              <a:gd name="connsiteY1785" fmla="*/ 114870 h 7514867"/>
              <a:gd name="connsiteX1786" fmla="*/ 13843781 w 26589109"/>
              <a:gd name="connsiteY1786" fmla="*/ 195639 h 7514867"/>
              <a:gd name="connsiteX1787" fmla="*/ 13843781 w 26589109"/>
              <a:gd name="connsiteY1787" fmla="*/ 260254 h 7514867"/>
              <a:gd name="connsiteX1788" fmla="*/ 13859936 w 26589109"/>
              <a:gd name="connsiteY1788" fmla="*/ 276408 h 7514867"/>
              <a:gd name="connsiteX1789" fmla="*/ 13908397 w 26589109"/>
              <a:gd name="connsiteY1789" fmla="*/ 260254 h 7514867"/>
              <a:gd name="connsiteX1790" fmla="*/ 13956858 w 26589109"/>
              <a:gd name="connsiteY1790" fmla="*/ 163331 h 7514867"/>
              <a:gd name="connsiteX1791" fmla="*/ 13989165 w 26589109"/>
              <a:gd name="connsiteY1791" fmla="*/ 34101 h 7514867"/>
              <a:gd name="connsiteX1792" fmla="*/ 14150703 w 26589109"/>
              <a:gd name="connsiteY1792" fmla="*/ 1794 h 7514867"/>
              <a:gd name="connsiteX1793" fmla="*/ 14223395 w 26589109"/>
              <a:gd name="connsiteY1793" fmla="*/ 280 h 7514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</a:cxnLst>
            <a:rect l="l" t="t" r="r" b="b"/>
            <a:pathLst>
              <a:path w="26589109" h="7514867">
                <a:moveTo>
                  <a:pt x="1324609" y="6980219"/>
                </a:moveTo>
                <a:cubicBezTo>
                  <a:pt x="1324609" y="6980219"/>
                  <a:pt x="1340763" y="6980219"/>
                  <a:pt x="1356917" y="6980219"/>
                </a:cubicBezTo>
                <a:cubicBezTo>
                  <a:pt x="1340763" y="6996372"/>
                  <a:pt x="1340763" y="6996372"/>
                  <a:pt x="1340763" y="7012527"/>
                </a:cubicBezTo>
                <a:cubicBezTo>
                  <a:pt x="1340763" y="7012527"/>
                  <a:pt x="1324609" y="6996372"/>
                  <a:pt x="1324609" y="6996372"/>
                </a:cubicBezTo>
                <a:cubicBezTo>
                  <a:pt x="1308456" y="6996372"/>
                  <a:pt x="1324609" y="6980219"/>
                  <a:pt x="1324609" y="6980219"/>
                </a:cubicBezTo>
                <a:close/>
                <a:moveTo>
                  <a:pt x="4591962" y="6908789"/>
                </a:moveTo>
                <a:cubicBezTo>
                  <a:pt x="4532142" y="6906517"/>
                  <a:pt x="4474594" y="6915604"/>
                  <a:pt x="4426133" y="6915604"/>
                </a:cubicBezTo>
                <a:cubicBezTo>
                  <a:pt x="4426133" y="6915604"/>
                  <a:pt x="4409980" y="6931758"/>
                  <a:pt x="4409980" y="6931758"/>
                </a:cubicBezTo>
                <a:cubicBezTo>
                  <a:pt x="4409980" y="6931758"/>
                  <a:pt x="4426133" y="6947911"/>
                  <a:pt x="4426133" y="6947911"/>
                </a:cubicBezTo>
                <a:cubicBezTo>
                  <a:pt x="4506902" y="6947911"/>
                  <a:pt x="4571517" y="6980219"/>
                  <a:pt x="4636133" y="7012527"/>
                </a:cubicBezTo>
                <a:cubicBezTo>
                  <a:pt x="4636133" y="6996372"/>
                  <a:pt x="4652286" y="6980219"/>
                  <a:pt x="4652286" y="6964065"/>
                </a:cubicBezTo>
                <a:cubicBezTo>
                  <a:pt x="4668440" y="6947911"/>
                  <a:pt x="4700748" y="6915604"/>
                  <a:pt x="4652286" y="6915604"/>
                </a:cubicBezTo>
                <a:cubicBezTo>
                  <a:pt x="4632094" y="6911565"/>
                  <a:pt x="4611902" y="6909546"/>
                  <a:pt x="4591962" y="6908789"/>
                </a:cubicBezTo>
                <a:close/>
                <a:moveTo>
                  <a:pt x="2180759" y="6867142"/>
                </a:moveTo>
                <a:cubicBezTo>
                  <a:pt x="2180759" y="6867142"/>
                  <a:pt x="2196913" y="6867142"/>
                  <a:pt x="2196913" y="6883296"/>
                </a:cubicBezTo>
                <a:cubicBezTo>
                  <a:pt x="2196913" y="6915604"/>
                  <a:pt x="2196913" y="6931758"/>
                  <a:pt x="2196913" y="6964065"/>
                </a:cubicBezTo>
                <a:cubicBezTo>
                  <a:pt x="2164605" y="6964065"/>
                  <a:pt x="2148452" y="6947911"/>
                  <a:pt x="2148452" y="6899450"/>
                </a:cubicBezTo>
                <a:cubicBezTo>
                  <a:pt x="2148452" y="6883296"/>
                  <a:pt x="2164605" y="6867142"/>
                  <a:pt x="2180759" y="6867142"/>
                </a:cubicBezTo>
                <a:close/>
                <a:moveTo>
                  <a:pt x="6316124" y="6786374"/>
                </a:moveTo>
                <a:cubicBezTo>
                  <a:pt x="6332279" y="6786374"/>
                  <a:pt x="6332279" y="6802527"/>
                  <a:pt x="6348432" y="6818681"/>
                </a:cubicBezTo>
                <a:cubicBezTo>
                  <a:pt x="6332279" y="6834835"/>
                  <a:pt x="6316124" y="6834835"/>
                  <a:pt x="6299971" y="6834835"/>
                </a:cubicBezTo>
                <a:cubicBezTo>
                  <a:pt x="6283817" y="6834835"/>
                  <a:pt x="6283817" y="6818681"/>
                  <a:pt x="6267663" y="6802527"/>
                </a:cubicBezTo>
                <a:cubicBezTo>
                  <a:pt x="6283817" y="6802527"/>
                  <a:pt x="6299971" y="6786374"/>
                  <a:pt x="6316124" y="6786374"/>
                </a:cubicBezTo>
                <a:close/>
                <a:moveTo>
                  <a:pt x="21322978" y="6737913"/>
                </a:moveTo>
                <a:cubicBezTo>
                  <a:pt x="21322978" y="6737913"/>
                  <a:pt x="21339132" y="6737913"/>
                  <a:pt x="21355284" y="6737913"/>
                </a:cubicBezTo>
                <a:cubicBezTo>
                  <a:pt x="21355284" y="6754066"/>
                  <a:pt x="21355284" y="6754066"/>
                  <a:pt x="21355284" y="6754066"/>
                </a:cubicBezTo>
                <a:cubicBezTo>
                  <a:pt x="21339132" y="6770220"/>
                  <a:pt x="21339132" y="6754066"/>
                  <a:pt x="21322978" y="6737913"/>
                </a:cubicBezTo>
                <a:close/>
                <a:moveTo>
                  <a:pt x="6929968" y="6721758"/>
                </a:moveTo>
                <a:cubicBezTo>
                  <a:pt x="6929968" y="6721758"/>
                  <a:pt x="6946122" y="6737913"/>
                  <a:pt x="6946122" y="6737913"/>
                </a:cubicBezTo>
                <a:cubicBezTo>
                  <a:pt x="6946122" y="6754066"/>
                  <a:pt x="6946122" y="6754066"/>
                  <a:pt x="6946122" y="6754066"/>
                </a:cubicBezTo>
                <a:cubicBezTo>
                  <a:pt x="6929968" y="6770220"/>
                  <a:pt x="6929968" y="6754066"/>
                  <a:pt x="6913814" y="6737913"/>
                </a:cubicBezTo>
                <a:cubicBezTo>
                  <a:pt x="6913814" y="6737913"/>
                  <a:pt x="6929968" y="6721758"/>
                  <a:pt x="6929968" y="6721758"/>
                </a:cubicBezTo>
                <a:close/>
                <a:moveTo>
                  <a:pt x="4813824" y="6721758"/>
                </a:moveTo>
                <a:cubicBezTo>
                  <a:pt x="4797670" y="6721758"/>
                  <a:pt x="4781517" y="6737913"/>
                  <a:pt x="4765363" y="6737913"/>
                </a:cubicBezTo>
                <a:cubicBezTo>
                  <a:pt x="4813824" y="6786374"/>
                  <a:pt x="4813824" y="6834835"/>
                  <a:pt x="4813824" y="6899450"/>
                </a:cubicBezTo>
                <a:cubicBezTo>
                  <a:pt x="4813824" y="6915604"/>
                  <a:pt x="4829978" y="6915604"/>
                  <a:pt x="4846132" y="6931758"/>
                </a:cubicBezTo>
                <a:cubicBezTo>
                  <a:pt x="4894593" y="6915604"/>
                  <a:pt x="4943054" y="6883296"/>
                  <a:pt x="4975362" y="6867142"/>
                </a:cubicBezTo>
                <a:cubicBezTo>
                  <a:pt x="4991515" y="6867142"/>
                  <a:pt x="4991515" y="6834835"/>
                  <a:pt x="4991515" y="6818681"/>
                </a:cubicBezTo>
                <a:cubicBezTo>
                  <a:pt x="4943054" y="6786374"/>
                  <a:pt x="4878439" y="6754066"/>
                  <a:pt x="4813824" y="6721758"/>
                </a:cubicBezTo>
                <a:close/>
                <a:moveTo>
                  <a:pt x="23891426" y="6673297"/>
                </a:moveTo>
                <a:cubicBezTo>
                  <a:pt x="23891426" y="6673297"/>
                  <a:pt x="23907580" y="6689451"/>
                  <a:pt x="23907580" y="6689451"/>
                </a:cubicBezTo>
                <a:cubicBezTo>
                  <a:pt x="23907580" y="6705605"/>
                  <a:pt x="23891426" y="6705605"/>
                  <a:pt x="23875274" y="6705605"/>
                </a:cubicBezTo>
                <a:cubicBezTo>
                  <a:pt x="23891426" y="6689451"/>
                  <a:pt x="23891426" y="6689451"/>
                  <a:pt x="23891426" y="6673297"/>
                </a:cubicBezTo>
                <a:close/>
                <a:moveTo>
                  <a:pt x="22776816" y="6608683"/>
                </a:moveTo>
                <a:lnTo>
                  <a:pt x="22851528" y="6608683"/>
                </a:lnTo>
                <a:lnTo>
                  <a:pt x="22857586" y="6608683"/>
                </a:lnTo>
                <a:cubicBezTo>
                  <a:pt x="22841432" y="6640990"/>
                  <a:pt x="22825278" y="6657144"/>
                  <a:pt x="22776816" y="6657144"/>
                </a:cubicBezTo>
                <a:cubicBezTo>
                  <a:pt x="22776816" y="6657144"/>
                  <a:pt x="22760662" y="6640990"/>
                  <a:pt x="22760662" y="6640990"/>
                </a:cubicBezTo>
                <a:cubicBezTo>
                  <a:pt x="22760662" y="6624836"/>
                  <a:pt x="22776816" y="6608683"/>
                  <a:pt x="22776816" y="6608683"/>
                </a:cubicBezTo>
                <a:close/>
                <a:moveTo>
                  <a:pt x="22389128" y="6608683"/>
                </a:moveTo>
                <a:cubicBezTo>
                  <a:pt x="22405280" y="6608683"/>
                  <a:pt x="22405280" y="6624836"/>
                  <a:pt x="22421434" y="6640990"/>
                </a:cubicBezTo>
                <a:cubicBezTo>
                  <a:pt x="22405280" y="6640990"/>
                  <a:pt x="22389128" y="6657144"/>
                  <a:pt x="22372972" y="6657144"/>
                </a:cubicBezTo>
                <a:cubicBezTo>
                  <a:pt x="22356818" y="6657144"/>
                  <a:pt x="22340666" y="6640990"/>
                  <a:pt x="22340666" y="6624836"/>
                </a:cubicBezTo>
                <a:cubicBezTo>
                  <a:pt x="22356818" y="6624836"/>
                  <a:pt x="22372972" y="6608683"/>
                  <a:pt x="22389128" y="6608683"/>
                </a:cubicBezTo>
                <a:close/>
                <a:moveTo>
                  <a:pt x="23729888" y="6592528"/>
                </a:moveTo>
                <a:cubicBezTo>
                  <a:pt x="23729888" y="6624836"/>
                  <a:pt x="23746044" y="6657144"/>
                  <a:pt x="23729888" y="6673297"/>
                </a:cubicBezTo>
                <a:cubicBezTo>
                  <a:pt x="23729888" y="6689451"/>
                  <a:pt x="23697582" y="6705605"/>
                  <a:pt x="23665274" y="6705605"/>
                </a:cubicBezTo>
                <a:cubicBezTo>
                  <a:pt x="23455274" y="6705605"/>
                  <a:pt x="23229124" y="6705605"/>
                  <a:pt x="23019124" y="6705605"/>
                </a:cubicBezTo>
                <a:cubicBezTo>
                  <a:pt x="23002968" y="6705605"/>
                  <a:pt x="22970662" y="6657144"/>
                  <a:pt x="22986816" y="6640990"/>
                </a:cubicBezTo>
                <a:cubicBezTo>
                  <a:pt x="22986816" y="6624836"/>
                  <a:pt x="23002968" y="6608683"/>
                  <a:pt x="23019124" y="6608683"/>
                </a:cubicBezTo>
                <a:cubicBezTo>
                  <a:pt x="23051430" y="6608683"/>
                  <a:pt x="23099892" y="6608683"/>
                  <a:pt x="23132200" y="6624836"/>
                </a:cubicBezTo>
                <a:cubicBezTo>
                  <a:pt x="23229124" y="6673297"/>
                  <a:pt x="23309892" y="6673297"/>
                  <a:pt x="23406814" y="6624836"/>
                </a:cubicBezTo>
                <a:cubicBezTo>
                  <a:pt x="23422968" y="6624836"/>
                  <a:pt x="23471430" y="6608683"/>
                  <a:pt x="23487582" y="6624836"/>
                </a:cubicBezTo>
                <a:cubicBezTo>
                  <a:pt x="23584506" y="6705605"/>
                  <a:pt x="23665274" y="6657144"/>
                  <a:pt x="23729888" y="6592528"/>
                </a:cubicBezTo>
                <a:close/>
                <a:moveTo>
                  <a:pt x="23972196" y="6544067"/>
                </a:moveTo>
                <a:cubicBezTo>
                  <a:pt x="23988350" y="6544067"/>
                  <a:pt x="24004504" y="6560221"/>
                  <a:pt x="24020656" y="6560221"/>
                </a:cubicBezTo>
                <a:cubicBezTo>
                  <a:pt x="24004504" y="6576375"/>
                  <a:pt x="24004504" y="6592528"/>
                  <a:pt x="23988350" y="6592528"/>
                </a:cubicBezTo>
                <a:cubicBezTo>
                  <a:pt x="23972196" y="6592528"/>
                  <a:pt x="23956042" y="6576375"/>
                  <a:pt x="23939888" y="6576375"/>
                </a:cubicBezTo>
                <a:cubicBezTo>
                  <a:pt x="23956042" y="6576375"/>
                  <a:pt x="23972196" y="6560221"/>
                  <a:pt x="23972196" y="6544067"/>
                </a:cubicBezTo>
                <a:close/>
                <a:moveTo>
                  <a:pt x="23780118" y="6540281"/>
                </a:moveTo>
                <a:cubicBezTo>
                  <a:pt x="23788447" y="6539019"/>
                  <a:pt x="23798543" y="6540029"/>
                  <a:pt x="23810658" y="6544067"/>
                </a:cubicBezTo>
                <a:cubicBezTo>
                  <a:pt x="23826812" y="6544067"/>
                  <a:pt x="23842966" y="6576375"/>
                  <a:pt x="23842966" y="6576375"/>
                </a:cubicBezTo>
                <a:cubicBezTo>
                  <a:pt x="23842966" y="6576375"/>
                  <a:pt x="23826812" y="6592528"/>
                  <a:pt x="23826812" y="6592528"/>
                </a:cubicBezTo>
                <a:cubicBezTo>
                  <a:pt x="23794506" y="6592528"/>
                  <a:pt x="23778350" y="6592528"/>
                  <a:pt x="23746044" y="6592528"/>
                </a:cubicBezTo>
                <a:cubicBezTo>
                  <a:pt x="23746044" y="6568298"/>
                  <a:pt x="23755131" y="6544067"/>
                  <a:pt x="23780118" y="6540281"/>
                </a:cubicBezTo>
                <a:close/>
                <a:moveTo>
                  <a:pt x="22889892" y="6511760"/>
                </a:moveTo>
                <a:cubicBezTo>
                  <a:pt x="22889892" y="6511760"/>
                  <a:pt x="22906048" y="6527914"/>
                  <a:pt x="22906048" y="6527914"/>
                </a:cubicBezTo>
                <a:cubicBezTo>
                  <a:pt x="22906048" y="6576375"/>
                  <a:pt x="22889892" y="6592528"/>
                  <a:pt x="22857586" y="6608683"/>
                </a:cubicBezTo>
                <a:lnTo>
                  <a:pt x="22857586" y="6602625"/>
                </a:lnTo>
                <a:cubicBezTo>
                  <a:pt x="22857586" y="6601615"/>
                  <a:pt x="22857586" y="6601110"/>
                  <a:pt x="22857586" y="6601868"/>
                </a:cubicBezTo>
                <a:lnTo>
                  <a:pt x="22857586" y="6562240"/>
                </a:lnTo>
                <a:cubicBezTo>
                  <a:pt x="22857586" y="6548106"/>
                  <a:pt x="22857586" y="6535991"/>
                  <a:pt x="22857586" y="6527914"/>
                </a:cubicBezTo>
                <a:cubicBezTo>
                  <a:pt x="22857586" y="6527914"/>
                  <a:pt x="22873740" y="6511760"/>
                  <a:pt x="22889892" y="6511760"/>
                </a:cubicBezTo>
                <a:close/>
                <a:moveTo>
                  <a:pt x="22679894" y="6495606"/>
                </a:moveTo>
                <a:cubicBezTo>
                  <a:pt x="22696048" y="6495606"/>
                  <a:pt x="22696048" y="6511760"/>
                  <a:pt x="22712202" y="6527914"/>
                </a:cubicBezTo>
                <a:cubicBezTo>
                  <a:pt x="22696048" y="6527914"/>
                  <a:pt x="22679894" y="6544067"/>
                  <a:pt x="22663742" y="6544067"/>
                </a:cubicBezTo>
                <a:cubicBezTo>
                  <a:pt x="22647586" y="6544067"/>
                  <a:pt x="22647586" y="6527914"/>
                  <a:pt x="22631434" y="6511760"/>
                </a:cubicBezTo>
                <a:cubicBezTo>
                  <a:pt x="22647586" y="6511760"/>
                  <a:pt x="22663742" y="6495606"/>
                  <a:pt x="22679894" y="6495606"/>
                </a:cubicBezTo>
                <a:close/>
                <a:moveTo>
                  <a:pt x="4878439" y="6495606"/>
                </a:moveTo>
                <a:cubicBezTo>
                  <a:pt x="4878439" y="6511760"/>
                  <a:pt x="4878439" y="6527914"/>
                  <a:pt x="4862285" y="6527914"/>
                </a:cubicBezTo>
                <a:lnTo>
                  <a:pt x="4852989" y="6502159"/>
                </a:lnTo>
                <a:lnTo>
                  <a:pt x="4856228" y="6497625"/>
                </a:lnTo>
                <a:cubicBezTo>
                  <a:pt x="4862286" y="6495606"/>
                  <a:pt x="4870362" y="6495606"/>
                  <a:pt x="4878439" y="6495606"/>
                </a:cubicBezTo>
                <a:close/>
                <a:moveTo>
                  <a:pt x="4313057" y="6495606"/>
                </a:moveTo>
                <a:cubicBezTo>
                  <a:pt x="4313057" y="6495606"/>
                  <a:pt x="4329211" y="6495606"/>
                  <a:pt x="4329211" y="6495606"/>
                </a:cubicBezTo>
                <a:cubicBezTo>
                  <a:pt x="4329211" y="6511760"/>
                  <a:pt x="4329211" y="6527914"/>
                  <a:pt x="4313057" y="6527914"/>
                </a:cubicBezTo>
                <a:cubicBezTo>
                  <a:pt x="4313057" y="6527914"/>
                  <a:pt x="4296903" y="6511760"/>
                  <a:pt x="4296903" y="6511760"/>
                </a:cubicBezTo>
                <a:cubicBezTo>
                  <a:pt x="4296903" y="6511760"/>
                  <a:pt x="4313057" y="6495606"/>
                  <a:pt x="4313057" y="6495606"/>
                </a:cubicBezTo>
                <a:close/>
                <a:moveTo>
                  <a:pt x="3069217" y="6382530"/>
                </a:moveTo>
                <a:cubicBezTo>
                  <a:pt x="3069217" y="6398683"/>
                  <a:pt x="3085370" y="6414837"/>
                  <a:pt x="3085370" y="6430991"/>
                </a:cubicBezTo>
                <a:cubicBezTo>
                  <a:pt x="3069217" y="6463298"/>
                  <a:pt x="3053063" y="6479452"/>
                  <a:pt x="3020755" y="6479452"/>
                </a:cubicBezTo>
                <a:cubicBezTo>
                  <a:pt x="3020755" y="6479452"/>
                  <a:pt x="3004602" y="6479452"/>
                  <a:pt x="3004602" y="6479452"/>
                </a:cubicBezTo>
                <a:cubicBezTo>
                  <a:pt x="2988448" y="6463298"/>
                  <a:pt x="2988448" y="6447145"/>
                  <a:pt x="3004602" y="6430991"/>
                </a:cubicBezTo>
                <a:cubicBezTo>
                  <a:pt x="3020755" y="6430991"/>
                  <a:pt x="3036909" y="6414837"/>
                  <a:pt x="3053063" y="6398683"/>
                </a:cubicBezTo>
                <a:cubicBezTo>
                  <a:pt x="3053063" y="6382530"/>
                  <a:pt x="3069217" y="6382530"/>
                  <a:pt x="3069217" y="6382530"/>
                </a:cubicBezTo>
                <a:close/>
                <a:moveTo>
                  <a:pt x="4716901" y="6317914"/>
                </a:moveTo>
                <a:cubicBezTo>
                  <a:pt x="4749209" y="6317914"/>
                  <a:pt x="4749209" y="6334068"/>
                  <a:pt x="4749209" y="6350222"/>
                </a:cubicBezTo>
                <a:cubicBezTo>
                  <a:pt x="4749209" y="6350222"/>
                  <a:pt x="4733055" y="6334068"/>
                  <a:pt x="4716901" y="6334068"/>
                </a:cubicBezTo>
                <a:cubicBezTo>
                  <a:pt x="4716901" y="6334068"/>
                  <a:pt x="4716901" y="6317914"/>
                  <a:pt x="4716901" y="6317914"/>
                </a:cubicBezTo>
                <a:close/>
                <a:moveTo>
                  <a:pt x="4377672" y="6317914"/>
                </a:moveTo>
                <a:cubicBezTo>
                  <a:pt x="4377672" y="6317914"/>
                  <a:pt x="4393826" y="6334068"/>
                  <a:pt x="4393826" y="6334068"/>
                </a:cubicBezTo>
                <a:cubicBezTo>
                  <a:pt x="4377672" y="6350222"/>
                  <a:pt x="4377672" y="6350222"/>
                  <a:pt x="4377672" y="6350222"/>
                </a:cubicBezTo>
                <a:cubicBezTo>
                  <a:pt x="4345365" y="6350222"/>
                  <a:pt x="4345365" y="6334068"/>
                  <a:pt x="4377672" y="6317914"/>
                </a:cubicBezTo>
                <a:close/>
                <a:moveTo>
                  <a:pt x="4248442" y="6317914"/>
                </a:moveTo>
                <a:cubicBezTo>
                  <a:pt x="4248442" y="6317914"/>
                  <a:pt x="4264596" y="6334068"/>
                  <a:pt x="4264596" y="6334068"/>
                </a:cubicBezTo>
                <a:cubicBezTo>
                  <a:pt x="4280750" y="6366376"/>
                  <a:pt x="4296903" y="6382530"/>
                  <a:pt x="4264596" y="6398683"/>
                </a:cubicBezTo>
                <a:cubicBezTo>
                  <a:pt x="4248442" y="6398683"/>
                  <a:pt x="4232288" y="6382530"/>
                  <a:pt x="4232288" y="6382530"/>
                </a:cubicBezTo>
                <a:cubicBezTo>
                  <a:pt x="4232288" y="6366376"/>
                  <a:pt x="4232288" y="6334068"/>
                  <a:pt x="4248442" y="6317914"/>
                </a:cubicBezTo>
                <a:close/>
                <a:moveTo>
                  <a:pt x="4959208" y="6301761"/>
                </a:moveTo>
                <a:cubicBezTo>
                  <a:pt x="5007669" y="6301761"/>
                  <a:pt x="5039977" y="6317914"/>
                  <a:pt x="5056130" y="6350222"/>
                </a:cubicBezTo>
                <a:cubicBezTo>
                  <a:pt x="5072284" y="6350222"/>
                  <a:pt x="5088438" y="6366376"/>
                  <a:pt x="5104592" y="6366376"/>
                </a:cubicBezTo>
                <a:cubicBezTo>
                  <a:pt x="5088438" y="6398683"/>
                  <a:pt x="5072284" y="6447145"/>
                  <a:pt x="5039977" y="6463298"/>
                </a:cubicBezTo>
                <a:cubicBezTo>
                  <a:pt x="5007669" y="6463298"/>
                  <a:pt x="4959208" y="6463298"/>
                  <a:pt x="4926900" y="6463298"/>
                </a:cubicBezTo>
                <a:cubicBezTo>
                  <a:pt x="4926900" y="6430991"/>
                  <a:pt x="4926900" y="6398683"/>
                  <a:pt x="4910747" y="6366376"/>
                </a:cubicBezTo>
                <a:cubicBezTo>
                  <a:pt x="4894593" y="6317914"/>
                  <a:pt x="4894593" y="6301761"/>
                  <a:pt x="4959208" y="6301761"/>
                </a:cubicBezTo>
                <a:close/>
                <a:moveTo>
                  <a:pt x="25797573" y="6269453"/>
                </a:moveTo>
                <a:cubicBezTo>
                  <a:pt x="25813725" y="6301761"/>
                  <a:pt x="25829877" y="6317914"/>
                  <a:pt x="25829877" y="6334068"/>
                </a:cubicBezTo>
                <a:cubicBezTo>
                  <a:pt x="25829877" y="6366376"/>
                  <a:pt x="25829877" y="6382530"/>
                  <a:pt x="25829877" y="6398683"/>
                </a:cubicBezTo>
                <a:cubicBezTo>
                  <a:pt x="25813725" y="6430991"/>
                  <a:pt x="25765265" y="6430991"/>
                  <a:pt x="25732957" y="6414837"/>
                </a:cubicBezTo>
                <a:cubicBezTo>
                  <a:pt x="25700649" y="6382530"/>
                  <a:pt x="25700649" y="6350222"/>
                  <a:pt x="25716801" y="6334068"/>
                </a:cubicBezTo>
                <a:cubicBezTo>
                  <a:pt x="25749109" y="6301761"/>
                  <a:pt x="25781421" y="6285607"/>
                  <a:pt x="25797573" y="6269453"/>
                </a:cubicBezTo>
                <a:close/>
                <a:moveTo>
                  <a:pt x="5193058" y="6253300"/>
                </a:moveTo>
                <a:lnTo>
                  <a:pt x="5217668" y="6253300"/>
                </a:lnTo>
                <a:cubicBezTo>
                  <a:pt x="5217668" y="6253300"/>
                  <a:pt x="5233822" y="6269453"/>
                  <a:pt x="5233822" y="6285607"/>
                </a:cubicBezTo>
                <a:lnTo>
                  <a:pt x="5233822" y="6317915"/>
                </a:lnTo>
                <a:cubicBezTo>
                  <a:pt x="5233822" y="6338107"/>
                  <a:pt x="5233822" y="6358299"/>
                  <a:pt x="5233822" y="6382530"/>
                </a:cubicBezTo>
                <a:cubicBezTo>
                  <a:pt x="5233822" y="6398683"/>
                  <a:pt x="5217668" y="6430991"/>
                  <a:pt x="5185360" y="6398683"/>
                </a:cubicBezTo>
                <a:cubicBezTo>
                  <a:pt x="5169207" y="6382530"/>
                  <a:pt x="5136899" y="6382530"/>
                  <a:pt x="5120746" y="6366376"/>
                </a:cubicBezTo>
                <a:cubicBezTo>
                  <a:pt x="5128823" y="6350222"/>
                  <a:pt x="5136900" y="6330030"/>
                  <a:pt x="5144977" y="6309838"/>
                </a:cubicBezTo>
                <a:lnTo>
                  <a:pt x="5154968" y="6286524"/>
                </a:lnTo>
                <a:lnTo>
                  <a:pt x="5169207" y="6285607"/>
                </a:lnTo>
                <a:cubicBezTo>
                  <a:pt x="5177284" y="6277530"/>
                  <a:pt x="5181322" y="6265415"/>
                  <a:pt x="5187380" y="6257338"/>
                </a:cubicBezTo>
                <a:close/>
                <a:moveTo>
                  <a:pt x="4490748" y="6253300"/>
                </a:moveTo>
                <a:cubicBezTo>
                  <a:pt x="4506902" y="6269453"/>
                  <a:pt x="4506902" y="6269453"/>
                  <a:pt x="4506902" y="6285607"/>
                </a:cubicBezTo>
                <a:cubicBezTo>
                  <a:pt x="4506902" y="6285607"/>
                  <a:pt x="4490748" y="6301761"/>
                  <a:pt x="4490748" y="6301761"/>
                </a:cubicBezTo>
                <a:cubicBezTo>
                  <a:pt x="4490748" y="6285607"/>
                  <a:pt x="4474595" y="6285607"/>
                  <a:pt x="4474595" y="6285607"/>
                </a:cubicBezTo>
                <a:cubicBezTo>
                  <a:pt x="4474595" y="6269453"/>
                  <a:pt x="4490748" y="6269453"/>
                  <a:pt x="4490748" y="6253300"/>
                </a:cubicBezTo>
                <a:close/>
                <a:moveTo>
                  <a:pt x="6068266" y="6122808"/>
                </a:moveTo>
                <a:cubicBezTo>
                  <a:pt x="6055646" y="6120032"/>
                  <a:pt x="6041511" y="6120032"/>
                  <a:pt x="6025357" y="6124070"/>
                </a:cubicBezTo>
                <a:cubicBezTo>
                  <a:pt x="5960742" y="6140223"/>
                  <a:pt x="5896127" y="6172531"/>
                  <a:pt x="5847665" y="6204839"/>
                </a:cubicBezTo>
                <a:cubicBezTo>
                  <a:pt x="5831511" y="6204839"/>
                  <a:pt x="5831511" y="6237146"/>
                  <a:pt x="5863819" y="6237146"/>
                </a:cubicBezTo>
                <a:cubicBezTo>
                  <a:pt x="5896127" y="6253300"/>
                  <a:pt x="5928434" y="6253300"/>
                  <a:pt x="5944589" y="6301761"/>
                </a:cubicBezTo>
                <a:cubicBezTo>
                  <a:pt x="5928434" y="6301761"/>
                  <a:pt x="5912280" y="6301761"/>
                  <a:pt x="5912280" y="6317914"/>
                </a:cubicBezTo>
                <a:cubicBezTo>
                  <a:pt x="5896127" y="6334068"/>
                  <a:pt x="5912280" y="6350222"/>
                  <a:pt x="5928434" y="6334068"/>
                </a:cubicBezTo>
                <a:cubicBezTo>
                  <a:pt x="5944589" y="6334068"/>
                  <a:pt x="5944589" y="6317914"/>
                  <a:pt x="5944589" y="6301761"/>
                </a:cubicBezTo>
                <a:cubicBezTo>
                  <a:pt x="6025357" y="6317914"/>
                  <a:pt x="6089973" y="6253300"/>
                  <a:pt x="6154587" y="6237146"/>
                </a:cubicBezTo>
                <a:cubicBezTo>
                  <a:pt x="6186894" y="6237146"/>
                  <a:pt x="6170741" y="6204839"/>
                  <a:pt x="6154587" y="6188684"/>
                </a:cubicBezTo>
                <a:cubicBezTo>
                  <a:pt x="6130357" y="6164454"/>
                  <a:pt x="6106126" y="6131137"/>
                  <a:pt x="6068266" y="6122808"/>
                </a:cubicBezTo>
                <a:close/>
                <a:moveTo>
                  <a:pt x="3101524" y="6091762"/>
                </a:moveTo>
                <a:cubicBezTo>
                  <a:pt x="3101524" y="6124070"/>
                  <a:pt x="3117678" y="6124070"/>
                  <a:pt x="3149985" y="6124070"/>
                </a:cubicBezTo>
                <a:cubicBezTo>
                  <a:pt x="3133832" y="6107916"/>
                  <a:pt x="3133832" y="6091762"/>
                  <a:pt x="3117678" y="6091762"/>
                </a:cubicBezTo>
                <a:cubicBezTo>
                  <a:pt x="3117678" y="6091762"/>
                  <a:pt x="3101524" y="6091762"/>
                  <a:pt x="3101524" y="6091762"/>
                </a:cubicBezTo>
                <a:close/>
                <a:moveTo>
                  <a:pt x="25329113" y="6010993"/>
                </a:moveTo>
                <a:cubicBezTo>
                  <a:pt x="25361421" y="6010993"/>
                  <a:pt x="25393729" y="6010993"/>
                  <a:pt x="25409881" y="6027147"/>
                </a:cubicBezTo>
                <a:cubicBezTo>
                  <a:pt x="25409881" y="6059454"/>
                  <a:pt x="25409881" y="6075608"/>
                  <a:pt x="25409881" y="6107916"/>
                </a:cubicBezTo>
                <a:cubicBezTo>
                  <a:pt x="25377577" y="6107916"/>
                  <a:pt x="25361421" y="6107916"/>
                  <a:pt x="25329113" y="6107916"/>
                </a:cubicBezTo>
                <a:cubicBezTo>
                  <a:pt x="25296805" y="6107916"/>
                  <a:pt x="25296805" y="6075608"/>
                  <a:pt x="25296805" y="6043301"/>
                </a:cubicBezTo>
                <a:cubicBezTo>
                  <a:pt x="25296805" y="6027147"/>
                  <a:pt x="25312957" y="6010993"/>
                  <a:pt x="25329113" y="6010993"/>
                </a:cubicBezTo>
                <a:close/>
                <a:moveTo>
                  <a:pt x="21254576" y="5965561"/>
                </a:moveTo>
                <a:cubicBezTo>
                  <a:pt x="21218987" y="5962532"/>
                  <a:pt x="21185669" y="5986763"/>
                  <a:pt x="21161440" y="6010993"/>
                </a:cubicBezTo>
                <a:cubicBezTo>
                  <a:pt x="21145286" y="6027147"/>
                  <a:pt x="21145286" y="6043301"/>
                  <a:pt x="21129132" y="6059454"/>
                </a:cubicBezTo>
                <a:cubicBezTo>
                  <a:pt x="21129132" y="6059454"/>
                  <a:pt x="21145286" y="6075608"/>
                  <a:pt x="21145286" y="6075608"/>
                </a:cubicBezTo>
                <a:cubicBezTo>
                  <a:pt x="21177594" y="6075608"/>
                  <a:pt x="21226054" y="6075608"/>
                  <a:pt x="21258364" y="6075608"/>
                </a:cubicBezTo>
                <a:cubicBezTo>
                  <a:pt x="21290670" y="6075608"/>
                  <a:pt x="21322978" y="6075608"/>
                  <a:pt x="21339132" y="6075608"/>
                </a:cubicBezTo>
                <a:cubicBezTo>
                  <a:pt x="21387592" y="6059454"/>
                  <a:pt x="21403746" y="6043301"/>
                  <a:pt x="21419902" y="6043301"/>
                </a:cubicBezTo>
                <a:cubicBezTo>
                  <a:pt x="21403746" y="6027147"/>
                  <a:pt x="21387592" y="6027147"/>
                  <a:pt x="21371440" y="6010993"/>
                </a:cubicBezTo>
                <a:cubicBezTo>
                  <a:pt x="21339132" y="5994839"/>
                  <a:pt x="21322978" y="5994839"/>
                  <a:pt x="21290670" y="5978686"/>
                </a:cubicBezTo>
                <a:cubicBezTo>
                  <a:pt x="21278555" y="5970609"/>
                  <a:pt x="21266439" y="5966571"/>
                  <a:pt x="21254576" y="5965561"/>
                </a:cubicBezTo>
                <a:close/>
                <a:moveTo>
                  <a:pt x="22130666" y="5962532"/>
                </a:moveTo>
                <a:cubicBezTo>
                  <a:pt x="22082204" y="5962532"/>
                  <a:pt x="22049898" y="6010993"/>
                  <a:pt x="22017590" y="6043301"/>
                </a:cubicBezTo>
                <a:cubicBezTo>
                  <a:pt x="22001436" y="6059454"/>
                  <a:pt x="22001436" y="6107916"/>
                  <a:pt x="22033742" y="6124070"/>
                </a:cubicBezTo>
                <a:cubicBezTo>
                  <a:pt x="22066052" y="6140223"/>
                  <a:pt x="22098360" y="6140223"/>
                  <a:pt x="22114512" y="6107916"/>
                </a:cubicBezTo>
                <a:cubicBezTo>
                  <a:pt x="22130666" y="6075608"/>
                  <a:pt x="22146820" y="6043301"/>
                  <a:pt x="22162974" y="6010993"/>
                </a:cubicBezTo>
                <a:cubicBezTo>
                  <a:pt x="22195280" y="5978686"/>
                  <a:pt x="22195280" y="5962532"/>
                  <a:pt x="22162974" y="5962532"/>
                </a:cubicBezTo>
                <a:cubicBezTo>
                  <a:pt x="22146820" y="5962532"/>
                  <a:pt x="22146820" y="5962532"/>
                  <a:pt x="22130666" y="5962532"/>
                </a:cubicBezTo>
                <a:close/>
                <a:moveTo>
                  <a:pt x="21742976" y="5946378"/>
                </a:moveTo>
                <a:cubicBezTo>
                  <a:pt x="21742976" y="5946378"/>
                  <a:pt x="21742976" y="5946378"/>
                  <a:pt x="21742976" y="5962532"/>
                </a:cubicBezTo>
                <a:cubicBezTo>
                  <a:pt x="21678360" y="5962532"/>
                  <a:pt x="21613746" y="5962532"/>
                  <a:pt x="21532978" y="5962532"/>
                </a:cubicBezTo>
                <a:cubicBezTo>
                  <a:pt x="21516822" y="5962532"/>
                  <a:pt x="21500670" y="5978686"/>
                  <a:pt x="21500670" y="5994839"/>
                </a:cubicBezTo>
                <a:cubicBezTo>
                  <a:pt x="21484516" y="6010993"/>
                  <a:pt x="21516822" y="6059454"/>
                  <a:pt x="21532978" y="6059454"/>
                </a:cubicBezTo>
                <a:cubicBezTo>
                  <a:pt x="21646054" y="6059454"/>
                  <a:pt x="21742976" y="6059454"/>
                  <a:pt x="21856052" y="6059454"/>
                </a:cubicBezTo>
                <a:cubicBezTo>
                  <a:pt x="21888360" y="6059454"/>
                  <a:pt x="21920666" y="6010993"/>
                  <a:pt x="21952974" y="5994839"/>
                </a:cubicBezTo>
                <a:cubicBezTo>
                  <a:pt x="21936822" y="5994839"/>
                  <a:pt x="21952974" y="5978686"/>
                  <a:pt x="21952974" y="5978686"/>
                </a:cubicBezTo>
                <a:cubicBezTo>
                  <a:pt x="21952974" y="5978686"/>
                  <a:pt x="21936822" y="5962532"/>
                  <a:pt x="21936822" y="5962532"/>
                </a:cubicBezTo>
                <a:cubicBezTo>
                  <a:pt x="21872204" y="5962532"/>
                  <a:pt x="21807590" y="5946378"/>
                  <a:pt x="21742976" y="5946378"/>
                </a:cubicBezTo>
                <a:close/>
                <a:moveTo>
                  <a:pt x="22812468" y="5767488"/>
                </a:moveTo>
                <a:cubicBezTo>
                  <a:pt x="22800795" y="5766416"/>
                  <a:pt x="22788931" y="5766668"/>
                  <a:pt x="22776816" y="5768687"/>
                </a:cubicBezTo>
                <a:cubicBezTo>
                  <a:pt x="22663742" y="5768687"/>
                  <a:pt x="22566818" y="5800995"/>
                  <a:pt x="22469896" y="5881763"/>
                </a:cubicBezTo>
                <a:cubicBezTo>
                  <a:pt x="22453742" y="5897917"/>
                  <a:pt x="22437586" y="5914070"/>
                  <a:pt x="22469896" y="5930224"/>
                </a:cubicBezTo>
                <a:cubicBezTo>
                  <a:pt x="22615280" y="6010993"/>
                  <a:pt x="22760662" y="6059454"/>
                  <a:pt x="22906048" y="6107916"/>
                </a:cubicBezTo>
                <a:cubicBezTo>
                  <a:pt x="22922200" y="6107916"/>
                  <a:pt x="22954510" y="6091762"/>
                  <a:pt x="22954510" y="6091762"/>
                </a:cubicBezTo>
                <a:cubicBezTo>
                  <a:pt x="22970662" y="5994839"/>
                  <a:pt x="23002968" y="5930224"/>
                  <a:pt x="23067586" y="5865609"/>
                </a:cubicBezTo>
                <a:cubicBezTo>
                  <a:pt x="23083738" y="5865609"/>
                  <a:pt x="23083738" y="5833302"/>
                  <a:pt x="23051430" y="5833302"/>
                </a:cubicBezTo>
                <a:cubicBezTo>
                  <a:pt x="22966625" y="5847437"/>
                  <a:pt x="22894185" y="5774997"/>
                  <a:pt x="22812468" y="5767488"/>
                </a:cubicBezTo>
                <a:close/>
                <a:moveTo>
                  <a:pt x="3602291" y="5542534"/>
                </a:moveTo>
                <a:cubicBezTo>
                  <a:pt x="3602291" y="5542534"/>
                  <a:pt x="3586137" y="5558688"/>
                  <a:pt x="3586137" y="5558688"/>
                </a:cubicBezTo>
                <a:cubicBezTo>
                  <a:pt x="3586137" y="5558688"/>
                  <a:pt x="3602291" y="5574842"/>
                  <a:pt x="3602291" y="5574842"/>
                </a:cubicBezTo>
                <a:cubicBezTo>
                  <a:pt x="3602291" y="5574842"/>
                  <a:pt x="3602291" y="5574842"/>
                  <a:pt x="3618445" y="5558688"/>
                </a:cubicBezTo>
                <a:cubicBezTo>
                  <a:pt x="3618445" y="5558688"/>
                  <a:pt x="3602291" y="5542534"/>
                  <a:pt x="3602291" y="5542534"/>
                </a:cubicBezTo>
                <a:close/>
                <a:moveTo>
                  <a:pt x="2826910" y="5364843"/>
                </a:moveTo>
                <a:cubicBezTo>
                  <a:pt x="2826910" y="5364843"/>
                  <a:pt x="2843064" y="5380996"/>
                  <a:pt x="2843064" y="5380996"/>
                </a:cubicBezTo>
                <a:cubicBezTo>
                  <a:pt x="2843064" y="5380996"/>
                  <a:pt x="2843064" y="5397150"/>
                  <a:pt x="2843064" y="5397150"/>
                </a:cubicBezTo>
                <a:cubicBezTo>
                  <a:pt x="2826910" y="5397150"/>
                  <a:pt x="2826910" y="5380996"/>
                  <a:pt x="2810756" y="5380996"/>
                </a:cubicBezTo>
                <a:cubicBezTo>
                  <a:pt x="2810756" y="5380996"/>
                  <a:pt x="2826910" y="5364843"/>
                  <a:pt x="2826910" y="5364843"/>
                </a:cubicBezTo>
                <a:close/>
                <a:moveTo>
                  <a:pt x="1243840" y="5364843"/>
                </a:moveTo>
                <a:cubicBezTo>
                  <a:pt x="1276148" y="5364843"/>
                  <a:pt x="1324609" y="5364843"/>
                  <a:pt x="1356917" y="5364843"/>
                </a:cubicBezTo>
                <a:cubicBezTo>
                  <a:pt x="1373071" y="5364843"/>
                  <a:pt x="1405378" y="5364843"/>
                  <a:pt x="1437686" y="5364843"/>
                </a:cubicBezTo>
                <a:cubicBezTo>
                  <a:pt x="1453839" y="5364843"/>
                  <a:pt x="1469993" y="5380996"/>
                  <a:pt x="1469993" y="5397150"/>
                </a:cubicBezTo>
                <a:cubicBezTo>
                  <a:pt x="1469993" y="5397150"/>
                  <a:pt x="1453839" y="5413304"/>
                  <a:pt x="1453839" y="5413304"/>
                </a:cubicBezTo>
                <a:cubicBezTo>
                  <a:pt x="1373071" y="5494073"/>
                  <a:pt x="1292302" y="5477919"/>
                  <a:pt x="1227687" y="5461765"/>
                </a:cubicBezTo>
                <a:cubicBezTo>
                  <a:pt x="1211533" y="5461765"/>
                  <a:pt x="1211533" y="5429458"/>
                  <a:pt x="1211533" y="5413304"/>
                </a:cubicBezTo>
                <a:cubicBezTo>
                  <a:pt x="1211533" y="5397150"/>
                  <a:pt x="1227687" y="5364843"/>
                  <a:pt x="1243840" y="5364843"/>
                </a:cubicBezTo>
                <a:close/>
                <a:moveTo>
                  <a:pt x="25700649" y="5300228"/>
                </a:moveTo>
                <a:cubicBezTo>
                  <a:pt x="25732957" y="5300228"/>
                  <a:pt x="25765265" y="5316382"/>
                  <a:pt x="25749109" y="5332535"/>
                </a:cubicBezTo>
                <a:cubicBezTo>
                  <a:pt x="25732957" y="5348689"/>
                  <a:pt x="25716801" y="5348689"/>
                  <a:pt x="25700649" y="5348689"/>
                </a:cubicBezTo>
                <a:cubicBezTo>
                  <a:pt x="25684497" y="5348689"/>
                  <a:pt x="25668341" y="5332535"/>
                  <a:pt x="25652189" y="5316382"/>
                </a:cubicBezTo>
                <a:cubicBezTo>
                  <a:pt x="25668341" y="5316382"/>
                  <a:pt x="25684497" y="5300228"/>
                  <a:pt x="25700649" y="5300228"/>
                </a:cubicBezTo>
                <a:close/>
                <a:moveTo>
                  <a:pt x="1615377" y="5251766"/>
                </a:moveTo>
                <a:cubicBezTo>
                  <a:pt x="1631531" y="5267920"/>
                  <a:pt x="1647685" y="5284074"/>
                  <a:pt x="1647685" y="5300228"/>
                </a:cubicBezTo>
                <a:cubicBezTo>
                  <a:pt x="1647685" y="5316382"/>
                  <a:pt x="1647685" y="5316382"/>
                  <a:pt x="1647685" y="5332535"/>
                </a:cubicBezTo>
                <a:cubicBezTo>
                  <a:pt x="1647685" y="5348689"/>
                  <a:pt x="1647685" y="5364843"/>
                  <a:pt x="1647685" y="5380996"/>
                </a:cubicBezTo>
                <a:cubicBezTo>
                  <a:pt x="1647685" y="5380996"/>
                  <a:pt x="1631531" y="5397150"/>
                  <a:pt x="1615377" y="5397150"/>
                </a:cubicBezTo>
                <a:cubicBezTo>
                  <a:pt x="1615377" y="5397150"/>
                  <a:pt x="1599223" y="5380996"/>
                  <a:pt x="1583070" y="5380996"/>
                </a:cubicBezTo>
                <a:cubicBezTo>
                  <a:pt x="1583070" y="5348689"/>
                  <a:pt x="1583070" y="5332535"/>
                  <a:pt x="1583070" y="5300228"/>
                </a:cubicBezTo>
                <a:cubicBezTo>
                  <a:pt x="1583070" y="5284074"/>
                  <a:pt x="1599223" y="5267920"/>
                  <a:pt x="1615377" y="5251766"/>
                </a:cubicBezTo>
                <a:close/>
                <a:moveTo>
                  <a:pt x="3036909" y="5235613"/>
                </a:moveTo>
                <a:cubicBezTo>
                  <a:pt x="3036909" y="5251766"/>
                  <a:pt x="3053063" y="5267920"/>
                  <a:pt x="3053063" y="5267920"/>
                </a:cubicBezTo>
                <a:cubicBezTo>
                  <a:pt x="3069217" y="5284074"/>
                  <a:pt x="3085370" y="5267920"/>
                  <a:pt x="3069217" y="5251766"/>
                </a:cubicBezTo>
                <a:cubicBezTo>
                  <a:pt x="3069217" y="5235613"/>
                  <a:pt x="3053063" y="5235613"/>
                  <a:pt x="3036909" y="5235613"/>
                </a:cubicBezTo>
                <a:close/>
                <a:moveTo>
                  <a:pt x="24295270" y="5138690"/>
                </a:moveTo>
                <a:cubicBezTo>
                  <a:pt x="24311426" y="5138690"/>
                  <a:pt x="24311426" y="5138690"/>
                  <a:pt x="24327580" y="5138690"/>
                </a:cubicBezTo>
                <a:cubicBezTo>
                  <a:pt x="24327580" y="5138690"/>
                  <a:pt x="24327580" y="5154844"/>
                  <a:pt x="24327580" y="5154844"/>
                </a:cubicBezTo>
                <a:cubicBezTo>
                  <a:pt x="24327580" y="5154844"/>
                  <a:pt x="24311426" y="5154844"/>
                  <a:pt x="24311426" y="5154844"/>
                </a:cubicBezTo>
                <a:cubicBezTo>
                  <a:pt x="24295270" y="5154844"/>
                  <a:pt x="24295270" y="5154844"/>
                  <a:pt x="24295270" y="5138690"/>
                </a:cubicBezTo>
                <a:close/>
                <a:moveTo>
                  <a:pt x="3246908" y="5122536"/>
                </a:moveTo>
                <a:cubicBezTo>
                  <a:pt x="3230754" y="5138690"/>
                  <a:pt x="3214600" y="5154844"/>
                  <a:pt x="3214600" y="5170998"/>
                </a:cubicBezTo>
                <a:cubicBezTo>
                  <a:pt x="3214600" y="5187151"/>
                  <a:pt x="3230754" y="5203305"/>
                  <a:pt x="3230754" y="5219459"/>
                </a:cubicBezTo>
                <a:cubicBezTo>
                  <a:pt x="3246908" y="5203305"/>
                  <a:pt x="3263062" y="5203305"/>
                  <a:pt x="3263062" y="5203305"/>
                </a:cubicBezTo>
                <a:cubicBezTo>
                  <a:pt x="3263062" y="5187151"/>
                  <a:pt x="3246908" y="5154844"/>
                  <a:pt x="3246908" y="5122536"/>
                </a:cubicBezTo>
                <a:close/>
                <a:moveTo>
                  <a:pt x="24765499" y="5115722"/>
                </a:moveTo>
                <a:cubicBezTo>
                  <a:pt x="24770799" y="5116479"/>
                  <a:pt x="24775847" y="5118498"/>
                  <a:pt x="24779885" y="5122536"/>
                </a:cubicBezTo>
                <a:cubicBezTo>
                  <a:pt x="24796037" y="5138690"/>
                  <a:pt x="24812193" y="5170998"/>
                  <a:pt x="24796037" y="5203305"/>
                </a:cubicBezTo>
                <a:cubicBezTo>
                  <a:pt x="24796037" y="5219459"/>
                  <a:pt x="24779885" y="5235613"/>
                  <a:pt x="24763733" y="5219459"/>
                </a:cubicBezTo>
                <a:cubicBezTo>
                  <a:pt x="24731425" y="5187151"/>
                  <a:pt x="24682961" y="5170998"/>
                  <a:pt x="24634501" y="5170998"/>
                </a:cubicBezTo>
                <a:cubicBezTo>
                  <a:pt x="24618345" y="5170998"/>
                  <a:pt x="24602194" y="5170998"/>
                  <a:pt x="24586038" y="5154844"/>
                </a:cubicBezTo>
                <a:cubicBezTo>
                  <a:pt x="24602194" y="5138690"/>
                  <a:pt x="24618345" y="5122536"/>
                  <a:pt x="24634501" y="5122536"/>
                </a:cubicBezTo>
                <a:cubicBezTo>
                  <a:pt x="24666809" y="5122536"/>
                  <a:pt x="24682961" y="5122536"/>
                  <a:pt x="24731425" y="5122536"/>
                </a:cubicBezTo>
                <a:cubicBezTo>
                  <a:pt x="24731425" y="5122536"/>
                  <a:pt x="24749599" y="5113450"/>
                  <a:pt x="24765499" y="5115722"/>
                </a:cubicBezTo>
                <a:close/>
                <a:moveTo>
                  <a:pt x="25859411" y="4843884"/>
                </a:moveTo>
                <a:cubicBezTo>
                  <a:pt x="25861179" y="4842874"/>
                  <a:pt x="25862189" y="4843884"/>
                  <a:pt x="25862189" y="4847922"/>
                </a:cubicBezTo>
                <a:cubicBezTo>
                  <a:pt x="25878341" y="4847922"/>
                  <a:pt x="25894497" y="4864076"/>
                  <a:pt x="25910649" y="4880230"/>
                </a:cubicBezTo>
                <a:cubicBezTo>
                  <a:pt x="25910649" y="4896384"/>
                  <a:pt x="25926801" y="4912537"/>
                  <a:pt x="25926801" y="4928691"/>
                </a:cubicBezTo>
                <a:cubicBezTo>
                  <a:pt x="25926801" y="4944845"/>
                  <a:pt x="25878341" y="4944845"/>
                  <a:pt x="25846033" y="4928691"/>
                </a:cubicBezTo>
                <a:cubicBezTo>
                  <a:pt x="25829877" y="4912537"/>
                  <a:pt x="25813725" y="4896384"/>
                  <a:pt x="25829877" y="4880230"/>
                </a:cubicBezTo>
                <a:cubicBezTo>
                  <a:pt x="25841993" y="4868115"/>
                  <a:pt x="25854111" y="4846913"/>
                  <a:pt x="25859411" y="4843884"/>
                </a:cubicBezTo>
                <a:close/>
                <a:moveTo>
                  <a:pt x="21129132" y="4815615"/>
                </a:moveTo>
                <a:cubicBezTo>
                  <a:pt x="21112978" y="4815615"/>
                  <a:pt x="21080672" y="4815615"/>
                  <a:pt x="21096826" y="4847922"/>
                </a:cubicBezTo>
                <a:cubicBezTo>
                  <a:pt x="21096826" y="4847922"/>
                  <a:pt x="21112978" y="4847922"/>
                  <a:pt x="21112978" y="4847922"/>
                </a:cubicBezTo>
                <a:cubicBezTo>
                  <a:pt x="21112978" y="4847922"/>
                  <a:pt x="21112978" y="4831769"/>
                  <a:pt x="21129132" y="4815615"/>
                </a:cubicBezTo>
                <a:close/>
                <a:moveTo>
                  <a:pt x="2439220" y="4460232"/>
                </a:moveTo>
                <a:cubicBezTo>
                  <a:pt x="2439220" y="4476386"/>
                  <a:pt x="2439220" y="4492540"/>
                  <a:pt x="2455373" y="4492540"/>
                </a:cubicBezTo>
                <a:cubicBezTo>
                  <a:pt x="2471527" y="4508693"/>
                  <a:pt x="2487681" y="4492540"/>
                  <a:pt x="2471527" y="4476386"/>
                </a:cubicBezTo>
                <a:cubicBezTo>
                  <a:pt x="2471527" y="4460232"/>
                  <a:pt x="2455373" y="4460232"/>
                  <a:pt x="2439220" y="4460232"/>
                </a:cubicBezTo>
                <a:close/>
                <a:moveTo>
                  <a:pt x="2826910" y="4427925"/>
                </a:moveTo>
                <a:cubicBezTo>
                  <a:pt x="2810756" y="4444078"/>
                  <a:pt x="2794602" y="4460232"/>
                  <a:pt x="2794602" y="4476386"/>
                </a:cubicBezTo>
                <a:cubicBezTo>
                  <a:pt x="2794602" y="4492540"/>
                  <a:pt x="2810756" y="4524847"/>
                  <a:pt x="2810756" y="4524847"/>
                </a:cubicBezTo>
                <a:cubicBezTo>
                  <a:pt x="2843064" y="4508693"/>
                  <a:pt x="2843064" y="4476386"/>
                  <a:pt x="2843064" y="4460232"/>
                </a:cubicBezTo>
                <a:cubicBezTo>
                  <a:pt x="2843064" y="4444078"/>
                  <a:pt x="2826910" y="4427925"/>
                  <a:pt x="2826910" y="4427925"/>
                </a:cubicBezTo>
                <a:close/>
                <a:moveTo>
                  <a:pt x="533075" y="4230042"/>
                </a:moveTo>
                <a:cubicBezTo>
                  <a:pt x="545190" y="4230042"/>
                  <a:pt x="557305" y="4234080"/>
                  <a:pt x="565382" y="4250233"/>
                </a:cubicBezTo>
                <a:cubicBezTo>
                  <a:pt x="565382" y="4250233"/>
                  <a:pt x="549228" y="4282541"/>
                  <a:pt x="549228" y="4282541"/>
                </a:cubicBezTo>
                <a:cubicBezTo>
                  <a:pt x="533074" y="4266387"/>
                  <a:pt x="500767" y="4266387"/>
                  <a:pt x="484613" y="4250233"/>
                </a:cubicBezTo>
                <a:cubicBezTo>
                  <a:pt x="484613" y="4250233"/>
                  <a:pt x="484613" y="4234080"/>
                  <a:pt x="500767" y="4234080"/>
                </a:cubicBezTo>
                <a:cubicBezTo>
                  <a:pt x="508844" y="4234080"/>
                  <a:pt x="520959" y="4230042"/>
                  <a:pt x="533075" y="4230042"/>
                </a:cubicBezTo>
                <a:close/>
                <a:moveTo>
                  <a:pt x="1275390" y="4140186"/>
                </a:moveTo>
                <a:cubicBezTo>
                  <a:pt x="1312494" y="4137157"/>
                  <a:pt x="1360956" y="4161388"/>
                  <a:pt x="1373071" y="4185618"/>
                </a:cubicBezTo>
                <a:cubicBezTo>
                  <a:pt x="1389224" y="4217926"/>
                  <a:pt x="1405378" y="4250233"/>
                  <a:pt x="1453839" y="4250233"/>
                </a:cubicBezTo>
                <a:cubicBezTo>
                  <a:pt x="1566916" y="4250233"/>
                  <a:pt x="1679992" y="4282541"/>
                  <a:pt x="1793069" y="4201772"/>
                </a:cubicBezTo>
                <a:cubicBezTo>
                  <a:pt x="1793069" y="4201772"/>
                  <a:pt x="1825376" y="4217926"/>
                  <a:pt x="1841530" y="4217926"/>
                </a:cubicBezTo>
                <a:cubicBezTo>
                  <a:pt x="1841530" y="4217926"/>
                  <a:pt x="1841530" y="4234080"/>
                  <a:pt x="1841530" y="4234080"/>
                </a:cubicBezTo>
                <a:cubicBezTo>
                  <a:pt x="1793069" y="4266387"/>
                  <a:pt x="1760761" y="4314848"/>
                  <a:pt x="1712300" y="4347156"/>
                </a:cubicBezTo>
                <a:cubicBezTo>
                  <a:pt x="1696146" y="4347156"/>
                  <a:pt x="1647685" y="4347156"/>
                  <a:pt x="1631531" y="4331002"/>
                </a:cubicBezTo>
                <a:cubicBezTo>
                  <a:pt x="1599223" y="4314848"/>
                  <a:pt x="1583070" y="4314848"/>
                  <a:pt x="1550762" y="4331002"/>
                </a:cubicBezTo>
                <a:cubicBezTo>
                  <a:pt x="1518454" y="4347156"/>
                  <a:pt x="1486147" y="4379463"/>
                  <a:pt x="1453839" y="4395617"/>
                </a:cubicBezTo>
                <a:cubicBezTo>
                  <a:pt x="1373071" y="4314848"/>
                  <a:pt x="1324609" y="4411771"/>
                  <a:pt x="1243840" y="4411771"/>
                </a:cubicBezTo>
                <a:cubicBezTo>
                  <a:pt x="1114610" y="4395617"/>
                  <a:pt x="985380" y="4411771"/>
                  <a:pt x="872304" y="4379463"/>
                </a:cubicBezTo>
                <a:cubicBezTo>
                  <a:pt x="856150" y="4363310"/>
                  <a:pt x="839996" y="4331002"/>
                  <a:pt x="872304" y="4314848"/>
                </a:cubicBezTo>
                <a:cubicBezTo>
                  <a:pt x="888457" y="4314848"/>
                  <a:pt x="904611" y="4282541"/>
                  <a:pt x="920765" y="4282541"/>
                </a:cubicBezTo>
                <a:cubicBezTo>
                  <a:pt x="1049995" y="4266387"/>
                  <a:pt x="1146918" y="4217926"/>
                  <a:pt x="1243840" y="4153311"/>
                </a:cubicBezTo>
                <a:cubicBezTo>
                  <a:pt x="1251917" y="4145234"/>
                  <a:pt x="1263023" y="4141196"/>
                  <a:pt x="1275390" y="4140186"/>
                </a:cubicBezTo>
                <a:close/>
                <a:moveTo>
                  <a:pt x="24682961" y="3927158"/>
                </a:moveTo>
                <a:cubicBezTo>
                  <a:pt x="24682961" y="3927158"/>
                  <a:pt x="24678923" y="3931197"/>
                  <a:pt x="24674885" y="3937254"/>
                </a:cubicBezTo>
                <a:lnTo>
                  <a:pt x="24671079" y="3947723"/>
                </a:lnTo>
                <a:lnTo>
                  <a:pt x="24652297" y="3948431"/>
                </a:lnTo>
                <a:lnTo>
                  <a:pt x="24653433" y="3940788"/>
                </a:lnTo>
                <a:cubicBezTo>
                  <a:pt x="24658733" y="3927158"/>
                  <a:pt x="24670847" y="3927158"/>
                  <a:pt x="24682961" y="3927158"/>
                </a:cubicBezTo>
                <a:close/>
                <a:moveTo>
                  <a:pt x="516921" y="3878697"/>
                </a:moveTo>
                <a:cubicBezTo>
                  <a:pt x="516921" y="3878697"/>
                  <a:pt x="500767" y="3894850"/>
                  <a:pt x="500767" y="3911004"/>
                </a:cubicBezTo>
                <a:cubicBezTo>
                  <a:pt x="500767" y="3911004"/>
                  <a:pt x="484613" y="3911004"/>
                  <a:pt x="484613" y="3911004"/>
                </a:cubicBezTo>
                <a:cubicBezTo>
                  <a:pt x="484613" y="3878697"/>
                  <a:pt x="500767" y="3878697"/>
                  <a:pt x="516921" y="3878697"/>
                </a:cubicBezTo>
                <a:close/>
                <a:moveTo>
                  <a:pt x="3957674" y="3830235"/>
                </a:moveTo>
                <a:cubicBezTo>
                  <a:pt x="3957674" y="3830235"/>
                  <a:pt x="3941520" y="3846389"/>
                  <a:pt x="3941520" y="3846389"/>
                </a:cubicBezTo>
                <a:cubicBezTo>
                  <a:pt x="3941520" y="3846389"/>
                  <a:pt x="3957674" y="3862543"/>
                  <a:pt x="3957674" y="3862543"/>
                </a:cubicBezTo>
                <a:cubicBezTo>
                  <a:pt x="3957674" y="3846389"/>
                  <a:pt x="3973828" y="3846389"/>
                  <a:pt x="3973828" y="3846389"/>
                </a:cubicBezTo>
                <a:cubicBezTo>
                  <a:pt x="3973828" y="3846389"/>
                  <a:pt x="3957674" y="3830235"/>
                  <a:pt x="3957674" y="3830235"/>
                </a:cubicBezTo>
                <a:close/>
                <a:moveTo>
                  <a:pt x="113076" y="3814082"/>
                </a:moveTo>
                <a:cubicBezTo>
                  <a:pt x="113076" y="3814082"/>
                  <a:pt x="96923" y="3830235"/>
                  <a:pt x="96923" y="3846389"/>
                </a:cubicBezTo>
                <a:cubicBezTo>
                  <a:pt x="96923" y="3846389"/>
                  <a:pt x="80769" y="3846389"/>
                  <a:pt x="80769" y="3846389"/>
                </a:cubicBezTo>
                <a:cubicBezTo>
                  <a:pt x="64615" y="3814082"/>
                  <a:pt x="96923" y="3814082"/>
                  <a:pt x="113076" y="3814082"/>
                </a:cubicBezTo>
                <a:close/>
                <a:moveTo>
                  <a:pt x="339229" y="3684851"/>
                </a:moveTo>
                <a:cubicBezTo>
                  <a:pt x="339229" y="3797928"/>
                  <a:pt x="323075" y="3797928"/>
                  <a:pt x="242307" y="3797928"/>
                </a:cubicBezTo>
                <a:cubicBezTo>
                  <a:pt x="209999" y="3797928"/>
                  <a:pt x="161538" y="3797928"/>
                  <a:pt x="113076" y="3797928"/>
                </a:cubicBezTo>
                <a:cubicBezTo>
                  <a:pt x="113076" y="3765620"/>
                  <a:pt x="129230" y="3749467"/>
                  <a:pt x="161538" y="3749467"/>
                </a:cubicBezTo>
                <a:cubicBezTo>
                  <a:pt x="242307" y="3765620"/>
                  <a:pt x="290768" y="3701005"/>
                  <a:pt x="339229" y="3684851"/>
                </a:cubicBezTo>
                <a:close/>
                <a:moveTo>
                  <a:pt x="856150" y="3587929"/>
                </a:moveTo>
                <a:cubicBezTo>
                  <a:pt x="856150" y="3587929"/>
                  <a:pt x="839996" y="3604083"/>
                  <a:pt x="839996" y="3604083"/>
                </a:cubicBezTo>
                <a:cubicBezTo>
                  <a:pt x="856150" y="3604083"/>
                  <a:pt x="856150" y="3604083"/>
                  <a:pt x="872304" y="3604083"/>
                </a:cubicBezTo>
                <a:cubicBezTo>
                  <a:pt x="872304" y="3604083"/>
                  <a:pt x="856150" y="3587929"/>
                  <a:pt x="856150" y="3587929"/>
                </a:cubicBezTo>
                <a:close/>
                <a:moveTo>
                  <a:pt x="1534608" y="3458699"/>
                </a:moveTo>
                <a:cubicBezTo>
                  <a:pt x="1502301" y="3458699"/>
                  <a:pt x="1486147" y="3474853"/>
                  <a:pt x="1486147" y="3507160"/>
                </a:cubicBezTo>
                <a:cubicBezTo>
                  <a:pt x="1486147" y="3507160"/>
                  <a:pt x="1486147" y="3523314"/>
                  <a:pt x="1486147" y="3523314"/>
                </a:cubicBezTo>
                <a:cubicBezTo>
                  <a:pt x="1502301" y="3555621"/>
                  <a:pt x="1502301" y="3555621"/>
                  <a:pt x="1534608" y="3539468"/>
                </a:cubicBezTo>
                <a:cubicBezTo>
                  <a:pt x="1550762" y="3523314"/>
                  <a:pt x="1566916" y="3523314"/>
                  <a:pt x="1583070" y="3507160"/>
                </a:cubicBezTo>
                <a:cubicBezTo>
                  <a:pt x="1583070" y="3491006"/>
                  <a:pt x="1583070" y="3474853"/>
                  <a:pt x="1583070" y="3474853"/>
                </a:cubicBezTo>
                <a:cubicBezTo>
                  <a:pt x="1566916" y="3474853"/>
                  <a:pt x="1550762" y="3458699"/>
                  <a:pt x="1534608" y="3458699"/>
                </a:cubicBezTo>
                <a:close/>
                <a:moveTo>
                  <a:pt x="4846132" y="3410238"/>
                </a:moveTo>
                <a:cubicBezTo>
                  <a:pt x="4846132" y="3410238"/>
                  <a:pt x="4829978" y="3426391"/>
                  <a:pt x="4829978" y="3426391"/>
                </a:cubicBezTo>
                <a:cubicBezTo>
                  <a:pt x="4829978" y="3426391"/>
                  <a:pt x="4846132" y="3442545"/>
                  <a:pt x="4846132" y="3442545"/>
                </a:cubicBezTo>
                <a:cubicBezTo>
                  <a:pt x="4846132" y="3442545"/>
                  <a:pt x="4862285" y="3426391"/>
                  <a:pt x="4862285" y="3426391"/>
                </a:cubicBezTo>
                <a:cubicBezTo>
                  <a:pt x="4862285" y="3426391"/>
                  <a:pt x="4846132" y="3410238"/>
                  <a:pt x="4846132" y="3410238"/>
                </a:cubicBezTo>
                <a:close/>
                <a:moveTo>
                  <a:pt x="5039977" y="3377930"/>
                </a:moveTo>
                <a:cubicBezTo>
                  <a:pt x="5023823" y="3377930"/>
                  <a:pt x="5007669" y="3377930"/>
                  <a:pt x="5007669" y="3410238"/>
                </a:cubicBezTo>
                <a:cubicBezTo>
                  <a:pt x="5007669" y="3410238"/>
                  <a:pt x="5023823" y="3410238"/>
                  <a:pt x="5023823" y="3410238"/>
                </a:cubicBezTo>
                <a:cubicBezTo>
                  <a:pt x="5023823" y="3394084"/>
                  <a:pt x="5039977" y="3377930"/>
                  <a:pt x="5039977" y="3377930"/>
                </a:cubicBezTo>
                <a:close/>
                <a:moveTo>
                  <a:pt x="5072284" y="3345623"/>
                </a:moveTo>
                <a:cubicBezTo>
                  <a:pt x="5064207" y="3345623"/>
                  <a:pt x="5060169" y="3349662"/>
                  <a:pt x="5058149" y="3355719"/>
                </a:cubicBezTo>
                <a:lnTo>
                  <a:pt x="5057611" y="3361642"/>
                </a:lnTo>
                <a:lnTo>
                  <a:pt x="5056130" y="3361776"/>
                </a:lnTo>
                <a:cubicBezTo>
                  <a:pt x="5056130" y="3377930"/>
                  <a:pt x="5056130" y="3377930"/>
                  <a:pt x="5056130" y="3377930"/>
                </a:cubicBezTo>
                <a:lnTo>
                  <a:pt x="5057611" y="3361642"/>
                </a:lnTo>
                <a:lnTo>
                  <a:pt x="5078342" y="3359757"/>
                </a:lnTo>
                <a:lnTo>
                  <a:pt x="5085588" y="3349614"/>
                </a:lnTo>
                <a:lnTo>
                  <a:pt x="5092477" y="3351681"/>
                </a:lnTo>
                <a:cubicBezTo>
                  <a:pt x="5096515" y="3353700"/>
                  <a:pt x="5096515" y="3353700"/>
                  <a:pt x="5088438" y="3345623"/>
                </a:cubicBezTo>
                <a:lnTo>
                  <a:pt x="5085588" y="3349614"/>
                </a:lnTo>
                <a:close/>
                <a:moveTo>
                  <a:pt x="850092" y="3276969"/>
                </a:moveTo>
                <a:cubicBezTo>
                  <a:pt x="827881" y="3276969"/>
                  <a:pt x="807689" y="3281008"/>
                  <a:pt x="791535" y="3297161"/>
                </a:cubicBezTo>
                <a:cubicBezTo>
                  <a:pt x="775381" y="3313315"/>
                  <a:pt x="775381" y="3329469"/>
                  <a:pt x="775381" y="3345623"/>
                </a:cubicBezTo>
                <a:cubicBezTo>
                  <a:pt x="775381" y="3361776"/>
                  <a:pt x="791535" y="3377930"/>
                  <a:pt x="807689" y="3377930"/>
                </a:cubicBezTo>
                <a:cubicBezTo>
                  <a:pt x="856150" y="3377930"/>
                  <a:pt x="888457" y="3345623"/>
                  <a:pt x="920765" y="3313315"/>
                </a:cubicBezTo>
                <a:cubicBezTo>
                  <a:pt x="936919" y="3313315"/>
                  <a:pt x="936919" y="3297161"/>
                  <a:pt x="936919" y="3297161"/>
                </a:cubicBezTo>
                <a:cubicBezTo>
                  <a:pt x="936919" y="3297161"/>
                  <a:pt x="920765" y="3281007"/>
                  <a:pt x="920765" y="3281007"/>
                </a:cubicBezTo>
                <a:cubicBezTo>
                  <a:pt x="896535" y="3281007"/>
                  <a:pt x="872304" y="3276969"/>
                  <a:pt x="850092" y="3276969"/>
                </a:cubicBezTo>
                <a:close/>
                <a:moveTo>
                  <a:pt x="5476129" y="3264854"/>
                </a:moveTo>
                <a:cubicBezTo>
                  <a:pt x="5427667" y="3264854"/>
                  <a:pt x="5411514" y="3297161"/>
                  <a:pt x="5411514" y="3345623"/>
                </a:cubicBezTo>
                <a:cubicBezTo>
                  <a:pt x="5411514" y="3377930"/>
                  <a:pt x="5427667" y="3377930"/>
                  <a:pt x="5459975" y="3361776"/>
                </a:cubicBezTo>
                <a:cubicBezTo>
                  <a:pt x="5476129" y="3345623"/>
                  <a:pt x="5492282" y="3329469"/>
                  <a:pt x="5508436" y="3329469"/>
                </a:cubicBezTo>
                <a:cubicBezTo>
                  <a:pt x="5524590" y="3313315"/>
                  <a:pt x="5524590" y="3297161"/>
                  <a:pt x="5508436" y="3281007"/>
                </a:cubicBezTo>
                <a:cubicBezTo>
                  <a:pt x="5508436" y="3281007"/>
                  <a:pt x="5492282" y="3281007"/>
                  <a:pt x="5476129" y="3264854"/>
                </a:cubicBezTo>
                <a:close/>
                <a:moveTo>
                  <a:pt x="26572953" y="3232546"/>
                </a:moveTo>
                <a:cubicBezTo>
                  <a:pt x="26589109" y="3248700"/>
                  <a:pt x="26589109" y="3264854"/>
                  <a:pt x="26589109" y="3281007"/>
                </a:cubicBezTo>
                <a:cubicBezTo>
                  <a:pt x="26589109" y="3297161"/>
                  <a:pt x="26589109" y="3329469"/>
                  <a:pt x="26589109" y="3361776"/>
                </a:cubicBezTo>
                <a:cubicBezTo>
                  <a:pt x="26589109" y="3377930"/>
                  <a:pt x="26572953" y="3394084"/>
                  <a:pt x="26572953" y="3426391"/>
                </a:cubicBezTo>
                <a:cubicBezTo>
                  <a:pt x="26572953" y="3426391"/>
                  <a:pt x="26556797" y="3442545"/>
                  <a:pt x="26556797" y="3442545"/>
                </a:cubicBezTo>
                <a:cubicBezTo>
                  <a:pt x="26556797" y="3442545"/>
                  <a:pt x="26540645" y="3426391"/>
                  <a:pt x="26540645" y="3426391"/>
                </a:cubicBezTo>
                <a:cubicBezTo>
                  <a:pt x="26540645" y="3377930"/>
                  <a:pt x="26540645" y="3329469"/>
                  <a:pt x="26540645" y="3281007"/>
                </a:cubicBezTo>
                <a:cubicBezTo>
                  <a:pt x="26540645" y="3264854"/>
                  <a:pt x="26556797" y="3248700"/>
                  <a:pt x="26572953" y="3232546"/>
                </a:cubicBezTo>
                <a:close/>
                <a:moveTo>
                  <a:pt x="26104493" y="3232546"/>
                </a:moveTo>
                <a:cubicBezTo>
                  <a:pt x="26104493" y="3248700"/>
                  <a:pt x="26120649" y="3264854"/>
                  <a:pt x="26120649" y="3281007"/>
                </a:cubicBezTo>
                <a:cubicBezTo>
                  <a:pt x="26120649" y="3297161"/>
                  <a:pt x="26104493" y="3313315"/>
                  <a:pt x="26088341" y="3313315"/>
                </a:cubicBezTo>
                <a:cubicBezTo>
                  <a:pt x="26088341" y="3297161"/>
                  <a:pt x="26072185" y="3264854"/>
                  <a:pt x="26072185" y="3248700"/>
                </a:cubicBezTo>
                <a:cubicBezTo>
                  <a:pt x="26072185" y="3248700"/>
                  <a:pt x="26088341" y="3232546"/>
                  <a:pt x="26104493" y="3232546"/>
                </a:cubicBezTo>
                <a:close/>
                <a:moveTo>
                  <a:pt x="1643142" y="3225984"/>
                </a:moveTo>
                <a:cubicBezTo>
                  <a:pt x="1653742" y="3224469"/>
                  <a:pt x="1659800" y="3236585"/>
                  <a:pt x="1647685" y="3248700"/>
                </a:cubicBezTo>
                <a:cubicBezTo>
                  <a:pt x="1647685" y="3248700"/>
                  <a:pt x="1631531" y="3264854"/>
                  <a:pt x="1615377" y="3264854"/>
                </a:cubicBezTo>
                <a:cubicBezTo>
                  <a:pt x="1615377" y="3248700"/>
                  <a:pt x="1615377" y="3232546"/>
                  <a:pt x="1631531" y="3232546"/>
                </a:cubicBezTo>
                <a:cubicBezTo>
                  <a:pt x="1635570" y="3228508"/>
                  <a:pt x="1639608" y="3226489"/>
                  <a:pt x="1643142" y="3225984"/>
                </a:cubicBezTo>
                <a:close/>
                <a:moveTo>
                  <a:pt x="6295933" y="3225731"/>
                </a:moveTo>
                <a:cubicBezTo>
                  <a:pt x="6291894" y="3226489"/>
                  <a:pt x="6287856" y="3228508"/>
                  <a:pt x="6283817" y="3232546"/>
                </a:cubicBezTo>
                <a:cubicBezTo>
                  <a:pt x="6251510" y="3232546"/>
                  <a:pt x="6235357" y="3248700"/>
                  <a:pt x="6203049" y="3264854"/>
                </a:cubicBezTo>
                <a:cubicBezTo>
                  <a:pt x="6235357" y="3281007"/>
                  <a:pt x="6251510" y="3281007"/>
                  <a:pt x="6267663" y="3297161"/>
                </a:cubicBezTo>
                <a:cubicBezTo>
                  <a:pt x="6299971" y="3297161"/>
                  <a:pt x="6316124" y="3297161"/>
                  <a:pt x="6332279" y="3281007"/>
                </a:cubicBezTo>
                <a:cubicBezTo>
                  <a:pt x="6332279" y="3264854"/>
                  <a:pt x="6348432" y="3248700"/>
                  <a:pt x="6348432" y="3248700"/>
                </a:cubicBezTo>
                <a:cubicBezTo>
                  <a:pt x="6348432" y="3248700"/>
                  <a:pt x="6332279" y="3232546"/>
                  <a:pt x="6332279" y="3232546"/>
                </a:cubicBezTo>
                <a:cubicBezTo>
                  <a:pt x="6320163" y="3232546"/>
                  <a:pt x="6308048" y="3223460"/>
                  <a:pt x="6295933" y="3225731"/>
                </a:cubicBezTo>
                <a:close/>
                <a:moveTo>
                  <a:pt x="3053063" y="3216392"/>
                </a:moveTo>
                <a:cubicBezTo>
                  <a:pt x="3069217" y="3232546"/>
                  <a:pt x="3069217" y="3248700"/>
                  <a:pt x="3069217" y="3248700"/>
                </a:cubicBezTo>
                <a:cubicBezTo>
                  <a:pt x="3053063" y="3264854"/>
                  <a:pt x="3053063" y="3248700"/>
                  <a:pt x="3036909" y="3232546"/>
                </a:cubicBezTo>
                <a:cubicBezTo>
                  <a:pt x="3036909" y="3232546"/>
                  <a:pt x="3053063" y="3216392"/>
                  <a:pt x="3053063" y="3216392"/>
                </a:cubicBezTo>
                <a:close/>
                <a:moveTo>
                  <a:pt x="3053063" y="3216392"/>
                </a:moveTo>
                <a:cubicBezTo>
                  <a:pt x="3069217" y="3216392"/>
                  <a:pt x="3069217" y="3232546"/>
                  <a:pt x="3053063" y="3216392"/>
                </a:cubicBezTo>
                <a:close/>
                <a:moveTo>
                  <a:pt x="26383147" y="3165912"/>
                </a:moveTo>
                <a:cubicBezTo>
                  <a:pt x="26391223" y="3163893"/>
                  <a:pt x="26395261" y="3167931"/>
                  <a:pt x="26395261" y="3184085"/>
                </a:cubicBezTo>
                <a:cubicBezTo>
                  <a:pt x="26411417" y="3248700"/>
                  <a:pt x="26492185" y="3281007"/>
                  <a:pt x="26476029" y="3361776"/>
                </a:cubicBezTo>
                <a:cubicBezTo>
                  <a:pt x="26476029" y="3410238"/>
                  <a:pt x="26459877" y="3442545"/>
                  <a:pt x="26411417" y="3442545"/>
                </a:cubicBezTo>
                <a:cubicBezTo>
                  <a:pt x="26395261" y="3442545"/>
                  <a:pt x="26362953" y="3442545"/>
                  <a:pt x="26330645" y="3442545"/>
                </a:cubicBezTo>
                <a:cubicBezTo>
                  <a:pt x="26298341" y="3442545"/>
                  <a:pt x="26266033" y="3426391"/>
                  <a:pt x="26249877" y="3410238"/>
                </a:cubicBezTo>
                <a:cubicBezTo>
                  <a:pt x="26233721" y="3377930"/>
                  <a:pt x="26233721" y="3345623"/>
                  <a:pt x="26201417" y="3345623"/>
                </a:cubicBezTo>
                <a:cubicBezTo>
                  <a:pt x="26169109" y="3297161"/>
                  <a:pt x="26169109" y="3281007"/>
                  <a:pt x="26201417" y="3281007"/>
                </a:cubicBezTo>
                <a:cubicBezTo>
                  <a:pt x="26266033" y="3264854"/>
                  <a:pt x="26298341" y="3216392"/>
                  <a:pt x="26346801" y="3184085"/>
                </a:cubicBezTo>
                <a:cubicBezTo>
                  <a:pt x="26362955" y="3176008"/>
                  <a:pt x="26375069" y="3167931"/>
                  <a:pt x="26383147" y="3165912"/>
                </a:cubicBezTo>
                <a:close/>
                <a:moveTo>
                  <a:pt x="3736065" y="3112908"/>
                </a:moveTo>
                <a:cubicBezTo>
                  <a:pt x="3725464" y="3111393"/>
                  <a:pt x="3719406" y="3123509"/>
                  <a:pt x="3731521" y="3135624"/>
                </a:cubicBezTo>
                <a:cubicBezTo>
                  <a:pt x="3731521" y="3151777"/>
                  <a:pt x="3763829" y="3151777"/>
                  <a:pt x="3763829" y="3151777"/>
                </a:cubicBezTo>
                <a:cubicBezTo>
                  <a:pt x="3763829" y="3167931"/>
                  <a:pt x="3763829" y="3200239"/>
                  <a:pt x="3796136" y="3184085"/>
                </a:cubicBezTo>
                <a:lnTo>
                  <a:pt x="3796136" y="3182066"/>
                </a:lnTo>
                <a:cubicBezTo>
                  <a:pt x="3796136" y="3176008"/>
                  <a:pt x="3796136" y="3167931"/>
                  <a:pt x="3796136" y="3167931"/>
                </a:cubicBezTo>
                <a:cubicBezTo>
                  <a:pt x="3779982" y="3167931"/>
                  <a:pt x="3763829" y="3151777"/>
                  <a:pt x="3763829" y="3151777"/>
                </a:cubicBezTo>
                <a:cubicBezTo>
                  <a:pt x="3763829" y="3135624"/>
                  <a:pt x="3763829" y="3119470"/>
                  <a:pt x="3747675" y="3119470"/>
                </a:cubicBezTo>
                <a:cubicBezTo>
                  <a:pt x="3743637" y="3115432"/>
                  <a:pt x="3739598" y="3113413"/>
                  <a:pt x="3736065" y="3112908"/>
                </a:cubicBezTo>
                <a:close/>
                <a:moveTo>
                  <a:pt x="775381" y="3103316"/>
                </a:moveTo>
                <a:cubicBezTo>
                  <a:pt x="759227" y="3103316"/>
                  <a:pt x="743073" y="3119470"/>
                  <a:pt x="726920" y="3135624"/>
                </a:cubicBezTo>
                <a:cubicBezTo>
                  <a:pt x="743073" y="3151777"/>
                  <a:pt x="759227" y="3167931"/>
                  <a:pt x="775381" y="3167931"/>
                </a:cubicBezTo>
                <a:cubicBezTo>
                  <a:pt x="823842" y="3167931"/>
                  <a:pt x="872304" y="3167931"/>
                  <a:pt x="904611" y="3200239"/>
                </a:cubicBezTo>
                <a:cubicBezTo>
                  <a:pt x="920765" y="3216392"/>
                  <a:pt x="936919" y="3216392"/>
                  <a:pt x="953073" y="3200239"/>
                </a:cubicBezTo>
                <a:cubicBezTo>
                  <a:pt x="936919" y="3167931"/>
                  <a:pt x="953073" y="3151777"/>
                  <a:pt x="936919" y="3135624"/>
                </a:cubicBezTo>
                <a:cubicBezTo>
                  <a:pt x="936919" y="3119470"/>
                  <a:pt x="920765" y="3103316"/>
                  <a:pt x="904611" y="3103316"/>
                </a:cubicBezTo>
                <a:cubicBezTo>
                  <a:pt x="872304" y="3103316"/>
                  <a:pt x="856150" y="3103316"/>
                  <a:pt x="823842" y="3103316"/>
                </a:cubicBezTo>
                <a:cubicBezTo>
                  <a:pt x="807689" y="3103316"/>
                  <a:pt x="791535" y="3103316"/>
                  <a:pt x="775381" y="3103316"/>
                </a:cubicBezTo>
                <a:close/>
                <a:moveTo>
                  <a:pt x="2665372" y="3038701"/>
                </a:moveTo>
                <a:cubicBezTo>
                  <a:pt x="2649218" y="3038701"/>
                  <a:pt x="2633065" y="3054855"/>
                  <a:pt x="2616911" y="3054855"/>
                </a:cubicBezTo>
                <a:cubicBezTo>
                  <a:pt x="2633065" y="3071009"/>
                  <a:pt x="2649218" y="3087162"/>
                  <a:pt x="2665372" y="3087162"/>
                </a:cubicBezTo>
                <a:cubicBezTo>
                  <a:pt x="2681526" y="3087162"/>
                  <a:pt x="2697680" y="3087162"/>
                  <a:pt x="2713834" y="3071009"/>
                </a:cubicBezTo>
                <a:cubicBezTo>
                  <a:pt x="2729987" y="3054855"/>
                  <a:pt x="2697680" y="3038701"/>
                  <a:pt x="2665372" y="3038701"/>
                </a:cubicBezTo>
                <a:close/>
                <a:moveTo>
                  <a:pt x="2497777" y="3032139"/>
                </a:moveTo>
                <a:cubicBezTo>
                  <a:pt x="2488691" y="3032644"/>
                  <a:pt x="2479604" y="3034663"/>
                  <a:pt x="2471527" y="3038701"/>
                </a:cubicBezTo>
                <a:cubicBezTo>
                  <a:pt x="2423066" y="3071009"/>
                  <a:pt x="2374604" y="3087162"/>
                  <a:pt x="2309989" y="3087162"/>
                </a:cubicBezTo>
                <a:cubicBezTo>
                  <a:pt x="2245374" y="3087162"/>
                  <a:pt x="2180759" y="3087162"/>
                  <a:pt x="2099990" y="3103316"/>
                </a:cubicBezTo>
                <a:cubicBezTo>
                  <a:pt x="2099990" y="3103316"/>
                  <a:pt x="2083836" y="3135624"/>
                  <a:pt x="2083836" y="3151777"/>
                </a:cubicBezTo>
                <a:cubicBezTo>
                  <a:pt x="2051529" y="3151777"/>
                  <a:pt x="2019221" y="3151777"/>
                  <a:pt x="2003068" y="3151777"/>
                </a:cubicBezTo>
                <a:cubicBezTo>
                  <a:pt x="1954606" y="3184085"/>
                  <a:pt x="2019221" y="3216392"/>
                  <a:pt x="2019221" y="3248700"/>
                </a:cubicBezTo>
                <a:cubicBezTo>
                  <a:pt x="2019221" y="3281007"/>
                  <a:pt x="2019221" y="3313315"/>
                  <a:pt x="1986914" y="3313315"/>
                </a:cubicBezTo>
                <a:cubicBezTo>
                  <a:pt x="1922299" y="3313315"/>
                  <a:pt x="1873838" y="3313315"/>
                  <a:pt x="1809222" y="3313315"/>
                </a:cubicBezTo>
                <a:cubicBezTo>
                  <a:pt x="1793069" y="3313315"/>
                  <a:pt x="1776915" y="3248700"/>
                  <a:pt x="1793069" y="3232546"/>
                </a:cubicBezTo>
                <a:cubicBezTo>
                  <a:pt x="1809222" y="3216392"/>
                  <a:pt x="1841530" y="3216392"/>
                  <a:pt x="1873838" y="3200239"/>
                </a:cubicBezTo>
                <a:cubicBezTo>
                  <a:pt x="1906145" y="3184085"/>
                  <a:pt x="1906145" y="3151777"/>
                  <a:pt x="1889991" y="3119470"/>
                </a:cubicBezTo>
                <a:cubicBezTo>
                  <a:pt x="1889991" y="3103316"/>
                  <a:pt x="1857684" y="3103316"/>
                  <a:pt x="1841530" y="3087162"/>
                </a:cubicBezTo>
                <a:cubicBezTo>
                  <a:pt x="1825376" y="3087162"/>
                  <a:pt x="1825376" y="3087162"/>
                  <a:pt x="1809222" y="3087162"/>
                </a:cubicBezTo>
                <a:cubicBezTo>
                  <a:pt x="1776915" y="3103316"/>
                  <a:pt x="1744607" y="3119470"/>
                  <a:pt x="1696146" y="3119470"/>
                </a:cubicBezTo>
                <a:cubicBezTo>
                  <a:pt x="1647685" y="3119470"/>
                  <a:pt x="1615377" y="3087162"/>
                  <a:pt x="1566916" y="3087162"/>
                </a:cubicBezTo>
                <a:cubicBezTo>
                  <a:pt x="1534608" y="3087162"/>
                  <a:pt x="1486147" y="3087162"/>
                  <a:pt x="1453839" y="3087162"/>
                </a:cubicBezTo>
                <a:cubicBezTo>
                  <a:pt x="1405378" y="3103316"/>
                  <a:pt x="1195379" y="3103316"/>
                  <a:pt x="1146918" y="3087162"/>
                </a:cubicBezTo>
                <a:cubicBezTo>
                  <a:pt x="1114610" y="3087162"/>
                  <a:pt x="1066149" y="3087162"/>
                  <a:pt x="1033841" y="3087162"/>
                </a:cubicBezTo>
                <a:cubicBezTo>
                  <a:pt x="1017688" y="3087162"/>
                  <a:pt x="1017688" y="3103316"/>
                  <a:pt x="1017688" y="3103316"/>
                </a:cubicBezTo>
                <a:cubicBezTo>
                  <a:pt x="1017688" y="3103316"/>
                  <a:pt x="1033841" y="3119470"/>
                  <a:pt x="1033841" y="3119470"/>
                </a:cubicBezTo>
                <a:cubicBezTo>
                  <a:pt x="1098457" y="3151777"/>
                  <a:pt x="1130764" y="3184085"/>
                  <a:pt x="1130764" y="3264854"/>
                </a:cubicBezTo>
                <a:cubicBezTo>
                  <a:pt x="1130764" y="3313315"/>
                  <a:pt x="1179225" y="3345623"/>
                  <a:pt x="1211533" y="3329469"/>
                </a:cubicBezTo>
                <a:cubicBezTo>
                  <a:pt x="1308456" y="3268893"/>
                  <a:pt x="1405378" y="3271921"/>
                  <a:pt x="1509115" y="3277221"/>
                </a:cubicBezTo>
                <a:lnTo>
                  <a:pt x="1599223" y="3280432"/>
                </a:lnTo>
                <a:lnTo>
                  <a:pt x="1615377" y="3281007"/>
                </a:lnTo>
                <a:cubicBezTo>
                  <a:pt x="1631531" y="3313315"/>
                  <a:pt x="1663838" y="3345623"/>
                  <a:pt x="1663838" y="3377930"/>
                </a:cubicBezTo>
                <a:cubicBezTo>
                  <a:pt x="1679992" y="3442545"/>
                  <a:pt x="1712300" y="3458699"/>
                  <a:pt x="1760761" y="3458699"/>
                </a:cubicBezTo>
                <a:cubicBezTo>
                  <a:pt x="1841530" y="3458699"/>
                  <a:pt x="1938453" y="3458699"/>
                  <a:pt x="2019221" y="3394084"/>
                </a:cubicBezTo>
                <a:cubicBezTo>
                  <a:pt x="2051529" y="3361776"/>
                  <a:pt x="2083836" y="3345623"/>
                  <a:pt x="2116144" y="3329469"/>
                </a:cubicBezTo>
                <a:cubicBezTo>
                  <a:pt x="2148452" y="3313315"/>
                  <a:pt x="2180759" y="3329469"/>
                  <a:pt x="2196913" y="3361776"/>
                </a:cubicBezTo>
                <a:cubicBezTo>
                  <a:pt x="2213067" y="3491006"/>
                  <a:pt x="2326143" y="3474853"/>
                  <a:pt x="2374604" y="3442545"/>
                </a:cubicBezTo>
                <a:cubicBezTo>
                  <a:pt x="2487681" y="3377930"/>
                  <a:pt x="2600757" y="3394084"/>
                  <a:pt x="2713834" y="3394084"/>
                </a:cubicBezTo>
                <a:cubicBezTo>
                  <a:pt x="2762295" y="3394084"/>
                  <a:pt x="2810756" y="3394084"/>
                  <a:pt x="2859218" y="3394084"/>
                </a:cubicBezTo>
                <a:cubicBezTo>
                  <a:pt x="2875371" y="3394084"/>
                  <a:pt x="2891525" y="3377930"/>
                  <a:pt x="2907679" y="3361776"/>
                </a:cubicBezTo>
                <a:cubicBezTo>
                  <a:pt x="2923833" y="3297161"/>
                  <a:pt x="2939987" y="3281007"/>
                  <a:pt x="2988448" y="3329469"/>
                </a:cubicBezTo>
                <a:cubicBezTo>
                  <a:pt x="3053063" y="3394084"/>
                  <a:pt x="3053063" y="3394084"/>
                  <a:pt x="3117678" y="3329469"/>
                </a:cubicBezTo>
                <a:cubicBezTo>
                  <a:pt x="3149985" y="3297161"/>
                  <a:pt x="3166139" y="3281007"/>
                  <a:pt x="3214600" y="3313315"/>
                </a:cubicBezTo>
                <a:cubicBezTo>
                  <a:pt x="3263062" y="3345623"/>
                  <a:pt x="3311523" y="3345623"/>
                  <a:pt x="3343831" y="3313315"/>
                </a:cubicBezTo>
                <a:cubicBezTo>
                  <a:pt x="3392292" y="3264854"/>
                  <a:pt x="3424600" y="3297161"/>
                  <a:pt x="3473061" y="3313315"/>
                </a:cubicBezTo>
                <a:cubicBezTo>
                  <a:pt x="3489215" y="3329469"/>
                  <a:pt x="3537676" y="3313315"/>
                  <a:pt x="3553830" y="3281007"/>
                </a:cubicBezTo>
                <a:cubicBezTo>
                  <a:pt x="3586137" y="3264854"/>
                  <a:pt x="3602291" y="3232546"/>
                  <a:pt x="3602291" y="3184085"/>
                </a:cubicBezTo>
                <a:cubicBezTo>
                  <a:pt x="3602291" y="3167931"/>
                  <a:pt x="3586137" y="3151777"/>
                  <a:pt x="3569984" y="3151777"/>
                </a:cubicBezTo>
                <a:cubicBezTo>
                  <a:pt x="3473061" y="3151777"/>
                  <a:pt x="3376138" y="3151777"/>
                  <a:pt x="3279215" y="3167931"/>
                </a:cubicBezTo>
                <a:cubicBezTo>
                  <a:pt x="3246908" y="3167931"/>
                  <a:pt x="3214600" y="3167931"/>
                  <a:pt x="3182293" y="3167931"/>
                </a:cubicBezTo>
                <a:cubicBezTo>
                  <a:pt x="3053063" y="3151777"/>
                  <a:pt x="2907679" y="3151777"/>
                  <a:pt x="2778449" y="3151777"/>
                </a:cubicBezTo>
                <a:cubicBezTo>
                  <a:pt x="2713834" y="3232546"/>
                  <a:pt x="2616911" y="3216392"/>
                  <a:pt x="2536142" y="3216392"/>
                </a:cubicBezTo>
                <a:cubicBezTo>
                  <a:pt x="2455373" y="3216392"/>
                  <a:pt x="2358451" y="3200239"/>
                  <a:pt x="2277682" y="3264854"/>
                </a:cubicBezTo>
                <a:cubicBezTo>
                  <a:pt x="2261528" y="3281007"/>
                  <a:pt x="2213067" y="3264854"/>
                  <a:pt x="2196913" y="3264854"/>
                </a:cubicBezTo>
                <a:cubicBezTo>
                  <a:pt x="2164605" y="3264854"/>
                  <a:pt x="2116144" y="3264854"/>
                  <a:pt x="2099990" y="3232546"/>
                </a:cubicBezTo>
                <a:cubicBezTo>
                  <a:pt x="2083836" y="3216392"/>
                  <a:pt x="2099990" y="3184085"/>
                  <a:pt x="2099990" y="3151777"/>
                </a:cubicBezTo>
                <a:cubicBezTo>
                  <a:pt x="2213067" y="3151777"/>
                  <a:pt x="2309989" y="3151777"/>
                  <a:pt x="2423066" y="3151777"/>
                </a:cubicBezTo>
                <a:cubicBezTo>
                  <a:pt x="2471527" y="3151777"/>
                  <a:pt x="2503835" y="3135624"/>
                  <a:pt x="2519988" y="3103316"/>
                </a:cubicBezTo>
                <a:cubicBezTo>
                  <a:pt x="2536142" y="3087162"/>
                  <a:pt x="2552296" y="3071009"/>
                  <a:pt x="2552296" y="3054855"/>
                </a:cubicBezTo>
                <a:cubicBezTo>
                  <a:pt x="2552296" y="3042740"/>
                  <a:pt x="2525037" y="3030624"/>
                  <a:pt x="2497777" y="3032139"/>
                </a:cubicBezTo>
                <a:close/>
                <a:moveTo>
                  <a:pt x="387691" y="2699472"/>
                </a:moveTo>
                <a:cubicBezTo>
                  <a:pt x="387691" y="2699472"/>
                  <a:pt x="403844" y="2715626"/>
                  <a:pt x="403844" y="2715626"/>
                </a:cubicBezTo>
                <a:cubicBezTo>
                  <a:pt x="387691" y="2715626"/>
                  <a:pt x="387691" y="2715626"/>
                  <a:pt x="387691" y="2731780"/>
                </a:cubicBezTo>
                <a:cubicBezTo>
                  <a:pt x="387691" y="2731780"/>
                  <a:pt x="371537" y="2715626"/>
                  <a:pt x="371537" y="2715626"/>
                </a:cubicBezTo>
                <a:cubicBezTo>
                  <a:pt x="371537" y="2715626"/>
                  <a:pt x="387691" y="2699472"/>
                  <a:pt x="387691" y="2699472"/>
                </a:cubicBezTo>
                <a:close/>
                <a:moveTo>
                  <a:pt x="646151" y="2683318"/>
                </a:moveTo>
                <a:cubicBezTo>
                  <a:pt x="646151" y="2699472"/>
                  <a:pt x="646151" y="2715626"/>
                  <a:pt x="629997" y="2715626"/>
                </a:cubicBezTo>
                <a:cubicBezTo>
                  <a:pt x="613843" y="2731780"/>
                  <a:pt x="597690" y="2715626"/>
                  <a:pt x="613843" y="2699472"/>
                </a:cubicBezTo>
                <a:cubicBezTo>
                  <a:pt x="613843" y="2683318"/>
                  <a:pt x="629997" y="2683318"/>
                  <a:pt x="646151" y="2683318"/>
                </a:cubicBezTo>
                <a:close/>
                <a:moveTo>
                  <a:pt x="24489118" y="2327935"/>
                </a:moveTo>
                <a:cubicBezTo>
                  <a:pt x="24472962" y="2327935"/>
                  <a:pt x="24472962" y="2344089"/>
                  <a:pt x="24472962" y="2344089"/>
                </a:cubicBezTo>
                <a:cubicBezTo>
                  <a:pt x="24489118" y="2344089"/>
                  <a:pt x="24489118" y="2344089"/>
                  <a:pt x="24505270" y="2360243"/>
                </a:cubicBezTo>
                <a:cubicBezTo>
                  <a:pt x="24505270" y="2360243"/>
                  <a:pt x="24505270" y="2344089"/>
                  <a:pt x="24505270" y="2344089"/>
                </a:cubicBezTo>
                <a:cubicBezTo>
                  <a:pt x="24505270" y="2344089"/>
                  <a:pt x="24489118" y="2327935"/>
                  <a:pt x="24489118" y="2327935"/>
                </a:cubicBezTo>
                <a:close/>
                <a:moveTo>
                  <a:pt x="23462595" y="2322130"/>
                </a:moveTo>
                <a:cubicBezTo>
                  <a:pt x="23455276" y="2321878"/>
                  <a:pt x="23447199" y="2323897"/>
                  <a:pt x="23439122" y="2327935"/>
                </a:cubicBezTo>
                <a:cubicBezTo>
                  <a:pt x="23422968" y="2327935"/>
                  <a:pt x="23422968" y="2344089"/>
                  <a:pt x="23406814" y="2360243"/>
                </a:cubicBezTo>
                <a:cubicBezTo>
                  <a:pt x="23406814" y="2360243"/>
                  <a:pt x="23422968" y="2376397"/>
                  <a:pt x="23422968" y="2376397"/>
                </a:cubicBezTo>
                <a:lnTo>
                  <a:pt x="23489126" y="2376397"/>
                </a:lnTo>
                <a:lnTo>
                  <a:pt x="23487582" y="2392551"/>
                </a:lnTo>
                <a:lnTo>
                  <a:pt x="23509121" y="2392551"/>
                </a:lnTo>
                <a:lnTo>
                  <a:pt x="23513833" y="2406686"/>
                </a:lnTo>
                <a:cubicBezTo>
                  <a:pt x="23519891" y="2416782"/>
                  <a:pt x="23527968" y="2424858"/>
                  <a:pt x="23536044" y="2424858"/>
                </a:cubicBezTo>
                <a:cubicBezTo>
                  <a:pt x="23665274" y="2424858"/>
                  <a:pt x="23810658" y="2424858"/>
                  <a:pt x="23939888" y="2441012"/>
                </a:cubicBezTo>
                <a:cubicBezTo>
                  <a:pt x="23988350" y="2441012"/>
                  <a:pt x="24036812" y="2408704"/>
                  <a:pt x="24069118" y="2392551"/>
                </a:cubicBezTo>
                <a:cubicBezTo>
                  <a:pt x="24101426" y="2376397"/>
                  <a:pt x="24149888" y="2392551"/>
                  <a:pt x="24182194" y="2392551"/>
                </a:cubicBezTo>
                <a:cubicBezTo>
                  <a:pt x="24246812" y="2392551"/>
                  <a:pt x="24262964" y="2424858"/>
                  <a:pt x="24279118" y="2473319"/>
                </a:cubicBezTo>
                <a:cubicBezTo>
                  <a:pt x="24279118" y="2473319"/>
                  <a:pt x="24295270" y="2489473"/>
                  <a:pt x="24295270" y="2489473"/>
                </a:cubicBezTo>
                <a:cubicBezTo>
                  <a:pt x="24295270" y="2489473"/>
                  <a:pt x="24311426" y="2473319"/>
                  <a:pt x="24311426" y="2473319"/>
                </a:cubicBezTo>
                <a:cubicBezTo>
                  <a:pt x="24343732" y="2392551"/>
                  <a:pt x="24311426" y="2327935"/>
                  <a:pt x="24246812" y="2327935"/>
                </a:cubicBezTo>
                <a:cubicBezTo>
                  <a:pt x="24166042" y="2327935"/>
                  <a:pt x="24085274" y="2327935"/>
                  <a:pt x="24004504" y="2327935"/>
                </a:cubicBezTo>
                <a:cubicBezTo>
                  <a:pt x="23939888" y="2327935"/>
                  <a:pt x="23859120" y="2344089"/>
                  <a:pt x="23794506" y="2327935"/>
                </a:cubicBezTo>
                <a:cubicBezTo>
                  <a:pt x="23697582" y="2311782"/>
                  <a:pt x="23649120" y="2392551"/>
                  <a:pt x="23568350" y="2392551"/>
                </a:cubicBezTo>
                <a:lnTo>
                  <a:pt x="23509121" y="2392551"/>
                </a:lnTo>
                <a:lnTo>
                  <a:pt x="23503736" y="2376397"/>
                </a:lnTo>
                <a:lnTo>
                  <a:pt x="23489126" y="2376397"/>
                </a:lnTo>
                <a:lnTo>
                  <a:pt x="23491368" y="2352924"/>
                </a:lnTo>
                <a:cubicBezTo>
                  <a:pt x="23488845" y="2332227"/>
                  <a:pt x="23477235" y="2322635"/>
                  <a:pt x="23462595" y="2322130"/>
                </a:cubicBezTo>
                <a:close/>
                <a:moveTo>
                  <a:pt x="23536044" y="2166398"/>
                </a:moveTo>
                <a:cubicBezTo>
                  <a:pt x="23536044" y="2166398"/>
                  <a:pt x="23536044" y="2166398"/>
                  <a:pt x="23519892" y="2182552"/>
                </a:cubicBezTo>
                <a:cubicBezTo>
                  <a:pt x="23519892" y="2182552"/>
                  <a:pt x="23536044" y="2182552"/>
                  <a:pt x="23536044" y="2198706"/>
                </a:cubicBezTo>
                <a:cubicBezTo>
                  <a:pt x="23536044" y="2198706"/>
                  <a:pt x="23552198" y="2182552"/>
                  <a:pt x="23552198" y="2182552"/>
                </a:cubicBezTo>
                <a:cubicBezTo>
                  <a:pt x="23552198" y="2182552"/>
                  <a:pt x="23536044" y="2166398"/>
                  <a:pt x="23536044" y="2166398"/>
                </a:cubicBezTo>
                <a:close/>
                <a:moveTo>
                  <a:pt x="985380" y="2150244"/>
                </a:moveTo>
                <a:cubicBezTo>
                  <a:pt x="969226" y="2150244"/>
                  <a:pt x="953073" y="2166398"/>
                  <a:pt x="953073" y="2166398"/>
                </a:cubicBezTo>
                <a:cubicBezTo>
                  <a:pt x="953073" y="2198706"/>
                  <a:pt x="969226" y="2214859"/>
                  <a:pt x="969226" y="2231013"/>
                </a:cubicBezTo>
                <a:cubicBezTo>
                  <a:pt x="985380" y="2231013"/>
                  <a:pt x="1001534" y="2214859"/>
                  <a:pt x="1001534" y="2198706"/>
                </a:cubicBezTo>
                <a:cubicBezTo>
                  <a:pt x="1001534" y="2182552"/>
                  <a:pt x="985380" y="2166398"/>
                  <a:pt x="985380" y="2150244"/>
                </a:cubicBezTo>
                <a:close/>
                <a:moveTo>
                  <a:pt x="23374506" y="2085629"/>
                </a:moveTo>
                <a:cubicBezTo>
                  <a:pt x="23358354" y="2085629"/>
                  <a:pt x="23342198" y="2101783"/>
                  <a:pt x="23326044" y="2134090"/>
                </a:cubicBezTo>
                <a:cubicBezTo>
                  <a:pt x="23326044" y="2150244"/>
                  <a:pt x="23326044" y="2150244"/>
                  <a:pt x="23326044" y="2166398"/>
                </a:cubicBezTo>
                <a:cubicBezTo>
                  <a:pt x="23326044" y="2182552"/>
                  <a:pt x="23342198" y="2182552"/>
                  <a:pt x="23342198" y="2182552"/>
                </a:cubicBezTo>
                <a:cubicBezTo>
                  <a:pt x="23374506" y="2166398"/>
                  <a:pt x="23406814" y="2134090"/>
                  <a:pt x="23422968" y="2117937"/>
                </a:cubicBezTo>
                <a:cubicBezTo>
                  <a:pt x="23406814" y="2101783"/>
                  <a:pt x="23390660" y="2101783"/>
                  <a:pt x="23374506" y="2085629"/>
                </a:cubicBezTo>
                <a:close/>
                <a:moveTo>
                  <a:pt x="1389224" y="2037168"/>
                </a:moveTo>
                <a:cubicBezTo>
                  <a:pt x="1389224" y="2037168"/>
                  <a:pt x="1373071" y="2037168"/>
                  <a:pt x="1373071" y="2053322"/>
                </a:cubicBezTo>
                <a:cubicBezTo>
                  <a:pt x="1373071" y="2053322"/>
                  <a:pt x="1389224" y="2069475"/>
                  <a:pt x="1389224" y="2069475"/>
                </a:cubicBezTo>
                <a:cubicBezTo>
                  <a:pt x="1389224" y="2069475"/>
                  <a:pt x="1405378" y="2053322"/>
                  <a:pt x="1405378" y="2053322"/>
                </a:cubicBezTo>
                <a:cubicBezTo>
                  <a:pt x="1405378" y="2053322"/>
                  <a:pt x="1389224" y="2037168"/>
                  <a:pt x="1389224" y="2037168"/>
                </a:cubicBezTo>
                <a:close/>
                <a:moveTo>
                  <a:pt x="1696146" y="1972553"/>
                </a:moveTo>
                <a:cubicBezTo>
                  <a:pt x="1679992" y="1988707"/>
                  <a:pt x="1663838" y="2004860"/>
                  <a:pt x="1663838" y="2004860"/>
                </a:cubicBezTo>
                <a:cubicBezTo>
                  <a:pt x="1663838" y="2053322"/>
                  <a:pt x="1679992" y="2069475"/>
                  <a:pt x="1712300" y="2069475"/>
                </a:cubicBezTo>
                <a:cubicBezTo>
                  <a:pt x="1712300" y="2069475"/>
                  <a:pt x="1712300" y="2069475"/>
                  <a:pt x="1728454" y="2069475"/>
                </a:cubicBezTo>
                <a:cubicBezTo>
                  <a:pt x="1728454" y="2085629"/>
                  <a:pt x="1744607" y="2101783"/>
                  <a:pt x="1744607" y="2101783"/>
                </a:cubicBezTo>
                <a:cubicBezTo>
                  <a:pt x="1744607" y="2101783"/>
                  <a:pt x="1760761" y="2101783"/>
                  <a:pt x="1760761" y="2101783"/>
                </a:cubicBezTo>
                <a:cubicBezTo>
                  <a:pt x="1760761" y="2069475"/>
                  <a:pt x="1744607" y="2069475"/>
                  <a:pt x="1728454" y="2069475"/>
                </a:cubicBezTo>
                <a:cubicBezTo>
                  <a:pt x="1728454" y="2037168"/>
                  <a:pt x="1728454" y="2021014"/>
                  <a:pt x="1728454" y="1988707"/>
                </a:cubicBezTo>
                <a:cubicBezTo>
                  <a:pt x="1728454" y="1988707"/>
                  <a:pt x="1712300" y="1972553"/>
                  <a:pt x="1696146" y="1972553"/>
                </a:cubicBezTo>
                <a:close/>
                <a:moveTo>
                  <a:pt x="1922299" y="1956399"/>
                </a:moveTo>
                <a:cubicBezTo>
                  <a:pt x="1922299" y="1988707"/>
                  <a:pt x="1906145" y="2021014"/>
                  <a:pt x="1906145" y="2037168"/>
                </a:cubicBezTo>
                <a:cubicBezTo>
                  <a:pt x="1906145" y="2037168"/>
                  <a:pt x="1922299" y="2053322"/>
                  <a:pt x="1938453" y="2053322"/>
                </a:cubicBezTo>
                <a:cubicBezTo>
                  <a:pt x="1938453" y="2037168"/>
                  <a:pt x="1954606" y="2021014"/>
                  <a:pt x="1954606" y="2004860"/>
                </a:cubicBezTo>
                <a:cubicBezTo>
                  <a:pt x="1938453" y="1988707"/>
                  <a:pt x="1938453" y="1972553"/>
                  <a:pt x="1922299" y="1956399"/>
                </a:cubicBezTo>
                <a:close/>
                <a:moveTo>
                  <a:pt x="22001436" y="1794861"/>
                </a:moveTo>
                <a:cubicBezTo>
                  <a:pt x="22001436" y="1794861"/>
                  <a:pt x="21985284" y="1794861"/>
                  <a:pt x="21969128" y="1811015"/>
                </a:cubicBezTo>
                <a:cubicBezTo>
                  <a:pt x="21969128" y="1811015"/>
                  <a:pt x="21985284" y="1827169"/>
                  <a:pt x="21985284" y="1827169"/>
                </a:cubicBezTo>
                <a:cubicBezTo>
                  <a:pt x="22001436" y="1811015"/>
                  <a:pt x="22017590" y="1811015"/>
                  <a:pt x="22001436" y="1794861"/>
                </a:cubicBezTo>
                <a:close/>
                <a:moveTo>
                  <a:pt x="21581438" y="1794861"/>
                </a:moveTo>
                <a:cubicBezTo>
                  <a:pt x="21565284" y="1811015"/>
                  <a:pt x="21565284" y="1811015"/>
                  <a:pt x="21565284" y="1811015"/>
                </a:cubicBezTo>
                <a:cubicBezTo>
                  <a:pt x="21565284" y="1811015"/>
                  <a:pt x="21581438" y="1811015"/>
                  <a:pt x="21581438" y="1827169"/>
                </a:cubicBezTo>
                <a:cubicBezTo>
                  <a:pt x="21581438" y="1827169"/>
                  <a:pt x="21597592" y="1811015"/>
                  <a:pt x="21597592" y="1811015"/>
                </a:cubicBezTo>
                <a:cubicBezTo>
                  <a:pt x="21597592" y="1811015"/>
                  <a:pt x="21581438" y="1794861"/>
                  <a:pt x="21581438" y="1794861"/>
                </a:cubicBezTo>
                <a:close/>
                <a:moveTo>
                  <a:pt x="40890" y="1788552"/>
                </a:moveTo>
                <a:cubicBezTo>
                  <a:pt x="48462" y="1788804"/>
                  <a:pt x="56538" y="1790823"/>
                  <a:pt x="64615" y="1794861"/>
                </a:cubicBezTo>
                <a:cubicBezTo>
                  <a:pt x="113076" y="1811015"/>
                  <a:pt x="145384" y="1843323"/>
                  <a:pt x="177691" y="1875630"/>
                </a:cubicBezTo>
                <a:cubicBezTo>
                  <a:pt x="209999" y="1907938"/>
                  <a:pt x="226153" y="1859476"/>
                  <a:pt x="242307" y="1859476"/>
                </a:cubicBezTo>
                <a:cubicBezTo>
                  <a:pt x="258460" y="1859476"/>
                  <a:pt x="258460" y="1875630"/>
                  <a:pt x="274614" y="1891784"/>
                </a:cubicBezTo>
                <a:cubicBezTo>
                  <a:pt x="290768" y="1924091"/>
                  <a:pt x="274614" y="1940245"/>
                  <a:pt x="242307" y="1956399"/>
                </a:cubicBezTo>
                <a:cubicBezTo>
                  <a:pt x="226153" y="1972553"/>
                  <a:pt x="209999" y="1972553"/>
                  <a:pt x="193845" y="1956399"/>
                </a:cubicBezTo>
                <a:cubicBezTo>
                  <a:pt x="129230" y="1940245"/>
                  <a:pt x="80769" y="1907938"/>
                  <a:pt x="16154" y="1875630"/>
                </a:cubicBezTo>
                <a:cubicBezTo>
                  <a:pt x="0" y="1875630"/>
                  <a:pt x="0" y="1843323"/>
                  <a:pt x="0" y="1827169"/>
                </a:cubicBezTo>
                <a:cubicBezTo>
                  <a:pt x="0" y="1802938"/>
                  <a:pt x="18173" y="1787794"/>
                  <a:pt x="40890" y="1788552"/>
                </a:cubicBezTo>
                <a:close/>
                <a:moveTo>
                  <a:pt x="22324510" y="1778708"/>
                </a:moveTo>
                <a:cubicBezTo>
                  <a:pt x="22324510" y="1794861"/>
                  <a:pt x="22292204" y="1794861"/>
                  <a:pt x="22259896" y="1811015"/>
                </a:cubicBezTo>
                <a:cubicBezTo>
                  <a:pt x="22292204" y="1827169"/>
                  <a:pt x="22308358" y="1827169"/>
                  <a:pt x="22340666" y="1843323"/>
                </a:cubicBezTo>
                <a:cubicBezTo>
                  <a:pt x="22356818" y="1843323"/>
                  <a:pt x="22356818" y="1843323"/>
                  <a:pt x="22372972" y="1843323"/>
                </a:cubicBezTo>
                <a:cubicBezTo>
                  <a:pt x="22389128" y="1843323"/>
                  <a:pt x="22405280" y="1827169"/>
                  <a:pt x="22421434" y="1811015"/>
                </a:cubicBezTo>
                <a:cubicBezTo>
                  <a:pt x="22405280" y="1794861"/>
                  <a:pt x="22389128" y="1794861"/>
                  <a:pt x="22372972" y="1778708"/>
                </a:cubicBezTo>
                <a:cubicBezTo>
                  <a:pt x="22356818" y="1778708"/>
                  <a:pt x="22356818" y="1778708"/>
                  <a:pt x="22324510" y="1778708"/>
                </a:cubicBezTo>
                <a:close/>
                <a:moveTo>
                  <a:pt x="21678360" y="1746400"/>
                </a:moveTo>
                <a:cubicBezTo>
                  <a:pt x="21678360" y="1762554"/>
                  <a:pt x="21662208" y="1762554"/>
                  <a:pt x="21662208" y="1778708"/>
                </a:cubicBezTo>
                <a:cubicBezTo>
                  <a:pt x="21662208" y="1827169"/>
                  <a:pt x="21710668" y="1891784"/>
                  <a:pt x="21775284" y="1891784"/>
                </a:cubicBezTo>
                <a:cubicBezTo>
                  <a:pt x="21807590" y="1891784"/>
                  <a:pt x="21888360" y="1843323"/>
                  <a:pt x="21888360" y="1811015"/>
                </a:cubicBezTo>
                <a:cubicBezTo>
                  <a:pt x="21888360" y="1811015"/>
                  <a:pt x="21888360" y="1794861"/>
                  <a:pt x="21888360" y="1794861"/>
                </a:cubicBezTo>
                <a:cubicBezTo>
                  <a:pt x="21888360" y="1794861"/>
                  <a:pt x="21678360" y="1746400"/>
                  <a:pt x="21678360" y="1746400"/>
                </a:cubicBezTo>
                <a:close/>
                <a:moveTo>
                  <a:pt x="2382943" y="1710067"/>
                </a:moveTo>
                <a:lnTo>
                  <a:pt x="2386972" y="1712074"/>
                </a:lnTo>
                <a:cubicBezTo>
                  <a:pt x="2436191" y="1748420"/>
                  <a:pt x="2451335" y="1802939"/>
                  <a:pt x="2439220" y="1875630"/>
                </a:cubicBezTo>
                <a:cubicBezTo>
                  <a:pt x="2439220" y="1875630"/>
                  <a:pt x="2423066" y="1891784"/>
                  <a:pt x="2423066" y="1891784"/>
                </a:cubicBezTo>
                <a:cubicBezTo>
                  <a:pt x="2406912" y="1891784"/>
                  <a:pt x="2390758" y="1891784"/>
                  <a:pt x="2374604" y="1875630"/>
                </a:cubicBezTo>
                <a:cubicBezTo>
                  <a:pt x="2354412" y="1863515"/>
                  <a:pt x="2340278" y="1849380"/>
                  <a:pt x="2330687" y="1833984"/>
                </a:cubicBezTo>
                <a:lnTo>
                  <a:pt x="2324590" y="1815973"/>
                </a:lnTo>
                <a:lnTo>
                  <a:pt x="2326143" y="1778708"/>
                </a:lnTo>
                <a:cubicBezTo>
                  <a:pt x="2326143" y="1746400"/>
                  <a:pt x="2342297" y="1730246"/>
                  <a:pt x="2374604" y="1730246"/>
                </a:cubicBezTo>
                <a:close/>
                <a:moveTo>
                  <a:pt x="1033841" y="1617170"/>
                </a:moveTo>
                <a:cubicBezTo>
                  <a:pt x="1033841" y="1617170"/>
                  <a:pt x="1049995" y="1633324"/>
                  <a:pt x="1049995" y="1633324"/>
                </a:cubicBezTo>
                <a:cubicBezTo>
                  <a:pt x="1049995" y="1633324"/>
                  <a:pt x="1033841" y="1649478"/>
                  <a:pt x="1033841" y="1649478"/>
                </a:cubicBezTo>
                <a:cubicBezTo>
                  <a:pt x="1033841" y="1649478"/>
                  <a:pt x="1017688" y="1649478"/>
                  <a:pt x="1017688" y="1633324"/>
                </a:cubicBezTo>
                <a:cubicBezTo>
                  <a:pt x="1017688" y="1633324"/>
                  <a:pt x="1033841" y="1617170"/>
                  <a:pt x="1033841" y="1617170"/>
                </a:cubicBezTo>
                <a:close/>
                <a:moveTo>
                  <a:pt x="24069118" y="1601016"/>
                </a:moveTo>
                <a:cubicBezTo>
                  <a:pt x="24101426" y="1601016"/>
                  <a:pt x="24149888" y="1601016"/>
                  <a:pt x="24214502" y="1601016"/>
                </a:cubicBezTo>
                <a:cubicBezTo>
                  <a:pt x="24214502" y="1601016"/>
                  <a:pt x="24230656" y="1617170"/>
                  <a:pt x="24230656" y="1617170"/>
                </a:cubicBezTo>
                <a:cubicBezTo>
                  <a:pt x="24214502" y="1633324"/>
                  <a:pt x="24214502" y="1649478"/>
                  <a:pt x="24198350" y="1649478"/>
                </a:cubicBezTo>
                <a:cubicBezTo>
                  <a:pt x="24149888" y="1649478"/>
                  <a:pt x="24117580" y="1649478"/>
                  <a:pt x="24069118" y="1649478"/>
                </a:cubicBezTo>
                <a:cubicBezTo>
                  <a:pt x="24052964" y="1649478"/>
                  <a:pt x="24036812" y="1649478"/>
                  <a:pt x="24020656" y="1633324"/>
                </a:cubicBezTo>
                <a:cubicBezTo>
                  <a:pt x="23988350" y="1633324"/>
                  <a:pt x="24036812" y="1601016"/>
                  <a:pt x="24069118" y="1601016"/>
                </a:cubicBezTo>
                <a:close/>
                <a:moveTo>
                  <a:pt x="25028247" y="1556593"/>
                </a:moveTo>
                <a:cubicBezTo>
                  <a:pt x="25034305" y="1556593"/>
                  <a:pt x="25038345" y="1560632"/>
                  <a:pt x="25038345" y="1568709"/>
                </a:cubicBezTo>
                <a:cubicBezTo>
                  <a:pt x="25038345" y="1568709"/>
                  <a:pt x="25022189" y="1584863"/>
                  <a:pt x="25022189" y="1584863"/>
                </a:cubicBezTo>
                <a:cubicBezTo>
                  <a:pt x="25022189" y="1584863"/>
                  <a:pt x="25006037" y="1568709"/>
                  <a:pt x="25006037" y="1568709"/>
                </a:cubicBezTo>
                <a:cubicBezTo>
                  <a:pt x="25014113" y="1560632"/>
                  <a:pt x="25022191" y="1556593"/>
                  <a:pt x="25028247" y="1556593"/>
                </a:cubicBezTo>
                <a:close/>
                <a:moveTo>
                  <a:pt x="2459917" y="1497531"/>
                </a:moveTo>
                <a:cubicBezTo>
                  <a:pt x="2449316" y="1496017"/>
                  <a:pt x="2443258" y="1508132"/>
                  <a:pt x="2455373" y="1520247"/>
                </a:cubicBezTo>
                <a:cubicBezTo>
                  <a:pt x="2455373" y="1536401"/>
                  <a:pt x="2471527" y="1536401"/>
                  <a:pt x="2487681" y="1536401"/>
                </a:cubicBezTo>
                <a:cubicBezTo>
                  <a:pt x="2487681" y="1520247"/>
                  <a:pt x="2487681" y="1504094"/>
                  <a:pt x="2471527" y="1504094"/>
                </a:cubicBezTo>
                <a:cubicBezTo>
                  <a:pt x="2467489" y="1500055"/>
                  <a:pt x="2463450" y="1498036"/>
                  <a:pt x="2459917" y="1497531"/>
                </a:cubicBezTo>
                <a:close/>
                <a:moveTo>
                  <a:pt x="24828345" y="1487940"/>
                </a:moveTo>
                <a:cubicBezTo>
                  <a:pt x="24860653" y="1487940"/>
                  <a:pt x="24860653" y="1504094"/>
                  <a:pt x="24844501" y="1536401"/>
                </a:cubicBezTo>
                <a:cubicBezTo>
                  <a:pt x="24828345" y="1568709"/>
                  <a:pt x="24812193" y="1601016"/>
                  <a:pt x="24796037" y="1633324"/>
                </a:cubicBezTo>
                <a:cubicBezTo>
                  <a:pt x="24796037" y="1633324"/>
                  <a:pt x="24779885" y="1633324"/>
                  <a:pt x="24779885" y="1633324"/>
                </a:cubicBezTo>
                <a:cubicBezTo>
                  <a:pt x="24763733" y="1601016"/>
                  <a:pt x="24763733" y="1552555"/>
                  <a:pt x="24763733" y="1520247"/>
                </a:cubicBezTo>
                <a:cubicBezTo>
                  <a:pt x="24763733" y="1504094"/>
                  <a:pt x="24812193" y="1487940"/>
                  <a:pt x="24828345" y="1487940"/>
                </a:cubicBezTo>
                <a:close/>
                <a:moveTo>
                  <a:pt x="209999" y="1483901"/>
                </a:moveTo>
                <a:cubicBezTo>
                  <a:pt x="238268" y="1483902"/>
                  <a:pt x="266538" y="1487940"/>
                  <a:pt x="290768" y="1487940"/>
                </a:cubicBezTo>
                <a:cubicBezTo>
                  <a:pt x="290768" y="1568709"/>
                  <a:pt x="193845" y="1520247"/>
                  <a:pt x="177691" y="1584863"/>
                </a:cubicBezTo>
                <a:cubicBezTo>
                  <a:pt x="161538" y="1617170"/>
                  <a:pt x="177691" y="1665631"/>
                  <a:pt x="113076" y="1633324"/>
                </a:cubicBezTo>
                <a:cubicBezTo>
                  <a:pt x="96923" y="1617170"/>
                  <a:pt x="80769" y="1601016"/>
                  <a:pt x="80769" y="1584863"/>
                </a:cubicBezTo>
                <a:cubicBezTo>
                  <a:pt x="64615" y="1536401"/>
                  <a:pt x="113076" y="1520247"/>
                  <a:pt x="129230" y="1504094"/>
                </a:cubicBezTo>
                <a:cubicBezTo>
                  <a:pt x="153461" y="1487940"/>
                  <a:pt x="181730" y="1483901"/>
                  <a:pt x="209999" y="1483901"/>
                </a:cubicBezTo>
                <a:close/>
                <a:moveTo>
                  <a:pt x="24666809" y="1455632"/>
                </a:moveTo>
                <a:cubicBezTo>
                  <a:pt x="24682961" y="1455632"/>
                  <a:pt x="24699113" y="1471786"/>
                  <a:pt x="24699113" y="1471786"/>
                </a:cubicBezTo>
                <a:cubicBezTo>
                  <a:pt x="24682961" y="1487940"/>
                  <a:pt x="24682961" y="1520247"/>
                  <a:pt x="24666809" y="1536401"/>
                </a:cubicBezTo>
                <a:cubicBezTo>
                  <a:pt x="24666809" y="1536401"/>
                  <a:pt x="24650657" y="1520247"/>
                  <a:pt x="24650657" y="1520247"/>
                </a:cubicBezTo>
                <a:cubicBezTo>
                  <a:pt x="24634501" y="1487940"/>
                  <a:pt x="24618345" y="1455632"/>
                  <a:pt x="24666809" y="1455632"/>
                </a:cubicBezTo>
                <a:close/>
                <a:moveTo>
                  <a:pt x="306922" y="1455632"/>
                </a:moveTo>
                <a:cubicBezTo>
                  <a:pt x="306922" y="1455632"/>
                  <a:pt x="323075" y="1455632"/>
                  <a:pt x="323075" y="1455632"/>
                </a:cubicBezTo>
                <a:cubicBezTo>
                  <a:pt x="339229" y="1487940"/>
                  <a:pt x="306922" y="1487940"/>
                  <a:pt x="290768" y="1487940"/>
                </a:cubicBezTo>
                <a:cubicBezTo>
                  <a:pt x="306922" y="1471786"/>
                  <a:pt x="306922" y="1455632"/>
                  <a:pt x="306922" y="1455632"/>
                </a:cubicBezTo>
                <a:close/>
                <a:moveTo>
                  <a:pt x="24392194" y="1439479"/>
                </a:moveTo>
                <a:cubicBezTo>
                  <a:pt x="24408348" y="1439479"/>
                  <a:pt x="24440656" y="1439479"/>
                  <a:pt x="24472962" y="1439479"/>
                </a:cubicBezTo>
                <a:cubicBezTo>
                  <a:pt x="24505270" y="1439479"/>
                  <a:pt x="24505270" y="1455632"/>
                  <a:pt x="24489118" y="1487940"/>
                </a:cubicBezTo>
                <a:cubicBezTo>
                  <a:pt x="24472962" y="1504094"/>
                  <a:pt x="24440656" y="1520247"/>
                  <a:pt x="24408348" y="1536401"/>
                </a:cubicBezTo>
                <a:cubicBezTo>
                  <a:pt x="24392194" y="1552555"/>
                  <a:pt x="24359888" y="1536401"/>
                  <a:pt x="24359888" y="1504094"/>
                </a:cubicBezTo>
                <a:cubicBezTo>
                  <a:pt x="24343732" y="1471786"/>
                  <a:pt x="24359888" y="1439479"/>
                  <a:pt x="24392194" y="1439479"/>
                </a:cubicBezTo>
                <a:close/>
                <a:moveTo>
                  <a:pt x="1259994" y="1407171"/>
                </a:moveTo>
                <a:cubicBezTo>
                  <a:pt x="1308456" y="1455632"/>
                  <a:pt x="1340763" y="1487940"/>
                  <a:pt x="1340763" y="1520247"/>
                </a:cubicBezTo>
                <a:cubicBezTo>
                  <a:pt x="1340763" y="1552555"/>
                  <a:pt x="1292302" y="1584863"/>
                  <a:pt x="1259994" y="1584863"/>
                </a:cubicBezTo>
                <a:cubicBezTo>
                  <a:pt x="1243840" y="1584863"/>
                  <a:pt x="1195379" y="1536401"/>
                  <a:pt x="1195379" y="1504094"/>
                </a:cubicBezTo>
                <a:cubicBezTo>
                  <a:pt x="1195379" y="1471786"/>
                  <a:pt x="1243840" y="1439479"/>
                  <a:pt x="1259994" y="1407171"/>
                </a:cubicBezTo>
                <a:close/>
                <a:moveTo>
                  <a:pt x="23037296" y="1382941"/>
                </a:moveTo>
                <a:cubicBezTo>
                  <a:pt x="23055469" y="1386979"/>
                  <a:pt x="23075661" y="1407171"/>
                  <a:pt x="23099892" y="1439479"/>
                </a:cubicBezTo>
                <a:cubicBezTo>
                  <a:pt x="23148354" y="1504094"/>
                  <a:pt x="23180662" y="1504094"/>
                  <a:pt x="23212968" y="1439479"/>
                </a:cubicBezTo>
                <a:cubicBezTo>
                  <a:pt x="23229124" y="1423325"/>
                  <a:pt x="23229124" y="1391017"/>
                  <a:pt x="23245276" y="1391017"/>
                </a:cubicBezTo>
                <a:cubicBezTo>
                  <a:pt x="23277584" y="1391017"/>
                  <a:pt x="23277584" y="1407171"/>
                  <a:pt x="23277584" y="1439479"/>
                </a:cubicBezTo>
                <a:cubicBezTo>
                  <a:pt x="23277584" y="1471786"/>
                  <a:pt x="23293738" y="1487940"/>
                  <a:pt x="23326044" y="1487940"/>
                </a:cubicBezTo>
                <a:cubicBezTo>
                  <a:pt x="23326044" y="1536401"/>
                  <a:pt x="23277584" y="1568709"/>
                  <a:pt x="23245276" y="1584863"/>
                </a:cubicBezTo>
                <a:cubicBezTo>
                  <a:pt x="23212968" y="1617170"/>
                  <a:pt x="23164506" y="1617170"/>
                  <a:pt x="23116048" y="1584863"/>
                </a:cubicBezTo>
                <a:cubicBezTo>
                  <a:pt x="23019124" y="1504094"/>
                  <a:pt x="22938354" y="1552555"/>
                  <a:pt x="22857586" y="1617170"/>
                </a:cubicBezTo>
                <a:lnTo>
                  <a:pt x="22857586" y="1601016"/>
                </a:lnTo>
                <a:lnTo>
                  <a:pt x="22857586" y="1548516"/>
                </a:lnTo>
                <a:cubicBezTo>
                  <a:pt x="22861625" y="1528324"/>
                  <a:pt x="22873740" y="1512170"/>
                  <a:pt x="22906048" y="1504094"/>
                </a:cubicBezTo>
                <a:cubicBezTo>
                  <a:pt x="22954510" y="1487940"/>
                  <a:pt x="22970662" y="1455632"/>
                  <a:pt x="22986816" y="1423325"/>
                </a:cubicBezTo>
                <a:cubicBezTo>
                  <a:pt x="23002970" y="1391017"/>
                  <a:pt x="23019124" y="1378902"/>
                  <a:pt x="23037296" y="1382941"/>
                </a:cubicBezTo>
                <a:close/>
                <a:moveTo>
                  <a:pt x="710766" y="1374864"/>
                </a:moveTo>
                <a:cubicBezTo>
                  <a:pt x="726920" y="1374864"/>
                  <a:pt x="743073" y="1391017"/>
                  <a:pt x="759227" y="1374864"/>
                </a:cubicBezTo>
                <a:cubicBezTo>
                  <a:pt x="759227" y="1374864"/>
                  <a:pt x="759227" y="1391017"/>
                  <a:pt x="759227" y="1407171"/>
                </a:cubicBezTo>
                <a:cubicBezTo>
                  <a:pt x="743073" y="1487940"/>
                  <a:pt x="678458" y="1520247"/>
                  <a:pt x="629997" y="1568709"/>
                </a:cubicBezTo>
                <a:cubicBezTo>
                  <a:pt x="613843" y="1584863"/>
                  <a:pt x="597690" y="1584863"/>
                  <a:pt x="581536" y="1584863"/>
                </a:cubicBezTo>
                <a:cubicBezTo>
                  <a:pt x="533074" y="1568709"/>
                  <a:pt x="500767" y="1552555"/>
                  <a:pt x="452306" y="1536401"/>
                </a:cubicBezTo>
                <a:cubicBezTo>
                  <a:pt x="419998" y="1520247"/>
                  <a:pt x="419998" y="1487940"/>
                  <a:pt x="452306" y="1471786"/>
                </a:cubicBezTo>
                <a:cubicBezTo>
                  <a:pt x="533074" y="1407171"/>
                  <a:pt x="629997" y="1423325"/>
                  <a:pt x="710766" y="1374864"/>
                </a:cubicBezTo>
                <a:close/>
                <a:moveTo>
                  <a:pt x="1685293" y="1370825"/>
                </a:moveTo>
                <a:cubicBezTo>
                  <a:pt x="1704223" y="1373854"/>
                  <a:pt x="1716339" y="1395055"/>
                  <a:pt x="1728454" y="1407171"/>
                </a:cubicBezTo>
                <a:cubicBezTo>
                  <a:pt x="1744607" y="1439479"/>
                  <a:pt x="1728454" y="1455632"/>
                  <a:pt x="1696146" y="1471786"/>
                </a:cubicBezTo>
                <a:cubicBezTo>
                  <a:pt x="1647685" y="1487940"/>
                  <a:pt x="1615377" y="1455632"/>
                  <a:pt x="1615377" y="1423325"/>
                </a:cubicBezTo>
                <a:cubicBezTo>
                  <a:pt x="1615377" y="1391017"/>
                  <a:pt x="1631531" y="1374864"/>
                  <a:pt x="1663838" y="1374864"/>
                </a:cubicBezTo>
                <a:cubicBezTo>
                  <a:pt x="1671915" y="1370825"/>
                  <a:pt x="1678982" y="1369816"/>
                  <a:pt x="1685293" y="1370825"/>
                </a:cubicBezTo>
                <a:close/>
                <a:moveTo>
                  <a:pt x="23552198" y="1358710"/>
                </a:moveTo>
                <a:cubicBezTo>
                  <a:pt x="23616812" y="1358710"/>
                  <a:pt x="23665274" y="1358710"/>
                  <a:pt x="23729888" y="1358710"/>
                </a:cubicBezTo>
                <a:cubicBezTo>
                  <a:pt x="24004504" y="1358710"/>
                  <a:pt x="24004504" y="1358710"/>
                  <a:pt x="24246812" y="1487940"/>
                </a:cubicBezTo>
                <a:cubicBezTo>
                  <a:pt x="24246812" y="1487940"/>
                  <a:pt x="24262964" y="1504094"/>
                  <a:pt x="24262964" y="1504094"/>
                </a:cubicBezTo>
                <a:cubicBezTo>
                  <a:pt x="24246812" y="1520247"/>
                  <a:pt x="24230656" y="1536401"/>
                  <a:pt x="24214502" y="1536401"/>
                </a:cubicBezTo>
                <a:cubicBezTo>
                  <a:pt x="24069118" y="1552555"/>
                  <a:pt x="23923736" y="1552555"/>
                  <a:pt x="23778350" y="1552555"/>
                </a:cubicBezTo>
                <a:cubicBezTo>
                  <a:pt x="23713736" y="1552555"/>
                  <a:pt x="23455274" y="1536401"/>
                  <a:pt x="23390660" y="1487940"/>
                </a:cubicBezTo>
                <a:cubicBezTo>
                  <a:pt x="23374506" y="1487940"/>
                  <a:pt x="23342198" y="1471786"/>
                  <a:pt x="23326044" y="1455632"/>
                </a:cubicBezTo>
                <a:cubicBezTo>
                  <a:pt x="23342198" y="1407171"/>
                  <a:pt x="23374506" y="1391017"/>
                  <a:pt x="23406814" y="1407171"/>
                </a:cubicBezTo>
                <a:cubicBezTo>
                  <a:pt x="23503736" y="1487940"/>
                  <a:pt x="23616812" y="1471786"/>
                  <a:pt x="23713736" y="1455632"/>
                </a:cubicBezTo>
                <a:cubicBezTo>
                  <a:pt x="23713736" y="1455632"/>
                  <a:pt x="23729888" y="1439479"/>
                  <a:pt x="23729888" y="1439479"/>
                </a:cubicBezTo>
                <a:cubicBezTo>
                  <a:pt x="23729888" y="1439479"/>
                  <a:pt x="23713736" y="1423325"/>
                  <a:pt x="23713736" y="1423325"/>
                </a:cubicBezTo>
                <a:cubicBezTo>
                  <a:pt x="23649120" y="1423325"/>
                  <a:pt x="23600660" y="1407171"/>
                  <a:pt x="23536044" y="1407171"/>
                </a:cubicBezTo>
                <a:cubicBezTo>
                  <a:pt x="23536044" y="1407171"/>
                  <a:pt x="23519892" y="1391017"/>
                  <a:pt x="23519892" y="1391017"/>
                </a:cubicBezTo>
                <a:cubicBezTo>
                  <a:pt x="23536044" y="1374864"/>
                  <a:pt x="23536044" y="1358710"/>
                  <a:pt x="23552198" y="1358710"/>
                </a:cubicBezTo>
                <a:close/>
                <a:moveTo>
                  <a:pt x="1922299" y="1326402"/>
                </a:moveTo>
                <a:cubicBezTo>
                  <a:pt x="1922299" y="1326402"/>
                  <a:pt x="1906145" y="1342556"/>
                  <a:pt x="1922299" y="1326402"/>
                </a:cubicBezTo>
                <a:close/>
                <a:moveTo>
                  <a:pt x="1922299" y="1326402"/>
                </a:moveTo>
                <a:cubicBezTo>
                  <a:pt x="1922299" y="1326402"/>
                  <a:pt x="1938453" y="1326402"/>
                  <a:pt x="1938453" y="1326402"/>
                </a:cubicBezTo>
                <a:cubicBezTo>
                  <a:pt x="1954606" y="1342556"/>
                  <a:pt x="1938453" y="1342556"/>
                  <a:pt x="1922299" y="1358710"/>
                </a:cubicBezTo>
                <a:cubicBezTo>
                  <a:pt x="1922299" y="1358710"/>
                  <a:pt x="1922299" y="1342556"/>
                  <a:pt x="1922299" y="1326402"/>
                </a:cubicBezTo>
                <a:close/>
                <a:moveTo>
                  <a:pt x="11873022" y="1310249"/>
                </a:moveTo>
                <a:cubicBezTo>
                  <a:pt x="11873022" y="1310249"/>
                  <a:pt x="11856869" y="1326402"/>
                  <a:pt x="11856869" y="1326402"/>
                </a:cubicBezTo>
                <a:cubicBezTo>
                  <a:pt x="11856869" y="1342556"/>
                  <a:pt x="11873022" y="1342556"/>
                  <a:pt x="11889175" y="1326402"/>
                </a:cubicBezTo>
                <a:cubicBezTo>
                  <a:pt x="11889175" y="1326402"/>
                  <a:pt x="11873022" y="1310249"/>
                  <a:pt x="11873022" y="1310249"/>
                </a:cubicBezTo>
                <a:close/>
                <a:moveTo>
                  <a:pt x="13530803" y="1304191"/>
                </a:moveTo>
                <a:cubicBezTo>
                  <a:pt x="13500515" y="1306210"/>
                  <a:pt x="13472246" y="1318325"/>
                  <a:pt x="13456092" y="1342556"/>
                </a:cubicBezTo>
                <a:cubicBezTo>
                  <a:pt x="13439937" y="1358710"/>
                  <a:pt x="13456092" y="1407171"/>
                  <a:pt x="13472245" y="1407171"/>
                </a:cubicBezTo>
                <a:cubicBezTo>
                  <a:pt x="13504552" y="1439479"/>
                  <a:pt x="13553014" y="1439479"/>
                  <a:pt x="13601475" y="1407171"/>
                </a:cubicBezTo>
                <a:cubicBezTo>
                  <a:pt x="13617629" y="1391017"/>
                  <a:pt x="13617629" y="1374864"/>
                  <a:pt x="13617629" y="1358710"/>
                </a:cubicBezTo>
                <a:cubicBezTo>
                  <a:pt x="13617629" y="1358710"/>
                  <a:pt x="13617629" y="1349623"/>
                  <a:pt x="13617629" y="1351895"/>
                </a:cubicBezTo>
                <a:lnTo>
                  <a:pt x="13617629" y="1342556"/>
                </a:lnTo>
                <a:cubicBezTo>
                  <a:pt x="13617629" y="1338517"/>
                  <a:pt x="13617629" y="1334479"/>
                  <a:pt x="13617629" y="1326402"/>
                </a:cubicBezTo>
                <a:cubicBezTo>
                  <a:pt x="13593399" y="1310249"/>
                  <a:pt x="13561091" y="1302172"/>
                  <a:pt x="13530803" y="1304191"/>
                </a:cubicBezTo>
                <a:close/>
                <a:moveTo>
                  <a:pt x="21952974" y="1261787"/>
                </a:moveTo>
                <a:cubicBezTo>
                  <a:pt x="21936822" y="1261787"/>
                  <a:pt x="21920666" y="1261787"/>
                  <a:pt x="21920666" y="1277941"/>
                </a:cubicBezTo>
                <a:cubicBezTo>
                  <a:pt x="21904514" y="1277941"/>
                  <a:pt x="21920666" y="1294095"/>
                  <a:pt x="21936822" y="1294095"/>
                </a:cubicBezTo>
                <a:cubicBezTo>
                  <a:pt x="21952974" y="1294095"/>
                  <a:pt x="21952974" y="1277941"/>
                  <a:pt x="21952974" y="1261787"/>
                </a:cubicBezTo>
                <a:close/>
                <a:moveTo>
                  <a:pt x="12939171" y="1261787"/>
                </a:moveTo>
                <a:cubicBezTo>
                  <a:pt x="12939171" y="1277941"/>
                  <a:pt x="12923018" y="1277941"/>
                  <a:pt x="12923018" y="1294095"/>
                </a:cubicBezTo>
                <a:cubicBezTo>
                  <a:pt x="12923018" y="1294095"/>
                  <a:pt x="12923018" y="1294095"/>
                  <a:pt x="12939171" y="1294095"/>
                </a:cubicBezTo>
                <a:cubicBezTo>
                  <a:pt x="12939171" y="1294095"/>
                  <a:pt x="12939171" y="1294095"/>
                  <a:pt x="12955324" y="1294095"/>
                </a:cubicBezTo>
                <a:cubicBezTo>
                  <a:pt x="12955324" y="1294095"/>
                  <a:pt x="12955324" y="1277941"/>
                  <a:pt x="12955324" y="1277941"/>
                </a:cubicBezTo>
                <a:cubicBezTo>
                  <a:pt x="12955324" y="1277941"/>
                  <a:pt x="12939171" y="1261787"/>
                  <a:pt x="12939171" y="1261787"/>
                </a:cubicBezTo>
                <a:close/>
                <a:moveTo>
                  <a:pt x="12389943" y="1261787"/>
                </a:moveTo>
                <a:cubicBezTo>
                  <a:pt x="12389943" y="1277941"/>
                  <a:pt x="12373789" y="1310249"/>
                  <a:pt x="12389943" y="1326402"/>
                </a:cubicBezTo>
                <a:cubicBezTo>
                  <a:pt x="12389943" y="1358710"/>
                  <a:pt x="12438405" y="1374864"/>
                  <a:pt x="12470712" y="1358710"/>
                </a:cubicBezTo>
                <a:cubicBezTo>
                  <a:pt x="12486866" y="1358710"/>
                  <a:pt x="12486866" y="1342556"/>
                  <a:pt x="12503019" y="1342556"/>
                </a:cubicBezTo>
                <a:cubicBezTo>
                  <a:pt x="12470712" y="1326402"/>
                  <a:pt x="12454558" y="1294095"/>
                  <a:pt x="12438405" y="1277941"/>
                </a:cubicBezTo>
                <a:cubicBezTo>
                  <a:pt x="12422251" y="1261787"/>
                  <a:pt x="12406098" y="1261787"/>
                  <a:pt x="12389943" y="1261787"/>
                </a:cubicBezTo>
                <a:close/>
                <a:moveTo>
                  <a:pt x="2519988" y="1261787"/>
                </a:moveTo>
                <a:cubicBezTo>
                  <a:pt x="2519988" y="1261787"/>
                  <a:pt x="2536142" y="1261787"/>
                  <a:pt x="2552296" y="1261787"/>
                </a:cubicBezTo>
                <a:cubicBezTo>
                  <a:pt x="2568450" y="1261787"/>
                  <a:pt x="2552296" y="1277941"/>
                  <a:pt x="2536142" y="1294095"/>
                </a:cubicBezTo>
                <a:cubicBezTo>
                  <a:pt x="2536142" y="1294095"/>
                  <a:pt x="2519988" y="1277941"/>
                  <a:pt x="2519988" y="1277941"/>
                </a:cubicBezTo>
                <a:cubicBezTo>
                  <a:pt x="2503835" y="1277941"/>
                  <a:pt x="2519988" y="1261787"/>
                  <a:pt x="2519988" y="1261787"/>
                </a:cubicBezTo>
                <a:close/>
                <a:moveTo>
                  <a:pt x="3077041" y="1260777"/>
                </a:moveTo>
                <a:cubicBezTo>
                  <a:pt x="3091428" y="1257749"/>
                  <a:pt x="3105563" y="1257749"/>
                  <a:pt x="3117678" y="1261787"/>
                </a:cubicBezTo>
                <a:cubicBezTo>
                  <a:pt x="3117678" y="1261787"/>
                  <a:pt x="3133832" y="1277941"/>
                  <a:pt x="3133832" y="1277941"/>
                </a:cubicBezTo>
                <a:cubicBezTo>
                  <a:pt x="3133832" y="1326402"/>
                  <a:pt x="3053063" y="1374864"/>
                  <a:pt x="3004602" y="1358710"/>
                </a:cubicBezTo>
                <a:cubicBezTo>
                  <a:pt x="3004602" y="1358710"/>
                  <a:pt x="2988448" y="1342556"/>
                  <a:pt x="2988448" y="1342556"/>
                </a:cubicBezTo>
                <a:cubicBezTo>
                  <a:pt x="2988448" y="1306210"/>
                  <a:pt x="3033881" y="1269864"/>
                  <a:pt x="3077041" y="1260777"/>
                </a:cubicBezTo>
                <a:close/>
                <a:moveTo>
                  <a:pt x="3997554" y="1255729"/>
                </a:moveTo>
                <a:cubicBezTo>
                  <a:pt x="3989982" y="1255729"/>
                  <a:pt x="3981905" y="1257749"/>
                  <a:pt x="3973828" y="1261787"/>
                </a:cubicBezTo>
                <a:cubicBezTo>
                  <a:pt x="3957674" y="1261787"/>
                  <a:pt x="3957674" y="1277941"/>
                  <a:pt x="3941520" y="1294095"/>
                </a:cubicBezTo>
                <a:cubicBezTo>
                  <a:pt x="3941520" y="1294095"/>
                  <a:pt x="3957674" y="1310249"/>
                  <a:pt x="3957674" y="1310249"/>
                </a:cubicBezTo>
                <a:cubicBezTo>
                  <a:pt x="3989982" y="1310249"/>
                  <a:pt x="4006135" y="1310249"/>
                  <a:pt x="4038443" y="1310249"/>
                </a:cubicBezTo>
                <a:cubicBezTo>
                  <a:pt x="4038443" y="1326402"/>
                  <a:pt x="4054597" y="1342556"/>
                  <a:pt x="4054597" y="1358710"/>
                </a:cubicBezTo>
                <a:cubicBezTo>
                  <a:pt x="4086904" y="1358710"/>
                  <a:pt x="4103058" y="1342556"/>
                  <a:pt x="4086904" y="1326402"/>
                </a:cubicBezTo>
                <a:cubicBezTo>
                  <a:pt x="4086904" y="1310249"/>
                  <a:pt x="4054597" y="1310249"/>
                  <a:pt x="4038443" y="1310249"/>
                </a:cubicBezTo>
                <a:cubicBezTo>
                  <a:pt x="4038443" y="1273903"/>
                  <a:pt x="4020270" y="1255729"/>
                  <a:pt x="3997554" y="1255729"/>
                </a:cubicBezTo>
                <a:close/>
                <a:moveTo>
                  <a:pt x="10919950" y="1197172"/>
                </a:moveTo>
                <a:cubicBezTo>
                  <a:pt x="10919950" y="1197172"/>
                  <a:pt x="10903795" y="1213326"/>
                  <a:pt x="10903795" y="1213326"/>
                </a:cubicBezTo>
                <a:cubicBezTo>
                  <a:pt x="10887642" y="1245633"/>
                  <a:pt x="10871489" y="1277941"/>
                  <a:pt x="10855334" y="1310249"/>
                </a:cubicBezTo>
                <a:cubicBezTo>
                  <a:pt x="10839181" y="1326402"/>
                  <a:pt x="10839181" y="1342556"/>
                  <a:pt x="10871489" y="1342556"/>
                </a:cubicBezTo>
                <a:cubicBezTo>
                  <a:pt x="10887642" y="1342556"/>
                  <a:pt x="10919950" y="1342556"/>
                  <a:pt x="10919950" y="1326402"/>
                </a:cubicBezTo>
                <a:cubicBezTo>
                  <a:pt x="10936103" y="1326402"/>
                  <a:pt x="10936103" y="1294095"/>
                  <a:pt x="10952258" y="1294095"/>
                </a:cubicBezTo>
                <a:cubicBezTo>
                  <a:pt x="10952258" y="1261787"/>
                  <a:pt x="10952258" y="1261787"/>
                  <a:pt x="10952258" y="1245633"/>
                </a:cubicBezTo>
                <a:cubicBezTo>
                  <a:pt x="10952258" y="1229480"/>
                  <a:pt x="10936103" y="1213326"/>
                  <a:pt x="10919950" y="1197172"/>
                </a:cubicBezTo>
                <a:close/>
                <a:moveTo>
                  <a:pt x="10096108" y="1197172"/>
                </a:moveTo>
                <a:cubicBezTo>
                  <a:pt x="10063800" y="1213326"/>
                  <a:pt x="10063800" y="1213326"/>
                  <a:pt x="10096108" y="1229480"/>
                </a:cubicBezTo>
                <a:cubicBezTo>
                  <a:pt x="10096108" y="1229480"/>
                  <a:pt x="10096108" y="1229480"/>
                  <a:pt x="10112261" y="1213326"/>
                </a:cubicBezTo>
                <a:cubicBezTo>
                  <a:pt x="10112261" y="1213326"/>
                  <a:pt x="10096108" y="1197172"/>
                  <a:pt x="10096108" y="1197172"/>
                </a:cubicBezTo>
                <a:close/>
                <a:moveTo>
                  <a:pt x="3376138" y="1197172"/>
                </a:moveTo>
                <a:cubicBezTo>
                  <a:pt x="3376138" y="1213326"/>
                  <a:pt x="3376138" y="1229480"/>
                  <a:pt x="3359984" y="1229480"/>
                </a:cubicBezTo>
                <a:cubicBezTo>
                  <a:pt x="3359984" y="1245633"/>
                  <a:pt x="3343831" y="1229480"/>
                  <a:pt x="3343831" y="1213326"/>
                </a:cubicBezTo>
                <a:cubicBezTo>
                  <a:pt x="3343831" y="1213326"/>
                  <a:pt x="3359984" y="1197172"/>
                  <a:pt x="3376138" y="1197172"/>
                </a:cubicBezTo>
                <a:close/>
                <a:moveTo>
                  <a:pt x="3385225" y="1190357"/>
                </a:moveTo>
                <a:cubicBezTo>
                  <a:pt x="3391283" y="1188085"/>
                  <a:pt x="3388254" y="1197172"/>
                  <a:pt x="3376138" y="1197172"/>
                </a:cubicBezTo>
                <a:cubicBezTo>
                  <a:pt x="3380177" y="1193133"/>
                  <a:pt x="3383205" y="1191114"/>
                  <a:pt x="3385225" y="1190357"/>
                </a:cubicBezTo>
                <a:close/>
                <a:moveTo>
                  <a:pt x="2956140" y="1132557"/>
                </a:moveTo>
                <a:cubicBezTo>
                  <a:pt x="2956140" y="1132557"/>
                  <a:pt x="2972294" y="1148711"/>
                  <a:pt x="2972294" y="1148711"/>
                </a:cubicBezTo>
                <a:cubicBezTo>
                  <a:pt x="2956140" y="1148711"/>
                  <a:pt x="2956140" y="1164865"/>
                  <a:pt x="2956140" y="1164865"/>
                </a:cubicBezTo>
                <a:cubicBezTo>
                  <a:pt x="2939987" y="1164865"/>
                  <a:pt x="2939987" y="1148711"/>
                  <a:pt x="2923833" y="1148711"/>
                </a:cubicBezTo>
                <a:cubicBezTo>
                  <a:pt x="2923833" y="1148711"/>
                  <a:pt x="2939987" y="1132557"/>
                  <a:pt x="2956140" y="1132557"/>
                </a:cubicBezTo>
                <a:close/>
                <a:moveTo>
                  <a:pt x="2762295" y="1132557"/>
                </a:moveTo>
                <a:cubicBezTo>
                  <a:pt x="2778449" y="1148711"/>
                  <a:pt x="2794602" y="1181018"/>
                  <a:pt x="2794602" y="1197172"/>
                </a:cubicBezTo>
                <a:cubicBezTo>
                  <a:pt x="2746141" y="1277941"/>
                  <a:pt x="2697680" y="1358710"/>
                  <a:pt x="2778449" y="1455632"/>
                </a:cubicBezTo>
                <a:cubicBezTo>
                  <a:pt x="2762295" y="1455632"/>
                  <a:pt x="2746141" y="1471786"/>
                  <a:pt x="2746141" y="1471786"/>
                </a:cubicBezTo>
                <a:cubicBezTo>
                  <a:pt x="2729987" y="1471786"/>
                  <a:pt x="2713834" y="1471786"/>
                  <a:pt x="2713834" y="1471786"/>
                </a:cubicBezTo>
                <a:cubicBezTo>
                  <a:pt x="2681526" y="1439479"/>
                  <a:pt x="2665372" y="1391017"/>
                  <a:pt x="2633065" y="1358710"/>
                </a:cubicBezTo>
                <a:cubicBezTo>
                  <a:pt x="2600757" y="1310249"/>
                  <a:pt x="2665372" y="1294095"/>
                  <a:pt x="2665372" y="1261787"/>
                </a:cubicBezTo>
                <a:cubicBezTo>
                  <a:pt x="2665372" y="1213326"/>
                  <a:pt x="2681526" y="1181018"/>
                  <a:pt x="2729987" y="1148711"/>
                </a:cubicBezTo>
                <a:cubicBezTo>
                  <a:pt x="2746141" y="1148711"/>
                  <a:pt x="2746141" y="1132557"/>
                  <a:pt x="2762295" y="1132557"/>
                </a:cubicBezTo>
                <a:close/>
                <a:moveTo>
                  <a:pt x="3446811" y="1126500"/>
                </a:moveTo>
                <a:cubicBezTo>
                  <a:pt x="3473061" y="1124480"/>
                  <a:pt x="3505369" y="1132557"/>
                  <a:pt x="3537676" y="1132557"/>
                </a:cubicBezTo>
                <a:cubicBezTo>
                  <a:pt x="3553830" y="1132557"/>
                  <a:pt x="3569984" y="1164865"/>
                  <a:pt x="3537676" y="1164865"/>
                </a:cubicBezTo>
                <a:cubicBezTo>
                  <a:pt x="3521522" y="1181018"/>
                  <a:pt x="3505369" y="1229480"/>
                  <a:pt x="3456907" y="1213326"/>
                </a:cubicBezTo>
                <a:cubicBezTo>
                  <a:pt x="3440753" y="1213326"/>
                  <a:pt x="3408446" y="1197172"/>
                  <a:pt x="3392292" y="1181018"/>
                </a:cubicBezTo>
                <a:cubicBezTo>
                  <a:pt x="3400369" y="1140634"/>
                  <a:pt x="3420561" y="1128519"/>
                  <a:pt x="3446811" y="1126500"/>
                </a:cubicBezTo>
                <a:close/>
                <a:moveTo>
                  <a:pt x="22663742" y="1116403"/>
                </a:moveTo>
                <a:cubicBezTo>
                  <a:pt x="22679894" y="1116403"/>
                  <a:pt x="22696048" y="1132557"/>
                  <a:pt x="22712202" y="1132557"/>
                </a:cubicBezTo>
                <a:cubicBezTo>
                  <a:pt x="22712202" y="1148711"/>
                  <a:pt x="22696048" y="1164865"/>
                  <a:pt x="22696048" y="1164865"/>
                </a:cubicBezTo>
                <a:cubicBezTo>
                  <a:pt x="22679894" y="1164865"/>
                  <a:pt x="22647586" y="1164865"/>
                  <a:pt x="22631434" y="1148711"/>
                </a:cubicBezTo>
                <a:cubicBezTo>
                  <a:pt x="22631434" y="1148711"/>
                  <a:pt x="22647586" y="1132557"/>
                  <a:pt x="22663742" y="1116403"/>
                </a:cubicBezTo>
                <a:close/>
                <a:moveTo>
                  <a:pt x="4135366" y="1035635"/>
                </a:moveTo>
                <a:cubicBezTo>
                  <a:pt x="4135366" y="1035635"/>
                  <a:pt x="4151519" y="1035635"/>
                  <a:pt x="4151519" y="1035635"/>
                </a:cubicBezTo>
                <a:cubicBezTo>
                  <a:pt x="4167673" y="1035635"/>
                  <a:pt x="4151519" y="1051788"/>
                  <a:pt x="4135366" y="1067942"/>
                </a:cubicBezTo>
                <a:cubicBezTo>
                  <a:pt x="4135366" y="1067942"/>
                  <a:pt x="4119212" y="1051788"/>
                  <a:pt x="4119212" y="1051788"/>
                </a:cubicBezTo>
                <a:cubicBezTo>
                  <a:pt x="4119212" y="1051788"/>
                  <a:pt x="4135366" y="1035635"/>
                  <a:pt x="4135366" y="1035635"/>
                </a:cubicBezTo>
                <a:close/>
                <a:moveTo>
                  <a:pt x="5492282" y="857943"/>
                </a:moveTo>
                <a:cubicBezTo>
                  <a:pt x="5492282" y="857943"/>
                  <a:pt x="5508436" y="857943"/>
                  <a:pt x="5508436" y="857943"/>
                </a:cubicBezTo>
                <a:cubicBezTo>
                  <a:pt x="5524590" y="874097"/>
                  <a:pt x="5492282" y="890251"/>
                  <a:pt x="5476129" y="890251"/>
                </a:cubicBezTo>
                <a:cubicBezTo>
                  <a:pt x="5476129" y="890251"/>
                  <a:pt x="5492282" y="874097"/>
                  <a:pt x="5492282" y="857943"/>
                </a:cubicBezTo>
                <a:close/>
                <a:moveTo>
                  <a:pt x="5314591" y="841789"/>
                </a:moveTo>
                <a:cubicBezTo>
                  <a:pt x="5330745" y="841789"/>
                  <a:pt x="5346898" y="857943"/>
                  <a:pt x="5330745" y="857943"/>
                </a:cubicBezTo>
                <a:cubicBezTo>
                  <a:pt x="5330745" y="874097"/>
                  <a:pt x="5314591" y="874097"/>
                  <a:pt x="5298437" y="874097"/>
                </a:cubicBezTo>
                <a:cubicBezTo>
                  <a:pt x="5298437" y="857943"/>
                  <a:pt x="5298437" y="841789"/>
                  <a:pt x="5314591" y="841789"/>
                </a:cubicBezTo>
                <a:close/>
                <a:moveTo>
                  <a:pt x="4781517" y="841789"/>
                </a:moveTo>
                <a:cubicBezTo>
                  <a:pt x="4781517" y="841789"/>
                  <a:pt x="4797670" y="857943"/>
                  <a:pt x="4797670" y="857943"/>
                </a:cubicBezTo>
                <a:cubicBezTo>
                  <a:pt x="4797670" y="857943"/>
                  <a:pt x="4797670" y="874097"/>
                  <a:pt x="4797670" y="874097"/>
                </a:cubicBezTo>
                <a:cubicBezTo>
                  <a:pt x="4781517" y="890251"/>
                  <a:pt x="4781517" y="874097"/>
                  <a:pt x="4765363" y="857943"/>
                </a:cubicBezTo>
                <a:cubicBezTo>
                  <a:pt x="4765363" y="857943"/>
                  <a:pt x="4781517" y="841789"/>
                  <a:pt x="4781517" y="841789"/>
                </a:cubicBezTo>
                <a:close/>
                <a:moveTo>
                  <a:pt x="20854520" y="728713"/>
                </a:moveTo>
                <a:cubicBezTo>
                  <a:pt x="20854520" y="728713"/>
                  <a:pt x="20870672" y="744867"/>
                  <a:pt x="20870672" y="744867"/>
                </a:cubicBezTo>
                <a:cubicBezTo>
                  <a:pt x="20870672" y="744867"/>
                  <a:pt x="20870672" y="761021"/>
                  <a:pt x="20870672" y="761021"/>
                </a:cubicBezTo>
                <a:cubicBezTo>
                  <a:pt x="20854520" y="777174"/>
                  <a:pt x="20854520" y="761021"/>
                  <a:pt x="20838364" y="744867"/>
                </a:cubicBezTo>
                <a:cubicBezTo>
                  <a:pt x="20838364" y="744867"/>
                  <a:pt x="20854520" y="728713"/>
                  <a:pt x="20854520" y="728713"/>
                </a:cubicBezTo>
                <a:close/>
                <a:moveTo>
                  <a:pt x="4135366" y="728713"/>
                </a:moveTo>
                <a:cubicBezTo>
                  <a:pt x="4135366" y="728713"/>
                  <a:pt x="4151519" y="744867"/>
                  <a:pt x="4151519" y="744867"/>
                </a:cubicBezTo>
                <a:cubicBezTo>
                  <a:pt x="4151519" y="744867"/>
                  <a:pt x="4151519" y="744867"/>
                  <a:pt x="4151519" y="761021"/>
                </a:cubicBezTo>
                <a:cubicBezTo>
                  <a:pt x="4135366" y="761021"/>
                  <a:pt x="4135366" y="744867"/>
                  <a:pt x="4119212" y="744867"/>
                </a:cubicBezTo>
                <a:cubicBezTo>
                  <a:pt x="4119212" y="744867"/>
                  <a:pt x="4135366" y="728713"/>
                  <a:pt x="4135366" y="728713"/>
                </a:cubicBezTo>
                <a:close/>
                <a:moveTo>
                  <a:pt x="20103873" y="708773"/>
                </a:moveTo>
                <a:cubicBezTo>
                  <a:pt x="20081156" y="712560"/>
                  <a:pt x="20062982" y="736790"/>
                  <a:pt x="20062982" y="761021"/>
                </a:cubicBezTo>
                <a:cubicBezTo>
                  <a:pt x="20062982" y="793328"/>
                  <a:pt x="20079138" y="809482"/>
                  <a:pt x="20111444" y="809482"/>
                </a:cubicBezTo>
                <a:cubicBezTo>
                  <a:pt x="20143752" y="809482"/>
                  <a:pt x="20159906" y="793328"/>
                  <a:pt x="20176060" y="777174"/>
                </a:cubicBezTo>
                <a:cubicBezTo>
                  <a:pt x="20176060" y="744867"/>
                  <a:pt x="20159906" y="728713"/>
                  <a:pt x="20127598" y="712559"/>
                </a:cubicBezTo>
                <a:cubicBezTo>
                  <a:pt x="20119522" y="708521"/>
                  <a:pt x="20111445" y="707511"/>
                  <a:pt x="20103873" y="708773"/>
                </a:cubicBezTo>
                <a:close/>
                <a:moveTo>
                  <a:pt x="5233822" y="696406"/>
                </a:moveTo>
                <a:cubicBezTo>
                  <a:pt x="5249976" y="712559"/>
                  <a:pt x="5266129" y="712559"/>
                  <a:pt x="5282283" y="728713"/>
                </a:cubicBezTo>
                <a:cubicBezTo>
                  <a:pt x="5266129" y="744867"/>
                  <a:pt x="5249976" y="761021"/>
                  <a:pt x="5217668" y="761021"/>
                </a:cubicBezTo>
                <a:cubicBezTo>
                  <a:pt x="5217668" y="761021"/>
                  <a:pt x="5201515" y="744867"/>
                  <a:pt x="5201515" y="744867"/>
                </a:cubicBezTo>
                <a:cubicBezTo>
                  <a:pt x="5185360" y="712559"/>
                  <a:pt x="5217668" y="712559"/>
                  <a:pt x="5233822" y="696406"/>
                </a:cubicBezTo>
                <a:close/>
                <a:moveTo>
                  <a:pt x="17316842" y="680252"/>
                </a:moveTo>
                <a:lnTo>
                  <a:pt x="17307277" y="686947"/>
                </a:lnTo>
                <a:lnTo>
                  <a:pt x="17304727" y="686310"/>
                </a:lnTo>
                <a:cubicBezTo>
                  <a:pt x="17304727" y="684290"/>
                  <a:pt x="17308765" y="680252"/>
                  <a:pt x="17316842" y="680252"/>
                </a:cubicBezTo>
                <a:close/>
                <a:moveTo>
                  <a:pt x="20434520" y="664098"/>
                </a:moveTo>
                <a:cubicBezTo>
                  <a:pt x="20434520" y="664098"/>
                  <a:pt x="20450674" y="680252"/>
                  <a:pt x="20450674" y="680252"/>
                </a:cubicBezTo>
                <a:cubicBezTo>
                  <a:pt x="20450674" y="680252"/>
                  <a:pt x="20434520" y="696406"/>
                  <a:pt x="20434520" y="696406"/>
                </a:cubicBezTo>
                <a:cubicBezTo>
                  <a:pt x="20418366" y="696406"/>
                  <a:pt x="20418366" y="680252"/>
                  <a:pt x="20434520" y="664098"/>
                </a:cubicBezTo>
                <a:close/>
                <a:moveTo>
                  <a:pt x="17300688" y="664098"/>
                </a:moveTo>
                <a:cubicBezTo>
                  <a:pt x="17284535" y="672175"/>
                  <a:pt x="17276459" y="676214"/>
                  <a:pt x="17276459" y="680252"/>
                </a:cubicBezTo>
                <a:lnTo>
                  <a:pt x="17297142" y="694042"/>
                </a:lnTo>
                <a:lnTo>
                  <a:pt x="17296650" y="694387"/>
                </a:lnTo>
                <a:cubicBezTo>
                  <a:pt x="17292611" y="696406"/>
                  <a:pt x="17292611" y="696406"/>
                  <a:pt x="17300688" y="696406"/>
                </a:cubicBezTo>
                <a:lnTo>
                  <a:pt x="17297142" y="694042"/>
                </a:lnTo>
                <a:lnTo>
                  <a:pt x="17307277" y="686947"/>
                </a:lnTo>
                <a:lnTo>
                  <a:pt x="17307755" y="687067"/>
                </a:lnTo>
                <a:cubicBezTo>
                  <a:pt x="17309775" y="686310"/>
                  <a:pt x="17312804" y="684290"/>
                  <a:pt x="17316842" y="680252"/>
                </a:cubicBezTo>
                <a:cubicBezTo>
                  <a:pt x="17316842" y="680252"/>
                  <a:pt x="17300688" y="664098"/>
                  <a:pt x="17300688" y="664098"/>
                </a:cubicBezTo>
                <a:close/>
                <a:moveTo>
                  <a:pt x="6994583" y="664098"/>
                </a:moveTo>
                <a:cubicBezTo>
                  <a:pt x="6962275" y="680252"/>
                  <a:pt x="6962275" y="680252"/>
                  <a:pt x="6994583" y="696406"/>
                </a:cubicBezTo>
                <a:cubicBezTo>
                  <a:pt x="6994583" y="696406"/>
                  <a:pt x="6994583" y="696406"/>
                  <a:pt x="7010738" y="680252"/>
                </a:cubicBezTo>
                <a:cubicBezTo>
                  <a:pt x="7010738" y="680252"/>
                  <a:pt x="6994583" y="664098"/>
                  <a:pt x="6994583" y="664098"/>
                </a:cubicBezTo>
                <a:close/>
                <a:moveTo>
                  <a:pt x="6752276" y="664098"/>
                </a:moveTo>
                <a:cubicBezTo>
                  <a:pt x="6752276" y="680252"/>
                  <a:pt x="6736123" y="680252"/>
                  <a:pt x="6736123" y="696406"/>
                </a:cubicBezTo>
                <a:cubicBezTo>
                  <a:pt x="6736123" y="696406"/>
                  <a:pt x="6752276" y="696406"/>
                  <a:pt x="6752276" y="712559"/>
                </a:cubicBezTo>
                <a:cubicBezTo>
                  <a:pt x="6752276" y="696406"/>
                  <a:pt x="6768431" y="696406"/>
                  <a:pt x="6768431" y="680252"/>
                </a:cubicBezTo>
                <a:cubicBezTo>
                  <a:pt x="6768431" y="680252"/>
                  <a:pt x="6752276" y="664098"/>
                  <a:pt x="6752276" y="664098"/>
                </a:cubicBezTo>
                <a:close/>
                <a:moveTo>
                  <a:pt x="5863819" y="664098"/>
                </a:moveTo>
                <a:cubicBezTo>
                  <a:pt x="5863819" y="664098"/>
                  <a:pt x="5879973" y="680252"/>
                  <a:pt x="5879973" y="680252"/>
                </a:cubicBezTo>
                <a:cubicBezTo>
                  <a:pt x="5879973" y="680252"/>
                  <a:pt x="5863819" y="696406"/>
                  <a:pt x="5879973" y="696406"/>
                </a:cubicBezTo>
                <a:cubicBezTo>
                  <a:pt x="5863819" y="696406"/>
                  <a:pt x="5863819" y="680252"/>
                  <a:pt x="5847665" y="680252"/>
                </a:cubicBezTo>
                <a:cubicBezTo>
                  <a:pt x="5847665" y="680252"/>
                  <a:pt x="5863819" y="664098"/>
                  <a:pt x="5863819" y="664098"/>
                </a:cubicBezTo>
                <a:close/>
                <a:moveTo>
                  <a:pt x="4716901" y="664098"/>
                </a:moveTo>
                <a:cubicBezTo>
                  <a:pt x="4716901" y="680252"/>
                  <a:pt x="4700748" y="696406"/>
                  <a:pt x="4700748" y="696406"/>
                </a:cubicBezTo>
                <a:cubicBezTo>
                  <a:pt x="4700748" y="696406"/>
                  <a:pt x="4700748" y="696406"/>
                  <a:pt x="4684594" y="696406"/>
                </a:cubicBezTo>
                <a:cubicBezTo>
                  <a:pt x="4716901" y="712559"/>
                  <a:pt x="4749209" y="696406"/>
                  <a:pt x="4733055" y="664098"/>
                </a:cubicBezTo>
                <a:cubicBezTo>
                  <a:pt x="4733055" y="664098"/>
                  <a:pt x="4716901" y="664098"/>
                  <a:pt x="4716901" y="664098"/>
                </a:cubicBezTo>
                <a:close/>
                <a:moveTo>
                  <a:pt x="17446072" y="647944"/>
                </a:moveTo>
                <a:cubicBezTo>
                  <a:pt x="17429920" y="647944"/>
                  <a:pt x="17397610" y="647944"/>
                  <a:pt x="17397610" y="680252"/>
                </a:cubicBezTo>
                <a:cubicBezTo>
                  <a:pt x="17397610" y="696406"/>
                  <a:pt x="17429920" y="696406"/>
                  <a:pt x="17446072" y="696406"/>
                </a:cubicBezTo>
                <a:cubicBezTo>
                  <a:pt x="17462226" y="712559"/>
                  <a:pt x="17478380" y="696406"/>
                  <a:pt x="17494534" y="680252"/>
                </a:cubicBezTo>
                <a:cubicBezTo>
                  <a:pt x="17478380" y="664098"/>
                  <a:pt x="17462226" y="664098"/>
                  <a:pt x="17446072" y="647944"/>
                </a:cubicBezTo>
                <a:close/>
                <a:moveTo>
                  <a:pt x="7091506" y="647944"/>
                </a:moveTo>
                <a:cubicBezTo>
                  <a:pt x="7091506" y="647944"/>
                  <a:pt x="7091506" y="647944"/>
                  <a:pt x="7075352" y="664098"/>
                </a:cubicBezTo>
                <a:cubicBezTo>
                  <a:pt x="7075352" y="664098"/>
                  <a:pt x="7091506" y="680252"/>
                  <a:pt x="7091506" y="680252"/>
                </a:cubicBezTo>
                <a:cubicBezTo>
                  <a:pt x="7091506" y="680252"/>
                  <a:pt x="7107659" y="696406"/>
                  <a:pt x="7107659" y="696406"/>
                </a:cubicBezTo>
                <a:cubicBezTo>
                  <a:pt x="7156122" y="696406"/>
                  <a:pt x="7172275" y="696406"/>
                  <a:pt x="7172275" y="647944"/>
                </a:cubicBezTo>
                <a:lnTo>
                  <a:pt x="7107659" y="647944"/>
                </a:lnTo>
                <a:cubicBezTo>
                  <a:pt x="7107659" y="647944"/>
                  <a:pt x="7107659" y="647944"/>
                  <a:pt x="7091506" y="647944"/>
                </a:cubicBezTo>
                <a:close/>
                <a:moveTo>
                  <a:pt x="6267663" y="647944"/>
                </a:moveTo>
                <a:cubicBezTo>
                  <a:pt x="6219202" y="647944"/>
                  <a:pt x="6186894" y="664098"/>
                  <a:pt x="6186894" y="712559"/>
                </a:cubicBezTo>
                <a:cubicBezTo>
                  <a:pt x="6170741" y="712559"/>
                  <a:pt x="6154587" y="728713"/>
                  <a:pt x="6154587" y="728713"/>
                </a:cubicBezTo>
                <a:cubicBezTo>
                  <a:pt x="6138433" y="744867"/>
                  <a:pt x="6154587" y="761021"/>
                  <a:pt x="6170741" y="744867"/>
                </a:cubicBezTo>
                <a:cubicBezTo>
                  <a:pt x="6170741" y="744867"/>
                  <a:pt x="6170741" y="728713"/>
                  <a:pt x="6186894" y="712559"/>
                </a:cubicBezTo>
                <a:cubicBezTo>
                  <a:pt x="6219202" y="712559"/>
                  <a:pt x="6251510" y="712559"/>
                  <a:pt x="6267663" y="696406"/>
                </a:cubicBezTo>
                <a:cubicBezTo>
                  <a:pt x="6267663" y="696406"/>
                  <a:pt x="6283817" y="680252"/>
                  <a:pt x="6283817" y="664098"/>
                </a:cubicBezTo>
                <a:cubicBezTo>
                  <a:pt x="6283817" y="664098"/>
                  <a:pt x="6267663" y="647944"/>
                  <a:pt x="6267663" y="647944"/>
                </a:cubicBezTo>
                <a:close/>
                <a:moveTo>
                  <a:pt x="4967285" y="603521"/>
                </a:moveTo>
                <a:cubicBezTo>
                  <a:pt x="4975362" y="603521"/>
                  <a:pt x="4983439" y="607560"/>
                  <a:pt x="4991515" y="615637"/>
                </a:cubicBezTo>
                <a:cubicBezTo>
                  <a:pt x="5007669" y="647944"/>
                  <a:pt x="5023823" y="664098"/>
                  <a:pt x="5039977" y="680252"/>
                </a:cubicBezTo>
                <a:cubicBezTo>
                  <a:pt x="5007669" y="696406"/>
                  <a:pt x="4991515" y="696406"/>
                  <a:pt x="4959208" y="712559"/>
                </a:cubicBezTo>
                <a:cubicBezTo>
                  <a:pt x="4926900" y="696406"/>
                  <a:pt x="4910747" y="696406"/>
                  <a:pt x="4878439" y="680252"/>
                </a:cubicBezTo>
                <a:cubicBezTo>
                  <a:pt x="4910747" y="664098"/>
                  <a:pt x="4926900" y="631791"/>
                  <a:pt x="4943054" y="615637"/>
                </a:cubicBezTo>
                <a:cubicBezTo>
                  <a:pt x="4951131" y="607560"/>
                  <a:pt x="4959208" y="603521"/>
                  <a:pt x="4967285" y="603521"/>
                </a:cubicBezTo>
                <a:close/>
                <a:moveTo>
                  <a:pt x="7269198" y="599483"/>
                </a:moveTo>
                <a:cubicBezTo>
                  <a:pt x="7220736" y="599483"/>
                  <a:pt x="7204582" y="615637"/>
                  <a:pt x="7188428" y="647944"/>
                </a:cubicBezTo>
                <a:lnTo>
                  <a:pt x="7301506" y="647944"/>
                </a:lnTo>
                <a:cubicBezTo>
                  <a:pt x="7349966" y="647944"/>
                  <a:pt x="7349966" y="631791"/>
                  <a:pt x="7349966" y="615637"/>
                </a:cubicBezTo>
                <a:cubicBezTo>
                  <a:pt x="7366120" y="631791"/>
                  <a:pt x="7349966" y="615637"/>
                  <a:pt x="7349966" y="615637"/>
                </a:cubicBezTo>
                <a:cubicBezTo>
                  <a:pt x="7317658" y="615637"/>
                  <a:pt x="7301506" y="599483"/>
                  <a:pt x="7269198" y="599483"/>
                </a:cubicBezTo>
                <a:close/>
                <a:moveTo>
                  <a:pt x="6590739" y="599483"/>
                </a:moveTo>
                <a:cubicBezTo>
                  <a:pt x="6542278" y="631791"/>
                  <a:pt x="6493816" y="664098"/>
                  <a:pt x="6445355" y="647944"/>
                </a:cubicBezTo>
                <a:cubicBezTo>
                  <a:pt x="6445355" y="647944"/>
                  <a:pt x="6445355" y="647944"/>
                  <a:pt x="6429201" y="647944"/>
                </a:cubicBezTo>
                <a:cubicBezTo>
                  <a:pt x="6429201" y="631791"/>
                  <a:pt x="6413047" y="615637"/>
                  <a:pt x="6413047" y="615637"/>
                </a:cubicBezTo>
                <a:cubicBezTo>
                  <a:pt x="6413047" y="615637"/>
                  <a:pt x="6396894" y="615637"/>
                  <a:pt x="6396894" y="615637"/>
                </a:cubicBezTo>
                <a:cubicBezTo>
                  <a:pt x="6380740" y="647944"/>
                  <a:pt x="6396894" y="647944"/>
                  <a:pt x="6413047" y="647944"/>
                </a:cubicBezTo>
                <a:cubicBezTo>
                  <a:pt x="6413047" y="647944"/>
                  <a:pt x="6413047" y="647944"/>
                  <a:pt x="6429201" y="647944"/>
                </a:cubicBezTo>
                <a:cubicBezTo>
                  <a:pt x="6429201" y="664098"/>
                  <a:pt x="6445355" y="680252"/>
                  <a:pt x="6445355" y="680252"/>
                </a:cubicBezTo>
                <a:cubicBezTo>
                  <a:pt x="6493816" y="712559"/>
                  <a:pt x="6558431" y="712559"/>
                  <a:pt x="6606893" y="664098"/>
                </a:cubicBezTo>
                <a:cubicBezTo>
                  <a:pt x="6623046" y="664098"/>
                  <a:pt x="6655354" y="631791"/>
                  <a:pt x="6639200" y="615637"/>
                </a:cubicBezTo>
                <a:cubicBezTo>
                  <a:pt x="6623046" y="599483"/>
                  <a:pt x="6590739" y="599483"/>
                  <a:pt x="6590739" y="599483"/>
                </a:cubicBezTo>
                <a:close/>
                <a:moveTo>
                  <a:pt x="5508436" y="599483"/>
                </a:moveTo>
                <a:cubicBezTo>
                  <a:pt x="5508436" y="599483"/>
                  <a:pt x="5508436" y="615637"/>
                  <a:pt x="5508436" y="631791"/>
                </a:cubicBezTo>
                <a:cubicBezTo>
                  <a:pt x="5508436" y="631791"/>
                  <a:pt x="5492282" y="647944"/>
                  <a:pt x="5492282" y="647944"/>
                </a:cubicBezTo>
                <a:cubicBezTo>
                  <a:pt x="5492282" y="631791"/>
                  <a:pt x="5492282" y="631791"/>
                  <a:pt x="5492282" y="615637"/>
                </a:cubicBezTo>
                <a:cubicBezTo>
                  <a:pt x="5492282" y="615637"/>
                  <a:pt x="5508436" y="599483"/>
                  <a:pt x="5508436" y="599483"/>
                </a:cubicBezTo>
                <a:close/>
                <a:moveTo>
                  <a:pt x="4771168" y="589892"/>
                </a:moveTo>
                <a:cubicBezTo>
                  <a:pt x="4818872" y="594435"/>
                  <a:pt x="4846132" y="639867"/>
                  <a:pt x="4846132" y="712559"/>
                </a:cubicBezTo>
                <a:cubicBezTo>
                  <a:pt x="4813824" y="728713"/>
                  <a:pt x="4797670" y="761021"/>
                  <a:pt x="4781517" y="761021"/>
                </a:cubicBezTo>
                <a:cubicBezTo>
                  <a:pt x="4733055" y="777174"/>
                  <a:pt x="4716901" y="744867"/>
                  <a:pt x="4700748" y="712559"/>
                </a:cubicBezTo>
                <a:cubicBezTo>
                  <a:pt x="4652286" y="712559"/>
                  <a:pt x="4636133" y="744867"/>
                  <a:pt x="4636133" y="793328"/>
                </a:cubicBezTo>
                <a:cubicBezTo>
                  <a:pt x="4636133" y="825636"/>
                  <a:pt x="4619979" y="857943"/>
                  <a:pt x="4619979" y="874097"/>
                </a:cubicBezTo>
                <a:cubicBezTo>
                  <a:pt x="4619979" y="890251"/>
                  <a:pt x="4571517" y="890251"/>
                  <a:pt x="4571517" y="890251"/>
                </a:cubicBezTo>
                <a:cubicBezTo>
                  <a:pt x="4523056" y="825636"/>
                  <a:pt x="4474595" y="777174"/>
                  <a:pt x="4474595" y="696406"/>
                </a:cubicBezTo>
                <a:cubicBezTo>
                  <a:pt x="4474595" y="647944"/>
                  <a:pt x="4490748" y="631791"/>
                  <a:pt x="4555364" y="647944"/>
                </a:cubicBezTo>
                <a:cubicBezTo>
                  <a:pt x="4587671" y="664098"/>
                  <a:pt x="4603825" y="664098"/>
                  <a:pt x="4636133" y="647944"/>
                </a:cubicBezTo>
                <a:cubicBezTo>
                  <a:pt x="4668440" y="631791"/>
                  <a:pt x="4684594" y="615637"/>
                  <a:pt x="4716901" y="599483"/>
                </a:cubicBezTo>
                <a:cubicBezTo>
                  <a:pt x="4737094" y="591406"/>
                  <a:pt x="4755267" y="588378"/>
                  <a:pt x="4771168" y="589892"/>
                </a:cubicBezTo>
                <a:close/>
                <a:moveTo>
                  <a:pt x="5346898" y="551022"/>
                </a:moveTo>
                <a:cubicBezTo>
                  <a:pt x="5363052" y="551022"/>
                  <a:pt x="5379206" y="551022"/>
                  <a:pt x="5395360" y="567176"/>
                </a:cubicBezTo>
                <a:cubicBezTo>
                  <a:pt x="5379206" y="567176"/>
                  <a:pt x="5363052" y="583329"/>
                  <a:pt x="5346898" y="599483"/>
                </a:cubicBezTo>
                <a:cubicBezTo>
                  <a:pt x="5330745" y="599483"/>
                  <a:pt x="5314591" y="583329"/>
                  <a:pt x="5298437" y="567176"/>
                </a:cubicBezTo>
                <a:cubicBezTo>
                  <a:pt x="5314591" y="567176"/>
                  <a:pt x="5330745" y="551022"/>
                  <a:pt x="5346898" y="551022"/>
                </a:cubicBezTo>
                <a:close/>
                <a:moveTo>
                  <a:pt x="19778779" y="544207"/>
                </a:moveTo>
                <a:cubicBezTo>
                  <a:pt x="19797457" y="544964"/>
                  <a:pt x="19816640" y="546983"/>
                  <a:pt x="19836832" y="551022"/>
                </a:cubicBezTo>
                <a:cubicBezTo>
                  <a:pt x="19885292" y="551022"/>
                  <a:pt x="19852984" y="583329"/>
                  <a:pt x="19836832" y="599483"/>
                </a:cubicBezTo>
                <a:cubicBezTo>
                  <a:pt x="19836832" y="615637"/>
                  <a:pt x="19820676" y="631791"/>
                  <a:pt x="19820676" y="647944"/>
                </a:cubicBezTo>
                <a:cubicBezTo>
                  <a:pt x="19739908" y="680252"/>
                  <a:pt x="19691446" y="583329"/>
                  <a:pt x="19610678" y="583329"/>
                </a:cubicBezTo>
                <a:cubicBezTo>
                  <a:pt x="19610678" y="583329"/>
                  <a:pt x="19594524" y="567176"/>
                  <a:pt x="19594524" y="567176"/>
                </a:cubicBezTo>
                <a:cubicBezTo>
                  <a:pt x="19594524" y="567176"/>
                  <a:pt x="19610678" y="551022"/>
                  <a:pt x="19610678" y="551022"/>
                </a:cubicBezTo>
                <a:cubicBezTo>
                  <a:pt x="19671254" y="551022"/>
                  <a:pt x="19722745" y="541935"/>
                  <a:pt x="19778779" y="544207"/>
                </a:cubicBezTo>
                <a:close/>
                <a:moveTo>
                  <a:pt x="5960742" y="518714"/>
                </a:moveTo>
                <a:cubicBezTo>
                  <a:pt x="5960742" y="534868"/>
                  <a:pt x="5976895" y="534868"/>
                  <a:pt x="5993049" y="551022"/>
                </a:cubicBezTo>
                <a:cubicBezTo>
                  <a:pt x="5976895" y="567176"/>
                  <a:pt x="5960742" y="583329"/>
                  <a:pt x="5928434" y="583329"/>
                </a:cubicBezTo>
                <a:cubicBezTo>
                  <a:pt x="5928434" y="583329"/>
                  <a:pt x="5912280" y="567176"/>
                  <a:pt x="5912280" y="567176"/>
                </a:cubicBezTo>
                <a:cubicBezTo>
                  <a:pt x="5912280" y="534868"/>
                  <a:pt x="5944589" y="534868"/>
                  <a:pt x="5960742" y="518714"/>
                </a:cubicBezTo>
                <a:close/>
                <a:moveTo>
                  <a:pt x="15572235" y="486407"/>
                </a:moveTo>
                <a:cubicBezTo>
                  <a:pt x="15572235" y="502560"/>
                  <a:pt x="15556082" y="518714"/>
                  <a:pt x="15556082" y="534868"/>
                </a:cubicBezTo>
                <a:cubicBezTo>
                  <a:pt x="15556082" y="551022"/>
                  <a:pt x="15572235" y="583329"/>
                  <a:pt x="15588389" y="583329"/>
                </a:cubicBezTo>
                <a:cubicBezTo>
                  <a:pt x="15636851" y="599483"/>
                  <a:pt x="15685311" y="599483"/>
                  <a:pt x="15733773" y="599483"/>
                </a:cubicBezTo>
                <a:cubicBezTo>
                  <a:pt x="15766080" y="599483"/>
                  <a:pt x="15798388" y="599483"/>
                  <a:pt x="15830695" y="599483"/>
                </a:cubicBezTo>
                <a:cubicBezTo>
                  <a:pt x="15846849" y="599483"/>
                  <a:pt x="15863003" y="599483"/>
                  <a:pt x="15895311" y="599483"/>
                </a:cubicBezTo>
                <a:cubicBezTo>
                  <a:pt x="15863003" y="583329"/>
                  <a:pt x="15863003" y="567176"/>
                  <a:pt x="15879157" y="567176"/>
                </a:cubicBezTo>
                <a:cubicBezTo>
                  <a:pt x="15863003" y="551022"/>
                  <a:pt x="15863003" y="534868"/>
                  <a:pt x="15846849" y="534868"/>
                </a:cubicBezTo>
                <a:cubicBezTo>
                  <a:pt x="15749927" y="518714"/>
                  <a:pt x="15653004" y="567176"/>
                  <a:pt x="15572235" y="486407"/>
                </a:cubicBezTo>
                <a:close/>
                <a:moveTo>
                  <a:pt x="15265314" y="486407"/>
                </a:moveTo>
                <a:cubicBezTo>
                  <a:pt x="15265314" y="486407"/>
                  <a:pt x="15249160" y="502560"/>
                  <a:pt x="15249160" y="502560"/>
                </a:cubicBezTo>
                <a:cubicBezTo>
                  <a:pt x="15249160" y="502560"/>
                  <a:pt x="15265314" y="518714"/>
                  <a:pt x="15265314" y="518714"/>
                </a:cubicBezTo>
                <a:cubicBezTo>
                  <a:pt x="15265314" y="518714"/>
                  <a:pt x="15281467" y="502560"/>
                  <a:pt x="15281467" y="502560"/>
                </a:cubicBezTo>
                <a:cubicBezTo>
                  <a:pt x="15281467" y="502560"/>
                  <a:pt x="15265314" y="486407"/>
                  <a:pt x="15265314" y="486407"/>
                </a:cubicBezTo>
                <a:close/>
                <a:moveTo>
                  <a:pt x="13989165" y="470253"/>
                </a:moveTo>
                <a:cubicBezTo>
                  <a:pt x="13973012" y="486407"/>
                  <a:pt x="13956858" y="486407"/>
                  <a:pt x="13940705" y="486407"/>
                </a:cubicBezTo>
                <a:cubicBezTo>
                  <a:pt x="13940705" y="486407"/>
                  <a:pt x="13940705" y="502560"/>
                  <a:pt x="13940705" y="502560"/>
                </a:cubicBezTo>
                <a:cubicBezTo>
                  <a:pt x="13956858" y="534868"/>
                  <a:pt x="13989165" y="518714"/>
                  <a:pt x="14005319" y="518714"/>
                </a:cubicBezTo>
                <a:cubicBezTo>
                  <a:pt x="14021474" y="518714"/>
                  <a:pt x="14021474" y="502560"/>
                  <a:pt x="14037627" y="502560"/>
                </a:cubicBezTo>
                <a:cubicBezTo>
                  <a:pt x="14021474" y="486407"/>
                  <a:pt x="14005319" y="486407"/>
                  <a:pt x="13989165" y="470253"/>
                </a:cubicBezTo>
                <a:close/>
                <a:moveTo>
                  <a:pt x="17814075" y="468739"/>
                </a:moveTo>
                <a:cubicBezTo>
                  <a:pt x="17779244" y="467224"/>
                  <a:pt x="17748955" y="470253"/>
                  <a:pt x="17736840" y="518714"/>
                </a:cubicBezTo>
                <a:cubicBezTo>
                  <a:pt x="17720686" y="534868"/>
                  <a:pt x="17688380" y="534868"/>
                  <a:pt x="17672226" y="551022"/>
                </a:cubicBezTo>
                <a:cubicBezTo>
                  <a:pt x="17623764" y="599483"/>
                  <a:pt x="17623764" y="615637"/>
                  <a:pt x="17688380" y="664098"/>
                </a:cubicBezTo>
                <a:cubicBezTo>
                  <a:pt x="17704532" y="680252"/>
                  <a:pt x="17720686" y="680252"/>
                  <a:pt x="17736840" y="647944"/>
                </a:cubicBezTo>
                <a:cubicBezTo>
                  <a:pt x="17736840" y="599483"/>
                  <a:pt x="17736840" y="551022"/>
                  <a:pt x="17752994" y="502560"/>
                </a:cubicBezTo>
                <a:cubicBezTo>
                  <a:pt x="17785302" y="534868"/>
                  <a:pt x="17849916" y="551022"/>
                  <a:pt x="17849916" y="470253"/>
                </a:cubicBezTo>
                <a:cubicBezTo>
                  <a:pt x="17837801" y="470253"/>
                  <a:pt x="17825686" y="469243"/>
                  <a:pt x="17814075" y="468739"/>
                </a:cubicBezTo>
                <a:close/>
                <a:moveTo>
                  <a:pt x="13536861" y="421792"/>
                </a:moveTo>
                <a:cubicBezTo>
                  <a:pt x="13536861" y="437945"/>
                  <a:pt x="13536861" y="437945"/>
                  <a:pt x="13520706" y="454099"/>
                </a:cubicBezTo>
                <a:cubicBezTo>
                  <a:pt x="13520706" y="454099"/>
                  <a:pt x="13536861" y="454099"/>
                  <a:pt x="13536861" y="454099"/>
                </a:cubicBezTo>
                <a:cubicBezTo>
                  <a:pt x="13536861" y="454099"/>
                  <a:pt x="13553014" y="437945"/>
                  <a:pt x="13553014" y="437945"/>
                </a:cubicBezTo>
                <a:cubicBezTo>
                  <a:pt x="13553014" y="437945"/>
                  <a:pt x="13536861" y="421792"/>
                  <a:pt x="13536861" y="421792"/>
                </a:cubicBezTo>
                <a:close/>
                <a:moveTo>
                  <a:pt x="13019940" y="421792"/>
                </a:moveTo>
                <a:cubicBezTo>
                  <a:pt x="13003787" y="421792"/>
                  <a:pt x="13003787" y="437945"/>
                  <a:pt x="12987633" y="454099"/>
                </a:cubicBezTo>
                <a:cubicBezTo>
                  <a:pt x="13003787" y="454099"/>
                  <a:pt x="13019940" y="470253"/>
                  <a:pt x="13036094" y="470253"/>
                </a:cubicBezTo>
                <a:cubicBezTo>
                  <a:pt x="13052248" y="470253"/>
                  <a:pt x="13068402" y="454099"/>
                  <a:pt x="13068402" y="437945"/>
                </a:cubicBezTo>
                <a:cubicBezTo>
                  <a:pt x="13052248" y="437945"/>
                  <a:pt x="13036094" y="421792"/>
                  <a:pt x="13019940" y="421792"/>
                </a:cubicBezTo>
                <a:close/>
                <a:moveTo>
                  <a:pt x="11501484" y="308715"/>
                </a:moveTo>
                <a:cubicBezTo>
                  <a:pt x="11501484" y="308715"/>
                  <a:pt x="11517639" y="308715"/>
                  <a:pt x="11517639" y="308715"/>
                </a:cubicBezTo>
                <a:cubicBezTo>
                  <a:pt x="11525717" y="324869"/>
                  <a:pt x="11525717" y="332946"/>
                  <a:pt x="11519659" y="336985"/>
                </a:cubicBezTo>
                <a:lnTo>
                  <a:pt x="11492516" y="340178"/>
                </a:lnTo>
                <a:lnTo>
                  <a:pt x="11486464" y="339607"/>
                </a:lnTo>
                <a:lnTo>
                  <a:pt x="11493408" y="330927"/>
                </a:lnTo>
                <a:cubicBezTo>
                  <a:pt x="11497446" y="324869"/>
                  <a:pt x="11501484" y="316792"/>
                  <a:pt x="11501484" y="308715"/>
                </a:cubicBezTo>
                <a:close/>
                <a:moveTo>
                  <a:pt x="16153771" y="260254"/>
                </a:moveTo>
                <a:cubicBezTo>
                  <a:pt x="16153771" y="260254"/>
                  <a:pt x="16169924" y="260254"/>
                  <a:pt x="16169924" y="260254"/>
                </a:cubicBezTo>
                <a:cubicBezTo>
                  <a:pt x="16169924" y="292562"/>
                  <a:pt x="16153771" y="292562"/>
                  <a:pt x="16137617" y="308715"/>
                </a:cubicBezTo>
                <a:cubicBezTo>
                  <a:pt x="16137617" y="292562"/>
                  <a:pt x="16153771" y="276408"/>
                  <a:pt x="16153771" y="260254"/>
                </a:cubicBezTo>
                <a:close/>
                <a:moveTo>
                  <a:pt x="16283002" y="244100"/>
                </a:moveTo>
                <a:cubicBezTo>
                  <a:pt x="16283002" y="244100"/>
                  <a:pt x="16299155" y="260254"/>
                  <a:pt x="16299155" y="260254"/>
                </a:cubicBezTo>
                <a:cubicBezTo>
                  <a:pt x="16299155" y="260254"/>
                  <a:pt x="16283002" y="276408"/>
                  <a:pt x="16283002" y="276408"/>
                </a:cubicBezTo>
                <a:cubicBezTo>
                  <a:pt x="16266847" y="276408"/>
                  <a:pt x="16266847" y="276408"/>
                  <a:pt x="16266847" y="260254"/>
                </a:cubicBezTo>
                <a:cubicBezTo>
                  <a:pt x="16266847" y="260254"/>
                  <a:pt x="16283002" y="244100"/>
                  <a:pt x="16283002" y="244100"/>
                </a:cubicBezTo>
                <a:close/>
                <a:moveTo>
                  <a:pt x="9724570" y="244100"/>
                </a:moveTo>
                <a:cubicBezTo>
                  <a:pt x="9724570" y="244100"/>
                  <a:pt x="9740725" y="260254"/>
                  <a:pt x="9740725" y="260254"/>
                </a:cubicBezTo>
                <a:cubicBezTo>
                  <a:pt x="9724570" y="292562"/>
                  <a:pt x="9724570" y="292562"/>
                  <a:pt x="9708416" y="260254"/>
                </a:cubicBezTo>
                <a:cubicBezTo>
                  <a:pt x="9708416" y="260254"/>
                  <a:pt x="9724570" y="260254"/>
                  <a:pt x="9724570" y="244100"/>
                </a:cubicBezTo>
                <a:close/>
                <a:moveTo>
                  <a:pt x="13488399" y="114870"/>
                </a:moveTo>
                <a:cubicBezTo>
                  <a:pt x="13536861" y="114870"/>
                  <a:pt x="13553014" y="131024"/>
                  <a:pt x="13569168" y="163331"/>
                </a:cubicBezTo>
                <a:cubicBezTo>
                  <a:pt x="13536861" y="163331"/>
                  <a:pt x="13520706" y="163331"/>
                  <a:pt x="13488399" y="163331"/>
                </a:cubicBezTo>
                <a:cubicBezTo>
                  <a:pt x="13488399" y="163331"/>
                  <a:pt x="13472245" y="147178"/>
                  <a:pt x="13472245" y="131024"/>
                </a:cubicBezTo>
                <a:cubicBezTo>
                  <a:pt x="13472245" y="131024"/>
                  <a:pt x="13488399" y="114870"/>
                  <a:pt x="13488399" y="114870"/>
                </a:cubicBezTo>
                <a:close/>
                <a:moveTo>
                  <a:pt x="14498010" y="106793"/>
                </a:moveTo>
                <a:cubicBezTo>
                  <a:pt x="14457625" y="106793"/>
                  <a:pt x="14417241" y="114870"/>
                  <a:pt x="14376856" y="131024"/>
                </a:cubicBezTo>
                <a:cubicBezTo>
                  <a:pt x="14376856" y="131024"/>
                  <a:pt x="14376856" y="147178"/>
                  <a:pt x="14376856" y="147178"/>
                </a:cubicBezTo>
                <a:cubicBezTo>
                  <a:pt x="14376856" y="179485"/>
                  <a:pt x="14441471" y="211793"/>
                  <a:pt x="14457625" y="211793"/>
                </a:cubicBezTo>
                <a:cubicBezTo>
                  <a:pt x="14506087" y="163331"/>
                  <a:pt x="14570701" y="179485"/>
                  <a:pt x="14619163" y="163331"/>
                </a:cubicBezTo>
                <a:cubicBezTo>
                  <a:pt x="14603009" y="163331"/>
                  <a:pt x="14619163" y="163331"/>
                  <a:pt x="14635316" y="147178"/>
                </a:cubicBezTo>
                <a:cubicBezTo>
                  <a:pt x="14619163" y="131024"/>
                  <a:pt x="14619163" y="131024"/>
                  <a:pt x="14619163" y="131024"/>
                </a:cubicBezTo>
                <a:cubicBezTo>
                  <a:pt x="14578779" y="114870"/>
                  <a:pt x="14538394" y="106793"/>
                  <a:pt x="14498010" y="106793"/>
                </a:cubicBezTo>
                <a:close/>
                <a:moveTo>
                  <a:pt x="13326862" y="62370"/>
                </a:moveTo>
                <a:cubicBezTo>
                  <a:pt x="13338977" y="62370"/>
                  <a:pt x="13351092" y="66409"/>
                  <a:pt x="13359168" y="82563"/>
                </a:cubicBezTo>
                <a:cubicBezTo>
                  <a:pt x="13359168" y="98716"/>
                  <a:pt x="13343015" y="114870"/>
                  <a:pt x="13343015" y="114870"/>
                </a:cubicBezTo>
                <a:cubicBezTo>
                  <a:pt x="13326861" y="98716"/>
                  <a:pt x="13294555" y="98716"/>
                  <a:pt x="13278400" y="82563"/>
                </a:cubicBezTo>
                <a:cubicBezTo>
                  <a:pt x="13278400" y="82563"/>
                  <a:pt x="13294555" y="66409"/>
                  <a:pt x="13294555" y="66409"/>
                </a:cubicBezTo>
                <a:cubicBezTo>
                  <a:pt x="13302631" y="66409"/>
                  <a:pt x="13314746" y="62370"/>
                  <a:pt x="13326862" y="62370"/>
                </a:cubicBezTo>
                <a:close/>
                <a:moveTo>
                  <a:pt x="14183011" y="50255"/>
                </a:moveTo>
                <a:cubicBezTo>
                  <a:pt x="14166857" y="50255"/>
                  <a:pt x="14150703" y="50255"/>
                  <a:pt x="14134550" y="66409"/>
                </a:cubicBezTo>
                <a:cubicBezTo>
                  <a:pt x="14118396" y="82563"/>
                  <a:pt x="14150703" y="114870"/>
                  <a:pt x="14183011" y="98716"/>
                </a:cubicBezTo>
                <a:cubicBezTo>
                  <a:pt x="14183011" y="114870"/>
                  <a:pt x="14199165" y="98716"/>
                  <a:pt x="14215318" y="82563"/>
                </a:cubicBezTo>
                <a:cubicBezTo>
                  <a:pt x="14215318" y="82563"/>
                  <a:pt x="14199165" y="66409"/>
                  <a:pt x="14199165" y="66409"/>
                </a:cubicBezTo>
                <a:cubicBezTo>
                  <a:pt x="14199165" y="66409"/>
                  <a:pt x="14183011" y="50255"/>
                  <a:pt x="14183011" y="50255"/>
                </a:cubicBezTo>
                <a:close/>
                <a:moveTo>
                  <a:pt x="14223395" y="280"/>
                </a:moveTo>
                <a:cubicBezTo>
                  <a:pt x="14296087" y="-1235"/>
                  <a:pt x="14368780" y="1794"/>
                  <a:pt x="14441471" y="50255"/>
                </a:cubicBezTo>
                <a:cubicBezTo>
                  <a:pt x="14489932" y="82563"/>
                  <a:pt x="14570701" y="66409"/>
                  <a:pt x="14651470" y="66409"/>
                </a:cubicBezTo>
                <a:cubicBezTo>
                  <a:pt x="14716085" y="66409"/>
                  <a:pt x="14716085" y="66409"/>
                  <a:pt x="14716085" y="179485"/>
                </a:cubicBezTo>
                <a:cubicBezTo>
                  <a:pt x="14716085" y="211793"/>
                  <a:pt x="14732239" y="227947"/>
                  <a:pt x="14764547" y="244100"/>
                </a:cubicBezTo>
                <a:cubicBezTo>
                  <a:pt x="14780700" y="244100"/>
                  <a:pt x="14780700" y="244100"/>
                  <a:pt x="14796854" y="244100"/>
                </a:cubicBezTo>
                <a:cubicBezTo>
                  <a:pt x="14861469" y="260254"/>
                  <a:pt x="14893776" y="179485"/>
                  <a:pt x="14958392" y="211793"/>
                </a:cubicBezTo>
                <a:cubicBezTo>
                  <a:pt x="15006853" y="244100"/>
                  <a:pt x="15071469" y="227947"/>
                  <a:pt x="15136083" y="244100"/>
                </a:cubicBezTo>
                <a:cubicBezTo>
                  <a:pt x="15184545" y="244100"/>
                  <a:pt x="15233006" y="244100"/>
                  <a:pt x="15281467" y="244100"/>
                </a:cubicBezTo>
                <a:cubicBezTo>
                  <a:pt x="15346082" y="244100"/>
                  <a:pt x="15394544" y="244100"/>
                  <a:pt x="15459158" y="244100"/>
                </a:cubicBezTo>
                <a:cubicBezTo>
                  <a:pt x="15491467" y="244100"/>
                  <a:pt x="15491467" y="276408"/>
                  <a:pt x="15475313" y="308715"/>
                </a:cubicBezTo>
                <a:cubicBezTo>
                  <a:pt x="15459158" y="341023"/>
                  <a:pt x="15443005" y="292562"/>
                  <a:pt x="15459158" y="341023"/>
                </a:cubicBezTo>
                <a:cubicBezTo>
                  <a:pt x="15475313" y="373330"/>
                  <a:pt x="15588389" y="389484"/>
                  <a:pt x="15620696" y="341023"/>
                </a:cubicBezTo>
                <a:cubicBezTo>
                  <a:pt x="15620696" y="324869"/>
                  <a:pt x="15604542" y="292562"/>
                  <a:pt x="15588389" y="276408"/>
                </a:cubicBezTo>
                <a:cubicBezTo>
                  <a:pt x="15669158" y="260254"/>
                  <a:pt x="15717620" y="195639"/>
                  <a:pt x="15798388" y="195639"/>
                </a:cubicBezTo>
                <a:cubicBezTo>
                  <a:pt x="15863003" y="195639"/>
                  <a:pt x="15863003" y="227947"/>
                  <a:pt x="15830695" y="260254"/>
                </a:cubicBezTo>
                <a:cubicBezTo>
                  <a:pt x="15814542" y="276408"/>
                  <a:pt x="15814542" y="292562"/>
                  <a:pt x="15846849" y="308715"/>
                </a:cubicBezTo>
                <a:cubicBezTo>
                  <a:pt x="15879157" y="308715"/>
                  <a:pt x="15911464" y="308715"/>
                  <a:pt x="15927618" y="308715"/>
                </a:cubicBezTo>
                <a:cubicBezTo>
                  <a:pt x="15943771" y="308715"/>
                  <a:pt x="16089156" y="308715"/>
                  <a:pt x="16105309" y="308715"/>
                </a:cubicBezTo>
                <a:lnTo>
                  <a:pt x="16137617" y="308715"/>
                </a:lnTo>
                <a:lnTo>
                  <a:pt x="16153771" y="308715"/>
                </a:lnTo>
                <a:cubicBezTo>
                  <a:pt x="16169924" y="357177"/>
                  <a:pt x="16202233" y="389484"/>
                  <a:pt x="16234540" y="421792"/>
                </a:cubicBezTo>
                <a:cubicBezTo>
                  <a:pt x="16347616" y="324869"/>
                  <a:pt x="16509153" y="421792"/>
                  <a:pt x="16622231" y="341023"/>
                </a:cubicBezTo>
                <a:cubicBezTo>
                  <a:pt x="16702999" y="292562"/>
                  <a:pt x="16783768" y="292562"/>
                  <a:pt x="16864538" y="341023"/>
                </a:cubicBezTo>
                <a:cubicBezTo>
                  <a:pt x="16880690" y="357177"/>
                  <a:pt x="16912998" y="357177"/>
                  <a:pt x="16912998" y="357177"/>
                </a:cubicBezTo>
                <a:cubicBezTo>
                  <a:pt x="16993766" y="292562"/>
                  <a:pt x="17074536" y="341023"/>
                  <a:pt x="17139150" y="389484"/>
                </a:cubicBezTo>
                <a:cubicBezTo>
                  <a:pt x="17219920" y="437945"/>
                  <a:pt x="17300688" y="437945"/>
                  <a:pt x="17381458" y="389484"/>
                </a:cubicBezTo>
                <a:cubicBezTo>
                  <a:pt x="17413766" y="373330"/>
                  <a:pt x="17446072" y="341023"/>
                  <a:pt x="17478380" y="373330"/>
                </a:cubicBezTo>
                <a:cubicBezTo>
                  <a:pt x="17510688" y="405638"/>
                  <a:pt x="17542994" y="405638"/>
                  <a:pt x="17575304" y="373330"/>
                </a:cubicBezTo>
                <a:cubicBezTo>
                  <a:pt x="17623764" y="308715"/>
                  <a:pt x="17656072" y="308715"/>
                  <a:pt x="17720686" y="357177"/>
                </a:cubicBezTo>
                <a:cubicBezTo>
                  <a:pt x="17736840" y="373330"/>
                  <a:pt x="17752994" y="357177"/>
                  <a:pt x="17785302" y="357177"/>
                </a:cubicBezTo>
                <a:cubicBezTo>
                  <a:pt x="17866070" y="357177"/>
                  <a:pt x="17866070" y="405638"/>
                  <a:pt x="17866070" y="470253"/>
                </a:cubicBezTo>
                <a:cubicBezTo>
                  <a:pt x="17930686" y="454099"/>
                  <a:pt x="17979148" y="389484"/>
                  <a:pt x="18043762" y="421792"/>
                </a:cubicBezTo>
                <a:cubicBezTo>
                  <a:pt x="18059916" y="421792"/>
                  <a:pt x="18076070" y="437945"/>
                  <a:pt x="18092224" y="454099"/>
                </a:cubicBezTo>
                <a:cubicBezTo>
                  <a:pt x="18092224" y="454099"/>
                  <a:pt x="18076070" y="470253"/>
                  <a:pt x="18076070" y="470253"/>
                </a:cubicBezTo>
                <a:cubicBezTo>
                  <a:pt x="18059916" y="486407"/>
                  <a:pt x="18027608" y="518714"/>
                  <a:pt x="18011454" y="518714"/>
                </a:cubicBezTo>
                <a:cubicBezTo>
                  <a:pt x="17930686" y="518714"/>
                  <a:pt x="17930686" y="599483"/>
                  <a:pt x="17898378" y="647944"/>
                </a:cubicBezTo>
                <a:cubicBezTo>
                  <a:pt x="17882224" y="664098"/>
                  <a:pt x="17882224" y="680252"/>
                  <a:pt x="17882224" y="696406"/>
                </a:cubicBezTo>
                <a:cubicBezTo>
                  <a:pt x="17898378" y="696406"/>
                  <a:pt x="17930686" y="712559"/>
                  <a:pt x="17930686" y="712559"/>
                </a:cubicBezTo>
                <a:cubicBezTo>
                  <a:pt x="18011454" y="647944"/>
                  <a:pt x="18124530" y="664098"/>
                  <a:pt x="18205300" y="664098"/>
                </a:cubicBezTo>
                <a:cubicBezTo>
                  <a:pt x="18302222" y="664098"/>
                  <a:pt x="18399146" y="615637"/>
                  <a:pt x="18463760" y="551022"/>
                </a:cubicBezTo>
                <a:cubicBezTo>
                  <a:pt x="18479914" y="534868"/>
                  <a:pt x="18496068" y="502560"/>
                  <a:pt x="18496068" y="470253"/>
                </a:cubicBezTo>
                <a:cubicBezTo>
                  <a:pt x="18496068" y="437945"/>
                  <a:pt x="18463760" y="421792"/>
                  <a:pt x="18431452" y="421792"/>
                </a:cubicBezTo>
                <a:cubicBezTo>
                  <a:pt x="18382992" y="421792"/>
                  <a:pt x="18334530" y="421792"/>
                  <a:pt x="18286068" y="405638"/>
                </a:cubicBezTo>
                <a:cubicBezTo>
                  <a:pt x="18269914" y="405638"/>
                  <a:pt x="18253762" y="373330"/>
                  <a:pt x="18269914" y="357177"/>
                </a:cubicBezTo>
                <a:cubicBezTo>
                  <a:pt x="18269914" y="341023"/>
                  <a:pt x="18286068" y="308715"/>
                  <a:pt x="18302222" y="308715"/>
                </a:cubicBezTo>
                <a:cubicBezTo>
                  <a:pt x="18431452" y="276408"/>
                  <a:pt x="18544530" y="308715"/>
                  <a:pt x="18673758" y="373330"/>
                </a:cubicBezTo>
                <a:cubicBezTo>
                  <a:pt x="18689912" y="389484"/>
                  <a:pt x="18706068" y="437945"/>
                  <a:pt x="18689912" y="454099"/>
                </a:cubicBezTo>
                <a:cubicBezTo>
                  <a:pt x="18673758" y="470253"/>
                  <a:pt x="18657606" y="470253"/>
                  <a:pt x="18641452" y="486407"/>
                </a:cubicBezTo>
                <a:cubicBezTo>
                  <a:pt x="18609144" y="502560"/>
                  <a:pt x="18576836" y="567176"/>
                  <a:pt x="18592990" y="567176"/>
                </a:cubicBezTo>
                <a:cubicBezTo>
                  <a:pt x="18609144" y="583329"/>
                  <a:pt x="18641452" y="599483"/>
                  <a:pt x="18673758" y="599483"/>
                </a:cubicBezTo>
                <a:cubicBezTo>
                  <a:pt x="18786836" y="567176"/>
                  <a:pt x="18899912" y="534868"/>
                  <a:pt x="18948374" y="421792"/>
                </a:cubicBezTo>
                <a:cubicBezTo>
                  <a:pt x="18980680" y="357177"/>
                  <a:pt x="18996834" y="357177"/>
                  <a:pt x="19061450" y="437945"/>
                </a:cubicBezTo>
                <a:cubicBezTo>
                  <a:pt x="19077604" y="470253"/>
                  <a:pt x="19093756" y="486407"/>
                  <a:pt x="19126066" y="486407"/>
                </a:cubicBezTo>
                <a:cubicBezTo>
                  <a:pt x="19158372" y="486407"/>
                  <a:pt x="19206834" y="486407"/>
                  <a:pt x="19239140" y="518714"/>
                </a:cubicBezTo>
                <a:cubicBezTo>
                  <a:pt x="19206834" y="534868"/>
                  <a:pt x="19174526" y="551022"/>
                  <a:pt x="19142218" y="567176"/>
                </a:cubicBezTo>
                <a:cubicBezTo>
                  <a:pt x="19109912" y="583329"/>
                  <a:pt x="19077604" y="599483"/>
                  <a:pt x="19045296" y="615637"/>
                </a:cubicBezTo>
                <a:cubicBezTo>
                  <a:pt x="19029142" y="631791"/>
                  <a:pt x="19029142" y="647944"/>
                  <a:pt x="19061450" y="664098"/>
                </a:cubicBezTo>
                <a:cubicBezTo>
                  <a:pt x="19109912" y="680252"/>
                  <a:pt x="19142218" y="712559"/>
                  <a:pt x="19190680" y="728713"/>
                </a:cubicBezTo>
                <a:cubicBezTo>
                  <a:pt x="19222988" y="744867"/>
                  <a:pt x="19255294" y="712559"/>
                  <a:pt x="19255294" y="680252"/>
                </a:cubicBezTo>
                <a:cubicBezTo>
                  <a:pt x="19271450" y="615637"/>
                  <a:pt x="19303756" y="583329"/>
                  <a:pt x="19352218" y="631791"/>
                </a:cubicBezTo>
                <a:cubicBezTo>
                  <a:pt x="19481448" y="728713"/>
                  <a:pt x="19642986" y="744867"/>
                  <a:pt x="19804522" y="728713"/>
                </a:cubicBezTo>
                <a:cubicBezTo>
                  <a:pt x="19836832" y="728713"/>
                  <a:pt x="19852984" y="696406"/>
                  <a:pt x="19852984" y="680252"/>
                </a:cubicBezTo>
                <a:cubicBezTo>
                  <a:pt x="19885292" y="664098"/>
                  <a:pt x="19917600" y="664098"/>
                  <a:pt x="19966060" y="647944"/>
                </a:cubicBezTo>
                <a:cubicBezTo>
                  <a:pt x="19998368" y="647944"/>
                  <a:pt x="20030676" y="615637"/>
                  <a:pt x="20046830" y="615637"/>
                </a:cubicBezTo>
                <a:cubicBezTo>
                  <a:pt x="20127598" y="680252"/>
                  <a:pt x="20208368" y="647944"/>
                  <a:pt x="20305290" y="680252"/>
                </a:cubicBezTo>
                <a:cubicBezTo>
                  <a:pt x="20337598" y="696406"/>
                  <a:pt x="20369904" y="744867"/>
                  <a:pt x="20402214" y="777174"/>
                </a:cubicBezTo>
                <a:cubicBezTo>
                  <a:pt x="20434520" y="825636"/>
                  <a:pt x="20499136" y="857943"/>
                  <a:pt x="20531442" y="841789"/>
                </a:cubicBezTo>
                <a:cubicBezTo>
                  <a:pt x="20596058" y="809482"/>
                  <a:pt x="20644520" y="761021"/>
                  <a:pt x="20709134" y="825636"/>
                </a:cubicBezTo>
                <a:cubicBezTo>
                  <a:pt x="20854520" y="825636"/>
                  <a:pt x="20999902" y="890251"/>
                  <a:pt x="21145286" y="793328"/>
                </a:cubicBezTo>
                <a:cubicBezTo>
                  <a:pt x="21161440" y="777174"/>
                  <a:pt x="21193746" y="793328"/>
                  <a:pt x="21193746" y="793328"/>
                </a:cubicBezTo>
                <a:cubicBezTo>
                  <a:pt x="21258364" y="857943"/>
                  <a:pt x="21290670" y="793328"/>
                  <a:pt x="21339132" y="761021"/>
                </a:cubicBezTo>
                <a:cubicBezTo>
                  <a:pt x="21355284" y="744867"/>
                  <a:pt x="21371440" y="728713"/>
                  <a:pt x="21403746" y="761021"/>
                </a:cubicBezTo>
                <a:cubicBezTo>
                  <a:pt x="21468360" y="857943"/>
                  <a:pt x="21468360" y="857943"/>
                  <a:pt x="21565284" y="825636"/>
                </a:cubicBezTo>
                <a:cubicBezTo>
                  <a:pt x="21629898" y="793328"/>
                  <a:pt x="21646054" y="793328"/>
                  <a:pt x="21662208" y="857943"/>
                </a:cubicBezTo>
                <a:cubicBezTo>
                  <a:pt x="21678360" y="906404"/>
                  <a:pt x="21726822" y="906404"/>
                  <a:pt x="21759128" y="874097"/>
                </a:cubicBezTo>
                <a:cubicBezTo>
                  <a:pt x="21807590" y="841789"/>
                  <a:pt x="21839898" y="825636"/>
                  <a:pt x="21888360" y="874097"/>
                </a:cubicBezTo>
                <a:cubicBezTo>
                  <a:pt x="21904514" y="890251"/>
                  <a:pt x="21920666" y="890251"/>
                  <a:pt x="21936822" y="890251"/>
                </a:cubicBezTo>
                <a:cubicBezTo>
                  <a:pt x="22049898" y="825636"/>
                  <a:pt x="22162974" y="857943"/>
                  <a:pt x="22276050" y="857943"/>
                </a:cubicBezTo>
                <a:cubicBezTo>
                  <a:pt x="22292204" y="857943"/>
                  <a:pt x="22292204" y="874097"/>
                  <a:pt x="22292204" y="874097"/>
                </a:cubicBezTo>
                <a:cubicBezTo>
                  <a:pt x="22292204" y="874097"/>
                  <a:pt x="22276050" y="890251"/>
                  <a:pt x="22276050" y="890251"/>
                </a:cubicBezTo>
                <a:cubicBezTo>
                  <a:pt x="22195280" y="890251"/>
                  <a:pt x="22114512" y="906404"/>
                  <a:pt x="22049898" y="906404"/>
                </a:cubicBezTo>
                <a:cubicBezTo>
                  <a:pt x="22049898" y="906404"/>
                  <a:pt x="22033742" y="922558"/>
                  <a:pt x="22033742" y="922558"/>
                </a:cubicBezTo>
                <a:cubicBezTo>
                  <a:pt x="22049898" y="938712"/>
                  <a:pt x="22049898" y="954866"/>
                  <a:pt x="22066052" y="954866"/>
                </a:cubicBezTo>
                <a:cubicBezTo>
                  <a:pt x="22179128" y="954866"/>
                  <a:pt x="22276050" y="954866"/>
                  <a:pt x="22372972" y="1019481"/>
                </a:cubicBezTo>
                <a:cubicBezTo>
                  <a:pt x="22405280" y="1051788"/>
                  <a:pt x="22469896" y="1019481"/>
                  <a:pt x="22502204" y="987173"/>
                </a:cubicBezTo>
                <a:cubicBezTo>
                  <a:pt x="22550666" y="938712"/>
                  <a:pt x="22599124" y="987173"/>
                  <a:pt x="22631434" y="1019481"/>
                </a:cubicBezTo>
                <a:cubicBezTo>
                  <a:pt x="22647586" y="1035635"/>
                  <a:pt x="22663742" y="1067942"/>
                  <a:pt x="22647586" y="1100250"/>
                </a:cubicBezTo>
                <a:cubicBezTo>
                  <a:pt x="22582972" y="1229480"/>
                  <a:pt x="22534510" y="1245633"/>
                  <a:pt x="22389128" y="1181018"/>
                </a:cubicBezTo>
                <a:cubicBezTo>
                  <a:pt x="22308358" y="1148711"/>
                  <a:pt x="22243742" y="1148711"/>
                  <a:pt x="22162974" y="1148711"/>
                </a:cubicBezTo>
                <a:cubicBezTo>
                  <a:pt x="22082204" y="1148711"/>
                  <a:pt x="22033742" y="1197172"/>
                  <a:pt x="22017590" y="1277941"/>
                </a:cubicBezTo>
                <a:cubicBezTo>
                  <a:pt x="22114512" y="1358710"/>
                  <a:pt x="22243742" y="1310249"/>
                  <a:pt x="22340666" y="1374864"/>
                </a:cubicBezTo>
                <a:cubicBezTo>
                  <a:pt x="22356818" y="1374864"/>
                  <a:pt x="22389128" y="1342556"/>
                  <a:pt x="22405280" y="1342556"/>
                </a:cubicBezTo>
                <a:cubicBezTo>
                  <a:pt x="22486048" y="1326402"/>
                  <a:pt x="22550666" y="1229480"/>
                  <a:pt x="22647586" y="1326402"/>
                </a:cubicBezTo>
                <a:cubicBezTo>
                  <a:pt x="22647586" y="1326402"/>
                  <a:pt x="22696048" y="1294095"/>
                  <a:pt x="22728356" y="1294095"/>
                </a:cubicBezTo>
                <a:cubicBezTo>
                  <a:pt x="22744510" y="1294095"/>
                  <a:pt x="22760662" y="1310249"/>
                  <a:pt x="22776816" y="1310249"/>
                </a:cubicBezTo>
                <a:cubicBezTo>
                  <a:pt x="22760662" y="1326402"/>
                  <a:pt x="22760662" y="1342556"/>
                  <a:pt x="22744510" y="1358710"/>
                </a:cubicBezTo>
                <a:cubicBezTo>
                  <a:pt x="22712202" y="1423325"/>
                  <a:pt x="22728356" y="1423325"/>
                  <a:pt x="22792972" y="1471786"/>
                </a:cubicBezTo>
                <a:cubicBezTo>
                  <a:pt x="22809124" y="1487940"/>
                  <a:pt x="22841432" y="1471786"/>
                  <a:pt x="22825278" y="1520247"/>
                </a:cubicBezTo>
                <a:cubicBezTo>
                  <a:pt x="22776816" y="1633324"/>
                  <a:pt x="22792972" y="1633324"/>
                  <a:pt x="22906048" y="1649478"/>
                </a:cubicBezTo>
                <a:cubicBezTo>
                  <a:pt x="22873740" y="1714093"/>
                  <a:pt x="22841432" y="1778708"/>
                  <a:pt x="22809124" y="1859476"/>
                </a:cubicBezTo>
                <a:cubicBezTo>
                  <a:pt x="22792972" y="1891784"/>
                  <a:pt x="22792972" y="1924091"/>
                  <a:pt x="22825278" y="1940245"/>
                </a:cubicBezTo>
                <a:cubicBezTo>
                  <a:pt x="22857586" y="1956399"/>
                  <a:pt x="22873740" y="1956399"/>
                  <a:pt x="22906048" y="1940245"/>
                </a:cubicBezTo>
                <a:cubicBezTo>
                  <a:pt x="22922200" y="1924091"/>
                  <a:pt x="22970662" y="1891784"/>
                  <a:pt x="22986816" y="1907938"/>
                </a:cubicBezTo>
                <a:cubicBezTo>
                  <a:pt x="23116048" y="1988707"/>
                  <a:pt x="23261430" y="1956399"/>
                  <a:pt x="23390660" y="1956399"/>
                </a:cubicBezTo>
                <a:cubicBezTo>
                  <a:pt x="23455274" y="1956399"/>
                  <a:pt x="23503736" y="1956399"/>
                  <a:pt x="23568350" y="1956399"/>
                </a:cubicBezTo>
                <a:cubicBezTo>
                  <a:pt x="23665274" y="1956399"/>
                  <a:pt x="23729888" y="1988707"/>
                  <a:pt x="23762198" y="2101783"/>
                </a:cubicBezTo>
                <a:cubicBezTo>
                  <a:pt x="23762198" y="2134090"/>
                  <a:pt x="23810658" y="2166398"/>
                  <a:pt x="23794506" y="2182552"/>
                </a:cubicBezTo>
                <a:cubicBezTo>
                  <a:pt x="23762198" y="2231013"/>
                  <a:pt x="23746044" y="2263321"/>
                  <a:pt x="23826812" y="2263321"/>
                </a:cubicBezTo>
                <a:cubicBezTo>
                  <a:pt x="23907580" y="2263321"/>
                  <a:pt x="23988350" y="2263321"/>
                  <a:pt x="24069118" y="2263321"/>
                </a:cubicBezTo>
                <a:cubicBezTo>
                  <a:pt x="24359888" y="2263321"/>
                  <a:pt x="24650657" y="2263321"/>
                  <a:pt x="24925269" y="2263321"/>
                </a:cubicBezTo>
                <a:cubicBezTo>
                  <a:pt x="24941421" y="2263321"/>
                  <a:pt x="24989885" y="2263321"/>
                  <a:pt x="24973729" y="2295628"/>
                </a:cubicBezTo>
                <a:cubicBezTo>
                  <a:pt x="24925269" y="2376397"/>
                  <a:pt x="24973729" y="2376397"/>
                  <a:pt x="25022189" y="2376397"/>
                </a:cubicBezTo>
                <a:cubicBezTo>
                  <a:pt x="25038345" y="2376397"/>
                  <a:pt x="25054501" y="2376397"/>
                  <a:pt x="25070653" y="2392551"/>
                </a:cubicBezTo>
                <a:cubicBezTo>
                  <a:pt x="25086805" y="2392551"/>
                  <a:pt x="25086805" y="2408704"/>
                  <a:pt x="25086805" y="2408704"/>
                </a:cubicBezTo>
                <a:cubicBezTo>
                  <a:pt x="25086805" y="2408704"/>
                  <a:pt x="25070653" y="2424858"/>
                  <a:pt x="25070653" y="2424858"/>
                </a:cubicBezTo>
                <a:cubicBezTo>
                  <a:pt x="25006037" y="2441012"/>
                  <a:pt x="24941421" y="2457166"/>
                  <a:pt x="24876809" y="2473319"/>
                </a:cubicBezTo>
                <a:cubicBezTo>
                  <a:pt x="24844501" y="2392551"/>
                  <a:pt x="24779885" y="2505627"/>
                  <a:pt x="24731425" y="2457166"/>
                </a:cubicBezTo>
                <a:lnTo>
                  <a:pt x="24521424" y="2505627"/>
                </a:lnTo>
                <a:cubicBezTo>
                  <a:pt x="24489118" y="2521781"/>
                  <a:pt x="24489118" y="2554088"/>
                  <a:pt x="24505270" y="2586396"/>
                </a:cubicBezTo>
                <a:cubicBezTo>
                  <a:pt x="24505270" y="2618703"/>
                  <a:pt x="24521424" y="2651011"/>
                  <a:pt x="24537578" y="2667165"/>
                </a:cubicBezTo>
                <a:cubicBezTo>
                  <a:pt x="24715269" y="2683318"/>
                  <a:pt x="24876809" y="2715626"/>
                  <a:pt x="25054501" y="2634857"/>
                </a:cubicBezTo>
                <a:cubicBezTo>
                  <a:pt x="25151421" y="2602550"/>
                  <a:pt x="25264497" y="2602550"/>
                  <a:pt x="25361421" y="2570242"/>
                </a:cubicBezTo>
                <a:cubicBezTo>
                  <a:pt x="25426033" y="2651011"/>
                  <a:pt x="25490649" y="2537934"/>
                  <a:pt x="25539113" y="2570242"/>
                </a:cubicBezTo>
                <a:cubicBezTo>
                  <a:pt x="25587573" y="2602550"/>
                  <a:pt x="25636033" y="2618703"/>
                  <a:pt x="25700649" y="2618703"/>
                </a:cubicBezTo>
                <a:cubicBezTo>
                  <a:pt x="25716801" y="2618703"/>
                  <a:pt x="25732957" y="2634857"/>
                  <a:pt x="25732957" y="2651011"/>
                </a:cubicBezTo>
                <a:cubicBezTo>
                  <a:pt x="25732957" y="2683318"/>
                  <a:pt x="25732957" y="2715626"/>
                  <a:pt x="25700649" y="2731780"/>
                </a:cubicBezTo>
                <a:cubicBezTo>
                  <a:pt x="25571421" y="2812548"/>
                  <a:pt x="25442189" y="2796394"/>
                  <a:pt x="25296805" y="2796394"/>
                </a:cubicBezTo>
                <a:cubicBezTo>
                  <a:pt x="25199881" y="2699472"/>
                  <a:pt x="25086805" y="2747933"/>
                  <a:pt x="24989885" y="2747933"/>
                </a:cubicBezTo>
                <a:cubicBezTo>
                  <a:pt x="24925269" y="2747933"/>
                  <a:pt x="24909113" y="2764087"/>
                  <a:pt x="24909113" y="2812548"/>
                </a:cubicBezTo>
                <a:cubicBezTo>
                  <a:pt x="24909113" y="2844856"/>
                  <a:pt x="24925269" y="2861010"/>
                  <a:pt x="24957577" y="2877163"/>
                </a:cubicBezTo>
                <a:cubicBezTo>
                  <a:pt x="25006037" y="2893317"/>
                  <a:pt x="25022189" y="2925625"/>
                  <a:pt x="25022189" y="2957932"/>
                </a:cubicBezTo>
                <a:cubicBezTo>
                  <a:pt x="25022189" y="3006394"/>
                  <a:pt x="25006037" y="3038701"/>
                  <a:pt x="24973729" y="3038701"/>
                </a:cubicBezTo>
                <a:cubicBezTo>
                  <a:pt x="24860653" y="3038701"/>
                  <a:pt x="24763733" y="3038701"/>
                  <a:pt x="24650657" y="3038701"/>
                </a:cubicBezTo>
                <a:cubicBezTo>
                  <a:pt x="24618345" y="3038701"/>
                  <a:pt x="24569886" y="3054855"/>
                  <a:pt x="24553732" y="3103316"/>
                </a:cubicBezTo>
                <a:cubicBezTo>
                  <a:pt x="24553732" y="3119470"/>
                  <a:pt x="24553732" y="3167931"/>
                  <a:pt x="24505270" y="3151777"/>
                </a:cubicBezTo>
                <a:cubicBezTo>
                  <a:pt x="24489118" y="3151777"/>
                  <a:pt x="24489118" y="3119470"/>
                  <a:pt x="24489118" y="3103316"/>
                </a:cubicBezTo>
                <a:cubicBezTo>
                  <a:pt x="24472962" y="3071009"/>
                  <a:pt x="24472962" y="3071009"/>
                  <a:pt x="24456808" y="3087162"/>
                </a:cubicBezTo>
                <a:cubicBezTo>
                  <a:pt x="24456808" y="3087162"/>
                  <a:pt x="24440656" y="3103316"/>
                  <a:pt x="24440656" y="3103316"/>
                </a:cubicBezTo>
                <a:cubicBezTo>
                  <a:pt x="24440656" y="3135624"/>
                  <a:pt x="24424502" y="3184085"/>
                  <a:pt x="24440656" y="3184085"/>
                </a:cubicBezTo>
                <a:cubicBezTo>
                  <a:pt x="24521424" y="3232546"/>
                  <a:pt x="24408348" y="3329469"/>
                  <a:pt x="24489118" y="3377930"/>
                </a:cubicBezTo>
                <a:cubicBezTo>
                  <a:pt x="24505270" y="3394084"/>
                  <a:pt x="24505270" y="3458699"/>
                  <a:pt x="24553732" y="3458699"/>
                </a:cubicBezTo>
                <a:cubicBezTo>
                  <a:pt x="24586038" y="3458699"/>
                  <a:pt x="24634501" y="3458699"/>
                  <a:pt x="24666809" y="3442545"/>
                </a:cubicBezTo>
                <a:cubicBezTo>
                  <a:pt x="24699113" y="3410238"/>
                  <a:pt x="24731425" y="3394084"/>
                  <a:pt x="24747577" y="3361776"/>
                </a:cubicBezTo>
                <a:cubicBezTo>
                  <a:pt x="24812193" y="3458699"/>
                  <a:pt x="24925269" y="3377930"/>
                  <a:pt x="24989885" y="3426391"/>
                </a:cubicBezTo>
                <a:cubicBezTo>
                  <a:pt x="25006037" y="3442545"/>
                  <a:pt x="25006037" y="3458699"/>
                  <a:pt x="24989885" y="3474853"/>
                </a:cubicBezTo>
                <a:cubicBezTo>
                  <a:pt x="24973729" y="3491006"/>
                  <a:pt x="24973729" y="3507160"/>
                  <a:pt x="24989885" y="3523314"/>
                </a:cubicBezTo>
                <a:cubicBezTo>
                  <a:pt x="25054501" y="3539468"/>
                  <a:pt x="25102961" y="3539468"/>
                  <a:pt x="25167577" y="3539468"/>
                </a:cubicBezTo>
                <a:cubicBezTo>
                  <a:pt x="25183729" y="3539468"/>
                  <a:pt x="25199881" y="3571775"/>
                  <a:pt x="25199881" y="3587929"/>
                </a:cubicBezTo>
                <a:cubicBezTo>
                  <a:pt x="25199881" y="3604083"/>
                  <a:pt x="25199881" y="3636390"/>
                  <a:pt x="25183729" y="3636390"/>
                </a:cubicBezTo>
                <a:cubicBezTo>
                  <a:pt x="25086805" y="3668698"/>
                  <a:pt x="24989885" y="3652544"/>
                  <a:pt x="24909113" y="3701005"/>
                </a:cubicBezTo>
                <a:cubicBezTo>
                  <a:pt x="24876809" y="3717159"/>
                  <a:pt x="24828345" y="3701005"/>
                  <a:pt x="24796037" y="3684851"/>
                </a:cubicBezTo>
                <a:cubicBezTo>
                  <a:pt x="24731425" y="3652544"/>
                  <a:pt x="24682961" y="3652544"/>
                  <a:pt x="24634501" y="3668698"/>
                </a:cubicBezTo>
                <a:lnTo>
                  <a:pt x="24472962" y="3765620"/>
                </a:lnTo>
                <a:cubicBezTo>
                  <a:pt x="24440656" y="3781774"/>
                  <a:pt x="24408348" y="3814082"/>
                  <a:pt x="24376040" y="3830235"/>
                </a:cubicBezTo>
                <a:cubicBezTo>
                  <a:pt x="24311426" y="3862543"/>
                  <a:pt x="24311426" y="3862543"/>
                  <a:pt x="24376040" y="3894850"/>
                </a:cubicBezTo>
                <a:cubicBezTo>
                  <a:pt x="24408348" y="3911004"/>
                  <a:pt x="24440656" y="3927158"/>
                  <a:pt x="24472962" y="3959465"/>
                </a:cubicBezTo>
                <a:cubicBezTo>
                  <a:pt x="24521424" y="4007927"/>
                  <a:pt x="24553732" y="3975619"/>
                  <a:pt x="24602194" y="3959465"/>
                </a:cubicBezTo>
                <a:cubicBezTo>
                  <a:pt x="24614310" y="3955427"/>
                  <a:pt x="24627435" y="3951389"/>
                  <a:pt x="24640813" y="3948865"/>
                </a:cubicBezTo>
                <a:lnTo>
                  <a:pt x="24652297" y="3948431"/>
                </a:lnTo>
                <a:lnTo>
                  <a:pt x="24650657" y="3959465"/>
                </a:lnTo>
                <a:cubicBezTo>
                  <a:pt x="24650657" y="3959465"/>
                  <a:pt x="24666809" y="3959465"/>
                  <a:pt x="24666809" y="3959465"/>
                </a:cubicBezTo>
                <a:lnTo>
                  <a:pt x="24671079" y="3947723"/>
                </a:lnTo>
                <a:lnTo>
                  <a:pt x="24680943" y="3947350"/>
                </a:lnTo>
                <a:cubicBezTo>
                  <a:pt x="24707193" y="3951389"/>
                  <a:pt x="24731423" y="3967543"/>
                  <a:pt x="24747577" y="4007927"/>
                </a:cubicBezTo>
                <a:cubicBezTo>
                  <a:pt x="24763733" y="4007927"/>
                  <a:pt x="24763733" y="4007927"/>
                  <a:pt x="24779885" y="4007927"/>
                </a:cubicBezTo>
                <a:cubicBezTo>
                  <a:pt x="24796037" y="4040234"/>
                  <a:pt x="24812193" y="4056388"/>
                  <a:pt x="24812193" y="4088695"/>
                </a:cubicBezTo>
                <a:cubicBezTo>
                  <a:pt x="24812193" y="4104849"/>
                  <a:pt x="24779885" y="4121003"/>
                  <a:pt x="24763733" y="4121003"/>
                </a:cubicBezTo>
                <a:cubicBezTo>
                  <a:pt x="24682961" y="4121003"/>
                  <a:pt x="24602194" y="4121003"/>
                  <a:pt x="24521424" y="4121003"/>
                </a:cubicBezTo>
                <a:cubicBezTo>
                  <a:pt x="24472962" y="4121003"/>
                  <a:pt x="24456808" y="4153311"/>
                  <a:pt x="24456808" y="4185618"/>
                </a:cubicBezTo>
                <a:cubicBezTo>
                  <a:pt x="24456808" y="4217926"/>
                  <a:pt x="24440656" y="4266387"/>
                  <a:pt x="24424502" y="4298695"/>
                </a:cubicBezTo>
                <a:cubicBezTo>
                  <a:pt x="24392194" y="4347156"/>
                  <a:pt x="24440656" y="4347156"/>
                  <a:pt x="24456808" y="4347156"/>
                </a:cubicBezTo>
                <a:cubicBezTo>
                  <a:pt x="24796037" y="4347156"/>
                  <a:pt x="25151421" y="4347156"/>
                  <a:pt x="25490649" y="4347156"/>
                </a:cubicBezTo>
                <a:cubicBezTo>
                  <a:pt x="25603725" y="4347156"/>
                  <a:pt x="25716801" y="4314848"/>
                  <a:pt x="25797573" y="4395617"/>
                </a:cubicBezTo>
                <a:cubicBezTo>
                  <a:pt x="25813725" y="4411771"/>
                  <a:pt x="25829877" y="4395617"/>
                  <a:pt x="25862189" y="4395617"/>
                </a:cubicBezTo>
                <a:cubicBezTo>
                  <a:pt x="25942957" y="4411771"/>
                  <a:pt x="26039877" y="4379463"/>
                  <a:pt x="26120649" y="4427925"/>
                </a:cubicBezTo>
                <a:cubicBezTo>
                  <a:pt x="26201417" y="4476386"/>
                  <a:pt x="26298341" y="4444078"/>
                  <a:pt x="26379109" y="4460232"/>
                </a:cubicBezTo>
                <a:cubicBezTo>
                  <a:pt x="26395261" y="4460232"/>
                  <a:pt x="26395261" y="4476386"/>
                  <a:pt x="26395261" y="4476386"/>
                </a:cubicBezTo>
                <a:cubicBezTo>
                  <a:pt x="26379109" y="4492540"/>
                  <a:pt x="26362953" y="4508693"/>
                  <a:pt x="26362953" y="4508693"/>
                </a:cubicBezTo>
                <a:cubicBezTo>
                  <a:pt x="26314493" y="4508693"/>
                  <a:pt x="26266033" y="4508693"/>
                  <a:pt x="26217569" y="4524847"/>
                </a:cubicBezTo>
                <a:cubicBezTo>
                  <a:pt x="26169109" y="4541001"/>
                  <a:pt x="26136801" y="4573308"/>
                  <a:pt x="26088341" y="4524847"/>
                </a:cubicBezTo>
                <a:cubicBezTo>
                  <a:pt x="26023725" y="4557155"/>
                  <a:pt x="25975265" y="4589462"/>
                  <a:pt x="25910649" y="4621770"/>
                </a:cubicBezTo>
                <a:cubicBezTo>
                  <a:pt x="25894497" y="4621770"/>
                  <a:pt x="25878341" y="4605616"/>
                  <a:pt x="25862189" y="4589462"/>
                </a:cubicBezTo>
                <a:cubicBezTo>
                  <a:pt x="25797573" y="4541001"/>
                  <a:pt x="25700649" y="4605616"/>
                  <a:pt x="25636033" y="4541001"/>
                </a:cubicBezTo>
                <a:cubicBezTo>
                  <a:pt x="25587573" y="4492540"/>
                  <a:pt x="25571421" y="4557155"/>
                  <a:pt x="25539113" y="4573308"/>
                </a:cubicBezTo>
                <a:cubicBezTo>
                  <a:pt x="25458345" y="4573308"/>
                  <a:pt x="25377577" y="4589462"/>
                  <a:pt x="25312957" y="4589462"/>
                </a:cubicBezTo>
                <a:cubicBezTo>
                  <a:pt x="25312957" y="4589462"/>
                  <a:pt x="25296805" y="4605616"/>
                  <a:pt x="25296805" y="4605616"/>
                </a:cubicBezTo>
                <a:cubicBezTo>
                  <a:pt x="25296805" y="4621770"/>
                  <a:pt x="25312957" y="4621770"/>
                  <a:pt x="25312957" y="4621770"/>
                </a:cubicBezTo>
                <a:cubicBezTo>
                  <a:pt x="25312957" y="4621770"/>
                  <a:pt x="25329113" y="4637924"/>
                  <a:pt x="25345265" y="4637924"/>
                </a:cubicBezTo>
                <a:cubicBezTo>
                  <a:pt x="25393729" y="4637924"/>
                  <a:pt x="25409881" y="4686385"/>
                  <a:pt x="25393729" y="4718692"/>
                </a:cubicBezTo>
                <a:cubicBezTo>
                  <a:pt x="25377577" y="4767154"/>
                  <a:pt x="25329113" y="4799461"/>
                  <a:pt x="25280653" y="4783307"/>
                </a:cubicBezTo>
                <a:cubicBezTo>
                  <a:pt x="25248345" y="4767154"/>
                  <a:pt x="25216037" y="4751000"/>
                  <a:pt x="25167577" y="4767154"/>
                </a:cubicBezTo>
                <a:lnTo>
                  <a:pt x="24941421" y="4751000"/>
                </a:lnTo>
                <a:cubicBezTo>
                  <a:pt x="24909113" y="4751000"/>
                  <a:pt x="24892961" y="4734846"/>
                  <a:pt x="24860653" y="4767154"/>
                </a:cubicBezTo>
                <a:cubicBezTo>
                  <a:pt x="24844501" y="4783307"/>
                  <a:pt x="24812193" y="4815615"/>
                  <a:pt x="24796037" y="4767154"/>
                </a:cubicBezTo>
                <a:cubicBezTo>
                  <a:pt x="24796037" y="4751000"/>
                  <a:pt x="24796037" y="4718692"/>
                  <a:pt x="24796037" y="4718692"/>
                </a:cubicBezTo>
                <a:cubicBezTo>
                  <a:pt x="24812193" y="4686385"/>
                  <a:pt x="24844501" y="4670231"/>
                  <a:pt x="24812193" y="4621770"/>
                </a:cubicBezTo>
                <a:cubicBezTo>
                  <a:pt x="24779885" y="4589462"/>
                  <a:pt x="24747577" y="4573308"/>
                  <a:pt x="24715269" y="4605616"/>
                </a:cubicBezTo>
                <a:cubicBezTo>
                  <a:pt x="24682961" y="4621770"/>
                  <a:pt x="24666809" y="4621770"/>
                  <a:pt x="24634501" y="4605616"/>
                </a:cubicBezTo>
                <a:cubicBezTo>
                  <a:pt x="24553732" y="4589462"/>
                  <a:pt x="24553732" y="4589462"/>
                  <a:pt x="24537578" y="4605616"/>
                </a:cubicBezTo>
                <a:cubicBezTo>
                  <a:pt x="24521424" y="4621770"/>
                  <a:pt x="24505270" y="4637924"/>
                  <a:pt x="24505270" y="4654077"/>
                </a:cubicBezTo>
                <a:cubicBezTo>
                  <a:pt x="24472962" y="4767154"/>
                  <a:pt x="24392194" y="4799461"/>
                  <a:pt x="24279118" y="4799461"/>
                </a:cubicBezTo>
                <a:cubicBezTo>
                  <a:pt x="24214502" y="4799461"/>
                  <a:pt x="24166042" y="4799461"/>
                  <a:pt x="24117580" y="4831769"/>
                </a:cubicBezTo>
                <a:cubicBezTo>
                  <a:pt x="24101426" y="4847922"/>
                  <a:pt x="24069118" y="4847922"/>
                  <a:pt x="24036812" y="4847922"/>
                </a:cubicBezTo>
                <a:cubicBezTo>
                  <a:pt x="23842966" y="4847922"/>
                  <a:pt x="23632968" y="4847922"/>
                  <a:pt x="23439122" y="4847922"/>
                </a:cubicBezTo>
                <a:cubicBezTo>
                  <a:pt x="23277584" y="4767154"/>
                  <a:pt x="23116048" y="4799461"/>
                  <a:pt x="22954510" y="4799461"/>
                </a:cubicBezTo>
                <a:cubicBezTo>
                  <a:pt x="22922200" y="4799461"/>
                  <a:pt x="22889892" y="4799461"/>
                  <a:pt x="22873740" y="4783307"/>
                </a:cubicBezTo>
                <a:cubicBezTo>
                  <a:pt x="22825278" y="4734846"/>
                  <a:pt x="22792972" y="4767154"/>
                  <a:pt x="22760662" y="4799461"/>
                </a:cubicBezTo>
                <a:cubicBezTo>
                  <a:pt x="22728356" y="4831769"/>
                  <a:pt x="22712202" y="4847922"/>
                  <a:pt x="22663742" y="4815615"/>
                </a:cubicBezTo>
                <a:cubicBezTo>
                  <a:pt x="22647586" y="4799461"/>
                  <a:pt x="22615280" y="4783307"/>
                  <a:pt x="22582972" y="4783307"/>
                </a:cubicBezTo>
                <a:cubicBezTo>
                  <a:pt x="22130666" y="4783307"/>
                  <a:pt x="21694514" y="4783307"/>
                  <a:pt x="21242208" y="4783307"/>
                </a:cubicBezTo>
                <a:cubicBezTo>
                  <a:pt x="21209902" y="4783307"/>
                  <a:pt x="21193746" y="4799461"/>
                  <a:pt x="21193746" y="4831769"/>
                </a:cubicBezTo>
                <a:cubicBezTo>
                  <a:pt x="21226054" y="4831769"/>
                  <a:pt x="21274516" y="4831769"/>
                  <a:pt x="21306822" y="4831769"/>
                </a:cubicBezTo>
                <a:cubicBezTo>
                  <a:pt x="21355284" y="4831769"/>
                  <a:pt x="21403746" y="4831769"/>
                  <a:pt x="21436054" y="4880230"/>
                </a:cubicBezTo>
                <a:cubicBezTo>
                  <a:pt x="21484516" y="4960999"/>
                  <a:pt x="21565284" y="4960999"/>
                  <a:pt x="21646054" y="4960999"/>
                </a:cubicBezTo>
                <a:cubicBezTo>
                  <a:pt x="21791436" y="4944845"/>
                  <a:pt x="21936822" y="4993306"/>
                  <a:pt x="22082204" y="4912537"/>
                </a:cubicBezTo>
                <a:cubicBezTo>
                  <a:pt x="22195280" y="4912537"/>
                  <a:pt x="22324510" y="4912537"/>
                  <a:pt x="22437586" y="4912537"/>
                </a:cubicBezTo>
                <a:cubicBezTo>
                  <a:pt x="22550666" y="4896384"/>
                  <a:pt x="22647586" y="4977152"/>
                  <a:pt x="22744510" y="4977152"/>
                </a:cubicBezTo>
                <a:cubicBezTo>
                  <a:pt x="22809124" y="5041768"/>
                  <a:pt x="22889892" y="5025614"/>
                  <a:pt x="22970662" y="5025614"/>
                </a:cubicBezTo>
                <a:cubicBezTo>
                  <a:pt x="23067586" y="5025614"/>
                  <a:pt x="23164506" y="5025614"/>
                  <a:pt x="23261430" y="5025614"/>
                </a:cubicBezTo>
                <a:cubicBezTo>
                  <a:pt x="23293738" y="5025614"/>
                  <a:pt x="23326044" y="5025614"/>
                  <a:pt x="23342198" y="5025614"/>
                </a:cubicBezTo>
                <a:cubicBezTo>
                  <a:pt x="23471430" y="4928691"/>
                  <a:pt x="23584506" y="4977152"/>
                  <a:pt x="23697582" y="5041768"/>
                </a:cubicBezTo>
                <a:cubicBezTo>
                  <a:pt x="23778350" y="5090229"/>
                  <a:pt x="23859120" y="5090229"/>
                  <a:pt x="23956042" y="5090229"/>
                </a:cubicBezTo>
                <a:cubicBezTo>
                  <a:pt x="23988350" y="5090229"/>
                  <a:pt x="24020656" y="5090229"/>
                  <a:pt x="24004504" y="5122536"/>
                </a:cubicBezTo>
                <a:cubicBezTo>
                  <a:pt x="24004504" y="5122536"/>
                  <a:pt x="23972196" y="5138690"/>
                  <a:pt x="23956042" y="5138690"/>
                </a:cubicBezTo>
                <a:cubicBezTo>
                  <a:pt x="23923736" y="5154844"/>
                  <a:pt x="23923736" y="5170998"/>
                  <a:pt x="23939888" y="5203305"/>
                </a:cubicBezTo>
                <a:cubicBezTo>
                  <a:pt x="23956042" y="5219459"/>
                  <a:pt x="23956042" y="5235613"/>
                  <a:pt x="23939888" y="5251766"/>
                </a:cubicBezTo>
                <a:cubicBezTo>
                  <a:pt x="23875274" y="5251766"/>
                  <a:pt x="23826812" y="5267920"/>
                  <a:pt x="23762198" y="5267920"/>
                </a:cubicBezTo>
                <a:cubicBezTo>
                  <a:pt x="23713736" y="5267920"/>
                  <a:pt x="23681430" y="5284074"/>
                  <a:pt x="23665274" y="5316382"/>
                </a:cubicBezTo>
                <a:cubicBezTo>
                  <a:pt x="23649120" y="5332535"/>
                  <a:pt x="23600660" y="5348689"/>
                  <a:pt x="23649120" y="5380996"/>
                </a:cubicBezTo>
                <a:cubicBezTo>
                  <a:pt x="23665274" y="5397150"/>
                  <a:pt x="23713736" y="5429458"/>
                  <a:pt x="23713736" y="5429458"/>
                </a:cubicBezTo>
                <a:cubicBezTo>
                  <a:pt x="23842966" y="5332535"/>
                  <a:pt x="24004504" y="5445612"/>
                  <a:pt x="24133732" y="5332535"/>
                </a:cubicBezTo>
                <a:cubicBezTo>
                  <a:pt x="24166042" y="5316382"/>
                  <a:pt x="24214502" y="5348689"/>
                  <a:pt x="24230656" y="5380996"/>
                </a:cubicBezTo>
                <a:cubicBezTo>
                  <a:pt x="24262964" y="5413304"/>
                  <a:pt x="24279118" y="5461765"/>
                  <a:pt x="24311426" y="5494073"/>
                </a:cubicBezTo>
                <a:cubicBezTo>
                  <a:pt x="24392194" y="5477919"/>
                  <a:pt x="24456808" y="5558688"/>
                  <a:pt x="24537578" y="5558688"/>
                </a:cubicBezTo>
                <a:cubicBezTo>
                  <a:pt x="24747577" y="5558688"/>
                  <a:pt x="24957577" y="5558688"/>
                  <a:pt x="25167577" y="5558688"/>
                </a:cubicBezTo>
                <a:cubicBezTo>
                  <a:pt x="25199881" y="5558688"/>
                  <a:pt x="25216037" y="5542534"/>
                  <a:pt x="25248345" y="5526380"/>
                </a:cubicBezTo>
                <a:cubicBezTo>
                  <a:pt x="25312957" y="5494073"/>
                  <a:pt x="25377577" y="5526380"/>
                  <a:pt x="25409881" y="5590995"/>
                </a:cubicBezTo>
                <a:cubicBezTo>
                  <a:pt x="25458345" y="5720226"/>
                  <a:pt x="25522957" y="5768687"/>
                  <a:pt x="25619881" y="5720226"/>
                </a:cubicBezTo>
                <a:cubicBezTo>
                  <a:pt x="25684497" y="5687918"/>
                  <a:pt x="25765265" y="5687918"/>
                  <a:pt x="25846033" y="5655610"/>
                </a:cubicBezTo>
                <a:cubicBezTo>
                  <a:pt x="25942957" y="5607149"/>
                  <a:pt x="26056033" y="5607149"/>
                  <a:pt x="26152953" y="5574842"/>
                </a:cubicBezTo>
                <a:cubicBezTo>
                  <a:pt x="26201417" y="5558688"/>
                  <a:pt x="26266033" y="5574842"/>
                  <a:pt x="26330645" y="5574842"/>
                </a:cubicBezTo>
                <a:cubicBezTo>
                  <a:pt x="26346801" y="5542534"/>
                  <a:pt x="26427569" y="5590995"/>
                  <a:pt x="26492185" y="5639457"/>
                </a:cubicBezTo>
                <a:cubicBezTo>
                  <a:pt x="26556797" y="5671764"/>
                  <a:pt x="26556797" y="5752533"/>
                  <a:pt x="26492185" y="5784840"/>
                </a:cubicBezTo>
                <a:cubicBezTo>
                  <a:pt x="26443721" y="5817148"/>
                  <a:pt x="26395261" y="5849456"/>
                  <a:pt x="26346801" y="5865609"/>
                </a:cubicBezTo>
                <a:cubicBezTo>
                  <a:pt x="26314493" y="5881763"/>
                  <a:pt x="26266033" y="5833302"/>
                  <a:pt x="26249877" y="5833302"/>
                </a:cubicBezTo>
                <a:cubicBezTo>
                  <a:pt x="26136801" y="5914070"/>
                  <a:pt x="25975265" y="5865609"/>
                  <a:pt x="25862189" y="5946378"/>
                </a:cubicBezTo>
                <a:cubicBezTo>
                  <a:pt x="25813725" y="5978686"/>
                  <a:pt x="25862189" y="5994839"/>
                  <a:pt x="25862189" y="6010993"/>
                </a:cubicBezTo>
                <a:cubicBezTo>
                  <a:pt x="25862189" y="6043301"/>
                  <a:pt x="25846033" y="6059454"/>
                  <a:pt x="25813725" y="6059454"/>
                </a:cubicBezTo>
                <a:cubicBezTo>
                  <a:pt x="25765265" y="6043301"/>
                  <a:pt x="25716801" y="5994839"/>
                  <a:pt x="25668341" y="6059454"/>
                </a:cubicBezTo>
                <a:cubicBezTo>
                  <a:pt x="25636033" y="6091762"/>
                  <a:pt x="25587573" y="6107916"/>
                  <a:pt x="25539113" y="6140223"/>
                </a:cubicBezTo>
                <a:cubicBezTo>
                  <a:pt x="25522957" y="6156377"/>
                  <a:pt x="25522957" y="6172531"/>
                  <a:pt x="25555265" y="6172531"/>
                </a:cubicBezTo>
                <a:cubicBezTo>
                  <a:pt x="25619881" y="6188684"/>
                  <a:pt x="25636033" y="6204839"/>
                  <a:pt x="25636033" y="6269453"/>
                </a:cubicBezTo>
                <a:cubicBezTo>
                  <a:pt x="25636033" y="6317914"/>
                  <a:pt x="25636033" y="6366376"/>
                  <a:pt x="25636033" y="6414837"/>
                </a:cubicBezTo>
                <a:cubicBezTo>
                  <a:pt x="25636033" y="6447145"/>
                  <a:pt x="25587573" y="6479452"/>
                  <a:pt x="25555265" y="6463298"/>
                </a:cubicBezTo>
                <a:cubicBezTo>
                  <a:pt x="25522957" y="6447145"/>
                  <a:pt x="25490649" y="6430991"/>
                  <a:pt x="25442189" y="6430991"/>
                </a:cubicBezTo>
                <a:cubicBezTo>
                  <a:pt x="25377577" y="6414837"/>
                  <a:pt x="25329113" y="6414837"/>
                  <a:pt x="25264497" y="6414837"/>
                </a:cubicBezTo>
                <a:cubicBezTo>
                  <a:pt x="25232189" y="6414837"/>
                  <a:pt x="25216037" y="6382530"/>
                  <a:pt x="25232189" y="6350222"/>
                </a:cubicBezTo>
                <a:cubicBezTo>
                  <a:pt x="25248345" y="6301761"/>
                  <a:pt x="25264497" y="6269453"/>
                  <a:pt x="25296805" y="6220992"/>
                </a:cubicBezTo>
                <a:cubicBezTo>
                  <a:pt x="25312957" y="6172531"/>
                  <a:pt x="25345265" y="6204839"/>
                  <a:pt x="25361421" y="6220992"/>
                </a:cubicBezTo>
                <a:cubicBezTo>
                  <a:pt x="25377577" y="6237146"/>
                  <a:pt x="25393729" y="6237146"/>
                  <a:pt x="25409881" y="6204839"/>
                </a:cubicBezTo>
                <a:cubicBezTo>
                  <a:pt x="25409881" y="6172531"/>
                  <a:pt x="25409881" y="6156377"/>
                  <a:pt x="25409881" y="6124070"/>
                </a:cubicBezTo>
                <a:cubicBezTo>
                  <a:pt x="25490649" y="6124070"/>
                  <a:pt x="25458345" y="5994839"/>
                  <a:pt x="25539113" y="5994839"/>
                </a:cubicBezTo>
                <a:cubicBezTo>
                  <a:pt x="25555265" y="5994839"/>
                  <a:pt x="25571421" y="5978686"/>
                  <a:pt x="25555265" y="5962532"/>
                </a:cubicBezTo>
                <a:cubicBezTo>
                  <a:pt x="25555265" y="5962532"/>
                  <a:pt x="25539113" y="5946378"/>
                  <a:pt x="25539113" y="5946378"/>
                </a:cubicBezTo>
                <a:cubicBezTo>
                  <a:pt x="25442189" y="5962532"/>
                  <a:pt x="25345265" y="5897917"/>
                  <a:pt x="25264497" y="5881763"/>
                </a:cubicBezTo>
                <a:cubicBezTo>
                  <a:pt x="25216037" y="5865609"/>
                  <a:pt x="25167577" y="5914070"/>
                  <a:pt x="25183729" y="5962532"/>
                </a:cubicBezTo>
                <a:cubicBezTo>
                  <a:pt x="25199881" y="6010993"/>
                  <a:pt x="25216037" y="6043301"/>
                  <a:pt x="25232189" y="6091762"/>
                </a:cubicBezTo>
                <a:cubicBezTo>
                  <a:pt x="25151421" y="6172531"/>
                  <a:pt x="25070653" y="6253300"/>
                  <a:pt x="24973729" y="6334068"/>
                </a:cubicBezTo>
                <a:cubicBezTo>
                  <a:pt x="24941421" y="6350222"/>
                  <a:pt x="24892961" y="6334068"/>
                  <a:pt x="24860653" y="6350222"/>
                </a:cubicBezTo>
                <a:cubicBezTo>
                  <a:pt x="24812193" y="6382530"/>
                  <a:pt x="24892961" y="6414837"/>
                  <a:pt x="24860653" y="6430991"/>
                </a:cubicBezTo>
                <a:cubicBezTo>
                  <a:pt x="24812193" y="6463298"/>
                  <a:pt x="24763733" y="6463298"/>
                  <a:pt x="24715269" y="6430991"/>
                </a:cubicBezTo>
                <a:cubicBezTo>
                  <a:pt x="24699113" y="6414837"/>
                  <a:pt x="24682961" y="6382530"/>
                  <a:pt x="24650657" y="6414837"/>
                </a:cubicBezTo>
                <a:cubicBezTo>
                  <a:pt x="24569886" y="6463298"/>
                  <a:pt x="24489118" y="6479452"/>
                  <a:pt x="24440656" y="6350222"/>
                </a:cubicBezTo>
                <a:cubicBezTo>
                  <a:pt x="24424502" y="6317914"/>
                  <a:pt x="24343732" y="6317914"/>
                  <a:pt x="24311426" y="6350222"/>
                </a:cubicBezTo>
                <a:cubicBezTo>
                  <a:pt x="24262964" y="6398683"/>
                  <a:pt x="24198350" y="6398683"/>
                  <a:pt x="24149888" y="6382530"/>
                </a:cubicBezTo>
                <a:cubicBezTo>
                  <a:pt x="24036812" y="6366376"/>
                  <a:pt x="23907580" y="6430991"/>
                  <a:pt x="23810658" y="6350222"/>
                </a:cubicBezTo>
                <a:cubicBezTo>
                  <a:pt x="23778350" y="6334068"/>
                  <a:pt x="23762198" y="6334068"/>
                  <a:pt x="23729888" y="6350222"/>
                </a:cubicBezTo>
                <a:cubicBezTo>
                  <a:pt x="23503736" y="6414837"/>
                  <a:pt x="23406814" y="6414837"/>
                  <a:pt x="23212968" y="6350222"/>
                </a:cubicBezTo>
                <a:cubicBezTo>
                  <a:pt x="23116048" y="6317914"/>
                  <a:pt x="23002968" y="6317914"/>
                  <a:pt x="22906048" y="6269453"/>
                </a:cubicBezTo>
                <a:cubicBezTo>
                  <a:pt x="22841432" y="6237146"/>
                  <a:pt x="22760662" y="6253300"/>
                  <a:pt x="22728356" y="6317914"/>
                </a:cubicBezTo>
                <a:cubicBezTo>
                  <a:pt x="22679894" y="6382530"/>
                  <a:pt x="22615280" y="6398683"/>
                  <a:pt x="22550666" y="6366376"/>
                </a:cubicBezTo>
                <a:cubicBezTo>
                  <a:pt x="22486048" y="6317914"/>
                  <a:pt x="22437586" y="6334068"/>
                  <a:pt x="22372972" y="6366376"/>
                </a:cubicBezTo>
                <a:cubicBezTo>
                  <a:pt x="22340666" y="6398683"/>
                  <a:pt x="22276050" y="6398683"/>
                  <a:pt x="22243742" y="6447145"/>
                </a:cubicBezTo>
                <a:cubicBezTo>
                  <a:pt x="22211434" y="6495606"/>
                  <a:pt x="22162974" y="6495606"/>
                  <a:pt x="22114512" y="6495606"/>
                </a:cubicBezTo>
                <a:cubicBezTo>
                  <a:pt x="21920666" y="6495606"/>
                  <a:pt x="21710668" y="6495606"/>
                  <a:pt x="21516822" y="6495606"/>
                </a:cubicBezTo>
                <a:cubicBezTo>
                  <a:pt x="21403746" y="6495606"/>
                  <a:pt x="21290670" y="6414837"/>
                  <a:pt x="21177594" y="6430991"/>
                </a:cubicBezTo>
                <a:cubicBezTo>
                  <a:pt x="21096826" y="6447145"/>
                  <a:pt x="21016056" y="6447145"/>
                  <a:pt x="20951440" y="6382530"/>
                </a:cubicBezTo>
                <a:cubicBezTo>
                  <a:pt x="20902978" y="6430991"/>
                  <a:pt x="20886826" y="6511760"/>
                  <a:pt x="20806058" y="6495606"/>
                </a:cubicBezTo>
                <a:cubicBezTo>
                  <a:pt x="20644520" y="6576375"/>
                  <a:pt x="20482982" y="6544067"/>
                  <a:pt x="20321444" y="6544067"/>
                </a:cubicBezTo>
                <a:cubicBezTo>
                  <a:pt x="20192214" y="6447145"/>
                  <a:pt x="20030676" y="6495606"/>
                  <a:pt x="19885292" y="6495606"/>
                </a:cubicBezTo>
                <a:cubicBezTo>
                  <a:pt x="19804522" y="6479452"/>
                  <a:pt x="19707600" y="6511760"/>
                  <a:pt x="19626832" y="6447145"/>
                </a:cubicBezTo>
                <a:cubicBezTo>
                  <a:pt x="19610678" y="6430991"/>
                  <a:pt x="19562216" y="6430991"/>
                  <a:pt x="19546062" y="6447145"/>
                </a:cubicBezTo>
                <a:cubicBezTo>
                  <a:pt x="19465294" y="6527914"/>
                  <a:pt x="19352218" y="6479452"/>
                  <a:pt x="19271450" y="6527914"/>
                </a:cubicBezTo>
                <a:cubicBezTo>
                  <a:pt x="19190680" y="6576375"/>
                  <a:pt x="19109912" y="6576375"/>
                  <a:pt x="19012988" y="6527914"/>
                </a:cubicBezTo>
                <a:cubicBezTo>
                  <a:pt x="18980680" y="6511760"/>
                  <a:pt x="18932220" y="6511760"/>
                  <a:pt x="18899912" y="6495606"/>
                </a:cubicBezTo>
                <a:cubicBezTo>
                  <a:pt x="18802990" y="6479452"/>
                  <a:pt x="18706068" y="6511760"/>
                  <a:pt x="18609144" y="6463298"/>
                </a:cubicBezTo>
                <a:cubicBezTo>
                  <a:pt x="18528374" y="6430991"/>
                  <a:pt x="18447606" y="6527914"/>
                  <a:pt x="18382992" y="6430991"/>
                </a:cubicBezTo>
                <a:cubicBezTo>
                  <a:pt x="18269914" y="6430991"/>
                  <a:pt x="18156838" y="6430991"/>
                  <a:pt x="18059916" y="6430991"/>
                </a:cubicBezTo>
                <a:cubicBezTo>
                  <a:pt x="17946840" y="6430991"/>
                  <a:pt x="17849916" y="6414837"/>
                  <a:pt x="17736840" y="6479452"/>
                </a:cubicBezTo>
                <a:cubicBezTo>
                  <a:pt x="17656072" y="6527914"/>
                  <a:pt x="17526842" y="6463298"/>
                  <a:pt x="17429920" y="6544067"/>
                </a:cubicBezTo>
                <a:cubicBezTo>
                  <a:pt x="17429920" y="6544067"/>
                  <a:pt x="17413766" y="6544067"/>
                  <a:pt x="17397610" y="6544067"/>
                </a:cubicBezTo>
                <a:cubicBezTo>
                  <a:pt x="17268382" y="6463298"/>
                  <a:pt x="17122998" y="6495606"/>
                  <a:pt x="16993766" y="6495606"/>
                </a:cubicBezTo>
                <a:cubicBezTo>
                  <a:pt x="16929152" y="6495606"/>
                  <a:pt x="16864538" y="6495606"/>
                  <a:pt x="16799922" y="6527914"/>
                </a:cubicBezTo>
                <a:cubicBezTo>
                  <a:pt x="16702999" y="6576375"/>
                  <a:pt x="16589922" y="6576375"/>
                  <a:pt x="16476846" y="6527914"/>
                </a:cubicBezTo>
                <a:cubicBezTo>
                  <a:pt x="16347616" y="6479452"/>
                  <a:pt x="16202233" y="6479452"/>
                  <a:pt x="16073002" y="6511760"/>
                </a:cubicBezTo>
                <a:cubicBezTo>
                  <a:pt x="16024540" y="6527914"/>
                  <a:pt x="15992233" y="6527914"/>
                  <a:pt x="15943771" y="6495606"/>
                </a:cubicBezTo>
                <a:cubicBezTo>
                  <a:pt x="15863003" y="6447145"/>
                  <a:pt x="15782234" y="6576375"/>
                  <a:pt x="15701465" y="6495606"/>
                </a:cubicBezTo>
                <a:cubicBezTo>
                  <a:pt x="15475313" y="6544067"/>
                  <a:pt x="15475313" y="6544067"/>
                  <a:pt x="15281467" y="6479452"/>
                </a:cubicBezTo>
                <a:cubicBezTo>
                  <a:pt x="15265314" y="6479452"/>
                  <a:pt x="15249160" y="6479452"/>
                  <a:pt x="15216852" y="6479452"/>
                </a:cubicBezTo>
                <a:cubicBezTo>
                  <a:pt x="15152238" y="6479452"/>
                  <a:pt x="15103776" y="6544067"/>
                  <a:pt x="15023007" y="6479452"/>
                </a:cubicBezTo>
                <a:cubicBezTo>
                  <a:pt x="14990700" y="6447145"/>
                  <a:pt x="14909931" y="6479452"/>
                  <a:pt x="14845316" y="6463298"/>
                </a:cubicBezTo>
                <a:cubicBezTo>
                  <a:pt x="14796854" y="6463298"/>
                  <a:pt x="14748393" y="6447145"/>
                  <a:pt x="14699932" y="6430991"/>
                </a:cubicBezTo>
                <a:cubicBezTo>
                  <a:pt x="14554547" y="6382530"/>
                  <a:pt x="14425318" y="6382530"/>
                  <a:pt x="14263780" y="6430991"/>
                </a:cubicBezTo>
                <a:cubicBezTo>
                  <a:pt x="14118396" y="6479452"/>
                  <a:pt x="13956858" y="6576375"/>
                  <a:pt x="13795321" y="6463298"/>
                </a:cubicBezTo>
                <a:cubicBezTo>
                  <a:pt x="13730705" y="6495606"/>
                  <a:pt x="13666090" y="6495606"/>
                  <a:pt x="13585321" y="6463298"/>
                </a:cubicBezTo>
                <a:cubicBezTo>
                  <a:pt x="13520706" y="6430991"/>
                  <a:pt x="13423783" y="6447145"/>
                  <a:pt x="13343015" y="6447145"/>
                </a:cubicBezTo>
                <a:cubicBezTo>
                  <a:pt x="13278400" y="6447145"/>
                  <a:pt x="13197631" y="6447145"/>
                  <a:pt x="13133017" y="6447145"/>
                </a:cubicBezTo>
                <a:cubicBezTo>
                  <a:pt x="13052248" y="6447145"/>
                  <a:pt x="12971479" y="6447145"/>
                  <a:pt x="12890711" y="6447145"/>
                </a:cubicBezTo>
                <a:cubicBezTo>
                  <a:pt x="12777634" y="6463298"/>
                  <a:pt x="12696865" y="6511760"/>
                  <a:pt x="12583789" y="6495606"/>
                </a:cubicBezTo>
                <a:cubicBezTo>
                  <a:pt x="12486866" y="6479452"/>
                  <a:pt x="12389943" y="6495606"/>
                  <a:pt x="12293020" y="6495606"/>
                </a:cubicBezTo>
                <a:cubicBezTo>
                  <a:pt x="12260713" y="6495606"/>
                  <a:pt x="12228405" y="6511760"/>
                  <a:pt x="12212251" y="6511760"/>
                </a:cubicBezTo>
                <a:cubicBezTo>
                  <a:pt x="12131483" y="6560221"/>
                  <a:pt x="12034559" y="6527914"/>
                  <a:pt x="11953791" y="6544067"/>
                </a:cubicBezTo>
                <a:cubicBezTo>
                  <a:pt x="11856869" y="6463298"/>
                  <a:pt x="11743791" y="6495606"/>
                  <a:pt x="11646870" y="6495606"/>
                </a:cubicBezTo>
                <a:cubicBezTo>
                  <a:pt x="11549947" y="6495606"/>
                  <a:pt x="11453025" y="6463298"/>
                  <a:pt x="11356102" y="6544067"/>
                </a:cubicBezTo>
                <a:cubicBezTo>
                  <a:pt x="11259178" y="6463298"/>
                  <a:pt x="11162255" y="6544067"/>
                  <a:pt x="11049181" y="6560221"/>
                </a:cubicBezTo>
                <a:cubicBezTo>
                  <a:pt x="11000718" y="6560221"/>
                  <a:pt x="10968412" y="6544067"/>
                  <a:pt x="10936103" y="6527914"/>
                </a:cubicBezTo>
                <a:cubicBezTo>
                  <a:pt x="10903795" y="6511760"/>
                  <a:pt x="10887642" y="6463298"/>
                  <a:pt x="10839181" y="6479452"/>
                </a:cubicBezTo>
                <a:cubicBezTo>
                  <a:pt x="10823028" y="6576375"/>
                  <a:pt x="10823028" y="6624836"/>
                  <a:pt x="10806874" y="6640990"/>
                </a:cubicBezTo>
                <a:cubicBezTo>
                  <a:pt x="10774566" y="6705605"/>
                  <a:pt x="10693797" y="6705605"/>
                  <a:pt x="10629182" y="6754066"/>
                </a:cubicBezTo>
                <a:cubicBezTo>
                  <a:pt x="10580721" y="6786374"/>
                  <a:pt x="10596874" y="6737913"/>
                  <a:pt x="10580721" y="6721758"/>
                </a:cubicBezTo>
                <a:cubicBezTo>
                  <a:pt x="10548413" y="6657144"/>
                  <a:pt x="10532258" y="6705605"/>
                  <a:pt x="10516105" y="6737913"/>
                </a:cubicBezTo>
                <a:cubicBezTo>
                  <a:pt x="10483798" y="6802527"/>
                  <a:pt x="10435337" y="6802527"/>
                  <a:pt x="10419182" y="6754066"/>
                </a:cubicBezTo>
                <a:cubicBezTo>
                  <a:pt x="10386876" y="6640990"/>
                  <a:pt x="10273798" y="6657144"/>
                  <a:pt x="10209184" y="6624836"/>
                </a:cubicBezTo>
                <a:cubicBezTo>
                  <a:pt x="10193030" y="6624836"/>
                  <a:pt x="10176877" y="6640990"/>
                  <a:pt x="10160722" y="6657144"/>
                </a:cubicBezTo>
                <a:cubicBezTo>
                  <a:pt x="10144569" y="6673297"/>
                  <a:pt x="10128414" y="6673297"/>
                  <a:pt x="10112261" y="6640990"/>
                </a:cubicBezTo>
                <a:cubicBezTo>
                  <a:pt x="10112261" y="6576375"/>
                  <a:pt x="10063800" y="6560221"/>
                  <a:pt x="10015338" y="6560221"/>
                </a:cubicBezTo>
                <a:cubicBezTo>
                  <a:pt x="9902261" y="6560221"/>
                  <a:pt x="9805340" y="6592528"/>
                  <a:pt x="9724570" y="6673297"/>
                </a:cubicBezTo>
                <a:cubicBezTo>
                  <a:pt x="9692263" y="6705605"/>
                  <a:pt x="9724570" y="6721758"/>
                  <a:pt x="9724570" y="6737913"/>
                </a:cubicBezTo>
                <a:cubicBezTo>
                  <a:pt x="9740725" y="6770220"/>
                  <a:pt x="9756878" y="6737913"/>
                  <a:pt x="9740725" y="6770220"/>
                </a:cubicBezTo>
                <a:cubicBezTo>
                  <a:pt x="9724570" y="6786374"/>
                  <a:pt x="9643801" y="6802527"/>
                  <a:pt x="9595340" y="6786374"/>
                </a:cubicBezTo>
                <a:cubicBezTo>
                  <a:pt x="9563033" y="6770220"/>
                  <a:pt x="9563033" y="6737913"/>
                  <a:pt x="9563033" y="6705605"/>
                </a:cubicBezTo>
                <a:cubicBezTo>
                  <a:pt x="9563033" y="6689451"/>
                  <a:pt x="9579186" y="6673297"/>
                  <a:pt x="9595340" y="6657144"/>
                </a:cubicBezTo>
                <a:cubicBezTo>
                  <a:pt x="9611494" y="6640990"/>
                  <a:pt x="9611494" y="6624836"/>
                  <a:pt x="9579186" y="6608683"/>
                </a:cubicBezTo>
                <a:cubicBezTo>
                  <a:pt x="9563033" y="6608683"/>
                  <a:pt x="9530725" y="6608683"/>
                  <a:pt x="9530725" y="6624836"/>
                </a:cubicBezTo>
                <a:cubicBezTo>
                  <a:pt x="9530725" y="6624836"/>
                  <a:pt x="9530725" y="6657144"/>
                  <a:pt x="9514571" y="6673297"/>
                </a:cubicBezTo>
                <a:cubicBezTo>
                  <a:pt x="9514571" y="6689451"/>
                  <a:pt x="9514571" y="6705605"/>
                  <a:pt x="9514571" y="6737913"/>
                </a:cubicBezTo>
                <a:cubicBezTo>
                  <a:pt x="9514571" y="6770220"/>
                  <a:pt x="9530725" y="6818681"/>
                  <a:pt x="9482264" y="6834835"/>
                </a:cubicBezTo>
                <a:cubicBezTo>
                  <a:pt x="9482264" y="6802527"/>
                  <a:pt x="9466110" y="6786374"/>
                  <a:pt x="9466110" y="6754066"/>
                </a:cubicBezTo>
                <a:cubicBezTo>
                  <a:pt x="9466110" y="6737913"/>
                  <a:pt x="9466110" y="6721758"/>
                  <a:pt x="9466110" y="6689451"/>
                </a:cubicBezTo>
                <a:cubicBezTo>
                  <a:pt x="9466110" y="6640990"/>
                  <a:pt x="9449956" y="6608683"/>
                  <a:pt x="9401495" y="6608683"/>
                </a:cubicBezTo>
                <a:cubicBezTo>
                  <a:pt x="9369187" y="6608683"/>
                  <a:pt x="9320726" y="6608683"/>
                  <a:pt x="9288418" y="6576375"/>
                </a:cubicBezTo>
                <a:cubicBezTo>
                  <a:pt x="9239957" y="6544067"/>
                  <a:pt x="9207649" y="6544067"/>
                  <a:pt x="9159188" y="6576375"/>
                </a:cubicBezTo>
                <a:cubicBezTo>
                  <a:pt x="9094573" y="6624836"/>
                  <a:pt x="9013804" y="6657144"/>
                  <a:pt x="8916882" y="6608683"/>
                </a:cubicBezTo>
                <a:cubicBezTo>
                  <a:pt x="8884574" y="6592528"/>
                  <a:pt x="8819960" y="6673297"/>
                  <a:pt x="8771497" y="6608683"/>
                </a:cubicBezTo>
                <a:cubicBezTo>
                  <a:pt x="8658421" y="6608683"/>
                  <a:pt x="8561499" y="6608683"/>
                  <a:pt x="8448422" y="6608683"/>
                </a:cubicBezTo>
                <a:cubicBezTo>
                  <a:pt x="8416114" y="6608683"/>
                  <a:pt x="8383808" y="6624836"/>
                  <a:pt x="8367653" y="6640990"/>
                </a:cubicBezTo>
                <a:cubicBezTo>
                  <a:pt x="8270731" y="6754066"/>
                  <a:pt x="8141501" y="6737913"/>
                  <a:pt x="8044579" y="6689451"/>
                </a:cubicBezTo>
                <a:cubicBezTo>
                  <a:pt x="7915348" y="6624836"/>
                  <a:pt x="7786118" y="6657144"/>
                  <a:pt x="7673041" y="6657144"/>
                </a:cubicBezTo>
                <a:cubicBezTo>
                  <a:pt x="7592274" y="6657144"/>
                  <a:pt x="7543811" y="6754066"/>
                  <a:pt x="7495350" y="6802527"/>
                </a:cubicBezTo>
                <a:cubicBezTo>
                  <a:pt x="7463043" y="6834835"/>
                  <a:pt x="7446888" y="6802527"/>
                  <a:pt x="7430735" y="6786374"/>
                </a:cubicBezTo>
                <a:cubicBezTo>
                  <a:pt x="7398427" y="6754066"/>
                  <a:pt x="7398427" y="6737913"/>
                  <a:pt x="7446888" y="6705605"/>
                </a:cubicBezTo>
                <a:cubicBezTo>
                  <a:pt x="7527657" y="6673297"/>
                  <a:pt x="7527657" y="6640990"/>
                  <a:pt x="7463043" y="6576375"/>
                </a:cubicBezTo>
                <a:cubicBezTo>
                  <a:pt x="7446888" y="6560221"/>
                  <a:pt x="7430735" y="6527914"/>
                  <a:pt x="7398427" y="6560221"/>
                </a:cubicBezTo>
                <a:cubicBezTo>
                  <a:pt x="7349966" y="6608683"/>
                  <a:pt x="7317658" y="6640990"/>
                  <a:pt x="7269198" y="6689451"/>
                </a:cubicBezTo>
                <a:cubicBezTo>
                  <a:pt x="7236889" y="6721758"/>
                  <a:pt x="7204582" y="6721758"/>
                  <a:pt x="7156122" y="6689451"/>
                </a:cubicBezTo>
                <a:cubicBezTo>
                  <a:pt x="7091506" y="6640990"/>
                  <a:pt x="6994583" y="6673297"/>
                  <a:pt x="6946122" y="6608683"/>
                </a:cubicBezTo>
                <a:cubicBezTo>
                  <a:pt x="6929968" y="6592528"/>
                  <a:pt x="6897661" y="6608683"/>
                  <a:pt x="6865353" y="6624836"/>
                </a:cubicBezTo>
                <a:cubicBezTo>
                  <a:pt x="6752276" y="6689451"/>
                  <a:pt x="6623046" y="6673297"/>
                  <a:pt x="6493816" y="6640990"/>
                </a:cubicBezTo>
                <a:cubicBezTo>
                  <a:pt x="6477662" y="6640990"/>
                  <a:pt x="6461509" y="6624836"/>
                  <a:pt x="6445355" y="6624836"/>
                </a:cubicBezTo>
                <a:cubicBezTo>
                  <a:pt x="6413047" y="6624836"/>
                  <a:pt x="6396894" y="6640990"/>
                  <a:pt x="6380740" y="6673297"/>
                </a:cubicBezTo>
                <a:cubicBezTo>
                  <a:pt x="6332279" y="6737913"/>
                  <a:pt x="6332279" y="6737913"/>
                  <a:pt x="6251510" y="6705605"/>
                </a:cubicBezTo>
                <a:cubicBezTo>
                  <a:pt x="6219202" y="6689451"/>
                  <a:pt x="6203049" y="6689451"/>
                  <a:pt x="6170741" y="6689451"/>
                </a:cubicBezTo>
                <a:cubicBezTo>
                  <a:pt x="6138433" y="6689451"/>
                  <a:pt x="6138433" y="6705605"/>
                  <a:pt x="6170741" y="6737913"/>
                </a:cubicBezTo>
                <a:cubicBezTo>
                  <a:pt x="6186894" y="6754066"/>
                  <a:pt x="6186894" y="6770220"/>
                  <a:pt x="6186894" y="6786374"/>
                </a:cubicBezTo>
                <a:cubicBezTo>
                  <a:pt x="6170741" y="6786374"/>
                  <a:pt x="6138433" y="6802527"/>
                  <a:pt x="6138433" y="6802527"/>
                </a:cubicBezTo>
                <a:cubicBezTo>
                  <a:pt x="6057664" y="6754066"/>
                  <a:pt x="5976895" y="6737913"/>
                  <a:pt x="5879973" y="6754066"/>
                </a:cubicBezTo>
                <a:cubicBezTo>
                  <a:pt x="5847665" y="6754066"/>
                  <a:pt x="5847665" y="6770220"/>
                  <a:pt x="5863819" y="6802527"/>
                </a:cubicBezTo>
                <a:cubicBezTo>
                  <a:pt x="5879973" y="6818681"/>
                  <a:pt x="5912280" y="6850989"/>
                  <a:pt x="5928434" y="6867142"/>
                </a:cubicBezTo>
                <a:cubicBezTo>
                  <a:pt x="5944589" y="6883296"/>
                  <a:pt x="5944589" y="6899450"/>
                  <a:pt x="5944589" y="6915604"/>
                </a:cubicBezTo>
                <a:cubicBezTo>
                  <a:pt x="5944589" y="6915604"/>
                  <a:pt x="5928434" y="6931758"/>
                  <a:pt x="5912280" y="6931758"/>
                </a:cubicBezTo>
                <a:cubicBezTo>
                  <a:pt x="5896127" y="6931758"/>
                  <a:pt x="5896127" y="6931758"/>
                  <a:pt x="5879973" y="6931758"/>
                </a:cubicBezTo>
                <a:cubicBezTo>
                  <a:pt x="5815358" y="6931758"/>
                  <a:pt x="5750742" y="6931758"/>
                  <a:pt x="5686128" y="6883296"/>
                </a:cubicBezTo>
                <a:cubicBezTo>
                  <a:pt x="5605359" y="6786374"/>
                  <a:pt x="5492282" y="6818681"/>
                  <a:pt x="5379206" y="6834835"/>
                </a:cubicBezTo>
                <a:cubicBezTo>
                  <a:pt x="5379206" y="6834835"/>
                  <a:pt x="5363052" y="6850989"/>
                  <a:pt x="5363052" y="6850989"/>
                </a:cubicBezTo>
                <a:cubicBezTo>
                  <a:pt x="5363052" y="6850989"/>
                  <a:pt x="5379206" y="6867142"/>
                  <a:pt x="5379206" y="6867142"/>
                </a:cubicBezTo>
                <a:cubicBezTo>
                  <a:pt x="5443821" y="6899450"/>
                  <a:pt x="5508436" y="6915604"/>
                  <a:pt x="5556898" y="6947911"/>
                </a:cubicBezTo>
                <a:cubicBezTo>
                  <a:pt x="5573051" y="6964065"/>
                  <a:pt x="5573051" y="6980219"/>
                  <a:pt x="5540744" y="6980219"/>
                </a:cubicBezTo>
                <a:cubicBezTo>
                  <a:pt x="5476129" y="6980219"/>
                  <a:pt x="5427667" y="7077141"/>
                  <a:pt x="5363052" y="6996372"/>
                </a:cubicBezTo>
                <a:cubicBezTo>
                  <a:pt x="5266129" y="6996372"/>
                  <a:pt x="5169207" y="6996372"/>
                  <a:pt x="5072284" y="6996372"/>
                </a:cubicBezTo>
                <a:cubicBezTo>
                  <a:pt x="5056130" y="6996372"/>
                  <a:pt x="5039977" y="7028680"/>
                  <a:pt x="5039977" y="7044834"/>
                </a:cubicBezTo>
                <a:cubicBezTo>
                  <a:pt x="5023823" y="7093295"/>
                  <a:pt x="5007669" y="7109449"/>
                  <a:pt x="4959208" y="7109449"/>
                </a:cubicBezTo>
                <a:cubicBezTo>
                  <a:pt x="4894593" y="7109449"/>
                  <a:pt x="4846132" y="7125602"/>
                  <a:pt x="4797670" y="7077141"/>
                </a:cubicBezTo>
                <a:cubicBezTo>
                  <a:pt x="4749209" y="7028680"/>
                  <a:pt x="4684594" y="7060988"/>
                  <a:pt x="4636133" y="7060988"/>
                </a:cubicBezTo>
                <a:cubicBezTo>
                  <a:pt x="4619979" y="7109449"/>
                  <a:pt x="4587671" y="7125602"/>
                  <a:pt x="4555364" y="7109449"/>
                </a:cubicBezTo>
                <a:cubicBezTo>
                  <a:pt x="4506902" y="7093295"/>
                  <a:pt x="4474595" y="7044834"/>
                  <a:pt x="4442287" y="7109449"/>
                </a:cubicBezTo>
                <a:cubicBezTo>
                  <a:pt x="4409980" y="7157910"/>
                  <a:pt x="4361518" y="7190218"/>
                  <a:pt x="4296903" y="7174064"/>
                </a:cubicBezTo>
                <a:cubicBezTo>
                  <a:pt x="4248442" y="7157910"/>
                  <a:pt x="4199981" y="7174064"/>
                  <a:pt x="4167673" y="7206371"/>
                </a:cubicBezTo>
                <a:cubicBezTo>
                  <a:pt x="4135366" y="7238679"/>
                  <a:pt x="4103058" y="7238679"/>
                  <a:pt x="4070751" y="7206371"/>
                </a:cubicBezTo>
                <a:cubicBezTo>
                  <a:pt x="4038443" y="7174064"/>
                  <a:pt x="4006135" y="7174064"/>
                  <a:pt x="3973828" y="7190218"/>
                </a:cubicBezTo>
                <a:cubicBezTo>
                  <a:pt x="3683060" y="7303294"/>
                  <a:pt x="3650752" y="7319448"/>
                  <a:pt x="3505369" y="7270987"/>
                </a:cubicBezTo>
                <a:cubicBezTo>
                  <a:pt x="3440753" y="7254833"/>
                  <a:pt x="3440753" y="7254833"/>
                  <a:pt x="3408446" y="7319448"/>
                </a:cubicBezTo>
                <a:cubicBezTo>
                  <a:pt x="3392292" y="7351755"/>
                  <a:pt x="3327677" y="7367909"/>
                  <a:pt x="3295369" y="7384063"/>
                </a:cubicBezTo>
                <a:cubicBezTo>
                  <a:pt x="3263062" y="7400216"/>
                  <a:pt x="3246908" y="7400216"/>
                  <a:pt x="3214600" y="7400216"/>
                </a:cubicBezTo>
                <a:cubicBezTo>
                  <a:pt x="3101524" y="7416371"/>
                  <a:pt x="3036909" y="7529446"/>
                  <a:pt x="2923833" y="7513293"/>
                </a:cubicBezTo>
                <a:cubicBezTo>
                  <a:pt x="2826910" y="7480985"/>
                  <a:pt x="2729987" y="7416371"/>
                  <a:pt x="2633065" y="7367909"/>
                </a:cubicBezTo>
                <a:cubicBezTo>
                  <a:pt x="2600757" y="7351755"/>
                  <a:pt x="2552296" y="7335602"/>
                  <a:pt x="2536142" y="7319448"/>
                </a:cubicBezTo>
                <a:cubicBezTo>
                  <a:pt x="2519988" y="7303294"/>
                  <a:pt x="2503835" y="7303294"/>
                  <a:pt x="2487681" y="7319448"/>
                </a:cubicBezTo>
                <a:cubicBezTo>
                  <a:pt x="2439220" y="7351755"/>
                  <a:pt x="2390758" y="7367909"/>
                  <a:pt x="2342297" y="7400216"/>
                </a:cubicBezTo>
                <a:cubicBezTo>
                  <a:pt x="2277682" y="7351755"/>
                  <a:pt x="2245374" y="7384063"/>
                  <a:pt x="2196913" y="7432524"/>
                </a:cubicBezTo>
                <a:cubicBezTo>
                  <a:pt x="2132298" y="7416371"/>
                  <a:pt x="2099990" y="7432524"/>
                  <a:pt x="2051529" y="7432524"/>
                </a:cubicBezTo>
                <a:cubicBezTo>
                  <a:pt x="2003068" y="7432524"/>
                  <a:pt x="1938453" y="7448678"/>
                  <a:pt x="1906145" y="7432524"/>
                </a:cubicBezTo>
                <a:cubicBezTo>
                  <a:pt x="1809222" y="7367909"/>
                  <a:pt x="1696146" y="7400216"/>
                  <a:pt x="1599223" y="7351755"/>
                </a:cubicBezTo>
                <a:cubicBezTo>
                  <a:pt x="1566916" y="7335602"/>
                  <a:pt x="1534608" y="7319448"/>
                  <a:pt x="1486147" y="7319448"/>
                </a:cubicBezTo>
                <a:cubicBezTo>
                  <a:pt x="1421532" y="7303294"/>
                  <a:pt x="1421532" y="7254833"/>
                  <a:pt x="1421532" y="7206371"/>
                </a:cubicBezTo>
                <a:cubicBezTo>
                  <a:pt x="1421532" y="7174064"/>
                  <a:pt x="1421532" y="7141757"/>
                  <a:pt x="1453839" y="7157910"/>
                </a:cubicBezTo>
                <a:cubicBezTo>
                  <a:pt x="1534608" y="7206371"/>
                  <a:pt x="1599223" y="7206371"/>
                  <a:pt x="1663838" y="7157910"/>
                </a:cubicBezTo>
                <a:cubicBezTo>
                  <a:pt x="1728454" y="7109449"/>
                  <a:pt x="1793069" y="7141757"/>
                  <a:pt x="1857684" y="7157910"/>
                </a:cubicBezTo>
                <a:cubicBezTo>
                  <a:pt x="1889991" y="7174064"/>
                  <a:pt x="1922299" y="7190218"/>
                  <a:pt x="1970760" y="7206371"/>
                </a:cubicBezTo>
                <a:cubicBezTo>
                  <a:pt x="2003068" y="7206371"/>
                  <a:pt x="2051529" y="7206371"/>
                  <a:pt x="2051529" y="7190218"/>
                </a:cubicBezTo>
                <a:cubicBezTo>
                  <a:pt x="2067683" y="7093295"/>
                  <a:pt x="2164605" y="7060988"/>
                  <a:pt x="2180759" y="6980219"/>
                </a:cubicBezTo>
                <a:cubicBezTo>
                  <a:pt x="2213067" y="6980219"/>
                  <a:pt x="2261528" y="6964065"/>
                  <a:pt x="2293836" y="6947911"/>
                </a:cubicBezTo>
                <a:cubicBezTo>
                  <a:pt x="2326143" y="6931758"/>
                  <a:pt x="2326143" y="6915604"/>
                  <a:pt x="2358451" y="6931758"/>
                </a:cubicBezTo>
                <a:cubicBezTo>
                  <a:pt x="2406912" y="6964065"/>
                  <a:pt x="2471527" y="6980219"/>
                  <a:pt x="2519988" y="6947911"/>
                </a:cubicBezTo>
                <a:cubicBezTo>
                  <a:pt x="2616911" y="6883296"/>
                  <a:pt x="2729987" y="6899450"/>
                  <a:pt x="2826910" y="6947911"/>
                </a:cubicBezTo>
                <a:cubicBezTo>
                  <a:pt x="2891525" y="6980219"/>
                  <a:pt x="2939987" y="6964065"/>
                  <a:pt x="2988448" y="6915604"/>
                </a:cubicBezTo>
                <a:cubicBezTo>
                  <a:pt x="3020755" y="6867142"/>
                  <a:pt x="3053063" y="6867142"/>
                  <a:pt x="3101524" y="6899450"/>
                </a:cubicBezTo>
                <a:cubicBezTo>
                  <a:pt x="3117678" y="6915604"/>
                  <a:pt x="3166139" y="6899450"/>
                  <a:pt x="3182293" y="6883296"/>
                </a:cubicBezTo>
                <a:cubicBezTo>
                  <a:pt x="3246908" y="6786374"/>
                  <a:pt x="3359984" y="6802527"/>
                  <a:pt x="3440753" y="6754066"/>
                </a:cubicBezTo>
                <a:cubicBezTo>
                  <a:pt x="3537676" y="6705605"/>
                  <a:pt x="3618445" y="6737913"/>
                  <a:pt x="3715367" y="6770220"/>
                </a:cubicBezTo>
                <a:cubicBezTo>
                  <a:pt x="3796136" y="6802527"/>
                  <a:pt x="3893059" y="6770220"/>
                  <a:pt x="3973828" y="6786374"/>
                </a:cubicBezTo>
                <a:cubicBezTo>
                  <a:pt x="4103058" y="6802527"/>
                  <a:pt x="4199981" y="6770220"/>
                  <a:pt x="4313057" y="6705605"/>
                </a:cubicBezTo>
                <a:cubicBezTo>
                  <a:pt x="4393826" y="6657144"/>
                  <a:pt x="4458441" y="6657144"/>
                  <a:pt x="4523056" y="6705605"/>
                </a:cubicBezTo>
                <a:cubicBezTo>
                  <a:pt x="4555364" y="6721758"/>
                  <a:pt x="4603825" y="6737913"/>
                  <a:pt x="4636133" y="6721758"/>
                </a:cubicBezTo>
                <a:cubicBezTo>
                  <a:pt x="4700748" y="6705605"/>
                  <a:pt x="4684594" y="6624836"/>
                  <a:pt x="4733055" y="6592528"/>
                </a:cubicBezTo>
                <a:cubicBezTo>
                  <a:pt x="4716901" y="6576375"/>
                  <a:pt x="4716901" y="6560221"/>
                  <a:pt x="4700748" y="6560221"/>
                </a:cubicBezTo>
                <a:cubicBezTo>
                  <a:pt x="4668440" y="6560221"/>
                  <a:pt x="4636133" y="6560221"/>
                  <a:pt x="4619979" y="6560221"/>
                </a:cubicBezTo>
                <a:cubicBezTo>
                  <a:pt x="4587671" y="6544067"/>
                  <a:pt x="4571517" y="6527914"/>
                  <a:pt x="4587671" y="6495606"/>
                </a:cubicBezTo>
                <a:cubicBezTo>
                  <a:pt x="4587671" y="6479452"/>
                  <a:pt x="4603825" y="6463298"/>
                  <a:pt x="4619979" y="6463298"/>
                </a:cubicBezTo>
                <a:cubicBezTo>
                  <a:pt x="4652286" y="6463298"/>
                  <a:pt x="4684594" y="6463298"/>
                  <a:pt x="4700748" y="6463298"/>
                </a:cubicBezTo>
                <a:cubicBezTo>
                  <a:pt x="4733055" y="6463298"/>
                  <a:pt x="4749209" y="6430991"/>
                  <a:pt x="4749209" y="6414837"/>
                </a:cubicBezTo>
                <a:cubicBezTo>
                  <a:pt x="4797670" y="6426953"/>
                  <a:pt x="4827959" y="6448154"/>
                  <a:pt x="4846889" y="6485257"/>
                </a:cubicBezTo>
                <a:lnTo>
                  <a:pt x="4852989" y="6502159"/>
                </a:lnTo>
                <a:lnTo>
                  <a:pt x="4846132" y="6511760"/>
                </a:lnTo>
                <a:cubicBezTo>
                  <a:pt x="4829978" y="6527914"/>
                  <a:pt x="4846132" y="6544067"/>
                  <a:pt x="4862285" y="6527914"/>
                </a:cubicBezTo>
                <a:cubicBezTo>
                  <a:pt x="4878439" y="6527914"/>
                  <a:pt x="4894593" y="6527914"/>
                  <a:pt x="4926900" y="6527914"/>
                </a:cubicBezTo>
                <a:cubicBezTo>
                  <a:pt x="4975362" y="6592528"/>
                  <a:pt x="4991515" y="6592528"/>
                  <a:pt x="5039977" y="6527914"/>
                </a:cubicBezTo>
                <a:cubicBezTo>
                  <a:pt x="5056130" y="6527914"/>
                  <a:pt x="5056130" y="6527914"/>
                  <a:pt x="5072284" y="6527914"/>
                </a:cubicBezTo>
                <a:cubicBezTo>
                  <a:pt x="5120746" y="6527914"/>
                  <a:pt x="5169207" y="6527914"/>
                  <a:pt x="5217668" y="6527914"/>
                </a:cubicBezTo>
                <a:cubicBezTo>
                  <a:pt x="5282283" y="6527914"/>
                  <a:pt x="5266129" y="6447145"/>
                  <a:pt x="5298437" y="6430991"/>
                </a:cubicBezTo>
                <a:cubicBezTo>
                  <a:pt x="5330745" y="6414837"/>
                  <a:pt x="5346898" y="6414837"/>
                  <a:pt x="5379206" y="6430991"/>
                </a:cubicBezTo>
                <a:cubicBezTo>
                  <a:pt x="5411514" y="6463298"/>
                  <a:pt x="5443821" y="6463298"/>
                  <a:pt x="5476129" y="6414837"/>
                </a:cubicBezTo>
                <a:cubicBezTo>
                  <a:pt x="5524590" y="6366376"/>
                  <a:pt x="5556898" y="6334068"/>
                  <a:pt x="5621512" y="6398683"/>
                </a:cubicBezTo>
                <a:cubicBezTo>
                  <a:pt x="5637667" y="6414837"/>
                  <a:pt x="5686128" y="6414837"/>
                  <a:pt x="5702281" y="6398683"/>
                </a:cubicBezTo>
                <a:cubicBezTo>
                  <a:pt x="5718435" y="6398683"/>
                  <a:pt x="5734589" y="6382530"/>
                  <a:pt x="5750742" y="6366376"/>
                </a:cubicBezTo>
                <a:cubicBezTo>
                  <a:pt x="5766897" y="6317914"/>
                  <a:pt x="5686128" y="6220992"/>
                  <a:pt x="5637667" y="6237146"/>
                </a:cubicBezTo>
                <a:cubicBezTo>
                  <a:pt x="5589205" y="6253300"/>
                  <a:pt x="5540744" y="6301761"/>
                  <a:pt x="5492282" y="6237146"/>
                </a:cubicBezTo>
                <a:cubicBezTo>
                  <a:pt x="5459975" y="6269453"/>
                  <a:pt x="5427667" y="6285607"/>
                  <a:pt x="5411514" y="6317914"/>
                </a:cubicBezTo>
                <a:cubicBezTo>
                  <a:pt x="5363052" y="6366376"/>
                  <a:pt x="5330745" y="6350222"/>
                  <a:pt x="5282283" y="6301761"/>
                </a:cubicBezTo>
                <a:cubicBezTo>
                  <a:pt x="5266129" y="6285607"/>
                  <a:pt x="5249976" y="6285607"/>
                  <a:pt x="5233822" y="6285607"/>
                </a:cubicBezTo>
                <a:lnTo>
                  <a:pt x="5233822" y="6253300"/>
                </a:lnTo>
                <a:lnTo>
                  <a:pt x="5217668" y="6253300"/>
                </a:lnTo>
                <a:cubicBezTo>
                  <a:pt x="5209591" y="6249262"/>
                  <a:pt x="5203533" y="6248252"/>
                  <a:pt x="5198738" y="6249262"/>
                </a:cubicBezTo>
                <a:lnTo>
                  <a:pt x="5193058" y="6253300"/>
                </a:lnTo>
                <a:lnTo>
                  <a:pt x="5169207" y="6253300"/>
                </a:lnTo>
                <a:lnTo>
                  <a:pt x="5154968" y="6286524"/>
                </a:lnTo>
                <a:lnTo>
                  <a:pt x="5140307" y="6287469"/>
                </a:lnTo>
                <a:cubicBezTo>
                  <a:pt x="5075818" y="6282831"/>
                  <a:pt x="5029881" y="6220992"/>
                  <a:pt x="4959208" y="6220992"/>
                </a:cubicBezTo>
                <a:cubicBezTo>
                  <a:pt x="4894593" y="6220992"/>
                  <a:pt x="4813824" y="6237146"/>
                  <a:pt x="4749209" y="6220992"/>
                </a:cubicBezTo>
                <a:cubicBezTo>
                  <a:pt x="4652286" y="6156377"/>
                  <a:pt x="4571517" y="6253300"/>
                  <a:pt x="4474595" y="6237146"/>
                </a:cubicBezTo>
                <a:cubicBezTo>
                  <a:pt x="4377672" y="6220992"/>
                  <a:pt x="4280750" y="6220992"/>
                  <a:pt x="4183827" y="6269453"/>
                </a:cubicBezTo>
                <a:cubicBezTo>
                  <a:pt x="4135366" y="6301761"/>
                  <a:pt x="4054597" y="6285607"/>
                  <a:pt x="3989982" y="6285607"/>
                </a:cubicBezTo>
                <a:cubicBezTo>
                  <a:pt x="3909213" y="6285607"/>
                  <a:pt x="3844597" y="6285607"/>
                  <a:pt x="3763829" y="6334068"/>
                </a:cubicBezTo>
                <a:cubicBezTo>
                  <a:pt x="3666906" y="6382530"/>
                  <a:pt x="3586137" y="6301761"/>
                  <a:pt x="3505369" y="6253300"/>
                </a:cubicBezTo>
                <a:cubicBezTo>
                  <a:pt x="3505369" y="6188684"/>
                  <a:pt x="3456907" y="6172531"/>
                  <a:pt x="3408446" y="6172531"/>
                </a:cubicBezTo>
                <a:cubicBezTo>
                  <a:pt x="3327677" y="6172531"/>
                  <a:pt x="3230754" y="6172531"/>
                  <a:pt x="3149985" y="6172531"/>
                </a:cubicBezTo>
                <a:cubicBezTo>
                  <a:pt x="3117678" y="6269453"/>
                  <a:pt x="3020755" y="6253300"/>
                  <a:pt x="2939987" y="6285607"/>
                </a:cubicBezTo>
                <a:cubicBezTo>
                  <a:pt x="2939987" y="6285607"/>
                  <a:pt x="2923833" y="6253300"/>
                  <a:pt x="2907679" y="6237146"/>
                </a:cubicBezTo>
                <a:cubicBezTo>
                  <a:pt x="2891525" y="6220992"/>
                  <a:pt x="2907679" y="6172531"/>
                  <a:pt x="2859218" y="6188684"/>
                </a:cubicBezTo>
                <a:cubicBezTo>
                  <a:pt x="2778449" y="6237146"/>
                  <a:pt x="2697680" y="6237146"/>
                  <a:pt x="2616911" y="6188684"/>
                </a:cubicBezTo>
                <a:cubicBezTo>
                  <a:pt x="2600757" y="6172531"/>
                  <a:pt x="2584603" y="6172531"/>
                  <a:pt x="2568450" y="6188684"/>
                </a:cubicBezTo>
                <a:cubicBezTo>
                  <a:pt x="2487681" y="6269453"/>
                  <a:pt x="2406912" y="6188684"/>
                  <a:pt x="2326143" y="6172531"/>
                </a:cubicBezTo>
                <a:cubicBezTo>
                  <a:pt x="2245374" y="6156377"/>
                  <a:pt x="2213067" y="6285607"/>
                  <a:pt x="2132298" y="6269453"/>
                </a:cubicBezTo>
                <a:cubicBezTo>
                  <a:pt x="2019221" y="6237146"/>
                  <a:pt x="1938453" y="6350222"/>
                  <a:pt x="1825376" y="6334068"/>
                </a:cubicBezTo>
                <a:cubicBezTo>
                  <a:pt x="1712300" y="6317914"/>
                  <a:pt x="1615377" y="6334068"/>
                  <a:pt x="1502301" y="6334068"/>
                </a:cubicBezTo>
                <a:cubicBezTo>
                  <a:pt x="1405378" y="6334068"/>
                  <a:pt x="1308456" y="6317914"/>
                  <a:pt x="1243840" y="6237146"/>
                </a:cubicBezTo>
                <a:cubicBezTo>
                  <a:pt x="1146918" y="6220992"/>
                  <a:pt x="1130764" y="6140223"/>
                  <a:pt x="1098457" y="6075608"/>
                </a:cubicBezTo>
                <a:cubicBezTo>
                  <a:pt x="1066149" y="6043301"/>
                  <a:pt x="1098457" y="5994839"/>
                  <a:pt x="1130764" y="5978686"/>
                </a:cubicBezTo>
                <a:cubicBezTo>
                  <a:pt x="1195379" y="5978686"/>
                  <a:pt x="1243840" y="5962532"/>
                  <a:pt x="1292302" y="5930224"/>
                </a:cubicBezTo>
                <a:cubicBezTo>
                  <a:pt x="1324609" y="5897917"/>
                  <a:pt x="1389224" y="5897917"/>
                  <a:pt x="1437686" y="5930224"/>
                </a:cubicBezTo>
                <a:cubicBezTo>
                  <a:pt x="1502301" y="5978686"/>
                  <a:pt x="1583070" y="5978686"/>
                  <a:pt x="1663838" y="5946378"/>
                </a:cubicBezTo>
                <a:cubicBezTo>
                  <a:pt x="1857684" y="5897917"/>
                  <a:pt x="1857684" y="5897917"/>
                  <a:pt x="2083836" y="5946378"/>
                </a:cubicBezTo>
                <a:cubicBezTo>
                  <a:pt x="2148452" y="5962532"/>
                  <a:pt x="2213067" y="5962532"/>
                  <a:pt x="2245374" y="5865609"/>
                </a:cubicBezTo>
                <a:cubicBezTo>
                  <a:pt x="2245374" y="5833302"/>
                  <a:pt x="2277682" y="5849456"/>
                  <a:pt x="2293836" y="5865609"/>
                </a:cubicBezTo>
                <a:cubicBezTo>
                  <a:pt x="2309989" y="5881763"/>
                  <a:pt x="2326143" y="5914070"/>
                  <a:pt x="2326143" y="5930224"/>
                </a:cubicBezTo>
                <a:cubicBezTo>
                  <a:pt x="2342297" y="5914070"/>
                  <a:pt x="2358451" y="5897917"/>
                  <a:pt x="2358451" y="5881763"/>
                </a:cubicBezTo>
                <a:cubicBezTo>
                  <a:pt x="2374604" y="5817148"/>
                  <a:pt x="2439220" y="5833302"/>
                  <a:pt x="2471527" y="5800995"/>
                </a:cubicBezTo>
                <a:cubicBezTo>
                  <a:pt x="2519988" y="5752533"/>
                  <a:pt x="2536142" y="5817148"/>
                  <a:pt x="2568450" y="5817148"/>
                </a:cubicBezTo>
                <a:cubicBezTo>
                  <a:pt x="2600757" y="5817148"/>
                  <a:pt x="2616911" y="5817148"/>
                  <a:pt x="2649218" y="5800995"/>
                </a:cubicBezTo>
                <a:cubicBezTo>
                  <a:pt x="2681526" y="5784840"/>
                  <a:pt x="2697680" y="5768687"/>
                  <a:pt x="2713834" y="5736379"/>
                </a:cubicBezTo>
                <a:cubicBezTo>
                  <a:pt x="2746141" y="5704072"/>
                  <a:pt x="2762295" y="5720226"/>
                  <a:pt x="2778449" y="5752533"/>
                </a:cubicBezTo>
                <a:cubicBezTo>
                  <a:pt x="2794602" y="5800995"/>
                  <a:pt x="2810756" y="5817148"/>
                  <a:pt x="2859218" y="5817148"/>
                </a:cubicBezTo>
                <a:cubicBezTo>
                  <a:pt x="2907679" y="5817148"/>
                  <a:pt x="2939987" y="5817148"/>
                  <a:pt x="2972294" y="5784840"/>
                </a:cubicBezTo>
                <a:cubicBezTo>
                  <a:pt x="3004602" y="5752533"/>
                  <a:pt x="3020755" y="5736379"/>
                  <a:pt x="3036909" y="5687918"/>
                </a:cubicBezTo>
                <a:cubicBezTo>
                  <a:pt x="2988448" y="5655610"/>
                  <a:pt x="3036909" y="5655610"/>
                  <a:pt x="3069217" y="5655610"/>
                </a:cubicBezTo>
                <a:cubicBezTo>
                  <a:pt x="3101524" y="5655610"/>
                  <a:pt x="3133832" y="5655610"/>
                  <a:pt x="3133832" y="5623303"/>
                </a:cubicBezTo>
                <a:cubicBezTo>
                  <a:pt x="3133832" y="5607149"/>
                  <a:pt x="3117678" y="5590995"/>
                  <a:pt x="3101524" y="5574842"/>
                </a:cubicBezTo>
                <a:cubicBezTo>
                  <a:pt x="3085370" y="5558688"/>
                  <a:pt x="3053063" y="5542534"/>
                  <a:pt x="3020755" y="5542534"/>
                </a:cubicBezTo>
                <a:cubicBezTo>
                  <a:pt x="2988448" y="5542534"/>
                  <a:pt x="2923833" y="5542534"/>
                  <a:pt x="2923833" y="5510226"/>
                </a:cubicBezTo>
                <a:cubicBezTo>
                  <a:pt x="2907679" y="5445612"/>
                  <a:pt x="2891525" y="5364843"/>
                  <a:pt x="2939987" y="5316382"/>
                </a:cubicBezTo>
                <a:cubicBezTo>
                  <a:pt x="2972294" y="5284074"/>
                  <a:pt x="3004602" y="5267920"/>
                  <a:pt x="3020755" y="5251766"/>
                </a:cubicBezTo>
                <a:cubicBezTo>
                  <a:pt x="3036909" y="5203305"/>
                  <a:pt x="3053063" y="5170998"/>
                  <a:pt x="3085370" y="5122536"/>
                </a:cubicBezTo>
                <a:cubicBezTo>
                  <a:pt x="3085370" y="5122536"/>
                  <a:pt x="3085370" y="5106383"/>
                  <a:pt x="3069217" y="5090229"/>
                </a:cubicBezTo>
                <a:cubicBezTo>
                  <a:pt x="3053063" y="5090229"/>
                  <a:pt x="3053063" y="5074075"/>
                  <a:pt x="3053063" y="5074075"/>
                </a:cubicBezTo>
                <a:cubicBezTo>
                  <a:pt x="3020755" y="5090229"/>
                  <a:pt x="2988448" y="5122536"/>
                  <a:pt x="2956140" y="5154844"/>
                </a:cubicBezTo>
                <a:cubicBezTo>
                  <a:pt x="2923833" y="5187151"/>
                  <a:pt x="2891525" y="5187151"/>
                  <a:pt x="2843064" y="5154844"/>
                </a:cubicBezTo>
                <a:cubicBezTo>
                  <a:pt x="2826910" y="5138690"/>
                  <a:pt x="2794602" y="5122536"/>
                  <a:pt x="2778449" y="5154844"/>
                </a:cubicBezTo>
                <a:cubicBezTo>
                  <a:pt x="2729987" y="5219459"/>
                  <a:pt x="2665372" y="5251766"/>
                  <a:pt x="2568450" y="5235613"/>
                </a:cubicBezTo>
                <a:cubicBezTo>
                  <a:pt x="2487681" y="5219459"/>
                  <a:pt x="2406912" y="5219459"/>
                  <a:pt x="2342297" y="5267920"/>
                </a:cubicBezTo>
                <a:cubicBezTo>
                  <a:pt x="2261528" y="5203305"/>
                  <a:pt x="2148452" y="5251766"/>
                  <a:pt x="2067683" y="5203305"/>
                </a:cubicBezTo>
                <a:cubicBezTo>
                  <a:pt x="2019221" y="5187151"/>
                  <a:pt x="1986914" y="5154844"/>
                  <a:pt x="1938453" y="5138690"/>
                </a:cubicBezTo>
                <a:cubicBezTo>
                  <a:pt x="1857684" y="5106383"/>
                  <a:pt x="1793069" y="5041768"/>
                  <a:pt x="1712300" y="5106383"/>
                </a:cubicBezTo>
                <a:cubicBezTo>
                  <a:pt x="1696146" y="5106383"/>
                  <a:pt x="1679992" y="5106383"/>
                  <a:pt x="1663838" y="5090229"/>
                </a:cubicBezTo>
                <a:cubicBezTo>
                  <a:pt x="1615377" y="5057921"/>
                  <a:pt x="1550762" y="5041768"/>
                  <a:pt x="1502301" y="5074075"/>
                </a:cubicBezTo>
                <a:cubicBezTo>
                  <a:pt x="1405378" y="5138690"/>
                  <a:pt x="1292302" y="5106383"/>
                  <a:pt x="1179225" y="5106383"/>
                </a:cubicBezTo>
                <a:cubicBezTo>
                  <a:pt x="1163072" y="5106383"/>
                  <a:pt x="1130764" y="5090229"/>
                  <a:pt x="1098457" y="5057921"/>
                </a:cubicBezTo>
                <a:cubicBezTo>
                  <a:pt x="1017688" y="4977152"/>
                  <a:pt x="920765" y="4977152"/>
                  <a:pt x="823842" y="5009460"/>
                </a:cubicBezTo>
                <a:cubicBezTo>
                  <a:pt x="710766" y="5041768"/>
                  <a:pt x="629997" y="4977152"/>
                  <a:pt x="629997" y="4880230"/>
                </a:cubicBezTo>
                <a:cubicBezTo>
                  <a:pt x="629997" y="4783307"/>
                  <a:pt x="629997" y="4767154"/>
                  <a:pt x="710766" y="4767154"/>
                </a:cubicBezTo>
                <a:cubicBezTo>
                  <a:pt x="791535" y="4767154"/>
                  <a:pt x="823842" y="4686385"/>
                  <a:pt x="904611" y="4702539"/>
                </a:cubicBezTo>
                <a:cubicBezTo>
                  <a:pt x="969226" y="4702539"/>
                  <a:pt x="1017688" y="4702539"/>
                  <a:pt x="1082303" y="4702539"/>
                </a:cubicBezTo>
                <a:cubicBezTo>
                  <a:pt x="1163072" y="4702539"/>
                  <a:pt x="1243840" y="4718692"/>
                  <a:pt x="1308456" y="4654077"/>
                </a:cubicBezTo>
                <a:cubicBezTo>
                  <a:pt x="1340763" y="4637924"/>
                  <a:pt x="1389224" y="4654077"/>
                  <a:pt x="1421532" y="4637924"/>
                </a:cubicBezTo>
                <a:cubicBezTo>
                  <a:pt x="1486147" y="4621770"/>
                  <a:pt x="1518454" y="4702539"/>
                  <a:pt x="1583070" y="4670231"/>
                </a:cubicBezTo>
                <a:cubicBezTo>
                  <a:pt x="1631531" y="4637924"/>
                  <a:pt x="1696146" y="4637924"/>
                  <a:pt x="1760761" y="4637924"/>
                </a:cubicBezTo>
                <a:cubicBezTo>
                  <a:pt x="1873838" y="4654077"/>
                  <a:pt x="1986914" y="4605616"/>
                  <a:pt x="2099990" y="4589462"/>
                </a:cubicBezTo>
                <a:cubicBezTo>
                  <a:pt x="2213067" y="4573308"/>
                  <a:pt x="2309989" y="4508693"/>
                  <a:pt x="2423066" y="4460232"/>
                </a:cubicBezTo>
                <a:cubicBezTo>
                  <a:pt x="2423066" y="4427925"/>
                  <a:pt x="2406912" y="4411771"/>
                  <a:pt x="2374604" y="4395617"/>
                </a:cubicBezTo>
                <a:cubicBezTo>
                  <a:pt x="2326143" y="4395617"/>
                  <a:pt x="2277682" y="4395617"/>
                  <a:pt x="2229221" y="4395617"/>
                </a:cubicBezTo>
                <a:cubicBezTo>
                  <a:pt x="2196913" y="4395617"/>
                  <a:pt x="2196913" y="4379463"/>
                  <a:pt x="2213067" y="4363310"/>
                </a:cubicBezTo>
                <a:cubicBezTo>
                  <a:pt x="2261528" y="4314848"/>
                  <a:pt x="2261528" y="4234080"/>
                  <a:pt x="2326143" y="4201772"/>
                </a:cubicBezTo>
                <a:lnTo>
                  <a:pt x="2600757" y="4121003"/>
                </a:lnTo>
                <a:cubicBezTo>
                  <a:pt x="2665372" y="4121003"/>
                  <a:pt x="2746141" y="4121003"/>
                  <a:pt x="2810756" y="4121003"/>
                </a:cubicBezTo>
                <a:cubicBezTo>
                  <a:pt x="2907679" y="4121003"/>
                  <a:pt x="2939987" y="4153311"/>
                  <a:pt x="2972294" y="4282541"/>
                </a:cubicBezTo>
                <a:cubicBezTo>
                  <a:pt x="2988448" y="4331002"/>
                  <a:pt x="3004602" y="4347156"/>
                  <a:pt x="3053063" y="4347156"/>
                </a:cubicBezTo>
                <a:cubicBezTo>
                  <a:pt x="3085370" y="4347156"/>
                  <a:pt x="3133832" y="4347156"/>
                  <a:pt x="3166139" y="4347156"/>
                </a:cubicBezTo>
                <a:cubicBezTo>
                  <a:pt x="3182293" y="4347156"/>
                  <a:pt x="3182293" y="4331002"/>
                  <a:pt x="3198447" y="4314848"/>
                </a:cubicBezTo>
                <a:cubicBezTo>
                  <a:pt x="3198447" y="4314848"/>
                  <a:pt x="3182293" y="4298695"/>
                  <a:pt x="3182293" y="4298695"/>
                </a:cubicBezTo>
                <a:cubicBezTo>
                  <a:pt x="3149985" y="4298695"/>
                  <a:pt x="3117678" y="4298695"/>
                  <a:pt x="3101524" y="4298695"/>
                </a:cubicBezTo>
                <a:cubicBezTo>
                  <a:pt x="3085370" y="4298695"/>
                  <a:pt x="3085370" y="4282541"/>
                  <a:pt x="3069217" y="4266387"/>
                </a:cubicBezTo>
                <a:cubicBezTo>
                  <a:pt x="3069217" y="4266387"/>
                  <a:pt x="3085370" y="4250233"/>
                  <a:pt x="3085370" y="4250233"/>
                </a:cubicBezTo>
                <a:cubicBezTo>
                  <a:pt x="3133832" y="4250233"/>
                  <a:pt x="3182293" y="4250233"/>
                  <a:pt x="3230754" y="4234080"/>
                </a:cubicBezTo>
                <a:cubicBezTo>
                  <a:pt x="3263062" y="4234080"/>
                  <a:pt x="3279215" y="4217926"/>
                  <a:pt x="3263062" y="4185618"/>
                </a:cubicBezTo>
                <a:cubicBezTo>
                  <a:pt x="3214600" y="4088695"/>
                  <a:pt x="3230754" y="4056388"/>
                  <a:pt x="3295369" y="4072542"/>
                </a:cubicBezTo>
                <a:cubicBezTo>
                  <a:pt x="3392292" y="4072542"/>
                  <a:pt x="3456907" y="4007927"/>
                  <a:pt x="3553830" y="4007927"/>
                </a:cubicBezTo>
                <a:cubicBezTo>
                  <a:pt x="3634599" y="4007927"/>
                  <a:pt x="3699214" y="3959465"/>
                  <a:pt x="3779982" y="3943312"/>
                </a:cubicBezTo>
                <a:cubicBezTo>
                  <a:pt x="3812290" y="3943312"/>
                  <a:pt x="3876905" y="3943312"/>
                  <a:pt x="3860751" y="3911004"/>
                </a:cubicBezTo>
                <a:cubicBezTo>
                  <a:pt x="3860751" y="3878697"/>
                  <a:pt x="3796136" y="3894850"/>
                  <a:pt x="3747675" y="3894850"/>
                </a:cubicBezTo>
                <a:cubicBezTo>
                  <a:pt x="3699214" y="3894850"/>
                  <a:pt x="3650752" y="3894850"/>
                  <a:pt x="3602291" y="3894850"/>
                </a:cubicBezTo>
                <a:cubicBezTo>
                  <a:pt x="3489215" y="3894850"/>
                  <a:pt x="3376138" y="3894850"/>
                  <a:pt x="3263062" y="3943312"/>
                </a:cubicBezTo>
                <a:cubicBezTo>
                  <a:pt x="3230754" y="3959465"/>
                  <a:pt x="3182293" y="3959465"/>
                  <a:pt x="3149985" y="3975619"/>
                </a:cubicBezTo>
                <a:cubicBezTo>
                  <a:pt x="3101524" y="4007927"/>
                  <a:pt x="3085370" y="3943312"/>
                  <a:pt x="3053063" y="3943312"/>
                </a:cubicBezTo>
                <a:cubicBezTo>
                  <a:pt x="3020755" y="3943312"/>
                  <a:pt x="3004602" y="3959465"/>
                  <a:pt x="2972294" y="3975619"/>
                </a:cubicBezTo>
                <a:cubicBezTo>
                  <a:pt x="2939987" y="3991773"/>
                  <a:pt x="2923833" y="3991773"/>
                  <a:pt x="2891525" y="3991773"/>
                </a:cubicBezTo>
                <a:cubicBezTo>
                  <a:pt x="2826910" y="4007927"/>
                  <a:pt x="2762295" y="3894850"/>
                  <a:pt x="2681526" y="3975619"/>
                </a:cubicBezTo>
                <a:cubicBezTo>
                  <a:pt x="2616911" y="4024080"/>
                  <a:pt x="2536142" y="3991773"/>
                  <a:pt x="2455373" y="3991773"/>
                </a:cubicBezTo>
                <a:cubicBezTo>
                  <a:pt x="2358451" y="3991773"/>
                  <a:pt x="2309989" y="4024080"/>
                  <a:pt x="2277682" y="4104849"/>
                </a:cubicBezTo>
                <a:cubicBezTo>
                  <a:pt x="2229221" y="4201772"/>
                  <a:pt x="2164605" y="4185618"/>
                  <a:pt x="2099990" y="4072542"/>
                </a:cubicBezTo>
                <a:cubicBezTo>
                  <a:pt x="2099990" y="4056388"/>
                  <a:pt x="2083836" y="4056388"/>
                  <a:pt x="2083836" y="4056388"/>
                </a:cubicBezTo>
                <a:cubicBezTo>
                  <a:pt x="2067683" y="4056388"/>
                  <a:pt x="2051529" y="4072542"/>
                  <a:pt x="2051529" y="4088695"/>
                </a:cubicBezTo>
                <a:cubicBezTo>
                  <a:pt x="2051529" y="4121003"/>
                  <a:pt x="2051529" y="4153311"/>
                  <a:pt x="2051529" y="4169464"/>
                </a:cubicBezTo>
                <a:cubicBezTo>
                  <a:pt x="2035375" y="4217926"/>
                  <a:pt x="1970760" y="4234080"/>
                  <a:pt x="1970760" y="4201772"/>
                </a:cubicBezTo>
                <a:cubicBezTo>
                  <a:pt x="1938453" y="4121003"/>
                  <a:pt x="1873838" y="4088695"/>
                  <a:pt x="1793069" y="4104849"/>
                </a:cubicBezTo>
                <a:cubicBezTo>
                  <a:pt x="1760761" y="4104849"/>
                  <a:pt x="1728454" y="4104849"/>
                  <a:pt x="1712300" y="4104849"/>
                </a:cubicBezTo>
                <a:cubicBezTo>
                  <a:pt x="1696146" y="4104849"/>
                  <a:pt x="1679992" y="4088695"/>
                  <a:pt x="1663838" y="4072542"/>
                </a:cubicBezTo>
                <a:cubicBezTo>
                  <a:pt x="1679992" y="4056388"/>
                  <a:pt x="1696146" y="4040234"/>
                  <a:pt x="1712300" y="4040234"/>
                </a:cubicBezTo>
                <a:cubicBezTo>
                  <a:pt x="1744607" y="4040234"/>
                  <a:pt x="1760761" y="4024080"/>
                  <a:pt x="1760761" y="3991773"/>
                </a:cubicBezTo>
                <a:cubicBezTo>
                  <a:pt x="1760761" y="3975619"/>
                  <a:pt x="1744607" y="3959465"/>
                  <a:pt x="1744607" y="3943312"/>
                </a:cubicBezTo>
                <a:cubicBezTo>
                  <a:pt x="1663838" y="4040234"/>
                  <a:pt x="1550762" y="3959465"/>
                  <a:pt x="1469993" y="4024080"/>
                </a:cubicBezTo>
                <a:cubicBezTo>
                  <a:pt x="1437686" y="4056388"/>
                  <a:pt x="1421532" y="4040234"/>
                  <a:pt x="1405378" y="3975619"/>
                </a:cubicBezTo>
                <a:cubicBezTo>
                  <a:pt x="1405378" y="3927158"/>
                  <a:pt x="1389224" y="3878697"/>
                  <a:pt x="1324609" y="3878697"/>
                </a:cubicBezTo>
                <a:cubicBezTo>
                  <a:pt x="1259994" y="3878697"/>
                  <a:pt x="1211533" y="3862543"/>
                  <a:pt x="1146918" y="3878697"/>
                </a:cubicBezTo>
                <a:cubicBezTo>
                  <a:pt x="1098457" y="3878697"/>
                  <a:pt x="1049995" y="3862543"/>
                  <a:pt x="1017688" y="3830235"/>
                </a:cubicBezTo>
                <a:cubicBezTo>
                  <a:pt x="953073" y="3749467"/>
                  <a:pt x="888457" y="3749467"/>
                  <a:pt x="807689" y="3797928"/>
                </a:cubicBezTo>
                <a:cubicBezTo>
                  <a:pt x="726920" y="3830235"/>
                  <a:pt x="662305" y="3894850"/>
                  <a:pt x="565382" y="3894850"/>
                </a:cubicBezTo>
                <a:cubicBezTo>
                  <a:pt x="565382" y="3830235"/>
                  <a:pt x="565382" y="3781774"/>
                  <a:pt x="468459" y="3765620"/>
                </a:cubicBezTo>
                <a:cubicBezTo>
                  <a:pt x="436152" y="3765620"/>
                  <a:pt x="403844" y="3733313"/>
                  <a:pt x="387691" y="3717159"/>
                </a:cubicBezTo>
                <a:cubicBezTo>
                  <a:pt x="387691" y="3701005"/>
                  <a:pt x="371537" y="3684851"/>
                  <a:pt x="371537" y="3668698"/>
                </a:cubicBezTo>
                <a:cubicBezTo>
                  <a:pt x="355383" y="3652544"/>
                  <a:pt x="323075" y="3620236"/>
                  <a:pt x="371537" y="3604083"/>
                </a:cubicBezTo>
                <a:cubicBezTo>
                  <a:pt x="403844" y="3587929"/>
                  <a:pt x="436152" y="3587929"/>
                  <a:pt x="452306" y="3604083"/>
                </a:cubicBezTo>
                <a:cubicBezTo>
                  <a:pt x="516921" y="3604083"/>
                  <a:pt x="565382" y="3587929"/>
                  <a:pt x="581536" y="3523314"/>
                </a:cubicBezTo>
                <a:cubicBezTo>
                  <a:pt x="597690" y="3474853"/>
                  <a:pt x="646151" y="3442545"/>
                  <a:pt x="678458" y="3410238"/>
                </a:cubicBezTo>
                <a:cubicBezTo>
                  <a:pt x="678458" y="3410238"/>
                  <a:pt x="662305" y="3377930"/>
                  <a:pt x="662305" y="3377930"/>
                </a:cubicBezTo>
                <a:cubicBezTo>
                  <a:pt x="533074" y="3377930"/>
                  <a:pt x="403844" y="3377930"/>
                  <a:pt x="274614" y="3377930"/>
                </a:cubicBezTo>
                <a:cubicBezTo>
                  <a:pt x="258460" y="3377930"/>
                  <a:pt x="242307" y="3361776"/>
                  <a:pt x="242307" y="3345623"/>
                </a:cubicBezTo>
                <a:cubicBezTo>
                  <a:pt x="242307" y="3345623"/>
                  <a:pt x="258460" y="3329469"/>
                  <a:pt x="258460" y="3329469"/>
                </a:cubicBezTo>
                <a:cubicBezTo>
                  <a:pt x="339229" y="3345623"/>
                  <a:pt x="403844" y="3281007"/>
                  <a:pt x="468459" y="3248700"/>
                </a:cubicBezTo>
                <a:cubicBezTo>
                  <a:pt x="500767" y="3232546"/>
                  <a:pt x="533074" y="3200239"/>
                  <a:pt x="565382" y="3200239"/>
                </a:cubicBezTo>
                <a:cubicBezTo>
                  <a:pt x="629997" y="3184085"/>
                  <a:pt x="710766" y="3200239"/>
                  <a:pt x="629997" y="3103316"/>
                </a:cubicBezTo>
                <a:cubicBezTo>
                  <a:pt x="662305" y="3071009"/>
                  <a:pt x="694612" y="3022547"/>
                  <a:pt x="726920" y="3006394"/>
                </a:cubicBezTo>
                <a:cubicBezTo>
                  <a:pt x="791535" y="2957932"/>
                  <a:pt x="775381" y="2925625"/>
                  <a:pt x="743073" y="2861010"/>
                </a:cubicBezTo>
                <a:cubicBezTo>
                  <a:pt x="726920" y="2828702"/>
                  <a:pt x="726920" y="2780241"/>
                  <a:pt x="726920" y="2747933"/>
                </a:cubicBezTo>
                <a:cubicBezTo>
                  <a:pt x="726920" y="2731780"/>
                  <a:pt x="694612" y="2731780"/>
                  <a:pt x="678458" y="2715626"/>
                </a:cubicBezTo>
                <a:cubicBezTo>
                  <a:pt x="662305" y="2602550"/>
                  <a:pt x="662305" y="2602550"/>
                  <a:pt x="597690" y="2602550"/>
                </a:cubicBezTo>
                <a:cubicBezTo>
                  <a:pt x="549228" y="2602550"/>
                  <a:pt x="500767" y="2602550"/>
                  <a:pt x="452306" y="2602550"/>
                </a:cubicBezTo>
                <a:cubicBezTo>
                  <a:pt x="436152" y="2602550"/>
                  <a:pt x="419998" y="2586396"/>
                  <a:pt x="403844" y="2586396"/>
                </a:cubicBezTo>
                <a:cubicBezTo>
                  <a:pt x="419998" y="2570242"/>
                  <a:pt x="419998" y="2554088"/>
                  <a:pt x="436152" y="2537934"/>
                </a:cubicBezTo>
                <a:cubicBezTo>
                  <a:pt x="500767" y="2505627"/>
                  <a:pt x="549228" y="2473319"/>
                  <a:pt x="613843" y="2441012"/>
                </a:cubicBezTo>
                <a:cubicBezTo>
                  <a:pt x="759227" y="2360243"/>
                  <a:pt x="759227" y="2344089"/>
                  <a:pt x="743073" y="2182552"/>
                </a:cubicBezTo>
                <a:cubicBezTo>
                  <a:pt x="743073" y="2166398"/>
                  <a:pt x="726920" y="2166398"/>
                  <a:pt x="710766" y="2150244"/>
                </a:cubicBezTo>
                <a:cubicBezTo>
                  <a:pt x="710766" y="2150244"/>
                  <a:pt x="694612" y="2166398"/>
                  <a:pt x="694612" y="2166398"/>
                </a:cubicBezTo>
                <a:cubicBezTo>
                  <a:pt x="694612" y="2214859"/>
                  <a:pt x="662305" y="2247167"/>
                  <a:pt x="646151" y="2263321"/>
                </a:cubicBezTo>
                <a:cubicBezTo>
                  <a:pt x="629997" y="2279474"/>
                  <a:pt x="597690" y="2295628"/>
                  <a:pt x="581536" y="2263321"/>
                </a:cubicBezTo>
                <a:cubicBezTo>
                  <a:pt x="565382" y="2247167"/>
                  <a:pt x="516921" y="2231013"/>
                  <a:pt x="549228" y="2198706"/>
                </a:cubicBezTo>
                <a:cubicBezTo>
                  <a:pt x="613843" y="2134090"/>
                  <a:pt x="581536" y="2069475"/>
                  <a:pt x="581536" y="2004860"/>
                </a:cubicBezTo>
                <a:cubicBezTo>
                  <a:pt x="581536" y="1907938"/>
                  <a:pt x="613843" y="1859476"/>
                  <a:pt x="710766" y="1827169"/>
                </a:cubicBezTo>
                <a:cubicBezTo>
                  <a:pt x="759227" y="1811015"/>
                  <a:pt x="807689" y="1794861"/>
                  <a:pt x="839996" y="1762554"/>
                </a:cubicBezTo>
                <a:cubicBezTo>
                  <a:pt x="936919" y="1681785"/>
                  <a:pt x="1001534" y="1714093"/>
                  <a:pt x="1066149" y="1794861"/>
                </a:cubicBezTo>
                <a:cubicBezTo>
                  <a:pt x="1098457" y="1843323"/>
                  <a:pt x="1146918" y="1827169"/>
                  <a:pt x="1195379" y="1794861"/>
                </a:cubicBezTo>
                <a:cubicBezTo>
                  <a:pt x="1211533" y="1778708"/>
                  <a:pt x="1243840" y="1746400"/>
                  <a:pt x="1259994" y="1746400"/>
                </a:cubicBezTo>
                <a:cubicBezTo>
                  <a:pt x="1292302" y="1730246"/>
                  <a:pt x="1340763" y="1714093"/>
                  <a:pt x="1373071" y="1730246"/>
                </a:cubicBezTo>
                <a:cubicBezTo>
                  <a:pt x="1566916" y="1843323"/>
                  <a:pt x="1744607" y="1794861"/>
                  <a:pt x="1922299" y="1681785"/>
                </a:cubicBezTo>
                <a:cubicBezTo>
                  <a:pt x="1938453" y="1665631"/>
                  <a:pt x="1954606" y="1665631"/>
                  <a:pt x="1970760" y="1665631"/>
                </a:cubicBezTo>
                <a:cubicBezTo>
                  <a:pt x="2083836" y="1681785"/>
                  <a:pt x="2067683" y="1601016"/>
                  <a:pt x="2083836" y="1536401"/>
                </a:cubicBezTo>
                <a:cubicBezTo>
                  <a:pt x="2083836" y="1504094"/>
                  <a:pt x="2116144" y="1487940"/>
                  <a:pt x="2148452" y="1504094"/>
                </a:cubicBezTo>
                <a:cubicBezTo>
                  <a:pt x="2164605" y="1504094"/>
                  <a:pt x="2180759" y="1520247"/>
                  <a:pt x="2196913" y="1536401"/>
                </a:cubicBezTo>
                <a:cubicBezTo>
                  <a:pt x="2213067" y="1552555"/>
                  <a:pt x="2196913" y="1568709"/>
                  <a:pt x="2196913" y="1601016"/>
                </a:cubicBezTo>
                <a:cubicBezTo>
                  <a:pt x="2213067" y="1633324"/>
                  <a:pt x="2213067" y="1665631"/>
                  <a:pt x="2245374" y="1665631"/>
                </a:cubicBezTo>
                <a:cubicBezTo>
                  <a:pt x="2277682" y="1681785"/>
                  <a:pt x="2326143" y="1649478"/>
                  <a:pt x="2342297" y="1617170"/>
                </a:cubicBezTo>
                <a:cubicBezTo>
                  <a:pt x="2374604" y="1584863"/>
                  <a:pt x="2390758" y="1536401"/>
                  <a:pt x="2406912" y="1487940"/>
                </a:cubicBezTo>
                <a:cubicBezTo>
                  <a:pt x="2439220" y="1455632"/>
                  <a:pt x="2471527" y="1423325"/>
                  <a:pt x="2536142" y="1423325"/>
                </a:cubicBezTo>
                <a:cubicBezTo>
                  <a:pt x="2584603" y="1423325"/>
                  <a:pt x="2600757" y="1439479"/>
                  <a:pt x="2616911" y="1487940"/>
                </a:cubicBezTo>
                <a:cubicBezTo>
                  <a:pt x="2616911" y="1536401"/>
                  <a:pt x="2633065" y="1584863"/>
                  <a:pt x="2568450" y="1601016"/>
                </a:cubicBezTo>
                <a:cubicBezTo>
                  <a:pt x="2552296" y="1665631"/>
                  <a:pt x="2503835" y="1665631"/>
                  <a:pt x="2455373" y="1665631"/>
                </a:cubicBezTo>
                <a:cubicBezTo>
                  <a:pt x="2419027" y="1665631"/>
                  <a:pt x="2400854" y="1674718"/>
                  <a:pt x="2387224" y="1699705"/>
                </a:cubicBezTo>
                <a:lnTo>
                  <a:pt x="2382943" y="1710067"/>
                </a:lnTo>
                <a:lnTo>
                  <a:pt x="2326143" y="1681785"/>
                </a:lnTo>
                <a:cubicBezTo>
                  <a:pt x="2318066" y="1714093"/>
                  <a:pt x="2309989" y="1750439"/>
                  <a:pt x="2314028" y="1784765"/>
                </a:cubicBezTo>
                <a:lnTo>
                  <a:pt x="2324590" y="1815973"/>
                </a:lnTo>
                <a:lnTo>
                  <a:pt x="2320086" y="1924092"/>
                </a:lnTo>
                <a:cubicBezTo>
                  <a:pt x="2318066" y="1972553"/>
                  <a:pt x="2309990" y="2021014"/>
                  <a:pt x="2277682" y="2069475"/>
                </a:cubicBezTo>
                <a:cubicBezTo>
                  <a:pt x="2245374" y="2117937"/>
                  <a:pt x="2326143" y="2214859"/>
                  <a:pt x="2390758" y="2198706"/>
                </a:cubicBezTo>
                <a:cubicBezTo>
                  <a:pt x="2455373" y="2182552"/>
                  <a:pt x="2519988" y="2101783"/>
                  <a:pt x="2600757" y="2198706"/>
                </a:cubicBezTo>
                <a:cubicBezTo>
                  <a:pt x="2697680" y="2117937"/>
                  <a:pt x="2810756" y="2182552"/>
                  <a:pt x="2907679" y="2150244"/>
                </a:cubicBezTo>
                <a:cubicBezTo>
                  <a:pt x="3004602" y="2117937"/>
                  <a:pt x="3133832" y="2134090"/>
                  <a:pt x="3198447" y="2004860"/>
                </a:cubicBezTo>
                <a:cubicBezTo>
                  <a:pt x="3214600" y="1972553"/>
                  <a:pt x="3279215" y="1956399"/>
                  <a:pt x="3327677" y="1940245"/>
                </a:cubicBezTo>
                <a:cubicBezTo>
                  <a:pt x="3440753" y="2053322"/>
                  <a:pt x="3521522" y="1907938"/>
                  <a:pt x="3618445" y="1891784"/>
                </a:cubicBezTo>
                <a:cubicBezTo>
                  <a:pt x="3634599" y="1891784"/>
                  <a:pt x="3634599" y="1875630"/>
                  <a:pt x="3650752" y="1875630"/>
                </a:cubicBezTo>
                <a:cubicBezTo>
                  <a:pt x="3876905" y="1907938"/>
                  <a:pt x="4070751" y="1730246"/>
                  <a:pt x="4296903" y="1746400"/>
                </a:cubicBezTo>
                <a:cubicBezTo>
                  <a:pt x="4393826" y="1697939"/>
                  <a:pt x="4506902" y="1697939"/>
                  <a:pt x="4603825" y="1665631"/>
                </a:cubicBezTo>
                <a:cubicBezTo>
                  <a:pt x="4619979" y="1665631"/>
                  <a:pt x="4619979" y="1633324"/>
                  <a:pt x="4619979" y="1617170"/>
                </a:cubicBezTo>
                <a:cubicBezTo>
                  <a:pt x="4619979" y="1584863"/>
                  <a:pt x="4603825" y="1584863"/>
                  <a:pt x="4587671" y="1601016"/>
                </a:cubicBezTo>
                <a:cubicBezTo>
                  <a:pt x="4571517" y="1617170"/>
                  <a:pt x="4555364" y="1633324"/>
                  <a:pt x="4539210" y="1633324"/>
                </a:cubicBezTo>
                <a:cubicBezTo>
                  <a:pt x="4458441" y="1665631"/>
                  <a:pt x="4409980" y="1520247"/>
                  <a:pt x="4329211" y="1601016"/>
                </a:cubicBezTo>
                <a:cubicBezTo>
                  <a:pt x="4264596" y="1665631"/>
                  <a:pt x="4183827" y="1617170"/>
                  <a:pt x="4103058" y="1633324"/>
                </a:cubicBezTo>
                <a:cubicBezTo>
                  <a:pt x="4086904" y="1633324"/>
                  <a:pt x="4086904" y="1633324"/>
                  <a:pt x="4070751" y="1633324"/>
                </a:cubicBezTo>
                <a:cubicBezTo>
                  <a:pt x="4022289" y="1617170"/>
                  <a:pt x="4054597" y="1584863"/>
                  <a:pt x="4070751" y="1568709"/>
                </a:cubicBezTo>
                <a:cubicBezTo>
                  <a:pt x="4086904" y="1552555"/>
                  <a:pt x="4086904" y="1520247"/>
                  <a:pt x="4054597" y="1536401"/>
                </a:cubicBezTo>
                <a:cubicBezTo>
                  <a:pt x="3925366" y="1568709"/>
                  <a:pt x="3909213" y="1407171"/>
                  <a:pt x="3812290" y="1374864"/>
                </a:cubicBezTo>
                <a:cubicBezTo>
                  <a:pt x="3812290" y="1342556"/>
                  <a:pt x="3812290" y="1310249"/>
                  <a:pt x="3828444" y="1294095"/>
                </a:cubicBezTo>
                <a:cubicBezTo>
                  <a:pt x="3893059" y="1277941"/>
                  <a:pt x="3973828" y="1277941"/>
                  <a:pt x="4006135" y="1181018"/>
                </a:cubicBezTo>
                <a:cubicBezTo>
                  <a:pt x="4022289" y="1148711"/>
                  <a:pt x="4135366" y="1148711"/>
                  <a:pt x="4135366" y="1181018"/>
                </a:cubicBezTo>
                <a:cubicBezTo>
                  <a:pt x="4167673" y="1310249"/>
                  <a:pt x="4345365" y="1261787"/>
                  <a:pt x="4393826" y="1374864"/>
                </a:cubicBezTo>
                <a:cubicBezTo>
                  <a:pt x="4409980" y="1391017"/>
                  <a:pt x="4426133" y="1391017"/>
                  <a:pt x="4442287" y="1391017"/>
                </a:cubicBezTo>
                <a:cubicBezTo>
                  <a:pt x="4474595" y="1374864"/>
                  <a:pt x="4506902" y="1358710"/>
                  <a:pt x="4539210" y="1342556"/>
                </a:cubicBezTo>
                <a:cubicBezTo>
                  <a:pt x="4523056" y="1181018"/>
                  <a:pt x="4619979" y="1132557"/>
                  <a:pt x="4716901" y="1084096"/>
                </a:cubicBezTo>
                <a:cubicBezTo>
                  <a:pt x="4797670" y="1035635"/>
                  <a:pt x="4910747" y="1084096"/>
                  <a:pt x="4991515" y="1003327"/>
                </a:cubicBezTo>
                <a:cubicBezTo>
                  <a:pt x="5120746" y="1051788"/>
                  <a:pt x="5201515" y="922558"/>
                  <a:pt x="5298437" y="890251"/>
                </a:cubicBezTo>
                <a:cubicBezTo>
                  <a:pt x="5314591" y="938712"/>
                  <a:pt x="5346898" y="954866"/>
                  <a:pt x="5379206" y="938712"/>
                </a:cubicBezTo>
                <a:cubicBezTo>
                  <a:pt x="5411514" y="922558"/>
                  <a:pt x="5443821" y="906404"/>
                  <a:pt x="5476129" y="890251"/>
                </a:cubicBezTo>
                <a:cubicBezTo>
                  <a:pt x="5492282" y="938712"/>
                  <a:pt x="5524590" y="971020"/>
                  <a:pt x="5556898" y="987173"/>
                </a:cubicBezTo>
                <a:cubicBezTo>
                  <a:pt x="5589205" y="1003327"/>
                  <a:pt x="5702281" y="954866"/>
                  <a:pt x="5702281" y="906404"/>
                </a:cubicBezTo>
                <a:cubicBezTo>
                  <a:pt x="5702281" y="890251"/>
                  <a:pt x="5669974" y="890251"/>
                  <a:pt x="5653820" y="874097"/>
                </a:cubicBezTo>
                <a:cubicBezTo>
                  <a:pt x="5637667" y="857943"/>
                  <a:pt x="5621512" y="857943"/>
                  <a:pt x="5605359" y="841789"/>
                </a:cubicBezTo>
                <a:cubicBezTo>
                  <a:pt x="5605359" y="841789"/>
                  <a:pt x="5621512" y="825636"/>
                  <a:pt x="5621512" y="825636"/>
                </a:cubicBezTo>
                <a:cubicBezTo>
                  <a:pt x="5686128" y="809482"/>
                  <a:pt x="5750742" y="809482"/>
                  <a:pt x="5815358" y="761021"/>
                </a:cubicBezTo>
                <a:cubicBezTo>
                  <a:pt x="5847665" y="728713"/>
                  <a:pt x="5879973" y="777174"/>
                  <a:pt x="5912280" y="793328"/>
                </a:cubicBezTo>
                <a:cubicBezTo>
                  <a:pt x="5960742" y="809482"/>
                  <a:pt x="6009203" y="793328"/>
                  <a:pt x="5993049" y="761021"/>
                </a:cubicBezTo>
                <a:cubicBezTo>
                  <a:pt x="5993049" y="680252"/>
                  <a:pt x="6041511" y="631791"/>
                  <a:pt x="6057664" y="567176"/>
                </a:cubicBezTo>
                <a:cubicBezTo>
                  <a:pt x="6073818" y="502560"/>
                  <a:pt x="6106126" y="518714"/>
                  <a:pt x="6138433" y="551022"/>
                </a:cubicBezTo>
                <a:cubicBezTo>
                  <a:pt x="6154587" y="567176"/>
                  <a:pt x="6170741" y="551022"/>
                  <a:pt x="6170741" y="534868"/>
                </a:cubicBezTo>
                <a:cubicBezTo>
                  <a:pt x="6186894" y="470253"/>
                  <a:pt x="6219202" y="454099"/>
                  <a:pt x="6267663" y="454099"/>
                </a:cubicBezTo>
                <a:cubicBezTo>
                  <a:pt x="6348432" y="454099"/>
                  <a:pt x="6429201" y="454099"/>
                  <a:pt x="6509970" y="454099"/>
                </a:cubicBezTo>
                <a:cubicBezTo>
                  <a:pt x="6574585" y="454099"/>
                  <a:pt x="6623046" y="454099"/>
                  <a:pt x="6671508" y="405638"/>
                </a:cubicBezTo>
                <a:cubicBezTo>
                  <a:pt x="6687662" y="389484"/>
                  <a:pt x="6719969" y="389484"/>
                  <a:pt x="6719969" y="389484"/>
                </a:cubicBezTo>
                <a:cubicBezTo>
                  <a:pt x="6784584" y="470253"/>
                  <a:pt x="6865353" y="421792"/>
                  <a:pt x="6929968" y="405638"/>
                </a:cubicBezTo>
                <a:cubicBezTo>
                  <a:pt x="7026891" y="470253"/>
                  <a:pt x="7107659" y="454099"/>
                  <a:pt x="7204582" y="405638"/>
                </a:cubicBezTo>
                <a:cubicBezTo>
                  <a:pt x="7253044" y="373330"/>
                  <a:pt x="7317658" y="389484"/>
                  <a:pt x="7366120" y="421792"/>
                </a:cubicBezTo>
                <a:cubicBezTo>
                  <a:pt x="7479196" y="486407"/>
                  <a:pt x="7495350" y="486407"/>
                  <a:pt x="7495350" y="551022"/>
                </a:cubicBezTo>
                <a:cubicBezTo>
                  <a:pt x="7495350" y="567176"/>
                  <a:pt x="7495350" y="599483"/>
                  <a:pt x="7495350" y="615637"/>
                </a:cubicBezTo>
                <a:cubicBezTo>
                  <a:pt x="7495350" y="631791"/>
                  <a:pt x="7511504" y="647944"/>
                  <a:pt x="7527657" y="647944"/>
                </a:cubicBezTo>
                <a:cubicBezTo>
                  <a:pt x="7559966" y="647944"/>
                  <a:pt x="7592274" y="647944"/>
                  <a:pt x="7592274" y="615637"/>
                </a:cubicBezTo>
                <a:cubicBezTo>
                  <a:pt x="7608427" y="567176"/>
                  <a:pt x="7592274" y="518714"/>
                  <a:pt x="7640734" y="486407"/>
                </a:cubicBezTo>
                <a:cubicBezTo>
                  <a:pt x="7673041" y="454099"/>
                  <a:pt x="7689195" y="421792"/>
                  <a:pt x="7737658" y="470253"/>
                </a:cubicBezTo>
                <a:cubicBezTo>
                  <a:pt x="7769964" y="502560"/>
                  <a:pt x="7802271" y="405638"/>
                  <a:pt x="7850733" y="470253"/>
                </a:cubicBezTo>
                <a:cubicBezTo>
                  <a:pt x="7899195" y="518714"/>
                  <a:pt x="7931502" y="486407"/>
                  <a:pt x="7979963" y="454099"/>
                </a:cubicBezTo>
                <a:cubicBezTo>
                  <a:pt x="7979963" y="454099"/>
                  <a:pt x="8012271" y="470253"/>
                  <a:pt x="8012271" y="486407"/>
                </a:cubicBezTo>
                <a:cubicBezTo>
                  <a:pt x="8012271" y="486407"/>
                  <a:pt x="8012271" y="502560"/>
                  <a:pt x="8012271" y="518714"/>
                </a:cubicBezTo>
                <a:cubicBezTo>
                  <a:pt x="8012271" y="551022"/>
                  <a:pt x="8012271" y="583329"/>
                  <a:pt x="8028426" y="599483"/>
                </a:cubicBezTo>
                <a:cubicBezTo>
                  <a:pt x="8076886" y="615637"/>
                  <a:pt x="8093039" y="567176"/>
                  <a:pt x="8109193" y="551022"/>
                </a:cubicBezTo>
                <a:cubicBezTo>
                  <a:pt x="8141501" y="518714"/>
                  <a:pt x="8157655" y="518714"/>
                  <a:pt x="8206116" y="551022"/>
                </a:cubicBezTo>
                <a:cubicBezTo>
                  <a:pt x="8238423" y="567176"/>
                  <a:pt x="8270731" y="518714"/>
                  <a:pt x="8286885" y="486407"/>
                </a:cubicBezTo>
                <a:cubicBezTo>
                  <a:pt x="8286885" y="454099"/>
                  <a:pt x="8254577" y="454099"/>
                  <a:pt x="8222271" y="454099"/>
                </a:cubicBezTo>
                <a:cubicBezTo>
                  <a:pt x="8206116" y="454099"/>
                  <a:pt x="8206116" y="437945"/>
                  <a:pt x="8206116" y="437945"/>
                </a:cubicBezTo>
                <a:cubicBezTo>
                  <a:pt x="8206116" y="437945"/>
                  <a:pt x="8206116" y="421792"/>
                  <a:pt x="8222271" y="421792"/>
                </a:cubicBezTo>
                <a:cubicBezTo>
                  <a:pt x="8222271" y="421792"/>
                  <a:pt x="8238423" y="405638"/>
                  <a:pt x="8254577" y="405638"/>
                </a:cubicBezTo>
                <a:cubicBezTo>
                  <a:pt x="8399961" y="421792"/>
                  <a:pt x="8513037" y="341023"/>
                  <a:pt x="8658421" y="341023"/>
                </a:cubicBezTo>
                <a:cubicBezTo>
                  <a:pt x="8755344" y="341023"/>
                  <a:pt x="8836113" y="341023"/>
                  <a:pt x="8933035" y="341023"/>
                </a:cubicBezTo>
                <a:cubicBezTo>
                  <a:pt x="8965344" y="341023"/>
                  <a:pt x="9013804" y="341023"/>
                  <a:pt x="9046112" y="373330"/>
                </a:cubicBezTo>
                <a:cubicBezTo>
                  <a:pt x="9126881" y="437945"/>
                  <a:pt x="9223803" y="389484"/>
                  <a:pt x="9304572" y="405638"/>
                </a:cubicBezTo>
                <a:cubicBezTo>
                  <a:pt x="9369187" y="324869"/>
                  <a:pt x="9466110" y="357177"/>
                  <a:pt x="9563033" y="341023"/>
                </a:cubicBezTo>
                <a:cubicBezTo>
                  <a:pt x="9595340" y="341023"/>
                  <a:pt x="9627647" y="276408"/>
                  <a:pt x="9643801" y="341023"/>
                </a:cubicBezTo>
                <a:cubicBezTo>
                  <a:pt x="9643801" y="357177"/>
                  <a:pt x="9627647" y="389484"/>
                  <a:pt x="9611494" y="421792"/>
                </a:cubicBezTo>
                <a:cubicBezTo>
                  <a:pt x="9595340" y="437945"/>
                  <a:pt x="9595340" y="454099"/>
                  <a:pt x="9611494" y="470253"/>
                </a:cubicBezTo>
                <a:cubicBezTo>
                  <a:pt x="9676109" y="470253"/>
                  <a:pt x="9756878" y="486407"/>
                  <a:pt x="9821493" y="470253"/>
                </a:cubicBezTo>
                <a:cubicBezTo>
                  <a:pt x="9886109" y="454099"/>
                  <a:pt x="9934569" y="437945"/>
                  <a:pt x="9999185" y="470253"/>
                </a:cubicBezTo>
                <a:cubicBezTo>
                  <a:pt x="10047647" y="486407"/>
                  <a:pt x="10079953" y="405638"/>
                  <a:pt x="10144569" y="454099"/>
                </a:cubicBezTo>
                <a:cubicBezTo>
                  <a:pt x="10193030" y="486407"/>
                  <a:pt x="10257645" y="470253"/>
                  <a:pt x="10306106" y="421792"/>
                </a:cubicBezTo>
                <a:cubicBezTo>
                  <a:pt x="10322261" y="405638"/>
                  <a:pt x="10370721" y="405638"/>
                  <a:pt x="10386876" y="421792"/>
                </a:cubicBezTo>
                <a:cubicBezTo>
                  <a:pt x="10435337" y="454099"/>
                  <a:pt x="10499952" y="454099"/>
                  <a:pt x="10548413" y="454099"/>
                </a:cubicBezTo>
                <a:cubicBezTo>
                  <a:pt x="10661489" y="470253"/>
                  <a:pt x="10742258" y="437945"/>
                  <a:pt x="10774566" y="308715"/>
                </a:cubicBezTo>
                <a:cubicBezTo>
                  <a:pt x="10774566" y="292562"/>
                  <a:pt x="10790720" y="292562"/>
                  <a:pt x="10790720" y="292562"/>
                </a:cubicBezTo>
                <a:cubicBezTo>
                  <a:pt x="10806874" y="260254"/>
                  <a:pt x="10823028" y="276408"/>
                  <a:pt x="10823028" y="292562"/>
                </a:cubicBezTo>
                <a:cubicBezTo>
                  <a:pt x="10823028" y="324869"/>
                  <a:pt x="10806874" y="373330"/>
                  <a:pt x="10806874" y="405638"/>
                </a:cubicBezTo>
                <a:cubicBezTo>
                  <a:pt x="10806874" y="421792"/>
                  <a:pt x="10774566" y="437945"/>
                  <a:pt x="10790720" y="454099"/>
                </a:cubicBezTo>
                <a:cubicBezTo>
                  <a:pt x="10806874" y="486407"/>
                  <a:pt x="10839181" y="470253"/>
                  <a:pt x="10871489" y="454099"/>
                </a:cubicBezTo>
                <a:cubicBezTo>
                  <a:pt x="10903795" y="437945"/>
                  <a:pt x="10936103" y="421792"/>
                  <a:pt x="10984565" y="405638"/>
                </a:cubicBezTo>
                <a:cubicBezTo>
                  <a:pt x="11097641" y="389484"/>
                  <a:pt x="11210718" y="421792"/>
                  <a:pt x="11323794" y="341023"/>
                </a:cubicBezTo>
                <a:cubicBezTo>
                  <a:pt x="11360140" y="316792"/>
                  <a:pt x="11405572" y="328908"/>
                  <a:pt x="11453276" y="336480"/>
                </a:cubicBezTo>
                <a:lnTo>
                  <a:pt x="11486464" y="339607"/>
                </a:lnTo>
                <a:lnTo>
                  <a:pt x="11485331" y="341023"/>
                </a:lnTo>
                <a:lnTo>
                  <a:pt x="11492516" y="340178"/>
                </a:lnTo>
                <a:lnTo>
                  <a:pt x="11501484" y="341023"/>
                </a:lnTo>
                <a:cubicBezTo>
                  <a:pt x="11501484" y="373330"/>
                  <a:pt x="11517639" y="389484"/>
                  <a:pt x="11549947" y="389484"/>
                </a:cubicBezTo>
                <a:cubicBezTo>
                  <a:pt x="11630715" y="389484"/>
                  <a:pt x="11711485" y="389484"/>
                  <a:pt x="11792254" y="389484"/>
                </a:cubicBezTo>
                <a:cubicBezTo>
                  <a:pt x="11889175" y="389484"/>
                  <a:pt x="11986099" y="389484"/>
                  <a:pt x="12083022" y="437945"/>
                </a:cubicBezTo>
                <a:cubicBezTo>
                  <a:pt x="12179945" y="470253"/>
                  <a:pt x="12293020" y="470253"/>
                  <a:pt x="12389943" y="389484"/>
                </a:cubicBezTo>
                <a:cubicBezTo>
                  <a:pt x="12438405" y="357177"/>
                  <a:pt x="12503019" y="308715"/>
                  <a:pt x="12567635" y="389484"/>
                </a:cubicBezTo>
                <a:cubicBezTo>
                  <a:pt x="12583789" y="405638"/>
                  <a:pt x="12648403" y="405638"/>
                  <a:pt x="12680711" y="373330"/>
                </a:cubicBezTo>
                <a:cubicBezTo>
                  <a:pt x="12761480" y="292562"/>
                  <a:pt x="12826095" y="357177"/>
                  <a:pt x="12874556" y="405638"/>
                </a:cubicBezTo>
                <a:cubicBezTo>
                  <a:pt x="12923018" y="454099"/>
                  <a:pt x="12939171" y="421792"/>
                  <a:pt x="12939171" y="373330"/>
                </a:cubicBezTo>
                <a:cubicBezTo>
                  <a:pt x="12939171" y="357177"/>
                  <a:pt x="12955324" y="324869"/>
                  <a:pt x="12971479" y="324869"/>
                </a:cubicBezTo>
                <a:cubicBezTo>
                  <a:pt x="13036094" y="373330"/>
                  <a:pt x="13084555" y="324869"/>
                  <a:pt x="13116862" y="244100"/>
                </a:cubicBezTo>
                <a:cubicBezTo>
                  <a:pt x="13133017" y="211793"/>
                  <a:pt x="13181478" y="211793"/>
                  <a:pt x="13213786" y="195639"/>
                </a:cubicBezTo>
                <a:cubicBezTo>
                  <a:pt x="13294555" y="163331"/>
                  <a:pt x="13359168" y="163331"/>
                  <a:pt x="13407630" y="227947"/>
                </a:cubicBezTo>
                <a:cubicBezTo>
                  <a:pt x="13472245" y="292562"/>
                  <a:pt x="13488399" y="292562"/>
                  <a:pt x="13553014" y="211793"/>
                </a:cubicBezTo>
                <a:cubicBezTo>
                  <a:pt x="13553014" y="211793"/>
                  <a:pt x="13553014" y="195639"/>
                  <a:pt x="13553014" y="179485"/>
                </a:cubicBezTo>
                <a:cubicBezTo>
                  <a:pt x="13601475" y="163331"/>
                  <a:pt x="13649936" y="131024"/>
                  <a:pt x="13698398" y="114870"/>
                </a:cubicBezTo>
                <a:cubicBezTo>
                  <a:pt x="13827628" y="50255"/>
                  <a:pt x="13827628" y="50255"/>
                  <a:pt x="13843781" y="195639"/>
                </a:cubicBezTo>
                <a:cubicBezTo>
                  <a:pt x="13843781" y="211793"/>
                  <a:pt x="13843781" y="227947"/>
                  <a:pt x="13843781" y="260254"/>
                </a:cubicBezTo>
                <a:cubicBezTo>
                  <a:pt x="13843781" y="276408"/>
                  <a:pt x="13859936" y="276408"/>
                  <a:pt x="13859936" y="276408"/>
                </a:cubicBezTo>
                <a:cubicBezTo>
                  <a:pt x="13876089" y="276408"/>
                  <a:pt x="13892243" y="276408"/>
                  <a:pt x="13908397" y="260254"/>
                </a:cubicBezTo>
                <a:cubicBezTo>
                  <a:pt x="13940705" y="227947"/>
                  <a:pt x="13956858" y="195639"/>
                  <a:pt x="13956858" y="163331"/>
                </a:cubicBezTo>
                <a:cubicBezTo>
                  <a:pt x="13973012" y="114870"/>
                  <a:pt x="13940705" y="50255"/>
                  <a:pt x="13989165" y="34101"/>
                </a:cubicBezTo>
                <a:cubicBezTo>
                  <a:pt x="14053781" y="1794"/>
                  <a:pt x="14102242" y="1794"/>
                  <a:pt x="14150703" y="1794"/>
                </a:cubicBezTo>
                <a:cubicBezTo>
                  <a:pt x="14174934" y="1794"/>
                  <a:pt x="14199164" y="784"/>
                  <a:pt x="14223395" y="280"/>
                </a:cubicBezTo>
                <a:close/>
              </a:path>
            </a:pathLst>
          </a:custGeom>
          <a:solidFill>
            <a:schemeClr val="bg1"/>
          </a:solidFill>
          <a:ln w="1615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D972DD0-3832-4067-994B-7BA7B96C22AD}"/>
              </a:ext>
            </a:extLst>
          </p:cNvPr>
          <p:cNvSpPr/>
          <p:nvPr/>
        </p:nvSpPr>
        <p:spPr>
          <a:xfrm rot="6154942">
            <a:off x="9378908" y="-3693445"/>
            <a:ext cx="4559536" cy="7826974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2" name="your logo">
            <a:extLst>
              <a:ext uri="{FF2B5EF4-FFF2-40B4-BE49-F238E27FC236}">
                <a16:creationId xmlns:a16="http://schemas.microsoft.com/office/drawing/2014/main" id="{54C6F4A4-8E17-4FEB-8835-93323137A3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697748" y="528271"/>
            <a:ext cx="976266" cy="515252"/>
          </a:xfrm>
          <a:prstGeom prst="rect">
            <a:avLst/>
          </a:prstGeom>
        </p:spPr>
      </p:pic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28C52DF-85D7-476B-80B2-CD09AE4CCA4F}"/>
              </a:ext>
            </a:extLst>
          </p:cNvPr>
          <p:cNvSpPr/>
          <p:nvPr/>
        </p:nvSpPr>
        <p:spPr>
          <a:xfrm rot="13500000">
            <a:off x="7101560" y="3469700"/>
            <a:ext cx="7304576" cy="15248727"/>
          </a:xfrm>
          <a:custGeom>
            <a:avLst/>
            <a:gdLst>
              <a:gd name="connsiteX0" fmla="*/ 7084246 w 7304576"/>
              <a:gd name="connsiteY0" fmla="*/ 6345731 h 15248727"/>
              <a:gd name="connsiteX1" fmla="*/ 5819385 w 7304576"/>
              <a:gd name="connsiteY1" fmla="*/ 7610593 h 15248727"/>
              <a:gd name="connsiteX2" fmla="*/ 7303557 w 7304576"/>
              <a:gd name="connsiteY2" fmla="*/ 9094765 h 15248727"/>
              <a:gd name="connsiteX3" fmla="*/ 7087306 w 7304576"/>
              <a:gd name="connsiteY3" fmla="*/ 9311016 h 15248727"/>
              <a:gd name="connsiteX4" fmla="*/ 7085266 w 7304576"/>
              <a:gd name="connsiteY4" fmla="*/ 9308976 h 15248727"/>
              <a:gd name="connsiteX5" fmla="*/ 5820404 w 7304576"/>
              <a:gd name="connsiteY5" fmla="*/ 10573838 h 15248727"/>
              <a:gd name="connsiteX6" fmla="*/ 7304577 w 7304576"/>
              <a:gd name="connsiteY6" fmla="*/ 12058010 h 15248727"/>
              <a:gd name="connsiteX7" fmla="*/ 7286216 w 7304576"/>
              <a:gd name="connsiteY7" fmla="*/ 12076372 h 15248727"/>
              <a:gd name="connsiteX8" fmla="*/ 7289276 w 7304576"/>
              <a:gd name="connsiteY8" fmla="*/ 12079431 h 15248727"/>
              <a:gd name="connsiteX9" fmla="*/ 5820404 w 7304576"/>
              <a:gd name="connsiteY9" fmla="*/ 13548303 h 15248727"/>
              <a:gd name="connsiteX10" fmla="*/ 7304577 w 7304576"/>
              <a:gd name="connsiteY10" fmla="*/ 15032476 h 15248727"/>
              <a:gd name="connsiteX11" fmla="*/ 7088327 w 7304576"/>
              <a:gd name="connsiteY11" fmla="*/ 15248727 h 15248727"/>
              <a:gd name="connsiteX12" fmla="*/ 5385863 w 7304576"/>
              <a:gd name="connsiteY12" fmla="*/ 13547283 h 15248727"/>
              <a:gd name="connsiteX13" fmla="*/ 6872076 w 7304576"/>
              <a:gd name="connsiteY13" fmla="*/ 12061071 h 15248727"/>
              <a:gd name="connsiteX14" fmla="*/ 5385863 w 7304576"/>
              <a:gd name="connsiteY14" fmla="*/ 10574858 h 15248727"/>
              <a:gd name="connsiteX15" fmla="*/ 6866976 w 7304576"/>
              <a:gd name="connsiteY15" fmla="*/ 9093745 h 15248727"/>
              <a:gd name="connsiteX16" fmla="*/ 5385863 w 7304576"/>
              <a:gd name="connsiteY16" fmla="*/ 7611613 h 15248727"/>
              <a:gd name="connsiteX17" fmla="*/ 6866976 w 7304576"/>
              <a:gd name="connsiteY17" fmla="*/ 6130501 h 15248727"/>
              <a:gd name="connsiteX18" fmla="*/ 5385863 w 7304576"/>
              <a:gd name="connsiteY18" fmla="*/ 4648368 h 15248727"/>
              <a:gd name="connsiteX19" fmla="*/ 6866976 w 7304576"/>
              <a:gd name="connsiteY19" fmla="*/ 3167255 h 15248727"/>
              <a:gd name="connsiteX20" fmla="*/ 5385863 w 7304576"/>
              <a:gd name="connsiteY20" fmla="*/ 1685123 h 15248727"/>
              <a:gd name="connsiteX21" fmla="*/ 7070986 w 7304576"/>
              <a:gd name="connsiteY21" fmla="*/ 0 h 15248727"/>
              <a:gd name="connsiteX22" fmla="*/ 7287236 w 7304576"/>
              <a:gd name="connsiteY22" fmla="*/ 216251 h 15248727"/>
              <a:gd name="connsiteX23" fmla="*/ 5818365 w 7304576"/>
              <a:gd name="connsiteY23" fmla="*/ 1685123 h 15248727"/>
              <a:gd name="connsiteX24" fmla="*/ 7302537 w 7304576"/>
              <a:gd name="connsiteY24" fmla="*/ 3169295 h 15248727"/>
              <a:gd name="connsiteX25" fmla="*/ 7086287 w 7304576"/>
              <a:gd name="connsiteY25" fmla="*/ 3385546 h 15248727"/>
              <a:gd name="connsiteX26" fmla="*/ 7083227 w 7304576"/>
              <a:gd name="connsiteY26" fmla="*/ 3382486 h 15248727"/>
              <a:gd name="connsiteX27" fmla="*/ 5818365 w 7304576"/>
              <a:gd name="connsiteY27" fmla="*/ 4647348 h 15248727"/>
              <a:gd name="connsiteX28" fmla="*/ 7302537 w 7304576"/>
              <a:gd name="connsiteY28" fmla="*/ 6131520 h 15248727"/>
              <a:gd name="connsiteX29" fmla="*/ 7086287 w 7304576"/>
              <a:gd name="connsiteY29" fmla="*/ 6347771 h 15248727"/>
              <a:gd name="connsiteX30" fmla="*/ 7084246 w 7304576"/>
              <a:gd name="connsiteY30" fmla="*/ 6345731 h 15248727"/>
              <a:gd name="connsiteX31" fmla="*/ 5739821 w 7304576"/>
              <a:gd name="connsiteY31" fmla="*/ 6348791 h 15248727"/>
              <a:gd name="connsiteX32" fmla="*/ 5956071 w 7304576"/>
              <a:gd name="connsiteY32" fmla="*/ 6132541 h 15248727"/>
              <a:gd name="connsiteX33" fmla="*/ 4471899 w 7304576"/>
              <a:gd name="connsiteY33" fmla="*/ 4648368 h 15248727"/>
              <a:gd name="connsiteX34" fmla="*/ 5736761 w 7304576"/>
              <a:gd name="connsiteY34" fmla="*/ 3383506 h 15248727"/>
              <a:gd name="connsiteX35" fmla="*/ 5739821 w 7304576"/>
              <a:gd name="connsiteY35" fmla="*/ 3386566 h 15248727"/>
              <a:gd name="connsiteX36" fmla="*/ 5956071 w 7304576"/>
              <a:gd name="connsiteY36" fmla="*/ 3170315 h 15248727"/>
              <a:gd name="connsiteX37" fmla="*/ 4471899 w 7304576"/>
              <a:gd name="connsiteY37" fmla="*/ 1685123 h 15248727"/>
              <a:gd name="connsiteX38" fmla="*/ 5940771 w 7304576"/>
              <a:gd name="connsiteY38" fmla="*/ 216251 h 15248727"/>
              <a:gd name="connsiteX39" fmla="*/ 5724520 w 7304576"/>
              <a:gd name="connsiteY39" fmla="*/ 0 h 15248727"/>
              <a:gd name="connsiteX40" fmla="*/ 4039397 w 7304576"/>
              <a:gd name="connsiteY40" fmla="*/ 1685123 h 15248727"/>
              <a:gd name="connsiteX41" fmla="*/ 5520510 w 7304576"/>
              <a:gd name="connsiteY41" fmla="*/ 3166235 h 15248727"/>
              <a:gd name="connsiteX42" fmla="*/ 4039397 w 7304576"/>
              <a:gd name="connsiteY42" fmla="*/ 4648368 h 15248727"/>
              <a:gd name="connsiteX43" fmla="*/ 5520510 w 7304576"/>
              <a:gd name="connsiteY43" fmla="*/ 6129481 h 15248727"/>
              <a:gd name="connsiteX44" fmla="*/ 4039397 w 7304576"/>
              <a:gd name="connsiteY44" fmla="*/ 7611613 h 15248727"/>
              <a:gd name="connsiteX45" fmla="*/ 5520510 w 7304576"/>
              <a:gd name="connsiteY45" fmla="*/ 9092726 h 15248727"/>
              <a:gd name="connsiteX46" fmla="*/ 4039397 w 7304576"/>
              <a:gd name="connsiteY46" fmla="*/ 10574858 h 15248727"/>
              <a:gd name="connsiteX47" fmla="*/ 5525610 w 7304576"/>
              <a:gd name="connsiteY47" fmla="*/ 12061071 h 15248727"/>
              <a:gd name="connsiteX48" fmla="*/ 4039397 w 7304576"/>
              <a:gd name="connsiteY48" fmla="*/ 13547283 h 15248727"/>
              <a:gd name="connsiteX49" fmla="*/ 5739821 w 7304576"/>
              <a:gd name="connsiteY49" fmla="*/ 15247707 h 15248727"/>
              <a:gd name="connsiteX50" fmla="*/ 5956071 w 7304576"/>
              <a:gd name="connsiteY50" fmla="*/ 15031456 h 15248727"/>
              <a:gd name="connsiteX51" fmla="*/ 4471899 w 7304576"/>
              <a:gd name="connsiteY51" fmla="*/ 13547283 h 15248727"/>
              <a:gd name="connsiteX52" fmla="*/ 5940771 w 7304576"/>
              <a:gd name="connsiteY52" fmla="*/ 12078411 h 15248727"/>
              <a:gd name="connsiteX53" fmla="*/ 5937710 w 7304576"/>
              <a:gd name="connsiteY53" fmla="*/ 12075352 h 15248727"/>
              <a:gd name="connsiteX54" fmla="*/ 5956071 w 7304576"/>
              <a:gd name="connsiteY54" fmla="*/ 12056991 h 15248727"/>
              <a:gd name="connsiteX55" fmla="*/ 4471899 w 7304576"/>
              <a:gd name="connsiteY55" fmla="*/ 10572818 h 15248727"/>
              <a:gd name="connsiteX56" fmla="*/ 5736761 w 7304576"/>
              <a:gd name="connsiteY56" fmla="*/ 9307956 h 15248727"/>
              <a:gd name="connsiteX57" fmla="*/ 5738800 w 7304576"/>
              <a:gd name="connsiteY57" fmla="*/ 9309996 h 15248727"/>
              <a:gd name="connsiteX58" fmla="*/ 5955051 w 7304576"/>
              <a:gd name="connsiteY58" fmla="*/ 9093745 h 15248727"/>
              <a:gd name="connsiteX59" fmla="*/ 4471899 w 7304576"/>
              <a:gd name="connsiteY59" fmla="*/ 7611613 h 15248727"/>
              <a:gd name="connsiteX60" fmla="*/ 5736761 w 7304576"/>
              <a:gd name="connsiteY60" fmla="*/ 6346751 h 15248727"/>
              <a:gd name="connsiteX61" fmla="*/ 5739821 w 7304576"/>
              <a:gd name="connsiteY61" fmla="*/ 6348791 h 15248727"/>
              <a:gd name="connsiteX62" fmla="*/ 4393355 w 7304576"/>
              <a:gd name="connsiteY62" fmla="*/ 6348791 h 15248727"/>
              <a:gd name="connsiteX63" fmla="*/ 4609605 w 7304576"/>
              <a:gd name="connsiteY63" fmla="*/ 6132541 h 15248727"/>
              <a:gd name="connsiteX64" fmla="*/ 3125433 w 7304576"/>
              <a:gd name="connsiteY64" fmla="*/ 4648368 h 15248727"/>
              <a:gd name="connsiteX65" fmla="*/ 4390295 w 7304576"/>
              <a:gd name="connsiteY65" fmla="*/ 3383506 h 15248727"/>
              <a:gd name="connsiteX66" fmla="*/ 4393355 w 7304576"/>
              <a:gd name="connsiteY66" fmla="*/ 3386566 h 15248727"/>
              <a:gd name="connsiteX67" fmla="*/ 4609605 w 7304576"/>
              <a:gd name="connsiteY67" fmla="*/ 3170315 h 15248727"/>
              <a:gd name="connsiteX68" fmla="*/ 3125433 w 7304576"/>
              <a:gd name="connsiteY68" fmla="*/ 1685123 h 15248727"/>
              <a:gd name="connsiteX69" fmla="*/ 4594305 w 7304576"/>
              <a:gd name="connsiteY69" fmla="*/ 216251 h 15248727"/>
              <a:gd name="connsiteX70" fmla="*/ 4378054 w 7304576"/>
              <a:gd name="connsiteY70" fmla="*/ 0 h 15248727"/>
              <a:gd name="connsiteX71" fmla="*/ 2692932 w 7304576"/>
              <a:gd name="connsiteY71" fmla="*/ 1685123 h 15248727"/>
              <a:gd name="connsiteX72" fmla="*/ 4174044 w 7304576"/>
              <a:gd name="connsiteY72" fmla="*/ 3166235 h 15248727"/>
              <a:gd name="connsiteX73" fmla="*/ 2692932 w 7304576"/>
              <a:gd name="connsiteY73" fmla="*/ 4648368 h 15248727"/>
              <a:gd name="connsiteX74" fmla="*/ 4174044 w 7304576"/>
              <a:gd name="connsiteY74" fmla="*/ 6129481 h 15248727"/>
              <a:gd name="connsiteX75" fmla="*/ 2692932 w 7304576"/>
              <a:gd name="connsiteY75" fmla="*/ 7611613 h 15248727"/>
              <a:gd name="connsiteX76" fmla="*/ 4174044 w 7304576"/>
              <a:gd name="connsiteY76" fmla="*/ 9092726 h 15248727"/>
              <a:gd name="connsiteX77" fmla="*/ 2692932 w 7304576"/>
              <a:gd name="connsiteY77" fmla="*/ 10574858 h 15248727"/>
              <a:gd name="connsiteX78" fmla="*/ 4179144 w 7304576"/>
              <a:gd name="connsiteY78" fmla="*/ 12061071 h 15248727"/>
              <a:gd name="connsiteX79" fmla="*/ 2692932 w 7304576"/>
              <a:gd name="connsiteY79" fmla="*/ 13547283 h 15248727"/>
              <a:gd name="connsiteX80" fmla="*/ 4393355 w 7304576"/>
              <a:gd name="connsiteY80" fmla="*/ 15247707 h 15248727"/>
              <a:gd name="connsiteX81" fmla="*/ 4609605 w 7304576"/>
              <a:gd name="connsiteY81" fmla="*/ 15031456 h 15248727"/>
              <a:gd name="connsiteX82" fmla="*/ 3125433 w 7304576"/>
              <a:gd name="connsiteY82" fmla="*/ 13547283 h 15248727"/>
              <a:gd name="connsiteX83" fmla="*/ 4594305 w 7304576"/>
              <a:gd name="connsiteY83" fmla="*/ 12078411 h 15248727"/>
              <a:gd name="connsiteX84" fmla="*/ 4591245 w 7304576"/>
              <a:gd name="connsiteY84" fmla="*/ 12075352 h 15248727"/>
              <a:gd name="connsiteX85" fmla="*/ 4609605 w 7304576"/>
              <a:gd name="connsiteY85" fmla="*/ 12056991 h 15248727"/>
              <a:gd name="connsiteX86" fmla="*/ 3125433 w 7304576"/>
              <a:gd name="connsiteY86" fmla="*/ 10572818 h 15248727"/>
              <a:gd name="connsiteX87" fmla="*/ 4390295 w 7304576"/>
              <a:gd name="connsiteY87" fmla="*/ 9307956 h 15248727"/>
              <a:gd name="connsiteX88" fmla="*/ 4392335 w 7304576"/>
              <a:gd name="connsiteY88" fmla="*/ 9309996 h 15248727"/>
              <a:gd name="connsiteX89" fmla="*/ 4608585 w 7304576"/>
              <a:gd name="connsiteY89" fmla="*/ 9093745 h 15248727"/>
              <a:gd name="connsiteX90" fmla="*/ 3125433 w 7304576"/>
              <a:gd name="connsiteY90" fmla="*/ 7611613 h 15248727"/>
              <a:gd name="connsiteX91" fmla="*/ 4390295 w 7304576"/>
              <a:gd name="connsiteY91" fmla="*/ 6346751 h 15248727"/>
              <a:gd name="connsiteX92" fmla="*/ 4393355 w 7304576"/>
              <a:gd name="connsiteY92" fmla="*/ 6348791 h 15248727"/>
              <a:gd name="connsiteX93" fmla="*/ 3046889 w 7304576"/>
              <a:gd name="connsiteY93" fmla="*/ 6348791 h 15248727"/>
              <a:gd name="connsiteX94" fmla="*/ 3263139 w 7304576"/>
              <a:gd name="connsiteY94" fmla="*/ 6132541 h 15248727"/>
              <a:gd name="connsiteX95" fmla="*/ 1778967 w 7304576"/>
              <a:gd name="connsiteY95" fmla="*/ 4648368 h 15248727"/>
              <a:gd name="connsiteX96" fmla="*/ 3043829 w 7304576"/>
              <a:gd name="connsiteY96" fmla="*/ 3383506 h 15248727"/>
              <a:gd name="connsiteX97" fmla="*/ 3046889 w 7304576"/>
              <a:gd name="connsiteY97" fmla="*/ 3386566 h 15248727"/>
              <a:gd name="connsiteX98" fmla="*/ 3263139 w 7304576"/>
              <a:gd name="connsiteY98" fmla="*/ 3170315 h 15248727"/>
              <a:gd name="connsiteX99" fmla="*/ 1778967 w 7304576"/>
              <a:gd name="connsiteY99" fmla="*/ 1685123 h 15248727"/>
              <a:gd name="connsiteX100" fmla="*/ 3247839 w 7304576"/>
              <a:gd name="connsiteY100" fmla="*/ 216251 h 15248727"/>
              <a:gd name="connsiteX101" fmla="*/ 3031588 w 7304576"/>
              <a:gd name="connsiteY101" fmla="*/ 0 h 15248727"/>
              <a:gd name="connsiteX102" fmla="*/ 1346466 w 7304576"/>
              <a:gd name="connsiteY102" fmla="*/ 1685123 h 15248727"/>
              <a:gd name="connsiteX103" fmla="*/ 2827578 w 7304576"/>
              <a:gd name="connsiteY103" fmla="*/ 3166235 h 15248727"/>
              <a:gd name="connsiteX104" fmla="*/ 1346466 w 7304576"/>
              <a:gd name="connsiteY104" fmla="*/ 4648368 h 15248727"/>
              <a:gd name="connsiteX105" fmla="*/ 2827578 w 7304576"/>
              <a:gd name="connsiteY105" fmla="*/ 6129481 h 15248727"/>
              <a:gd name="connsiteX106" fmla="*/ 1346466 w 7304576"/>
              <a:gd name="connsiteY106" fmla="*/ 7611613 h 15248727"/>
              <a:gd name="connsiteX107" fmla="*/ 2827578 w 7304576"/>
              <a:gd name="connsiteY107" fmla="*/ 9092726 h 15248727"/>
              <a:gd name="connsiteX108" fmla="*/ 1346466 w 7304576"/>
              <a:gd name="connsiteY108" fmla="*/ 10574858 h 15248727"/>
              <a:gd name="connsiteX109" fmla="*/ 2832679 w 7304576"/>
              <a:gd name="connsiteY109" fmla="*/ 12061071 h 15248727"/>
              <a:gd name="connsiteX110" fmla="*/ 1346466 w 7304576"/>
              <a:gd name="connsiteY110" fmla="*/ 13547283 h 15248727"/>
              <a:gd name="connsiteX111" fmla="*/ 3046889 w 7304576"/>
              <a:gd name="connsiteY111" fmla="*/ 15247707 h 15248727"/>
              <a:gd name="connsiteX112" fmla="*/ 3263139 w 7304576"/>
              <a:gd name="connsiteY112" fmla="*/ 15031456 h 15248727"/>
              <a:gd name="connsiteX113" fmla="*/ 1778967 w 7304576"/>
              <a:gd name="connsiteY113" fmla="*/ 13547283 h 15248727"/>
              <a:gd name="connsiteX114" fmla="*/ 3247839 w 7304576"/>
              <a:gd name="connsiteY114" fmla="*/ 12078411 h 15248727"/>
              <a:gd name="connsiteX115" fmla="*/ 3244779 w 7304576"/>
              <a:gd name="connsiteY115" fmla="*/ 12075352 h 15248727"/>
              <a:gd name="connsiteX116" fmla="*/ 3263139 w 7304576"/>
              <a:gd name="connsiteY116" fmla="*/ 12056991 h 15248727"/>
              <a:gd name="connsiteX117" fmla="*/ 1778967 w 7304576"/>
              <a:gd name="connsiteY117" fmla="*/ 10572818 h 15248727"/>
              <a:gd name="connsiteX118" fmla="*/ 3043829 w 7304576"/>
              <a:gd name="connsiteY118" fmla="*/ 9307956 h 15248727"/>
              <a:gd name="connsiteX119" fmla="*/ 3045869 w 7304576"/>
              <a:gd name="connsiteY119" fmla="*/ 9309996 h 15248727"/>
              <a:gd name="connsiteX120" fmla="*/ 3262119 w 7304576"/>
              <a:gd name="connsiteY120" fmla="*/ 9093745 h 15248727"/>
              <a:gd name="connsiteX121" fmla="*/ 1778967 w 7304576"/>
              <a:gd name="connsiteY121" fmla="*/ 7611613 h 15248727"/>
              <a:gd name="connsiteX122" fmla="*/ 3043829 w 7304576"/>
              <a:gd name="connsiteY122" fmla="*/ 6346751 h 15248727"/>
              <a:gd name="connsiteX123" fmla="*/ 3046889 w 7304576"/>
              <a:gd name="connsiteY123" fmla="*/ 6348791 h 15248727"/>
              <a:gd name="connsiteX124" fmla="*/ 1700423 w 7304576"/>
              <a:gd name="connsiteY124" fmla="*/ 6348791 h 15248727"/>
              <a:gd name="connsiteX125" fmla="*/ 1916674 w 7304576"/>
              <a:gd name="connsiteY125" fmla="*/ 6132541 h 15248727"/>
              <a:gd name="connsiteX126" fmla="*/ 432501 w 7304576"/>
              <a:gd name="connsiteY126" fmla="*/ 4648368 h 15248727"/>
              <a:gd name="connsiteX127" fmla="*/ 1697363 w 7304576"/>
              <a:gd name="connsiteY127" fmla="*/ 3383506 h 15248727"/>
              <a:gd name="connsiteX128" fmla="*/ 1700423 w 7304576"/>
              <a:gd name="connsiteY128" fmla="*/ 3386566 h 15248727"/>
              <a:gd name="connsiteX129" fmla="*/ 1916674 w 7304576"/>
              <a:gd name="connsiteY129" fmla="*/ 3170315 h 15248727"/>
              <a:gd name="connsiteX130" fmla="*/ 432501 w 7304576"/>
              <a:gd name="connsiteY130" fmla="*/ 1685123 h 15248727"/>
              <a:gd name="connsiteX131" fmla="*/ 1901373 w 7304576"/>
              <a:gd name="connsiteY131" fmla="*/ 216251 h 15248727"/>
              <a:gd name="connsiteX132" fmla="*/ 1685122 w 7304576"/>
              <a:gd name="connsiteY132" fmla="*/ 0 h 15248727"/>
              <a:gd name="connsiteX133" fmla="*/ 0 w 7304576"/>
              <a:gd name="connsiteY133" fmla="*/ 1685123 h 15248727"/>
              <a:gd name="connsiteX134" fmla="*/ 1481112 w 7304576"/>
              <a:gd name="connsiteY134" fmla="*/ 3166235 h 15248727"/>
              <a:gd name="connsiteX135" fmla="*/ 0 w 7304576"/>
              <a:gd name="connsiteY135" fmla="*/ 4648368 h 15248727"/>
              <a:gd name="connsiteX136" fmla="*/ 1481112 w 7304576"/>
              <a:gd name="connsiteY136" fmla="*/ 6129481 h 15248727"/>
              <a:gd name="connsiteX137" fmla="*/ 0 w 7304576"/>
              <a:gd name="connsiteY137" fmla="*/ 7611613 h 15248727"/>
              <a:gd name="connsiteX138" fmla="*/ 1481112 w 7304576"/>
              <a:gd name="connsiteY138" fmla="*/ 9092726 h 15248727"/>
              <a:gd name="connsiteX139" fmla="*/ 0 w 7304576"/>
              <a:gd name="connsiteY139" fmla="*/ 10574858 h 15248727"/>
              <a:gd name="connsiteX140" fmla="*/ 1486213 w 7304576"/>
              <a:gd name="connsiteY140" fmla="*/ 12061071 h 15248727"/>
              <a:gd name="connsiteX141" fmla="*/ 0 w 7304576"/>
              <a:gd name="connsiteY141" fmla="*/ 13547283 h 15248727"/>
              <a:gd name="connsiteX142" fmla="*/ 1700423 w 7304576"/>
              <a:gd name="connsiteY142" fmla="*/ 15247707 h 15248727"/>
              <a:gd name="connsiteX143" fmla="*/ 1916674 w 7304576"/>
              <a:gd name="connsiteY143" fmla="*/ 15031456 h 15248727"/>
              <a:gd name="connsiteX144" fmla="*/ 432501 w 7304576"/>
              <a:gd name="connsiteY144" fmla="*/ 13547283 h 15248727"/>
              <a:gd name="connsiteX145" fmla="*/ 1901373 w 7304576"/>
              <a:gd name="connsiteY145" fmla="*/ 12078411 h 15248727"/>
              <a:gd name="connsiteX146" fmla="*/ 1898313 w 7304576"/>
              <a:gd name="connsiteY146" fmla="*/ 12075352 h 15248727"/>
              <a:gd name="connsiteX147" fmla="*/ 1916674 w 7304576"/>
              <a:gd name="connsiteY147" fmla="*/ 12056991 h 15248727"/>
              <a:gd name="connsiteX148" fmla="*/ 432501 w 7304576"/>
              <a:gd name="connsiteY148" fmla="*/ 10574858 h 15248727"/>
              <a:gd name="connsiteX149" fmla="*/ 1697363 w 7304576"/>
              <a:gd name="connsiteY149" fmla="*/ 9309996 h 15248727"/>
              <a:gd name="connsiteX150" fmla="*/ 1699403 w 7304576"/>
              <a:gd name="connsiteY150" fmla="*/ 9312036 h 15248727"/>
              <a:gd name="connsiteX151" fmla="*/ 1915654 w 7304576"/>
              <a:gd name="connsiteY151" fmla="*/ 9095786 h 15248727"/>
              <a:gd name="connsiteX152" fmla="*/ 432501 w 7304576"/>
              <a:gd name="connsiteY152" fmla="*/ 7611613 h 15248727"/>
              <a:gd name="connsiteX153" fmla="*/ 1697363 w 7304576"/>
              <a:gd name="connsiteY153" fmla="*/ 6346751 h 15248727"/>
              <a:gd name="connsiteX154" fmla="*/ 1700423 w 7304576"/>
              <a:gd name="connsiteY154" fmla="*/ 6348791 h 15248727"/>
              <a:gd name="connsiteX155" fmla="*/ 6855755 w 7304576"/>
              <a:gd name="connsiteY155" fmla="*/ 1413789 h 15248727"/>
              <a:gd name="connsiteX156" fmla="*/ 6600742 w 7304576"/>
              <a:gd name="connsiteY156" fmla="*/ 1668802 h 15248727"/>
              <a:gd name="connsiteX157" fmla="*/ 6855755 w 7304576"/>
              <a:gd name="connsiteY157" fmla="*/ 1923814 h 15248727"/>
              <a:gd name="connsiteX158" fmla="*/ 7110767 w 7304576"/>
              <a:gd name="connsiteY158" fmla="*/ 1668802 h 15248727"/>
              <a:gd name="connsiteX159" fmla="*/ 6855755 w 7304576"/>
              <a:gd name="connsiteY159" fmla="*/ 1413789 h 15248727"/>
              <a:gd name="connsiteX160" fmla="*/ 6855755 w 7304576"/>
              <a:gd name="connsiteY160" fmla="*/ 4371934 h 15248727"/>
              <a:gd name="connsiteX161" fmla="*/ 6600742 w 7304576"/>
              <a:gd name="connsiteY161" fmla="*/ 4626947 h 15248727"/>
              <a:gd name="connsiteX162" fmla="*/ 6855755 w 7304576"/>
              <a:gd name="connsiteY162" fmla="*/ 4881959 h 15248727"/>
              <a:gd name="connsiteX163" fmla="*/ 7110767 w 7304576"/>
              <a:gd name="connsiteY163" fmla="*/ 4626947 h 15248727"/>
              <a:gd name="connsiteX164" fmla="*/ 6855755 w 7304576"/>
              <a:gd name="connsiteY164" fmla="*/ 4371934 h 15248727"/>
              <a:gd name="connsiteX165" fmla="*/ 6855755 w 7304576"/>
              <a:gd name="connsiteY165" fmla="*/ 7340280 h 15248727"/>
              <a:gd name="connsiteX166" fmla="*/ 6600742 w 7304576"/>
              <a:gd name="connsiteY166" fmla="*/ 7595292 h 15248727"/>
              <a:gd name="connsiteX167" fmla="*/ 6855755 w 7304576"/>
              <a:gd name="connsiteY167" fmla="*/ 7850305 h 15248727"/>
              <a:gd name="connsiteX168" fmla="*/ 7110767 w 7304576"/>
              <a:gd name="connsiteY168" fmla="*/ 7595292 h 15248727"/>
              <a:gd name="connsiteX169" fmla="*/ 6855755 w 7304576"/>
              <a:gd name="connsiteY169" fmla="*/ 7340280 h 15248727"/>
              <a:gd name="connsiteX170" fmla="*/ 6855755 w 7304576"/>
              <a:gd name="connsiteY170" fmla="*/ 10288224 h 15248727"/>
              <a:gd name="connsiteX171" fmla="*/ 6600742 w 7304576"/>
              <a:gd name="connsiteY171" fmla="*/ 10543236 h 15248727"/>
              <a:gd name="connsiteX172" fmla="*/ 6855755 w 7304576"/>
              <a:gd name="connsiteY172" fmla="*/ 10798249 h 15248727"/>
              <a:gd name="connsiteX173" fmla="*/ 7110767 w 7304576"/>
              <a:gd name="connsiteY173" fmla="*/ 10543236 h 15248727"/>
              <a:gd name="connsiteX174" fmla="*/ 6855755 w 7304576"/>
              <a:gd name="connsiteY174" fmla="*/ 10288224 h 15248727"/>
              <a:gd name="connsiteX175" fmla="*/ 6855755 w 7304576"/>
              <a:gd name="connsiteY175" fmla="*/ 13236168 h 15248727"/>
              <a:gd name="connsiteX176" fmla="*/ 6600742 w 7304576"/>
              <a:gd name="connsiteY176" fmla="*/ 13491181 h 15248727"/>
              <a:gd name="connsiteX177" fmla="*/ 6855755 w 7304576"/>
              <a:gd name="connsiteY177" fmla="*/ 13746193 h 15248727"/>
              <a:gd name="connsiteX178" fmla="*/ 7110767 w 7304576"/>
              <a:gd name="connsiteY178" fmla="*/ 13491181 h 15248727"/>
              <a:gd name="connsiteX179" fmla="*/ 6855755 w 7304576"/>
              <a:gd name="connsiteY179" fmla="*/ 13236168 h 1524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7304576" h="15248727">
                <a:moveTo>
                  <a:pt x="7084246" y="6345731"/>
                </a:moveTo>
                <a:lnTo>
                  <a:pt x="5819385" y="7610593"/>
                </a:lnTo>
                <a:lnTo>
                  <a:pt x="7303557" y="9094765"/>
                </a:lnTo>
                <a:lnTo>
                  <a:pt x="7087306" y="9311016"/>
                </a:lnTo>
                <a:lnTo>
                  <a:pt x="7085266" y="9308976"/>
                </a:lnTo>
                <a:lnTo>
                  <a:pt x="5820404" y="10573838"/>
                </a:lnTo>
                <a:lnTo>
                  <a:pt x="7304577" y="12058010"/>
                </a:lnTo>
                <a:lnTo>
                  <a:pt x="7286216" y="12076372"/>
                </a:lnTo>
                <a:lnTo>
                  <a:pt x="7289276" y="12079431"/>
                </a:lnTo>
                <a:lnTo>
                  <a:pt x="5820404" y="13548303"/>
                </a:lnTo>
                <a:lnTo>
                  <a:pt x="7304577" y="15032476"/>
                </a:lnTo>
                <a:lnTo>
                  <a:pt x="7088327" y="15248727"/>
                </a:lnTo>
                <a:lnTo>
                  <a:pt x="5385863" y="13547283"/>
                </a:lnTo>
                <a:lnTo>
                  <a:pt x="6872076" y="12061071"/>
                </a:lnTo>
                <a:lnTo>
                  <a:pt x="5385863" y="10574858"/>
                </a:lnTo>
                <a:lnTo>
                  <a:pt x="6866976" y="9093745"/>
                </a:lnTo>
                <a:lnTo>
                  <a:pt x="5385863" y="7611613"/>
                </a:lnTo>
                <a:lnTo>
                  <a:pt x="6866976" y="6130501"/>
                </a:lnTo>
                <a:lnTo>
                  <a:pt x="5385863" y="4648368"/>
                </a:lnTo>
                <a:lnTo>
                  <a:pt x="6866976" y="3167255"/>
                </a:lnTo>
                <a:lnTo>
                  <a:pt x="5385863" y="1685123"/>
                </a:lnTo>
                <a:lnTo>
                  <a:pt x="7070986" y="0"/>
                </a:lnTo>
                <a:lnTo>
                  <a:pt x="7287236" y="216251"/>
                </a:lnTo>
                <a:lnTo>
                  <a:pt x="5818365" y="1685123"/>
                </a:lnTo>
                <a:lnTo>
                  <a:pt x="7302537" y="3169295"/>
                </a:lnTo>
                <a:lnTo>
                  <a:pt x="7086287" y="3385546"/>
                </a:lnTo>
                <a:lnTo>
                  <a:pt x="7083227" y="3382486"/>
                </a:lnTo>
                <a:lnTo>
                  <a:pt x="5818365" y="4647348"/>
                </a:lnTo>
                <a:lnTo>
                  <a:pt x="7302537" y="6131520"/>
                </a:lnTo>
                <a:lnTo>
                  <a:pt x="7086287" y="6347771"/>
                </a:lnTo>
                <a:lnTo>
                  <a:pt x="7084246" y="6345731"/>
                </a:lnTo>
                <a:close/>
                <a:moveTo>
                  <a:pt x="5739821" y="6348791"/>
                </a:moveTo>
                <a:lnTo>
                  <a:pt x="5956071" y="6132541"/>
                </a:lnTo>
                <a:lnTo>
                  <a:pt x="4471899" y="4648368"/>
                </a:lnTo>
                <a:lnTo>
                  <a:pt x="5736761" y="3383506"/>
                </a:lnTo>
                <a:lnTo>
                  <a:pt x="5739821" y="3386566"/>
                </a:lnTo>
                <a:lnTo>
                  <a:pt x="5956071" y="3170315"/>
                </a:lnTo>
                <a:lnTo>
                  <a:pt x="4471899" y="1685123"/>
                </a:lnTo>
                <a:lnTo>
                  <a:pt x="5940771" y="216251"/>
                </a:lnTo>
                <a:lnTo>
                  <a:pt x="5724520" y="0"/>
                </a:lnTo>
                <a:lnTo>
                  <a:pt x="4039397" y="1685123"/>
                </a:lnTo>
                <a:lnTo>
                  <a:pt x="5520510" y="3166235"/>
                </a:lnTo>
                <a:lnTo>
                  <a:pt x="4039397" y="4648368"/>
                </a:lnTo>
                <a:lnTo>
                  <a:pt x="5520510" y="6129481"/>
                </a:lnTo>
                <a:lnTo>
                  <a:pt x="4039397" y="7611613"/>
                </a:lnTo>
                <a:lnTo>
                  <a:pt x="5520510" y="9092726"/>
                </a:lnTo>
                <a:lnTo>
                  <a:pt x="4039397" y="10574858"/>
                </a:lnTo>
                <a:lnTo>
                  <a:pt x="5525610" y="12061071"/>
                </a:lnTo>
                <a:lnTo>
                  <a:pt x="4039397" y="13547283"/>
                </a:lnTo>
                <a:lnTo>
                  <a:pt x="5739821" y="15247707"/>
                </a:lnTo>
                <a:lnTo>
                  <a:pt x="5956071" y="15031456"/>
                </a:lnTo>
                <a:lnTo>
                  <a:pt x="4471899" y="13547283"/>
                </a:lnTo>
                <a:lnTo>
                  <a:pt x="5940771" y="12078411"/>
                </a:lnTo>
                <a:lnTo>
                  <a:pt x="5937710" y="12075352"/>
                </a:lnTo>
                <a:lnTo>
                  <a:pt x="5956071" y="12056991"/>
                </a:lnTo>
                <a:lnTo>
                  <a:pt x="4471899" y="10572818"/>
                </a:lnTo>
                <a:lnTo>
                  <a:pt x="5736761" y="9307956"/>
                </a:lnTo>
                <a:lnTo>
                  <a:pt x="5738800" y="9309996"/>
                </a:lnTo>
                <a:lnTo>
                  <a:pt x="5955051" y="9093745"/>
                </a:lnTo>
                <a:lnTo>
                  <a:pt x="4471899" y="7611613"/>
                </a:lnTo>
                <a:lnTo>
                  <a:pt x="5736761" y="6346751"/>
                </a:lnTo>
                <a:lnTo>
                  <a:pt x="5739821" y="6348791"/>
                </a:lnTo>
                <a:close/>
                <a:moveTo>
                  <a:pt x="4393355" y="6348791"/>
                </a:moveTo>
                <a:lnTo>
                  <a:pt x="4609605" y="6132541"/>
                </a:lnTo>
                <a:lnTo>
                  <a:pt x="3125433" y="4648368"/>
                </a:lnTo>
                <a:lnTo>
                  <a:pt x="4390295" y="3383506"/>
                </a:lnTo>
                <a:lnTo>
                  <a:pt x="4393355" y="3386566"/>
                </a:lnTo>
                <a:lnTo>
                  <a:pt x="4609605" y="3170315"/>
                </a:lnTo>
                <a:lnTo>
                  <a:pt x="3125433" y="1685123"/>
                </a:lnTo>
                <a:lnTo>
                  <a:pt x="4594305" y="216251"/>
                </a:lnTo>
                <a:lnTo>
                  <a:pt x="4378054" y="0"/>
                </a:lnTo>
                <a:lnTo>
                  <a:pt x="2692932" y="1685123"/>
                </a:lnTo>
                <a:lnTo>
                  <a:pt x="4174044" y="3166235"/>
                </a:lnTo>
                <a:lnTo>
                  <a:pt x="2692932" y="4648368"/>
                </a:lnTo>
                <a:lnTo>
                  <a:pt x="4174044" y="6129481"/>
                </a:lnTo>
                <a:lnTo>
                  <a:pt x="2692932" y="7611613"/>
                </a:lnTo>
                <a:lnTo>
                  <a:pt x="4174044" y="9092726"/>
                </a:lnTo>
                <a:lnTo>
                  <a:pt x="2692932" y="10574858"/>
                </a:lnTo>
                <a:lnTo>
                  <a:pt x="4179144" y="12061071"/>
                </a:lnTo>
                <a:lnTo>
                  <a:pt x="2692932" y="13547283"/>
                </a:lnTo>
                <a:lnTo>
                  <a:pt x="4393355" y="15247707"/>
                </a:lnTo>
                <a:lnTo>
                  <a:pt x="4609605" y="15031456"/>
                </a:lnTo>
                <a:lnTo>
                  <a:pt x="3125433" y="13547283"/>
                </a:lnTo>
                <a:lnTo>
                  <a:pt x="4594305" y="12078411"/>
                </a:lnTo>
                <a:lnTo>
                  <a:pt x="4591245" y="12075352"/>
                </a:lnTo>
                <a:lnTo>
                  <a:pt x="4609605" y="12056991"/>
                </a:lnTo>
                <a:lnTo>
                  <a:pt x="3125433" y="10572818"/>
                </a:lnTo>
                <a:lnTo>
                  <a:pt x="4390295" y="9307956"/>
                </a:lnTo>
                <a:lnTo>
                  <a:pt x="4392335" y="9309996"/>
                </a:lnTo>
                <a:lnTo>
                  <a:pt x="4608585" y="9093745"/>
                </a:lnTo>
                <a:lnTo>
                  <a:pt x="3125433" y="7611613"/>
                </a:lnTo>
                <a:lnTo>
                  <a:pt x="4390295" y="6346751"/>
                </a:lnTo>
                <a:lnTo>
                  <a:pt x="4393355" y="6348791"/>
                </a:lnTo>
                <a:close/>
                <a:moveTo>
                  <a:pt x="3046889" y="6348791"/>
                </a:moveTo>
                <a:lnTo>
                  <a:pt x="3263139" y="6132541"/>
                </a:lnTo>
                <a:lnTo>
                  <a:pt x="1778967" y="4648368"/>
                </a:lnTo>
                <a:lnTo>
                  <a:pt x="3043829" y="3383506"/>
                </a:lnTo>
                <a:lnTo>
                  <a:pt x="3046889" y="3386566"/>
                </a:lnTo>
                <a:lnTo>
                  <a:pt x="3263139" y="3170315"/>
                </a:lnTo>
                <a:lnTo>
                  <a:pt x="1778967" y="1685123"/>
                </a:lnTo>
                <a:lnTo>
                  <a:pt x="3247839" y="216251"/>
                </a:lnTo>
                <a:lnTo>
                  <a:pt x="3031588" y="0"/>
                </a:lnTo>
                <a:lnTo>
                  <a:pt x="1346466" y="1685123"/>
                </a:lnTo>
                <a:lnTo>
                  <a:pt x="2827578" y="3166235"/>
                </a:lnTo>
                <a:lnTo>
                  <a:pt x="1346466" y="4648368"/>
                </a:lnTo>
                <a:lnTo>
                  <a:pt x="2827578" y="6129481"/>
                </a:lnTo>
                <a:lnTo>
                  <a:pt x="1346466" y="7611613"/>
                </a:lnTo>
                <a:lnTo>
                  <a:pt x="2827578" y="9092726"/>
                </a:lnTo>
                <a:lnTo>
                  <a:pt x="1346466" y="10574858"/>
                </a:lnTo>
                <a:lnTo>
                  <a:pt x="2832679" y="12061071"/>
                </a:lnTo>
                <a:lnTo>
                  <a:pt x="1346466" y="13547283"/>
                </a:lnTo>
                <a:lnTo>
                  <a:pt x="3046889" y="15247707"/>
                </a:lnTo>
                <a:lnTo>
                  <a:pt x="3263139" y="15031456"/>
                </a:lnTo>
                <a:lnTo>
                  <a:pt x="1778967" y="13547283"/>
                </a:lnTo>
                <a:lnTo>
                  <a:pt x="3247839" y="12078411"/>
                </a:lnTo>
                <a:lnTo>
                  <a:pt x="3244779" y="12075352"/>
                </a:lnTo>
                <a:lnTo>
                  <a:pt x="3263139" y="12056991"/>
                </a:lnTo>
                <a:lnTo>
                  <a:pt x="1778967" y="10572818"/>
                </a:lnTo>
                <a:lnTo>
                  <a:pt x="3043829" y="9307956"/>
                </a:lnTo>
                <a:lnTo>
                  <a:pt x="3045869" y="9309996"/>
                </a:lnTo>
                <a:lnTo>
                  <a:pt x="3262119" y="9093745"/>
                </a:lnTo>
                <a:lnTo>
                  <a:pt x="1778967" y="7611613"/>
                </a:lnTo>
                <a:lnTo>
                  <a:pt x="3043829" y="6346751"/>
                </a:lnTo>
                <a:lnTo>
                  <a:pt x="3046889" y="6348791"/>
                </a:lnTo>
                <a:close/>
                <a:moveTo>
                  <a:pt x="1700423" y="6348791"/>
                </a:moveTo>
                <a:lnTo>
                  <a:pt x="1916674" y="6132541"/>
                </a:lnTo>
                <a:lnTo>
                  <a:pt x="432501" y="4648368"/>
                </a:lnTo>
                <a:lnTo>
                  <a:pt x="1697363" y="3383506"/>
                </a:lnTo>
                <a:lnTo>
                  <a:pt x="1700423" y="3386566"/>
                </a:lnTo>
                <a:lnTo>
                  <a:pt x="1916674" y="3170315"/>
                </a:lnTo>
                <a:lnTo>
                  <a:pt x="432501" y="1685123"/>
                </a:lnTo>
                <a:lnTo>
                  <a:pt x="1901373" y="216251"/>
                </a:lnTo>
                <a:lnTo>
                  <a:pt x="1685122" y="0"/>
                </a:lnTo>
                <a:lnTo>
                  <a:pt x="0" y="1685123"/>
                </a:lnTo>
                <a:lnTo>
                  <a:pt x="1481112" y="3166235"/>
                </a:lnTo>
                <a:lnTo>
                  <a:pt x="0" y="4648368"/>
                </a:lnTo>
                <a:lnTo>
                  <a:pt x="1481112" y="6129481"/>
                </a:lnTo>
                <a:lnTo>
                  <a:pt x="0" y="7611613"/>
                </a:lnTo>
                <a:lnTo>
                  <a:pt x="1481112" y="9092726"/>
                </a:lnTo>
                <a:lnTo>
                  <a:pt x="0" y="10574858"/>
                </a:lnTo>
                <a:lnTo>
                  <a:pt x="1486213" y="12061071"/>
                </a:lnTo>
                <a:lnTo>
                  <a:pt x="0" y="13547283"/>
                </a:lnTo>
                <a:lnTo>
                  <a:pt x="1700423" y="15247707"/>
                </a:lnTo>
                <a:lnTo>
                  <a:pt x="1916674" y="15031456"/>
                </a:lnTo>
                <a:lnTo>
                  <a:pt x="432501" y="13547283"/>
                </a:lnTo>
                <a:lnTo>
                  <a:pt x="1901373" y="12078411"/>
                </a:lnTo>
                <a:lnTo>
                  <a:pt x="1898313" y="12075352"/>
                </a:lnTo>
                <a:lnTo>
                  <a:pt x="1916674" y="12056991"/>
                </a:lnTo>
                <a:lnTo>
                  <a:pt x="432501" y="10574858"/>
                </a:lnTo>
                <a:lnTo>
                  <a:pt x="1697363" y="9309996"/>
                </a:lnTo>
                <a:lnTo>
                  <a:pt x="1699403" y="9312036"/>
                </a:lnTo>
                <a:lnTo>
                  <a:pt x="1915654" y="9095786"/>
                </a:lnTo>
                <a:lnTo>
                  <a:pt x="432501" y="7611613"/>
                </a:lnTo>
                <a:lnTo>
                  <a:pt x="1697363" y="6346751"/>
                </a:lnTo>
                <a:lnTo>
                  <a:pt x="1700423" y="6348791"/>
                </a:lnTo>
                <a:close/>
                <a:moveTo>
                  <a:pt x="6855755" y="1413789"/>
                </a:moveTo>
                <a:cubicBezTo>
                  <a:pt x="6714988" y="1413789"/>
                  <a:pt x="6600742" y="1528035"/>
                  <a:pt x="6600742" y="1668802"/>
                </a:cubicBezTo>
                <a:cubicBezTo>
                  <a:pt x="6600742" y="1809569"/>
                  <a:pt x="6714988" y="1923814"/>
                  <a:pt x="6855755" y="1923814"/>
                </a:cubicBezTo>
                <a:cubicBezTo>
                  <a:pt x="6996522" y="1923814"/>
                  <a:pt x="7110767" y="1809569"/>
                  <a:pt x="7110767" y="1668802"/>
                </a:cubicBezTo>
                <a:cubicBezTo>
                  <a:pt x="7110767" y="1528035"/>
                  <a:pt x="6996522" y="1413789"/>
                  <a:pt x="6855755" y="1413789"/>
                </a:cubicBezTo>
                <a:close/>
                <a:moveTo>
                  <a:pt x="6855755" y="4371934"/>
                </a:moveTo>
                <a:cubicBezTo>
                  <a:pt x="6714988" y="4371934"/>
                  <a:pt x="6600742" y="4486180"/>
                  <a:pt x="6600742" y="4626947"/>
                </a:cubicBezTo>
                <a:cubicBezTo>
                  <a:pt x="6600742" y="4767714"/>
                  <a:pt x="6714988" y="4881959"/>
                  <a:pt x="6855755" y="4881959"/>
                </a:cubicBezTo>
                <a:cubicBezTo>
                  <a:pt x="6996522" y="4881959"/>
                  <a:pt x="7110767" y="4767714"/>
                  <a:pt x="7110767" y="4626947"/>
                </a:cubicBezTo>
                <a:cubicBezTo>
                  <a:pt x="7110767" y="4486180"/>
                  <a:pt x="6996522" y="4371934"/>
                  <a:pt x="6855755" y="4371934"/>
                </a:cubicBezTo>
                <a:close/>
                <a:moveTo>
                  <a:pt x="6855755" y="7340280"/>
                </a:moveTo>
                <a:cubicBezTo>
                  <a:pt x="6714988" y="7340280"/>
                  <a:pt x="6600742" y="7454525"/>
                  <a:pt x="6600742" y="7595292"/>
                </a:cubicBezTo>
                <a:cubicBezTo>
                  <a:pt x="6600742" y="7736059"/>
                  <a:pt x="6714988" y="7850305"/>
                  <a:pt x="6855755" y="7850305"/>
                </a:cubicBezTo>
                <a:cubicBezTo>
                  <a:pt x="6996522" y="7850305"/>
                  <a:pt x="7110767" y="7736059"/>
                  <a:pt x="7110767" y="7595292"/>
                </a:cubicBezTo>
                <a:cubicBezTo>
                  <a:pt x="7110767" y="7454525"/>
                  <a:pt x="6996522" y="7340280"/>
                  <a:pt x="6855755" y="7340280"/>
                </a:cubicBezTo>
                <a:close/>
                <a:moveTo>
                  <a:pt x="6855755" y="10288224"/>
                </a:moveTo>
                <a:cubicBezTo>
                  <a:pt x="6714988" y="10288224"/>
                  <a:pt x="6600742" y="10402469"/>
                  <a:pt x="6600742" y="10543236"/>
                </a:cubicBezTo>
                <a:cubicBezTo>
                  <a:pt x="6600742" y="10684004"/>
                  <a:pt x="6714988" y="10798249"/>
                  <a:pt x="6855755" y="10798249"/>
                </a:cubicBezTo>
                <a:cubicBezTo>
                  <a:pt x="6996522" y="10798249"/>
                  <a:pt x="7110767" y="10684004"/>
                  <a:pt x="7110767" y="10543236"/>
                </a:cubicBezTo>
                <a:cubicBezTo>
                  <a:pt x="7110767" y="10402469"/>
                  <a:pt x="6996522" y="10288224"/>
                  <a:pt x="6855755" y="10288224"/>
                </a:cubicBezTo>
                <a:close/>
                <a:moveTo>
                  <a:pt x="6855755" y="13236168"/>
                </a:moveTo>
                <a:cubicBezTo>
                  <a:pt x="6714988" y="13236168"/>
                  <a:pt x="6600742" y="13350414"/>
                  <a:pt x="6600742" y="13491181"/>
                </a:cubicBezTo>
                <a:cubicBezTo>
                  <a:pt x="6600742" y="13631948"/>
                  <a:pt x="6714988" y="13746193"/>
                  <a:pt x="6855755" y="13746193"/>
                </a:cubicBezTo>
                <a:cubicBezTo>
                  <a:pt x="6996522" y="13746193"/>
                  <a:pt x="7110767" y="13631948"/>
                  <a:pt x="7110767" y="13491181"/>
                </a:cubicBezTo>
                <a:cubicBezTo>
                  <a:pt x="7110767" y="13350414"/>
                  <a:pt x="6996522" y="13236168"/>
                  <a:pt x="6855755" y="1323616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 w="101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04">
            <a:extLst>
              <a:ext uri="{FF2B5EF4-FFF2-40B4-BE49-F238E27FC236}">
                <a16:creationId xmlns:a16="http://schemas.microsoft.com/office/drawing/2014/main" id="{9868CE48-4022-4DD3-B89D-6F070BA7EBE4}"/>
              </a:ext>
            </a:extLst>
          </p:cNvPr>
          <p:cNvSpPr/>
          <p:nvPr/>
        </p:nvSpPr>
        <p:spPr>
          <a:xfrm>
            <a:off x="-21490" y="1711452"/>
            <a:ext cx="3385467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600" dirty="0">
                <a:solidFill>
                  <a:schemeClr val="bg2">
                    <a:lumMod val="25000"/>
                    <a:alpha val="40000"/>
                  </a:schemeClr>
                </a:solidFill>
                <a:latin typeface="Modern Love" panose="04090805081005020601" pitchFamily="82" charset="0"/>
              </a:rPr>
              <a:t>04</a:t>
            </a:r>
          </a:p>
        </p:txBody>
      </p:sp>
      <p:sp>
        <p:nvSpPr>
          <p:cNvPr id="15" name="Clean">
            <a:extLst>
              <a:ext uri="{FF2B5EF4-FFF2-40B4-BE49-F238E27FC236}">
                <a16:creationId xmlns:a16="http://schemas.microsoft.com/office/drawing/2014/main" id="{B2F018D1-18A1-4CDB-90B1-C4DF3F511E96}"/>
              </a:ext>
            </a:extLst>
          </p:cNvPr>
          <p:cNvSpPr txBox="1"/>
          <p:nvPr/>
        </p:nvSpPr>
        <p:spPr>
          <a:xfrm>
            <a:off x="456388" y="771691"/>
            <a:ext cx="2998208" cy="890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Clean</a:t>
            </a:r>
          </a:p>
        </p:txBody>
      </p:sp>
      <p:sp>
        <p:nvSpPr>
          <p:cNvPr id="16" name="Design">
            <a:extLst>
              <a:ext uri="{FF2B5EF4-FFF2-40B4-BE49-F238E27FC236}">
                <a16:creationId xmlns:a16="http://schemas.microsoft.com/office/drawing/2014/main" id="{FB08ECCD-B995-47FF-9CEF-F7556803A85B}"/>
              </a:ext>
            </a:extLst>
          </p:cNvPr>
          <p:cNvSpPr/>
          <p:nvPr/>
        </p:nvSpPr>
        <p:spPr>
          <a:xfrm>
            <a:off x="456389" y="1169218"/>
            <a:ext cx="299820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0" dirty="0">
                <a:solidFill>
                  <a:srgbClr val="0070C0"/>
                </a:solidFill>
                <a:latin typeface="Modern Love" panose="04090805081005020601" pitchFamily="82" charset="0"/>
              </a:rPr>
              <a:t>Design</a:t>
            </a:r>
          </a:p>
        </p:txBody>
      </p:sp>
      <p:sp>
        <p:nvSpPr>
          <p:cNvPr id="17" name="Lorem ipsum koncone sam memet saiki ndue kantor dewe sugih nemen saiki wonge lek ditakoki opo rahasiane yoo dikei wonge uapik enakan lek dijak ngobrol sambil ngopi">
            <a:extLst>
              <a:ext uri="{FF2B5EF4-FFF2-40B4-BE49-F238E27FC236}">
                <a16:creationId xmlns:a16="http://schemas.microsoft.com/office/drawing/2014/main" id="{43201C55-F8F3-45DC-94AB-A7742AF350D7}"/>
              </a:ext>
            </a:extLst>
          </p:cNvPr>
          <p:cNvSpPr/>
          <p:nvPr/>
        </p:nvSpPr>
        <p:spPr>
          <a:xfrm>
            <a:off x="6896100" y="7939564"/>
            <a:ext cx="3645670" cy="1568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Lorem ipsum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koncone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memet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ndue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kantor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dewe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sugih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nemen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ditakoki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opo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rahasiane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yoo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dikei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uapik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enakan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dijak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ngobrol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sambil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ngopi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5FDA28CD-F368-4D18-9597-F3608C0EF3D5}"/>
              </a:ext>
            </a:extLst>
          </p:cNvPr>
          <p:cNvSpPr/>
          <p:nvPr/>
        </p:nvSpPr>
        <p:spPr>
          <a:xfrm>
            <a:off x="8007712" y="9773846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BOOK NOW">
            <a:extLst>
              <a:ext uri="{FF2B5EF4-FFF2-40B4-BE49-F238E27FC236}">
                <a16:creationId xmlns:a16="http://schemas.microsoft.com/office/drawing/2014/main" id="{EBB80D62-BD6C-480E-A145-CBB4242589B1}"/>
              </a:ext>
            </a:extLst>
          </p:cNvPr>
          <p:cNvSpPr txBox="1"/>
          <p:nvPr/>
        </p:nvSpPr>
        <p:spPr>
          <a:xfrm>
            <a:off x="8436646" y="9873198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sp>
        <p:nvSpPr>
          <p:cNvPr id="20" name="www.yourdomain.com">
            <a:extLst>
              <a:ext uri="{FF2B5EF4-FFF2-40B4-BE49-F238E27FC236}">
                <a16:creationId xmlns:a16="http://schemas.microsoft.com/office/drawing/2014/main" id="{ADFBBF48-67EB-438B-994D-2BCBEDEE840A}"/>
              </a:ext>
            </a:extLst>
          </p:cNvPr>
          <p:cNvSpPr/>
          <p:nvPr/>
        </p:nvSpPr>
        <p:spPr>
          <a:xfrm>
            <a:off x="547005" y="2088041"/>
            <a:ext cx="33854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  <p:grpSp>
        <p:nvGrpSpPr>
          <p:cNvPr id="21" name="Graphic 28">
            <a:extLst>
              <a:ext uri="{FF2B5EF4-FFF2-40B4-BE49-F238E27FC236}">
                <a16:creationId xmlns:a16="http://schemas.microsoft.com/office/drawing/2014/main" id="{FC34EED9-EAB0-407C-B906-CED47EC7A04D}"/>
              </a:ext>
            </a:extLst>
          </p:cNvPr>
          <p:cNvGrpSpPr/>
          <p:nvPr/>
        </p:nvGrpSpPr>
        <p:grpSpPr>
          <a:xfrm>
            <a:off x="8350174" y="7298696"/>
            <a:ext cx="497244" cy="497244"/>
            <a:chOff x="651541" y="12124338"/>
            <a:chExt cx="497244" cy="497244"/>
          </a:xfrm>
          <a:noFill/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636D582-0EB5-4FAE-8C3B-87444B3E0698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C41C3A2-CD7D-4B85-BE53-9ACFAA0CDD0B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4" name="Graphic 27">
            <a:extLst>
              <a:ext uri="{FF2B5EF4-FFF2-40B4-BE49-F238E27FC236}">
                <a16:creationId xmlns:a16="http://schemas.microsoft.com/office/drawing/2014/main" id="{A1ACCB58-F9D9-4083-AA68-C190CE51EA02}"/>
              </a:ext>
            </a:extLst>
          </p:cNvPr>
          <p:cNvGrpSpPr/>
          <p:nvPr/>
        </p:nvGrpSpPr>
        <p:grpSpPr>
          <a:xfrm>
            <a:off x="10006926" y="7298696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182626D-A411-4367-9598-A0DFCF683A6C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58CC650-F28B-435B-A016-F334180ADBE3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AF22EA0-BD69-4983-91FA-2A44193596F4}"/>
              </a:ext>
            </a:extLst>
          </p:cNvPr>
          <p:cNvGrpSpPr/>
          <p:nvPr/>
        </p:nvGrpSpPr>
        <p:grpSpPr>
          <a:xfrm>
            <a:off x="9178550" y="7298696"/>
            <a:ext cx="497244" cy="497244"/>
            <a:chOff x="5237778" y="9157148"/>
            <a:chExt cx="497244" cy="497244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FBF7A3A-38BB-4527-93B6-EA228D430BC2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Graphic 35">
              <a:extLst>
                <a:ext uri="{FF2B5EF4-FFF2-40B4-BE49-F238E27FC236}">
                  <a16:creationId xmlns:a16="http://schemas.microsoft.com/office/drawing/2014/main" id="{17B23CFD-6C33-4B27-B5E0-3F0CE283DF08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3A29154-35CB-4CFE-A8C0-C25870CA29B2}"/>
              </a:ext>
            </a:extLst>
          </p:cNvPr>
          <p:cNvGrpSpPr/>
          <p:nvPr/>
        </p:nvGrpSpPr>
        <p:grpSpPr>
          <a:xfrm rot="528895">
            <a:off x="3378913" y="7799874"/>
            <a:ext cx="2174256" cy="2334635"/>
            <a:chOff x="1155842" y="7682028"/>
            <a:chExt cx="1939029" cy="208205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03EC777-B8F3-4D7C-8195-6DDD5D57E865}"/>
                </a:ext>
              </a:extLst>
            </p:cNvPr>
            <p:cNvSpPr/>
            <p:nvPr/>
          </p:nvSpPr>
          <p:spPr>
            <a:xfrm>
              <a:off x="1155842" y="7682028"/>
              <a:ext cx="1939029" cy="2082056"/>
            </a:xfrm>
            <a:custGeom>
              <a:avLst/>
              <a:gdLst>
                <a:gd name="connsiteX0" fmla="*/ 633806 w 1247216"/>
                <a:gd name="connsiteY0" fmla="*/ 1335404 h 1339214"/>
                <a:gd name="connsiteX1" fmla="*/ 642379 w 1247216"/>
                <a:gd name="connsiteY1" fmla="*/ 1339214 h 1339214"/>
                <a:gd name="connsiteX2" fmla="*/ 633806 w 1247216"/>
                <a:gd name="connsiteY2" fmla="*/ 1335404 h 1339214"/>
                <a:gd name="connsiteX3" fmla="*/ 574752 w 1247216"/>
                <a:gd name="connsiteY3" fmla="*/ 1304925 h 1339214"/>
                <a:gd name="connsiteX4" fmla="*/ 563322 w 1247216"/>
                <a:gd name="connsiteY4" fmla="*/ 1305878 h 1339214"/>
                <a:gd name="connsiteX5" fmla="*/ 556654 w 1247216"/>
                <a:gd name="connsiteY5" fmla="*/ 1305878 h 1339214"/>
                <a:gd name="connsiteX6" fmla="*/ 574752 w 1247216"/>
                <a:gd name="connsiteY6" fmla="*/ 1304925 h 1339214"/>
                <a:gd name="connsiteX7" fmla="*/ 609994 w 1247216"/>
                <a:gd name="connsiteY7" fmla="*/ 1303020 h 1339214"/>
                <a:gd name="connsiteX8" fmla="*/ 609042 w 1247216"/>
                <a:gd name="connsiteY8" fmla="*/ 1304925 h 1339214"/>
                <a:gd name="connsiteX9" fmla="*/ 583324 w 1247216"/>
                <a:gd name="connsiteY9" fmla="*/ 1304925 h 1339214"/>
                <a:gd name="connsiteX10" fmla="*/ 609994 w 1247216"/>
                <a:gd name="connsiteY10" fmla="*/ 1303020 h 1339214"/>
                <a:gd name="connsiteX11" fmla="*/ 507124 w 1247216"/>
                <a:gd name="connsiteY11" fmla="*/ 1301115 h 1339214"/>
                <a:gd name="connsiteX12" fmla="*/ 525222 w 1247216"/>
                <a:gd name="connsiteY12" fmla="*/ 1302067 h 1339214"/>
                <a:gd name="connsiteX13" fmla="*/ 507124 w 1247216"/>
                <a:gd name="connsiteY13" fmla="*/ 1301115 h 1339214"/>
                <a:gd name="connsiteX14" fmla="*/ 589992 w 1247216"/>
                <a:gd name="connsiteY14" fmla="*/ 1294447 h 1339214"/>
                <a:gd name="connsiteX15" fmla="*/ 592849 w 1247216"/>
                <a:gd name="connsiteY15" fmla="*/ 1298257 h 1339214"/>
                <a:gd name="connsiteX16" fmla="*/ 581419 w 1247216"/>
                <a:gd name="connsiteY16" fmla="*/ 1298257 h 1339214"/>
                <a:gd name="connsiteX17" fmla="*/ 587134 w 1247216"/>
                <a:gd name="connsiteY17" fmla="*/ 1299210 h 1339214"/>
                <a:gd name="connsiteX18" fmla="*/ 575704 w 1247216"/>
                <a:gd name="connsiteY18" fmla="*/ 1303020 h 1339214"/>
                <a:gd name="connsiteX19" fmla="*/ 577609 w 1247216"/>
                <a:gd name="connsiteY19" fmla="*/ 1301115 h 1339214"/>
                <a:gd name="connsiteX20" fmla="*/ 575704 w 1247216"/>
                <a:gd name="connsiteY20" fmla="*/ 1296352 h 1339214"/>
                <a:gd name="connsiteX21" fmla="*/ 589992 w 1247216"/>
                <a:gd name="connsiteY21" fmla="*/ 1294447 h 1339214"/>
                <a:gd name="connsiteX22" fmla="*/ 568084 w 1247216"/>
                <a:gd name="connsiteY22" fmla="*/ 1293495 h 1339214"/>
                <a:gd name="connsiteX23" fmla="*/ 570941 w 1247216"/>
                <a:gd name="connsiteY23" fmla="*/ 1298257 h 1339214"/>
                <a:gd name="connsiteX24" fmla="*/ 558559 w 1247216"/>
                <a:gd name="connsiteY24" fmla="*/ 1295400 h 1339214"/>
                <a:gd name="connsiteX25" fmla="*/ 556654 w 1247216"/>
                <a:gd name="connsiteY25" fmla="*/ 1298257 h 1339214"/>
                <a:gd name="connsiteX26" fmla="*/ 547129 w 1247216"/>
                <a:gd name="connsiteY26" fmla="*/ 1298257 h 1339214"/>
                <a:gd name="connsiteX27" fmla="*/ 549034 w 1247216"/>
                <a:gd name="connsiteY27" fmla="*/ 1294447 h 1339214"/>
                <a:gd name="connsiteX28" fmla="*/ 568084 w 1247216"/>
                <a:gd name="connsiteY28" fmla="*/ 1293495 h 1339214"/>
                <a:gd name="connsiteX29" fmla="*/ 568084 w 1247216"/>
                <a:gd name="connsiteY29" fmla="*/ 1292542 h 1339214"/>
                <a:gd name="connsiteX30" fmla="*/ 572847 w 1247216"/>
                <a:gd name="connsiteY30" fmla="*/ 1294447 h 1339214"/>
                <a:gd name="connsiteX31" fmla="*/ 568084 w 1247216"/>
                <a:gd name="connsiteY31" fmla="*/ 1292542 h 1339214"/>
                <a:gd name="connsiteX32" fmla="*/ 701434 w 1247216"/>
                <a:gd name="connsiteY32" fmla="*/ 1289684 h 1339214"/>
                <a:gd name="connsiteX33" fmla="*/ 707149 w 1247216"/>
                <a:gd name="connsiteY33" fmla="*/ 1295399 h 1339214"/>
                <a:gd name="connsiteX34" fmla="*/ 704291 w 1247216"/>
                <a:gd name="connsiteY34" fmla="*/ 1297304 h 1339214"/>
                <a:gd name="connsiteX35" fmla="*/ 678574 w 1247216"/>
                <a:gd name="connsiteY35" fmla="*/ 1301114 h 1339214"/>
                <a:gd name="connsiteX36" fmla="*/ 686194 w 1247216"/>
                <a:gd name="connsiteY36" fmla="*/ 1299209 h 1339214"/>
                <a:gd name="connsiteX37" fmla="*/ 696671 w 1247216"/>
                <a:gd name="connsiteY37" fmla="*/ 1292542 h 1339214"/>
                <a:gd name="connsiteX38" fmla="*/ 697624 w 1247216"/>
                <a:gd name="connsiteY38" fmla="*/ 1296352 h 1339214"/>
                <a:gd name="connsiteX39" fmla="*/ 704291 w 1247216"/>
                <a:gd name="connsiteY39" fmla="*/ 1295399 h 1339214"/>
                <a:gd name="connsiteX40" fmla="*/ 701434 w 1247216"/>
                <a:gd name="connsiteY40" fmla="*/ 1289684 h 1339214"/>
                <a:gd name="connsiteX41" fmla="*/ 489741 w 1247216"/>
                <a:gd name="connsiteY41" fmla="*/ 1288970 h 1339214"/>
                <a:gd name="connsiteX42" fmla="*/ 492837 w 1247216"/>
                <a:gd name="connsiteY42" fmla="*/ 1291590 h 1339214"/>
                <a:gd name="connsiteX43" fmla="*/ 485217 w 1247216"/>
                <a:gd name="connsiteY43" fmla="*/ 1290637 h 1339214"/>
                <a:gd name="connsiteX44" fmla="*/ 489741 w 1247216"/>
                <a:gd name="connsiteY44" fmla="*/ 1288970 h 1339214"/>
                <a:gd name="connsiteX45" fmla="*/ 734415 w 1247216"/>
                <a:gd name="connsiteY45" fmla="*/ 1280040 h 1339214"/>
                <a:gd name="connsiteX46" fmla="*/ 737629 w 1247216"/>
                <a:gd name="connsiteY46" fmla="*/ 1281112 h 1339214"/>
                <a:gd name="connsiteX47" fmla="*/ 732867 w 1247216"/>
                <a:gd name="connsiteY47" fmla="*/ 1287779 h 1339214"/>
                <a:gd name="connsiteX48" fmla="*/ 730009 w 1247216"/>
                <a:gd name="connsiteY48" fmla="*/ 1290637 h 1339214"/>
                <a:gd name="connsiteX49" fmla="*/ 729057 w 1247216"/>
                <a:gd name="connsiteY49" fmla="*/ 1281112 h 1339214"/>
                <a:gd name="connsiteX50" fmla="*/ 734415 w 1247216"/>
                <a:gd name="connsiteY50" fmla="*/ 1280040 h 1339214"/>
                <a:gd name="connsiteX51" fmla="*/ 780492 w 1247216"/>
                <a:gd name="connsiteY51" fmla="*/ 1275397 h 1339214"/>
                <a:gd name="connsiteX52" fmla="*/ 769062 w 1247216"/>
                <a:gd name="connsiteY52" fmla="*/ 1283017 h 1339214"/>
                <a:gd name="connsiteX53" fmla="*/ 757632 w 1247216"/>
                <a:gd name="connsiteY53" fmla="*/ 1283969 h 1339214"/>
                <a:gd name="connsiteX54" fmla="*/ 772872 w 1247216"/>
                <a:gd name="connsiteY54" fmla="*/ 1280159 h 1339214"/>
                <a:gd name="connsiteX55" fmla="*/ 766204 w 1247216"/>
                <a:gd name="connsiteY55" fmla="*/ 1279207 h 1339214"/>
                <a:gd name="connsiteX56" fmla="*/ 780492 w 1247216"/>
                <a:gd name="connsiteY56" fmla="*/ 1275397 h 1339214"/>
                <a:gd name="connsiteX57" fmla="*/ 755727 w 1247216"/>
                <a:gd name="connsiteY57" fmla="*/ 1274445 h 1339214"/>
                <a:gd name="connsiteX58" fmla="*/ 749059 w 1247216"/>
                <a:gd name="connsiteY58" fmla="*/ 1279208 h 1339214"/>
                <a:gd name="connsiteX59" fmla="*/ 755727 w 1247216"/>
                <a:gd name="connsiteY59" fmla="*/ 1274445 h 1339214"/>
                <a:gd name="connsiteX60" fmla="*/ 474382 w 1247216"/>
                <a:gd name="connsiteY60" fmla="*/ 1274445 h 1339214"/>
                <a:gd name="connsiteX61" fmla="*/ 479502 w 1247216"/>
                <a:gd name="connsiteY61" fmla="*/ 1276350 h 1339214"/>
                <a:gd name="connsiteX62" fmla="*/ 469977 w 1247216"/>
                <a:gd name="connsiteY62" fmla="*/ 1275397 h 1339214"/>
                <a:gd name="connsiteX63" fmla="*/ 474382 w 1247216"/>
                <a:gd name="connsiteY63" fmla="*/ 1274445 h 1339214"/>
                <a:gd name="connsiteX64" fmla="*/ 564274 w 1247216"/>
                <a:gd name="connsiteY64" fmla="*/ 1260157 h 1339214"/>
                <a:gd name="connsiteX65" fmla="*/ 571894 w 1247216"/>
                <a:gd name="connsiteY65" fmla="*/ 1260157 h 1339214"/>
                <a:gd name="connsiteX66" fmla="*/ 564274 w 1247216"/>
                <a:gd name="connsiteY66" fmla="*/ 1260157 h 1339214"/>
                <a:gd name="connsiteX67" fmla="*/ 386156 w 1247216"/>
                <a:gd name="connsiteY67" fmla="*/ 1259204 h 1339214"/>
                <a:gd name="connsiteX68" fmla="*/ 393776 w 1247216"/>
                <a:gd name="connsiteY68" fmla="*/ 1260157 h 1339214"/>
                <a:gd name="connsiteX69" fmla="*/ 409969 w 1247216"/>
                <a:gd name="connsiteY69" fmla="*/ 1265872 h 1339214"/>
                <a:gd name="connsiteX70" fmla="*/ 425209 w 1247216"/>
                <a:gd name="connsiteY70" fmla="*/ 1269682 h 1339214"/>
                <a:gd name="connsiteX71" fmla="*/ 453784 w 1247216"/>
                <a:gd name="connsiteY71" fmla="*/ 1277302 h 1339214"/>
                <a:gd name="connsiteX72" fmla="*/ 519506 w 1247216"/>
                <a:gd name="connsiteY72" fmla="*/ 1289684 h 1339214"/>
                <a:gd name="connsiteX73" fmla="*/ 524269 w 1247216"/>
                <a:gd name="connsiteY73" fmla="*/ 1287779 h 1339214"/>
                <a:gd name="connsiteX74" fmla="*/ 531889 w 1247216"/>
                <a:gd name="connsiteY74" fmla="*/ 1290637 h 1339214"/>
                <a:gd name="connsiteX75" fmla="*/ 536651 w 1247216"/>
                <a:gd name="connsiteY75" fmla="*/ 1287779 h 1339214"/>
                <a:gd name="connsiteX76" fmla="*/ 551891 w 1247216"/>
                <a:gd name="connsiteY76" fmla="*/ 1289684 h 1339214"/>
                <a:gd name="connsiteX77" fmla="*/ 531889 w 1247216"/>
                <a:gd name="connsiteY77" fmla="*/ 1293494 h 1339214"/>
                <a:gd name="connsiteX78" fmla="*/ 503314 w 1247216"/>
                <a:gd name="connsiteY78" fmla="*/ 1292542 h 1339214"/>
                <a:gd name="connsiteX79" fmla="*/ 501409 w 1247216"/>
                <a:gd name="connsiteY79" fmla="*/ 1294447 h 1339214"/>
                <a:gd name="connsiteX80" fmla="*/ 498551 w 1247216"/>
                <a:gd name="connsiteY80" fmla="*/ 1289684 h 1339214"/>
                <a:gd name="connsiteX81" fmla="*/ 488074 w 1247216"/>
                <a:gd name="connsiteY81" fmla="*/ 1286827 h 1339214"/>
                <a:gd name="connsiteX82" fmla="*/ 484264 w 1247216"/>
                <a:gd name="connsiteY82" fmla="*/ 1288732 h 1339214"/>
                <a:gd name="connsiteX83" fmla="*/ 471881 w 1247216"/>
                <a:gd name="connsiteY83" fmla="*/ 1285874 h 1339214"/>
                <a:gd name="connsiteX84" fmla="*/ 460451 w 1247216"/>
                <a:gd name="connsiteY84" fmla="*/ 1283017 h 1339214"/>
                <a:gd name="connsiteX85" fmla="*/ 438544 w 1247216"/>
                <a:gd name="connsiteY85" fmla="*/ 1278254 h 1339214"/>
                <a:gd name="connsiteX86" fmla="*/ 401396 w 1247216"/>
                <a:gd name="connsiteY86" fmla="*/ 1270634 h 1339214"/>
                <a:gd name="connsiteX87" fmla="*/ 399491 w 1247216"/>
                <a:gd name="connsiteY87" fmla="*/ 1264919 h 1339214"/>
                <a:gd name="connsiteX88" fmla="*/ 394729 w 1247216"/>
                <a:gd name="connsiteY88" fmla="*/ 1263967 h 1339214"/>
                <a:gd name="connsiteX89" fmla="*/ 398539 w 1247216"/>
                <a:gd name="connsiteY89" fmla="*/ 1268729 h 1339214"/>
                <a:gd name="connsiteX90" fmla="*/ 386156 w 1247216"/>
                <a:gd name="connsiteY90" fmla="*/ 1259204 h 1339214"/>
                <a:gd name="connsiteX91" fmla="*/ 316624 w 1247216"/>
                <a:gd name="connsiteY91" fmla="*/ 1254442 h 1339214"/>
                <a:gd name="connsiteX92" fmla="*/ 332817 w 1247216"/>
                <a:gd name="connsiteY92" fmla="*/ 1258252 h 1339214"/>
                <a:gd name="connsiteX93" fmla="*/ 336627 w 1247216"/>
                <a:gd name="connsiteY93" fmla="*/ 1262062 h 1339214"/>
                <a:gd name="connsiteX94" fmla="*/ 342342 w 1247216"/>
                <a:gd name="connsiteY94" fmla="*/ 1260157 h 1339214"/>
                <a:gd name="connsiteX95" fmla="*/ 350914 w 1247216"/>
                <a:gd name="connsiteY95" fmla="*/ 1269682 h 1339214"/>
                <a:gd name="connsiteX96" fmla="*/ 367107 w 1247216"/>
                <a:gd name="connsiteY96" fmla="*/ 1263967 h 1339214"/>
                <a:gd name="connsiteX97" fmla="*/ 392824 w 1247216"/>
                <a:gd name="connsiteY97" fmla="*/ 1271587 h 1339214"/>
                <a:gd name="connsiteX98" fmla="*/ 403302 w 1247216"/>
                <a:gd name="connsiteY98" fmla="*/ 1278255 h 1339214"/>
                <a:gd name="connsiteX99" fmla="*/ 410922 w 1247216"/>
                <a:gd name="connsiteY99" fmla="*/ 1285875 h 1339214"/>
                <a:gd name="connsiteX100" fmla="*/ 391872 w 1247216"/>
                <a:gd name="connsiteY100" fmla="*/ 1299209 h 1339214"/>
                <a:gd name="connsiteX101" fmla="*/ 340437 w 1247216"/>
                <a:gd name="connsiteY101" fmla="*/ 1275397 h 1339214"/>
                <a:gd name="connsiteX102" fmla="*/ 314719 w 1247216"/>
                <a:gd name="connsiteY102" fmla="*/ 1259205 h 1339214"/>
                <a:gd name="connsiteX103" fmla="*/ 316624 w 1247216"/>
                <a:gd name="connsiteY103" fmla="*/ 1254442 h 1339214"/>
                <a:gd name="connsiteX104" fmla="*/ 593325 w 1247216"/>
                <a:gd name="connsiteY104" fmla="*/ 1253251 h 1339214"/>
                <a:gd name="connsiteX105" fmla="*/ 587134 w 1247216"/>
                <a:gd name="connsiteY105" fmla="*/ 1255394 h 1339214"/>
                <a:gd name="connsiteX106" fmla="*/ 568084 w 1247216"/>
                <a:gd name="connsiteY106" fmla="*/ 1253489 h 1339214"/>
                <a:gd name="connsiteX107" fmla="*/ 565226 w 1247216"/>
                <a:gd name="connsiteY107" fmla="*/ 1257299 h 1339214"/>
                <a:gd name="connsiteX108" fmla="*/ 585229 w 1247216"/>
                <a:gd name="connsiteY108" fmla="*/ 1256347 h 1339214"/>
                <a:gd name="connsiteX109" fmla="*/ 608089 w 1247216"/>
                <a:gd name="connsiteY109" fmla="*/ 1255394 h 1339214"/>
                <a:gd name="connsiteX110" fmla="*/ 593325 w 1247216"/>
                <a:gd name="connsiteY110" fmla="*/ 1253251 h 1339214"/>
                <a:gd name="connsiteX111" fmla="*/ 685837 w 1247216"/>
                <a:gd name="connsiteY111" fmla="*/ 1250274 h 1339214"/>
                <a:gd name="connsiteX112" fmla="*/ 676669 w 1247216"/>
                <a:gd name="connsiteY112" fmla="*/ 1253489 h 1339214"/>
                <a:gd name="connsiteX113" fmla="*/ 684289 w 1247216"/>
                <a:gd name="connsiteY113" fmla="*/ 1253489 h 1339214"/>
                <a:gd name="connsiteX114" fmla="*/ 667144 w 1247216"/>
                <a:gd name="connsiteY114" fmla="*/ 1258252 h 1339214"/>
                <a:gd name="connsiteX115" fmla="*/ 665239 w 1247216"/>
                <a:gd name="connsiteY115" fmla="*/ 1255394 h 1339214"/>
                <a:gd name="connsiteX116" fmla="*/ 656666 w 1247216"/>
                <a:gd name="connsiteY116" fmla="*/ 1255394 h 1339214"/>
                <a:gd name="connsiteX117" fmla="*/ 657619 w 1247216"/>
                <a:gd name="connsiteY117" fmla="*/ 1259204 h 1339214"/>
                <a:gd name="connsiteX118" fmla="*/ 645236 w 1247216"/>
                <a:gd name="connsiteY118" fmla="*/ 1256347 h 1339214"/>
                <a:gd name="connsiteX119" fmla="*/ 583324 w 1247216"/>
                <a:gd name="connsiteY119" fmla="*/ 1262062 h 1339214"/>
                <a:gd name="connsiteX120" fmla="*/ 585229 w 1247216"/>
                <a:gd name="connsiteY120" fmla="*/ 1264919 h 1339214"/>
                <a:gd name="connsiteX121" fmla="*/ 572846 w 1247216"/>
                <a:gd name="connsiteY121" fmla="*/ 1265872 h 1339214"/>
                <a:gd name="connsiteX122" fmla="*/ 581419 w 1247216"/>
                <a:gd name="connsiteY122" fmla="*/ 1267777 h 1339214"/>
                <a:gd name="connsiteX123" fmla="*/ 584276 w 1247216"/>
                <a:gd name="connsiteY123" fmla="*/ 1265872 h 1339214"/>
                <a:gd name="connsiteX124" fmla="*/ 629996 w 1247216"/>
                <a:gd name="connsiteY124" fmla="*/ 1266824 h 1339214"/>
                <a:gd name="connsiteX125" fmla="*/ 651904 w 1247216"/>
                <a:gd name="connsiteY125" fmla="*/ 1264919 h 1339214"/>
                <a:gd name="connsiteX126" fmla="*/ 662381 w 1247216"/>
                <a:gd name="connsiteY126" fmla="*/ 1263014 h 1339214"/>
                <a:gd name="connsiteX127" fmla="*/ 664286 w 1247216"/>
                <a:gd name="connsiteY127" fmla="*/ 1262062 h 1339214"/>
                <a:gd name="connsiteX128" fmla="*/ 664286 w 1247216"/>
                <a:gd name="connsiteY128" fmla="*/ 1264919 h 1339214"/>
                <a:gd name="connsiteX129" fmla="*/ 710006 w 1247216"/>
                <a:gd name="connsiteY129" fmla="*/ 1259204 h 1339214"/>
                <a:gd name="connsiteX130" fmla="*/ 671906 w 1247216"/>
                <a:gd name="connsiteY130" fmla="*/ 1261109 h 1339214"/>
                <a:gd name="connsiteX131" fmla="*/ 698576 w 1247216"/>
                <a:gd name="connsiteY131" fmla="*/ 1256347 h 1339214"/>
                <a:gd name="connsiteX132" fmla="*/ 695719 w 1247216"/>
                <a:gd name="connsiteY132" fmla="*/ 1250632 h 1339214"/>
                <a:gd name="connsiteX133" fmla="*/ 685837 w 1247216"/>
                <a:gd name="connsiteY133" fmla="*/ 1250274 h 1339214"/>
                <a:gd name="connsiteX134" fmla="*/ 614756 w 1247216"/>
                <a:gd name="connsiteY134" fmla="*/ 1247774 h 1339214"/>
                <a:gd name="connsiteX135" fmla="*/ 572846 w 1247216"/>
                <a:gd name="connsiteY135" fmla="*/ 1250632 h 1339214"/>
                <a:gd name="connsiteX136" fmla="*/ 599516 w 1247216"/>
                <a:gd name="connsiteY136" fmla="*/ 1250632 h 1339214"/>
                <a:gd name="connsiteX137" fmla="*/ 620471 w 1247216"/>
                <a:gd name="connsiteY137" fmla="*/ 1248727 h 1339214"/>
                <a:gd name="connsiteX138" fmla="*/ 614756 w 1247216"/>
                <a:gd name="connsiteY138" fmla="*/ 1247774 h 1339214"/>
                <a:gd name="connsiteX139" fmla="*/ 508076 w 1247216"/>
                <a:gd name="connsiteY139" fmla="*/ 1246822 h 1339214"/>
                <a:gd name="connsiteX140" fmla="*/ 514744 w 1247216"/>
                <a:gd name="connsiteY140" fmla="*/ 1249679 h 1339214"/>
                <a:gd name="connsiteX141" fmla="*/ 513791 w 1247216"/>
                <a:gd name="connsiteY141" fmla="*/ 1246822 h 1339214"/>
                <a:gd name="connsiteX142" fmla="*/ 508076 w 1247216"/>
                <a:gd name="connsiteY142" fmla="*/ 1246822 h 1339214"/>
                <a:gd name="connsiteX143" fmla="*/ 679526 w 1247216"/>
                <a:gd name="connsiteY143" fmla="*/ 1245869 h 1339214"/>
                <a:gd name="connsiteX144" fmla="*/ 661429 w 1247216"/>
                <a:gd name="connsiteY144" fmla="*/ 1249679 h 1339214"/>
                <a:gd name="connsiteX145" fmla="*/ 674764 w 1247216"/>
                <a:gd name="connsiteY145" fmla="*/ 1250632 h 1339214"/>
                <a:gd name="connsiteX146" fmla="*/ 679526 w 1247216"/>
                <a:gd name="connsiteY146" fmla="*/ 1245869 h 1339214"/>
                <a:gd name="connsiteX147" fmla="*/ 625234 w 1247216"/>
                <a:gd name="connsiteY147" fmla="*/ 1245869 h 1339214"/>
                <a:gd name="connsiteX148" fmla="*/ 654761 w 1247216"/>
                <a:gd name="connsiteY148" fmla="*/ 1246822 h 1339214"/>
                <a:gd name="connsiteX149" fmla="*/ 625234 w 1247216"/>
                <a:gd name="connsiteY149" fmla="*/ 1245869 h 1339214"/>
                <a:gd name="connsiteX150" fmla="*/ 551891 w 1247216"/>
                <a:gd name="connsiteY150" fmla="*/ 1244917 h 1339214"/>
                <a:gd name="connsiteX151" fmla="*/ 529984 w 1247216"/>
                <a:gd name="connsiteY151" fmla="*/ 1245869 h 1339214"/>
                <a:gd name="connsiteX152" fmla="*/ 557606 w 1247216"/>
                <a:gd name="connsiteY152" fmla="*/ 1253489 h 1339214"/>
                <a:gd name="connsiteX153" fmla="*/ 554749 w 1247216"/>
                <a:gd name="connsiteY153" fmla="*/ 1256347 h 1339214"/>
                <a:gd name="connsiteX154" fmla="*/ 561416 w 1247216"/>
                <a:gd name="connsiteY154" fmla="*/ 1253489 h 1339214"/>
                <a:gd name="connsiteX155" fmla="*/ 549986 w 1247216"/>
                <a:gd name="connsiteY155" fmla="*/ 1247774 h 1339214"/>
                <a:gd name="connsiteX156" fmla="*/ 557606 w 1247216"/>
                <a:gd name="connsiteY156" fmla="*/ 1247774 h 1339214"/>
                <a:gd name="connsiteX157" fmla="*/ 551891 w 1247216"/>
                <a:gd name="connsiteY157" fmla="*/ 1244917 h 1339214"/>
                <a:gd name="connsiteX158" fmla="*/ 255664 w 1247216"/>
                <a:gd name="connsiteY158" fmla="*/ 1244917 h 1339214"/>
                <a:gd name="connsiteX159" fmla="*/ 268047 w 1247216"/>
                <a:gd name="connsiteY159" fmla="*/ 1249680 h 1339214"/>
                <a:gd name="connsiteX160" fmla="*/ 268047 w 1247216"/>
                <a:gd name="connsiteY160" fmla="*/ 1245870 h 1339214"/>
                <a:gd name="connsiteX161" fmla="*/ 278524 w 1247216"/>
                <a:gd name="connsiteY161" fmla="*/ 1251584 h 1339214"/>
                <a:gd name="connsiteX162" fmla="*/ 274714 w 1247216"/>
                <a:gd name="connsiteY162" fmla="*/ 1247775 h 1339214"/>
                <a:gd name="connsiteX163" fmla="*/ 283286 w 1247216"/>
                <a:gd name="connsiteY163" fmla="*/ 1248727 h 1339214"/>
                <a:gd name="connsiteX164" fmla="*/ 280429 w 1247216"/>
                <a:gd name="connsiteY164" fmla="*/ 1251584 h 1339214"/>
                <a:gd name="connsiteX165" fmla="*/ 286144 w 1247216"/>
                <a:gd name="connsiteY165" fmla="*/ 1257300 h 1339214"/>
                <a:gd name="connsiteX166" fmla="*/ 282334 w 1247216"/>
                <a:gd name="connsiteY166" fmla="*/ 1258252 h 1339214"/>
                <a:gd name="connsiteX167" fmla="*/ 263284 w 1247216"/>
                <a:gd name="connsiteY167" fmla="*/ 1251584 h 1339214"/>
                <a:gd name="connsiteX168" fmla="*/ 255664 w 1247216"/>
                <a:gd name="connsiteY168" fmla="*/ 1244917 h 1339214"/>
                <a:gd name="connsiteX169" fmla="*/ 659524 w 1247216"/>
                <a:gd name="connsiteY169" fmla="*/ 1243964 h 1339214"/>
                <a:gd name="connsiteX170" fmla="*/ 655714 w 1247216"/>
                <a:gd name="connsiteY170" fmla="*/ 1246822 h 1339214"/>
                <a:gd name="connsiteX171" fmla="*/ 661429 w 1247216"/>
                <a:gd name="connsiteY171" fmla="*/ 1246822 h 1339214"/>
                <a:gd name="connsiteX172" fmla="*/ 659524 w 1247216"/>
                <a:gd name="connsiteY172" fmla="*/ 1243964 h 1339214"/>
                <a:gd name="connsiteX173" fmla="*/ 741439 w 1247216"/>
                <a:gd name="connsiteY173" fmla="*/ 1242059 h 1339214"/>
                <a:gd name="connsiteX174" fmla="*/ 730961 w 1247216"/>
                <a:gd name="connsiteY174" fmla="*/ 1243012 h 1339214"/>
                <a:gd name="connsiteX175" fmla="*/ 732866 w 1247216"/>
                <a:gd name="connsiteY175" fmla="*/ 1245869 h 1339214"/>
                <a:gd name="connsiteX176" fmla="*/ 741439 w 1247216"/>
                <a:gd name="connsiteY176" fmla="*/ 1242059 h 1339214"/>
                <a:gd name="connsiteX177" fmla="*/ 706196 w 1247216"/>
                <a:gd name="connsiteY177" fmla="*/ 1240154 h 1339214"/>
                <a:gd name="connsiteX178" fmla="*/ 685241 w 1247216"/>
                <a:gd name="connsiteY178" fmla="*/ 1244917 h 1339214"/>
                <a:gd name="connsiteX179" fmla="*/ 706196 w 1247216"/>
                <a:gd name="connsiteY179" fmla="*/ 1245869 h 1339214"/>
                <a:gd name="connsiteX180" fmla="*/ 706196 w 1247216"/>
                <a:gd name="connsiteY180" fmla="*/ 1240154 h 1339214"/>
                <a:gd name="connsiteX181" fmla="*/ 687146 w 1247216"/>
                <a:gd name="connsiteY181" fmla="*/ 1225867 h 1339214"/>
                <a:gd name="connsiteX182" fmla="*/ 664286 w 1247216"/>
                <a:gd name="connsiteY182" fmla="*/ 1230629 h 1339214"/>
                <a:gd name="connsiteX183" fmla="*/ 652856 w 1247216"/>
                <a:gd name="connsiteY183" fmla="*/ 1238249 h 1339214"/>
                <a:gd name="connsiteX184" fmla="*/ 669049 w 1247216"/>
                <a:gd name="connsiteY184" fmla="*/ 1234439 h 1339214"/>
                <a:gd name="connsiteX185" fmla="*/ 688099 w 1247216"/>
                <a:gd name="connsiteY185" fmla="*/ 1230629 h 1339214"/>
                <a:gd name="connsiteX186" fmla="*/ 687146 w 1247216"/>
                <a:gd name="connsiteY186" fmla="*/ 1232534 h 1339214"/>
                <a:gd name="connsiteX187" fmla="*/ 687146 w 1247216"/>
                <a:gd name="connsiteY187" fmla="*/ 1225867 h 1339214"/>
                <a:gd name="connsiteX188" fmla="*/ 376632 w 1247216"/>
                <a:gd name="connsiteY188" fmla="*/ 1218247 h 1339214"/>
                <a:gd name="connsiteX189" fmla="*/ 398540 w 1247216"/>
                <a:gd name="connsiteY189" fmla="*/ 1223962 h 1339214"/>
                <a:gd name="connsiteX190" fmla="*/ 393777 w 1247216"/>
                <a:gd name="connsiteY190" fmla="*/ 1223962 h 1339214"/>
                <a:gd name="connsiteX191" fmla="*/ 394729 w 1247216"/>
                <a:gd name="connsiteY191" fmla="*/ 1226820 h 1339214"/>
                <a:gd name="connsiteX192" fmla="*/ 372822 w 1247216"/>
                <a:gd name="connsiteY192" fmla="*/ 1220152 h 1339214"/>
                <a:gd name="connsiteX193" fmla="*/ 376632 w 1247216"/>
                <a:gd name="connsiteY193" fmla="*/ 1218247 h 1339214"/>
                <a:gd name="connsiteX194" fmla="*/ 400325 w 1247216"/>
                <a:gd name="connsiteY194" fmla="*/ 1217532 h 1339214"/>
                <a:gd name="connsiteX195" fmla="*/ 396634 w 1247216"/>
                <a:gd name="connsiteY195" fmla="*/ 1218247 h 1339214"/>
                <a:gd name="connsiteX196" fmla="*/ 406159 w 1247216"/>
                <a:gd name="connsiteY196" fmla="*/ 1221104 h 1339214"/>
                <a:gd name="connsiteX197" fmla="*/ 400325 w 1247216"/>
                <a:gd name="connsiteY197" fmla="*/ 1217532 h 1339214"/>
                <a:gd name="connsiteX198" fmla="*/ 907174 w 1247216"/>
                <a:gd name="connsiteY198" fmla="*/ 1215389 h 1339214"/>
                <a:gd name="connsiteX199" fmla="*/ 895744 w 1247216"/>
                <a:gd name="connsiteY199" fmla="*/ 1223962 h 1339214"/>
                <a:gd name="connsiteX200" fmla="*/ 891934 w 1247216"/>
                <a:gd name="connsiteY200" fmla="*/ 1223962 h 1339214"/>
                <a:gd name="connsiteX201" fmla="*/ 907174 w 1247216"/>
                <a:gd name="connsiteY201" fmla="*/ 1215389 h 1339214"/>
                <a:gd name="connsiteX202" fmla="*/ 327101 w 1247216"/>
                <a:gd name="connsiteY202" fmla="*/ 1215389 h 1339214"/>
                <a:gd name="connsiteX203" fmla="*/ 329959 w 1247216"/>
                <a:gd name="connsiteY203" fmla="*/ 1218247 h 1339214"/>
                <a:gd name="connsiteX204" fmla="*/ 343294 w 1247216"/>
                <a:gd name="connsiteY204" fmla="*/ 1225866 h 1339214"/>
                <a:gd name="connsiteX205" fmla="*/ 341389 w 1247216"/>
                <a:gd name="connsiteY205" fmla="*/ 1225866 h 1339214"/>
                <a:gd name="connsiteX206" fmla="*/ 340436 w 1247216"/>
                <a:gd name="connsiteY206" fmla="*/ 1227771 h 1339214"/>
                <a:gd name="connsiteX207" fmla="*/ 327101 w 1247216"/>
                <a:gd name="connsiteY207" fmla="*/ 1215389 h 1339214"/>
                <a:gd name="connsiteX208" fmla="*/ 750964 w 1247216"/>
                <a:gd name="connsiteY208" fmla="*/ 1214437 h 1339214"/>
                <a:gd name="connsiteX209" fmla="*/ 743344 w 1247216"/>
                <a:gd name="connsiteY209" fmla="*/ 1217294 h 1339214"/>
                <a:gd name="connsiteX210" fmla="*/ 750964 w 1247216"/>
                <a:gd name="connsiteY210" fmla="*/ 1214437 h 1339214"/>
                <a:gd name="connsiteX211" fmla="*/ 782396 w 1247216"/>
                <a:gd name="connsiteY211" fmla="*/ 1212532 h 1339214"/>
                <a:gd name="connsiteX212" fmla="*/ 771919 w 1247216"/>
                <a:gd name="connsiteY212" fmla="*/ 1217294 h 1339214"/>
                <a:gd name="connsiteX213" fmla="*/ 782396 w 1247216"/>
                <a:gd name="connsiteY213" fmla="*/ 1212532 h 1339214"/>
                <a:gd name="connsiteX214" fmla="*/ 359486 w 1247216"/>
                <a:gd name="connsiteY214" fmla="*/ 1212532 h 1339214"/>
                <a:gd name="connsiteX215" fmla="*/ 364249 w 1247216"/>
                <a:gd name="connsiteY215" fmla="*/ 1212532 h 1339214"/>
                <a:gd name="connsiteX216" fmla="*/ 374726 w 1247216"/>
                <a:gd name="connsiteY216" fmla="*/ 1217295 h 1339214"/>
                <a:gd name="connsiteX217" fmla="*/ 361391 w 1247216"/>
                <a:gd name="connsiteY217" fmla="*/ 1215390 h 1339214"/>
                <a:gd name="connsiteX218" fmla="*/ 359486 w 1247216"/>
                <a:gd name="connsiteY218" fmla="*/ 1212532 h 1339214"/>
                <a:gd name="connsiteX219" fmla="*/ 806804 w 1247216"/>
                <a:gd name="connsiteY219" fmla="*/ 1209317 h 1339214"/>
                <a:gd name="connsiteX220" fmla="*/ 799541 w 1247216"/>
                <a:gd name="connsiteY220" fmla="*/ 1211579 h 1339214"/>
                <a:gd name="connsiteX221" fmla="*/ 796684 w 1247216"/>
                <a:gd name="connsiteY221" fmla="*/ 1216342 h 1339214"/>
                <a:gd name="connsiteX222" fmla="*/ 796684 w 1247216"/>
                <a:gd name="connsiteY222" fmla="*/ 1212532 h 1339214"/>
                <a:gd name="connsiteX223" fmla="*/ 780491 w 1247216"/>
                <a:gd name="connsiteY223" fmla="*/ 1219199 h 1339214"/>
                <a:gd name="connsiteX224" fmla="*/ 788111 w 1247216"/>
                <a:gd name="connsiteY224" fmla="*/ 1219199 h 1339214"/>
                <a:gd name="connsiteX225" fmla="*/ 768109 w 1247216"/>
                <a:gd name="connsiteY225" fmla="*/ 1223962 h 1339214"/>
                <a:gd name="connsiteX226" fmla="*/ 769061 w 1247216"/>
                <a:gd name="connsiteY226" fmla="*/ 1226819 h 1339214"/>
                <a:gd name="connsiteX227" fmla="*/ 758584 w 1247216"/>
                <a:gd name="connsiteY227" fmla="*/ 1226819 h 1339214"/>
                <a:gd name="connsiteX228" fmla="*/ 729056 w 1247216"/>
                <a:gd name="connsiteY228" fmla="*/ 1236344 h 1339214"/>
                <a:gd name="connsiteX229" fmla="*/ 727151 w 1247216"/>
                <a:gd name="connsiteY229" fmla="*/ 1233487 h 1339214"/>
                <a:gd name="connsiteX230" fmla="*/ 720484 w 1247216"/>
                <a:gd name="connsiteY230" fmla="*/ 1237297 h 1339214"/>
                <a:gd name="connsiteX231" fmla="*/ 728104 w 1247216"/>
                <a:gd name="connsiteY231" fmla="*/ 1237297 h 1339214"/>
                <a:gd name="connsiteX232" fmla="*/ 710959 w 1247216"/>
                <a:gd name="connsiteY232" fmla="*/ 1242059 h 1339214"/>
                <a:gd name="connsiteX233" fmla="*/ 716674 w 1247216"/>
                <a:gd name="connsiteY233" fmla="*/ 1247774 h 1339214"/>
                <a:gd name="connsiteX234" fmla="*/ 718579 w 1247216"/>
                <a:gd name="connsiteY234" fmla="*/ 1242059 h 1339214"/>
                <a:gd name="connsiteX235" fmla="*/ 727151 w 1247216"/>
                <a:gd name="connsiteY235" fmla="*/ 1241107 h 1339214"/>
                <a:gd name="connsiteX236" fmla="*/ 721436 w 1247216"/>
                <a:gd name="connsiteY236" fmla="*/ 1241107 h 1339214"/>
                <a:gd name="connsiteX237" fmla="*/ 771919 w 1247216"/>
                <a:gd name="connsiteY237" fmla="*/ 1230629 h 1339214"/>
                <a:gd name="connsiteX238" fmla="*/ 811924 w 1247216"/>
                <a:gd name="connsiteY238" fmla="*/ 1210627 h 1339214"/>
                <a:gd name="connsiteX239" fmla="*/ 806804 w 1247216"/>
                <a:gd name="connsiteY239" fmla="*/ 1209317 h 1339214"/>
                <a:gd name="connsiteX240" fmla="*/ 354724 w 1247216"/>
                <a:gd name="connsiteY240" fmla="*/ 1206817 h 1339214"/>
                <a:gd name="connsiteX241" fmla="*/ 359486 w 1247216"/>
                <a:gd name="connsiteY241" fmla="*/ 1209675 h 1339214"/>
                <a:gd name="connsiteX242" fmla="*/ 357581 w 1247216"/>
                <a:gd name="connsiteY242" fmla="*/ 1211580 h 1339214"/>
                <a:gd name="connsiteX243" fmla="*/ 354724 w 1247216"/>
                <a:gd name="connsiteY243" fmla="*/ 1206817 h 1339214"/>
                <a:gd name="connsiteX244" fmla="*/ 653809 w 1247216"/>
                <a:gd name="connsiteY244" fmla="*/ 1205864 h 1339214"/>
                <a:gd name="connsiteX245" fmla="*/ 636664 w 1247216"/>
                <a:gd name="connsiteY245" fmla="*/ 1208722 h 1339214"/>
                <a:gd name="connsiteX246" fmla="*/ 639521 w 1247216"/>
                <a:gd name="connsiteY246" fmla="*/ 1212532 h 1339214"/>
                <a:gd name="connsiteX247" fmla="*/ 633806 w 1247216"/>
                <a:gd name="connsiteY247" fmla="*/ 1211579 h 1339214"/>
                <a:gd name="connsiteX248" fmla="*/ 633806 w 1247216"/>
                <a:gd name="connsiteY248" fmla="*/ 1206817 h 1339214"/>
                <a:gd name="connsiteX249" fmla="*/ 609994 w 1247216"/>
                <a:gd name="connsiteY249" fmla="*/ 1213484 h 1339214"/>
                <a:gd name="connsiteX250" fmla="*/ 622376 w 1247216"/>
                <a:gd name="connsiteY250" fmla="*/ 1213484 h 1339214"/>
                <a:gd name="connsiteX251" fmla="*/ 619026 w 1247216"/>
                <a:gd name="connsiteY251" fmla="*/ 1215159 h 1339214"/>
                <a:gd name="connsiteX252" fmla="*/ 611899 w 1247216"/>
                <a:gd name="connsiteY252" fmla="*/ 1215389 h 1339214"/>
                <a:gd name="connsiteX253" fmla="*/ 621424 w 1247216"/>
                <a:gd name="connsiteY253" fmla="*/ 1216342 h 1339214"/>
                <a:gd name="connsiteX254" fmla="*/ 618566 w 1247216"/>
                <a:gd name="connsiteY254" fmla="*/ 1215389 h 1339214"/>
                <a:gd name="connsiteX255" fmla="*/ 619026 w 1247216"/>
                <a:gd name="connsiteY255" fmla="*/ 1215159 h 1339214"/>
                <a:gd name="connsiteX256" fmla="*/ 641426 w 1247216"/>
                <a:gd name="connsiteY256" fmla="*/ 1214437 h 1339214"/>
                <a:gd name="connsiteX257" fmla="*/ 655714 w 1247216"/>
                <a:gd name="connsiteY257" fmla="*/ 1212532 h 1339214"/>
                <a:gd name="connsiteX258" fmla="*/ 669049 w 1247216"/>
                <a:gd name="connsiteY258" fmla="*/ 1210627 h 1339214"/>
                <a:gd name="connsiteX259" fmla="*/ 650951 w 1247216"/>
                <a:gd name="connsiteY259" fmla="*/ 1210627 h 1339214"/>
                <a:gd name="connsiteX260" fmla="*/ 662381 w 1247216"/>
                <a:gd name="connsiteY260" fmla="*/ 1205864 h 1339214"/>
                <a:gd name="connsiteX261" fmla="*/ 653809 w 1247216"/>
                <a:gd name="connsiteY261" fmla="*/ 1205864 h 1339214"/>
                <a:gd name="connsiteX262" fmla="*/ 949084 w 1247216"/>
                <a:gd name="connsiteY262" fmla="*/ 1204912 h 1339214"/>
                <a:gd name="connsiteX263" fmla="*/ 951941 w 1247216"/>
                <a:gd name="connsiteY263" fmla="*/ 1205864 h 1339214"/>
                <a:gd name="connsiteX264" fmla="*/ 941464 w 1247216"/>
                <a:gd name="connsiteY264" fmla="*/ 1213485 h 1339214"/>
                <a:gd name="connsiteX265" fmla="*/ 945274 w 1247216"/>
                <a:gd name="connsiteY265" fmla="*/ 1207770 h 1339214"/>
                <a:gd name="connsiteX266" fmla="*/ 949084 w 1247216"/>
                <a:gd name="connsiteY266" fmla="*/ 1204912 h 1339214"/>
                <a:gd name="connsiteX267" fmla="*/ 330187 w 1247216"/>
                <a:gd name="connsiteY267" fmla="*/ 1204767 h 1339214"/>
                <a:gd name="connsiteX268" fmla="*/ 333997 w 1247216"/>
                <a:gd name="connsiteY268" fmla="*/ 1206778 h 1339214"/>
                <a:gd name="connsiteX269" fmla="*/ 331864 w 1247216"/>
                <a:gd name="connsiteY269" fmla="*/ 1205864 h 1339214"/>
                <a:gd name="connsiteX270" fmla="*/ 392824 w 1247216"/>
                <a:gd name="connsiteY270" fmla="*/ 1196578 h 1339214"/>
                <a:gd name="connsiteX271" fmla="*/ 398539 w 1247216"/>
                <a:gd name="connsiteY271" fmla="*/ 1199198 h 1339214"/>
                <a:gd name="connsiteX272" fmla="*/ 399491 w 1247216"/>
                <a:gd name="connsiteY272" fmla="*/ 1201102 h 1339214"/>
                <a:gd name="connsiteX273" fmla="*/ 389966 w 1247216"/>
                <a:gd name="connsiteY273" fmla="*/ 1198245 h 1339214"/>
                <a:gd name="connsiteX274" fmla="*/ 392824 w 1247216"/>
                <a:gd name="connsiteY274" fmla="*/ 1196578 h 1339214"/>
                <a:gd name="connsiteX275" fmla="*/ 448069 w 1247216"/>
                <a:gd name="connsiteY275" fmla="*/ 1196339 h 1339214"/>
                <a:gd name="connsiteX276" fmla="*/ 449021 w 1247216"/>
                <a:gd name="connsiteY276" fmla="*/ 1197291 h 1339214"/>
                <a:gd name="connsiteX277" fmla="*/ 448069 w 1247216"/>
                <a:gd name="connsiteY277" fmla="*/ 1198244 h 1339214"/>
                <a:gd name="connsiteX278" fmla="*/ 448069 w 1247216"/>
                <a:gd name="connsiteY278" fmla="*/ 1196339 h 1339214"/>
                <a:gd name="connsiteX279" fmla="*/ 398539 w 1247216"/>
                <a:gd name="connsiteY279" fmla="*/ 1195387 h 1339214"/>
                <a:gd name="connsiteX280" fmla="*/ 403302 w 1247216"/>
                <a:gd name="connsiteY280" fmla="*/ 1196339 h 1339214"/>
                <a:gd name="connsiteX281" fmla="*/ 404254 w 1247216"/>
                <a:gd name="connsiteY281" fmla="*/ 1196339 h 1339214"/>
                <a:gd name="connsiteX282" fmla="*/ 407111 w 1247216"/>
                <a:gd name="connsiteY282" fmla="*/ 1198244 h 1339214"/>
                <a:gd name="connsiteX283" fmla="*/ 404254 w 1247216"/>
                <a:gd name="connsiteY283" fmla="*/ 1199197 h 1339214"/>
                <a:gd name="connsiteX284" fmla="*/ 403302 w 1247216"/>
                <a:gd name="connsiteY284" fmla="*/ 1198244 h 1339214"/>
                <a:gd name="connsiteX285" fmla="*/ 399491 w 1247216"/>
                <a:gd name="connsiteY285" fmla="*/ 1197292 h 1339214"/>
                <a:gd name="connsiteX286" fmla="*/ 398539 w 1247216"/>
                <a:gd name="connsiteY286" fmla="*/ 1195387 h 1339214"/>
                <a:gd name="connsiteX287" fmla="*/ 730009 w 1247216"/>
                <a:gd name="connsiteY287" fmla="*/ 1193482 h 1339214"/>
                <a:gd name="connsiteX288" fmla="*/ 710959 w 1247216"/>
                <a:gd name="connsiteY288" fmla="*/ 1198244 h 1339214"/>
                <a:gd name="connsiteX289" fmla="*/ 693814 w 1247216"/>
                <a:gd name="connsiteY289" fmla="*/ 1200149 h 1339214"/>
                <a:gd name="connsiteX290" fmla="*/ 665239 w 1247216"/>
                <a:gd name="connsiteY290" fmla="*/ 1208722 h 1339214"/>
                <a:gd name="connsiteX291" fmla="*/ 674764 w 1247216"/>
                <a:gd name="connsiteY291" fmla="*/ 1207769 h 1339214"/>
                <a:gd name="connsiteX292" fmla="*/ 673811 w 1247216"/>
                <a:gd name="connsiteY292" fmla="*/ 1211579 h 1339214"/>
                <a:gd name="connsiteX293" fmla="*/ 682384 w 1247216"/>
                <a:gd name="connsiteY293" fmla="*/ 1210627 h 1339214"/>
                <a:gd name="connsiteX294" fmla="*/ 677621 w 1247216"/>
                <a:gd name="connsiteY294" fmla="*/ 1207769 h 1339214"/>
                <a:gd name="connsiteX295" fmla="*/ 705244 w 1247216"/>
                <a:gd name="connsiteY295" fmla="*/ 1203959 h 1339214"/>
                <a:gd name="connsiteX296" fmla="*/ 712864 w 1247216"/>
                <a:gd name="connsiteY296" fmla="*/ 1202054 h 1339214"/>
                <a:gd name="connsiteX297" fmla="*/ 719531 w 1247216"/>
                <a:gd name="connsiteY297" fmla="*/ 1200149 h 1339214"/>
                <a:gd name="connsiteX298" fmla="*/ 731914 w 1247216"/>
                <a:gd name="connsiteY298" fmla="*/ 1195387 h 1339214"/>
                <a:gd name="connsiteX299" fmla="*/ 730009 w 1247216"/>
                <a:gd name="connsiteY299" fmla="*/ 1193482 h 1339214"/>
                <a:gd name="connsiteX300" fmla="*/ 354367 w 1247216"/>
                <a:gd name="connsiteY300" fmla="*/ 1190982 h 1339214"/>
                <a:gd name="connsiteX301" fmla="*/ 350914 w 1247216"/>
                <a:gd name="connsiteY301" fmla="*/ 1191577 h 1339214"/>
                <a:gd name="connsiteX302" fmla="*/ 358534 w 1247216"/>
                <a:gd name="connsiteY302" fmla="*/ 1192529 h 1339214"/>
                <a:gd name="connsiteX303" fmla="*/ 354367 w 1247216"/>
                <a:gd name="connsiteY303" fmla="*/ 1190982 h 1339214"/>
                <a:gd name="connsiteX304" fmla="*/ 379489 w 1247216"/>
                <a:gd name="connsiteY304" fmla="*/ 1188720 h 1339214"/>
                <a:gd name="connsiteX305" fmla="*/ 380441 w 1247216"/>
                <a:gd name="connsiteY305" fmla="*/ 1189672 h 1339214"/>
                <a:gd name="connsiteX306" fmla="*/ 379489 w 1247216"/>
                <a:gd name="connsiteY306" fmla="*/ 1190625 h 1339214"/>
                <a:gd name="connsiteX307" fmla="*/ 378536 w 1247216"/>
                <a:gd name="connsiteY307" fmla="*/ 1189672 h 1339214"/>
                <a:gd name="connsiteX308" fmla="*/ 379489 w 1247216"/>
                <a:gd name="connsiteY308" fmla="*/ 1188720 h 1339214"/>
                <a:gd name="connsiteX309" fmla="*/ 913841 w 1247216"/>
                <a:gd name="connsiteY309" fmla="*/ 1186814 h 1339214"/>
                <a:gd name="connsiteX310" fmla="*/ 904316 w 1247216"/>
                <a:gd name="connsiteY310" fmla="*/ 1195387 h 1339214"/>
                <a:gd name="connsiteX311" fmla="*/ 913841 w 1247216"/>
                <a:gd name="connsiteY311" fmla="*/ 1186814 h 1339214"/>
                <a:gd name="connsiteX312" fmla="*/ 944864 w 1247216"/>
                <a:gd name="connsiteY312" fmla="*/ 1185090 h 1339214"/>
                <a:gd name="connsiteX313" fmla="*/ 947179 w 1247216"/>
                <a:gd name="connsiteY313" fmla="*/ 1185862 h 1339214"/>
                <a:gd name="connsiteX314" fmla="*/ 946226 w 1247216"/>
                <a:gd name="connsiteY314" fmla="*/ 1186814 h 1339214"/>
                <a:gd name="connsiteX315" fmla="*/ 939559 w 1247216"/>
                <a:gd name="connsiteY315" fmla="*/ 1188719 h 1339214"/>
                <a:gd name="connsiteX316" fmla="*/ 941124 w 1247216"/>
                <a:gd name="connsiteY316" fmla="*/ 1187467 h 1339214"/>
                <a:gd name="connsiteX317" fmla="*/ 452831 w 1247216"/>
                <a:gd name="connsiteY317" fmla="*/ 1184909 h 1339214"/>
                <a:gd name="connsiteX318" fmla="*/ 465214 w 1247216"/>
                <a:gd name="connsiteY318" fmla="*/ 1185862 h 1339214"/>
                <a:gd name="connsiteX319" fmla="*/ 464261 w 1247216"/>
                <a:gd name="connsiteY319" fmla="*/ 1187767 h 1339214"/>
                <a:gd name="connsiteX320" fmla="*/ 452831 w 1247216"/>
                <a:gd name="connsiteY320" fmla="*/ 1184909 h 1339214"/>
                <a:gd name="connsiteX321" fmla="*/ 277056 w 1247216"/>
                <a:gd name="connsiteY321" fmla="*/ 1174714 h 1339214"/>
                <a:gd name="connsiteX322" fmla="*/ 284001 w 1247216"/>
                <a:gd name="connsiteY322" fmla="*/ 1179194 h 1339214"/>
                <a:gd name="connsiteX323" fmla="*/ 289954 w 1247216"/>
                <a:gd name="connsiteY323" fmla="*/ 1181099 h 1339214"/>
                <a:gd name="connsiteX324" fmla="*/ 296621 w 1247216"/>
                <a:gd name="connsiteY324" fmla="*/ 1187767 h 1339214"/>
                <a:gd name="connsiteX325" fmla="*/ 299479 w 1247216"/>
                <a:gd name="connsiteY325" fmla="*/ 1188719 h 1339214"/>
                <a:gd name="connsiteX326" fmla="*/ 302336 w 1247216"/>
                <a:gd name="connsiteY326" fmla="*/ 1185862 h 1339214"/>
                <a:gd name="connsiteX327" fmla="*/ 307099 w 1247216"/>
                <a:gd name="connsiteY327" fmla="*/ 1189672 h 1339214"/>
                <a:gd name="connsiteX328" fmla="*/ 330187 w 1247216"/>
                <a:gd name="connsiteY328" fmla="*/ 1204767 h 1339214"/>
                <a:gd name="connsiteX329" fmla="*/ 322339 w 1247216"/>
                <a:gd name="connsiteY329" fmla="*/ 1200625 h 1339214"/>
                <a:gd name="connsiteX330" fmla="*/ 305194 w 1247216"/>
                <a:gd name="connsiteY330" fmla="*/ 1197292 h 1339214"/>
                <a:gd name="connsiteX331" fmla="*/ 296621 w 1247216"/>
                <a:gd name="connsiteY331" fmla="*/ 1193482 h 1339214"/>
                <a:gd name="connsiteX332" fmla="*/ 269951 w 1247216"/>
                <a:gd name="connsiteY332" fmla="*/ 1175384 h 1339214"/>
                <a:gd name="connsiteX333" fmla="*/ 277571 w 1247216"/>
                <a:gd name="connsiteY333" fmla="*/ 1177289 h 1339214"/>
                <a:gd name="connsiteX334" fmla="*/ 946226 w 1247216"/>
                <a:gd name="connsiteY334" fmla="*/ 1171574 h 1339214"/>
                <a:gd name="connsiteX335" fmla="*/ 941464 w 1247216"/>
                <a:gd name="connsiteY335" fmla="*/ 1174432 h 1339214"/>
                <a:gd name="connsiteX336" fmla="*/ 947179 w 1247216"/>
                <a:gd name="connsiteY336" fmla="*/ 1173479 h 1339214"/>
                <a:gd name="connsiteX337" fmla="*/ 273966 w 1247216"/>
                <a:gd name="connsiteY337" fmla="*/ 1170758 h 1339214"/>
                <a:gd name="connsiteX338" fmla="*/ 276619 w 1247216"/>
                <a:gd name="connsiteY338" fmla="*/ 1172527 h 1339214"/>
                <a:gd name="connsiteX339" fmla="*/ 277056 w 1247216"/>
                <a:gd name="connsiteY339" fmla="*/ 1174714 h 1339214"/>
                <a:gd name="connsiteX340" fmla="*/ 276619 w 1247216"/>
                <a:gd name="connsiteY340" fmla="*/ 1174432 h 1339214"/>
                <a:gd name="connsiteX341" fmla="*/ 953846 w 1247216"/>
                <a:gd name="connsiteY341" fmla="*/ 1163002 h 1339214"/>
                <a:gd name="connsiteX342" fmla="*/ 947179 w 1247216"/>
                <a:gd name="connsiteY342" fmla="*/ 1169669 h 1339214"/>
                <a:gd name="connsiteX343" fmla="*/ 955751 w 1247216"/>
                <a:gd name="connsiteY343" fmla="*/ 1164907 h 1339214"/>
                <a:gd name="connsiteX344" fmla="*/ 262332 w 1247216"/>
                <a:gd name="connsiteY344" fmla="*/ 1163002 h 1339214"/>
                <a:gd name="connsiteX345" fmla="*/ 271976 w 1247216"/>
                <a:gd name="connsiteY345" fmla="*/ 1168003 h 1339214"/>
                <a:gd name="connsiteX346" fmla="*/ 273966 w 1247216"/>
                <a:gd name="connsiteY346" fmla="*/ 1170758 h 1339214"/>
                <a:gd name="connsiteX347" fmla="*/ 262330 w 1247216"/>
                <a:gd name="connsiteY347" fmla="*/ 1163001 h 1339214"/>
                <a:gd name="connsiteX348" fmla="*/ 262332 w 1247216"/>
                <a:gd name="connsiteY348" fmla="*/ 1163002 h 1339214"/>
                <a:gd name="connsiteX349" fmla="*/ 262331 w 1247216"/>
                <a:gd name="connsiteY349" fmla="*/ 1163002 h 1339214"/>
                <a:gd name="connsiteX350" fmla="*/ 380441 w 1247216"/>
                <a:gd name="connsiteY350" fmla="*/ 1162049 h 1339214"/>
                <a:gd name="connsiteX351" fmla="*/ 382346 w 1247216"/>
                <a:gd name="connsiteY351" fmla="*/ 1163002 h 1339214"/>
                <a:gd name="connsiteX352" fmla="*/ 396634 w 1247216"/>
                <a:gd name="connsiteY352" fmla="*/ 1171574 h 1339214"/>
                <a:gd name="connsiteX353" fmla="*/ 433781 w 1247216"/>
                <a:gd name="connsiteY353" fmla="*/ 1184909 h 1339214"/>
                <a:gd name="connsiteX354" fmla="*/ 471881 w 1247216"/>
                <a:gd name="connsiteY354" fmla="*/ 1194434 h 1339214"/>
                <a:gd name="connsiteX355" fmla="*/ 471881 w 1247216"/>
                <a:gd name="connsiteY355" fmla="*/ 1183957 h 1339214"/>
                <a:gd name="connsiteX356" fmla="*/ 450926 w 1247216"/>
                <a:gd name="connsiteY356" fmla="*/ 1183957 h 1339214"/>
                <a:gd name="connsiteX357" fmla="*/ 418541 w 1247216"/>
                <a:gd name="connsiteY357" fmla="*/ 1172527 h 1339214"/>
                <a:gd name="connsiteX358" fmla="*/ 402349 w 1247216"/>
                <a:gd name="connsiteY358" fmla="*/ 1166812 h 1339214"/>
                <a:gd name="connsiteX359" fmla="*/ 387109 w 1247216"/>
                <a:gd name="connsiteY359" fmla="*/ 1163002 h 1339214"/>
                <a:gd name="connsiteX360" fmla="*/ 380441 w 1247216"/>
                <a:gd name="connsiteY360" fmla="*/ 1162049 h 1339214"/>
                <a:gd name="connsiteX361" fmla="*/ 352819 w 1247216"/>
                <a:gd name="connsiteY361" fmla="*/ 1157287 h 1339214"/>
                <a:gd name="connsiteX362" fmla="*/ 349612 w 1247216"/>
                <a:gd name="connsiteY362" fmla="*/ 1157701 h 1339214"/>
                <a:gd name="connsiteX363" fmla="*/ 353043 w 1247216"/>
                <a:gd name="connsiteY363" fmla="*/ 1158550 h 1339214"/>
                <a:gd name="connsiteX364" fmla="*/ 963371 w 1247216"/>
                <a:gd name="connsiteY364" fmla="*/ 1148714 h 1339214"/>
                <a:gd name="connsiteX365" fmla="*/ 940511 w 1247216"/>
                <a:gd name="connsiteY365" fmla="*/ 1165859 h 1339214"/>
                <a:gd name="connsiteX366" fmla="*/ 925271 w 1247216"/>
                <a:gd name="connsiteY366" fmla="*/ 1180147 h 1339214"/>
                <a:gd name="connsiteX367" fmla="*/ 945274 w 1247216"/>
                <a:gd name="connsiteY367" fmla="*/ 1165859 h 1339214"/>
                <a:gd name="connsiteX368" fmla="*/ 963371 w 1247216"/>
                <a:gd name="connsiteY368" fmla="*/ 1148714 h 1339214"/>
                <a:gd name="connsiteX369" fmla="*/ 1001028 w 1247216"/>
                <a:gd name="connsiteY369" fmla="*/ 1148452 h 1339214"/>
                <a:gd name="connsiteX370" fmla="*/ 1003614 w 1247216"/>
                <a:gd name="connsiteY370" fmla="*/ 1149191 h 1339214"/>
                <a:gd name="connsiteX371" fmla="*/ 1001471 w 1247216"/>
                <a:gd name="connsiteY371" fmla="*/ 1153477 h 1339214"/>
                <a:gd name="connsiteX372" fmla="*/ 999517 w 1247216"/>
                <a:gd name="connsiteY372" fmla="*/ 1149567 h 1339214"/>
                <a:gd name="connsiteX373" fmla="*/ 1009091 w 1247216"/>
                <a:gd name="connsiteY373" fmla="*/ 1143952 h 1339214"/>
                <a:gd name="connsiteX374" fmla="*/ 1009091 w 1247216"/>
                <a:gd name="connsiteY374" fmla="*/ 1146809 h 1339214"/>
                <a:gd name="connsiteX375" fmla="*/ 1006234 w 1247216"/>
                <a:gd name="connsiteY375" fmla="*/ 1146809 h 1339214"/>
                <a:gd name="connsiteX376" fmla="*/ 1003254 w 1247216"/>
                <a:gd name="connsiteY376" fmla="*/ 1146809 h 1339214"/>
                <a:gd name="connsiteX377" fmla="*/ 1006118 w 1247216"/>
                <a:gd name="connsiteY377" fmla="*/ 1144695 h 1339214"/>
                <a:gd name="connsiteX378" fmla="*/ 1034809 w 1247216"/>
                <a:gd name="connsiteY378" fmla="*/ 1128712 h 1339214"/>
                <a:gd name="connsiteX379" fmla="*/ 1028141 w 1247216"/>
                <a:gd name="connsiteY379" fmla="*/ 1135379 h 1339214"/>
                <a:gd name="connsiteX380" fmla="*/ 1031951 w 1247216"/>
                <a:gd name="connsiteY380" fmla="*/ 1130617 h 1339214"/>
                <a:gd name="connsiteX381" fmla="*/ 1028141 w 1247216"/>
                <a:gd name="connsiteY381" fmla="*/ 1133474 h 1339214"/>
                <a:gd name="connsiteX382" fmla="*/ 1026236 w 1247216"/>
                <a:gd name="connsiteY382" fmla="*/ 1131569 h 1339214"/>
                <a:gd name="connsiteX383" fmla="*/ 1034809 w 1247216"/>
                <a:gd name="connsiteY383" fmla="*/ 1128712 h 1339214"/>
                <a:gd name="connsiteX384" fmla="*/ 1152919 w 1247216"/>
                <a:gd name="connsiteY384" fmla="*/ 1121092 h 1339214"/>
                <a:gd name="connsiteX385" fmla="*/ 1147204 w 1247216"/>
                <a:gd name="connsiteY385" fmla="*/ 1136332 h 1339214"/>
                <a:gd name="connsiteX386" fmla="*/ 1148156 w 1247216"/>
                <a:gd name="connsiteY386" fmla="*/ 1127760 h 1339214"/>
                <a:gd name="connsiteX387" fmla="*/ 1152919 w 1247216"/>
                <a:gd name="connsiteY387" fmla="*/ 1121092 h 1339214"/>
                <a:gd name="connsiteX388" fmla="*/ 203276 w 1247216"/>
                <a:gd name="connsiteY388" fmla="*/ 1115377 h 1339214"/>
                <a:gd name="connsiteX389" fmla="*/ 230899 w 1247216"/>
                <a:gd name="connsiteY389" fmla="*/ 1138237 h 1339214"/>
                <a:gd name="connsiteX390" fmla="*/ 262330 w 1247216"/>
                <a:gd name="connsiteY390" fmla="*/ 1163001 h 1339214"/>
                <a:gd name="connsiteX391" fmla="*/ 250901 w 1247216"/>
                <a:gd name="connsiteY391" fmla="*/ 1155382 h 1339214"/>
                <a:gd name="connsiteX392" fmla="*/ 227089 w 1247216"/>
                <a:gd name="connsiteY392" fmla="*/ 1138237 h 1339214"/>
                <a:gd name="connsiteX393" fmla="*/ 203276 w 1247216"/>
                <a:gd name="connsiteY393" fmla="*/ 1115377 h 1339214"/>
                <a:gd name="connsiteX394" fmla="*/ 351867 w 1247216"/>
                <a:gd name="connsiteY394" fmla="*/ 1112520 h 1339214"/>
                <a:gd name="connsiteX395" fmla="*/ 353891 w 1247216"/>
                <a:gd name="connsiteY395" fmla="*/ 1116448 h 1339214"/>
                <a:gd name="connsiteX396" fmla="*/ 359261 w 1247216"/>
                <a:gd name="connsiteY396" fmla="*/ 1118163 h 1339214"/>
                <a:gd name="connsiteX397" fmla="*/ 362344 w 1247216"/>
                <a:gd name="connsiteY397" fmla="*/ 1117282 h 1339214"/>
                <a:gd name="connsiteX398" fmla="*/ 360705 w 1247216"/>
                <a:gd name="connsiteY398" fmla="*/ 1115643 h 1339214"/>
                <a:gd name="connsiteX399" fmla="*/ 359487 w 1247216"/>
                <a:gd name="connsiteY399" fmla="*/ 1115735 h 1339214"/>
                <a:gd name="connsiteX400" fmla="*/ 351867 w 1247216"/>
                <a:gd name="connsiteY400" fmla="*/ 1112520 h 1339214"/>
                <a:gd name="connsiteX401" fmla="*/ 297574 w 1247216"/>
                <a:gd name="connsiteY401" fmla="*/ 1109662 h 1339214"/>
                <a:gd name="connsiteX402" fmla="*/ 297607 w 1247216"/>
                <a:gd name="connsiteY402" fmla="*/ 1109737 h 1339214"/>
                <a:gd name="connsiteX403" fmla="*/ 297534 w 1247216"/>
                <a:gd name="connsiteY403" fmla="*/ 1109677 h 1339214"/>
                <a:gd name="connsiteX404" fmla="*/ 380441 w 1247216"/>
                <a:gd name="connsiteY404" fmla="*/ 1107757 h 1339214"/>
                <a:gd name="connsiteX405" fmla="*/ 383299 w 1247216"/>
                <a:gd name="connsiteY405" fmla="*/ 1108709 h 1339214"/>
                <a:gd name="connsiteX406" fmla="*/ 383299 w 1247216"/>
                <a:gd name="connsiteY406" fmla="*/ 1107757 h 1339214"/>
                <a:gd name="connsiteX407" fmla="*/ 381394 w 1247216"/>
                <a:gd name="connsiteY407" fmla="*/ 1107757 h 1339214"/>
                <a:gd name="connsiteX408" fmla="*/ 380441 w 1247216"/>
                <a:gd name="connsiteY408" fmla="*/ 1107757 h 1339214"/>
                <a:gd name="connsiteX409" fmla="*/ 292811 w 1247216"/>
                <a:gd name="connsiteY409" fmla="*/ 1105852 h 1339214"/>
                <a:gd name="connsiteX410" fmla="*/ 297534 w 1247216"/>
                <a:gd name="connsiteY410" fmla="*/ 1109677 h 1339214"/>
                <a:gd name="connsiteX411" fmla="*/ 296621 w 1247216"/>
                <a:gd name="connsiteY411" fmla="*/ 1110019 h 1339214"/>
                <a:gd name="connsiteX412" fmla="*/ 295669 w 1247216"/>
                <a:gd name="connsiteY412" fmla="*/ 1112519 h 1339214"/>
                <a:gd name="connsiteX413" fmla="*/ 292811 w 1247216"/>
                <a:gd name="connsiteY413" fmla="*/ 1105852 h 1339214"/>
                <a:gd name="connsiteX414" fmla="*/ 198514 w 1247216"/>
                <a:gd name="connsiteY414" fmla="*/ 1103947 h 1339214"/>
                <a:gd name="connsiteX415" fmla="*/ 203276 w 1247216"/>
                <a:gd name="connsiteY415" fmla="*/ 1109662 h 1339214"/>
                <a:gd name="connsiteX416" fmla="*/ 198514 w 1247216"/>
                <a:gd name="connsiteY416" fmla="*/ 1103947 h 1339214"/>
                <a:gd name="connsiteX417" fmla="*/ 309956 w 1247216"/>
                <a:gd name="connsiteY417" fmla="*/ 1101089 h 1339214"/>
                <a:gd name="connsiteX418" fmla="*/ 310909 w 1247216"/>
                <a:gd name="connsiteY418" fmla="*/ 1102041 h 1339214"/>
                <a:gd name="connsiteX419" fmla="*/ 310909 w 1247216"/>
                <a:gd name="connsiteY419" fmla="*/ 1102994 h 1339214"/>
                <a:gd name="connsiteX420" fmla="*/ 309004 w 1247216"/>
                <a:gd name="connsiteY420" fmla="*/ 1102041 h 1339214"/>
                <a:gd name="connsiteX421" fmla="*/ 309956 w 1247216"/>
                <a:gd name="connsiteY421" fmla="*/ 1101089 h 1339214"/>
                <a:gd name="connsiteX422" fmla="*/ 1070051 w 1247216"/>
                <a:gd name="connsiteY422" fmla="*/ 1091564 h 1339214"/>
                <a:gd name="connsiteX423" fmla="*/ 1064336 w 1247216"/>
                <a:gd name="connsiteY423" fmla="*/ 1098232 h 1339214"/>
                <a:gd name="connsiteX424" fmla="*/ 1059574 w 1247216"/>
                <a:gd name="connsiteY424" fmla="*/ 1101089 h 1339214"/>
                <a:gd name="connsiteX425" fmla="*/ 1070051 w 1247216"/>
                <a:gd name="connsiteY425" fmla="*/ 1091564 h 1339214"/>
                <a:gd name="connsiteX426" fmla="*/ 1055764 w 1247216"/>
                <a:gd name="connsiteY426" fmla="*/ 1088707 h 1339214"/>
                <a:gd name="connsiteX427" fmla="*/ 1052906 w 1247216"/>
                <a:gd name="connsiteY427" fmla="*/ 1096327 h 1339214"/>
                <a:gd name="connsiteX428" fmla="*/ 1057669 w 1247216"/>
                <a:gd name="connsiteY428" fmla="*/ 1090612 h 1339214"/>
                <a:gd name="connsiteX429" fmla="*/ 285826 w 1247216"/>
                <a:gd name="connsiteY429" fmla="*/ 1082674 h 1339214"/>
                <a:gd name="connsiteX430" fmla="*/ 286144 w 1247216"/>
                <a:gd name="connsiteY430" fmla="*/ 1082992 h 1339214"/>
                <a:gd name="connsiteX431" fmla="*/ 286144 w 1247216"/>
                <a:gd name="connsiteY431" fmla="*/ 1083944 h 1339214"/>
                <a:gd name="connsiteX432" fmla="*/ 285668 w 1247216"/>
                <a:gd name="connsiteY432" fmla="*/ 1083468 h 1339214"/>
                <a:gd name="connsiteX433" fmla="*/ 249949 w 1247216"/>
                <a:gd name="connsiteY433" fmla="*/ 1082039 h 1339214"/>
                <a:gd name="connsiteX434" fmla="*/ 250902 w 1247216"/>
                <a:gd name="connsiteY434" fmla="*/ 1082991 h 1339214"/>
                <a:gd name="connsiteX435" fmla="*/ 249949 w 1247216"/>
                <a:gd name="connsiteY435" fmla="*/ 1083944 h 1339214"/>
                <a:gd name="connsiteX436" fmla="*/ 248997 w 1247216"/>
                <a:gd name="connsiteY436" fmla="*/ 1083944 h 1339214"/>
                <a:gd name="connsiteX437" fmla="*/ 249949 w 1247216"/>
                <a:gd name="connsiteY437" fmla="*/ 1082039 h 1339214"/>
                <a:gd name="connsiteX438" fmla="*/ 304241 w 1247216"/>
                <a:gd name="connsiteY438" fmla="*/ 1073467 h 1339214"/>
                <a:gd name="connsiteX439" fmla="*/ 303289 w 1247216"/>
                <a:gd name="connsiteY439" fmla="*/ 1074419 h 1339214"/>
                <a:gd name="connsiteX440" fmla="*/ 302336 w 1247216"/>
                <a:gd name="connsiteY440" fmla="*/ 1075372 h 1339214"/>
                <a:gd name="connsiteX441" fmla="*/ 303289 w 1247216"/>
                <a:gd name="connsiteY441" fmla="*/ 1076324 h 1339214"/>
                <a:gd name="connsiteX442" fmla="*/ 304241 w 1247216"/>
                <a:gd name="connsiteY442" fmla="*/ 1075372 h 1339214"/>
                <a:gd name="connsiteX443" fmla="*/ 304241 w 1247216"/>
                <a:gd name="connsiteY443" fmla="*/ 1073467 h 1339214"/>
                <a:gd name="connsiteX444" fmla="*/ 140412 w 1247216"/>
                <a:gd name="connsiteY444" fmla="*/ 1070610 h 1339214"/>
                <a:gd name="connsiteX445" fmla="*/ 148984 w 1247216"/>
                <a:gd name="connsiteY445" fmla="*/ 1082040 h 1339214"/>
                <a:gd name="connsiteX446" fmla="*/ 158509 w 1247216"/>
                <a:gd name="connsiteY446" fmla="*/ 1091565 h 1339214"/>
                <a:gd name="connsiteX447" fmla="*/ 147079 w 1247216"/>
                <a:gd name="connsiteY447" fmla="*/ 1081087 h 1339214"/>
                <a:gd name="connsiteX448" fmla="*/ 140412 w 1247216"/>
                <a:gd name="connsiteY448" fmla="*/ 1081087 h 1339214"/>
                <a:gd name="connsiteX449" fmla="*/ 140412 w 1247216"/>
                <a:gd name="connsiteY449" fmla="*/ 1070610 h 1339214"/>
                <a:gd name="connsiteX450" fmla="*/ 1101484 w 1247216"/>
                <a:gd name="connsiteY450" fmla="*/ 1063942 h 1339214"/>
                <a:gd name="connsiteX451" fmla="*/ 1091959 w 1247216"/>
                <a:gd name="connsiteY451" fmla="*/ 1074419 h 1339214"/>
                <a:gd name="connsiteX452" fmla="*/ 1084339 w 1247216"/>
                <a:gd name="connsiteY452" fmla="*/ 1076324 h 1339214"/>
                <a:gd name="connsiteX453" fmla="*/ 1092912 w 1247216"/>
                <a:gd name="connsiteY453" fmla="*/ 1064894 h 1339214"/>
                <a:gd name="connsiteX454" fmla="*/ 1101484 w 1247216"/>
                <a:gd name="connsiteY454" fmla="*/ 1063942 h 1339214"/>
                <a:gd name="connsiteX455" fmla="*/ 1063384 w 1247216"/>
                <a:gd name="connsiteY455" fmla="*/ 1063942 h 1339214"/>
                <a:gd name="connsiteX456" fmla="*/ 1051954 w 1247216"/>
                <a:gd name="connsiteY456" fmla="*/ 1072514 h 1339214"/>
                <a:gd name="connsiteX457" fmla="*/ 1055764 w 1247216"/>
                <a:gd name="connsiteY457" fmla="*/ 1073467 h 1339214"/>
                <a:gd name="connsiteX458" fmla="*/ 1063384 w 1247216"/>
                <a:gd name="connsiteY458" fmla="*/ 1063942 h 1339214"/>
                <a:gd name="connsiteX459" fmla="*/ 1084339 w 1247216"/>
                <a:gd name="connsiteY459" fmla="*/ 1059179 h 1339214"/>
                <a:gd name="connsiteX460" fmla="*/ 1078505 w 1247216"/>
                <a:gd name="connsiteY460" fmla="*/ 1070014 h 1339214"/>
                <a:gd name="connsiteX461" fmla="*/ 1073035 w 1247216"/>
                <a:gd name="connsiteY461" fmla="*/ 1074238 h 1339214"/>
                <a:gd name="connsiteX462" fmla="*/ 1073504 w 1247216"/>
                <a:gd name="connsiteY462" fmla="*/ 1070014 h 1339214"/>
                <a:gd name="connsiteX463" fmla="*/ 1076243 w 1247216"/>
                <a:gd name="connsiteY463" fmla="*/ 1067275 h 1339214"/>
                <a:gd name="connsiteX464" fmla="*/ 1081481 w 1247216"/>
                <a:gd name="connsiteY464" fmla="*/ 1063942 h 1339214"/>
                <a:gd name="connsiteX465" fmla="*/ 1080162 w 1247216"/>
                <a:gd name="connsiteY465" fmla="*/ 1063356 h 1339214"/>
                <a:gd name="connsiteX466" fmla="*/ 1070051 w 1247216"/>
                <a:gd name="connsiteY466" fmla="*/ 1054417 h 1339214"/>
                <a:gd name="connsiteX467" fmla="*/ 1066241 w 1247216"/>
                <a:gd name="connsiteY467" fmla="*/ 1062989 h 1339214"/>
                <a:gd name="connsiteX468" fmla="*/ 1072909 w 1247216"/>
                <a:gd name="connsiteY468" fmla="*/ 1054417 h 1339214"/>
                <a:gd name="connsiteX469" fmla="*/ 1070051 w 1247216"/>
                <a:gd name="connsiteY469" fmla="*/ 1054417 h 1339214"/>
                <a:gd name="connsiteX470" fmla="*/ 1091664 w 1247216"/>
                <a:gd name="connsiteY470" fmla="*/ 1052280 h 1339214"/>
                <a:gd name="connsiteX471" fmla="*/ 1089101 w 1247216"/>
                <a:gd name="connsiteY471" fmla="*/ 1056322 h 1339214"/>
                <a:gd name="connsiteX472" fmla="*/ 1088977 w 1247216"/>
                <a:gd name="connsiteY472" fmla="*/ 1055701 h 1339214"/>
                <a:gd name="connsiteX473" fmla="*/ 1088149 w 1247216"/>
                <a:gd name="connsiteY473" fmla="*/ 1051559 h 1339214"/>
                <a:gd name="connsiteX474" fmla="*/ 1088977 w 1247216"/>
                <a:gd name="connsiteY474" fmla="*/ 1055701 h 1339214"/>
                <a:gd name="connsiteX475" fmla="*/ 1086244 w 1247216"/>
                <a:gd name="connsiteY475" fmla="*/ 1059179 h 1339214"/>
                <a:gd name="connsiteX476" fmla="*/ 1083613 w 1247216"/>
                <a:gd name="connsiteY476" fmla="*/ 1056549 h 1339214"/>
                <a:gd name="connsiteX477" fmla="*/ 1097946 w 1247216"/>
                <a:gd name="connsiteY477" fmla="*/ 1041294 h 1339214"/>
                <a:gd name="connsiteX478" fmla="*/ 1096721 w 1247216"/>
                <a:gd name="connsiteY478" fmla="*/ 1045844 h 1339214"/>
                <a:gd name="connsiteX479" fmla="*/ 1091664 w 1247216"/>
                <a:gd name="connsiteY479" fmla="*/ 1052280 h 1339214"/>
                <a:gd name="connsiteX480" fmla="*/ 1092197 w 1247216"/>
                <a:gd name="connsiteY480" fmla="*/ 1051440 h 1339214"/>
                <a:gd name="connsiteX481" fmla="*/ 1093864 w 1247216"/>
                <a:gd name="connsiteY481" fmla="*/ 1048702 h 1339214"/>
                <a:gd name="connsiteX482" fmla="*/ 1089101 w 1247216"/>
                <a:gd name="connsiteY482" fmla="*/ 1050607 h 1339214"/>
                <a:gd name="connsiteX483" fmla="*/ 1093567 w 1247216"/>
                <a:gd name="connsiteY483" fmla="*/ 1043462 h 1339214"/>
                <a:gd name="connsiteX484" fmla="*/ 1093908 w 1247216"/>
                <a:gd name="connsiteY484" fmla="*/ 1043031 h 1339214"/>
                <a:gd name="connsiteX485" fmla="*/ 1095769 w 1247216"/>
                <a:gd name="connsiteY485" fmla="*/ 1044892 h 1339214"/>
                <a:gd name="connsiteX486" fmla="*/ 220421 w 1247216"/>
                <a:gd name="connsiteY486" fmla="*/ 1028699 h 1339214"/>
                <a:gd name="connsiteX487" fmla="*/ 210896 w 1247216"/>
                <a:gd name="connsiteY487" fmla="*/ 1048702 h 1339214"/>
                <a:gd name="connsiteX488" fmla="*/ 212801 w 1247216"/>
                <a:gd name="connsiteY488" fmla="*/ 1050607 h 1339214"/>
                <a:gd name="connsiteX489" fmla="*/ 215659 w 1247216"/>
                <a:gd name="connsiteY489" fmla="*/ 1049654 h 1339214"/>
                <a:gd name="connsiteX490" fmla="*/ 224231 w 1247216"/>
                <a:gd name="connsiteY490" fmla="*/ 1031557 h 1339214"/>
                <a:gd name="connsiteX491" fmla="*/ 225184 w 1247216"/>
                <a:gd name="connsiteY491" fmla="*/ 1029652 h 1339214"/>
                <a:gd name="connsiteX492" fmla="*/ 224231 w 1247216"/>
                <a:gd name="connsiteY492" fmla="*/ 1028699 h 1339214"/>
                <a:gd name="connsiteX493" fmla="*/ 220421 w 1247216"/>
                <a:gd name="connsiteY493" fmla="*/ 1028699 h 1339214"/>
                <a:gd name="connsiteX494" fmla="*/ 210896 w 1247216"/>
                <a:gd name="connsiteY494" fmla="*/ 1021079 h 1339214"/>
                <a:gd name="connsiteX495" fmla="*/ 208991 w 1247216"/>
                <a:gd name="connsiteY495" fmla="*/ 1027747 h 1339214"/>
                <a:gd name="connsiteX496" fmla="*/ 207086 w 1247216"/>
                <a:gd name="connsiteY496" fmla="*/ 1029652 h 1339214"/>
                <a:gd name="connsiteX497" fmla="*/ 207086 w 1247216"/>
                <a:gd name="connsiteY497" fmla="*/ 1030604 h 1339214"/>
                <a:gd name="connsiteX498" fmla="*/ 208991 w 1247216"/>
                <a:gd name="connsiteY498" fmla="*/ 1027747 h 1339214"/>
                <a:gd name="connsiteX499" fmla="*/ 214706 w 1247216"/>
                <a:gd name="connsiteY499" fmla="*/ 1023937 h 1339214"/>
                <a:gd name="connsiteX500" fmla="*/ 215659 w 1247216"/>
                <a:gd name="connsiteY500" fmla="*/ 1021079 h 1339214"/>
                <a:gd name="connsiteX501" fmla="*/ 210896 w 1247216"/>
                <a:gd name="connsiteY501" fmla="*/ 1021079 h 1339214"/>
                <a:gd name="connsiteX502" fmla="*/ 201371 w 1247216"/>
                <a:gd name="connsiteY502" fmla="*/ 1016317 h 1339214"/>
                <a:gd name="connsiteX503" fmla="*/ 198514 w 1247216"/>
                <a:gd name="connsiteY503" fmla="*/ 1018222 h 1339214"/>
                <a:gd name="connsiteX504" fmla="*/ 201371 w 1247216"/>
                <a:gd name="connsiteY504" fmla="*/ 1020127 h 1339214"/>
                <a:gd name="connsiteX505" fmla="*/ 204229 w 1247216"/>
                <a:gd name="connsiteY505" fmla="*/ 1018222 h 1339214"/>
                <a:gd name="connsiteX506" fmla="*/ 201371 w 1247216"/>
                <a:gd name="connsiteY506" fmla="*/ 1016317 h 1339214"/>
                <a:gd name="connsiteX507" fmla="*/ 1134821 w 1247216"/>
                <a:gd name="connsiteY507" fmla="*/ 1009650 h 1339214"/>
                <a:gd name="connsiteX508" fmla="*/ 1131964 w 1247216"/>
                <a:gd name="connsiteY508" fmla="*/ 1016317 h 1339214"/>
                <a:gd name="connsiteX509" fmla="*/ 1135774 w 1247216"/>
                <a:gd name="connsiteY509" fmla="*/ 1013460 h 1339214"/>
                <a:gd name="connsiteX510" fmla="*/ 1129106 w 1247216"/>
                <a:gd name="connsiteY510" fmla="*/ 1017270 h 1339214"/>
                <a:gd name="connsiteX511" fmla="*/ 1134821 w 1247216"/>
                <a:gd name="connsiteY511" fmla="*/ 1009650 h 1339214"/>
                <a:gd name="connsiteX512" fmla="*/ 184226 w 1247216"/>
                <a:gd name="connsiteY512" fmla="*/ 1003934 h 1339214"/>
                <a:gd name="connsiteX513" fmla="*/ 184226 w 1247216"/>
                <a:gd name="connsiteY513" fmla="*/ 1004887 h 1339214"/>
                <a:gd name="connsiteX514" fmla="*/ 185043 w 1247216"/>
                <a:gd name="connsiteY514" fmla="*/ 1005159 h 1339214"/>
                <a:gd name="connsiteX515" fmla="*/ 186131 w 1247216"/>
                <a:gd name="connsiteY515" fmla="*/ 1006792 h 1339214"/>
                <a:gd name="connsiteX516" fmla="*/ 187084 w 1247216"/>
                <a:gd name="connsiteY516" fmla="*/ 1007507 h 1339214"/>
                <a:gd name="connsiteX517" fmla="*/ 187084 w 1247216"/>
                <a:gd name="connsiteY517" fmla="*/ 1010602 h 1339214"/>
                <a:gd name="connsiteX518" fmla="*/ 188036 w 1247216"/>
                <a:gd name="connsiteY518" fmla="*/ 1011554 h 1339214"/>
                <a:gd name="connsiteX519" fmla="*/ 189941 w 1247216"/>
                <a:gd name="connsiteY519" fmla="*/ 1009649 h 1339214"/>
                <a:gd name="connsiteX520" fmla="*/ 187084 w 1247216"/>
                <a:gd name="connsiteY520" fmla="*/ 1007507 h 1339214"/>
                <a:gd name="connsiteX521" fmla="*/ 187084 w 1247216"/>
                <a:gd name="connsiteY521" fmla="*/ 1005839 h 1339214"/>
                <a:gd name="connsiteX522" fmla="*/ 185043 w 1247216"/>
                <a:gd name="connsiteY522" fmla="*/ 1005159 h 1339214"/>
                <a:gd name="connsiteX523" fmla="*/ 1148632 w 1247216"/>
                <a:gd name="connsiteY523" fmla="*/ 987385 h 1339214"/>
                <a:gd name="connsiteX524" fmla="*/ 1150061 w 1247216"/>
                <a:gd name="connsiteY524" fmla="*/ 989647 h 1339214"/>
                <a:gd name="connsiteX525" fmla="*/ 1144346 w 1247216"/>
                <a:gd name="connsiteY525" fmla="*/ 991552 h 1339214"/>
                <a:gd name="connsiteX526" fmla="*/ 1148632 w 1247216"/>
                <a:gd name="connsiteY526" fmla="*/ 987385 h 1339214"/>
                <a:gd name="connsiteX527" fmla="*/ 1167206 w 1247216"/>
                <a:gd name="connsiteY527" fmla="*/ 964882 h 1339214"/>
                <a:gd name="connsiteX528" fmla="*/ 1160539 w 1247216"/>
                <a:gd name="connsiteY528" fmla="*/ 973454 h 1339214"/>
                <a:gd name="connsiteX529" fmla="*/ 1156729 w 1247216"/>
                <a:gd name="connsiteY529" fmla="*/ 975359 h 1339214"/>
                <a:gd name="connsiteX530" fmla="*/ 1159586 w 1247216"/>
                <a:gd name="connsiteY530" fmla="*/ 967739 h 1339214"/>
                <a:gd name="connsiteX531" fmla="*/ 1161491 w 1247216"/>
                <a:gd name="connsiteY531" fmla="*/ 970597 h 1339214"/>
                <a:gd name="connsiteX532" fmla="*/ 1167206 w 1247216"/>
                <a:gd name="connsiteY532" fmla="*/ 964882 h 1339214"/>
                <a:gd name="connsiteX533" fmla="*/ 100406 w 1247216"/>
                <a:gd name="connsiteY533" fmla="*/ 960120 h 1339214"/>
                <a:gd name="connsiteX534" fmla="*/ 102311 w 1247216"/>
                <a:gd name="connsiteY534" fmla="*/ 964883 h 1339214"/>
                <a:gd name="connsiteX535" fmla="*/ 100406 w 1247216"/>
                <a:gd name="connsiteY535" fmla="*/ 965835 h 1339214"/>
                <a:gd name="connsiteX536" fmla="*/ 99454 w 1247216"/>
                <a:gd name="connsiteY536" fmla="*/ 961072 h 1339214"/>
                <a:gd name="connsiteX537" fmla="*/ 100406 w 1247216"/>
                <a:gd name="connsiteY537" fmla="*/ 960120 h 1339214"/>
                <a:gd name="connsiteX538" fmla="*/ 173749 w 1247216"/>
                <a:gd name="connsiteY538" fmla="*/ 956309 h 1339214"/>
                <a:gd name="connsiteX539" fmla="*/ 172796 w 1247216"/>
                <a:gd name="connsiteY539" fmla="*/ 957262 h 1339214"/>
                <a:gd name="connsiteX540" fmla="*/ 171844 w 1247216"/>
                <a:gd name="connsiteY540" fmla="*/ 958214 h 1339214"/>
                <a:gd name="connsiteX541" fmla="*/ 172796 w 1247216"/>
                <a:gd name="connsiteY541" fmla="*/ 961072 h 1339214"/>
                <a:gd name="connsiteX542" fmla="*/ 174701 w 1247216"/>
                <a:gd name="connsiteY542" fmla="*/ 959167 h 1339214"/>
                <a:gd name="connsiteX543" fmla="*/ 173749 w 1247216"/>
                <a:gd name="connsiteY543" fmla="*/ 956309 h 1339214"/>
                <a:gd name="connsiteX544" fmla="*/ 134697 w 1247216"/>
                <a:gd name="connsiteY544" fmla="*/ 948690 h 1339214"/>
                <a:gd name="connsiteX545" fmla="*/ 138507 w 1247216"/>
                <a:gd name="connsiteY545" fmla="*/ 950595 h 1339214"/>
                <a:gd name="connsiteX546" fmla="*/ 134697 w 1247216"/>
                <a:gd name="connsiteY546" fmla="*/ 962977 h 1339214"/>
                <a:gd name="connsiteX547" fmla="*/ 130887 w 1247216"/>
                <a:gd name="connsiteY547" fmla="*/ 965835 h 1339214"/>
                <a:gd name="connsiteX548" fmla="*/ 129934 w 1247216"/>
                <a:gd name="connsiteY548" fmla="*/ 963930 h 1339214"/>
                <a:gd name="connsiteX549" fmla="*/ 130887 w 1247216"/>
                <a:gd name="connsiteY549" fmla="*/ 952500 h 1339214"/>
                <a:gd name="connsiteX550" fmla="*/ 134697 w 1247216"/>
                <a:gd name="connsiteY550" fmla="*/ 948690 h 1339214"/>
                <a:gd name="connsiteX551" fmla="*/ 84214 w 1247216"/>
                <a:gd name="connsiteY551" fmla="*/ 940117 h 1339214"/>
                <a:gd name="connsiteX552" fmla="*/ 90881 w 1247216"/>
                <a:gd name="connsiteY552" fmla="*/ 946784 h 1339214"/>
                <a:gd name="connsiteX553" fmla="*/ 83261 w 1247216"/>
                <a:gd name="connsiteY553" fmla="*/ 951547 h 1339214"/>
                <a:gd name="connsiteX554" fmla="*/ 79451 w 1247216"/>
                <a:gd name="connsiteY554" fmla="*/ 943927 h 1339214"/>
                <a:gd name="connsiteX555" fmla="*/ 84214 w 1247216"/>
                <a:gd name="connsiteY555" fmla="*/ 940117 h 1339214"/>
                <a:gd name="connsiteX556" fmla="*/ 1159586 w 1247216"/>
                <a:gd name="connsiteY556" fmla="*/ 938212 h 1339214"/>
                <a:gd name="connsiteX557" fmla="*/ 1157248 w 1247216"/>
                <a:gd name="connsiteY557" fmla="*/ 944446 h 1339214"/>
                <a:gd name="connsiteX558" fmla="*/ 1156051 w 1247216"/>
                <a:gd name="connsiteY558" fmla="*/ 943249 h 1339214"/>
                <a:gd name="connsiteX559" fmla="*/ 119457 w 1247216"/>
                <a:gd name="connsiteY559" fmla="*/ 925829 h 1339214"/>
                <a:gd name="connsiteX560" fmla="*/ 120409 w 1247216"/>
                <a:gd name="connsiteY560" fmla="*/ 926782 h 1339214"/>
                <a:gd name="connsiteX561" fmla="*/ 123267 w 1247216"/>
                <a:gd name="connsiteY561" fmla="*/ 931544 h 1339214"/>
                <a:gd name="connsiteX562" fmla="*/ 121362 w 1247216"/>
                <a:gd name="connsiteY562" fmla="*/ 942022 h 1339214"/>
                <a:gd name="connsiteX563" fmla="*/ 119457 w 1247216"/>
                <a:gd name="connsiteY563" fmla="*/ 942974 h 1339214"/>
                <a:gd name="connsiteX564" fmla="*/ 118504 w 1247216"/>
                <a:gd name="connsiteY564" fmla="*/ 941069 h 1339214"/>
                <a:gd name="connsiteX565" fmla="*/ 118504 w 1247216"/>
                <a:gd name="connsiteY565" fmla="*/ 926782 h 1339214"/>
                <a:gd name="connsiteX566" fmla="*/ 119457 w 1247216"/>
                <a:gd name="connsiteY566" fmla="*/ 925829 h 1339214"/>
                <a:gd name="connsiteX567" fmla="*/ 1169111 w 1247216"/>
                <a:gd name="connsiteY567" fmla="*/ 922019 h 1339214"/>
                <a:gd name="connsiteX568" fmla="*/ 1168019 w 1247216"/>
                <a:gd name="connsiteY568" fmla="*/ 924859 h 1339214"/>
                <a:gd name="connsiteX569" fmla="*/ 1167321 w 1247216"/>
                <a:gd name="connsiteY569" fmla="*/ 924768 h 1339214"/>
                <a:gd name="connsiteX570" fmla="*/ 65164 w 1247216"/>
                <a:gd name="connsiteY570" fmla="*/ 905827 h 1339214"/>
                <a:gd name="connsiteX571" fmla="*/ 74689 w 1247216"/>
                <a:gd name="connsiteY571" fmla="*/ 912495 h 1339214"/>
                <a:gd name="connsiteX572" fmla="*/ 79451 w 1247216"/>
                <a:gd name="connsiteY572" fmla="*/ 922972 h 1339214"/>
                <a:gd name="connsiteX573" fmla="*/ 71831 w 1247216"/>
                <a:gd name="connsiteY573" fmla="*/ 932497 h 1339214"/>
                <a:gd name="connsiteX574" fmla="*/ 68974 w 1247216"/>
                <a:gd name="connsiteY574" fmla="*/ 930592 h 1339214"/>
                <a:gd name="connsiteX575" fmla="*/ 68974 w 1247216"/>
                <a:gd name="connsiteY575" fmla="*/ 922972 h 1339214"/>
                <a:gd name="connsiteX576" fmla="*/ 63258 w 1247216"/>
                <a:gd name="connsiteY576" fmla="*/ 909637 h 1339214"/>
                <a:gd name="connsiteX577" fmla="*/ 62306 w 1247216"/>
                <a:gd name="connsiteY577" fmla="*/ 906780 h 1339214"/>
                <a:gd name="connsiteX578" fmla="*/ 65164 w 1247216"/>
                <a:gd name="connsiteY578" fmla="*/ 905827 h 1339214"/>
                <a:gd name="connsiteX579" fmla="*/ 94691 w 1247216"/>
                <a:gd name="connsiteY579" fmla="*/ 894397 h 1339214"/>
                <a:gd name="connsiteX580" fmla="*/ 112789 w 1247216"/>
                <a:gd name="connsiteY580" fmla="*/ 903922 h 1339214"/>
                <a:gd name="connsiteX581" fmla="*/ 112789 w 1247216"/>
                <a:gd name="connsiteY581" fmla="*/ 907732 h 1339214"/>
                <a:gd name="connsiteX582" fmla="*/ 99454 w 1247216"/>
                <a:gd name="connsiteY582" fmla="*/ 920115 h 1339214"/>
                <a:gd name="connsiteX583" fmla="*/ 96596 w 1247216"/>
                <a:gd name="connsiteY583" fmla="*/ 919162 h 1339214"/>
                <a:gd name="connsiteX584" fmla="*/ 90881 w 1247216"/>
                <a:gd name="connsiteY584" fmla="*/ 903922 h 1339214"/>
                <a:gd name="connsiteX585" fmla="*/ 91834 w 1247216"/>
                <a:gd name="connsiteY585" fmla="*/ 896302 h 1339214"/>
                <a:gd name="connsiteX586" fmla="*/ 94691 w 1247216"/>
                <a:gd name="connsiteY586" fmla="*/ 894397 h 1339214"/>
                <a:gd name="connsiteX587" fmla="*/ 1175779 w 1247216"/>
                <a:gd name="connsiteY587" fmla="*/ 891539 h 1339214"/>
                <a:gd name="connsiteX588" fmla="*/ 1174826 w 1247216"/>
                <a:gd name="connsiteY588" fmla="*/ 899159 h 1339214"/>
                <a:gd name="connsiteX589" fmla="*/ 1175779 w 1247216"/>
                <a:gd name="connsiteY589" fmla="*/ 891539 h 1339214"/>
                <a:gd name="connsiteX590" fmla="*/ 97549 w 1247216"/>
                <a:gd name="connsiteY590" fmla="*/ 880110 h 1339214"/>
                <a:gd name="connsiteX591" fmla="*/ 98501 w 1247216"/>
                <a:gd name="connsiteY591" fmla="*/ 881062 h 1339214"/>
                <a:gd name="connsiteX592" fmla="*/ 92787 w 1247216"/>
                <a:gd name="connsiteY592" fmla="*/ 890587 h 1339214"/>
                <a:gd name="connsiteX593" fmla="*/ 91834 w 1247216"/>
                <a:gd name="connsiteY593" fmla="*/ 888683 h 1339214"/>
                <a:gd name="connsiteX594" fmla="*/ 97549 w 1247216"/>
                <a:gd name="connsiteY594" fmla="*/ 880110 h 1339214"/>
                <a:gd name="connsiteX595" fmla="*/ 1196734 w 1247216"/>
                <a:gd name="connsiteY595" fmla="*/ 868679 h 1339214"/>
                <a:gd name="connsiteX596" fmla="*/ 1192924 w 1247216"/>
                <a:gd name="connsiteY596" fmla="*/ 879157 h 1339214"/>
                <a:gd name="connsiteX597" fmla="*/ 1196734 w 1247216"/>
                <a:gd name="connsiteY597" fmla="*/ 868679 h 1339214"/>
                <a:gd name="connsiteX598" fmla="*/ 1177684 w 1247216"/>
                <a:gd name="connsiteY598" fmla="*/ 865822 h 1339214"/>
                <a:gd name="connsiteX599" fmla="*/ 1173874 w 1247216"/>
                <a:gd name="connsiteY599" fmla="*/ 877252 h 1339214"/>
                <a:gd name="connsiteX600" fmla="*/ 1177684 w 1247216"/>
                <a:gd name="connsiteY600" fmla="*/ 865822 h 1339214"/>
                <a:gd name="connsiteX601" fmla="*/ 1206259 w 1247216"/>
                <a:gd name="connsiteY601" fmla="*/ 857249 h 1339214"/>
                <a:gd name="connsiteX602" fmla="*/ 1196734 w 1247216"/>
                <a:gd name="connsiteY602" fmla="*/ 865822 h 1339214"/>
                <a:gd name="connsiteX603" fmla="*/ 1206259 w 1247216"/>
                <a:gd name="connsiteY603" fmla="*/ 857249 h 1339214"/>
                <a:gd name="connsiteX604" fmla="*/ 1183399 w 1247216"/>
                <a:gd name="connsiteY604" fmla="*/ 853439 h 1339214"/>
                <a:gd name="connsiteX605" fmla="*/ 1181494 w 1247216"/>
                <a:gd name="connsiteY605" fmla="*/ 870584 h 1339214"/>
                <a:gd name="connsiteX606" fmla="*/ 1186256 w 1247216"/>
                <a:gd name="connsiteY606" fmla="*/ 856297 h 1339214"/>
                <a:gd name="connsiteX607" fmla="*/ 1183399 w 1247216"/>
                <a:gd name="connsiteY607" fmla="*/ 853439 h 1339214"/>
                <a:gd name="connsiteX608" fmla="*/ 55639 w 1247216"/>
                <a:gd name="connsiteY608" fmla="*/ 853439 h 1339214"/>
                <a:gd name="connsiteX609" fmla="*/ 59449 w 1247216"/>
                <a:gd name="connsiteY609" fmla="*/ 861059 h 1339214"/>
                <a:gd name="connsiteX610" fmla="*/ 54686 w 1247216"/>
                <a:gd name="connsiteY610" fmla="*/ 870584 h 1339214"/>
                <a:gd name="connsiteX611" fmla="*/ 52781 w 1247216"/>
                <a:gd name="connsiteY611" fmla="*/ 868679 h 1339214"/>
                <a:gd name="connsiteX612" fmla="*/ 52781 w 1247216"/>
                <a:gd name="connsiteY612" fmla="*/ 861059 h 1339214"/>
                <a:gd name="connsiteX613" fmla="*/ 52781 w 1247216"/>
                <a:gd name="connsiteY613" fmla="*/ 855344 h 1339214"/>
                <a:gd name="connsiteX614" fmla="*/ 55639 w 1247216"/>
                <a:gd name="connsiteY614" fmla="*/ 853439 h 1339214"/>
                <a:gd name="connsiteX615" fmla="*/ 1181494 w 1247216"/>
                <a:gd name="connsiteY615" fmla="*/ 844867 h 1339214"/>
                <a:gd name="connsiteX616" fmla="*/ 1179589 w 1247216"/>
                <a:gd name="connsiteY616" fmla="*/ 855344 h 1339214"/>
                <a:gd name="connsiteX617" fmla="*/ 1181494 w 1247216"/>
                <a:gd name="connsiteY617" fmla="*/ 844867 h 1339214"/>
                <a:gd name="connsiteX618" fmla="*/ 1186256 w 1247216"/>
                <a:gd name="connsiteY618" fmla="*/ 808672 h 1339214"/>
                <a:gd name="connsiteX619" fmla="*/ 1184351 w 1247216"/>
                <a:gd name="connsiteY619" fmla="*/ 813434 h 1339214"/>
                <a:gd name="connsiteX620" fmla="*/ 1185304 w 1247216"/>
                <a:gd name="connsiteY620" fmla="*/ 816292 h 1339214"/>
                <a:gd name="connsiteX621" fmla="*/ 1186256 w 1247216"/>
                <a:gd name="connsiteY621" fmla="*/ 808672 h 1339214"/>
                <a:gd name="connsiteX622" fmla="*/ 1198639 w 1247216"/>
                <a:gd name="connsiteY622" fmla="*/ 772477 h 1339214"/>
                <a:gd name="connsiteX623" fmla="*/ 1194829 w 1247216"/>
                <a:gd name="connsiteY623" fmla="*/ 791527 h 1339214"/>
                <a:gd name="connsiteX624" fmla="*/ 1193876 w 1247216"/>
                <a:gd name="connsiteY624" fmla="*/ 784859 h 1339214"/>
                <a:gd name="connsiteX625" fmla="*/ 1198639 w 1247216"/>
                <a:gd name="connsiteY625" fmla="*/ 772477 h 1339214"/>
                <a:gd name="connsiteX626" fmla="*/ 1199591 w 1247216"/>
                <a:gd name="connsiteY626" fmla="*/ 764857 h 1339214"/>
                <a:gd name="connsiteX627" fmla="*/ 1196734 w 1247216"/>
                <a:gd name="connsiteY627" fmla="*/ 765809 h 1339214"/>
                <a:gd name="connsiteX628" fmla="*/ 1193876 w 1247216"/>
                <a:gd name="connsiteY628" fmla="*/ 783907 h 1339214"/>
                <a:gd name="connsiteX629" fmla="*/ 1193876 w 1247216"/>
                <a:gd name="connsiteY629" fmla="*/ 784859 h 1339214"/>
                <a:gd name="connsiteX630" fmla="*/ 1191019 w 1247216"/>
                <a:gd name="connsiteY630" fmla="*/ 795337 h 1339214"/>
                <a:gd name="connsiteX631" fmla="*/ 1192924 w 1247216"/>
                <a:gd name="connsiteY631" fmla="*/ 795337 h 1339214"/>
                <a:gd name="connsiteX632" fmla="*/ 1193876 w 1247216"/>
                <a:gd name="connsiteY632" fmla="*/ 800099 h 1339214"/>
                <a:gd name="connsiteX633" fmla="*/ 1191971 w 1247216"/>
                <a:gd name="connsiteY633" fmla="*/ 799147 h 1339214"/>
                <a:gd name="connsiteX634" fmla="*/ 1184351 w 1247216"/>
                <a:gd name="connsiteY634" fmla="*/ 834389 h 1339214"/>
                <a:gd name="connsiteX635" fmla="*/ 1181494 w 1247216"/>
                <a:gd name="connsiteY635" fmla="*/ 835342 h 1339214"/>
                <a:gd name="connsiteX636" fmla="*/ 1184351 w 1247216"/>
                <a:gd name="connsiteY636" fmla="*/ 841057 h 1339214"/>
                <a:gd name="connsiteX637" fmla="*/ 1182446 w 1247216"/>
                <a:gd name="connsiteY637" fmla="*/ 849629 h 1339214"/>
                <a:gd name="connsiteX638" fmla="*/ 1186256 w 1247216"/>
                <a:gd name="connsiteY638" fmla="*/ 852487 h 1339214"/>
                <a:gd name="connsiteX639" fmla="*/ 1187209 w 1247216"/>
                <a:gd name="connsiteY639" fmla="*/ 835342 h 1339214"/>
                <a:gd name="connsiteX640" fmla="*/ 1191019 w 1247216"/>
                <a:gd name="connsiteY640" fmla="*/ 831532 h 1339214"/>
                <a:gd name="connsiteX641" fmla="*/ 1192924 w 1247216"/>
                <a:gd name="connsiteY641" fmla="*/ 803909 h 1339214"/>
                <a:gd name="connsiteX642" fmla="*/ 1192924 w 1247216"/>
                <a:gd name="connsiteY642" fmla="*/ 812482 h 1339214"/>
                <a:gd name="connsiteX643" fmla="*/ 1194829 w 1247216"/>
                <a:gd name="connsiteY643" fmla="*/ 792479 h 1339214"/>
                <a:gd name="connsiteX644" fmla="*/ 1198639 w 1247216"/>
                <a:gd name="connsiteY644" fmla="*/ 788669 h 1339214"/>
                <a:gd name="connsiteX645" fmla="*/ 1200544 w 1247216"/>
                <a:gd name="connsiteY645" fmla="*/ 776287 h 1339214"/>
                <a:gd name="connsiteX646" fmla="*/ 1199591 w 1247216"/>
                <a:gd name="connsiteY646" fmla="*/ 764857 h 1339214"/>
                <a:gd name="connsiteX647" fmla="*/ 1208164 w 1247216"/>
                <a:gd name="connsiteY647" fmla="*/ 736282 h 1339214"/>
                <a:gd name="connsiteX648" fmla="*/ 1206259 w 1247216"/>
                <a:gd name="connsiteY648" fmla="*/ 737234 h 1339214"/>
                <a:gd name="connsiteX649" fmla="*/ 1206259 w 1247216"/>
                <a:gd name="connsiteY649" fmla="*/ 741044 h 1339214"/>
                <a:gd name="connsiteX650" fmla="*/ 1208164 w 1247216"/>
                <a:gd name="connsiteY650" fmla="*/ 736282 h 1339214"/>
                <a:gd name="connsiteX651" fmla="*/ 1210069 w 1247216"/>
                <a:gd name="connsiteY651" fmla="*/ 718184 h 1339214"/>
                <a:gd name="connsiteX652" fmla="*/ 1208164 w 1247216"/>
                <a:gd name="connsiteY652" fmla="*/ 724852 h 1339214"/>
                <a:gd name="connsiteX653" fmla="*/ 1209116 w 1247216"/>
                <a:gd name="connsiteY653" fmla="*/ 731519 h 1339214"/>
                <a:gd name="connsiteX654" fmla="*/ 1210069 w 1247216"/>
                <a:gd name="connsiteY654" fmla="*/ 718184 h 1339214"/>
                <a:gd name="connsiteX655" fmla="*/ 1211974 w 1247216"/>
                <a:gd name="connsiteY655" fmla="*/ 693419 h 1339214"/>
                <a:gd name="connsiteX656" fmla="*/ 1211021 w 1247216"/>
                <a:gd name="connsiteY656" fmla="*/ 695324 h 1339214"/>
                <a:gd name="connsiteX657" fmla="*/ 1211021 w 1247216"/>
                <a:gd name="connsiteY657" fmla="*/ 696277 h 1339214"/>
                <a:gd name="connsiteX658" fmla="*/ 1211021 w 1247216"/>
                <a:gd name="connsiteY658" fmla="*/ 697229 h 1339214"/>
                <a:gd name="connsiteX659" fmla="*/ 1211929 w 1247216"/>
                <a:gd name="connsiteY659" fmla="*/ 702676 h 1339214"/>
                <a:gd name="connsiteX660" fmla="*/ 1211866 w 1247216"/>
                <a:gd name="connsiteY660" fmla="*/ 702781 h 1339214"/>
                <a:gd name="connsiteX661" fmla="*/ 1210069 w 1247216"/>
                <a:gd name="connsiteY661" fmla="*/ 700087 h 1339214"/>
                <a:gd name="connsiteX662" fmla="*/ 1208164 w 1247216"/>
                <a:gd name="connsiteY662" fmla="*/ 709612 h 1339214"/>
                <a:gd name="connsiteX663" fmla="*/ 1209116 w 1247216"/>
                <a:gd name="connsiteY663" fmla="*/ 713422 h 1339214"/>
                <a:gd name="connsiteX664" fmla="*/ 1209592 w 1247216"/>
                <a:gd name="connsiteY664" fmla="*/ 706516 h 1339214"/>
                <a:gd name="connsiteX665" fmla="*/ 1211866 w 1247216"/>
                <a:gd name="connsiteY665" fmla="*/ 702781 h 1339214"/>
                <a:gd name="connsiteX666" fmla="*/ 1211974 w 1247216"/>
                <a:gd name="connsiteY666" fmla="*/ 702944 h 1339214"/>
                <a:gd name="connsiteX667" fmla="*/ 1211929 w 1247216"/>
                <a:gd name="connsiteY667" fmla="*/ 702676 h 1339214"/>
                <a:gd name="connsiteX668" fmla="*/ 1212926 w 1247216"/>
                <a:gd name="connsiteY668" fmla="*/ 701039 h 1339214"/>
                <a:gd name="connsiteX669" fmla="*/ 1211974 w 1247216"/>
                <a:gd name="connsiteY669" fmla="*/ 693419 h 1339214"/>
                <a:gd name="connsiteX670" fmla="*/ 1210069 w 1247216"/>
                <a:gd name="connsiteY670" fmla="*/ 654367 h 1339214"/>
                <a:gd name="connsiteX671" fmla="*/ 1206259 w 1247216"/>
                <a:gd name="connsiteY671" fmla="*/ 659129 h 1339214"/>
                <a:gd name="connsiteX672" fmla="*/ 1206259 w 1247216"/>
                <a:gd name="connsiteY672" fmla="*/ 660082 h 1339214"/>
                <a:gd name="connsiteX673" fmla="*/ 1207211 w 1247216"/>
                <a:gd name="connsiteY673" fmla="*/ 667702 h 1339214"/>
                <a:gd name="connsiteX674" fmla="*/ 1208164 w 1247216"/>
                <a:gd name="connsiteY674" fmla="*/ 694372 h 1339214"/>
                <a:gd name="connsiteX675" fmla="*/ 1211021 w 1247216"/>
                <a:gd name="connsiteY675" fmla="*/ 682942 h 1339214"/>
                <a:gd name="connsiteX676" fmla="*/ 1208164 w 1247216"/>
                <a:gd name="connsiteY676" fmla="*/ 681037 h 1339214"/>
                <a:gd name="connsiteX677" fmla="*/ 1211021 w 1247216"/>
                <a:gd name="connsiteY677" fmla="*/ 678179 h 1339214"/>
                <a:gd name="connsiteX678" fmla="*/ 1210069 w 1247216"/>
                <a:gd name="connsiteY678" fmla="*/ 661987 h 1339214"/>
                <a:gd name="connsiteX679" fmla="*/ 1210069 w 1247216"/>
                <a:gd name="connsiteY679" fmla="*/ 654367 h 1339214"/>
                <a:gd name="connsiteX680" fmla="*/ 1232929 w 1247216"/>
                <a:gd name="connsiteY680" fmla="*/ 600074 h 1339214"/>
                <a:gd name="connsiteX681" fmla="*/ 1234834 w 1247216"/>
                <a:gd name="connsiteY681" fmla="*/ 612457 h 1339214"/>
                <a:gd name="connsiteX682" fmla="*/ 1232929 w 1247216"/>
                <a:gd name="connsiteY682" fmla="*/ 600074 h 1339214"/>
                <a:gd name="connsiteX683" fmla="*/ 1228166 w 1247216"/>
                <a:gd name="connsiteY683" fmla="*/ 586739 h 1339214"/>
                <a:gd name="connsiteX684" fmla="*/ 1228166 w 1247216"/>
                <a:gd name="connsiteY684" fmla="*/ 599122 h 1339214"/>
                <a:gd name="connsiteX685" fmla="*/ 1228166 w 1247216"/>
                <a:gd name="connsiteY685" fmla="*/ 602932 h 1339214"/>
                <a:gd name="connsiteX686" fmla="*/ 1228166 w 1247216"/>
                <a:gd name="connsiteY686" fmla="*/ 586739 h 1339214"/>
                <a:gd name="connsiteX687" fmla="*/ 1227214 w 1247216"/>
                <a:gd name="connsiteY687" fmla="*/ 576262 h 1339214"/>
                <a:gd name="connsiteX688" fmla="*/ 1230071 w 1247216"/>
                <a:gd name="connsiteY688" fmla="*/ 584834 h 1339214"/>
                <a:gd name="connsiteX689" fmla="*/ 1227214 w 1247216"/>
                <a:gd name="connsiteY689" fmla="*/ 576262 h 1339214"/>
                <a:gd name="connsiteX690" fmla="*/ 1228166 w 1247216"/>
                <a:gd name="connsiteY690" fmla="*/ 566737 h 1339214"/>
                <a:gd name="connsiteX691" fmla="*/ 1226261 w 1247216"/>
                <a:gd name="connsiteY691" fmla="*/ 570547 h 1339214"/>
                <a:gd name="connsiteX692" fmla="*/ 1227214 w 1247216"/>
                <a:gd name="connsiteY692" fmla="*/ 572452 h 1339214"/>
                <a:gd name="connsiteX693" fmla="*/ 1228166 w 1247216"/>
                <a:gd name="connsiteY693" fmla="*/ 566737 h 1339214"/>
                <a:gd name="connsiteX694" fmla="*/ 1224356 w 1247216"/>
                <a:gd name="connsiteY694" fmla="*/ 554354 h 1339214"/>
                <a:gd name="connsiteX695" fmla="*/ 1224356 w 1247216"/>
                <a:gd name="connsiteY695" fmla="*/ 556259 h 1339214"/>
                <a:gd name="connsiteX696" fmla="*/ 1226261 w 1247216"/>
                <a:gd name="connsiteY696" fmla="*/ 557212 h 1339214"/>
                <a:gd name="connsiteX697" fmla="*/ 1224356 w 1247216"/>
                <a:gd name="connsiteY697" fmla="*/ 554354 h 1339214"/>
                <a:gd name="connsiteX698" fmla="*/ 1217689 w 1247216"/>
                <a:gd name="connsiteY698" fmla="*/ 538162 h 1339214"/>
                <a:gd name="connsiteX699" fmla="*/ 1214831 w 1247216"/>
                <a:gd name="connsiteY699" fmla="*/ 541972 h 1339214"/>
                <a:gd name="connsiteX700" fmla="*/ 1215784 w 1247216"/>
                <a:gd name="connsiteY700" fmla="*/ 543877 h 1339214"/>
                <a:gd name="connsiteX701" fmla="*/ 1218641 w 1247216"/>
                <a:gd name="connsiteY701" fmla="*/ 546734 h 1339214"/>
                <a:gd name="connsiteX702" fmla="*/ 1218641 w 1247216"/>
                <a:gd name="connsiteY702" fmla="*/ 548639 h 1339214"/>
                <a:gd name="connsiteX703" fmla="*/ 1220546 w 1247216"/>
                <a:gd name="connsiteY703" fmla="*/ 551497 h 1339214"/>
                <a:gd name="connsiteX704" fmla="*/ 1221499 w 1247216"/>
                <a:gd name="connsiteY704" fmla="*/ 548639 h 1339214"/>
                <a:gd name="connsiteX705" fmla="*/ 1219594 w 1247216"/>
                <a:gd name="connsiteY705" fmla="*/ 540067 h 1339214"/>
                <a:gd name="connsiteX706" fmla="*/ 1217689 w 1247216"/>
                <a:gd name="connsiteY706" fmla="*/ 538162 h 1339214"/>
                <a:gd name="connsiteX707" fmla="*/ 1213879 w 1247216"/>
                <a:gd name="connsiteY707" fmla="*/ 512444 h 1339214"/>
                <a:gd name="connsiteX708" fmla="*/ 1211974 w 1247216"/>
                <a:gd name="connsiteY708" fmla="*/ 517207 h 1339214"/>
                <a:gd name="connsiteX709" fmla="*/ 1213879 w 1247216"/>
                <a:gd name="connsiteY709" fmla="*/ 519112 h 1339214"/>
                <a:gd name="connsiteX710" fmla="*/ 1214831 w 1247216"/>
                <a:gd name="connsiteY710" fmla="*/ 519112 h 1339214"/>
                <a:gd name="connsiteX711" fmla="*/ 1213879 w 1247216"/>
                <a:gd name="connsiteY711" fmla="*/ 512444 h 1339214"/>
                <a:gd name="connsiteX712" fmla="*/ 1208164 w 1247216"/>
                <a:gd name="connsiteY712" fmla="*/ 496252 h 1339214"/>
                <a:gd name="connsiteX713" fmla="*/ 1208164 w 1247216"/>
                <a:gd name="connsiteY713" fmla="*/ 498157 h 1339214"/>
                <a:gd name="connsiteX714" fmla="*/ 1211021 w 1247216"/>
                <a:gd name="connsiteY714" fmla="*/ 511492 h 1339214"/>
                <a:gd name="connsiteX715" fmla="*/ 1211974 w 1247216"/>
                <a:gd name="connsiteY715" fmla="*/ 504824 h 1339214"/>
                <a:gd name="connsiteX716" fmla="*/ 1208164 w 1247216"/>
                <a:gd name="connsiteY716" fmla="*/ 496252 h 1339214"/>
                <a:gd name="connsiteX717" fmla="*/ 26111 w 1247216"/>
                <a:gd name="connsiteY717" fmla="*/ 493394 h 1339214"/>
                <a:gd name="connsiteX718" fmla="*/ 24206 w 1247216"/>
                <a:gd name="connsiteY718" fmla="*/ 495299 h 1339214"/>
                <a:gd name="connsiteX719" fmla="*/ 24206 w 1247216"/>
                <a:gd name="connsiteY719" fmla="*/ 494347 h 1339214"/>
                <a:gd name="connsiteX720" fmla="*/ 26111 w 1247216"/>
                <a:gd name="connsiteY720" fmla="*/ 493394 h 1339214"/>
                <a:gd name="connsiteX721" fmla="*/ 1213879 w 1247216"/>
                <a:gd name="connsiteY721" fmla="*/ 488632 h 1339214"/>
                <a:gd name="connsiteX722" fmla="*/ 1211974 w 1247216"/>
                <a:gd name="connsiteY722" fmla="*/ 490537 h 1339214"/>
                <a:gd name="connsiteX723" fmla="*/ 1213879 w 1247216"/>
                <a:gd name="connsiteY723" fmla="*/ 495299 h 1339214"/>
                <a:gd name="connsiteX724" fmla="*/ 1211021 w 1247216"/>
                <a:gd name="connsiteY724" fmla="*/ 494347 h 1339214"/>
                <a:gd name="connsiteX725" fmla="*/ 1212926 w 1247216"/>
                <a:gd name="connsiteY725" fmla="*/ 501967 h 1339214"/>
                <a:gd name="connsiteX726" fmla="*/ 1215784 w 1247216"/>
                <a:gd name="connsiteY726" fmla="*/ 501014 h 1339214"/>
                <a:gd name="connsiteX727" fmla="*/ 1213879 w 1247216"/>
                <a:gd name="connsiteY727" fmla="*/ 488632 h 1339214"/>
                <a:gd name="connsiteX728" fmla="*/ 41352 w 1247216"/>
                <a:gd name="connsiteY728" fmla="*/ 468630 h 1339214"/>
                <a:gd name="connsiteX729" fmla="*/ 44209 w 1247216"/>
                <a:gd name="connsiteY729" fmla="*/ 468630 h 1339214"/>
                <a:gd name="connsiteX730" fmla="*/ 43257 w 1247216"/>
                <a:gd name="connsiteY730" fmla="*/ 469582 h 1339214"/>
                <a:gd name="connsiteX731" fmla="*/ 41352 w 1247216"/>
                <a:gd name="connsiteY731" fmla="*/ 468630 h 1339214"/>
                <a:gd name="connsiteX732" fmla="*/ 1209116 w 1247216"/>
                <a:gd name="connsiteY732" fmla="*/ 468629 h 1339214"/>
                <a:gd name="connsiteX733" fmla="*/ 1207211 w 1247216"/>
                <a:gd name="connsiteY733" fmla="*/ 469582 h 1339214"/>
                <a:gd name="connsiteX734" fmla="*/ 1209116 w 1247216"/>
                <a:gd name="connsiteY734" fmla="*/ 474344 h 1339214"/>
                <a:gd name="connsiteX735" fmla="*/ 1209116 w 1247216"/>
                <a:gd name="connsiteY735" fmla="*/ 468629 h 1339214"/>
                <a:gd name="connsiteX736" fmla="*/ 37541 w 1247216"/>
                <a:gd name="connsiteY736" fmla="*/ 463867 h 1339214"/>
                <a:gd name="connsiteX737" fmla="*/ 30874 w 1247216"/>
                <a:gd name="connsiteY737" fmla="*/ 482917 h 1339214"/>
                <a:gd name="connsiteX738" fmla="*/ 31826 w 1247216"/>
                <a:gd name="connsiteY738" fmla="*/ 473392 h 1339214"/>
                <a:gd name="connsiteX739" fmla="*/ 37541 w 1247216"/>
                <a:gd name="connsiteY739" fmla="*/ 463867 h 1339214"/>
                <a:gd name="connsiteX740" fmla="*/ 1195781 w 1247216"/>
                <a:gd name="connsiteY740" fmla="*/ 460057 h 1339214"/>
                <a:gd name="connsiteX741" fmla="*/ 1194829 w 1247216"/>
                <a:gd name="connsiteY741" fmla="*/ 461009 h 1339214"/>
                <a:gd name="connsiteX742" fmla="*/ 1197686 w 1247216"/>
                <a:gd name="connsiteY742" fmla="*/ 467677 h 1339214"/>
                <a:gd name="connsiteX743" fmla="*/ 1195781 w 1247216"/>
                <a:gd name="connsiteY743" fmla="*/ 474344 h 1339214"/>
                <a:gd name="connsiteX744" fmla="*/ 1197686 w 1247216"/>
                <a:gd name="connsiteY744" fmla="*/ 477202 h 1339214"/>
                <a:gd name="connsiteX745" fmla="*/ 1205306 w 1247216"/>
                <a:gd name="connsiteY745" fmla="*/ 477202 h 1339214"/>
                <a:gd name="connsiteX746" fmla="*/ 1204354 w 1247216"/>
                <a:gd name="connsiteY746" fmla="*/ 474344 h 1339214"/>
                <a:gd name="connsiteX747" fmla="*/ 1205306 w 1247216"/>
                <a:gd name="connsiteY747" fmla="*/ 475297 h 1339214"/>
                <a:gd name="connsiteX748" fmla="*/ 1206259 w 1247216"/>
                <a:gd name="connsiteY748" fmla="*/ 473392 h 1339214"/>
                <a:gd name="connsiteX749" fmla="*/ 1205306 w 1247216"/>
                <a:gd name="connsiteY749" fmla="*/ 469582 h 1339214"/>
                <a:gd name="connsiteX750" fmla="*/ 1202449 w 1247216"/>
                <a:gd name="connsiteY750" fmla="*/ 467677 h 1339214"/>
                <a:gd name="connsiteX751" fmla="*/ 1196734 w 1247216"/>
                <a:gd name="connsiteY751" fmla="*/ 460057 h 1339214"/>
                <a:gd name="connsiteX752" fmla="*/ 1195781 w 1247216"/>
                <a:gd name="connsiteY752" fmla="*/ 460057 h 1339214"/>
                <a:gd name="connsiteX753" fmla="*/ 57544 w 1247216"/>
                <a:gd name="connsiteY753" fmla="*/ 441007 h 1339214"/>
                <a:gd name="connsiteX754" fmla="*/ 60402 w 1247216"/>
                <a:gd name="connsiteY754" fmla="*/ 442912 h 1339214"/>
                <a:gd name="connsiteX755" fmla="*/ 57544 w 1247216"/>
                <a:gd name="connsiteY755" fmla="*/ 441959 h 1339214"/>
                <a:gd name="connsiteX756" fmla="*/ 57544 w 1247216"/>
                <a:gd name="connsiteY756" fmla="*/ 441007 h 1339214"/>
                <a:gd name="connsiteX757" fmla="*/ 1184352 w 1247216"/>
                <a:gd name="connsiteY757" fmla="*/ 432435 h 1339214"/>
                <a:gd name="connsiteX758" fmla="*/ 1188162 w 1247216"/>
                <a:gd name="connsiteY758" fmla="*/ 432435 h 1339214"/>
                <a:gd name="connsiteX759" fmla="*/ 1188162 w 1247216"/>
                <a:gd name="connsiteY759" fmla="*/ 442912 h 1339214"/>
                <a:gd name="connsiteX760" fmla="*/ 1184352 w 1247216"/>
                <a:gd name="connsiteY760" fmla="*/ 441007 h 1339214"/>
                <a:gd name="connsiteX761" fmla="*/ 1184352 w 1247216"/>
                <a:gd name="connsiteY761" fmla="*/ 432435 h 1339214"/>
                <a:gd name="connsiteX762" fmla="*/ 1180541 w 1247216"/>
                <a:gd name="connsiteY762" fmla="*/ 419099 h 1339214"/>
                <a:gd name="connsiteX763" fmla="*/ 1185304 w 1247216"/>
                <a:gd name="connsiteY763" fmla="*/ 426719 h 1339214"/>
                <a:gd name="connsiteX764" fmla="*/ 1182446 w 1247216"/>
                <a:gd name="connsiteY764" fmla="*/ 429577 h 1339214"/>
                <a:gd name="connsiteX765" fmla="*/ 1180541 w 1247216"/>
                <a:gd name="connsiteY765" fmla="*/ 419099 h 1339214"/>
                <a:gd name="connsiteX766" fmla="*/ 1184352 w 1247216"/>
                <a:gd name="connsiteY766" fmla="*/ 410527 h 1339214"/>
                <a:gd name="connsiteX767" fmla="*/ 1187209 w 1247216"/>
                <a:gd name="connsiteY767" fmla="*/ 418147 h 1339214"/>
                <a:gd name="connsiteX768" fmla="*/ 1164349 w 1247216"/>
                <a:gd name="connsiteY768" fmla="*/ 402907 h 1339214"/>
                <a:gd name="connsiteX769" fmla="*/ 1164349 w 1247216"/>
                <a:gd name="connsiteY769" fmla="*/ 405764 h 1339214"/>
                <a:gd name="connsiteX770" fmla="*/ 1166254 w 1247216"/>
                <a:gd name="connsiteY770" fmla="*/ 409574 h 1339214"/>
                <a:gd name="connsiteX771" fmla="*/ 1169111 w 1247216"/>
                <a:gd name="connsiteY771" fmla="*/ 409574 h 1339214"/>
                <a:gd name="connsiteX772" fmla="*/ 1164349 w 1247216"/>
                <a:gd name="connsiteY772" fmla="*/ 402907 h 1339214"/>
                <a:gd name="connsiteX773" fmla="*/ 1184352 w 1247216"/>
                <a:gd name="connsiteY773" fmla="*/ 397192 h 1339214"/>
                <a:gd name="connsiteX774" fmla="*/ 1191972 w 1247216"/>
                <a:gd name="connsiteY774" fmla="*/ 401955 h 1339214"/>
                <a:gd name="connsiteX775" fmla="*/ 1186257 w 1247216"/>
                <a:gd name="connsiteY775" fmla="*/ 404812 h 1339214"/>
                <a:gd name="connsiteX776" fmla="*/ 1184352 w 1247216"/>
                <a:gd name="connsiteY776" fmla="*/ 397192 h 1339214"/>
                <a:gd name="connsiteX777" fmla="*/ 1131964 w 1247216"/>
                <a:gd name="connsiteY777" fmla="*/ 378142 h 1339214"/>
                <a:gd name="connsiteX778" fmla="*/ 1131011 w 1247216"/>
                <a:gd name="connsiteY778" fmla="*/ 384809 h 1339214"/>
                <a:gd name="connsiteX779" fmla="*/ 1140536 w 1247216"/>
                <a:gd name="connsiteY779" fmla="*/ 389572 h 1339214"/>
                <a:gd name="connsiteX780" fmla="*/ 1132916 w 1247216"/>
                <a:gd name="connsiteY780" fmla="*/ 378142 h 1339214"/>
                <a:gd name="connsiteX781" fmla="*/ 1131964 w 1247216"/>
                <a:gd name="connsiteY781" fmla="*/ 378142 h 1339214"/>
                <a:gd name="connsiteX782" fmla="*/ 1134821 w 1247216"/>
                <a:gd name="connsiteY782" fmla="*/ 336232 h 1339214"/>
                <a:gd name="connsiteX783" fmla="*/ 1146251 w 1247216"/>
                <a:gd name="connsiteY783" fmla="*/ 352425 h 1339214"/>
                <a:gd name="connsiteX784" fmla="*/ 1134821 w 1247216"/>
                <a:gd name="connsiteY784" fmla="*/ 336232 h 1339214"/>
                <a:gd name="connsiteX785" fmla="*/ 188036 w 1247216"/>
                <a:gd name="connsiteY785" fmla="*/ 329564 h 1339214"/>
                <a:gd name="connsiteX786" fmla="*/ 189941 w 1247216"/>
                <a:gd name="connsiteY786" fmla="*/ 331469 h 1339214"/>
                <a:gd name="connsiteX787" fmla="*/ 187084 w 1247216"/>
                <a:gd name="connsiteY787" fmla="*/ 332422 h 1339214"/>
                <a:gd name="connsiteX788" fmla="*/ 188036 w 1247216"/>
                <a:gd name="connsiteY788" fmla="*/ 329564 h 1339214"/>
                <a:gd name="connsiteX789" fmla="*/ 174070 w 1247216"/>
                <a:gd name="connsiteY789" fmla="*/ 290719 h 1339214"/>
                <a:gd name="connsiteX790" fmla="*/ 161366 w 1247216"/>
                <a:gd name="connsiteY790" fmla="*/ 307657 h 1339214"/>
                <a:gd name="connsiteX791" fmla="*/ 142316 w 1247216"/>
                <a:gd name="connsiteY791" fmla="*/ 327659 h 1339214"/>
                <a:gd name="connsiteX792" fmla="*/ 156604 w 1247216"/>
                <a:gd name="connsiteY792" fmla="*/ 310514 h 1339214"/>
                <a:gd name="connsiteX793" fmla="*/ 176801 w 1247216"/>
                <a:gd name="connsiteY793" fmla="*/ 287624 h 1339214"/>
                <a:gd name="connsiteX794" fmla="*/ 174070 w 1247216"/>
                <a:gd name="connsiteY794" fmla="*/ 290719 h 1339214"/>
                <a:gd name="connsiteX795" fmla="*/ 175654 w 1247216"/>
                <a:gd name="connsiteY795" fmla="*/ 288607 h 1339214"/>
                <a:gd name="connsiteX796" fmla="*/ 1121486 w 1247216"/>
                <a:gd name="connsiteY796" fmla="*/ 278130 h 1339214"/>
                <a:gd name="connsiteX797" fmla="*/ 1124344 w 1247216"/>
                <a:gd name="connsiteY797" fmla="*/ 281940 h 1339214"/>
                <a:gd name="connsiteX798" fmla="*/ 1119581 w 1247216"/>
                <a:gd name="connsiteY798" fmla="*/ 281940 h 1339214"/>
                <a:gd name="connsiteX799" fmla="*/ 1121486 w 1247216"/>
                <a:gd name="connsiteY799" fmla="*/ 278130 h 1339214"/>
                <a:gd name="connsiteX800" fmla="*/ 1060526 w 1247216"/>
                <a:gd name="connsiteY800" fmla="*/ 260032 h 1339214"/>
                <a:gd name="connsiteX801" fmla="*/ 1067194 w 1247216"/>
                <a:gd name="connsiteY801" fmla="*/ 269557 h 1339214"/>
                <a:gd name="connsiteX802" fmla="*/ 1067194 w 1247216"/>
                <a:gd name="connsiteY802" fmla="*/ 268604 h 1339214"/>
                <a:gd name="connsiteX803" fmla="*/ 1065289 w 1247216"/>
                <a:gd name="connsiteY803" fmla="*/ 266699 h 1339214"/>
                <a:gd name="connsiteX804" fmla="*/ 1060526 w 1247216"/>
                <a:gd name="connsiteY804" fmla="*/ 260032 h 1339214"/>
                <a:gd name="connsiteX805" fmla="*/ 1021665 w 1247216"/>
                <a:gd name="connsiteY805" fmla="*/ 248144 h 1339214"/>
                <a:gd name="connsiteX806" fmla="*/ 1022427 w 1247216"/>
                <a:gd name="connsiteY806" fmla="*/ 248602 h 1339214"/>
                <a:gd name="connsiteX807" fmla="*/ 1022427 w 1247216"/>
                <a:gd name="connsiteY807" fmla="*/ 252412 h 1339214"/>
                <a:gd name="connsiteX808" fmla="*/ 1016712 w 1247216"/>
                <a:gd name="connsiteY808" fmla="*/ 239077 h 1339214"/>
                <a:gd name="connsiteX809" fmla="*/ 1018617 w 1247216"/>
                <a:gd name="connsiteY809" fmla="*/ 239077 h 1339214"/>
                <a:gd name="connsiteX810" fmla="*/ 1021236 w 1247216"/>
                <a:gd name="connsiteY810" fmla="*/ 245744 h 1339214"/>
                <a:gd name="connsiteX811" fmla="*/ 1021665 w 1247216"/>
                <a:gd name="connsiteY811" fmla="*/ 248144 h 1339214"/>
                <a:gd name="connsiteX812" fmla="*/ 1017664 w 1247216"/>
                <a:gd name="connsiteY812" fmla="*/ 245744 h 1339214"/>
                <a:gd name="connsiteX813" fmla="*/ 1016712 w 1247216"/>
                <a:gd name="connsiteY813" fmla="*/ 239077 h 1339214"/>
                <a:gd name="connsiteX814" fmla="*/ 1086244 w 1247216"/>
                <a:gd name="connsiteY814" fmla="*/ 230505 h 1339214"/>
                <a:gd name="connsiteX815" fmla="*/ 1085292 w 1247216"/>
                <a:gd name="connsiteY815" fmla="*/ 233362 h 1339214"/>
                <a:gd name="connsiteX816" fmla="*/ 1091959 w 1247216"/>
                <a:gd name="connsiteY816" fmla="*/ 236220 h 1339214"/>
                <a:gd name="connsiteX817" fmla="*/ 1086244 w 1247216"/>
                <a:gd name="connsiteY817" fmla="*/ 230505 h 1339214"/>
                <a:gd name="connsiteX818" fmla="*/ 990041 w 1247216"/>
                <a:gd name="connsiteY818" fmla="*/ 220027 h 1339214"/>
                <a:gd name="connsiteX819" fmla="*/ 1014806 w 1247216"/>
                <a:gd name="connsiteY819" fmla="*/ 237172 h 1339214"/>
                <a:gd name="connsiteX820" fmla="*/ 1008139 w 1247216"/>
                <a:gd name="connsiteY820" fmla="*/ 231457 h 1339214"/>
                <a:gd name="connsiteX821" fmla="*/ 1014806 w 1247216"/>
                <a:gd name="connsiteY821" fmla="*/ 239077 h 1339214"/>
                <a:gd name="connsiteX822" fmla="*/ 990041 w 1247216"/>
                <a:gd name="connsiteY822" fmla="*/ 220027 h 1339214"/>
                <a:gd name="connsiteX823" fmla="*/ 328054 w 1247216"/>
                <a:gd name="connsiteY823" fmla="*/ 215264 h 1339214"/>
                <a:gd name="connsiteX824" fmla="*/ 319482 w 1247216"/>
                <a:gd name="connsiteY824" fmla="*/ 219074 h 1339214"/>
                <a:gd name="connsiteX825" fmla="*/ 328054 w 1247216"/>
                <a:gd name="connsiteY825" fmla="*/ 215264 h 1339214"/>
                <a:gd name="connsiteX826" fmla="*/ 1061479 w 1247216"/>
                <a:gd name="connsiteY826" fmla="*/ 213359 h 1339214"/>
                <a:gd name="connsiteX827" fmla="*/ 1065289 w 1247216"/>
                <a:gd name="connsiteY827" fmla="*/ 225742 h 1339214"/>
                <a:gd name="connsiteX828" fmla="*/ 1061479 w 1247216"/>
                <a:gd name="connsiteY828" fmla="*/ 213359 h 1339214"/>
                <a:gd name="connsiteX829" fmla="*/ 1018616 w 1247216"/>
                <a:gd name="connsiteY829" fmla="*/ 210502 h 1339214"/>
                <a:gd name="connsiteX830" fmla="*/ 1024331 w 1247216"/>
                <a:gd name="connsiteY830" fmla="*/ 215264 h 1339214"/>
                <a:gd name="connsiteX831" fmla="*/ 1018616 w 1247216"/>
                <a:gd name="connsiteY831" fmla="*/ 210502 h 1339214"/>
                <a:gd name="connsiteX832" fmla="*/ 967181 w 1247216"/>
                <a:gd name="connsiteY832" fmla="*/ 197167 h 1339214"/>
                <a:gd name="connsiteX833" fmla="*/ 971944 w 1247216"/>
                <a:gd name="connsiteY833" fmla="*/ 197167 h 1339214"/>
                <a:gd name="connsiteX834" fmla="*/ 994804 w 1247216"/>
                <a:gd name="connsiteY834" fmla="*/ 217170 h 1339214"/>
                <a:gd name="connsiteX835" fmla="*/ 997661 w 1247216"/>
                <a:gd name="connsiteY835" fmla="*/ 222885 h 1339214"/>
                <a:gd name="connsiteX836" fmla="*/ 988136 w 1247216"/>
                <a:gd name="connsiteY836" fmla="*/ 216217 h 1339214"/>
                <a:gd name="connsiteX837" fmla="*/ 990041 w 1247216"/>
                <a:gd name="connsiteY837" fmla="*/ 219075 h 1339214"/>
                <a:gd name="connsiteX838" fmla="*/ 967181 w 1247216"/>
                <a:gd name="connsiteY838" fmla="*/ 197167 h 1339214"/>
                <a:gd name="connsiteX839" fmla="*/ 501409 w 1247216"/>
                <a:gd name="connsiteY839" fmla="*/ 194309 h 1339214"/>
                <a:gd name="connsiteX840" fmla="*/ 489026 w 1247216"/>
                <a:gd name="connsiteY840" fmla="*/ 195262 h 1339214"/>
                <a:gd name="connsiteX841" fmla="*/ 470929 w 1247216"/>
                <a:gd name="connsiteY841" fmla="*/ 200024 h 1339214"/>
                <a:gd name="connsiteX842" fmla="*/ 477596 w 1247216"/>
                <a:gd name="connsiteY842" fmla="*/ 200977 h 1339214"/>
                <a:gd name="connsiteX843" fmla="*/ 493789 w 1247216"/>
                <a:gd name="connsiteY843" fmla="*/ 196214 h 1339214"/>
                <a:gd name="connsiteX844" fmla="*/ 497599 w 1247216"/>
                <a:gd name="connsiteY844" fmla="*/ 195262 h 1339214"/>
                <a:gd name="connsiteX845" fmla="*/ 501409 w 1247216"/>
                <a:gd name="connsiteY845" fmla="*/ 194309 h 1339214"/>
                <a:gd name="connsiteX846" fmla="*/ 939559 w 1247216"/>
                <a:gd name="connsiteY846" fmla="*/ 192405 h 1339214"/>
                <a:gd name="connsiteX847" fmla="*/ 950037 w 1247216"/>
                <a:gd name="connsiteY847" fmla="*/ 201930 h 1339214"/>
                <a:gd name="connsiteX848" fmla="*/ 939559 w 1247216"/>
                <a:gd name="connsiteY848" fmla="*/ 192405 h 1339214"/>
                <a:gd name="connsiteX849" fmla="*/ 526174 w 1247216"/>
                <a:gd name="connsiteY849" fmla="*/ 188594 h 1339214"/>
                <a:gd name="connsiteX850" fmla="*/ 512839 w 1247216"/>
                <a:gd name="connsiteY850" fmla="*/ 190499 h 1339214"/>
                <a:gd name="connsiteX851" fmla="*/ 522364 w 1247216"/>
                <a:gd name="connsiteY851" fmla="*/ 191452 h 1339214"/>
                <a:gd name="connsiteX852" fmla="*/ 525221 w 1247216"/>
                <a:gd name="connsiteY852" fmla="*/ 190499 h 1339214"/>
                <a:gd name="connsiteX853" fmla="*/ 531889 w 1247216"/>
                <a:gd name="connsiteY853" fmla="*/ 193356 h 1339214"/>
                <a:gd name="connsiteX854" fmla="*/ 536651 w 1247216"/>
                <a:gd name="connsiteY854" fmla="*/ 188594 h 1339214"/>
                <a:gd name="connsiteX855" fmla="*/ 529031 w 1247216"/>
                <a:gd name="connsiteY855" fmla="*/ 188594 h 1339214"/>
                <a:gd name="connsiteX856" fmla="*/ 526174 w 1247216"/>
                <a:gd name="connsiteY856" fmla="*/ 190499 h 1339214"/>
                <a:gd name="connsiteX857" fmla="*/ 526174 w 1247216"/>
                <a:gd name="connsiteY857" fmla="*/ 188594 h 1339214"/>
                <a:gd name="connsiteX858" fmla="*/ 956704 w 1247216"/>
                <a:gd name="connsiteY858" fmla="*/ 186690 h 1339214"/>
                <a:gd name="connsiteX859" fmla="*/ 958609 w 1247216"/>
                <a:gd name="connsiteY859" fmla="*/ 188595 h 1339214"/>
                <a:gd name="connsiteX860" fmla="*/ 962419 w 1247216"/>
                <a:gd name="connsiteY860" fmla="*/ 188595 h 1339214"/>
                <a:gd name="connsiteX861" fmla="*/ 961467 w 1247216"/>
                <a:gd name="connsiteY861" fmla="*/ 189547 h 1339214"/>
                <a:gd name="connsiteX862" fmla="*/ 965277 w 1247216"/>
                <a:gd name="connsiteY862" fmla="*/ 193357 h 1339214"/>
                <a:gd name="connsiteX863" fmla="*/ 961467 w 1247216"/>
                <a:gd name="connsiteY863" fmla="*/ 193357 h 1339214"/>
                <a:gd name="connsiteX864" fmla="*/ 956704 w 1247216"/>
                <a:gd name="connsiteY864" fmla="*/ 186690 h 1339214"/>
                <a:gd name="connsiteX865" fmla="*/ 548081 w 1247216"/>
                <a:gd name="connsiteY865" fmla="*/ 185737 h 1339214"/>
                <a:gd name="connsiteX866" fmla="*/ 537604 w 1247216"/>
                <a:gd name="connsiteY866" fmla="*/ 187642 h 1339214"/>
                <a:gd name="connsiteX867" fmla="*/ 542366 w 1247216"/>
                <a:gd name="connsiteY867" fmla="*/ 187642 h 1339214"/>
                <a:gd name="connsiteX868" fmla="*/ 543319 w 1247216"/>
                <a:gd name="connsiteY868" fmla="*/ 187642 h 1339214"/>
                <a:gd name="connsiteX869" fmla="*/ 548081 w 1247216"/>
                <a:gd name="connsiteY869" fmla="*/ 185737 h 1339214"/>
                <a:gd name="connsiteX870" fmla="*/ 1023379 w 1247216"/>
                <a:gd name="connsiteY870" fmla="*/ 170497 h 1339214"/>
                <a:gd name="connsiteX871" fmla="*/ 1032904 w 1247216"/>
                <a:gd name="connsiteY871" fmla="*/ 174307 h 1339214"/>
                <a:gd name="connsiteX872" fmla="*/ 1051002 w 1247216"/>
                <a:gd name="connsiteY872" fmla="*/ 190500 h 1339214"/>
                <a:gd name="connsiteX873" fmla="*/ 1050049 w 1247216"/>
                <a:gd name="connsiteY873" fmla="*/ 184785 h 1339214"/>
                <a:gd name="connsiteX874" fmla="*/ 1056717 w 1247216"/>
                <a:gd name="connsiteY874" fmla="*/ 189547 h 1339214"/>
                <a:gd name="connsiteX875" fmla="*/ 1058621 w 1247216"/>
                <a:gd name="connsiteY875" fmla="*/ 201930 h 1339214"/>
                <a:gd name="connsiteX876" fmla="*/ 1069099 w 1247216"/>
                <a:gd name="connsiteY876" fmla="*/ 211455 h 1339214"/>
                <a:gd name="connsiteX877" fmla="*/ 1074814 w 1247216"/>
                <a:gd name="connsiteY877" fmla="*/ 209550 h 1339214"/>
                <a:gd name="connsiteX878" fmla="*/ 1081481 w 1247216"/>
                <a:gd name="connsiteY878" fmla="*/ 216217 h 1339214"/>
                <a:gd name="connsiteX879" fmla="*/ 1079577 w 1247216"/>
                <a:gd name="connsiteY879" fmla="*/ 211455 h 1339214"/>
                <a:gd name="connsiteX880" fmla="*/ 1088149 w 1247216"/>
                <a:gd name="connsiteY880" fmla="*/ 218122 h 1339214"/>
                <a:gd name="connsiteX881" fmla="*/ 1083387 w 1247216"/>
                <a:gd name="connsiteY881" fmla="*/ 216217 h 1339214"/>
                <a:gd name="connsiteX882" fmla="*/ 1084339 w 1247216"/>
                <a:gd name="connsiteY882" fmla="*/ 221932 h 1339214"/>
                <a:gd name="connsiteX883" fmla="*/ 1088149 w 1247216"/>
                <a:gd name="connsiteY883" fmla="*/ 220980 h 1339214"/>
                <a:gd name="connsiteX884" fmla="*/ 1097674 w 1247216"/>
                <a:gd name="connsiteY884" fmla="*/ 229552 h 1339214"/>
                <a:gd name="connsiteX885" fmla="*/ 1111962 w 1247216"/>
                <a:gd name="connsiteY885" fmla="*/ 250507 h 1339214"/>
                <a:gd name="connsiteX886" fmla="*/ 1112914 w 1247216"/>
                <a:gd name="connsiteY886" fmla="*/ 247650 h 1339214"/>
                <a:gd name="connsiteX887" fmla="*/ 1120534 w 1247216"/>
                <a:gd name="connsiteY887" fmla="*/ 256222 h 1339214"/>
                <a:gd name="connsiteX888" fmla="*/ 1119581 w 1247216"/>
                <a:gd name="connsiteY888" fmla="*/ 259080 h 1339214"/>
                <a:gd name="connsiteX889" fmla="*/ 1125296 w 1247216"/>
                <a:gd name="connsiteY889" fmla="*/ 264795 h 1339214"/>
                <a:gd name="connsiteX890" fmla="*/ 1129106 w 1247216"/>
                <a:gd name="connsiteY890" fmla="*/ 280035 h 1339214"/>
                <a:gd name="connsiteX891" fmla="*/ 1121487 w 1247216"/>
                <a:gd name="connsiteY891" fmla="*/ 271462 h 1339214"/>
                <a:gd name="connsiteX892" fmla="*/ 1122439 w 1247216"/>
                <a:gd name="connsiteY892" fmla="*/ 268605 h 1339214"/>
                <a:gd name="connsiteX893" fmla="*/ 1115771 w 1247216"/>
                <a:gd name="connsiteY893" fmla="*/ 261937 h 1339214"/>
                <a:gd name="connsiteX894" fmla="*/ 1113867 w 1247216"/>
                <a:gd name="connsiteY894" fmla="*/ 253365 h 1339214"/>
                <a:gd name="connsiteX895" fmla="*/ 1111009 w 1247216"/>
                <a:gd name="connsiteY895" fmla="*/ 255270 h 1339214"/>
                <a:gd name="connsiteX896" fmla="*/ 1105294 w 1247216"/>
                <a:gd name="connsiteY896" fmla="*/ 250507 h 1339214"/>
                <a:gd name="connsiteX897" fmla="*/ 1119581 w 1247216"/>
                <a:gd name="connsiteY897" fmla="*/ 274320 h 1339214"/>
                <a:gd name="connsiteX898" fmla="*/ 1116724 w 1247216"/>
                <a:gd name="connsiteY898" fmla="*/ 277177 h 1339214"/>
                <a:gd name="connsiteX899" fmla="*/ 1103389 w 1247216"/>
                <a:gd name="connsiteY899" fmla="*/ 257175 h 1339214"/>
                <a:gd name="connsiteX900" fmla="*/ 1073862 w 1247216"/>
                <a:gd name="connsiteY900" fmla="*/ 226694 h 1339214"/>
                <a:gd name="connsiteX901" fmla="*/ 1059574 w 1247216"/>
                <a:gd name="connsiteY901" fmla="*/ 209550 h 1339214"/>
                <a:gd name="connsiteX902" fmla="*/ 1051954 w 1247216"/>
                <a:gd name="connsiteY902" fmla="*/ 201930 h 1339214"/>
                <a:gd name="connsiteX903" fmla="*/ 1044334 w 1247216"/>
                <a:gd name="connsiteY903" fmla="*/ 196215 h 1339214"/>
                <a:gd name="connsiteX904" fmla="*/ 1049096 w 1247216"/>
                <a:gd name="connsiteY904" fmla="*/ 196215 h 1339214"/>
                <a:gd name="connsiteX905" fmla="*/ 1041477 w 1247216"/>
                <a:gd name="connsiteY905" fmla="*/ 190500 h 1339214"/>
                <a:gd name="connsiteX906" fmla="*/ 1023379 w 1247216"/>
                <a:gd name="connsiteY906" fmla="*/ 170497 h 1339214"/>
                <a:gd name="connsiteX907" fmla="*/ 893839 w 1247216"/>
                <a:gd name="connsiteY907" fmla="*/ 145732 h 1339214"/>
                <a:gd name="connsiteX908" fmla="*/ 896696 w 1247216"/>
                <a:gd name="connsiteY908" fmla="*/ 145732 h 1339214"/>
                <a:gd name="connsiteX909" fmla="*/ 901459 w 1247216"/>
                <a:gd name="connsiteY909" fmla="*/ 151447 h 1339214"/>
                <a:gd name="connsiteX910" fmla="*/ 893839 w 1247216"/>
                <a:gd name="connsiteY910" fmla="*/ 145732 h 1339214"/>
                <a:gd name="connsiteX911" fmla="*/ 902412 w 1247216"/>
                <a:gd name="connsiteY911" fmla="*/ 128587 h 1339214"/>
                <a:gd name="connsiteX912" fmla="*/ 912889 w 1247216"/>
                <a:gd name="connsiteY912" fmla="*/ 131445 h 1339214"/>
                <a:gd name="connsiteX913" fmla="*/ 902412 w 1247216"/>
                <a:gd name="connsiteY913" fmla="*/ 128587 h 1339214"/>
                <a:gd name="connsiteX914" fmla="*/ 852881 w 1247216"/>
                <a:gd name="connsiteY914" fmla="*/ 128587 h 1339214"/>
                <a:gd name="connsiteX915" fmla="*/ 865264 w 1247216"/>
                <a:gd name="connsiteY915" fmla="*/ 132397 h 1339214"/>
                <a:gd name="connsiteX916" fmla="*/ 852881 w 1247216"/>
                <a:gd name="connsiteY916" fmla="*/ 128587 h 1339214"/>
                <a:gd name="connsiteX917" fmla="*/ 989089 w 1247216"/>
                <a:gd name="connsiteY917" fmla="*/ 122872 h 1339214"/>
                <a:gd name="connsiteX918" fmla="*/ 990994 w 1247216"/>
                <a:gd name="connsiteY918" fmla="*/ 128587 h 1339214"/>
                <a:gd name="connsiteX919" fmla="*/ 1005281 w 1247216"/>
                <a:gd name="connsiteY919" fmla="*/ 133350 h 1339214"/>
                <a:gd name="connsiteX920" fmla="*/ 1005281 w 1247216"/>
                <a:gd name="connsiteY920" fmla="*/ 138112 h 1339214"/>
                <a:gd name="connsiteX921" fmla="*/ 1007186 w 1247216"/>
                <a:gd name="connsiteY921" fmla="*/ 140970 h 1339214"/>
                <a:gd name="connsiteX922" fmla="*/ 1020521 w 1247216"/>
                <a:gd name="connsiteY922" fmla="*/ 147637 h 1339214"/>
                <a:gd name="connsiteX923" fmla="*/ 1028141 w 1247216"/>
                <a:gd name="connsiteY923" fmla="*/ 159067 h 1339214"/>
                <a:gd name="connsiteX924" fmla="*/ 1015758 w 1247216"/>
                <a:gd name="connsiteY924" fmla="*/ 148590 h 1339214"/>
                <a:gd name="connsiteX925" fmla="*/ 1005281 w 1247216"/>
                <a:gd name="connsiteY925" fmla="*/ 141922 h 1339214"/>
                <a:gd name="connsiteX926" fmla="*/ 999566 w 1247216"/>
                <a:gd name="connsiteY926" fmla="*/ 133350 h 1339214"/>
                <a:gd name="connsiteX927" fmla="*/ 987183 w 1247216"/>
                <a:gd name="connsiteY927" fmla="*/ 128587 h 1339214"/>
                <a:gd name="connsiteX928" fmla="*/ 986231 w 1247216"/>
                <a:gd name="connsiteY928" fmla="*/ 123825 h 1339214"/>
                <a:gd name="connsiteX929" fmla="*/ 989089 w 1247216"/>
                <a:gd name="connsiteY929" fmla="*/ 122872 h 1339214"/>
                <a:gd name="connsiteX930" fmla="*/ 833831 w 1247216"/>
                <a:gd name="connsiteY930" fmla="*/ 119062 h 1339214"/>
                <a:gd name="connsiteX931" fmla="*/ 844308 w 1247216"/>
                <a:gd name="connsiteY931" fmla="*/ 123825 h 1339214"/>
                <a:gd name="connsiteX932" fmla="*/ 833831 w 1247216"/>
                <a:gd name="connsiteY932" fmla="*/ 119062 h 1339214"/>
                <a:gd name="connsiteX933" fmla="*/ 804304 w 1247216"/>
                <a:gd name="connsiteY933" fmla="*/ 118109 h 1339214"/>
                <a:gd name="connsiteX934" fmla="*/ 813829 w 1247216"/>
                <a:gd name="connsiteY934" fmla="*/ 120014 h 1339214"/>
                <a:gd name="connsiteX935" fmla="*/ 804304 w 1247216"/>
                <a:gd name="connsiteY935" fmla="*/ 118109 h 1339214"/>
                <a:gd name="connsiteX936" fmla="*/ 349961 w 1247216"/>
                <a:gd name="connsiteY936" fmla="*/ 116204 h 1339214"/>
                <a:gd name="connsiteX937" fmla="*/ 331864 w 1247216"/>
                <a:gd name="connsiteY937" fmla="*/ 125729 h 1339214"/>
                <a:gd name="connsiteX938" fmla="*/ 349961 w 1247216"/>
                <a:gd name="connsiteY938" fmla="*/ 116204 h 1339214"/>
                <a:gd name="connsiteX939" fmla="*/ 823592 w 1247216"/>
                <a:gd name="connsiteY939" fmla="*/ 113704 h 1339214"/>
                <a:gd name="connsiteX940" fmla="*/ 827164 w 1247216"/>
                <a:gd name="connsiteY940" fmla="*/ 114300 h 1339214"/>
                <a:gd name="connsiteX941" fmla="*/ 830974 w 1247216"/>
                <a:gd name="connsiteY941" fmla="*/ 118110 h 1339214"/>
                <a:gd name="connsiteX942" fmla="*/ 824307 w 1247216"/>
                <a:gd name="connsiteY942" fmla="*/ 115252 h 1339214"/>
                <a:gd name="connsiteX943" fmla="*/ 823592 w 1247216"/>
                <a:gd name="connsiteY943" fmla="*/ 113704 h 1339214"/>
                <a:gd name="connsiteX944" fmla="*/ 782635 w 1247216"/>
                <a:gd name="connsiteY944" fmla="*/ 108346 h 1339214"/>
                <a:gd name="connsiteX945" fmla="*/ 785254 w 1247216"/>
                <a:gd name="connsiteY945" fmla="*/ 111442 h 1339214"/>
                <a:gd name="connsiteX946" fmla="*/ 778587 w 1247216"/>
                <a:gd name="connsiteY946" fmla="*/ 109537 h 1339214"/>
                <a:gd name="connsiteX947" fmla="*/ 782635 w 1247216"/>
                <a:gd name="connsiteY947" fmla="*/ 108346 h 1339214"/>
                <a:gd name="connsiteX948" fmla="*/ 943369 w 1247216"/>
                <a:gd name="connsiteY948" fmla="*/ 97155 h 1339214"/>
                <a:gd name="connsiteX949" fmla="*/ 966229 w 1247216"/>
                <a:gd name="connsiteY949" fmla="*/ 105727 h 1339214"/>
                <a:gd name="connsiteX950" fmla="*/ 958609 w 1247216"/>
                <a:gd name="connsiteY950" fmla="*/ 103822 h 1339214"/>
                <a:gd name="connsiteX951" fmla="*/ 958609 w 1247216"/>
                <a:gd name="connsiteY951" fmla="*/ 107632 h 1339214"/>
                <a:gd name="connsiteX952" fmla="*/ 953846 w 1247216"/>
                <a:gd name="connsiteY952" fmla="*/ 106680 h 1339214"/>
                <a:gd name="connsiteX953" fmla="*/ 943369 w 1247216"/>
                <a:gd name="connsiteY953" fmla="*/ 97155 h 1339214"/>
                <a:gd name="connsiteX954" fmla="*/ 930987 w 1247216"/>
                <a:gd name="connsiteY954" fmla="*/ 90487 h 1339214"/>
                <a:gd name="connsiteX955" fmla="*/ 941464 w 1247216"/>
                <a:gd name="connsiteY955" fmla="*/ 95249 h 1339214"/>
                <a:gd name="connsiteX956" fmla="*/ 930987 w 1247216"/>
                <a:gd name="connsiteY956" fmla="*/ 90487 h 1339214"/>
                <a:gd name="connsiteX957" fmla="*/ 380442 w 1247216"/>
                <a:gd name="connsiteY957" fmla="*/ 89534 h 1339214"/>
                <a:gd name="connsiteX958" fmla="*/ 375679 w 1247216"/>
                <a:gd name="connsiteY958" fmla="*/ 96202 h 1339214"/>
                <a:gd name="connsiteX959" fmla="*/ 380442 w 1247216"/>
                <a:gd name="connsiteY959" fmla="*/ 89534 h 1339214"/>
                <a:gd name="connsiteX960" fmla="*/ 798589 w 1247216"/>
                <a:gd name="connsiteY960" fmla="*/ 79057 h 1339214"/>
                <a:gd name="connsiteX961" fmla="*/ 808114 w 1247216"/>
                <a:gd name="connsiteY961" fmla="*/ 82867 h 1339214"/>
                <a:gd name="connsiteX962" fmla="*/ 798589 w 1247216"/>
                <a:gd name="connsiteY962" fmla="*/ 79057 h 1339214"/>
                <a:gd name="connsiteX963" fmla="*/ 756679 w 1247216"/>
                <a:gd name="connsiteY963" fmla="*/ 78104 h 1339214"/>
                <a:gd name="connsiteX964" fmla="*/ 762394 w 1247216"/>
                <a:gd name="connsiteY964" fmla="*/ 81914 h 1339214"/>
                <a:gd name="connsiteX965" fmla="*/ 771919 w 1247216"/>
                <a:gd name="connsiteY965" fmla="*/ 80009 h 1339214"/>
                <a:gd name="connsiteX966" fmla="*/ 824306 w 1247216"/>
                <a:gd name="connsiteY966" fmla="*/ 90487 h 1339214"/>
                <a:gd name="connsiteX967" fmla="*/ 850024 w 1247216"/>
                <a:gd name="connsiteY967" fmla="*/ 87629 h 1339214"/>
                <a:gd name="connsiteX968" fmla="*/ 879551 w 1247216"/>
                <a:gd name="connsiteY968" fmla="*/ 94296 h 1339214"/>
                <a:gd name="connsiteX969" fmla="*/ 928129 w 1247216"/>
                <a:gd name="connsiteY969" fmla="*/ 123824 h 1339214"/>
                <a:gd name="connsiteX970" fmla="*/ 964324 w 1247216"/>
                <a:gd name="connsiteY970" fmla="*/ 145732 h 1339214"/>
                <a:gd name="connsiteX971" fmla="*/ 996709 w 1247216"/>
                <a:gd name="connsiteY971" fmla="*/ 169544 h 1339214"/>
                <a:gd name="connsiteX972" fmla="*/ 1002424 w 1247216"/>
                <a:gd name="connsiteY972" fmla="*/ 169544 h 1339214"/>
                <a:gd name="connsiteX973" fmla="*/ 1038619 w 1247216"/>
                <a:gd name="connsiteY973" fmla="*/ 201929 h 1339214"/>
                <a:gd name="connsiteX974" fmla="*/ 1065289 w 1247216"/>
                <a:gd name="connsiteY974" fmla="*/ 241934 h 1339214"/>
                <a:gd name="connsiteX975" fmla="*/ 1074814 w 1247216"/>
                <a:gd name="connsiteY975" fmla="*/ 254317 h 1339214"/>
                <a:gd name="connsiteX976" fmla="*/ 1085291 w 1247216"/>
                <a:gd name="connsiteY976" fmla="*/ 266699 h 1339214"/>
                <a:gd name="connsiteX977" fmla="*/ 1088149 w 1247216"/>
                <a:gd name="connsiteY977" fmla="*/ 269557 h 1339214"/>
                <a:gd name="connsiteX978" fmla="*/ 1091006 w 1247216"/>
                <a:gd name="connsiteY978" fmla="*/ 272414 h 1339214"/>
                <a:gd name="connsiteX979" fmla="*/ 1090054 w 1247216"/>
                <a:gd name="connsiteY979" fmla="*/ 273367 h 1339214"/>
                <a:gd name="connsiteX980" fmla="*/ 1095769 w 1247216"/>
                <a:gd name="connsiteY980" fmla="*/ 285749 h 1339214"/>
                <a:gd name="connsiteX981" fmla="*/ 1108151 w 1247216"/>
                <a:gd name="connsiteY981" fmla="*/ 303847 h 1339214"/>
                <a:gd name="connsiteX982" fmla="*/ 1111961 w 1247216"/>
                <a:gd name="connsiteY982" fmla="*/ 304799 h 1339214"/>
                <a:gd name="connsiteX983" fmla="*/ 1121486 w 1247216"/>
                <a:gd name="connsiteY983" fmla="*/ 321944 h 1339214"/>
                <a:gd name="connsiteX984" fmla="*/ 1145299 w 1247216"/>
                <a:gd name="connsiteY984" fmla="*/ 359092 h 1339214"/>
                <a:gd name="connsiteX985" fmla="*/ 1154824 w 1247216"/>
                <a:gd name="connsiteY985" fmla="*/ 377189 h 1339214"/>
                <a:gd name="connsiteX986" fmla="*/ 1153871 w 1247216"/>
                <a:gd name="connsiteY986" fmla="*/ 377189 h 1339214"/>
                <a:gd name="connsiteX987" fmla="*/ 1155776 w 1247216"/>
                <a:gd name="connsiteY987" fmla="*/ 382904 h 1339214"/>
                <a:gd name="connsiteX988" fmla="*/ 1162444 w 1247216"/>
                <a:gd name="connsiteY988" fmla="*/ 389572 h 1339214"/>
                <a:gd name="connsiteX989" fmla="*/ 1162698 w 1247216"/>
                <a:gd name="connsiteY989" fmla="*/ 391095 h 1339214"/>
                <a:gd name="connsiteX990" fmla="*/ 1164349 w 1247216"/>
                <a:gd name="connsiteY990" fmla="*/ 388619 h 1339214"/>
                <a:gd name="connsiteX991" fmla="*/ 1171017 w 1247216"/>
                <a:gd name="connsiteY991" fmla="*/ 394334 h 1339214"/>
                <a:gd name="connsiteX992" fmla="*/ 1181494 w 1247216"/>
                <a:gd name="connsiteY992" fmla="*/ 415289 h 1339214"/>
                <a:gd name="connsiteX993" fmla="*/ 1177684 w 1247216"/>
                <a:gd name="connsiteY993" fmla="*/ 415289 h 1339214"/>
                <a:gd name="connsiteX994" fmla="*/ 1171850 w 1247216"/>
                <a:gd name="connsiteY994" fmla="*/ 401954 h 1339214"/>
                <a:gd name="connsiteX995" fmla="*/ 1162833 w 1247216"/>
                <a:gd name="connsiteY995" fmla="*/ 391910 h 1339214"/>
                <a:gd name="connsiteX996" fmla="*/ 1163396 w 1247216"/>
                <a:gd name="connsiteY996" fmla="*/ 395287 h 1339214"/>
                <a:gd name="connsiteX997" fmla="*/ 1166254 w 1247216"/>
                <a:gd name="connsiteY997" fmla="*/ 397192 h 1339214"/>
                <a:gd name="connsiteX998" fmla="*/ 1166254 w 1247216"/>
                <a:gd name="connsiteY998" fmla="*/ 401002 h 1339214"/>
                <a:gd name="connsiteX999" fmla="*/ 1171969 w 1247216"/>
                <a:gd name="connsiteY999" fmla="*/ 406717 h 1339214"/>
                <a:gd name="connsiteX1000" fmla="*/ 1182446 w 1247216"/>
                <a:gd name="connsiteY1000" fmla="*/ 434339 h 1339214"/>
                <a:gd name="connsiteX1001" fmla="*/ 1183399 w 1247216"/>
                <a:gd name="connsiteY1001" fmla="*/ 445769 h 1339214"/>
                <a:gd name="connsiteX1002" fmla="*/ 1185304 w 1247216"/>
                <a:gd name="connsiteY1002" fmla="*/ 450532 h 1339214"/>
                <a:gd name="connsiteX1003" fmla="*/ 1186256 w 1247216"/>
                <a:gd name="connsiteY1003" fmla="*/ 454342 h 1339214"/>
                <a:gd name="connsiteX1004" fmla="*/ 1187209 w 1247216"/>
                <a:gd name="connsiteY1004" fmla="*/ 455294 h 1339214"/>
                <a:gd name="connsiteX1005" fmla="*/ 1193876 w 1247216"/>
                <a:gd name="connsiteY1005" fmla="*/ 452437 h 1339214"/>
                <a:gd name="connsiteX1006" fmla="*/ 1192924 w 1247216"/>
                <a:gd name="connsiteY1006" fmla="*/ 441959 h 1339214"/>
                <a:gd name="connsiteX1007" fmla="*/ 1195781 w 1247216"/>
                <a:gd name="connsiteY1007" fmla="*/ 450532 h 1339214"/>
                <a:gd name="connsiteX1008" fmla="*/ 1194829 w 1247216"/>
                <a:gd name="connsiteY1008" fmla="*/ 451484 h 1339214"/>
                <a:gd name="connsiteX1009" fmla="*/ 1197686 w 1247216"/>
                <a:gd name="connsiteY1009" fmla="*/ 449579 h 1339214"/>
                <a:gd name="connsiteX1010" fmla="*/ 1199591 w 1247216"/>
                <a:gd name="connsiteY1010" fmla="*/ 449579 h 1339214"/>
                <a:gd name="connsiteX1011" fmla="*/ 1197686 w 1247216"/>
                <a:gd name="connsiteY1011" fmla="*/ 447674 h 1339214"/>
                <a:gd name="connsiteX1012" fmla="*/ 1200544 w 1247216"/>
                <a:gd name="connsiteY1012" fmla="*/ 446722 h 1339214"/>
                <a:gd name="connsiteX1013" fmla="*/ 1193876 w 1247216"/>
                <a:gd name="connsiteY1013" fmla="*/ 439102 h 1339214"/>
                <a:gd name="connsiteX1014" fmla="*/ 1200544 w 1247216"/>
                <a:gd name="connsiteY1014" fmla="*/ 442912 h 1339214"/>
                <a:gd name="connsiteX1015" fmla="*/ 1194829 w 1247216"/>
                <a:gd name="connsiteY1015" fmla="*/ 433387 h 1339214"/>
                <a:gd name="connsiteX1016" fmla="*/ 1196734 w 1247216"/>
                <a:gd name="connsiteY1016" fmla="*/ 429577 h 1339214"/>
                <a:gd name="connsiteX1017" fmla="*/ 1201496 w 1247216"/>
                <a:gd name="connsiteY1017" fmla="*/ 441007 h 1339214"/>
                <a:gd name="connsiteX1018" fmla="*/ 1191971 w 1247216"/>
                <a:gd name="connsiteY1018" fmla="*/ 419099 h 1339214"/>
                <a:gd name="connsiteX1019" fmla="*/ 1191019 w 1247216"/>
                <a:gd name="connsiteY1019" fmla="*/ 409574 h 1339214"/>
                <a:gd name="connsiteX1020" fmla="*/ 1193876 w 1247216"/>
                <a:gd name="connsiteY1020" fmla="*/ 419099 h 1339214"/>
                <a:gd name="connsiteX1021" fmla="*/ 1193876 w 1247216"/>
                <a:gd name="connsiteY1021" fmla="*/ 415289 h 1339214"/>
                <a:gd name="connsiteX1022" fmla="*/ 1200544 w 1247216"/>
                <a:gd name="connsiteY1022" fmla="*/ 433387 h 1339214"/>
                <a:gd name="connsiteX1023" fmla="*/ 1202449 w 1247216"/>
                <a:gd name="connsiteY1023" fmla="*/ 432434 h 1339214"/>
                <a:gd name="connsiteX1024" fmla="*/ 1208164 w 1247216"/>
                <a:gd name="connsiteY1024" fmla="*/ 443864 h 1339214"/>
                <a:gd name="connsiteX1025" fmla="*/ 1217689 w 1247216"/>
                <a:gd name="connsiteY1025" fmla="*/ 468629 h 1339214"/>
                <a:gd name="connsiteX1026" fmla="*/ 1222451 w 1247216"/>
                <a:gd name="connsiteY1026" fmla="*/ 493394 h 1339214"/>
                <a:gd name="connsiteX1027" fmla="*/ 1219594 w 1247216"/>
                <a:gd name="connsiteY1027" fmla="*/ 474344 h 1339214"/>
                <a:gd name="connsiteX1028" fmla="*/ 1225309 w 1247216"/>
                <a:gd name="connsiteY1028" fmla="*/ 492442 h 1339214"/>
                <a:gd name="connsiteX1029" fmla="*/ 1223404 w 1247216"/>
                <a:gd name="connsiteY1029" fmla="*/ 501014 h 1339214"/>
                <a:gd name="connsiteX1030" fmla="*/ 1228166 w 1247216"/>
                <a:gd name="connsiteY1030" fmla="*/ 521017 h 1339214"/>
                <a:gd name="connsiteX1031" fmla="*/ 1238644 w 1247216"/>
                <a:gd name="connsiteY1031" fmla="*/ 554354 h 1339214"/>
                <a:gd name="connsiteX1032" fmla="*/ 1241501 w 1247216"/>
                <a:gd name="connsiteY1032" fmla="*/ 577214 h 1339214"/>
                <a:gd name="connsiteX1033" fmla="*/ 1243406 w 1247216"/>
                <a:gd name="connsiteY1033" fmla="*/ 588644 h 1339214"/>
                <a:gd name="connsiteX1034" fmla="*/ 1244359 w 1247216"/>
                <a:gd name="connsiteY1034" fmla="*/ 601027 h 1339214"/>
                <a:gd name="connsiteX1035" fmla="*/ 1247216 w 1247216"/>
                <a:gd name="connsiteY1035" fmla="*/ 651509 h 1339214"/>
                <a:gd name="connsiteX1036" fmla="*/ 1232929 w 1247216"/>
                <a:gd name="connsiteY1036" fmla="*/ 749617 h 1339214"/>
                <a:gd name="connsiteX1037" fmla="*/ 1230071 w 1247216"/>
                <a:gd name="connsiteY1037" fmla="*/ 749617 h 1339214"/>
                <a:gd name="connsiteX1038" fmla="*/ 1230071 w 1247216"/>
                <a:gd name="connsiteY1038" fmla="*/ 757237 h 1339214"/>
                <a:gd name="connsiteX1039" fmla="*/ 1226261 w 1247216"/>
                <a:gd name="connsiteY1039" fmla="*/ 785812 h 1339214"/>
                <a:gd name="connsiteX1040" fmla="*/ 1226261 w 1247216"/>
                <a:gd name="connsiteY1040" fmla="*/ 778192 h 1339214"/>
                <a:gd name="connsiteX1041" fmla="*/ 1226261 w 1247216"/>
                <a:gd name="connsiteY1041" fmla="*/ 768667 h 1339214"/>
                <a:gd name="connsiteX1042" fmla="*/ 1227214 w 1247216"/>
                <a:gd name="connsiteY1042" fmla="*/ 748664 h 1339214"/>
                <a:gd name="connsiteX1043" fmla="*/ 1232929 w 1247216"/>
                <a:gd name="connsiteY1043" fmla="*/ 711517 h 1339214"/>
                <a:gd name="connsiteX1044" fmla="*/ 1232929 w 1247216"/>
                <a:gd name="connsiteY1044" fmla="*/ 700087 h 1339214"/>
                <a:gd name="connsiteX1045" fmla="*/ 1230071 w 1247216"/>
                <a:gd name="connsiteY1045" fmla="*/ 651509 h 1339214"/>
                <a:gd name="connsiteX1046" fmla="*/ 1232929 w 1247216"/>
                <a:gd name="connsiteY1046" fmla="*/ 649604 h 1339214"/>
                <a:gd name="connsiteX1047" fmla="*/ 1231024 w 1247216"/>
                <a:gd name="connsiteY1047" fmla="*/ 629602 h 1339214"/>
                <a:gd name="connsiteX1048" fmla="*/ 1229119 w 1247216"/>
                <a:gd name="connsiteY1048" fmla="*/ 623887 h 1339214"/>
                <a:gd name="connsiteX1049" fmla="*/ 1226261 w 1247216"/>
                <a:gd name="connsiteY1049" fmla="*/ 639127 h 1339214"/>
                <a:gd name="connsiteX1050" fmla="*/ 1227214 w 1247216"/>
                <a:gd name="connsiteY1050" fmla="*/ 648652 h 1339214"/>
                <a:gd name="connsiteX1051" fmla="*/ 1229119 w 1247216"/>
                <a:gd name="connsiteY1051" fmla="*/ 659129 h 1339214"/>
                <a:gd name="connsiteX1052" fmla="*/ 1228166 w 1247216"/>
                <a:gd name="connsiteY1052" fmla="*/ 659129 h 1339214"/>
                <a:gd name="connsiteX1053" fmla="*/ 1230071 w 1247216"/>
                <a:gd name="connsiteY1053" fmla="*/ 687704 h 1339214"/>
                <a:gd name="connsiteX1054" fmla="*/ 1227214 w 1247216"/>
                <a:gd name="connsiteY1054" fmla="*/ 687704 h 1339214"/>
                <a:gd name="connsiteX1055" fmla="*/ 1227214 w 1247216"/>
                <a:gd name="connsiteY1055" fmla="*/ 713422 h 1339214"/>
                <a:gd name="connsiteX1056" fmla="*/ 1223404 w 1247216"/>
                <a:gd name="connsiteY1056" fmla="*/ 746759 h 1339214"/>
                <a:gd name="connsiteX1057" fmla="*/ 1221499 w 1247216"/>
                <a:gd name="connsiteY1057" fmla="*/ 752474 h 1339214"/>
                <a:gd name="connsiteX1058" fmla="*/ 1212926 w 1247216"/>
                <a:gd name="connsiteY1058" fmla="*/ 781049 h 1339214"/>
                <a:gd name="connsiteX1059" fmla="*/ 1210069 w 1247216"/>
                <a:gd name="connsiteY1059" fmla="*/ 800099 h 1339214"/>
                <a:gd name="connsiteX1060" fmla="*/ 1203401 w 1247216"/>
                <a:gd name="connsiteY1060" fmla="*/ 821054 h 1339214"/>
                <a:gd name="connsiteX1061" fmla="*/ 1210069 w 1247216"/>
                <a:gd name="connsiteY1061" fmla="*/ 802004 h 1339214"/>
                <a:gd name="connsiteX1062" fmla="*/ 1206259 w 1247216"/>
                <a:gd name="connsiteY1062" fmla="*/ 840104 h 1339214"/>
                <a:gd name="connsiteX1063" fmla="*/ 1191971 w 1247216"/>
                <a:gd name="connsiteY1063" fmla="*/ 877252 h 1339214"/>
                <a:gd name="connsiteX1064" fmla="*/ 1187209 w 1247216"/>
                <a:gd name="connsiteY1064" fmla="*/ 877252 h 1339214"/>
                <a:gd name="connsiteX1065" fmla="*/ 1190066 w 1247216"/>
                <a:gd name="connsiteY1065" fmla="*/ 882967 h 1339214"/>
                <a:gd name="connsiteX1066" fmla="*/ 1169111 w 1247216"/>
                <a:gd name="connsiteY1066" fmla="*/ 934402 h 1339214"/>
                <a:gd name="connsiteX1067" fmla="*/ 1171016 w 1247216"/>
                <a:gd name="connsiteY1067" fmla="*/ 938212 h 1339214"/>
                <a:gd name="connsiteX1068" fmla="*/ 1162444 w 1247216"/>
                <a:gd name="connsiteY1068" fmla="*/ 955357 h 1339214"/>
                <a:gd name="connsiteX1069" fmla="*/ 1156729 w 1247216"/>
                <a:gd name="connsiteY1069" fmla="*/ 966787 h 1339214"/>
                <a:gd name="connsiteX1070" fmla="*/ 1149109 w 1247216"/>
                <a:gd name="connsiteY1070" fmla="*/ 975359 h 1339214"/>
                <a:gd name="connsiteX1071" fmla="*/ 1151014 w 1247216"/>
                <a:gd name="connsiteY1071" fmla="*/ 970597 h 1339214"/>
                <a:gd name="connsiteX1072" fmla="*/ 1146251 w 1247216"/>
                <a:gd name="connsiteY1072" fmla="*/ 973454 h 1339214"/>
                <a:gd name="connsiteX1073" fmla="*/ 1144346 w 1247216"/>
                <a:gd name="connsiteY1073" fmla="*/ 980122 h 1339214"/>
                <a:gd name="connsiteX1074" fmla="*/ 1143394 w 1247216"/>
                <a:gd name="connsiteY1074" fmla="*/ 976312 h 1339214"/>
                <a:gd name="connsiteX1075" fmla="*/ 1147204 w 1247216"/>
                <a:gd name="connsiteY1075" fmla="*/ 963929 h 1339214"/>
                <a:gd name="connsiteX1076" fmla="*/ 1153871 w 1247216"/>
                <a:gd name="connsiteY1076" fmla="*/ 953452 h 1339214"/>
                <a:gd name="connsiteX1077" fmla="*/ 1157248 w 1247216"/>
                <a:gd name="connsiteY1077" fmla="*/ 944446 h 1339214"/>
                <a:gd name="connsiteX1078" fmla="*/ 1159586 w 1247216"/>
                <a:gd name="connsiteY1078" fmla="*/ 946784 h 1339214"/>
                <a:gd name="connsiteX1079" fmla="*/ 1168019 w 1247216"/>
                <a:gd name="connsiteY1079" fmla="*/ 924859 h 1339214"/>
                <a:gd name="connsiteX1080" fmla="*/ 1168159 w 1247216"/>
                <a:gd name="connsiteY1080" fmla="*/ 924877 h 1339214"/>
                <a:gd name="connsiteX1081" fmla="*/ 1172921 w 1247216"/>
                <a:gd name="connsiteY1081" fmla="*/ 913447 h 1339214"/>
                <a:gd name="connsiteX1082" fmla="*/ 1166254 w 1247216"/>
                <a:gd name="connsiteY1082" fmla="*/ 919162 h 1339214"/>
                <a:gd name="connsiteX1083" fmla="*/ 1165420 w 1247216"/>
                <a:gd name="connsiteY1083" fmla="*/ 924520 h 1339214"/>
                <a:gd name="connsiteX1084" fmla="*/ 1167321 w 1247216"/>
                <a:gd name="connsiteY1084" fmla="*/ 924768 h 1339214"/>
                <a:gd name="connsiteX1085" fmla="*/ 1163992 w 1247216"/>
                <a:gd name="connsiteY1085" fmla="*/ 929878 h 1339214"/>
                <a:gd name="connsiteX1086" fmla="*/ 1162444 w 1247216"/>
                <a:gd name="connsiteY1086" fmla="*/ 936307 h 1339214"/>
                <a:gd name="connsiteX1087" fmla="*/ 1155776 w 1247216"/>
                <a:gd name="connsiteY1087" fmla="*/ 942974 h 1339214"/>
                <a:gd name="connsiteX1088" fmla="*/ 1156051 w 1247216"/>
                <a:gd name="connsiteY1088" fmla="*/ 943249 h 1339214"/>
                <a:gd name="connsiteX1089" fmla="*/ 1154824 w 1247216"/>
                <a:gd name="connsiteY1089" fmla="*/ 944998 h 1339214"/>
                <a:gd name="connsiteX1090" fmla="*/ 1150061 w 1247216"/>
                <a:gd name="connsiteY1090" fmla="*/ 952499 h 1339214"/>
                <a:gd name="connsiteX1091" fmla="*/ 1145299 w 1247216"/>
                <a:gd name="connsiteY1091" fmla="*/ 963929 h 1339214"/>
                <a:gd name="connsiteX1092" fmla="*/ 1147204 w 1247216"/>
                <a:gd name="connsiteY1092" fmla="*/ 958214 h 1339214"/>
                <a:gd name="connsiteX1093" fmla="*/ 1140536 w 1247216"/>
                <a:gd name="connsiteY1093" fmla="*/ 970597 h 1339214"/>
                <a:gd name="connsiteX1094" fmla="*/ 1142441 w 1247216"/>
                <a:gd name="connsiteY1094" fmla="*/ 968692 h 1339214"/>
                <a:gd name="connsiteX1095" fmla="*/ 1136726 w 1247216"/>
                <a:gd name="connsiteY1095" fmla="*/ 976312 h 1339214"/>
                <a:gd name="connsiteX1096" fmla="*/ 1134821 w 1247216"/>
                <a:gd name="connsiteY1096" fmla="*/ 983932 h 1339214"/>
                <a:gd name="connsiteX1097" fmla="*/ 1131011 w 1247216"/>
                <a:gd name="connsiteY1097" fmla="*/ 985837 h 1339214"/>
                <a:gd name="connsiteX1098" fmla="*/ 1132916 w 1247216"/>
                <a:gd name="connsiteY1098" fmla="*/ 986789 h 1339214"/>
                <a:gd name="connsiteX1099" fmla="*/ 1124344 w 1247216"/>
                <a:gd name="connsiteY1099" fmla="*/ 998219 h 1339214"/>
                <a:gd name="connsiteX1100" fmla="*/ 1117676 w 1247216"/>
                <a:gd name="connsiteY1100" fmla="*/ 1008697 h 1339214"/>
                <a:gd name="connsiteX1101" fmla="*/ 1120534 w 1247216"/>
                <a:gd name="connsiteY1101" fmla="*/ 1008697 h 1339214"/>
                <a:gd name="connsiteX1102" fmla="*/ 1114819 w 1247216"/>
                <a:gd name="connsiteY1102" fmla="*/ 1012507 h 1339214"/>
                <a:gd name="connsiteX1103" fmla="*/ 1107080 w 1247216"/>
                <a:gd name="connsiteY1103" fmla="*/ 1026199 h 1339214"/>
                <a:gd name="connsiteX1104" fmla="*/ 1097946 w 1247216"/>
                <a:gd name="connsiteY1104" fmla="*/ 1041294 h 1339214"/>
                <a:gd name="connsiteX1105" fmla="*/ 1098388 w 1247216"/>
                <a:gd name="connsiteY1105" fmla="*/ 1039653 h 1339214"/>
                <a:gd name="connsiteX1106" fmla="*/ 1101484 w 1247216"/>
                <a:gd name="connsiteY1106" fmla="*/ 1033462 h 1339214"/>
                <a:gd name="connsiteX1107" fmla="*/ 1093908 w 1247216"/>
                <a:gd name="connsiteY1107" fmla="*/ 1043031 h 1339214"/>
                <a:gd name="connsiteX1108" fmla="*/ 1093864 w 1247216"/>
                <a:gd name="connsiteY1108" fmla="*/ 1042987 h 1339214"/>
                <a:gd name="connsiteX1109" fmla="*/ 1093567 w 1247216"/>
                <a:gd name="connsiteY1109" fmla="*/ 1043462 h 1339214"/>
                <a:gd name="connsiteX1110" fmla="*/ 1083386 w 1247216"/>
                <a:gd name="connsiteY1110" fmla="*/ 1056322 h 1339214"/>
                <a:gd name="connsiteX1111" fmla="*/ 1083613 w 1247216"/>
                <a:gd name="connsiteY1111" fmla="*/ 1056549 h 1339214"/>
                <a:gd name="connsiteX1112" fmla="*/ 1078624 w 1247216"/>
                <a:gd name="connsiteY1112" fmla="*/ 1062037 h 1339214"/>
                <a:gd name="connsiteX1113" fmla="*/ 1079338 w 1247216"/>
                <a:gd name="connsiteY1113" fmla="*/ 1062989 h 1339214"/>
                <a:gd name="connsiteX1114" fmla="*/ 1080162 w 1247216"/>
                <a:gd name="connsiteY1114" fmla="*/ 1063356 h 1339214"/>
                <a:gd name="connsiteX1115" fmla="*/ 1076243 w 1247216"/>
                <a:gd name="connsiteY1115" fmla="*/ 1067275 h 1339214"/>
                <a:gd name="connsiteX1116" fmla="*/ 1073623 w 1247216"/>
                <a:gd name="connsiteY1116" fmla="*/ 1068942 h 1339214"/>
                <a:gd name="connsiteX1117" fmla="*/ 1073504 w 1247216"/>
                <a:gd name="connsiteY1117" fmla="*/ 1070014 h 1339214"/>
                <a:gd name="connsiteX1118" fmla="*/ 1063384 w 1247216"/>
                <a:gd name="connsiteY1118" fmla="*/ 1080134 h 1339214"/>
                <a:gd name="connsiteX1119" fmla="*/ 1055764 w 1247216"/>
                <a:gd name="connsiteY1119" fmla="*/ 1096327 h 1339214"/>
                <a:gd name="connsiteX1120" fmla="*/ 1069099 w 1247216"/>
                <a:gd name="connsiteY1120" fmla="*/ 1077277 h 1339214"/>
                <a:gd name="connsiteX1121" fmla="*/ 1073035 w 1247216"/>
                <a:gd name="connsiteY1121" fmla="*/ 1074238 h 1339214"/>
                <a:gd name="connsiteX1122" fmla="*/ 1072909 w 1247216"/>
                <a:gd name="connsiteY1122" fmla="*/ 1075372 h 1339214"/>
                <a:gd name="connsiteX1123" fmla="*/ 1055764 w 1247216"/>
                <a:gd name="connsiteY1123" fmla="*/ 1102994 h 1339214"/>
                <a:gd name="connsiteX1124" fmla="*/ 1052906 w 1247216"/>
                <a:gd name="connsiteY1124" fmla="*/ 1102042 h 1339214"/>
                <a:gd name="connsiteX1125" fmla="*/ 1051001 w 1247216"/>
                <a:gd name="connsiteY1125" fmla="*/ 1108709 h 1339214"/>
                <a:gd name="connsiteX1126" fmla="*/ 1042429 w 1247216"/>
                <a:gd name="connsiteY1126" fmla="*/ 1115377 h 1339214"/>
                <a:gd name="connsiteX1127" fmla="*/ 1040524 w 1247216"/>
                <a:gd name="connsiteY1127" fmla="*/ 1113472 h 1339214"/>
                <a:gd name="connsiteX1128" fmla="*/ 1033856 w 1247216"/>
                <a:gd name="connsiteY1128" fmla="*/ 1124902 h 1339214"/>
                <a:gd name="connsiteX1129" fmla="*/ 1027189 w 1247216"/>
                <a:gd name="connsiteY1129" fmla="*/ 1128712 h 1339214"/>
                <a:gd name="connsiteX1130" fmla="*/ 1017664 w 1247216"/>
                <a:gd name="connsiteY1130" fmla="*/ 1132522 h 1339214"/>
                <a:gd name="connsiteX1131" fmla="*/ 1014806 w 1247216"/>
                <a:gd name="connsiteY1131" fmla="*/ 1138237 h 1339214"/>
                <a:gd name="connsiteX1132" fmla="*/ 1012901 w 1247216"/>
                <a:gd name="connsiteY1132" fmla="*/ 1133474 h 1339214"/>
                <a:gd name="connsiteX1133" fmla="*/ 1005281 w 1247216"/>
                <a:gd name="connsiteY1133" fmla="*/ 1139189 h 1339214"/>
                <a:gd name="connsiteX1134" fmla="*/ 1010996 w 1247216"/>
                <a:gd name="connsiteY1134" fmla="*/ 1141094 h 1339214"/>
                <a:gd name="connsiteX1135" fmla="*/ 1006118 w 1247216"/>
                <a:gd name="connsiteY1135" fmla="*/ 1144695 h 1339214"/>
                <a:gd name="connsiteX1136" fmla="*/ 1005281 w 1247216"/>
                <a:gd name="connsiteY1136" fmla="*/ 1144904 h 1339214"/>
                <a:gd name="connsiteX1137" fmla="*/ 1002424 w 1247216"/>
                <a:gd name="connsiteY1137" fmla="*/ 1146809 h 1339214"/>
                <a:gd name="connsiteX1138" fmla="*/ 1003254 w 1247216"/>
                <a:gd name="connsiteY1138" fmla="*/ 1146809 h 1339214"/>
                <a:gd name="connsiteX1139" fmla="*/ 1001028 w 1247216"/>
                <a:gd name="connsiteY1139" fmla="*/ 1148452 h 1339214"/>
                <a:gd name="connsiteX1140" fmla="*/ 998614 w 1247216"/>
                <a:gd name="connsiteY1140" fmla="*/ 1147762 h 1339214"/>
                <a:gd name="connsiteX1141" fmla="*/ 999517 w 1247216"/>
                <a:gd name="connsiteY1141" fmla="*/ 1149567 h 1339214"/>
                <a:gd name="connsiteX1142" fmla="*/ 995995 w 1247216"/>
                <a:gd name="connsiteY1142" fmla="*/ 1152167 h 1339214"/>
                <a:gd name="connsiteX1143" fmla="*/ 985279 w 1247216"/>
                <a:gd name="connsiteY1143" fmla="*/ 1155382 h 1339214"/>
                <a:gd name="connsiteX1144" fmla="*/ 986231 w 1247216"/>
                <a:gd name="connsiteY1144" fmla="*/ 1159192 h 1339214"/>
                <a:gd name="connsiteX1145" fmla="*/ 978611 w 1247216"/>
                <a:gd name="connsiteY1145" fmla="*/ 1159192 h 1339214"/>
                <a:gd name="connsiteX1146" fmla="*/ 986231 w 1247216"/>
                <a:gd name="connsiteY1146" fmla="*/ 1151572 h 1339214"/>
                <a:gd name="connsiteX1147" fmla="*/ 965276 w 1247216"/>
                <a:gd name="connsiteY1147" fmla="*/ 1165859 h 1339214"/>
                <a:gd name="connsiteX1148" fmla="*/ 976706 w 1247216"/>
                <a:gd name="connsiteY1148" fmla="*/ 1162049 h 1339214"/>
                <a:gd name="connsiteX1149" fmla="*/ 969086 w 1247216"/>
                <a:gd name="connsiteY1149" fmla="*/ 1169669 h 1339214"/>
                <a:gd name="connsiteX1150" fmla="*/ 966229 w 1247216"/>
                <a:gd name="connsiteY1150" fmla="*/ 1167764 h 1339214"/>
                <a:gd name="connsiteX1151" fmla="*/ 958609 w 1247216"/>
                <a:gd name="connsiteY1151" fmla="*/ 1175384 h 1339214"/>
                <a:gd name="connsiteX1152" fmla="*/ 957656 w 1247216"/>
                <a:gd name="connsiteY1152" fmla="*/ 1171574 h 1339214"/>
                <a:gd name="connsiteX1153" fmla="*/ 949084 w 1247216"/>
                <a:gd name="connsiteY1153" fmla="*/ 1182409 h 1339214"/>
                <a:gd name="connsiteX1154" fmla="*/ 944864 w 1247216"/>
                <a:gd name="connsiteY1154" fmla="*/ 1185090 h 1339214"/>
                <a:gd name="connsiteX1155" fmla="*/ 944321 w 1247216"/>
                <a:gd name="connsiteY1155" fmla="*/ 1184909 h 1339214"/>
                <a:gd name="connsiteX1156" fmla="*/ 941124 w 1247216"/>
                <a:gd name="connsiteY1156" fmla="*/ 1187467 h 1339214"/>
                <a:gd name="connsiteX1157" fmla="*/ 937654 w 1247216"/>
                <a:gd name="connsiteY1157" fmla="*/ 1189672 h 1339214"/>
                <a:gd name="connsiteX1158" fmla="*/ 914794 w 1247216"/>
                <a:gd name="connsiteY1158" fmla="*/ 1205864 h 1339214"/>
                <a:gd name="connsiteX1159" fmla="*/ 919556 w 1247216"/>
                <a:gd name="connsiteY1159" fmla="*/ 1196339 h 1339214"/>
                <a:gd name="connsiteX1160" fmla="*/ 916699 w 1247216"/>
                <a:gd name="connsiteY1160" fmla="*/ 1198244 h 1339214"/>
                <a:gd name="connsiteX1161" fmla="*/ 892886 w 1247216"/>
                <a:gd name="connsiteY1161" fmla="*/ 1209674 h 1339214"/>
                <a:gd name="connsiteX1162" fmla="*/ 903364 w 1247216"/>
                <a:gd name="connsiteY1162" fmla="*/ 1199197 h 1339214"/>
                <a:gd name="connsiteX1163" fmla="*/ 896696 w 1247216"/>
                <a:gd name="connsiteY1163" fmla="*/ 1201102 h 1339214"/>
                <a:gd name="connsiteX1164" fmla="*/ 894791 w 1247216"/>
                <a:gd name="connsiteY1164" fmla="*/ 1205864 h 1339214"/>
                <a:gd name="connsiteX1165" fmla="*/ 883361 w 1247216"/>
                <a:gd name="connsiteY1165" fmla="*/ 1211579 h 1339214"/>
                <a:gd name="connsiteX1166" fmla="*/ 889076 w 1247216"/>
                <a:gd name="connsiteY1166" fmla="*/ 1205864 h 1339214"/>
                <a:gd name="connsiteX1167" fmla="*/ 869074 w 1247216"/>
                <a:gd name="connsiteY1167" fmla="*/ 1214437 h 1339214"/>
                <a:gd name="connsiteX1168" fmla="*/ 863359 w 1247216"/>
                <a:gd name="connsiteY1168" fmla="*/ 1217294 h 1339214"/>
                <a:gd name="connsiteX1169" fmla="*/ 847166 w 1247216"/>
                <a:gd name="connsiteY1169" fmla="*/ 1222057 h 1339214"/>
                <a:gd name="connsiteX1170" fmla="*/ 841451 w 1247216"/>
                <a:gd name="connsiteY1170" fmla="*/ 1227772 h 1339214"/>
                <a:gd name="connsiteX1171" fmla="*/ 794779 w 1247216"/>
                <a:gd name="connsiteY1171" fmla="*/ 1247774 h 1339214"/>
                <a:gd name="connsiteX1172" fmla="*/ 790969 w 1247216"/>
                <a:gd name="connsiteY1172" fmla="*/ 1246822 h 1339214"/>
                <a:gd name="connsiteX1173" fmla="*/ 798589 w 1247216"/>
                <a:gd name="connsiteY1173" fmla="*/ 1244917 h 1339214"/>
                <a:gd name="connsiteX1174" fmla="*/ 779539 w 1247216"/>
                <a:gd name="connsiteY1174" fmla="*/ 1247774 h 1339214"/>
                <a:gd name="connsiteX1175" fmla="*/ 783349 w 1247216"/>
                <a:gd name="connsiteY1175" fmla="*/ 1249679 h 1339214"/>
                <a:gd name="connsiteX1176" fmla="*/ 759536 w 1247216"/>
                <a:gd name="connsiteY1176" fmla="*/ 1255394 h 1339214"/>
                <a:gd name="connsiteX1177" fmla="*/ 755726 w 1247216"/>
                <a:gd name="connsiteY1177" fmla="*/ 1253489 h 1339214"/>
                <a:gd name="connsiteX1178" fmla="*/ 745249 w 1247216"/>
                <a:gd name="connsiteY1178" fmla="*/ 1257299 h 1339214"/>
                <a:gd name="connsiteX1179" fmla="*/ 749059 w 1247216"/>
                <a:gd name="connsiteY1179" fmla="*/ 1258252 h 1339214"/>
                <a:gd name="connsiteX1180" fmla="*/ 730009 w 1247216"/>
                <a:gd name="connsiteY1180" fmla="*/ 1264919 h 1339214"/>
                <a:gd name="connsiteX1181" fmla="*/ 721436 w 1247216"/>
                <a:gd name="connsiteY1181" fmla="*/ 1263014 h 1339214"/>
                <a:gd name="connsiteX1182" fmla="*/ 684289 w 1247216"/>
                <a:gd name="connsiteY1182" fmla="*/ 1272539 h 1339214"/>
                <a:gd name="connsiteX1183" fmla="*/ 662381 w 1247216"/>
                <a:gd name="connsiteY1183" fmla="*/ 1275397 h 1339214"/>
                <a:gd name="connsiteX1184" fmla="*/ 642379 w 1247216"/>
                <a:gd name="connsiteY1184" fmla="*/ 1275397 h 1339214"/>
                <a:gd name="connsiteX1185" fmla="*/ 607136 w 1247216"/>
                <a:gd name="connsiteY1185" fmla="*/ 1280159 h 1339214"/>
                <a:gd name="connsiteX1186" fmla="*/ 599516 w 1247216"/>
                <a:gd name="connsiteY1186" fmla="*/ 1276349 h 1339214"/>
                <a:gd name="connsiteX1187" fmla="*/ 589991 w 1247216"/>
                <a:gd name="connsiteY1187" fmla="*/ 1277302 h 1339214"/>
                <a:gd name="connsiteX1188" fmla="*/ 589991 w 1247216"/>
                <a:gd name="connsiteY1188" fmla="*/ 1280159 h 1339214"/>
                <a:gd name="connsiteX1189" fmla="*/ 562369 w 1247216"/>
                <a:gd name="connsiteY1189" fmla="*/ 1284922 h 1339214"/>
                <a:gd name="connsiteX1190" fmla="*/ 576656 w 1247216"/>
                <a:gd name="connsiteY1190" fmla="*/ 1280159 h 1339214"/>
                <a:gd name="connsiteX1191" fmla="*/ 556654 w 1247216"/>
                <a:gd name="connsiteY1191" fmla="*/ 1277302 h 1339214"/>
                <a:gd name="connsiteX1192" fmla="*/ 558559 w 1247216"/>
                <a:gd name="connsiteY1192" fmla="*/ 1275397 h 1339214"/>
                <a:gd name="connsiteX1193" fmla="*/ 536651 w 1247216"/>
                <a:gd name="connsiteY1193" fmla="*/ 1275397 h 1339214"/>
                <a:gd name="connsiteX1194" fmla="*/ 536651 w 1247216"/>
                <a:gd name="connsiteY1194" fmla="*/ 1278254 h 1339214"/>
                <a:gd name="connsiteX1195" fmla="*/ 502361 w 1247216"/>
                <a:gd name="connsiteY1195" fmla="*/ 1273492 h 1339214"/>
                <a:gd name="connsiteX1196" fmla="*/ 466166 w 1247216"/>
                <a:gd name="connsiteY1196" fmla="*/ 1266824 h 1339214"/>
                <a:gd name="connsiteX1197" fmla="*/ 464261 w 1247216"/>
                <a:gd name="connsiteY1197" fmla="*/ 1269682 h 1339214"/>
                <a:gd name="connsiteX1198" fmla="*/ 448069 w 1247216"/>
                <a:gd name="connsiteY1198" fmla="*/ 1264919 h 1339214"/>
                <a:gd name="connsiteX1199" fmla="*/ 437591 w 1247216"/>
                <a:gd name="connsiteY1199" fmla="*/ 1261109 h 1339214"/>
                <a:gd name="connsiteX1200" fmla="*/ 433781 w 1247216"/>
                <a:gd name="connsiteY1200" fmla="*/ 1263967 h 1339214"/>
                <a:gd name="connsiteX1201" fmla="*/ 429971 w 1247216"/>
                <a:gd name="connsiteY1201" fmla="*/ 1258252 h 1339214"/>
                <a:gd name="connsiteX1202" fmla="*/ 410921 w 1247216"/>
                <a:gd name="connsiteY1202" fmla="*/ 1256347 h 1339214"/>
                <a:gd name="connsiteX1203" fmla="*/ 418541 w 1247216"/>
                <a:gd name="connsiteY1203" fmla="*/ 1256347 h 1339214"/>
                <a:gd name="connsiteX1204" fmla="*/ 406159 w 1247216"/>
                <a:gd name="connsiteY1204" fmla="*/ 1250632 h 1339214"/>
                <a:gd name="connsiteX1205" fmla="*/ 403301 w 1247216"/>
                <a:gd name="connsiteY1205" fmla="*/ 1254442 h 1339214"/>
                <a:gd name="connsiteX1206" fmla="*/ 390919 w 1247216"/>
                <a:gd name="connsiteY1206" fmla="*/ 1246822 h 1339214"/>
                <a:gd name="connsiteX1207" fmla="*/ 388061 w 1247216"/>
                <a:gd name="connsiteY1207" fmla="*/ 1249679 h 1339214"/>
                <a:gd name="connsiteX1208" fmla="*/ 363296 w 1247216"/>
                <a:gd name="connsiteY1208" fmla="*/ 1236344 h 1339214"/>
                <a:gd name="connsiteX1209" fmla="*/ 368059 w 1247216"/>
                <a:gd name="connsiteY1209" fmla="*/ 1237297 h 1339214"/>
                <a:gd name="connsiteX1210" fmla="*/ 360439 w 1247216"/>
                <a:gd name="connsiteY1210" fmla="*/ 1234439 h 1339214"/>
                <a:gd name="connsiteX1211" fmla="*/ 362344 w 1247216"/>
                <a:gd name="connsiteY1211" fmla="*/ 1237297 h 1339214"/>
                <a:gd name="connsiteX1212" fmla="*/ 347104 w 1247216"/>
                <a:gd name="connsiteY1212" fmla="*/ 1229677 h 1339214"/>
                <a:gd name="connsiteX1213" fmla="*/ 349009 w 1247216"/>
                <a:gd name="connsiteY1213" fmla="*/ 1224914 h 1339214"/>
                <a:gd name="connsiteX1214" fmla="*/ 341389 w 1247216"/>
                <a:gd name="connsiteY1214" fmla="*/ 1223962 h 1339214"/>
                <a:gd name="connsiteX1215" fmla="*/ 348056 w 1247216"/>
                <a:gd name="connsiteY1215" fmla="*/ 1221104 h 1339214"/>
                <a:gd name="connsiteX1216" fmla="*/ 345199 w 1247216"/>
                <a:gd name="connsiteY1216" fmla="*/ 1219199 h 1339214"/>
                <a:gd name="connsiteX1217" fmla="*/ 339484 w 1247216"/>
                <a:gd name="connsiteY1217" fmla="*/ 1220152 h 1339214"/>
                <a:gd name="connsiteX1218" fmla="*/ 329959 w 1247216"/>
                <a:gd name="connsiteY1218" fmla="*/ 1210627 h 1339214"/>
                <a:gd name="connsiteX1219" fmla="*/ 338531 w 1247216"/>
                <a:gd name="connsiteY1219" fmla="*/ 1213484 h 1339214"/>
                <a:gd name="connsiteX1220" fmla="*/ 330911 w 1247216"/>
                <a:gd name="connsiteY1220" fmla="*/ 1207769 h 1339214"/>
                <a:gd name="connsiteX1221" fmla="*/ 339484 w 1247216"/>
                <a:gd name="connsiteY1221" fmla="*/ 1209674 h 1339214"/>
                <a:gd name="connsiteX1222" fmla="*/ 333997 w 1247216"/>
                <a:gd name="connsiteY1222" fmla="*/ 1206778 h 1339214"/>
                <a:gd name="connsiteX1223" fmla="*/ 365201 w 1247216"/>
                <a:gd name="connsiteY1223" fmla="*/ 1220152 h 1339214"/>
                <a:gd name="connsiteX1224" fmla="*/ 389966 w 1247216"/>
                <a:gd name="connsiteY1224" fmla="*/ 1231582 h 1339214"/>
                <a:gd name="connsiteX1225" fmla="*/ 383299 w 1247216"/>
                <a:gd name="connsiteY1225" fmla="*/ 1226819 h 1339214"/>
                <a:gd name="connsiteX1226" fmla="*/ 394729 w 1247216"/>
                <a:gd name="connsiteY1226" fmla="*/ 1229677 h 1339214"/>
                <a:gd name="connsiteX1227" fmla="*/ 413779 w 1247216"/>
                <a:gd name="connsiteY1227" fmla="*/ 1239202 h 1339214"/>
                <a:gd name="connsiteX1228" fmla="*/ 404254 w 1247216"/>
                <a:gd name="connsiteY1228" fmla="*/ 1234439 h 1339214"/>
                <a:gd name="connsiteX1229" fmla="*/ 456641 w 1247216"/>
                <a:gd name="connsiteY1229" fmla="*/ 1247774 h 1339214"/>
                <a:gd name="connsiteX1230" fmla="*/ 460451 w 1247216"/>
                <a:gd name="connsiteY1230" fmla="*/ 1251584 h 1339214"/>
                <a:gd name="connsiteX1231" fmla="*/ 481406 w 1247216"/>
                <a:gd name="connsiteY1231" fmla="*/ 1253489 h 1339214"/>
                <a:gd name="connsiteX1232" fmla="*/ 502361 w 1247216"/>
                <a:gd name="connsiteY1232" fmla="*/ 1256347 h 1339214"/>
                <a:gd name="connsiteX1233" fmla="*/ 529031 w 1247216"/>
                <a:gd name="connsiteY1233" fmla="*/ 1262062 h 1339214"/>
                <a:gd name="connsiteX1234" fmla="*/ 548516 w 1247216"/>
                <a:gd name="connsiteY1234" fmla="*/ 1262062 h 1339214"/>
                <a:gd name="connsiteX1235" fmla="*/ 551891 w 1247216"/>
                <a:gd name="connsiteY1235" fmla="*/ 1263014 h 1339214"/>
                <a:gd name="connsiteX1236" fmla="*/ 550177 w 1247216"/>
                <a:gd name="connsiteY1236" fmla="*/ 1262062 h 1339214"/>
                <a:gd name="connsiteX1237" fmla="*/ 557606 w 1247216"/>
                <a:gd name="connsiteY1237" fmla="*/ 1262062 h 1339214"/>
                <a:gd name="connsiteX1238" fmla="*/ 556654 w 1247216"/>
                <a:gd name="connsiteY1238" fmla="*/ 1259204 h 1339214"/>
                <a:gd name="connsiteX1239" fmla="*/ 548081 w 1247216"/>
                <a:gd name="connsiteY1239" fmla="*/ 1257299 h 1339214"/>
                <a:gd name="connsiteX1240" fmla="*/ 543319 w 1247216"/>
                <a:gd name="connsiteY1240" fmla="*/ 1258252 h 1339214"/>
                <a:gd name="connsiteX1241" fmla="*/ 550177 w 1247216"/>
                <a:gd name="connsiteY1241" fmla="*/ 1262062 h 1339214"/>
                <a:gd name="connsiteX1242" fmla="*/ 548516 w 1247216"/>
                <a:gd name="connsiteY1242" fmla="*/ 1262062 h 1339214"/>
                <a:gd name="connsiteX1243" fmla="*/ 547248 w 1247216"/>
                <a:gd name="connsiteY1243" fmla="*/ 1261704 h 1339214"/>
                <a:gd name="connsiteX1244" fmla="*/ 540461 w 1247216"/>
                <a:gd name="connsiteY1244" fmla="*/ 1261109 h 1339214"/>
                <a:gd name="connsiteX1245" fmla="*/ 534746 w 1247216"/>
                <a:gd name="connsiteY1245" fmla="*/ 1256347 h 1339214"/>
                <a:gd name="connsiteX1246" fmla="*/ 543319 w 1247216"/>
                <a:gd name="connsiteY1246" fmla="*/ 1254442 h 1339214"/>
                <a:gd name="connsiteX1247" fmla="*/ 529031 w 1247216"/>
                <a:gd name="connsiteY1247" fmla="*/ 1250632 h 1339214"/>
                <a:gd name="connsiteX1248" fmla="*/ 526174 w 1247216"/>
                <a:gd name="connsiteY1248" fmla="*/ 1251584 h 1339214"/>
                <a:gd name="connsiteX1249" fmla="*/ 510934 w 1247216"/>
                <a:gd name="connsiteY1249" fmla="*/ 1251584 h 1339214"/>
                <a:gd name="connsiteX1250" fmla="*/ 490931 w 1247216"/>
                <a:gd name="connsiteY1250" fmla="*/ 1245869 h 1339214"/>
                <a:gd name="connsiteX1251" fmla="*/ 475691 w 1247216"/>
                <a:gd name="connsiteY1251" fmla="*/ 1248727 h 1339214"/>
                <a:gd name="connsiteX1252" fmla="*/ 475691 w 1247216"/>
                <a:gd name="connsiteY1252" fmla="*/ 1246822 h 1339214"/>
                <a:gd name="connsiteX1253" fmla="*/ 462356 w 1247216"/>
                <a:gd name="connsiteY1253" fmla="*/ 1243012 h 1339214"/>
                <a:gd name="connsiteX1254" fmla="*/ 472834 w 1247216"/>
                <a:gd name="connsiteY1254" fmla="*/ 1243012 h 1339214"/>
                <a:gd name="connsiteX1255" fmla="*/ 428066 w 1247216"/>
                <a:gd name="connsiteY1255" fmla="*/ 1233487 h 1339214"/>
                <a:gd name="connsiteX1256" fmla="*/ 427114 w 1247216"/>
                <a:gd name="connsiteY1256" fmla="*/ 1230629 h 1339214"/>
                <a:gd name="connsiteX1257" fmla="*/ 413779 w 1247216"/>
                <a:gd name="connsiteY1257" fmla="*/ 1227772 h 1339214"/>
                <a:gd name="connsiteX1258" fmla="*/ 400444 w 1247216"/>
                <a:gd name="connsiteY1258" fmla="*/ 1222057 h 1339214"/>
                <a:gd name="connsiteX1259" fmla="*/ 376631 w 1247216"/>
                <a:gd name="connsiteY1259" fmla="*/ 1213484 h 1339214"/>
                <a:gd name="connsiteX1260" fmla="*/ 377584 w 1247216"/>
                <a:gd name="connsiteY1260" fmla="*/ 1211579 h 1339214"/>
                <a:gd name="connsiteX1261" fmla="*/ 363296 w 1247216"/>
                <a:gd name="connsiteY1261" fmla="*/ 1206817 h 1339214"/>
                <a:gd name="connsiteX1262" fmla="*/ 375679 w 1247216"/>
                <a:gd name="connsiteY1262" fmla="*/ 1208722 h 1339214"/>
                <a:gd name="connsiteX1263" fmla="*/ 354724 w 1247216"/>
                <a:gd name="connsiteY1263" fmla="*/ 1197292 h 1339214"/>
                <a:gd name="connsiteX1264" fmla="*/ 354724 w 1247216"/>
                <a:gd name="connsiteY1264" fmla="*/ 1200149 h 1339214"/>
                <a:gd name="connsiteX1265" fmla="*/ 343294 w 1247216"/>
                <a:gd name="connsiteY1265" fmla="*/ 1192529 h 1339214"/>
                <a:gd name="connsiteX1266" fmla="*/ 336626 w 1247216"/>
                <a:gd name="connsiteY1266" fmla="*/ 1193482 h 1339214"/>
                <a:gd name="connsiteX1267" fmla="*/ 306146 w 1247216"/>
                <a:gd name="connsiteY1267" fmla="*/ 1179194 h 1339214"/>
                <a:gd name="connsiteX1268" fmla="*/ 310909 w 1247216"/>
                <a:gd name="connsiteY1268" fmla="*/ 1175384 h 1339214"/>
                <a:gd name="connsiteX1269" fmla="*/ 324244 w 1247216"/>
                <a:gd name="connsiteY1269" fmla="*/ 1183600 h 1339214"/>
                <a:gd name="connsiteX1270" fmla="*/ 336120 w 1247216"/>
                <a:gd name="connsiteY1270" fmla="*/ 1186462 h 1339214"/>
                <a:gd name="connsiteX1271" fmla="*/ 337579 w 1247216"/>
                <a:gd name="connsiteY1271" fmla="*/ 1187547 h 1339214"/>
                <a:gd name="connsiteX1272" fmla="*/ 337579 w 1247216"/>
                <a:gd name="connsiteY1272" fmla="*/ 1189672 h 1339214"/>
                <a:gd name="connsiteX1273" fmla="*/ 340436 w 1247216"/>
                <a:gd name="connsiteY1273" fmla="*/ 1189672 h 1339214"/>
                <a:gd name="connsiteX1274" fmla="*/ 337579 w 1247216"/>
                <a:gd name="connsiteY1274" fmla="*/ 1187547 h 1339214"/>
                <a:gd name="connsiteX1275" fmla="*/ 337579 w 1247216"/>
                <a:gd name="connsiteY1275" fmla="*/ 1186814 h 1339214"/>
                <a:gd name="connsiteX1276" fmla="*/ 336120 w 1247216"/>
                <a:gd name="connsiteY1276" fmla="*/ 1186462 h 1339214"/>
                <a:gd name="connsiteX1277" fmla="*/ 331150 w 1247216"/>
                <a:gd name="connsiteY1277" fmla="*/ 1182766 h 1339214"/>
                <a:gd name="connsiteX1278" fmla="*/ 320434 w 1247216"/>
                <a:gd name="connsiteY1278" fmla="*/ 1180147 h 1339214"/>
                <a:gd name="connsiteX1279" fmla="*/ 309956 w 1247216"/>
                <a:gd name="connsiteY1279" fmla="*/ 1172527 h 1339214"/>
                <a:gd name="connsiteX1280" fmla="*/ 322339 w 1247216"/>
                <a:gd name="connsiteY1280" fmla="*/ 1171574 h 1339214"/>
                <a:gd name="connsiteX1281" fmla="*/ 317576 w 1247216"/>
                <a:gd name="connsiteY1281" fmla="*/ 1171574 h 1339214"/>
                <a:gd name="connsiteX1282" fmla="*/ 318529 w 1247216"/>
                <a:gd name="connsiteY1282" fmla="*/ 1175384 h 1339214"/>
                <a:gd name="connsiteX1283" fmla="*/ 328054 w 1247216"/>
                <a:gd name="connsiteY1283" fmla="*/ 1176337 h 1339214"/>
                <a:gd name="connsiteX1284" fmla="*/ 331864 w 1247216"/>
                <a:gd name="connsiteY1284" fmla="*/ 1182052 h 1339214"/>
                <a:gd name="connsiteX1285" fmla="*/ 338531 w 1247216"/>
                <a:gd name="connsiteY1285" fmla="*/ 1183957 h 1339214"/>
                <a:gd name="connsiteX1286" fmla="*/ 343294 w 1247216"/>
                <a:gd name="connsiteY1286" fmla="*/ 1183004 h 1339214"/>
                <a:gd name="connsiteX1287" fmla="*/ 359486 w 1247216"/>
                <a:gd name="connsiteY1287" fmla="*/ 1190624 h 1339214"/>
                <a:gd name="connsiteX1288" fmla="*/ 380441 w 1247216"/>
                <a:gd name="connsiteY1288" fmla="*/ 1198244 h 1339214"/>
                <a:gd name="connsiteX1289" fmla="*/ 378536 w 1247216"/>
                <a:gd name="connsiteY1289" fmla="*/ 1199197 h 1339214"/>
                <a:gd name="connsiteX1290" fmla="*/ 397586 w 1247216"/>
                <a:gd name="connsiteY1290" fmla="*/ 1204912 h 1339214"/>
                <a:gd name="connsiteX1291" fmla="*/ 396634 w 1247216"/>
                <a:gd name="connsiteY1291" fmla="*/ 1202054 h 1339214"/>
                <a:gd name="connsiteX1292" fmla="*/ 413779 w 1247216"/>
                <a:gd name="connsiteY1292" fmla="*/ 1206817 h 1339214"/>
                <a:gd name="connsiteX1293" fmla="*/ 431876 w 1247216"/>
                <a:gd name="connsiteY1293" fmla="*/ 1209674 h 1339214"/>
                <a:gd name="connsiteX1294" fmla="*/ 445211 w 1247216"/>
                <a:gd name="connsiteY1294" fmla="*/ 1217294 h 1339214"/>
                <a:gd name="connsiteX1295" fmla="*/ 454736 w 1247216"/>
                <a:gd name="connsiteY1295" fmla="*/ 1215389 h 1339214"/>
                <a:gd name="connsiteX1296" fmla="*/ 455689 w 1247216"/>
                <a:gd name="connsiteY1296" fmla="*/ 1219199 h 1339214"/>
                <a:gd name="connsiteX1297" fmla="*/ 472834 w 1247216"/>
                <a:gd name="connsiteY1297" fmla="*/ 1220152 h 1339214"/>
                <a:gd name="connsiteX1298" fmla="*/ 473786 w 1247216"/>
                <a:gd name="connsiteY1298" fmla="*/ 1223009 h 1339214"/>
                <a:gd name="connsiteX1299" fmla="*/ 484264 w 1247216"/>
                <a:gd name="connsiteY1299" fmla="*/ 1222057 h 1339214"/>
                <a:gd name="connsiteX1300" fmla="*/ 482359 w 1247216"/>
                <a:gd name="connsiteY1300" fmla="*/ 1223009 h 1339214"/>
                <a:gd name="connsiteX1301" fmla="*/ 490931 w 1247216"/>
                <a:gd name="connsiteY1301" fmla="*/ 1223009 h 1339214"/>
                <a:gd name="connsiteX1302" fmla="*/ 503314 w 1247216"/>
                <a:gd name="connsiteY1302" fmla="*/ 1227772 h 1339214"/>
                <a:gd name="connsiteX1303" fmla="*/ 514744 w 1247216"/>
                <a:gd name="connsiteY1303" fmla="*/ 1224914 h 1339214"/>
                <a:gd name="connsiteX1304" fmla="*/ 534746 w 1247216"/>
                <a:gd name="connsiteY1304" fmla="*/ 1227772 h 1339214"/>
                <a:gd name="connsiteX1305" fmla="*/ 543319 w 1247216"/>
                <a:gd name="connsiteY1305" fmla="*/ 1230629 h 1339214"/>
                <a:gd name="connsiteX1306" fmla="*/ 586181 w 1247216"/>
                <a:gd name="connsiteY1306" fmla="*/ 1228724 h 1339214"/>
                <a:gd name="connsiteX1307" fmla="*/ 587134 w 1247216"/>
                <a:gd name="connsiteY1307" fmla="*/ 1221104 h 1339214"/>
                <a:gd name="connsiteX1308" fmla="*/ 602374 w 1247216"/>
                <a:gd name="connsiteY1308" fmla="*/ 1215389 h 1339214"/>
                <a:gd name="connsiteX1309" fmla="*/ 596659 w 1247216"/>
                <a:gd name="connsiteY1309" fmla="*/ 1216342 h 1339214"/>
                <a:gd name="connsiteX1310" fmla="*/ 563321 w 1247216"/>
                <a:gd name="connsiteY1310" fmla="*/ 1217294 h 1339214"/>
                <a:gd name="connsiteX1311" fmla="*/ 473786 w 1247216"/>
                <a:gd name="connsiteY1311" fmla="*/ 1203959 h 1339214"/>
                <a:gd name="connsiteX1312" fmla="*/ 445211 w 1247216"/>
                <a:gd name="connsiteY1312" fmla="*/ 1193482 h 1339214"/>
                <a:gd name="connsiteX1313" fmla="*/ 373774 w 1247216"/>
                <a:gd name="connsiteY1313" fmla="*/ 1171574 h 1339214"/>
                <a:gd name="connsiteX1314" fmla="*/ 374726 w 1247216"/>
                <a:gd name="connsiteY1314" fmla="*/ 1169669 h 1339214"/>
                <a:gd name="connsiteX1315" fmla="*/ 370685 w 1247216"/>
                <a:gd name="connsiteY1315" fmla="*/ 1170478 h 1339214"/>
                <a:gd name="connsiteX1316" fmla="*/ 370917 w 1247216"/>
                <a:gd name="connsiteY1316" fmla="*/ 1170623 h 1339214"/>
                <a:gd name="connsiteX1317" fmla="*/ 369011 w 1247216"/>
                <a:gd name="connsiteY1317" fmla="*/ 1174433 h 1339214"/>
                <a:gd name="connsiteX1318" fmla="*/ 378536 w 1247216"/>
                <a:gd name="connsiteY1318" fmla="*/ 1177290 h 1339214"/>
                <a:gd name="connsiteX1319" fmla="*/ 388061 w 1247216"/>
                <a:gd name="connsiteY1319" fmla="*/ 1178242 h 1339214"/>
                <a:gd name="connsiteX1320" fmla="*/ 396634 w 1247216"/>
                <a:gd name="connsiteY1320" fmla="*/ 1183005 h 1339214"/>
                <a:gd name="connsiteX1321" fmla="*/ 389014 w 1247216"/>
                <a:gd name="connsiteY1321" fmla="*/ 1180148 h 1339214"/>
                <a:gd name="connsiteX1322" fmla="*/ 385204 w 1247216"/>
                <a:gd name="connsiteY1322" fmla="*/ 1181100 h 1339214"/>
                <a:gd name="connsiteX1323" fmla="*/ 413779 w 1247216"/>
                <a:gd name="connsiteY1323" fmla="*/ 1191577 h 1339214"/>
                <a:gd name="connsiteX1324" fmla="*/ 429972 w 1247216"/>
                <a:gd name="connsiteY1324" fmla="*/ 1197292 h 1339214"/>
                <a:gd name="connsiteX1325" fmla="*/ 433781 w 1247216"/>
                <a:gd name="connsiteY1325" fmla="*/ 1198245 h 1339214"/>
                <a:gd name="connsiteX1326" fmla="*/ 437592 w 1247216"/>
                <a:gd name="connsiteY1326" fmla="*/ 1196340 h 1339214"/>
                <a:gd name="connsiteX1327" fmla="*/ 439497 w 1247216"/>
                <a:gd name="connsiteY1327" fmla="*/ 1200150 h 1339214"/>
                <a:gd name="connsiteX1328" fmla="*/ 445211 w 1247216"/>
                <a:gd name="connsiteY1328" fmla="*/ 1201102 h 1339214"/>
                <a:gd name="connsiteX1329" fmla="*/ 439497 w 1247216"/>
                <a:gd name="connsiteY1329" fmla="*/ 1201102 h 1339214"/>
                <a:gd name="connsiteX1330" fmla="*/ 439497 w 1247216"/>
                <a:gd name="connsiteY1330" fmla="*/ 1203008 h 1339214"/>
                <a:gd name="connsiteX1331" fmla="*/ 435686 w 1247216"/>
                <a:gd name="connsiteY1331" fmla="*/ 1204912 h 1339214"/>
                <a:gd name="connsiteX1332" fmla="*/ 426161 w 1247216"/>
                <a:gd name="connsiteY1332" fmla="*/ 1204912 h 1339214"/>
                <a:gd name="connsiteX1333" fmla="*/ 415684 w 1247216"/>
                <a:gd name="connsiteY1333" fmla="*/ 1202055 h 1339214"/>
                <a:gd name="connsiteX1334" fmla="*/ 414731 w 1247216"/>
                <a:gd name="connsiteY1334" fmla="*/ 1200150 h 1339214"/>
                <a:gd name="connsiteX1335" fmla="*/ 415684 w 1247216"/>
                <a:gd name="connsiteY1335" fmla="*/ 1199198 h 1339214"/>
                <a:gd name="connsiteX1336" fmla="*/ 404254 w 1247216"/>
                <a:gd name="connsiteY1336" fmla="*/ 1195387 h 1339214"/>
                <a:gd name="connsiteX1337" fmla="*/ 392824 w 1247216"/>
                <a:gd name="connsiteY1337" fmla="*/ 1186815 h 1339214"/>
                <a:gd name="connsiteX1338" fmla="*/ 392824 w 1247216"/>
                <a:gd name="connsiteY1338" fmla="*/ 1188720 h 1339214"/>
                <a:gd name="connsiteX1339" fmla="*/ 390919 w 1247216"/>
                <a:gd name="connsiteY1339" fmla="*/ 1190625 h 1339214"/>
                <a:gd name="connsiteX1340" fmla="*/ 389967 w 1247216"/>
                <a:gd name="connsiteY1340" fmla="*/ 1187767 h 1339214"/>
                <a:gd name="connsiteX1341" fmla="*/ 390919 w 1247216"/>
                <a:gd name="connsiteY1341" fmla="*/ 1186815 h 1339214"/>
                <a:gd name="connsiteX1342" fmla="*/ 374727 w 1247216"/>
                <a:gd name="connsiteY1342" fmla="*/ 1183958 h 1339214"/>
                <a:gd name="connsiteX1343" fmla="*/ 370917 w 1247216"/>
                <a:gd name="connsiteY1343" fmla="*/ 1179195 h 1339214"/>
                <a:gd name="connsiteX1344" fmla="*/ 360439 w 1247216"/>
                <a:gd name="connsiteY1344" fmla="*/ 1179195 h 1339214"/>
                <a:gd name="connsiteX1345" fmla="*/ 363297 w 1247216"/>
                <a:gd name="connsiteY1345" fmla="*/ 1176337 h 1339214"/>
                <a:gd name="connsiteX1346" fmla="*/ 352819 w 1247216"/>
                <a:gd name="connsiteY1346" fmla="*/ 1164908 h 1339214"/>
                <a:gd name="connsiteX1347" fmla="*/ 343294 w 1247216"/>
                <a:gd name="connsiteY1347" fmla="*/ 1161098 h 1339214"/>
                <a:gd name="connsiteX1348" fmla="*/ 337579 w 1247216"/>
                <a:gd name="connsiteY1348" fmla="*/ 1156335 h 1339214"/>
                <a:gd name="connsiteX1349" fmla="*/ 347461 w 1247216"/>
                <a:gd name="connsiteY1349" fmla="*/ 1157168 h 1339214"/>
                <a:gd name="connsiteX1350" fmla="*/ 347993 w 1247216"/>
                <a:gd name="connsiteY1350" fmla="*/ 1157300 h 1339214"/>
                <a:gd name="connsiteX1351" fmla="*/ 343294 w 1247216"/>
                <a:gd name="connsiteY1351" fmla="*/ 1155382 h 1339214"/>
                <a:gd name="connsiteX1352" fmla="*/ 345199 w 1247216"/>
                <a:gd name="connsiteY1352" fmla="*/ 1152524 h 1339214"/>
                <a:gd name="connsiteX1353" fmla="*/ 342341 w 1247216"/>
                <a:gd name="connsiteY1353" fmla="*/ 1151572 h 1339214"/>
                <a:gd name="connsiteX1354" fmla="*/ 349009 w 1247216"/>
                <a:gd name="connsiteY1354" fmla="*/ 1149667 h 1339214"/>
                <a:gd name="connsiteX1355" fmla="*/ 335674 w 1247216"/>
                <a:gd name="connsiteY1355" fmla="*/ 1141094 h 1339214"/>
                <a:gd name="connsiteX1356" fmla="*/ 332816 w 1247216"/>
                <a:gd name="connsiteY1356" fmla="*/ 1143952 h 1339214"/>
                <a:gd name="connsiteX1357" fmla="*/ 328054 w 1247216"/>
                <a:gd name="connsiteY1357" fmla="*/ 1137284 h 1339214"/>
                <a:gd name="connsiteX1358" fmla="*/ 306146 w 1247216"/>
                <a:gd name="connsiteY1358" fmla="*/ 1123949 h 1339214"/>
                <a:gd name="connsiteX1359" fmla="*/ 300431 w 1247216"/>
                <a:gd name="connsiteY1359" fmla="*/ 1116091 h 1339214"/>
                <a:gd name="connsiteX1360" fmla="*/ 297607 w 1247216"/>
                <a:gd name="connsiteY1360" fmla="*/ 1109737 h 1339214"/>
                <a:gd name="connsiteX1361" fmla="*/ 304718 w 1247216"/>
                <a:gd name="connsiteY1361" fmla="*/ 1115496 h 1339214"/>
                <a:gd name="connsiteX1362" fmla="*/ 316624 w 1247216"/>
                <a:gd name="connsiteY1362" fmla="*/ 1122997 h 1339214"/>
                <a:gd name="connsiteX1363" fmla="*/ 315671 w 1247216"/>
                <a:gd name="connsiteY1363" fmla="*/ 1124902 h 1339214"/>
                <a:gd name="connsiteX1364" fmla="*/ 329959 w 1247216"/>
                <a:gd name="connsiteY1364" fmla="*/ 1132522 h 1339214"/>
                <a:gd name="connsiteX1365" fmla="*/ 355676 w 1247216"/>
                <a:gd name="connsiteY1365" fmla="*/ 1148714 h 1339214"/>
                <a:gd name="connsiteX1366" fmla="*/ 366154 w 1247216"/>
                <a:gd name="connsiteY1366" fmla="*/ 1155382 h 1339214"/>
                <a:gd name="connsiteX1367" fmla="*/ 397586 w 1247216"/>
                <a:gd name="connsiteY1367" fmla="*/ 1162049 h 1339214"/>
                <a:gd name="connsiteX1368" fmla="*/ 423539 w 1247216"/>
                <a:gd name="connsiteY1368" fmla="*/ 1169464 h 1339214"/>
                <a:gd name="connsiteX1369" fmla="*/ 423304 w 1247216"/>
                <a:gd name="connsiteY1369" fmla="*/ 1169669 h 1339214"/>
                <a:gd name="connsiteX1370" fmla="*/ 424256 w 1247216"/>
                <a:gd name="connsiteY1370" fmla="*/ 1169669 h 1339214"/>
                <a:gd name="connsiteX1371" fmla="*/ 423539 w 1247216"/>
                <a:gd name="connsiteY1371" fmla="*/ 1169464 h 1339214"/>
                <a:gd name="connsiteX1372" fmla="*/ 424256 w 1247216"/>
                <a:gd name="connsiteY1372" fmla="*/ 1168836 h 1339214"/>
                <a:gd name="connsiteX1373" fmla="*/ 428066 w 1247216"/>
                <a:gd name="connsiteY1373" fmla="*/ 1168717 h 1339214"/>
                <a:gd name="connsiteX1374" fmla="*/ 431876 w 1247216"/>
                <a:gd name="connsiteY1374" fmla="*/ 1171574 h 1339214"/>
                <a:gd name="connsiteX1375" fmla="*/ 438544 w 1247216"/>
                <a:gd name="connsiteY1375" fmla="*/ 1175384 h 1339214"/>
                <a:gd name="connsiteX1376" fmla="*/ 431876 w 1247216"/>
                <a:gd name="connsiteY1376" fmla="*/ 1172527 h 1339214"/>
                <a:gd name="connsiteX1377" fmla="*/ 445211 w 1247216"/>
                <a:gd name="connsiteY1377" fmla="*/ 1177289 h 1339214"/>
                <a:gd name="connsiteX1378" fmla="*/ 440449 w 1247216"/>
                <a:gd name="connsiteY1378" fmla="*/ 1173479 h 1339214"/>
                <a:gd name="connsiteX1379" fmla="*/ 454736 w 1247216"/>
                <a:gd name="connsiteY1379" fmla="*/ 1176337 h 1339214"/>
                <a:gd name="connsiteX1380" fmla="*/ 453784 w 1247216"/>
                <a:gd name="connsiteY1380" fmla="*/ 1175384 h 1339214"/>
                <a:gd name="connsiteX1381" fmla="*/ 473786 w 1247216"/>
                <a:gd name="connsiteY1381" fmla="*/ 1178242 h 1339214"/>
                <a:gd name="connsiteX1382" fmla="*/ 474739 w 1247216"/>
                <a:gd name="connsiteY1382" fmla="*/ 1177289 h 1339214"/>
                <a:gd name="connsiteX1383" fmla="*/ 454736 w 1247216"/>
                <a:gd name="connsiteY1383" fmla="*/ 1164907 h 1339214"/>
                <a:gd name="connsiteX1384" fmla="*/ 445211 w 1247216"/>
                <a:gd name="connsiteY1384" fmla="*/ 1159192 h 1339214"/>
                <a:gd name="connsiteX1385" fmla="*/ 440449 w 1247216"/>
                <a:gd name="connsiteY1385" fmla="*/ 1161097 h 1339214"/>
                <a:gd name="connsiteX1386" fmla="*/ 435686 w 1247216"/>
                <a:gd name="connsiteY1386" fmla="*/ 1160144 h 1339214"/>
                <a:gd name="connsiteX1387" fmla="*/ 430924 w 1247216"/>
                <a:gd name="connsiteY1387" fmla="*/ 1154429 h 1339214"/>
                <a:gd name="connsiteX1388" fmla="*/ 411874 w 1247216"/>
                <a:gd name="connsiteY1388" fmla="*/ 1150619 h 1339214"/>
                <a:gd name="connsiteX1389" fmla="*/ 421399 w 1247216"/>
                <a:gd name="connsiteY1389" fmla="*/ 1158239 h 1339214"/>
                <a:gd name="connsiteX1390" fmla="*/ 422351 w 1247216"/>
                <a:gd name="connsiteY1390" fmla="*/ 1163002 h 1339214"/>
                <a:gd name="connsiteX1391" fmla="*/ 418541 w 1247216"/>
                <a:gd name="connsiteY1391" fmla="*/ 1162049 h 1339214"/>
                <a:gd name="connsiteX1392" fmla="*/ 409969 w 1247216"/>
                <a:gd name="connsiteY1392" fmla="*/ 1153477 h 1339214"/>
                <a:gd name="connsiteX1393" fmla="*/ 407111 w 1247216"/>
                <a:gd name="connsiteY1393" fmla="*/ 1154429 h 1339214"/>
                <a:gd name="connsiteX1394" fmla="*/ 416636 w 1247216"/>
                <a:gd name="connsiteY1394" fmla="*/ 1160144 h 1339214"/>
                <a:gd name="connsiteX1395" fmla="*/ 407111 w 1247216"/>
                <a:gd name="connsiteY1395" fmla="*/ 1158239 h 1339214"/>
                <a:gd name="connsiteX1396" fmla="*/ 419494 w 1247216"/>
                <a:gd name="connsiteY1396" fmla="*/ 1166812 h 1339214"/>
                <a:gd name="connsiteX1397" fmla="*/ 384251 w 1247216"/>
                <a:gd name="connsiteY1397" fmla="*/ 1153477 h 1339214"/>
                <a:gd name="connsiteX1398" fmla="*/ 370916 w 1247216"/>
                <a:gd name="connsiteY1398" fmla="*/ 1143952 h 1339214"/>
                <a:gd name="connsiteX1399" fmla="*/ 375679 w 1247216"/>
                <a:gd name="connsiteY1399" fmla="*/ 1145857 h 1339214"/>
                <a:gd name="connsiteX1400" fmla="*/ 376631 w 1247216"/>
                <a:gd name="connsiteY1400" fmla="*/ 1143952 h 1339214"/>
                <a:gd name="connsiteX1401" fmla="*/ 371869 w 1247216"/>
                <a:gd name="connsiteY1401" fmla="*/ 1141094 h 1339214"/>
                <a:gd name="connsiteX1402" fmla="*/ 370916 w 1247216"/>
                <a:gd name="connsiteY1402" fmla="*/ 1142999 h 1339214"/>
                <a:gd name="connsiteX1403" fmla="*/ 369964 w 1247216"/>
                <a:gd name="connsiteY1403" fmla="*/ 1134427 h 1339214"/>
                <a:gd name="connsiteX1404" fmla="*/ 390919 w 1247216"/>
                <a:gd name="connsiteY1404" fmla="*/ 1138237 h 1339214"/>
                <a:gd name="connsiteX1405" fmla="*/ 367106 w 1247216"/>
                <a:gd name="connsiteY1405" fmla="*/ 1129664 h 1339214"/>
                <a:gd name="connsiteX1406" fmla="*/ 371869 w 1247216"/>
                <a:gd name="connsiteY1406" fmla="*/ 1127759 h 1339214"/>
                <a:gd name="connsiteX1407" fmla="*/ 380441 w 1247216"/>
                <a:gd name="connsiteY1407" fmla="*/ 1129664 h 1339214"/>
                <a:gd name="connsiteX1408" fmla="*/ 369964 w 1247216"/>
                <a:gd name="connsiteY1408" fmla="*/ 1127759 h 1339214"/>
                <a:gd name="connsiteX1409" fmla="*/ 355676 w 1247216"/>
                <a:gd name="connsiteY1409" fmla="*/ 1119187 h 1339214"/>
                <a:gd name="connsiteX1410" fmla="*/ 359225 w 1247216"/>
                <a:gd name="connsiteY1410" fmla="*/ 1118173 h 1339214"/>
                <a:gd name="connsiteX1411" fmla="*/ 352462 w 1247216"/>
                <a:gd name="connsiteY1411" fmla="*/ 1116568 h 1339214"/>
                <a:gd name="connsiteX1412" fmla="*/ 346152 w 1247216"/>
                <a:gd name="connsiteY1412" fmla="*/ 1116329 h 1339214"/>
                <a:gd name="connsiteX1413" fmla="*/ 337579 w 1247216"/>
                <a:gd name="connsiteY1413" fmla="*/ 1110615 h 1339214"/>
                <a:gd name="connsiteX1414" fmla="*/ 344247 w 1247216"/>
                <a:gd name="connsiteY1414" fmla="*/ 1112520 h 1339214"/>
                <a:gd name="connsiteX1415" fmla="*/ 346152 w 1247216"/>
                <a:gd name="connsiteY1415" fmla="*/ 1105852 h 1339214"/>
                <a:gd name="connsiteX1416" fmla="*/ 348847 w 1247216"/>
                <a:gd name="connsiteY1416" fmla="*/ 1107270 h 1339214"/>
                <a:gd name="connsiteX1417" fmla="*/ 348056 w 1247216"/>
                <a:gd name="connsiteY1417" fmla="*/ 1104899 h 1339214"/>
                <a:gd name="connsiteX1418" fmla="*/ 349961 w 1247216"/>
                <a:gd name="connsiteY1418" fmla="*/ 1101089 h 1339214"/>
                <a:gd name="connsiteX1419" fmla="*/ 365201 w 1247216"/>
                <a:gd name="connsiteY1419" fmla="*/ 1109662 h 1339214"/>
                <a:gd name="connsiteX1420" fmla="*/ 365201 w 1247216"/>
                <a:gd name="connsiteY1420" fmla="*/ 1110614 h 1339214"/>
                <a:gd name="connsiteX1421" fmla="*/ 363296 w 1247216"/>
                <a:gd name="connsiteY1421" fmla="*/ 1111566 h 1339214"/>
                <a:gd name="connsiteX1422" fmla="*/ 356629 w 1247216"/>
                <a:gd name="connsiteY1422" fmla="*/ 1108709 h 1339214"/>
                <a:gd name="connsiteX1423" fmla="*/ 356629 w 1247216"/>
                <a:gd name="connsiteY1423" fmla="*/ 1110614 h 1339214"/>
                <a:gd name="connsiteX1424" fmla="*/ 353771 w 1247216"/>
                <a:gd name="connsiteY1424" fmla="*/ 1108709 h 1339214"/>
                <a:gd name="connsiteX1425" fmla="*/ 350238 w 1247216"/>
                <a:gd name="connsiteY1425" fmla="*/ 1108003 h 1339214"/>
                <a:gd name="connsiteX1426" fmla="*/ 360473 w 1247216"/>
                <a:gd name="connsiteY1426" fmla="*/ 1113389 h 1339214"/>
                <a:gd name="connsiteX1427" fmla="*/ 364130 w 1247216"/>
                <a:gd name="connsiteY1427" fmla="*/ 1113234 h 1339214"/>
                <a:gd name="connsiteX1428" fmla="*/ 369011 w 1247216"/>
                <a:gd name="connsiteY1428" fmla="*/ 1111567 h 1339214"/>
                <a:gd name="connsiteX1429" fmla="*/ 366154 w 1247216"/>
                <a:gd name="connsiteY1429" fmla="*/ 1106804 h 1339214"/>
                <a:gd name="connsiteX1430" fmla="*/ 361391 w 1247216"/>
                <a:gd name="connsiteY1430" fmla="*/ 1101089 h 1339214"/>
                <a:gd name="connsiteX1431" fmla="*/ 352819 w 1247216"/>
                <a:gd name="connsiteY1431" fmla="*/ 1095374 h 1339214"/>
                <a:gd name="connsiteX1432" fmla="*/ 341389 w 1247216"/>
                <a:gd name="connsiteY1432" fmla="*/ 1093469 h 1339214"/>
                <a:gd name="connsiteX1433" fmla="*/ 341389 w 1247216"/>
                <a:gd name="connsiteY1433" fmla="*/ 1095374 h 1339214"/>
                <a:gd name="connsiteX1434" fmla="*/ 336626 w 1247216"/>
                <a:gd name="connsiteY1434" fmla="*/ 1096327 h 1339214"/>
                <a:gd name="connsiteX1435" fmla="*/ 329959 w 1247216"/>
                <a:gd name="connsiteY1435" fmla="*/ 1091564 h 1339214"/>
                <a:gd name="connsiteX1436" fmla="*/ 323291 w 1247216"/>
                <a:gd name="connsiteY1436" fmla="*/ 1091564 h 1339214"/>
                <a:gd name="connsiteX1437" fmla="*/ 317576 w 1247216"/>
                <a:gd name="connsiteY1437" fmla="*/ 1093469 h 1339214"/>
                <a:gd name="connsiteX1438" fmla="*/ 323291 w 1247216"/>
                <a:gd name="connsiteY1438" fmla="*/ 1097279 h 1339214"/>
                <a:gd name="connsiteX1439" fmla="*/ 324244 w 1247216"/>
                <a:gd name="connsiteY1439" fmla="*/ 1096327 h 1339214"/>
                <a:gd name="connsiteX1440" fmla="*/ 331864 w 1247216"/>
                <a:gd name="connsiteY1440" fmla="*/ 1096327 h 1339214"/>
                <a:gd name="connsiteX1441" fmla="*/ 332816 w 1247216"/>
                <a:gd name="connsiteY1441" fmla="*/ 1097279 h 1339214"/>
                <a:gd name="connsiteX1442" fmla="*/ 331864 w 1247216"/>
                <a:gd name="connsiteY1442" fmla="*/ 1098232 h 1339214"/>
                <a:gd name="connsiteX1443" fmla="*/ 326149 w 1247216"/>
                <a:gd name="connsiteY1443" fmla="*/ 1098232 h 1339214"/>
                <a:gd name="connsiteX1444" fmla="*/ 335674 w 1247216"/>
                <a:gd name="connsiteY1444" fmla="*/ 1104899 h 1339214"/>
                <a:gd name="connsiteX1445" fmla="*/ 322339 w 1247216"/>
                <a:gd name="connsiteY1445" fmla="*/ 1098838 h 1339214"/>
                <a:gd name="connsiteX1446" fmla="*/ 322339 w 1247216"/>
                <a:gd name="connsiteY1446" fmla="*/ 1100732 h 1339214"/>
                <a:gd name="connsiteX1447" fmla="*/ 325196 w 1247216"/>
                <a:gd name="connsiteY1447" fmla="*/ 1103947 h 1339214"/>
                <a:gd name="connsiteX1448" fmla="*/ 319481 w 1247216"/>
                <a:gd name="connsiteY1448" fmla="*/ 1101089 h 1339214"/>
                <a:gd name="connsiteX1449" fmla="*/ 321923 w 1247216"/>
                <a:gd name="connsiteY1449" fmla="*/ 1098648 h 1339214"/>
                <a:gd name="connsiteX1450" fmla="*/ 314719 w 1247216"/>
                <a:gd name="connsiteY1450" fmla="*/ 1095374 h 1339214"/>
                <a:gd name="connsiteX1451" fmla="*/ 313766 w 1247216"/>
                <a:gd name="connsiteY1451" fmla="*/ 1095374 h 1339214"/>
                <a:gd name="connsiteX1452" fmla="*/ 309956 w 1247216"/>
                <a:gd name="connsiteY1452" fmla="*/ 1094422 h 1339214"/>
                <a:gd name="connsiteX1453" fmla="*/ 309004 w 1247216"/>
                <a:gd name="connsiteY1453" fmla="*/ 1092517 h 1339214"/>
                <a:gd name="connsiteX1454" fmla="*/ 301384 w 1247216"/>
                <a:gd name="connsiteY1454" fmla="*/ 1091564 h 1339214"/>
                <a:gd name="connsiteX1455" fmla="*/ 296621 w 1247216"/>
                <a:gd name="connsiteY1455" fmla="*/ 1089659 h 1339214"/>
                <a:gd name="connsiteX1456" fmla="*/ 295669 w 1247216"/>
                <a:gd name="connsiteY1456" fmla="*/ 1083944 h 1339214"/>
                <a:gd name="connsiteX1457" fmla="*/ 290906 w 1247216"/>
                <a:gd name="connsiteY1457" fmla="*/ 1081087 h 1339214"/>
                <a:gd name="connsiteX1458" fmla="*/ 286144 w 1247216"/>
                <a:gd name="connsiteY1458" fmla="*/ 1081087 h 1339214"/>
                <a:gd name="connsiteX1459" fmla="*/ 285826 w 1247216"/>
                <a:gd name="connsiteY1459" fmla="*/ 1082674 h 1339214"/>
                <a:gd name="connsiteX1460" fmla="*/ 281381 w 1247216"/>
                <a:gd name="connsiteY1460" fmla="*/ 1078229 h 1339214"/>
                <a:gd name="connsiteX1461" fmla="*/ 278524 w 1247216"/>
                <a:gd name="connsiteY1461" fmla="*/ 1081087 h 1339214"/>
                <a:gd name="connsiteX1462" fmla="*/ 281381 w 1247216"/>
                <a:gd name="connsiteY1462" fmla="*/ 1079182 h 1339214"/>
                <a:gd name="connsiteX1463" fmla="*/ 285668 w 1247216"/>
                <a:gd name="connsiteY1463" fmla="*/ 1083468 h 1339214"/>
                <a:gd name="connsiteX1464" fmla="*/ 285191 w 1247216"/>
                <a:gd name="connsiteY1464" fmla="*/ 1085849 h 1339214"/>
                <a:gd name="connsiteX1465" fmla="*/ 287096 w 1247216"/>
                <a:gd name="connsiteY1465" fmla="*/ 1088707 h 1339214"/>
                <a:gd name="connsiteX1466" fmla="*/ 287096 w 1247216"/>
                <a:gd name="connsiteY1466" fmla="*/ 1089659 h 1339214"/>
                <a:gd name="connsiteX1467" fmla="*/ 284239 w 1247216"/>
                <a:gd name="connsiteY1467" fmla="*/ 1090612 h 1339214"/>
                <a:gd name="connsiteX1468" fmla="*/ 289001 w 1247216"/>
                <a:gd name="connsiteY1468" fmla="*/ 1094422 h 1339214"/>
                <a:gd name="connsiteX1469" fmla="*/ 301384 w 1247216"/>
                <a:gd name="connsiteY1469" fmla="*/ 1104899 h 1339214"/>
                <a:gd name="connsiteX1470" fmla="*/ 327101 w 1247216"/>
                <a:gd name="connsiteY1470" fmla="*/ 1116329 h 1339214"/>
                <a:gd name="connsiteX1471" fmla="*/ 318529 w 1247216"/>
                <a:gd name="connsiteY1471" fmla="*/ 1115377 h 1339214"/>
                <a:gd name="connsiteX1472" fmla="*/ 309004 w 1247216"/>
                <a:gd name="connsiteY1472" fmla="*/ 1108709 h 1339214"/>
                <a:gd name="connsiteX1473" fmla="*/ 306146 w 1247216"/>
                <a:gd name="connsiteY1473" fmla="*/ 1110614 h 1339214"/>
                <a:gd name="connsiteX1474" fmla="*/ 293764 w 1247216"/>
                <a:gd name="connsiteY1474" fmla="*/ 1101089 h 1339214"/>
                <a:gd name="connsiteX1475" fmla="*/ 281381 w 1247216"/>
                <a:gd name="connsiteY1475" fmla="*/ 1089659 h 1339214"/>
                <a:gd name="connsiteX1476" fmla="*/ 280429 w 1247216"/>
                <a:gd name="connsiteY1476" fmla="*/ 1088707 h 1339214"/>
                <a:gd name="connsiteX1477" fmla="*/ 269951 w 1247216"/>
                <a:gd name="connsiteY1477" fmla="*/ 1083944 h 1339214"/>
                <a:gd name="connsiteX1478" fmla="*/ 272809 w 1247216"/>
                <a:gd name="connsiteY1478" fmla="*/ 1091564 h 1339214"/>
                <a:gd name="connsiteX1479" fmla="*/ 284239 w 1247216"/>
                <a:gd name="connsiteY1479" fmla="*/ 1096327 h 1339214"/>
                <a:gd name="connsiteX1480" fmla="*/ 285191 w 1247216"/>
                <a:gd name="connsiteY1480" fmla="*/ 1097279 h 1339214"/>
                <a:gd name="connsiteX1481" fmla="*/ 284239 w 1247216"/>
                <a:gd name="connsiteY1481" fmla="*/ 1102042 h 1339214"/>
                <a:gd name="connsiteX1482" fmla="*/ 278524 w 1247216"/>
                <a:gd name="connsiteY1482" fmla="*/ 1117282 h 1339214"/>
                <a:gd name="connsiteX1483" fmla="*/ 284239 w 1247216"/>
                <a:gd name="connsiteY1483" fmla="*/ 1126807 h 1339214"/>
                <a:gd name="connsiteX1484" fmla="*/ 287096 w 1247216"/>
                <a:gd name="connsiteY1484" fmla="*/ 1128712 h 1339214"/>
                <a:gd name="connsiteX1485" fmla="*/ 286144 w 1247216"/>
                <a:gd name="connsiteY1485" fmla="*/ 1128712 h 1339214"/>
                <a:gd name="connsiteX1486" fmla="*/ 289954 w 1247216"/>
                <a:gd name="connsiteY1486" fmla="*/ 1134427 h 1339214"/>
                <a:gd name="connsiteX1487" fmla="*/ 294716 w 1247216"/>
                <a:gd name="connsiteY1487" fmla="*/ 1136332 h 1339214"/>
                <a:gd name="connsiteX1488" fmla="*/ 308051 w 1247216"/>
                <a:gd name="connsiteY1488" fmla="*/ 1145857 h 1339214"/>
                <a:gd name="connsiteX1489" fmla="*/ 309004 w 1247216"/>
                <a:gd name="connsiteY1489" fmla="*/ 1157287 h 1339214"/>
                <a:gd name="connsiteX1490" fmla="*/ 306146 w 1247216"/>
                <a:gd name="connsiteY1490" fmla="*/ 1159192 h 1339214"/>
                <a:gd name="connsiteX1491" fmla="*/ 293764 w 1247216"/>
                <a:gd name="connsiteY1491" fmla="*/ 1150619 h 1339214"/>
                <a:gd name="connsiteX1492" fmla="*/ 292811 w 1247216"/>
                <a:gd name="connsiteY1492" fmla="*/ 1149667 h 1339214"/>
                <a:gd name="connsiteX1493" fmla="*/ 272809 w 1247216"/>
                <a:gd name="connsiteY1493" fmla="*/ 1145857 h 1339214"/>
                <a:gd name="connsiteX1494" fmla="*/ 258521 w 1247216"/>
                <a:gd name="connsiteY1494" fmla="*/ 1141094 h 1339214"/>
                <a:gd name="connsiteX1495" fmla="*/ 253759 w 1247216"/>
                <a:gd name="connsiteY1495" fmla="*/ 1134427 h 1339214"/>
                <a:gd name="connsiteX1496" fmla="*/ 244234 w 1247216"/>
                <a:gd name="connsiteY1496" fmla="*/ 1131569 h 1339214"/>
                <a:gd name="connsiteX1497" fmla="*/ 240424 w 1247216"/>
                <a:gd name="connsiteY1497" fmla="*/ 1132522 h 1339214"/>
                <a:gd name="connsiteX1498" fmla="*/ 251854 w 1247216"/>
                <a:gd name="connsiteY1498" fmla="*/ 1144904 h 1339214"/>
                <a:gd name="connsiteX1499" fmla="*/ 256616 w 1247216"/>
                <a:gd name="connsiteY1499" fmla="*/ 1145857 h 1339214"/>
                <a:gd name="connsiteX1500" fmla="*/ 254711 w 1247216"/>
                <a:gd name="connsiteY1500" fmla="*/ 1141094 h 1339214"/>
                <a:gd name="connsiteX1501" fmla="*/ 258521 w 1247216"/>
                <a:gd name="connsiteY1501" fmla="*/ 1146809 h 1339214"/>
                <a:gd name="connsiteX1502" fmla="*/ 275666 w 1247216"/>
                <a:gd name="connsiteY1502" fmla="*/ 1152524 h 1339214"/>
                <a:gd name="connsiteX1503" fmla="*/ 267094 w 1247216"/>
                <a:gd name="connsiteY1503" fmla="*/ 1149667 h 1339214"/>
                <a:gd name="connsiteX1504" fmla="*/ 266141 w 1247216"/>
                <a:gd name="connsiteY1504" fmla="*/ 1153477 h 1339214"/>
                <a:gd name="connsiteX1505" fmla="*/ 249949 w 1247216"/>
                <a:gd name="connsiteY1505" fmla="*/ 1146809 h 1339214"/>
                <a:gd name="connsiteX1506" fmla="*/ 229946 w 1247216"/>
                <a:gd name="connsiteY1506" fmla="*/ 1120139 h 1339214"/>
                <a:gd name="connsiteX1507" fmla="*/ 225184 w 1247216"/>
                <a:gd name="connsiteY1507" fmla="*/ 1117282 h 1339214"/>
                <a:gd name="connsiteX1508" fmla="*/ 217564 w 1247216"/>
                <a:gd name="connsiteY1508" fmla="*/ 1105852 h 1339214"/>
                <a:gd name="connsiteX1509" fmla="*/ 205181 w 1247216"/>
                <a:gd name="connsiteY1509" fmla="*/ 1078229 h 1339214"/>
                <a:gd name="connsiteX1510" fmla="*/ 212801 w 1247216"/>
                <a:gd name="connsiteY1510" fmla="*/ 1083944 h 1339214"/>
                <a:gd name="connsiteX1511" fmla="*/ 228994 w 1247216"/>
                <a:gd name="connsiteY1511" fmla="*/ 1098232 h 1339214"/>
                <a:gd name="connsiteX1512" fmla="*/ 247091 w 1247216"/>
                <a:gd name="connsiteY1512" fmla="*/ 1114424 h 1339214"/>
                <a:gd name="connsiteX1513" fmla="*/ 269951 w 1247216"/>
                <a:gd name="connsiteY1513" fmla="*/ 1130617 h 1339214"/>
                <a:gd name="connsiteX1514" fmla="*/ 269951 w 1247216"/>
                <a:gd name="connsiteY1514" fmla="*/ 1128712 h 1339214"/>
                <a:gd name="connsiteX1515" fmla="*/ 266141 w 1247216"/>
                <a:gd name="connsiteY1515" fmla="*/ 1125854 h 1339214"/>
                <a:gd name="connsiteX1516" fmla="*/ 268999 w 1247216"/>
                <a:gd name="connsiteY1516" fmla="*/ 1126807 h 1339214"/>
                <a:gd name="connsiteX1517" fmla="*/ 268999 w 1247216"/>
                <a:gd name="connsiteY1517" fmla="*/ 1123949 h 1339214"/>
                <a:gd name="connsiteX1518" fmla="*/ 268999 w 1247216"/>
                <a:gd name="connsiteY1518" fmla="*/ 1118234 h 1339214"/>
                <a:gd name="connsiteX1519" fmla="*/ 262331 w 1247216"/>
                <a:gd name="connsiteY1519" fmla="*/ 1102042 h 1339214"/>
                <a:gd name="connsiteX1520" fmla="*/ 258521 w 1247216"/>
                <a:gd name="connsiteY1520" fmla="*/ 1084897 h 1339214"/>
                <a:gd name="connsiteX1521" fmla="*/ 263284 w 1247216"/>
                <a:gd name="connsiteY1521" fmla="*/ 1073467 h 1339214"/>
                <a:gd name="connsiteX1522" fmla="*/ 257569 w 1247216"/>
                <a:gd name="connsiteY1522" fmla="*/ 1067752 h 1339214"/>
                <a:gd name="connsiteX1523" fmla="*/ 256616 w 1247216"/>
                <a:gd name="connsiteY1523" fmla="*/ 1062989 h 1339214"/>
                <a:gd name="connsiteX1524" fmla="*/ 262331 w 1247216"/>
                <a:gd name="connsiteY1524" fmla="*/ 1068704 h 1339214"/>
                <a:gd name="connsiteX1525" fmla="*/ 265189 w 1247216"/>
                <a:gd name="connsiteY1525" fmla="*/ 1070609 h 1339214"/>
                <a:gd name="connsiteX1526" fmla="*/ 265189 w 1247216"/>
                <a:gd name="connsiteY1526" fmla="*/ 1065847 h 1339214"/>
                <a:gd name="connsiteX1527" fmla="*/ 263284 w 1247216"/>
                <a:gd name="connsiteY1527" fmla="*/ 1062989 h 1339214"/>
                <a:gd name="connsiteX1528" fmla="*/ 264236 w 1247216"/>
                <a:gd name="connsiteY1528" fmla="*/ 1058227 h 1339214"/>
                <a:gd name="connsiteX1529" fmla="*/ 256616 w 1247216"/>
                <a:gd name="connsiteY1529" fmla="*/ 1056322 h 1339214"/>
                <a:gd name="connsiteX1530" fmla="*/ 243281 w 1247216"/>
                <a:gd name="connsiteY1530" fmla="*/ 1066799 h 1339214"/>
                <a:gd name="connsiteX1531" fmla="*/ 239471 w 1247216"/>
                <a:gd name="connsiteY1531" fmla="*/ 1070609 h 1339214"/>
                <a:gd name="connsiteX1532" fmla="*/ 237566 w 1247216"/>
                <a:gd name="connsiteY1532" fmla="*/ 1071562 h 1339214"/>
                <a:gd name="connsiteX1533" fmla="*/ 236614 w 1247216"/>
                <a:gd name="connsiteY1533" fmla="*/ 1069657 h 1339214"/>
                <a:gd name="connsiteX1534" fmla="*/ 238519 w 1247216"/>
                <a:gd name="connsiteY1534" fmla="*/ 1059179 h 1339214"/>
                <a:gd name="connsiteX1535" fmla="*/ 241376 w 1247216"/>
                <a:gd name="connsiteY1535" fmla="*/ 1052512 h 1339214"/>
                <a:gd name="connsiteX1536" fmla="*/ 241376 w 1247216"/>
                <a:gd name="connsiteY1536" fmla="*/ 1049654 h 1339214"/>
                <a:gd name="connsiteX1537" fmla="*/ 236614 w 1247216"/>
                <a:gd name="connsiteY1537" fmla="*/ 1045844 h 1339214"/>
                <a:gd name="connsiteX1538" fmla="*/ 234709 w 1247216"/>
                <a:gd name="connsiteY1538" fmla="*/ 1041082 h 1339214"/>
                <a:gd name="connsiteX1539" fmla="*/ 227089 w 1247216"/>
                <a:gd name="connsiteY1539" fmla="*/ 1035367 h 1339214"/>
                <a:gd name="connsiteX1540" fmla="*/ 226136 w 1247216"/>
                <a:gd name="connsiteY1540" fmla="*/ 1033462 h 1339214"/>
                <a:gd name="connsiteX1541" fmla="*/ 225184 w 1247216"/>
                <a:gd name="connsiteY1541" fmla="*/ 1034414 h 1339214"/>
                <a:gd name="connsiteX1542" fmla="*/ 223279 w 1247216"/>
                <a:gd name="connsiteY1542" fmla="*/ 1039177 h 1339214"/>
                <a:gd name="connsiteX1543" fmla="*/ 218516 w 1247216"/>
                <a:gd name="connsiteY1543" fmla="*/ 1052512 h 1339214"/>
                <a:gd name="connsiteX1544" fmla="*/ 225184 w 1247216"/>
                <a:gd name="connsiteY1544" fmla="*/ 1063942 h 1339214"/>
                <a:gd name="connsiteX1545" fmla="*/ 236614 w 1247216"/>
                <a:gd name="connsiteY1545" fmla="*/ 1077277 h 1339214"/>
                <a:gd name="connsiteX1546" fmla="*/ 238519 w 1247216"/>
                <a:gd name="connsiteY1546" fmla="*/ 1079182 h 1339214"/>
                <a:gd name="connsiteX1547" fmla="*/ 237566 w 1247216"/>
                <a:gd name="connsiteY1547" fmla="*/ 1079182 h 1339214"/>
                <a:gd name="connsiteX1548" fmla="*/ 239471 w 1247216"/>
                <a:gd name="connsiteY1548" fmla="*/ 1082039 h 1339214"/>
                <a:gd name="connsiteX1549" fmla="*/ 243281 w 1247216"/>
                <a:gd name="connsiteY1549" fmla="*/ 1085849 h 1339214"/>
                <a:gd name="connsiteX1550" fmla="*/ 248044 w 1247216"/>
                <a:gd name="connsiteY1550" fmla="*/ 1090612 h 1339214"/>
                <a:gd name="connsiteX1551" fmla="*/ 248044 w 1247216"/>
                <a:gd name="connsiteY1551" fmla="*/ 1091564 h 1339214"/>
                <a:gd name="connsiteX1552" fmla="*/ 255664 w 1247216"/>
                <a:gd name="connsiteY1552" fmla="*/ 1101089 h 1339214"/>
                <a:gd name="connsiteX1553" fmla="*/ 246139 w 1247216"/>
                <a:gd name="connsiteY1553" fmla="*/ 1094422 h 1339214"/>
                <a:gd name="connsiteX1554" fmla="*/ 245186 w 1247216"/>
                <a:gd name="connsiteY1554" fmla="*/ 1095374 h 1339214"/>
                <a:gd name="connsiteX1555" fmla="*/ 244234 w 1247216"/>
                <a:gd name="connsiteY1555" fmla="*/ 1099184 h 1339214"/>
                <a:gd name="connsiteX1556" fmla="*/ 241376 w 1247216"/>
                <a:gd name="connsiteY1556" fmla="*/ 1100137 h 1339214"/>
                <a:gd name="connsiteX1557" fmla="*/ 227089 w 1247216"/>
                <a:gd name="connsiteY1557" fmla="*/ 1086802 h 1339214"/>
                <a:gd name="connsiteX1558" fmla="*/ 215659 w 1247216"/>
                <a:gd name="connsiteY1558" fmla="*/ 1072514 h 1339214"/>
                <a:gd name="connsiteX1559" fmla="*/ 202324 w 1247216"/>
                <a:gd name="connsiteY1559" fmla="*/ 1062037 h 1339214"/>
                <a:gd name="connsiteX1560" fmla="*/ 190894 w 1247216"/>
                <a:gd name="connsiteY1560" fmla="*/ 1043939 h 1339214"/>
                <a:gd name="connsiteX1561" fmla="*/ 188989 w 1247216"/>
                <a:gd name="connsiteY1561" fmla="*/ 1041082 h 1339214"/>
                <a:gd name="connsiteX1562" fmla="*/ 184226 w 1247216"/>
                <a:gd name="connsiteY1562" fmla="*/ 1025842 h 1339214"/>
                <a:gd name="connsiteX1563" fmla="*/ 175654 w 1247216"/>
                <a:gd name="connsiteY1563" fmla="*/ 1015364 h 1339214"/>
                <a:gd name="connsiteX1564" fmla="*/ 161366 w 1247216"/>
                <a:gd name="connsiteY1564" fmla="*/ 1002029 h 1339214"/>
                <a:gd name="connsiteX1565" fmla="*/ 159461 w 1247216"/>
                <a:gd name="connsiteY1565" fmla="*/ 985837 h 1339214"/>
                <a:gd name="connsiteX1566" fmla="*/ 161366 w 1247216"/>
                <a:gd name="connsiteY1566" fmla="*/ 963929 h 1339214"/>
                <a:gd name="connsiteX1567" fmla="*/ 160414 w 1247216"/>
                <a:gd name="connsiteY1567" fmla="*/ 962024 h 1339214"/>
                <a:gd name="connsiteX1568" fmla="*/ 158509 w 1247216"/>
                <a:gd name="connsiteY1568" fmla="*/ 964882 h 1339214"/>
                <a:gd name="connsiteX1569" fmla="*/ 155651 w 1247216"/>
                <a:gd name="connsiteY1569" fmla="*/ 966787 h 1339214"/>
                <a:gd name="connsiteX1570" fmla="*/ 145174 w 1247216"/>
                <a:gd name="connsiteY1570" fmla="*/ 949642 h 1339214"/>
                <a:gd name="connsiteX1571" fmla="*/ 143269 w 1247216"/>
                <a:gd name="connsiteY1571" fmla="*/ 941069 h 1339214"/>
                <a:gd name="connsiteX1572" fmla="*/ 138506 w 1247216"/>
                <a:gd name="connsiteY1572" fmla="*/ 927734 h 1339214"/>
                <a:gd name="connsiteX1573" fmla="*/ 131839 w 1247216"/>
                <a:gd name="connsiteY1573" fmla="*/ 913447 h 1339214"/>
                <a:gd name="connsiteX1574" fmla="*/ 129934 w 1247216"/>
                <a:gd name="connsiteY1574" fmla="*/ 908684 h 1339214"/>
                <a:gd name="connsiteX1575" fmla="*/ 120409 w 1247216"/>
                <a:gd name="connsiteY1575" fmla="*/ 890587 h 1339214"/>
                <a:gd name="connsiteX1576" fmla="*/ 113741 w 1247216"/>
                <a:gd name="connsiteY1576" fmla="*/ 873442 h 1339214"/>
                <a:gd name="connsiteX1577" fmla="*/ 104216 w 1247216"/>
                <a:gd name="connsiteY1577" fmla="*/ 862964 h 1339214"/>
                <a:gd name="connsiteX1578" fmla="*/ 104216 w 1247216"/>
                <a:gd name="connsiteY1578" fmla="*/ 857249 h 1339214"/>
                <a:gd name="connsiteX1579" fmla="*/ 96596 w 1247216"/>
                <a:gd name="connsiteY1579" fmla="*/ 846772 h 1339214"/>
                <a:gd name="connsiteX1580" fmla="*/ 95644 w 1247216"/>
                <a:gd name="connsiteY1580" fmla="*/ 845819 h 1339214"/>
                <a:gd name="connsiteX1581" fmla="*/ 94691 w 1247216"/>
                <a:gd name="connsiteY1581" fmla="*/ 846772 h 1339214"/>
                <a:gd name="connsiteX1582" fmla="*/ 94691 w 1247216"/>
                <a:gd name="connsiteY1582" fmla="*/ 865822 h 1339214"/>
                <a:gd name="connsiteX1583" fmla="*/ 94691 w 1247216"/>
                <a:gd name="connsiteY1583" fmla="*/ 873442 h 1339214"/>
                <a:gd name="connsiteX1584" fmla="*/ 85166 w 1247216"/>
                <a:gd name="connsiteY1584" fmla="*/ 882014 h 1339214"/>
                <a:gd name="connsiteX1585" fmla="*/ 80404 w 1247216"/>
                <a:gd name="connsiteY1585" fmla="*/ 881062 h 1339214"/>
                <a:gd name="connsiteX1586" fmla="*/ 78499 w 1247216"/>
                <a:gd name="connsiteY1586" fmla="*/ 869632 h 1339214"/>
                <a:gd name="connsiteX1587" fmla="*/ 81356 w 1247216"/>
                <a:gd name="connsiteY1587" fmla="*/ 861059 h 1339214"/>
                <a:gd name="connsiteX1588" fmla="*/ 78499 w 1247216"/>
                <a:gd name="connsiteY1588" fmla="*/ 856297 h 1339214"/>
                <a:gd name="connsiteX1589" fmla="*/ 75641 w 1247216"/>
                <a:gd name="connsiteY1589" fmla="*/ 851534 h 1339214"/>
                <a:gd name="connsiteX1590" fmla="*/ 69926 w 1247216"/>
                <a:gd name="connsiteY1590" fmla="*/ 834389 h 1339214"/>
                <a:gd name="connsiteX1591" fmla="*/ 71831 w 1247216"/>
                <a:gd name="connsiteY1591" fmla="*/ 823912 h 1339214"/>
                <a:gd name="connsiteX1592" fmla="*/ 69926 w 1247216"/>
                <a:gd name="connsiteY1592" fmla="*/ 817244 h 1339214"/>
                <a:gd name="connsiteX1593" fmla="*/ 68974 w 1247216"/>
                <a:gd name="connsiteY1593" fmla="*/ 815339 h 1339214"/>
                <a:gd name="connsiteX1594" fmla="*/ 66116 w 1247216"/>
                <a:gd name="connsiteY1594" fmla="*/ 808672 h 1339214"/>
                <a:gd name="connsiteX1595" fmla="*/ 52781 w 1247216"/>
                <a:gd name="connsiteY1595" fmla="*/ 802004 h 1339214"/>
                <a:gd name="connsiteX1596" fmla="*/ 38494 w 1247216"/>
                <a:gd name="connsiteY1596" fmla="*/ 794384 h 1339214"/>
                <a:gd name="connsiteX1597" fmla="*/ 36589 w 1247216"/>
                <a:gd name="connsiteY1597" fmla="*/ 791527 h 1339214"/>
                <a:gd name="connsiteX1598" fmla="*/ 28969 w 1247216"/>
                <a:gd name="connsiteY1598" fmla="*/ 764857 h 1339214"/>
                <a:gd name="connsiteX1599" fmla="*/ 25159 w 1247216"/>
                <a:gd name="connsiteY1599" fmla="*/ 748664 h 1339214"/>
                <a:gd name="connsiteX1600" fmla="*/ 21349 w 1247216"/>
                <a:gd name="connsiteY1600" fmla="*/ 742949 h 1339214"/>
                <a:gd name="connsiteX1601" fmla="*/ 11824 w 1247216"/>
                <a:gd name="connsiteY1601" fmla="*/ 728662 h 1339214"/>
                <a:gd name="connsiteX1602" fmla="*/ 10871 w 1247216"/>
                <a:gd name="connsiteY1602" fmla="*/ 713422 h 1339214"/>
                <a:gd name="connsiteX1603" fmla="*/ 8966 w 1247216"/>
                <a:gd name="connsiteY1603" fmla="*/ 702944 h 1339214"/>
                <a:gd name="connsiteX1604" fmla="*/ 9919 w 1247216"/>
                <a:gd name="connsiteY1604" fmla="*/ 698182 h 1339214"/>
                <a:gd name="connsiteX1605" fmla="*/ 10871 w 1247216"/>
                <a:gd name="connsiteY1605" fmla="*/ 692467 h 1339214"/>
                <a:gd name="connsiteX1606" fmla="*/ 7061 w 1247216"/>
                <a:gd name="connsiteY1606" fmla="*/ 661034 h 1339214"/>
                <a:gd name="connsiteX1607" fmla="*/ 7061 w 1247216"/>
                <a:gd name="connsiteY1607" fmla="*/ 653414 h 1339214"/>
                <a:gd name="connsiteX1608" fmla="*/ 2299 w 1247216"/>
                <a:gd name="connsiteY1608" fmla="*/ 648652 h 1339214"/>
                <a:gd name="connsiteX1609" fmla="*/ 394 w 1247216"/>
                <a:gd name="connsiteY1609" fmla="*/ 643889 h 1339214"/>
                <a:gd name="connsiteX1610" fmla="*/ 4204 w 1247216"/>
                <a:gd name="connsiteY1610" fmla="*/ 623887 h 1339214"/>
                <a:gd name="connsiteX1611" fmla="*/ 394 w 1247216"/>
                <a:gd name="connsiteY1611" fmla="*/ 603884 h 1339214"/>
                <a:gd name="connsiteX1612" fmla="*/ 394 w 1247216"/>
                <a:gd name="connsiteY1612" fmla="*/ 592454 h 1339214"/>
                <a:gd name="connsiteX1613" fmla="*/ 1346 w 1247216"/>
                <a:gd name="connsiteY1613" fmla="*/ 589597 h 1339214"/>
                <a:gd name="connsiteX1614" fmla="*/ 7061 w 1247216"/>
                <a:gd name="connsiteY1614" fmla="*/ 581024 h 1339214"/>
                <a:gd name="connsiteX1615" fmla="*/ 8966 w 1247216"/>
                <a:gd name="connsiteY1615" fmla="*/ 564832 h 1339214"/>
                <a:gd name="connsiteX1616" fmla="*/ 8966 w 1247216"/>
                <a:gd name="connsiteY1616" fmla="*/ 549592 h 1339214"/>
                <a:gd name="connsiteX1617" fmla="*/ 15634 w 1247216"/>
                <a:gd name="connsiteY1617" fmla="*/ 524827 h 1339214"/>
                <a:gd name="connsiteX1618" fmla="*/ 14681 w 1247216"/>
                <a:gd name="connsiteY1618" fmla="*/ 517207 h 1339214"/>
                <a:gd name="connsiteX1619" fmla="*/ 18491 w 1247216"/>
                <a:gd name="connsiteY1619" fmla="*/ 514349 h 1339214"/>
                <a:gd name="connsiteX1620" fmla="*/ 19444 w 1247216"/>
                <a:gd name="connsiteY1620" fmla="*/ 511492 h 1339214"/>
                <a:gd name="connsiteX1621" fmla="*/ 19444 w 1247216"/>
                <a:gd name="connsiteY1621" fmla="*/ 512444 h 1339214"/>
                <a:gd name="connsiteX1622" fmla="*/ 21349 w 1247216"/>
                <a:gd name="connsiteY1622" fmla="*/ 509587 h 1339214"/>
                <a:gd name="connsiteX1623" fmla="*/ 28016 w 1247216"/>
                <a:gd name="connsiteY1623" fmla="*/ 502919 h 1339214"/>
                <a:gd name="connsiteX1624" fmla="*/ 29802 w 1247216"/>
                <a:gd name="connsiteY1624" fmla="*/ 497799 h 1339214"/>
                <a:gd name="connsiteX1625" fmla="*/ 28016 w 1247216"/>
                <a:gd name="connsiteY1625" fmla="*/ 493395 h 1339214"/>
                <a:gd name="connsiteX1626" fmla="*/ 27064 w 1247216"/>
                <a:gd name="connsiteY1626" fmla="*/ 493395 h 1339214"/>
                <a:gd name="connsiteX1627" fmla="*/ 29921 w 1247216"/>
                <a:gd name="connsiteY1627" fmla="*/ 489585 h 1339214"/>
                <a:gd name="connsiteX1628" fmla="*/ 29921 w 1247216"/>
                <a:gd name="connsiteY1628" fmla="*/ 491489 h 1339214"/>
                <a:gd name="connsiteX1629" fmla="*/ 31825 w 1247216"/>
                <a:gd name="connsiteY1629" fmla="*/ 489585 h 1339214"/>
                <a:gd name="connsiteX1630" fmla="*/ 29922 w 1247216"/>
                <a:gd name="connsiteY1630" fmla="*/ 489585 h 1339214"/>
                <a:gd name="connsiteX1631" fmla="*/ 30874 w 1247216"/>
                <a:gd name="connsiteY1631" fmla="*/ 486727 h 1339214"/>
                <a:gd name="connsiteX1632" fmla="*/ 32605 w 1247216"/>
                <a:gd name="connsiteY1632" fmla="*/ 489324 h 1339214"/>
                <a:gd name="connsiteX1633" fmla="*/ 34684 w 1247216"/>
                <a:gd name="connsiteY1633" fmla="*/ 488632 h 1339214"/>
                <a:gd name="connsiteX1634" fmla="*/ 47066 w 1247216"/>
                <a:gd name="connsiteY1634" fmla="*/ 468629 h 1339214"/>
                <a:gd name="connsiteX1635" fmla="*/ 52781 w 1247216"/>
                <a:gd name="connsiteY1635" fmla="*/ 460057 h 1339214"/>
                <a:gd name="connsiteX1636" fmla="*/ 57544 w 1247216"/>
                <a:gd name="connsiteY1636" fmla="*/ 457199 h 1339214"/>
                <a:gd name="connsiteX1637" fmla="*/ 60401 w 1247216"/>
                <a:gd name="connsiteY1637" fmla="*/ 448627 h 1339214"/>
                <a:gd name="connsiteX1638" fmla="*/ 61354 w 1247216"/>
                <a:gd name="connsiteY1638" fmla="*/ 446722 h 1339214"/>
                <a:gd name="connsiteX1639" fmla="*/ 59449 w 1247216"/>
                <a:gd name="connsiteY1639" fmla="*/ 443864 h 1339214"/>
                <a:gd name="connsiteX1640" fmla="*/ 62306 w 1247216"/>
                <a:gd name="connsiteY1640" fmla="*/ 443864 h 1339214"/>
                <a:gd name="connsiteX1641" fmla="*/ 107074 w 1247216"/>
                <a:gd name="connsiteY1641" fmla="*/ 363854 h 1339214"/>
                <a:gd name="connsiteX1642" fmla="*/ 122314 w 1247216"/>
                <a:gd name="connsiteY1642" fmla="*/ 333374 h 1339214"/>
                <a:gd name="connsiteX1643" fmla="*/ 127076 w 1247216"/>
                <a:gd name="connsiteY1643" fmla="*/ 331469 h 1339214"/>
                <a:gd name="connsiteX1644" fmla="*/ 132791 w 1247216"/>
                <a:gd name="connsiteY1644" fmla="*/ 338137 h 1339214"/>
                <a:gd name="connsiteX1645" fmla="*/ 120409 w 1247216"/>
                <a:gd name="connsiteY1645" fmla="*/ 352424 h 1339214"/>
                <a:gd name="connsiteX1646" fmla="*/ 86119 w 1247216"/>
                <a:gd name="connsiteY1646" fmla="*/ 418147 h 1339214"/>
                <a:gd name="connsiteX1647" fmla="*/ 83261 w 1247216"/>
                <a:gd name="connsiteY1647" fmla="*/ 428624 h 1339214"/>
                <a:gd name="connsiteX1648" fmla="*/ 90881 w 1247216"/>
                <a:gd name="connsiteY1648" fmla="*/ 417194 h 1339214"/>
                <a:gd name="connsiteX1649" fmla="*/ 97549 w 1247216"/>
                <a:gd name="connsiteY1649" fmla="*/ 406717 h 1339214"/>
                <a:gd name="connsiteX1650" fmla="*/ 99454 w 1247216"/>
                <a:gd name="connsiteY1650" fmla="*/ 401002 h 1339214"/>
                <a:gd name="connsiteX1651" fmla="*/ 110884 w 1247216"/>
                <a:gd name="connsiteY1651" fmla="*/ 394334 h 1339214"/>
                <a:gd name="connsiteX1652" fmla="*/ 111836 w 1247216"/>
                <a:gd name="connsiteY1652" fmla="*/ 388619 h 1339214"/>
                <a:gd name="connsiteX1653" fmla="*/ 118504 w 1247216"/>
                <a:gd name="connsiteY1653" fmla="*/ 376237 h 1339214"/>
                <a:gd name="connsiteX1654" fmla="*/ 120409 w 1247216"/>
                <a:gd name="connsiteY1654" fmla="*/ 375284 h 1339214"/>
                <a:gd name="connsiteX1655" fmla="*/ 121361 w 1247216"/>
                <a:gd name="connsiteY1655" fmla="*/ 379094 h 1339214"/>
                <a:gd name="connsiteX1656" fmla="*/ 120409 w 1247216"/>
                <a:gd name="connsiteY1656" fmla="*/ 382904 h 1339214"/>
                <a:gd name="connsiteX1657" fmla="*/ 122314 w 1247216"/>
                <a:gd name="connsiteY1657" fmla="*/ 388619 h 1339214"/>
                <a:gd name="connsiteX1658" fmla="*/ 127076 w 1247216"/>
                <a:gd name="connsiteY1658" fmla="*/ 387667 h 1339214"/>
                <a:gd name="connsiteX1659" fmla="*/ 133744 w 1247216"/>
                <a:gd name="connsiteY1659" fmla="*/ 380999 h 1339214"/>
                <a:gd name="connsiteX1660" fmla="*/ 137554 w 1247216"/>
                <a:gd name="connsiteY1660" fmla="*/ 376237 h 1339214"/>
                <a:gd name="connsiteX1661" fmla="*/ 150889 w 1247216"/>
                <a:gd name="connsiteY1661" fmla="*/ 360997 h 1339214"/>
                <a:gd name="connsiteX1662" fmla="*/ 162319 w 1247216"/>
                <a:gd name="connsiteY1662" fmla="*/ 351472 h 1339214"/>
                <a:gd name="connsiteX1663" fmla="*/ 185179 w 1247216"/>
                <a:gd name="connsiteY1663" fmla="*/ 336232 h 1339214"/>
                <a:gd name="connsiteX1664" fmla="*/ 185417 w 1247216"/>
                <a:gd name="connsiteY1664" fmla="*/ 335874 h 1339214"/>
                <a:gd name="connsiteX1665" fmla="*/ 184227 w 1247216"/>
                <a:gd name="connsiteY1665" fmla="*/ 335279 h 1339214"/>
                <a:gd name="connsiteX1666" fmla="*/ 186132 w 1247216"/>
                <a:gd name="connsiteY1666" fmla="*/ 332422 h 1339214"/>
                <a:gd name="connsiteX1667" fmla="*/ 186132 w 1247216"/>
                <a:gd name="connsiteY1667" fmla="*/ 334802 h 1339214"/>
                <a:gd name="connsiteX1668" fmla="*/ 187084 w 1247216"/>
                <a:gd name="connsiteY1668" fmla="*/ 333374 h 1339214"/>
                <a:gd name="connsiteX1669" fmla="*/ 194704 w 1247216"/>
                <a:gd name="connsiteY1669" fmla="*/ 329564 h 1339214"/>
                <a:gd name="connsiteX1670" fmla="*/ 207086 w 1247216"/>
                <a:gd name="connsiteY1670" fmla="*/ 315276 h 1339214"/>
                <a:gd name="connsiteX1671" fmla="*/ 210896 w 1247216"/>
                <a:gd name="connsiteY1671" fmla="*/ 314324 h 1339214"/>
                <a:gd name="connsiteX1672" fmla="*/ 222326 w 1247216"/>
                <a:gd name="connsiteY1672" fmla="*/ 305751 h 1339214"/>
                <a:gd name="connsiteX1673" fmla="*/ 228994 w 1247216"/>
                <a:gd name="connsiteY1673" fmla="*/ 300037 h 1339214"/>
                <a:gd name="connsiteX1674" fmla="*/ 236614 w 1247216"/>
                <a:gd name="connsiteY1674" fmla="*/ 298132 h 1339214"/>
                <a:gd name="connsiteX1675" fmla="*/ 238519 w 1247216"/>
                <a:gd name="connsiteY1675" fmla="*/ 295274 h 1339214"/>
                <a:gd name="connsiteX1676" fmla="*/ 242329 w 1247216"/>
                <a:gd name="connsiteY1676" fmla="*/ 292417 h 1339214"/>
                <a:gd name="connsiteX1677" fmla="*/ 259474 w 1247216"/>
                <a:gd name="connsiteY1677" fmla="*/ 288607 h 1339214"/>
                <a:gd name="connsiteX1678" fmla="*/ 261379 w 1247216"/>
                <a:gd name="connsiteY1678" fmla="*/ 286702 h 1339214"/>
                <a:gd name="connsiteX1679" fmla="*/ 262331 w 1247216"/>
                <a:gd name="connsiteY1679" fmla="*/ 284797 h 1339214"/>
                <a:gd name="connsiteX1680" fmla="*/ 263284 w 1247216"/>
                <a:gd name="connsiteY1680" fmla="*/ 284797 h 1339214"/>
                <a:gd name="connsiteX1681" fmla="*/ 275666 w 1247216"/>
                <a:gd name="connsiteY1681" fmla="*/ 274319 h 1339214"/>
                <a:gd name="connsiteX1682" fmla="*/ 277571 w 1247216"/>
                <a:gd name="connsiteY1682" fmla="*/ 271462 h 1339214"/>
                <a:gd name="connsiteX1683" fmla="*/ 292811 w 1247216"/>
                <a:gd name="connsiteY1683" fmla="*/ 261937 h 1339214"/>
                <a:gd name="connsiteX1684" fmla="*/ 293764 w 1247216"/>
                <a:gd name="connsiteY1684" fmla="*/ 261937 h 1339214"/>
                <a:gd name="connsiteX1685" fmla="*/ 297574 w 1247216"/>
                <a:gd name="connsiteY1685" fmla="*/ 257174 h 1339214"/>
                <a:gd name="connsiteX1686" fmla="*/ 310909 w 1247216"/>
                <a:gd name="connsiteY1686" fmla="*/ 242887 h 1339214"/>
                <a:gd name="connsiteX1687" fmla="*/ 293764 w 1247216"/>
                <a:gd name="connsiteY1687" fmla="*/ 239077 h 1339214"/>
                <a:gd name="connsiteX1688" fmla="*/ 310909 w 1247216"/>
                <a:gd name="connsiteY1688" fmla="*/ 240029 h 1339214"/>
                <a:gd name="connsiteX1689" fmla="*/ 353771 w 1247216"/>
                <a:gd name="connsiteY1689" fmla="*/ 209549 h 1339214"/>
                <a:gd name="connsiteX1690" fmla="*/ 374726 w 1247216"/>
                <a:gd name="connsiteY1690" fmla="*/ 193356 h 1339214"/>
                <a:gd name="connsiteX1691" fmla="*/ 398539 w 1247216"/>
                <a:gd name="connsiteY1691" fmla="*/ 179069 h 1339214"/>
                <a:gd name="connsiteX1692" fmla="*/ 381394 w 1247216"/>
                <a:gd name="connsiteY1692" fmla="*/ 173354 h 1339214"/>
                <a:gd name="connsiteX1693" fmla="*/ 393776 w 1247216"/>
                <a:gd name="connsiteY1693" fmla="*/ 168592 h 1339214"/>
                <a:gd name="connsiteX1694" fmla="*/ 379489 w 1247216"/>
                <a:gd name="connsiteY1694" fmla="*/ 164781 h 1339214"/>
                <a:gd name="connsiteX1695" fmla="*/ 380441 w 1247216"/>
                <a:gd name="connsiteY1695" fmla="*/ 171449 h 1339214"/>
                <a:gd name="connsiteX1696" fmla="*/ 361391 w 1247216"/>
                <a:gd name="connsiteY1696" fmla="*/ 168592 h 1339214"/>
                <a:gd name="connsiteX1697" fmla="*/ 342341 w 1247216"/>
                <a:gd name="connsiteY1697" fmla="*/ 171449 h 1339214"/>
                <a:gd name="connsiteX1698" fmla="*/ 283286 w 1247216"/>
                <a:gd name="connsiteY1698" fmla="*/ 206692 h 1339214"/>
                <a:gd name="connsiteX1699" fmla="*/ 258521 w 1247216"/>
                <a:gd name="connsiteY1699" fmla="*/ 223837 h 1339214"/>
                <a:gd name="connsiteX1700" fmla="*/ 245186 w 1247216"/>
                <a:gd name="connsiteY1700" fmla="*/ 232409 h 1339214"/>
                <a:gd name="connsiteX1701" fmla="*/ 230899 w 1247216"/>
                <a:gd name="connsiteY1701" fmla="*/ 240982 h 1339214"/>
                <a:gd name="connsiteX1702" fmla="*/ 202324 w 1247216"/>
                <a:gd name="connsiteY1702" fmla="*/ 265747 h 1339214"/>
                <a:gd name="connsiteX1703" fmla="*/ 176801 w 1247216"/>
                <a:gd name="connsiteY1703" fmla="*/ 287624 h 1339214"/>
                <a:gd name="connsiteX1704" fmla="*/ 190537 w 1247216"/>
                <a:gd name="connsiteY1704" fmla="*/ 272057 h 1339214"/>
                <a:gd name="connsiteX1705" fmla="*/ 228041 w 1247216"/>
                <a:gd name="connsiteY1705" fmla="*/ 237172 h 1339214"/>
                <a:gd name="connsiteX1706" fmla="*/ 272809 w 1247216"/>
                <a:gd name="connsiteY1706" fmla="*/ 204787 h 1339214"/>
                <a:gd name="connsiteX1707" fmla="*/ 279476 w 1247216"/>
                <a:gd name="connsiteY1707" fmla="*/ 197167 h 1339214"/>
                <a:gd name="connsiteX1708" fmla="*/ 362344 w 1247216"/>
                <a:gd name="connsiteY1708" fmla="*/ 148589 h 1339214"/>
                <a:gd name="connsiteX1709" fmla="*/ 341389 w 1247216"/>
                <a:gd name="connsiteY1709" fmla="*/ 142874 h 1339214"/>
                <a:gd name="connsiteX1710" fmla="*/ 268999 w 1247216"/>
                <a:gd name="connsiteY1710" fmla="*/ 189547 h 1339214"/>
                <a:gd name="connsiteX1711" fmla="*/ 295669 w 1247216"/>
                <a:gd name="connsiteY1711" fmla="*/ 153352 h 1339214"/>
                <a:gd name="connsiteX1712" fmla="*/ 314719 w 1247216"/>
                <a:gd name="connsiteY1712" fmla="*/ 147637 h 1339214"/>
                <a:gd name="connsiteX1713" fmla="*/ 410921 w 1247216"/>
                <a:gd name="connsiteY1713" fmla="*/ 100012 h 1339214"/>
                <a:gd name="connsiteX1714" fmla="*/ 517601 w 1247216"/>
                <a:gd name="connsiteY1714" fmla="*/ 82867 h 1339214"/>
                <a:gd name="connsiteX1715" fmla="*/ 519506 w 1247216"/>
                <a:gd name="connsiteY1715" fmla="*/ 83819 h 1339214"/>
                <a:gd name="connsiteX1716" fmla="*/ 495694 w 1247216"/>
                <a:gd name="connsiteY1716" fmla="*/ 91439 h 1339214"/>
                <a:gd name="connsiteX1717" fmla="*/ 503314 w 1247216"/>
                <a:gd name="connsiteY1717" fmla="*/ 87629 h 1339214"/>
                <a:gd name="connsiteX1718" fmla="*/ 483311 w 1247216"/>
                <a:gd name="connsiteY1718" fmla="*/ 86677 h 1339214"/>
                <a:gd name="connsiteX1719" fmla="*/ 482359 w 1247216"/>
                <a:gd name="connsiteY1719" fmla="*/ 91439 h 1339214"/>
                <a:gd name="connsiteX1720" fmla="*/ 463309 w 1247216"/>
                <a:gd name="connsiteY1720" fmla="*/ 92392 h 1339214"/>
                <a:gd name="connsiteX1721" fmla="*/ 456641 w 1247216"/>
                <a:gd name="connsiteY1721" fmla="*/ 100012 h 1339214"/>
                <a:gd name="connsiteX1722" fmla="*/ 472834 w 1247216"/>
                <a:gd name="connsiteY1722" fmla="*/ 95249 h 1339214"/>
                <a:gd name="connsiteX1723" fmla="*/ 485216 w 1247216"/>
                <a:gd name="connsiteY1723" fmla="*/ 100964 h 1339214"/>
                <a:gd name="connsiteX1724" fmla="*/ 490931 w 1247216"/>
                <a:gd name="connsiteY1724" fmla="*/ 97154 h 1339214"/>
                <a:gd name="connsiteX1725" fmla="*/ 491884 w 1247216"/>
                <a:gd name="connsiteY1725" fmla="*/ 100964 h 1339214"/>
                <a:gd name="connsiteX1726" fmla="*/ 509981 w 1247216"/>
                <a:gd name="connsiteY1726" fmla="*/ 100964 h 1339214"/>
                <a:gd name="connsiteX1727" fmla="*/ 522364 w 1247216"/>
                <a:gd name="connsiteY1727" fmla="*/ 93344 h 1339214"/>
                <a:gd name="connsiteX1728" fmla="*/ 577609 w 1247216"/>
                <a:gd name="connsiteY1728" fmla="*/ 87629 h 1339214"/>
                <a:gd name="connsiteX1729" fmla="*/ 600469 w 1247216"/>
                <a:gd name="connsiteY1729" fmla="*/ 89534 h 1339214"/>
                <a:gd name="connsiteX1730" fmla="*/ 614756 w 1247216"/>
                <a:gd name="connsiteY1730" fmla="*/ 88582 h 1339214"/>
                <a:gd name="connsiteX1731" fmla="*/ 629996 w 1247216"/>
                <a:gd name="connsiteY1731" fmla="*/ 87629 h 1339214"/>
                <a:gd name="connsiteX1732" fmla="*/ 683336 w 1247216"/>
                <a:gd name="connsiteY1732" fmla="*/ 98107 h 1339214"/>
                <a:gd name="connsiteX1733" fmla="*/ 710959 w 1247216"/>
                <a:gd name="connsiteY1733" fmla="*/ 100964 h 1339214"/>
                <a:gd name="connsiteX1734" fmla="*/ 734771 w 1247216"/>
                <a:gd name="connsiteY1734" fmla="*/ 109537 h 1339214"/>
                <a:gd name="connsiteX1735" fmla="*/ 851929 w 1247216"/>
                <a:gd name="connsiteY1735" fmla="*/ 142874 h 1339214"/>
                <a:gd name="connsiteX1736" fmla="*/ 946226 w 1247216"/>
                <a:gd name="connsiteY1736" fmla="*/ 204787 h 1339214"/>
                <a:gd name="connsiteX1737" fmla="*/ 950989 w 1247216"/>
                <a:gd name="connsiteY1737" fmla="*/ 207644 h 1339214"/>
                <a:gd name="connsiteX1738" fmla="*/ 954799 w 1247216"/>
                <a:gd name="connsiteY1738" fmla="*/ 212407 h 1339214"/>
                <a:gd name="connsiteX1739" fmla="*/ 968134 w 1247216"/>
                <a:gd name="connsiteY1739" fmla="*/ 219074 h 1339214"/>
                <a:gd name="connsiteX1740" fmla="*/ 969086 w 1247216"/>
                <a:gd name="connsiteY1740" fmla="*/ 218122 h 1339214"/>
                <a:gd name="connsiteX1741" fmla="*/ 970039 w 1247216"/>
                <a:gd name="connsiteY1741" fmla="*/ 220027 h 1339214"/>
                <a:gd name="connsiteX1742" fmla="*/ 969086 w 1247216"/>
                <a:gd name="connsiteY1742" fmla="*/ 220979 h 1339214"/>
                <a:gd name="connsiteX1743" fmla="*/ 972896 w 1247216"/>
                <a:gd name="connsiteY1743" fmla="*/ 223837 h 1339214"/>
                <a:gd name="connsiteX1744" fmla="*/ 991946 w 1247216"/>
                <a:gd name="connsiteY1744" fmla="*/ 240029 h 1339214"/>
                <a:gd name="connsiteX1745" fmla="*/ 989089 w 1247216"/>
                <a:gd name="connsiteY1745" fmla="*/ 235267 h 1339214"/>
                <a:gd name="connsiteX1746" fmla="*/ 989089 w 1247216"/>
                <a:gd name="connsiteY1746" fmla="*/ 234314 h 1339214"/>
                <a:gd name="connsiteX1747" fmla="*/ 981469 w 1247216"/>
                <a:gd name="connsiteY1747" fmla="*/ 228599 h 1339214"/>
                <a:gd name="connsiteX1748" fmla="*/ 982421 w 1247216"/>
                <a:gd name="connsiteY1748" fmla="*/ 224789 h 1339214"/>
                <a:gd name="connsiteX1749" fmla="*/ 990041 w 1247216"/>
                <a:gd name="connsiteY1749" fmla="*/ 232409 h 1339214"/>
                <a:gd name="connsiteX1750" fmla="*/ 990041 w 1247216"/>
                <a:gd name="connsiteY1750" fmla="*/ 231457 h 1339214"/>
                <a:gd name="connsiteX1751" fmla="*/ 990994 w 1247216"/>
                <a:gd name="connsiteY1751" fmla="*/ 230504 h 1339214"/>
                <a:gd name="connsiteX1752" fmla="*/ 993851 w 1247216"/>
                <a:gd name="connsiteY1752" fmla="*/ 231457 h 1339214"/>
                <a:gd name="connsiteX1753" fmla="*/ 995756 w 1247216"/>
                <a:gd name="connsiteY1753" fmla="*/ 243839 h 1339214"/>
                <a:gd name="connsiteX1754" fmla="*/ 1002424 w 1247216"/>
                <a:gd name="connsiteY1754" fmla="*/ 247649 h 1339214"/>
                <a:gd name="connsiteX1755" fmla="*/ 1004329 w 1247216"/>
                <a:gd name="connsiteY1755" fmla="*/ 243839 h 1339214"/>
                <a:gd name="connsiteX1756" fmla="*/ 1015759 w 1247216"/>
                <a:gd name="connsiteY1756" fmla="*/ 243839 h 1339214"/>
                <a:gd name="connsiteX1757" fmla="*/ 1020521 w 1247216"/>
                <a:gd name="connsiteY1757" fmla="*/ 251459 h 1339214"/>
                <a:gd name="connsiteX1758" fmla="*/ 1027189 w 1247216"/>
                <a:gd name="connsiteY1758" fmla="*/ 255269 h 1339214"/>
                <a:gd name="connsiteX1759" fmla="*/ 1026236 w 1247216"/>
                <a:gd name="connsiteY1759" fmla="*/ 252412 h 1339214"/>
                <a:gd name="connsiteX1760" fmla="*/ 1028141 w 1247216"/>
                <a:gd name="connsiteY1760" fmla="*/ 254317 h 1339214"/>
                <a:gd name="connsiteX1761" fmla="*/ 1029094 w 1247216"/>
                <a:gd name="connsiteY1761" fmla="*/ 256222 h 1339214"/>
                <a:gd name="connsiteX1762" fmla="*/ 1031951 w 1247216"/>
                <a:gd name="connsiteY1762" fmla="*/ 257174 h 1339214"/>
                <a:gd name="connsiteX1763" fmla="*/ 1030046 w 1247216"/>
                <a:gd name="connsiteY1763" fmla="*/ 255269 h 1339214"/>
                <a:gd name="connsiteX1764" fmla="*/ 1031951 w 1247216"/>
                <a:gd name="connsiteY1764" fmla="*/ 253364 h 1339214"/>
                <a:gd name="connsiteX1765" fmla="*/ 1033856 w 1247216"/>
                <a:gd name="connsiteY1765" fmla="*/ 258127 h 1339214"/>
                <a:gd name="connsiteX1766" fmla="*/ 1055764 w 1247216"/>
                <a:gd name="connsiteY1766" fmla="*/ 265747 h 1339214"/>
                <a:gd name="connsiteX1767" fmla="*/ 1055764 w 1247216"/>
                <a:gd name="connsiteY1767" fmla="*/ 262889 h 1339214"/>
                <a:gd name="connsiteX1768" fmla="*/ 1052906 w 1247216"/>
                <a:gd name="connsiteY1768" fmla="*/ 260032 h 1339214"/>
                <a:gd name="connsiteX1769" fmla="*/ 1054811 w 1247216"/>
                <a:gd name="connsiteY1769" fmla="*/ 260984 h 1339214"/>
                <a:gd name="connsiteX1770" fmla="*/ 1051954 w 1247216"/>
                <a:gd name="connsiteY1770" fmla="*/ 255269 h 1339214"/>
                <a:gd name="connsiteX1771" fmla="*/ 1054811 w 1247216"/>
                <a:gd name="connsiteY1771" fmla="*/ 256222 h 1339214"/>
                <a:gd name="connsiteX1772" fmla="*/ 1051954 w 1247216"/>
                <a:gd name="connsiteY1772" fmla="*/ 251459 h 1339214"/>
                <a:gd name="connsiteX1773" fmla="*/ 1038619 w 1247216"/>
                <a:gd name="connsiteY1773" fmla="*/ 239077 h 1339214"/>
                <a:gd name="connsiteX1774" fmla="*/ 1041476 w 1247216"/>
                <a:gd name="connsiteY1774" fmla="*/ 238124 h 1339214"/>
                <a:gd name="connsiteX1775" fmla="*/ 1025284 w 1247216"/>
                <a:gd name="connsiteY1775" fmla="*/ 223837 h 1339214"/>
                <a:gd name="connsiteX1776" fmla="*/ 1011949 w 1247216"/>
                <a:gd name="connsiteY1776" fmla="*/ 209549 h 1339214"/>
                <a:gd name="connsiteX1777" fmla="*/ 1020521 w 1247216"/>
                <a:gd name="connsiteY1777" fmla="*/ 218122 h 1339214"/>
                <a:gd name="connsiteX1778" fmla="*/ 1007186 w 1247216"/>
                <a:gd name="connsiteY1778" fmla="*/ 199072 h 1339214"/>
                <a:gd name="connsiteX1779" fmla="*/ 1017664 w 1247216"/>
                <a:gd name="connsiteY1779" fmla="*/ 200977 h 1339214"/>
                <a:gd name="connsiteX1780" fmla="*/ 1027189 w 1247216"/>
                <a:gd name="connsiteY1780" fmla="*/ 213359 h 1339214"/>
                <a:gd name="connsiteX1781" fmla="*/ 1040524 w 1247216"/>
                <a:gd name="connsiteY1781" fmla="*/ 224789 h 1339214"/>
                <a:gd name="connsiteX1782" fmla="*/ 1035761 w 1247216"/>
                <a:gd name="connsiteY1782" fmla="*/ 222884 h 1339214"/>
                <a:gd name="connsiteX1783" fmla="*/ 1050049 w 1247216"/>
                <a:gd name="connsiteY1783" fmla="*/ 235267 h 1339214"/>
                <a:gd name="connsiteX1784" fmla="*/ 1050049 w 1247216"/>
                <a:gd name="connsiteY1784" fmla="*/ 233362 h 1339214"/>
                <a:gd name="connsiteX1785" fmla="*/ 1029094 w 1247216"/>
                <a:gd name="connsiteY1785" fmla="*/ 207644 h 1339214"/>
                <a:gd name="connsiteX1786" fmla="*/ 1008139 w 1247216"/>
                <a:gd name="connsiteY1786" fmla="*/ 185737 h 1339214"/>
                <a:gd name="connsiteX1787" fmla="*/ 980516 w 1247216"/>
                <a:gd name="connsiteY1787" fmla="*/ 172402 h 1339214"/>
                <a:gd name="connsiteX1788" fmla="*/ 951941 w 1247216"/>
                <a:gd name="connsiteY1788" fmla="*/ 151447 h 1339214"/>
                <a:gd name="connsiteX1789" fmla="*/ 950036 w 1247216"/>
                <a:gd name="connsiteY1789" fmla="*/ 142874 h 1339214"/>
                <a:gd name="connsiteX1790" fmla="*/ 872884 w 1247216"/>
                <a:gd name="connsiteY1790" fmla="*/ 104774 h 1339214"/>
                <a:gd name="connsiteX1791" fmla="*/ 787159 w 1247216"/>
                <a:gd name="connsiteY1791" fmla="*/ 91439 h 1339214"/>
                <a:gd name="connsiteX1792" fmla="*/ 779539 w 1247216"/>
                <a:gd name="connsiteY1792" fmla="*/ 87629 h 1339214"/>
                <a:gd name="connsiteX1793" fmla="*/ 750964 w 1247216"/>
                <a:gd name="connsiteY1793" fmla="*/ 85724 h 1339214"/>
                <a:gd name="connsiteX1794" fmla="*/ 756679 w 1247216"/>
                <a:gd name="connsiteY1794" fmla="*/ 78104 h 1339214"/>
                <a:gd name="connsiteX1795" fmla="*/ 697317 w 1247216"/>
                <a:gd name="connsiteY1795" fmla="*/ 75067 h 1339214"/>
                <a:gd name="connsiteX1796" fmla="*/ 698062 w 1247216"/>
                <a:gd name="connsiteY1796" fmla="*/ 75174 h 1339214"/>
                <a:gd name="connsiteX1797" fmla="*/ 697624 w 1247216"/>
                <a:gd name="connsiteY1797" fmla="*/ 75247 h 1339214"/>
                <a:gd name="connsiteX1798" fmla="*/ 709054 w 1247216"/>
                <a:gd name="connsiteY1798" fmla="*/ 73342 h 1339214"/>
                <a:gd name="connsiteX1799" fmla="*/ 729056 w 1247216"/>
                <a:gd name="connsiteY1799" fmla="*/ 77152 h 1339214"/>
                <a:gd name="connsiteX1800" fmla="*/ 746202 w 1247216"/>
                <a:gd name="connsiteY1800" fmla="*/ 83820 h 1339214"/>
                <a:gd name="connsiteX1801" fmla="*/ 725246 w 1247216"/>
                <a:gd name="connsiteY1801" fmla="*/ 80010 h 1339214"/>
                <a:gd name="connsiteX1802" fmla="*/ 705244 w 1247216"/>
                <a:gd name="connsiteY1802" fmla="*/ 76200 h 1339214"/>
                <a:gd name="connsiteX1803" fmla="*/ 698062 w 1247216"/>
                <a:gd name="connsiteY1803" fmla="*/ 75174 h 1339214"/>
                <a:gd name="connsiteX1804" fmla="*/ 672710 w 1247216"/>
                <a:gd name="connsiteY1804" fmla="*/ 69220 h 1339214"/>
                <a:gd name="connsiteX1805" fmla="*/ 693368 w 1247216"/>
                <a:gd name="connsiteY1805" fmla="*/ 72762 h 1339214"/>
                <a:gd name="connsiteX1806" fmla="*/ 697317 w 1247216"/>
                <a:gd name="connsiteY1806" fmla="*/ 75067 h 1339214"/>
                <a:gd name="connsiteX1807" fmla="*/ 665239 w 1247216"/>
                <a:gd name="connsiteY1807" fmla="*/ 70485 h 1339214"/>
                <a:gd name="connsiteX1808" fmla="*/ 672710 w 1247216"/>
                <a:gd name="connsiteY1808" fmla="*/ 69220 h 1339214"/>
                <a:gd name="connsiteX1809" fmla="*/ 631902 w 1247216"/>
                <a:gd name="connsiteY1809" fmla="*/ 63817 h 1339214"/>
                <a:gd name="connsiteX1810" fmla="*/ 631902 w 1247216"/>
                <a:gd name="connsiteY1810" fmla="*/ 67627 h 1339214"/>
                <a:gd name="connsiteX1811" fmla="*/ 621424 w 1247216"/>
                <a:gd name="connsiteY1811" fmla="*/ 64770 h 1339214"/>
                <a:gd name="connsiteX1812" fmla="*/ 631902 w 1247216"/>
                <a:gd name="connsiteY1812" fmla="*/ 63817 h 1339214"/>
                <a:gd name="connsiteX1813" fmla="*/ 660476 w 1247216"/>
                <a:gd name="connsiteY1813" fmla="*/ 62864 h 1339214"/>
                <a:gd name="connsiteX1814" fmla="*/ 645236 w 1247216"/>
                <a:gd name="connsiteY1814" fmla="*/ 69532 h 1339214"/>
                <a:gd name="connsiteX1815" fmla="*/ 645236 w 1247216"/>
                <a:gd name="connsiteY1815" fmla="*/ 64769 h 1339214"/>
                <a:gd name="connsiteX1816" fmla="*/ 660476 w 1247216"/>
                <a:gd name="connsiteY1816" fmla="*/ 62864 h 1339214"/>
                <a:gd name="connsiteX1817" fmla="*/ 735724 w 1247216"/>
                <a:gd name="connsiteY1817" fmla="*/ 15239 h 1339214"/>
                <a:gd name="connsiteX1818" fmla="*/ 742391 w 1247216"/>
                <a:gd name="connsiteY1818" fmla="*/ 15239 h 1339214"/>
                <a:gd name="connsiteX1819" fmla="*/ 743344 w 1247216"/>
                <a:gd name="connsiteY1819" fmla="*/ 19049 h 1339214"/>
                <a:gd name="connsiteX1820" fmla="*/ 738581 w 1247216"/>
                <a:gd name="connsiteY1820" fmla="*/ 17144 h 1339214"/>
                <a:gd name="connsiteX1821" fmla="*/ 735724 w 1247216"/>
                <a:gd name="connsiteY1821" fmla="*/ 15239 h 1339214"/>
                <a:gd name="connsiteX1822" fmla="*/ 656666 w 1247216"/>
                <a:gd name="connsiteY1822" fmla="*/ 0 h 1339214"/>
                <a:gd name="connsiteX1823" fmla="*/ 685241 w 1247216"/>
                <a:gd name="connsiteY1823" fmla="*/ 2858 h 1339214"/>
                <a:gd name="connsiteX1824" fmla="*/ 693814 w 1247216"/>
                <a:gd name="connsiteY1824" fmla="*/ 7620 h 1339214"/>
                <a:gd name="connsiteX1825" fmla="*/ 703339 w 1247216"/>
                <a:gd name="connsiteY1825" fmla="*/ 8573 h 1339214"/>
                <a:gd name="connsiteX1826" fmla="*/ 705243 w 1247216"/>
                <a:gd name="connsiteY1826" fmla="*/ 5715 h 1339214"/>
                <a:gd name="connsiteX1827" fmla="*/ 720483 w 1247216"/>
                <a:gd name="connsiteY1827" fmla="*/ 10478 h 1339214"/>
                <a:gd name="connsiteX1828" fmla="*/ 723341 w 1247216"/>
                <a:gd name="connsiteY1828" fmla="*/ 11430 h 1339214"/>
                <a:gd name="connsiteX1829" fmla="*/ 729056 w 1247216"/>
                <a:gd name="connsiteY1829" fmla="*/ 8573 h 1339214"/>
                <a:gd name="connsiteX1830" fmla="*/ 734771 w 1247216"/>
                <a:gd name="connsiteY1830" fmla="*/ 13335 h 1339214"/>
                <a:gd name="connsiteX1831" fmla="*/ 694766 w 1247216"/>
                <a:gd name="connsiteY1831" fmla="*/ 10478 h 1339214"/>
                <a:gd name="connsiteX1832" fmla="*/ 690004 w 1247216"/>
                <a:gd name="connsiteY1832" fmla="*/ 6668 h 1339214"/>
                <a:gd name="connsiteX1833" fmla="*/ 688099 w 1247216"/>
                <a:gd name="connsiteY1833" fmla="*/ 8573 h 1339214"/>
                <a:gd name="connsiteX1834" fmla="*/ 661429 w 1247216"/>
                <a:gd name="connsiteY1834" fmla="*/ 2858 h 1339214"/>
                <a:gd name="connsiteX1835" fmla="*/ 670954 w 1247216"/>
                <a:gd name="connsiteY1835" fmla="*/ 5715 h 1339214"/>
                <a:gd name="connsiteX1836" fmla="*/ 657618 w 1247216"/>
                <a:gd name="connsiteY1836" fmla="*/ 4763 h 1339214"/>
                <a:gd name="connsiteX1837" fmla="*/ 656666 w 1247216"/>
                <a:gd name="connsiteY1837" fmla="*/ 0 h 133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</a:cxnLst>
              <a:rect l="l" t="t" r="r" b="b"/>
              <a:pathLst>
                <a:path w="1247216" h="1339214">
                  <a:moveTo>
                    <a:pt x="633806" y="1335404"/>
                  </a:moveTo>
                  <a:cubicBezTo>
                    <a:pt x="637616" y="1332547"/>
                    <a:pt x="654761" y="1337309"/>
                    <a:pt x="642379" y="1339214"/>
                  </a:cubicBezTo>
                  <a:cubicBezTo>
                    <a:pt x="645236" y="1334452"/>
                    <a:pt x="636664" y="1336357"/>
                    <a:pt x="633806" y="1335404"/>
                  </a:cubicBezTo>
                  <a:close/>
                  <a:moveTo>
                    <a:pt x="574752" y="1304925"/>
                  </a:moveTo>
                  <a:cubicBezTo>
                    <a:pt x="572847" y="1307783"/>
                    <a:pt x="567131" y="1304925"/>
                    <a:pt x="563322" y="1305878"/>
                  </a:cubicBezTo>
                  <a:cubicBezTo>
                    <a:pt x="556654" y="1306830"/>
                    <a:pt x="564274" y="1310640"/>
                    <a:pt x="556654" y="1305878"/>
                  </a:cubicBezTo>
                  <a:cubicBezTo>
                    <a:pt x="563322" y="1304925"/>
                    <a:pt x="566179" y="1305878"/>
                    <a:pt x="574752" y="1304925"/>
                  </a:cubicBezTo>
                  <a:close/>
                  <a:moveTo>
                    <a:pt x="609994" y="1303020"/>
                  </a:moveTo>
                  <a:cubicBezTo>
                    <a:pt x="609042" y="1303972"/>
                    <a:pt x="606184" y="1304925"/>
                    <a:pt x="609042" y="1304925"/>
                  </a:cubicBezTo>
                  <a:cubicBezTo>
                    <a:pt x="602374" y="1307783"/>
                    <a:pt x="590944" y="1306830"/>
                    <a:pt x="583324" y="1304925"/>
                  </a:cubicBezTo>
                  <a:cubicBezTo>
                    <a:pt x="592849" y="1303972"/>
                    <a:pt x="598564" y="1304925"/>
                    <a:pt x="609994" y="1303020"/>
                  </a:cubicBezTo>
                  <a:close/>
                  <a:moveTo>
                    <a:pt x="507124" y="1301115"/>
                  </a:moveTo>
                  <a:cubicBezTo>
                    <a:pt x="510934" y="1300162"/>
                    <a:pt x="517602" y="1301115"/>
                    <a:pt x="525222" y="1302067"/>
                  </a:cubicBezTo>
                  <a:cubicBezTo>
                    <a:pt x="526174" y="1303020"/>
                    <a:pt x="512839" y="1302067"/>
                    <a:pt x="507124" y="1301115"/>
                  </a:cubicBezTo>
                  <a:close/>
                  <a:moveTo>
                    <a:pt x="589992" y="1294447"/>
                  </a:moveTo>
                  <a:cubicBezTo>
                    <a:pt x="591897" y="1294447"/>
                    <a:pt x="592849" y="1296352"/>
                    <a:pt x="592849" y="1298257"/>
                  </a:cubicBezTo>
                  <a:cubicBezTo>
                    <a:pt x="588087" y="1301115"/>
                    <a:pt x="584277" y="1296352"/>
                    <a:pt x="581419" y="1298257"/>
                  </a:cubicBezTo>
                  <a:cubicBezTo>
                    <a:pt x="582372" y="1299210"/>
                    <a:pt x="584277" y="1299210"/>
                    <a:pt x="587134" y="1299210"/>
                  </a:cubicBezTo>
                  <a:cubicBezTo>
                    <a:pt x="585229" y="1302067"/>
                    <a:pt x="577609" y="1301115"/>
                    <a:pt x="575704" y="1303020"/>
                  </a:cubicBezTo>
                  <a:cubicBezTo>
                    <a:pt x="573799" y="1302067"/>
                    <a:pt x="574752" y="1301115"/>
                    <a:pt x="577609" y="1301115"/>
                  </a:cubicBezTo>
                  <a:cubicBezTo>
                    <a:pt x="575704" y="1298257"/>
                    <a:pt x="576657" y="1299210"/>
                    <a:pt x="575704" y="1296352"/>
                  </a:cubicBezTo>
                  <a:cubicBezTo>
                    <a:pt x="581419" y="1296352"/>
                    <a:pt x="585229" y="1295400"/>
                    <a:pt x="589992" y="1294447"/>
                  </a:cubicBezTo>
                  <a:close/>
                  <a:moveTo>
                    <a:pt x="568084" y="1293495"/>
                  </a:moveTo>
                  <a:cubicBezTo>
                    <a:pt x="564274" y="1295400"/>
                    <a:pt x="569989" y="1296352"/>
                    <a:pt x="570941" y="1298257"/>
                  </a:cubicBezTo>
                  <a:cubicBezTo>
                    <a:pt x="567131" y="1299209"/>
                    <a:pt x="559511" y="1298257"/>
                    <a:pt x="558559" y="1295400"/>
                  </a:cubicBezTo>
                  <a:cubicBezTo>
                    <a:pt x="555701" y="1296352"/>
                    <a:pt x="558559" y="1297305"/>
                    <a:pt x="556654" y="1298257"/>
                  </a:cubicBezTo>
                  <a:cubicBezTo>
                    <a:pt x="554749" y="1297305"/>
                    <a:pt x="549034" y="1297305"/>
                    <a:pt x="547129" y="1298257"/>
                  </a:cubicBezTo>
                  <a:cubicBezTo>
                    <a:pt x="544271" y="1297305"/>
                    <a:pt x="553796" y="1297305"/>
                    <a:pt x="549034" y="1294447"/>
                  </a:cubicBezTo>
                  <a:cubicBezTo>
                    <a:pt x="554749" y="1293495"/>
                    <a:pt x="559511" y="1292542"/>
                    <a:pt x="568084" y="1293495"/>
                  </a:cubicBezTo>
                  <a:close/>
                  <a:moveTo>
                    <a:pt x="568084" y="1292542"/>
                  </a:moveTo>
                  <a:cubicBezTo>
                    <a:pt x="570941" y="1291589"/>
                    <a:pt x="589991" y="1293494"/>
                    <a:pt x="572847" y="1294447"/>
                  </a:cubicBezTo>
                  <a:cubicBezTo>
                    <a:pt x="571894" y="1293494"/>
                    <a:pt x="569989" y="1292542"/>
                    <a:pt x="568084" y="1292542"/>
                  </a:cubicBezTo>
                  <a:close/>
                  <a:moveTo>
                    <a:pt x="701434" y="1289684"/>
                  </a:moveTo>
                  <a:cubicBezTo>
                    <a:pt x="707149" y="1289684"/>
                    <a:pt x="702387" y="1292542"/>
                    <a:pt x="707149" y="1295399"/>
                  </a:cubicBezTo>
                  <a:cubicBezTo>
                    <a:pt x="704291" y="1295399"/>
                    <a:pt x="704291" y="1296352"/>
                    <a:pt x="704291" y="1297304"/>
                  </a:cubicBezTo>
                  <a:cubicBezTo>
                    <a:pt x="693814" y="1297304"/>
                    <a:pt x="690956" y="1300162"/>
                    <a:pt x="678574" y="1301114"/>
                  </a:cubicBezTo>
                  <a:cubicBezTo>
                    <a:pt x="679526" y="1299209"/>
                    <a:pt x="683337" y="1298257"/>
                    <a:pt x="686194" y="1299209"/>
                  </a:cubicBezTo>
                  <a:cubicBezTo>
                    <a:pt x="682384" y="1296352"/>
                    <a:pt x="691909" y="1295399"/>
                    <a:pt x="696671" y="1292542"/>
                  </a:cubicBezTo>
                  <a:lnTo>
                    <a:pt x="697624" y="1296352"/>
                  </a:lnTo>
                  <a:lnTo>
                    <a:pt x="704291" y="1295399"/>
                  </a:lnTo>
                  <a:cubicBezTo>
                    <a:pt x="705244" y="1292542"/>
                    <a:pt x="698576" y="1290637"/>
                    <a:pt x="701434" y="1289684"/>
                  </a:cubicBezTo>
                  <a:close/>
                  <a:moveTo>
                    <a:pt x="489741" y="1288970"/>
                  </a:moveTo>
                  <a:cubicBezTo>
                    <a:pt x="492122" y="1289208"/>
                    <a:pt x="494266" y="1290161"/>
                    <a:pt x="492837" y="1291590"/>
                  </a:cubicBezTo>
                  <a:cubicBezTo>
                    <a:pt x="489979" y="1289685"/>
                    <a:pt x="489027" y="1291590"/>
                    <a:pt x="485217" y="1290637"/>
                  </a:cubicBezTo>
                  <a:cubicBezTo>
                    <a:pt x="484741" y="1289209"/>
                    <a:pt x="487360" y="1288732"/>
                    <a:pt x="489741" y="1288970"/>
                  </a:cubicBezTo>
                  <a:close/>
                  <a:moveTo>
                    <a:pt x="734415" y="1280040"/>
                  </a:moveTo>
                  <a:cubicBezTo>
                    <a:pt x="736200" y="1279683"/>
                    <a:pt x="737629" y="1279683"/>
                    <a:pt x="737629" y="1281112"/>
                  </a:cubicBezTo>
                  <a:cubicBezTo>
                    <a:pt x="728104" y="1282065"/>
                    <a:pt x="728104" y="1286827"/>
                    <a:pt x="732867" y="1287779"/>
                  </a:cubicBezTo>
                  <a:cubicBezTo>
                    <a:pt x="731914" y="1288732"/>
                    <a:pt x="729057" y="1288732"/>
                    <a:pt x="730009" y="1290637"/>
                  </a:cubicBezTo>
                  <a:cubicBezTo>
                    <a:pt x="723342" y="1289684"/>
                    <a:pt x="729057" y="1284922"/>
                    <a:pt x="729057" y="1281112"/>
                  </a:cubicBezTo>
                  <a:cubicBezTo>
                    <a:pt x="730486" y="1281112"/>
                    <a:pt x="732629" y="1280398"/>
                    <a:pt x="734415" y="1280040"/>
                  </a:cubicBezTo>
                  <a:close/>
                  <a:moveTo>
                    <a:pt x="780492" y="1275397"/>
                  </a:moveTo>
                  <a:cubicBezTo>
                    <a:pt x="784302" y="1274444"/>
                    <a:pt x="770014" y="1281112"/>
                    <a:pt x="769062" y="1283017"/>
                  </a:cubicBezTo>
                  <a:cubicBezTo>
                    <a:pt x="767157" y="1282064"/>
                    <a:pt x="759537" y="1281112"/>
                    <a:pt x="757632" y="1283969"/>
                  </a:cubicBezTo>
                  <a:cubicBezTo>
                    <a:pt x="753822" y="1281112"/>
                    <a:pt x="765252" y="1282064"/>
                    <a:pt x="772872" y="1280159"/>
                  </a:cubicBezTo>
                  <a:cubicBezTo>
                    <a:pt x="771919" y="1278254"/>
                    <a:pt x="768109" y="1279207"/>
                    <a:pt x="766204" y="1279207"/>
                  </a:cubicBezTo>
                  <a:cubicBezTo>
                    <a:pt x="768109" y="1277302"/>
                    <a:pt x="772872" y="1280159"/>
                    <a:pt x="780492" y="1275397"/>
                  </a:cubicBezTo>
                  <a:close/>
                  <a:moveTo>
                    <a:pt x="755727" y="1274445"/>
                  </a:moveTo>
                  <a:cubicBezTo>
                    <a:pt x="755727" y="1276350"/>
                    <a:pt x="752869" y="1278255"/>
                    <a:pt x="749059" y="1279208"/>
                  </a:cubicBezTo>
                  <a:cubicBezTo>
                    <a:pt x="746202" y="1277303"/>
                    <a:pt x="751917" y="1276350"/>
                    <a:pt x="755727" y="1274445"/>
                  </a:cubicBezTo>
                  <a:close/>
                  <a:moveTo>
                    <a:pt x="474382" y="1274445"/>
                  </a:moveTo>
                  <a:cubicBezTo>
                    <a:pt x="476644" y="1274921"/>
                    <a:pt x="479026" y="1275873"/>
                    <a:pt x="479502" y="1276350"/>
                  </a:cubicBezTo>
                  <a:cubicBezTo>
                    <a:pt x="476644" y="1277302"/>
                    <a:pt x="475692" y="1275397"/>
                    <a:pt x="469977" y="1275397"/>
                  </a:cubicBezTo>
                  <a:cubicBezTo>
                    <a:pt x="469977" y="1273969"/>
                    <a:pt x="472120" y="1273969"/>
                    <a:pt x="474382" y="1274445"/>
                  </a:cubicBezTo>
                  <a:close/>
                  <a:moveTo>
                    <a:pt x="564274" y="1260157"/>
                  </a:moveTo>
                  <a:cubicBezTo>
                    <a:pt x="564274" y="1261109"/>
                    <a:pt x="570941" y="1263014"/>
                    <a:pt x="571894" y="1260157"/>
                  </a:cubicBezTo>
                  <a:cubicBezTo>
                    <a:pt x="569036" y="1259204"/>
                    <a:pt x="565226" y="1257299"/>
                    <a:pt x="564274" y="1260157"/>
                  </a:cubicBezTo>
                  <a:close/>
                  <a:moveTo>
                    <a:pt x="386156" y="1259204"/>
                  </a:moveTo>
                  <a:cubicBezTo>
                    <a:pt x="389014" y="1257299"/>
                    <a:pt x="392824" y="1265872"/>
                    <a:pt x="393776" y="1260157"/>
                  </a:cubicBezTo>
                  <a:cubicBezTo>
                    <a:pt x="399491" y="1262062"/>
                    <a:pt x="405206" y="1263967"/>
                    <a:pt x="409969" y="1265872"/>
                  </a:cubicBezTo>
                  <a:cubicBezTo>
                    <a:pt x="415684" y="1266824"/>
                    <a:pt x="420446" y="1268729"/>
                    <a:pt x="425209" y="1269682"/>
                  </a:cubicBezTo>
                  <a:cubicBezTo>
                    <a:pt x="434734" y="1272539"/>
                    <a:pt x="444259" y="1274444"/>
                    <a:pt x="453784" y="1277302"/>
                  </a:cubicBezTo>
                  <a:cubicBezTo>
                    <a:pt x="471881" y="1283017"/>
                    <a:pt x="492836" y="1285874"/>
                    <a:pt x="519506" y="1289684"/>
                  </a:cubicBezTo>
                  <a:cubicBezTo>
                    <a:pt x="523316" y="1290637"/>
                    <a:pt x="522364" y="1288732"/>
                    <a:pt x="524269" y="1287779"/>
                  </a:cubicBezTo>
                  <a:cubicBezTo>
                    <a:pt x="525221" y="1289684"/>
                    <a:pt x="531889" y="1288732"/>
                    <a:pt x="531889" y="1290637"/>
                  </a:cubicBezTo>
                  <a:cubicBezTo>
                    <a:pt x="533794" y="1290637"/>
                    <a:pt x="536651" y="1289684"/>
                    <a:pt x="536651" y="1287779"/>
                  </a:cubicBezTo>
                  <a:cubicBezTo>
                    <a:pt x="540461" y="1287779"/>
                    <a:pt x="546176" y="1289684"/>
                    <a:pt x="551891" y="1289684"/>
                  </a:cubicBezTo>
                  <a:cubicBezTo>
                    <a:pt x="548081" y="1291589"/>
                    <a:pt x="540461" y="1293494"/>
                    <a:pt x="531889" y="1293494"/>
                  </a:cubicBezTo>
                  <a:cubicBezTo>
                    <a:pt x="522364" y="1294447"/>
                    <a:pt x="511886" y="1293494"/>
                    <a:pt x="503314" y="1292542"/>
                  </a:cubicBezTo>
                  <a:cubicBezTo>
                    <a:pt x="501409" y="1292542"/>
                    <a:pt x="501409" y="1293494"/>
                    <a:pt x="501409" y="1294447"/>
                  </a:cubicBezTo>
                  <a:cubicBezTo>
                    <a:pt x="497599" y="1292542"/>
                    <a:pt x="496646" y="1291589"/>
                    <a:pt x="498551" y="1289684"/>
                  </a:cubicBezTo>
                  <a:cubicBezTo>
                    <a:pt x="491884" y="1287779"/>
                    <a:pt x="491884" y="1289684"/>
                    <a:pt x="488074" y="1286827"/>
                  </a:cubicBezTo>
                  <a:cubicBezTo>
                    <a:pt x="486169" y="1286827"/>
                    <a:pt x="484264" y="1287779"/>
                    <a:pt x="484264" y="1288732"/>
                  </a:cubicBezTo>
                  <a:cubicBezTo>
                    <a:pt x="479501" y="1287779"/>
                    <a:pt x="475691" y="1286827"/>
                    <a:pt x="471881" y="1285874"/>
                  </a:cubicBezTo>
                  <a:cubicBezTo>
                    <a:pt x="468071" y="1284922"/>
                    <a:pt x="464261" y="1283969"/>
                    <a:pt x="460451" y="1283017"/>
                  </a:cubicBezTo>
                  <a:cubicBezTo>
                    <a:pt x="452831" y="1281112"/>
                    <a:pt x="445211" y="1279207"/>
                    <a:pt x="438544" y="1278254"/>
                  </a:cubicBezTo>
                  <a:cubicBezTo>
                    <a:pt x="425209" y="1275397"/>
                    <a:pt x="412826" y="1273492"/>
                    <a:pt x="401396" y="1270634"/>
                  </a:cubicBezTo>
                  <a:cubicBezTo>
                    <a:pt x="406159" y="1269682"/>
                    <a:pt x="396634" y="1267777"/>
                    <a:pt x="399491" y="1264919"/>
                  </a:cubicBezTo>
                  <a:cubicBezTo>
                    <a:pt x="398539" y="1264919"/>
                    <a:pt x="396634" y="1264919"/>
                    <a:pt x="394729" y="1263967"/>
                  </a:cubicBezTo>
                  <a:cubicBezTo>
                    <a:pt x="394729" y="1265872"/>
                    <a:pt x="400444" y="1266824"/>
                    <a:pt x="398539" y="1268729"/>
                  </a:cubicBezTo>
                  <a:cubicBezTo>
                    <a:pt x="390919" y="1264919"/>
                    <a:pt x="388061" y="1263967"/>
                    <a:pt x="386156" y="1259204"/>
                  </a:cubicBezTo>
                  <a:close/>
                  <a:moveTo>
                    <a:pt x="316624" y="1254442"/>
                  </a:moveTo>
                  <a:cubicBezTo>
                    <a:pt x="322339" y="1256347"/>
                    <a:pt x="331864" y="1262062"/>
                    <a:pt x="332817" y="1258252"/>
                  </a:cubicBezTo>
                  <a:cubicBezTo>
                    <a:pt x="334722" y="1259205"/>
                    <a:pt x="336627" y="1260157"/>
                    <a:pt x="336627" y="1262062"/>
                  </a:cubicBezTo>
                  <a:cubicBezTo>
                    <a:pt x="336627" y="1260157"/>
                    <a:pt x="341389" y="1263967"/>
                    <a:pt x="342342" y="1260157"/>
                  </a:cubicBezTo>
                  <a:cubicBezTo>
                    <a:pt x="343294" y="1263967"/>
                    <a:pt x="352819" y="1265872"/>
                    <a:pt x="350914" y="1269682"/>
                  </a:cubicBezTo>
                  <a:cubicBezTo>
                    <a:pt x="360439" y="1271587"/>
                    <a:pt x="366154" y="1270634"/>
                    <a:pt x="367107" y="1263967"/>
                  </a:cubicBezTo>
                  <a:cubicBezTo>
                    <a:pt x="375679" y="1264920"/>
                    <a:pt x="385204" y="1267777"/>
                    <a:pt x="392824" y="1271587"/>
                  </a:cubicBezTo>
                  <a:cubicBezTo>
                    <a:pt x="396634" y="1273492"/>
                    <a:pt x="400444" y="1276350"/>
                    <a:pt x="403302" y="1278255"/>
                  </a:cubicBezTo>
                  <a:cubicBezTo>
                    <a:pt x="407112" y="1280159"/>
                    <a:pt x="409969" y="1282065"/>
                    <a:pt x="410922" y="1285875"/>
                  </a:cubicBezTo>
                  <a:cubicBezTo>
                    <a:pt x="413779" y="1296352"/>
                    <a:pt x="405207" y="1302067"/>
                    <a:pt x="391872" y="1299209"/>
                  </a:cubicBezTo>
                  <a:cubicBezTo>
                    <a:pt x="372822" y="1294447"/>
                    <a:pt x="355677" y="1276350"/>
                    <a:pt x="340437" y="1275397"/>
                  </a:cubicBezTo>
                  <a:cubicBezTo>
                    <a:pt x="335674" y="1272540"/>
                    <a:pt x="320434" y="1264920"/>
                    <a:pt x="314719" y="1259205"/>
                  </a:cubicBezTo>
                  <a:cubicBezTo>
                    <a:pt x="317577" y="1257300"/>
                    <a:pt x="315672" y="1257300"/>
                    <a:pt x="316624" y="1254442"/>
                  </a:cubicBezTo>
                  <a:close/>
                  <a:moveTo>
                    <a:pt x="593325" y="1253251"/>
                  </a:moveTo>
                  <a:cubicBezTo>
                    <a:pt x="587372" y="1253013"/>
                    <a:pt x="582848" y="1253489"/>
                    <a:pt x="587134" y="1255394"/>
                  </a:cubicBezTo>
                  <a:cubicBezTo>
                    <a:pt x="578561" y="1254442"/>
                    <a:pt x="576656" y="1254442"/>
                    <a:pt x="568084" y="1253489"/>
                  </a:cubicBezTo>
                  <a:cubicBezTo>
                    <a:pt x="568084" y="1254442"/>
                    <a:pt x="564274" y="1254442"/>
                    <a:pt x="565226" y="1257299"/>
                  </a:cubicBezTo>
                  <a:cubicBezTo>
                    <a:pt x="569989" y="1255394"/>
                    <a:pt x="577609" y="1256347"/>
                    <a:pt x="585229" y="1256347"/>
                  </a:cubicBezTo>
                  <a:cubicBezTo>
                    <a:pt x="592849" y="1257299"/>
                    <a:pt x="601421" y="1257299"/>
                    <a:pt x="608089" y="1255394"/>
                  </a:cubicBezTo>
                  <a:cubicBezTo>
                    <a:pt x="606660" y="1254442"/>
                    <a:pt x="599278" y="1253489"/>
                    <a:pt x="593325" y="1253251"/>
                  </a:cubicBezTo>
                  <a:close/>
                  <a:moveTo>
                    <a:pt x="685837" y="1250274"/>
                  </a:moveTo>
                  <a:cubicBezTo>
                    <a:pt x="682146" y="1250632"/>
                    <a:pt x="678574" y="1251584"/>
                    <a:pt x="676669" y="1253489"/>
                  </a:cubicBezTo>
                  <a:cubicBezTo>
                    <a:pt x="679526" y="1252537"/>
                    <a:pt x="685241" y="1250632"/>
                    <a:pt x="684289" y="1253489"/>
                  </a:cubicBezTo>
                  <a:cubicBezTo>
                    <a:pt x="679526" y="1254442"/>
                    <a:pt x="674764" y="1256347"/>
                    <a:pt x="667144" y="1258252"/>
                  </a:cubicBezTo>
                  <a:cubicBezTo>
                    <a:pt x="667144" y="1256347"/>
                    <a:pt x="670001" y="1255394"/>
                    <a:pt x="665239" y="1255394"/>
                  </a:cubicBezTo>
                  <a:cubicBezTo>
                    <a:pt x="664286" y="1258252"/>
                    <a:pt x="660476" y="1254442"/>
                    <a:pt x="656666" y="1255394"/>
                  </a:cubicBezTo>
                  <a:cubicBezTo>
                    <a:pt x="656666" y="1256347"/>
                    <a:pt x="661429" y="1258252"/>
                    <a:pt x="657619" y="1259204"/>
                  </a:cubicBezTo>
                  <a:cubicBezTo>
                    <a:pt x="654761" y="1257299"/>
                    <a:pt x="649999" y="1257299"/>
                    <a:pt x="645236" y="1256347"/>
                  </a:cubicBezTo>
                  <a:cubicBezTo>
                    <a:pt x="624281" y="1262062"/>
                    <a:pt x="597611" y="1262062"/>
                    <a:pt x="583324" y="1262062"/>
                  </a:cubicBezTo>
                  <a:cubicBezTo>
                    <a:pt x="585229" y="1263014"/>
                    <a:pt x="585229" y="1263967"/>
                    <a:pt x="585229" y="1264919"/>
                  </a:cubicBezTo>
                  <a:cubicBezTo>
                    <a:pt x="580466" y="1264919"/>
                    <a:pt x="572846" y="1263014"/>
                    <a:pt x="572846" y="1265872"/>
                  </a:cubicBezTo>
                  <a:cubicBezTo>
                    <a:pt x="574751" y="1266824"/>
                    <a:pt x="577609" y="1267777"/>
                    <a:pt x="581419" y="1267777"/>
                  </a:cubicBezTo>
                  <a:cubicBezTo>
                    <a:pt x="583324" y="1267777"/>
                    <a:pt x="582371" y="1265872"/>
                    <a:pt x="584276" y="1265872"/>
                  </a:cubicBezTo>
                  <a:cubicBezTo>
                    <a:pt x="599516" y="1268729"/>
                    <a:pt x="614756" y="1267777"/>
                    <a:pt x="629996" y="1266824"/>
                  </a:cubicBezTo>
                  <a:cubicBezTo>
                    <a:pt x="637616" y="1266824"/>
                    <a:pt x="645236" y="1265872"/>
                    <a:pt x="651904" y="1264919"/>
                  </a:cubicBezTo>
                  <a:cubicBezTo>
                    <a:pt x="655714" y="1263967"/>
                    <a:pt x="659524" y="1263967"/>
                    <a:pt x="662381" y="1263014"/>
                  </a:cubicBezTo>
                  <a:cubicBezTo>
                    <a:pt x="663334" y="1262062"/>
                    <a:pt x="663334" y="1262062"/>
                    <a:pt x="664286" y="1262062"/>
                  </a:cubicBezTo>
                  <a:lnTo>
                    <a:pt x="664286" y="1264919"/>
                  </a:lnTo>
                  <a:cubicBezTo>
                    <a:pt x="681431" y="1261109"/>
                    <a:pt x="695719" y="1263967"/>
                    <a:pt x="710006" y="1259204"/>
                  </a:cubicBezTo>
                  <a:cubicBezTo>
                    <a:pt x="703339" y="1255394"/>
                    <a:pt x="683336" y="1261109"/>
                    <a:pt x="671906" y="1261109"/>
                  </a:cubicBezTo>
                  <a:cubicBezTo>
                    <a:pt x="674764" y="1257299"/>
                    <a:pt x="692861" y="1260157"/>
                    <a:pt x="698576" y="1256347"/>
                  </a:cubicBezTo>
                  <a:cubicBezTo>
                    <a:pt x="690004" y="1257299"/>
                    <a:pt x="697624" y="1253489"/>
                    <a:pt x="695719" y="1250632"/>
                  </a:cubicBezTo>
                  <a:cubicBezTo>
                    <a:pt x="693338" y="1250156"/>
                    <a:pt x="689528" y="1249917"/>
                    <a:pt x="685837" y="1250274"/>
                  </a:cubicBezTo>
                  <a:close/>
                  <a:moveTo>
                    <a:pt x="614756" y="1247774"/>
                  </a:moveTo>
                  <a:cubicBezTo>
                    <a:pt x="599516" y="1250632"/>
                    <a:pt x="583324" y="1244917"/>
                    <a:pt x="572846" y="1250632"/>
                  </a:cubicBezTo>
                  <a:cubicBezTo>
                    <a:pt x="581419" y="1249679"/>
                    <a:pt x="590944" y="1250632"/>
                    <a:pt x="599516" y="1250632"/>
                  </a:cubicBezTo>
                  <a:cubicBezTo>
                    <a:pt x="608089" y="1250632"/>
                    <a:pt x="615709" y="1249679"/>
                    <a:pt x="620471" y="1248727"/>
                  </a:cubicBezTo>
                  <a:cubicBezTo>
                    <a:pt x="617614" y="1248727"/>
                    <a:pt x="613804" y="1250632"/>
                    <a:pt x="614756" y="1247774"/>
                  </a:cubicBezTo>
                  <a:close/>
                  <a:moveTo>
                    <a:pt x="508076" y="1246822"/>
                  </a:moveTo>
                  <a:cubicBezTo>
                    <a:pt x="506171" y="1248727"/>
                    <a:pt x="513791" y="1251584"/>
                    <a:pt x="514744" y="1249679"/>
                  </a:cubicBezTo>
                  <a:cubicBezTo>
                    <a:pt x="512839" y="1248727"/>
                    <a:pt x="513791" y="1247774"/>
                    <a:pt x="513791" y="1246822"/>
                  </a:cubicBezTo>
                  <a:cubicBezTo>
                    <a:pt x="511886" y="1246822"/>
                    <a:pt x="509029" y="1246822"/>
                    <a:pt x="508076" y="1246822"/>
                  </a:cubicBezTo>
                  <a:close/>
                  <a:moveTo>
                    <a:pt x="679526" y="1245869"/>
                  </a:moveTo>
                  <a:cubicBezTo>
                    <a:pt x="671906" y="1244917"/>
                    <a:pt x="667144" y="1250632"/>
                    <a:pt x="661429" y="1249679"/>
                  </a:cubicBezTo>
                  <a:cubicBezTo>
                    <a:pt x="662381" y="1252537"/>
                    <a:pt x="672859" y="1248727"/>
                    <a:pt x="674764" y="1250632"/>
                  </a:cubicBezTo>
                  <a:cubicBezTo>
                    <a:pt x="674764" y="1248727"/>
                    <a:pt x="678574" y="1247774"/>
                    <a:pt x="679526" y="1245869"/>
                  </a:cubicBezTo>
                  <a:close/>
                  <a:moveTo>
                    <a:pt x="625234" y="1245869"/>
                  </a:moveTo>
                  <a:cubicBezTo>
                    <a:pt x="619519" y="1249679"/>
                    <a:pt x="644284" y="1249679"/>
                    <a:pt x="654761" y="1246822"/>
                  </a:cubicBezTo>
                  <a:cubicBezTo>
                    <a:pt x="642379" y="1244917"/>
                    <a:pt x="632854" y="1248727"/>
                    <a:pt x="625234" y="1245869"/>
                  </a:cubicBezTo>
                  <a:close/>
                  <a:moveTo>
                    <a:pt x="551891" y="1244917"/>
                  </a:moveTo>
                  <a:cubicBezTo>
                    <a:pt x="544271" y="1246822"/>
                    <a:pt x="540461" y="1248727"/>
                    <a:pt x="529984" y="1245869"/>
                  </a:cubicBezTo>
                  <a:cubicBezTo>
                    <a:pt x="533794" y="1252537"/>
                    <a:pt x="546176" y="1250632"/>
                    <a:pt x="557606" y="1253489"/>
                  </a:cubicBezTo>
                  <a:cubicBezTo>
                    <a:pt x="557606" y="1254442"/>
                    <a:pt x="553796" y="1254442"/>
                    <a:pt x="554749" y="1256347"/>
                  </a:cubicBezTo>
                  <a:cubicBezTo>
                    <a:pt x="560464" y="1256347"/>
                    <a:pt x="563321" y="1256347"/>
                    <a:pt x="561416" y="1253489"/>
                  </a:cubicBezTo>
                  <a:cubicBezTo>
                    <a:pt x="554749" y="1252537"/>
                    <a:pt x="550939" y="1250632"/>
                    <a:pt x="549986" y="1247774"/>
                  </a:cubicBezTo>
                  <a:cubicBezTo>
                    <a:pt x="553796" y="1248727"/>
                    <a:pt x="555701" y="1249679"/>
                    <a:pt x="557606" y="1247774"/>
                  </a:cubicBezTo>
                  <a:cubicBezTo>
                    <a:pt x="554749" y="1246822"/>
                    <a:pt x="553796" y="1245869"/>
                    <a:pt x="551891" y="1244917"/>
                  </a:cubicBezTo>
                  <a:close/>
                  <a:moveTo>
                    <a:pt x="255664" y="1244917"/>
                  </a:moveTo>
                  <a:cubicBezTo>
                    <a:pt x="259474" y="1245870"/>
                    <a:pt x="263284" y="1245870"/>
                    <a:pt x="268047" y="1249680"/>
                  </a:cubicBezTo>
                  <a:cubicBezTo>
                    <a:pt x="268999" y="1248727"/>
                    <a:pt x="267094" y="1246822"/>
                    <a:pt x="268047" y="1245870"/>
                  </a:cubicBezTo>
                  <a:cubicBezTo>
                    <a:pt x="273761" y="1248727"/>
                    <a:pt x="272809" y="1250632"/>
                    <a:pt x="278524" y="1251584"/>
                  </a:cubicBezTo>
                  <a:cubicBezTo>
                    <a:pt x="278524" y="1250632"/>
                    <a:pt x="277572" y="1249680"/>
                    <a:pt x="274714" y="1247775"/>
                  </a:cubicBezTo>
                  <a:cubicBezTo>
                    <a:pt x="277572" y="1246822"/>
                    <a:pt x="279477" y="1249680"/>
                    <a:pt x="283286" y="1248727"/>
                  </a:cubicBezTo>
                  <a:cubicBezTo>
                    <a:pt x="287097" y="1250632"/>
                    <a:pt x="282334" y="1251584"/>
                    <a:pt x="280429" y="1251584"/>
                  </a:cubicBezTo>
                  <a:cubicBezTo>
                    <a:pt x="282334" y="1253490"/>
                    <a:pt x="283286" y="1255395"/>
                    <a:pt x="286144" y="1257300"/>
                  </a:cubicBezTo>
                  <a:cubicBezTo>
                    <a:pt x="285192" y="1258252"/>
                    <a:pt x="282334" y="1256347"/>
                    <a:pt x="282334" y="1258252"/>
                  </a:cubicBezTo>
                  <a:cubicBezTo>
                    <a:pt x="272809" y="1254442"/>
                    <a:pt x="268999" y="1250632"/>
                    <a:pt x="263284" y="1251584"/>
                  </a:cubicBezTo>
                  <a:cubicBezTo>
                    <a:pt x="259474" y="1248727"/>
                    <a:pt x="260427" y="1246822"/>
                    <a:pt x="255664" y="1244917"/>
                  </a:cubicBezTo>
                  <a:close/>
                  <a:moveTo>
                    <a:pt x="659524" y="1243964"/>
                  </a:moveTo>
                  <a:cubicBezTo>
                    <a:pt x="659524" y="1245869"/>
                    <a:pt x="654761" y="1244917"/>
                    <a:pt x="655714" y="1246822"/>
                  </a:cubicBezTo>
                  <a:cubicBezTo>
                    <a:pt x="656666" y="1246822"/>
                    <a:pt x="660476" y="1249679"/>
                    <a:pt x="661429" y="1246822"/>
                  </a:cubicBezTo>
                  <a:cubicBezTo>
                    <a:pt x="656666" y="1246822"/>
                    <a:pt x="665239" y="1243012"/>
                    <a:pt x="659524" y="1243964"/>
                  </a:cubicBezTo>
                  <a:close/>
                  <a:moveTo>
                    <a:pt x="741439" y="1242059"/>
                  </a:moveTo>
                  <a:cubicBezTo>
                    <a:pt x="735724" y="1243964"/>
                    <a:pt x="736676" y="1241107"/>
                    <a:pt x="730961" y="1243012"/>
                  </a:cubicBezTo>
                  <a:cubicBezTo>
                    <a:pt x="730961" y="1244917"/>
                    <a:pt x="732866" y="1243964"/>
                    <a:pt x="732866" y="1245869"/>
                  </a:cubicBezTo>
                  <a:cubicBezTo>
                    <a:pt x="734771" y="1243964"/>
                    <a:pt x="739534" y="1243012"/>
                    <a:pt x="741439" y="1242059"/>
                  </a:cubicBezTo>
                  <a:close/>
                  <a:moveTo>
                    <a:pt x="706196" y="1240154"/>
                  </a:moveTo>
                  <a:cubicBezTo>
                    <a:pt x="697624" y="1243012"/>
                    <a:pt x="689051" y="1241107"/>
                    <a:pt x="685241" y="1244917"/>
                  </a:cubicBezTo>
                  <a:cubicBezTo>
                    <a:pt x="693814" y="1245869"/>
                    <a:pt x="697624" y="1246822"/>
                    <a:pt x="706196" y="1245869"/>
                  </a:cubicBezTo>
                  <a:cubicBezTo>
                    <a:pt x="705244" y="1243964"/>
                    <a:pt x="707149" y="1242059"/>
                    <a:pt x="706196" y="1240154"/>
                  </a:cubicBezTo>
                  <a:close/>
                  <a:moveTo>
                    <a:pt x="687146" y="1225867"/>
                  </a:moveTo>
                  <a:cubicBezTo>
                    <a:pt x="683336" y="1227772"/>
                    <a:pt x="672859" y="1228724"/>
                    <a:pt x="664286" y="1230629"/>
                  </a:cubicBezTo>
                  <a:cubicBezTo>
                    <a:pt x="656666" y="1232534"/>
                    <a:pt x="649046" y="1234439"/>
                    <a:pt x="652856" y="1238249"/>
                  </a:cubicBezTo>
                  <a:cubicBezTo>
                    <a:pt x="660476" y="1237297"/>
                    <a:pt x="664286" y="1235392"/>
                    <a:pt x="669049" y="1234439"/>
                  </a:cubicBezTo>
                  <a:cubicBezTo>
                    <a:pt x="672859" y="1232534"/>
                    <a:pt x="678574" y="1231582"/>
                    <a:pt x="688099" y="1230629"/>
                  </a:cubicBezTo>
                  <a:cubicBezTo>
                    <a:pt x="688099" y="1231582"/>
                    <a:pt x="687146" y="1231582"/>
                    <a:pt x="687146" y="1232534"/>
                  </a:cubicBezTo>
                  <a:cubicBezTo>
                    <a:pt x="694766" y="1229677"/>
                    <a:pt x="693814" y="1226819"/>
                    <a:pt x="687146" y="1225867"/>
                  </a:cubicBezTo>
                  <a:close/>
                  <a:moveTo>
                    <a:pt x="376632" y="1218247"/>
                  </a:moveTo>
                  <a:cubicBezTo>
                    <a:pt x="385204" y="1220152"/>
                    <a:pt x="389967" y="1222057"/>
                    <a:pt x="398540" y="1223962"/>
                  </a:cubicBezTo>
                  <a:cubicBezTo>
                    <a:pt x="397587" y="1224915"/>
                    <a:pt x="396635" y="1224915"/>
                    <a:pt x="393777" y="1223962"/>
                  </a:cubicBezTo>
                  <a:cubicBezTo>
                    <a:pt x="394729" y="1224915"/>
                    <a:pt x="394729" y="1225867"/>
                    <a:pt x="394729" y="1226820"/>
                  </a:cubicBezTo>
                  <a:cubicBezTo>
                    <a:pt x="387110" y="1222057"/>
                    <a:pt x="380442" y="1221104"/>
                    <a:pt x="372822" y="1220152"/>
                  </a:cubicBezTo>
                  <a:cubicBezTo>
                    <a:pt x="374727" y="1220152"/>
                    <a:pt x="386157" y="1221104"/>
                    <a:pt x="376632" y="1218247"/>
                  </a:cubicBezTo>
                  <a:close/>
                  <a:moveTo>
                    <a:pt x="400325" y="1217532"/>
                  </a:moveTo>
                  <a:cubicBezTo>
                    <a:pt x="398777" y="1216580"/>
                    <a:pt x="397587" y="1216342"/>
                    <a:pt x="396634" y="1218247"/>
                  </a:cubicBezTo>
                  <a:cubicBezTo>
                    <a:pt x="400444" y="1219199"/>
                    <a:pt x="406159" y="1222057"/>
                    <a:pt x="406159" y="1221104"/>
                  </a:cubicBezTo>
                  <a:cubicBezTo>
                    <a:pt x="403778" y="1220152"/>
                    <a:pt x="401873" y="1218485"/>
                    <a:pt x="400325" y="1217532"/>
                  </a:cubicBezTo>
                  <a:close/>
                  <a:moveTo>
                    <a:pt x="907174" y="1215389"/>
                  </a:moveTo>
                  <a:cubicBezTo>
                    <a:pt x="908127" y="1217294"/>
                    <a:pt x="901459" y="1220152"/>
                    <a:pt x="895744" y="1223962"/>
                  </a:cubicBezTo>
                  <a:cubicBezTo>
                    <a:pt x="894792" y="1222057"/>
                    <a:pt x="893839" y="1223009"/>
                    <a:pt x="891934" y="1223962"/>
                  </a:cubicBezTo>
                  <a:cubicBezTo>
                    <a:pt x="894792" y="1221104"/>
                    <a:pt x="902412" y="1220152"/>
                    <a:pt x="907174" y="1215389"/>
                  </a:cubicBezTo>
                  <a:close/>
                  <a:moveTo>
                    <a:pt x="327101" y="1215389"/>
                  </a:moveTo>
                  <a:cubicBezTo>
                    <a:pt x="330911" y="1216341"/>
                    <a:pt x="329959" y="1217294"/>
                    <a:pt x="329959" y="1218247"/>
                  </a:cubicBezTo>
                  <a:cubicBezTo>
                    <a:pt x="335674" y="1222057"/>
                    <a:pt x="340436" y="1223962"/>
                    <a:pt x="343294" y="1225866"/>
                  </a:cubicBezTo>
                  <a:cubicBezTo>
                    <a:pt x="343294" y="1226819"/>
                    <a:pt x="342341" y="1225866"/>
                    <a:pt x="341389" y="1225866"/>
                  </a:cubicBezTo>
                  <a:lnTo>
                    <a:pt x="340436" y="1227771"/>
                  </a:lnTo>
                  <a:cubicBezTo>
                    <a:pt x="339484" y="1223009"/>
                    <a:pt x="323291" y="1220152"/>
                    <a:pt x="327101" y="1215389"/>
                  </a:cubicBezTo>
                  <a:close/>
                  <a:moveTo>
                    <a:pt x="750964" y="1214437"/>
                  </a:moveTo>
                  <a:cubicBezTo>
                    <a:pt x="747154" y="1214437"/>
                    <a:pt x="744296" y="1214437"/>
                    <a:pt x="743344" y="1217294"/>
                  </a:cubicBezTo>
                  <a:cubicBezTo>
                    <a:pt x="747154" y="1215389"/>
                    <a:pt x="751916" y="1218247"/>
                    <a:pt x="750964" y="1214437"/>
                  </a:cubicBezTo>
                  <a:close/>
                  <a:moveTo>
                    <a:pt x="782396" y="1212532"/>
                  </a:moveTo>
                  <a:cubicBezTo>
                    <a:pt x="776681" y="1214437"/>
                    <a:pt x="772871" y="1212532"/>
                    <a:pt x="771919" y="1217294"/>
                  </a:cubicBezTo>
                  <a:cubicBezTo>
                    <a:pt x="774776" y="1215389"/>
                    <a:pt x="782396" y="1214437"/>
                    <a:pt x="782396" y="1212532"/>
                  </a:cubicBezTo>
                  <a:close/>
                  <a:moveTo>
                    <a:pt x="359486" y="1212532"/>
                  </a:moveTo>
                  <a:cubicBezTo>
                    <a:pt x="359486" y="1210627"/>
                    <a:pt x="366154" y="1215390"/>
                    <a:pt x="364249" y="1212532"/>
                  </a:cubicBezTo>
                  <a:cubicBezTo>
                    <a:pt x="368059" y="1215390"/>
                    <a:pt x="369011" y="1214437"/>
                    <a:pt x="374726" y="1217295"/>
                  </a:cubicBezTo>
                  <a:cubicBezTo>
                    <a:pt x="369964" y="1217295"/>
                    <a:pt x="368059" y="1216342"/>
                    <a:pt x="361391" y="1215390"/>
                  </a:cubicBezTo>
                  <a:cubicBezTo>
                    <a:pt x="361391" y="1214437"/>
                    <a:pt x="361391" y="1213485"/>
                    <a:pt x="359486" y="1212532"/>
                  </a:cubicBezTo>
                  <a:close/>
                  <a:moveTo>
                    <a:pt x="806804" y="1209317"/>
                  </a:moveTo>
                  <a:cubicBezTo>
                    <a:pt x="805018" y="1209198"/>
                    <a:pt x="802875" y="1209674"/>
                    <a:pt x="799541" y="1211579"/>
                  </a:cubicBezTo>
                  <a:cubicBezTo>
                    <a:pt x="800494" y="1213484"/>
                    <a:pt x="800494" y="1215389"/>
                    <a:pt x="796684" y="1216342"/>
                  </a:cubicBezTo>
                  <a:cubicBezTo>
                    <a:pt x="797636" y="1215389"/>
                    <a:pt x="797636" y="1214437"/>
                    <a:pt x="796684" y="1212532"/>
                  </a:cubicBezTo>
                  <a:cubicBezTo>
                    <a:pt x="791921" y="1215389"/>
                    <a:pt x="787159" y="1218247"/>
                    <a:pt x="780491" y="1219199"/>
                  </a:cubicBezTo>
                  <a:cubicBezTo>
                    <a:pt x="779539" y="1223009"/>
                    <a:pt x="787159" y="1217294"/>
                    <a:pt x="788111" y="1219199"/>
                  </a:cubicBezTo>
                  <a:cubicBezTo>
                    <a:pt x="777634" y="1223962"/>
                    <a:pt x="778586" y="1222057"/>
                    <a:pt x="768109" y="1223962"/>
                  </a:cubicBezTo>
                  <a:cubicBezTo>
                    <a:pt x="764299" y="1225867"/>
                    <a:pt x="772871" y="1224914"/>
                    <a:pt x="769061" y="1226819"/>
                  </a:cubicBezTo>
                  <a:cubicBezTo>
                    <a:pt x="766204" y="1224914"/>
                    <a:pt x="761441" y="1229677"/>
                    <a:pt x="758584" y="1226819"/>
                  </a:cubicBezTo>
                  <a:cubicBezTo>
                    <a:pt x="743344" y="1231582"/>
                    <a:pt x="742391" y="1231582"/>
                    <a:pt x="729056" y="1236344"/>
                  </a:cubicBezTo>
                  <a:cubicBezTo>
                    <a:pt x="729056" y="1235392"/>
                    <a:pt x="729056" y="1233487"/>
                    <a:pt x="727151" y="1233487"/>
                  </a:cubicBezTo>
                  <a:cubicBezTo>
                    <a:pt x="727151" y="1235392"/>
                    <a:pt x="719531" y="1235392"/>
                    <a:pt x="720484" y="1237297"/>
                  </a:cubicBezTo>
                  <a:cubicBezTo>
                    <a:pt x="723341" y="1237297"/>
                    <a:pt x="726199" y="1236344"/>
                    <a:pt x="728104" y="1237297"/>
                  </a:cubicBezTo>
                  <a:cubicBezTo>
                    <a:pt x="719531" y="1239202"/>
                    <a:pt x="712864" y="1240154"/>
                    <a:pt x="710959" y="1242059"/>
                  </a:cubicBezTo>
                  <a:cubicBezTo>
                    <a:pt x="709054" y="1243964"/>
                    <a:pt x="710006" y="1245869"/>
                    <a:pt x="716674" y="1247774"/>
                  </a:cubicBezTo>
                  <a:cubicBezTo>
                    <a:pt x="714769" y="1244917"/>
                    <a:pt x="714769" y="1243964"/>
                    <a:pt x="718579" y="1242059"/>
                  </a:cubicBezTo>
                  <a:cubicBezTo>
                    <a:pt x="718579" y="1244917"/>
                    <a:pt x="727151" y="1243964"/>
                    <a:pt x="727151" y="1241107"/>
                  </a:cubicBezTo>
                  <a:cubicBezTo>
                    <a:pt x="726199" y="1240154"/>
                    <a:pt x="722389" y="1242059"/>
                    <a:pt x="721436" y="1241107"/>
                  </a:cubicBezTo>
                  <a:cubicBezTo>
                    <a:pt x="739534" y="1238249"/>
                    <a:pt x="753821" y="1233487"/>
                    <a:pt x="771919" y="1230629"/>
                  </a:cubicBezTo>
                  <a:cubicBezTo>
                    <a:pt x="779539" y="1224914"/>
                    <a:pt x="807161" y="1220152"/>
                    <a:pt x="811924" y="1210627"/>
                  </a:cubicBezTo>
                  <a:cubicBezTo>
                    <a:pt x="810019" y="1210151"/>
                    <a:pt x="808590" y="1209436"/>
                    <a:pt x="806804" y="1209317"/>
                  </a:cubicBezTo>
                  <a:close/>
                  <a:moveTo>
                    <a:pt x="354724" y="1206817"/>
                  </a:moveTo>
                  <a:cubicBezTo>
                    <a:pt x="355676" y="1207770"/>
                    <a:pt x="356629" y="1208722"/>
                    <a:pt x="359486" y="1209675"/>
                  </a:cubicBezTo>
                  <a:cubicBezTo>
                    <a:pt x="359486" y="1211580"/>
                    <a:pt x="352819" y="1209675"/>
                    <a:pt x="357581" y="1211580"/>
                  </a:cubicBezTo>
                  <a:cubicBezTo>
                    <a:pt x="359486" y="1214437"/>
                    <a:pt x="351866" y="1208722"/>
                    <a:pt x="354724" y="1206817"/>
                  </a:cubicBezTo>
                  <a:close/>
                  <a:moveTo>
                    <a:pt x="653809" y="1205864"/>
                  </a:moveTo>
                  <a:cubicBezTo>
                    <a:pt x="649999" y="1208722"/>
                    <a:pt x="647141" y="1207769"/>
                    <a:pt x="636664" y="1208722"/>
                  </a:cubicBezTo>
                  <a:cubicBezTo>
                    <a:pt x="634759" y="1211579"/>
                    <a:pt x="643331" y="1211579"/>
                    <a:pt x="639521" y="1212532"/>
                  </a:cubicBezTo>
                  <a:cubicBezTo>
                    <a:pt x="636664" y="1211579"/>
                    <a:pt x="635711" y="1214437"/>
                    <a:pt x="633806" y="1211579"/>
                  </a:cubicBezTo>
                  <a:cubicBezTo>
                    <a:pt x="634759" y="1211579"/>
                    <a:pt x="635711" y="1208722"/>
                    <a:pt x="633806" y="1206817"/>
                  </a:cubicBezTo>
                  <a:cubicBezTo>
                    <a:pt x="629996" y="1209674"/>
                    <a:pt x="615709" y="1209674"/>
                    <a:pt x="609994" y="1213484"/>
                  </a:cubicBezTo>
                  <a:cubicBezTo>
                    <a:pt x="613804" y="1213484"/>
                    <a:pt x="620471" y="1211579"/>
                    <a:pt x="622376" y="1213484"/>
                  </a:cubicBezTo>
                  <a:lnTo>
                    <a:pt x="619026" y="1215159"/>
                  </a:lnTo>
                  <a:lnTo>
                    <a:pt x="611899" y="1215389"/>
                  </a:lnTo>
                  <a:cubicBezTo>
                    <a:pt x="614756" y="1213484"/>
                    <a:pt x="616661" y="1217294"/>
                    <a:pt x="621424" y="1216342"/>
                  </a:cubicBezTo>
                  <a:cubicBezTo>
                    <a:pt x="621424" y="1215389"/>
                    <a:pt x="619519" y="1215389"/>
                    <a:pt x="618566" y="1215389"/>
                  </a:cubicBezTo>
                  <a:lnTo>
                    <a:pt x="619026" y="1215159"/>
                  </a:lnTo>
                  <a:lnTo>
                    <a:pt x="641426" y="1214437"/>
                  </a:lnTo>
                  <a:cubicBezTo>
                    <a:pt x="646189" y="1213484"/>
                    <a:pt x="650951" y="1213484"/>
                    <a:pt x="655714" y="1212532"/>
                  </a:cubicBezTo>
                  <a:cubicBezTo>
                    <a:pt x="660476" y="1211579"/>
                    <a:pt x="664286" y="1210627"/>
                    <a:pt x="669049" y="1210627"/>
                  </a:cubicBezTo>
                  <a:cubicBezTo>
                    <a:pt x="668096" y="1204912"/>
                    <a:pt x="655714" y="1214437"/>
                    <a:pt x="650951" y="1210627"/>
                  </a:cubicBezTo>
                  <a:cubicBezTo>
                    <a:pt x="653809" y="1208722"/>
                    <a:pt x="664286" y="1211579"/>
                    <a:pt x="662381" y="1205864"/>
                  </a:cubicBezTo>
                  <a:cubicBezTo>
                    <a:pt x="653809" y="1206817"/>
                    <a:pt x="658571" y="1206817"/>
                    <a:pt x="653809" y="1205864"/>
                  </a:cubicBezTo>
                  <a:close/>
                  <a:moveTo>
                    <a:pt x="949084" y="1204912"/>
                  </a:moveTo>
                  <a:cubicBezTo>
                    <a:pt x="947179" y="1206817"/>
                    <a:pt x="945274" y="1208722"/>
                    <a:pt x="951941" y="1205864"/>
                  </a:cubicBezTo>
                  <a:cubicBezTo>
                    <a:pt x="953846" y="1206817"/>
                    <a:pt x="945274" y="1212532"/>
                    <a:pt x="941464" y="1213485"/>
                  </a:cubicBezTo>
                  <a:cubicBezTo>
                    <a:pt x="940511" y="1211579"/>
                    <a:pt x="950989" y="1205864"/>
                    <a:pt x="945274" y="1207770"/>
                  </a:cubicBezTo>
                  <a:cubicBezTo>
                    <a:pt x="945274" y="1205864"/>
                    <a:pt x="947179" y="1206817"/>
                    <a:pt x="949084" y="1204912"/>
                  </a:cubicBezTo>
                  <a:close/>
                  <a:moveTo>
                    <a:pt x="330187" y="1204767"/>
                  </a:moveTo>
                  <a:lnTo>
                    <a:pt x="333997" y="1206778"/>
                  </a:lnTo>
                  <a:lnTo>
                    <a:pt x="331864" y="1205864"/>
                  </a:lnTo>
                  <a:close/>
                  <a:moveTo>
                    <a:pt x="392824" y="1196578"/>
                  </a:moveTo>
                  <a:cubicBezTo>
                    <a:pt x="394491" y="1197054"/>
                    <a:pt x="396634" y="1198245"/>
                    <a:pt x="398539" y="1199198"/>
                  </a:cubicBezTo>
                  <a:cubicBezTo>
                    <a:pt x="398539" y="1200150"/>
                    <a:pt x="398539" y="1200150"/>
                    <a:pt x="399491" y="1201102"/>
                  </a:cubicBezTo>
                  <a:cubicBezTo>
                    <a:pt x="396634" y="1201102"/>
                    <a:pt x="394729" y="1199198"/>
                    <a:pt x="389966" y="1198245"/>
                  </a:cubicBezTo>
                  <a:cubicBezTo>
                    <a:pt x="389966" y="1196340"/>
                    <a:pt x="391157" y="1196102"/>
                    <a:pt x="392824" y="1196578"/>
                  </a:cubicBezTo>
                  <a:close/>
                  <a:moveTo>
                    <a:pt x="448069" y="1196339"/>
                  </a:moveTo>
                  <a:cubicBezTo>
                    <a:pt x="448069" y="1196339"/>
                    <a:pt x="449021" y="1197291"/>
                    <a:pt x="449021" y="1197291"/>
                  </a:cubicBezTo>
                  <a:cubicBezTo>
                    <a:pt x="449021" y="1198244"/>
                    <a:pt x="448069" y="1199197"/>
                    <a:pt x="448069" y="1198244"/>
                  </a:cubicBezTo>
                  <a:cubicBezTo>
                    <a:pt x="446164" y="1198244"/>
                    <a:pt x="446164" y="1197291"/>
                    <a:pt x="448069" y="1196339"/>
                  </a:cubicBezTo>
                  <a:close/>
                  <a:moveTo>
                    <a:pt x="398539" y="1195387"/>
                  </a:moveTo>
                  <a:cubicBezTo>
                    <a:pt x="399491" y="1194434"/>
                    <a:pt x="401396" y="1195387"/>
                    <a:pt x="403302" y="1196339"/>
                  </a:cubicBezTo>
                  <a:cubicBezTo>
                    <a:pt x="403302" y="1196339"/>
                    <a:pt x="404254" y="1196339"/>
                    <a:pt x="404254" y="1196339"/>
                  </a:cubicBezTo>
                  <a:cubicBezTo>
                    <a:pt x="405206" y="1196339"/>
                    <a:pt x="406159" y="1197292"/>
                    <a:pt x="407111" y="1198244"/>
                  </a:cubicBezTo>
                  <a:cubicBezTo>
                    <a:pt x="406159" y="1198244"/>
                    <a:pt x="405206" y="1199197"/>
                    <a:pt x="404254" y="1199197"/>
                  </a:cubicBezTo>
                  <a:cubicBezTo>
                    <a:pt x="403302" y="1199197"/>
                    <a:pt x="403302" y="1199197"/>
                    <a:pt x="403302" y="1198244"/>
                  </a:cubicBezTo>
                  <a:cubicBezTo>
                    <a:pt x="402349" y="1198244"/>
                    <a:pt x="400444" y="1198244"/>
                    <a:pt x="399491" y="1197292"/>
                  </a:cubicBezTo>
                  <a:cubicBezTo>
                    <a:pt x="399491" y="1196339"/>
                    <a:pt x="399491" y="1196339"/>
                    <a:pt x="398539" y="1195387"/>
                  </a:cubicBezTo>
                  <a:close/>
                  <a:moveTo>
                    <a:pt x="730009" y="1193482"/>
                  </a:moveTo>
                  <a:cubicBezTo>
                    <a:pt x="723341" y="1195387"/>
                    <a:pt x="716674" y="1197292"/>
                    <a:pt x="710959" y="1198244"/>
                  </a:cubicBezTo>
                  <a:cubicBezTo>
                    <a:pt x="704291" y="1199197"/>
                    <a:pt x="699529" y="1199197"/>
                    <a:pt x="693814" y="1200149"/>
                  </a:cubicBezTo>
                  <a:cubicBezTo>
                    <a:pt x="683336" y="1201102"/>
                    <a:pt x="673811" y="1203007"/>
                    <a:pt x="665239" y="1208722"/>
                  </a:cubicBezTo>
                  <a:cubicBezTo>
                    <a:pt x="668096" y="1208722"/>
                    <a:pt x="673811" y="1205864"/>
                    <a:pt x="674764" y="1207769"/>
                  </a:cubicBezTo>
                  <a:cubicBezTo>
                    <a:pt x="674764" y="1209674"/>
                    <a:pt x="673811" y="1210627"/>
                    <a:pt x="673811" y="1211579"/>
                  </a:cubicBezTo>
                  <a:cubicBezTo>
                    <a:pt x="676669" y="1211579"/>
                    <a:pt x="681431" y="1213484"/>
                    <a:pt x="682384" y="1210627"/>
                  </a:cubicBezTo>
                  <a:cubicBezTo>
                    <a:pt x="679526" y="1211579"/>
                    <a:pt x="674764" y="1208722"/>
                    <a:pt x="677621" y="1207769"/>
                  </a:cubicBezTo>
                  <a:cubicBezTo>
                    <a:pt x="685241" y="1206817"/>
                    <a:pt x="695719" y="1205864"/>
                    <a:pt x="705244" y="1203959"/>
                  </a:cubicBezTo>
                  <a:cubicBezTo>
                    <a:pt x="707149" y="1203959"/>
                    <a:pt x="710006" y="1203007"/>
                    <a:pt x="712864" y="1202054"/>
                  </a:cubicBezTo>
                  <a:cubicBezTo>
                    <a:pt x="714769" y="1201102"/>
                    <a:pt x="717626" y="1201102"/>
                    <a:pt x="719531" y="1200149"/>
                  </a:cubicBezTo>
                  <a:cubicBezTo>
                    <a:pt x="724294" y="1199197"/>
                    <a:pt x="728104" y="1197292"/>
                    <a:pt x="731914" y="1195387"/>
                  </a:cubicBezTo>
                  <a:cubicBezTo>
                    <a:pt x="730009" y="1195387"/>
                    <a:pt x="730009" y="1194434"/>
                    <a:pt x="730009" y="1193482"/>
                  </a:cubicBezTo>
                  <a:close/>
                  <a:moveTo>
                    <a:pt x="354367" y="1190982"/>
                  </a:moveTo>
                  <a:cubicBezTo>
                    <a:pt x="352581" y="1190148"/>
                    <a:pt x="350914" y="1189672"/>
                    <a:pt x="350914" y="1191577"/>
                  </a:cubicBezTo>
                  <a:cubicBezTo>
                    <a:pt x="354724" y="1193482"/>
                    <a:pt x="361391" y="1195387"/>
                    <a:pt x="358534" y="1192529"/>
                  </a:cubicBezTo>
                  <a:cubicBezTo>
                    <a:pt x="358058" y="1193006"/>
                    <a:pt x="356153" y="1191815"/>
                    <a:pt x="354367" y="1190982"/>
                  </a:cubicBezTo>
                  <a:close/>
                  <a:moveTo>
                    <a:pt x="379489" y="1188720"/>
                  </a:moveTo>
                  <a:cubicBezTo>
                    <a:pt x="379489" y="1188720"/>
                    <a:pt x="380441" y="1189672"/>
                    <a:pt x="380441" y="1189672"/>
                  </a:cubicBezTo>
                  <a:cubicBezTo>
                    <a:pt x="380441" y="1189672"/>
                    <a:pt x="379489" y="1190625"/>
                    <a:pt x="379489" y="1190625"/>
                  </a:cubicBezTo>
                  <a:cubicBezTo>
                    <a:pt x="379489" y="1190625"/>
                    <a:pt x="378536" y="1189672"/>
                    <a:pt x="378536" y="1189672"/>
                  </a:cubicBezTo>
                  <a:cubicBezTo>
                    <a:pt x="378536" y="1189672"/>
                    <a:pt x="378536" y="1189672"/>
                    <a:pt x="379489" y="1188720"/>
                  </a:cubicBezTo>
                  <a:close/>
                  <a:moveTo>
                    <a:pt x="913841" y="1186814"/>
                  </a:moveTo>
                  <a:cubicBezTo>
                    <a:pt x="910031" y="1190624"/>
                    <a:pt x="904316" y="1191577"/>
                    <a:pt x="904316" y="1195387"/>
                  </a:cubicBezTo>
                  <a:cubicBezTo>
                    <a:pt x="906221" y="1192529"/>
                    <a:pt x="913841" y="1189672"/>
                    <a:pt x="913841" y="1186814"/>
                  </a:cubicBezTo>
                  <a:close/>
                  <a:moveTo>
                    <a:pt x="944864" y="1185090"/>
                  </a:moveTo>
                  <a:lnTo>
                    <a:pt x="947179" y="1185862"/>
                  </a:lnTo>
                  <a:cubicBezTo>
                    <a:pt x="947179" y="1186814"/>
                    <a:pt x="946226" y="1186814"/>
                    <a:pt x="946226" y="1186814"/>
                  </a:cubicBezTo>
                  <a:cubicBezTo>
                    <a:pt x="943369" y="1192529"/>
                    <a:pt x="944321" y="1185862"/>
                    <a:pt x="939559" y="1188719"/>
                  </a:cubicBezTo>
                  <a:lnTo>
                    <a:pt x="941124" y="1187467"/>
                  </a:lnTo>
                  <a:close/>
                  <a:moveTo>
                    <a:pt x="452831" y="1184909"/>
                  </a:moveTo>
                  <a:cubicBezTo>
                    <a:pt x="456641" y="1184909"/>
                    <a:pt x="459499" y="1183957"/>
                    <a:pt x="465214" y="1185862"/>
                  </a:cubicBezTo>
                  <a:lnTo>
                    <a:pt x="464261" y="1187767"/>
                  </a:lnTo>
                  <a:cubicBezTo>
                    <a:pt x="461404" y="1188719"/>
                    <a:pt x="456641" y="1185862"/>
                    <a:pt x="452831" y="1184909"/>
                  </a:cubicBezTo>
                  <a:close/>
                  <a:moveTo>
                    <a:pt x="277056" y="1174714"/>
                  </a:moveTo>
                  <a:lnTo>
                    <a:pt x="284001" y="1179194"/>
                  </a:lnTo>
                  <a:cubicBezTo>
                    <a:pt x="286382" y="1180623"/>
                    <a:pt x="288525" y="1181575"/>
                    <a:pt x="289954" y="1181099"/>
                  </a:cubicBezTo>
                  <a:cubicBezTo>
                    <a:pt x="292811" y="1183004"/>
                    <a:pt x="290906" y="1185862"/>
                    <a:pt x="296621" y="1187767"/>
                  </a:cubicBezTo>
                  <a:cubicBezTo>
                    <a:pt x="297574" y="1188719"/>
                    <a:pt x="298526" y="1187767"/>
                    <a:pt x="299479" y="1188719"/>
                  </a:cubicBezTo>
                  <a:cubicBezTo>
                    <a:pt x="301384" y="1189672"/>
                    <a:pt x="298526" y="1184909"/>
                    <a:pt x="302336" y="1185862"/>
                  </a:cubicBezTo>
                  <a:cubicBezTo>
                    <a:pt x="305194" y="1186814"/>
                    <a:pt x="304241" y="1192529"/>
                    <a:pt x="307099" y="1189672"/>
                  </a:cubicBezTo>
                  <a:lnTo>
                    <a:pt x="330187" y="1204767"/>
                  </a:lnTo>
                  <a:lnTo>
                    <a:pt x="322339" y="1200625"/>
                  </a:lnTo>
                  <a:cubicBezTo>
                    <a:pt x="315433" y="1197768"/>
                    <a:pt x="308528" y="1195863"/>
                    <a:pt x="305194" y="1197292"/>
                  </a:cubicBezTo>
                  <a:cubicBezTo>
                    <a:pt x="302336" y="1195387"/>
                    <a:pt x="298526" y="1191577"/>
                    <a:pt x="296621" y="1193482"/>
                  </a:cubicBezTo>
                  <a:cubicBezTo>
                    <a:pt x="289954" y="1183957"/>
                    <a:pt x="273761" y="1180147"/>
                    <a:pt x="269951" y="1175384"/>
                  </a:cubicBezTo>
                  <a:cubicBezTo>
                    <a:pt x="271856" y="1175384"/>
                    <a:pt x="275666" y="1177289"/>
                    <a:pt x="277571" y="1177289"/>
                  </a:cubicBezTo>
                  <a:close/>
                  <a:moveTo>
                    <a:pt x="946226" y="1171574"/>
                  </a:moveTo>
                  <a:lnTo>
                    <a:pt x="941464" y="1174432"/>
                  </a:lnTo>
                  <a:cubicBezTo>
                    <a:pt x="942416" y="1176337"/>
                    <a:pt x="945274" y="1174432"/>
                    <a:pt x="947179" y="1173479"/>
                  </a:cubicBezTo>
                  <a:close/>
                  <a:moveTo>
                    <a:pt x="273966" y="1170758"/>
                  </a:moveTo>
                  <a:lnTo>
                    <a:pt x="276619" y="1172527"/>
                  </a:lnTo>
                  <a:lnTo>
                    <a:pt x="277056" y="1174714"/>
                  </a:lnTo>
                  <a:lnTo>
                    <a:pt x="276619" y="1174432"/>
                  </a:lnTo>
                  <a:close/>
                  <a:moveTo>
                    <a:pt x="953846" y="1163002"/>
                  </a:moveTo>
                  <a:cubicBezTo>
                    <a:pt x="950036" y="1164907"/>
                    <a:pt x="946226" y="1167764"/>
                    <a:pt x="947179" y="1169669"/>
                  </a:cubicBezTo>
                  <a:cubicBezTo>
                    <a:pt x="949084" y="1168717"/>
                    <a:pt x="951941" y="1166812"/>
                    <a:pt x="955751" y="1164907"/>
                  </a:cubicBezTo>
                  <a:close/>
                  <a:moveTo>
                    <a:pt x="262332" y="1163002"/>
                  </a:moveTo>
                  <a:lnTo>
                    <a:pt x="271976" y="1168003"/>
                  </a:lnTo>
                  <a:lnTo>
                    <a:pt x="273966" y="1170758"/>
                  </a:lnTo>
                  <a:close/>
                  <a:moveTo>
                    <a:pt x="262330" y="1163001"/>
                  </a:moveTo>
                  <a:lnTo>
                    <a:pt x="262332" y="1163002"/>
                  </a:lnTo>
                  <a:lnTo>
                    <a:pt x="262331" y="1163002"/>
                  </a:lnTo>
                  <a:close/>
                  <a:moveTo>
                    <a:pt x="380441" y="1162049"/>
                  </a:moveTo>
                  <a:cubicBezTo>
                    <a:pt x="381394" y="1162049"/>
                    <a:pt x="381394" y="1163002"/>
                    <a:pt x="382346" y="1163002"/>
                  </a:cubicBezTo>
                  <a:cubicBezTo>
                    <a:pt x="388061" y="1166812"/>
                    <a:pt x="391871" y="1169669"/>
                    <a:pt x="396634" y="1171574"/>
                  </a:cubicBezTo>
                  <a:cubicBezTo>
                    <a:pt x="409969" y="1174432"/>
                    <a:pt x="422351" y="1179194"/>
                    <a:pt x="433781" y="1184909"/>
                  </a:cubicBezTo>
                  <a:cubicBezTo>
                    <a:pt x="446164" y="1189672"/>
                    <a:pt x="458546" y="1194434"/>
                    <a:pt x="471881" y="1194434"/>
                  </a:cubicBezTo>
                  <a:cubicBezTo>
                    <a:pt x="471881" y="1189672"/>
                    <a:pt x="470929" y="1186814"/>
                    <a:pt x="471881" y="1183957"/>
                  </a:cubicBezTo>
                  <a:cubicBezTo>
                    <a:pt x="462356" y="1183004"/>
                    <a:pt x="447116" y="1178242"/>
                    <a:pt x="450926" y="1183957"/>
                  </a:cubicBezTo>
                  <a:cubicBezTo>
                    <a:pt x="441401" y="1184909"/>
                    <a:pt x="428066" y="1167764"/>
                    <a:pt x="418541" y="1172527"/>
                  </a:cubicBezTo>
                  <a:cubicBezTo>
                    <a:pt x="412826" y="1169669"/>
                    <a:pt x="407111" y="1167764"/>
                    <a:pt x="402349" y="1166812"/>
                  </a:cubicBezTo>
                  <a:cubicBezTo>
                    <a:pt x="397586" y="1164907"/>
                    <a:pt x="392824" y="1163954"/>
                    <a:pt x="387109" y="1163002"/>
                  </a:cubicBezTo>
                  <a:cubicBezTo>
                    <a:pt x="385204" y="1163002"/>
                    <a:pt x="382346" y="1163002"/>
                    <a:pt x="380441" y="1162049"/>
                  </a:cubicBezTo>
                  <a:close/>
                  <a:moveTo>
                    <a:pt x="352819" y="1157287"/>
                  </a:moveTo>
                  <a:lnTo>
                    <a:pt x="349612" y="1157701"/>
                  </a:lnTo>
                  <a:lnTo>
                    <a:pt x="353043" y="1158550"/>
                  </a:lnTo>
                  <a:close/>
                  <a:moveTo>
                    <a:pt x="963371" y="1148714"/>
                  </a:moveTo>
                  <a:cubicBezTo>
                    <a:pt x="957656" y="1153477"/>
                    <a:pt x="949084" y="1160144"/>
                    <a:pt x="940511" y="1165859"/>
                  </a:cubicBezTo>
                  <a:cubicBezTo>
                    <a:pt x="932891" y="1171574"/>
                    <a:pt x="926224" y="1177289"/>
                    <a:pt x="925271" y="1180147"/>
                  </a:cubicBezTo>
                  <a:cubicBezTo>
                    <a:pt x="929081" y="1176337"/>
                    <a:pt x="937654" y="1171574"/>
                    <a:pt x="945274" y="1165859"/>
                  </a:cubicBezTo>
                  <a:cubicBezTo>
                    <a:pt x="952894" y="1159192"/>
                    <a:pt x="960514" y="1153477"/>
                    <a:pt x="963371" y="1148714"/>
                  </a:cubicBezTo>
                  <a:close/>
                  <a:moveTo>
                    <a:pt x="1001028" y="1148452"/>
                  </a:moveTo>
                  <a:lnTo>
                    <a:pt x="1003614" y="1149191"/>
                  </a:lnTo>
                  <a:cubicBezTo>
                    <a:pt x="1004567" y="1150143"/>
                    <a:pt x="1004329" y="1151572"/>
                    <a:pt x="1001471" y="1153477"/>
                  </a:cubicBezTo>
                  <a:lnTo>
                    <a:pt x="999517" y="1149567"/>
                  </a:lnTo>
                  <a:close/>
                  <a:moveTo>
                    <a:pt x="1009091" y="1143952"/>
                  </a:moveTo>
                  <a:cubicBezTo>
                    <a:pt x="1009091" y="1144904"/>
                    <a:pt x="1009091" y="1145857"/>
                    <a:pt x="1009091" y="1146809"/>
                  </a:cubicBezTo>
                  <a:cubicBezTo>
                    <a:pt x="1007186" y="1147762"/>
                    <a:pt x="1004329" y="1148714"/>
                    <a:pt x="1006234" y="1146809"/>
                  </a:cubicBezTo>
                  <a:lnTo>
                    <a:pt x="1003254" y="1146809"/>
                  </a:lnTo>
                  <a:lnTo>
                    <a:pt x="1006118" y="1144695"/>
                  </a:lnTo>
                  <a:close/>
                  <a:moveTo>
                    <a:pt x="1034809" y="1128712"/>
                  </a:moveTo>
                  <a:cubicBezTo>
                    <a:pt x="1030999" y="1132522"/>
                    <a:pt x="1032904" y="1132522"/>
                    <a:pt x="1028141" y="1135379"/>
                  </a:cubicBezTo>
                  <a:cubicBezTo>
                    <a:pt x="1028141" y="1134427"/>
                    <a:pt x="1030999" y="1132522"/>
                    <a:pt x="1031951" y="1130617"/>
                  </a:cubicBezTo>
                  <a:cubicBezTo>
                    <a:pt x="1030999" y="1129664"/>
                    <a:pt x="1029094" y="1132522"/>
                    <a:pt x="1028141" y="1133474"/>
                  </a:cubicBezTo>
                  <a:cubicBezTo>
                    <a:pt x="1026236" y="1133474"/>
                    <a:pt x="1030046" y="1128712"/>
                    <a:pt x="1026236" y="1131569"/>
                  </a:cubicBezTo>
                  <a:cubicBezTo>
                    <a:pt x="1026236" y="1129664"/>
                    <a:pt x="1032904" y="1128712"/>
                    <a:pt x="1034809" y="1128712"/>
                  </a:cubicBezTo>
                  <a:close/>
                  <a:moveTo>
                    <a:pt x="1152919" y="1121092"/>
                  </a:moveTo>
                  <a:cubicBezTo>
                    <a:pt x="1155777" y="1123950"/>
                    <a:pt x="1151967" y="1129665"/>
                    <a:pt x="1147204" y="1136332"/>
                  </a:cubicBezTo>
                  <a:cubicBezTo>
                    <a:pt x="1148156" y="1129665"/>
                    <a:pt x="1148156" y="1129665"/>
                    <a:pt x="1148156" y="1127760"/>
                  </a:cubicBezTo>
                  <a:cubicBezTo>
                    <a:pt x="1146252" y="1126807"/>
                    <a:pt x="1151967" y="1122997"/>
                    <a:pt x="1152919" y="1121092"/>
                  </a:cubicBezTo>
                  <a:close/>
                  <a:moveTo>
                    <a:pt x="203276" y="1115377"/>
                  </a:moveTo>
                  <a:cubicBezTo>
                    <a:pt x="209944" y="1122044"/>
                    <a:pt x="220421" y="1129664"/>
                    <a:pt x="230899" y="1138237"/>
                  </a:cubicBezTo>
                  <a:lnTo>
                    <a:pt x="262330" y="1163001"/>
                  </a:lnTo>
                  <a:lnTo>
                    <a:pt x="250901" y="1155382"/>
                  </a:lnTo>
                  <a:cubicBezTo>
                    <a:pt x="243281" y="1148714"/>
                    <a:pt x="235661" y="1142047"/>
                    <a:pt x="227089" y="1138237"/>
                  </a:cubicBezTo>
                  <a:cubicBezTo>
                    <a:pt x="219469" y="1127759"/>
                    <a:pt x="213754" y="1126807"/>
                    <a:pt x="203276" y="1115377"/>
                  </a:cubicBezTo>
                  <a:close/>
                  <a:moveTo>
                    <a:pt x="351867" y="1112520"/>
                  </a:moveTo>
                  <a:cubicBezTo>
                    <a:pt x="350914" y="1114424"/>
                    <a:pt x="352105" y="1115615"/>
                    <a:pt x="353891" y="1116448"/>
                  </a:cubicBezTo>
                  <a:lnTo>
                    <a:pt x="359261" y="1118163"/>
                  </a:lnTo>
                  <a:lnTo>
                    <a:pt x="362344" y="1117282"/>
                  </a:lnTo>
                  <a:lnTo>
                    <a:pt x="360705" y="1115643"/>
                  </a:lnTo>
                  <a:lnTo>
                    <a:pt x="359487" y="1115735"/>
                  </a:lnTo>
                  <a:cubicBezTo>
                    <a:pt x="357106" y="1114425"/>
                    <a:pt x="354248" y="1112520"/>
                    <a:pt x="351867" y="1112520"/>
                  </a:cubicBezTo>
                  <a:close/>
                  <a:moveTo>
                    <a:pt x="297574" y="1109662"/>
                  </a:moveTo>
                  <a:lnTo>
                    <a:pt x="297607" y="1109737"/>
                  </a:lnTo>
                  <a:lnTo>
                    <a:pt x="297534" y="1109677"/>
                  </a:lnTo>
                  <a:close/>
                  <a:moveTo>
                    <a:pt x="380441" y="1107757"/>
                  </a:moveTo>
                  <a:cubicBezTo>
                    <a:pt x="380441" y="1107757"/>
                    <a:pt x="381394" y="1108709"/>
                    <a:pt x="383299" y="1108709"/>
                  </a:cubicBezTo>
                  <a:cubicBezTo>
                    <a:pt x="383299" y="1107757"/>
                    <a:pt x="383299" y="1107757"/>
                    <a:pt x="383299" y="1107757"/>
                  </a:cubicBezTo>
                  <a:cubicBezTo>
                    <a:pt x="382346" y="1107757"/>
                    <a:pt x="382346" y="1107757"/>
                    <a:pt x="381394" y="1107757"/>
                  </a:cubicBezTo>
                  <a:cubicBezTo>
                    <a:pt x="380441" y="1107757"/>
                    <a:pt x="380441" y="1107757"/>
                    <a:pt x="380441" y="1107757"/>
                  </a:cubicBezTo>
                  <a:close/>
                  <a:moveTo>
                    <a:pt x="292811" y="1105852"/>
                  </a:moveTo>
                  <a:lnTo>
                    <a:pt x="297534" y="1109677"/>
                  </a:lnTo>
                  <a:lnTo>
                    <a:pt x="296621" y="1110019"/>
                  </a:lnTo>
                  <a:cubicBezTo>
                    <a:pt x="296859" y="1110853"/>
                    <a:pt x="297098" y="1112043"/>
                    <a:pt x="295669" y="1112519"/>
                  </a:cubicBezTo>
                  <a:cubicBezTo>
                    <a:pt x="286144" y="1106804"/>
                    <a:pt x="297574" y="1109662"/>
                    <a:pt x="292811" y="1105852"/>
                  </a:cubicBezTo>
                  <a:close/>
                  <a:moveTo>
                    <a:pt x="198514" y="1103947"/>
                  </a:moveTo>
                  <a:cubicBezTo>
                    <a:pt x="202324" y="1105852"/>
                    <a:pt x="199466" y="1107757"/>
                    <a:pt x="203276" y="1109662"/>
                  </a:cubicBezTo>
                  <a:cubicBezTo>
                    <a:pt x="200419" y="1109662"/>
                    <a:pt x="194704" y="1105852"/>
                    <a:pt x="198514" y="1103947"/>
                  </a:cubicBezTo>
                  <a:close/>
                  <a:moveTo>
                    <a:pt x="309956" y="1101089"/>
                  </a:moveTo>
                  <a:cubicBezTo>
                    <a:pt x="309956" y="1101089"/>
                    <a:pt x="310909" y="1102041"/>
                    <a:pt x="310909" y="1102041"/>
                  </a:cubicBezTo>
                  <a:cubicBezTo>
                    <a:pt x="310909" y="1102041"/>
                    <a:pt x="310909" y="1102994"/>
                    <a:pt x="310909" y="1102994"/>
                  </a:cubicBezTo>
                  <a:cubicBezTo>
                    <a:pt x="309956" y="1103947"/>
                    <a:pt x="309956" y="1103947"/>
                    <a:pt x="309004" y="1102041"/>
                  </a:cubicBezTo>
                  <a:cubicBezTo>
                    <a:pt x="309004" y="1102041"/>
                    <a:pt x="309956" y="1101089"/>
                    <a:pt x="309956" y="1101089"/>
                  </a:cubicBezTo>
                  <a:close/>
                  <a:moveTo>
                    <a:pt x="1070051" y="1091564"/>
                  </a:moveTo>
                  <a:cubicBezTo>
                    <a:pt x="1071004" y="1091564"/>
                    <a:pt x="1065289" y="1095374"/>
                    <a:pt x="1064336" y="1098232"/>
                  </a:cubicBezTo>
                  <a:cubicBezTo>
                    <a:pt x="1065289" y="1094422"/>
                    <a:pt x="1062431" y="1097279"/>
                    <a:pt x="1059574" y="1101089"/>
                  </a:cubicBezTo>
                  <a:cubicBezTo>
                    <a:pt x="1058621" y="1097279"/>
                    <a:pt x="1066241" y="1094422"/>
                    <a:pt x="1070051" y="1091564"/>
                  </a:cubicBezTo>
                  <a:close/>
                  <a:moveTo>
                    <a:pt x="1055764" y="1088707"/>
                  </a:moveTo>
                  <a:cubicBezTo>
                    <a:pt x="1054811" y="1090612"/>
                    <a:pt x="1050049" y="1094422"/>
                    <a:pt x="1052906" y="1096327"/>
                  </a:cubicBezTo>
                  <a:lnTo>
                    <a:pt x="1057669" y="1090612"/>
                  </a:lnTo>
                  <a:close/>
                  <a:moveTo>
                    <a:pt x="285826" y="1082674"/>
                  </a:moveTo>
                  <a:lnTo>
                    <a:pt x="286144" y="1082992"/>
                  </a:lnTo>
                  <a:cubicBezTo>
                    <a:pt x="286144" y="1082992"/>
                    <a:pt x="286144" y="1083944"/>
                    <a:pt x="286144" y="1083944"/>
                  </a:cubicBezTo>
                  <a:lnTo>
                    <a:pt x="285668" y="1083468"/>
                  </a:lnTo>
                  <a:close/>
                  <a:moveTo>
                    <a:pt x="249949" y="1082039"/>
                  </a:moveTo>
                  <a:cubicBezTo>
                    <a:pt x="249949" y="1082039"/>
                    <a:pt x="250902" y="1082991"/>
                    <a:pt x="250902" y="1082991"/>
                  </a:cubicBezTo>
                  <a:cubicBezTo>
                    <a:pt x="250902" y="1082991"/>
                    <a:pt x="249949" y="1083944"/>
                    <a:pt x="249949" y="1083944"/>
                  </a:cubicBezTo>
                  <a:cubicBezTo>
                    <a:pt x="248997" y="1083944"/>
                    <a:pt x="248997" y="1083944"/>
                    <a:pt x="248997" y="1083944"/>
                  </a:cubicBezTo>
                  <a:cubicBezTo>
                    <a:pt x="248997" y="1082991"/>
                    <a:pt x="249949" y="1082991"/>
                    <a:pt x="249949" y="1082039"/>
                  </a:cubicBezTo>
                  <a:close/>
                  <a:moveTo>
                    <a:pt x="304241" y="1073467"/>
                  </a:moveTo>
                  <a:cubicBezTo>
                    <a:pt x="303289" y="1073467"/>
                    <a:pt x="303289" y="1074419"/>
                    <a:pt x="303289" y="1074419"/>
                  </a:cubicBezTo>
                  <a:cubicBezTo>
                    <a:pt x="302336" y="1074419"/>
                    <a:pt x="302336" y="1075372"/>
                    <a:pt x="302336" y="1075372"/>
                  </a:cubicBezTo>
                  <a:cubicBezTo>
                    <a:pt x="302336" y="1076324"/>
                    <a:pt x="303289" y="1076324"/>
                    <a:pt x="303289" y="1076324"/>
                  </a:cubicBezTo>
                  <a:cubicBezTo>
                    <a:pt x="303289" y="1076324"/>
                    <a:pt x="304241" y="1075372"/>
                    <a:pt x="304241" y="1075372"/>
                  </a:cubicBezTo>
                  <a:cubicBezTo>
                    <a:pt x="304241" y="1075372"/>
                    <a:pt x="303289" y="1074419"/>
                    <a:pt x="304241" y="1073467"/>
                  </a:cubicBezTo>
                  <a:close/>
                  <a:moveTo>
                    <a:pt x="140412" y="1070610"/>
                  </a:moveTo>
                  <a:cubicBezTo>
                    <a:pt x="143269" y="1071562"/>
                    <a:pt x="152794" y="1082992"/>
                    <a:pt x="148984" y="1082040"/>
                  </a:cubicBezTo>
                  <a:cubicBezTo>
                    <a:pt x="152794" y="1085850"/>
                    <a:pt x="156604" y="1088708"/>
                    <a:pt x="158509" y="1091565"/>
                  </a:cubicBezTo>
                  <a:cubicBezTo>
                    <a:pt x="156604" y="1094423"/>
                    <a:pt x="147079" y="1082992"/>
                    <a:pt x="147079" y="1081087"/>
                  </a:cubicBezTo>
                  <a:cubicBezTo>
                    <a:pt x="144222" y="1078230"/>
                    <a:pt x="142317" y="1081087"/>
                    <a:pt x="140412" y="1081087"/>
                  </a:cubicBezTo>
                  <a:cubicBezTo>
                    <a:pt x="138507" y="1077277"/>
                    <a:pt x="140412" y="1074420"/>
                    <a:pt x="140412" y="1070610"/>
                  </a:cubicBezTo>
                  <a:close/>
                  <a:moveTo>
                    <a:pt x="1101484" y="1063942"/>
                  </a:moveTo>
                  <a:cubicBezTo>
                    <a:pt x="1104341" y="1062989"/>
                    <a:pt x="1092912" y="1070609"/>
                    <a:pt x="1091959" y="1074419"/>
                  </a:cubicBezTo>
                  <a:cubicBezTo>
                    <a:pt x="1092912" y="1069657"/>
                    <a:pt x="1087196" y="1074419"/>
                    <a:pt x="1084339" y="1076324"/>
                  </a:cubicBezTo>
                  <a:cubicBezTo>
                    <a:pt x="1084339" y="1071562"/>
                    <a:pt x="1089102" y="1069657"/>
                    <a:pt x="1092912" y="1064894"/>
                  </a:cubicBezTo>
                  <a:cubicBezTo>
                    <a:pt x="1090054" y="1071562"/>
                    <a:pt x="1097674" y="1064894"/>
                    <a:pt x="1101484" y="1063942"/>
                  </a:cubicBezTo>
                  <a:close/>
                  <a:moveTo>
                    <a:pt x="1063384" y="1063942"/>
                  </a:moveTo>
                  <a:cubicBezTo>
                    <a:pt x="1059574" y="1065847"/>
                    <a:pt x="1055764" y="1069657"/>
                    <a:pt x="1051954" y="1072514"/>
                  </a:cubicBezTo>
                  <a:cubicBezTo>
                    <a:pt x="1052906" y="1073467"/>
                    <a:pt x="1054811" y="1072514"/>
                    <a:pt x="1055764" y="1073467"/>
                  </a:cubicBezTo>
                  <a:cubicBezTo>
                    <a:pt x="1059574" y="1068704"/>
                    <a:pt x="1065289" y="1066799"/>
                    <a:pt x="1063384" y="1063942"/>
                  </a:cubicBezTo>
                  <a:close/>
                  <a:moveTo>
                    <a:pt x="1084339" y="1059179"/>
                  </a:moveTo>
                  <a:cubicBezTo>
                    <a:pt x="1083863" y="1062513"/>
                    <a:pt x="1081481" y="1066561"/>
                    <a:pt x="1078505" y="1070014"/>
                  </a:cubicBezTo>
                  <a:lnTo>
                    <a:pt x="1073035" y="1074238"/>
                  </a:lnTo>
                  <a:lnTo>
                    <a:pt x="1073504" y="1070014"/>
                  </a:lnTo>
                  <a:lnTo>
                    <a:pt x="1076243" y="1067275"/>
                  </a:lnTo>
                  <a:lnTo>
                    <a:pt x="1081481" y="1063942"/>
                  </a:lnTo>
                  <a:lnTo>
                    <a:pt x="1080162" y="1063356"/>
                  </a:lnTo>
                  <a:close/>
                  <a:moveTo>
                    <a:pt x="1070051" y="1054417"/>
                  </a:moveTo>
                  <a:cubicBezTo>
                    <a:pt x="1067194" y="1058227"/>
                    <a:pt x="1066241" y="1062037"/>
                    <a:pt x="1066241" y="1062989"/>
                  </a:cubicBezTo>
                  <a:cubicBezTo>
                    <a:pt x="1069099" y="1062037"/>
                    <a:pt x="1074814" y="1056322"/>
                    <a:pt x="1072909" y="1054417"/>
                  </a:cubicBezTo>
                  <a:cubicBezTo>
                    <a:pt x="1071956" y="1056322"/>
                    <a:pt x="1071004" y="1055369"/>
                    <a:pt x="1070051" y="1054417"/>
                  </a:cubicBezTo>
                  <a:close/>
                  <a:moveTo>
                    <a:pt x="1091664" y="1052280"/>
                  </a:moveTo>
                  <a:lnTo>
                    <a:pt x="1089101" y="1056322"/>
                  </a:lnTo>
                  <a:lnTo>
                    <a:pt x="1088977" y="1055701"/>
                  </a:lnTo>
                  <a:close/>
                  <a:moveTo>
                    <a:pt x="1088149" y="1051559"/>
                  </a:moveTo>
                  <a:lnTo>
                    <a:pt x="1088977" y="1055701"/>
                  </a:lnTo>
                  <a:lnTo>
                    <a:pt x="1086244" y="1059179"/>
                  </a:lnTo>
                  <a:lnTo>
                    <a:pt x="1083613" y="1056549"/>
                  </a:lnTo>
                  <a:close/>
                  <a:moveTo>
                    <a:pt x="1097946" y="1041294"/>
                  </a:moveTo>
                  <a:lnTo>
                    <a:pt x="1096721" y="1045844"/>
                  </a:lnTo>
                  <a:lnTo>
                    <a:pt x="1091664" y="1052280"/>
                  </a:lnTo>
                  <a:lnTo>
                    <a:pt x="1092197" y="1051440"/>
                  </a:lnTo>
                  <a:cubicBezTo>
                    <a:pt x="1093388" y="1050130"/>
                    <a:pt x="1094340" y="1049178"/>
                    <a:pt x="1093864" y="1048702"/>
                  </a:cubicBezTo>
                  <a:cubicBezTo>
                    <a:pt x="1091959" y="1050607"/>
                    <a:pt x="1091006" y="1050607"/>
                    <a:pt x="1089101" y="1050607"/>
                  </a:cubicBezTo>
                  <a:lnTo>
                    <a:pt x="1093567" y="1043462"/>
                  </a:lnTo>
                  <a:lnTo>
                    <a:pt x="1093908" y="1043031"/>
                  </a:lnTo>
                  <a:lnTo>
                    <a:pt x="1095769" y="1044892"/>
                  </a:lnTo>
                  <a:close/>
                  <a:moveTo>
                    <a:pt x="220421" y="1028699"/>
                  </a:moveTo>
                  <a:cubicBezTo>
                    <a:pt x="215659" y="1035367"/>
                    <a:pt x="212801" y="1041082"/>
                    <a:pt x="210896" y="1048702"/>
                  </a:cubicBezTo>
                  <a:cubicBezTo>
                    <a:pt x="209944" y="1048702"/>
                    <a:pt x="211849" y="1050607"/>
                    <a:pt x="212801" y="1050607"/>
                  </a:cubicBezTo>
                  <a:cubicBezTo>
                    <a:pt x="213754" y="1050607"/>
                    <a:pt x="215659" y="1049654"/>
                    <a:pt x="215659" y="1049654"/>
                  </a:cubicBezTo>
                  <a:cubicBezTo>
                    <a:pt x="215659" y="1042034"/>
                    <a:pt x="221374" y="1037272"/>
                    <a:pt x="224231" y="1031557"/>
                  </a:cubicBezTo>
                  <a:cubicBezTo>
                    <a:pt x="224231" y="1030604"/>
                    <a:pt x="224231" y="1030604"/>
                    <a:pt x="225184" y="1029652"/>
                  </a:cubicBezTo>
                  <a:cubicBezTo>
                    <a:pt x="225184" y="1029652"/>
                    <a:pt x="224231" y="1028699"/>
                    <a:pt x="224231" y="1028699"/>
                  </a:cubicBezTo>
                  <a:cubicBezTo>
                    <a:pt x="222326" y="1028699"/>
                    <a:pt x="220421" y="1027747"/>
                    <a:pt x="220421" y="1028699"/>
                  </a:cubicBezTo>
                  <a:close/>
                  <a:moveTo>
                    <a:pt x="210896" y="1021079"/>
                  </a:moveTo>
                  <a:cubicBezTo>
                    <a:pt x="208991" y="1022984"/>
                    <a:pt x="208991" y="1024889"/>
                    <a:pt x="208991" y="1027747"/>
                  </a:cubicBezTo>
                  <a:cubicBezTo>
                    <a:pt x="208039" y="1028699"/>
                    <a:pt x="207086" y="1028699"/>
                    <a:pt x="207086" y="1029652"/>
                  </a:cubicBezTo>
                  <a:cubicBezTo>
                    <a:pt x="207086" y="1029652"/>
                    <a:pt x="207086" y="1030604"/>
                    <a:pt x="207086" y="1030604"/>
                  </a:cubicBezTo>
                  <a:cubicBezTo>
                    <a:pt x="208991" y="1030604"/>
                    <a:pt x="208991" y="1028699"/>
                    <a:pt x="208991" y="1027747"/>
                  </a:cubicBezTo>
                  <a:cubicBezTo>
                    <a:pt x="211849" y="1027747"/>
                    <a:pt x="213754" y="1025842"/>
                    <a:pt x="214706" y="1023937"/>
                  </a:cubicBezTo>
                  <a:cubicBezTo>
                    <a:pt x="215659" y="1022984"/>
                    <a:pt x="215659" y="1022032"/>
                    <a:pt x="215659" y="1021079"/>
                  </a:cubicBezTo>
                  <a:cubicBezTo>
                    <a:pt x="215659" y="1020127"/>
                    <a:pt x="211849" y="1020127"/>
                    <a:pt x="210896" y="1021079"/>
                  </a:cubicBezTo>
                  <a:close/>
                  <a:moveTo>
                    <a:pt x="201371" y="1016317"/>
                  </a:moveTo>
                  <a:cubicBezTo>
                    <a:pt x="200419" y="1016317"/>
                    <a:pt x="199466" y="1017269"/>
                    <a:pt x="198514" y="1018222"/>
                  </a:cubicBezTo>
                  <a:cubicBezTo>
                    <a:pt x="199466" y="1019174"/>
                    <a:pt x="200419" y="1019174"/>
                    <a:pt x="201371" y="1020127"/>
                  </a:cubicBezTo>
                  <a:cubicBezTo>
                    <a:pt x="202324" y="1019174"/>
                    <a:pt x="203276" y="1019174"/>
                    <a:pt x="204229" y="1018222"/>
                  </a:cubicBezTo>
                  <a:cubicBezTo>
                    <a:pt x="203276" y="1017269"/>
                    <a:pt x="202324" y="1016317"/>
                    <a:pt x="201371" y="1016317"/>
                  </a:cubicBezTo>
                  <a:close/>
                  <a:moveTo>
                    <a:pt x="1134821" y="1009650"/>
                  </a:moveTo>
                  <a:cubicBezTo>
                    <a:pt x="1135774" y="1010602"/>
                    <a:pt x="1131011" y="1015365"/>
                    <a:pt x="1131964" y="1016317"/>
                  </a:cubicBezTo>
                  <a:cubicBezTo>
                    <a:pt x="1132916" y="1016317"/>
                    <a:pt x="1134821" y="1014413"/>
                    <a:pt x="1135774" y="1013460"/>
                  </a:cubicBezTo>
                  <a:cubicBezTo>
                    <a:pt x="1135774" y="1017270"/>
                    <a:pt x="1130058" y="1020127"/>
                    <a:pt x="1129106" y="1017270"/>
                  </a:cubicBezTo>
                  <a:cubicBezTo>
                    <a:pt x="1132916" y="1013460"/>
                    <a:pt x="1131964" y="1011555"/>
                    <a:pt x="1134821" y="1009650"/>
                  </a:cubicBezTo>
                  <a:close/>
                  <a:moveTo>
                    <a:pt x="184226" y="1003934"/>
                  </a:moveTo>
                  <a:cubicBezTo>
                    <a:pt x="184226" y="1003934"/>
                    <a:pt x="184226" y="1004887"/>
                    <a:pt x="184226" y="1004887"/>
                  </a:cubicBezTo>
                  <a:lnTo>
                    <a:pt x="185043" y="1005159"/>
                  </a:lnTo>
                  <a:lnTo>
                    <a:pt x="186131" y="1006792"/>
                  </a:lnTo>
                  <a:lnTo>
                    <a:pt x="187084" y="1007507"/>
                  </a:lnTo>
                  <a:lnTo>
                    <a:pt x="187084" y="1010602"/>
                  </a:lnTo>
                  <a:cubicBezTo>
                    <a:pt x="187084" y="1010602"/>
                    <a:pt x="188036" y="1011554"/>
                    <a:pt x="188036" y="1011554"/>
                  </a:cubicBezTo>
                  <a:cubicBezTo>
                    <a:pt x="188989" y="1011554"/>
                    <a:pt x="189941" y="1010602"/>
                    <a:pt x="189941" y="1009649"/>
                  </a:cubicBezTo>
                  <a:lnTo>
                    <a:pt x="187084" y="1007507"/>
                  </a:lnTo>
                  <a:lnTo>
                    <a:pt x="187084" y="1005839"/>
                  </a:lnTo>
                  <a:lnTo>
                    <a:pt x="185043" y="1005159"/>
                  </a:lnTo>
                  <a:close/>
                  <a:moveTo>
                    <a:pt x="1148632" y="987385"/>
                  </a:moveTo>
                  <a:cubicBezTo>
                    <a:pt x="1150061" y="986789"/>
                    <a:pt x="1151014" y="987266"/>
                    <a:pt x="1150061" y="989647"/>
                  </a:cubicBezTo>
                  <a:cubicBezTo>
                    <a:pt x="1151014" y="989647"/>
                    <a:pt x="1147204" y="989647"/>
                    <a:pt x="1144346" y="991552"/>
                  </a:cubicBezTo>
                  <a:cubicBezTo>
                    <a:pt x="1145299" y="989647"/>
                    <a:pt x="1147204" y="987980"/>
                    <a:pt x="1148632" y="987385"/>
                  </a:cubicBezTo>
                  <a:close/>
                  <a:moveTo>
                    <a:pt x="1167206" y="964882"/>
                  </a:moveTo>
                  <a:cubicBezTo>
                    <a:pt x="1165301" y="964882"/>
                    <a:pt x="1163396" y="969644"/>
                    <a:pt x="1160539" y="973454"/>
                  </a:cubicBezTo>
                  <a:cubicBezTo>
                    <a:pt x="1159586" y="972502"/>
                    <a:pt x="1157681" y="973454"/>
                    <a:pt x="1156729" y="975359"/>
                  </a:cubicBezTo>
                  <a:cubicBezTo>
                    <a:pt x="1154824" y="974407"/>
                    <a:pt x="1156729" y="971549"/>
                    <a:pt x="1159586" y="967739"/>
                  </a:cubicBezTo>
                  <a:cubicBezTo>
                    <a:pt x="1159586" y="970597"/>
                    <a:pt x="1161491" y="967739"/>
                    <a:pt x="1161491" y="970597"/>
                  </a:cubicBezTo>
                  <a:cubicBezTo>
                    <a:pt x="1163396" y="967739"/>
                    <a:pt x="1165301" y="962024"/>
                    <a:pt x="1167206" y="964882"/>
                  </a:cubicBezTo>
                  <a:close/>
                  <a:moveTo>
                    <a:pt x="100406" y="960120"/>
                  </a:moveTo>
                  <a:cubicBezTo>
                    <a:pt x="101359" y="962025"/>
                    <a:pt x="102311" y="962977"/>
                    <a:pt x="102311" y="964883"/>
                  </a:cubicBezTo>
                  <a:cubicBezTo>
                    <a:pt x="102311" y="964883"/>
                    <a:pt x="101359" y="965835"/>
                    <a:pt x="100406" y="965835"/>
                  </a:cubicBezTo>
                  <a:cubicBezTo>
                    <a:pt x="98501" y="963930"/>
                    <a:pt x="98501" y="962977"/>
                    <a:pt x="99454" y="961072"/>
                  </a:cubicBezTo>
                  <a:cubicBezTo>
                    <a:pt x="99454" y="961072"/>
                    <a:pt x="100406" y="960120"/>
                    <a:pt x="100406" y="960120"/>
                  </a:cubicBezTo>
                  <a:close/>
                  <a:moveTo>
                    <a:pt x="173749" y="956309"/>
                  </a:moveTo>
                  <a:cubicBezTo>
                    <a:pt x="173749" y="956309"/>
                    <a:pt x="172796" y="957262"/>
                    <a:pt x="172796" y="957262"/>
                  </a:cubicBezTo>
                  <a:cubicBezTo>
                    <a:pt x="171844" y="957262"/>
                    <a:pt x="171844" y="957262"/>
                    <a:pt x="171844" y="958214"/>
                  </a:cubicBezTo>
                  <a:cubicBezTo>
                    <a:pt x="171844" y="959167"/>
                    <a:pt x="171844" y="961072"/>
                    <a:pt x="172796" y="961072"/>
                  </a:cubicBezTo>
                  <a:cubicBezTo>
                    <a:pt x="174701" y="962024"/>
                    <a:pt x="174701" y="960119"/>
                    <a:pt x="174701" y="959167"/>
                  </a:cubicBezTo>
                  <a:cubicBezTo>
                    <a:pt x="174701" y="958214"/>
                    <a:pt x="174701" y="957262"/>
                    <a:pt x="173749" y="956309"/>
                  </a:cubicBezTo>
                  <a:close/>
                  <a:moveTo>
                    <a:pt x="134697" y="948690"/>
                  </a:moveTo>
                  <a:cubicBezTo>
                    <a:pt x="136601" y="946785"/>
                    <a:pt x="137554" y="949642"/>
                    <a:pt x="138507" y="950595"/>
                  </a:cubicBezTo>
                  <a:cubicBezTo>
                    <a:pt x="142317" y="956310"/>
                    <a:pt x="141364" y="960120"/>
                    <a:pt x="134697" y="962977"/>
                  </a:cubicBezTo>
                  <a:cubicBezTo>
                    <a:pt x="133744" y="963930"/>
                    <a:pt x="131839" y="964882"/>
                    <a:pt x="130887" y="965835"/>
                  </a:cubicBezTo>
                  <a:cubicBezTo>
                    <a:pt x="130887" y="964882"/>
                    <a:pt x="129934" y="964882"/>
                    <a:pt x="129934" y="963930"/>
                  </a:cubicBezTo>
                  <a:cubicBezTo>
                    <a:pt x="129934" y="960120"/>
                    <a:pt x="133744" y="957262"/>
                    <a:pt x="130887" y="952500"/>
                  </a:cubicBezTo>
                  <a:cubicBezTo>
                    <a:pt x="130887" y="952500"/>
                    <a:pt x="132792" y="949642"/>
                    <a:pt x="134697" y="948690"/>
                  </a:cubicBezTo>
                  <a:close/>
                  <a:moveTo>
                    <a:pt x="84214" y="940117"/>
                  </a:moveTo>
                  <a:cubicBezTo>
                    <a:pt x="87071" y="941069"/>
                    <a:pt x="90881" y="944879"/>
                    <a:pt x="90881" y="946784"/>
                  </a:cubicBezTo>
                  <a:cubicBezTo>
                    <a:pt x="89929" y="948689"/>
                    <a:pt x="85166" y="951547"/>
                    <a:pt x="83261" y="951547"/>
                  </a:cubicBezTo>
                  <a:cubicBezTo>
                    <a:pt x="80404" y="950594"/>
                    <a:pt x="79451" y="948689"/>
                    <a:pt x="79451" y="943927"/>
                  </a:cubicBezTo>
                  <a:cubicBezTo>
                    <a:pt x="79451" y="941069"/>
                    <a:pt x="82309" y="939164"/>
                    <a:pt x="84214" y="940117"/>
                  </a:cubicBezTo>
                  <a:close/>
                  <a:moveTo>
                    <a:pt x="1159586" y="938212"/>
                  </a:moveTo>
                  <a:lnTo>
                    <a:pt x="1157248" y="944446"/>
                  </a:lnTo>
                  <a:lnTo>
                    <a:pt x="1156051" y="943249"/>
                  </a:lnTo>
                  <a:close/>
                  <a:moveTo>
                    <a:pt x="119457" y="925829"/>
                  </a:moveTo>
                  <a:cubicBezTo>
                    <a:pt x="119457" y="925829"/>
                    <a:pt x="120409" y="926782"/>
                    <a:pt x="120409" y="926782"/>
                  </a:cubicBezTo>
                  <a:cubicBezTo>
                    <a:pt x="121362" y="927734"/>
                    <a:pt x="122314" y="929639"/>
                    <a:pt x="123267" y="931544"/>
                  </a:cubicBezTo>
                  <a:cubicBezTo>
                    <a:pt x="126124" y="937259"/>
                    <a:pt x="126124" y="938212"/>
                    <a:pt x="121362" y="942022"/>
                  </a:cubicBezTo>
                  <a:cubicBezTo>
                    <a:pt x="120409" y="942022"/>
                    <a:pt x="119457" y="942974"/>
                    <a:pt x="119457" y="942974"/>
                  </a:cubicBezTo>
                  <a:cubicBezTo>
                    <a:pt x="119457" y="942022"/>
                    <a:pt x="118504" y="942022"/>
                    <a:pt x="118504" y="941069"/>
                  </a:cubicBezTo>
                  <a:cubicBezTo>
                    <a:pt x="118504" y="936307"/>
                    <a:pt x="118504" y="931544"/>
                    <a:pt x="118504" y="926782"/>
                  </a:cubicBezTo>
                  <a:cubicBezTo>
                    <a:pt x="118504" y="926782"/>
                    <a:pt x="119457" y="925829"/>
                    <a:pt x="119457" y="925829"/>
                  </a:cubicBezTo>
                  <a:close/>
                  <a:moveTo>
                    <a:pt x="1169111" y="922019"/>
                  </a:moveTo>
                  <a:lnTo>
                    <a:pt x="1168019" y="924859"/>
                  </a:lnTo>
                  <a:lnTo>
                    <a:pt x="1167321" y="924768"/>
                  </a:lnTo>
                  <a:close/>
                  <a:moveTo>
                    <a:pt x="65164" y="905827"/>
                  </a:moveTo>
                  <a:cubicBezTo>
                    <a:pt x="69926" y="904875"/>
                    <a:pt x="73736" y="908685"/>
                    <a:pt x="74689" y="912495"/>
                  </a:cubicBezTo>
                  <a:cubicBezTo>
                    <a:pt x="76594" y="915352"/>
                    <a:pt x="76594" y="919162"/>
                    <a:pt x="79451" y="922972"/>
                  </a:cubicBezTo>
                  <a:cubicBezTo>
                    <a:pt x="82309" y="926782"/>
                    <a:pt x="76594" y="932497"/>
                    <a:pt x="71831" y="932497"/>
                  </a:cubicBezTo>
                  <a:cubicBezTo>
                    <a:pt x="70879" y="932497"/>
                    <a:pt x="68974" y="931545"/>
                    <a:pt x="68974" y="930592"/>
                  </a:cubicBezTo>
                  <a:cubicBezTo>
                    <a:pt x="68974" y="927735"/>
                    <a:pt x="68974" y="924877"/>
                    <a:pt x="68974" y="922972"/>
                  </a:cubicBezTo>
                  <a:cubicBezTo>
                    <a:pt x="69926" y="917257"/>
                    <a:pt x="67069" y="913447"/>
                    <a:pt x="63258" y="909637"/>
                  </a:cubicBezTo>
                  <a:cubicBezTo>
                    <a:pt x="62306" y="908685"/>
                    <a:pt x="62306" y="906780"/>
                    <a:pt x="62306" y="906780"/>
                  </a:cubicBezTo>
                  <a:cubicBezTo>
                    <a:pt x="62306" y="906780"/>
                    <a:pt x="64211" y="905827"/>
                    <a:pt x="65164" y="905827"/>
                  </a:cubicBezTo>
                  <a:close/>
                  <a:moveTo>
                    <a:pt x="94691" y="894397"/>
                  </a:moveTo>
                  <a:cubicBezTo>
                    <a:pt x="103264" y="891540"/>
                    <a:pt x="108979" y="897255"/>
                    <a:pt x="112789" y="903922"/>
                  </a:cubicBezTo>
                  <a:cubicBezTo>
                    <a:pt x="113741" y="904875"/>
                    <a:pt x="113741" y="906780"/>
                    <a:pt x="112789" y="907732"/>
                  </a:cubicBezTo>
                  <a:cubicBezTo>
                    <a:pt x="108979" y="911542"/>
                    <a:pt x="104216" y="916305"/>
                    <a:pt x="99454" y="920115"/>
                  </a:cubicBezTo>
                  <a:cubicBezTo>
                    <a:pt x="99454" y="920115"/>
                    <a:pt x="96596" y="920115"/>
                    <a:pt x="96596" y="919162"/>
                  </a:cubicBezTo>
                  <a:cubicBezTo>
                    <a:pt x="94691" y="913447"/>
                    <a:pt x="88976" y="908685"/>
                    <a:pt x="90881" y="903922"/>
                  </a:cubicBezTo>
                  <a:cubicBezTo>
                    <a:pt x="90881" y="900112"/>
                    <a:pt x="90881" y="898207"/>
                    <a:pt x="91834" y="896302"/>
                  </a:cubicBezTo>
                  <a:cubicBezTo>
                    <a:pt x="91834" y="895350"/>
                    <a:pt x="93739" y="894397"/>
                    <a:pt x="94691" y="894397"/>
                  </a:cubicBezTo>
                  <a:close/>
                  <a:moveTo>
                    <a:pt x="1175779" y="891539"/>
                  </a:moveTo>
                  <a:cubicBezTo>
                    <a:pt x="1174826" y="895349"/>
                    <a:pt x="1173874" y="897254"/>
                    <a:pt x="1174826" y="899159"/>
                  </a:cubicBezTo>
                  <a:cubicBezTo>
                    <a:pt x="1176731" y="897254"/>
                    <a:pt x="1178636" y="891539"/>
                    <a:pt x="1175779" y="891539"/>
                  </a:cubicBezTo>
                  <a:close/>
                  <a:moveTo>
                    <a:pt x="97549" y="880110"/>
                  </a:moveTo>
                  <a:cubicBezTo>
                    <a:pt x="97549" y="880110"/>
                    <a:pt x="98501" y="880110"/>
                    <a:pt x="98501" y="881062"/>
                  </a:cubicBezTo>
                  <a:cubicBezTo>
                    <a:pt x="98501" y="883920"/>
                    <a:pt x="94692" y="889635"/>
                    <a:pt x="92787" y="890587"/>
                  </a:cubicBezTo>
                  <a:cubicBezTo>
                    <a:pt x="92787" y="889635"/>
                    <a:pt x="91834" y="889635"/>
                    <a:pt x="91834" y="888683"/>
                  </a:cubicBezTo>
                  <a:cubicBezTo>
                    <a:pt x="91834" y="884873"/>
                    <a:pt x="94692" y="880110"/>
                    <a:pt x="97549" y="880110"/>
                  </a:cubicBezTo>
                  <a:close/>
                  <a:moveTo>
                    <a:pt x="1196734" y="868679"/>
                  </a:moveTo>
                  <a:cubicBezTo>
                    <a:pt x="1200544" y="867727"/>
                    <a:pt x="1195781" y="882014"/>
                    <a:pt x="1192924" y="879157"/>
                  </a:cubicBezTo>
                  <a:cubicBezTo>
                    <a:pt x="1195781" y="874394"/>
                    <a:pt x="1193876" y="871537"/>
                    <a:pt x="1196734" y="868679"/>
                  </a:cubicBezTo>
                  <a:close/>
                  <a:moveTo>
                    <a:pt x="1177684" y="865822"/>
                  </a:moveTo>
                  <a:cubicBezTo>
                    <a:pt x="1175779" y="871537"/>
                    <a:pt x="1173874" y="873442"/>
                    <a:pt x="1173874" y="877252"/>
                  </a:cubicBezTo>
                  <a:cubicBezTo>
                    <a:pt x="1175779" y="875347"/>
                    <a:pt x="1179589" y="866774"/>
                    <a:pt x="1177684" y="865822"/>
                  </a:cubicBezTo>
                  <a:close/>
                  <a:moveTo>
                    <a:pt x="1206259" y="857249"/>
                  </a:moveTo>
                  <a:cubicBezTo>
                    <a:pt x="1203401" y="862964"/>
                    <a:pt x="1200544" y="867727"/>
                    <a:pt x="1196734" y="865822"/>
                  </a:cubicBezTo>
                  <a:cubicBezTo>
                    <a:pt x="1200544" y="863917"/>
                    <a:pt x="1202449" y="857249"/>
                    <a:pt x="1206259" y="857249"/>
                  </a:cubicBezTo>
                  <a:close/>
                  <a:moveTo>
                    <a:pt x="1183399" y="853439"/>
                  </a:moveTo>
                  <a:cubicBezTo>
                    <a:pt x="1181494" y="862012"/>
                    <a:pt x="1180541" y="864869"/>
                    <a:pt x="1181494" y="870584"/>
                  </a:cubicBezTo>
                  <a:cubicBezTo>
                    <a:pt x="1182446" y="864869"/>
                    <a:pt x="1188161" y="858202"/>
                    <a:pt x="1186256" y="856297"/>
                  </a:cubicBezTo>
                  <a:cubicBezTo>
                    <a:pt x="1182446" y="863917"/>
                    <a:pt x="1184351" y="856297"/>
                    <a:pt x="1183399" y="853439"/>
                  </a:cubicBezTo>
                  <a:close/>
                  <a:moveTo>
                    <a:pt x="55639" y="853439"/>
                  </a:moveTo>
                  <a:cubicBezTo>
                    <a:pt x="57544" y="854391"/>
                    <a:pt x="60401" y="858202"/>
                    <a:pt x="59449" y="861059"/>
                  </a:cubicBezTo>
                  <a:cubicBezTo>
                    <a:pt x="60401" y="865822"/>
                    <a:pt x="58496" y="868679"/>
                    <a:pt x="54686" y="870584"/>
                  </a:cubicBezTo>
                  <a:cubicBezTo>
                    <a:pt x="53733" y="870584"/>
                    <a:pt x="52781" y="870584"/>
                    <a:pt x="52781" y="868679"/>
                  </a:cubicBezTo>
                  <a:cubicBezTo>
                    <a:pt x="52781" y="865822"/>
                    <a:pt x="52781" y="863916"/>
                    <a:pt x="52781" y="861059"/>
                  </a:cubicBezTo>
                  <a:cubicBezTo>
                    <a:pt x="52781" y="859154"/>
                    <a:pt x="52781" y="857249"/>
                    <a:pt x="52781" y="855344"/>
                  </a:cubicBezTo>
                  <a:cubicBezTo>
                    <a:pt x="53733" y="854391"/>
                    <a:pt x="54686" y="853439"/>
                    <a:pt x="55639" y="853439"/>
                  </a:cubicBezTo>
                  <a:close/>
                  <a:moveTo>
                    <a:pt x="1181494" y="844867"/>
                  </a:moveTo>
                  <a:cubicBezTo>
                    <a:pt x="1181494" y="848677"/>
                    <a:pt x="1176731" y="855344"/>
                    <a:pt x="1179589" y="855344"/>
                  </a:cubicBezTo>
                  <a:cubicBezTo>
                    <a:pt x="1179589" y="850582"/>
                    <a:pt x="1183399" y="846772"/>
                    <a:pt x="1181494" y="844867"/>
                  </a:cubicBezTo>
                  <a:close/>
                  <a:moveTo>
                    <a:pt x="1186256" y="808672"/>
                  </a:moveTo>
                  <a:cubicBezTo>
                    <a:pt x="1184351" y="810577"/>
                    <a:pt x="1184351" y="812482"/>
                    <a:pt x="1184351" y="813434"/>
                  </a:cubicBezTo>
                  <a:cubicBezTo>
                    <a:pt x="1184351" y="814387"/>
                    <a:pt x="1184351" y="815339"/>
                    <a:pt x="1185304" y="816292"/>
                  </a:cubicBezTo>
                  <a:cubicBezTo>
                    <a:pt x="1185304" y="813434"/>
                    <a:pt x="1188161" y="808672"/>
                    <a:pt x="1186256" y="808672"/>
                  </a:cubicBezTo>
                  <a:close/>
                  <a:moveTo>
                    <a:pt x="1198639" y="772477"/>
                  </a:moveTo>
                  <a:cubicBezTo>
                    <a:pt x="1201496" y="775334"/>
                    <a:pt x="1195781" y="784859"/>
                    <a:pt x="1194829" y="791527"/>
                  </a:cubicBezTo>
                  <a:cubicBezTo>
                    <a:pt x="1191971" y="791527"/>
                    <a:pt x="1196734" y="783907"/>
                    <a:pt x="1193876" y="784859"/>
                  </a:cubicBezTo>
                  <a:cubicBezTo>
                    <a:pt x="1196734" y="782002"/>
                    <a:pt x="1196734" y="779144"/>
                    <a:pt x="1198639" y="772477"/>
                  </a:cubicBezTo>
                  <a:close/>
                  <a:moveTo>
                    <a:pt x="1199591" y="764857"/>
                  </a:moveTo>
                  <a:cubicBezTo>
                    <a:pt x="1198639" y="764857"/>
                    <a:pt x="1197686" y="765809"/>
                    <a:pt x="1196734" y="765809"/>
                  </a:cubicBezTo>
                  <a:cubicBezTo>
                    <a:pt x="1196734" y="772477"/>
                    <a:pt x="1194829" y="778192"/>
                    <a:pt x="1193876" y="783907"/>
                  </a:cubicBezTo>
                  <a:cubicBezTo>
                    <a:pt x="1193876" y="784859"/>
                    <a:pt x="1193876" y="784859"/>
                    <a:pt x="1193876" y="784859"/>
                  </a:cubicBezTo>
                  <a:cubicBezTo>
                    <a:pt x="1192924" y="788669"/>
                    <a:pt x="1191971" y="791527"/>
                    <a:pt x="1191019" y="795337"/>
                  </a:cubicBezTo>
                  <a:cubicBezTo>
                    <a:pt x="1191019" y="796289"/>
                    <a:pt x="1191971" y="797242"/>
                    <a:pt x="1192924" y="795337"/>
                  </a:cubicBezTo>
                  <a:cubicBezTo>
                    <a:pt x="1194829" y="795337"/>
                    <a:pt x="1190066" y="802004"/>
                    <a:pt x="1193876" y="800099"/>
                  </a:cubicBezTo>
                  <a:cubicBezTo>
                    <a:pt x="1192924" y="802004"/>
                    <a:pt x="1192924" y="799147"/>
                    <a:pt x="1191971" y="799147"/>
                  </a:cubicBezTo>
                  <a:cubicBezTo>
                    <a:pt x="1191019" y="810577"/>
                    <a:pt x="1185304" y="822959"/>
                    <a:pt x="1184351" y="834389"/>
                  </a:cubicBezTo>
                  <a:cubicBezTo>
                    <a:pt x="1183399" y="832484"/>
                    <a:pt x="1182446" y="832484"/>
                    <a:pt x="1181494" y="835342"/>
                  </a:cubicBezTo>
                  <a:cubicBezTo>
                    <a:pt x="1183399" y="836294"/>
                    <a:pt x="1181494" y="844867"/>
                    <a:pt x="1184351" y="841057"/>
                  </a:cubicBezTo>
                  <a:cubicBezTo>
                    <a:pt x="1185304" y="842962"/>
                    <a:pt x="1183399" y="848677"/>
                    <a:pt x="1182446" y="849629"/>
                  </a:cubicBezTo>
                  <a:cubicBezTo>
                    <a:pt x="1182446" y="851534"/>
                    <a:pt x="1183399" y="851534"/>
                    <a:pt x="1186256" y="852487"/>
                  </a:cubicBezTo>
                  <a:cubicBezTo>
                    <a:pt x="1188161" y="844867"/>
                    <a:pt x="1191019" y="834389"/>
                    <a:pt x="1187209" y="835342"/>
                  </a:cubicBezTo>
                  <a:cubicBezTo>
                    <a:pt x="1188161" y="832484"/>
                    <a:pt x="1190066" y="835342"/>
                    <a:pt x="1191019" y="831532"/>
                  </a:cubicBezTo>
                  <a:cubicBezTo>
                    <a:pt x="1191019" y="823912"/>
                    <a:pt x="1190066" y="819149"/>
                    <a:pt x="1192924" y="803909"/>
                  </a:cubicBezTo>
                  <a:cubicBezTo>
                    <a:pt x="1194829" y="804862"/>
                    <a:pt x="1191019" y="812482"/>
                    <a:pt x="1192924" y="812482"/>
                  </a:cubicBezTo>
                  <a:cubicBezTo>
                    <a:pt x="1193876" y="809624"/>
                    <a:pt x="1196734" y="795337"/>
                    <a:pt x="1194829" y="792479"/>
                  </a:cubicBezTo>
                  <a:cubicBezTo>
                    <a:pt x="1195781" y="791527"/>
                    <a:pt x="1196734" y="792479"/>
                    <a:pt x="1198639" y="788669"/>
                  </a:cubicBezTo>
                  <a:cubicBezTo>
                    <a:pt x="1197686" y="784859"/>
                    <a:pt x="1199591" y="780097"/>
                    <a:pt x="1200544" y="776287"/>
                  </a:cubicBezTo>
                  <a:cubicBezTo>
                    <a:pt x="1201496" y="772477"/>
                    <a:pt x="1201496" y="767714"/>
                    <a:pt x="1199591" y="764857"/>
                  </a:cubicBezTo>
                  <a:close/>
                  <a:moveTo>
                    <a:pt x="1208164" y="736282"/>
                  </a:moveTo>
                  <a:cubicBezTo>
                    <a:pt x="1207211" y="736282"/>
                    <a:pt x="1206259" y="737234"/>
                    <a:pt x="1206259" y="737234"/>
                  </a:cubicBezTo>
                  <a:cubicBezTo>
                    <a:pt x="1206259" y="738187"/>
                    <a:pt x="1206259" y="740092"/>
                    <a:pt x="1206259" y="741044"/>
                  </a:cubicBezTo>
                  <a:cubicBezTo>
                    <a:pt x="1206259" y="739139"/>
                    <a:pt x="1207211" y="738187"/>
                    <a:pt x="1208164" y="736282"/>
                  </a:cubicBezTo>
                  <a:close/>
                  <a:moveTo>
                    <a:pt x="1210069" y="718184"/>
                  </a:moveTo>
                  <a:cubicBezTo>
                    <a:pt x="1209116" y="721042"/>
                    <a:pt x="1209116" y="722947"/>
                    <a:pt x="1208164" y="724852"/>
                  </a:cubicBezTo>
                  <a:cubicBezTo>
                    <a:pt x="1208164" y="726757"/>
                    <a:pt x="1209116" y="729614"/>
                    <a:pt x="1209116" y="731519"/>
                  </a:cubicBezTo>
                  <a:cubicBezTo>
                    <a:pt x="1209116" y="725804"/>
                    <a:pt x="1210069" y="723899"/>
                    <a:pt x="1210069" y="718184"/>
                  </a:cubicBezTo>
                  <a:close/>
                  <a:moveTo>
                    <a:pt x="1211974" y="693419"/>
                  </a:moveTo>
                  <a:cubicBezTo>
                    <a:pt x="1211021" y="694372"/>
                    <a:pt x="1211021" y="694372"/>
                    <a:pt x="1211021" y="695324"/>
                  </a:cubicBezTo>
                  <a:cubicBezTo>
                    <a:pt x="1211021" y="695324"/>
                    <a:pt x="1211021" y="696277"/>
                    <a:pt x="1211021" y="696277"/>
                  </a:cubicBezTo>
                  <a:cubicBezTo>
                    <a:pt x="1211021" y="696277"/>
                    <a:pt x="1211021" y="697229"/>
                    <a:pt x="1211021" y="697229"/>
                  </a:cubicBezTo>
                  <a:lnTo>
                    <a:pt x="1211929" y="702676"/>
                  </a:lnTo>
                  <a:lnTo>
                    <a:pt x="1211866" y="702781"/>
                  </a:lnTo>
                  <a:lnTo>
                    <a:pt x="1210069" y="700087"/>
                  </a:lnTo>
                  <a:cubicBezTo>
                    <a:pt x="1209116" y="702944"/>
                    <a:pt x="1208164" y="705802"/>
                    <a:pt x="1208164" y="709612"/>
                  </a:cubicBezTo>
                  <a:cubicBezTo>
                    <a:pt x="1209116" y="709612"/>
                    <a:pt x="1209116" y="711517"/>
                    <a:pt x="1209116" y="713422"/>
                  </a:cubicBezTo>
                  <a:cubicBezTo>
                    <a:pt x="1210069" y="709135"/>
                    <a:pt x="1209592" y="707707"/>
                    <a:pt x="1209592" y="706516"/>
                  </a:cubicBezTo>
                  <a:lnTo>
                    <a:pt x="1211866" y="702781"/>
                  </a:lnTo>
                  <a:lnTo>
                    <a:pt x="1211974" y="702944"/>
                  </a:lnTo>
                  <a:lnTo>
                    <a:pt x="1211929" y="702676"/>
                  </a:lnTo>
                  <a:lnTo>
                    <a:pt x="1212926" y="701039"/>
                  </a:lnTo>
                  <a:cubicBezTo>
                    <a:pt x="1213879" y="696277"/>
                    <a:pt x="1211974" y="696277"/>
                    <a:pt x="1211974" y="693419"/>
                  </a:cubicBezTo>
                  <a:close/>
                  <a:moveTo>
                    <a:pt x="1210069" y="654367"/>
                  </a:moveTo>
                  <a:cubicBezTo>
                    <a:pt x="1208164" y="655319"/>
                    <a:pt x="1207211" y="657224"/>
                    <a:pt x="1206259" y="659129"/>
                  </a:cubicBezTo>
                  <a:cubicBezTo>
                    <a:pt x="1206259" y="660082"/>
                    <a:pt x="1206259" y="660082"/>
                    <a:pt x="1206259" y="660082"/>
                  </a:cubicBezTo>
                  <a:cubicBezTo>
                    <a:pt x="1207211" y="662939"/>
                    <a:pt x="1207211" y="664844"/>
                    <a:pt x="1207211" y="667702"/>
                  </a:cubicBezTo>
                  <a:cubicBezTo>
                    <a:pt x="1208164" y="677227"/>
                    <a:pt x="1208164" y="685799"/>
                    <a:pt x="1208164" y="694372"/>
                  </a:cubicBezTo>
                  <a:cubicBezTo>
                    <a:pt x="1209116" y="691514"/>
                    <a:pt x="1210069" y="687704"/>
                    <a:pt x="1211021" y="682942"/>
                  </a:cubicBezTo>
                  <a:cubicBezTo>
                    <a:pt x="1211021" y="680084"/>
                    <a:pt x="1209116" y="681037"/>
                    <a:pt x="1208164" y="681037"/>
                  </a:cubicBezTo>
                  <a:cubicBezTo>
                    <a:pt x="1208164" y="678179"/>
                    <a:pt x="1210069" y="678179"/>
                    <a:pt x="1211021" y="678179"/>
                  </a:cubicBezTo>
                  <a:cubicBezTo>
                    <a:pt x="1211021" y="672464"/>
                    <a:pt x="1210069" y="667702"/>
                    <a:pt x="1210069" y="661987"/>
                  </a:cubicBezTo>
                  <a:cubicBezTo>
                    <a:pt x="1210069" y="659129"/>
                    <a:pt x="1210069" y="657224"/>
                    <a:pt x="1210069" y="654367"/>
                  </a:cubicBezTo>
                  <a:close/>
                  <a:moveTo>
                    <a:pt x="1232929" y="600074"/>
                  </a:moveTo>
                  <a:cubicBezTo>
                    <a:pt x="1231976" y="603884"/>
                    <a:pt x="1231024" y="611504"/>
                    <a:pt x="1234834" y="612457"/>
                  </a:cubicBezTo>
                  <a:cubicBezTo>
                    <a:pt x="1233881" y="606742"/>
                    <a:pt x="1233881" y="598169"/>
                    <a:pt x="1232929" y="600074"/>
                  </a:cubicBezTo>
                  <a:close/>
                  <a:moveTo>
                    <a:pt x="1228166" y="586739"/>
                  </a:moveTo>
                  <a:cubicBezTo>
                    <a:pt x="1229119" y="591502"/>
                    <a:pt x="1229119" y="595312"/>
                    <a:pt x="1228166" y="599122"/>
                  </a:cubicBezTo>
                  <a:cubicBezTo>
                    <a:pt x="1228166" y="600074"/>
                    <a:pt x="1228166" y="601979"/>
                    <a:pt x="1228166" y="602932"/>
                  </a:cubicBezTo>
                  <a:cubicBezTo>
                    <a:pt x="1231024" y="599122"/>
                    <a:pt x="1232929" y="588644"/>
                    <a:pt x="1228166" y="586739"/>
                  </a:cubicBezTo>
                  <a:close/>
                  <a:moveTo>
                    <a:pt x="1227214" y="576262"/>
                  </a:moveTo>
                  <a:cubicBezTo>
                    <a:pt x="1226261" y="578167"/>
                    <a:pt x="1227214" y="586739"/>
                    <a:pt x="1230071" y="584834"/>
                  </a:cubicBezTo>
                  <a:cubicBezTo>
                    <a:pt x="1229119" y="581024"/>
                    <a:pt x="1228166" y="578167"/>
                    <a:pt x="1227214" y="576262"/>
                  </a:cubicBezTo>
                  <a:close/>
                  <a:moveTo>
                    <a:pt x="1228166" y="566737"/>
                  </a:moveTo>
                  <a:cubicBezTo>
                    <a:pt x="1227214" y="568642"/>
                    <a:pt x="1226261" y="569594"/>
                    <a:pt x="1226261" y="570547"/>
                  </a:cubicBezTo>
                  <a:cubicBezTo>
                    <a:pt x="1226261" y="571499"/>
                    <a:pt x="1226261" y="572452"/>
                    <a:pt x="1227214" y="572452"/>
                  </a:cubicBezTo>
                  <a:cubicBezTo>
                    <a:pt x="1228166" y="571499"/>
                    <a:pt x="1228166" y="569594"/>
                    <a:pt x="1228166" y="566737"/>
                  </a:cubicBezTo>
                  <a:close/>
                  <a:moveTo>
                    <a:pt x="1224356" y="554354"/>
                  </a:moveTo>
                  <a:cubicBezTo>
                    <a:pt x="1224356" y="555307"/>
                    <a:pt x="1224356" y="555307"/>
                    <a:pt x="1224356" y="556259"/>
                  </a:cubicBezTo>
                  <a:cubicBezTo>
                    <a:pt x="1225309" y="556259"/>
                    <a:pt x="1225309" y="557212"/>
                    <a:pt x="1226261" y="557212"/>
                  </a:cubicBezTo>
                  <a:cubicBezTo>
                    <a:pt x="1225309" y="556259"/>
                    <a:pt x="1225309" y="555307"/>
                    <a:pt x="1224356" y="554354"/>
                  </a:cubicBezTo>
                  <a:close/>
                  <a:moveTo>
                    <a:pt x="1217689" y="538162"/>
                  </a:moveTo>
                  <a:cubicBezTo>
                    <a:pt x="1215784" y="538162"/>
                    <a:pt x="1213879" y="540067"/>
                    <a:pt x="1214831" y="541972"/>
                  </a:cubicBezTo>
                  <a:cubicBezTo>
                    <a:pt x="1214831" y="541972"/>
                    <a:pt x="1214831" y="542924"/>
                    <a:pt x="1215784" y="543877"/>
                  </a:cubicBezTo>
                  <a:cubicBezTo>
                    <a:pt x="1216736" y="544829"/>
                    <a:pt x="1217689" y="545782"/>
                    <a:pt x="1218641" y="546734"/>
                  </a:cubicBezTo>
                  <a:cubicBezTo>
                    <a:pt x="1218641" y="547687"/>
                    <a:pt x="1218641" y="547687"/>
                    <a:pt x="1218641" y="548639"/>
                  </a:cubicBezTo>
                  <a:cubicBezTo>
                    <a:pt x="1219594" y="549592"/>
                    <a:pt x="1219594" y="550544"/>
                    <a:pt x="1220546" y="551497"/>
                  </a:cubicBezTo>
                  <a:cubicBezTo>
                    <a:pt x="1220546" y="551497"/>
                    <a:pt x="1221499" y="550544"/>
                    <a:pt x="1221499" y="548639"/>
                  </a:cubicBezTo>
                  <a:cubicBezTo>
                    <a:pt x="1220546" y="549592"/>
                    <a:pt x="1217689" y="544829"/>
                    <a:pt x="1219594" y="540067"/>
                  </a:cubicBezTo>
                  <a:cubicBezTo>
                    <a:pt x="1218641" y="539114"/>
                    <a:pt x="1217689" y="539114"/>
                    <a:pt x="1217689" y="538162"/>
                  </a:cubicBezTo>
                  <a:close/>
                  <a:moveTo>
                    <a:pt x="1213879" y="512444"/>
                  </a:moveTo>
                  <a:cubicBezTo>
                    <a:pt x="1211974" y="511492"/>
                    <a:pt x="1212926" y="513397"/>
                    <a:pt x="1211974" y="517207"/>
                  </a:cubicBezTo>
                  <a:cubicBezTo>
                    <a:pt x="1212926" y="517207"/>
                    <a:pt x="1212926" y="518159"/>
                    <a:pt x="1213879" y="519112"/>
                  </a:cubicBezTo>
                  <a:cubicBezTo>
                    <a:pt x="1214831" y="519112"/>
                    <a:pt x="1214831" y="519112"/>
                    <a:pt x="1214831" y="519112"/>
                  </a:cubicBezTo>
                  <a:cubicBezTo>
                    <a:pt x="1214831" y="517207"/>
                    <a:pt x="1214831" y="515302"/>
                    <a:pt x="1213879" y="512444"/>
                  </a:cubicBezTo>
                  <a:close/>
                  <a:moveTo>
                    <a:pt x="1208164" y="496252"/>
                  </a:moveTo>
                  <a:cubicBezTo>
                    <a:pt x="1208164" y="496252"/>
                    <a:pt x="1208164" y="497204"/>
                    <a:pt x="1208164" y="498157"/>
                  </a:cubicBezTo>
                  <a:cubicBezTo>
                    <a:pt x="1209116" y="502919"/>
                    <a:pt x="1210069" y="507682"/>
                    <a:pt x="1211021" y="511492"/>
                  </a:cubicBezTo>
                  <a:cubicBezTo>
                    <a:pt x="1211974" y="509587"/>
                    <a:pt x="1212926" y="508634"/>
                    <a:pt x="1211974" y="504824"/>
                  </a:cubicBezTo>
                  <a:cubicBezTo>
                    <a:pt x="1208164" y="503872"/>
                    <a:pt x="1211974" y="504824"/>
                    <a:pt x="1208164" y="496252"/>
                  </a:cubicBezTo>
                  <a:close/>
                  <a:moveTo>
                    <a:pt x="26111" y="493394"/>
                  </a:moveTo>
                  <a:cubicBezTo>
                    <a:pt x="25159" y="494347"/>
                    <a:pt x="25159" y="495299"/>
                    <a:pt x="24206" y="495299"/>
                  </a:cubicBezTo>
                  <a:cubicBezTo>
                    <a:pt x="24206" y="495299"/>
                    <a:pt x="24206" y="494347"/>
                    <a:pt x="24206" y="494347"/>
                  </a:cubicBezTo>
                  <a:cubicBezTo>
                    <a:pt x="24206" y="494347"/>
                    <a:pt x="25159" y="493394"/>
                    <a:pt x="26111" y="493394"/>
                  </a:cubicBezTo>
                  <a:close/>
                  <a:moveTo>
                    <a:pt x="1213879" y="488632"/>
                  </a:moveTo>
                  <a:cubicBezTo>
                    <a:pt x="1212926" y="489584"/>
                    <a:pt x="1212926" y="490537"/>
                    <a:pt x="1211974" y="490537"/>
                  </a:cubicBezTo>
                  <a:cubicBezTo>
                    <a:pt x="1212926" y="492442"/>
                    <a:pt x="1213879" y="493394"/>
                    <a:pt x="1213879" y="495299"/>
                  </a:cubicBezTo>
                  <a:cubicBezTo>
                    <a:pt x="1212926" y="495299"/>
                    <a:pt x="1210069" y="489584"/>
                    <a:pt x="1211021" y="494347"/>
                  </a:cubicBezTo>
                  <a:cubicBezTo>
                    <a:pt x="1213879" y="495299"/>
                    <a:pt x="1211974" y="499109"/>
                    <a:pt x="1212926" y="501967"/>
                  </a:cubicBezTo>
                  <a:lnTo>
                    <a:pt x="1215784" y="501014"/>
                  </a:lnTo>
                  <a:cubicBezTo>
                    <a:pt x="1215784" y="495299"/>
                    <a:pt x="1214831" y="491489"/>
                    <a:pt x="1213879" y="488632"/>
                  </a:cubicBezTo>
                  <a:close/>
                  <a:moveTo>
                    <a:pt x="41352" y="468630"/>
                  </a:moveTo>
                  <a:cubicBezTo>
                    <a:pt x="42304" y="466725"/>
                    <a:pt x="43257" y="466725"/>
                    <a:pt x="44209" y="468630"/>
                  </a:cubicBezTo>
                  <a:cubicBezTo>
                    <a:pt x="44209" y="468630"/>
                    <a:pt x="43257" y="469582"/>
                    <a:pt x="43257" y="469582"/>
                  </a:cubicBezTo>
                  <a:cubicBezTo>
                    <a:pt x="42304" y="468630"/>
                    <a:pt x="42304" y="468630"/>
                    <a:pt x="41352" y="468630"/>
                  </a:cubicBezTo>
                  <a:close/>
                  <a:moveTo>
                    <a:pt x="1209116" y="468629"/>
                  </a:moveTo>
                  <a:cubicBezTo>
                    <a:pt x="1208164" y="468629"/>
                    <a:pt x="1208164" y="469582"/>
                    <a:pt x="1207211" y="469582"/>
                  </a:cubicBezTo>
                  <a:cubicBezTo>
                    <a:pt x="1207211" y="471487"/>
                    <a:pt x="1208164" y="474344"/>
                    <a:pt x="1209116" y="474344"/>
                  </a:cubicBezTo>
                  <a:cubicBezTo>
                    <a:pt x="1209116" y="472439"/>
                    <a:pt x="1211021" y="472439"/>
                    <a:pt x="1209116" y="468629"/>
                  </a:cubicBezTo>
                  <a:close/>
                  <a:moveTo>
                    <a:pt x="37541" y="463867"/>
                  </a:moveTo>
                  <a:cubicBezTo>
                    <a:pt x="35636" y="468630"/>
                    <a:pt x="32779" y="474344"/>
                    <a:pt x="30874" y="482917"/>
                  </a:cubicBezTo>
                  <a:cubicBezTo>
                    <a:pt x="29921" y="484822"/>
                    <a:pt x="30874" y="479107"/>
                    <a:pt x="31826" y="473392"/>
                  </a:cubicBezTo>
                  <a:cubicBezTo>
                    <a:pt x="33731" y="468630"/>
                    <a:pt x="35636" y="463867"/>
                    <a:pt x="37541" y="463867"/>
                  </a:cubicBezTo>
                  <a:close/>
                  <a:moveTo>
                    <a:pt x="1195781" y="460057"/>
                  </a:moveTo>
                  <a:cubicBezTo>
                    <a:pt x="1195781" y="460057"/>
                    <a:pt x="1194829" y="461009"/>
                    <a:pt x="1194829" y="461009"/>
                  </a:cubicBezTo>
                  <a:cubicBezTo>
                    <a:pt x="1194829" y="463867"/>
                    <a:pt x="1197686" y="465772"/>
                    <a:pt x="1197686" y="467677"/>
                  </a:cubicBezTo>
                  <a:cubicBezTo>
                    <a:pt x="1198639" y="469582"/>
                    <a:pt x="1196734" y="472439"/>
                    <a:pt x="1195781" y="474344"/>
                  </a:cubicBezTo>
                  <a:cubicBezTo>
                    <a:pt x="1195781" y="475297"/>
                    <a:pt x="1196734" y="477202"/>
                    <a:pt x="1197686" y="477202"/>
                  </a:cubicBezTo>
                  <a:cubicBezTo>
                    <a:pt x="1200544" y="477202"/>
                    <a:pt x="1202449" y="477202"/>
                    <a:pt x="1205306" y="477202"/>
                  </a:cubicBezTo>
                  <a:cubicBezTo>
                    <a:pt x="1204354" y="476249"/>
                    <a:pt x="1204354" y="475297"/>
                    <a:pt x="1204354" y="474344"/>
                  </a:cubicBezTo>
                  <a:cubicBezTo>
                    <a:pt x="1199591" y="470534"/>
                    <a:pt x="1203401" y="468629"/>
                    <a:pt x="1205306" y="475297"/>
                  </a:cubicBezTo>
                  <a:cubicBezTo>
                    <a:pt x="1205306" y="475297"/>
                    <a:pt x="1205306" y="473392"/>
                    <a:pt x="1206259" y="473392"/>
                  </a:cubicBezTo>
                  <a:cubicBezTo>
                    <a:pt x="1206259" y="472439"/>
                    <a:pt x="1205306" y="470534"/>
                    <a:pt x="1205306" y="469582"/>
                  </a:cubicBezTo>
                  <a:cubicBezTo>
                    <a:pt x="1204354" y="469582"/>
                    <a:pt x="1202449" y="469582"/>
                    <a:pt x="1202449" y="467677"/>
                  </a:cubicBezTo>
                  <a:cubicBezTo>
                    <a:pt x="1201496" y="463867"/>
                    <a:pt x="1199591" y="461962"/>
                    <a:pt x="1196734" y="460057"/>
                  </a:cubicBezTo>
                  <a:cubicBezTo>
                    <a:pt x="1196734" y="460057"/>
                    <a:pt x="1195781" y="460057"/>
                    <a:pt x="1195781" y="460057"/>
                  </a:cubicBezTo>
                  <a:close/>
                  <a:moveTo>
                    <a:pt x="57544" y="441007"/>
                  </a:moveTo>
                  <a:cubicBezTo>
                    <a:pt x="59449" y="440054"/>
                    <a:pt x="60402" y="441959"/>
                    <a:pt x="60402" y="442912"/>
                  </a:cubicBezTo>
                  <a:cubicBezTo>
                    <a:pt x="59449" y="442912"/>
                    <a:pt x="58496" y="441959"/>
                    <a:pt x="57544" y="441959"/>
                  </a:cubicBezTo>
                  <a:cubicBezTo>
                    <a:pt x="57544" y="441959"/>
                    <a:pt x="57544" y="441007"/>
                    <a:pt x="57544" y="441007"/>
                  </a:cubicBezTo>
                  <a:close/>
                  <a:moveTo>
                    <a:pt x="1184352" y="432435"/>
                  </a:moveTo>
                  <a:cubicBezTo>
                    <a:pt x="1186257" y="430530"/>
                    <a:pt x="1187209" y="432435"/>
                    <a:pt x="1188162" y="432435"/>
                  </a:cubicBezTo>
                  <a:cubicBezTo>
                    <a:pt x="1189115" y="436245"/>
                    <a:pt x="1184352" y="437197"/>
                    <a:pt x="1188162" y="442912"/>
                  </a:cubicBezTo>
                  <a:cubicBezTo>
                    <a:pt x="1188162" y="447675"/>
                    <a:pt x="1185304" y="440055"/>
                    <a:pt x="1184352" y="441007"/>
                  </a:cubicBezTo>
                  <a:cubicBezTo>
                    <a:pt x="1184352" y="438150"/>
                    <a:pt x="1186257" y="436245"/>
                    <a:pt x="1184352" y="432435"/>
                  </a:cubicBezTo>
                  <a:close/>
                  <a:moveTo>
                    <a:pt x="1180541" y="419099"/>
                  </a:moveTo>
                  <a:cubicBezTo>
                    <a:pt x="1185304" y="418147"/>
                    <a:pt x="1181493" y="428624"/>
                    <a:pt x="1185304" y="426719"/>
                  </a:cubicBezTo>
                  <a:cubicBezTo>
                    <a:pt x="1185304" y="428624"/>
                    <a:pt x="1183399" y="428624"/>
                    <a:pt x="1182446" y="429577"/>
                  </a:cubicBezTo>
                  <a:cubicBezTo>
                    <a:pt x="1181493" y="424814"/>
                    <a:pt x="1181493" y="422909"/>
                    <a:pt x="1180541" y="419099"/>
                  </a:cubicBezTo>
                  <a:close/>
                  <a:moveTo>
                    <a:pt x="1184352" y="410527"/>
                  </a:moveTo>
                  <a:cubicBezTo>
                    <a:pt x="1186257" y="407669"/>
                    <a:pt x="1190067" y="419099"/>
                    <a:pt x="1187209" y="418147"/>
                  </a:cubicBezTo>
                  <a:close/>
                  <a:moveTo>
                    <a:pt x="1164349" y="402907"/>
                  </a:moveTo>
                  <a:cubicBezTo>
                    <a:pt x="1164349" y="403859"/>
                    <a:pt x="1164349" y="404812"/>
                    <a:pt x="1164349" y="405764"/>
                  </a:cubicBezTo>
                  <a:cubicBezTo>
                    <a:pt x="1165301" y="406717"/>
                    <a:pt x="1165301" y="408622"/>
                    <a:pt x="1166254" y="409574"/>
                  </a:cubicBezTo>
                  <a:cubicBezTo>
                    <a:pt x="1167206" y="408622"/>
                    <a:pt x="1168159" y="409574"/>
                    <a:pt x="1169111" y="409574"/>
                  </a:cubicBezTo>
                  <a:cubicBezTo>
                    <a:pt x="1167206" y="406717"/>
                    <a:pt x="1165301" y="404812"/>
                    <a:pt x="1164349" y="402907"/>
                  </a:cubicBezTo>
                  <a:close/>
                  <a:moveTo>
                    <a:pt x="1184352" y="397192"/>
                  </a:moveTo>
                  <a:cubicBezTo>
                    <a:pt x="1187209" y="397192"/>
                    <a:pt x="1189115" y="402907"/>
                    <a:pt x="1191972" y="401955"/>
                  </a:cubicBezTo>
                  <a:cubicBezTo>
                    <a:pt x="1191972" y="407669"/>
                    <a:pt x="1185304" y="396239"/>
                    <a:pt x="1186257" y="404812"/>
                  </a:cubicBezTo>
                  <a:cubicBezTo>
                    <a:pt x="1183400" y="400049"/>
                    <a:pt x="1188162" y="401955"/>
                    <a:pt x="1184352" y="397192"/>
                  </a:cubicBezTo>
                  <a:close/>
                  <a:moveTo>
                    <a:pt x="1131964" y="378142"/>
                  </a:moveTo>
                  <a:cubicBezTo>
                    <a:pt x="1129106" y="380047"/>
                    <a:pt x="1129106" y="382904"/>
                    <a:pt x="1131011" y="384809"/>
                  </a:cubicBezTo>
                  <a:cubicBezTo>
                    <a:pt x="1134821" y="389572"/>
                    <a:pt x="1136726" y="390524"/>
                    <a:pt x="1140536" y="389572"/>
                  </a:cubicBezTo>
                  <a:cubicBezTo>
                    <a:pt x="1137679" y="384809"/>
                    <a:pt x="1135774" y="380999"/>
                    <a:pt x="1132916" y="378142"/>
                  </a:cubicBezTo>
                  <a:cubicBezTo>
                    <a:pt x="1131964" y="378142"/>
                    <a:pt x="1131964" y="378142"/>
                    <a:pt x="1131964" y="378142"/>
                  </a:cubicBezTo>
                  <a:close/>
                  <a:moveTo>
                    <a:pt x="1134821" y="336232"/>
                  </a:moveTo>
                  <a:cubicBezTo>
                    <a:pt x="1141489" y="341947"/>
                    <a:pt x="1139584" y="345757"/>
                    <a:pt x="1146251" y="352425"/>
                  </a:cubicBezTo>
                  <a:cubicBezTo>
                    <a:pt x="1142441" y="354330"/>
                    <a:pt x="1134821" y="338137"/>
                    <a:pt x="1134821" y="336232"/>
                  </a:cubicBezTo>
                  <a:close/>
                  <a:moveTo>
                    <a:pt x="188036" y="329564"/>
                  </a:moveTo>
                  <a:cubicBezTo>
                    <a:pt x="188989" y="329564"/>
                    <a:pt x="189941" y="330517"/>
                    <a:pt x="189941" y="331469"/>
                  </a:cubicBezTo>
                  <a:cubicBezTo>
                    <a:pt x="188989" y="332422"/>
                    <a:pt x="188036" y="332422"/>
                    <a:pt x="187084" y="332422"/>
                  </a:cubicBezTo>
                  <a:cubicBezTo>
                    <a:pt x="187084" y="331469"/>
                    <a:pt x="187084" y="329564"/>
                    <a:pt x="188036" y="329564"/>
                  </a:cubicBezTo>
                  <a:close/>
                  <a:moveTo>
                    <a:pt x="174070" y="290719"/>
                  </a:moveTo>
                  <a:lnTo>
                    <a:pt x="161366" y="307657"/>
                  </a:lnTo>
                  <a:cubicBezTo>
                    <a:pt x="155651" y="314324"/>
                    <a:pt x="148984" y="320992"/>
                    <a:pt x="142316" y="327659"/>
                  </a:cubicBezTo>
                  <a:cubicBezTo>
                    <a:pt x="142316" y="318134"/>
                    <a:pt x="151841" y="316229"/>
                    <a:pt x="156604" y="310514"/>
                  </a:cubicBezTo>
                  <a:close/>
                  <a:moveTo>
                    <a:pt x="176801" y="287624"/>
                  </a:moveTo>
                  <a:lnTo>
                    <a:pt x="174070" y="290719"/>
                  </a:lnTo>
                  <a:lnTo>
                    <a:pt x="175654" y="288607"/>
                  </a:lnTo>
                  <a:close/>
                  <a:moveTo>
                    <a:pt x="1121486" y="278130"/>
                  </a:moveTo>
                  <a:lnTo>
                    <a:pt x="1124344" y="281940"/>
                  </a:lnTo>
                  <a:cubicBezTo>
                    <a:pt x="1125296" y="283845"/>
                    <a:pt x="1122439" y="285750"/>
                    <a:pt x="1119581" y="281940"/>
                  </a:cubicBezTo>
                  <a:cubicBezTo>
                    <a:pt x="1122439" y="281940"/>
                    <a:pt x="1120533" y="279082"/>
                    <a:pt x="1121486" y="278130"/>
                  </a:cubicBezTo>
                  <a:close/>
                  <a:moveTo>
                    <a:pt x="1060526" y="260032"/>
                  </a:moveTo>
                  <a:cubicBezTo>
                    <a:pt x="1062431" y="264794"/>
                    <a:pt x="1063384" y="268604"/>
                    <a:pt x="1067194" y="269557"/>
                  </a:cubicBezTo>
                  <a:cubicBezTo>
                    <a:pt x="1067194" y="268604"/>
                    <a:pt x="1067194" y="268604"/>
                    <a:pt x="1067194" y="268604"/>
                  </a:cubicBezTo>
                  <a:cubicBezTo>
                    <a:pt x="1066241" y="267652"/>
                    <a:pt x="1066241" y="267652"/>
                    <a:pt x="1065289" y="266699"/>
                  </a:cubicBezTo>
                  <a:cubicBezTo>
                    <a:pt x="1063384" y="264794"/>
                    <a:pt x="1061479" y="262889"/>
                    <a:pt x="1060526" y="260032"/>
                  </a:cubicBezTo>
                  <a:close/>
                  <a:moveTo>
                    <a:pt x="1021665" y="248144"/>
                  </a:moveTo>
                  <a:lnTo>
                    <a:pt x="1022427" y="248602"/>
                  </a:lnTo>
                  <a:cubicBezTo>
                    <a:pt x="1021475" y="249554"/>
                    <a:pt x="1021475" y="250507"/>
                    <a:pt x="1022427" y="252412"/>
                  </a:cubicBezTo>
                  <a:close/>
                  <a:moveTo>
                    <a:pt x="1016712" y="239077"/>
                  </a:moveTo>
                  <a:cubicBezTo>
                    <a:pt x="1017664" y="238124"/>
                    <a:pt x="1019569" y="240029"/>
                    <a:pt x="1018617" y="239077"/>
                  </a:cubicBezTo>
                  <a:cubicBezTo>
                    <a:pt x="1018141" y="241458"/>
                    <a:pt x="1019807" y="243601"/>
                    <a:pt x="1021236" y="245744"/>
                  </a:cubicBezTo>
                  <a:lnTo>
                    <a:pt x="1021665" y="248144"/>
                  </a:lnTo>
                  <a:lnTo>
                    <a:pt x="1017664" y="245744"/>
                  </a:lnTo>
                  <a:cubicBezTo>
                    <a:pt x="1017664" y="243839"/>
                    <a:pt x="1018617" y="241934"/>
                    <a:pt x="1016712" y="239077"/>
                  </a:cubicBezTo>
                  <a:close/>
                  <a:moveTo>
                    <a:pt x="1086244" y="230505"/>
                  </a:moveTo>
                  <a:cubicBezTo>
                    <a:pt x="1085292" y="230505"/>
                    <a:pt x="1084339" y="231457"/>
                    <a:pt x="1085292" y="233362"/>
                  </a:cubicBezTo>
                  <a:cubicBezTo>
                    <a:pt x="1086244" y="229552"/>
                    <a:pt x="1091006" y="240030"/>
                    <a:pt x="1091959" y="236220"/>
                  </a:cubicBezTo>
                  <a:cubicBezTo>
                    <a:pt x="1090054" y="233362"/>
                    <a:pt x="1088149" y="231457"/>
                    <a:pt x="1086244" y="230505"/>
                  </a:cubicBezTo>
                  <a:close/>
                  <a:moveTo>
                    <a:pt x="990041" y="220027"/>
                  </a:moveTo>
                  <a:cubicBezTo>
                    <a:pt x="998614" y="225742"/>
                    <a:pt x="1010043" y="228599"/>
                    <a:pt x="1014806" y="237172"/>
                  </a:cubicBezTo>
                  <a:cubicBezTo>
                    <a:pt x="1013854" y="238124"/>
                    <a:pt x="1010043" y="232409"/>
                    <a:pt x="1008139" y="231457"/>
                  </a:cubicBezTo>
                  <a:cubicBezTo>
                    <a:pt x="1007186" y="233362"/>
                    <a:pt x="1011949" y="236219"/>
                    <a:pt x="1014806" y="239077"/>
                  </a:cubicBezTo>
                  <a:cubicBezTo>
                    <a:pt x="1009091" y="236219"/>
                    <a:pt x="994804" y="225742"/>
                    <a:pt x="990041" y="220027"/>
                  </a:cubicBezTo>
                  <a:close/>
                  <a:moveTo>
                    <a:pt x="328054" y="215264"/>
                  </a:moveTo>
                  <a:cubicBezTo>
                    <a:pt x="324244" y="219074"/>
                    <a:pt x="323292" y="217169"/>
                    <a:pt x="319482" y="219074"/>
                  </a:cubicBezTo>
                  <a:cubicBezTo>
                    <a:pt x="317577" y="217169"/>
                    <a:pt x="328054" y="212407"/>
                    <a:pt x="328054" y="215264"/>
                  </a:cubicBezTo>
                  <a:close/>
                  <a:moveTo>
                    <a:pt x="1061479" y="213359"/>
                  </a:moveTo>
                  <a:cubicBezTo>
                    <a:pt x="1066241" y="218122"/>
                    <a:pt x="1067194" y="222884"/>
                    <a:pt x="1065289" y="225742"/>
                  </a:cubicBezTo>
                  <a:cubicBezTo>
                    <a:pt x="1065289" y="221931"/>
                    <a:pt x="1058621" y="216217"/>
                    <a:pt x="1061479" y="213359"/>
                  </a:cubicBezTo>
                  <a:close/>
                  <a:moveTo>
                    <a:pt x="1018616" y="210502"/>
                  </a:moveTo>
                  <a:cubicBezTo>
                    <a:pt x="1019569" y="211454"/>
                    <a:pt x="1023379" y="217169"/>
                    <a:pt x="1024331" y="215264"/>
                  </a:cubicBezTo>
                  <a:cubicBezTo>
                    <a:pt x="1023379" y="213359"/>
                    <a:pt x="1021474" y="209549"/>
                    <a:pt x="1018616" y="210502"/>
                  </a:cubicBezTo>
                  <a:close/>
                  <a:moveTo>
                    <a:pt x="967181" y="197167"/>
                  </a:moveTo>
                  <a:cubicBezTo>
                    <a:pt x="969086" y="196215"/>
                    <a:pt x="970991" y="197167"/>
                    <a:pt x="971944" y="197167"/>
                  </a:cubicBezTo>
                  <a:cubicBezTo>
                    <a:pt x="970039" y="201930"/>
                    <a:pt x="989089" y="214312"/>
                    <a:pt x="994804" y="217170"/>
                  </a:cubicBezTo>
                  <a:cubicBezTo>
                    <a:pt x="996708" y="219075"/>
                    <a:pt x="999566" y="221932"/>
                    <a:pt x="997661" y="222885"/>
                  </a:cubicBezTo>
                  <a:cubicBezTo>
                    <a:pt x="993851" y="218122"/>
                    <a:pt x="991946" y="219075"/>
                    <a:pt x="988136" y="216217"/>
                  </a:cubicBezTo>
                  <a:cubicBezTo>
                    <a:pt x="988136" y="217170"/>
                    <a:pt x="989089" y="218122"/>
                    <a:pt x="990041" y="219075"/>
                  </a:cubicBezTo>
                  <a:cubicBezTo>
                    <a:pt x="981469" y="218122"/>
                    <a:pt x="973849" y="204787"/>
                    <a:pt x="967181" y="197167"/>
                  </a:cubicBezTo>
                  <a:close/>
                  <a:moveTo>
                    <a:pt x="501409" y="194309"/>
                  </a:moveTo>
                  <a:cubicBezTo>
                    <a:pt x="497599" y="194309"/>
                    <a:pt x="493789" y="194309"/>
                    <a:pt x="489026" y="195262"/>
                  </a:cubicBezTo>
                  <a:cubicBezTo>
                    <a:pt x="483311" y="196214"/>
                    <a:pt x="477596" y="197167"/>
                    <a:pt x="470929" y="200024"/>
                  </a:cubicBezTo>
                  <a:cubicBezTo>
                    <a:pt x="472834" y="201929"/>
                    <a:pt x="474739" y="203834"/>
                    <a:pt x="477596" y="200977"/>
                  </a:cubicBezTo>
                  <a:cubicBezTo>
                    <a:pt x="482359" y="197167"/>
                    <a:pt x="489979" y="201929"/>
                    <a:pt x="493789" y="196214"/>
                  </a:cubicBezTo>
                  <a:cubicBezTo>
                    <a:pt x="494741" y="195262"/>
                    <a:pt x="496646" y="195262"/>
                    <a:pt x="497599" y="195262"/>
                  </a:cubicBezTo>
                  <a:cubicBezTo>
                    <a:pt x="499504" y="195262"/>
                    <a:pt x="500456" y="195262"/>
                    <a:pt x="501409" y="194309"/>
                  </a:cubicBezTo>
                  <a:close/>
                  <a:moveTo>
                    <a:pt x="939559" y="192405"/>
                  </a:moveTo>
                  <a:cubicBezTo>
                    <a:pt x="942417" y="192405"/>
                    <a:pt x="950037" y="200025"/>
                    <a:pt x="950037" y="201930"/>
                  </a:cubicBezTo>
                  <a:cubicBezTo>
                    <a:pt x="947179" y="199072"/>
                    <a:pt x="943369" y="195262"/>
                    <a:pt x="939559" y="192405"/>
                  </a:cubicBezTo>
                  <a:close/>
                  <a:moveTo>
                    <a:pt x="526174" y="188594"/>
                  </a:moveTo>
                  <a:cubicBezTo>
                    <a:pt x="522364" y="189547"/>
                    <a:pt x="517601" y="189547"/>
                    <a:pt x="512839" y="190499"/>
                  </a:cubicBezTo>
                  <a:cubicBezTo>
                    <a:pt x="515696" y="194309"/>
                    <a:pt x="517601" y="194309"/>
                    <a:pt x="522364" y="191452"/>
                  </a:cubicBezTo>
                  <a:cubicBezTo>
                    <a:pt x="523316" y="191452"/>
                    <a:pt x="524269" y="190499"/>
                    <a:pt x="525221" y="190499"/>
                  </a:cubicBezTo>
                  <a:cubicBezTo>
                    <a:pt x="527126" y="194309"/>
                    <a:pt x="529031" y="195262"/>
                    <a:pt x="531889" y="193356"/>
                  </a:cubicBezTo>
                  <a:cubicBezTo>
                    <a:pt x="533794" y="192404"/>
                    <a:pt x="535699" y="190499"/>
                    <a:pt x="536651" y="188594"/>
                  </a:cubicBezTo>
                  <a:cubicBezTo>
                    <a:pt x="533794" y="188594"/>
                    <a:pt x="531889" y="188594"/>
                    <a:pt x="529031" y="188594"/>
                  </a:cubicBezTo>
                  <a:cubicBezTo>
                    <a:pt x="529031" y="189547"/>
                    <a:pt x="528079" y="190499"/>
                    <a:pt x="526174" y="190499"/>
                  </a:cubicBezTo>
                  <a:cubicBezTo>
                    <a:pt x="526174" y="189547"/>
                    <a:pt x="526174" y="189547"/>
                    <a:pt x="526174" y="188594"/>
                  </a:cubicBezTo>
                  <a:close/>
                  <a:moveTo>
                    <a:pt x="956704" y="186690"/>
                  </a:moveTo>
                  <a:cubicBezTo>
                    <a:pt x="957657" y="187643"/>
                    <a:pt x="957657" y="188595"/>
                    <a:pt x="958609" y="188595"/>
                  </a:cubicBezTo>
                  <a:cubicBezTo>
                    <a:pt x="960514" y="189547"/>
                    <a:pt x="961467" y="188595"/>
                    <a:pt x="962419" y="188595"/>
                  </a:cubicBezTo>
                  <a:cubicBezTo>
                    <a:pt x="963372" y="189547"/>
                    <a:pt x="962419" y="190500"/>
                    <a:pt x="961467" y="189547"/>
                  </a:cubicBezTo>
                  <a:cubicBezTo>
                    <a:pt x="960514" y="191453"/>
                    <a:pt x="962419" y="191453"/>
                    <a:pt x="965277" y="193357"/>
                  </a:cubicBezTo>
                  <a:cubicBezTo>
                    <a:pt x="969087" y="197168"/>
                    <a:pt x="960514" y="189547"/>
                    <a:pt x="961467" y="193357"/>
                  </a:cubicBezTo>
                  <a:cubicBezTo>
                    <a:pt x="957657" y="190500"/>
                    <a:pt x="954799" y="188595"/>
                    <a:pt x="956704" y="186690"/>
                  </a:cubicBezTo>
                  <a:close/>
                  <a:moveTo>
                    <a:pt x="548081" y="185737"/>
                  </a:moveTo>
                  <a:cubicBezTo>
                    <a:pt x="544271" y="185737"/>
                    <a:pt x="541414" y="185737"/>
                    <a:pt x="537604" y="187642"/>
                  </a:cubicBezTo>
                  <a:cubicBezTo>
                    <a:pt x="539509" y="187642"/>
                    <a:pt x="541414" y="187642"/>
                    <a:pt x="542366" y="187642"/>
                  </a:cubicBezTo>
                  <a:cubicBezTo>
                    <a:pt x="542366" y="187642"/>
                    <a:pt x="543319" y="187642"/>
                    <a:pt x="543319" y="187642"/>
                  </a:cubicBezTo>
                  <a:cubicBezTo>
                    <a:pt x="545224" y="187642"/>
                    <a:pt x="547129" y="186689"/>
                    <a:pt x="548081" y="185737"/>
                  </a:cubicBezTo>
                  <a:close/>
                  <a:moveTo>
                    <a:pt x="1023379" y="170497"/>
                  </a:moveTo>
                  <a:cubicBezTo>
                    <a:pt x="1026237" y="173355"/>
                    <a:pt x="1029094" y="175260"/>
                    <a:pt x="1032904" y="174307"/>
                  </a:cubicBezTo>
                  <a:cubicBezTo>
                    <a:pt x="1040524" y="181927"/>
                    <a:pt x="1042429" y="184785"/>
                    <a:pt x="1051002" y="190500"/>
                  </a:cubicBezTo>
                  <a:cubicBezTo>
                    <a:pt x="1051002" y="188594"/>
                    <a:pt x="1051954" y="186690"/>
                    <a:pt x="1050049" y="184785"/>
                  </a:cubicBezTo>
                  <a:cubicBezTo>
                    <a:pt x="1051954" y="184785"/>
                    <a:pt x="1052906" y="186690"/>
                    <a:pt x="1056717" y="189547"/>
                  </a:cubicBezTo>
                  <a:cubicBezTo>
                    <a:pt x="1055764" y="193357"/>
                    <a:pt x="1056717" y="197167"/>
                    <a:pt x="1058621" y="201930"/>
                  </a:cubicBezTo>
                  <a:cubicBezTo>
                    <a:pt x="1062431" y="205740"/>
                    <a:pt x="1069099" y="205740"/>
                    <a:pt x="1069099" y="211455"/>
                  </a:cubicBezTo>
                  <a:cubicBezTo>
                    <a:pt x="1071004" y="212407"/>
                    <a:pt x="1072909" y="210502"/>
                    <a:pt x="1074814" y="209550"/>
                  </a:cubicBezTo>
                  <a:cubicBezTo>
                    <a:pt x="1077671" y="215265"/>
                    <a:pt x="1080529" y="211455"/>
                    <a:pt x="1081481" y="216217"/>
                  </a:cubicBezTo>
                  <a:cubicBezTo>
                    <a:pt x="1082434" y="215265"/>
                    <a:pt x="1082434" y="214312"/>
                    <a:pt x="1079577" y="211455"/>
                  </a:cubicBezTo>
                  <a:cubicBezTo>
                    <a:pt x="1081481" y="209550"/>
                    <a:pt x="1086244" y="219075"/>
                    <a:pt x="1088149" y="218122"/>
                  </a:cubicBezTo>
                  <a:cubicBezTo>
                    <a:pt x="1091006" y="221932"/>
                    <a:pt x="1085292" y="218122"/>
                    <a:pt x="1083387" y="216217"/>
                  </a:cubicBezTo>
                  <a:cubicBezTo>
                    <a:pt x="1083387" y="218122"/>
                    <a:pt x="1082434" y="219075"/>
                    <a:pt x="1084339" y="221932"/>
                  </a:cubicBezTo>
                  <a:cubicBezTo>
                    <a:pt x="1086244" y="223837"/>
                    <a:pt x="1087196" y="221932"/>
                    <a:pt x="1088149" y="220980"/>
                  </a:cubicBezTo>
                  <a:cubicBezTo>
                    <a:pt x="1091959" y="225742"/>
                    <a:pt x="1093864" y="232410"/>
                    <a:pt x="1097674" y="229552"/>
                  </a:cubicBezTo>
                  <a:cubicBezTo>
                    <a:pt x="1100531" y="238125"/>
                    <a:pt x="1108152" y="243840"/>
                    <a:pt x="1111962" y="250507"/>
                  </a:cubicBezTo>
                  <a:cubicBezTo>
                    <a:pt x="1113867" y="251460"/>
                    <a:pt x="1114819" y="250507"/>
                    <a:pt x="1112914" y="247650"/>
                  </a:cubicBezTo>
                  <a:cubicBezTo>
                    <a:pt x="1117677" y="249555"/>
                    <a:pt x="1119581" y="256222"/>
                    <a:pt x="1120534" y="256222"/>
                  </a:cubicBezTo>
                  <a:cubicBezTo>
                    <a:pt x="1121487" y="258127"/>
                    <a:pt x="1120534" y="258127"/>
                    <a:pt x="1119581" y="259080"/>
                  </a:cubicBezTo>
                  <a:cubicBezTo>
                    <a:pt x="1123392" y="262890"/>
                    <a:pt x="1122439" y="265747"/>
                    <a:pt x="1125296" y="264795"/>
                  </a:cubicBezTo>
                  <a:cubicBezTo>
                    <a:pt x="1124344" y="268605"/>
                    <a:pt x="1130059" y="276225"/>
                    <a:pt x="1129106" y="280035"/>
                  </a:cubicBezTo>
                  <a:cubicBezTo>
                    <a:pt x="1127202" y="277177"/>
                    <a:pt x="1124344" y="267652"/>
                    <a:pt x="1121487" y="271462"/>
                  </a:cubicBezTo>
                  <a:cubicBezTo>
                    <a:pt x="1120534" y="269557"/>
                    <a:pt x="1121487" y="269557"/>
                    <a:pt x="1122439" y="268605"/>
                  </a:cubicBezTo>
                  <a:cubicBezTo>
                    <a:pt x="1120534" y="266700"/>
                    <a:pt x="1118629" y="264795"/>
                    <a:pt x="1115771" y="261937"/>
                  </a:cubicBezTo>
                  <a:cubicBezTo>
                    <a:pt x="1115771" y="259080"/>
                    <a:pt x="1114819" y="256222"/>
                    <a:pt x="1113867" y="253365"/>
                  </a:cubicBezTo>
                  <a:cubicBezTo>
                    <a:pt x="1111009" y="250507"/>
                    <a:pt x="1113867" y="256222"/>
                    <a:pt x="1111009" y="255270"/>
                  </a:cubicBezTo>
                  <a:cubicBezTo>
                    <a:pt x="1111009" y="249555"/>
                    <a:pt x="1106246" y="251460"/>
                    <a:pt x="1105294" y="250507"/>
                  </a:cubicBezTo>
                  <a:cubicBezTo>
                    <a:pt x="1104342" y="255270"/>
                    <a:pt x="1111962" y="267652"/>
                    <a:pt x="1119581" y="274320"/>
                  </a:cubicBezTo>
                  <a:cubicBezTo>
                    <a:pt x="1117677" y="275272"/>
                    <a:pt x="1117677" y="274320"/>
                    <a:pt x="1116724" y="277177"/>
                  </a:cubicBezTo>
                  <a:cubicBezTo>
                    <a:pt x="1117677" y="269557"/>
                    <a:pt x="1104342" y="266700"/>
                    <a:pt x="1103389" y="257175"/>
                  </a:cubicBezTo>
                  <a:cubicBezTo>
                    <a:pt x="1093864" y="249555"/>
                    <a:pt x="1083387" y="238125"/>
                    <a:pt x="1073862" y="226694"/>
                  </a:cubicBezTo>
                  <a:cubicBezTo>
                    <a:pt x="1069099" y="220980"/>
                    <a:pt x="1064337" y="215265"/>
                    <a:pt x="1059574" y="209550"/>
                  </a:cubicBezTo>
                  <a:cubicBezTo>
                    <a:pt x="1056717" y="206692"/>
                    <a:pt x="1054812" y="203835"/>
                    <a:pt x="1051954" y="201930"/>
                  </a:cubicBezTo>
                  <a:cubicBezTo>
                    <a:pt x="1049096" y="200025"/>
                    <a:pt x="1047192" y="198119"/>
                    <a:pt x="1044334" y="196215"/>
                  </a:cubicBezTo>
                  <a:cubicBezTo>
                    <a:pt x="1046239" y="196215"/>
                    <a:pt x="1048144" y="196215"/>
                    <a:pt x="1049096" y="196215"/>
                  </a:cubicBezTo>
                  <a:cubicBezTo>
                    <a:pt x="1046239" y="192405"/>
                    <a:pt x="1044334" y="193357"/>
                    <a:pt x="1041477" y="190500"/>
                  </a:cubicBezTo>
                  <a:cubicBezTo>
                    <a:pt x="1041477" y="184785"/>
                    <a:pt x="1025284" y="175260"/>
                    <a:pt x="1023379" y="170497"/>
                  </a:cubicBezTo>
                  <a:close/>
                  <a:moveTo>
                    <a:pt x="893839" y="145732"/>
                  </a:moveTo>
                  <a:cubicBezTo>
                    <a:pt x="893839" y="144779"/>
                    <a:pt x="895744" y="146684"/>
                    <a:pt x="896696" y="145732"/>
                  </a:cubicBezTo>
                  <a:cubicBezTo>
                    <a:pt x="897649" y="148589"/>
                    <a:pt x="898602" y="149542"/>
                    <a:pt x="901459" y="151447"/>
                  </a:cubicBezTo>
                  <a:cubicBezTo>
                    <a:pt x="898602" y="151447"/>
                    <a:pt x="893839" y="146684"/>
                    <a:pt x="893839" y="145732"/>
                  </a:cubicBezTo>
                  <a:close/>
                  <a:moveTo>
                    <a:pt x="902412" y="128587"/>
                  </a:moveTo>
                  <a:cubicBezTo>
                    <a:pt x="905269" y="128587"/>
                    <a:pt x="910984" y="134302"/>
                    <a:pt x="912889" y="131445"/>
                  </a:cubicBezTo>
                  <a:cubicBezTo>
                    <a:pt x="914794" y="135254"/>
                    <a:pt x="903364" y="131445"/>
                    <a:pt x="902412" y="128587"/>
                  </a:cubicBezTo>
                  <a:close/>
                  <a:moveTo>
                    <a:pt x="852881" y="128587"/>
                  </a:moveTo>
                  <a:cubicBezTo>
                    <a:pt x="855739" y="126682"/>
                    <a:pt x="862406" y="130492"/>
                    <a:pt x="865264" y="132397"/>
                  </a:cubicBezTo>
                  <a:cubicBezTo>
                    <a:pt x="862406" y="132397"/>
                    <a:pt x="856691" y="129540"/>
                    <a:pt x="852881" y="128587"/>
                  </a:cubicBezTo>
                  <a:close/>
                  <a:moveTo>
                    <a:pt x="989089" y="122872"/>
                  </a:moveTo>
                  <a:cubicBezTo>
                    <a:pt x="990041" y="124777"/>
                    <a:pt x="990041" y="126682"/>
                    <a:pt x="990994" y="128587"/>
                  </a:cubicBezTo>
                  <a:cubicBezTo>
                    <a:pt x="994804" y="128587"/>
                    <a:pt x="1001471" y="133350"/>
                    <a:pt x="1005281" y="133350"/>
                  </a:cubicBezTo>
                  <a:cubicBezTo>
                    <a:pt x="1008139" y="135255"/>
                    <a:pt x="1006233" y="136207"/>
                    <a:pt x="1005281" y="138112"/>
                  </a:cubicBezTo>
                  <a:cubicBezTo>
                    <a:pt x="1007186" y="139065"/>
                    <a:pt x="1008139" y="140017"/>
                    <a:pt x="1007186" y="140970"/>
                  </a:cubicBezTo>
                  <a:cubicBezTo>
                    <a:pt x="1012901" y="141922"/>
                    <a:pt x="1014806" y="145732"/>
                    <a:pt x="1020521" y="147637"/>
                  </a:cubicBezTo>
                  <a:cubicBezTo>
                    <a:pt x="1022426" y="151447"/>
                    <a:pt x="1022426" y="154305"/>
                    <a:pt x="1028141" y="159067"/>
                  </a:cubicBezTo>
                  <a:cubicBezTo>
                    <a:pt x="1023379" y="156210"/>
                    <a:pt x="1019569" y="152400"/>
                    <a:pt x="1015758" y="148590"/>
                  </a:cubicBezTo>
                  <a:cubicBezTo>
                    <a:pt x="1011949" y="145732"/>
                    <a:pt x="1008139" y="142875"/>
                    <a:pt x="1005281" y="141922"/>
                  </a:cubicBezTo>
                  <a:cubicBezTo>
                    <a:pt x="1003376" y="139065"/>
                    <a:pt x="1002424" y="136207"/>
                    <a:pt x="999566" y="133350"/>
                  </a:cubicBezTo>
                  <a:cubicBezTo>
                    <a:pt x="995756" y="131445"/>
                    <a:pt x="992899" y="133350"/>
                    <a:pt x="987183" y="128587"/>
                  </a:cubicBezTo>
                  <a:cubicBezTo>
                    <a:pt x="989089" y="127635"/>
                    <a:pt x="988136" y="125730"/>
                    <a:pt x="986231" y="123825"/>
                  </a:cubicBezTo>
                  <a:cubicBezTo>
                    <a:pt x="987183" y="123825"/>
                    <a:pt x="988136" y="123825"/>
                    <a:pt x="989089" y="122872"/>
                  </a:cubicBezTo>
                  <a:close/>
                  <a:moveTo>
                    <a:pt x="833831" y="119062"/>
                  </a:moveTo>
                  <a:cubicBezTo>
                    <a:pt x="833831" y="117157"/>
                    <a:pt x="846214" y="121920"/>
                    <a:pt x="844308" y="123825"/>
                  </a:cubicBezTo>
                  <a:cubicBezTo>
                    <a:pt x="840499" y="120967"/>
                    <a:pt x="839546" y="121920"/>
                    <a:pt x="833831" y="119062"/>
                  </a:cubicBezTo>
                  <a:close/>
                  <a:moveTo>
                    <a:pt x="804304" y="118109"/>
                  </a:moveTo>
                  <a:cubicBezTo>
                    <a:pt x="806209" y="118109"/>
                    <a:pt x="810019" y="118109"/>
                    <a:pt x="813829" y="120014"/>
                  </a:cubicBezTo>
                  <a:cubicBezTo>
                    <a:pt x="813829" y="122872"/>
                    <a:pt x="807162" y="118109"/>
                    <a:pt x="804304" y="118109"/>
                  </a:cubicBezTo>
                  <a:close/>
                  <a:moveTo>
                    <a:pt x="349961" y="116204"/>
                  </a:moveTo>
                  <a:cubicBezTo>
                    <a:pt x="354724" y="117157"/>
                    <a:pt x="334721" y="125729"/>
                    <a:pt x="331864" y="125729"/>
                  </a:cubicBezTo>
                  <a:cubicBezTo>
                    <a:pt x="332816" y="124777"/>
                    <a:pt x="348056" y="120014"/>
                    <a:pt x="349961" y="116204"/>
                  </a:cubicBezTo>
                  <a:close/>
                  <a:moveTo>
                    <a:pt x="823592" y="113704"/>
                  </a:moveTo>
                  <a:cubicBezTo>
                    <a:pt x="824307" y="113585"/>
                    <a:pt x="825736" y="113823"/>
                    <a:pt x="827164" y="114300"/>
                  </a:cubicBezTo>
                  <a:cubicBezTo>
                    <a:pt x="830022" y="115252"/>
                    <a:pt x="832879" y="117157"/>
                    <a:pt x="830974" y="118110"/>
                  </a:cubicBezTo>
                  <a:cubicBezTo>
                    <a:pt x="827164" y="117157"/>
                    <a:pt x="826212" y="113347"/>
                    <a:pt x="824307" y="115252"/>
                  </a:cubicBezTo>
                  <a:cubicBezTo>
                    <a:pt x="822878" y="114299"/>
                    <a:pt x="822878" y="113823"/>
                    <a:pt x="823592" y="113704"/>
                  </a:cubicBezTo>
                  <a:close/>
                  <a:moveTo>
                    <a:pt x="782635" y="108346"/>
                  </a:moveTo>
                  <a:cubicBezTo>
                    <a:pt x="784540" y="108822"/>
                    <a:pt x="786207" y="110013"/>
                    <a:pt x="785254" y="111442"/>
                  </a:cubicBezTo>
                  <a:lnTo>
                    <a:pt x="778587" y="109537"/>
                  </a:lnTo>
                  <a:cubicBezTo>
                    <a:pt x="778587" y="108108"/>
                    <a:pt x="780730" y="107870"/>
                    <a:pt x="782635" y="108346"/>
                  </a:cubicBezTo>
                  <a:close/>
                  <a:moveTo>
                    <a:pt x="943369" y="97155"/>
                  </a:moveTo>
                  <a:cubicBezTo>
                    <a:pt x="947179" y="95250"/>
                    <a:pt x="958609" y="102870"/>
                    <a:pt x="966229" y="105727"/>
                  </a:cubicBezTo>
                  <a:cubicBezTo>
                    <a:pt x="962419" y="104775"/>
                    <a:pt x="960514" y="106680"/>
                    <a:pt x="958609" y="103822"/>
                  </a:cubicBezTo>
                  <a:cubicBezTo>
                    <a:pt x="955752" y="101917"/>
                    <a:pt x="955752" y="106680"/>
                    <a:pt x="958609" y="107632"/>
                  </a:cubicBezTo>
                  <a:cubicBezTo>
                    <a:pt x="957657" y="108585"/>
                    <a:pt x="954799" y="105727"/>
                    <a:pt x="953846" y="106680"/>
                  </a:cubicBezTo>
                  <a:cubicBezTo>
                    <a:pt x="956704" y="105727"/>
                    <a:pt x="950037" y="99060"/>
                    <a:pt x="943369" y="97155"/>
                  </a:cubicBezTo>
                  <a:close/>
                  <a:moveTo>
                    <a:pt x="930987" y="90487"/>
                  </a:moveTo>
                  <a:cubicBezTo>
                    <a:pt x="930987" y="87629"/>
                    <a:pt x="937654" y="94297"/>
                    <a:pt x="941464" y="95249"/>
                  </a:cubicBezTo>
                  <a:cubicBezTo>
                    <a:pt x="940512" y="97154"/>
                    <a:pt x="935750" y="93344"/>
                    <a:pt x="930987" y="90487"/>
                  </a:cubicBezTo>
                  <a:close/>
                  <a:moveTo>
                    <a:pt x="380442" y="89534"/>
                  </a:moveTo>
                  <a:cubicBezTo>
                    <a:pt x="382347" y="92392"/>
                    <a:pt x="381394" y="95249"/>
                    <a:pt x="375679" y="96202"/>
                  </a:cubicBezTo>
                  <a:cubicBezTo>
                    <a:pt x="374727" y="93344"/>
                    <a:pt x="374727" y="91439"/>
                    <a:pt x="380442" y="89534"/>
                  </a:cubicBezTo>
                  <a:close/>
                  <a:moveTo>
                    <a:pt x="798589" y="79057"/>
                  </a:moveTo>
                  <a:cubicBezTo>
                    <a:pt x="799541" y="78104"/>
                    <a:pt x="807162" y="81914"/>
                    <a:pt x="808114" y="82867"/>
                  </a:cubicBezTo>
                  <a:cubicBezTo>
                    <a:pt x="805256" y="84772"/>
                    <a:pt x="802399" y="80962"/>
                    <a:pt x="798589" y="79057"/>
                  </a:cubicBezTo>
                  <a:close/>
                  <a:moveTo>
                    <a:pt x="756679" y="78104"/>
                  </a:moveTo>
                  <a:cubicBezTo>
                    <a:pt x="758584" y="79057"/>
                    <a:pt x="758584" y="80962"/>
                    <a:pt x="762394" y="81914"/>
                  </a:cubicBezTo>
                  <a:cubicBezTo>
                    <a:pt x="768109" y="83819"/>
                    <a:pt x="768109" y="80009"/>
                    <a:pt x="771919" y="80009"/>
                  </a:cubicBezTo>
                  <a:cubicBezTo>
                    <a:pt x="786206" y="91439"/>
                    <a:pt x="808114" y="83819"/>
                    <a:pt x="824306" y="90487"/>
                  </a:cubicBezTo>
                  <a:cubicBezTo>
                    <a:pt x="832879" y="87629"/>
                    <a:pt x="840499" y="86677"/>
                    <a:pt x="850024" y="87629"/>
                  </a:cubicBezTo>
                  <a:cubicBezTo>
                    <a:pt x="859549" y="88582"/>
                    <a:pt x="869074" y="90487"/>
                    <a:pt x="879551" y="94296"/>
                  </a:cubicBezTo>
                  <a:cubicBezTo>
                    <a:pt x="897649" y="100964"/>
                    <a:pt x="911936" y="113347"/>
                    <a:pt x="928129" y="123824"/>
                  </a:cubicBezTo>
                  <a:cubicBezTo>
                    <a:pt x="939559" y="130492"/>
                    <a:pt x="951941" y="138112"/>
                    <a:pt x="964324" y="145732"/>
                  </a:cubicBezTo>
                  <a:cubicBezTo>
                    <a:pt x="976706" y="154304"/>
                    <a:pt x="988136" y="160972"/>
                    <a:pt x="996709" y="169544"/>
                  </a:cubicBezTo>
                  <a:cubicBezTo>
                    <a:pt x="999566" y="171449"/>
                    <a:pt x="999566" y="166687"/>
                    <a:pt x="1002424" y="169544"/>
                  </a:cubicBezTo>
                  <a:cubicBezTo>
                    <a:pt x="1017664" y="177164"/>
                    <a:pt x="1028141" y="189547"/>
                    <a:pt x="1038619" y="201929"/>
                  </a:cubicBezTo>
                  <a:cubicBezTo>
                    <a:pt x="1048144" y="214312"/>
                    <a:pt x="1056716" y="228599"/>
                    <a:pt x="1065289" y="241934"/>
                  </a:cubicBezTo>
                  <a:cubicBezTo>
                    <a:pt x="1067194" y="246697"/>
                    <a:pt x="1071004" y="250507"/>
                    <a:pt x="1074814" y="254317"/>
                  </a:cubicBezTo>
                  <a:cubicBezTo>
                    <a:pt x="1077671" y="258127"/>
                    <a:pt x="1081481" y="262889"/>
                    <a:pt x="1085291" y="266699"/>
                  </a:cubicBezTo>
                  <a:cubicBezTo>
                    <a:pt x="1086244" y="267652"/>
                    <a:pt x="1087196" y="268604"/>
                    <a:pt x="1088149" y="269557"/>
                  </a:cubicBezTo>
                  <a:cubicBezTo>
                    <a:pt x="1088149" y="269557"/>
                    <a:pt x="1089101" y="270509"/>
                    <a:pt x="1091006" y="272414"/>
                  </a:cubicBezTo>
                  <a:cubicBezTo>
                    <a:pt x="1090054" y="272414"/>
                    <a:pt x="1090054" y="273367"/>
                    <a:pt x="1090054" y="273367"/>
                  </a:cubicBezTo>
                  <a:cubicBezTo>
                    <a:pt x="1092911" y="277177"/>
                    <a:pt x="1094816" y="281939"/>
                    <a:pt x="1095769" y="285749"/>
                  </a:cubicBezTo>
                  <a:cubicBezTo>
                    <a:pt x="1101484" y="291464"/>
                    <a:pt x="1107199" y="298132"/>
                    <a:pt x="1108151" y="303847"/>
                  </a:cubicBezTo>
                  <a:cubicBezTo>
                    <a:pt x="1110056" y="304799"/>
                    <a:pt x="1111009" y="305751"/>
                    <a:pt x="1111961" y="304799"/>
                  </a:cubicBezTo>
                  <a:cubicBezTo>
                    <a:pt x="1114819" y="311467"/>
                    <a:pt x="1118629" y="316229"/>
                    <a:pt x="1121486" y="321944"/>
                  </a:cubicBezTo>
                  <a:cubicBezTo>
                    <a:pt x="1130059" y="333374"/>
                    <a:pt x="1138631" y="345757"/>
                    <a:pt x="1145299" y="359092"/>
                  </a:cubicBezTo>
                  <a:cubicBezTo>
                    <a:pt x="1149109" y="364807"/>
                    <a:pt x="1151966" y="370522"/>
                    <a:pt x="1154824" y="377189"/>
                  </a:cubicBezTo>
                  <a:cubicBezTo>
                    <a:pt x="1153871" y="377189"/>
                    <a:pt x="1153871" y="377189"/>
                    <a:pt x="1153871" y="377189"/>
                  </a:cubicBezTo>
                  <a:cubicBezTo>
                    <a:pt x="1153871" y="379094"/>
                    <a:pt x="1154824" y="380999"/>
                    <a:pt x="1155776" y="382904"/>
                  </a:cubicBezTo>
                  <a:cubicBezTo>
                    <a:pt x="1157681" y="384809"/>
                    <a:pt x="1160539" y="387667"/>
                    <a:pt x="1162444" y="389572"/>
                  </a:cubicBezTo>
                  <a:lnTo>
                    <a:pt x="1162698" y="391095"/>
                  </a:lnTo>
                  <a:lnTo>
                    <a:pt x="1164349" y="388619"/>
                  </a:lnTo>
                  <a:cubicBezTo>
                    <a:pt x="1166254" y="393382"/>
                    <a:pt x="1171969" y="397192"/>
                    <a:pt x="1171017" y="394334"/>
                  </a:cubicBezTo>
                  <a:cubicBezTo>
                    <a:pt x="1175779" y="400049"/>
                    <a:pt x="1176732" y="407669"/>
                    <a:pt x="1181494" y="415289"/>
                  </a:cubicBezTo>
                  <a:cubicBezTo>
                    <a:pt x="1180542" y="414337"/>
                    <a:pt x="1178637" y="414337"/>
                    <a:pt x="1177684" y="415289"/>
                  </a:cubicBezTo>
                  <a:cubicBezTo>
                    <a:pt x="1176732" y="408621"/>
                    <a:pt x="1174589" y="405049"/>
                    <a:pt x="1171850" y="401954"/>
                  </a:cubicBezTo>
                  <a:lnTo>
                    <a:pt x="1162833" y="391910"/>
                  </a:lnTo>
                  <a:lnTo>
                    <a:pt x="1163396" y="395287"/>
                  </a:lnTo>
                  <a:cubicBezTo>
                    <a:pt x="1165301" y="395287"/>
                    <a:pt x="1166254" y="395287"/>
                    <a:pt x="1166254" y="397192"/>
                  </a:cubicBezTo>
                  <a:cubicBezTo>
                    <a:pt x="1166254" y="399097"/>
                    <a:pt x="1166254" y="400049"/>
                    <a:pt x="1166254" y="401002"/>
                  </a:cubicBezTo>
                  <a:cubicBezTo>
                    <a:pt x="1168159" y="404812"/>
                    <a:pt x="1170064" y="406717"/>
                    <a:pt x="1171969" y="406717"/>
                  </a:cubicBezTo>
                  <a:cubicBezTo>
                    <a:pt x="1171969" y="412432"/>
                    <a:pt x="1177684" y="431482"/>
                    <a:pt x="1182446" y="434339"/>
                  </a:cubicBezTo>
                  <a:cubicBezTo>
                    <a:pt x="1180541" y="437197"/>
                    <a:pt x="1181494" y="441007"/>
                    <a:pt x="1183399" y="445769"/>
                  </a:cubicBezTo>
                  <a:cubicBezTo>
                    <a:pt x="1185304" y="447674"/>
                    <a:pt x="1185304" y="448627"/>
                    <a:pt x="1185304" y="450532"/>
                  </a:cubicBezTo>
                  <a:cubicBezTo>
                    <a:pt x="1185304" y="451484"/>
                    <a:pt x="1186256" y="453389"/>
                    <a:pt x="1186256" y="454342"/>
                  </a:cubicBezTo>
                  <a:cubicBezTo>
                    <a:pt x="1186256" y="455294"/>
                    <a:pt x="1187209" y="455294"/>
                    <a:pt x="1187209" y="455294"/>
                  </a:cubicBezTo>
                  <a:cubicBezTo>
                    <a:pt x="1190066" y="454342"/>
                    <a:pt x="1191971" y="453389"/>
                    <a:pt x="1193876" y="452437"/>
                  </a:cubicBezTo>
                  <a:cubicBezTo>
                    <a:pt x="1192924" y="449579"/>
                    <a:pt x="1191019" y="442912"/>
                    <a:pt x="1192924" y="441959"/>
                  </a:cubicBezTo>
                  <a:cubicBezTo>
                    <a:pt x="1193876" y="445769"/>
                    <a:pt x="1192924" y="446722"/>
                    <a:pt x="1195781" y="450532"/>
                  </a:cubicBezTo>
                  <a:cubicBezTo>
                    <a:pt x="1195781" y="450532"/>
                    <a:pt x="1194829" y="450532"/>
                    <a:pt x="1194829" y="451484"/>
                  </a:cubicBezTo>
                  <a:cubicBezTo>
                    <a:pt x="1195781" y="450532"/>
                    <a:pt x="1196734" y="450532"/>
                    <a:pt x="1197686" y="449579"/>
                  </a:cubicBezTo>
                  <a:cubicBezTo>
                    <a:pt x="1198639" y="449579"/>
                    <a:pt x="1198639" y="449579"/>
                    <a:pt x="1199591" y="449579"/>
                  </a:cubicBezTo>
                  <a:cubicBezTo>
                    <a:pt x="1198639" y="448627"/>
                    <a:pt x="1198639" y="447674"/>
                    <a:pt x="1197686" y="447674"/>
                  </a:cubicBezTo>
                  <a:cubicBezTo>
                    <a:pt x="1196734" y="442912"/>
                    <a:pt x="1199591" y="448627"/>
                    <a:pt x="1200544" y="446722"/>
                  </a:cubicBezTo>
                  <a:cubicBezTo>
                    <a:pt x="1198639" y="441959"/>
                    <a:pt x="1195781" y="444817"/>
                    <a:pt x="1193876" y="439102"/>
                  </a:cubicBezTo>
                  <a:cubicBezTo>
                    <a:pt x="1195781" y="440054"/>
                    <a:pt x="1198639" y="442912"/>
                    <a:pt x="1200544" y="442912"/>
                  </a:cubicBezTo>
                  <a:cubicBezTo>
                    <a:pt x="1199591" y="437197"/>
                    <a:pt x="1196734" y="438149"/>
                    <a:pt x="1194829" y="433387"/>
                  </a:cubicBezTo>
                  <a:cubicBezTo>
                    <a:pt x="1196734" y="433387"/>
                    <a:pt x="1193876" y="429577"/>
                    <a:pt x="1196734" y="429577"/>
                  </a:cubicBezTo>
                  <a:cubicBezTo>
                    <a:pt x="1195781" y="435292"/>
                    <a:pt x="1198639" y="436244"/>
                    <a:pt x="1201496" y="441007"/>
                  </a:cubicBezTo>
                  <a:cubicBezTo>
                    <a:pt x="1202449" y="438149"/>
                    <a:pt x="1195781" y="421004"/>
                    <a:pt x="1191971" y="419099"/>
                  </a:cubicBezTo>
                  <a:cubicBezTo>
                    <a:pt x="1191971" y="416242"/>
                    <a:pt x="1188161" y="410527"/>
                    <a:pt x="1191019" y="409574"/>
                  </a:cubicBezTo>
                  <a:cubicBezTo>
                    <a:pt x="1193876" y="414337"/>
                    <a:pt x="1191971" y="415289"/>
                    <a:pt x="1193876" y="419099"/>
                  </a:cubicBezTo>
                  <a:cubicBezTo>
                    <a:pt x="1194829" y="419099"/>
                    <a:pt x="1194829" y="417194"/>
                    <a:pt x="1193876" y="415289"/>
                  </a:cubicBezTo>
                  <a:cubicBezTo>
                    <a:pt x="1197686" y="420052"/>
                    <a:pt x="1196734" y="428624"/>
                    <a:pt x="1200544" y="433387"/>
                  </a:cubicBezTo>
                  <a:cubicBezTo>
                    <a:pt x="1201496" y="435292"/>
                    <a:pt x="1200544" y="432434"/>
                    <a:pt x="1202449" y="432434"/>
                  </a:cubicBezTo>
                  <a:cubicBezTo>
                    <a:pt x="1206259" y="435292"/>
                    <a:pt x="1204354" y="444817"/>
                    <a:pt x="1208164" y="443864"/>
                  </a:cubicBezTo>
                  <a:cubicBezTo>
                    <a:pt x="1207211" y="449579"/>
                    <a:pt x="1214831" y="461962"/>
                    <a:pt x="1217689" y="468629"/>
                  </a:cubicBezTo>
                  <a:cubicBezTo>
                    <a:pt x="1216736" y="475297"/>
                    <a:pt x="1220546" y="483869"/>
                    <a:pt x="1222451" y="493394"/>
                  </a:cubicBezTo>
                  <a:cubicBezTo>
                    <a:pt x="1225309" y="489584"/>
                    <a:pt x="1221499" y="483869"/>
                    <a:pt x="1219594" y="474344"/>
                  </a:cubicBezTo>
                  <a:cubicBezTo>
                    <a:pt x="1223404" y="476249"/>
                    <a:pt x="1221499" y="485774"/>
                    <a:pt x="1225309" y="492442"/>
                  </a:cubicBezTo>
                  <a:cubicBezTo>
                    <a:pt x="1221499" y="491489"/>
                    <a:pt x="1229119" y="502919"/>
                    <a:pt x="1223404" y="501014"/>
                  </a:cubicBezTo>
                  <a:cubicBezTo>
                    <a:pt x="1227214" y="508634"/>
                    <a:pt x="1228166" y="512444"/>
                    <a:pt x="1228166" y="521017"/>
                  </a:cubicBezTo>
                  <a:cubicBezTo>
                    <a:pt x="1235786" y="525779"/>
                    <a:pt x="1234834" y="548639"/>
                    <a:pt x="1238644" y="554354"/>
                  </a:cubicBezTo>
                  <a:cubicBezTo>
                    <a:pt x="1239596" y="561974"/>
                    <a:pt x="1240549" y="569594"/>
                    <a:pt x="1241501" y="577214"/>
                  </a:cubicBezTo>
                  <a:cubicBezTo>
                    <a:pt x="1242454" y="581024"/>
                    <a:pt x="1242454" y="584834"/>
                    <a:pt x="1243406" y="588644"/>
                  </a:cubicBezTo>
                  <a:cubicBezTo>
                    <a:pt x="1243406" y="592454"/>
                    <a:pt x="1244359" y="597217"/>
                    <a:pt x="1244359" y="601027"/>
                  </a:cubicBezTo>
                  <a:cubicBezTo>
                    <a:pt x="1245311" y="617219"/>
                    <a:pt x="1246264" y="634364"/>
                    <a:pt x="1247216" y="651509"/>
                  </a:cubicBezTo>
                  <a:cubicBezTo>
                    <a:pt x="1246264" y="685799"/>
                    <a:pt x="1246264" y="721994"/>
                    <a:pt x="1232929" y="749617"/>
                  </a:cubicBezTo>
                  <a:lnTo>
                    <a:pt x="1230071" y="749617"/>
                  </a:lnTo>
                  <a:cubicBezTo>
                    <a:pt x="1231976" y="750569"/>
                    <a:pt x="1232929" y="761047"/>
                    <a:pt x="1230071" y="757237"/>
                  </a:cubicBezTo>
                  <a:cubicBezTo>
                    <a:pt x="1231976" y="763904"/>
                    <a:pt x="1227214" y="778192"/>
                    <a:pt x="1226261" y="785812"/>
                  </a:cubicBezTo>
                  <a:cubicBezTo>
                    <a:pt x="1226261" y="783907"/>
                    <a:pt x="1226261" y="781049"/>
                    <a:pt x="1226261" y="778192"/>
                  </a:cubicBezTo>
                  <a:cubicBezTo>
                    <a:pt x="1226261" y="774382"/>
                    <a:pt x="1226261" y="771524"/>
                    <a:pt x="1226261" y="768667"/>
                  </a:cubicBezTo>
                  <a:cubicBezTo>
                    <a:pt x="1226261" y="761999"/>
                    <a:pt x="1226261" y="755332"/>
                    <a:pt x="1227214" y="748664"/>
                  </a:cubicBezTo>
                  <a:cubicBezTo>
                    <a:pt x="1228166" y="735329"/>
                    <a:pt x="1231024" y="721994"/>
                    <a:pt x="1232929" y="711517"/>
                  </a:cubicBezTo>
                  <a:cubicBezTo>
                    <a:pt x="1230071" y="715327"/>
                    <a:pt x="1230071" y="696277"/>
                    <a:pt x="1232929" y="700087"/>
                  </a:cubicBezTo>
                  <a:cubicBezTo>
                    <a:pt x="1229119" y="683894"/>
                    <a:pt x="1231976" y="669607"/>
                    <a:pt x="1230071" y="651509"/>
                  </a:cubicBezTo>
                  <a:cubicBezTo>
                    <a:pt x="1231976" y="652462"/>
                    <a:pt x="1231976" y="652462"/>
                    <a:pt x="1232929" y="649604"/>
                  </a:cubicBezTo>
                  <a:cubicBezTo>
                    <a:pt x="1230071" y="644842"/>
                    <a:pt x="1230071" y="636269"/>
                    <a:pt x="1231024" y="629602"/>
                  </a:cubicBezTo>
                  <a:cubicBezTo>
                    <a:pt x="1231024" y="625792"/>
                    <a:pt x="1229119" y="626744"/>
                    <a:pt x="1229119" y="623887"/>
                  </a:cubicBezTo>
                  <a:cubicBezTo>
                    <a:pt x="1229119" y="627697"/>
                    <a:pt x="1228166" y="635317"/>
                    <a:pt x="1226261" y="639127"/>
                  </a:cubicBezTo>
                  <a:cubicBezTo>
                    <a:pt x="1226261" y="641984"/>
                    <a:pt x="1227214" y="645794"/>
                    <a:pt x="1227214" y="648652"/>
                  </a:cubicBezTo>
                  <a:cubicBezTo>
                    <a:pt x="1228166" y="652462"/>
                    <a:pt x="1228166" y="654367"/>
                    <a:pt x="1229119" y="659129"/>
                  </a:cubicBezTo>
                  <a:cubicBezTo>
                    <a:pt x="1228166" y="659129"/>
                    <a:pt x="1228166" y="659129"/>
                    <a:pt x="1228166" y="659129"/>
                  </a:cubicBezTo>
                  <a:cubicBezTo>
                    <a:pt x="1229119" y="668654"/>
                    <a:pt x="1229119" y="678179"/>
                    <a:pt x="1230071" y="687704"/>
                  </a:cubicBezTo>
                  <a:cubicBezTo>
                    <a:pt x="1229119" y="687704"/>
                    <a:pt x="1228166" y="687704"/>
                    <a:pt x="1227214" y="687704"/>
                  </a:cubicBezTo>
                  <a:cubicBezTo>
                    <a:pt x="1227214" y="695324"/>
                    <a:pt x="1227214" y="704849"/>
                    <a:pt x="1227214" y="713422"/>
                  </a:cubicBezTo>
                  <a:cubicBezTo>
                    <a:pt x="1226261" y="724852"/>
                    <a:pt x="1224356" y="736282"/>
                    <a:pt x="1223404" y="746759"/>
                  </a:cubicBezTo>
                  <a:cubicBezTo>
                    <a:pt x="1222451" y="750569"/>
                    <a:pt x="1221499" y="754379"/>
                    <a:pt x="1221499" y="752474"/>
                  </a:cubicBezTo>
                  <a:cubicBezTo>
                    <a:pt x="1221499" y="762952"/>
                    <a:pt x="1218641" y="780097"/>
                    <a:pt x="1212926" y="781049"/>
                  </a:cubicBezTo>
                  <a:cubicBezTo>
                    <a:pt x="1216736" y="784859"/>
                    <a:pt x="1209116" y="791527"/>
                    <a:pt x="1210069" y="800099"/>
                  </a:cubicBezTo>
                  <a:cubicBezTo>
                    <a:pt x="1205306" y="797242"/>
                    <a:pt x="1202449" y="814387"/>
                    <a:pt x="1203401" y="821054"/>
                  </a:cubicBezTo>
                  <a:cubicBezTo>
                    <a:pt x="1207211" y="818197"/>
                    <a:pt x="1209116" y="809624"/>
                    <a:pt x="1210069" y="802004"/>
                  </a:cubicBezTo>
                  <a:cubicBezTo>
                    <a:pt x="1212926" y="812482"/>
                    <a:pt x="1201496" y="832484"/>
                    <a:pt x="1206259" y="840104"/>
                  </a:cubicBezTo>
                  <a:cubicBezTo>
                    <a:pt x="1201496" y="855344"/>
                    <a:pt x="1193876" y="862964"/>
                    <a:pt x="1191971" y="877252"/>
                  </a:cubicBezTo>
                  <a:cubicBezTo>
                    <a:pt x="1191019" y="875347"/>
                    <a:pt x="1190066" y="874394"/>
                    <a:pt x="1187209" y="877252"/>
                  </a:cubicBezTo>
                  <a:cubicBezTo>
                    <a:pt x="1184351" y="883919"/>
                    <a:pt x="1189114" y="879157"/>
                    <a:pt x="1190066" y="882967"/>
                  </a:cubicBezTo>
                  <a:cubicBezTo>
                    <a:pt x="1183399" y="897254"/>
                    <a:pt x="1181494" y="917257"/>
                    <a:pt x="1169111" y="934402"/>
                  </a:cubicBezTo>
                  <a:cubicBezTo>
                    <a:pt x="1168159" y="939164"/>
                    <a:pt x="1171016" y="935354"/>
                    <a:pt x="1171016" y="938212"/>
                  </a:cubicBezTo>
                  <a:cubicBezTo>
                    <a:pt x="1167206" y="945832"/>
                    <a:pt x="1164349" y="951547"/>
                    <a:pt x="1162444" y="955357"/>
                  </a:cubicBezTo>
                  <a:cubicBezTo>
                    <a:pt x="1159586" y="960119"/>
                    <a:pt x="1157681" y="962977"/>
                    <a:pt x="1156729" y="966787"/>
                  </a:cubicBezTo>
                  <a:cubicBezTo>
                    <a:pt x="1154824" y="966787"/>
                    <a:pt x="1151966" y="969644"/>
                    <a:pt x="1149109" y="975359"/>
                  </a:cubicBezTo>
                  <a:cubicBezTo>
                    <a:pt x="1148156" y="974407"/>
                    <a:pt x="1150061" y="972502"/>
                    <a:pt x="1151014" y="970597"/>
                  </a:cubicBezTo>
                  <a:cubicBezTo>
                    <a:pt x="1149109" y="968692"/>
                    <a:pt x="1148156" y="972502"/>
                    <a:pt x="1146251" y="973454"/>
                  </a:cubicBezTo>
                  <a:cubicBezTo>
                    <a:pt x="1146251" y="975359"/>
                    <a:pt x="1149109" y="974407"/>
                    <a:pt x="1144346" y="980122"/>
                  </a:cubicBezTo>
                  <a:cubicBezTo>
                    <a:pt x="1143394" y="979169"/>
                    <a:pt x="1146251" y="976312"/>
                    <a:pt x="1143394" y="976312"/>
                  </a:cubicBezTo>
                  <a:cubicBezTo>
                    <a:pt x="1146251" y="969644"/>
                    <a:pt x="1151014" y="966787"/>
                    <a:pt x="1147204" y="963929"/>
                  </a:cubicBezTo>
                  <a:cubicBezTo>
                    <a:pt x="1151966" y="962024"/>
                    <a:pt x="1152919" y="958214"/>
                    <a:pt x="1153871" y="953452"/>
                  </a:cubicBezTo>
                  <a:lnTo>
                    <a:pt x="1157248" y="944446"/>
                  </a:lnTo>
                  <a:lnTo>
                    <a:pt x="1159586" y="946784"/>
                  </a:lnTo>
                  <a:lnTo>
                    <a:pt x="1168019" y="924859"/>
                  </a:lnTo>
                  <a:lnTo>
                    <a:pt x="1168159" y="924877"/>
                  </a:lnTo>
                  <a:cubicBezTo>
                    <a:pt x="1171016" y="918209"/>
                    <a:pt x="1170064" y="919162"/>
                    <a:pt x="1172921" y="913447"/>
                  </a:cubicBezTo>
                  <a:cubicBezTo>
                    <a:pt x="1168159" y="912494"/>
                    <a:pt x="1168159" y="924877"/>
                    <a:pt x="1166254" y="919162"/>
                  </a:cubicBezTo>
                  <a:cubicBezTo>
                    <a:pt x="1164825" y="921543"/>
                    <a:pt x="1164825" y="923448"/>
                    <a:pt x="1165420" y="924520"/>
                  </a:cubicBezTo>
                  <a:lnTo>
                    <a:pt x="1167321" y="924768"/>
                  </a:lnTo>
                  <a:lnTo>
                    <a:pt x="1163992" y="929878"/>
                  </a:lnTo>
                  <a:cubicBezTo>
                    <a:pt x="1162444" y="932497"/>
                    <a:pt x="1161492" y="934878"/>
                    <a:pt x="1162444" y="936307"/>
                  </a:cubicBezTo>
                  <a:cubicBezTo>
                    <a:pt x="1160539" y="933449"/>
                    <a:pt x="1157681" y="941069"/>
                    <a:pt x="1155776" y="942974"/>
                  </a:cubicBezTo>
                  <a:lnTo>
                    <a:pt x="1156051" y="943249"/>
                  </a:lnTo>
                  <a:lnTo>
                    <a:pt x="1154824" y="944998"/>
                  </a:lnTo>
                  <a:cubicBezTo>
                    <a:pt x="1153871" y="948689"/>
                    <a:pt x="1152919" y="952499"/>
                    <a:pt x="1150061" y="952499"/>
                  </a:cubicBezTo>
                  <a:cubicBezTo>
                    <a:pt x="1148156" y="957262"/>
                    <a:pt x="1149109" y="960119"/>
                    <a:pt x="1145299" y="963929"/>
                  </a:cubicBezTo>
                  <a:cubicBezTo>
                    <a:pt x="1144346" y="963929"/>
                    <a:pt x="1148156" y="959167"/>
                    <a:pt x="1147204" y="958214"/>
                  </a:cubicBezTo>
                  <a:cubicBezTo>
                    <a:pt x="1144346" y="960119"/>
                    <a:pt x="1141489" y="967739"/>
                    <a:pt x="1140536" y="970597"/>
                  </a:cubicBezTo>
                  <a:cubicBezTo>
                    <a:pt x="1140536" y="971549"/>
                    <a:pt x="1141489" y="969644"/>
                    <a:pt x="1142441" y="968692"/>
                  </a:cubicBezTo>
                  <a:cubicBezTo>
                    <a:pt x="1141489" y="970597"/>
                    <a:pt x="1136726" y="981074"/>
                    <a:pt x="1136726" y="976312"/>
                  </a:cubicBezTo>
                  <a:cubicBezTo>
                    <a:pt x="1135774" y="979169"/>
                    <a:pt x="1134821" y="982027"/>
                    <a:pt x="1134821" y="983932"/>
                  </a:cubicBezTo>
                  <a:cubicBezTo>
                    <a:pt x="1132916" y="987742"/>
                    <a:pt x="1131011" y="988694"/>
                    <a:pt x="1131011" y="985837"/>
                  </a:cubicBezTo>
                  <a:cubicBezTo>
                    <a:pt x="1129106" y="988694"/>
                    <a:pt x="1131011" y="989647"/>
                    <a:pt x="1132916" y="986789"/>
                  </a:cubicBezTo>
                  <a:cubicBezTo>
                    <a:pt x="1131964" y="991552"/>
                    <a:pt x="1128154" y="992504"/>
                    <a:pt x="1124344" y="998219"/>
                  </a:cubicBezTo>
                  <a:cubicBezTo>
                    <a:pt x="1132916" y="992504"/>
                    <a:pt x="1118629" y="1004887"/>
                    <a:pt x="1117676" y="1008697"/>
                  </a:cubicBezTo>
                  <a:cubicBezTo>
                    <a:pt x="1118629" y="1008697"/>
                    <a:pt x="1119581" y="1007744"/>
                    <a:pt x="1120534" y="1008697"/>
                  </a:cubicBezTo>
                  <a:cubicBezTo>
                    <a:pt x="1118629" y="1010602"/>
                    <a:pt x="1116724" y="1007744"/>
                    <a:pt x="1114819" y="1012507"/>
                  </a:cubicBezTo>
                  <a:cubicBezTo>
                    <a:pt x="1114819" y="1015841"/>
                    <a:pt x="1111247" y="1020603"/>
                    <a:pt x="1107080" y="1026199"/>
                  </a:cubicBezTo>
                  <a:lnTo>
                    <a:pt x="1097946" y="1041294"/>
                  </a:lnTo>
                  <a:lnTo>
                    <a:pt x="1098388" y="1039653"/>
                  </a:lnTo>
                  <a:cubicBezTo>
                    <a:pt x="1099817" y="1037748"/>
                    <a:pt x="1101484" y="1035843"/>
                    <a:pt x="1101484" y="1033462"/>
                  </a:cubicBezTo>
                  <a:lnTo>
                    <a:pt x="1093908" y="1043031"/>
                  </a:lnTo>
                  <a:lnTo>
                    <a:pt x="1093864" y="1042987"/>
                  </a:lnTo>
                  <a:lnTo>
                    <a:pt x="1093567" y="1043462"/>
                  </a:lnTo>
                  <a:lnTo>
                    <a:pt x="1083386" y="1056322"/>
                  </a:lnTo>
                  <a:lnTo>
                    <a:pt x="1083613" y="1056549"/>
                  </a:lnTo>
                  <a:lnTo>
                    <a:pt x="1078624" y="1062037"/>
                  </a:lnTo>
                  <a:cubicBezTo>
                    <a:pt x="1077672" y="1063466"/>
                    <a:pt x="1078386" y="1063227"/>
                    <a:pt x="1079338" y="1062989"/>
                  </a:cubicBezTo>
                  <a:lnTo>
                    <a:pt x="1080162" y="1063356"/>
                  </a:lnTo>
                  <a:lnTo>
                    <a:pt x="1076243" y="1067275"/>
                  </a:lnTo>
                  <a:lnTo>
                    <a:pt x="1073623" y="1068942"/>
                  </a:lnTo>
                  <a:lnTo>
                    <a:pt x="1073504" y="1070014"/>
                  </a:lnTo>
                  <a:lnTo>
                    <a:pt x="1063384" y="1080134"/>
                  </a:lnTo>
                  <a:cubicBezTo>
                    <a:pt x="1066241" y="1085849"/>
                    <a:pt x="1056716" y="1091564"/>
                    <a:pt x="1055764" y="1096327"/>
                  </a:cubicBezTo>
                  <a:cubicBezTo>
                    <a:pt x="1066241" y="1090612"/>
                    <a:pt x="1068146" y="1083944"/>
                    <a:pt x="1069099" y="1077277"/>
                  </a:cubicBezTo>
                  <a:lnTo>
                    <a:pt x="1073035" y="1074238"/>
                  </a:lnTo>
                  <a:lnTo>
                    <a:pt x="1072909" y="1075372"/>
                  </a:lnTo>
                  <a:cubicBezTo>
                    <a:pt x="1065289" y="1081087"/>
                    <a:pt x="1069099" y="1091564"/>
                    <a:pt x="1055764" y="1102994"/>
                  </a:cubicBezTo>
                  <a:cubicBezTo>
                    <a:pt x="1057669" y="1097279"/>
                    <a:pt x="1055764" y="1101089"/>
                    <a:pt x="1052906" y="1102042"/>
                  </a:cubicBezTo>
                  <a:cubicBezTo>
                    <a:pt x="1051954" y="1103947"/>
                    <a:pt x="1051954" y="1106804"/>
                    <a:pt x="1051001" y="1108709"/>
                  </a:cubicBezTo>
                  <a:cubicBezTo>
                    <a:pt x="1046239" y="1110614"/>
                    <a:pt x="1047191" y="1109662"/>
                    <a:pt x="1042429" y="1115377"/>
                  </a:cubicBezTo>
                  <a:cubicBezTo>
                    <a:pt x="1041476" y="1114424"/>
                    <a:pt x="1043381" y="1112519"/>
                    <a:pt x="1040524" y="1113472"/>
                  </a:cubicBezTo>
                  <a:cubicBezTo>
                    <a:pt x="1038619" y="1118234"/>
                    <a:pt x="1036714" y="1119187"/>
                    <a:pt x="1033856" y="1124902"/>
                  </a:cubicBezTo>
                  <a:cubicBezTo>
                    <a:pt x="1033856" y="1122044"/>
                    <a:pt x="1030046" y="1122044"/>
                    <a:pt x="1027189" y="1128712"/>
                  </a:cubicBezTo>
                  <a:cubicBezTo>
                    <a:pt x="1025284" y="1127759"/>
                    <a:pt x="1019569" y="1135379"/>
                    <a:pt x="1017664" y="1132522"/>
                  </a:cubicBezTo>
                  <a:cubicBezTo>
                    <a:pt x="1014806" y="1134427"/>
                    <a:pt x="1018616" y="1135379"/>
                    <a:pt x="1014806" y="1138237"/>
                  </a:cubicBezTo>
                  <a:cubicBezTo>
                    <a:pt x="1011949" y="1136332"/>
                    <a:pt x="1011949" y="1137284"/>
                    <a:pt x="1012901" y="1133474"/>
                  </a:cubicBezTo>
                  <a:cubicBezTo>
                    <a:pt x="1010044" y="1136332"/>
                    <a:pt x="1007186" y="1138237"/>
                    <a:pt x="1005281" y="1139189"/>
                  </a:cubicBezTo>
                  <a:cubicBezTo>
                    <a:pt x="1006234" y="1142047"/>
                    <a:pt x="1010044" y="1137284"/>
                    <a:pt x="1010996" y="1141094"/>
                  </a:cubicBezTo>
                  <a:lnTo>
                    <a:pt x="1006118" y="1144695"/>
                  </a:lnTo>
                  <a:lnTo>
                    <a:pt x="1005281" y="1144904"/>
                  </a:lnTo>
                  <a:cubicBezTo>
                    <a:pt x="1005281" y="1145857"/>
                    <a:pt x="1004329" y="1145857"/>
                    <a:pt x="1002424" y="1146809"/>
                  </a:cubicBezTo>
                  <a:lnTo>
                    <a:pt x="1003254" y="1146809"/>
                  </a:lnTo>
                  <a:lnTo>
                    <a:pt x="1001028" y="1148452"/>
                  </a:lnTo>
                  <a:lnTo>
                    <a:pt x="998614" y="1147762"/>
                  </a:lnTo>
                  <a:lnTo>
                    <a:pt x="999517" y="1149567"/>
                  </a:lnTo>
                  <a:lnTo>
                    <a:pt x="995995" y="1152167"/>
                  </a:lnTo>
                  <a:cubicBezTo>
                    <a:pt x="990518" y="1155382"/>
                    <a:pt x="985755" y="1157287"/>
                    <a:pt x="985279" y="1155382"/>
                  </a:cubicBezTo>
                  <a:cubicBezTo>
                    <a:pt x="984326" y="1157287"/>
                    <a:pt x="985279" y="1158239"/>
                    <a:pt x="986231" y="1159192"/>
                  </a:cubicBezTo>
                  <a:cubicBezTo>
                    <a:pt x="982421" y="1163002"/>
                    <a:pt x="981469" y="1160144"/>
                    <a:pt x="978611" y="1159192"/>
                  </a:cubicBezTo>
                  <a:cubicBezTo>
                    <a:pt x="984326" y="1156334"/>
                    <a:pt x="980516" y="1154429"/>
                    <a:pt x="986231" y="1151572"/>
                  </a:cubicBezTo>
                  <a:cubicBezTo>
                    <a:pt x="975754" y="1154429"/>
                    <a:pt x="974801" y="1160144"/>
                    <a:pt x="965276" y="1165859"/>
                  </a:cubicBezTo>
                  <a:cubicBezTo>
                    <a:pt x="968134" y="1166812"/>
                    <a:pt x="970991" y="1166812"/>
                    <a:pt x="976706" y="1162049"/>
                  </a:cubicBezTo>
                  <a:cubicBezTo>
                    <a:pt x="975754" y="1163954"/>
                    <a:pt x="971944" y="1166812"/>
                    <a:pt x="969086" y="1169669"/>
                  </a:cubicBezTo>
                  <a:cubicBezTo>
                    <a:pt x="969086" y="1167764"/>
                    <a:pt x="967181" y="1168717"/>
                    <a:pt x="966229" y="1167764"/>
                  </a:cubicBezTo>
                  <a:cubicBezTo>
                    <a:pt x="960514" y="1170622"/>
                    <a:pt x="962419" y="1172527"/>
                    <a:pt x="958609" y="1175384"/>
                  </a:cubicBezTo>
                  <a:cubicBezTo>
                    <a:pt x="957656" y="1174432"/>
                    <a:pt x="958609" y="1172527"/>
                    <a:pt x="957656" y="1171574"/>
                  </a:cubicBezTo>
                  <a:cubicBezTo>
                    <a:pt x="955751" y="1176337"/>
                    <a:pt x="952656" y="1179670"/>
                    <a:pt x="949084" y="1182409"/>
                  </a:cubicBezTo>
                  <a:lnTo>
                    <a:pt x="944864" y="1185090"/>
                  </a:lnTo>
                  <a:lnTo>
                    <a:pt x="944321" y="1184909"/>
                  </a:lnTo>
                  <a:lnTo>
                    <a:pt x="941124" y="1187467"/>
                  </a:lnTo>
                  <a:lnTo>
                    <a:pt x="937654" y="1189672"/>
                  </a:lnTo>
                  <a:cubicBezTo>
                    <a:pt x="930034" y="1193482"/>
                    <a:pt x="921461" y="1197292"/>
                    <a:pt x="914794" y="1205864"/>
                  </a:cubicBezTo>
                  <a:cubicBezTo>
                    <a:pt x="918604" y="1201102"/>
                    <a:pt x="914794" y="1201102"/>
                    <a:pt x="919556" y="1196339"/>
                  </a:cubicBezTo>
                  <a:cubicBezTo>
                    <a:pt x="918604" y="1196339"/>
                    <a:pt x="916699" y="1197292"/>
                    <a:pt x="916699" y="1198244"/>
                  </a:cubicBezTo>
                  <a:cubicBezTo>
                    <a:pt x="913841" y="1191577"/>
                    <a:pt x="901459" y="1204912"/>
                    <a:pt x="892886" y="1209674"/>
                  </a:cubicBezTo>
                  <a:cubicBezTo>
                    <a:pt x="893839" y="1205864"/>
                    <a:pt x="899554" y="1203007"/>
                    <a:pt x="903364" y="1199197"/>
                  </a:cubicBezTo>
                  <a:cubicBezTo>
                    <a:pt x="901459" y="1199197"/>
                    <a:pt x="898601" y="1200149"/>
                    <a:pt x="896696" y="1201102"/>
                  </a:cubicBezTo>
                  <a:cubicBezTo>
                    <a:pt x="894791" y="1203007"/>
                    <a:pt x="892886" y="1203959"/>
                    <a:pt x="894791" y="1205864"/>
                  </a:cubicBezTo>
                  <a:cubicBezTo>
                    <a:pt x="889076" y="1206817"/>
                    <a:pt x="888124" y="1208722"/>
                    <a:pt x="883361" y="1211579"/>
                  </a:cubicBezTo>
                  <a:cubicBezTo>
                    <a:pt x="878599" y="1212532"/>
                    <a:pt x="890981" y="1207769"/>
                    <a:pt x="889076" y="1205864"/>
                  </a:cubicBezTo>
                  <a:cubicBezTo>
                    <a:pt x="884314" y="1204912"/>
                    <a:pt x="870026" y="1213484"/>
                    <a:pt x="869074" y="1214437"/>
                  </a:cubicBezTo>
                  <a:cubicBezTo>
                    <a:pt x="865264" y="1216342"/>
                    <a:pt x="862406" y="1218247"/>
                    <a:pt x="863359" y="1217294"/>
                  </a:cubicBezTo>
                  <a:cubicBezTo>
                    <a:pt x="856691" y="1222057"/>
                    <a:pt x="851929" y="1220152"/>
                    <a:pt x="847166" y="1222057"/>
                  </a:cubicBezTo>
                  <a:cubicBezTo>
                    <a:pt x="846214" y="1223009"/>
                    <a:pt x="845261" y="1225867"/>
                    <a:pt x="841451" y="1227772"/>
                  </a:cubicBezTo>
                  <a:cubicBezTo>
                    <a:pt x="830974" y="1230629"/>
                    <a:pt x="809066" y="1237297"/>
                    <a:pt x="794779" y="1247774"/>
                  </a:cubicBezTo>
                  <a:cubicBezTo>
                    <a:pt x="792874" y="1247774"/>
                    <a:pt x="792874" y="1245869"/>
                    <a:pt x="790969" y="1246822"/>
                  </a:cubicBezTo>
                  <a:cubicBezTo>
                    <a:pt x="791921" y="1243964"/>
                    <a:pt x="794779" y="1246822"/>
                    <a:pt x="798589" y="1244917"/>
                  </a:cubicBezTo>
                  <a:cubicBezTo>
                    <a:pt x="795731" y="1241107"/>
                    <a:pt x="785254" y="1245869"/>
                    <a:pt x="779539" y="1247774"/>
                  </a:cubicBezTo>
                  <a:cubicBezTo>
                    <a:pt x="780491" y="1248727"/>
                    <a:pt x="783349" y="1247774"/>
                    <a:pt x="783349" y="1249679"/>
                  </a:cubicBezTo>
                  <a:cubicBezTo>
                    <a:pt x="776681" y="1250632"/>
                    <a:pt x="762394" y="1248727"/>
                    <a:pt x="759536" y="1255394"/>
                  </a:cubicBezTo>
                  <a:cubicBezTo>
                    <a:pt x="756679" y="1256347"/>
                    <a:pt x="756679" y="1254442"/>
                    <a:pt x="755726" y="1253489"/>
                  </a:cubicBezTo>
                  <a:cubicBezTo>
                    <a:pt x="749059" y="1255394"/>
                    <a:pt x="749059" y="1255394"/>
                    <a:pt x="745249" y="1257299"/>
                  </a:cubicBezTo>
                  <a:cubicBezTo>
                    <a:pt x="745249" y="1259204"/>
                    <a:pt x="747154" y="1258252"/>
                    <a:pt x="749059" y="1258252"/>
                  </a:cubicBezTo>
                  <a:cubicBezTo>
                    <a:pt x="744296" y="1263014"/>
                    <a:pt x="737629" y="1260157"/>
                    <a:pt x="730009" y="1264919"/>
                  </a:cubicBezTo>
                  <a:cubicBezTo>
                    <a:pt x="730009" y="1262062"/>
                    <a:pt x="723341" y="1264919"/>
                    <a:pt x="721436" y="1263014"/>
                  </a:cubicBezTo>
                  <a:cubicBezTo>
                    <a:pt x="711911" y="1266824"/>
                    <a:pt x="698576" y="1269682"/>
                    <a:pt x="684289" y="1272539"/>
                  </a:cubicBezTo>
                  <a:cubicBezTo>
                    <a:pt x="676669" y="1273492"/>
                    <a:pt x="669049" y="1274444"/>
                    <a:pt x="662381" y="1275397"/>
                  </a:cubicBezTo>
                  <a:cubicBezTo>
                    <a:pt x="655714" y="1275397"/>
                    <a:pt x="648094" y="1275397"/>
                    <a:pt x="642379" y="1275397"/>
                  </a:cubicBezTo>
                  <a:cubicBezTo>
                    <a:pt x="631901" y="1281112"/>
                    <a:pt x="619519" y="1276349"/>
                    <a:pt x="607136" y="1280159"/>
                  </a:cubicBezTo>
                  <a:cubicBezTo>
                    <a:pt x="604279" y="1279207"/>
                    <a:pt x="599516" y="1279207"/>
                    <a:pt x="599516" y="1276349"/>
                  </a:cubicBezTo>
                  <a:cubicBezTo>
                    <a:pt x="595706" y="1278254"/>
                    <a:pt x="594754" y="1278254"/>
                    <a:pt x="589991" y="1277302"/>
                  </a:cubicBezTo>
                  <a:cubicBezTo>
                    <a:pt x="586181" y="1277302"/>
                    <a:pt x="591896" y="1278254"/>
                    <a:pt x="589991" y="1280159"/>
                  </a:cubicBezTo>
                  <a:cubicBezTo>
                    <a:pt x="577609" y="1278254"/>
                    <a:pt x="572846" y="1284922"/>
                    <a:pt x="562369" y="1284922"/>
                  </a:cubicBezTo>
                  <a:cubicBezTo>
                    <a:pt x="564274" y="1280159"/>
                    <a:pt x="571894" y="1283017"/>
                    <a:pt x="576656" y="1280159"/>
                  </a:cubicBezTo>
                  <a:cubicBezTo>
                    <a:pt x="570941" y="1278254"/>
                    <a:pt x="563321" y="1276349"/>
                    <a:pt x="556654" y="1277302"/>
                  </a:cubicBezTo>
                  <a:cubicBezTo>
                    <a:pt x="557606" y="1277302"/>
                    <a:pt x="558559" y="1276349"/>
                    <a:pt x="558559" y="1275397"/>
                  </a:cubicBezTo>
                  <a:cubicBezTo>
                    <a:pt x="551891" y="1278254"/>
                    <a:pt x="545224" y="1277302"/>
                    <a:pt x="536651" y="1275397"/>
                  </a:cubicBezTo>
                  <a:cubicBezTo>
                    <a:pt x="534746" y="1276349"/>
                    <a:pt x="537604" y="1277302"/>
                    <a:pt x="536651" y="1278254"/>
                  </a:cubicBezTo>
                  <a:cubicBezTo>
                    <a:pt x="525221" y="1276349"/>
                    <a:pt x="513791" y="1274444"/>
                    <a:pt x="502361" y="1273492"/>
                  </a:cubicBezTo>
                  <a:cubicBezTo>
                    <a:pt x="490931" y="1272539"/>
                    <a:pt x="478549" y="1270634"/>
                    <a:pt x="466166" y="1266824"/>
                  </a:cubicBezTo>
                  <a:cubicBezTo>
                    <a:pt x="464261" y="1266824"/>
                    <a:pt x="464261" y="1268729"/>
                    <a:pt x="464261" y="1269682"/>
                  </a:cubicBezTo>
                  <a:cubicBezTo>
                    <a:pt x="455689" y="1267777"/>
                    <a:pt x="454736" y="1266824"/>
                    <a:pt x="448069" y="1264919"/>
                  </a:cubicBezTo>
                  <a:cubicBezTo>
                    <a:pt x="454736" y="1270634"/>
                    <a:pt x="439496" y="1263014"/>
                    <a:pt x="437591" y="1261109"/>
                  </a:cubicBezTo>
                  <a:cubicBezTo>
                    <a:pt x="434734" y="1261109"/>
                    <a:pt x="435686" y="1263967"/>
                    <a:pt x="433781" y="1263967"/>
                  </a:cubicBezTo>
                  <a:cubicBezTo>
                    <a:pt x="428066" y="1262062"/>
                    <a:pt x="435686" y="1261109"/>
                    <a:pt x="429971" y="1258252"/>
                  </a:cubicBezTo>
                  <a:cubicBezTo>
                    <a:pt x="425209" y="1260157"/>
                    <a:pt x="419494" y="1257299"/>
                    <a:pt x="410921" y="1256347"/>
                  </a:cubicBezTo>
                  <a:cubicBezTo>
                    <a:pt x="407111" y="1254442"/>
                    <a:pt x="416636" y="1256347"/>
                    <a:pt x="418541" y="1256347"/>
                  </a:cubicBezTo>
                  <a:cubicBezTo>
                    <a:pt x="420446" y="1253489"/>
                    <a:pt x="410921" y="1252537"/>
                    <a:pt x="406159" y="1250632"/>
                  </a:cubicBezTo>
                  <a:cubicBezTo>
                    <a:pt x="402349" y="1249679"/>
                    <a:pt x="404254" y="1253489"/>
                    <a:pt x="403301" y="1254442"/>
                  </a:cubicBezTo>
                  <a:cubicBezTo>
                    <a:pt x="397586" y="1252537"/>
                    <a:pt x="399491" y="1248727"/>
                    <a:pt x="390919" y="1246822"/>
                  </a:cubicBezTo>
                  <a:cubicBezTo>
                    <a:pt x="386156" y="1246822"/>
                    <a:pt x="391871" y="1249679"/>
                    <a:pt x="388061" y="1249679"/>
                  </a:cubicBezTo>
                  <a:cubicBezTo>
                    <a:pt x="384251" y="1243964"/>
                    <a:pt x="370916" y="1241107"/>
                    <a:pt x="363296" y="1236344"/>
                  </a:cubicBezTo>
                  <a:cubicBezTo>
                    <a:pt x="364249" y="1235392"/>
                    <a:pt x="366154" y="1236344"/>
                    <a:pt x="368059" y="1237297"/>
                  </a:cubicBezTo>
                  <a:cubicBezTo>
                    <a:pt x="367106" y="1234439"/>
                    <a:pt x="363296" y="1235392"/>
                    <a:pt x="360439" y="1234439"/>
                  </a:cubicBezTo>
                  <a:cubicBezTo>
                    <a:pt x="360439" y="1235392"/>
                    <a:pt x="360439" y="1236344"/>
                    <a:pt x="362344" y="1237297"/>
                  </a:cubicBezTo>
                  <a:cubicBezTo>
                    <a:pt x="359486" y="1236344"/>
                    <a:pt x="352819" y="1233487"/>
                    <a:pt x="347104" y="1229677"/>
                  </a:cubicBezTo>
                  <a:cubicBezTo>
                    <a:pt x="344246" y="1225867"/>
                    <a:pt x="352819" y="1228724"/>
                    <a:pt x="349009" y="1224914"/>
                  </a:cubicBezTo>
                  <a:cubicBezTo>
                    <a:pt x="348056" y="1225867"/>
                    <a:pt x="347104" y="1228724"/>
                    <a:pt x="341389" y="1223962"/>
                  </a:cubicBezTo>
                  <a:cubicBezTo>
                    <a:pt x="344246" y="1223962"/>
                    <a:pt x="348056" y="1224914"/>
                    <a:pt x="348056" y="1221104"/>
                  </a:cubicBezTo>
                  <a:cubicBezTo>
                    <a:pt x="346151" y="1220152"/>
                    <a:pt x="345199" y="1220152"/>
                    <a:pt x="345199" y="1219199"/>
                  </a:cubicBezTo>
                  <a:cubicBezTo>
                    <a:pt x="338531" y="1216342"/>
                    <a:pt x="345199" y="1223009"/>
                    <a:pt x="339484" y="1220152"/>
                  </a:cubicBezTo>
                  <a:cubicBezTo>
                    <a:pt x="343294" y="1216342"/>
                    <a:pt x="333769" y="1213484"/>
                    <a:pt x="329959" y="1210627"/>
                  </a:cubicBezTo>
                  <a:cubicBezTo>
                    <a:pt x="330911" y="1208722"/>
                    <a:pt x="335674" y="1212532"/>
                    <a:pt x="338531" y="1213484"/>
                  </a:cubicBezTo>
                  <a:cubicBezTo>
                    <a:pt x="339484" y="1211579"/>
                    <a:pt x="334721" y="1209674"/>
                    <a:pt x="330911" y="1207769"/>
                  </a:cubicBezTo>
                  <a:cubicBezTo>
                    <a:pt x="327101" y="1203959"/>
                    <a:pt x="338531" y="1210627"/>
                    <a:pt x="339484" y="1209674"/>
                  </a:cubicBezTo>
                  <a:lnTo>
                    <a:pt x="333997" y="1206778"/>
                  </a:lnTo>
                  <a:lnTo>
                    <a:pt x="365201" y="1220152"/>
                  </a:lnTo>
                  <a:cubicBezTo>
                    <a:pt x="368059" y="1225867"/>
                    <a:pt x="383299" y="1229677"/>
                    <a:pt x="389966" y="1231582"/>
                  </a:cubicBezTo>
                  <a:cubicBezTo>
                    <a:pt x="390919" y="1229677"/>
                    <a:pt x="380441" y="1229677"/>
                    <a:pt x="383299" y="1226819"/>
                  </a:cubicBezTo>
                  <a:cubicBezTo>
                    <a:pt x="388061" y="1228724"/>
                    <a:pt x="390919" y="1228724"/>
                    <a:pt x="394729" y="1229677"/>
                  </a:cubicBezTo>
                  <a:cubicBezTo>
                    <a:pt x="388061" y="1233487"/>
                    <a:pt x="409016" y="1238249"/>
                    <a:pt x="413779" y="1239202"/>
                  </a:cubicBezTo>
                  <a:cubicBezTo>
                    <a:pt x="414731" y="1237297"/>
                    <a:pt x="408064" y="1236344"/>
                    <a:pt x="404254" y="1234439"/>
                  </a:cubicBezTo>
                  <a:cubicBezTo>
                    <a:pt x="420446" y="1232534"/>
                    <a:pt x="437591" y="1245869"/>
                    <a:pt x="456641" y="1247774"/>
                  </a:cubicBezTo>
                  <a:cubicBezTo>
                    <a:pt x="455689" y="1249679"/>
                    <a:pt x="460451" y="1249679"/>
                    <a:pt x="460451" y="1251584"/>
                  </a:cubicBezTo>
                  <a:cubicBezTo>
                    <a:pt x="467119" y="1250632"/>
                    <a:pt x="474739" y="1251584"/>
                    <a:pt x="481406" y="1253489"/>
                  </a:cubicBezTo>
                  <a:cubicBezTo>
                    <a:pt x="489026" y="1254442"/>
                    <a:pt x="495694" y="1256347"/>
                    <a:pt x="502361" y="1256347"/>
                  </a:cubicBezTo>
                  <a:cubicBezTo>
                    <a:pt x="512839" y="1259204"/>
                    <a:pt x="521411" y="1261109"/>
                    <a:pt x="529031" y="1262062"/>
                  </a:cubicBezTo>
                  <a:lnTo>
                    <a:pt x="548516" y="1262062"/>
                  </a:lnTo>
                  <a:lnTo>
                    <a:pt x="551891" y="1263014"/>
                  </a:lnTo>
                  <a:lnTo>
                    <a:pt x="550177" y="1262062"/>
                  </a:lnTo>
                  <a:lnTo>
                    <a:pt x="557606" y="1262062"/>
                  </a:lnTo>
                  <a:cubicBezTo>
                    <a:pt x="556654" y="1262062"/>
                    <a:pt x="556654" y="1260157"/>
                    <a:pt x="556654" y="1259204"/>
                  </a:cubicBezTo>
                  <a:cubicBezTo>
                    <a:pt x="553796" y="1263014"/>
                    <a:pt x="551891" y="1258252"/>
                    <a:pt x="548081" y="1257299"/>
                  </a:cubicBezTo>
                  <a:cubicBezTo>
                    <a:pt x="546176" y="1258252"/>
                    <a:pt x="545224" y="1258252"/>
                    <a:pt x="543319" y="1258252"/>
                  </a:cubicBezTo>
                  <a:lnTo>
                    <a:pt x="550177" y="1262062"/>
                  </a:lnTo>
                  <a:lnTo>
                    <a:pt x="548516" y="1262062"/>
                  </a:lnTo>
                  <a:lnTo>
                    <a:pt x="547248" y="1261704"/>
                  </a:lnTo>
                  <a:cubicBezTo>
                    <a:pt x="545700" y="1261109"/>
                    <a:pt x="543795" y="1260633"/>
                    <a:pt x="540461" y="1261109"/>
                  </a:cubicBezTo>
                  <a:cubicBezTo>
                    <a:pt x="538556" y="1257299"/>
                    <a:pt x="543319" y="1256347"/>
                    <a:pt x="534746" y="1256347"/>
                  </a:cubicBezTo>
                  <a:cubicBezTo>
                    <a:pt x="537604" y="1256347"/>
                    <a:pt x="538556" y="1253489"/>
                    <a:pt x="543319" y="1254442"/>
                  </a:cubicBezTo>
                  <a:cubicBezTo>
                    <a:pt x="543319" y="1251584"/>
                    <a:pt x="535699" y="1250632"/>
                    <a:pt x="529031" y="1250632"/>
                  </a:cubicBezTo>
                  <a:cubicBezTo>
                    <a:pt x="522364" y="1249679"/>
                    <a:pt x="518554" y="1250632"/>
                    <a:pt x="526174" y="1251584"/>
                  </a:cubicBezTo>
                  <a:cubicBezTo>
                    <a:pt x="521411" y="1252537"/>
                    <a:pt x="508076" y="1247774"/>
                    <a:pt x="510934" y="1251584"/>
                  </a:cubicBezTo>
                  <a:cubicBezTo>
                    <a:pt x="500456" y="1250632"/>
                    <a:pt x="498551" y="1246822"/>
                    <a:pt x="490931" y="1245869"/>
                  </a:cubicBezTo>
                  <a:cubicBezTo>
                    <a:pt x="485216" y="1245869"/>
                    <a:pt x="481406" y="1248727"/>
                    <a:pt x="475691" y="1248727"/>
                  </a:cubicBezTo>
                  <a:cubicBezTo>
                    <a:pt x="475691" y="1248727"/>
                    <a:pt x="475691" y="1246822"/>
                    <a:pt x="475691" y="1246822"/>
                  </a:cubicBezTo>
                  <a:cubicBezTo>
                    <a:pt x="471881" y="1246822"/>
                    <a:pt x="462356" y="1248727"/>
                    <a:pt x="462356" y="1243012"/>
                  </a:cubicBezTo>
                  <a:cubicBezTo>
                    <a:pt x="465214" y="1245869"/>
                    <a:pt x="472834" y="1245869"/>
                    <a:pt x="472834" y="1243012"/>
                  </a:cubicBezTo>
                  <a:cubicBezTo>
                    <a:pt x="465214" y="1244917"/>
                    <a:pt x="444259" y="1234439"/>
                    <a:pt x="428066" y="1233487"/>
                  </a:cubicBezTo>
                  <a:cubicBezTo>
                    <a:pt x="426161" y="1232534"/>
                    <a:pt x="427114" y="1231582"/>
                    <a:pt x="427114" y="1230629"/>
                  </a:cubicBezTo>
                  <a:cubicBezTo>
                    <a:pt x="423304" y="1229677"/>
                    <a:pt x="418541" y="1228724"/>
                    <a:pt x="413779" y="1227772"/>
                  </a:cubicBezTo>
                  <a:cubicBezTo>
                    <a:pt x="409016" y="1225867"/>
                    <a:pt x="405206" y="1223962"/>
                    <a:pt x="400444" y="1222057"/>
                  </a:cubicBezTo>
                  <a:cubicBezTo>
                    <a:pt x="391871" y="1218247"/>
                    <a:pt x="383299" y="1214437"/>
                    <a:pt x="376631" y="1213484"/>
                  </a:cubicBezTo>
                  <a:lnTo>
                    <a:pt x="377584" y="1211579"/>
                  </a:lnTo>
                  <a:cubicBezTo>
                    <a:pt x="371869" y="1212532"/>
                    <a:pt x="369011" y="1209674"/>
                    <a:pt x="363296" y="1206817"/>
                  </a:cubicBezTo>
                  <a:cubicBezTo>
                    <a:pt x="370916" y="1208722"/>
                    <a:pt x="367106" y="1204912"/>
                    <a:pt x="375679" y="1208722"/>
                  </a:cubicBezTo>
                  <a:cubicBezTo>
                    <a:pt x="368059" y="1204912"/>
                    <a:pt x="358534" y="1203007"/>
                    <a:pt x="354724" y="1197292"/>
                  </a:cubicBezTo>
                  <a:cubicBezTo>
                    <a:pt x="353771" y="1198244"/>
                    <a:pt x="352819" y="1199197"/>
                    <a:pt x="354724" y="1200149"/>
                  </a:cubicBezTo>
                  <a:cubicBezTo>
                    <a:pt x="351866" y="1200149"/>
                    <a:pt x="345199" y="1194434"/>
                    <a:pt x="343294" y="1192529"/>
                  </a:cubicBezTo>
                  <a:cubicBezTo>
                    <a:pt x="341389" y="1193482"/>
                    <a:pt x="332816" y="1189672"/>
                    <a:pt x="336626" y="1193482"/>
                  </a:cubicBezTo>
                  <a:cubicBezTo>
                    <a:pt x="327101" y="1188719"/>
                    <a:pt x="316624" y="1183957"/>
                    <a:pt x="306146" y="1179194"/>
                  </a:cubicBezTo>
                  <a:cubicBezTo>
                    <a:pt x="307099" y="1176337"/>
                    <a:pt x="312814" y="1180147"/>
                    <a:pt x="310909" y="1175384"/>
                  </a:cubicBezTo>
                  <a:cubicBezTo>
                    <a:pt x="315672" y="1178241"/>
                    <a:pt x="319958" y="1181337"/>
                    <a:pt x="324244" y="1183600"/>
                  </a:cubicBezTo>
                  <a:lnTo>
                    <a:pt x="336120" y="1186462"/>
                  </a:lnTo>
                  <a:lnTo>
                    <a:pt x="337579" y="1187547"/>
                  </a:lnTo>
                  <a:lnTo>
                    <a:pt x="337579" y="1189672"/>
                  </a:lnTo>
                  <a:cubicBezTo>
                    <a:pt x="338531" y="1190624"/>
                    <a:pt x="338531" y="1188719"/>
                    <a:pt x="340436" y="1189672"/>
                  </a:cubicBezTo>
                  <a:lnTo>
                    <a:pt x="337579" y="1187547"/>
                  </a:lnTo>
                  <a:lnTo>
                    <a:pt x="337579" y="1186814"/>
                  </a:lnTo>
                  <a:lnTo>
                    <a:pt x="336120" y="1186462"/>
                  </a:lnTo>
                  <a:lnTo>
                    <a:pt x="331150" y="1182766"/>
                  </a:lnTo>
                  <a:cubicBezTo>
                    <a:pt x="327101" y="1180385"/>
                    <a:pt x="322815" y="1178718"/>
                    <a:pt x="320434" y="1180147"/>
                  </a:cubicBezTo>
                  <a:cubicBezTo>
                    <a:pt x="317576" y="1177289"/>
                    <a:pt x="312814" y="1175384"/>
                    <a:pt x="309956" y="1172527"/>
                  </a:cubicBezTo>
                  <a:cubicBezTo>
                    <a:pt x="312814" y="1169669"/>
                    <a:pt x="313766" y="1167764"/>
                    <a:pt x="322339" y="1171574"/>
                  </a:cubicBezTo>
                  <a:cubicBezTo>
                    <a:pt x="321386" y="1172527"/>
                    <a:pt x="317576" y="1169669"/>
                    <a:pt x="317576" y="1171574"/>
                  </a:cubicBezTo>
                  <a:cubicBezTo>
                    <a:pt x="315671" y="1172527"/>
                    <a:pt x="319481" y="1173479"/>
                    <a:pt x="318529" y="1175384"/>
                  </a:cubicBezTo>
                  <a:cubicBezTo>
                    <a:pt x="321386" y="1176337"/>
                    <a:pt x="331864" y="1180147"/>
                    <a:pt x="328054" y="1176337"/>
                  </a:cubicBezTo>
                  <a:cubicBezTo>
                    <a:pt x="331864" y="1177289"/>
                    <a:pt x="329959" y="1179194"/>
                    <a:pt x="331864" y="1182052"/>
                  </a:cubicBezTo>
                  <a:cubicBezTo>
                    <a:pt x="334721" y="1181099"/>
                    <a:pt x="335674" y="1180147"/>
                    <a:pt x="338531" y="1183957"/>
                  </a:cubicBezTo>
                  <a:cubicBezTo>
                    <a:pt x="340436" y="1183957"/>
                    <a:pt x="341389" y="1183004"/>
                    <a:pt x="343294" y="1183004"/>
                  </a:cubicBezTo>
                  <a:cubicBezTo>
                    <a:pt x="348056" y="1184909"/>
                    <a:pt x="353771" y="1187767"/>
                    <a:pt x="359486" y="1190624"/>
                  </a:cubicBezTo>
                  <a:cubicBezTo>
                    <a:pt x="365201" y="1193482"/>
                    <a:pt x="372821" y="1195387"/>
                    <a:pt x="380441" y="1198244"/>
                  </a:cubicBezTo>
                  <a:cubicBezTo>
                    <a:pt x="379489" y="1198244"/>
                    <a:pt x="378536" y="1198244"/>
                    <a:pt x="378536" y="1199197"/>
                  </a:cubicBezTo>
                  <a:cubicBezTo>
                    <a:pt x="384251" y="1200149"/>
                    <a:pt x="387109" y="1201102"/>
                    <a:pt x="397586" y="1204912"/>
                  </a:cubicBezTo>
                  <a:cubicBezTo>
                    <a:pt x="397586" y="1203959"/>
                    <a:pt x="398539" y="1203007"/>
                    <a:pt x="396634" y="1202054"/>
                  </a:cubicBezTo>
                  <a:cubicBezTo>
                    <a:pt x="401396" y="1203959"/>
                    <a:pt x="407111" y="1204912"/>
                    <a:pt x="413779" y="1206817"/>
                  </a:cubicBezTo>
                  <a:cubicBezTo>
                    <a:pt x="420446" y="1208722"/>
                    <a:pt x="427114" y="1208722"/>
                    <a:pt x="431876" y="1209674"/>
                  </a:cubicBezTo>
                  <a:cubicBezTo>
                    <a:pt x="429019" y="1213484"/>
                    <a:pt x="442354" y="1211579"/>
                    <a:pt x="445211" y="1217294"/>
                  </a:cubicBezTo>
                  <a:cubicBezTo>
                    <a:pt x="448069" y="1216342"/>
                    <a:pt x="453784" y="1218247"/>
                    <a:pt x="454736" y="1215389"/>
                  </a:cubicBezTo>
                  <a:cubicBezTo>
                    <a:pt x="461404" y="1216342"/>
                    <a:pt x="451879" y="1216342"/>
                    <a:pt x="455689" y="1219199"/>
                  </a:cubicBezTo>
                  <a:cubicBezTo>
                    <a:pt x="461404" y="1220152"/>
                    <a:pt x="468071" y="1217294"/>
                    <a:pt x="472834" y="1220152"/>
                  </a:cubicBezTo>
                  <a:cubicBezTo>
                    <a:pt x="472834" y="1220152"/>
                    <a:pt x="472834" y="1223009"/>
                    <a:pt x="473786" y="1223009"/>
                  </a:cubicBezTo>
                  <a:cubicBezTo>
                    <a:pt x="477596" y="1223009"/>
                    <a:pt x="480454" y="1221104"/>
                    <a:pt x="484264" y="1222057"/>
                  </a:cubicBezTo>
                  <a:cubicBezTo>
                    <a:pt x="483311" y="1221104"/>
                    <a:pt x="482359" y="1223009"/>
                    <a:pt x="482359" y="1223009"/>
                  </a:cubicBezTo>
                  <a:cubicBezTo>
                    <a:pt x="484264" y="1223009"/>
                    <a:pt x="489026" y="1223009"/>
                    <a:pt x="490931" y="1223009"/>
                  </a:cubicBezTo>
                  <a:cubicBezTo>
                    <a:pt x="494741" y="1223009"/>
                    <a:pt x="498551" y="1226819"/>
                    <a:pt x="503314" y="1227772"/>
                  </a:cubicBezTo>
                  <a:cubicBezTo>
                    <a:pt x="507124" y="1227772"/>
                    <a:pt x="510934" y="1224914"/>
                    <a:pt x="514744" y="1224914"/>
                  </a:cubicBezTo>
                  <a:cubicBezTo>
                    <a:pt x="522364" y="1224914"/>
                    <a:pt x="528079" y="1230629"/>
                    <a:pt x="534746" y="1227772"/>
                  </a:cubicBezTo>
                  <a:cubicBezTo>
                    <a:pt x="539509" y="1227772"/>
                    <a:pt x="539509" y="1229677"/>
                    <a:pt x="543319" y="1230629"/>
                  </a:cubicBezTo>
                  <a:cubicBezTo>
                    <a:pt x="557606" y="1229677"/>
                    <a:pt x="569989" y="1230629"/>
                    <a:pt x="586181" y="1228724"/>
                  </a:cubicBezTo>
                  <a:cubicBezTo>
                    <a:pt x="587134" y="1226819"/>
                    <a:pt x="594754" y="1221104"/>
                    <a:pt x="587134" y="1221104"/>
                  </a:cubicBezTo>
                  <a:cubicBezTo>
                    <a:pt x="595706" y="1222057"/>
                    <a:pt x="611899" y="1218247"/>
                    <a:pt x="602374" y="1215389"/>
                  </a:cubicBezTo>
                  <a:cubicBezTo>
                    <a:pt x="599516" y="1214437"/>
                    <a:pt x="595706" y="1216342"/>
                    <a:pt x="596659" y="1216342"/>
                  </a:cubicBezTo>
                  <a:cubicBezTo>
                    <a:pt x="587134" y="1215389"/>
                    <a:pt x="573799" y="1213484"/>
                    <a:pt x="563321" y="1217294"/>
                  </a:cubicBezTo>
                  <a:cubicBezTo>
                    <a:pt x="531889" y="1214437"/>
                    <a:pt x="501409" y="1212532"/>
                    <a:pt x="473786" y="1203959"/>
                  </a:cubicBezTo>
                  <a:cubicBezTo>
                    <a:pt x="476644" y="1196339"/>
                    <a:pt x="453784" y="1192529"/>
                    <a:pt x="445211" y="1193482"/>
                  </a:cubicBezTo>
                  <a:cubicBezTo>
                    <a:pt x="422351" y="1186814"/>
                    <a:pt x="398539" y="1180147"/>
                    <a:pt x="373774" y="1171574"/>
                  </a:cubicBezTo>
                  <a:cubicBezTo>
                    <a:pt x="372821" y="1170622"/>
                    <a:pt x="373774" y="1170622"/>
                    <a:pt x="374726" y="1169669"/>
                  </a:cubicBezTo>
                  <a:lnTo>
                    <a:pt x="370685" y="1170478"/>
                  </a:lnTo>
                  <a:lnTo>
                    <a:pt x="370917" y="1170623"/>
                  </a:lnTo>
                  <a:cubicBezTo>
                    <a:pt x="371869" y="1172527"/>
                    <a:pt x="370917" y="1174433"/>
                    <a:pt x="369011" y="1174433"/>
                  </a:cubicBezTo>
                  <a:cubicBezTo>
                    <a:pt x="370917" y="1173480"/>
                    <a:pt x="374727" y="1175385"/>
                    <a:pt x="378536" y="1177290"/>
                  </a:cubicBezTo>
                  <a:cubicBezTo>
                    <a:pt x="382347" y="1179195"/>
                    <a:pt x="386156" y="1180148"/>
                    <a:pt x="388061" y="1178242"/>
                  </a:cubicBezTo>
                  <a:cubicBezTo>
                    <a:pt x="390919" y="1180148"/>
                    <a:pt x="392824" y="1182052"/>
                    <a:pt x="396634" y="1183005"/>
                  </a:cubicBezTo>
                  <a:cubicBezTo>
                    <a:pt x="394729" y="1185862"/>
                    <a:pt x="392824" y="1181100"/>
                    <a:pt x="389014" y="1180148"/>
                  </a:cubicBezTo>
                  <a:cubicBezTo>
                    <a:pt x="387109" y="1180148"/>
                    <a:pt x="386156" y="1180148"/>
                    <a:pt x="385204" y="1181100"/>
                  </a:cubicBezTo>
                  <a:cubicBezTo>
                    <a:pt x="392824" y="1183958"/>
                    <a:pt x="403302" y="1187767"/>
                    <a:pt x="413779" y="1191577"/>
                  </a:cubicBezTo>
                  <a:cubicBezTo>
                    <a:pt x="419494" y="1193483"/>
                    <a:pt x="424256" y="1195387"/>
                    <a:pt x="429972" y="1197292"/>
                  </a:cubicBezTo>
                  <a:cubicBezTo>
                    <a:pt x="430924" y="1197292"/>
                    <a:pt x="432829" y="1198245"/>
                    <a:pt x="433781" y="1198245"/>
                  </a:cubicBezTo>
                  <a:cubicBezTo>
                    <a:pt x="434734" y="1198245"/>
                    <a:pt x="436639" y="1197292"/>
                    <a:pt x="437592" y="1196340"/>
                  </a:cubicBezTo>
                  <a:cubicBezTo>
                    <a:pt x="438544" y="1196340"/>
                    <a:pt x="439497" y="1198245"/>
                    <a:pt x="439497" y="1200150"/>
                  </a:cubicBezTo>
                  <a:cubicBezTo>
                    <a:pt x="441402" y="1200150"/>
                    <a:pt x="443306" y="1201102"/>
                    <a:pt x="445211" y="1201102"/>
                  </a:cubicBezTo>
                  <a:cubicBezTo>
                    <a:pt x="444259" y="1202055"/>
                    <a:pt x="442354" y="1201102"/>
                    <a:pt x="439497" y="1201102"/>
                  </a:cubicBezTo>
                  <a:cubicBezTo>
                    <a:pt x="439497" y="1202055"/>
                    <a:pt x="439497" y="1202055"/>
                    <a:pt x="439497" y="1203008"/>
                  </a:cubicBezTo>
                  <a:cubicBezTo>
                    <a:pt x="439497" y="1204912"/>
                    <a:pt x="437592" y="1205865"/>
                    <a:pt x="435686" y="1204912"/>
                  </a:cubicBezTo>
                  <a:cubicBezTo>
                    <a:pt x="431877" y="1203960"/>
                    <a:pt x="429019" y="1203008"/>
                    <a:pt x="426161" y="1204912"/>
                  </a:cubicBezTo>
                  <a:cubicBezTo>
                    <a:pt x="423304" y="1202055"/>
                    <a:pt x="419494" y="1203008"/>
                    <a:pt x="415684" y="1202055"/>
                  </a:cubicBezTo>
                  <a:cubicBezTo>
                    <a:pt x="413779" y="1202055"/>
                    <a:pt x="413779" y="1201102"/>
                    <a:pt x="414731" y="1200150"/>
                  </a:cubicBezTo>
                  <a:cubicBezTo>
                    <a:pt x="414731" y="1200150"/>
                    <a:pt x="414731" y="1199198"/>
                    <a:pt x="415684" y="1199198"/>
                  </a:cubicBezTo>
                  <a:cubicBezTo>
                    <a:pt x="411874" y="1198245"/>
                    <a:pt x="408064" y="1196340"/>
                    <a:pt x="404254" y="1195387"/>
                  </a:cubicBezTo>
                  <a:cubicBezTo>
                    <a:pt x="407111" y="1193483"/>
                    <a:pt x="400444" y="1189673"/>
                    <a:pt x="392824" y="1186815"/>
                  </a:cubicBezTo>
                  <a:cubicBezTo>
                    <a:pt x="392824" y="1187767"/>
                    <a:pt x="392824" y="1187767"/>
                    <a:pt x="392824" y="1188720"/>
                  </a:cubicBezTo>
                  <a:cubicBezTo>
                    <a:pt x="392824" y="1189673"/>
                    <a:pt x="391872" y="1189673"/>
                    <a:pt x="390919" y="1190625"/>
                  </a:cubicBezTo>
                  <a:cubicBezTo>
                    <a:pt x="390919" y="1189673"/>
                    <a:pt x="389967" y="1188720"/>
                    <a:pt x="389967" y="1187767"/>
                  </a:cubicBezTo>
                  <a:cubicBezTo>
                    <a:pt x="389967" y="1187767"/>
                    <a:pt x="390919" y="1186815"/>
                    <a:pt x="390919" y="1186815"/>
                  </a:cubicBezTo>
                  <a:cubicBezTo>
                    <a:pt x="384252" y="1183958"/>
                    <a:pt x="376631" y="1182052"/>
                    <a:pt x="374727" y="1183958"/>
                  </a:cubicBezTo>
                  <a:cubicBezTo>
                    <a:pt x="370917" y="1183005"/>
                    <a:pt x="372822" y="1181100"/>
                    <a:pt x="370917" y="1179195"/>
                  </a:cubicBezTo>
                  <a:cubicBezTo>
                    <a:pt x="367106" y="1179195"/>
                    <a:pt x="365202" y="1180148"/>
                    <a:pt x="360439" y="1179195"/>
                  </a:cubicBezTo>
                  <a:cubicBezTo>
                    <a:pt x="362344" y="1178242"/>
                    <a:pt x="363297" y="1177290"/>
                    <a:pt x="363297" y="1176337"/>
                  </a:cubicBezTo>
                  <a:cubicBezTo>
                    <a:pt x="357581" y="1174433"/>
                    <a:pt x="356629" y="1168717"/>
                    <a:pt x="352819" y="1164908"/>
                  </a:cubicBezTo>
                  <a:cubicBezTo>
                    <a:pt x="349961" y="1165860"/>
                    <a:pt x="346152" y="1163002"/>
                    <a:pt x="343294" y="1161098"/>
                  </a:cubicBezTo>
                  <a:cubicBezTo>
                    <a:pt x="349009" y="1162050"/>
                    <a:pt x="343294" y="1158240"/>
                    <a:pt x="337579" y="1156335"/>
                  </a:cubicBezTo>
                  <a:cubicBezTo>
                    <a:pt x="341389" y="1156811"/>
                    <a:pt x="344247" y="1156811"/>
                    <a:pt x="347461" y="1157168"/>
                  </a:cubicBezTo>
                  <a:lnTo>
                    <a:pt x="347993" y="1157300"/>
                  </a:lnTo>
                  <a:lnTo>
                    <a:pt x="343294" y="1155382"/>
                  </a:lnTo>
                  <a:cubicBezTo>
                    <a:pt x="345199" y="1153477"/>
                    <a:pt x="345199" y="1153477"/>
                    <a:pt x="345199" y="1152524"/>
                  </a:cubicBezTo>
                  <a:cubicBezTo>
                    <a:pt x="344246" y="1152524"/>
                    <a:pt x="343294" y="1152524"/>
                    <a:pt x="342341" y="1151572"/>
                  </a:cubicBezTo>
                  <a:cubicBezTo>
                    <a:pt x="343294" y="1151572"/>
                    <a:pt x="346151" y="1150619"/>
                    <a:pt x="349009" y="1149667"/>
                  </a:cubicBezTo>
                  <a:cubicBezTo>
                    <a:pt x="344246" y="1146809"/>
                    <a:pt x="340436" y="1142999"/>
                    <a:pt x="335674" y="1141094"/>
                  </a:cubicBezTo>
                  <a:cubicBezTo>
                    <a:pt x="334721" y="1142047"/>
                    <a:pt x="328054" y="1142047"/>
                    <a:pt x="332816" y="1143952"/>
                  </a:cubicBezTo>
                  <a:cubicBezTo>
                    <a:pt x="328054" y="1144904"/>
                    <a:pt x="328054" y="1139189"/>
                    <a:pt x="328054" y="1137284"/>
                  </a:cubicBezTo>
                  <a:cubicBezTo>
                    <a:pt x="319481" y="1131569"/>
                    <a:pt x="314719" y="1123949"/>
                    <a:pt x="306146" y="1123949"/>
                  </a:cubicBezTo>
                  <a:cubicBezTo>
                    <a:pt x="305670" y="1121092"/>
                    <a:pt x="302813" y="1118472"/>
                    <a:pt x="300431" y="1116091"/>
                  </a:cubicBezTo>
                  <a:lnTo>
                    <a:pt x="297607" y="1109737"/>
                  </a:lnTo>
                  <a:lnTo>
                    <a:pt x="304718" y="1115496"/>
                  </a:lnTo>
                  <a:cubicBezTo>
                    <a:pt x="307813" y="1119187"/>
                    <a:pt x="310909" y="1122520"/>
                    <a:pt x="316624" y="1122997"/>
                  </a:cubicBezTo>
                  <a:cubicBezTo>
                    <a:pt x="314719" y="1122997"/>
                    <a:pt x="315671" y="1123949"/>
                    <a:pt x="315671" y="1124902"/>
                  </a:cubicBezTo>
                  <a:cubicBezTo>
                    <a:pt x="321386" y="1124902"/>
                    <a:pt x="326149" y="1137284"/>
                    <a:pt x="329959" y="1132522"/>
                  </a:cubicBezTo>
                  <a:cubicBezTo>
                    <a:pt x="335674" y="1138237"/>
                    <a:pt x="344246" y="1144904"/>
                    <a:pt x="355676" y="1148714"/>
                  </a:cubicBezTo>
                  <a:cubicBezTo>
                    <a:pt x="359486" y="1149667"/>
                    <a:pt x="364249" y="1150619"/>
                    <a:pt x="366154" y="1155382"/>
                  </a:cubicBezTo>
                  <a:cubicBezTo>
                    <a:pt x="376631" y="1155382"/>
                    <a:pt x="387109" y="1158239"/>
                    <a:pt x="397586" y="1162049"/>
                  </a:cubicBezTo>
                  <a:lnTo>
                    <a:pt x="423539" y="1169464"/>
                  </a:lnTo>
                  <a:lnTo>
                    <a:pt x="423304" y="1169669"/>
                  </a:lnTo>
                  <a:cubicBezTo>
                    <a:pt x="423304" y="1169669"/>
                    <a:pt x="423304" y="1169669"/>
                    <a:pt x="424256" y="1169669"/>
                  </a:cubicBezTo>
                  <a:lnTo>
                    <a:pt x="423539" y="1169464"/>
                  </a:lnTo>
                  <a:lnTo>
                    <a:pt x="424256" y="1168836"/>
                  </a:lnTo>
                  <a:cubicBezTo>
                    <a:pt x="425685" y="1168717"/>
                    <a:pt x="427590" y="1168717"/>
                    <a:pt x="428066" y="1168717"/>
                  </a:cubicBezTo>
                  <a:cubicBezTo>
                    <a:pt x="429019" y="1169669"/>
                    <a:pt x="429971" y="1170622"/>
                    <a:pt x="431876" y="1171574"/>
                  </a:cubicBezTo>
                  <a:cubicBezTo>
                    <a:pt x="434734" y="1172527"/>
                    <a:pt x="437591" y="1173479"/>
                    <a:pt x="438544" y="1175384"/>
                  </a:cubicBezTo>
                  <a:cubicBezTo>
                    <a:pt x="436639" y="1174432"/>
                    <a:pt x="433781" y="1173479"/>
                    <a:pt x="431876" y="1172527"/>
                  </a:cubicBezTo>
                  <a:cubicBezTo>
                    <a:pt x="431876" y="1175384"/>
                    <a:pt x="442354" y="1178242"/>
                    <a:pt x="445211" y="1177289"/>
                  </a:cubicBezTo>
                  <a:cubicBezTo>
                    <a:pt x="446164" y="1173479"/>
                    <a:pt x="437591" y="1178242"/>
                    <a:pt x="440449" y="1173479"/>
                  </a:cubicBezTo>
                  <a:cubicBezTo>
                    <a:pt x="445211" y="1174432"/>
                    <a:pt x="449974" y="1175384"/>
                    <a:pt x="454736" y="1176337"/>
                  </a:cubicBezTo>
                  <a:cubicBezTo>
                    <a:pt x="454736" y="1176337"/>
                    <a:pt x="453784" y="1176337"/>
                    <a:pt x="453784" y="1175384"/>
                  </a:cubicBezTo>
                  <a:cubicBezTo>
                    <a:pt x="461404" y="1179194"/>
                    <a:pt x="466166" y="1177289"/>
                    <a:pt x="473786" y="1178242"/>
                  </a:cubicBezTo>
                  <a:cubicBezTo>
                    <a:pt x="473786" y="1178242"/>
                    <a:pt x="474739" y="1177289"/>
                    <a:pt x="474739" y="1177289"/>
                  </a:cubicBezTo>
                  <a:cubicBezTo>
                    <a:pt x="467119" y="1174432"/>
                    <a:pt x="460451" y="1170622"/>
                    <a:pt x="454736" y="1164907"/>
                  </a:cubicBezTo>
                  <a:cubicBezTo>
                    <a:pt x="451879" y="1162049"/>
                    <a:pt x="448069" y="1161097"/>
                    <a:pt x="445211" y="1159192"/>
                  </a:cubicBezTo>
                  <a:cubicBezTo>
                    <a:pt x="442354" y="1158239"/>
                    <a:pt x="442354" y="1160144"/>
                    <a:pt x="440449" y="1161097"/>
                  </a:cubicBezTo>
                  <a:cubicBezTo>
                    <a:pt x="439496" y="1161097"/>
                    <a:pt x="437591" y="1162049"/>
                    <a:pt x="435686" y="1160144"/>
                  </a:cubicBezTo>
                  <a:cubicBezTo>
                    <a:pt x="433781" y="1159192"/>
                    <a:pt x="431876" y="1156334"/>
                    <a:pt x="430924" y="1154429"/>
                  </a:cubicBezTo>
                  <a:cubicBezTo>
                    <a:pt x="425209" y="1154429"/>
                    <a:pt x="419494" y="1149667"/>
                    <a:pt x="411874" y="1150619"/>
                  </a:cubicBezTo>
                  <a:cubicBezTo>
                    <a:pt x="411874" y="1153477"/>
                    <a:pt x="415684" y="1156334"/>
                    <a:pt x="421399" y="1158239"/>
                  </a:cubicBezTo>
                  <a:cubicBezTo>
                    <a:pt x="421399" y="1160144"/>
                    <a:pt x="420446" y="1162049"/>
                    <a:pt x="422351" y="1163002"/>
                  </a:cubicBezTo>
                  <a:cubicBezTo>
                    <a:pt x="421399" y="1164907"/>
                    <a:pt x="418541" y="1159192"/>
                    <a:pt x="418541" y="1162049"/>
                  </a:cubicBezTo>
                  <a:cubicBezTo>
                    <a:pt x="419494" y="1160144"/>
                    <a:pt x="414731" y="1156334"/>
                    <a:pt x="409969" y="1153477"/>
                  </a:cubicBezTo>
                  <a:cubicBezTo>
                    <a:pt x="409016" y="1153477"/>
                    <a:pt x="409016" y="1155382"/>
                    <a:pt x="407111" y="1154429"/>
                  </a:cubicBezTo>
                  <a:cubicBezTo>
                    <a:pt x="409016" y="1158239"/>
                    <a:pt x="411874" y="1157287"/>
                    <a:pt x="416636" y="1160144"/>
                  </a:cubicBezTo>
                  <a:cubicBezTo>
                    <a:pt x="413779" y="1163002"/>
                    <a:pt x="410921" y="1155382"/>
                    <a:pt x="407111" y="1158239"/>
                  </a:cubicBezTo>
                  <a:cubicBezTo>
                    <a:pt x="407111" y="1163002"/>
                    <a:pt x="415684" y="1164907"/>
                    <a:pt x="419494" y="1166812"/>
                  </a:cubicBezTo>
                  <a:cubicBezTo>
                    <a:pt x="409969" y="1166812"/>
                    <a:pt x="395681" y="1156334"/>
                    <a:pt x="384251" y="1153477"/>
                  </a:cubicBezTo>
                  <a:cubicBezTo>
                    <a:pt x="380441" y="1149667"/>
                    <a:pt x="374726" y="1146809"/>
                    <a:pt x="370916" y="1143952"/>
                  </a:cubicBezTo>
                  <a:cubicBezTo>
                    <a:pt x="373774" y="1143952"/>
                    <a:pt x="374726" y="1147762"/>
                    <a:pt x="375679" y="1145857"/>
                  </a:cubicBezTo>
                  <a:cubicBezTo>
                    <a:pt x="374726" y="1144904"/>
                    <a:pt x="375679" y="1143952"/>
                    <a:pt x="376631" y="1143952"/>
                  </a:cubicBezTo>
                  <a:cubicBezTo>
                    <a:pt x="374726" y="1142999"/>
                    <a:pt x="374726" y="1142047"/>
                    <a:pt x="371869" y="1141094"/>
                  </a:cubicBezTo>
                  <a:lnTo>
                    <a:pt x="370916" y="1142999"/>
                  </a:lnTo>
                  <a:cubicBezTo>
                    <a:pt x="367106" y="1141094"/>
                    <a:pt x="366154" y="1138237"/>
                    <a:pt x="369964" y="1134427"/>
                  </a:cubicBezTo>
                  <a:cubicBezTo>
                    <a:pt x="377584" y="1135379"/>
                    <a:pt x="380441" y="1133474"/>
                    <a:pt x="390919" y="1138237"/>
                  </a:cubicBezTo>
                  <a:cubicBezTo>
                    <a:pt x="388061" y="1129664"/>
                    <a:pt x="371869" y="1132522"/>
                    <a:pt x="367106" y="1129664"/>
                  </a:cubicBezTo>
                  <a:cubicBezTo>
                    <a:pt x="367106" y="1126807"/>
                    <a:pt x="372821" y="1132522"/>
                    <a:pt x="371869" y="1127759"/>
                  </a:cubicBezTo>
                  <a:cubicBezTo>
                    <a:pt x="374726" y="1129664"/>
                    <a:pt x="378536" y="1130617"/>
                    <a:pt x="380441" y="1129664"/>
                  </a:cubicBezTo>
                  <a:cubicBezTo>
                    <a:pt x="378536" y="1128712"/>
                    <a:pt x="371869" y="1123949"/>
                    <a:pt x="369964" y="1127759"/>
                  </a:cubicBezTo>
                  <a:cubicBezTo>
                    <a:pt x="365201" y="1122997"/>
                    <a:pt x="360439" y="1120139"/>
                    <a:pt x="355676" y="1119187"/>
                  </a:cubicBezTo>
                  <a:lnTo>
                    <a:pt x="359225" y="1118173"/>
                  </a:lnTo>
                  <a:lnTo>
                    <a:pt x="352462" y="1116568"/>
                  </a:lnTo>
                  <a:cubicBezTo>
                    <a:pt x="349962" y="1114662"/>
                    <a:pt x="347581" y="1112995"/>
                    <a:pt x="346152" y="1116329"/>
                  </a:cubicBezTo>
                  <a:cubicBezTo>
                    <a:pt x="343294" y="1114425"/>
                    <a:pt x="341389" y="1112520"/>
                    <a:pt x="337579" y="1110615"/>
                  </a:cubicBezTo>
                  <a:cubicBezTo>
                    <a:pt x="338531" y="1107757"/>
                    <a:pt x="343294" y="1112520"/>
                    <a:pt x="344247" y="1112520"/>
                  </a:cubicBezTo>
                  <a:cubicBezTo>
                    <a:pt x="341389" y="1106804"/>
                    <a:pt x="349009" y="1111567"/>
                    <a:pt x="346152" y="1105852"/>
                  </a:cubicBezTo>
                  <a:lnTo>
                    <a:pt x="348847" y="1107270"/>
                  </a:lnTo>
                  <a:lnTo>
                    <a:pt x="348056" y="1104899"/>
                  </a:lnTo>
                  <a:cubicBezTo>
                    <a:pt x="348056" y="1103947"/>
                    <a:pt x="349009" y="1102994"/>
                    <a:pt x="349961" y="1101089"/>
                  </a:cubicBezTo>
                  <a:cubicBezTo>
                    <a:pt x="354724" y="1102994"/>
                    <a:pt x="361391" y="1103947"/>
                    <a:pt x="365201" y="1109662"/>
                  </a:cubicBezTo>
                  <a:cubicBezTo>
                    <a:pt x="365201" y="1109662"/>
                    <a:pt x="365201" y="1110614"/>
                    <a:pt x="365201" y="1110614"/>
                  </a:cubicBezTo>
                  <a:cubicBezTo>
                    <a:pt x="364249" y="1110614"/>
                    <a:pt x="362344" y="1111566"/>
                    <a:pt x="363296" y="1111566"/>
                  </a:cubicBezTo>
                  <a:cubicBezTo>
                    <a:pt x="361391" y="1110614"/>
                    <a:pt x="358534" y="1109662"/>
                    <a:pt x="356629" y="1108709"/>
                  </a:cubicBezTo>
                  <a:cubicBezTo>
                    <a:pt x="356629" y="1109662"/>
                    <a:pt x="357581" y="1109662"/>
                    <a:pt x="356629" y="1110614"/>
                  </a:cubicBezTo>
                  <a:cubicBezTo>
                    <a:pt x="355676" y="1110614"/>
                    <a:pt x="354724" y="1109662"/>
                    <a:pt x="353771" y="1108709"/>
                  </a:cubicBezTo>
                  <a:lnTo>
                    <a:pt x="350238" y="1108003"/>
                  </a:lnTo>
                  <a:lnTo>
                    <a:pt x="360473" y="1113389"/>
                  </a:lnTo>
                  <a:lnTo>
                    <a:pt x="364130" y="1113234"/>
                  </a:lnTo>
                  <a:cubicBezTo>
                    <a:pt x="365677" y="1112520"/>
                    <a:pt x="367106" y="1111567"/>
                    <a:pt x="369011" y="1111567"/>
                  </a:cubicBezTo>
                  <a:cubicBezTo>
                    <a:pt x="367106" y="1109662"/>
                    <a:pt x="366154" y="1108709"/>
                    <a:pt x="366154" y="1106804"/>
                  </a:cubicBezTo>
                  <a:cubicBezTo>
                    <a:pt x="364249" y="1105852"/>
                    <a:pt x="362344" y="1103947"/>
                    <a:pt x="361391" y="1101089"/>
                  </a:cubicBezTo>
                  <a:cubicBezTo>
                    <a:pt x="359486" y="1096327"/>
                    <a:pt x="356629" y="1095374"/>
                    <a:pt x="352819" y="1095374"/>
                  </a:cubicBezTo>
                  <a:cubicBezTo>
                    <a:pt x="349009" y="1095374"/>
                    <a:pt x="345199" y="1095374"/>
                    <a:pt x="341389" y="1093469"/>
                  </a:cubicBezTo>
                  <a:cubicBezTo>
                    <a:pt x="341389" y="1094422"/>
                    <a:pt x="341389" y="1094422"/>
                    <a:pt x="341389" y="1095374"/>
                  </a:cubicBezTo>
                  <a:cubicBezTo>
                    <a:pt x="341389" y="1098232"/>
                    <a:pt x="337579" y="1094422"/>
                    <a:pt x="336626" y="1096327"/>
                  </a:cubicBezTo>
                  <a:cubicBezTo>
                    <a:pt x="333769" y="1095374"/>
                    <a:pt x="331864" y="1093469"/>
                    <a:pt x="329959" y="1091564"/>
                  </a:cubicBezTo>
                  <a:cubicBezTo>
                    <a:pt x="328054" y="1091564"/>
                    <a:pt x="325196" y="1091564"/>
                    <a:pt x="323291" y="1091564"/>
                  </a:cubicBezTo>
                  <a:cubicBezTo>
                    <a:pt x="321386" y="1090612"/>
                    <a:pt x="319481" y="1092517"/>
                    <a:pt x="317576" y="1093469"/>
                  </a:cubicBezTo>
                  <a:cubicBezTo>
                    <a:pt x="319481" y="1095374"/>
                    <a:pt x="321386" y="1096327"/>
                    <a:pt x="323291" y="1097279"/>
                  </a:cubicBezTo>
                  <a:cubicBezTo>
                    <a:pt x="324244" y="1097279"/>
                    <a:pt x="324244" y="1096327"/>
                    <a:pt x="324244" y="1096327"/>
                  </a:cubicBezTo>
                  <a:cubicBezTo>
                    <a:pt x="326149" y="1094422"/>
                    <a:pt x="329006" y="1094422"/>
                    <a:pt x="331864" y="1096327"/>
                  </a:cubicBezTo>
                  <a:cubicBezTo>
                    <a:pt x="332816" y="1096327"/>
                    <a:pt x="332816" y="1097279"/>
                    <a:pt x="332816" y="1097279"/>
                  </a:cubicBezTo>
                  <a:cubicBezTo>
                    <a:pt x="332816" y="1097279"/>
                    <a:pt x="331864" y="1098232"/>
                    <a:pt x="331864" y="1098232"/>
                  </a:cubicBezTo>
                  <a:cubicBezTo>
                    <a:pt x="329959" y="1098232"/>
                    <a:pt x="328054" y="1098232"/>
                    <a:pt x="326149" y="1098232"/>
                  </a:cubicBezTo>
                  <a:cubicBezTo>
                    <a:pt x="329006" y="1101089"/>
                    <a:pt x="331864" y="1102994"/>
                    <a:pt x="335674" y="1104899"/>
                  </a:cubicBezTo>
                  <a:lnTo>
                    <a:pt x="322339" y="1098838"/>
                  </a:lnTo>
                  <a:lnTo>
                    <a:pt x="322339" y="1100732"/>
                  </a:lnTo>
                  <a:cubicBezTo>
                    <a:pt x="322339" y="1101566"/>
                    <a:pt x="322815" y="1102518"/>
                    <a:pt x="325196" y="1103947"/>
                  </a:cubicBezTo>
                  <a:cubicBezTo>
                    <a:pt x="324244" y="1105852"/>
                    <a:pt x="322339" y="1102042"/>
                    <a:pt x="319481" y="1101089"/>
                  </a:cubicBezTo>
                  <a:lnTo>
                    <a:pt x="321923" y="1098648"/>
                  </a:lnTo>
                  <a:lnTo>
                    <a:pt x="314719" y="1095374"/>
                  </a:lnTo>
                  <a:cubicBezTo>
                    <a:pt x="314719" y="1095374"/>
                    <a:pt x="314719" y="1095374"/>
                    <a:pt x="313766" y="1095374"/>
                  </a:cubicBezTo>
                  <a:cubicBezTo>
                    <a:pt x="312814" y="1094422"/>
                    <a:pt x="310909" y="1094422"/>
                    <a:pt x="309956" y="1094422"/>
                  </a:cubicBezTo>
                  <a:cubicBezTo>
                    <a:pt x="306146" y="1092517"/>
                    <a:pt x="308051" y="1092517"/>
                    <a:pt x="309004" y="1092517"/>
                  </a:cubicBezTo>
                  <a:cubicBezTo>
                    <a:pt x="306146" y="1091564"/>
                    <a:pt x="304241" y="1091564"/>
                    <a:pt x="301384" y="1091564"/>
                  </a:cubicBezTo>
                  <a:cubicBezTo>
                    <a:pt x="299479" y="1091564"/>
                    <a:pt x="297574" y="1090612"/>
                    <a:pt x="296621" y="1089659"/>
                  </a:cubicBezTo>
                  <a:cubicBezTo>
                    <a:pt x="295669" y="1087754"/>
                    <a:pt x="295669" y="1085849"/>
                    <a:pt x="295669" y="1083944"/>
                  </a:cubicBezTo>
                  <a:cubicBezTo>
                    <a:pt x="293764" y="1082992"/>
                    <a:pt x="291859" y="1082039"/>
                    <a:pt x="290906" y="1081087"/>
                  </a:cubicBezTo>
                  <a:cubicBezTo>
                    <a:pt x="289954" y="1080134"/>
                    <a:pt x="288049" y="1080134"/>
                    <a:pt x="286144" y="1081087"/>
                  </a:cubicBezTo>
                  <a:lnTo>
                    <a:pt x="285826" y="1082674"/>
                  </a:lnTo>
                  <a:lnTo>
                    <a:pt x="281381" y="1078229"/>
                  </a:lnTo>
                  <a:cubicBezTo>
                    <a:pt x="279476" y="1079182"/>
                    <a:pt x="278524" y="1080134"/>
                    <a:pt x="278524" y="1081087"/>
                  </a:cubicBezTo>
                  <a:cubicBezTo>
                    <a:pt x="279476" y="1081087"/>
                    <a:pt x="280429" y="1080134"/>
                    <a:pt x="281381" y="1079182"/>
                  </a:cubicBezTo>
                  <a:lnTo>
                    <a:pt x="285668" y="1083468"/>
                  </a:lnTo>
                  <a:lnTo>
                    <a:pt x="285191" y="1085849"/>
                  </a:lnTo>
                  <a:cubicBezTo>
                    <a:pt x="285191" y="1086802"/>
                    <a:pt x="286144" y="1087754"/>
                    <a:pt x="287096" y="1088707"/>
                  </a:cubicBezTo>
                  <a:cubicBezTo>
                    <a:pt x="287096" y="1088707"/>
                    <a:pt x="287096" y="1089659"/>
                    <a:pt x="287096" y="1089659"/>
                  </a:cubicBezTo>
                  <a:cubicBezTo>
                    <a:pt x="286144" y="1089659"/>
                    <a:pt x="285191" y="1090612"/>
                    <a:pt x="284239" y="1090612"/>
                  </a:cubicBezTo>
                  <a:cubicBezTo>
                    <a:pt x="285191" y="1092517"/>
                    <a:pt x="287096" y="1093469"/>
                    <a:pt x="289001" y="1094422"/>
                  </a:cubicBezTo>
                  <a:cubicBezTo>
                    <a:pt x="293764" y="1097279"/>
                    <a:pt x="300431" y="1100137"/>
                    <a:pt x="301384" y="1104899"/>
                  </a:cubicBezTo>
                  <a:cubicBezTo>
                    <a:pt x="309004" y="1105852"/>
                    <a:pt x="316624" y="1112519"/>
                    <a:pt x="327101" y="1116329"/>
                  </a:cubicBezTo>
                  <a:cubicBezTo>
                    <a:pt x="324244" y="1117282"/>
                    <a:pt x="322339" y="1118234"/>
                    <a:pt x="318529" y="1115377"/>
                  </a:cubicBezTo>
                  <a:cubicBezTo>
                    <a:pt x="325196" y="1114424"/>
                    <a:pt x="311861" y="1112519"/>
                    <a:pt x="309004" y="1108709"/>
                  </a:cubicBezTo>
                  <a:cubicBezTo>
                    <a:pt x="308051" y="1108709"/>
                    <a:pt x="306146" y="1109662"/>
                    <a:pt x="306146" y="1110614"/>
                  </a:cubicBezTo>
                  <a:cubicBezTo>
                    <a:pt x="304241" y="1107757"/>
                    <a:pt x="298526" y="1104899"/>
                    <a:pt x="293764" y="1101089"/>
                  </a:cubicBezTo>
                  <a:cubicBezTo>
                    <a:pt x="288049" y="1098232"/>
                    <a:pt x="284239" y="1093469"/>
                    <a:pt x="281381" y="1089659"/>
                  </a:cubicBezTo>
                  <a:cubicBezTo>
                    <a:pt x="281381" y="1089659"/>
                    <a:pt x="280429" y="1088707"/>
                    <a:pt x="280429" y="1088707"/>
                  </a:cubicBezTo>
                  <a:cubicBezTo>
                    <a:pt x="275666" y="1090612"/>
                    <a:pt x="273761" y="1082992"/>
                    <a:pt x="269951" y="1083944"/>
                  </a:cubicBezTo>
                  <a:cubicBezTo>
                    <a:pt x="269951" y="1086802"/>
                    <a:pt x="269951" y="1089659"/>
                    <a:pt x="272809" y="1091564"/>
                  </a:cubicBezTo>
                  <a:cubicBezTo>
                    <a:pt x="276619" y="1093469"/>
                    <a:pt x="277571" y="1102042"/>
                    <a:pt x="284239" y="1096327"/>
                  </a:cubicBezTo>
                  <a:cubicBezTo>
                    <a:pt x="284239" y="1096327"/>
                    <a:pt x="285191" y="1096327"/>
                    <a:pt x="285191" y="1097279"/>
                  </a:cubicBezTo>
                  <a:cubicBezTo>
                    <a:pt x="285191" y="1098232"/>
                    <a:pt x="285191" y="1100137"/>
                    <a:pt x="284239" y="1102042"/>
                  </a:cubicBezTo>
                  <a:cubicBezTo>
                    <a:pt x="282334" y="1106804"/>
                    <a:pt x="280429" y="1112519"/>
                    <a:pt x="278524" y="1117282"/>
                  </a:cubicBezTo>
                  <a:cubicBezTo>
                    <a:pt x="280429" y="1120139"/>
                    <a:pt x="282334" y="1123949"/>
                    <a:pt x="284239" y="1126807"/>
                  </a:cubicBezTo>
                  <a:cubicBezTo>
                    <a:pt x="285191" y="1127759"/>
                    <a:pt x="286144" y="1128712"/>
                    <a:pt x="287096" y="1128712"/>
                  </a:cubicBezTo>
                  <a:cubicBezTo>
                    <a:pt x="287096" y="1128712"/>
                    <a:pt x="286144" y="1128712"/>
                    <a:pt x="286144" y="1128712"/>
                  </a:cubicBezTo>
                  <a:cubicBezTo>
                    <a:pt x="287096" y="1130617"/>
                    <a:pt x="289001" y="1132522"/>
                    <a:pt x="289954" y="1134427"/>
                  </a:cubicBezTo>
                  <a:cubicBezTo>
                    <a:pt x="290906" y="1135379"/>
                    <a:pt x="292811" y="1136332"/>
                    <a:pt x="294716" y="1136332"/>
                  </a:cubicBezTo>
                  <a:cubicBezTo>
                    <a:pt x="301384" y="1136332"/>
                    <a:pt x="304241" y="1142047"/>
                    <a:pt x="308051" y="1145857"/>
                  </a:cubicBezTo>
                  <a:cubicBezTo>
                    <a:pt x="310909" y="1149667"/>
                    <a:pt x="309004" y="1153477"/>
                    <a:pt x="309004" y="1157287"/>
                  </a:cubicBezTo>
                  <a:cubicBezTo>
                    <a:pt x="308051" y="1159192"/>
                    <a:pt x="307099" y="1160144"/>
                    <a:pt x="306146" y="1159192"/>
                  </a:cubicBezTo>
                  <a:cubicBezTo>
                    <a:pt x="301384" y="1156334"/>
                    <a:pt x="297574" y="1153477"/>
                    <a:pt x="293764" y="1150619"/>
                  </a:cubicBezTo>
                  <a:cubicBezTo>
                    <a:pt x="293764" y="1150619"/>
                    <a:pt x="292811" y="1149667"/>
                    <a:pt x="292811" y="1149667"/>
                  </a:cubicBezTo>
                  <a:cubicBezTo>
                    <a:pt x="286144" y="1148714"/>
                    <a:pt x="279476" y="1147762"/>
                    <a:pt x="272809" y="1145857"/>
                  </a:cubicBezTo>
                  <a:cubicBezTo>
                    <a:pt x="268046" y="1142047"/>
                    <a:pt x="261379" y="1138237"/>
                    <a:pt x="258521" y="1141094"/>
                  </a:cubicBezTo>
                  <a:cubicBezTo>
                    <a:pt x="255664" y="1138237"/>
                    <a:pt x="257569" y="1136332"/>
                    <a:pt x="253759" y="1134427"/>
                  </a:cubicBezTo>
                  <a:cubicBezTo>
                    <a:pt x="249949" y="1133474"/>
                    <a:pt x="251854" y="1139189"/>
                    <a:pt x="244234" y="1131569"/>
                  </a:cubicBezTo>
                  <a:cubicBezTo>
                    <a:pt x="242329" y="1130617"/>
                    <a:pt x="241376" y="1131569"/>
                    <a:pt x="240424" y="1132522"/>
                  </a:cubicBezTo>
                  <a:cubicBezTo>
                    <a:pt x="241376" y="1138237"/>
                    <a:pt x="256616" y="1142999"/>
                    <a:pt x="251854" y="1144904"/>
                  </a:cubicBezTo>
                  <a:cubicBezTo>
                    <a:pt x="254711" y="1146809"/>
                    <a:pt x="254711" y="1144904"/>
                    <a:pt x="256616" y="1145857"/>
                  </a:cubicBezTo>
                  <a:cubicBezTo>
                    <a:pt x="258521" y="1143952"/>
                    <a:pt x="250901" y="1142047"/>
                    <a:pt x="254711" y="1141094"/>
                  </a:cubicBezTo>
                  <a:cubicBezTo>
                    <a:pt x="258521" y="1142047"/>
                    <a:pt x="261379" y="1144904"/>
                    <a:pt x="258521" y="1146809"/>
                  </a:cubicBezTo>
                  <a:cubicBezTo>
                    <a:pt x="265189" y="1150619"/>
                    <a:pt x="268046" y="1147762"/>
                    <a:pt x="275666" y="1152524"/>
                  </a:cubicBezTo>
                  <a:cubicBezTo>
                    <a:pt x="273761" y="1153477"/>
                    <a:pt x="270904" y="1151572"/>
                    <a:pt x="267094" y="1149667"/>
                  </a:cubicBezTo>
                  <a:cubicBezTo>
                    <a:pt x="265189" y="1150619"/>
                    <a:pt x="268046" y="1152524"/>
                    <a:pt x="266141" y="1153477"/>
                  </a:cubicBezTo>
                  <a:cubicBezTo>
                    <a:pt x="259474" y="1149667"/>
                    <a:pt x="254711" y="1148714"/>
                    <a:pt x="249949" y="1146809"/>
                  </a:cubicBezTo>
                  <a:cubicBezTo>
                    <a:pt x="255664" y="1144904"/>
                    <a:pt x="228041" y="1126807"/>
                    <a:pt x="229946" y="1120139"/>
                  </a:cubicBezTo>
                  <a:cubicBezTo>
                    <a:pt x="228994" y="1120139"/>
                    <a:pt x="227089" y="1119187"/>
                    <a:pt x="225184" y="1117282"/>
                  </a:cubicBezTo>
                  <a:cubicBezTo>
                    <a:pt x="225184" y="1113472"/>
                    <a:pt x="222326" y="1109662"/>
                    <a:pt x="217564" y="1105852"/>
                  </a:cubicBezTo>
                  <a:cubicBezTo>
                    <a:pt x="216611" y="1096327"/>
                    <a:pt x="205181" y="1084897"/>
                    <a:pt x="205181" y="1078229"/>
                  </a:cubicBezTo>
                  <a:cubicBezTo>
                    <a:pt x="207086" y="1082039"/>
                    <a:pt x="214706" y="1085849"/>
                    <a:pt x="212801" y="1083944"/>
                  </a:cubicBezTo>
                  <a:cubicBezTo>
                    <a:pt x="218516" y="1087754"/>
                    <a:pt x="223279" y="1092517"/>
                    <a:pt x="228994" y="1098232"/>
                  </a:cubicBezTo>
                  <a:cubicBezTo>
                    <a:pt x="234709" y="1103947"/>
                    <a:pt x="241376" y="1108709"/>
                    <a:pt x="247091" y="1114424"/>
                  </a:cubicBezTo>
                  <a:cubicBezTo>
                    <a:pt x="254711" y="1121092"/>
                    <a:pt x="262331" y="1126807"/>
                    <a:pt x="269951" y="1130617"/>
                  </a:cubicBezTo>
                  <a:cubicBezTo>
                    <a:pt x="269951" y="1129664"/>
                    <a:pt x="269951" y="1129664"/>
                    <a:pt x="269951" y="1128712"/>
                  </a:cubicBezTo>
                  <a:cubicBezTo>
                    <a:pt x="268046" y="1127759"/>
                    <a:pt x="267094" y="1126807"/>
                    <a:pt x="266141" y="1125854"/>
                  </a:cubicBezTo>
                  <a:cubicBezTo>
                    <a:pt x="267094" y="1126807"/>
                    <a:pt x="268046" y="1126807"/>
                    <a:pt x="268999" y="1126807"/>
                  </a:cubicBezTo>
                  <a:cubicBezTo>
                    <a:pt x="268999" y="1125854"/>
                    <a:pt x="268999" y="1124902"/>
                    <a:pt x="268999" y="1123949"/>
                  </a:cubicBezTo>
                  <a:cubicBezTo>
                    <a:pt x="268999" y="1122044"/>
                    <a:pt x="268999" y="1120139"/>
                    <a:pt x="268999" y="1118234"/>
                  </a:cubicBezTo>
                  <a:cubicBezTo>
                    <a:pt x="269951" y="1111567"/>
                    <a:pt x="268046" y="1105852"/>
                    <a:pt x="262331" y="1102042"/>
                  </a:cubicBezTo>
                  <a:cubicBezTo>
                    <a:pt x="256616" y="1097279"/>
                    <a:pt x="256616" y="1091564"/>
                    <a:pt x="258521" y="1084897"/>
                  </a:cubicBezTo>
                  <a:cubicBezTo>
                    <a:pt x="259474" y="1081087"/>
                    <a:pt x="261379" y="1077277"/>
                    <a:pt x="263284" y="1073467"/>
                  </a:cubicBezTo>
                  <a:cubicBezTo>
                    <a:pt x="261379" y="1071562"/>
                    <a:pt x="259474" y="1068704"/>
                    <a:pt x="257569" y="1067752"/>
                  </a:cubicBezTo>
                  <a:cubicBezTo>
                    <a:pt x="256616" y="1066799"/>
                    <a:pt x="263284" y="1063942"/>
                    <a:pt x="256616" y="1062989"/>
                  </a:cubicBezTo>
                  <a:cubicBezTo>
                    <a:pt x="257569" y="1059179"/>
                    <a:pt x="264236" y="1065847"/>
                    <a:pt x="262331" y="1068704"/>
                  </a:cubicBezTo>
                  <a:cubicBezTo>
                    <a:pt x="263284" y="1069657"/>
                    <a:pt x="264236" y="1069657"/>
                    <a:pt x="265189" y="1070609"/>
                  </a:cubicBezTo>
                  <a:cubicBezTo>
                    <a:pt x="266141" y="1068704"/>
                    <a:pt x="266141" y="1066799"/>
                    <a:pt x="265189" y="1065847"/>
                  </a:cubicBezTo>
                  <a:cubicBezTo>
                    <a:pt x="264236" y="1064894"/>
                    <a:pt x="263284" y="1063942"/>
                    <a:pt x="263284" y="1062989"/>
                  </a:cubicBezTo>
                  <a:cubicBezTo>
                    <a:pt x="263284" y="1062037"/>
                    <a:pt x="263284" y="1060132"/>
                    <a:pt x="264236" y="1058227"/>
                  </a:cubicBezTo>
                  <a:cubicBezTo>
                    <a:pt x="262331" y="1058227"/>
                    <a:pt x="259474" y="1058227"/>
                    <a:pt x="256616" y="1056322"/>
                  </a:cubicBezTo>
                  <a:cubicBezTo>
                    <a:pt x="248996" y="1056322"/>
                    <a:pt x="245186" y="1059179"/>
                    <a:pt x="243281" y="1066799"/>
                  </a:cubicBezTo>
                  <a:cubicBezTo>
                    <a:pt x="242329" y="1067752"/>
                    <a:pt x="240424" y="1069657"/>
                    <a:pt x="239471" y="1070609"/>
                  </a:cubicBezTo>
                  <a:cubicBezTo>
                    <a:pt x="238519" y="1071562"/>
                    <a:pt x="237566" y="1071562"/>
                    <a:pt x="237566" y="1071562"/>
                  </a:cubicBezTo>
                  <a:cubicBezTo>
                    <a:pt x="237566" y="1070609"/>
                    <a:pt x="236614" y="1070609"/>
                    <a:pt x="236614" y="1069657"/>
                  </a:cubicBezTo>
                  <a:cubicBezTo>
                    <a:pt x="235661" y="1065847"/>
                    <a:pt x="235661" y="1062037"/>
                    <a:pt x="238519" y="1059179"/>
                  </a:cubicBezTo>
                  <a:cubicBezTo>
                    <a:pt x="236614" y="1056322"/>
                    <a:pt x="235661" y="1052512"/>
                    <a:pt x="241376" y="1052512"/>
                  </a:cubicBezTo>
                  <a:cubicBezTo>
                    <a:pt x="243281" y="1052512"/>
                    <a:pt x="242329" y="1050607"/>
                    <a:pt x="241376" y="1049654"/>
                  </a:cubicBezTo>
                  <a:cubicBezTo>
                    <a:pt x="239471" y="1047749"/>
                    <a:pt x="234709" y="1049654"/>
                    <a:pt x="236614" y="1045844"/>
                  </a:cubicBezTo>
                  <a:cubicBezTo>
                    <a:pt x="237566" y="1042987"/>
                    <a:pt x="238519" y="1041082"/>
                    <a:pt x="234709" y="1041082"/>
                  </a:cubicBezTo>
                  <a:cubicBezTo>
                    <a:pt x="230899" y="1041082"/>
                    <a:pt x="228041" y="1040129"/>
                    <a:pt x="227089" y="1035367"/>
                  </a:cubicBezTo>
                  <a:cubicBezTo>
                    <a:pt x="227089" y="1032509"/>
                    <a:pt x="228041" y="1032509"/>
                    <a:pt x="226136" y="1033462"/>
                  </a:cubicBezTo>
                  <a:cubicBezTo>
                    <a:pt x="226136" y="1033462"/>
                    <a:pt x="225184" y="1033462"/>
                    <a:pt x="225184" y="1034414"/>
                  </a:cubicBezTo>
                  <a:cubicBezTo>
                    <a:pt x="224231" y="1035367"/>
                    <a:pt x="224231" y="1037272"/>
                    <a:pt x="223279" y="1039177"/>
                  </a:cubicBezTo>
                  <a:cubicBezTo>
                    <a:pt x="221374" y="1042987"/>
                    <a:pt x="218516" y="1047749"/>
                    <a:pt x="218516" y="1052512"/>
                  </a:cubicBezTo>
                  <a:cubicBezTo>
                    <a:pt x="218516" y="1056322"/>
                    <a:pt x="223279" y="1060132"/>
                    <a:pt x="225184" y="1063942"/>
                  </a:cubicBezTo>
                  <a:cubicBezTo>
                    <a:pt x="228041" y="1068704"/>
                    <a:pt x="233756" y="1072514"/>
                    <a:pt x="236614" y="1077277"/>
                  </a:cubicBezTo>
                  <a:cubicBezTo>
                    <a:pt x="237566" y="1078229"/>
                    <a:pt x="237566" y="1078229"/>
                    <a:pt x="238519" y="1079182"/>
                  </a:cubicBezTo>
                  <a:cubicBezTo>
                    <a:pt x="238519" y="1079182"/>
                    <a:pt x="237566" y="1079182"/>
                    <a:pt x="237566" y="1079182"/>
                  </a:cubicBezTo>
                  <a:cubicBezTo>
                    <a:pt x="238519" y="1080134"/>
                    <a:pt x="239471" y="1081087"/>
                    <a:pt x="239471" y="1082039"/>
                  </a:cubicBezTo>
                  <a:cubicBezTo>
                    <a:pt x="239471" y="1083944"/>
                    <a:pt x="241376" y="1085849"/>
                    <a:pt x="243281" y="1085849"/>
                  </a:cubicBezTo>
                  <a:cubicBezTo>
                    <a:pt x="246139" y="1086802"/>
                    <a:pt x="248996" y="1087754"/>
                    <a:pt x="248044" y="1090612"/>
                  </a:cubicBezTo>
                  <a:cubicBezTo>
                    <a:pt x="248044" y="1090612"/>
                    <a:pt x="248044" y="1091564"/>
                    <a:pt x="248044" y="1091564"/>
                  </a:cubicBezTo>
                  <a:cubicBezTo>
                    <a:pt x="250901" y="1094422"/>
                    <a:pt x="253759" y="1099184"/>
                    <a:pt x="255664" y="1101089"/>
                  </a:cubicBezTo>
                  <a:cubicBezTo>
                    <a:pt x="252806" y="1099184"/>
                    <a:pt x="248996" y="1096327"/>
                    <a:pt x="246139" y="1094422"/>
                  </a:cubicBezTo>
                  <a:cubicBezTo>
                    <a:pt x="245186" y="1094422"/>
                    <a:pt x="245186" y="1095374"/>
                    <a:pt x="245186" y="1095374"/>
                  </a:cubicBezTo>
                  <a:cubicBezTo>
                    <a:pt x="244234" y="1096327"/>
                    <a:pt x="245186" y="1098232"/>
                    <a:pt x="244234" y="1099184"/>
                  </a:cubicBezTo>
                  <a:cubicBezTo>
                    <a:pt x="243281" y="1101089"/>
                    <a:pt x="241376" y="1101089"/>
                    <a:pt x="241376" y="1100137"/>
                  </a:cubicBezTo>
                  <a:cubicBezTo>
                    <a:pt x="239471" y="1092517"/>
                    <a:pt x="230899" y="1092517"/>
                    <a:pt x="227089" y="1086802"/>
                  </a:cubicBezTo>
                  <a:cubicBezTo>
                    <a:pt x="223279" y="1082039"/>
                    <a:pt x="218516" y="1078229"/>
                    <a:pt x="215659" y="1072514"/>
                  </a:cubicBezTo>
                  <a:cubicBezTo>
                    <a:pt x="209944" y="1070609"/>
                    <a:pt x="206134" y="1065847"/>
                    <a:pt x="202324" y="1062037"/>
                  </a:cubicBezTo>
                  <a:cubicBezTo>
                    <a:pt x="197561" y="1057274"/>
                    <a:pt x="190894" y="1052512"/>
                    <a:pt x="190894" y="1043939"/>
                  </a:cubicBezTo>
                  <a:cubicBezTo>
                    <a:pt x="190894" y="1042987"/>
                    <a:pt x="189941" y="1042034"/>
                    <a:pt x="188989" y="1041082"/>
                  </a:cubicBezTo>
                  <a:cubicBezTo>
                    <a:pt x="184226" y="1037272"/>
                    <a:pt x="184226" y="1031557"/>
                    <a:pt x="184226" y="1025842"/>
                  </a:cubicBezTo>
                  <a:cubicBezTo>
                    <a:pt x="184226" y="1019174"/>
                    <a:pt x="182321" y="1018222"/>
                    <a:pt x="175654" y="1015364"/>
                  </a:cubicBezTo>
                  <a:cubicBezTo>
                    <a:pt x="167081" y="1012507"/>
                    <a:pt x="167081" y="1010602"/>
                    <a:pt x="161366" y="1002029"/>
                  </a:cubicBezTo>
                  <a:cubicBezTo>
                    <a:pt x="158509" y="996314"/>
                    <a:pt x="156604" y="990599"/>
                    <a:pt x="159461" y="985837"/>
                  </a:cubicBezTo>
                  <a:cubicBezTo>
                    <a:pt x="163271" y="978217"/>
                    <a:pt x="161366" y="971549"/>
                    <a:pt x="161366" y="963929"/>
                  </a:cubicBezTo>
                  <a:cubicBezTo>
                    <a:pt x="161366" y="962977"/>
                    <a:pt x="160414" y="962977"/>
                    <a:pt x="160414" y="962024"/>
                  </a:cubicBezTo>
                  <a:cubicBezTo>
                    <a:pt x="159461" y="962977"/>
                    <a:pt x="159461" y="963929"/>
                    <a:pt x="158509" y="964882"/>
                  </a:cubicBezTo>
                  <a:cubicBezTo>
                    <a:pt x="157556" y="965834"/>
                    <a:pt x="157556" y="969644"/>
                    <a:pt x="155651" y="966787"/>
                  </a:cubicBezTo>
                  <a:cubicBezTo>
                    <a:pt x="151841" y="961072"/>
                    <a:pt x="150889" y="954404"/>
                    <a:pt x="145174" y="949642"/>
                  </a:cubicBezTo>
                  <a:cubicBezTo>
                    <a:pt x="142316" y="947737"/>
                    <a:pt x="143269" y="943927"/>
                    <a:pt x="143269" y="941069"/>
                  </a:cubicBezTo>
                  <a:cubicBezTo>
                    <a:pt x="143269" y="936307"/>
                    <a:pt x="143269" y="931544"/>
                    <a:pt x="138506" y="927734"/>
                  </a:cubicBezTo>
                  <a:cubicBezTo>
                    <a:pt x="133744" y="924877"/>
                    <a:pt x="130886" y="920114"/>
                    <a:pt x="131839" y="913447"/>
                  </a:cubicBezTo>
                  <a:cubicBezTo>
                    <a:pt x="131839" y="912494"/>
                    <a:pt x="130886" y="910589"/>
                    <a:pt x="129934" y="908684"/>
                  </a:cubicBezTo>
                  <a:cubicBezTo>
                    <a:pt x="126124" y="902969"/>
                    <a:pt x="123266" y="897254"/>
                    <a:pt x="120409" y="890587"/>
                  </a:cubicBezTo>
                  <a:cubicBezTo>
                    <a:pt x="118504" y="884872"/>
                    <a:pt x="115646" y="879157"/>
                    <a:pt x="113741" y="873442"/>
                  </a:cubicBezTo>
                  <a:cubicBezTo>
                    <a:pt x="111836" y="868679"/>
                    <a:pt x="109931" y="864869"/>
                    <a:pt x="104216" y="862964"/>
                  </a:cubicBezTo>
                  <a:cubicBezTo>
                    <a:pt x="100406" y="862012"/>
                    <a:pt x="105169" y="859154"/>
                    <a:pt x="104216" y="857249"/>
                  </a:cubicBezTo>
                  <a:cubicBezTo>
                    <a:pt x="101359" y="853439"/>
                    <a:pt x="96596" y="851534"/>
                    <a:pt x="96596" y="846772"/>
                  </a:cubicBezTo>
                  <a:cubicBezTo>
                    <a:pt x="96596" y="846772"/>
                    <a:pt x="95644" y="845819"/>
                    <a:pt x="95644" y="845819"/>
                  </a:cubicBezTo>
                  <a:cubicBezTo>
                    <a:pt x="95644" y="845819"/>
                    <a:pt x="94691" y="845819"/>
                    <a:pt x="94691" y="846772"/>
                  </a:cubicBezTo>
                  <a:cubicBezTo>
                    <a:pt x="93739" y="853439"/>
                    <a:pt x="92786" y="860107"/>
                    <a:pt x="94691" y="865822"/>
                  </a:cubicBezTo>
                  <a:cubicBezTo>
                    <a:pt x="96596" y="868679"/>
                    <a:pt x="97549" y="870584"/>
                    <a:pt x="94691" y="873442"/>
                  </a:cubicBezTo>
                  <a:cubicBezTo>
                    <a:pt x="91834" y="876299"/>
                    <a:pt x="88976" y="879157"/>
                    <a:pt x="85166" y="882014"/>
                  </a:cubicBezTo>
                  <a:cubicBezTo>
                    <a:pt x="84214" y="882967"/>
                    <a:pt x="80404" y="882967"/>
                    <a:pt x="80404" y="881062"/>
                  </a:cubicBezTo>
                  <a:cubicBezTo>
                    <a:pt x="80404" y="877252"/>
                    <a:pt x="73736" y="874394"/>
                    <a:pt x="78499" y="869632"/>
                  </a:cubicBezTo>
                  <a:cubicBezTo>
                    <a:pt x="80404" y="867727"/>
                    <a:pt x="80404" y="863917"/>
                    <a:pt x="81356" y="861059"/>
                  </a:cubicBezTo>
                  <a:cubicBezTo>
                    <a:pt x="82309" y="858202"/>
                    <a:pt x="81356" y="857249"/>
                    <a:pt x="78499" y="856297"/>
                  </a:cubicBezTo>
                  <a:cubicBezTo>
                    <a:pt x="76594" y="855344"/>
                    <a:pt x="76594" y="853439"/>
                    <a:pt x="75641" y="851534"/>
                  </a:cubicBezTo>
                  <a:cubicBezTo>
                    <a:pt x="73736" y="845819"/>
                    <a:pt x="72784" y="839152"/>
                    <a:pt x="69926" y="834389"/>
                  </a:cubicBezTo>
                  <a:cubicBezTo>
                    <a:pt x="67069" y="829627"/>
                    <a:pt x="68974" y="826769"/>
                    <a:pt x="71831" y="823912"/>
                  </a:cubicBezTo>
                  <a:cubicBezTo>
                    <a:pt x="71831" y="822007"/>
                    <a:pt x="70879" y="819149"/>
                    <a:pt x="69926" y="817244"/>
                  </a:cubicBezTo>
                  <a:cubicBezTo>
                    <a:pt x="68974" y="816292"/>
                    <a:pt x="68974" y="816292"/>
                    <a:pt x="68974" y="815339"/>
                  </a:cubicBezTo>
                  <a:cubicBezTo>
                    <a:pt x="68021" y="812482"/>
                    <a:pt x="67069" y="810577"/>
                    <a:pt x="66116" y="808672"/>
                  </a:cubicBezTo>
                  <a:cubicBezTo>
                    <a:pt x="62306" y="806767"/>
                    <a:pt x="57544" y="804862"/>
                    <a:pt x="52781" y="802004"/>
                  </a:cubicBezTo>
                  <a:cubicBezTo>
                    <a:pt x="48019" y="800099"/>
                    <a:pt x="47066" y="792479"/>
                    <a:pt x="38494" y="794384"/>
                  </a:cubicBezTo>
                  <a:cubicBezTo>
                    <a:pt x="38494" y="794384"/>
                    <a:pt x="37541" y="792479"/>
                    <a:pt x="36589" y="791527"/>
                  </a:cubicBezTo>
                  <a:cubicBezTo>
                    <a:pt x="32779" y="782954"/>
                    <a:pt x="28016" y="774382"/>
                    <a:pt x="28969" y="764857"/>
                  </a:cubicBezTo>
                  <a:cubicBezTo>
                    <a:pt x="27064" y="760094"/>
                    <a:pt x="25159" y="754379"/>
                    <a:pt x="25159" y="748664"/>
                  </a:cubicBezTo>
                  <a:cubicBezTo>
                    <a:pt x="25159" y="746759"/>
                    <a:pt x="23254" y="744854"/>
                    <a:pt x="21349" y="742949"/>
                  </a:cubicBezTo>
                  <a:cubicBezTo>
                    <a:pt x="16586" y="739139"/>
                    <a:pt x="14681" y="733424"/>
                    <a:pt x="11824" y="728662"/>
                  </a:cubicBezTo>
                  <a:cubicBezTo>
                    <a:pt x="9919" y="724852"/>
                    <a:pt x="9919" y="721042"/>
                    <a:pt x="10871" y="713422"/>
                  </a:cubicBezTo>
                  <a:cubicBezTo>
                    <a:pt x="10871" y="709612"/>
                    <a:pt x="11824" y="705802"/>
                    <a:pt x="8966" y="702944"/>
                  </a:cubicBezTo>
                  <a:cubicBezTo>
                    <a:pt x="7061" y="701039"/>
                    <a:pt x="8966" y="700087"/>
                    <a:pt x="9919" y="698182"/>
                  </a:cubicBezTo>
                  <a:cubicBezTo>
                    <a:pt x="10871" y="696277"/>
                    <a:pt x="11824" y="693419"/>
                    <a:pt x="10871" y="692467"/>
                  </a:cubicBezTo>
                  <a:cubicBezTo>
                    <a:pt x="5156" y="681989"/>
                    <a:pt x="8014" y="671512"/>
                    <a:pt x="7061" y="661034"/>
                  </a:cubicBezTo>
                  <a:cubicBezTo>
                    <a:pt x="7061" y="658177"/>
                    <a:pt x="7061" y="656272"/>
                    <a:pt x="7061" y="653414"/>
                  </a:cubicBezTo>
                  <a:cubicBezTo>
                    <a:pt x="7061" y="650557"/>
                    <a:pt x="5156" y="649604"/>
                    <a:pt x="2299" y="648652"/>
                  </a:cubicBezTo>
                  <a:cubicBezTo>
                    <a:pt x="394" y="647699"/>
                    <a:pt x="-559" y="644842"/>
                    <a:pt x="394" y="643889"/>
                  </a:cubicBezTo>
                  <a:cubicBezTo>
                    <a:pt x="6109" y="638174"/>
                    <a:pt x="4204" y="630554"/>
                    <a:pt x="4204" y="623887"/>
                  </a:cubicBezTo>
                  <a:cubicBezTo>
                    <a:pt x="4204" y="617219"/>
                    <a:pt x="5156" y="609599"/>
                    <a:pt x="394" y="603884"/>
                  </a:cubicBezTo>
                  <a:cubicBezTo>
                    <a:pt x="1346" y="600074"/>
                    <a:pt x="3251" y="596264"/>
                    <a:pt x="394" y="592454"/>
                  </a:cubicBezTo>
                  <a:cubicBezTo>
                    <a:pt x="-559" y="592454"/>
                    <a:pt x="394" y="589597"/>
                    <a:pt x="1346" y="589597"/>
                  </a:cubicBezTo>
                  <a:cubicBezTo>
                    <a:pt x="5156" y="587692"/>
                    <a:pt x="8014" y="585787"/>
                    <a:pt x="7061" y="581024"/>
                  </a:cubicBezTo>
                  <a:cubicBezTo>
                    <a:pt x="6109" y="575309"/>
                    <a:pt x="8966" y="570547"/>
                    <a:pt x="8966" y="564832"/>
                  </a:cubicBezTo>
                  <a:cubicBezTo>
                    <a:pt x="9919" y="560069"/>
                    <a:pt x="8966" y="554354"/>
                    <a:pt x="8966" y="549592"/>
                  </a:cubicBezTo>
                  <a:cubicBezTo>
                    <a:pt x="15634" y="542924"/>
                    <a:pt x="9919" y="532447"/>
                    <a:pt x="15634" y="524827"/>
                  </a:cubicBezTo>
                  <a:cubicBezTo>
                    <a:pt x="14681" y="522922"/>
                    <a:pt x="10871" y="519112"/>
                    <a:pt x="14681" y="517207"/>
                  </a:cubicBezTo>
                  <a:cubicBezTo>
                    <a:pt x="16586" y="516254"/>
                    <a:pt x="17539" y="515302"/>
                    <a:pt x="18491" y="514349"/>
                  </a:cubicBezTo>
                  <a:cubicBezTo>
                    <a:pt x="18491" y="513397"/>
                    <a:pt x="19444" y="512444"/>
                    <a:pt x="19444" y="511492"/>
                  </a:cubicBezTo>
                  <a:cubicBezTo>
                    <a:pt x="19444" y="511492"/>
                    <a:pt x="19444" y="512444"/>
                    <a:pt x="19444" y="512444"/>
                  </a:cubicBezTo>
                  <a:cubicBezTo>
                    <a:pt x="20396" y="511492"/>
                    <a:pt x="20396" y="510539"/>
                    <a:pt x="21349" y="509587"/>
                  </a:cubicBezTo>
                  <a:cubicBezTo>
                    <a:pt x="23254" y="506729"/>
                    <a:pt x="25159" y="504824"/>
                    <a:pt x="28016" y="502919"/>
                  </a:cubicBezTo>
                  <a:cubicBezTo>
                    <a:pt x="30397" y="501014"/>
                    <a:pt x="30397" y="499347"/>
                    <a:pt x="29802" y="497799"/>
                  </a:cubicBezTo>
                  <a:lnTo>
                    <a:pt x="28016" y="493395"/>
                  </a:lnTo>
                  <a:lnTo>
                    <a:pt x="27064" y="493395"/>
                  </a:lnTo>
                  <a:cubicBezTo>
                    <a:pt x="27064" y="490537"/>
                    <a:pt x="28016" y="489585"/>
                    <a:pt x="29921" y="489585"/>
                  </a:cubicBezTo>
                  <a:lnTo>
                    <a:pt x="29921" y="491489"/>
                  </a:lnTo>
                  <a:lnTo>
                    <a:pt x="31825" y="489585"/>
                  </a:lnTo>
                  <a:lnTo>
                    <a:pt x="29922" y="489585"/>
                  </a:lnTo>
                  <a:cubicBezTo>
                    <a:pt x="29922" y="487680"/>
                    <a:pt x="29922" y="486727"/>
                    <a:pt x="30874" y="486727"/>
                  </a:cubicBezTo>
                  <a:lnTo>
                    <a:pt x="32605" y="489324"/>
                  </a:lnTo>
                  <a:lnTo>
                    <a:pt x="34684" y="488632"/>
                  </a:lnTo>
                  <a:cubicBezTo>
                    <a:pt x="47066" y="481012"/>
                    <a:pt x="47066" y="481012"/>
                    <a:pt x="47066" y="468629"/>
                  </a:cubicBezTo>
                  <a:cubicBezTo>
                    <a:pt x="47066" y="464819"/>
                    <a:pt x="49924" y="461962"/>
                    <a:pt x="52781" y="460057"/>
                  </a:cubicBezTo>
                  <a:cubicBezTo>
                    <a:pt x="54686" y="459104"/>
                    <a:pt x="55639" y="458152"/>
                    <a:pt x="57544" y="457199"/>
                  </a:cubicBezTo>
                  <a:cubicBezTo>
                    <a:pt x="58496" y="454342"/>
                    <a:pt x="59449" y="451484"/>
                    <a:pt x="60401" y="448627"/>
                  </a:cubicBezTo>
                  <a:cubicBezTo>
                    <a:pt x="61354" y="447674"/>
                    <a:pt x="61354" y="447674"/>
                    <a:pt x="61354" y="446722"/>
                  </a:cubicBezTo>
                  <a:cubicBezTo>
                    <a:pt x="60401" y="445769"/>
                    <a:pt x="59449" y="444817"/>
                    <a:pt x="59449" y="443864"/>
                  </a:cubicBezTo>
                  <a:cubicBezTo>
                    <a:pt x="60401" y="443864"/>
                    <a:pt x="61354" y="443864"/>
                    <a:pt x="62306" y="443864"/>
                  </a:cubicBezTo>
                  <a:cubicBezTo>
                    <a:pt x="71831" y="414337"/>
                    <a:pt x="84214" y="386714"/>
                    <a:pt x="107074" y="363854"/>
                  </a:cubicBezTo>
                  <a:cubicBezTo>
                    <a:pt x="110884" y="352424"/>
                    <a:pt x="117551" y="345757"/>
                    <a:pt x="122314" y="333374"/>
                  </a:cubicBezTo>
                  <a:cubicBezTo>
                    <a:pt x="124219" y="332422"/>
                    <a:pt x="126124" y="331469"/>
                    <a:pt x="127076" y="331469"/>
                  </a:cubicBezTo>
                  <a:cubicBezTo>
                    <a:pt x="129934" y="330517"/>
                    <a:pt x="131839" y="335279"/>
                    <a:pt x="132791" y="338137"/>
                  </a:cubicBezTo>
                  <a:cubicBezTo>
                    <a:pt x="122314" y="345757"/>
                    <a:pt x="129934" y="349567"/>
                    <a:pt x="120409" y="352424"/>
                  </a:cubicBezTo>
                  <a:cubicBezTo>
                    <a:pt x="112789" y="373379"/>
                    <a:pt x="93739" y="396239"/>
                    <a:pt x="86119" y="418147"/>
                  </a:cubicBezTo>
                  <a:cubicBezTo>
                    <a:pt x="85166" y="421004"/>
                    <a:pt x="84214" y="424814"/>
                    <a:pt x="83261" y="428624"/>
                  </a:cubicBezTo>
                  <a:cubicBezTo>
                    <a:pt x="85166" y="425767"/>
                    <a:pt x="87071" y="423862"/>
                    <a:pt x="90881" y="417194"/>
                  </a:cubicBezTo>
                  <a:cubicBezTo>
                    <a:pt x="94691" y="416242"/>
                    <a:pt x="96596" y="410527"/>
                    <a:pt x="97549" y="406717"/>
                  </a:cubicBezTo>
                  <a:cubicBezTo>
                    <a:pt x="97549" y="404812"/>
                    <a:pt x="93739" y="401002"/>
                    <a:pt x="99454" y="401002"/>
                  </a:cubicBezTo>
                  <a:cubicBezTo>
                    <a:pt x="105169" y="401002"/>
                    <a:pt x="108026" y="397192"/>
                    <a:pt x="110884" y="394334"/>
                  </a:cubicBezTo>
                  <a:cubicBezTo>
                    <a:pt x="112789" y="392429"/>
                    <a:pt x="111836" y="391477"/>
                    <a:pt x="111836" y="388619"/>
                  </a:cubicBezTo>
                  <a:cubicBezTo>
                    <a:pt x="111836" y="383857"/>
                    <a:pt x="114694" y="379094"/>
                    <a:pt x="118504" y="376237"/>
                  </a:cubicBezTo>
                  <a:cubicBezTo>
                    <a:pt x="119456" y="376237"/>
                    <a:pt x="119456" y="375284"/>
                    <a:pt x="120409" y="375284"/>
                  </a:cubicBezTo>
                  <a:cubicBezTo>
                    <a:pt x="120409" y="377189"/>
                    <a:pt x="121361" y="378142"/>
                    <a:pt x="121361" y="379094"/>
                  </a:cubicBezTo>
                  <a:cubicBezTo>
                    <a:pt x="121361" y="380999"/>
                    <a:pt x="121361" y="381952"/>
                    <a:pt x="120409" y="382904"/>
                  </a:cubicBezTo>
                  <a:cubicBezTo>
                    <a:pt x="117551" y="385762"/>
                    <a:pt x="121361" y="386714"/>
                    <a:pt x="122314" y="388619"/>
                  </a:cubicBezTo>
                  <a:cubicBezTo>
                    <a:pt x="125171" y="391477"/>
                    <a:pt x="126124" y="388619"/>
                    <a:pt x="127076" y="387667"/>
                  </a:cubicBezTo>
                  <a:cubicBezTo>
                    <a:pt x="128981" y="385762"/>
                    <a:pt x="131839" y="382904"/>
                    <a:pt x="133744" y="380999"/>
                  </a:cubicBezTo>
                  <a:cubicBezTo>
                    <a:pt x="135649" y="379094"/>
                    <a:pt x="137554" y="377189"/>
                    <a:pt x="137554" y="376237"/>
                  </a:cubicBezTo>
                  <a:cubicBezTo>
                    <a:pt x="136601" y="366712"/>
                    <a:pt x="144221" y="363854"/>
                    <a:pt x="150889" y="360997"/>
                  </a:cubicBezTo>
                  <a:cubicBezTo>
                    <a:pt x="155651" y="358139"/>
                    <a:pt x="158509" y="355282"/>
                    <a:pt x="162319" y="351472"/>
                  </a:cubicBezTo>
                  <a:cubicBezTo>
                    <a:pt x="168986" y="344804"/>
                    <a:pt x="175654" y="339089"/>
                    <a:pt x="185179" y="336232"/>
                  </a:cubicBezTo>
                  <a:lnTo>
                    <a:pt x="185417" y="335874"/>
                  </a:lnTo>
                  <a:lnTo>
                    <a:pt x="184227" y="335279"/>
                  </a:lnTo>
                  <a:cubicBezTo>
                    <a:pt x="183274" y="333374"/>
                    <a:pt x="185179" y="332422"/>
                    <a:pt x="186132" y="332422"/>
                  </a:cubicBezTo>
                  <a:lnTo>
                    <a:pt x="186132" y="334802"/>
                  </a:lnTo>
                  <a:lnTo>
                    <a:pt x="187084" y="333374"/>
                  </a:lnTo>
                  <a:cubicBezTo>
                    <a:pt x="189941" y="332422"/>
                    <a:pt x="193751" y="333374"/>
                    <a:pt x="194704" y="329564"/>
                  </a:cubicBezTo>
                  <a:cubicBezTo>
                    <a:pt x="196609" y="322897"/>
                    <a:pt x="203276" y="320039"/>
                    <a:pt x="207086" y="315276"/>
                  </a:cubicBezTo>
                  <a:cubicBezTo>
                    <a:pt x="208039" y="314324"/>
                    <a:pt x="209944" y="314324"/>
                    <a:pt x="210896" y="314324"/>
                  </a:cubicBezTo>
                  <a:cubicBezTo>
                    <a:pt x="217564" y="314324"/>
                    <a:pt x="220421" y="310514"/>
                    <a:pt x="222326" y="305751"/>
                  </a:cubicBezTo>
                  <a:cubicBezTo>
                    <a:pt x="224231" y="302894"/>
                    <a:pt x="225184" y="300989"/>
                    <a:pt x="228994" y="300037"/>
                  </a:cubicBezTo>
                  <a:cubicBezTo>
                    <a:pt x="232804" y="303847"/>
                    <a:pt x="234709" y="300037"/>
                    <a:pt x="236614" y="298132"/>
                  </a:cubicBezTo>
                  <a:cubicBezTo>
                    <a:pt x="237566" y="298132"/>
                    <a:pt x="238519" y="296227"/>
                    <a:pt x="238519" y="295274"/>
                  </a:cubicBezTo>
                  <a:cubicBezTo>
                    <a:pt x="239471" y="293369"/>
                    <a:pt x="240424" y="292417"/>
                    <a:pt x="242329" y="292417"/>
                  </a:cubicBezTo>
                  <a:cubicBezTo>
                    <a:pt x="248996" y="292417"/>
                    <a:pt x="254711" y="292417"/>
                    <a:pt x="259474" y="288607"/>
                  </a:cubicBezTo>
                  <a:cubicBezTo>
                    <a:pt x="259474" y="287654"/>
                    <a:pt x="260426" y="287654"/>
                    <a:pt x="261379" y="286702"/>
                  </a:cubicBezTo>
                  <a:cubicBezTo>
                    <a:pt x="261379" y="285749"/>
                    <a:pt x="262331" y="285749"/>
                    <a:pt x="262331" y="284797"/>
                  </a:cubicBezTo>
                  <a:cubicBezTo>
                    <a:pt x="263284" y="284797"/>
                    <a:pt x="263284" y="284797"/>
                    <a:pt x="263284" y="284797"/>
                  </a:cubicBezTo>
                  <a:cubicBezTo>
                    <a:pt x="267094" y="280987"/>
                    <a:pt x="270904" y="278129"/>
                    <a:pt x="275666" y="274319"/>
                  </a:cubicBezTo>
                  <a:cubicBezTo>
                    <a:pt x="276619" y="273367"/>
                    <a:pt x="277571" y="272414"/>
                    <a:pt x="277571" y="271462"/>
                  </a:cubicBezTo>
                  <a:cubicBezTo>
                    <a:pt x="280429" y="265747"/>
                    <a:pt x="287096" y="262889"/>
                    <a:pt x="292811" y="261937"/>
                  </a:cubicBezTo>
                  <a:cubicBezTo>
                    <a:pt x="292811" y="261937"/>
                    <a:pt x="293764" y="261937"/>
                    <a:pt x="293764" y="261937"/>
                  </a:cubicBezTo>
                  <a:cubicBezTo>
                    <a:pt x="294716" y="260032"/>
                    <a:pt x="296621" y="259079"/>
                    <a:pt x="297574" y="257174"/>
                  </a:cubicBezTo>
                  <a:cubicBezTo>
                    <a:pt x="302336" y="252412"/>
                    <a:pt x="308051" y="247649"/>
                    <a:pt x="310909" y="242887"/>
                  </a:cubicBezTo>
                  <a:cubicBezTo>
                    <a:pt x="306146" y="240029"/>
                    <a:pt x="293764" y="245744"/>
                    <a:pt x="293764" y="239077"/>
                  </a:cubicBezTo>
                  <a:cubicBezTo>
                    <a:pt x="300431" y="237172"/>
                    <a:pt x="305194" y="240029"/>
                    <a:pt x="310909" y="240029"/>
                  </a:cubicBezTo>
                  <a:cubicBezTo>
                    <a:pt x="327101" y="231457"/>
                    <a:pt x="340436" y="220979"/>
                    <a:pt x="353771" y="209549"/>
                  </a:cubicBezTo>
                  <a:cubicBezTo>
                    <a:pt x="360439" y="203834"/>
                    <a:pt x="367106" y="199072"/>
                    <a:pt x="374726" y="193356"/>
                  </a:cubicBezTo>
                  <a:cubicBezTo>
                    <a:pt x="382346" y="188594"/>
                    <a:pt x="389966" y="183831"/>
                    <a:pt x="398539" y="179069"/>
                  </a:cubicBezTo>
                  <a:cubicBezTo>
                    <a:pt x="395681" y="172402"/>
                    <a:pt x="385204" y="178117"/>
                    <a:pt x="381394" y="173354"/>
                  </a:cubicBezTo>
                  <a:cubicBezTo>
                    <a:pt x="384251" y="173354"/>
                    <a:pt x="389014" y="170497"/>
                    <a:pt x="393776" y="168592"/>
                  </a:cubicBezTo>
                  <a:cubicBezTo>
                    <a:pt x="390919" y="164781"/>
                    <a:pt x="385204" y="164781"/>
                    <a:pt x="379489" y="164781"/>
                  </a:cubicBezTo>
                  <a:cubicBezTo>
                    <a:pt x="375679" y="168592"/>
                    <a:pt x="384251" y="167639"/>
                    <a:pt x="380441" y="171449"/>
                  </a:cubicBezTo>
                  <a:cubicBezTo>
                    <a:pt x="370916" y="175259"/>
                    <a:pt x="364249" y="175259"/>
                    <a:pt x="361391" y="168592"/>
                  </a:cubicBezTo>
                  <a:cubicBezTo>
                    <a:pt x="352819" y="171449"/>
                    <a:pt x="348056" y="176212"/>
                    <a:pt x="342341" y="171449"/>
                  </a:cubicBezTo>
                  <a:cubicBezTo>
                    <a:pt x="317576" y="181927"/>
                    <a:pt x="299479" y="194309"/>
                    <a:pt x="283286" y="206692"/>
                  </a:cubicBezTo>
                  <a:cubicBezTo>
                    <a:pt x="274714" y="212407"/>
                    <a:pt x="267094" y="218122"/>
                    <a:pt x="258521" y="223837"/>
                  </a:cubicBezTo>
                  <a:cubicBezTo>
                    <a:pt x="253759" y="226694"/>
                    <a:pt x="249949" y="229552"/>
                    <a:pt x="245186" y="232409"/>
                  </a:cubicBezTo>
                  <a:cubicBezTo>
                    <a:pt x="240424" y="235267"/>
                    <a:pt x="235661" y="238124"/>
                    <a:pt x="230899" y="240982"/>
                  </a:cubicBezTo>
                  <a:cubicBezTo>
                    <a:pt x="222326" y="247649"/>
                    <a:pt x="212801" y="257174"/>
                    <a:pt x="202324" y="265747"/>
                  </a:cubicBezTo>
                  <a:lnTo>
                    <a:pt x="176801" y="287624"/>
                  </a:lnTo>
                  <a:lnTo>
                    <a:pt x="190537" y="272057"/>
                  </a:lnTo>
                  <a:cubicBezTo>
                    <a:pt x="202324" y="259317"/>
                    <a:pt x="214706" y="247173"/>
                    <a:pt x="228041" y="237172"/>
                  </a:cubicBezTo>
                  <a:cubicBezTo>
                    <a:pt x="241376" y="226694"/>
                    <a:pt x="252806" y="220027"/>
                    <a:pt x="272809" y="204787"/>
                  </a:cubicBezTo>
                  <a:cubicBezTo>
                    <a:pt x="275666" y="202881"/>
                    <a:pt x="276619" y="200024"/>
                    <a:pt x="279476" y="197167"/>
                  </a:cubicBezTo>
                  <a:cubicBezTo>
                    <a:pt x="302336" y="176212"/>
                    <a:pt x="335674" y="165734"/>
                    <a:pt x="362344" y="148589"/>
                  </a:cubicBezTo>
                  <a:cubicBezTo>
                    <a:pt x="358534" y="142874"/>
                    <a:pt x="349961" y="141922"/>
                    <a:pt x="341389" y="142874"/>
                  </a:cubicBezTo>
                  <a:cubicBezTo>
                    <a:pt x="304241" y="160972"/>
                    <a:pt x="289001" y="175259"/>
                    <a:pt x="268999" y="189547"/>
                  </a:cubicBezTo>
                  <a:cubicBezTo>
                    <a:pt x="266141" y="176212"/>
                    <a:pt x="279476" y="167639"/>
                    <a:pt x="295669" y="153352"/>
                  </a:cubicBezTo>
                  <a:cubicBezTo>
                    <a:pt x="302336" y="150494"/>
                    <a:pt x="309956" y="146684"/>
                    <a:pt x="314719" y="147637"/>
                  </a:cubicBezTo>
                  <a:cubicBezTo>
                    <a:pt x="346151" y="128587"/>
                    <a:pt x="377584" y="111442"/>
                    <a:pt x="410921" y="100012"/>
                  </a:cubicBezTo>
                  <a:cubicBezTo>
                    <a:pt x="444259" y="88582"/>
                    <a:pt x="479501" y="80962"/>
                    <a:pt x="517601" y="82867"/>
                  </a:cubicBezTo>
                  <a:cubicBezTo>
                    <a:pt x="513791" y="83819"/>
                    <a:pt x="517601" y="83819"/>
                    <a:pt x="519506" y="83819"/>
                  </a:cubicBezTo>
                  <a:cubicBezTo>
                    <a:pt x="512839" y="85724"/>
                    <a:pt x="503314" y="88582"/>
                    <a:pt x="495694" y="91439"/>
                  </a:cubicBezTo>
                  <a:cubicBezTo>
                    <a:pt x="496646" y="89534"/>
                    <a:pt x="499504" y="88582"/>
                    <a:pt x="503314" y="87629"/>
                  </a:cubicBezTo>
                  <a:cubicBezTo>
                    <a:pt x="496646" y="81914"/>
                    <a:pt x="487121" y="93344"/>
                    <a:pt x="483311" y="86677"/>
                  </a:cubicBezTo>
                  <a:cubicBezTo>
                    <a:pt x="477596" y="88582"/>
                    <a:pt x="481406" y="88582"/>
                    <a:pt x="482359" y="91439"/>
                  </a:cubicBezTo>
                  <a:cubicBezTo>
                    <a:pt x="476644" y="91439"/>
                    <a:pt x="473786" y="87629"/>
                    <a:pt x="463309" y="92392"/>
                  </a:cubicBezTo>
                  <a:cubicBezTo>
                    <a:pt x="458546" y="94296"/>
                    <a:pt x="458546" y="97154"/>
                    <a:pt x="456641" y="100012"/>
                  </a:cubicBezTo>
                  <a:cubicBezTo>
                    <a:pt x="464261" y="99059"/>
                    <a:pt x="465214" y="96202"/>
                    <a:pt x="472834" y="95249"/>
                  </a:cubicBezTo>
                  <a:cubicBezTo>
                    <a:pt x="475691" y="98107"/>
                    <a:pt x="481406" y="99059"/>
                    <a:pt x="485216" y="100964"/>
                  </a:cubicBezTo>
                  <a:cubicBezTo>
                    <a:pt x="487121" y="100012"/>
                    <a:pt x="487121" y="97154"/>
                    <a:pt x="490931" y="97154"/>
                  </a:cubicBezTo>
                  <a:cubicBezTo>
                    <a:pt x="499504" y="95249"/>
                    <a:pt x="491884" y="99059"/>
                    <a:pt x="491884" y="100964"/>
                  </a:cubicBezTo>
                  <a:cubicBezTo>
                    <a:pt x="497599" y="101917"/>
                    <a:pt x="504266" y="101917"/>
                    <a:pt x="509981" y="100964"/>
                  </a:cubicBezTo>
                  <a:cubicBezTo>
                    <a:pt x="515696" y="100012"/>
                    <a:pt x="520459" y="98107"/>
                    <a:pt x="522364" y="93344"/>
                  </a:cubicBezTo>
                  <a:cubicBezTo>
                    <a:pt x="533794" y="97154"/>
                    <a:pt x="567131" y="100012"/>
                    <a:pt x="577609" y="87629"/>
                  </a:cubicBezTo>
                  <a:cubicBezTo>
                    <a:pt x="583324" y="89534"/>
                    <a:pt x="590944" y="89534"/>
                    <a:pt x="600469" y="89534"/>
                  </a:cubicBezTo>
                  <a:cubicBezTo>
                    <a:pt x="605231" y="89534"/>
                    <a:pt x="609994" y="88582"/>
                    <a:pt x="614756" y="88582"/>
                  </a:cubicBezTo>
                  <a:cubicBezTo>
                    <a:pt x="619519" y="88582"/>
                    <a:pt x="625234" y="87629"/>
                    <a:pt x="629996" y="87629"/>
                  </a:cubicBezTo>
                  <a:cubicBezTo>
                    <a:pt x="650951" y="86677"/>
                    <a:pt x="671906" y="88582"/>
                    <a:pt x="683336" y="98107"/>
                  </a:cubicBezTo>
                  <a:cubicBezTo>
                    <a:pt x="693814" y="98107"/>
                    <a:pt x="702386" y="99059"/>
                    <a:pt x="710959" y="100964"/>
                  </a:cubicBezTo>
                  <a:cubicBezTo>
                    <a:pt x="719531" y="102869"/>
                    <a:pt x="727151" y="105727"/>
                    <a:pt x="734771" y="109537"/>
                  </a:cubicBezTo>
                  <a:cubicBezTo>
                    <a:pt x="770014" y="113347"/>
                    <a:pt x="812876" y="124777"/>
                    <a:pt x="851929" y="142874"/>
                  </a:cubicBezTo>
                  <a:cubicBezTo>
                    <a:pt x="888124" y="160019"/>
                    <a:pt x="921461" y="181927"/>
                    <a:pt x="946226" y="204787"/>
                  </a:cubicBezTo>
                  <a:cubicBezTo>
                    <a:pt x="948131" y="205739"/>
                    <a:pt x="949084" y="206692"/>
                    <a:pt x="950989" y="207644"/>
                  </a:cubicBezTo>
                  <a:cubicBezTo>
                    <a:pt x="951941" y="209549"/>
                    <a:pt x="952894" y="210502"/>
                    <a:pt x="954799" y="212407"/>
                  </a:cubicBezTo>
                  <a:cubicBezTo>
                    <a:pt x="959561" y="214312"/>
                    <a:pt x="963371" y="216217"/>
                    <a:pt x="968134" y="219074"/>
                  </a:cubicBezTo>
                  <a:cubicBezTo>
                    <a:pt x="968134" y="219074"/>
                    <a:pt x="969086" y="218122"/>
                    <a:pt x="969086" y="218122"/>
                  </a:cubicBezTo>
                  <a:cubicBezTo>
                    <a:pt x="969086" y="219074"/>
                    <a:pt x="970039" y="219074"/>
                    <a:pt x="970039" y="220027"/>
                  </a:cubicBezTo>
                  <a:cubicBezTo>
                    <a:pt x="969086" y="220979"/>
                    <a:pt x="969086" y="220979"/>
                    <a:pt x="969086" y="220979"/>
                  </a:cubicBezTo>
                  <a:cubicBezTo>
                    <a:pt x="970039" y="221932"/>
                    <a:pt x="970991" y="222884"/>
                    <a:pt x="972896" y="223837"/>
                  </a:cubicBezTo>
                  <a:cubicBezTo>
                    <a:pt x="978611" y="228599"/>
                    <a:pt x="985279" y="233362"/>
                    <a:pt x="991946" y="240029"/>
                  </a:cubicBezTo>
                  <a:cubicBezTo>
                    <a:pt x="990994" y="238124"/>
                    <a:pt x="990041" y="237172"/>
                    <a:pt x="989089" y="235267"/>
                  </a:cubicBezTo>
                  <a:cubicBezTo>
                    <a:pt x="989089" y="235267"/>
                    <a:pt x="989089" y="234314"/>
                    <a:pt x="989089" y="234314"/>
                  </a:cubicBezTo>
                  <a:cubicBezTo>
                    <a:pt x="986231" y="231457"/>
                    <a:pt x="984326" y="230504"/>
                    <a:pt x="981469" y="228599"/>
                  </a:cubicBezTo>
                  <a:cubicBezTo>
                    <a:pt x="981469" y="226694"/>
                    <a:pt x="981469" y="225742"/>
                    <a:pt x="982421" y="224789"/>
                  </a:cubicBezTo>
                  <a:cubicBezTo>
                    <a:pt x="983374" y="228599"/>
                    <a:pt x="987184" y="231457"/>
                    <a:pt x="990041" y="232409"/>
                  </a:cubicBezTo>
                  <a:cubicBezTo>
                    <a:pt x="990041" y="231457"/>
                    <a:pt x="990041" y="231457"/>
                    <a:pt x="990041" y="231457"/>
                  </a:cubicBezTo>
                  <a:cubicBezTo>
                    <a:pt x="990041" y="231457"/>
                    <a:pt x="990994" y="230504"/>
                    <a:pt x="990994" y="230504"/>
                  </a:cubicBezTo>
                  <a:cubicBezTo>
                    <a:pt x="991946" y="230504"/>
                    <a:pt x="993851" y="230504"/>
                    <a:pt x="993851" y="231457"/>
                  </a:cubicBezTo>
                  <a:cubicBezTo>
                    <a:pt x="995756" y="235267"/>
                    <a:pt x="996709" y="240029"/>
                    <a:pt x="995756" y="243839"/>
                  </a:cubicBezTo>
                  <a:cubicBezTo>
                    <a:pt x="997661" y="244792"/>
                    <a:pt x="1000519" y="246697"/>
                    <a:pt x="1002424" y="247649"/>
                  </a:cubicBezTo>
                  <a:cubicBezTo>
                    <a:pt x="1003376" y="245744"/>
                    <a:pt x="1003376" y="244792"/>
                    <a:pt x="1004329" y="243839"/>
                  </a:cubicBezTo>
                  <a:cubicBezTo>
                    <a:pt x="1006234" y="240982"/>
                    <a:pt x="1012901" y="240982"/>
                    <a:pt x="1015759" y="243839"/>
                  </a:cubicBezTo>
                  <a:cubicBezTo>
                    <a:pt x="1017664" y="245744"/>
                    <a:pt x="1018616" y="249554"/>
                    <a:pt x="1020521" y="251459"/>
                  </a:cubicBezTo>
                  <a:cubicBezTo>
                    <a:pt x="1022426" y="253364"/>
                    <a:pt x="1025284" y="254317"/>
                    <a:pt x="1027189" y="255269"/>
                  </a:cubicBezTo>
                  <a:cubicBezTo>
                    <a:pt x="1028141" y="254317"/>
                    <a:pt x="1027189" y="253364"/>
                    <a:pt x="1026236" y="252412"/>
                  </a:cubicBezTo>
                  <a:cubicBezTo>
                    <a:pt x="1027189" y="249554"/>
                    <a:pt x="1029094" y="253364"/>
                    <a:pt x="1028141" y="254317"/>
                  </a:cubicBezTo>
                  <a:cubicBezTo>
                    <a:pt x="1028141" y="255269"/>
                    <a:pt x="1029094" y="256222"/>
                    <a:pt x="1029094" y="256222"/>
                  </a:cubicBezTo>
                  <a:cubicBezTo>
                    <a:pt x="1030046" y="257174"/>
                    <a:pt x="1030999" y="257174"/>
                    <a:pt x="1031951" y="257174"/>
                  </a:cubicBezTo>
                  <a:cubicBezTo>
                    <a:pt x="1031951" y="257174"/>
                    <a:pt x="1030999" y="256222"/>
                    <a:pt x="1030046" y="255269"/>
                  </a:cubicBezTo>
                  <a:lnTo>
                    <a:pt x="1031951" y="253364"/>
                  </a:lnTo>
                  <a:cubicBezTo>
                    <a:pt x="1031951" y="255269"/>
                    <a:pt x="1032904" y="256222"/>
                    <a:pt x="1033856" y="258127"/>
                  </a:cubicBezTo>
                  <a:cubicBezTo>
                    <a:pt x="1041476" y="260032"/>
                    <a:pt x="1048144" y="261937"/>
                    <a:pt x="1055764" y="265747"/>
                  </a:cubicBezTo>
                  <a:cubicBezTo>
                    <a:pt x="1055764" y="264794"/>
                    <a:pt x="1055764" y="263842"/>
                    <a:pt x="1055764" y="262889"/>
                  </a:cubicBezTo>
                  <a:cubicBezTo>
                    <a:pt x="1054811" y="261937"/>
                    <a:pt x="1053859" y="260984"/>
                    <a:pt x="1052906" y="260032"/>
                  </a:cubicBezTo>
                  <a:cubicBezTo>
                    <a:pt x="1052906" y="260032"/>
                    <a:pt x="1053859" y="260032"/>
                    <a:pt x="1054811" y="260984"/>
                  </a:cubicBezTo>
                  <a:cubicBezTo>
                    <a:pt x="1053859" y="259079"/>
                    <a:pt x="1052906" y="257174"/>
                    <a:pt x="1051954" y="255269"/>
                  </a:cubicBezTo>
                  <a:cubicBezTo>
                    <a:pt x="1052906" y="255269"/>
                    <a:pt x="1053859" y="256222"/>
                    <a:pt x="1054811" y="256222"/>
                  </a:cubicBezTo>
                  <a:cubicBezTo>
                    <a:pt x="1053859" y="254317"/>
                    <a:pt x="1052906" y="253364"/>
                    <a:pt x="1051954" y="251459"/>
                  </a:cubicBezTo>
                  <a:cubicBezTo>
                    <a:pt x="1047191" y="247649"/>
                    <a:pt x="1041476" y="244792"/>
                    <a:pt x="1038619" y="239077"/>
                  </a:cubicBezTo>
                  <a:cubicBezTo>
                    <a:pt x="1039571" y="239077"/>
                    <a:pt x="1040524" y="239077"/>
                    <a:pt x="1041476" y="238124"/>
                  </a:cubicBezTo>
                  <a:cubicBezTo>
                    <a:pt x="1035761" y="231457"/>
                    <a:pt x="1030046" y="227647"/>
                    <a:pt x="1025284" y="223837"/>
                  </a:cubicBezTo>
                  <a:cubicBezTo>
                    <a:pt x="1019569" y="220027"/>
                    <a:pt x="1015759" y="216217"/>
                    <a:pt x="1011949" y="209549"/>
                  </a:cubicBezTo>
                  <a:cubicBezTo>
                    <a:pt x="1015759" y="209549"/>
                    <a:pt x="1014806" y="215264"/>
                    <a:pt x="1020521" y="218122"/>
                  </a:cubicBezTo>
                  <a:cubicBezTo>
                    <a:pt x="1020521" y="211454"/>
                    <a:pt x="1012901" y="204787"/>
                    <a:pt x="1007186" y="199072"/>
                  </a:cubicBezTo>
                  <a:cubicBezTo>
                    <a:pt x="1010044" y="198119"/>
                    <a:pt x="1015759" y="203834"/>
                    <a:pt x="1017664" y="200977"/>
                  </a:cubicBezTo>
                  <a:cubicBezTo>
                    <a:pt x="1020521" y="206692"/>
                    <a:pt x="1023379" y="209549"/>
                    <a:pt x="1027189" y="213359"/>
                  </a:cubicBezTo>
                  <a:cubicBezTo>
                    <a:pt x="1030999" y="216217"/>
                    <a:pt x="1035761" y="220027"/>
                    <a:pt x="1040524" y="224789"/>
                  </a:cubicBezTo>
                  <a:cubicBezTo>
                    <a:pt x="1039571" y="225742"/>
                    <a:pt x="1036714" y="220979"/>
                    <a:pt x="1035761" y="222884"/>
                  </a:cubicBezTo>
                  <a:cubicBezTo>
                    <a:pt x="1042429" y="228599"/>
                    <a:pt x="1045286" y="231457"/>
                    <a:pt x="1050049" y="235267"/>
                  </a:cubicBezTo>
                  <a:cubicBezTo>
                    <a:pt x="1050049" y="234314"/>
                    <a:pt x="1050049" y="234314"/>
                    <a:pt x="1050049" y="233362"/>
                  </a:cubicBezTo>
                  <a:cubicBezTo>
                    <a:pt x="1041476" y="223837"/>
                    <a:pt x="1034809" y="215264"/>
                    <a:pt x="1029094" y="207644"/>
                  </a:cubicBezTo>
                  <a:cubicBezTo>
                    <a:pt x="1023379" y="200024"/>
                    <a:pt x="1016711" y="193356"/>
                    <a:pt x="1008139" y="185737"/>
                  </a:cubicBezTo>
                  <a:cubicBezTo>
                    <a:pt x="998614" y="179069"/>
                    <a:pt x="989089" y="178117"/>
                    <a:pt x="980516" y="172402"/>
                  </a:cubicBezTo>
                  <a:cubicBezTo>
                    <a:pt x="969086" y="165734"/>
                    <a:pt x="964324" y="154304"/>
                    <a:pt x="951941" y="151447"/>
                  </a:cubicBezTo>
                  <a:cubicBezTo>
                    <a:pt x="950036" y="148589"/>
                    <a:pt x="953846" y="145732"/>
                    <a:pt x="950036" y="142874"/>
                  </a:cubicBezTo>
                  <a:cubicBezTo>
                    <a:pt x="928129" y="137159"/>
                    <a:pt x="902411" y="115252"/>
                    <a:pt x="872884" y="104774"/>
                  </a:cubicBezTo>
                  <a:cubicBezTo>
                    <a:pt x="841451" y="94296"/>
                    <a:pt x="811924" y="91439"/>
                    <a:pt x="787159" y="91439"/>
                  </a:cubicBezTo>
                  <a:cubicBezTo>
                    <a:pt x="783349" y="90487"/>
                    <a:pt x="782396" y="88582"/>
                    <a:pt x="779539" y="87629"/>
                  </a:cubicBezTo>
                  <a:cubicBezTo>
                    <a:pt x="768109" y="88582"/>
                    <a:pt x="763346" y="86677"/>
                    <a:pt x="750964" y="85724"/>
                  </a:cubicBezTo>
                  <a:cubicBezTo>
                    <a:pt x="753821" y="82867"/>
                    <a:pt x="751916" y="82867"/>
                    <a:pt x="756679" y="78104"/>
                  </a:cubicBezTo>
                  <a:close/>
                  <a:moveTo>
                    <a:pt x="697317" y="75067"/>
                  </a:moveTo>
                  <a:lnTo>
                    <a:pt x="698062" y="75174"/>
                  </a:lnTo>
                  <a:lnTo>
                    <a:pt x="697624" y="75247"/>
                  </a:lnTo>
                  <a:close/>
                  <a:moveTo>
                    <a:pt x="709054" y="73342"/>
                  </a:moveTo>
                  <a:cubicBezTo>
                    <a:pt x="713816" y="77152"/>
                    <a:pt x="721437" y="77152"/>
                    <a:pt x="729056" y="77152"/>
                  </a:cubicBezTo>
                  <a:cubicBezTo>
                    <a:pt x="735724" y="78105"/>
                    <a:pt x="743344" y="79057"/>
                    <a:pt x="746202" y="83820"/>
                  </a:cubicBezTo>
                  <a:cubicBezTo>
                    <a:pt x="738581" y="82867"/>
                    <a:pt x="731914" y="80962"/>
                    <a:pt x="725246" y="80010"/>
                  </a:cubicBezTo>
                  <a:cubicBezTo>
                    <a:pt x="718579" y="78105"/>
                    <a:pt x="711912" y="77152"/>
                    <a:pt x="705244" y="76200"/>
                  </a:cubicBezTo>
                  <a:lnTo>
                    <a:pt x="698062" y="75174"/>
                  </a:lnTo>
                  <a:close/>
                  <a:moveTo>
                    <a:pt x="672710" y="69220"/>
                  </a:moveTo>
                  <a:cubicBezTo>
                    <a:pt x="679318" y="69309"/>
                    <a:pt x="688188" y="71006"/>
                    <a:pt x="693368" y="72762"/>
                  </a:cubicBezTo>
                  <a:lnTo>
                    <a:pt x="697317" y="75067"/>
                  </a:lnTo>
                  <a:lnTo>
                    <a:pt x="665239" y="70485"/>
                  </a:lnTo>
                  <a:cubicBezTo>
                    <a:pt x="666668" y="69532"/>
                    <a:pt x="669406" y="69175"/>
                    <a:pt x="672710" y="69220"/>
                  </a:cubicBezTo>
                  <a:close/>
                  <a:moveTo>
                    <a:pt x="631902" y="63817"/>
                  </a:moveTo>
                  <a:cubicBezTo>
                    <a:pt x="641427" y="65722"/>
                    <a:pt x="624282" y="66675"/>
                    <a:pt x="631902" y="67627"/>
                  </a:cubicBezTo>
                  <a:cubicBezTo>
                    <a:pt x="629997" y="70485"/>
                    <a:pt x="619519" y="67627"/>
                    <a:pt x="621424" y="64770"/>
                  </a:cubicBezTo>
                  <a:cubicBezTo>
                    <a:pt x="624282" y="63817"/>
                    <a:pt x="631902" y="66675"/>
                    <a:pt x="631902" y="63817"/>
                  </a:cubicBezTo>
                  <a:close/>
                  <a:moveTo>
                    <a:pt x="660476" y="62864"/>
                  </a:moveTo>
                  <a:cubicBezTo>
                    <a:pt x="656666" y="66674"/>
                    <a:pt x="647141" y="65722"/>
                    <a:pt x="645236" y="69532"/>
                  </a:cubicBezTo>
                  <a:cubicBezTo>
                    <a:pt x="639521" y="68579"/>
                    <a:pt x="648094" y="67627"/>
                    <a:pt x="645236" y="64769"/>
                  </a:cubicBezTo>
                  <a:cubicBezTo>
                    <a:pt x="652856" y="65722"/>
                    <a:pt x="652856" y="61912"/>
                    <a:pt x="660476" y="62864"/>
                  </a:cubicBezTo>
                  <a:close/>
                  <a:moveTo>
                    <a:pt x="735724" y="15239"/>
                  </a:moveTo>
                  <a:cubicBezTo>
                    <a:pt x="736676" y="14287"/>
                    <a:pt x="739534" y="14287"/>
                    <a:pt x="742391" y="15239"/>
                  </a:cubicBezTo>
                  <a:cubicBezTo>
                    <a:pt x="742391" y="16192"/>
                    <a:pt x="744296" y="17144"/>
                    <a:pt x="743344" y="19049"/>
                  </a:cubicBezTo>
                  <a:lnTo>
                    <a:pt x="738581" y="17144"/>
                  </a:lnTo>
                  <a:cubicBezTo>
                    <a:pt x="741439" y="16192"/>
                    <a:pt x="740487" y="16192"/>
                    <a:pt x="735724" y="15239"/>
                  </a:cubicBezTo>
                  <a:close/>
                  <a:moveTo>
                    <a:pt x="656666" y="0"/>
                  </a:moveTo>
                  <a:cubicBezTo>
                    <a:pt x="670001" y="0"/>
                    <a:pt x="668096" y="1905"/>
                    <a:pt x="685241" y="2858"/>
                  </a:cubicBezTo>
                  <a:cubicBezTo>
                    <a:pt x="680479" y="5715"/>
                    <a:pt x="694766" y="5715"/>
                    <a:pt x="693814" y="7620"/>
                  </a:cubicBezTo>
                  <a:cubicBezTo>
                    <a:pt x="693814" y="3810"/>
                    <a:pt x="700481" y="5715"/>
                    <a:pt x="703339" y="8573"/>
                  </a:cubicBezTo>
                  <a:cubicBezTo>
                    <a:pt x="708101" y="8573"/>
                    <a:pt x="701433" y="6668"/>
                    <a:pt x="705243" y="5715"/>
                  </a:cubicBezTo>
                  <a:cubicBezTo>
                    <a:pt x="710006" y="8573"/>
                    <a:pt x="723341" y="7620"/>
                    <a:pt x="720483" y="10478"/>
                  </a:cubicBezTo>
                  <a:cubicBezTo>
                    <a:pt x="722389" y="10478"/>
                    <a:pt x="723341" y="10478"/>
                    <a:pt x="723341" y="11430"/>
                  </a:cubicBezTo>
                  <a:cubicBezTo>
                    <a:pt x="728104" y="10478"/>
                    <a:pt x="721436" y="6668"/>
                    <a:pt x="729056" y="8573"/>
                  </a:cubicBezTo>
                  <a:cubicBezTo>
                    <a:pt x="723341" y="10478"/>
                    <a:pt x="732866" y="11430"/>
                    <a:pt x="734771" y="13335"/>
                  </a:cubicBezTo>
                  <a:cubicBezTo>
                    <a:pt x="726199" y="16193"/>
                    <a:pt x="705243" y="10478"/>
                    <a:pt x="694766" y="10478"/>
                  </a:cubicBezTo>
                  <a:cubicBezTo>
                    <a:pt x="691908" y="9525"/>
                    <a:pt x="691908" y="7620"/>
                    <a:pt x="690004" y="6668"/>
                  </a:cubicBezTo>
                  <a:cubicBezTo>
                    <a:pt x="688099" y="6668"/>
                    <a:pt x="688099" y="7620"/>
                    <a:pt x="688099" y="8573"/>
                  </a:cubicBezTo>
                  <a:cubicBezTo>
                    <a:pt x="677621" y="7620"/>
                    <a:pt x="671906" y="953"/>
                    <a:pt x="661429" y="2858"/>
                  </a:cubicBezTo>
                  <a:cubicBezTo>
                    <a:pt x="662381" y="4763"/>
                    <a:pt x="670001" y="3810"/>
                    <a:pt x="670954" y="5715"/>
                  </a:cubicBezTo>
                  <a:cubicBezTo>
                    <a:pt x="667143" y="6668"/>
                    <a:pt x="664286" y="3810"/>
                    <a:pt x="657618" y="4763"/>
                  </a:cubicBezTo>
                  <a:cubicBezTo>
                    <a:pt x="656666" y="1905"/>
                    <a:pt x="657618" y="2858"/>
                    <a:pt x="656666" y="0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7B109"/>
                </a:solidFill>
              </a:endParaRPr>
            </a:p>
          </p:txBody>
        </p:sp>
        <p:sp>
          <p:nvSpPr>
            <p:cNvPr id="32" name="30%">
              <a:extLst>
                <a:ext uri="{FF2B5EF4-FFF2-40B4-BE49-F238E27FC236}">
                  <a16:creationId xmlns:a16="http://schemas.microsoft.com/office/drawing/2014/main" id="{E289D561-EB7A-4EDB-8DF6-3FCED974DBBD}"/>
                </a:ext>
              </a:extLst>
            </p:cNvPr>
            <p:cNvSpPr txBox="1"/>
            <p:nvPr/>
          </p:nvSpPr>
          <p:spPr>
            <a:xfrm>
              <a:off x="1400169" y="8252808"/>
              <a:ext cx="1539249" cy="683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dirty="0">
                  <a:ln w="25400">
                    <a:noFill/>
                  </a:ln>
                  <a:solidFill>
                    <a:schemeClr val="bg1"/>
                  </a:solidFill>
                  <a:latin typeface="Montserrat" panose="00000500000000000000" pitchFamily="50" charset="0"/>
                </a:rPr>
                <a:t>30%</a:t>
              </a:r>
            </a:p>
          </p:txBody>
        </p:sp>
        <p:sp>
          <p:nvSpPr>
            <p:cNvPr id="33" name="OFF">
              <a:extLst>
                <a:ext uri="{FF2B5EF4-FFF2-40B4-BE49-F238E27FC236}">
                  <a16:creationId xmlns:a16="http://schemas.microsoft.com/office/drawing/2014/main" id="{459C541D-3C13-4AF9-AF11-983D31562754}"/>
                </a:ext>
              </a:extLst>
            </p:cNvPr>
            <p:cNvSpPr txBox="1"/>
            <p:nvPr/>
          </p:nvSpPr>
          <p:spPr>
            <a:xfrm>
              <a:off x="1449268" y="8774566"/>
              <a:ext cx="144105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4400" dirty="0">
                  <a:ln w="25400"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" panose="00000500000000000000" pitchFamily="50" charset="0"/>
                </a:rPr>
                <a:t>OFF</a:t>
              </a:r>
            </a:p>
          </p:txBody>
        </p:sp>
      </p:grpSp>
      <p:sp>
        <p:nvSpPr>
          <p:cNvPr id="34" name="Transition">
            <a:extLst>
              <a:ext uri="{FF2B5EF4-FFF2-40B4-BE49-F238E27FC236}">
                <a16:creationId xmlns:a16="http://schemas.microsoft.com/office/drawing/2014/main" id="{0BB433AC-A059-4DE9-9E51-7E026882529E}"/>
              </a:ext>
            </a:extLst>
          </p:cNvPr>
          <p:cNvSpPr/>
          <p:nvPr/>
        </p:nvSpPr>
        <p:spPr>
          <a:xfrm rot="10800000">
            <a:off x="-3197710" y="-7764437"/>
            <a:ext cx="18507725" cy="26962148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Transition">
            <a:extLst>
              <a:ext uri="{FF2B5EF4-FFF2-40B4-BE49-F238E27FC236}">
                <a16:creationId xmlns:a16="http://schemas.microsoft.com/office/drawing/2014/main" id="{0E53AF23-0779-4B3C-92DE-E2E1E90DA6EE}"/>
              </a:ext>
            </a:extLst>
          </p:cNvPr>
          <p:cNvSpPr/>
          <p:nvPr/>
        </p:nvSpPr>
        <p:spPr>
          <a:xfrm>
            <a:off x="-3197709" y="-3359002"/>
            <a:ext cx="18507725" cy="18151280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bg1"/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918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7000" decel="9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10" dur="3400" fill="hold"/>
                                        <p:tgtEl>
                                          <p:spTgt spid="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8" presetClass="emph" presetSubtype="0" accel="49000" decel="51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120000">
                                      <p:cBhvr>
                                        <p:cTn id="1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accel="7000" decel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62963E-6 L 0.08073 -0.08044 " pathEditMode="relative" rAng="0" ptsTypes="AA">
                                      <p:cBhvr>
                                        <p:cTn id="32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36" y="-4022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3.93519E-6 0.08116 L 3.93519E-6 -1.75926E-6 " pathEditMode="relative" rAng="0" ptsTypes="AA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065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9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wd">
                                    <p:tmPct val="6923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52" dur="750" fill="hold"/>
                                        <p:tgtEl>
                                          <p:spTgt spid="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accel="26000" decel="60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84" dur="1600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8" presetClass="emph" presetSubtype="0" accel="19000" decel="48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-600000">
                                      <p:cBhvr>
                                        <p:cTn id="86" dur="16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42" presetClass="path" presetSubtype="0" accel="7000" decel="5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9.25926E-7 4.30556E-6 L 0.05584 0.00318 " pathEditMode="relative" rAng="0" ptsTypes="AA">
                                      <p:cBhvr>
                                        <p:cTn id="91" dur="3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2" y="159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2" presetClass="entr" presetSubtype="2" accel="20000" decel="8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2" accel="20000" decel="8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7" grpId="0" animBg="1"/>
      <p:bldP spid="7" grpId="1" animBg="1"/>
      <p:bldP spid="10" grpId="0" animBg="1"/>
      <p:bldP spid="11" grpId="0" animBg="1"/>
      <p:bldP spid="13" grpId="0" animBg="1"/>
      <p:bldP spid="13" grpId="1" animBg="1"/>
      <p:bldP spid="14" grpId="0"/>
      <p:bldP spid="14" grpId="1"/>
      <p:bldP spid="15" grpId="0"/>
      <p:bldP spid="15" grpId="1"/>
      <p:bldP spid="15" grpId="2"/>
      <p:bldP spid="16" grpId="0"/>
      <p:bldP spid="17" grpId="0"/>
      <p:bldP spid="18" grpId="0" animBg="1"/>
      <p:bldP spid="18" grpId="1" animBg="1"/>
      <p:bldP spid="19" grpId="0"/>
      <p:bldP spid="20" grpId="0"/>
      <p:bldP spid="34" grpId="0" animBg="1"/>
      <p:bldP spid="3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">
            <a:extLst>
              <a:ext uri="{FF2B5EF4-FFF2-40B4-BE49-F238E27FC236}">
                <a16:creationId xmlns:a16="http://schemas.microsoft.com/office/drawing/2014/main" id="{068D628A-BABC-4813-8770-79EF5DD42CA9}"/>
              </a:ext>
            </a:extLst>
          </p:cNvPr>
          <p:cNvSpPr/>
          <p:nvPr/>
        </p:nvSpPr>
        <p:spPr>
          <a:xfrm>
            <a:off x="3263518" y="0"/>
            <a:ext cx="8859656" cy="10972799"/>
          </a:xfrm>
          <a:prstGeom prst="rect">
            <a:avLst/>
          </a:prstGeom>
          <a:blipFill>
            <a:blip r:embed="rId2"/>
            <a:srcRect/>
            <a:stretch>
              <a:fillRect l="-67798" r="-1797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8C07E91C-9DE3-4C76-8EB7-B11AEB599950}"/>
              </a:ext>
            </a:extLst>
          </p:cNvPr>
          <p:cNvSpPr/>
          <p:nvPr/>
        </p:nvSpPr>
        <p:spPr>
          <a:xfrm>
            <a:off x="-294968" y="-294969"/>
            <a:ext cx="11562735" cy="11562735"/>
          </a:xfrm>
          <a:custGeom>
            <a:avLst/>
            <a:gdLst>
              <a:gd name="connsiteX0" fmla="*/ 9156172 w 10972800"/>
              <a:gd name="connsiteY0" fmla="*/ 10630586 h 10972800"/>
              <a:gd name="connsiteX1" fmla="*/ 9201055 w 10972800"/>
              <a:gd name="connsiteY1" fmla="*/ 10638747 h 10972800"/>
              <a:gd name="connsiteX2" fmla="*/ 9233697 w 10972800"/>
              <a:gd name="connsiteY2" fmla="*/ 10716271 h 10972800"/>
              <a:gd name="connsiteX3" fmla="*/ 9241857 w 10972800"/>
              <a:gd name="connsiteY3" fmla="*/ 10774413 h 10972800"/>
              <a:gd name="connsiteX4" fmla="*/ 9304080 w 10972800"/>
              <a:gd name="connsiteY4" fmla="*/ 10771354 h 10972800"/>
              <a:gd name="connsiteX5" fmla="*/ 9333661 w 10972800"/>
              <a:gd name="connsiteY5" fmla="*/ 10788694 h 10972800"/>
              <a:gd name="connsiteX6" fmla="*/ 9370383 w 10972800"/>
              <a:gd name="connsiteY6" fmla="*/ 10886619 h 10972800"/>
              <a:gd name="connsiteX7" fmla="*/ 9504010 w 10972800"/>
              <a:gd name="connsiteY7" fmla="*/ 10914161 h 10972800"/>
              <a:gd name="connsiteX8" fmla="*/ 9552972 w 10972800"/>
              <a:gd name="connsiteY8" fmla="*/ 10949862 h 10972800"/>
              <a:gd name="connsiteX9" fmla="*/ 9580028 w 10972800"/>
              <a:gd name="connsiteY9" fmla="*/ 10972800 h 10972800"/>
              <a:gd name="connsiteX10" fmla="*/ 9270979 w 10972800"/>
              <a:gd name="connsiteY10" fmla="*/ 10972800 h 10972800"/>
              <a:gd name="connsiteX11" fmla="*/ 9279982 w 10972800"/>
              <a:gd name="connsiteY11" fmla="*/ 10970008 h 10972800"/>
              <a:gd name="connsiteX12" fmla="*/ 9290820 w 10972800"/>
              <a:gd name="connsiteY12" fmla="*/ 10948841 h 10972800"/>
              <a:gd name="connsiteX13" fmla="*/ 9282659 w 10972800"/>
              <a:gd name="connsiteY13" fmla="*/ 10940682 h 10972800"/>
              <a:gd name="connsiteX14" fmla="*/ 9264299 w 10972800"/>
              <a:gd name="connsiteY14" fmla="*/ 10952922 h 10972800"/>
              <a:gd name="connsiteX15" fmla="*/ 9257923 w 10972800"/>
              <a:gd name="connsiteY15" fmla="*/ 10968223 h 10972800"/>
              <a:gd name="connsiteX16" fmla="*/ 9257033 w 10972800"/>
              <a:gd name="connsiteY16" fmla="*/ 10972800 h 10972800"/>
              <a:gd name="connsiteX17" fmla="*/ 9115486 w 10972800"/>
              <a:gd name="connsiteY17" fmla="*/ 10972800 h 10972800"/>
              <a:gd name="connsiteX18" fmla="*/ 9133732 w 10972800"/>
              <a:gd name="connsiteY18" fmla="*/ 10945782 h 10972800"/>
              <a:gd name="connsiteX19" fmla="*/ 9127612 w 10972800"/>
              <a:gd name="connsiteY19" fmla="*/ 10892739 h 10972800"/>
              <a:gd name="connsiteX20" fmla="*/ 9131692 w 10972800"/>
              <a:gd name="connsiteY20" fmla="*/ 10833576 h 10972800"/>
              <a:gd name="connsiteX21" fmla="*/ 9100070 w 10972800"/>
              <a:gd name="connsiteY21" fmla="*/ 10740752 h 10972800"/>
              <a:gd name="connsiteX22" fmla="*/ 9129651 w 10972800"/>
              <a:gd name="connsiteY22" fmla="*/ 10688729 h 10972800"/>
              <a:gd name="connsiteX23" fmla="*/ 9156172 w 10972800"/>
              <a:gd name="connsiteY23" fmla="*/ 10630586 h 10972800"/>
              <a:gd name="connsiteX24" fmla="*/ 10018626 w 10972800"/>
              <a:gd name="connsiteY24" fmla="*/ 9535817 h 10972800"/>
              <a:gd name="connsiteX25" fmla="*/ 10090539 w 10972800"/>
              <a:gd name="connsiteY25" fmla="*/ 9559534 h 10972800"/>
              <a:gd name="connsiteX26" fmla="*/ 10186423 w 10972800"/>
              <a:gd name="connsiteY26" fmla="*/ 9731922 h 10972800"/>
              <a:gd name="connsiteX27" fmla="*/ 10220085 w 10972800"/>
              <a:gd name="connsiteY27" fmla="*/ 9793125 h 10972800"/>
              <a:gd name="connsiteX28" fmla="*/ 10276188 w 10972800"/>
              <a:gd name="connsiteY28" fmla="*/ 9839028 h 10972800"/>
              <a:gd name="connsiteX29" fmla="*/ 10398594 w 10972800"/>
              <a:gd name="connsiteY29" fmla="*/ 9850248 h 10972800"/>
              <a:gd name="connsiteX30" fmla="*/ 10433276 w 10972800"/>
              <a:gd name="connsiteY30" fmla="*/ 9889010 h 10972800"/>
              <a:gd name="connsiteX31" fmla="*/ 10450616 w 10972800"/>
              <a:gd name="connsiteY31" fmla="*/ 9909411 h 10972800"/>
              <a:gd name="connsiteX32" fmla="*/ 10469997 w 10972800"/>
              <a:gd name="connsiteY32" fmla="*/ 9926752 h 10972800"/>
              <a:gd name="connsiteX33" fmla="*/ 10556701 w 10972800"/>
              <a:gd name="connsiteY33" fmla="*/ 9985915 h 10972800"/>
              <a:gd name="connsiteX34" fmla="*/ 10723990 w 10972800"/>
              <a:gd name="connsiteY34" fmla="*/ 10016517 h 10972800"/>
              <a:gd name="connsiteX35" fmla="*/ 10796413 w 10972800"/>
              <a:gd name="connsiteY35" fmla="*/ 9963473 h 10972800"/>
              <a:gd name="connsiteX36" fmla="*/ 10912699 w 10972800"/>
              <a:gd name="connsiteY36" fmla="*/ 9893090 h 10972800"/>
              <a:gd name="connsiteX37" fmla="*/ 10966761 w 10972800"/>
              <a:gd name="connsiteY37" fmla="*/ 9899211 h 10972800"/>
              <a:gd name="connsiteX38" fmla="*/ 10972800 w 10972800"/>
              <a:gd name="connsiteY38" fmla="*/ 9896388 h 10972800"/>
              <a:gd name="connsiteX39" fmla="*/ 10972800 w 10972800"/>
              <a:gd name="connsiteY39" fmla="*/ 10972800 h 10972800"/>
              <a:gd name="connsiteX40" fmla="*/ 10579351 w 10972800"/>
              <a:gd name="connsiteY40" fmla="*/ 10972800 h 10972800"/>
              <a:gd name="connsiteX41" fmla="*/ 10555682 w 10972800"/>
              <a:gd name="connsiteY41" fmla="*/ 10950882 h 10972800"/>
              <a:gd name="connsiteX42" fmla="*/ 10601584 w 10972800"/>
              <a:gd name="connsiteY42" fmla="*/ 10873359 h 10972800"/>
              <a:gd name="connsiteX43" fmla="*/ 10657686 w 10972800"/>
              <a:gd name="connsiteY43" fmla="*/ 10788694 h 10972800"/>
              <a:gd name="connsiteX44" fmla="*/ 10624024 w 10972800"/>
              <a:gd name="connsiteY44" fmla="*/ 10784614 h 10972800"/>
              <a:gd name="connsiteX45" fmla="*/ 10551601 w 10972800"/>
              <a:gd name="connsiteY45" fmla="*/ 10764213 h 10972800"/>
              <a:gd name="connsiteX46" fmla="*/ 10569962 w 10972800"/>
              <a:gd name="connsiteY46" fmla="*/ 10713210 h 10972800"/>
              <a:gd name="connsiteX47" fmla="*/ 10490398 w 10972800"/>
              <a:gd name="connsiteY47" fmla="*/ 10634667 h 10972800"/>
              <a:gd name="connsiteX48" fmla="*/ 10453677 w 10972800"/>
              <a:gd name="connsiteY48" fmla="*/ 10514300 h 10972800"/>
              <a:gd name="connsiteX49" fmla="*/ 10435315 w 10972800"/>
              <a:gd name="connsiteY49" fmla="*/ 10509200 h 10972800"/>
              <a:gd name="connsiteX50" fmla="*/ 10384313 w 10972800"/>
              <a:gd name="connsiteY50" fmla="*/ 10476559 h 10972800"/>
              <a:gd name="connsiteX51" fmla="*/ 10328210 w 10972800"/>
              <a:gd name="connsiteY51" fmla="*/ 10207266 h 10972800"/>
              <a:gd name="connsiteX52" fmla="*/ 10302709 w 10972800"/>
              <a:gd name="connsiteY52" fmla="*/ 10108321 h 10972800"/>
              <a:gd name="connsiteX53" fmla="*/ 10267007 w 10972800"/>
              <a:gd name="connsiteY53" fmla="*/ 10072619 h 10972800"/>
              <a:gd name="connsiteX54" fmla="*/ 10124200 w 10972800"/>
              <a:gd name="connsiteY54" fmla="*/ 10091999 h 10972800"/>
              <a:gd name="connsiteX55" fmla="*/ 10113999 w 10972800"/>
              <a:gd name="connsiteY55" fmla="*/ 10002236 h 10972800"/>
              <a:gd name="connsiteX56" fmla="*/ 10098699 w 10972800"/>
              <a:gd name="connsiteY56" fmla="*/ 9858409 h 10972800"/>
              <a:gd name="connsiteX57" fmla="*/ 9994654 w 10972800"/>
              <a:gd name="connsiteY57" fmla="*/ 9750283 h 10972800"/>
              <a:gd name="connsiteX58" fmla="*/ 9923251 w 10972800"/>
              <a:gd name="connsiteY58" fmla="*/ 9679900 h 10972800"/>
              <a:gd name="connsiteX59" fmla="*/ 9851847 w 10972800"/>
              <a:gd name="connsiteY59" fmla="*/ 9697241 h 10972800"/>
              <a:gd name="connsiteX60" fmla="*/ 9795744 w 10972800"/>
              <a:gd name="connsiteY60" fmla="*/ 9746203 h 10972800"/>
              <a:gd name="connsiteX61" fmla="*/ 9748822 w 10972800"/>
              <a:gd name="connsiteY61" fmla="*/ 9752323 h 10972800"/>
              <a:gd name="connsiteX62" fmla="*/ 9763102 w 10972800"/>
              <a:gd name="connsiteY62" fmla="*/ 9685000 h 10972800"/>
              <a:gd name="connsiteX63" fmla="*/ 9870207 w 10972800"/>
              <a:gd name="connsiteY63" fmla="*/ 9577895 h 10972800"/>
              <a:gd name="connsiteX64" fmla="*/ 9925290 w 10972800"/>
              <a:gd name="connsiteY64" fmla="*/ 9544233 h 10972800"/>
              <a:gd name="connsiteX65" fmla="*/ 10018626 w 10972800"/>
              <a:gd name="connsiteY65" fmla="*/ 9535817 h 10972800"/>
              <a:gd name="connsiteX66" fmla="*/ 10883754 w 10972800"/>
              <a:gd name="connsiteY66" fmla="*/ 8089005 h 10972800"/>
              <a:gd name="connsiteX67" fmla="*/ 10899438 w 10972800"/>
              <a:gd name="connsiteY67" fmla="*/ 8115143 h 10972800"/>
              <a:gd name="connsiteX68" fmla="*/ 10909638 w 10972800"/>
              <a:gd name="connsiteY68" fmla="*/ 8213068 h 10972800"/>
              <a:gd name="connsiteX69" fmla="*/ 10969168 w 10972800"/>
              <a:gd name="connsiteY69" fmla="*/ 8210917 h 10972800"/>
              <a:gd name="connsiteX70" fmla="*/ 10972800 w 10972800"/>
              <a:gd name="connsiteY70" fmla="*/ 8208322 h 10972800"/>
              <a:gd name="connsiteX71" fmla="*/ 10972800 w 10972800"/>
              <a:gd name="connsiteY71" fmla="*/ 8611137 h 10972800"/>
              <a:gd name="connsiteX72" fmla="*/ 10965232 w 10972800"/>
              <a:gd name="connsiteY72" fmla="*/ 8602727 h 10972800"/>
              <a:gd name="connsiteX73" fmla="*/ 10926980 w 10972800"/>
              <a:gd name="connsiteY73" fmla="*/ 8553765 h 10972800"/>
              <a:gd name="connsiteX74" fmla="*/ 10789273 w 10972800"/>
              <a:gd name="connsiteY74" fmla="*/ 8519083 h 10972800"/>
              <a:gd name="connsiteX75" fmla="*/ 10788252 w 10972800"/>
              <a:gd name="connsiteY75" fmla="*/ 8448699 h 10972800"/>
              <a:gd name="connsiteX76" fmla="*/ 10709709 w 10972800"/>
              <a:gd name="connsiteY76" fmla="*/ 8451760 h 10972800"/>
              <a:gd name="connsiteX77" fmla="*/ 10612804 w 10972800"/>
              <a:gd name="connsiteY77" fmla="*/ 8353835 h 10972800"/>
              <a:gd name="connsiteX78" fmla="*/ 10663807 w 10972800"/>
              <a:gd name="connsiteY78" fmla="*/ 8264070 h 10972800"/>
              <a:gd name="connsiteX79" fmla="*/ 10807633 w 10972800"/>
              <a:gd name="connsiteY79" fmla="*/ 8138604 h 10972800"/>
              <a:gd name="connsiteX80" fmla="*/ 10883754 w 10972800"/>
              <a:gd name="connsiteY80" fmla="*/ 8089005 h 10972800"/>
              <a:gd name="connsiteX81" fmla="*/ 10675027 w 10972800"/>
              <a:gd name="connsiteY81" fmla="*/ 2550771 h 10972800"/>
              <a:gd name="connsiteX82" fmla="*/ 10703589 w 10972800"/>
              <a:gd name="connsiteY82" fmla="*/ 2555871 h 10972800"/>
              <a:gd name="connsiteX83" fmla="*/ 10670946 w 10972800"/>
              <a:gd name="connsiteY83" fmla="*/ 2574232 h 10972800"/>
              <a:gd name="connsiteX84" fmla="*/ 10602604 w 10972800"/>
              <a:gd name="connsiteY84" fmla="*/ 2597693 h 10972800"/>
              <a:gd name="connsiteX85" fmla="*/ 10666867 w 10972800"/>
              <a:gd name="connsiteY85" fmla="*/ 2601773 h 10972800"/>
              <a:gd name="connsiteX86" fmla="*/ 10805594 w 10972800"/>
              <a:gd name="connsiteY86" fmla="*/ 2633395 h 10972800"/>
              <a:gd name="connsiteX87" fmla="*/ 10862716 w 10972800"/>
              <a:gd name="connsiteY87" fmla="*/ 2709898 h 10972800"/>
              <a:gd name="connsiteX88" fmla="*/ 10881078 w 10972800"/>
              <a:gd name="connsiteY88" fmla="*/ 2800683 h 10972800"/>
              <a:gd name="connsiteX89" fmla="*/ 10966251 w 10972800"/>
              <a:gd name="connsiteY89" fmla="*/ 2845183 h 10972800"/>
              <a:gd name="connsiteX90" fmla="*/ 10972800 w 10972800"/>
              <a:gd name="connsiteY90" fmla="*/ 2855198 h 10972800"/>
              <a:gd name="connsiteX91" fmla="*/ 10972800 w 10972800"/>
              <a:gd name="connsiteY91" fmla="*/ 2868114 h 10972800"/>
              <a:gd name="connsiteX92" fmla="*/ 10971734 w 10972800"/>
              <a:gd name="connsiteY92" fmla="*/ 2873123 h 10972800"/>
              <a:gd name="connsiteX93" fmla="*/ 10916779 w 10972800"/>
              <a:gd name="connsiteY93" fmla="*/ 2908808 h 10972800"/>
              <a:gd name="connsiteX94" fmla="*/ 10921880 w 10972800"/>
              <a:gd name="connsiteY94" fmla="*/ 2961851 h 10972800"/>
              <a:gd name="connsiteX95" fmla="*/ 10958601 w 10972800"/>
              <a:gd name="connsiteY95" fmla="*/ 3008773 h 10972800"/>
              <a:gd name="connsiteX96" fmla="*/ 10972800 w 10972800"/>
              <a:gd name="connsiteY96" fmla="*/ 3022139 h 10972800"/>
              <a:gd name="connsiteX97" fmla="*/ 10972800 w 10972800"/>
              <a:gd name="connsiteY97" fmla="*/ 4605928 h 10972800"/>
              <a:gd name="connsiteX98" fmla="*/ 10972430 w 10972800"/>
              <a:gd name="connsiteY98" fmla="*/ 4605841 h 10972800"/>
              <a:gd name="connsiteX99" fmla="*/ 10898418 w 10972800"/>
              <a:gd name="connsiteY99" fmla="*/ 4486826 h 10972800"/>
              <a:gd name="connsiteX100" fmla="*/ 10891278 w 10972800"/>
              <a:gd name="connsiteY100" fmla="*/ 4422564 h 10972800"/>
              <a:gd name="connsiteX101" fmla="*/ 10858636 w 10972800"/>
              <a:gd name="connsiteY101" fmla="*/ 4329738 h 10972800"/>
              <a:gd name="connsiteX102" fmla="*/ 10833135 w 10972800"/>
              <a:gd name="connsiteY102" fmla="*/ 4233853 h 10972800"/>
              <a:gd name="connsiteX103" fmla="*/ 10802533 w 10972800"/>
              <a:gd name="connsiteY103" fmla="*/ 4125728 h 10972800"/>
              <a:gd name="connsiteX104" fmla="*/ 10734190 w 10972800"/>
              <a:gd name="connsiteY104" fmla="*/ 4098186 h 10972800"/>
              <a:gd name="connsiteX105" fmla="*/ 10761731 w 10972800"/>
              <a:gd name="connsiteY105" fmla="*/ 4046164 h 10972800"/>
              <a:gd name="connsiteX106" fmla="*/ 10768872 w 10972800"/>
              <a:gd name="connsiteY106" fmla="*/ 3978841 h 10972800"/>
              <a:gd name="connsiteX107" fmla="*/ 10670946 w 10972800"/>
              <a:gd name="connsiteY107" fmla="*/ 3916617 h 10972800"/>
              <a:gd name="connsiteX108" fmla="*/ 10626065 w 10972800"/>
              <a:gd name="connsiteY108" fmla="*/ 3904377 h 10972800"/>
              <a:gd name="connsiteX109" fmla="*/ 10641366 w 10972800"/>
              <a:gd name="connsiteY109" fmla="*/ 3859495 h 10972800"/>
              <a:gd name="connsiteX110" fmla="*/ 10629125 w 10972800"/>
              <a:gd name="connsiteY110" fmla="*/ 3805432 h 10972800"/>
              <a:gd name="connsiteX111" fmla="*/ 10619944 w 10972800"/>
              <a:gd name="connsiteY111" fmla="*/ 3760550 h 10972800"/>
              <a:gd name="connsiteX112" fmla="*/ 10564862 w 10972800"/>
              <a:gd name="connsiteY112" fmla="*/ 3722808 h 10972800"/>
              <a:gd name="connsiteX113" fmla="*/ 10589342 w 10972800"/>
              <a:gd name="connsiteY113" fmla="*/ 3633044 h 10972800"/>
              <a:gd name="connsiteX114" fmla="*/ 10576082 w 10972800"/>
              <a:gd name="connsiteY114" fmla="*/ 3604482 h 10972800"/>
              <a:gd name="connsiteX115" fmla="*/ 10519980 w 10972800"/>
              <a:gd name="connsiteY115" fmla="*/ 3595302 h 10972800"/>
              <a:gd name="connsiteX116" fmla="*/ 10554662 w 10972800"/>
              <a:gd name="connsiteY116" fmla="*/ 3558580 h 10972800"/>
              <a:gd name="connsiteX117" fmla="*/ 10590363 w 10972800"/>
              <a:gd name="connsiteY117" fmla="*/ 3538179 h 10972800"/>
              <a:gd name="connsiteX118" fmla="*/ 10519980 w 10972800"/>
              <a:gd name="connsiteY118" fmla="*/ 3422914 h 10972800"/>
              <a:gd name="connsiteX119" fmla="*/ 10505699 w 10972800"/>
              <a:gd name="connsiteY119" fmla="*/ 3282146 h 10972800"/>
              <a:gd name="connsiteX120" fmla="*/ 10483258 w 10972800"/>
              <a:gd name="connsiteY120" fmla="*/ 3213803 h 10972800"/>
              <a:gd name="connsiteX121" fmla="*/ 10407774 w 10972800"/>
              <a:gd name="connsiteY121" fmla="*/ 3153620 h 10972800"/>
              <a:gd name="connsiteX122" fmla="*/ 10403694 w 10972800"/>
              <a:gd name="connsiteY122" fmla="*/ 3141380 h 10972800"/>
              <a:gd name="connsiteX123" fmla="*/ 10461836 w 10972800"/>
              <a:gd name="connsiteY123" fmla="*/ 3076097 h 10972800"/>
              <a:gd name="connsiteX124" fmla="*/ 10396554 w 10972800"/>
              <a:gd name="connsiteY124" fmla="*/ 3025094 h 10972800"/>
              <a:gd name="connsiteX125" fmla="*/ 10496518 w 10972800"/>
              <a:gd name="connsiteY125" fmla="*/ 2986332 h 10972800"/>
              <a:gd name="connsiteX126" fmla="*/ 10505699 w 10972800"/>
              <a:gd name="connsiteY126" fmla="*/ 2967971 h 10972800"/>
              <a:gd name="connsiteX127" fmla="*/ 10360852 w 10972800"/>
              <a:gd name="connsiteY127" fmla="*/ 2975111 h 10972800"/>
              <a:gd name="connsiteX128" fmla="*/ 10327190 w 10972800"/>
              <a:gd name="connsiteY128" fmla="*/ 2936350 h 10972800"/>
              <a:gd name="connsiteX129" fmla="*/ 10439396 w 10972800"/>
              <a:gd name="connsiteY129" fmla="*/ 2896567 h 10972800"/>
              <a:gd name="connsiteX130" fmla="*/ 10352691 w 10972800"/>
              <a:gd name="connsiteY130" fmla="*/ 2850665 h 10972800"/>
              <a:gd name="connsiteX131" fmla="*/ 10302709 w 10972800"/>
              <a:gd name="connsiteY131" fmla="*/ 2834345 h 10972800"/>
              <a:gd name="connsiteX132" fmla="*/ 10445516 w 10972800"/>
              <a:gd name="connsiteY132" fmla="*/ 2723159 h 10972800"/>
              <a:gd name="connsiteX133" fmla="*/ 10433276 w 10972800"/>
              <a:gd name="connsiteY133" fmla="*/ 2675216 h 10972800"/>
              <a:gd name="connsiteX134" fmla="*/ 10462857 w 10972800"/>
              <a:gd name="connsiteY134" fmla="*/ 2591573 h 10972800"/>
              <a:gd name="connsiteX135" fmla="*/ 10486318 w 10972800"/>
              <a:gd name="connsiteY135" fmla="*/ 2565051 h 10972800"/>
              <a:gd name="connsiteX136" fmla="*/ 10675027 w 10972800"/>
              <a:gd name="connsiteY136" fmla="*/ 2550771 h 10972800"/>
              <a:gd name="connsiteX137" fmla="*/ 10645445 w 10972800"/>
              <a:gd name="connsiteY137" fmla="*/ 1807154 h 10972800"/>
              <a:gd name="connsiteX138" fmla="*/ 10668907 w 10972800"/>
              <a:gd name="connsiteY138" fmla="*/ 1807154 h 10972800"/>
              <a:gd name="connsiteX139" fmla="*/ 10645445 w 10972800"/>
              <a:gd name="connsiteY139" fmla="*/ 1807154 h 10972800"/>
              <a:gd name="connsiteX140" fmla="*/ 3548959 w 10972800"/>
              <a:gd name="connsiteY140" fmla="*/ 1298149 h 10972800"/>
              <a:gd name="connsiteX141" fmla="*/ 3523457 w 10972800"/>
              <a:gd name="connsiteY141" fmla="*/ 1308350 h 10972800"/>
              <a:gd name="connsiteX142" fmla="*/ 3545899 w 10972800"/>
              <a:gd name="connsiteY142" fmla="*/ 1321610 h 10972800"/>
              <a:gd name="connsiteX143" fmla="*/ 3573440 w 10972800"/>
              <a:gd name="connsiteY143" fmla="*/ 1310390 h 10972800"/>
              <a:gd name="connsiteX144" fmla="*/ 3548959 w 10972800"/>
              <a:gd name="connsiteY144" fmla="*/ 1298149 h 10972800"/>
              <a:gd name="connsiteX145" fmla="*/ 10972800 w 10972800"/>
              <a:gd name="connsiteY145" fmla="*/ 1293203 h 10972800"/>
              <a:gd name="connsiteX146" fmla="*/ 10972800 w 10972800"/>
              <a:gd name="connsiteY146" fmla="*/ 1442850 h 10972800"/>
              <a:gd name="connsiteX147" fmla="*/ 10961352 w 10972800"/>
              <a:gd name="connsiteY147" fmla="*/ 1441492 h 10972800"/>
              <a:gd name="connsiteX148" fmla="*/ 10874956 w 10972800"/>
              <a:gd name="connsiteY148" fmla="*/ 1386893 h 10972800"/>
              <a:gd name="connsiteX149" fmla="*/ 10917799 w 10972800"/>
              <a:gd name="connsiteY149" fmla="*/ 1345072 h 10972800"/>
              <a:gd name="connsiteX150" fmla="*/ 10950951 w 10972800"/>
              <a:gd name="connsiteY150" fmla="*/ 1309498 h 10972800"/>
              <a:gd name="connsiteX151" fmla="*/ 9933578 w 10972800"/>
              <a:gd name="connsiteY151" fmla="*/ 546245 h 10972800"/>
              <a:gd name="connsiteX152" fmla="*/ 9903869 w 10972800"/>
              <a:gd name="connsiteY152" fmla="*/ 551473 h 10972800"/>
              <a:gd name="connsiteX153" fmla="*/ 9965072 w 10972800"/>
              <a:gd name="connsiteY153" fmla="*/ 571874 h 10972800"/>
              <a:gd name="connsiteX154" fmla="*/ 10022195 w 10972800"/>
              <a:gd name="connsiteY154" fmla="*/ 563713 h 10972800"/>
              <a:gd name="connsiteX155" fmla="*/ 9967112 w 10972800"/>
              <a:gd name="connsiteY155" fmla="*/ 546372 h 10972800"/>
              <a:gd name="connsiteX156" fmla="*/ 9933578 w 10972800"/>
              <a:gd name="connsiteY156" fmla="*/ 546245 h 10972800"/>
              <a:gd name="connsiteX157" fmla="*/ 9900809 w 10972800"/>
              <a:gd name="connsiteY157" fmla="*/ 429067 h 10972800"/>
              <a:gd name="connsiteX158" fmla="*/ 9836546 w 10972800"/>
              <a:gd name="connsiteY158" fmla="*/ 433147 h 10972800"/>
              <a:gd name="connsiteX159" fmla="*/ 9878368 w 10972800"/>
              <a:gd name="connsiteY159" fmla="*/ 465788 h 10972800"/>
              <a:gd name="connsiteX160" fmla="*/ 9960992 w 10972800"/>
              <a:gd name="connsiteY160" fmla="*/ 474969 h 10972800"/>
              <a:gd name="connsiteX161" fmla="*/ 10031376 w 10972800"/>
              <a:gd name="connsiteY161" fmla="*/ 450488 h 10972800"/>
              <a:gd name="connsiteX162" fmla="*/ 9955892 w 10972800"/>
              <a:gd name="connsiteY162" fmla="*/ 433147 h 10972800"/>
              <a:gd name="connsiteX163" fmla="*/ 9900809 w 10972800"/>
              <a:gd name="connsiteY163" fmla="*/ 429067 h 10972800"/>
              <a:gd name="connsiteX164" fmla="*/ 9938551 w 10972800"/>
              <a:gd name="connsiteY164" fmla="*/ 352563 h 10972800"/>
              <a:gd name="connsiteX165" fmla="*/ 9913050 w 10972800"/>
              <a:gd name="connsiteY165" fmla="*/ 362763 h 10972800"/>
              <a:gd name="connsiteX166" fmla="*/ 9935491 w 10972800"/>
              <a:gd name="connsiteY166" fmla="*/ 368884 h 10972800"/>
              <a:gd name="connsiteX167" fmla="*/ 9959972 w 10972800"/>
              <a:gd name="connsiteY167" fmla="*/ 362763 h 10972800"/>
              <a:gd name="connsiteX168" fmla="*/ 10819875 w 10972800"/>
              <a:gd name="connsiteY168" fmla="*/ 338282 h 10972800"/>
              <a:gd name="connsiteX169" fmla="*/ 10864756 w 10972800"/>
              <a:gd name="connsiteY169" fmla="*/ 358683 h 10972800"/>
              <a:gd name="connsiteX170" fmla="*/ 10868836 w 10972800"/>
              <a:gd name="connsiteY170" fmla="*/ 350523 h 10972800"/>
              <a:gd name="connsiteX171" fmla="*/ 10819875 w 10972800"/>
              <a:gd name="connsiteY171" fmla="*/ 338282 h 10972800"/>
              <a:gd name="connsiteX172" fmla="*/ 10812734 w 10972800"/>
              <a:gd name="connsiteY172" fmla="*/ 335222 h 10972800"/>
              <a:gd name="connsiteX173" fmla="*/ 10812734 w 10972800"/>
              <a:gd name="connsiteY173" fmla="*/ 336242 h 10972800"/>
              <a:gd name="connsiteX174" fmla="*/ 10818854 w 10972800"/>
              <a:gd name="connsiteY174" fmla="*/ 338282 h 10972800"/>
              <a:gd name="connsiteX175" fmla="*/ 10818854 w 10972800"/>
              <a:gd name="connsiteY175" fmla="*/ 335222 h 10972800"/>
              <a:gd name="connsiteX176" fmla="*/ 10812734 w 10972800"/>
              <a:gd name="connsiteY176" fmla="*/ 335222 h 10972800"/>
              <a:gd name="connsiteX177" fmla="*/ 4384380 w 10972800"/>
              <a:gd name="connsiteY177" fmla="*/ 182215 h 10972800"/>
              <a:gd name="connsiteX178" fmla="*/ 4387441 w 10972800"/>
              <a:gd name="connsiteY178" fmla="*/ 187315 h 10972800"/>
              <a:gd name="connsiteX179" fmla="*/ 4390500 w 10972800"/>
              <a:gd name="connsiteY179" fmla="*/ 187315 h 10972800"/>
              <a:gd name="connsiteX180" fmla="*/ 4394580 w 10972800"/>
              <a:gd name="connsiteY180" fmla="*/ 184255 h 10972800"/>
              <a:gd name="connsiteX181" fmla="*/ 4384380 w 10972800"/>
              <a:gd name="connsiteY181" fmla="*/ 182215 h 10972800"/>
              <a:gd name="connsiteX182" fmla="*/ 4341028 w 10972800"/>
              <a:gd name="connsiteY182" fmla="*/ 156968 h 10972800"/>
              <a:gd name="connsiteX183" fmla="*/ 4341538 w 10972800"/>
              <a:gd name="connsiteY183" fmla="*/ 168954 h 10972800"/>
              <a:gd name="connsiteX184" fmla="*/ 4385401 w 10972800"/>
              <a:gd name="connsiteY184" fmla="*/ 182215 h 10972800"/>
              <a:gd name="connsiteX185" fmla="*/ 4364999 w 10972800"/>
              <a:gd name="connsiteY185" fmla="*/ 158753 h 10972800"/>
              <a:gd name="connsiteX186" fmla="*/ 4341028 w 10972800"/>
              <a:gd name="connsiteY186" fmla="*/ 156968 h 10972800"/>
              <a:gd name="connsiteX187" fmla="*/ 10760820 w 10972800"/>
              <a:gd name="connsiteY187" fmla="*/ 0 h 10972800"/>
              <a:gd name="connsiteX188" fmla="*/ 10972800 w 10972800"/>
              <a:gd name="connsiteY188" fmla="*/ 0 h 10972800"/>
              <a:gd name="connsiteX189" fmla="*/ 10972800 w 10972800"/>
              <a:gd name="connsiteY189" fmla="*/ 1007894 h 10972800"/>
              <a:gd name="connsiteX190" fmla="*/ 10966761 w 10972800"/>
              <a:gd name="connsiteY190" fmla="*/ 1005395 h 10972800"/>
              <a:gd name="connsiteX191" fmla="*/ 10952481 w 10972800"/>
              <a:gd name="connsiteY191" fmla="*/ 1019675 h 10972800"/>
              <a:gd name="connsiteX192" fmla="*/ 10972800 w 10972800"/>
              <a:gd name="connsiteY192" fmla="*/ 1021611 h 10972800"/>
              <a:gd name="connsiteX193" fmla="*/ 10972800 w 10972800"/>
              <a:gd name="connsiteY193" fmla="*/ 1231887 h 10972800"/>
              <a:gd name="connsiteX194" fmla="*/ 10953501 w 10972800"/>
              <a:gd name="connsiteY194" fmla="*/ 1229806 h 10972800"/>
              <a:gd name="connsiteX195" fmla="*/ 10857616 w 10972800"/>
              <a:gd name="connsiteY195" fmla="*/ 1191044 h 10972800"/>
              <a:gd name="connsiteX196" fmla="*/ 10792333 w 10972800"/>
              <a:gd name="connsiteY196" fmla="*/ 1055377 h 10972800"/>
              <a:gd name="connsiteX197" fmla="*/ 10781112 w 10972800"/>
              <a:gd name="connsiteY197" fmla="*/ 976834 h 10972800"/>
              <a:gd name="connsiteX198" fmla="*/ 10860677 w 10972800"/>
              <a:gd name="connsiteY198" fmla="*/ 918691 h 10972800"/>
              <a:gd name="connsiteX199" fmla="*/ 10852516 w 10972800"/>
              <a:gd name="connsiteY199" fmla="*/ 893189 h 10972800"/>
              <a:gd name="connsiteX200" fmla="*/ 10782132 w 10972800"/>
              <a:gd name="connsiteY200" fmla="*/ 852387 h 10972800"/>
              <a:gd name="connsiteX201" fmla="*/ 10809674 w 10972800"/>
              <a:gd name="connsiteY201" fmla="*/ 817706 h 10972800"/>
              <a:gd name="connsiteX202" fmla="*/ 10899438 w 10972800"/>
              <a:gd name="connsiteY202" fmla="*/ 836066 h 10972800"/>
              <a:gd name="connsiteX203" fmla="*/ 10860677 w 10972800"/>
              <a:gd name="connsiteY203" fmla="*/ 735082 h 10972800"/>
              <a:gd name="connsiteX204" fmla="*/ 10815794 w 10972800"/>
              <a:gd name="connsiteY204" fmla="*/ 685099 h 10972800"/>
              <a:gd name="connsiteX205" fmla="*/ 10866797 w 10972800"/>
              <a:gd name="connsiteY205" fmla="*/ 657558 h 10972800"/>
              <a:gd name="connsiteX206" fmla="*/ 10940240 w 10972800"/>
              <a:gd name="connsiteY206" fmla="*/ 625936 h 10972800"/>
              <a:gd name="connsiteX207" fmla="*/ 10917799 w 10972800"/>
              <a:gd name="connsiteY207" fmla="*/ 590235 h 10972800"/>
              <a:gd name="connsiteX208" fmla="*/ 10761731 w 10972800"/>
              <a:gd name="connsiteY208" fmla="*/ 516791 h 10972800"/>
              <a:gd name="connsiteX209" fmla="*/ 10737250 w 10972800"/>
              <a:gd name="connsiteY209" fmla="*/ 481089 h 10972800"/>
              <a:gd name="connsiteX210" fmla="*/ 10822934 w 10972800"/>
              <a:gd name="connsiteY210" fmla="*/ 467829 h 10972800"/>
              <a:gd name="connsiteX211" fmla="*/ 10824975 w 10972800"/>
              <a:gd name="connsiteY211" fmla="*/ 444367 h 10972800"/>
              <a:gd name="connsiteX212" fmla="*/ 10785193 w 10972800"/>
              <a:gd name="connsiteY212" fmla="*/ 436207 h 10972800"/>
              <a:gd name="connsiteX213" fmla="*/ 10760711 w 10972800"/>
              <a:gd name="connsiteY213" fmla="*/ 431107 h 10972800"/>
              <a:gd name="connsiteX214" fmla="*/ 10742350 w 10972800"/>
              <a:gd name="connsiteY214" fmla="*/ 365824 h 10972800"/>
              <a:gd name="connsiteX215" fmla="*/ 10755611 w 10972800"/>
              <a:gd name="connsiteY215" fmla="*/ 343382 h 10972800"/>
              <a:gd name="connsiteX216" fmla="*/ 10809674 w 10972800"/>
              <a:gd name="connsiteY216" fmla="*/ 336242 h 10972800"/>
              <a:gd name="connsiteX217" fmla="*/ 10820894 w 10972800"/>
              <a:gd name="connsiteY217" fmla="*/ 259738 h 10972800"/>
              <a:gd name="connsiteX218" fmla="*/ 10717870 w 10972800"/>
              <a:gd name="connsiteY218" fmla="*/ 192415 h 10972800"/>
              <a:gd name="connsiteX219" fmla="*/ 10706648 w 10972800"/>
              <a:gd name="connsiteY219" fmla="*/ 173034 h 10972800"/>
              <a:gd name="connsiteX220" fmla="*/ 10766831 w 10972800"/>
              <a:gd name="connsiteY220" fmla="*/ 83270 h 10972800"/>
              <a:gd name="connsiteX221" fmla="*/ 10761094 w 10972800"/>
              <a:gd name="connsiteY221" fmla="*/ 34435 h 10972800"/>
              <a:gd name="connsiteX222" fmla="*/ 9464945 w 10972800"/>
              <a:gd name="connsiteY222" fmla="*/ 0 h 10972800"/>
              <a:gd name="connsiteX223" fmla="*/ 10020791 w 10972800"/>
              <a:gd name="connsiteY223" fmla="*/ 0 h 10972800"/>
              <a:gd name="connsiteX224" fmla="*/ 10026021 w 10972800"/>
              <a:gd name="connsiteY224" fmla="*/ 6129 h 10972800"/>
              <a:gd name="connsiteX225" fmla="*/ 10066058 w 10972800"/>
              <a:gd name="connsiteY225" fmla="*/ 53688 h 10972800"/>
              <a:gd name="connsiteX226" fmla="*/ 10071158 w 10972800"/>
              <a:gd name="connsiteY226" fmla="*/ 163854 h 10972800"/>
              <a:gd name="connsiteX227" fmla="*/ 10123180 w 10972800"/>
              <a:gd name="connsiteY227" fmla="*/ 369904 h 10972800"/>
              <a:gd name="connsiteX228" fmla="*/ 10124200 w 10972800"/>
              <a:gd name="connsiteY228" fmla="*/ 423966 h 10972800"/>
              <a:gd name="connsiteX229" fmla="*/ 10187444 w 10972800"/>
              <a:gd name="connsiteY229" fmla="*/ 504550 h 10972800"/>
              <a:gd name="connsiteX230" fmla="*/ 10196623 w 10972800"/>
              <a:gd name="connsiteY230" fmla="*/ 570853 h 10972800"/>
              <a:gd name="connsiteX231" fmla="*/ 10186423 w 10972800"/>
              <a:gd name="connsiteY231" fmla="*/ 642257 h 10972800"/>
              <a:gd name="connsiteX232" fmla="*/ 10228246 w 10972800"/>
              <a:gd name="connsiteY232" fmla="*/ 679999 h 10972800"/>
              <a:gd name="connsiteX233" fmla="*/ 10174183 w 10972800"/>
              <a:gd name="connsiteY233" fmla="*/ 708560 h 10972800"/>
              <a:gd name="connsiteX234" fmla="*/ 10115019 w 10972800"/>
              <a:gd name="connsiteY234" fmla="*/ 709580 h 10972800"/>
              <a:gd name="connsiteX235" fmla="*/ 10052796 w 10972800"/>
              <a:gd name="connsiteY235" fmla="*/ 663678 h 10972800"/>
              <a:gd name="connsiteX236" fmla="*/ 9943652 w 10972800"/>
              <a:gd name="connsiteY236" fmla="*/ 613696 h 10972800"/>
              <a:gd name="connsiteX237" fmla="*/ 9837566 w 10972800"/>
              <a:gd name="connsiteY237" fmla="*/ 618796 h 10972800"/>
              <a:gd name="connsiteX238" fmla="*/ 9729441 w 10972800"/>
              <a:gd name="connsiteY238" fmla="*/ 586154 h 10972800"/>
              <a:gd name="connsiteX239" fmla="*/ 9699859 w 10972800"/>
              <a:gd name="connsiteY239" fmla="*/ 446408 h 10972800"/>
              <a:gd name="connsiteX240" fmla="*/ 9646817 w 10972800"/>
              <a:gd name="connsiteY240" fmla="*/ 305640 h 10972800"/>
              <a:gd name="connsiteX241" fmla="*/ 9594794 w 10972800"/>
              <a:gd name="connsiteY241" fmla="*/ 289320 h 10972800"/>
              <a:gd name="connsiteX242" fmla="*/ 9599894 w 10972800"/>
              <a:gd name="connsiteY242" fmla="*/ 219956 h 10972800"/>
              <a:gd name="connsiteX243" fmla="*/ 9500950 w 10972800"/>
              <a:gd name="connsiteY243" fmla="*/ 111831 h 10972800"/>
              <a:gd name="connsiteX244" fmla="*/ 9458108 w 10972800"/>
              <a:gd name="connsiteY244" fmla="*/ 56748 h 10972800"/>
              <a:gd name="connsiteX245" fmla="*/ 8999490 w 10972800"/>
              <a:gd name="connsiteY245" fmla="*/ 0 h 10972800"/>
              <a:gd name="connsiteX246" fmla="*/ 9150402 w 10972800"/>
              <a:gd name="connsiteY246" fmla="*/ 0 h 10972800"/>
              <a:gd name="connsiteX247" fmla="*/ 9170183 w 10972800"/>
              <a:gd name="connsiteY247" fmla="*/ 8583 h 10972800"/>
              <a:gd name="connsiteX248" fmla="*/ 9228597 w 10972800"/>
              <a:gd name="connsiteY248" fmla="*/ 25127 h 10972800"/>
              <a:gd name="connsiteX249" fmla="*/ 9172494 w 10972800"/>
              <a:gd name="connsiteY249" fmla="*/ 55728 h 10972800"/>
              <a:gd name="connsiteX250" fmla="*/ 9059268 w 10972800"/>
              <a:gd name="connsiteY250" fmla="*/ 46548 h 10972800"/>
              <a:gd name="connsiteX251" fmla="*/ 9008489 w 10972800"/>
              <a:gd name="connsiteY251" fmla="*/ 7611 h 10972800"/>
              <a:gd name="connsiteX252" fmla="*/ 0 w 10972800"/>
              <a:gd name="connsiteY252" fmla="*/ 0 h 10972800"/>
              <a:gd name="connsiteX253" fmla="*/ 4943812 w 10972800"/>
              <a:gd name="connsiteY253" fmla="*/ 0 h 10972800"/>
              <a:gd name="connsiteX254" fmla="*/ 4947814 w 10972800"/>
              <a:gd name="connsiteY254" fmla="*/ 12536 h 10972800"/>
              <a:gd name="connsiteX255" fmla="*/ 5007630 w 10972800"/>
              <a:gd name="connsiteY255" fmla="*/ 36347 h 10972800"/>
              <a:gd name="connsiteX256" fmla="*/ 5008650 w 10972800"/>
              <a:gd name="connsiteY256" fmla="*/ 40427 h 10972800"/>
              <a:gd name="connsiteX257" fmla="*/ 5015791 w 10972800"/>
              <a:gd name="connsiteY257" fmla="*/ 42468 h 10972800"/>
              <a:gd name="connsiteX258" fmla="*/ 5062713 w 10972800"/>
              <a:gd name="connsiteY258" fmla="*/ 126112 h 10972800"/>
              <a:gd name="connsiteX259" fmla="*/ 5062713 w 10972800"/>
              <a:gd name="connsiteY259" fmla="*/ 176094 h 10972800"/>
              <a:gd name="connsiteX260" fmla="*/ 4963769 w 10972800"/>
              <a:gd name="connsiteY260" fmla="*/ 179154 h 10972800"/>
              <a:gd name="connsiteX261" fmla="*/ 4842383 w 10972800"/>
              <a:gd name="connsiteY261" fmla="*/ 161814 h 10972800"/>
              <a:gd name="connsiteX262" fmla="*/ 4594510 w 10972800"/>
              <a:gd name="connsiteY262" fmla="*/ 172014 h 10972800"/>
              <a:gd name="connsiteX263" fmla="*/ 4390500 w 10972800"/>
              <a:gd name="connsiteY263" fmla="*/ 189355 h 10972800"/>
              <a:gd name="connsiteX264" fmla="*/ 4250754 w 10972800"/>
              <a:gd name="connsiteY264" fmla="*/ 206696 h 10972800"/>
              <a:gd name="connsiteX265" fmla="*/ 4170169 w 10972800"/>
              <a:gd name="connsiteY265" fmla="*/ 199555 h 10972800"/>
              <a:gd name="connsiteX266" fmla="*/ 3884555 w 10972800"/>
              <a:gd name="connsiteY266" fmla="*/ 430087 h 10972800"/>
              <a:gd name="connsiteX267" fmla="*/ 3945758 w 10972800"/>
              <a:gd name="connsiteY267" fmla="*/ 472929 h 10972800"/>
              <a:gd name="connsiteX268" fmla="*/ 4066124 w 10972800"/>
              <a:gd name="connsiteY268" fmla="*/ 511691 h 10972800"/>
              <a:gd name="connsiteX269" fmla="*/ 4141607 w 10972800"/>
              <a:gd name="connsiteY269" fmla="*/ 659598 h 10972800"/>
              <a:gd name="connsiteX270" fmla="*/ 4134468 w 10972800"/>
              <a:gd name="connsiteY270" fmla="*/ 833006 h 10972800"/>
              <a:gd name="connsiteX271" fmla="*/ 4204851 w 10972800"/>
              <a:gd name="connsiteY271" fmla="*/ 872788 h 10972800"/>
              <a:gd name="connsiteX272" fmla="*/ 4245653 w 10972800"/>
              <a:gd name="connsiteY272" fmla="*/ 906450 h 10972800"/>
              <a:gd name="connsiteX273" fmla="*/ 4125287 w 10972800"/>
              <a:gd name="connsiteY273" fmla="*/ 948272 h 10972800"/>
              <a:gd name="connsiteX274" fmla="*/ 4054903 w 10972800"/>
              <a:gd name="connsiteY274" fmla="*/ 1041097 h 10972800"/>
              <a:gd name="connsiteX275" fmla="*/ 4138547 w 10972800"/>
              <a:gd name="connsiteY275" fmla="*/ 1127801 h 10972800"/>
              <a:gd name="connsiteX276" fmla="*/ 4168129 w 10972800"/>
              <a:gd name="connsiteY276" fmla="*/ 1174723 h 10972800"/>
              <a:gd name="connsiteX277" fmla="*/ 4081425 w 10972800"/>
              <a:gd name="connsiteY277" fmla="*/ 1297129 h 10972800"/>
              <a:gd name="connsiteX278" fmla="*/ 3964119 w 10972800"/>
              <a:gd name="connsiteY278" fmla="*/ 1451157 h 10972800"/>
              <a:gd name="connsiteX279" fmla="*/ 3850893 w 10972800"/>
              <a:gd name="connsiteY279" fmla="*/ 1523580 h 10972800"/>
              <a:gd name="connsiteX280" fmla="*/ 3717267 w 10972800"/>
              <a:gd name="connsiteY280" fmla="*/ 1504199 h 10972800"/>
              <a:gd name="connsiteX281" fmla="*/ 3614242 w 10972800"/>
              <a:gd name="connsiteY281" fmla="*/ 1499099 h 10972800"/>
              <a:gd name="connsiteX282" fmla="*/ 3475515 w 10972800"/>
              <a:gd name="connsiteY282" fmla="*/ 1567442 h 10972800"/>
              <a:gd name="connsiteX283" fmla="*/ 3472455 w 10972800"/>
              <a:gd name="connsiteY283" fmla="*/ 1617425 h 10972800"/>
              <a:gd name="connsiteX284" fmla="*/ 3600981 w 10972800"/>
              <a:gd name="connsiteY284" fmla="*/ 1900999 h 10972800"/>
              <a:gd name="connsiteX285" fmla="*/ 3696866 w 10972800"/>
              <a:gd name="connsiteY285" fmla="*/ 2085628 h 10972800"/>
              <a:gd name="connsiteX286" fmla="*/ 3889656 w 10972800"/>
              <a:gd name="connsiteY286" fmla="*/ 2248836 h 10972800"/>
              <a:gd name="connsiteX287" fmla="*/ 3983500 w 10972800"/>
              <a:gd name="connsiteY287" fmla="*/ 2276377 h 10972800"/>
              <a:gd name="connsiteX288" fmla="*/ 4052864 w 10972800"/>
              <a:gd name="connsiteY288" fmla="*/ 2314119 h 10972800"/>
              <a:gd name="connsiteX289" fmla="*/ 4115086 w 10972800"/>
              <a:gd name="connsiteY289" fmla="*/ 2413064 h 10972800"/>
              <a:gd name="connsiteX290" fmla="*/ 4141607 w 10972800"/>
              <a:gd name="connsiteY290" fmla="*/ 2517109 h 10972800"/>
              <a:gd name="connsiteX291" fmla="*/ 4214031 w 10972800"/>
              <a:gd name="connsiteY291" fmla="*/ 2621154 h 10972800"/>
              <a:gd name="connsiteX292" fmla="*/ 4221172 w 10972800"/>
              <a:gd name="connsiteY292" fmla="*/ 2723159 h 10972800"/>
              <a:gd name="connsiteX293" fmla="*/ 4302776 w 10972800"/>
              <a:gd name="connsiteY293" fmla="*/ 2908808 h 10972800"/>
              <a:gd name="connsiteX294" fmla="*/ 4339497 w 10972800"/>
              <a:gd name="connsiteY294" fmla="*/ 3100578 h 10972800"/>
              <a:gd name="connsiteX295" fmla="*/ 4340517 w 10972800"/>
              <a:gd name="connsiteY295" fmla="*/ 3139339 h 10972800"/>
              <a:gd name="connsiteX296" fmla="*/ 4347658 w 10972800"/>
              <a:gd name="connsiteY296" fmla="*/ 3272966 h 10972800"/>
              <a:gd name="connsiteX297" fmla="*/ 4358880 w 10972800"/>
              <a:gd name="connsiteY297" fmla="*/ 3428014 h 10972800"/>
              <a:gd name="connsiteX298" fmla="*/ 4443543 w 10972800"/>
              <a:gd name="connsiteY298" fmla="*/ 3572861 h 10972800"/>
              <a:gd name="connsiteX299" fmla="*/ 4431302 w 10972800"/>
              <a:gd name="connsiteY299" fmla="*/ 3627943 h 10972800"/>
              <a:gd name="connsiteX300" fmla="*/ 4389480 w 10972800"/>
              <a:gd name="connsiteY300" fmla="*/ 3704447 h 10972800"/>
              <a:gd name="connsiteX301" fmla="*/ 4496585 w 10972800"/>
              <a:gd name="connsiteY301" fmla="*/ 3942119 h 10972800"/>
              <a:gd name="connsiteX302" fmla="*/ 4527187 w 10972800"/>
              <a:gd name="connsiteY302" fmla="*/ 4119608 h 10972800"/>
              <a:gd name="connsiteX303" fmla="*/ 4581249 w 10972800"/>
              <a:gd name="connsiteY303" fmla="*/ 4206312 h 10972800"/>
              <a:gd name="connsiteX304" fmla="*/ 4626132 w 10972800"/>
              <a:gd name="connsiteY304" fmla="*/ 4297097 h 10972800"/>
              <a:gd name="connsiteX305" fmla="*/ 4667955 w 10972800"/>
              <a:gd name="connsiteY305" fmla="*/ 4574550 h 10972800"/>
              <a:gd name="connsiteX306" fmla="*/ 4743437 w 10972800"/>
              <a:gd name="connsiteY306" fmla="*/ 4696956 h 10972800"/>
              <a:gd name="connsiteX307" fmla="*/ 4723036 w 10972800"/>
              <a:gd name="connsiteY307" fmla="*/ 4731638 h 10972800"/>
              <a:gd name="connsiteX308" fmla="*/ 4741397 w 10972800"/>
              <a:gd name="connsiteY308" fmla="*/ 4811201 h 10972800"/>
              <a:gd name="connsiteX309" fmla="*/ 4724056 w 10972800"/>
              <a:gd name="connsiteY309" fmla="*/ 4890765 h 10972800"/>
              <a:gd name="connsiteX310" fmla="*/ 4745477 w 10972800"/>
              <a:gd name="connsiteY310" fmla="*/ 4989711 h 10972800"/>
              <a:gd name="connsiteX311" fmla="*/ 4769959 w 10972800"/>
              <a:gd name="connsiteY311" fmla="*/ 5109056 h 10972800"/>
              <a:gd name="connsiteX312" fmla="*/ 4790360 w 10972800"/>
              <a:gd name="connsiteY312" fmla="*/ 5229423 h 10972800"/>
              <a:gd name="connsiteX313" fmla="*/ 4760779 w 10972800"/>
              <a:gd name="connsiteY313" fmla="*/ 5328367 h 10972800"/>
              <a:gd name="connsiteX314" fmla="*/ 4840343 w 10972800"/>
              <a:gd name="connsiteY314" fmla="*/ 5438532 h 10972800"/>
              <a:gd name="connsiteX315" fmla="*/ 4935208 w 10972800"/>
              <a:gd name="connsiteY315" fmla="*/ 5543597 h 10972800"/>
              <a:gd name="connsiteX316" fmla="*/ 4943367 w 10972800"/>
              <a:gd name="connsiteY316" fmla="*/ 5664983 h 10972800"/>
              <a:gd name="connsiteX317" fmla="*/ 4974989 w 10972800"/>
              <a:gd name="connsiteY317" fmla="*/ 5812891 h 10972800"/>
              <a:gd name="connsiteX318" fmla="*/ 5023951 w 10972800"/>
              <a:gd name="connsiteY318" fmla="*/ 5902655 h 10972800"/>
              <a:gd name="connsiteX319" fmla="*/ 5110656 w 10972800"/>
              <a:gd name="connsiteY319" fmla="*/ 6223971 h 10972800"/>
              <a:gd name="connsiteX320" fmla="*/ 5147377 w 10972800"/>
              <a:gd name="connsiteY320" fmla="*/ 6319856 h 10972800"/>
              <a:gd name="connsiteX321" fmla="*/ 5291204 w 10972800"/>
              <a:gd name="connsiteY321" fmla="*/ 6551406 h 10972800"/>
              <a:gd name="connsiteX322" fmla="*/ 5371788 w 10972800"/>
              <a:gd name="connsiteY322" fmla="*/ 6651372 h 10972800"/>
              <a:gd name="connsiteX323" fmla="*/ 5404431 w 10972800"/>
              <a:gd name="connsiteY323" fmla="*/ 6807439 h 10972800"/>
              <a:gd name="connsiteX324" fmla="*/ 5415650 w 10972800"/>
              <a:gd name="connsiteY324" fmla="*/ 6842121 h 10972800"/>
              <a:gd name="connsiteX325" fmla="*/ 5447271 w 10972800"/>
              <a:gd name="connsiteY325" fmla="*/ 6930865 h 10972800"/>
              <a:gd name="connsiteX326" fmla="*/ 5463592 w 10972800"/>
              <a:gd name="connsiteY326" fmla="*/ 7030830 h 10972800"/>
              <a:gd name="connsiteX327" fmla="*/ 5569677 w 10972800"/>
              <a:gd name="connsiteY327" fmla="*/ 7292983 h 10972800"/>
              <a:gd name="connsiteX328" fmla="*/ 5564578 w 10972800"/>
              <a:gd name="connsiteY328" fmla="*/ 7336845 h 10972800"/>
              <a:gd name="connsiteX329" fmla="*/ 5627820 w 10972800"/>
              <a:gd name="connsiteY329" fmla="*/ 7519434 h 10972800"/>
              <a:gd name="connsiteX330" fmla="*/ 5711464 w 10972800"/>
              <a:gd name="connsiteY330" fmla="*/ 7674481 h 10972800"/>
              <a:gd name="connsiteX331" fmla="*/ 5736966 w 10972800"/>
              <a:gd name="connsiteY331" fmla="*/ 7682642 h 10972800"/>
              <a:gd name="connsiteX332" fmla="*/ 5790008 w 10972800"/>
              <a:gd name="connsiteY332" fmla="*/ 7791787 h 10972800"/>
              <a:gd name="connsiteX333" fmla="*/ 5903234 w 10972800"/>
              <a:gd name="connsiteY333" fmla="*/ 8111063 h 10972800"/>
              <a:gd name="connsiteX334" fmla="*/ 5991978 w 10972800"/>
              <a:gd name="connsiteY334" fmla="*/ 8294672 h 10972800"/>
              <a:gd name="connsiteX335" fmla="*/ 6031760 w 10972800"/>
              <a:gd name="connsiteY335" fmla="*/ 8389537 h 10972800"/>
              <a:gd name="connsiteX336" fmla="*/ 6134785 w 10972800"/>
              <a:gd name="connsiteY336" fmla="*/ 8477261 h 10972800"/>
              <a:gd name="connsiteX337" fmla="*/ 6182728 w 10972800"/>
              <a:gd name="connsiteY337" fmla="*/ 8714932 h 10972800"/>
              <a:gd name="connsiteX338" fmla="*/ 6354096 w 10972800"/>
              <a:gd name="connsiteY338" fmla="*/ 8890381 h 10972800"/>
              <a:gd name="connsiteX339" fmla="*/ 6383679 w 10972800"/>
              <a:gd name="connsiteY339" fmla="*/ 9045428 h 10972800"/>
              <a:gd name="connsiteX340" fmla="*/ 6434680 w 10972800"/>
              <a:gd name="connsiteY340" fmla="*/ 9137233 h 10972800"/>
              <a:gd name="connsiteX341" fmla="*/ 6540766 w 10972800"/>
              <a:gd name="connsiteY341" fmla="*/ 9223937 h 10972800"/>
              <a:gd name="connsiteX342" fmla="*/ 6694793 w 10972800"/>
              <a:gd name="connsiteY342" fmla="*/ 9473849 h 10972800"/>
              <a:gd name="connsiteX343" fmla="*/ 6786597 w 10972800"/>
              <a:gd name="connsiteY343" fmla="*/ 9603396 h 10972800"/>
              <a:gd name="connsiteX344" fmla="*/ 6898803 w 10972800"/>
              <a:gd name="connsiteY344" fmla="*/ 9683979 h 10972800"/>
              <a:gd name="connsiteX345" fmla="*/ 6976326 w 10972800"/>
              <a:gd name="connsiteY345" fmla="*/ 9804346 h 10972800"/>
              <a:gd name="connsiteX346" fmla="*/ 7043649 w 10972800"/>
              <a:gd name="connsiteY346" fmla="*/ 9842087 h 10972800"/>
              <a:gd name="connsiteX347" fmla="*/ 7058950 w 10972800"/>
              <a:gd name="connsiteY347" fmla="*/ 9929812 h 10972800"/>
              <a:gd name="connsiteX348" fmla="*/ 7216038 w 10972800"/>
              <a:gd name="connsiteY348" fmla="*/ 10133822 h 10972800"/>
              <a:gd name="connsiteX349" fmla="*/ 7249700 w 10972800"/>
              <a:gd name="connsiteY349" fmla="*/ 10187884 h 10972800"/>
              <a:gd name="connsiteX350" fmla="*/ 7328243 w 10972800"/>
              <a:gd name="connsiteY350" fmla="*/ 10310290 h 10972800"/>
              <a:gd name="connsiteX351" fmla="*/ 7510833 w 10972800"/>
              <a:gd name="connsiteY351" fmla="*/ 10381694 h 10972800"/>
              <a:gd name="connsiteX352" fmla="*/ 7606718 w 10972800"/>
              <a:gd name="connsiteY352" fmla="*/ 10475539 h 10972800"/>
              <a:gd name="connsiteX353" fmla="*/ 7653640 w 10972800"/>
              <a:gd name="connsiteY353" fmla="*/ 10524501 h 10972800"/>
              <a:gd name="connsiteX354" fmla="*/ 7812767 w 10972800"/>
              <a:gd name="connsiteY354" fmla="*/ 10606105 h 10972800"/>
              <a:gd name="connsiteX355" fmla="*/ 7865809 w 10972800"/>
              <a:gd name="connsiteY355" fmla="*/ 10672408 h 10972800"/>
              <a:gd name="connsiteX356" fmla="*/ 7920892 w 10972800"/>
              <a:gd name="connsiteY356" fmla="*/ 10736672 h 10972800"/>
              <a:gd name="connsiteX357" fmla="*/ 8086141 w 10972800"/>
              <a:gd name="connsiteY357" fmla="*/ 10910080 h 10972800"/>
              <a:gd name="connsiteX358" fmla="*/ 8145561 w 10972800"/>
              <a:gd name="connsiteY358" fmla="*/ 10972800 h 10972800"/>
              <a:gd name="connsiteX359" fmla="*/ 0 w 10972800"/>
              <a:gd name="connsiteY359" fmla="*/ 10972800 h 1097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</a:cxnLst>
            <a:rect l="l" t="t" r="r" b="b"/>
            <a:pathLst>
              <a:path w="10972800" h="10972800">
                <a:moveTo>
                  <a:pt x="9156172" y="10630586"/>
                </a:moveTo>
                <a:cubicBezTo>
                  <a:pt x="9171473" y="10632626"/>
                  <a:pt x="9189835" y="10631606"/>
                  <a:pt x="9201055" y="10638747"/>
                </a:cubicBezTo>
                <a:cubicBezTo>
                  <a:pt x="9223497" y="10654048"/>
                  <a:pt x="9243898" y="10672408"/>
                  <a:pt x="9233697" y="10716271"/>
                </a:cubicBezTo>
                <a:cubicBezTo>
                  <a:pt x="9227576" y="10745852"/>
                  <a:pt x="9229617" y="10765232"/>
                  <a:pt x="9241857" y="10774413"/>
                </a:cubicBezTo>
                <a:cubicBezTo>
                  <a:pt x="9254098" y="10783594"/>
                  <a:pt x="9274499" y="10782574"/>
                  <a:pt x="9304080" y="10771354"/>
                </a:cubicBezTo>
                <a:cubicBezTo>
                  <a:pt x="9331622" y="10760132"/>
                  <a:pt x="9340802" y="10764213"/>
                  <a:pt x="9333661" y="10788694"/>
                </a:cubicBezTo>
                <a:cubicBezTo>
                  <a:pt x="9318361" y="10842757"/>
                  <a:pt x="9326521" y="10890699"/>
                  <a:pt x="9370383" y="10886619"/>
                </a:cubicBezTo>
                <a:cubicBezTo>
                  <a:pt x="9427507" y="10880498"/>
                  <a:pt x="9469328" y="10893760"/>
                  <a:pt x="9504010" y="10914161"/>
                </a:cubicBezTo>
                <a:cubicBezTo>
                  <a:pt x="9521351" y="10924361"/>
                  <a:pt x="9537671" y="10936601"/>
                  <a:pt x="9552972" y="10949862"/>
                </a:cubicBezTo>
                <a:lnTo>
                  <a:pt x="9580028" y="10972800"/>
                </a:lnTo>
                <a:lnTo>
                  <a:pt x="9270979" y="10972800"/>
                </a:lnTo>
                <a:lnTo>
                  <a:pt x="9279982" y="10970008"/>
                </a:lnTo>
                <a:cubicBezTo>
                  <a:pt x="9285974" y="10965163"/>
                  <a:pt x="9289800" y="10958022"/>
                  <a:pt x="9290820" y="10948841"/>
                </a:cubicBezTo>
                <a:cubicBezTo>
                  <a:pt x="9291840" y="10944762"/>
                  <a:pt x="9285719" y="10942721"/>
                  <a:pt x="9282659" y="10940682"/>
                </a:cubicBezTo>
                <a:cubicBezTo>
                  <a:pt x="9276539" y="10944762"/>
                  <a:pt x="9267358" y="10948841"/>
                  <a:pt x="9264299" y="10952922"/>
                </a:cubicBezTo>
                <a:cubicBezTo>
                  <a:pt x="9261749" y="10957002"/>
                  <a:pt x="9259453" y="10963123"/>
                  <a:pt x="9257923" y="10968223"/>
                </a:cubicBezTo>
                <a:lnTo>
                  <a:pt x="9257033" y="10972800"/>
                </a:lnTo>
                <a:lnTo>
                  <a:pt x="9115486" y="10972800"/>
                </a:lnTo>
                <a:lnTo>
                  <a:pt x="9133732" y="10945782"/>
                </a:lnTo>
                <a:cubicBezTo>
                  <a:pt x="9127612" y="10930481"/>
                  <a:pt x="9127612" y="10912120"/>
                  <a:pt x="9127612" y="10892739"/>
                </a:cubicBezTo>
                <a:cubicBezTo>
                  <a:pt x="9128632" y="10873359"/>
                  <a:pt x="9130671" y="10852958"/>
                  <a:pt x="9131692" y="10833576"/>
                </a:cubicBezTo>
                <a:cubicBezTo>
                  <a:pt x="9133732" y="10793794"/>
                  <a:pt x="9130671" y="10758092"/>
                  <a:pt x="9100070" y="10740752"/>
                </a:cubicBezTo>
                <a:cubicBezTo>
                  <a:pt x="9110270" y="10723411"/>
                  <a:pt x="9120471" y="10706070"/>
                  <a:pt x="9129651" y="10688729"/>
                </a:cubicBezTo>
                <a:cubicBezTo>
                  <a:pt x="9139852" y="10669349"/>
                  <a:pt x="9146993" y="10649967"/>
                  <a:pt x="9156172" y="10630586"/>
                </a:cubicBezTo>
                <a:close/>
                <a:moveTo>
                  <a:pt x="10018626" y="9535817"/>
                </a:moveTo>
                <a:cubicBezTo>
                  <a:pt x="10050247" y="9532502"/>
                  <a:pt x="10078298" y="9534543"/>
                  <a:pt x="10090539" y="9559534"/>
                </a:cubicBezTo>
                <a:cubicBezTo>
                  <a:pt x="10120119" y="9618697"/>
                  <a:pt x="10183363" y="9643177"/>
                  <a:pt x="10186423" y="9731922"/>
                </a:cubicBezTo>
                <a:cubicBezTo>
                  <a:pt x="10187444" y="9759463"/>
                  <a:pt x="10201723" y="9777825"/>
                  <a:pt x="10220085" y="9793125"/>
                </a:cubicBezTo>
                <a:cubicBezTo>
                  <a:pt x="10238446" y="9808426"/>
                  <a:pt x="10259867" y="9821686"/>
                  <a:pt x="10276188" y="9839028"/>
                </a:cubicBezTo>
                <a:cubicBezTo>
                  <a:pt x="10338410" y="9816586"/>
                  <a:pt x="10372073" y="9827807"/>
                  <a:pt x="10398594" y="9850248"/>
                </a:cubicBezTo>
                <a:cubicBezTo>
                  <a:pt x="10410834" y="9861468"/>
                  <a:pt x="10422055" y="9874729"/>
                  <a:pt x="10433276" y="9889010"/>
                </a:cubicBezTo>
                <a:cubicBezTo>
                  <a:pt x="10439396" y="9896150"/>
                  <a:pt x="10444496" y="9903290"/>
                  <a:pt x="10450616" y="9909411"/>
                </a:cubicBezTo>
                <a:cubicBezTo>
                  <a:pt x="10456736" y="9915531"/>
                  <a:pt x="10462857" y="9921652"/>
                  <a:pt x="10469997" y="9926752"/>
                </a:cubicBezTo>
                <a:cubicBezTo>
                  <a:pt x="10498559" y="9947153"/>
                  <a:pt x="10515899" y="9988975"/>
                  <a:pt x="10556701" y="9985915"/>
                </a:cubicBezTo>
                <a:cubicBezTo>
                  <a:pt x="10624024" y="9980815"/>
                  <a:pt x="10681147" y="9985915"/>
                  <a:pt x="10723990" y="10016517"/>
                </a:cubicBezTo>
                <a:cubicBezTo>
                  <a:pt x="10731130" y="10021617"/>
                  <a:pt x="10774992" y="9987955"/>
                  <a:pt x="10796413" y="9963473"/>
                </a:cubicBezTo>
                <a:cubicBezTo>
                  <a:pt x="10842315" y="9912471"/>
                  <a:pt x="10880057" y="9873710"/>
                  <a:pt x="10912699" y="9893090"/>
                </a:cubicBezTo>
                <a:cubicBezTo>
                  <a:pt x="10926980" y="9901251"/>
                  <a:pt x="10946360" y="9912471"/>
                  <a:pt x="10966761" y="9899211"/>
                </a:cubicBezTo>
                <a:lnTo>
                  <a:pt x="10972800" y="9896388"/>
                </a:lnTo>
                <a:lnTo>
                  <a:pt x="10972800" y="10972800"/>
                </a:lnTo>
                <a:lnTo>
                  <a:pt x="10579351" y="10972800"/>
                </a:lnTo>
                <a:lnTo>
                  <a:pt x="10555682" y="10950882"/>
                </a:lnTo>
                <a:cubicBezTo>
                  <a:pt x="10516919" y="10921300"/>
                  <a:pt x="10569962" y="10895799"/>
                  <a:pt x="10601584" y="10873359"/>
                </a:cubicBezTo>
                <a:cubicBezTo>
                  <a:pt x="10632185" y="10850917"/>
                  <a:pt x="10653606" y="10819295"/>
                  <a:pt x="10657686" y="10788694"/>
                </a:cubicBezTo>
                <a:cubicBezTo>
                  <a:pt x="10658706" y="10780533"/>
                  <a:pt x="10635245" y="10787674"/>
                  <a:pt x="10624024" y="10784614"/>
                </a:cubicBezTo>
                <a:cubicBezTo>
                  <a:pt x="10599543" y="10778493"/>
                  <a:pt x="10575063" y="10771354"/>
                  <a:pt x="10551601" y="10764213"/>
                </a:cubicBezTo>
                <a:cubicBezTo>
                  <a:pt x="10559762" y="10744831"/>
                  <a:pt x="10574042" y="10718310"/>
                  <a:pt x="10569962" y="10713210"/>
                </a:cubicBezTo>
                <a:cubicBezTo>
                  <a:pt x="10546501" y="10682609"/>
                  <a:pt x="10523039" y="10650987"/>
                  <a:pt x="10490398" y="10634667"/>
                </a:cubicBezTo>
                <a:cubicBezTo>
                  <a:pt x="10451636" y="10616305"/>
                  <a:pt x="10484278" y="10536742"/>
                  <a:pt x="10453677" y="10514300"/>
                </a:cubicBezTo>
                <a:cubicBezTo>
                  <a:pt x="10448576" y="10510220"/>
                  <a:pt x="10442456" y="10507160"/>
                  <a:pt x="10435315" y="10509200"/>
                </a:cubicBezTo>
                <a:cubicBezTo>
                  <a:pt x="10403694" y="10518381"/>
                  <a:pt x="10371053" y="10532662"/>
                  <a:pt x="10384313" y="10476559"/>
                </a:cubicBezTo>
                <a:cubicBezTo>
                  <a:pt x="10415934" y="10341912"/>
                  <a:pt x="10395533" y="10255207"/>
                  <a:pt x="10328210" y="10207266"/>
                </a:cubicBezTo>
                <a:cubicBezTo>
                  <a:pt x="10302709" y="10188904"/>
                  <a:pt x="10293528" y="10156263"/>
                  <a:pt x="10302709" y="10108321"/>
                </a:cubicBezTo>
                <a:cubicBezTo>
                  <a:pt x="10307809" y="10077720"/>
                  <a:pt x="10291488" y="10069559"/>
                  <a:pt x="10267007" y="10072619"/>
                </a:cubicBezTo>
                <a:cubicBezTo>
                  <a:pt x="10221105" y="10077720"/>
                  <a:pt x="10172143" y="10085879"/>
                  <a:pt x="10124200" y="10091999"/>
                </a:cubicBezTo>
                <a:cubicBezTo>
                  <a:pt x="10072178" y="10098121"/>
                  <a:pt x="10070138" y="10067519"/>
                  <a:pt x="10113999" y="10002236"/>
                </a:cubicBezTo>
                <a:cubicBezTo>
                  <a:pt x="10180303" y="9904311"/>
                  <a:pt x="10083398" y="9924712"/>
                  <a:pt x="10098699" y="9858409"/>
                </a:cubicBezTo>
                <a:cubicBezTo>
                  <a:pt x="10120119" y="9770684"/>
                  <a:pt x="10076258" y="9738043"/>
                  <a:pt x="9994654" y="9750283"/>
                </a:cubicBezTo>
                <a:cubicBezTo>
                  <a:pt x="9938551" y="9758444"/>
                  <a:pt x="9917131" y="9734982"/>
                  <a:pt x="9923251" y="9679900"/>
                </a:cubicBezTo>
                <a:cubicBezTo>
                  <a:pt x="9929371" y="9621757"/>
                  <a:pt x="9887549" y="9665619"/>
                  <a:pt x="9851847" y="9697241"/>
                </a:cubicBezTo>
                <a:cubicBezTo>
                  <a:pt x="9833486" y="9713561"/>
                  <a:pt x="9814105" y="9736003"/>
                  <a:pt x="9795744" y="9746203"/>
                </a:cubicBezTo>
                <a:cubicBezTo>
                  <a:pt x="9778403" y="9755383"/>
                  <a:pt x="9760043" y="9755383"/>
                  <a:pt x="9748822" y="9752323"/>
                </a:cubicBezTo>
                <a:cubicBezTo>
                  <a:pt x="9724341" y="9745182"/>
                  <a:pt x="9737601" y="9713561"/>
                  <a:pt x="9763102" y="9685000"/>
                </a:cubicBezTo>
                <a:cubicBezTo>
                  <a:pt x="9795744" y="9647258"/>
                  <a:pt x="9833486" y="9611556"/>
                  <a:pt x="9870207" y="9577895"/>
                </a:cubicBezTo>
                <a:cubicBezTo>
                  <a:pt x="9886529" y="9562594"/>
                  <a:pt x="9916110" y="9543213"/>
                  <a:pt x="9925290" y="9544233"/>
                </a:cubicBezTo>
                <a:cubicBezTo>
                  <a:pt x="9951812" y="9547803"/>
                  <a:pt x="9987004" y="9539132"/>
                  <a:pt x="10018626" y="9535817"/>
                </a:cubicBezTo>
                <a:close/>
                <a:moveTo>
                  <a:pt x="10883754" y="8089005"/>
                </a:moveTo>
                <a:cubicBezTo>
                  <a:pt x="10900713" y="8084287"/>
                  <a:pt x="10907598" y="8092192"/>
                  <a:pt x="10899438" y="8115143"/>
                </a:cubicBezTo>
                <a:cubicBezTo>
                  <a:pt x="10883117" y="8164105"/>
                  <a:pt x="10892298" y="8190627"/>
                  <a:pt x="10909638" y="8213068"/>
                </a:cubicBezTo>
                <a:cubicBezTo>
                  <a:pt x="10924174" y="8231429"/>
                  <a:pt x="10933546" y="8234298"/>
                  <a:pt x="10969168" y="8210917"/>
                </a:cubicBezTo>
                <a:lnTo>
                  <a:pt x="10972800" y="8208322"/>
                </a:lnTo>
                <a:lnTo>
                  <a:pt x="10972800" y="8611137"/>
                </a:lnTo>
                <a:lnTo>
                  <a:pt x="10965232" y="8602727"/>
                </a:lnTo>
                <a:cubicBezTo>
                  <a:pt x="10952736" y="8586151"/>
                  <a:pt x="10940751" y="8569065"/>
                  <a:pt x="10926980" y="8553765"/>
                </a:cubicBezTo>
                <a:cubicBezTo>
                  <a:pt x="10899438" y="8524183"/>
                  <a:pt x="10860677" y="8504802"/>
                  <a:pt x="10789273" y="8519083"/>
                </a:cubicBezTo>
                <a:cubicBezTo>
                  <a:pt x="10756631" y="8525203"/>
                  <a:pt x="10797433" y="8462980"/>
                  <a:pt x="10788252" y="8448699"/>
                </a:cubicBezTo>
                <a:cubicBezTo>
                  <a:pt x="10779073" y="8435439"/>
                  <a:pt x="10731130" y="8456860"/>
                  <a:pt x="10709709" y="8451760"/>
                </a:cubicBezTo>
                <a:cubicBezTo>
                  <a:pt x="10654626" y="8440539"/>
                  <a:pt x="10626065" y="8400757"/>
                  <a:pt x="10612804" y="8353835"/>
                </a:cubicBezTo>
                <a:cubicBezTo>
                  <a:pt x="10605664" y="8329354"/>
                  <a:pt x="10619944" y="8302833"/>
                  <a:pt x="10663807" y="8264070"/>
                </a:cubicBezTo>
                <a:cubicBezTo>
                  <a:pt x="10711748" y="8222249"/>
                  <a:pt x="10759691" y="8179406"/>
                  <a:pt x="10807633" y="8138604"/>
                </a:cubicBezTo>
                <a:cubicBezTo>
                  <a:pt x="10839765" y="8111063"/>
                  <a:pt x="10866796" y="8093722"/>
                  <a:pt x="10883754" y="8089005"/>
                </a:cubicBezTo>
                <a:close/>
                <a:moveTo>
                  <a:pt x="10675027" y="2550771"/>
                </a:moveTo>
                <a:cubicBezTo>
                  <a:pt x="10685227" y="2549750"/>
                  <a:pt x="10704609" y="2554851"/>
                  <a:pt x="10703589" y="2555871"/>
                </a:cubicBezTo>
                <a:cubicBezTo>
                  <a:pt x="10695428" y="2563011"/>
                  <a:pt x="10686247" y="2571172"/>
                  <a:pt x="10670946" y="2574232"/>
                </a:cubicBezTo>
                <a:cubicBezTo>
                  <a:pt x="10640345" y="2580352"/>
                  <a:pt x="10598523" y="2582392"/>
                  <a:pt x="10602604" y="2597693"/>
                </a:cubicBezTo>
                <a:cubicBezTo>
                  <a:pt x="10603623" y="2601773"/>
                  <a:pt x="10643406" y="2601773"/>
                  <a:pt x="10666867" y="2601773"/>
                </a:cubicBezTo>
                <a:cubicBezTo>
                  <a:pt x="10790293" y="2600753"/>
                  <a:pt x="10787232" y="2600753"/>
                  <a:pt x="10805594" y="2633395"/>
                </a:cubicBezTo>
                <a:cubicBezTo>
                  <a:pt x="10819875" y="2659916"/>
                  <a:pt x="10843335" y="2684397"/>
                  <a:pt x="10862716" y="2709898"/>
                </a:cubicBezTo>
                <a:cubicBezTo>
                  <a:pt x="10788252" y="2748660"/>
                  <a:pt x="10830075" y="2773142"/>
                  <a:pt x="10881078" y="2800683"/>
                </a:cubicBezTo>
                <a:cubicBezTo>
                  <a:pt x="10908109" y="2814964"/>
                  <a:pt x="10948401" y="2828480"/>
                  <a:pt x="10966251" y="2845183"/>
                </a:cubicBezTo>
                <a:lnTo>
                  <a:pt x="10972800" y="2855198"/>
                </a:lnTo>
                <a:lnTo>
                  <a:pt x="10972800" y="2868114"/>
                </a:lnTo>
                <a:lnTo>
                  <a:pt x="10971734" y="2873123"/>
                </a:lnTo>
                <a:cubicBezTo>
                  <a:pt x="10964976" y="2883562"/>
                  <a:pt x="10948146" y="2895293"/>
                  <a:pt x="10916779" y="2908808"/>
                </a:cubicBezTo>
                <a:cubicBezTo>
                  <a:pt x="10910658" y="2928189"/>
                  <a:pt x="10913719" y="2945530"/>
                  <a:pt x="10921880" y="2961851"/>
                </a:cubicBezTo>
                <a:cubicBezTo>
                  <a:pt x="10930039" y="2978172"/>
                  <a:pt x="10943300" y="2993472"/>
                  <a:pt x="10958601" y="3008773"/>
                </a:cubicBezTo>
                <a:lnTo>
                  <a:pt x="10972800" y="3022139"/>
                </a:lnTo>
                <a:lnTo>
                  <a:pt x="10972800" y="4605928"/>
                </a:lnTo>
                <a:lnTo>
                  <a:pt x="10972430" y="4605841"/>
                </a:lnTo>
                <a:cubicBezTo>
                  <a:pt x="10901096" y="4581659"/>
                  <a:pt x="10915376" y="4528776"/>
                  <a:pt x="10898418" y="4486826"/>
                </a:cubicBezTo>
                <a:cubicBezTo>
                  <a:pt x="10949420" y="4451124"/>
                  <a:pt x="10918819" y="4440923"/>
                  <a:pt x="10891278" y="4422564"/>
                </a:cubicBezTo>
                <a:cubicBezTo>
                  <a:pt x="10856596" y="4400121"/>
                  <a:pt x="10867817" y="4361360"/>
                  <a:pt x="10858636" y="4329738"/>
                </a:cubicBezTo>
                <a:cubicBezTo>
                  <a:pt x="10849455" y="4298116"/>
                  <a:pt x="10841295" y="4266495"/>
                  <a:pt x="10833135" y="4233853"/>
                </a:cubicBezTo>
                <a:cubicBezTo>
                  <a:pt x="10822934" y="4197131"/>
                  <a:pt x="10812734" y="4161429"/>
                  <a:pt x="10802533" y="4125728"/>
                </a:cubicBezTo>
                <a:cubicBezTo>
                  <a:pt x="10750511" y="4124708"/>
                  <a:pt x="10734190" y="4113487"/>
                  <a:pt x="10734190" y="4098186"/>
                </a:cubicBezTo>
                <a:cubicBezTo>
                  <a:pt x="10734190" y="4082886"/>
                  <a:pt x="10749491" y="4064525"/>
                  <a:pt x="10761731" y="4046164"/>
                </a:cubicBezTo>
                <a:cubicBezTo>
                  <a:pt x="10674007" y="4039023"/>
                  <a:pt x="10815794" y="3989041"/>
                  <a:pt x="10768872" y="3978841"/>
                </a:cubicBezTo>
                <a:cubicBezTo>
                  <a:pt x="10710729" y="3965580"/>
                  <a:pt x="10690328" y="3942119"/>
                  <a:pt x="10670946" y="3916617"/>
                </a:cubicBezTo>
                <a:cubicBezTo>
                  <a:pt x="10666867" y="3910497"/>
                  <a:pt x="10637285" y="3909477"/>
                  <a:pt x="10626065" y="3904377"/>
                </a:cubicBezTo>
                <a:cubicBezTo>
                  <a:pt x="10603623" y="3893156"/>
                  <a:pt x="10698488" y="3866635"/>
                  <a:pt x="10641366" y="3859495"/>
                </a:cubicBezTo>
                <a:cubicBezTo>
                  <a:pt x="10583222" y="3852354"/>
                  <a:pt x="10587303" y="3831953"/>
                  <a:pt x="10629125" y="3805432"/>
                </a:cubicBezTo>
                <a:cubicBezTo>
                  <a:pt x="10661767" y="3784011"/>
                  <a:pt x="10660746" y="3768710"/>
                  <a:pt x="10619944" y="3760550"/>
                </a:cubicBezTo>
                <a:cubicBezTo>
                  <a:pt x="10582203" y="3753409"/>
                  <a:pt x="10583222" y="3735049"/>
                  <a:pt x="10564862" y="3722808"/>
                </a:cubicBezTo>
                <a:cubicBezTo>
                  <a:pt x="10527120" y="3697307"/>
                  <a:pt x="10467957" y="3677926"/>
                  <a:pt x="10589342" y="3633044"/>
                </a:cubicBezTo>
                <a:cubicBezTo>
                  <a:pt x="10630144" y="3617743"/>
                  <a:pt x="10603623" y="3609583"/>
                  <a:pt x="10576082" y="3604482"/>
                </a:cubicBezTo>
                <a:cubicBezTo>
                  <a:pt x="10557721" y="3601422"/>
                  <a:pt x="10537320" y="3599382"/>
                  <a:pt x="10519980" y="3595302"/>
                </a:cubicBezTo>
                <a:cubicBezTo>
                  <a:pt x="10467957" y="3584081"/>
                  <a:pt x="10489378" y="3572861"/>
                  <a:pt x="10554662" y="3558580"/>
                </a:cubicBezTo>
                <a:cubicBezTo>
                  <a:pt x="10568941" y="3555520"/>
                  <a:pt x="10593423" y="3539199"/>
                  <a:pt x="10590363" y="3538179"/>
                </a:cubicBezTo>
                <a:cubicBezTo>
                  <a:pt x="10503659" y="3513698"/>
                  <a:pt x="10539361" y="3462695"/>
                  <a:pt x="10519980" y="3422914"/>
                </a:cubicBezTo>
                <a:cubicBezTo>
                  <a:pt x="10498559" y="3379051"/>
                  <a:pt x="10509779" y="3329069"/>
                  <a:pt x="10505699" y="3282146"/>
                </a:cubicBezTo>
                <a:cubicBezTo>
                  <a:pt x="10503659" y="3258685"/>
                  <a:pt x="10497538" y="3235224"/>
                  <a:pt x="10483258" y="3213803"/>
                </a:cubicBezTo>
                <a:cubicBezTo>
                  <a:pt x="10468977" y="3192382"/>
                  <a:pt x="10445516" y="3171981"/>
                  <a:pt x="10407774" y="3153620"/>
                </a:cubicBezTo>
                <a:cubicBezTo>
                  <a:pt x="10401654" y="3151580"/>
                  <a:pt x="10399613" y="3145460"/>
                  <a:pt x="10403694" y="3141380"/>
                </a:cubicBezTo>
                <a:cubicBezTo>
                  <a:pt x="10424095" y="3119959"/>
                  <a:pt x="10463877" y="3095477"/>
                  <a:pt x="10461836" y="3076097"/>
                </a:cubicBezTo>
                <a:cubicBezTo>
                  <a:pt x="10460816" y="3056715"/>
                  <a:pt x="10407774" y="3044475"/>
                  <a:pt x="10396554" y="3025094"/>
                </a:cubicBezTo>
                <a:cubicBezTo>
                  <a:pt x="10383293" y="3000613"/>
                  <a:pt x="10454696" y="2996532"/>
                  <a:pt x="10496518" y="2986332"/>
                </a:cubicBezTo>
                <a:cubicBezTo>
                  <a:pt x="10531200" y="2977152"/>
                  <a:pt x="10534261" y="2967971"/>
                  <a:pt x="10505699" y="2967971"/>
                </a:cubicBezTo>
                <a:cubicBezTo>
                  <a:pt x="10458777" y="2968991"/>
                  <a:pt x="10408794" y="2974092"/>
                  <a:pt x="10360852" y="2975111"/>
                </a:cubicBezTo>
                <a:cubicBezTo>
                  <a:pt x="10312909" y="2976131"/>
                  <a:pt x="10291488" y="2950630"/>
                  <a:pt x="10327190" y="2936350"/>
                </a:cubicBezTo>
                <a:cubicBezTo>
                  <a:pt x="10362892" y="2922069"/>
                  <a:pt x="10425115" y="2910848"/>
                  <a:pt x="10439396" y="2896567"/>
                </a:cubicBezTo>
                <a:cubicBezTo>
                  <a:pt x="10465917" y="2869026"/>
                  <a:pt x="10393493" y="2862906"/>
                  <a:pt x="10352691" y="2850665"/>
                </a:cubicBezTo>
                <a:cubicBezTo>
                  <a:pt x="10335351" y="2845565"/>
                  <a:pt x="10319029" y="2839445"/>
                  <a:pt x="10302709" y="2834345"/>
                </a:cubicBezTo>
                <a:cubicBezTo>
                  <a:pt x="10429195" y="2805783"/>
                  <a:pt x="10287408" y="2754781"/>
                  <a:pt x="10445516" y="2723159"/>
                </a:cubicBezTo>
                <a:cubicBezTo>
                  <a:pt x="10537320" y="2704798"/>
                  <a:pt x="10529160" y="2691538"/>
                  <a:pt x="10433276" y="2675216"/>
                </a:cubicBezTo>
                <a:cubicBezTo>
                  <a:pt x="10425115" y="2647676"/>
                  <a:pt x="10561802" y="2617074"/>
                  <a:pt x="10462857" y="2591573"/>
                </a:cubicBezTo>
                <a:cubicBezTo>
                  <a:pt x="10422055" y="2581372"/>
                  <a:pt x="10449596" y="2569132"/>
                  <a:pt x="10486318" y="2565051"/>
                </a:cubicBezTo>
                <a:cubicBezTo>
                  <a:pt x="10548540" y="2557911"/>
                  <a:pt x="10611784" y="2554851"/>
                  <a:pt x="10675027" y="2550771"/>
                </a:cubicBezTo>
                <a:close/>
                <a:moveTo>
                  <a:pt x="10645445" y="1807154"/>
                </a:moveTo>
                <a:cubicBezTo>
                  <a:pt x="10650545" y="1808174"/>
                  <a:pt x="10660746" y="1807154"/>
                  <a:pt x="10668907" y="1807154"/>
                </a:cubicBezTo>
                <a:cubicBezTo>
                  <a:pt x="10660746" y="1807154"/>
                  <a:pt x="10650545" y="1809194"/>
                  <a:pt x="10645445" y="1807154"/>
                </a:cubicBezTo>
                <a:close/>
                <a:moveTo>
                  <a:pt x="3548959" y="1298149"/>
                </a:moveTo>
                <a:cubicBezTo>
                  <a:pt x="3541818" y="1297129"/>
                  <a:pt x="3532638" y="1305289"/>
                  <a:pt x="3523457" y="1308350"/>
                </a:cubicBezTo>
                <a:lnTo>
                  <a:pt x="3545899" y="1321610"/>
                </a:lnTo>
                <a:lnTo>
                  <a:pt x="3573440" y="1310390"/>
                </a:lnTo>
                <a:cubicBezTo>
                  <a:pt x="3565279" y="1306310"/>
                  <a:pt x="3557119" y="1299169"/>
                  <a:pt x="3548959" y="1298149"/>
                </a:cubicBezTo>
                <a:close/>
                <a:moveTo>
                  <a:pt x="10972800" y="1293203"/>
                </a:moveTo>
                <a:lnTo>
                  <a:pt x="10972800" y="1442850"/>
                </a:lnTo>
                <a:lnTo>
                  <a:pt x="10961352" y="1441492"/>
                </a:lnTo>
                <a:cubicBezTo>
                  <a:pt x="10903072" y="1430517"/>
                  <a:pt x="10918691" y="1402067"/>
                  <a:pt x="10874956" y="1386893"/>
                </a:cubicBezTo>
                <a:cubicBezTo>
                  <a:pt x="10823954" y="1368533"/>
                  <a:pt x="10905558" y="1359352"/>
                  <a:pt x="10917799" y="1345072"/>
                </a:cubicBezTo>
                <a:cubicBezTo>
                  <a:pt x="10927489" y="1333341"/>
                  <a:pt x="10937690" y="1321101"/>
                  <a:pt x="10950951" y="1309498"/>
                </a:cubicBezTo>
                <a:close/>
                <a:moveTo>
                  <a:pt x="9933578" y="546245"/>
                </a:moveTo>
                <a:cubicBezTo>
                  <a:pt x="9922230" y="547137"/>
                  <a:pt x="9911519" y="548923"/>
                  <a:pt x="9903869" y="551473"/>
                </a:cubicBezTo>
                <a:cubicBezTo>
                  <a:pt x="9883468" y="557593"/>
                  <a:pt x="9921210" y="571874"/>
                  <a:pt x="9965072" y="571874"/>
                </a:cubicBezTo>
                <a:cubicBezTo>
                  <a:pt x="9985473" y="571874"/>
                  <a:pt x="10003835" y="566773"/>
                  <a:pt x="10022195" y="563713"/>
                </a:cubicBezTo>
                <a:cubicBezTo>
                  <a:pt x="10003835" y="557593"/>
                  <a:pt x="9986493" y="548413"/>
                  <a:pt x="9967112" y="546372"/>
                </a:cubicBezTo>
                <a:cubicBezTo>
                  <a:pt x="9956911" y="545352"/>
                  <a:pt x="9944926" y="545352"/>
                  <a:pt x="9933578" y="546245"/>
                </a:cubicBezTo>
                <a:close/>
                <a:moveTo>
                  <a:pt x="9900809" y="429067"/>
                </a:moveTo>
                <a:cubicBezTo>
                  <a:pt x="9878368" y="430087"/>
                  <a:pt x="9857967" y="431107"/>
                  <a:pt x="9836546" y="433147"/>
                </a:cubicBezTo>
                <a:cubicBezTo>
                  <a:pt x="9849806" y="443347"/>
                  <a:pt x="9860007" y="455588"/>
                  <a:pt x="9878368" y="465788"/>
                </a:cubicBezTo>
                <a:cubicBezTo>
                  <a:pt x="9898769" y="477009"/>
                  <a:pt x="9927331" y="487210"/>
                  <a:pt x="9960992" y="474969"/>
                </a:cubicBezTo>
                <a:cubicBezTo>
                  <a:pt x="9984454" y="466809"/>
                  <a:pt x="10007914" y="458648"/>
                  <a:pt x="10031376" y="450488"/>
                </a:cubicBezTo>
                <a:cubicBezTo>
                  <a:pt x="10000774" y="443347"/>
                  <a:pt x="9969153" y="436207"/>
                  <a:pt x="9955892" y="433147"/>
                </a:cubicBezTo>
                <a:cubicBezTo>
                  <a:pt x="9924270" y="431107"/>
                  <a:pt x="9912030" y="429067"/>
                  <a:pt x="9900809" y="429067"/>
                </a:cubicBezTo>
                <a:close/>
                <a:moveTo>
                  <a:pt x="9938551" y="352563"/>
                </a:moveTo>
                <a:lnTo>
                  <a:pt x="9913050" y="362763"/>
                </a:lnTo>
                <a:lnTo>
                  <a:pt x="9935491" y="368884"/>
                </a:lnTo>
                <a:lnTo>
                  <a:pt x="9959972" y="362763"/>
                </a:lnTo>
                <a:close/>
                <a:moveTo>
                  <a:pt x="10819875" y="338282"/>
                </a:moveTo>
                <a:cubicBezTo>
                  <a:pt x="10819875" y="348483"/>
                  <a:pt x="10821914" y="357663"/>
                  <a:pt x="10864756" y="358683"/>
                </a:cubicBezTo>
                <a:cubicBezTo>
                  <a:pt x="10867817" y="358683"/>
                  <a:pt x="10871897" y="351543"/>
                  <a:pt x="10868836" y="350523"/>
                </a:cubicBezTo>
                <a:cubicBezTo>
                  <a:pt x="10853536" y="346442"/>
                  <a:pt x="10836195" y="342362"/>
                  <a:pt x="10819875" y="338282"/>
                </a:cubicBezTo>
                <a:close/>
                <a:moveTo>
                  <a:pt x="10812734" y="335222"/>
                </a:moveTo>
                <a:lnTo>
                  <a:pt x="10812734" y="336242"/>
                </a:lnTo>
                <a:cubicBezTo>
                  <a:pt x="10814774" y="337262"/>
                  <a:pt x="10816814" y="338282"/>
                  <a:pt x="10818854" y="338282"/>
                </a:cubicBezTo>
                <a:lnTo>
                  <a:pt x="10818854" y="335222"/>
                </a:lnTo>
                <a:cubicBezTo>
                  <a:pt x="10816814" y="335222"/>
                  <a:pt x="10814774" y="335222"/>
                  <a:pt x="10812734" y="335222"/>
                </a:cubicBezTo>
                <a:close/>
                <a:moveTo>
                  <a:pt x="4384380" y="182215"/>
                </a:moveTo>
                <a:cubicBezTo>
                  <a:pt x="4385401" y="184255"/>
                  <a:pt x="4386420" y="186295"/>
                  <a:pt x="4387441" y="187315"/>
                </a:cubicBezTo>
                <a:cubicBezTo>
                  <a:pt x="4388460" y="187315"/>
                  <a:pt x="4389480" y="187315"/>
                  <a:pt x="4390500" y="187315"/>
                </a:cubicBezTo>
                <a:cubicBezTo>
                  <a:pt x="4391520" y="186295"/>
                  <a:pt x="4393560" y="185275"/>
                  <a:pt x="4394580" y="184255"/>
                </a:cubicBezTo>
                <a:cubicBezTo>
                  <a:pt x="4391520" y="183234"/>
                  <a:pt x="4388460" y="183234"/>
                  <a:pt x="4384380" y="182215"/>
                </a:cubicBezTo>
                <a:close/>
                <a:moveTo>
                  <a:pt x="4341028" y="156968"/>
                </a:moveTo>
                <a:cubicBezTo>
                  <a:pt x="4335928" y="159263"/>
                  <a:pt x="4334908" y="163854"/>
                  <a:pt x="4341538" y="168954"/>
                </a:cubicBezTo>
                <a:cubicBezTo>
                  <a:pt x="4348678" y="175074"/>
                  <a:pt x="4368059" y="178134"/>
                  <a:pt x="4385401" y="182215"/>
                </a:cubicBezTo>
                <a:cubicBezTo>
                  <a:pt x="4380299" y="173034"/>
                  <a:pt x="4376219" y="162833"/>
                  <a:pt x="4364999" y="158753"/>
                </a:cubicBezTo>
                <a:cubicBezTo>
                  <a:pt x="4355308" y="154673"/>
                  <a:pt x="4346128" y="154673"/>
                  <a:pt x="4341028" y="156968"/>
                </a:cubicBezTo>
                <a:close/>
                <a:moveTo>
                  <a:pt x="10760820" y="0"/>
                </a:moveTo>
                <a:lnTo>
                  <a:pt x="10972800" y="0"/>
                </a:lnTo>
                <a:lnTo>
                  <a:pt x="10972800" y="1007894"/>
                </a:lnTo>
                <a:lnTo>
                  <a:pt x="10966761" y="1005395"/>
                </a:lnTo>
                <a:lnTo>
                  <a:pt x="10952481" y="1019675"/>
                </a:lnTo>
                <a:lnTo>
                  <a:pt x="10972800" y="1021611"/>
                </a:lnTo>
                <a:lnTo>
                  <a:pt x="10972800" y="1231887"/>
                </a:lnTo>
                <a:lnTo>
                  <a:pt x="10953501" y="1229806"/>
                </a:lnTo>
                <a:cubicBezTo>
                  <a:pt x="10913719" y="1226746"/>
                  <a:pt x="10866797" y="1206345"/>
                  <a:pt x="10857616" y="1191044"/>
                </a:cubicBezTo>
                <a:cubicBezTo>
                  <a:pt x="10830075" y="1146162"/>
                  <a:pt x="10867817" y="1099240"/>
                  <a:pt x="10792333" y="1055377"/>
                </a:cubicBezTo>
                <a:cubicBezTo>
                  <a:pt x="10891278" y="1029876"/>
                  <a:pt x="10821914" y="1005395"/>
                  <a:pt x="10781112" y="976834"/>
                </a:cubicBezTo>
                <a:cubicBezTo>
                  <a:pt x="10751531" y="956433"/>
                  <a:pt x="10797433" y="930931"/>
                  <a:pt x="10860677" y="918691"/>
                </a:cubicBezTo>
                <a:cubicBezTo>
                  <a:pt x="10917799" y="908490"/>
                  <a:pt x="10921880" y="904410"/>
                  <a:pt x="10852516" y="893189"/>
                </a:cubicBezTo>
                <a:cubicBezTo>
                  <a:pt x="10791313" y="882989"/>
                  <a:pt x="10778052" y="869728"/>
                  <a:pt x="10782132" y="852387"/>
                </a:cubicBezTo>
                <a:cubicBezTo>
                  <a:pt x="10785193" y="840147"/>
                  <a:pt x="10799474" y="828926"/>
                  <a:pt x="10809674" y="817706"/>
                </a:cubicBezTo>
                <a:cubicBezTo>
                  <a:pt x="10840276" y="823826"/>
                  <a:pt x="10892298" y="838107"/>
                  <a:pt x="10899438" y="836066"/>
                </a:cubicBezTo>
                <a:cubicBezTo>
                  <a:pt x="10963701" y="814646"/>
                  <a:pt x="10938200" y="758543"/>
                  <a:pt x="10860677" y="735082"/>
                </a:cubicBezTo>
                <a:cubicBezTo>
                  <a:pt x="10781112" y="711620"/>
                  <a:pt x="10777032" y="706520"/>
                  <a:pt x="10815794" y="685099"/>
                </a:cubicBezTo>
                <a:cubicBezTo>
                  <a:pt x="10833135" y="675919"/>
                  <a:pt x="10849455" y="666738"/>
                  <a:pt x="10866797" y="657558"/>
                </a:cubicBezTo>
                <a:cubicBezTo>
                  <a:pt x="10923919" y="656538"/>
                  <a:pt x="10945340" y="645317"/>
                  <a:pt x="10940240" y="625936"/>
                </a:cubicBezTo>
                <a:cubicBezTo>
                  <a:pt x="10937180" y="613696"/>
                  <a:pt x="10933100" y="592275"/>
                  <a:pt x="10917799" y="590235"/>
                </a:cubicBezTo>
                <a:cubicBezTo>
                  <a:pt x="10817834" y="575954"/>
                  <a:pt x="10801513" y="543312"/>
                  <a:pt x="10761731" y="516791"/>
                </a:cubicBezTo>
                <a:cubicBezTo>
                  <a:pt x="10745411" y="505570"/>
                  <a:pt x="10727049" y="489249"/>
                  <a:pt x="10737250" y="481089"/>
                </a:cubicBezTo>
                <a:cubicBezTo>
                  <a:pt x="10746430" y="472929"/>
                  <a:pt x="10792333" y="471909"/>
                  <a:pt x="10822934" y="467829"/>
                </a:cubicBezTo>
                <a:cubicBezTo>
                  <a:pt x="10862716" y="462728"/>
                  <a:pt x="10866797" y="455588"/>
                  <a:pt x="10824975" y="444367"/>
                </a:cubicBezTo>
                <a:cubicBezTo>
                  <a:pt x="10814774" y="442327"/>
                  <a:pt x="10798453" y="438247"/>
                  <a:pt x="10785193" y="436207"/>
                </a:cubicBezTo>
                <a:cubicBezTo>
                  <a:pt x="10770912" y="433147"/>
                  <a:pt x="10760711" y="431107"/>
                  <a:pt x="10760711" y="431107"/>
                </a:cubicBezTo>
                <a:cubicBezTo>
                  <a:pt x="10778052" y="409686"/>
                  <a:pt x="10803553" y="390305"/>
                  <a:pt x="10742350" y="365824"/>
                </a:cubicBezTo>
                <a:cubicBezTo>
                  <a:pt x="10733170" y="361743"/>
                  <a:pt x="10743371" y="348483"/>
                  <a:pt x="10755611" y="343382"/>
                </a:cubicBezTo>
                <a:cubicBezTo>
                  <a:pt x="10766831" y="338282"/>
                  <a:pt x="10790293" y="338282"/>
                  <a:pt x="10809674" y="336242"/>
                </a:cubicBezTo>
                <a:cubicBezTo>
                  <a:pt x="10813753" y="310741"/>
                  <a:pt x="10817834" y="285239"/>
                  <a:pt x="10820894" y="259738"/>
                </a:cubicBezTo>
                <a:cubicBezTo>
                  <a:pt x="10824975" y="232197"/>
                  <a:pt x="10819875" y="206696"/>
                  <a:pt x="10717870" y="192415"/>
                </a:cubicBezTo>
                <a:cubicBezTo>
                  <a:pt x="10680127" y="187315"/>
                  <a:pt x="10689308" y="182215"/>
                  <a:pt x="10706648" y="173034"/>
                </a:cubicBezTo>
                <a:cubicBezTo>
                  <a:pt x="10757651" y="146513"/>
                  <a:pt x="10767851" y="115911"/>
                  <a:pt x="10766831" y="83270"/>
                </a:cubicBezTo>
                <a:cubicBezTo>
                  <a:pt x="10766322" y="67459"/>
                  <a:pt x="10763262" y="50883"/>
                  <a:pt x="10761094" y="34435"/>
                </a:cubicBezTo>
                <a:close/>
                <a:moveTo>
                  <a:pt x="9464945" y="0"/>
                </a:moveTo>
                <a:lnTo>
                  <a:pt x="10020791" y="0"/>
                </a:lnTo>
                <a:lnTo>
                  <a:pt x="10026021" y="6129"/>
                </a:lnTo>
                <a:cubicBezTo>
                  <a:pt x="10043106" y="22067"/>
                  <a:pt x="10063507" y="37878"/>
                  <a:pt x="10066058" y="53688"/>
                </a:cubicBezTo>
                <a:cubicBezTo>
                  <a:pt x="10072178" y="91430"/>
                  <a:pt x="10032395" y="130192"/>
                  <a:pt x="10071158" y="163854"/>
                </a:cubicBezTo>
                <a:cubicBezTo>
                  <a:pt x="10156842" y="238317"/>
                  <a:pt x="10115019" y="301560"/>
                  <a:pt x="10123180" y="369904"/>
                </a:cubicBezTo>
                <a:cubicBezTo>
                  <a:pt x="10125220" y="388265"/>
                  <a:pt x="10104819" y="407645"/>
                  <a:pt x="10124200" y="423966"/>
                </a:cubicBezTo>
                <a:cubicBezTo>
                  <a:pt x="10156842" y="450488"/>
                  <a:pt x="10196623" y="474969"/>
                  <a:pt x="10187444" y="504550"/>
                </a:cubicBezTo>
                <a:cubicBezTo>
                  <a:pt x="10181322" y="525971"/>
                  <a:pt x="10163982" y="556573"/>
                  <a:pt x="10196623" y="570853"/>
                </a:cubicBezTo>
                <a:cubicBezTo>
                  <a:pt x="10276188" y="605535"/>
                  <a:pt x="10178263" y="618796"/>
                  <a:pt x="10186423" y="642257"/>
                </a:cubicBezTo>
                <a:cubicBezTo>
                  <a:pt x="10190503" y="654498"/>
                  <a:pt x="10229266" y="668778"/>
                  <a:pt x="10228246" y="679999"/>
                </a:cubicBezTo>
                <a:cubicBezTo>
                  <a:pt x="10227225" y="690199"/>
                  <a:pt x="10194584" y="699380"/>
                  <a:pt x="10174183" y="708560"/>
                </a:cubicBezTo>
                <a:cubicBezTo>
                  <a:pt x="10154801" y="717741"/>
                  <a:pt x="10131341" y="718761"/>
                  <a:pt x="10115019" y="709580"/>
                </a:cubicBezTo>
                <a:cubicBezTo>
                  <a:pt x="10090539" y="695300"/>
                  <a:pt x="10031376" y="689179"/>
                  <a:pt x="10052796" y="663678"/>
                </a:cubicBezTo>
                <a:cubicBezTo>
                  <a:pt x="10084418" y="626956"/>
                  <a:pt x="10034436" y="607575"/>
                  <a:pt x="9943652" y="613696"/>
                </a:cubicBezTo>
                <a:cubicBezTo>
                  <a:pt x="9908970" y="615736"/>
                  <a:pt x="9873268" y="618796"/>
                  <a:pt x="9837566" y="618796"/>
                </a:cubicBezTo>
                <a:cubicBezTo>
                  <a:pt x="9777383" y="618796"/>
                  <a:pt x="9723321" y="603495"/>
                  <a:pt x="9729441" y="586154"/>
                </a:cubicBezTo>
                <a:cubicBezTo>
                  <a:pt x="9745762" y="540252"/>
                  <a:pt x="9725361" y="493330"/>
                  <a:pt x="9699859" y="446408"/>
                </a:cubicBezTo>
                <a:cubicBezTo>
                  <a:pt x="9674358" y="399485"/>
                  <a:pt x="9645796" y="352563"/>
                  <a:pt x="9646817" y="305640"/>
                </a:cubicBezTo>
                <a:cubicBezTo>
                  <a:pt x="9646817" y="301560"/>
                  <a:pt x="9615195" y="295440"/>
                  <a:pt x="9594794" y="289320"/>
                </a:cubicBezTo>
                <a:cubicBezTo>
                  <a:pt x="9595815" y="265859"/>
                  <a:pt x="9591734" y="242398"/>
                  <a:pt x="9599894" y="219956"/>
                </a:cubicBezTo>
                <a:cubicBezTo>
                  <a:pt x="9615195" y="180174"/>
                  <a:pt x="9587654" y="145493"/>
                  <a:pt x="9500950" y="111831"/>
                </a:cubicBezTo>
                <a:cubicBezTo>
                  <a:pt x="9458108" y="95510"/>
                  <a:pt x="9454028" y="76129"/>
                  <a:pt x="9458108" y="56748"/>
                </a:cubicBezTo>
                <a:close/>
                <a:moveTo>
                  <a:pt x="8999490" y="0"/>
                </a:moveTo>
                <a:lnTo>
                  <a:pt x="9150402" y="0"/>
                </a:lnTo>
                <a:lnTo>
                  <a:pt x="9170183" y="8583"/>
                </a:lnTo>
                <a:cubicBezTo>
                  <a:pt x="9187540" y="14544"/>
                  <a:pt x="9207176" y="20027"/>
                  <a:pt x="9228597" y="25127"/>
                </a:cubicBezTo>
                <a:cubicBezTo>
                  <a:pt x="9210236" y="35327"/>
                  <a:pt x="9195955" y="47568"/>
                  <a:pt x="9172494" y="55728"/>
                </a:cubicBezTo>
                <a:cubicBezTo>
                  <a:pt x="9117411" y="74089"/>
                  <a:pt x="9091910" y="72049"/>
                  <a:pt x="9059268" y="46548"/>
                </a:cubicBezTo>
                <a:cubicBezTo>
                  <a:pt x="9042947" y="33542"/>
                  <a:pt x="9025351" y="20601"/>
                  <a:pt x="9008489" y="7611"/>
                </a:cubicBezTo>
                <a:close/>
                <a:moveTo>
                  <a:pt x="0" y="0"/>
                </a:moveTo>
                <a:lnTo>
                  <a:pt x="4943812" y="0"/>
                </a:lnTo>
                <a:lnTo>
                  <a:pt x="4947814" y="12536"/>
                </a:lnTo>
                <a:cubicBezTo>
                  <a:pt x="4955990" y="25063"/>
                  <a:pt x="4975499" y="33287"/>
                  <a:pt x="5007630" y="36347"/>
                </a:cubicBezTo>
                <a:cubicBezTo>
                  <a:pt x="5007630" y="37367"/>
                  <a:pt x="5008650" y="39408"/>
                  <a:pt x="5008650" y="40427"/>
                </a:cubicBezTo>
                <a:cubicBezTo>
                  <a:pt x="5010690" y="41448"/>
                  <a:pt x="5013750" y="41448"/>
                  <a:pt x="5015791" y="42468"/>
                </a:cubicBezTo>
                <a:cubicBezTo>
                  <a:pt x="5006610" y="72049"/>
                  <a:pt x="5016812" y="100611"/>
                  <a:pt x="5062713" y="126112"/>
                </a:cubicBezTo>
                <a:cubicBezTo>
                  <a:pt x="5093314" y="143453"/>
                  <a:pt x="5082095" y="161814"/>
                  <a:pt x="5062713" y="176094"/>
                </a:cubicBezTo>
                <a:cubicBezTo>
                  <a:pt x="5039251" y="194455"/>
                  <a:pt x="4995389" y="189355"/>
                  <a:pt x="4963769" y="179154"/>
                </a:cubicBezTo>
                <a:cubicBezTo>
                  <a:pt x="4923987" y="166914"/>
                  <a:pt x="4896445" y="139372"/>
                  <a:pt x="4842383" y="161814"/>
                </a:cubicBezTo>
                <a:cubicBezTo>
                  <a:pt x="4769959" y="191395"/>
                  <a:pt x="4700595" y="235257"/>
                  <a:pt x="4594510" y="172014"/>
                </a:cubicBezTo>
                <a:cubicBezTo>
                  <a:pt x="4527187" y="179154"/>
                  <a:pt x="4465985" y="199555"/>
                  <a:pt x="4390500" y="189355"/>
                </a:cubicBezTo>
                <a:cubicBezTo>
                  <a:pt x="4363979" y="221997"/>
                  <a:pt x="4320117" y="230157"/>
                  <a:pt x="4250754" y="206696"/>
                </a:cubicBezTo>
                <a:cubicBezTo>
                  <a:pt x="4225253" y="198535"/>
                  <a:pt x="4177309" y="167934"/>
                  <a:pt x="4170169" y="199555"/>
                </a:cubicBezTo>
                <a:cubicBezTo>
                  <a:pt x="4146708" y="302580"/>
                  <a:pt x="4017162" y="365824"/>
                  <a:pt x="3884555" y="430087"/>
                </a:cubicBezTo>
                <a:cubicBezTo>
                  <a:pt x="3842733" y="450488"/>
                  <a:pt x="3851914" y="458648"/>
                  <a:pt x="3945758" y="472929"/>
                </a:cubicBezTo>
                <a:cubicBezTo>
                  <a:pt x="3994721" y="480069"/>
                  <a:pt x="4044703" y="479049"/>
                  <a:pt x="4066124" y="511691"/>
                </a:cubicBezTo>
                <a:cubicBezTo>
                  <a:pt x="4097745" y="560653"/>
                  <a:pt x="4157929" y="603495"/>
                  <a:pt x="4141607" y="659598"/>
                </a:cubicBezTo>
                <a:cubicBezTo>
                  <a:pt x="4125287" y="715701"/>
                  <a:pt x="4132427" y="774863"/>
                  <a:pt x="4134468" y="833006"/>
                </a:cubicBezTo>
                <a:cubicBezTo>
                  <a:pt x="4135487" y="853407"/>
                  <a:pt x="4159969" y="867688"/>
                  <a:pt x="4204851" y="872788"/>
                </a:cubicBezTo>
                <a:cubicBezTo>
                  <a:pt x="4233412" y="875849"/>
                  <a:pt x="4295635" y="879929"/>
                  <a:pt x="4245653" y="906450"/>
                </a:cubicBezTo>
                <a:cubicBezTo>
                  <a:pt x="4213012" y="923791"/>
                  <a:pt x="4167109" y="935011"/>
                  <a:pt x="4125287" y="948272"/>
                </a:cubicBezTo>
                <a:cubicBezTo>
                  <a:pt x="4050823" y="971733"/>
                  <a:pt x="4023282" y="1005395"/>
                  <a:pt x="4054903" y="1041097"/>
                </a:cubicBezTo>
                <a:cubicBezTo>
                  <a:pt x="4080404" y="1070678"/>
                  <a:pt x="4113046" y="1099240"/>
                  <a:pt x="4138547" y="1127801"/>
                </a:cubicBezTo>
                <a:cubicBezTo>
                  <a:pt x="4151808" y="1143102"/>
                  <a:pt x="4207911" y="1156362"/>
                  <a:pt x="4168129" y="1174723"/>
                </a:cubicBezTo>
                <a:cubicBezTo>
                  <a:pt x="4093666" y="1208385"/>
                  <a:pt x="4159969" y="1268568"/>
                  <a:pt x="4081425" y="1297129"/>
                </a:cubicBezTo>
                <a:cubicBezTo>
                  <a:pt x="3976360" y="1335891"/>
                  <a:pt x="3963099" y="1389954"/>
                  <a:pt x="3964119" y="1451157"/>
                </a:cubicBezTo>
                <a:cubicBezTo>
                  <a:pt x="3965139" y="1486859"/>
                  <a:pt x="3904956" y="1507260"/>
                  <a:pt x="3850893" y="1523580"/>
                </a:cubicBezTo>
                <a:cubicBezTo>
                  <a:pt x="3798871" y="1538881"/>
                  <a:pt x="3755009" y="1522560"/>
                  <a:pt x="3717267" y="1504199"/>
                </a:cubicBezTo>
                <a:cubicBezTo>
                  <a:pt x="3685646" y="1487879"/>
                  <a:pt x="3643823" y="1486859"/>
                  <a:pt x="3614242" y="1499099"/>
                </a:cubicBezTo>
                <a:cubicBezTo>
                  <a:pt x="3564259" y="1518480"/>
                  <a:pt x="3521417" y="1543981"/>
                  <a:pt x="3475515" y="1567442"/>
                </a:cubicBezTo>
                <a:cubicBezTo>
                  <a:pt x="3441854" y="1583763"/>
                  <a:pt x="3461235" y="1598044"/>
                  <a:pt x="3472455" y="1617425"/>
                </a:cubicBezTo>
                <a:cubicBezTo>
                  <a:pt x="3527538" y="1710249"/>
                  <a:pt x="3582620" y="1801034"/>
                  <a:pt x="3600981" y="1900999"/>
                </a:cubicBezTo>
                <a:cubicBezTo>
                  <a:pt x="3613222" y="1965262"/>
                  <a:pt x="3646883" y="2027485"/>
                  <a:pt x="3696866" y="2085628"/>
                </a:cubicBezTo>
                <a:cubicBezTo>
                  <a:pt x="3745828" y="2143771"/>
                  <a:pt x="3813152" y="2198854"/>
                  <a:pt x="3889656" y="2248836"/>
                </a:cubicBezTo>
                <a:cubicBezTo>
                  <a:pt x="3911076" y="2263117"/>
                  <a:pt x="3948818" y="2272297"/>
                  <a:pt x="3983500" y="2276377"/>
                </a:cubicBezTo>
                <a:cubicBezTo>
                  <a:pt x="4024302" y="2282497"/>
                  <a:pt x="4049803" y="2293718"/>
                  <a:pt x="4052864" y="2314119"/>
                </a:cubicBezTo>
                <a:cubicBezTo>
                  <a:pt x="4056943" y="2349821"/>
                  <a:pt x="4088565" y="2381442"/>
                  <a:pt x="4115086" y="2413064"/>
                </a:cubicBezTo>
                <a:cubicBezTo>
                  <a:pt x="4141607" y="2445705"/>
                  <a:pt x="4160989" y="2478347"/>
                  <a:pt x="4141607" y="2517109"/>
                </a:cubicBezTo>
                <a:cubicBezTo>
                  <a:pt x="4119167" y="2561991"/>
                  <a:pt x="4208931" y="2583412"/>
                  <a:pt x="4214031" y="2621154"/>
                </a:cubicBezTo>
                <a:cubicBezTo>
                  <a:pt x="4218111" y="2654815"/>
                  <a:pt x="4133447" y="2694598"/>
                  <a:pt x="4221172" y="2723159"/>
                </a:cubicBezTo>
                <a:cubicBezTo>
                  <a:pt x="4240552" y="2786402"/>
                  <a:pt x="4276254" y="2847605"/>
                  <a:pt x="4302776" y="2908808"/>
                </a:cubicBezTo>
                <a:cubicBezTo>
                  <a:pt x="4330317" y="2971031"/>
                  <a:pt x="4350718" y="3033254"/>
                  <a:pt x="4339497" y="3100578"/>
                </a:cubicBezTo>
                <a:cubicBezTo>
                  <a:pt x="4337457" y="3113838"/>
                  <a:pt x="4328277" y="3134239"/>
                  <a:pt x="4340517" y="3139339"/>
                </a:cubicBezTo>
                <a:cubicBezTo>
                  <a:pt x="4433342" y="3178102"/>
                  <a:pt x="4440484" y="3220943"/>
                  <a:pt x="4347658" y="3272966"/>
                </a:cubicBezTo>
                <a:cubicBezTo>
                  <a:pt x="4358880" y="3322948"/>
                  <a:pt x="4352758" y="3377011"/>
                  <a:pt x="4358880" y="3428014"/>
                </a:cubicBezTo>
                <a:cubicBezTo>
                  <a:pt x="4364999" y="3480036"/>
                  <a:pt x="4383359" y="3530019"/>
                  <a:pt x="4443543" y="3572861"/>
                </a:cubicBezTo>
                <a:cubicBezTo>
                  <a:pt x="4462923" y="3587141"/>
                  <a:pt x="4460884" y="3608562"/>
                  <a:pt x="4431302" y="3627943"/>
                </a:cubicBezTo>
                <a:cubicBezTo>
                  <a:pt x="4395600" y="3651405"/>
                  <a:pt x="4381319" y="3676906"/>
                  <a:pt x="4389480" y="3704447"/>
                </a:cubicBezTo>
                <a:cubicBezTo>
                  <a:pt x="4413962" y="3786051"/>
                  <a:pt x="4374180" y="3881936"/>
                  <a:pt x="4496585" y="3942119"/>
                </a:cubicBezTo>
                <a:cubicBezTo>
                  <a:pt x="4505766" y="4001282"/>
                  <a:pt x="4516986" y="4060445"/>
                  <a:pt x="4527187" y="4119608"/>
                </a:cubicBezTo>
                <a:cubicBezTo>
                  <a:pt x="4532288" y="4152249"/>
                  <a:pt x="4557788" y="4178770"/>
                  <a:pt x="4581249" y="4206312"/>
                </a:cubicBezTo>
                <a:cubicBezTo>
                  <a:pt x="4604710" y="4233853"/>
                  <a:pt x="4626132" y="4261395"/>
                  <a:pt x="4626132" y="4297097"/>
                </a:cubicBezTo>
                <a:cubicBezTo>
                  <a:pt x="4626132" y="4390941"/>
                  <a:pt x="4652654" y="4481725"/>
                  <a:pt x="4667955" y="4574550"/>
                </a:cubicBezTo>
                <a:cubicBezTo>
                  <a:pt x="4676114" y="4620452"/>
                  <a:pt x="4666934" y="4670435"/>
                  <a:pt x="4743437" y="4696956"/>
                </a:cubicBezTo>
                <a:cubicBezTo>
                  <a:pt x="4749559" y="4698996"/>
                  <a:pt x="4736298" y="4721437"/>
                  <a:pt x="4723036" y="4731638"/>
                </a:cubicBezTo>
                <a:cubicBezTo>
                  <a:pt x="4678154" y="4768359"/>
                  <a:pt x="4810761" y="4767339"/>
                  <a:pt x="4741397" y="4811201"/>
                </a:cubicBezTo>
                <a:cubicBezTo>
                  <a:pt x="4700595" y="4835684"/>
                  <a:pt x="4716916" y="4864244"/>
                  <a:pt x="4724056" y="4890765"/>
                </a:cubicBezTo>
                <a:cubicBezTo>
                  <a:pt x="4732217" y="4923407"/>
                  <a:pt x="4739357" y="4956049"/>
                  <a:pt x="4745477" y="4989711"/>
                </a:cubicBezTo>
                <a:lnTo>
                  <a:pt x="4769959" y="5109056"/>
                </a:lnTo>
                <a:cubicBezTo>
                  <a:pt x="4778119" y="5148838"/>
                  <a:pt x="4785259" y="5188620"/>
                  <a:pt x="4790360" y="5229423"/>
                </a:cubicBezTo>
                <a:cubicBezTo>
                  <a:pt x="4793420" y="5260023"/>
                  <a:pt x="4770978" y="5294706"/>
                  <a:pt x="4760779" y="5328367"/>
                </a:cubicBezTo>
                <a:cubicBezTo>
                  <a:pt x="4827082" y="5349788"/>
                  <a:pt x="4832181" y="5394670"/>
                  <a:pt x="4840343" y="5438532"/>
                </a:cubicBezTo>
                <a:cubicBezTo>
                  <a:pt x="4848503" y="5482394"/>
                  <a:pt x="4859723" y="5526256"/>
                  <a:pt x="4935208" y="5543597"/>
                </a:cubicBezTo>
                <a:cubicBezTo>
                  <a:pt x="4937247" y="5584399"/>
                  <a:pt x="4981109" y="5618061"/>
                  <a:pt x="4943367" y="5664983"/>
                </a:cubicBezTo>
                <a:cubicBezTo>
                  <a:pt x="4890324" y="5729246"/>
                  <a:pt x="4903585" y="5775149"/>
                  <a:pt x="4974989" y="5812891"/>
                </a:cubicBezTo>
                <a:cubicBezTo>
                  <a:pt x="5009670" y="5831251"/>
                  <a:pt x="5014772" y="5870013"/>
                  <a:pt x="5023951" y="5902655"/>
                </a:cubicBezTo>
                <a:cubicBezTo>
                  <a:pt x="5052512" y="6008740"/>
                  <a:pt x="5081074" y="6116865"/>
                  <a:pt x="5110656" y="6223971"/>
                </a:cubicBezTo>
                <a:cubicBezTo>
                  <a:pt x="5120855" y="6256612"/>
                  <a:pt x="5110656" y="6306594"/>
                  <a:pt x="5147377" y="6319856"/>
                </a:cubicBezTo>
                <a:cubicBezTo>
                  <a:pt x="5277943" y="6368818"/>
                  <a:pt x="5253462" y="6470823"/>
                  <a:pt x="5291204" y="6551406"/>
                </a:cubicBezTo>
                <a:cubicBezTo>
                  <a:pt x="5308545" y="6589148"/>
                  <a:pt x="5323847" y="6624850"/>
                  <a:pt x="5371788" y="6651372"/>
                </a:cubicBezTo>
                <a:cubicBezTo>
                  <a:pt x="5432992" y="6685033"/>
                  <a:pt x="5444212" y="6741136"/>
                  <a:pt x="5404431" y="6807439"/>
                </a:cubicBezTo>
                <a:cubicBezTo>
                  <a:pt x="5393209" y="6827840"/>
                  <a:pt x="5389129" y="6836001"/>
                  <a:pt x="5415650" y="6842121"/>
                </a:cubicBezTo>
                <a:cubicBezTo>
                  <a:pt x="5469713" y="6855382"/>
                  <a:pt x="5477873" y="6885983"/>
                  <a:pt x="5447271" y="6930865"/>
                </a:cubicBezTo>
                <a:cubicBezTo>
                  <a:pt x="5417691" y="6972688"/>
                  <a:pt x="5437071" y="7003289"/>
                  <a:pt x="5463592" y="7030830"/>
                </a:cubicBezTo>
                <a:cubicBezTo>
                  <a:pt x="5575798" y="7147116"/>
                  <a:pt x="5574778" y="7145076"/>
                  <a:pt x="5569677" y="7292983"/>
                </a:cubicBezTo>
                <a:cubicBezTo>
                  <a:pt x="5568658" y="7307264"/>
                  <a:pt x="5560497" y="7324605"/>
                  <a:pt x="5564578" y="7336845"/>
                </a:cubicBezTo>
                <a:cubicBezTo>
                  <a:pt x="5585998" y="7398048"/>
                  <a:pt x="5624760" y="7454150"/>
                  <a:pt x="5627820" y="7519434"/>
                </a:cubicBezTo>
                <a:cubicBezTo>
                  <a:pt x="5630880" y="7584717"/>
                  <a:pt x="5763487" y="7587777"/>
                  <a:pt x="5711464" y="7674481"/>
                </a:cubicBezTo>
                <a:cubicBezTo>
                  <a:pt x="5709424" y="7677542"/>
                  <a:pt x="5728805" y="7679581"/>
                  <a:pt x="5736966" y="7682642"/>
                </a:cubicBezTo>
                <a:cubicBezTo>
                  <a:pt x="5792050" y="7703043"/>
                  <a:pt x="5805309" y="7738745"/>
                  <a:pt x="5790008" y="7791787"/>
                </a:cubicBezTo>
                <a:cubicBezTo>
                  <a:pt x="5751247" y="7927454"/>
                  <a:pt x="5839991" y="8015178"/>
                  <a:pt x="5903234" y="8111063"/>
                </a:cubicBezTo>
                <a:cubicBezTo>
                  <a:pt x="6012379" y="8135544"/>
                  <a:pt x="6027680" y="8201848"/>
                  <a:pt x="5991978" y="8294672"/>
                </a:cubicBezTo>
                <a:cubicBezTo>
                  <a:pt x="5974637" y="8339554"/>
                  <a:pt x="5983818" y="8379336"/>
                  <a:pt x="6031760" y="8389537"/>
                </a:cubicBezTo>
                <a:cubicBezTo>
                  <a:pt x="6092963" y="8402797"/>
                  <a:pt x="6120504" y="8435439"/>
                  <a:pt x="6134785" y="8477261"/>
                </a:cubicBezTo>
                <a:cubicBezTo>
                  <a:pt x="6161306" y="8551724"/>
                  <a:pt x="6234752" y="8607827"/>
                  <a:pt x="6182728" y="8714932"/>
                </a:cubicBezTo>
                <a:cubicBezTo>
                  <a:pt x="6262292" y="8758795"/>
                  <a:pt x="6322475" y="8814897"/>
                  <a:pt x="6354096" y="8890381"/>
                </a:cubicBezTo>
                <a:cubicBezTo>
                  <a:pt x="6374497" y="8937303"/>
                  <a:pt x="6410200" y="8976066"/>
                  <a:pt x="6383679" y="9045428"/>
                </a:cubicBezTo>
                <a:cubicBezTo>
                  <a:pt x="6365316" y="9091331"/>
                  <a:pt x="6384698" y="9129073"/>
                  <a:pt x="6434680" y="9137233"/>
                </a:cubicBezTo>
                <a:cubicBezTo>
                  <a:pt x="6497923" y="9147433"/>
                  <a:pt x="6517305" y="9186196"/>
                  <a:pt x="6540766" y="9223937"/>
                </a:cubicBezTo>
                <a:cubicBezTo>
                  <a:pt x="6590747" y="9307582"/>
                  <a:pt x="6641749" y="9391226"/>
                  <a:pt x="6694793" y="9473849"/>
                </a:cubicBezTo>
                <a:cubicBezTo>
                  <a:pt x="6723353" y="9518732"/>
                  <a:pt x="6757016" y="9559534"/>
                  <a:pt x="6786597" y="9603396"/>
                </a:cubicBezTo>
                <a:cubicBezTo>
                  <a:pt x="6813118" y="9640118"/>
                  <a:pt x="6831480" y="9682960"/>
                  <a:pt x="6898803" y="9683979"/>
                </a:cubicBezTo>
                <a:cubicBezTo>
                  <a:pt x="6980407" y="9685000"/>
                  <a:pt x="6875341" y="9804346"/>
                  <a:pt x="6976326" y="9804346"/>
                </a:cubicBezTo>
                <a:cubicBezTo>
                  <a:pt x="7007948" y="9804346"/>
                  <a:pt x="7030389" y="9818627"/>
                  <a:pt x="7043649" y="9842087"/>
                </a:cubicBezTo>
                <a:cubicBezTo>
                  <a:pt x="7056910" y="9865549"/>
                  <a:pt x="7062011" y="9896150"/>
                  <a:pt x="7058950" y="9929812"/>
                </a:cubicBezTo>
                <a:cubicBezTo>
                  <a:pt x="7048750" y="10042018"/>
                  <a:pt x="7097712" y="10115461"/>
                  <a:pt x="7216038" y="10133822"/>
                </a:cubicBezTo>
                <a:cubicBezTo>
                  <a:pt x="7243579" y="10137902"/>
                  <a:pt x="7258880" y="10154223"/>
                  <a:pt x="7249700" y="10187884"/>
                </a:cubicBezTo>
                <a:cubicBezTo>
                  <a:pt x="7228278" y="10261329"/>
                  <a:pt x="7246639" y="10312331"/>
                  <a:pt x="7328243" y="10310290"/>
                </a:cubicBezTo>
                <a:cubicBezTo>
                  <a:pt x="7411887" y="10308251"/>
                  <a:pt x="7422088" y="10385774"/>
                  <a:pt x="7510833" y="10381694"/>
                </a:cubicBezTo>
                <a:cubicBezTo>
                  <a:pt x="7556735" y="10379654"/>
                  <a:pt x="7576116" y="10441877"/>
                  <a:pt x="7606718" y="10475539"/>
                </a:cubicBezTo>
                <a:cubicBezTo>
                  <a:pt x="7623038" y="10491860"/>
                  <a:pt x="7629158" y="10522461"/>
                  <a:pt x="7653640" y="10524501"/>
                </a:cubicBezTo>
                <a:cubicBezTo>
                  <a:pt x="7729124" y="10530621"/>
                  <a:pt x="7776046" y="10564283"/>
                  <a:pt x="7812767" y="10606105"/>
                </a:cubicBezTo>
                <a:cubicBezTo>
                  <a:pt x="7831129" y="10627526"/>
                  <a:pt x="7848469" y="10649967"/>
                  <a:pt x="7865809" y="10672408"/>
                </a:cubicBezTo>
                <a:cubicBezTo>
                  <a:pt x="7883151" y="10694850"/>
                  <a:pt x="7900491" y="10717290"/>
                  <a:pt x="7920892" y="10736672"/>
                </a:cubicBezTo>
                <a:cubicBezTo>
                  <a:pt x="7979036" y="10791755"/>
                  <a:pt x="8033098" y="10850917"/>
                  <a:pt x="8086141" y="10910080"/>
                </a:cubicBezTo>
                <a:lnTo>
                  <a:pt x="8145561" y="10972800"/>
                </a:lnTo>
                <a:lnTo>
                  <a:pt x="0" y="109728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C6E84B7E-99BF-4495-BC0C-F8C2C6754486}"/>
              </a:ext>
            </a:extLst>
          </p:cNvPr>
          <p:cNvSpPr/>
          <p:nvPr/>
        </p:nvSpPr>
        <p:spPr>
          <a:xfrm>
            <a:off x="-4101052" y="-766833"/>
            <a:ext cx="7304576" cy="15248727"/>
          </a:xfrm>
          <a:custGeom>
            <a:avLst/>
            <a:gdLst>
              <a:gd name="connsiteX0" fmla="*/ 7084246 w 7304576"/>
              <a:gd name="connsiteY0" fmla="*/ 6345731 h 15248727"/>
              <a:gd name="connsiteX1" fmla="*/ 5819385 w 7304576"/>
              <a:gd name="connsiteY1" fmla="*/ 7610593 h 15248727"/>
              <a:gd name="connsiteX2" fmla="*/ 7303557 w 7304576"/>
              <a:gd name="connsiteY2" fmla="*/ 9094765 h 15248727"/>
              <a:gd name="connsiteX3" fmla="*/ 7087306 w 7304576"/>
              <a:gd name="connsiteY3" fmla="*/ 9311016 h 15248727"/>
              <a:gd name="connsiteX4" fmla="*/ 7085266 w 7304576"/>
              <a:gd name="connsiteY4" fmla="*/ 9308976 h 15248727"/>
              <a:gd name="connsiteX5" fmla="*/ 5820404 w 7304576"/>
              <a:gd name="connsiteY5" fmla="*/ 10573838 h 15248727"/>
              <a:gd name="connsiteX6" fmla="*/ 7304577 w 7304576"/>
              <a:gd name="connsiteY6" fmla="*/ 12058010 h 15248727"/>
              <a:gd name="connsiteX7" fmla="*/ 7286216 w 7304576"/>
              <a:gd name="connsiteY7" fmla="*/ 12076372 h 15248727"/>
              <a:gd name="connsiteX8" fmla="*/ 7289276 w 7304576"/>
              <a:gd name="connsiteY8" fmla="*/ 12079431 h 15248727"/>
              <a:gd name="connsiteX9" fmla="*/ 5820404 w 7304576"/>
              <a:gd name="connsiteY9" fmla="*/ 13548303 h 15248727"/>
              <a:gd name="connsiteX10" fmla="*/ 7304577 w 7304576"/>
              <a:gd name="connsiteY10" fmla="*/ 15032476 h 15248727"/>
              <a:gd name="connsiteX11" fmla="*/ 7088327 w 7304576"/>
              <a:gd name="connsiteY11" fmla="*/ 15248727 h 15248727"/>
              <a:gd name="connsiteX12" fmla="*/ 5385863 w 7304576"/>
              <a:gd name="connsiteY12" fmla="*/ 13547283 h 15248727"/>
              <a:gd name="connsiteX13" fmla="*/ 6872076 w 7304576"/>
              <a:gd name="connsiteY13" fmla="*/ 12061071 h 15248727"/>
              <a:gd name="connsiteX14" fmla="*/ 5385863 w 7304576"/>
              <a:gd name="connsiteY14" fmla="*/ 10574858 h 15248727"/>
              <a:gd name="connsiteX15" fmla="*/ 6866976 w 7304576"/>
              <a:gd name="connsiteY15" fmla="*/ 9093745 h 15248727"/>
              <a:gd name="connsiteX16" fmla="*/ 5385863 w 7304576"/>
              <a:gd name="connsiteY16" fmla="*/ 7611613 h 15248727"/>
              <a:gd name="connsiteX17" fmla="*/ 6866976 w 7304576"/>
              <a:gd name="connsiteY17" fmla="*/ 6130501 h 15248727"/>
              <a:gd name="connsiteX18" fmla="*/ 5385863 w 7304576"/>
              <a:gd name="connsiteY18" fmla="*/ 4648368 h 15248727"/>
              <a:gd name="connsiteX19" fmla="*/ 6866976 w 7304576"/>
              <a:gd name="connsiteY19" fmla="*/ 3167255 h 15248727"/>
              <a:gd name="connsiteX20" fmla="*/ 5385863 w 7304576"/>
              <a:gd name="connsiteY20" fmla="*/ 1685123 h 15248727"/>
              <a:gd name="connsiteX21" fmla="*/ 7070986 w 7304576"/>
              <a:gd name="connsiteY21" fmla="*/ 0 h 15248727"/>
              <a:gd name="connsiteX22" fmla="*/ 7287236 w 7304576"/>
              <a:gd name="connsiteY22" fmla="*/ 216251 h 15248727"/>
              <a:gd name="connsiteX23" fmla="*/ 5818365 w 7304576"/>
              <a:gd name="connsiteY23" fmla="*/ 1685123 h 15248727"/>
              <a:gd name="connsiteX24" fmla="*/ 7302537 w 7304576"/>
              <a:gd name="connsiteY24" fmla="*/ 3169295 h 15248727"/>
              <a:gd name="connsiteX25" fmla="*/ 7086287 w 7304576"/>
              <a:gd name="connsiteY25" fmla="*/ 3385546 h 15248727"/>
              <a:gd name="connsiteX26" fmla="*/ 7083227 w 7304576"/>
              <a:gd name="connsiteY26" fmla="*/ 3382486 h 15248727"/>
              <a:gd name="connsiteX27" fmla="*/ 5818365 w 7304576"/>
              <a:gd name="connsiteY27" fmla="*/ 4647348 h 15248727"/>
              <a:gd name="connsiteX28" fmla="*/ 7302537 w 7304576"/>
              <a:gd name="connsiteY28" fmla="*/ 6131520 h 15248727"/>
              <a:gd name="connsiteX29" fmla="*/ 7086287 w 7304576"/>
              <a:gd name="connsiteY29" fmla="*/ 6347771 h 15248727"/>
              <a:gd name="connsiteX30" fmla="*/ 7084246 w 7304576"/>
              <a:gd name="connsiteY30" fmla="*/ 6345731 h 15248727"/>
              <a:gd name="connsiteX31" fmla="*/ 5739821 w 7304576"/>
              <a:gd name="connsiteY31" fmla="*/ 6348791 h 15248727"/>
              <a:gd name="connsiteX32" fmla="*/ 5956071 w 7304576"/>
              <a:gd name="connsiteY32" fmla="*/ 6132541 h 15248727"/>
              <a:gd name="connsiteX33" fmla="*/ 4471899 w 7304576"/>
              <a:gd name="connsiteY33" fmla="*/ 4648368 h 15248727"/>
              <a:gd name="connsiteX34" fmla="*/ 5736761 w 7304576"/>
              <a:gd name="connsiteY34" fmla="*/ 3383506 h 15248727"/>
              <a:gd name="connsiteX35" fmla="*/ 5739821 w 7304576"/>
              <a:gd name="connsiteY35" fmla="*/ 3386566 h 15248727"/>
              <a:gd name="connsiteX36" fmla="*/ 5956071 w 7304576"/>
              <a:gd name="connsiteY36" fmla="*/ 3170315 h 15248727"/>
              <a:gd name="connsiteX37" fmla="*/ 4471899 w 7304576"/>
              <a:gd name="connsiteY37" fmla="*/ 1685123 h 15248727"/>
              <a:gd name="connsiteX38" fmla="*/ 5940771 w 7304576"/>
              <a:gd name="connsiteY38" fmla="*/ 216251 h 15248727"/>
              <a:gd name="connsiteX39" fmla="*/ 5724520 w 7304576"/>
              <a:gd name="connsiteY39" fmla="*/ 0 h 15248727"/>
              <a:gd name="connsiteX40" fmla="*/ 4039397 w 7304576"/>
              <a:gd name="connsiteY40" fmla="*/ 1685123 h 15248727"/>
              <a:gd name="connsiteX41" fmla="*/ 5520510 w 7304576"/>
              <a:gd name="connsiteY41" fmla="*/ 3166235 h 15248727"/>
              <a:gd name="connsiteX42" fmla="*/ 4039397 w 7304576"/>
              <a:gd name="connsiteY42" fmla="*/ 4648368 h 15248727"/>
              <a:gd name="connsiteX43" fmla="*/ 5520510 w 7304576"/>
              <a:gd name="connsiteY43" fmla="*/ 6129481 h 15248727"/>
              <a:gd name="connsiteX44" fmla="*/ 4039397 w 7304576"/>
              <a:gd name="connsiteY44" fmla="*/ 7611613 h 15248727"/>
              <a:gd name="connsiteX45" fmla="*/ 5520510 w 7304576"/>
              <a:gd name="connsiteY45" fmla="*/ 9092726 h 15248727"/>
              <a:gd name="connsiteX46" fmla="*/ 4039397 w 7304576"/>
              <a:gd name="connsiteY46" fmla="*/ 10574858 h 15248727"/>
              <a:gd name="connsiteX47" fmla="*/ 5525610 w 7304576"/>
              <a:gd name="connsiteY47" fmla="*/ 12061071 h 15248727"/>
              <a:gd name="connsiteX48" fmla="*/ 4039397 w 7304576"/>
              <a:gd name="connsiteY48" fmla="*/ 13547283 h 15248727"/>
              <a:gd name="connsiteX49" fmla="*/ 5739821 w 7304576"/>
              <a:gd name="connsiteY49" fmla="*/ 15247707 h 15248727"/>
              <a:gd name="connsiteX50" fmla="*/ 5956071 w 7304576"/>
              <a:gd name="connsiteY50" fmla="*/ 15031456 h 15248727"/>
              <a:gd name="connsiteX51" fmla="*/ 4471899 w 7304576"/>
              <a:gd name="connsiteY51" fmla="*/ 13547283 h 15248727"/>
              <a:gd name="connsiteX52" fmla="*/ 5940771 w 7304576"/>
              <a:gd name="connsiteY52" fmla="*/ 12078411 h 15248727"/>
              <a:gd name="connsiteX53" fmla="*/ 5937710 w 7304576"/>
              <a:gd name="connsiteY53" fmla="*/ 12075352 h 15248727"/>
              <a:gd name="connsiteX54" fmla="*/ 5956071 w 7304576"/>
              <a:gd name="connsiteY54" fmla="*/ 12056991 h 15248727"/>
              <a:gd name="connsiteX55" fmla="*/ 4471899 w 7304576"/>
              <a:gd name="connsiteY55" fmla="*/ 10572818 h 15248727"/>
              <a:gd name="connsiteX56" fmla="*/ 5736761 w 7304576"/>
              <a:gd name="connsiteY56" fmla="*/ 9307956 h 15248727"/>
              <a:gd name="connsiteX57" fmla="*/ 5738800 w 7304576"/>
              <a:gd name="connsiteY57" fmla="*/ 9309996 h 15248727"/>
              <a:gd name="connsiteX58" fmla="*/ 5955051 w 7304576"/>
              <a:gd name="connsiteY58" fmla="*/ 9093745 h 15248727"/>
              <a:gd name="connsiteX59" fmla="*/ 4471899 w 7304576"/>
              <a:gd name="connsiteY59" fmla="*/ 7611613 h 15248727"/>
              <a:gd name="connsiteX60" fmla="*/ 5736761 w 7304576"/>
              <a:gd name="connsiteY60" fmla="*/ 6346751 h 15248727"/>
              <a:gd name="connsiteX61" fmla="*/ 5739821 w 7304576"/>
              <a:gd name="connsiteY61" fmla="*/ 6348791 h 15248727"/>
              <a:gd name="connsiteX62" fmla="*/ 4393355 w 7304576"/>
              <a:gd name="connsiteY62" fmla="*/ 6348791 h 15248727"/>
              <a:gd name="connsiteX63" fmla="*/ 4609605 w 7304576"/>
              <a:gd name="connsiteY63" fmla="*/ 6132541 h 15248727"/>
              <a:gd name="connsiteX64" fmla="*/ 3125433 w 7304576"/>
              <a:gd name="connsiteY64" fmla="*/ 4648368 h 15248727"/>
              <a:gd name="connsiteX65" fmla="*/ 4390295 w 7304576"/>
              <a:gd name="connsiteY65" fmla="*/ 3383506 h 15248727"/>
              <a:gd name="connsiteX66" fmla="*/ 4393355 w 7304576"/>
              <a:gd name="connsiteY66" fmla="*/ 3386566 h 15248727"/>
              <a:gd name="connsiteX67" fmla="*/ 4609605 w 7304576"/>
              <a:gd name="connsiteY67" fmla="*/ 3170315 h 15248727"/>
              <a:gd name="connsiteX68" fmla="*/ 3125433 w 7304576"/>
              <a:gd name="connsiteY68" fmla="*/ 1685123 h 15248727"/>
              <a:gd name="connsiteX69" fmla="*/ 4594305 w 7304576"/>
              <a:gd name="connsiteY69" fmla="*/ 216251 h 15248727"/>
              <a:gd name="connsiteX70" fmla="*/ 4378054 w 7304576"/>
              <a:gd name="connsiteY70" fmla="*/ 0 h 15248727"/>
              <a:gd name="connsiteX71" fmla="*/ 2692932 w 7304576"/>
              <a:gd name="connsiteY71" fmla="*/ 1685123 h 15248727"/>
              <a:gd name="connsiteX72" fmla="*/ 4174044 w 7304576"/>
              <a:gd name="connsiteY72" fmla="*/ 3166235 h 15248727"/>
              <a:gd name="connsiteX73" fmla="*/ 2692932 w 7304576"/>
              <a:gd name="connsiteY73" fmla="*/ 4648368 h 15248727"/>
              <a:gd name="connsiteX74" fmla="*/ 4174044 w 7304576"/>
              <a:gd name="connsiteY74" fmla="*/ 6129481 h 15248727"/>
              <a:gd name="connsiteX75" fmla="*/ 2692932 w 7304576"/>
              <a:gd name="connsiteY75" fmla="*/ 7611613 h 15248727"/>
              <a:gd name="connsiteX76" fmla="*/ 4174044 w 7304576"/>
              <a:gd name="connsiteY76" fmla="*/ 9092726 h 15248727"/>
              <a:gd name="connsiteX77" fmla="*/ 2692932 w 7304576"/>
              <a:gd name="connsiteY77" fmla="*/ 10574858 h 15248727"/>
              <a:gd name="connsiteX78" fmla="*/ 4179144 w 7304576"/>
              <a:gd name="connsiteY78" fmla="*/ 12061071 h 15248727"/>
              <a:gd name="connsiteX79" fmla="*/ 2692932 w 7304576"/>
              <a:gd name="connsiteY79" fmla="*/ 13547283 h 15248727"/>
              <a:gd name="connsiteX80" fmla="*/ 4393355 w 7304576"/>
              <a:gd name="connsiteY80" fmla="*/ 15247707 h 15248727"/>
              <a:gd name="connsiteX81" fmla="*/ 4609605 w 7304576"/>
              <a:gd name="connsiteY81" fmla="*/ 15031456 h 15248727"/>
              <a:gd name="connsiteX82" fmla="*/ 3125433 w 7304576"/>
              <a:gd name="connsiteY82" fmla="*/ 13547283 h 15248727"/>
              <a:gd name="connsiteX83" fmla="*/ 4594305 w 7304576"/>
              <a:gd name="connsiteY83" fmla="*/ 12078411 h 15248727"/>
              <a:gd name="connsiteX84" fmla="*/ 4591245 w 7304576"/>
              <a:gd name="connsiteY84" fmla="*/ 12075352 h 15248727"/>
              <a:gd name="connsiteX85" fmla="*/ 4609605 w 7304576"/>
              <a:gd name="connsiteY85" fmla="*/ 12056991 h 15248727"/>
              <a:gd name="connsiteX86" fmla="*/ 3125433 w 7304576"/>
              <a:gd name="connsiteY86" fmla="*/ 10572818 h 15248727"/>
              <a:gd name="connsiteX87" fmla="*/ 4390295 w 7304576"/>
              <a:gd name="connsiteY87" fmla="*/ 9307956 h 15248727"/>
              <a:gd name="connsiteX88" fmla="*/ 4392335 w 7304576"/>
              <a:gd name="connsiteY88" fmla="*/ 9309996 h 15248727"/>
              <a:gd name="connsiteX89" fmla="*/ 4608585 w 7304576"/>
              <a:gd name="connsiteY89" fmla="*/ 9093745 h 15248727"/>
              <a:gd name="connsiteX90" fmla="*/ 3125433 w 7304576"/>
              <a:gd name="connsiteY90" fmla="*/ 7611613 h 15248727"/>
              <a:gd name="connsiteX91" fmla="*/ 4390295 w 7304576"/>
              <a:gd name="connsiteY91" fmla="*/ 6346751 h 15248727"/>
              <a:gd name="connsiteX92" fmla="*/ 4393355 w 7304576"/>
              <a:gd name="connsiteY92" fmla="*/ 6348791 h 15248727"/>
              <a:gd name="connsiteX93" fmla="*/ 3046889 w 7304576"/>
              <a:gd name="connsiteY93" fmla="*/ 6348791 h 15248727"/>
              <a:gd name="connsiteX94" fmla="*/ 3263139 w 7304576"/>
              <a:gd name="connsiteY94" fmla="*/ 6132541 h 15248727"/>
              <a:gd name="connsiteX95" fmla="*/ 1778967 w 7304576"/>
              <a:gd name="connsiteY95" fmla="*/ 4648368 h 15248727"/>
              <a:gd name="connsiteX96" fmla="*/ 3043829 w 7304576"/>
              <a:gd name="connsiteY96" fmla="*/ 3383506 h 15248727"/>
              <a:gd name="connsiteX97" fmla="*/ 3046889 w 7304576"/>
              <a:gd name="connsiteY97" fmla="*/ 3386566 h 15248727"/>
              <a:gd name="connsiteX98" fmla="*/ 3263139 w 7304576"/>
              <a:gd name="connsiteY98" fmla="*/ 3170315 h 15248727"/>
              <a:gd name="connsiteX99" fmla="*/ 1778967 w 7304576"/>
              <a:gd name="connsiteY99" fmla="*/ 1685123 h 15248727"/>
              <a:gd name="connsiteX100" fmla="*/ 3247839 w 7304576"/>
              <a:gd name="connsiteY100" fmla="*/ 216251 h 15248727"/>
              <a:gd name="connsiteX101" fmla="*/ 3031588 w 7304576"/>
              <a:gd name="connsiteY101" fmla="*/ 0 h 15248727"/>
              <a:gd name="connsiteX102" fmla="*/ 1346466 w 7304576"/>
              <a:gd name="connsiteY102" fmla="*/ 1685123 h 15248727"/>
              <a:gd name="connsiteX103" fmla="*/ 2827578 w 7304576"/>
              <a:gd name="connsiteY103" fmla="*/ 3166235 h 15248727"/>
              <a:gd name="connsiteX104" fmla="*/ 1346466 w 7304576"/>
              <a:gd name="connsiteY104" fmla="*/ 4648368 h 15248727"/>
              <a:gd name="connsiteX105" fmla="*/ 2827578 w 7304576"/>
              <a:gd name="connsiteY105" fmla="*/ 6129481 h 15248727"/>
              <a:gd name="connsiteX106" fmla="*/ 1346466 w 7304576"/>
              <a:gd name="connsiteY106" fmla="*/ 7611613 h 15248727"/>
              <a:gd name="connsiteX107" fmla="*/ 2827578 w 7304576"/>
              <a:gd name="connsiteY107" fmla="*/ 9092726 h 15248727"/>
              <a:gd name="connsiteX108" fmla="*/ 1346466 w 7304576"/>
              <a:gd name="connsiteY108" fmla="*/ 10574858 h 15248727"/>
              <a:gd name="connsiteX109" fmla="*/ 2832679 w 7304576"/>
              <a:gd name="connsiteY109" fmla="*/ 12061071 h 15248727"/>
              <a:gd name="connsiteX110" fmla="*/ 1346466 w 7304576"/>
              <a:gd name="connsiteY110" fmla="*/ 13547283 h 15248727"/>
              <a:gd name="connsiteX111" fmla="*/ 3046889 w 7304576"/>
              <a:gd name="connsiteY111" fmla="*/ 15247707 h 15248727"/>
              <a:gd name="connsiteX112" fmla="*/ 3263139 w 7304576"/>
              <a:gd name="connsiteY112" fmla="*/ 15031456 h 15248727"/>
              <a:gd name="connsiteX113" fmla="*/ 1778967 w 7304576"/>
              <a:gd name="connsiteY113" fmla="*/ 13547283 h 15248727"/>
              <a:gd name="connsiteX114" fmla="*/ 3247839 w 7304576"/>
              <a:gd name="connsiteY114" fmla="*/ 12078411 h 15248727"/>
              <a:gd name="connsiteX115" fmla="*/ 3244779 w 7304576"/>
              <a:gd name="connsiteY115" fmla="*/ 12075352 h 15248727"/>
              <a:gd name="connsiteX116" fmla="*/ 3263139 w 7304576"/>
              <a:gd name="connsiteY116" fmla="*/ 12056991 h 15248727"/>
              <a:gd name="connsiteX117" fmla="*/ 1778967 w 7304576"/>
              <a:gd name="connsiteY117" fmla="*/ 10572818 h 15248727"/>
              <a:gd name="connsiteX118" fmla="*/ 3043829 w 7304576"/>
              <a:gd name="connsiteY118" fmla="*/ 9307956 h 15248727"/>
              <a:gd name="connsiteX119" fmla="*/ 3045869 w 7304576"/>
              <a:gd name="connsiteY119" fmla="*/ 9309996 h 15248727"/>
              <a:gd name="connsiteX120" fmla="*/ 3262119 w 7304576"/>
              <a:gd name="connsiteY120" fmla="*/ 9093745 h 15248727"/>
              <a:gd name="connsiteX121" fmla="*/ 1778967 w 7304576"/>
              <a:gd name="connsiteY121" fmla="*/ 7611613 h 15248727"/>
              <a:gd name="connsiteX122" fmla="*/ 3043829 w 7304576"/>
              <a:gd name="connsiteY122" fmla="*/ 6346751 h 15248727"/>
              <a:gd name="connsiteX123" fmla="*/ 3046889 w 7304576"/>
              <a:gd name="connsiteY123" fmla="*/ 6348791 h 15248727"/>
              <a:gd name="connsiteX124" fmla="*/ 1700423 w 7304576"/>
              <a:gd name="connsiteY124" fmla="*/ 6348791 h 15248727"/>
              <a:gd name="connsiteX125" fmla="*/ 1916674 w 7304576"/>
              <a:gd name="connsiteY125" fmla="*/ 6132541 h 15248727"/>
              <a:gd name="connsiteX126" fmla="*/ 432501 w 7304576"/>
              <a:gd name="connsiteY126" fmla="*/ 4648368 h 15248727"/>
              <a:gd name="connsiteX127" fmla="*/ 1697363 w 7304576"/>
              <a:gd name="connsiteY127" fmla="*/ 3383506 h 15248727"/>
              <a:gd name="connsiteX128" fmla="*/ 1700423 w 7304576"/>
              <a:gd name="connsiteY128" fmla="*/ 3386566 h 15248727"/>
              <a:gd name="connsiteX129" fmla="*/ 1916674 w 7304576"/>
              <a:gd name="connsiteY129" fmla="*/ 3170315 h 15248727"/>
              <a:gd name="connsiteX130" fmla="*/ 432501 w 7304576"/>
              <a:gd name="connsiteY130" fmla="*/ 1685123 h 15248727"/>
              <a:gd name="connsiteX131" fmla="*/ 1901373 w 7304576"/>
              <a:gd name="connsiteY131" fmla="*/ 216251 h 15248727"/>
              <a:gd name="connsiteX132" fmla="*/ 1685122 w 7304576"/>
              <a:gd name="connsiteY132" fmla="*/ 0 h 15248727"/>
              <a:gd name="connsiteX133" fmla="*/ 0 w 7304576"/>
              <a:gd name="connsiteY133" fmla="*/ 1685123 h 15248727"/>
              <a:gd name="connsiteX134" fmla="*/ 1481112 w 7304576"/>
              <a:gd name="connsiteY134" fmla="*/ 3166235 h 15248727"/>
              <a:gd name="connsiteX135" fmla="*/ 0 w 7304576"/>
              <a:gd name="connsiteY135" fmla="*/ 4648368 h 15248727"/>
              <a:gd name="connsiteX136" fmla="*/ 1481112 w 7304576"/>
              <a:gd name="connsiteY136" fmla="*/ 6129481 h 15248727"/>
              <a:gd name="connsiteX137" fmla="*/ 0 w 7304576"/>
              <a:gd name="connsiteY137" fmla="*/ 7611613 h 15248727"/>
              <a:gd name="connsiteX138" fmla="*/ 1481112 w 7304576"/>
              <a:gd name="connsiteY138" fmla="*/ 9092726 h 15248727"/>
              <a:gd name="connsiteX139" fmla="*/ 0 w 7304576"/>
              <a:gd name="connsiteY139" fmla="*/ 10574858 h 15248727"/>
              <a:gd name="connsiteX140" fmla="*/ 1486213 w 7304576"/>
              <a:gd name="connsiteY140" fmla="*/ 12061071 h 15248727"/>
              <a:gd name="connsiteX141" fmla="*/ 0 w 7304576"/>
              <a:gd name="connsiteY141" fmla="*/ 13547283 h 15248727"/>
              <a:gd name="connsiteX142" fmla="*/ 1700423 w 7304576"/>
              <a:gd name="connsiteY142" fmla="*/ 15247707 h 15248727"/>
              <a:gd name="connsiteX143" fmla="*/ 1916674 w 7304576"/>
              <a:gd name="connsiteY143" fmla="*/ 15031456 h 15248727"/>
              <a:gd name="connsiteX144" fmla="*/ 432501 w 7304576"/>
              <a:gd name="connsiteY144" fmla="*/ 13547283 h 15248727"/>
              <a:gd name="connsiteX145" fmla="*/ 1901373 w 7304576"/>
              <a:gd name="connsiteY145" fmla="*/ 12078411 h 15248727"/>
              <a:gd name="connsiteX146" fmla="*/ 1898313 w 7304576"/>
              <a:gd name="connsiteY146" fmla="*/ 12075352 h 15248727"/>
              <a:gd name="connsiteX147" fmla="*/ 1916674 w 7304576"/>
              <a:gd name="connsiteY147" fmla="*/ 12056991 h 15248727"/>
              <a:gd name="connsiteX148" fmla="*/ 432501 w 7304576"/>
              <a:gd name="connsiteY148" fmla="*/ 10574858 h 15248727"/>
              <a:gd name="connsiteX149" fmla="*/ 1697363 w 7304576"/>
              <a:gd name="connsiteY149" fmla="*/ 9309996 h 15248727"/>
              <a:gd name="connsiteX150" fmla="*/ 1699403 w 7304576"/>
              <a:gd name="connsiteY150" fmla="*/ 9312036 h 15248727"/>
              <a:gd name="connsiteX151" fmla="*/ 1915654 w 7304576"/>
              <a:gd name="connsiteY151" fmla="*/ 9095786 h 15248727"/>
              <a:gd name="connsiteX152" fmla="*/ 432501 w 7304576"/>
              <a:gd name="connsiteY152" fmla="*/ 7611613 h 15248727"/>
              <a:gd name="connsiteX153" fmla="*/ 1697363 w 7304576"/>
              <a:gd name="connsiteY153" fmla="*/ 6346751 h 15248727"/>
              <a:gd name="connsiteX154" fmla="*/ 1700423 w 7304576"/>
              <a:gd name="connsiteY154" fmla="*/ 6348791 h 15248727"/>
              <a:gd name="connsiteX155" fmla="*/ 6855755 w 7304576"/>
              <a:gd name="connsiteY155" fmla="*/ 1413789 h 15248727"/>
              <a:gd name="connsiteX156" fmla="*/ 6600742 w 7304576"/>
              <a:gd name="connsiteY156" fmla="*/ 1668802 h 15248727"/>
              <a:gd name="connsiteX157" fmla="*/ 6855755 w 7304576"/>
              <a:gd name="connsiteY157" fmla="*/ 1923814 h 15248727"/>
              <a:gd name="connsiteX158" fmla="*/ 7110767 w 7304576"/>
              <a:gd name="connsiteY158" fmla="*/ 1668802 h 15248727"/>
              <a:gd name="connsiteX159" fmla="*/ 6855755 w 7304576"/>
              <a:gd name="connsiteY159" fmla="*/ 1413789 h 15248727"/>
              <a:gd name="connsiteX160" fmla="*/ 6855755 w 7304576"/>
              <a:gd name="connsiteY160" fmla="*/ 4371934 h 15248727"/>
              <a:gd name="connsiteX161" fmla="*/ 6600742 w 7304576"/>
              <a:gd name="connsiteY161" fmla="*/ 4626947 h 15248727"/>
              <a:gd name="connsiteX162" fmla="*/ 6855755 w 7304576"/>
              <a:gd name="connsiteY162" fmla="*/ 4881959 h 15248727"/>
              <a:gd name="connsiteX163" fmla="*/ 7110767 w 7304576"/>
              <a:gd name="connsiteY163" fmla="*/ 4626947 h 15248727"/>
              <a:gd name="connsiteX164" fmla="*/ 6855755 w 7304576"/>
              <a:gd name="connsiteY164" fmla="*/ 4371934 h 15248727"/>
              <a:gd name="connsiteX165" fmla="*/ 6855755 w 7304576"/>
              <a:gd name="connsiteY165" fmla="*/ 7340280 h 15248727"/>
              <a:gd name="connsiteX166" fmla="*/ 6600742 w 7304576"/>
              <a:gd name="connsiteY166" fmla="*/ 7595292 h 15248727"/>
              <a:gd name="connsiteX167" fmla="*/ 6855755 w 7304576"/>
              <a:gd name="connsiteY167" fmla="*/ 7850305 h 15248727"/>
              <a:gd name="connsiteX168" fmla="*/ 7110767 w 7304576"/>
              <a:gd name="connsiteY168" fmla="*/ 7595292 h 15248727"/>
              <a:gd name="connsiteX169" fmla="*/ 6855755 w 7304576"/>
              <a:gd name="connsiteY169" fmla="*/ 7340280 h 15248727"/>
              <a:gd name="connsiteX170" fmla="*/ 6855755 w 7304576"/>
              <a:gd name="connsiteY170" fmla="*/ 10288224 h 15248727"/>
              <a:gd name="connsiteX171" fmla="*/ 6600742 w 7304576"/>
              <a:gd name="connsiteY171" fmla="*/ 10543236 h 15248727"/>
              <a:gd name="connsiteX172" fmla="*/ 6855755 w 7304576"/>
              <a:gd name="connsiteY172" fmla="*/ 10798249 h 15248727"/>
              <a:gd name="connsiteX173" fmla="*/ 7110767 w 7304576"/>
              <a:gd name="connsiteY173" fmla="*/ 10543236 h 15248727"/>
              <a:gd name="connsiteX174" fmla="*/ 6855755 w 7304576"/>
              <a:gd name="connsiteY174" fmla="*/ 10288224 h 15248727"/>
              <a:gd name="connsiteX175" fmla="*/ 6855755 w 7304576"/>
              <a:gd name="connsiteY175" fmla="*/ 13236168 h 15248727"/>
              <a:gd name="connsiteX176" fmla="*/ 6600742 w 7304576"/>
              <a:gd name="connsiteY176" fmla="*/ 13491181 h 15248727"/>
              <a:gd name="connsiteX177" fmla="*/ 6855755 w 7304576"/>
              <a:gd name="connsiteY177" fmla="*/ 13746193 h 15248727"/>
              <a:gd name="connsiteX178" fmla="*/ 7110767 w 7304576"/>
              <a:gd name="connsiteY178" fmla="*/ 13491181 h 15248727"/>
              <a:gd name="connsiteX179" fmla="*/ 6855755 w 7304576"/>
              <a:gd name="connsiteY179" fmla="*/ 13236168 h 1524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7304576" h="15248727">
                <a:moveTo>
                  <a:pt x="7084246" y="6345731"/>
                </a:moveTo>
                <a:lnTo>
                  <a:pt x="5819385" y="7610593"/>
                </a:lnTo>
                <a:lnTo>
                  <a:pt x="7303557" y="9094765"/>
                </a:lnTo>
                <a:lnTo>
                  <a:pt x="7087306" y="9311016"/>
                </a:lnTo>
                <a:lnTo>
                  <a:pt x="7085266" y="9308976"/>
                </a:lnTo>
                <a:lnTo>
                  <a:pt x="5820404" y="10573838"/>
                </a:lnTo>
                <a:lnTo>
                  <a:pt x="7304577" y="12058010"/>
                </a:lnTo>
                <a:lnTo>
                  <a:pt x="7286216" y="12076372"/>
                </a:lnTo>
                <a:lnTo>
                  <a:pt x="7289276" y="12079431"/>
                </a:lnTo>
                <a:lnTo>
                  <a:pt x="5820404" y="13548303"/>
                </a:lnTo>
                <a:lnTo>
                  <a:pt x="7304577" y="15032476"/>
                </a:lnTo>
                <a:lnTo>
                  <a:pt x="7088327" y="15248727"/>
                </a:lnTo>
                <a:lnTo>
                  <a:pt x="5385863" y="13547283"/>
                </a:lnTo>
                <a:lnTo>
                  <a:pt x="6872076" y="12061071"/>
                </a:lnTo>
                <a:lnTo>
                  <a:pt x="5385863" y="10574858"/>
                </a:lnTo>
                <a:lnTo>
                  <a:pt x="6866976" y="9093745"/>
                </a:lnTo>
                <a:lnTo>
                  <a:pt x="5385863" y="7611613"/>
                </a:lnTo>
                <a:lnTo>
                  <a:pt x="6866976" y="6130501"/>
                </a:lnTo>
                <a:lnTo>
                  <a:pt x="5385863" y="4648368"/>
                </a:lnTo>
                <a:lnTo>
                  <a:pt x="6866976" y="3167255"/>
                </a:lnTo>
                <a:lnTo>
                  <a:pt x="5385863" y="1685123"/>
                </a:lnTo>
                <a:lnTo>
                  <a:pt x="7070986" y="0"/>
                </a:lnTo>
                <a:lnTo>
                  <a:pt x="7287236" y="216251"/>
                </a:lnTo>
                <a:lnTo>
                  <a:pt x="5818365" y="1685123"/>
                </a:lnTo>
                <a:lnTo>
                  <a:pt x="7302537" y="3169295"/>
                </a:lnTo>
                <a:lnTo>
                  <a:pt x="7086287" y="3385546"/>
                </a:lnTo>
                <a:lnTo>
                  <a:pt x="7083227" y="3382486"/>
                </a:lnTo>
                <a:lnTo>
                  <a:pt x="5818365" y="4647348"/>
                </a:lnTo>
                <a:lnTo>
                  <a:pt x="7302537" y="6131520"/>
                </a:lnTo>
                <a:lnTo>
                  <a:pt x="7086287" y="6347771"/>
                </a:lnTo>
                <a:lnTo>
                  <a:pt x="7084246" y="6345731"/>
                </a:lnTo>
                <a:close/>
                <a:moveTo>
                  <a:pt x="5739821" y="6348791"/>
                </a:moveTo>
                <a:lnTo>
                  <a:pt x="5956071" y="6132541"/>
                </a:lnTo>
                <a:lnTo>
                  <a:pt x="4471899" y="4648368"/>
                </a:lnTo>
                <a:lnTo>
                  <a:pt x="5736761" y="3383506"/>
                </a:lnTo>
                <a:lnTo>
                  <a:pt x="5739821" y="3386566"/>
                </a:lnTo>
                <a:lnTo>
                  <a:pt x="5956071" y="3170315"/>
                </a:lnTo>
                <a:lnTo>
                  <a:pt x="4471899" y="1685123"/>
                </a:lnTo>
                <a:lnTo>
                  <a:pt x="5940771" y="216251"/>
                </a:lnTo>
                <a:lnTo>
                  <a:pt x="5724520" y="0"/>
                </a:lnTo>
                <a:lnTo>
                  <a:pt x="4039397" y="1685123"/>
                </a:lnTo>
                <a:lnTo>
                  <a:pt x="5520510" y="3166235"/>
                </a:lnTo>
                <a:lnTo>
                  <a:pt x="4039397" y="4648368"/>
                </a:lnTo>
                <a:lnTo>
                  <a:pt x="5520510" y="6129481"/>
                </a:lnTo>
                <a:lnTo>
                  <a:pt x="4039397" y="7611613"/>
                </a:lnTo>
                <a:lnTo>
                  <a:pt x="5520510" y="9092726"/>
                </a:lnTo>
                <a:lnTo>
                  <a:pt x="4039397" y="10574858"/>
                </a:lnTo>
                <a:lnTo>
                  <a:pt x="5525610" y="12061071"/>
                </a:lnTo>
                <a:lnTo>
                  <a:pt x="4039397" y="13547283"/>
                </a:lnTo>
                <a:lnTo>
                  <a:pt x="5739821" y="15247707"/>
                </a:lnTo>
                <a:lnTo>
                  <a:pt x="5956071" y="15031456"/>
                </a:lnTo>
                <a:lnTo>
                  <a:pt x="4471899" y="13547283"/>
                </a:lnTo>
                <a:lnTo>
                  <a:pt x="5940771" y="12078411"/>
                </a:lnTo>
                <a:lnTo>
                  <a:pt x="5937710" y="12075352"/>
                </a:lnTo>
                <a:lnTo>
                  <a:pt x="5956071" y="12056991"/>
                </a:lnTo>
                <a:lnTo>
                  <a:pt x="4471899" y="10572818"/>
                </a:lnTo>
                <a:lnTo>
                  <a:pt x="5736761" y="9307956"/>
                </a:lnTo>
                <a:lnTo>
                  <a:pt x="5738800" y="9309996"/>
                </a:lnTo>
                <a:lnTo>
                  <a:pt x="5955051" y="9093745"/>
                </a:lnTo>
                <a:lnTo>
                  <a:pt x="4471899" y="7611613"/>
                </a:lnTo>
                <a:lnTo>
                  <a:pt x="5736761" y="6346751"/>
                </a:lnTo>
                <a:lnTo>
                  <a:pt x="5739821" y="6348791"/>
                </a:lnTo>
                <a:close/>
                <a:moveTo>
                  <a:pt x="4393355" y="6348791"/>
                </a:moveTo>
                <a:lnTo>
                  <a:pt x="4609605" y="6132541"/>
                </a:lnTo>
                <a:lnTo>
                  <a:pt x="3125433" y="4648368"/>
                </a:lnTo>
                <a:lnTo>
                  <a:pt x="4390295" y="3383506"/>
                </a:lnTo>
                <a:lnTo>
                  <a:pt x="4393355" y="3386566"/>
                </a:lnTo>
                <a:lnTo>
                  <a:pt x="4609605" y="3170315"/>
                </a:lnTo>
                <a:lnTo>
                  <a:pt x="3125433" y="1685123"/>
                </a:lnTo>
                <a:lnTo>
                  <a:pt x="4594305" y="216251"/>
                </a:lnTo>
                <a:lnTo>
                  <a:pt x="4378054" y="0"/>
                </a:lnTo>
                <a:lnTo>
                  <a:pt x="2692932" y="1685123"/>
                </a:lnTo>
                <a:lnTo>
                  <a:pt x="4174044" y="3166235"/>
                </a:lnTo>
                <a:lnTo>
                  <a:pt x="2692932" y="4648368"/>
                </a:lnTo>
                <a:lnTo>
                  <a:pt x="4174044" y="6129481"/>
                </a:lnTo>
                <a:lnTo>
                  <a:pt x="2692932" y="7611613"/>
                </a:lnTo>
                <a:lnTo>
                  <a:pt x="4174044" y="9092726"/>
                </a:lnTo>
                <a:lnTo>
                  <a:pt x="2692932" y="10574858"/>
                </a:lnTo>
                <a:lnTo>
                  <a:pt x="4179144" y="12061071"/>
                </a:lnTo>
                <a:lnTo>
                  <a:pt x="2692932" y="13547283"/>
                </a:lnTo>
                <a:lnTo>
                  <a:pt x="4393355" y="15247707"/>
                </a:lnTo>
                <a:lnTo>
                  <a:pt x="4609605" y="15031456"/>
                </a:lnTo>
                <a:lnTo>
                  <a:pt x="3125433" y="13547283"/>
                </a:lnTo>
                <a:lnTo>
                  <a:pt x="4594305" y="12078411"/>
                </a:lnTo>
                <a:lnTo>
                  <a:pt x="4591245" y="12075352"/>
                </a:lnTo>
                <a:lnTo>
                  <a:pt x="4609605" y="12056991"/>
                </a:lnTo>
                <a:lnTo>
                  <a:pt x="3125433" y="10572818"/>
                </a:lnTo>
                <a:lnTo>
                  <a:pt x="4390295" y="9307956"/>
                </a:lnTo>
                <a:lnTo>
                  <a:pt x="4392335" y="9309996"/>
                </a:lnTo>
                <a:lnTo>
                  <a:pt x="4608585" y="9093745"/>
                </a:lnTo>
                <a:lnTo>
                  <a:pt x="3125433" y="7611613"/>
                </a:lnTo>
                <a:lnTo>
                  <a:pt x="4390295" y="6346751"/>
                </a:lnTo>
                <a:lnTo>
                  <a:pt x="4393355" y="6348791"/>
                </a:lnTo>
                <a:close/>
                <a:moveTo>
                  <a:pt x="3046889" y="6348791"/>
                </a:moveTo>
                <a:lnTo>
                  <a:pt x="3263139" y="6132541"/>
                </a:lnTo>
                <a:lnTo>
                  <a:pt x="1778967" y="4648368"/>
                </a:lnTo>
                <a:lnTo>
                  <a:pt x="3043829" y="3383506"/>
                </a:lnTo>
                <a:lnTo>
                  <a:pt x="3046889" y="3386566"/>
                </a:lnTo>
                <a:lnTo>
                  <a:pt x="3263139" y="3170315"/>
                </a:lnTo>
                <a:lnTo>
                  <a:pt x="1778967" y="1685123"/>
                </a:lnTo>
                <a:lnTo>
                  <a:pt x="3247839" y="216251"/>
                </a:lnTo>
                <a:lnTo>
                  <a:pt x="3031588" y="0"/>
                </a:lnTo>
                <a:lnTo>
                  <a:pt x="1346466" y="1685123"/>
                </a:lnTo>
                <a:lnTo>
                  <a:pt x="2827578" y="3166235"/>
                </a:lnTo>
                <a:lnTo>
                  <a:pt x="1346466" y="4648368"/>
                </a:lnTo>
                <a:lnTo>
                  <a:pt x="2827578" y="6129481"/>
                </a:lnTo>
                <a:lnTo>
                  <a:pt x="1346466" y="7611613"/>
                </a:lnTo>
                <a:lnTo>
                  <a:pt x="2827578" y="9092726"/>
                </a:lnTo>
                <a:lnTo>
                  <a:pt x="1346466" y="10574858"/>
                </a:lnTo>
                <a:lnTo>
                  <a:pt x="2832679" y="12061071"/>
                </a:lnTo>
                <a:lnTo>
                  <a:pt x="1346466" y="13547283"/>
                </a:lnTo>
                <a:lnTo>
                  <a:pt x="3046889" y="15247707"/>
                </a:lnTo>
                <a:lnTo>
                  <a:pt x="3263139" y="15031456"/>
                </a:lnTo>
                <a:lnTo>
                  <a:pt x="1778967" y="13547283"/>
                </a:lnTo>
                <a:lnTo>
                  <a:pt x="3247839" y="12078411"/>
                </a:lnTo>
                <a:lnTo>
                  <a:pt x="3244779" y="12075352"/>
                </a:lnTo>
                <a:lnTo>
                  <a:pt x="3263139" y="12056991"/>
                </a:lnTo>
                <a:lnTo>
                  <a:pt x="1778967" y="10572818"/>
                </a:lnTo>
                <a:lnTo>
                  <a:pt x="3043829" y="9307956"/>
                </a:lnTo>
                <a:lnTo>
                  <a:pt x="3045869" y="9309996"/>
                </a:lnTo>
                <a:lnTo>
                  <a:pt x="3262119" y="9093745"/>
                </a:lnTo>
                <a:lnTo>
                  <a:pt x="1778967" y="7611613"/>
                </a:lnTo>
                <a:lnTo>
                  <a:pt x="3043829" y="6346751"/>
                </a:lnTo>
                <a:lnTo>
                  <a:pt x="3046889" y="6348791"/>
                </a:lnTo>
                <a:close/>
                <a:moveTo>
                  <a:pt x="1700423" y="6348791"/>
                </a:moveTo>
                <a:lnTo>
                  <a:pt x="1916674" y="6132541"/>
                </a:lnTo>
                <a:lnTo>
                  <a:pt x="432501" y="4648368"/>
                </a:lnTo>
                <a:lnTo>
                  <a:pt x="1697363" y="3383506"/>
                </a:lnTo>
                <a:lnTo>
                  <a:pt x="1700423" y="3386566"/>
                </a:lnTo>
                <a:lnTo>
                  <a:pt x="1916674" y="3170315"/>
                </a:lnTo>
                <a:lnTo>
                  <a:pt x="432501" y="1685123"/>
                </a:lnTo>
                <a:lnTo>
                  <a:pt x="1901373" y="216251"/>
                </a:lnTo>
                <a:lnTo>
                  <a:pt x="1685122" y="0"/>
                </a:lnTo>
                <a:lnTo>
                  <a:pt x="0" y="1685123"/>
                </a:lnTo>
                <a:lnTo>
                  <a:pt x="1481112" y="3166235"/>
                </a:lnTo>
                <a:lnTo>
                  <a:pt x="0" y="4648368"/>
                </a:lnTo>
                <a:lnTo>
                  <a:pt x="1481112" y="6129481"/>
                </a:lnTo>
                <a:lnTo>
                  <a:pt x="0" y="7611613"/>
                </a:lnTo>
                <a:lnTo>
                  <a:pt x="1481112" y="9092726"/>
                </a:lnTo>
                <a:lnTo>
                  <a:pt x="0" y="10574858"/>
                </a:lnTo>
                <a:lnTo>
                  <a:pt x="1486213" y="12061071"/>
                </a:lnTo>
                <a:lnTo>
                  <a:pt x="0" y="13547283"/>
                </a:lnTo>
                <a:lnTo>
                  <a:pt x="1700423" y="15247707"/>
                </a:lnTo>
                <a:lnTo>
                  <a:pt x="1916674" y="15031456"/>
                </a:lnTo>
                <a:lnTo>
                  <a:pt x="432501" y="13547283"/>
                </a:lnTo>
                <a:lnTo>
                  <a:pt x="1901373" y="12078411"/>
                </a:lnTo>
                <a:lnTo>
                  <a:pt x="1898313" y="12075352"/>
                </a:lnTo>
                <a:lnTo>
                  <a:pt x="1916674" y="12056991"/>
                </a:lnTo>
                <a:lnTo>
                  <a:pt x="432501" y="10574858"/>
                </a:lnTo>
                <a:lnTo>
                  <a:pt x="1697363" y="9309996"/>
                </a:lnTo>
                <a:lnTo>
                  <a:pt x="1699403" y="9312036"/>
                </a:lnTo>
                <a:lnTo>
                  <a:pt x="1915654" y="9095786"/>
                </a:lnTo>
                <a:lnTo>
                  <a:pt x="432501" y="7611613"/>
                </a:lnTo>
                <a:lnTo>
                  <a:pt x="1697363" y="6346751"/>
                </a:lnTo>
                <a:lnTo>
                  <a:pt x="1700423" y="6348791"/>
                </a:lnTo>
                <a:close/>
                <a:moveTo>
                  <a:pt x="6855755" y="1413789"/>
                </a:moveTo>
                <a:cubicBezTo>
                  <a:pt x="6714988" y="1413789"/>
                  <a:pt x="6600742" y="1528035"/>
                  <a:pt x="6600742" y="1668802"/>
                </a:cubicBezTo>
                <a:cubicBezTo>
                  <a:pt x="6600742" y="1809569"/>
                  <a:pt x="6714988" y="1923814"/>
                  <a:pt x="6855755" y="1923814"/>
                </a:cubicBezTo>
                <a:cubicBezTo>
                  <a:pt x="6996522" y="1923814"/>
                  <a:pt x="7110767" y="1809569"/>
                  <a:pt x="7110767" y="1668802"/>
                </a:cubicBezTo>
                <a:cubicBezTo>
                  <a:pt x="7110767" y="1528035"/>
                  <a:pt x="6996522" y="1413789"/>
                  <a:pt x="6855755" y="1413789"/>
                </a:cubicBezTo>
                <a:close/>
                <a:moveTo>
                  <a:pt x="6855755" y="4371934"/>
                </a:moveTo>
                <a:cubicBezTo>
                  <a:pt x="6714988" y="4371934"/>
                  <a:pt x="6600742" y="4486180"/>
                  <a:pt x="6600742" y="4626947"/>
                </a:cubicBezTo>
                <a:cubicBezTo>
                  <a:pt x="6600742" y="4767714"/>
                  <a:pt x="6714988" y="4881959"/>
                  <a:pt x="6855755" y="4881959"/>
                </a:cubicBezTo>
                <a:cubicBezTo>
                  <a:pt x="6996522" y="4881959"/>
                  <a:pt x="7110767" y="4767714"/>
                  <a:pt x="7110767" y="4626947"/>
                </a:cubicBezTo>
                <a:cubicBezTo>
                  <a:pt x="7110767" y="4486180"/>
                  <a:pt x="6996522" y="4371934"/>
                  <a:pt x="6855755" y="4371934"/>
                </a:cubicBezTo>
                <a:close/>
                <a:moveTo>
                  <a:pt x="6855755" y="7340280"/>
                </a:moveTo>
                <a:cubicBezTo>
                  <a:pt x="6714988" y="7340280"/>
                  <a:pt x="6600742" y="7454525"/>
                  <a:pt x="6600742" y="7595292"/>
                </a:cubicBezTo>
                <a:cubicBezTo>
                  <a:pt x="6600742" y="7736059"/>
                  <a:pt x="6714988" y="7850305"/>
                  <a:pt x="6855755" y="7850305"/>
                </a:cubicBezTo>
                <a:cubicBezTo>
                  <a:pt x="6996522" y="7850305"/>
                  <a:pt x="7110767" y="7736059"/>
                  <a:pt x="7110767" y="7595292"/>
                </a:cubicBezTo>
                <a:cubicBezTo>
                  <a:pt x="7110767" y="7454525"/>
                  <a:pt x="6996522" y="7340280"/>
                  <a:pt x="6855755" y="7340280"/>
                </a:cubicBezTo>
                <a:close/>
                <a:moveTo>
                  <a:pt x="6855755" y="10288224"/>
                </a:moveTo>
                <a:cubicBezTo>
                  <a:pt x="6714988" y="10288224"/>
                  <a:pt x="6600742" y="10402469"/>
                  <a:pt x="6600742" y="10543236"/>
                </a:cubicBezTo>
                <a:cubicBezTo>
                  <a:pt x="6600742" y="10684004"/>
                  <a:pt x="6714988" y="10798249"/>
                  <a:pt x="6855755" y="10798249"/>
                </a:cubicBezTo>
                <a:cubicBezTo>
                  <a:pt x="6996522" y="10798249"/>
                  <a:pt x="7110767" y="10684004"/>
                  <a:pt x="7110767" y="10543236"/>
                </a:cubicBezTo>
                <a:cubicBezTo>
                  <a:pt x="7110767" y="10402469"/>
                  <a:pt x="6996522" y="10288224"/>
                  <a:pt x="6855755" y="10288224"/>
                </a:cubicBezTo>
                <a:close/>
                <a:moveTo>
                  <a:pt x="6855755" y="13236168"/>
                </a:moveTo>
                <a:cubicBezTo>
                  <a:pt x="6714988" y="13236168"/>
                  <a:pt x="6600742" y="13350414"/>
                  <a:pt x="6600742" y="13491181"/>
                </a:cubicBezTo>
                <a:cubicBezTo>
                  <a:pt x="6600742" y="13631948"/>
                  <a:pt x="6714988" y="13746193"/>
                  <a:pt x="6855755" y="13746193"/>
                </a:cubicBezTo>
                <a:cubicBezTo>
                  <a:pt x="6996522" y="13746193"/>
                  <a:pt x="7110767" y="13631948"/>
                  <a:pt x="7110767" y="13491181"/>
                </a:cubicBezTo>
                <a:cubicBezTo>
                  <a:pt x="7110767" y="13350414"/>
                  <a:pt x="6996522" y="13236168"/>
                  <a:pt x="6855755" y="1323616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 w="101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805FF59E-30F4-418C-85FD-8426946CA9E7}"/>
              </a:ext>
            </a:extLst>
          </p:cNvPr>
          <p:cNvSpPr/>
          <p:nvPr/>
        </p:nvSpPr>
        <p:spPr>
          <a:xfrm rot="15818380">
            <a:off x="-1385000" y="-3301702"/>
            <a:ext cx="4559536" cy="7826974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05">
            <a:extLst>
              <a:ext uri="{FF2B5EF4-FFF2-40B4-BE49-F238E27FC236}">
                <a16:creationId xmlns:a16="http://schemas.microsoft.com/office/drawing/2014/main" id="{04C153E7-4030-4D49-9779-6FCAF1549F2D}"/>
              </a:ext>
            </a:extLst>
          </p:cNvPr>
          <p:cNvSpPr/>
          <p:nvPr/>
        </p:nvSpPr>
        <p:spPr>
          <a:xfrm>
            <a:off x="430793" y="4511540"/>
            <a:ext cx="2998208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600" dirty="0">
                <a:solidFill>
                  <a:schemeClr val="bg2">
                    <a:lumMod val="25000"/>
                    <a:alpha val="40000"/>
                  </a:schemeClr>
                </a:solidFill>
                <a:latin typeface="Modern Love" panose="04090805081005020601" pitchFamily="82" charset="0"/>
              </a:rPr>
              <a:t>05</a:t>
            </a:r>
          </a:p>
        </p:txBody>
      </p:sp>
      <p:sp>
        <p:nvSpPr>
          <p:cNvPr id="13" name="Easy">
            <a:extLst>
              <a:ext uri="{FF2B5EF4-FFF2-40B4-BE49-F238E27FC236}">
                <a16:creationId xmlns:a16="http://schemas.microsoft.com/office/drawing/2014/main" id="{9A97735D-3EFB-4E68-86D7-1B9B23BB2FCA}"/>
              </a:ext>
            </a:extLst>
          </p:cNvPr>
          <p:cNvSpPr txBox="1"/>
          <p:nvPr/>
        </p:nvSpPr>
        <p:spPr>
          <a:xfrm>
            <a:off x="527971" y="5984120"/>
            <a:ext cx="3043695" cy="890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Easy</a:t>
            </a:r>
          </a:p>
        </p:txBody>
      </p:sp>
      <p:sp>
        <p:nvSpPr>
          <p:cNvPr id="14" name="Customize">
            <a:extLst>
              <a:ext uri="{FF2B5EF4-FFF2-40B4-BE49-F238E27FC236}">
                <a16:creationId xmlns:a16="http://schemas.microsoft.com/office/drawing/2014/main" id="{9F5123DE-747C-4117-9C42-1D193D85DBC3}"/>
              </a:ext>
            </a:extLst>
          </p:cNvPr>
          <p:cNvSpPr/>
          <p:nvPr/>
        </p:nvSpPr>
        <p:spPr>
          <a:xfrm>
            <a:off x="527971" y="6381647"/>
            <a:ext cx="444281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0" dirty="0">
                <a:solidFill>
                  <a:srgbClr val="0070C0"/>
                </a:solidFill>
                <a:latin typeface="Modern Love" panose="04090805081005020601" pitchFamily="82" charset="0"/>
              </a:rPr>
              <a:t>Customize </a:t>
            </a:r>
          </a:p>
        </p:txBody>
      </p:sp>
      <p:sp>
        <p:nvSpPr>
          <p:cNvPr id="15" name="Lorem ipsum koncone sam memet saiki ndue kantor dewe sugih nemen saiki wonge lek ditakoki opo rahasiane yoo dikei wonge uapik enakan lek dijak ngobrol sambil ngopi">
            <a:extLst>
              <a:ext uri="{FF2B5EF4-FFF2-40B4-BE49-F238E27FC236}">
                <a16:creationId xmlns:a16="http://schemas.microsoft.com/office/drawing/2014/main" id="{2F54C19B-6914-4A87-9F19-4658AA28B003}"/>
              </a:ext>
            </a:extLst>
          </p:cNvPr>
          <p:cNvSpPr/>
          <p:nvPr/>
        </p:nvSpPr>
        <p:spPr>
          <a:xfrm>
            <a:off x="527971" y="7351044"/>
            <a:ext cx="478697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Lorem ipsum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koncone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memet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ndue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kantor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dewe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sugih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nemen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ditakoki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opo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rahasiane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yoo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dikei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uapik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enakan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dijak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ngobrol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sambil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ngopi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DC25B69-DF47-41F7-9DFD-0A0C8E63DD60}"/>
              </a:ext>
            </a:extLst>
          </p:cNvPr>
          <p:cNvSpPr/>
          <p:nvPr/>
        </p:nvSpPr>
        <p:spPr>
          <a:xfrm>
            <a:off x="627683" y="8713636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BOOK NOW">
            <a:extLst>
              <a:ext uri="{FF2B5EF4-FFF2-40B4-BE49-F238E27FC236}">
                <a16:creationId xmlns:a16="http://schemas.microsoft.com/office/drawing/2014/main" id="{CCE421E0-803C-40F8-AAC7-A8EBF69FB180}"/>
              </a:ext>
            </a:extLst>
          </p:cNvPr>
          <p:cNvSpPr txBox="1"/>
          <p:nvPr/>
        </p:nvSpPr>
        <p:spPr>
          <a:xfrm>
            <a:off x="1056617" y="8812988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sp>
        <p:nvSpPr>
          <p:cNvPr id="18" name="www.yourdomain.com">
            <a:extLst>
              <a:ext uri="{FF2B5EF4-FFF2-40B4-BE49-F238E27FC236}">
                <a16:creationId xmlns:a16="http://schemas.microsoft.com/office/drawing/2014/main" id="{F149DB98-11F6-4076-91D5-13EF775C83FF}"/>
              </a:ext>
            </a:extLst>
          </p:cNvPr>
          <p:cNvSpPr/>
          <p:nvPr/>
        </p:nvSpPr>
        <p:spPr>
          <a:xfrm>
            <a:off x="585121" y="10201404"/>
            <a:ext cx="33854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  <p:grpSp>
        <p:nvGrpSpPr>
          <p:cNvPr id="19" name="Graphic 28">
            <a:extLst>
              <a:ext uri="{FF2B5EF4-FFF2-40B4-BE49-F238E27FC236}">
                <a16:creationId xmlns:a16="http://schemas.microsoft.com/office/drawing/2014/main" id="{7D5B0403-52A3-4B6B-BC39-0A59DA6C5642}"/>
              </a:ext>
            </a:extLst>
          </p:cNvPr>
          <p:cNvGrpSpPr/>
          <p:nvPr/>
        </p:nvGrpSpPr>
        <p:grpSpPr>
          <a:xfrm>
            <a:off x="646147" y="9605227"/>
            <a:ext cx="497244" cy="497244"/>
            <a:chOff x="651541" y="12124338"/>
            <a:chExt cx="497244" cy="497244"/>
          </a:xfrm>
          <a:noFill/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E9A228C-E361-4FD9-8E1D-2065113337E2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3A90C38-5B5C-49AE-ABE6-3BB13B0224A9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2" name="Graphic 27">
            <a:extLst>
              <a:ext uri="{FF2B5EF4-FFF2-40B4-BE49-F238E27FC236}">
                <a16:creationId xmlns:a16="http://schemas.microsoft.com/office/drawing/2014/main" id="{898DD060-4FB1-4BE1-8E89-7B4158F714D9}"/>
              </a:ext>
            </a:extLst>
          </p:cNvPr>
          <p:cNvGrpSpPr/>
          <p:nvPr/>
        </p:nvGrpSpPr>
        <p:grpSpPr>
          <a:xfrm>
            <a:off x="2302899" y="9605227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6B2F1EC-A75C-4D4F-91AE-70CEDE6D520C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FB8E510-FF09-486C-8C1C-BC4F212495AB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B6EF809-5217-41C3-8949-2ED0E9ABF323}"/>
              </a:ext>
            </a:extLst>
          </p:cNvPr>
          <p:cNvGrpSpPr/>
          <p:nvPr/>
        </p:nvGrpSpPr>
        <p:grpSpPr>
          <a:xfrm>
            <a:off x="1474523" y="9605227"/>
            <a:ext cx="497244" cy="497244"/>
            <a:chOff x="5237778" y="9157148"/>
            <a:chExt cx="497244" cy="497244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CA2EA0-D084-44F2-878A-2FDC73CF5E97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Graphic 35">
              <a:extLst>
                <a:ext uri="{FF2B5EF4-FFF2-40B4-BE49-F238E27FC236}">
                  <a16:creationId xmlns:a16="http://schemas.microsoft.com/office/drawing/2014/main" id="{25D081EC-C3CF-46DD-A40F-69CCED5B26F5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pic>
        <p:nvPicPr>
          <p:cNvPr id="28" name="your logo">
            <a:extLst>
              <a:ext uri="{FF2B5EF4-FFF2-40B4-BE49-F238E27FC236}">
                <a16:creationId xmlns:a16="http://schemas.microsoft.com/office/drawing/2014/main" id="{F509DB71-6EBF-4BFE-B661-4283C5E538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74484" y="688681"/>
            <a:ext cx="976266" cy="515252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9D9447A5-E2B3-4D4B-8533-095901D8630E}"/>
              </a:ext>
            </a:extLst>
          </p:cNvPr>
          <p:cNvGrpSpPr/>
          <p:nvPr/>
        </p:nvGrpSpPr>
        <p:grpSpPr>
          <a:xfrm rot="528895">
            <a:off x="2676219" y="1767824"/>
            <a:ext cx="2174256" cy="2334635"/>
            <a:chOff x="1155842" y="7682028"/>
            <a:chExt cx="1939029" cy="208205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DE5E698-6843-463C-B7E6-958CE8977D79}"/>
                </a:ext>
              </a:extLst>
            </p:cNvPr>
            <p:cNvSpPr/>
            <p:nvPr/>
          </p:nvSpPr>
          <p:spPr>
            <a:xfrm>
              <a:off x="1155842" y="7682028"/>
              <a:ext cx="1939029" cy="2082056"/>
            </a:xfrm>
            <a:custGeom>
              <a:avLst/>
              <a:gdLst>
                <a:gd name="connsiteX0" fmla="*/ 633806 w 1247216"/>
                <a:gd name="connsiteY0" fmla="*/ 1335404 h 1339214"/>
                <a:gd name="connsiteX1" fmla="*/ 642379 w 1247216"/>
                <a:gd name="connsiteY1" fmla="*/ 1339214 h 1339214"/>
                <a:gd name="connsiteX2" fmla="*/ 633806 w 1247216"/>
                <a:gd name="connsiteY2" fmla="*/ 1335404 h 1339214"/>
                <a:gd name="connsiteX3" fmla="*/ 574752 w 1247216"/>
                <a:gd name="connsiteY3" fmla="*/ 1304925 h 1339214"/>
                <a:gd name="connsiteX4" fmla="*/ 563322 w 1247216"/>
                <a:gd name="connsiteY4" fmla="*/ 1305878 h 1339214"/>
                <a:gd name="connsiteX5" fmla="*/ 556654 w 1247216"/>
                <a:gd name="connsiteY5" fmla="*/ 1305878 h 1339214"/>
                <a:gd name="connsiteX6" fmla="*/ 574752 w 1247216"/>
                <a:gd name="connsiteY6" fmla="*/ 1304925 h 1339214"/>
                <a:gd name="connsiteX7" fmla="*/ 609994 w 1247216"/>
                <a:gd name="connsiteY7" fmla="*/ 1303020 h 1339214"/>
                <a:gd name="connsiteX8" fmla="*/ 609042 w 1247216"/>
                <a:gd name="connsiteY8" fmla="*/ 1304925 h 1339214"/>
                <a:gd name="connsiteX9" fmla="*/ 583324 w 1247216"/>
                <a:gd name="connsiteY9" fmla="*/ 1304925 h 1339214"/>
                <a:gd name="connsiteX10" fmla="*/ 609994 w 1247216"/>
                <a:gd name="connsiteY10" fmla="*/ 1303020 h 1339214"/>
                <a:gd name="connsiteX11" fmla="*/ 507124 w 1247216"/>
                <a:gd name="connsiteY11" fmla="*/ 1301115 h 1339214"/>
                <a:gd name="connsiteX12" fmla="*/ 525222 w 1247216"/>
                <a:gd name="connsiteY12" fmla="*/ 1302067 h 1339214"/>
                <a:gd name="connsiteX13" fmla="*/ 507124 w 1247216"/>
                <a:gd name="connsiteY13" fmla="*/ 1301115 h 1339214"/>
                <a:gd name="connsiteX14" fmla="*/ 589992 w 1247216"/>
                <a:gd name="connsiteY14" fmla="*/ 1294447 h 1339214"/>
                <a:gd name="connsiteX15" fmla="*/ 592849 w 1247216"/>
                <a:gd name="connsiteY15" fmla="*/ 1298257 h 1339214"/>
                <a:gd name="connsiteX16" fmla="*/ 581419 w 1247216"/>
                <a:gd name="connsiteY16" fmla="*/ 1298257 h 1339214"/>
                <a:gd name="connsiteX17" fmla="*/ 587134 w 1247216"/>
                <a:gd name="connsiteY17" fmla="*/ 1299210 h 1339214"/>
                <a:gd name="connsiteX18" fmla="*/ 575704 w 1247216"/>
                <a:gd name="connsiteY18" fmla="*/ 1303020 h 1339214"/>
                <a:gd name="connsiteX19" fmla="*/ 577609 w 1247216"/>
                <a:gd name="connsiteY19" fmla="*/ 1301115 h 1339214"/>
                <a:gd name="connsiteX20" fmla="*/ 575704 w 1247216"/>
                <a:gd name="connsiteY20" fmla="*/ 1296352 h 1339214"/>
                <a:gd name="connsiteX21" fmla="*/ 589992 w 1247216"/>
                <a:gd name="connsiteY21" fmla="*/ 1294447 h 1339214"/>
                <a:gd name="connsiteX22" fmla="*/ 568084 w 1247216"/>
                <a:gd name="connsiteY22" fmla="*/ 1293495 h 1339214"/>
                <a:gd name="connsiteX23" fmla="*/ 570941 w 1247216"/>
                <a:gd name="connsiteY23" fmla="*/ 1298257 h 1339214"/>
                <a:gd name="connsiteX24" fmla="*/ 558559 w 1247216"/>
                <a:gd name="connsiteY24" fmla="*/ 1295400 h 1339214"/>
                <a:gd name="connsiteX25" fmla="*/ 556654 w 1247216"/>
                <a:gd name="connsiteY25" fmla="*/ 1298257 h 1339214"/>
                <a:gd name="connsiteX26" fmla="*/ 547129 w 1247216"/>
                <a:gd name="connsiteY26" fmla="*/ 1298257 h 1339214"/>
                <a:gd name="connsiteX27" fmla="*/ 549034 w 1247216"/>
                <a:gd name="connsiteY27" fmla="*/ 1294447 h 1339214"/>
                <a:gd name="connsiteX28" fmla="*/ 568084 w 1247216"/>
                <a:gd name="connsiteY28" fmla="*/ 1293495 h 1339214"/>
                <a:gd name="connsiteX29" fmla="*/ 568084 w 1247216"/>
                <a:gd name="connsiteY29" fmla="*/ 1292542 h 1339214"/>
                <a:gd name="connsiteX30" fmla="*/ 572847 w 1247216"/>
                <a:gd name="connsiteY30" fmla="*/ 1294447 h 1339214"/>
                <a:gd name="connsiteX31" fmla="*/ 568084 w 1247216"/>
                <a:gd name="connsiteY31" fmla="*/ 1292542 h 1339214"/>
                <a:gd name="connsiteX32" fmla="*/ 701434 w 1247216"/>
                <a:gd name="connsiteY32" fmla="*/ 1289684 h 1339214"/>
                <a:gd name="connsiteX33" fmla="*/ 707149 w 1247216"/>
                <a:gd name="connsiteY33" fmla="*/ 1295399 h 1339214"/>
                <a:gd name="connsiteX34" fmla="*/ 704291 w 1247216"/>
                <a:gd name="connsiteY34" fmla="*/ 1297304 h 1339214"/>
                <a:gd name="connsiteX35" fmla="*/ 678574 w 1247216"/>
                <a:gd name="connsiteY35" fmla="*/ 1301114 h 1339214"/>
                <a:gd name="connsiteX36" fmla="*/ 686194 w 1247216"/>
                <a:gd name="connsiteY36" fmla="*/ 1299209 h 1339214"/>
                <a:gd name="connsiteX37" fmla="*/ 696671 w 1247216"/>
                <a:gd name="connsiteY37" fmla="*/ 1292542 h 1339214"/>
                <a:gd name="connsiteX38" fmla="*/ 697624 w 1247216"/>
                <a:gd name="connsiteY38" fmla="*/ 1296352 h 1339214"/>
                <a:gd name="connsiteX39" fmla="*/ 704291 w 1247216"/>
                <a:gd name="connsiteY39" fmla="*/ 1295399 h 1339214"/>
                <a:gd name="connsiteX40" fmla="*/ 701434 w 1247216"/>
                <a:gd name="connsiteY40" fmla="*/ 1289684 h 1339214"/>
                <a:gd name="connsiteX41" fmla="*/ 489741 w 1247216"/>
                <a:gd name="connsiteY41" fmla="*/ 1288970 h 1339214"/>
                <a:gd name="connsiteX42" fmla="*/ 492837 w 1247216"/>
                <a:gd name="connsiteY42" fmla="*/ 1291590 h 1339214"/>
                <a:gd name="connsiteX43" fmla="*/ 485217 w 1247216"/>
                <a:gd name="connsiteY43" fmla="*/ 1290637 h 1339214"/>
                <a:gd name="connsiteX44" fmla="*/ 489741 w 1247216"/>
                <a:gd name="connsiteY44" fmla="*/ 1288970 h 1339214"/>
                <a:gd name="connsiteX45" fmla="*/ 734415 w 1247216"/>
                <a:gd name="connsiteY45" fmla="*/ 1280040 h 1339214"/>
                <a:gd name="connsiteX46" fmla="*/ 737629 w 1247216"/>
                <a:gd name="connsiteY46" fmla="*/ 1281112 h 1339214"/>
                <a:gd name="connsiteX47" fmla="*/ 732867 w 1247216"/>
                <a:gd name="connsiteY47" fmla="*/ 1287779 h 1339214"/>
                <a:gd name="connsiteX48" fmla="*/ 730009 w 1247216"/>
                <a:gd name="connsiteY48" fmla="*/ 1290637 h 1339214"/>
                <a:gd name="connsiteX49" fmla="*/ 729057 w 1247216"/>
                <a:gd name="connsiteY49" fmla="*/ 1281112 h 1339214"/>
                <a:gd name="connsiteX50" fmla="*/ 734415 w 1247216"/>
                <a:gd name="connsiteY50" fmla="*/ 1280040 h 1339214"/>
                <a:gd name="connsiteX51" fmla="*/ 780492 w 1247216"/>
                <a:gd name="connsiteY51" fmla="*/ 1275397 h 1339214"/>
                <a:gd name="connsiteX52" fmla="*/ 769062 w 1247216"/>
                <a:gd name="connsiteY52" fmla="*/ 1283017 h 1339214"/>
                <a:gd name="connsiteX53" fmla="*/ 757632 w 1247216"/>
                <a:gd name="connsiteY53" fmla="*/ 1283969 h 1339214"/>
                <a:gd name="connsiteX54" fmla="*/ 772872 w 1247216"/>
                <a:gd name="connsiteY54" fmla="*/ 1280159 h 1339214"/>
                <a:gd name="connsiteX55" fmla="*/ 766204 w 1247216"/>
                <a:gd name="connsiteY55" fmla="*/ 1279207 h 1339214"/>
                <a:gd name="connsiteX56" fmla="*/ 780492 w 1247216"/>
                <a:gd name="connsiteY56" fmla="*/ 1275397 h 1339214"/>
                <a:gd name="connsiteX57" fmla="*/ 755727 w 1247216"/>
                <a:gd name="connsiteY57" fmla="*/ 1274445 h 1339214"/>
                <a:gd name="connsiteX58" fmla="*/ 749059 w 1247216"/>
                <a:gd name="connsiteY58" fmla="*/ 1279208 h 1339214"/>
                <a:gd name="connsiteX59" fmla="*/ 755727 w 1247216"/>
                <a:gd name="connsiteY59" fmla="*/ 1274445 h 1339214"/>
                <a:gd name="connsiteX60" fmla="*/ 474382 w 1247216"/>
                <a:gd name="connsiteY60" fmla="*/ 1274445 h 1339214"/>
                <a:gd name="connsiteX61" fmla="*/ 479502 w 1247216"/>
                <a:gd name="connsiteY61" fmla="*/ 1276350 h 1339214"/>
                <a:gd name="connsiteX62" fmla="*/ 469977 w 1247216"/>
                <a:gd name="connsiteY62" fmla="*/ 1275397 h 1339214"/>
                <a:gd name="connsiteX63" fmla="*/ 474382 w 1247216"/>
                <a:gd name="connsiteY63" fmla="*/ 1274445 h 1339214"/>
                <a:gd name="connsiteX64" fmla="*/ 564274 w 1247216"/>
                <a:gd name="connsiteY64" fmla="*/ 1260157 h 1339214"/>
                <a:gd name="connsiteX65" fmla="*/ 571894 w 1247216"/>
                <a:gd name="connsiteY65" fmla="*/ 1260157 h 1339214"/>
                <a:gd name="connsiteX66" fmla="*/ 564274 w 1247216"/>
                <a:gd name="connsiteY66" fmla="*/ 1260157 h 1339214"/>
                <a:gd name="connsiteX67" fmla="*/ 386156 w 1247216"/>
                <a:gd name="connsiteY67" fmla="*/ 1259204 h 1339214"/>
                <a:gd name="connsiteX68" fmla="*/ 393776 w 1247216"/>
                <a:gd name="connsiteY68" fmla="*/ 1260157 h 1339214"/>
                <a:gd name="connsiteX69" fmla="*/ 409969 w 1247216"/>
                <a:gd name="connsiteY69" fmla="*/ 1265872 h 1339214"/>
                <a:gd name="connsiteX70" fmla="*/ 425209 w 1247216"/>
                <a:gd name="connsiteY70" fmla="*/ 1269682 h 1339214"/>
                <a:gd name="connsiteX71" fmla="*/ 453784 w 1247216"/>
                <a:gd name="connsiteY71" fmla="*/ 1277302 h 1339214"/>
                <a:gd name="connsiteX72" fmla="*/ 519506 w 1247216"/>
                <a:gd name="connsiteY72" fmla="*/ 1289684 h 1339214"/>
                <a:gd name="connsiteX73" fmla="*/ 524269 w 1247216"/>
                <a:gd name="connsiteY73" fmla="*/ 1287779 h 1339214"/>
                <a:gd name="connsiteX74" fmla="*/ 531889 w 1247216"/>
                <a:gd name="connsiteY74" fmla="*/ 1290637 h 1339214"/>
                <a:gd name="connsiteX75" fmla="*/ 536651 w 1247216"/>
                <a:gd name="connsiteY75" fmla="*/ 1287779 h 1339214"/>
                <a:gd name="connsiteX76" fmla="*/ 551891 w 1247216"/>
                <a:gd name="connsiteY76" fmla="*/ 1289684 h 1339214"/>
                <a:gd name="connsiteX77" fmla="*/ 531889 w 1247216"/>
                <a:gd name="connsiteY77" fmla="*/ 1293494 h 1339214"/>
                <a:gd name="connsiteX78" fmla="*/ 503314 w 1247216"/>
                <a:gd name="connsiteY78" fmla="*/ 1292542 h 1339214"/>
                <a:gd name="connsiteX79" fmla="*/ 501409 w 1247216"/>
                <a:gd name="connsiteY79" fmla="*/ 1294447 h 1339214"/>
                <a:gd name="connsiteX80" fmla="*/ 498551 w 1247216"/>
                <a:gd name="connsiteY80" fmla="*/ 1289684 h 1339214"/>
                <a:gd name="connsiteX81" fmla="*/ 488074 w 1247216"/>
                <a:gd name="connsiteY81" fmla="*/ 1286827 h 1339214"/>
                <a:gd name="connsiteX82" fmla="*/ 484264 w 1247216"/>
                <a:gd name="connsiteY82" fmla="*/ 1288732 h 1339214"/>
                <a:gd name="connsiteX83" fmla="*/ 471881 w 1247216"/>
                <a:gd name="connsiteY83" fmla="*/ 1285874 h 1339214"/>
                <a:gd name="connsiteX84" fmla="*/ 460451 w 1247216"/>
                <a:gd name="connsiteY84" fmla="*/ 1283017 h 1339214"/>
                <a:gd name="connsiteX85" fmla="*/ 438544 w 1247216"/>
                <a:gd name="connsiteY85" fmla="*/ 1278254 h 1339214"/>
                <a:gd name="connsiteX86" fmla="*/ 401396 w 1247216"/>
                <a:gd name="connsiteY86" fmla="*/ 1270634 h 1339214"/>
                <a:gd name="connsiteX87" fmla="*/ 399491 w 1247216"/>
                <a:gd name="connsiteY87" fmla="*/ 1264919 h 1339214"/>
                <a:gd name="connsiteX88" fmla="*/ 394729 w 1247216"/>
                <a:gd name="connsiteY88" fmla="*/ 1263967 h 1339214"/>
                <a:gd name="connsiteX89" fmla="*/ 398539 w 1247216"/>
                <a:gd name="connsiteY89" fmla="*/ 1268729 h 1339214"/>
                <a:gd name="connsiteX90" fmla="*/ 386156 w 1247216"/>
                <a:gd name="connsiteY90" fmla="*/ 1259204 h 1339214"/>
                <a:gd name="connsiteX91" fmla="*/ 316624 w 1247216"/>
                <a:gd name="connsiteY91" fmla="*/ 1254442 h 1339214"/>
                <a:gd name="connsiteX92" fmla="*/ 332817 w 1247216"/>
                <a:gd name="connsiteY92" fmla="*/ 1258252 h 1339214"/>
                <a:gd name="connsiteX93" fmla="*/ 336627 w 1247216"/>
                <a:gd name="connsiteY93" fmla="*/ 1262062 h 1339214"/>
                <a:gd name="connsiteX94" fmla="*/ 342342 w 1247216"/>
                <a:gd name="connsiteY94" fmla="*/ 1260157 h 1339214"/>
                <a:gd name="connsiteX95" fmla="*/ 350914 w 1247216"/>
                <a:gd name="connsiteY95" fmla="*/ 1269682 h 1339214"/>
                <a:gd name="connsiteX96" fmla="*/ 367107 w 1247216"/>
                <a:gd name="connsiteY96" fmla="*/ 1263967 h 1339214"/>
                <a:gd name="connsiteX97" fmla="*/ 392824 w 1247216"/>
                <a:gd name="connsiteY97" fmla="*/ 1271587 h 1339214"/>
                <a:gd name="connsiteX98" fmla="*/ 403302 w 1247216"/>
                <a:gd name="connsiteY98" fmla="*/ 1278255 h 1339214"/>
                <a:gd name="connsiteX99" fmla="*/ 410922 w 1247216"/>
                <a:gd name="connsiteY99" fmla="*/ 1285875 h 1339214"/>
                <a:gd name="connsiteX100" fmla="*/ 391872 w 1247216"/>
                <a:gd name="connsiteY100" fmla="*/ 1299209 h 1339214"/>
                <a:gd name="connsiteX101" fmla="*/ 340437 w 1247216"/>
                <a:gd name="connsiteY101" fmla="*/ 1275397 h 1339214"/>
                <a:gd name="connsiteX102" fmla="*/ 314719 w 1247216"/>
                <a:gd name="connsiteY102" fmla="*/ 1259205 h 1339214"/>
                <a:gd name="connsiteX103" fmla="*/ 316624 w 1247216"/>
                <a:gd name="connsiteY103" fmla="*/ 1254442 h 1339214"/>
                <a:gd name="connsiteX104" fmla="*/ 593325 w 1247216"/>
                <a:gd name="connsiteY104" fmla="*/ 1253251 h 1339214"/>
                <a:gd name="connsiteX105" fmla="*/ 587134 w 1247216"/>
                <a:gd name="connsiteY105" fmla="*/ 1255394 h 1339214"/>
                <a:gd name="connsiteX106" fmla="*/ 568084 w 1247216"/>
                <a:gd name="connsiteY106" fmla="*/ 1253489 h 1339214"/>
                <a:gd name="connsiteX107" fmla="*/ 565226 w 1247216"/>
                <a:gd name="connsiteY107" fmla="*/ 1257299 h 1339214"/>
                <a:gd name="connsiteX108" fmla="*/ 585229 w 1247216"/>
                <a:gd name="connsiteY108" fmla="*/ 1256347 h 1339214"/>
                <a:gd name="connsiteX109" fmla="*/ 608089 w 1247216"/>
                <a:gd name="connsiteY109" fmla="*/ 1255394 h 1339214"/>
                <a:gd name="connsiteX110" fmla="*/ 593325 w 1247216"/>
                <a:gd name="connsiteY110" fmla="*/ 1253251 h 1339214"/>
                <a:gd name="connsiteX111" fmla="*/ 685837 w 1247216"/>
                <a:gd name="connsiteY111" fmla="*/ 1250274 h 1339214"/>
                <a:gd name="connsiteX112" fmla="*/ 676669 w 1247216"/>
                <a:gd name="connsiteY112" fmla="*/ 1253489 h 1339214"/>
                <a:gd name="connsiteX113" fmla="*/ 684289 w 1247216"/>
                <a:gd name="connsiteY113" fmla="*/ 1253489 h 1339214"/>
                <a:gd name="connsiteX114" fmla="*/ 667144 w 1247216"/>
                <a:gd name="connsiteY114" fmla="*/ 1258252 h 1339214"/>
                <a:gd name="connsiteX115" fmla="*/ 665239 w 1247216"/>
                <a:gd name="connsiteY115" fmla="*/ 1255394 h 1339214"/>
                <a:gd name="connsiteX116" fmla="*/ 656666 w 1247216"/>
                <a:gd name="connsiteY116" fmla="*/ 1255394 h 1339214"/>
                <a:gd name="connsiteX117" fmla="*/ 657619 w 1247216"/>
                <a:gd name="connsiteY117" fmla="*/ 1259204 h 1339214"/>
                <a:gd name="connsiteX118" fmla="*/ 645236 w 1247216"/>
                <a:gd name="connsiteY118" fmla="*/ 1256347 h 1339214"/>
                <a:gd name="connsiteX119" fmla="*/ 583324 w 1247216"/>
                <a:gd name="connsiteY119" fmla="*/ 1262062 h 1339214"/>
                <a:gd name="connsiteX120" fmla="*/ 585229 w 1247216"/>
                <a:gd name="connsiteY120" fmla="*/ 1264919 h 1339214"/>
                <a:gd name="connsiteX121" fmla="*/ 572846 w 1247216"/>
                <a:gd name="connsiteY121" fmla="*/ 1265872 h 1339214"/>
                <a:gd name="connsiteX122" fmla="*/ 581419 w 1247216"/>
                <a:gd name="connsiteY122" fmla="*/ 1267777 h 1339214"/>
                <a:gd name="connsiteX123" fmla="*/ 584276 w 1247216"/>
                <a:gd name="connsiteY123" fmla="*/ 1265872 h 1339214"/>
                <a:gd name="connsiteX124" fmla="*/ 629996 w 1247216"/>
                <a:gd name="connsiteY124" fmla="*/ 1266824 h 1339214"/>
                <a:gd name="connsiteX125" fmla="*/ 651904 w 1247216"/>
                <a:gd name="connsiteY125" fmla="*/ 1264919 h 1339214"/>
                <a:gd name="connsiteX126" fmla="*/ 662381 w 1247216"/>
                <a:gd name="connsiteY126" fmla="*/ 1263014 h 1339214"/>
                <a:gd name="connsiteX127" fmla="*/ 664286 w 1247216"/>
                <a:gd name="connsiteY127" fmla="*/ 1262062 h 1339214"/>
                <a:gd name="connsiteX128" fmla="*/ 664286 w 1247216"/>
                <a:gd name="connsiteY128" fmla="*/ 1264919 h 1339214"/>
                <a:gd name="connsiteX129" fmla="*/ 710006 w 1247216"/>
                <a:gd name="connsiteY129" fmla="*/ 1259204 h 1339214"/>
                <a:gd name="connsiteX130" fmla="*/ 671906 w 1247216"/>
                <a:gd name="connsiteY130" fmla="*/ 1261109 h 1339214"/>
                <a:gd name="connsiteX131" fmla="*/ 698576 w 1247216"/>
                <a:gd name="connsiteY131" fmla="*/ 1256347 h 1339214"/>
                <a:gd name="connsiteX132" fmla="*/ 695719 w 1247216"/>
                <a:gd name="connsiteY132" fmla="*/ 1250632 h 1339214"/>
                <a:gd name="connsiteX133" fmla="*/ 685837 w 1247216"/>
                <a:gd name="connsiteY133" fmla="*/ 1250274 h 1339214"/>
                <a:gd name="connsiteX134" fmla="*/ 614756 w 1247216"/>
                <a:gd name="connsiteY134" fmla="*/ 1247774 h 1339214"/>
                <a:gd name="connsiteX135" fmla="*/ 572846 w 1247216"/>
                <a:gd name="connsiteY135" fmla="*/ 1250632 h 1339214"/>
                <a:gd name="connsiteX136" fmla="*/ 599516 w 1247216"/>
                <a:gd name="connsiteY136" fmla="*/ 1250632 h 1339214"/>
                <a:gd name="connsiteX137" fmla="*/ 620471 w 1247216"/>
                <a:gd name="connsiteY137" fmla="*/ 1248727 h 1339214"/>
                <a:gd name="connsiteX138" fmla="*/ 614756 w 1247216"/>
                <a:gd name="connsiteY138" fmla="*/ 1247774 h 1339214"/>
                <a:gd name="connsiteX139" fmla="*/ 508076 w 1247216"/>
                <a:gd name="connsiteY139" fmla="*/ 1246822 h 1339214"/>
                <a:gd name="connsiteX140" fmla="*/ 514744 w 1247216"/>
                <a:gd name="connsiteY140" fmla="*/ 1249679 h 1339214"/>
                <a:gd name="connsiteX141" fmla="*/ 513791 w 1247216"/>
                <a:gd name="connsiteY141" fmla="*/ 1246822 h 1339214"/>
                <a:gd name="connsiteX142" fmla="*/ 508076 w 1247216"/>
                <a:gd name="connsiteY142" fmla="*/ 1246822 h 1339214"/>
                <a:gd name="connsiteX143" fmla="*/ 679526 w 1247216"/>
                <a:gd name="connsiteY143" fmla="*/ 1245869 h 1339214"/>
                <a:gd name="connsiteX144" fmla="*/ 661429 w 1247216"/>
                <a:gd name="connsiteY144" fmla="*/ 1249679 h 1339214"/>
                <a:gd name="connsiteX145" fmla="*/ 674764 w 1247216"/>
                <a:gd name="connsiteY145" fmla="*/ 1250632 h 1339214"/>
                <a:gd name="connsiteX146" fmla="*/ 679526 w 1247216"/>
                <a:gd name="connsiteY146" fmla="*/ 1245869 h 1339214"/>
                <a:gd name="connsiteX147" fmla="*/ 625234 w 1247216"/>
                <a:gd name="connsiteY147" fmla="*/ 1245869 h 1339214"/>
                <a:gd name="connsiteX148" fmla="*/ 654761 w 1247216"/>
                <a:gd name="connsiteY148" fmla="*/ 1246822 h 1339214"/>
                <a:gd name="connsiteX149" fmla="*/ 625234 w 1247216"/>
                <a:gd name="connsiteY149" fmla="*/ 1245869 h 1339214"/>
                <a:gd name="connsiteX150" fmla="*/ 551891 w 1247216"/>
                <a:gd name="connsiteY150" fmla="*/ 1244917 h 1339214"/>
                <a:gd name="connsiteX151" fmla="*/ 529984 w 1247216"/>
                <a:gd name="connsiteY151" fmla="*/ 1245869 h 1339214"/>
                <a:gd name="connsiteX152" fmla="*/ 557606 w 1247216"/>
                <a:gd name="connsiteY152" fmla="*/ 1253489 h 1339214"/>
                <a:gd name="connsiteX153" fmla="*/ 554749 w 1247216"/>
                <a:gd name="connsiteY153" fmla="*/ 1256347 h 1339214"/>
                <a:gd name="connsiteX154" fmla="*/ 561416 w 1247216"/>
                <a:gd name="connsiteY154" fmla="*/ 1253489 h 1339214"/>
                <a:gd name="connsiteX155" fmla="*/ 549986 w 1247216"/>
                <a:gd name="connsiteY155" fmla="*/ 1247774 h 1339214"/>
                <a:gd name="connsiteX156" fmla="*/ 557606 w 1247216"/>
                <a:gd name="connsiteY156" fmla="*/ 1247774 h 1339214"/>
                <a:gd name="connsiteX157" fmla="*/ 551891 w 1247216"/>
                <a:gd name="connsiteY157" fmla="*/ 1244917 h 1339214"/>
                <a:gd name="connsiteX158" fmla="*/ 255664 w 1247216"/>
                <a:gd name="connsiteY158" fmla="*/ 1244917 h 1339214"/>
                <a:gd name="connsiteX159" fmla="*/ 268047 w 1247216"/>
                <a:gd name="connsiteY159" fmla="*/ 1249680 h 1339214"/>
                <a:gd name="connsiteX160" fmla="*/ 268047 w 1247216"/>
                <a:gd name="connsiteY160" fmla="*/ 1245870 h 1339214"/>
                <a:gd name="connsiteX161" fmla="*/ 278524 w 1247216"/>
                <a:gd name="connsiteY161" fmla="*/ 1251584 h 1339214"/>
                <a:gd name="connsiteX162" fmla="*/ 274714 w 1247216"/>
                <a:gd name="connsiteY162" fmla="*/ 1247775 h 1339214"/>
                <a:gd name="connsiteX163" fmla="*/ 283286 w 1247216"/>
                <a:gd name="connsiteY163" fmla="*/ 1248727 h 1339214"/>
                <a:gd name="connsiteX164" fmla="*/ 280429 w 1247216"/>
                <a:gd name="connsiteY164" fmla="*/ 1251584 h 1339214"/>
                <a:gd name="connsiteX165" fmla="*/ 286144 w 1247216"/>
                <a:gd name="connsiteY165" fmla="*/ 1257300 h 1339214"/>
                <a:gd name="connsiteX166" fmla="*/ 282334 w 1247216"/>
                <a:gd name="connsiteY166" fmla="*/ 1258252 h 1339214"/>
                <a:gd name="connsiteX167" fmla="*/ 263284 w 1247216"/>
                <a:gd name="connsiteY167" fmla="*/ 1251584 h 1339214"/>
                <a:gd name="connsiteX168" fmla="*/ 255664 w 1247216"/>
                <a:gd name="connsiteY168" fmla="*/ 1244917 h 1339214"/>
                <a:gd name="connsiteX169" fmla="*/ 659524 w 1247216"/>
                <a:gd name="connsiteY169" fmla="*/ 1243964 h 1339214"/>
                <a:gd name="connsiteX170" fmla="*/ 655714 w 1247216"/>
                <a:gd name="connsiteY170" fmla="*/ 1246822 h 1339214"/>
                <a:gd name="connsiteX171" fmla="*/ 661429 w 1247216"/>
                <a:gd name="connsiteY171" fmla="*/ 1246822 h 1339214"/>
                <a:gd name="connsiteX172" fmla="*/ 659524 w 1247216"/>
                <a:gd name="connsiteY172" fmla="*/ 1243964 h 1339214"/>
                <a:gd name="connsiteX173" fmla="*/ 741439 w 1247216"/>
                <a:gd name="connsiteY173" fmla="*/ 1242059 h 1339214"/>
                <a:gd name="connsiteX174" fmla="*/ 730961 w 1247216"/>
                <a:gd name="connsiteY174" fmla="*/ 1243012 h 1339214"/>
                <a:gd name="connsiteX175" fmla="*/ 732866 w 1247216"/>
                <a:gd name="connsiteY175" fmla="*/ 1245869 h 1339214"/>
                <a:gd name="connsiteX176" fmla="*/ 741439 w 1247216"/>
                <a:gd name="connsiteY176" fmla="*/ 1242059 h 1339214"/>
                <a:gd name="connsiteX177" fmla="*/ 706196 w 1247216"/>
                <a:gd name="connsiteY177" fmla="*/ 1240154 h 1339214"/>
                <a:gd name="connsiteX178" fmla="*/ 685241 w 1247216"/>
                <a:gd name="connsiteY178" fmla="*/ 1244917 h 1339214"/>
                <a:gd name="connsiteX179" fmla="*/ 706196 w 1247216"/>
                <a:gd name="connsiteY179" fmla="*/ 1245869 h 1339214"/>
                <a:gd name="connsiteX180" fmla="*/ 706196 w 1247216"/>
                <a:gd name="connsiteY180" fmla="*/ 1240154 h 1339214"/>
                <a:gd name="connsiteX181" fmla="*/ 687146 w 1247216"/>
                <a:gd name="connsiteY181" fmla="*/ 1225867 h 1339214"/>
                <a:gd name="connsiteX182" fmla="*/ 664286 w 1247216"/>
                <a:gd name="connsiteY182" fmla="*/ 1230629 h 1339214"/>
                <a:gd name="connsiteX183" fmla="*/ 652856 w 1247216"/>
                <a:gd name="connsiteY183" fmla="*/ 1238249 h 1339214"/>
                <a:gd name="connsiteX184" fmla="*/ 669049 w 1247216"/>
                <a:gd name="connsiteY184" fmla="*/ 1234439 h 1339214"/>
                <a:gd name="connsiteX185" fmla="*/ 688099 w 1247216"/>
                <a:gd name="connsiteY185" fmla="*/ 1230629 h 1339214"/>
                <a:gd name="connsiteX186" fmla="*/ 687146 w 1247216"/>
                <a:gd name="connsiteY186" fmla="*/ 1232534 h 1339214"/>
                <a:gd name="connsiteX187" fmla="*/ 687146 w 1247216"/>
                <a:gd name="connsiteY187" fmla="*/ 1225867 h 1339214"/>
                <a:gd name="connsiteX188" fmla="*/ 376632 w 1247216"/>
                <a:gd name="connsiteY188" fmla="*/ 1218247 h 1339214"/>
                <a:gd name="connsiteX189" fmla="*/ 398540 w 1247216"/>
                <a:gd name="connsiteY189" fmla="*/ 1223962 h 1339214"/>
                <a:gd name="connsiteX190" fmla="*/ 393777 w 1247216"/>
                <a:gd name="connsiteY190" fmla="*/ 1223962 h 1339214"/>
                <a:gd name="connsiteX191" fmla="*/ 394729 w 1247216"/>
                <a:gd name="connsiteY191" fmla="*/ 1226820 h 1339214"/>
                <a:gd name="connsiteX192" fmla="*/ 372822 w 1247216"/>
                <a:gd name="connsiteY192" fmla="*/ 1220152 h 1339214"/>
                <a:gd name="connsiteX193" fmla="*/ 376632 w 1247216"/>
                <a:gd name="connsiteY193" fmla="*/ 1218247 h 1339214"/>
                <a:gd name="connsiteX194" fmla="*/ 400325 w 1247216"/>
                <a:gd name="connsiteY194" fmla="*/ 1217532 h 1339214"/>
                <a:gd name="connsiteX195" fmla="*/ 396634 w 1247216"/>
                <a:gd name="connsiteY195" fmla="*/ 1218247 h 1339214"/>
                <a:gd name="connsiteX196" fmla="*/ 406159 w 1247216"/>
                <a:gd name="connsiteY196" fmla="*/ 1221104 h 1339214"/>
                <a:gd name="connsiteX197" fmla="*/ 400325 w 1247216"/>
                <a:gd name="connsiteY197" fmla="*/ 1217532 h 1339214"/>
                <a:gd name="connsiteX198" fmla="*/ 907174 w 1247216"/>
                <a:gd name="connsiteY198" fmla="*/ 1215389 h 1339214"/>
                <a:gd name="connsiteX199" fmla="*/ 895744 w 1247216"/>
                <a:gd name="connsiteY199" fmla="*/ 1223962 h 1339214"/>
                <a:gd name="connsiteX200" fmla="*/ 891934 w 1247216"/>
                <a:gd name="connsiteY200" fmla="*/ 1223962 h 1339214"/>
                <a:gd name="connsiteX201" fmla="*/ 907174 w 1247216"/>
                <a:gd name="connsiteY201" fmla="*/ 1215389 h 1339214"/>
                <a:gd name="connsiteX202" fmla="*/ 327101 w 1247216"/>
                <a:gd name="connsiteY202" fmla="*/ 1215389 h 1339214"/>
                <a:gd name="connsiteX203" fmla="*/ 329959 w 1247216"/>
                <a:gd name="connsiteY203" fmla="*/ 1218247 h 1339214"/>
                <a:gd name="connsiteX204" fmla="*/ 343294 w 1247216"/>
                <a:gd name="connsiteY204" fmla="*/ 1225866 h 1339214"/>
                <a:gd name="connsiteX205" fmla="*/ 341389 w 1247216"/>
                <a:gd name="connsiteY205" fmla="*/ 1225866 h 1339214"/>
                <a:gd name="connsiteX206" fmla="*/ 340436 w 1247216"/>
                <a:gd name="connsiteY206" fmla="*/ 1227771 h 1339214"/>
                <a:gd name="connsiteX207" fmla="*/ 327101 w 1247216"/>
                <a:gd name="connsiteY207" fmla="*/ 1215389 h 1339214"/>
                <a:gd name="connsiteX208" fmla="*/ 750964 w 1247216"/>
                <a:gd name="connsiteY208" fmla="*/ 1214437 h 1339214"/>
                <a:gd name="connsiteX209" fmla="*/ 743344 w 1247216"/>
                <a:gd name="connsiteY209" fmla="*/ 1217294 h 1339214"/>
                <a:gd name="connsiteX210" fmla="*/ 750964 w 1247216"/>
                <a:gd name="connsiteY210" fmla="*/ 1214437 h 1339214"/>
                <a:gd name="connsiteX211" fmla="*/ 782396 w 1247216"/>
                <a:gd name="connsiteY211" fmla="*/ 1212532 h 1339214"/>
                <a:gd name="connsiteX212" fmla="*/ 771919 w 1247216"/>
                <a:gd name="connsiteY212" fmla="*/ 1217294 h 1339214"/>
                <a:gd name="connsiteX213" fmla="*/ 782396 w 1247216"/>
                <a:gd name="connsiteY213" fmla="*/ 1212532 h 1339214"/>
                <a:gd name="connsiteX214" fmla="*/ 359486 w 1247216"/>
                <a:gd name="connsiteY214" fmla="*/ 1212532 h 1339214"/>
                <a:gd name="connsiteX215" fmla="*/ 364249 w 1247216"/>
                <a:gd name="connsiteY215" fmla="*/ 1212532 h 1339214"/>
                <a:gd name="connsiteX216" fmla="*/ 374726 w 1247216"/>
                <a:gd name="connsiteY216" fmla="*/ 1217295 h 1339214"/>
                <a:gd name="connsiteX217" fmla="*/ 361391 w 1247216"/>
                <a:gd name="connsiteY217" fmla="*/ 1215390 h 1339214"/>
                <a:gd name="connsiteX218" fmla="*/ 359486 w 1247216"/>
                <a:gd name="connsiteY218" fmla="*/ 1212532 h 1339214"/>
                <a:gd name="connsiteX219" fmla="*/ 806804 w 1247216"/>
                <a:gd name="connsiteY219" fmla="*/ 1209317 h 1339214"/>
                <a:gd name="connsiteX220" fmla="*/ 799541 w 1247216"/>
                <a:gd name="connsiteY220" fmla="*/ 1211579 h 1339214"/>
                <a:gd name="connsiteX221" fmla="*/ 796684 w 1247216"/>
                <a:gd name="connsiteY221" fmla="*/ 1216342 h 1339214"/>
                <a:gd name="connsiteX222" fmla="*/ 796684 w 1247216"/>
                <a:gd name="connsiteY222" fmla="*/ 1212532 h 1339214"/>
                <a:gd name="connsiteX223" fmla="*/ 780491 w 1247216"/>
                <a:gd name="connsiteY223" fmla="*/ 1219199 h 1339214"/>
                <a:gd name="connsiteX224" fmla="*/ 788111 w 1247216"/>
                <a:gd name="connsiteY224" fmla="*/ 1219199 h 1339214"/>
                <a:gd name="connsiteX225" fmla="*/ 768109 w 1247216"/>
                <a:gd name="connsiteY225" fmla="*/ 1223962 h 1339214"/>
                <a:gd name="connsiteX226" fmla="*/ 769061 w 1247216"/>
                <a:gd name="connsiteY226" fmla="*/ 1226819 h 1339214"/>
                <a:gd name="connsiteX227" fmla="*/ 758584 w 1247216"/>
                <a:gd name="connsiteY227" fmla="*/ 1226819 h 1339214"/>
                <a:gd name="connsiteX228" fmla="*/ 729056 w 1247216"/>
                <a:gd name="connsiteY228" fmla="*/ 1236344 h 1339214"/>
                <a:gd name="connsiteX229" fmla="*/ 727151 w 1247216"/>
                <a:gd name="connsiteY229" fmla="*/ 1233487 h 1339214"/>
                <a:gd name="connsiteX230" fmla="*/ 720484 w 1247216"/>
                <a:gd name="connsiteY230" fmla="*/ 1237297 h 1339214"/>
                <a:gd name="connsiteX231" fmla="*/ 728104 w 1247216"/>
                <a:gd name="connsiteY231" fmla="*/ 1237297 h 1339214"/>
                <a:gd name="connsiteX232" fmla="*/ 710959 w 1247216"/>
                <a:gd name="connsiteY232" fmla="*/ 1242059 h 1339214"/>
                <a:gd name="connsiteX233" fmla="*/ 716674 w 1247216"/>
                <a:gd name="connsiteY233" fmla="*/ 1247774 h 1339214"/>
                <a:gd name="connsiteX234" fmla="*/ 718579 w 1247216"/>
                <a:gd name="connsiteY234" fmla="*/ 1242059 h 1339214"/>
                <a:gd name="connsiteX235" fmla="*/ 727151 w 1247216"/>
                <a:gd name="connsiteY235" fmla="*/ 1241107 h 1339214"/>
                <a:gd name="connsiteX236" fmla="*/ 721436 w 1247216"/>
                <a:gd name="connsiteY236" fmla="*/ 1241107 h 1339214"/>
                <a:gd name="connsiteX237" fmla="*/ 771919 w 1247216"/>
                <a:gd name="connsiteY237" fmla="*/ 1230629 h 1339214"/>
                <a:gd name="connsiteX238" fmla="*/ 811924 w 1247216"/>
                <a:gd name="connsiteY238" fmla="*/ 1210627 h 1339214"/>
                <a:gd name="connsiteX239" fmla="*/ 806804 w 1247216"/>
                <a:gd name="connsiteY239" fmla="*/ 1209317 h 1339214"/>
                <a:gd name="connsiteX240" fmla="*/ 354724 w 1247216"/>
                <a:gd name="connsiteY240" fmla="*/ 1206817 h 1339214"/>
                <a:gd name="connsiteX241" fmla="*/ 359486 w 1247216"/>
                <a:gd name="connsiteY241" fmla="*/ 1209675 h 1339214"/>
                <a:gd name="connsiteX242" fmla="*/ 357581 w 1247216"/>
                <a:gd name="connsiteY242" fmla="*/ 1211580 h 1339214"/>
                <a:gd name="connsiteX243" fmla="*/ 354724 w 1247216"/>
                <a:gd name="connsiteY243" fmla="*/ 1206817 h 1339214"/>
                <a:gd name="connsiteX244" fmla="*/ 653809 w 1247216"/>
                <a:gd name="connsiteY244" fmla="*/ 1205864 h 1339214"/>
                <a:gd name="connsiteX245" fmla="*/ 636664 w 1247216"/>
                <a:gd name="connsiteY245" fmla="*/ 1208722 h 1339214"/>
                <a:gd name="connsiteX246" fmla="*/ 639521 w 1247216"/>
                <a:gd name="connsiteY246" fmla="*/ 1212532 h 1339214"/>
                <a:gd name="connsiteX247" fmla="*/ 633806 w 1247216"/>
                <a:gd name="connsiteY247" fmla="*/ 1211579 h 1339214"/>
                <a:gd name="connsiteX248" fmla="*/ 633806 w 1247216"/>
                <a:gd name="connsiteY248" fmla="*/ 1206817 h 1339214"/>
                <a:gd name="connsiteX249" fmla="*/ 609994 w 1247216"/>
                <a:gd name="connsiteY249" fmla="*/ 1213484 h 1339214"/>
                <a:gd name="connsiteX250" fmla="*/ 622376 w 1247216"/>
                <a:gd name="connsiteY250" fmla="*/ 1213484 h 1339214"/>
                <a:gd name="connsiteX251" fmla="*/ 619026 w 1247216"/>
                <a:gd name="connsiteY251" fmla="*/ 1215159 h 1339214"/>
                <a:gd name="connsiteX252" fmla="*/ 611899 w 1247216"/>
                <a:gd name="connsiteY252" fmla="*/ 1215389 h 1339214"/>
                <a:gd name="connsiteX253" fmla="*/ 621424 w 1247216"/>
                <a:gd name="connsiteY253" fmla="*/ 1216342 h 1339214"/>
                <a:gd name="connsiteX254" fmla="*/ 618566 w 1247216"/>
                <a:gd name="connsiteY254" fmla="*/ 1215389 h 1339214"/>
                <a:gd name="connsiteX255" fmla="*/ 619026 w 1247216"/>
                <a:gd name="connsiteY255" fmla="*/ 1215159 h 1339214"/>
                <a:gd name="connsiteX256" fmla="*/ 641426 w 1247216"/>
                <a:gd name="connsiteY256" fmla="*/ 1214437 h 1339214"/>
                <a:gd name="connsiteX257" fmla="*/ 655714 w 1247216"/>
                <a:gd name="connsiteY257" fmla="*/ 1212532 h 1339214"/>
                <a:gd name="connsiteX258" fmla="*/ 669049 w 1247216"/>
                <a:gd name="connsiteY258" fmla="*/ 1210627 h 1339214"/>
                <a:gd name="connsiteX259" fmla="*/ 650951 w 1247216"/>
                <a:gd name="connsiteY259" fmla="*/ 1210627 h 1339214"/>
                <a:gd name="connsiteX260" fmla="*/ 662381 w 1247216"/>
                <a:gd name="connsiteY260" fmla="*/ 1205864 h 1339214"/>
                <a:gd name="connsiteX261" fmla="*/ 653809 w 1247216"/>
                <a:gd name="connsiteY261" fmla="*/ 1205864 h 1339214"/>
                <a:gd name="connsiteX262" fmla="*/ 949084 w 1247216"/>
                <a:gd name="connsiteY262" fmla="*/ 1204912 h 1339214"/>
                <a:gd name="connsiteX263" fmla="*/ 951941 w 1247216"/>
                <a:gd name="connsiteY263" fmla="*/ 1205864 h 1339214"/>
                <a:gd name="connsiteX264" fmla="*/ 941464 w 1247216"/>
                <a:gd name="connsiteY264" fmla="*/ 1213485 h 1339214"/>
                <a:gd name="connsiteX265" fmla="*/ 945274 w 1247216"/>
                <a:gd name="connsiteY265" fmla="*/ 1207770 h 1339214"/>
                <a:gd name="connsiteX266" fmla="*/ 949084 w 1247216"/>
                <a:gd name="connsiteY266" fmla="*/ 1204912 h 1339214"/>
                <a:gd name="connsiteX267" fmla="*/ 330187 w 1247216"/>
                <a:gd name="connsiteY267" fmla="*/ 1204767 h 1339214"/>
                <a:gd name="connsiteX268" fmla="*/ 333997 w 1247216"/>
                <a:gd name="connsiteY268" fmla="*/ 1206778 h 1339214"/>
                <a:gd name="connsiteX269" fmla="*/ 331864 w 1247216"/>
                <a:gd name="connsiteY269" fmla="*/ 1205864 h 1339214"/>
                <a:gd name="connsiteX270" fmla="*/ 392824 w 1247216"/>
                <a:gd name="connsiteY270" fmla="*/ 1196578 h 1339214"/>
                <a:gd name="connsiteX271" fmla="*/ 398539 w 1247216"/>
                <a:gd name="connsiteY271" fmla="*/ 1199198 h 1339214"/>
                <a:gd name="connsiteX272" fmla="*/ 399491 w 1247216"/>
                <a:gd name="connsiteY272" fmla="*/ 1201102 h 1339214"/>
                <a:gd name="connsiteX273" fmla="*/ 389966 w 1247216"/>
                <a:gd name="connsiteY273" fmla="*/ 1198245 h 1339214"/>
                <a:gd name="connsiteX274" fmla="*/ 392824 w 1247216"/>
                <a:gd name="connsiteY274" fmla="*/ 1196578 h 1339214"/>
                <a:gd name="connsiteX275" fmla="*/ 448069 w 1247216"/>
                <a:gd name="connsiteY275" fmla="*/ 1196339 h 1339214"/>
                <a:gd name="connsiteX276" fmla="*/ 449021 w 1247216"/>
                <a:gd name="connsiteY276" fmla="*/ 1197291 h 1339214"/>
                <a:gd name="connsiteX277" fmla="*/ 448069 w 1247216"/>
                <a:gd name="connsiteY277" fmla="*/ 1198244 h 1339214"/>
                <a:gd name="connsiteX278" fmla="*/ 448069 w 1247216"/>
                <a:gd name="connsiteY278" fmla="*/ 1196339 h 1339214"/>
                <a:gd name="connsiteX279" fmla="*/ 398539 w 1247216"/>
                <a:gd name="connsiteY279" fmla="*/ 1195387 h 1339214"/>
                <a:gd name="connsiteX280" fmla="*/ 403302 w 1247216"/>
                <a:gd name="connsiteY280" fmla="*/ 1196339 h 1339214"/>
                <a:gd name="connsiteX281" fmla="*/ 404254 w 1247216"/>
                <a:gd name="connsiteY281" fmla="*/ 1196339 h 1339214"/>
                <a:gd name="connsiteX282" fmla="*/ 407111 w 1247216"/>
                <a:gd name="connsiteY282" fmla="*/ 1198244 h 1339214"/>
                <a:gd name="connsiteX283" fmla="*/ 404254 w 1247216"/>
                <a:gd name="connsiteY283" fmla="*/ 1199197 h 1339214"/>
                <a:gd name="connsiteX284" fmla="*/ 403302 w 1247216"/>
                <a:gd name="connsiteY284" fmla="*/ 1198244 h 1339214"/>
                <a:gd name="connsiteX285" fmla="*/ 399491 w 1247216"/>
                <a:gd name="connsiteY285" fmla="*/ 1197292 h 1339214"/>
                <a:gd name="connsiteX286" fmla="*/ 398539 w 1247216"/>
                <a:gd name="connsiteY286" fmla="*/ 1195387 h 1339214"/>
                <a:gd name="connsiteX287" fmla="*/ 730009 w 1247216"/>
                <a:gd name="connsiteY287" fmla="*/ 1193482 h 1339214"/>
                <a:gd name="connsiteX288" fmla="*/ 710959 w 1247216"/>
                <a:gd name="connsiteY288" fmla="*/ 1198244 h 1339214"/>
                <a:gd name="connsiteX289" fmla="*/ 693814 w 1247216"/>
                <a:gd name="connsiteY289" fmla="*/ 1200149 h 1339214"/>
                <a:gd name="connsiteX290" fmla="*/ 665239 w 1247216"/>
                <a:gd name="connsiteY290" fmla="*/ 1208722 h 1339214"/>
                <a:gd name="connsiteX291" fmla="*/ 674764 w 1247216"/>
                <a:gd name="connsiteY291" fmla="*/ 1207769 h 1339214"/>
                <a:gd name="connsiteX292" fmla="*/ 673811 w 1247216"/>
                <a:gd name="connsiteY292" fmla="*/ 1211579 h 1339214"/>
                <a:gd name="connsiteX293" fmla="*/ 682384 w 1247216"/>
                <a:gd name="connsiteY293" fmla="*/ 1210627 h 1339214"/>
                <a:gd name="connsiteX294" fmla="*/ 677621 w 1247216"/>
                <a:gd name="connsiteY294" fmla="*/ 1207769 h 1339214"/>
                <a:gd name="connsiteX295" fmla="*/ 705244 w 1247216"/>
                <a:gd name="connsiteY295" fmla="*/ 1203959 h 1339214"/>
                <a:gd name="connsiteX296" fmla="*/ 712864 w 1247216"/>
                <a:gd name="connsiteY296" fmla="*/ 1202054 h 1339214"/>
                <a:gd name="connsiteX297" fmla="*/ 719531 w 1247216"/>
                <a:gd name="connsiteY297" fmla="*/ 1200149 h 1339214"/>
                <a:gd name="connsiteX298" fmla="*/ 731914 w 1247216"/>
                <a:gd name="connsiteY298" fmla="*/ 1195387 h 1339214"/>
                <a:gd name="connsiteX299" fmla="*/ 730009 w 1247216"/>
                <a:gd name="connsiteY299" fmla="*/ 1193482 h 1339214"/>
                <a:gd name="connsiteX300" fmla="*/ 354367 w 1247216"/>
                <a:gd name="connsiteY300" fmla="*/ 1190982 h 1339214"/>
                <a:gd name="connsiteX301" fmla="*/ 350914 w 1247216"/>
                <a:gd name="connsiteY301" fmla="*/ 1191577 h 1339214"/>
                <a:gd name="connsiteX302" fmla="*/ 358534 w 1247216"/>
                <a:gd name="connsiteY302" fmla="*/ 1192529 h 1339214"/>
                <a:gd name="connsiteX303" fmla="*/ 354367 w 1247216"/>
                <a:gd name="connsiteY303" fmla="*/ 1190982 h 1339214"/>
                <a:gd name="connsiteX304" fmla="*/ 379489 w 1247216"/>
                <a:gd name="connsiteY304" fmla="*/ 1188720 h 1339214"/>
                <a:gd name="connsiteX305" fmla="*/ 380441 w 1247216"/>
                <a:gd name="connsiteY305" fmla="*/ 1189672 h 1339214"/>
                <a:gd name="connsiteX306" fmla="*/ 379489 w 1247216"/>
                <a:gd name="connsiteY306" fmla="*/ 1190625 h 1339214"/>
                <a:gd name="connsiteX307" fmla="*/ 378536 w 1247216"/>
                <a:gd name="connsiteY307" fmla="*/ 1189672 h 1339214"/>
                <a:gd name="connsiteX308" fmla="*/ 379489 w 1247216"/>
                <a:gd name="connsiteY308" fmla="*/ 1188720 h 1339214"/>
                <a:gd name="connsiteX309" fmla="*/ 913841 w 1247216"/>
                <a:gd name="connsiteY309" fmla="*/ 1186814 h 1339214"/>
                <a:gd name="connsiteX310" fmla="*/ 904316 w 1247216"/>
                <a:gd name="connsiteY310" fmla="*/ 1195387 h 1339214"/>
                <a:gd name="connsiteX311" fmla="*/ 913841 w 1247216"/>
                <a:gd name="connsiteY311" fmla="*/ 1186814 h 1339214"/>
                <a:gd name="connsiteX312" fmla="*/ 944864 w 1247216"/>
                <a:gd name="connsiteY312" fmla="*/ 1185090 h 1339214"/>
                <a:gd name="connsiteX313" fmla="*/ 947179 w 1247216"/>
                <a:gd name="connsiteY313" fmla="*/ 1185862 h 1339214"/>
                <a:gd name="connsiteX314" fmla="*/ 946226 w 1247216"/>
                <a:gd name="connsiteY314" fmla="*/ 1186814 h 1339214"/>
                <a:gd name="connsiteX315" fmla="*/ 939559 w 1247216"/>
                <a:gd name="connsiteY315" fmla="*/ 1188719 h 1339214"/>
                <a:gd name="connsiteX316" fmla="*/ 941124 w 1247216"/>
                <a:gd name="connsiteY316" fmla="*/ 1187467 h 1339214"/>
                <a:gd name="connsiteX317" fmla="*/ 452831 w 1247216"/>
                <a:gd name="connsiteY317" fmla="*/ 1184909 h 1339214"/>
                <a:gd name="connsiteX318" fmla="*/ 465214 w 1247216"/>
                <a:gd name="connsiteY318" fmla="*/ 1185862 h 1339214"/>
                <a:gd name="connsiteX319" fmla="*/ 464261 w 1247216"/>
                <a:gd name="connsiteY319" fmla="*/ 1187767 h 1339214"/>
                <a:gd name="connsiteX320" fmla="*/ 452831 w 1247216"/>
                <a:gd name="connsiteY320" fmla="*/ 1184909 h 1339214"/>
                <a:gd name="connsiteX321" fmla="*/ 277056 w 1247216"/>
                <a:gd name="connsiteY321" fmla="*/ 1174714 h 1339214"/>
                <a:gd name="connsiteX322" fmla="*/ 284001 w 1247216"/>
                <a:gd name="connsiteY322" fmla="*/ 1179194 h 1339214"/>
                <a:gd name="connsiteX323" fmla="*/ 289954 w 1247216"/>
                <a:gd name="connsiteY323" fmla="*/ 1181099 h 1339214"/>
                <a:gd name="connsiteX324" fmla="*/ 296621 w 1247216"/>
                <a:gd name="connsiteY324" fmla="*/ 1187767 h 1339214"/>
                <a:gd name="connsiteX325" fmla="*/ 299479 w 1247216"/>
                <a:gd name="connsiteY325" fmla="*/ 1188719 h 1339214"/>
                <a:gd name="connsiteX326" fmla="*/ 302336 w 1247216"/>
                <a:gd name="connsiteY326" fmla="*/ 1185862 h 1339214"/>
                <a:gd name="connsiteX327" fmla="*/ 307099 w 1247216"/>
                <a:gd name="connsiteY327" fmla="*/ 1189672 h 1339214"/>
                <a:gd name="connsiteX328" fmla="*/ 330187 w 1247216"/>
                <a:gd name="connsiteY328" fmla="*/ 1204767 h 1339214"/>
                <a:gd name="connsiteX329" fmla="*/ 322339 w 1247216"/>
                <a:gd name="connsiteY329" fmla="*/ 1200625 h 1339214"/>
                <a:gd name="connsiteX330" fmla="*/ 305194 w 1247216"/>
                <a:gd name="connsiteY330" fmla="*/ 1197292 h 1339214"/>
                <a:gd name="connsiteX331" fmla="*/ 296621 w 1247216"/>
                <a:gd name="connsiteY331" fmla="*/ 1193482 h 1339214"/>
                <a:gd name="connsiteX332" fmla="*/ 269951 w 1247216"/>
                <a:gd name="connsiteY332" fmla="*/ 1175384 h 1339214"/>
                <a:gd name="connsiteX333" fmla="*/ 277571 w 1247216"/>
                <a:gd name="connsiteY333" fmla="*/ 1177289 h 1339214"/>
                <a:gd name="connsiteX334" fmla="*/ 946226 w 1247216"/>
                <a:gd name="connsiteY334" fmla="*/ 1171574 h 1339214"/>
                <a:gd name="connsiteX335" fmla="*/ 941464 w 1247216"/>
                <a:gd name="connsiteY335" fmla="*/ 1174432 h 1339214"/>
                <a:gd name="connsiteX336" fmla="*/ 947179 w 1247216"/>
                <a:gd name="connsiteY336" fmla="*/ 1173479 h 1339214"/>
                <a:gd name="connsiteX337" fmla="*/ 273966 w 1247216"/>
                <a:gd name="connsiteY337" fmla="*/ 1170758 h 1339214"/>
                <a:gd name="connsiteX338" fmla="*/ 276619 w 1247216"/>
                <a:gd name="connsiteY338" fmla="*/ 1172527 h 1339214"/>
                <a:gd name="connsiteX339" fmla="*/ 277056 w 1247216"/>
                <a:gd name="connsiteY339" fmla="*/ 1174714 h 1339214"/>
                <a:gd name="connsiteX340" fmla="*/ 276619 w 1247216"/>
                <a:gd name="connsiteY340" fmla="*/ 1174432 h 1339214"/>
                <a:gd name="connsiteX341" fmla="*/ 953846 w 1247216"/>
                <a:gd name="connsiteY341" fmla="*/ 1163002 h 1339214"/>
                <a:gd name="connsiteX342" fmla="*/ 947179 w 1247216"/>
                <a:gd name="connsiteY342" fmla="*/ 1169669 h 1339214"/>
                <a:gd name="connsiteX343" fmla="*/ 955751 w 1247216"/>
                <a:gd name="connsiteY343" fmla="*/ 1164907 h 1339214"/>
                <a:gd name="connsiteX344" fmla="*/ 262332 w 1247216"/>
                <a:gd name="connsiteY344" fmla="*/ 1163002 h 1339214"/>
                <a:gd name="connsiteX345" fmla="*/ 271976 w 1247216"/>
                <a:gd name="connsiteY345" fmla="*/ 1168003 h 1339214"/>
                <a:gd name="connsiteX346" fmla="*/ 273966 w 1247216"/>
                <a:gd name="connsiteY346" fmla="*/ 1170758 h 1339214"/>
                <a:gd name="connsiteX347" fmla="*/ 262330 w 1247216"/>
                <a:gd name="connsiteY347" fmla="*/ 1163001 h 1339214"/>
                <a:gd name="connsiteX348" fmla="*/ 262332 w 1247216"/>
                <a:gd name="connsiteY348" fmla="*/ 1163002 h 1339214"/>
                <a:gd name="connsiteX349" fmla="*/ 262331 w 1247216"/>
                <a:gd name="connsiteY349" fmla="*/ 1163002 h 1339214"/>
                <a:gd name="connsiteX350" fmla="*/ 380441 w 1247216"/>
                <a:gd name="connsiteY350" fmla="*/ 1162049 h 1339214"/>
                <a:gd name="connsiteX351" fmla="*/ 382346 w 1247216"/>
                <a:gd name="connsiteY351" fmla="*/ 1163002 h 1339214"/>
                <a:gd name="connsiteX352" fmla="*/ 396634 w 1247216"/>
                <a:gd name="connsiteY352" fmla="*/ 1171574 h 1339214"/>
                <a:gd name="connsiteX353" fmla="*/ 433781 w 1247216"/>
                <a:gd name="connsiteY353" fmla="*/ 1184909 h 1339214"/>
                <a:gd name="connsiteX354" fmla="*/ 471881 w 1247216"/>
                <a:gd name="connsiteY354" fmla="*/ 1194434 h 1339214"/>
                <a:gd name="connsiteX355" fmla="*/ 471881 w 1247216"/>
                <a:gd name="connsiteY355" fmla="*/ 1183957 h 1339214"/>
                <a:gd name="connsiteX356" fmla="*/ 450926 w 1247216"/>
                <a:gd name="connsiteY356" fmla="*/ 1183957 h 1339214"/>
                <a:gd name="connsiteX357" fmla="*/ 418541 w 1247216"/>
                <a:gd name="connsiteY357" fmla="*/ 1172527 h 1339214"/>
                <a:gd name="connsiteX358" fmla="*/ 402349 w 1247216"/>
                <a:gd name="connsiteY358" fmla="*/ 1166812 h 1339214"/>
                <a:gd name="connsiteX359" fmla="*/ 387109 w 1247216"/>
                <a:gd name="connsiteY359" fmla="*/ 1163002 h 1339214"/>
                <a:gd name="connsiteX360" fmla="*/ 380441 w 1247216"/>
                <a:gd name="connsiteY360" fmla="*/ 1162049 h 1339214"/>
                <a:gd name="connsiteX361" fmla="*/ 352819 w 1247216"/>
                <a:gd name="connsiteY361" fmla="*/ 1157287 h 1339214"/>
                <a:gd name="connsiteX362" fmla="*/ 349612 w 1247216"/>
                <a:gd name="connsiteY362" fmla="*/ 1157701 h 1339214"/>
                <a:gd name="connsiteX363" fmla="*/ 353043 w 1247216"/>
                <a:gd name="connsiteY363" fmla="*/ 1158550 h 1339214"/>
                <a:gd name="connsiteX364" fmla="*/ 963371 w 1247216"/>
                <a:gd name="connsiteY364" fmla="*/ 1148714 h 1339214"/>
                <a:gd name="connsiteX365" fmla="*/ 940511 w 1247216"/>
                <a:gd name="connsiteY365" fmla="*/ 1165859 h 1339214"/>
                <a:gd name="connsiteX366" fmla="*/ 925271 w 1247216"/>
                <a:gd name="connsiteY366" fmla="*/ 1180147 h 1339214"/>
                <a:gd name="connsiteX367" fmla="*/ 945274 w 1247216"/>
                <a:gd name="connsiteY367" fmla="*/ 1165859 h 1339214"/>
                <a:gd name="connsiteX368" fmla="*/ 963371 w 1247216"/>
                <a:gd name="connsiteY368" fmla="*/ 1148714 h 1339214"/>
                <a:gd name="connsiteX369" fmla="*/ 1001028 w 1247216"/>
                <a:gd name="connsiteY369" fmla="*/ 1148452 h 1339214"/>
                <a:gd name="connsiteX370" fmla="*/ 1003614 w 1247216"/>
                <a:gd name="connsiteY370" fmla="*/ 1149191 h 1339214"/>
                <a:gd name="connsiteX371" fmla="*/ 1001471 w 1247216"/>
                <a:gd name="connsiteY371" fmla="*/ 1153477 h 1339214"/>
                <a:gd name="connsiteX372" fmla="*/ 999517 w 1247216"/>
                <a:gd name="connsiteY372" fmla="*/ 1149567 h 1339214"/>
                <a:gd name="connsiteX373" fmla="*/ 1009091 w 1247216"/>
                <a:gd name="connsiteY373" fmla="*/ 1143952 h 1339214"/>
                <a:gd name="connsiteX374" fmla="*/ 1009091 w 1247216"/>
                <a:gd name="connsiteY374" fmla="*/ 1146809 h 1339214"/>
                <a:gd name="connsiteX375" fmla="*/ 1006234 w 1247216"/>
                <a:gd name="connsiteY375" fmla="*/ 1146809 h 1339214"/>
                <a:gd name="connsiteX376" fmla="*/ 1003254 w 1247216"/>
                <a:gd name="connsiteY376" fmla="*/ 1146809 h 1339214"/>
                <a:gd name="connsiteX377" fmla="*/ 1006118 w 1247216"/>
                <a:gd name="connsiteY377" fmla="*/ 1144695 h 1339214"/>
                <a:gd name="connsiteX378" fmla="*/ 1034809 w 1247216"/>
                <a:gd name="connsiteY378" fmla="*/ 1128712 h 1339214"/>
                <a:gd name="connsiteX379" fmla="*/ 1028141 w 1247216"/>
                <a:gd name="connsiteY379" fmla="*/ 1135379 h 1339214"/>
                <a:gd name="connsiteX380" fmla="*/ 1031951 w 1247216"/>
                <a:gd name="connsiteY380" fmla="*/ 1130617 h 1339214"/>
                <a:gd name="connsiteX381" fmla="*/ 1028141 w 1247216"/>
                <a:gd name="connsiteY381" fmla="*/ 1133474 h 1339214"/>
                <a:gd name="connsiteX382" fmla="*/ 1026236 w 1247216"/>
                <a:gd name="connsiteY382" fmla="*/ 1131569 h 1339214"/>
                <a:gd name="connsiteX383" fmla="*/ 1034809 w 1247216"/>
                <a:gd name="connsiteY383" fmla="*/ 1128712 h 1339214"/>
                <a:gd name="connsiteX384" fmla="*/ 1152919 w 1247216"/>
                <a:gd name="connsiteY384" fmla="*/ 1121092 h 1339214"/>
                <a:gd name="connsiteX385" fmla="*/ 1147204 w 1247216"/>
                <a:gd name="connsiteY385" fmla="*/ 1136332 h 1339214"/>
                <a:gd name="connsiteX386" fmla="*/ 1148156 w 1247216"/>
                <a:gd name="connsiteY386" fmla="*/ 1127760 h 1339214"/>
                <a:gd name="connsiteX387" fmla="*/ 1152919 w 1247216"/>
                <a:gd name="connsiteY387" fmla="*/ 1121092 h 1339214"/>
                <a:gd name="connsiteX388" fmla="*/ 203276 w 1247216"/>
                <a:gd name="connsiteY388" fmla="*/ 1115377 h 1339214"/>
                <a:gd name="connsiteX389" fmla="*/ 230899 w 1247216"/>
                <a:gd name="connsiteY389" fmla="*/ 1138237 h 1339214"/>
                <a:gd name="connsiteX390" fmla="*/ 262330 w 1247216"/>
                <a:gd name="connsiteY390" fmla="*/ 1163001 h 1339214"/>
                <a:gd name="connsiteX391" fmla="*/ 250901 w 1247216"/>
                <a:gd name="connsiteY391" fmla="*/ 1155382 h 1339214"/>
                <a:gd name="connsiteX392" fmla="*/ 227089 w 1247216"/>
                <a:gd name="connsiteY392" fmla="*/ 1138237 h 1339214"/>
                <a:gd name="connsiteX393" fmla="*/ 203276 w 1247216"/>
                <a:gd name="connsiteY393" fmla="*/ 1115377 h 1339214"/>
                <a:gd name="connsiteX394" fmla="*/ 351867 w 1247216"/>
                <a:gd name="connsiteY394" fmla="*/ 1112520 h 1339214"/>
                <a:gd name="connsiteX395" fmla="*/ 353891 w 1247216"/>
                <a:gd name="connsiteY395" fmla="*/ 1116448 h 1339214"/>
                <a:gd name="connsiteX396" fmla="*/ 359261 w 1247216"/>
                <a:gd name="connsiteY396" fmla="*/ 1118163 h 1339214"/>
                <a:gd name="connsiteX397" fmla="*/ 362344 w 1247216"/>
                <a:gd name="connsiteY397" fmla="*/ 1117282 h 1339214"/>
                <a:gd name="connsiteX398" fmla="*/ 360705 w 1247216"/>
                <a:gd name="connsiteY398" fmla="*/ 1115643 h 1339214"/>
                <a:gd name="connsiteX399" fmla="*/ 359487 w 1247216"/>
                <a:gd name="connsiteY399" fmla="*/ 1115735 h 1339214"/>
                <a:gd name="connsiteX400" fmla="*/ 351867 w 1247216"/>
                <a:gd name="connsiteY400" fmla="*/ 1112520 h 1339214"/>
                <a:gd name="connsiteX401" fmla="*/ 297574 w 1247216"/>
                <a:gd name="connsiteY401" fmla="*/ 1109662 h 1339214"/>
                <a:gd name="connsiteX402" fmla="*/ 297607 w 1247216"/>
                <a:gd name="connsiteY402" fmla="*/ 1109737 h 1339214"/>
                <a:gd name="connsiteX403" fmla="*/ 297534 w 1247216"/>
                <a:gd name="connsiteY403" fmla="*/ 1109677 h 1339214"/>
                <a:gd name="connsiteX404" fmla="*/ 380441 w 1247216"/>
                <a:gd name="connsiteY404" fmla="*/ 1107757 h 1339214"/>
                <a:gd name="connsiteX405" fmla="*/ 383299 w 1247216"/>
                <a:gd name="connsiteY405" fmla="*/ 1108709 h 1339214"/>
                <a:gd name="connsiteX406" fmla="*/ 383299 w 1247216"/>
                <a:gd name="connsiteY406" fmla="*/ 1107757 h 1339214"/>
                <a:gd name="connsiteX407" fmla="*/ 381394 w 1247216"/>
                <a:gd name="connsiteY407" fmla="*/ 1107757 h 1339214"/>
                <a:gd name="connsiteX408" fmla="*/ 380441 w 1247216"/>
                <a:gd name="connsiteY408" fmla="*/ 1107757 h 1339214"/>
                <a:gd name="connsiteX409" fmla="*/ 292811 w 1247216"/>
                <a:gd name="connsiteY409" fmla="*/ 1105852 h 1339214"/>
                <a:gd name="connsiteX410" fmla="*/ 297534 w 1247216"/>
                <a:gd name="connsiteY410" fmla="*/ 1109677 h 1339214"/>
                <a:gd name="connsiteX411" fmla="*/ 296621 w 1247216"/>
                <a:gd name="connsiteY411" fmla="*/ 1110019 h 1339214"/>
                <a:gd name="connsiteX412" fmla="*/ 295669 w 1247216"/>
                <a:gd name="connsiteY412" fmla="*/ 1112519 h 1339214"/>
                <a:gd name="connsiteX413" fmla="*/ 292811 w 1247216"/>
                <a:gd name="connsiteY413" fmla="*/ 1105852 h 1339214"/>
                <a:gd name="connsiteX414" fmla="*/ 198514 w 1247216"/>
                <a:gd name="connsiteY414" fmla="*/ 1103947 h 1339214"/>
                <a:gd name="connsiteX415" fmla="*/ 203276 w 1247216"/>
                <a:gd name="connsiteY415" fmla="*/ 1109662 h 1339214"/>
                <a:gd name="connsiteX416" fmla="*/ 198514 w 1247216"/>
                <a:gd name="connsiteY416" fmla="*/ 1103947 h 1339214"/>
                <a:gd name="connsiteX417" fmla="*/ 309956 w 1247216"/>
                <a:gd name="connsiteY417" fmla="*/ 1101089 h 1339214"/>
                <a:gd name="connsiteX418" fmla="*/ 310909 w 1247216"/>
                <a:gd name="connsiteY418" fmla="*/ 1102041 h 1339214"/>
                <a:gd name="connsiteX419" fmla="*/ 310909 w 1247216"/>
                <a:gd name="connsiteY419" fmla="*/ 1102994 h 1339214"/>
                <a:gd name="connsiteX420" fmla="*/ 309004 w 1247216"/>
                <a:gd name="connsiteY420" fmla="*/ 1102041 h 1339214"/>
                <a:gd name="connsiteX421" fmla="*/ 309956 w 1247216"/>
                <a:gd name="connsiteY421" fmla="*/ 1101089 h 1339214"/>
                <a:gd name="connsiteX422" fmla="*/ 1070051 w 1247216"/>
                <a:gd name="connsiteY422" fmla="*/ 1091564 h 1339214"/>
                <a:gd name="connsiteX423" fmla="*/ 1064336 w 1247216"/>
                <a:gd name="connsiteY423" fmla="*/ 1098232 h 1339214"/>
                <a:gd name="connsiteX424" fmla="*/ 1059574 w 1247216"/>
                <a:gd name="connsiteY424" fmla="*/ 1101089 h 1339214"/>
                <a:gd name="connsiteX425" fmla="*/ 1070051 w 1247216"/>
                <a:gd name="connsiteY425" fmla="*/ 1091564 h 1339214"/>
                <a:gd name="connsiteX426" fmla="*/ 1055764 w 1247216"/>
                <a:gd name="connsiteY426" fmla="*/ 1088707 h 1339214"/>
                <a:gd name="connsiteX427" fmla="*/ 1052906 w 1247216"/>
                <a:gd name="connsiteY427" fmla="*/ 1096327 h 1339214"/>
                <a:gd name="connsiteX428" fmla="*/ 1057669 w 1247216"/>
                <a:gd name="connsiteY428" fmla="*/ 1090612 h 1339214"/>
                <a:gd name="connsiteX429" fmla="*/ 285826 w 1247216"/>
                <a:gd name="connsiteY429" fmla="*/ 1082674 h 1339214"/>
                <a:gd name="connsiteX430" fmla="*/ 286144 w 1247216"/>
                <a:gd name="connsiteY430" fmla="*/ 1082992 h 1339214"/>
                <a:gd name="connsiteX431" fmla="*/ 286144 w 1247216"/>
                <a:gd name="connsiteY431" fmla="*/ 1083944 h 1339214"/>
                <a:gd name="connsiteX432" fmla="*/ 285668 w 1247216"/>
                <a:gd name="connsiteY432" fmla="*/ 1083468 h 1339214"/>
                <a:gd name="connsiteX433" fmla="*/ 249949 w 1247216"/>
                <a:gd name="connsiteY433" fmla="*/ 1082039 h 1339214"/>
                <a:gd name="connsiteX434" fmla="*/ 250902 w 1247216"/>
                <a:gd name="connsiteY434" fmla="*/ 1082991 h 1339214"/>
                <a:gd name="connsiteX435" fmla="*/ 249949 w 1247216"/>
                <a:gd name="connsiteY435" fmla="*/ 1083944 h 1339214"/>
                <a:gd name="connsiteX436" fmla="*/ 248997 w 1247216"/>
                <a:gd name="connsiteY436" fmla="*/ 1083944 h 1339214"/>
                <a:gd name="connsiteX437" fmla="*/ 249949 w 1247216"/>
                <a:gd name="connsiteY437" fmla="*/ 1082039 h 1339214"/>
                <a:gd name="connsiteX438" fmla="*/ 304241 w 1247216"/>
                <a:gd name="connsiteY438" fmla="*/ 1073467 h 1339214"/>
                <a:gd name="connsiteX439" fmla="*/ 303289 w 1247216"/>
                <a:gd name="connsiteY439" fmla="*/ 1074419 h 1339214"/>
                <a:gd name="connsiteX440" fmla="*/ 302336 w 1247216"/>
                <a:gd name="connsiteY440" fmla="*/ 1075372 h 1339214"/>
                <a:gd name="connsiteX441" fmla="*/ 303289 w 1247216"/>
                <a:gd name="connsiteY441" fmla="*/ 1076324 h 1339214"/>
                <a:gd name="connsiteX442" fmla="*/ 304241 w 1247216"/>
                <a:gd name="connsiteY442" fmla="*/ 1075372 h 1339214"/>
                <a:gd name="connsiteX443" fmla="*/ 304241 w 1247216"/>
                <a:gd name="connsiteY443" fmla="*/ 1073467 h 1339214"/>
                <a:gd name="connsiteX444" fmla="*/ 140412 w 1247216"/>
                <a:gd name="connsiteY444" fmla="*/ 1070610 h 1339214"/>
                <a:gd name="connsiteX445" fmla="*/ 148984 w 1247216"/>
                <a:gd name="connsiteY445" fmla="*/ 1082040 h 1339214"/>
                <a:gd name="connsiteX446" fmla="*/ 158509 w 1247216"/>
                <a:gd name="connsiteY446" fmla="*/ 1091565 h 1339214"/>
                <a:gd name="connsiteX447" fmla="*/ 147079 w 1247216"/>
                <a:gd name="connsiteY447" fmla="*/ 1081087 h 1339214"/>
                <a:gd name="connsiteX448" fmla="*/ 140412 w 1247216"/>
                <a:gd name="connsiteY448" fmla="*/ 1081087 h 1339214"/>
                <a:gd name="connsiteX449" fmla="*/ 140412 w 1247216"/>
                <a:gd name="connsiteY449" fmla="*/ 1070610 h 1339214"/>
                <a:gd name="connsiteX450" fmla="*/ 1101484 w 1247216"/>
                <a:gd name="connsiteY450" fmla="*/ 1063942 h 1339214"/>
                <a:gd name="connsiteX451" fmla="*/ 1091959 w 1247216"/>
                <a:gd name="connsiteY451" fmla="*/ 1074419 h 1339214"/>
                <a:gd name="connsiteX452" fmla="*/ 1084339 w 1247216"/>
                <a:gd name="connsiteY452" fmla="*/ 1076324 h 1339214"/>
                <a:gd name="connsiteX453" fmla="*/ 1092912 w 1247216"/>
                <a:gd name="connsiteY453" fmla="*/ 1064894 h 1339214"/>
                <a:gd name="connsiteX454" fmla="*/ 1101484 w 1247216"/>
                <a:gd name="connsiteY454" fmla="*/ 1063942 h 1339214"/>
                <a:gd name="connsiteX455" fmla="*/ 1063384 w 1247216"/>
                <a:gd name="connsiteY455" fmla="*/ 1063942 h 1339214"/>
                <a:gd name="connsiteX456" fmla="*/ 1051954 w 1247216"/>
                <a:gd name="connsiteY456" fmla="*/ 1072514 h 1339214"/>
                <a:gd name="connsiteX457" fmla="*/ 1055764 w 1247216"/>
                <a:gd name="connsiteY457" fmla="*/ 1073467 h 1339214"/>
                <a:gd name="connsiteX458" fmla="*/ 1063384 w 1247216"/>
                <a:gd name="connsiteY458" fmla="*/ 1063942 h 1339214"/>
                <a:gd name="connsiteX459" fmla="*/ 1084339 w 1247216"/>
                <a:gd name="connsiteY459" fmla="*/ 1059179 h 1339214"/>
                <a:gd name="connsiteX460" fmla="*/ 1078505 w 1247216"/>
                <a:gd name="connsiteY460" fmla="*/ 1070014 h 1339214"/>
                <a:gd name="connsiteX461" fmla="*/ 1073035 w 1247216"/>
                <a:gd name="connsiteY461" fmla="*/ 1074238 h 1339214"/>
                <a:gd name="connsiteX462" fmla="*/ 1073504 w 1247216"/>
                <a:gd name="connsiteY462" fmla="*/ 1070014 h 1339214"/>
                <a:gd name="connsiteX463" fmla="*/ 1076243 w 1247216"/>
                <a:gd name="connsiteY463" fmla="*/ 1067275 h 1339214"/>
                <a:gd name="connsiteX464" fmla="*/ 1081481 w 1247216"/>
                <a:gd name="connsiteY464" fmla="*/ 1063942 h 1339214"/>
                <a:gd name="connsiteX465" fmla="*/ 1080162 w 1247216"/>
                <a:gd name="connsiteY465" fmla="*/ 1063356 h 1339214"/>
                <a:gd name="connsiteX466" fmla="*/ 1070051 w 1247216"/>
                <a:gd name="connsiteY466" fmla="*/ 1054417 h 1339214"/>
                <a:gd name="connsiteX467" fmla="*/ 1066241 w 1247216"/>
                <a:gd name="connsiteY467" fmla="*/ 1062989 h 1339214"/>
                <a:gd name="connsiteX468" fmla="*/ 1072909 w 1247216"/>
                <a:gd name="connsiteY468" fmla="*/ 1054417 h 1339214"/>
                <a:gd name="connsiteX469" fmla="*/ 1070051 w 1247216"/>
                <a:gd name="connsiteY469" fmla="*/ 1054417 h 1339214"/>
                <a:gd name="connsiteX470" fmla="*/ 1091664 w 1247216"/>
                <a:gd name="connsiteY470" fmla="*/ 1052280 h 1339214"/>
                <a:gd name="connsiteX471" fmla="*/ 1089101 w 1247216"/>
                <a:gd name="connsiteY471" fmla="*/ 1056322 h 1339214"/>
                <a:gd name="connsiteX472" fmla="*/ 1088977 w 1247216"/>
                <a:gd name="connsiteY472" fmla="*/ 1055701 h 1339214"/>
                <a:gd name="connsiteX473" fmla="*/ 1088149 w 1247216"/>
                <a:gd name="connsiteY473" fmla="*/ 1051559 h 1339214"/>
                <a:gd name="connsiteX474" fmla="*/ 1088977 w 1247216"/>
                <a:gd name="connsiteY474" fmla="*/ 1055701 h 1339214"/>
                <a:gd name="connsiteX475" fmla="*/ 1086244 w 1247216"/>
                <a:gd name="connsiteY475" fmla="*/ 1059179 h 1339214"/>
                <a:gd name="connsiteX476" fmla="*/ 1083613 w 1247216"/>
                <a:gd name="connsiteY476" fmla="*/ 1056549 h 1339214"/>
                <a:gd name="connsiteX477" fmla="*/ 1097946 w 1247216"/>
                <a:gd name="connsiteY477" fmla="*/ 1041294 h 1339214"/>
                <a:gd name="connsiteX478" fmla="*/ 1096721 w 1247216"/>
                <a:gd name="connsiteY478" fmla="*/ 1045844 h 1339214"/>
                <a:gd name="connsiteX479" fmla="*/ 1091664 w 1247216"/>
                <a:gd name="connsiteY479" fmla="*/ 1052280 h 1339214"/>
                <a:gd name="connsiteX480" fmla="*/ 1092197 w 1247216"/>
                <a:gd name="connsiteY480" fmla="*/ 1051440 h 1339214"/>
                <a:gd name="connsiteX481" fmla="*/ 1093864 w 1247216"/>
                <a:gd name="connsiteY481" fmla="*/ 1048702 h 1339214"/>
                <a:gd name="connsiteX482" fmla="*/ 1089101 w 1247216"/>
                <a:gd name="connsiteY482" fmla="*/ 1050607 h 1339214"/>
                <a:gd name="connsiteX483" fmla="*/ 1093567 w 1247216"/>
                <a:gd name="connsiteY483" fmla="*/ 1043462 h 1339214"/>
                <a:gd name="connsiteX484" fmla="*/ 1093908 w 1247216"/>
                <a:gd name="connsiteY484" fmla="*/ 1043031 h 1339214"/>
                <a:gd name="connsiteX485" fmla="*/ 1095769 w 1247216"/>
                <a:gd name="connsiteY485" fmla="*/ 1044892 h 1339214"/>
                <a:gd name="connsiteX486" fmla="*/ 220421 w 1247216"/>
                <a:gd name="connsiteY486" fmla="*/ 1028699 h 1339214"/>
                <a:gd name="connsiteX487" fmla="*/ 210896 w 1247216"/>
                <a:gd name="connsiteY487" fmla="*/ 1048702 h 1339214"/>
                <a:gd name="connsiteX488" fmla="*/ 212801 w 1247216"/>
                <a:gd name="connsiteY488" fmla="*/ 1050607 h 1339214"/>
                <a:gd name="connsiteX489" fmla="*/ 215659 w 1247216"/>
                <a:gd name="connsiteY489" fmla="*/ 1049654 h 1339214"/>
                <a:gd name="connsiteX490" fmla="*/ 224231 w 1247216"/>
                <a:gd name="connsiteY490" fmla="*/ 1031557 h 1339214"/>
                <a:gd name="connsiteX491" fmla="*/ 225184 w 1247216"/>
                <a:gd name="connsiteY491" fmla="*/ 1029652 h 1339214"/>
                <a:gd name="connsiteX492" fmla="*/ 224231 w 1247216"/>
                <a:gd name="connsiteY492" fmla="*/ 1028699 h 1339214"/>
                <a:gd name="connsiteX493" fmla="*/ 220421 w 1247216"/>
                <a:gd name="connsiteY493" fmla="*/ 1028699 h 1339214"/>
                <a:gd name="connsiteX494" fmla="*/ 210896 w 1247216"/>
                <a:gd name="connsiteY494" fmla="*/ 1021079 h 1339214"/>
                <a:gd name="connsiteX495" fmla="*/ 208991 w 1247216"/>
                <a:gd name="connsiteY495" fmla="*/ 1027747 h 1339214"/>
                <a:gd name="connsiteX496" fmla="*/ 207086 w 1247216"/>
                <a:gd name="connsiteY496" fmla="*/ 1029652 h 1339214"/>
                <a:gd name="connsiteX497" fmla="*/ 207086 w 1247216"/>
                <a:gd name="connsiteY497" fmla="*/ 1030604 h 1339214"/>
                <a:gd name="connsiteX498" fmla="*/ 208991 w 1247216"/>
                <a:gd name="connsiteY498" fmla="*/ 1027747 h 1339214"/>
                <a:gd name="connsiteX499" fmla="*/ 214706 w 1247216"/>
                <a:gd name="connsiteY499" fmla="*/ 1023937 h 1339214"/>
                <a:gd name="connsiteX500" fmla="*/ 215659 w 1247216"/>
                <a:gd name="connsiteY500" fmla="*/ 1021079 h 1339214"/>
                <a:gd name="connsiteX501" fmla="*/ 210896 w 1247216"/>
                <a:gd name="connsiteY501" fmla="*/ 1021079 h 1339214"/>
                <a:gd name="connsiteX502" fmla="*/ 201371 w 1247216"/>
                <a:gd name="connsiteY502" fmla="*/ 1016317 h 1339214"/>
                <a:gd name="connsiteX503" fmla="*/ 198514 w 1247216"/>
                <a:gd name="connsiteY503" fmla="*/ 1018222 h 1339214"/>
                <a:gd name="connsiteX504" fmla="*/ 201371 w 1247216"/>
                <a:gd name="connsiteY504" fmla="*/ 1020127 h 1339214"/>
                <a:gd name="connsiteX505" fmla="*/ 204229 w 1247216"/>
                <a:gd name="connsiteY505" fmla="*/ 1018222 h 1339214"/>
                <a:gd name="connsiteX506" fmla="*/ 201371 w 1247216"/>
                <a:gd name="connsiteY506" fmla="*/ 1016317 h 1339214"/>
                <a:gd name="connsiteX507" fmla="*/ 1134821 w 1247216"/>
                <a:gd name="connsiteY507" fmla="*/ 1009650 h 1339214"/>
                <a:gd name="connsiteX508" fmla="*/ 1131964 w 1247216"/>
                <a:gd name="connsiteY508" fmla="*/ 1016317 h 1339214"/>
                <a:gd name="connsiteX509" fmla="*/ 1135774 w 1247216"/>
                <a:gd name="connsiteY509" fmla="*/ 1013460 h 1339214"/>
                <a:gd name="connsiteX510" fmla="*/ 1129106 w 1247216"/>
                <a:gd name="connsiteY510" fmla="*/ 1017270 h 1339214"/>
                <a:gd name="connsiteX511" fmla="*/ 1134821 w 1247216"/>
                <a:gd name="connsiteY511" fmla="*/ 1009650 h 1339214"/>
                <a:gd name="connsiteX512" fmla="*/ 184226 w 1247216"/>
                <a:gd name="connsiteY512" fmla="*/ 1003934 h 1339214"/>
                <a:gd name="connsiteX513" fmla="*/ 184226 w 1247216"/>
                <a:gd name="connsiteY513" fmla="*/ 1004887 h 1339214"/>
                <a:gd name="connsiteX514" fmla="*/ 185043 w 1247216"/>
                <a:gd name="connsiteY514" fmla="*/ 1005159 h 1339214"/>
                <a:gd name="connsiteX515" fmla="*/ 186131 w 1247216"/>
                <a:gd name="connsiteY515" fmla="*/ 1006792 h 1339214"/>
                <a:gd name="connsiteX516" fmla="*/ 187084 w 1247216"/>
                <a:gd name="connsiteY516" fmla="*/ 1007507 h 1339214"/>
                <a:gd name="connsiteX517" fmla="*/ 187084 w 1247216"/>
                <a:gd name="connsiteY517" fmla="*/ 1010602 h 1339214"/>
                <a:gd name="connsiteX518" fmla="*/ 188036 w 1247216"/>
                <a:gd name="connsiteY518" fmla="*/ 1011554 h 1339214"/>
                <a:gd name="connsiteX519" fmla="*/ 189941 w 1247216"/>
                <a:gd name="connsiteY519" fmla="*/ 1009649 h 1339214"/>
                <a:gd name="connsiteX520" fmla="*/ 187084 w 1247216"/>
                <a:gd name="connsiteY520" fmla="*/ 1007507 h 1339214"/>
                <a:gd name="connsiteX521" fmla="*/ 187084 w 1247216"/>
                <a:gd name="connsiteY521" fmla="*/ 1005839 h 1339214"/>
                <a:gd name="connsiteX522" fmla="*/ 185043 w 1247216"/>
                <a:gd name="connsiteY522" fmla="*/ 1005159 h 1339214"/>
                <a:gd name="connsiteX523" fmla="*/ 1148632 w 1247216"/>
                <a:gd name="connsiteY523" fmla="*/ 987385 h 1339214"/>
                <a:gd name="connsiteX524" fmla="*/ 1150061 w 1247216"/>
                <a:gd name="connsiteY524" fmla="*/ 989647 h 1339214"/>
                <a:gd name="connsiteX525" fmla="*/ 1144346 w 1247216"/>
                <a:gd name="connsiteY525" fmla="*/ 991552 h 1339214"/>
                <a:gd name="connsiteX526" fmla="*/ 1148632 w 1247216"/>
                <a:gd name="connsiteY526" fmla="*/ 987385 h 1339214"/>
                <a:gd name="connsiteX527" fmla="*/ 1167206 w 1247216"/>
                <a:gd name="connsiteY527" fmla="*/ 964882 h 1339214"/>
                <a:gd name="connsiteX528" fmla="*/ 1160539 w 1247216"/>
                <a:gd name="connsiteY528" fmla="*/ 973454 h 1339214"/>
                <a:gd name="connsiteX529" fmla="*/ 1156729 w 1247216"/>
                <a:gd name="connsiteY529" fmla="*/ 975359 h 1339214"/>
                <a:gd name="connsiteX530" fmla="*/ 1159586 w 1247216"/>
                <a:gd name="connsiteY530" fmla="*/ 967739 h 1339214"/>
                <a:gd name="connsiteX531" fmla="*/ 1161491 w 1247216"/>
                <a:gd name="connsiteY531" fmla="*/ 970597 h 1339214"/>
                <a:gd name="connsiteX532" fmla="*/ 1167206 w 1247216"/>
                <a:gd name="connsiteY532" fmla="*/ 964882 h 1339214"/>
                <a:gd name="connsiteX533" fmla="*/ 100406 w 1247216"/>
                <a:gd name="connsiteY533" fmla="*/ 960120 h 1339214"/>
                <a:gd name="connsiteX534" fmla="*/ 102311 w 1247216"/>
                <a:gd name="connsiteY534" fmla="*/ 964883 h 1339214"/>
                <a:gd name="connsiteX535" fmla="*/ 100406 w 1247216"/>
                <a:gd name="connsiteY535" fmla="*/ 965835 h 1339214"/>
                <a:gd name="connsiteX536" fmla="*/ 99454 w 1247216"/>
                <a:gd name="connsiteY536" fmla="*/ 961072 h 1339214"/>
                <a:gd name="connsiteX537" fmla="*/ 100406 w 1247216"/>
                <a:gd name="connsiteY537" fmla="*/ 960120 h 1339214"/>
                <a:gd name="connsiteX538" fmla="*/ 173749 w 1247216"/>
                <a:gd name="connsiteY538" fmla="*/ 956309 h 1339214"/>
                <a:gd name="connsiteX539" fmla="*/ 172796 w 1247216"/>
                <a:gd name="connsiteY539" fmla="*/ 957262 h 1339214"/>
                <a:gd name="connsiteX540" fmla="*/ 171844 w 1247216"/>
                <a:gd name="connsiteY540" fmla="*/ 958214 h 1339214"/>
                <a:gd name="connsiteX541" fmla="*/ 172796 w 1247216"/>
                <a:gd name="connsiteY541" fmla="*/ 961072 h 1339214"/>
                <a:gd name="connsiteX542" fmla="*/ 174701 w 1247216"/>
                <a:gd name="connsiteY542" fmla="*/ 959167 h 1339214"/>
                <a:gd name="connsiteX543" fmla="*/ 173749 w 1247216"/>
                <a:gd name="connsiteY543" fmla="*/ 956309 h 1339214"/>
                <a:gd name="connsiteX544" fmla="*/ 134697 w 1247216"/>
                <a:gd name="connsiteY544" fmla="*/ 948690 h 1339214"/>
                <a:gd name="connsiteX545" fmla="*/ 138507 w 1247216"/>
                <a:gd name="connsiteY545" fmla="*/ 950595 h 1339214"/>
                <a:gd name="connsiteX546" fmla="*/ 134697 w 1247216"/>
                <a:gd name="connsiteY546" fmla="*/ 962977 h 1339214"/>
                <a:gd name="connsiteX547" fmla="*/ 130887 w 1247216"/>
                <a:gd name="connsiteY547" fmla="*/ 965835 h 1339214"/>
                <a:gd name="connsiteX548" fmla="*/ 129934 w 1247216"/>
                <a:gd name="connsiteY548" fmla="*/ 963930 h 1339214"/>
                <a:gd name="connsiteX549" fmla="*/ 130887 w 1247216"/>
                <a:gd name="connsiteY549" fmla="*/ 952500 h 1339214"/>
                <a:gd name="connsiteX550" fmla="*/ 134697 w 1247216"/>
                <a:gd name="connsiteY550" fmla="*/ 948690 h 1339214"/>
                <a:gd name="connsiteX551" fmla="*/ 84214 w 1247216"/>
                <a:gd name="connsiteY551" fmla="*/ 940117 h 1339214"/>
                <a:gd name="connsiteX552" fmla="*/ 90881 w 1247216"/>
                <a:gd name="connsiteY552" fmla="*/ 946784 h 1339214"/>
                <a:gd name="connsiteX553" fmla="*/ 83261 w 1247216"/>
                <a:gd name="connsiteY553" fmla="*/ 951547 h 1339214"/>
                <a:gd name="connsiteX554" fmla="*/ 79451 w 1247216"/>
                <a:gd name="connsiteY554" fmla="*/ 943927 h 1339214"/>
                <a:gd name="connsiteX555" fmla="*/ 84214 w 1247216"/>
                <a:gd name="connsiteY555" fmla="*/ 940117 h 1339214"/>
                <a:gd name="connsiteX556" fmla="*/ 1159586 w 1247216"/>
                <a:gd name="connsiteY556" fmla="*/ 938212 h 1339214"/>
                <a:gd name="connsiteX557" fmla="*/ 1157248 w 1247216"/>
                <a:gd name="connsiteY557" fmla="*/ 944446 h 1339214"/>
                <a:gd name="connsiteX558" fmla="*/ 1156051 w 1247216"/>
                <a:gd name="connsiteY558" fmla="*/ 943249 h 1339214"/>
                <a:gd name="connsiteX559" fmla="*/ 119457 w 1247216"/>
                <a:gd name="connsiteY559" fmla="*/ 925829 h 1339214"/>
                <a:gd name="connsiteX560" fmla="*/ 120409 w 1247216"/>
                <a:gd name="connsiteY560" fmla="*/ 926782 h 1339214"/>
                <a:gd name="connsiteX561" fmla="*/ 123267 w 1247216"/>
                <a:gd name="connsiteY561" fmla="*/ 931544 h 1339214"/>
                <a:gd name="connsiteX562" fmla="*/ 121362 w 1247216"/>
                <a:gd name="connsiteY562" fmla="*/ 942022 h 1339214"/>
                <a:gd name="connsiteX563" fmla="*/ 119457 w 1247216"/>
                <a:gd name="connsiteY563" fmla="*/ 942974 h 1339214"/>
                <a:gd name="connsiteX564" fmla="*/ 118504 w 1247216"/>
                <a:gd name="connsiteY564" fmla="*/ 941069 h 1339214"/>
                <a:gd name="connsiteX565" fmla="*/ 118504 w 1247216"/>
                <a:gd name="connsiteY565" fmla="*/ 926782 h 1339214"/>
                <a:gd name="connsiteX566" fmla="*/ 119457 w 1247216"/>
                <a:gd name="connsiteY566" fmla="*/ 925829 h 1339214"/>
                <a:gd name="connsiteX567" fmla="*/ 1169111 w 1247216"/>
                <a:gd name="connsiteY567" fmla="*/ 922019 h 1339214"/>
                <a:gd name="connsiteX568" fmla="*/ 1168019 w 1247216"/>
                <a:gd name="connsiteY568" fmla="*/ 924859 h 1339214"/>
                <a:gd name="connsiteX569" fmla="*/ 1167321 w 1247216"/>
                <a:gd name="connsiteY569" fmla="*/ 924768 h 1339214"/>
                <a:gd name="connsiteX570" fmla="*/ 65164 w 1247216"/>
                <a:gd name="connsiteY570" fmla="*/ 905827 h 1339214"/>
                <a:gd name="connsiteX571" fmla="*/ 74689 w 1247216"/>
                <a:gd name="connsiteY571" fmla="*/ 912495 h 1339214"/>
                <a:gd name="connsiteX572" fmla="*/ 79451 w 1247216"/>
                <a:gd name="connsiteY572" fmla="*/ 922972 h 1339214"/>
                <a:gd name="connsiteX573" fmla="*/ 71831 w 1247216"/>
                <a:gd name="connsiteY573" fmla="*/ 932497 h 1339214"/>
                <a:gd name="connsiteX574" fmla="*/ 68974 w 1247216"/>
                <a:gd name="connsiteY574" fmla="*/ 930592 h 1339214"/>
                <a:gd name="connsiteX575" fmla="*/ 68974 w 1247216"/>
                <a:gd name="connsiteY575" fmla="*/ 922972 h 1339214"/>
                <a:gd name="connsiteX576" fmla="*/ 63258 w 1247216"/>
                <a:gd name="connsiteY576" fmla="*/ 909637 h 1339214"/>
                <a:gd name="connsiteX577" fmla="*/ 62306 w 1247216"/>
                <a:gd name="connsiteY577" fmla="*/ 906780 h 1339214"/>
                <a:gd name="connsiteX578" fmla="*/ 65164 w 1247216"/>
                <a:gd name="connsiteY578" fmla="*/ 905827 h 1339214"/>
                <a:gd name="connsiteX579" fmla="*/ 94691 w 1247216"/>
                <a:gd name="connsiteY579" fmla="*/ 894397 h 1339214"/>
                <a:gd name="connsiteX580" fmla="*/ 112789 w 1247216"/>
                <a:gd name="connsiteY580" fmla="*/ 903922 h 1339214"/>
                <a:gd name="connsiteX581" fmla="*/ 112789 w 1247216"/>
                <a:gd name="connsiteY581" fmla="*/ 907732 h 1339214"/>
                <a:gd name="connsiteX582" fmla="*/ 99454 w 1247216"/>
                <a:gd name="connsiteY582" fmla="*/ 920115 h 1339214"/>
                <a:gd name="connsiteX583" fmla="*/ 96596 w 1247216"/>
                <a:gd name="connsiteY583" fmla="*/ 919162 h 1339214"/>
                <a:gd name="connsiteX584" fmla="*/ 90881 w 1247216"/>
                <a:gd name="connsiteY584" fmla="*/ 903922 h 1339214"/>
                <a:gd name="connsiteX585" fmla="*/ 91834 w 1247216"/>
                <a:gd name="connsiteY585" fmla="*/ 896302 h 1339214"/>
                <a:gd name="connsiteX586" fmla="*/ 94691 w 1247216"/>
                <a:gd name="connsiteY586" fmla="*/ 894397 h 1339214"/>
                <a:gd name="connsiteX587" fmla="*/ 1175779 w 1247216"/>
                <a:gd name="connsiteY587" fmla="*/ 891539 h 1339214"/>
                <a:gd name="connsiteX588" fmla="*/ 1174826 w 1247216"/>
                <a:gd name="connsiteY588" fmla="*/ 899159 h 1339214"/>
                <a:gd name="connsiteX589" fmla="*/ 1175779 w 1247216"/>
                <a:gd name="connsiteY589" fmla="*/ 891539 h 1339214"/>
                <a:gd name="connsiteX590" fmla="*/ 97549 w 1247216"/>
                <a:gd name="connsiteY590" fmla="*/ 880110 h 1339214"/>
                <a:gd name="connsiteX591" fmla="*/ 98501 w 1247216"/>
                <a:gd name="connsiteY591" fmla="*/ 881062 h 1339214"/>
                <a:gd name="connsiteX592" fmla="*/ 92787 w 1247216"/>
                <a:gd name="connsiteY592" fmla="*/ 890587 h 1339214"/>
                <a:gd name="connsiteX593" fmla="*/ 91834 w 1247216"/>
                <a:gd name="connsiteY593" fmla="*/ 888683 h 1339214"/>
                <a:gd name="connsiteX594" fmla="*/ 97549 w 1247216"/>
                <a:gd name="connsiteY594" fmla="*/ 880110 h 1339214"/>
                <a:gd name="connsiteX595" fmla="*/ 1196734 w 1247216"/>
                <a:gd name="connsiteY595" fmla="*/ 868679 h 1339214"/>
                <a:gd name="connsiteX596" fmla="*/ 1192924 w 1247216"/>
                <a:gd name="connsiteY596" fmla="*/ 879157 h 1339214"/>
                <a:gd name="connsiteX597" fmla="*/ 1196734 w 1247216"/>
                <a:gd name="connsiteY597" fmla="*/ 868679 h 1339214"/>
                <a:gd name="connsiteX598" fmla="*/ 1177684 w 1247216"/>
                <a:gd name="connsiteY598" fmla="*/ 865822 h 1339214"/>
                <a:gd name="connsiteX599" fmla="*/ 1173874 w 1247216"/>
                <a:gd name="connsiteY599" fmla="*/ 877252 h 1339214"/>
                <a:gd name="connsiteX600" fmla="*/ 1177684 w 1247216"/>
                <a:gd name="connsiteY600" fmla="*/ 865822 h 1339214"/>
                <a:gd name="connsiteX601" fmla="*/ 1206259 w 1247216"/>
                <a:gd name="connsiteY601" fmla="*/ 857249 h 1339214"/>
                <a:gd name="connsiteX602" fmla="*/ 1196734 w 1247216"/>
                <a:gd name="connsiteY602" fmla="*/ 865822 h 1339214"/>
                <a:gd name="connsiteX603" fmla="*/ 1206259 w 1247216"/>
                <a:gd name="connsiteY603" fmla="*/ 857249 h 1339214"/>
                <a:gd name="connsiteX604" fmla="*/ 1183399 w 1247216"/>
                <a:gd name="connsiteY604" fmla="*/ 853439 h 1339214"/>
                <a:gd name="connsiteX605" fmla="*/ 1181494 w 1247216"/>
                <a:gd name="connsiteY605" fmla="*/ 870584 h 1339214"/>
                <a:gd name="connsiteX606" fmla="*/ 1186256 w 1247216"/>
                <a:gd name="connsiteY606" fmla="*/ 856297 h 1339214"/>
                <a:gd name="connsiteX607" fmla="*/ 1183399 w 1247216"/>
                <a:gd name="connsiteY607" fmla="*/ 853439 h 1339214"/>
                <a:gd name="connsiteX608" fmla="*/ 55639 w 1247216"/>
                <a:gd name="connsiteY608" fmla="*/ 853439 h 1339214"/>
                <a:gd name="connsiteX609" fmla="*/ 59449 w 1247216"/>
                <a:gd name="connsiteY609" fmla="*/ 861059 h 1339214"/>
                <a:gd name="connsiteX610" fmla="*/ 54686 w 1247216"/>
                <a:gd name="connsiteY610" fmla="*/ 870584 h 1339214"/>
                <a:gd name="connsiteX611" fmla="*/ 52781 w 1247216"/>
                <a:gd name="connsiteY611" fmla="*/ 868679 h 1339214"/>
                <a:gd name="connsiteX612" fmla="*/ 52781 w 1247216"/>
                <a:gd name="connsiteY612" fmla="*/ 861059 h 1339214"/>
                <a:gd name="connsiteX613" fmla="*/ 52781 w 1247216"/>
                <a:gd name="connsiteY613" fmla="*/ 855344 h 1339214"/>
                <a:gd name="connsiteX614" fmla="*/ 55639 w 1247216"/>
                <a:gd name="connsiteY614" fmla="*/ 853439 h 1339214"/>
                <a:gd name="connsiteX615" fmla="*/ 1181494 w 1247216"/>
                <a:gd name="connsiteY615" fmla="*/ 844867 h 1339214"/>
                <a:gd name="connsiteX616" fmla="*/ 1179589 w 1247216"/>
                <a:gd name="connsiteY616" fmla="*/ 855344 h 1339214"/>
                <a:gd name="connsiteX617" fmla="*/ 1181494 w 1247216"/>
                <a:gd name="connsiteY617" fmla="*/ 844867 h 1339214"/>
                <a:gd name="connsiteX618" fmla="*/ 1186256 w 1247216"/>
                <a:gd name="connsiteY618" fmla="*/ 808672 h 1339214"/>
                <a:gd name="connsiteX619" fmla="*/ 1184351 w 1247216"/>
                <a:gd name="connsiteY619" fmla="*/ 813434 h 1339214"/>
                <a:gd name="connsiteX620" fmla="*/ 1185304 w 1247216"/>
                <a:gd name="connsiteY620" fmla="*/ 816292 h 1339214"/>
                <a:gd name="connsiteX621" fmla="*/ 1186256 w 1247216"/>
                <a:gd name="connsiteY621" fmla="*/ 808672 h 1339214"/>
                <a:gd name="connsiteX622" fmla="*/ 1198639 w 1247216"/>
                <a:gd name="connsiteY622" fmla="*/ 772477 h 1339214"/>
                <a:gd name="connsiteX623" fmla="*/ 1194829 w 1247216"/>
                <a:gd name="connsiteY623" fmla="*/ 791527 h 1339214"/>
                <a:gd name="connsiteX624" fmla="*/ 1193876 w 1247216"/>
                <a:gd name="connsiteY624" fmla="*/ 784859 h 1339214"/>
                <a:gd name="connsiteX625" fmla="*/ 1198639 w 1247216"/>
                <a:gd name="connsiteY625" fmla="*/ 772477 h 1339214"/>
                <a:gd name="connsiteX626" fmla="*/ 1199591 w 1247216"/>
                <a:gd name="connsiteY626" fmla="*/ 764857 h 1339214"/>
                <a:gd name="connsiteX627" fmla="*/ 1196734 w 1247216"/>
                <a:gd name="connsiteY627" fmla="*/ 765809 h 1339214"/>
                <a:gd name="connsiteX628" fmla="*/ 1193876 w 1247216"/>
                <a:gd name="connsiteY628" fmla="*/ 783907 h 1339214"/>
                <a:gd name="connsiteX629" fmla="*/ 1193876 w 1247216"/>
                <a:gd name="connsiteY629" fmla="*/ 784859 h 1339214"/>
                <a:gd name="connsiteX630" fmla="*/ 1191019 w 1247216"/>
                <a:gd name="connsiteY630" fmla="*/ 795337 h 1339214"/>
                <a:gd name="connsiteX631" fmla="*/ 1192924 w 1247216"/>
                <a:gd name="connsiteY631" fmla="*/ 795337 h 1339214"/>
                <a:gd name="connsiteX632" fmla="*/ 1193876 w 1247216"/>
                <a:gd name="connsiteY632" fmla="*/ 800099 h 1339214"/>
                <a:gd name="connsiteX633" fmla="*/ 1191971 w 1247216"/>
                <a:gd name="connsiteY633" fmla="*/ 799147 h 1339214"/>
                <a:gd name="connsiteX634" fmla="*/ 1184351 w 1247216"/>
                <a:gd name="connsiteY634" fmla="*/ 834389 h 1339214"/>
                <a:gd name="connsiteX635" fmla="*/ 1181494 w 1247216"/>
                <a:gd name="connsiteY635" fmla="*/ 835342 h 1339214"/>
                <a:gd name="connsiteX636" fmla="*/ 1184351 w 1247216"/>
                <a:gd name="connsiteY636" fmla="*/ 841057 h 1339214"/>
                <a:gd name="connsiteX637" fmla="*/ 1182446 w 1247216"/>
                <a:gd name="connsiteY637" fmla="*/ 849629 h 1339214"/>
                <a:gd name="connsiteX638" fmla="*/ 1186256 w 1247216"/>
                <a:gd name="connsiteY638" fmla="*/ 852487 h 1339214"/>
                <a:gd name="connsiteX639" fmla="*/ 1187209 w 1247216"/>
                <a:gd name="connsiteY639" fmla="*/ 835342 h 1339214"/>
                <a:gd name="connsiteX640" fmla="*/ 1191019 w 1247216"/>
                <a:gd name="connsiteY640" fmla="*/ 831532 h 1339214"/>
                <a:gd name="connsiteX641" fmla="*/ 1192924 w 1247216"/>
                <a:gd name="connsiteY641" fmla="*/ 803909 h 1339214"/>
                <a:gd name="connsiteX642" fmla="*/ 1192924 w 1247216"/>
                <a:gd name="connsiteY642" fmla="*/ 812482 h 1339214"/>
                <a:gd name="connsiteX643" fmla="*/ 1194829 w 1247216"/>
                <a:gd name="connsiteY643" fmla="*/ 792479 h 1339214"/>
                <a:gd name="connsiteX644" fmla="*/ 1198639 w 1247216"/>
                <a:gd name="connsiteY644" fmla="*/ 788669 h 1339214"/>
                <a:gd name="connsiteX645" fmla="*/ 1200544 w 1247216"/>
                <a:gd name="connsiteY645" fmla="*/ 776287 h 1339214"/>
                <a:gd name="connsiteX646" fmla="*/ 1199591 w 1247216"/>
                <a:gd name="connsiteY646" fmla="*/ 764857 h 1339214"/>
                <a:gd name="connsiteX647" fmla="*/ 1208164 w 1247216"/>
                <a:gd name="connsiteY647" fmla="*/ 736282 h 1339214"/>
                <a:gd name="connsiteX648" fmla="*/ 1206259 w 1247216"/>
                <a:gd name="connsiteY648" fmla="*/ 737234 h 1339214"/>
                <a:gd name="connsiteX649" fmla="*/ 1206259 w 1247216"/>
                <a:gd name="connsiteY649" fmla="*/ 741044 h 1339214"/>
                <a:gd name="connsiteX650" fmla="*/ 1208164 w 1247216"/>
                <a:gd name="connsiteY650" fmla="*/ 736282 h 1339214"/>
                <a:gd name="connsiteX651" fmla="*/ 1210069 w 1247216"/>
                <a:gd name="connsiteY651" fmla="*/ 718184 h 1339214"/>
                <a:gd name="connsiteX652" fmla="*/ 1208164 w 1247216"/>
                <a:gd name="connsiteY652" fmla="*/ 724852 h 1339214"/>
                <a:gd name="connsiteX653" fmla="*/ 1209116 w 1247216"/>
                <a:gd name="connsiteY653" fmla="*/ 731519 h 1339214"/>
                <a:gd name="connsiteX654" fmla="*/ 1210069 w 1247216"/>
                <a:gd name="connsiteY654" fmla="*/ 718184 h 1339214"/>
                <a:gd name="connsiteX655" fmla="*/ 1211974 w 1247216"/>
                <a:gd name="connsiteY655" fmla="*/ 693419 h 1339214"/>
                <a:gd name="connsiteX656" fmla="*/ 1211021 w 1247216"/>
                <a:gd name="connsiteY656" fmla="*/ 695324 h 1339214"/>
                <a:gd name="connsiteX657" fmla="*/ 1211021 w 1247216"/>
                <a:gd name="connsiteY657" fmla="*/ 696277 h 1339214"/>
                <a:gd name="connsiteX658" fmla="*/ 1211021 w 1247216"/>
                <a:gd name="connsiteY658" fmla="*/ 697229 h 1339214"/>
                <a:gd name="connsiteX659" fmla="*/ 1211929 w 1247216"/>
                <a:gd name="connsiteY659" fmla="*/ 702676 h 1339214"/>
                <a:gd name="connsiteX660" fmla="*/ 1211866 w 1247216"/>
                <a:gd name="connsiteY660" fmla="*/ 702781 h 1339214"/>
                <a:gd name="connsiteX661" fmla="*/ 1210069 w 1247216"/>
                <a:gd name="connsiteY661" fmla="*/ 700087 h 1339214"/>
                <a:gd name="connsiteX662" fmla="*/ 1208164 w 1247216"/>
                <a:gd name="connsiteY662" fmla="*/ 709612 h 1339214"/>
                <a:gd name="connsiteX663" fmla="*/ 1209116 w 1247216"/>
                <a:gd name="connsiteY663" fmla="*/ 713422 h 1339214"/>
                <a:gd name="connsiteX664" fmla="*/ 1209592 w 1247216"/>
                <a:gd name="connsiteY664" fmla="*/ 706516 h 1339214"/>
                <a:gd name="connsiteX665" fmla="*/ 1211866 w 1247216"/>
                <a:gd name="connsiteY665" fmla="*/ 702781 h 1339214"/>
                <a:gd name="connsiteX666" fmla="*/ 1211974 w 1247216"/>
                <a:gd name="connsiteY666" fmla="*/ 702944 h 1339214"/>
                <a:gd name="connsiteX667" fmla="*/ 1211929 w 1247216"/>
                <a:gd name="connsiteY667" fmla="*/ 702676 h 1339214"/>
                <a:gd name="connsiteX668" fmla="*/ 1212926 w 1247216"/>
                <a:gd name="connsiteY668" fmla="*/ 701039 h 1339214"/>
                <a:gd name="connsiteX669" fmla="*/ 1211974 w 1247216"/>
                <a:gd name="connsiteY669" fmla="*/ 693419 h 1339214"/>
                <a:gd name="connsiteX670" fmla="*/ 1210069 w 1247216"/>
                <a:gd name="connsiteY670" fmla="*/ 654367 h 1339214"/>
                <a:gd name="connsiteX671" fmla="*/ 1206259 w 1247216"/>
                <a:gd name="connsiteY671" fmla="*/ 659129 h 1339214"/>
                <a:gd name="connsiteX672" fmla="*/ 1206259 w 1247216"/>
                <a:gd name="connsiteY672" fmla="*/ 660082 h 1339214"/>
                <a:gd name="connsiteX673" fmla="*/ 1207211 w 1247216"/>
                <a:gd name="connsiteY673" fmla="*/ 667702 h 1339214"/>
                <a:gd name="connsiteX674" fmla="*/ 1208164 w 1247216"/>
                <a:gd name="connsiteY674" fmla="*/ 694372 h 1339214"/>
                <a:gd name="connsiteX675" fmla="*/ 1211021 w 1247216"/>
                <a:gd name="connsiteY675" fmla="*/ 682942 h 1339214"/>
                <a:gd name="connsiteX676" fmla="*/ 1208164 w 1247216"/>
                <a:gd name="connsiteY676" fmla="*/ 681037 h 1339214"/>
                <a:gd name="connsiteX677" fmla="*/ 1211021 w 1247216"/>
                <a:gd name="connsiteY677" fmla="*/ 678179 h 1339214"/>
                <a:gd name="connsiteX678" fmla="*/ 1210069 w 1247216"/>
                <a:gd name="connsiteY678" fmla="*/ 661987 h 1339214"/>
                <a:gd name="connsiteX679" fmla="*/ 1210069 w 1247216"/>
                <a:gd name="connsiteY679" fmla="*/ 654367 h 1339214"/>
                <a:gd name="connsiteX680" fmla="*/ 1232929 w 1247216"/>
                <a:gd name="connsiteY680" fmla="*/ 600074 h 1339214"/>
                <a:gd name="connsiteX681" fmla="*/ 1234834 w 1247216"/>
                <a:gd name="connsiteY681" fmla="*/ 612457 h 1339214"/>
                <a:gd name="connsiteX682" fmla="*/ 1232929 w 1247216"/>
                <a:gd name="connsiteY682" fmla="*/ 600074 h 1339214"/>
                <a:gd name="connsiteX683" fmla="*/ 1228166 w 1247216"/>
                <a:gd name="connsiteY683" fmla="*/ 586739 h 1339214"/>
                <a:gd name="connsiteX684" fmla="*/ 1228166 w 1247216"/>
                <a:gd name="connsiteY684" fmla="*/ 599122 h 1339214"/>
                <a:gd name="connsiteX685" fmla="*/ 1228166 w 1247216"/>
                <a:gd name="connsiteY685" fmla="*/ 602932 h 1339214"/>
                <a:gd name="connsiteX686" fmla="*/ 1228166 w 1247216"/>
                <a:gd name="connsiteY686" fmla="*/ 586739 h 1339214"/>
                <a:gd name="connsiteX687" fmla="*/ 1227214 w 1247216"/>
                <a:gd name="connsiteY687" fmla="*/ 576262 h 1339214"/>
                <a:gd name="connsiteX688" fmla="*/ 1230071 w 1247216"/>
                <a:gd name="connsiteY688" fmla="*/ 584834 h 1339214"/>
                <a:gd name="connsiteX689" fmla="*/ 1227214 w 1247216"/>
                <a:gd name="connsiteY689" fmla="*/ 576262 h 1339214"/>
                <a:gd name="connsiteX690" fmla="*/ 1228166 w 1247216"/>
                <a:gd name="connsiteY690" fmla="*/ 566737 h 1339214"/>
                <a:gd name="connsiteX691" fmla="*/ 1226261 w 1247216"/>
                <a:gd name="connsiteY691" fmla="*/ 570547 h 1339214"/>
                <a:gd name="connsiteX692" fmla="*/ 1227214 w 1247216"/>
                <a:gd name="connsiteY692" fmla="*/ 572452 h 1339214"/>
                <a:gd name="connsiteX693" fmla="*/ 1228166 w 1247216"/>
                <a:gd name="connsiteY693" fmla="*/ 566737 h 1339214"/>
                <a:gd name="connsiteX694" fmla="*/ 1224356 w 1247216"/>
                <a:gd name="connsiteY694" fmla="*/ 554354 h 1339214"/>
                <a:gd name="connsiteX695" fmla="*/ 1224356 w 1247216"/>
                <a:gd name="connsiteY695" fmla="*/ 556259 h 1339214"/>
                <a:gd name="connsiteX696" fmla="*/ 1226261 w 1247216"/>
                <a:gd name="connsiteY696" fmla="*/ 557212 h 1339214"/>
                <a:gd name="connsiteX697" fmla="*/ 1224356 w 1247216"/>
                <a:gd name="connsiteY697" fmla="*/ 554354 h 1339214"/>
                <a:gd name="connsiteX698" fmla="*/ 1217689 w 1247216"/>
                <a:gd name="connsiteY698" fmla="*/ 538162 h 1339214"/>
                <a:gd name="connsiteX699" fmla="*/ 1214831 w 1247216"/>
                <a:gd name="connsiteY699" fmla="*/ 541972 h 1339214"/>
                <a:gd name="connsiteX700" fmla="*/ 1215784 w 1247216"/>
                <a:gd name="connsiteY700" fmla="*/ 543877 h 1339214"/>
                <a:gd name="connsiteX701" fmla="*/ 1218641 w 1247216"/>
                <a:gd name="connsiteY701" fmla="*/ 546734 h 1339214"/>
                <a:gd name="connsiteX702" fmla="*/ 1218641 w 1247216"/>
                <a:gd name="connsiteY702" fmla="*/ 548639 h 1339214"/>
                <a:gd name="connsiteX703" fmla="*/ 1220546 w 1247216"/>
                <a:gd name="connsiteY703" fmla="*/ 551497 h 1339214"/>
                <a:gd name="connsiteX704" fmla="*/ 1221499 w 1247216"/>
                <a:gd name="connsiteY704" fmla="*/ 548639 h 1339214"/>
                <a:gd name="connsiteX705" fmla="*/ 1219594 w 1247216"/>
                <a:gd name="connsiteY705" fmla="*/ 540067 h 1339214"/>
                <a:gd name="connsiteX706" fmla="*/ 1217689 w 1247216"/>
                <a:gd name="connsiteY706" fmla="*/ 538162 h 1339214"/>
                <a:gd name="connsiteX707" fmla="*/ 1213879 w 1247216"/>
                <a:gd name="connsiteY707" fmla="*/ 512444 h 1339214"/>
                <a:gd name="connsiteX708" fmla="*/ 1211974 w 1247216"/>
                <a:gd name="connsiteY708" fmla="*/ 517207 h 1339214"/>
                <a:gd name="connsiteX709" fmla="*/ 1213879 w 1247216"/>
                <a:gd name="connsiteY709" fmla="*/ 519112 h 1339214"/>
                <a:gd name="connsiteX710" fmla="*/ 1214831 w 1247216"/>
                <a:gd name="connsiteY710" fmla="*/ 519112 h 1339214"/>
                <a:gd name="connsiteX711" fmla="*/ 1213879 w 1247216"/>
                <a:gd name="connsiteY711" fmla="*/ 512444 h 1339214"/>
                <a:gd name="connsiteX712" fmla="*/ 1208164 w 1247216"/>
                <a:gd name="connsiteY712" fmla="*/ 496252 h 1339214"/>
                <a:gd name="connsiteX713" fmla="*/ 1208164 w 1247216"/>
                <a:gd name="connsiteY713" fmla="*/ 498157 h 1339214"/>
                <a:gd name="connsiteX714" fmla="*/ 1211021 w 1247216"/>
                <a:gd name="connsiteY714" fmla="*/ 511492 h 1339214"/>
                <a:gd name="connsiteX715" fmla="*/ 1211974 w 1247216"/>
                <a:gd name="connsiteY715" fmla="*/ 504824 h 1339214"/>
                <a:gd name="connsiteX716" fmla="*/ 1208164 w 1247216"/>
                <a:gd name="connsiteY716" fmla="*/ 496252 h 1339214"/>
                <a:gd name="connsiteX717" fmla="*/ 26111 w 1247216"/>
                <a:gd name="connsiteY717" fmla="*/ 493394 h 1339214"/>
                <a:gd name="connsiteX718" fmla="*/ 24206 w 1247216"/>
                <a:gd name="connsiteY718" fmla="*/ 495299 h 1339214"/>
                <a:gd name="connsiteX719" fmla="*/ 24206 w 1247216"/>
                <a:gd name="connsiteY719" fmla="*/ 494347 h 1339214"/>
                <a:gd name="connsiteX720" fmla="*/ 26111 w 1247216"/>
                <a:gd name="connsiteY720" fmla="*/ 493394 h 1339214"/>
                <a:gd name="connsiteX721" fmla="*/ 1213879 w 1247216"/>
                <a:gd name="connsiteY721" fmla="*/ 488632 h 1339214"/>
                <a:gd name="connsiteX722" fmla="*/ 1211974 w 1247216"/>
                <a:gd name="connsiteY722" fmla="*/ 490537 h 1339214"/>
                <a:gd name="connsiteX723" fmla="*/ 1213879 w 1247216"/>
                <a:gd name="connsiteY723" fmla="*/ 495299 h 1339214"/>
                <a:gd name="connsiteX724" fmla="*/ 1211021 w 1247216"/>
                <a:gd name="connsiteY724" fmla="*/ 494347 h 1339214"/>
                <a:gd name="connsiteX725" fmla="*/ 1212926 w 1247216"/>
                <a:gd name="connsiteY725" fmla="*/ 501967 h 1339214"/>
                <a:gd name="connsiteX726" fmla="*/ 1215784 w 1247216"/>
                <a:gd name="connsiteY726" fmla="*/ 501014 h 1339214"/>
                <a:gd name="connsiteX727" fmla="*/ 1213879 w 1247216"/>
                <a:gd name="connsiteY727" fmla="*/ 488632 h 1339214"/>
                <a:gd name="connsiteX728" fmla="*/ 41352 w 1247216"/>
                <a:gd name="connsiteY728" fmla="*/ 468630 h 1339214"/>
                <a:gd name="connsiteX729" fmla="*/ 44209 w 1247216"/>
                <a:gd name="connsiteY729" fmla="*/ 468630 h 1339214"/>
                <a:gd name="connsiteX730" fmla="*/ 43257 w 1247216"/>
                <a:gd name="connsiteY730" fmla="*/ 469582 h 1339214"/>
                <a:gd name="connsiteX731" fmla="*/ 41352 w 1247216"/>
                <a:gd name="connsiteY731" fmla="*/ 468630 h 1339214"/>
                <a:gd name="connsiteX732" fmla="*/ 1209116 w 1247216"/>
                <a:gd name="connsiteY732" fmla="*/ 468629 h 1339214"/>
                <a:gd name="connsiteX733" fmla="*/ 1207211 w 1247216"/>
                <a:gd name="connsiteY733" fmla="*/ 469582 h 1339214"/>
                <a:gd name="connsiteX734" fmla="*/ 1209116 w 1247216"/>
                <a:gd name="connsiteY734" fmla="*/ 474344 h 1339214"/>
                <a:gd name="connsiteX735" fmla="*/ 1209116 w 1247216"/>
                <a:gd name="connsiteY735" fmla="*/ 468629 h 1339214"/>
                <a:gd name="connsiteX736" fmla="*/ 37541 w 1247216"/>
                <a:gd name="connsiteY736" fmla="*/ 463867 h 1339214"/>
                <a:gd name="connsiteX737" fmla="*/ 30874 w 1247216"/>
                <a:gd name="connsiteY737" fmla="*/ 482917 h 1339214"/>
                <a:gd name="connsiteX738" fmla="*/ 31826 w 1247216"/>
                <a:gd name="connsiteY738" fmla="*/ 473392 h 1339214"/>
                <a:gd name="connsiteX739" fmla="*/ 37541 w 1247216"/>
                <a:gd name="connsiteY739" fmla="*/ 463867 h 1339214"/>
                <a:gd name="connsiteX740" fmla="*/ 1195781 w 1247216"/>
                <a:gd name="connsiteY740" fmla="*/ 460057 h 1339214"/>
                <a:gd name="connsiteX741" fmla="*/ 1194829 w 1247216"/>
                <a:gd name="connsiteY741" fmla="*/ 461009 h 1339214"/>
                <a:gd name="connsiteX742" fmla="*/ 1197686 w 1247216"/>
                <a:gd name="connsiteY742" fmla="*/ 467677 h 1339214"/>
                <a:gd name="connsiteX743" fmla="*/ 1195781 w 1247216"/>
                <a:gd name="connsiteY743" fmla="*/ 474344 h 1339214"/>
                <a:gd name="connsiteX744" fmla="*/ 1197686 w 1247216"/>
                <a:gd name="connsiteY744" fmla="*/ 477202 h 1339214"/>
                <a:gd name="connsiteX745" fmla="*/ 1205306 w 1247216"/>
                <a:gd name="connsiteY745" fmla="*/ 477202 h 1339214"/>
                <a:gd name="connsiteX746" fmla="*/ 1204354 w 1247216"/>
                <a:gd name="connsiteY746" fmla="*/ 474344 h 1339214"/>
                <a:gd name="connsiteX747" fmla="*/ 1205306 w 1247216"/>
                <a:gd name="connsiteY747" fmla="*/ 475297 h 1339214"/>
                <a:gd name="connsiteX748" fmla="*/ 1206259 w 1247216"/>
                <a:gd name="connsiteY748" fmla="*/ 473392 h 1339214"/>
                <a:gd name="connsiteX749" fmla="*/ 1205306 w 1247216"/>
                <a:gd name="connsiteY749" fmla="*/ 469582 h 1339214"/>
                <a:gd name="connsiteX750" fmla="*/ 1202449 w 1247216"/>
                <a:gd name="connsiteY750" fmla="*/ 467677 h 1339214"/>
                <a:gd name="connsiteX751" fmla="*/ 1196734 w 1247216"/>
                <a:gd name="connsiteY751" fmla="*/ 460057 h 1339214"/>
                <a:gd name="connsiteX752" fmla="*/ 1195781 w 1247216"/>
                <a:gd name="connsiteY752" fmla="*/ 460057 h 1339214"/>
                <a:gd name="connsiteX753" fmla="*/ 57544 w 1247216"/>
                <a:gd name="connsiteY753" fmla="*/ 441007 h 1339214"/>
                <a:gd name="connsiteX754" fmla="*/ 60402 w 1247216"/>
                <a:gd name="connsiteY754" fmla="*/ 442912 h 1339214"/>
                <a:gd name="connsiteX755" fmla="*/ 57544 w 1247216"/>
                <a:gd name="connsiteY755" fmla="*/ 441959 h 1339214"/>
                <a:gd name="connsiteX756" fmla="*/ 57544 w 1247216"/>
                <a:gd name="connsiteY756" fmla="*/ 441007 h 1339214"/>
                <a:gd name="connsiteX757" fmla="*/ 1184352 w 1247216"/>
                <a:gd name="connsiteY757" fmla="*/ 432435 h 1339214"/>
                <a:gd name="connsiteX758" fmla="*/ 1188162 w 1247216"/>
                <a:gd name="connsiteY758" fmla="*/ 432435 h 1339214"/>
                <a:gd name="connsiteX759" fmla="*/ 1188162 w 1247216"/>
                <a:gd name="connsiteY759" fmla="*/ 442912 h 1339214"/>
                <a:gd name="connsiteX760" fmla="*/ 1184352 w 1247216"/>
                <a:gd name="connsiteY760" fmla="*/ 441007 h 1339214"/>
                <a:gd name="connsiteX761" fmla="*/ 1184352 w 1247216"/>
                <a:gd name="connsiteY761" fmla="*/ 432435 h 1339214"/>
                <a:gd name="connsiteX762" fmla="*/ 1180541 w 1247216"/>
                <a:gd name="connsiteY762" fmla="*/ 419099 h 1339214"/>
                <a:gd name="connsiteX763" fmla="*/ 1185304 w 1247216"/>
                <a:gd name="connsiteY763" fmla="*/ 426719 h 1339214"/>
                <a:gd name="connsiteX764" fmla="*/ 1182446 w 1247216"/>
                <a:gd name="connsiteY764" fmla="*/ 429577 h 1339214"/>
                <a:gd name="connsiteX765" fmla="*/ 1180541 w 1247216"/>
                <a:gd name="connsiteY765" fmla="*/ 419099 h 1339214"/>
                <a:gd name="connsiteX766" fmla="*/ 1184352 w 1247216"/>
                <a:gd name="connsiteY766" fmla="*/ 410527 h 1339214"/>
                <a:gd name="connsiteX767" fmla="*/ 1187209 w 1247216"/>
                <a:gd name="connsiteY767" fmla="*/ 418147 h 1339214"/>
                <a:gd name="connsiteX768" fmla="*/ 1164349 w 1247216"/>
                <a:gd name="connsiteY768" fmla="*/ 402907 h 1339214"/>
                <a:gd name="connsiteX769" fmla="*/ 1164349 w 1247216"/>
                <a:gd name="connsiteY769" fmla="*/ 405764 h 1339214"/>
                <a:gd name="connsiteX770" fmla="*/ 1166254 w 1247216"/>
                <a:gd name="connsiteY770" fmla="*/ 409574 h 1339214"/>
                <a:gd name="connsiteX771" fmla="*/ 1169111 w 1247216"/>
                <a:gd name="connsiteY771" fmla="*/ 409574 h 1339214"/>
                <a:gd name="connsiteX772" fmla="*/ 1164349 w 1247216"/>
                <a:gd name="connsiteY772" fmla="*/ 402907 h 1339214"/>
                <a:gd name="connsiteX773" fmla="*/ 1184352 w 1247216"/>
                <a:gd name="connsiteY773" fmla="*/ 397192 h 1339214"/>
                <a:gd name="connsiteX774" fmla="*/ 1191972 w 1247216"/>
                <a:gd name="connsiteY774" fmla="*/ 401955 h 1339214"/>
                <a:gd name="connsiteX775" fmla="*/ 1186257 w 1247216"/>
                <a:gd name="connsiteY775" fmla="*/ 404812 h 1339214"/>
                <a:gd name="connsiteX776" fmla="*/ 1184352 w 1247216"/>
                <a:gd name="connsiteY776" fmla="*/ 397192 h 1339214"/>
                <a:gd name="connsiteX777" fmla="*/ 1131964 w 1247216"/>
                <a:gd name="connsiteY777" fmla="*/ 378142 h 1339214"/>
                <a:gd name="connsiteX778" fmla="*/ 1131011 w 1247216"/>
                <a:gd name="connsiteY778" fmla="*/ 384809 h 1339214"/>
                <a:gd name="connsiteX779" fmla="*/ 1140536 w 1247216"/>
                <a:gd name="connsiteY779" fmla="*/ 389572 h 1339214"/>
                <a:gd name="connsiteX780" fmla="*/ 1132916 w 1247216"/>
                <a:gd name="connsiteY780" fmla="*/ 378142 h 1339214"/>
                <a:gd name="connsiteX781" fmla="*/ 1131964 w 1247216"/>
                <a:gd name="connsiteY781" fmla="*/ 378142 h 1339214"/>
                <a:gd name="connsiteX782" fmla="*/ 1134821 w 1247216"/>
                <a:gd name="connsiteY782" fmla="*/ 336232 h 1339214"/>
                <a:gd name="connsiteX783" fmla="*/ 1146251 w 1247216"/>
                <a:gd name="connsiteY783" fmla="*/ 352425 h 1339214"/>
                <a:gd name="connsiteX784" fmla="*/ 1134821 w 1247216"/>
                <a:gd name="connsiteY784" fmla="*/ 336232 h 1339214"/>
                <a:gd name="connsiteX785" fmla="*/ 188036 w 1247216"/>
                <a:gd name="connsiteY785" fmla="*/ 329564 h 1339214"/>
                <a:gd name="connsiteX786" fmla="*/ 189941 w 1247216"/>
                <a:gd name="connsiteY786" fmla="*/ 331469 h 1339214"/>
                <a:gd name="connsiteX787" fmla="*/ 187084 w 1247216"/>
                <a:gd name="connsiteY787" fmla="*/ 332422 h 1339214"/>
                <a:gd name="connsiteX788" fmla="*/ 188036 w 1247216"/>
                <a:gd name="connsiteY788" fmla="*/ 329564 h 1339214"/>
                <a:gd name="connsiteX789" fmla="*/ 174070 w 1247216"/>
                <a:gd name="connsiteY789" fmla="*/ 290719 h 1339214"/>
                <a:gd name="connsiteX790" fmla="*/ 161366 w 1247216"/>
                <a:gd name="connsiteY790" fmla="*/ 307657 h 1339214"/>
                <a:gd name="connsiteX791" fmla="*/ 142316 w 1247216"/>
                <a:gd name="connsiteY791" fmla="*/ 327659 h 1339214"/>
                <a:gd name="connsiteX792" fmla="*/ 156604 w 1247216"/>
                <a:gd name="connsiteY792" fmla="*/ 310514 h 1339214"/>
                <a:gd name="connsiteX793" fmla="*/ 176801 w 1247216"/>
                <a:gd name="connsiteY793" fmla="*/ 287624 h 1339214"/>
                <a:gd name="connsiteX794" fmla="*/ 174070 w 1247216"/>
                <a:gd name="connsiteY794" fmla="*/ 290719 h 1339214"/>
                <a:gd name="connsiteX795" fmla="*/ 175654 w 1247216"/>
                <a:gd name="connsiteY795" fmla="*/ 288607 h 1339214"/>
                <a:gd name="connsiteX796" fmla="*/ 1121486 w 1247216"/>
                <a:gd name="connsiteY796" fmla="*/ 278130 h 1339214"/>
                <a:gd name="connsiteX797" fmla="*/ 1124344 w 1247216"/>
                <a:gd name="connsiteY797" fmla="*/ 281940 h 1339214"/>
                <a:gd name="connsiteX798" fmla="*/ 1119581 w 1247216"/>
                <a:gd name="connsiteY798" fmla="*/ 281940 h 1339214"/>
                <a:gd name="connsiteX799" fmla="*/ 1121486 w 1247216"/>
                <a:gd name="connsiteY799" fmla="*/ 278130 h 1339214"/>
                <a:gd name="connsiteX800" fmla="*/ 1060526 w 1247216"/>
                <a:gd name="connsiteY800" fmla="*/ 260032 h 1339214"/>
                <a:gd name="connsiteX801" fmla="*/ 1067194 w 1247216"/>
                <a:gd name="connsiteY801" fmla="*/ 269557 h 1339214"/>
                <a:gd name="connsiteX802" fmla="*/ 1067194 w 1247216"/>
                <a:gd name="connsiteY802" fmla="*/ 268604 h 1339214"/>
                <a:gd name="connsiteX803" fmla="*/ 1065289 w 1247216"/>
                <a:gd name="connsiteY803" fmla="*/ 266699 h 1339214"/>
                <a:gd name="connsiteX804" fmla="*/ 1060526 w 1247216"/>
                <a:gd name="connsiteY804" fmla="*/ 260032 h 1339214"/>
                <a:gd name="connsiteX805" fmla="*/ 1021665 w 1247216"/>
                <a:gd name="connsiteY805" fmla="*/ 248144 h 1339214"/>
                <a:gd name="connsiteX806" fmla="*/ 1022427 w 1247216"/>
                <a:gd name="connsiteY806" fmla="*/ 248602 h 1339214"/>
                <a:gd name="connsiteX807" fmla="*/ 1022427 w 1247216"/>
                <a:gd name="connsiteY807" fmla="*/ 252412 h 1339214"/>
                <a:gd name="connsiteX808" fmla="*/ 1016712 w 1247216"/>
                <a:gd name="connsiteY808" fmla="*/ 239077 h 1339214"/>
                <a:gd name="connsiteX809" fmla="*/ 1018617 w 1247216"/>
                <a:gd name="connsiteY809" fmla="*/ 239077 h 1339214"/>
                <a:gd name="connsiteX810" fmla="*/ 1021236 w 1247216"/>
                <a:gd name="connsiteY810" fmla="*/ 245744 h 1339214"/>
                <a:gd name="connsiteX811" fmla="*/ 1021665 w 1247216"/>
                <a:gd name="connsiteY811" fmla="*/ 248144 h 1339214"/>
                <a:gd name="connsiteX812" fmla="*/ 1017664 w 1247216"/>
                <a:gd name="connsiteY812" fmla="*/ 245744 h 1339214"/>
                <a:gd name="connsiteX813" fmla="*/ 1016712 w 1247216"/>
                <a:gd name="connsiteY813" fmla="*/ 239077 h 1339214"/>
                <a:gd name="connsiteX814" fmla="*/ 1086244 w 1247216"/>
                <a:gd name="connsiteY814" fmla="*/ 230505 h 1339214"/>
                <a:gd name="connsiteX815" fmla="*/ 1085292 w 1247216"/>
                <a:gd name="connsiteY815" fmla="*/ 233362 h 1339214"/>
                <a:gd name="connsiteX816" fmla="*/ 1091959 w 1247216"/>
                <a:gd name="connsiteY816" fmla="*/ 236220 h 1339214"/>
                <a:gd name="connsiteX817" fmla="*/ 1086244 w 1247216"/>
                <a:gd name="connsiteY817" fmla="*/ 230505 h 1339214"/>
                <a:gd name="connsiteX818" fmla="*/ 990041 w 1247216"/>
                <a:gd name="connsiteY818" fmla="*/ 220027 h 1339214"/>
                <a:gd name="connsiteX819" fmla="*/ 1014806 w 1247216"/>
                <a:gd name="connsiteY819" fmla="*/ 237172 h 1339214"/>
                <a:gd name="connsiteX820" fmla="*/ 1008139 w 1247216"/>
                <a:gd name="connsiteY820" fmla="*/ 231457 h 1339214"/>
                <a:gd name="connsiteX821" fmla="*/ 1014806 w 1247216"/>
                <a:gd name="connsiteY821" fmla="*/ 239077 h 1339214"/>
                <a:gd name="connsiteX822" fmla="*/ 990041 w 1247216"/>
                <a:gd name="connsiteY822" fmla="*/ 220027 h 1339214"/>
                <a:gd name="connsiteX823" fmla="*/ 328054 w 1247216"/>
                <a:gd name="connsiteY823" fmla="*/ 215264 h 1339214"/>
                <a:gd name="connsiteX824" fmla="*/ 319482 w 1247216"/>
                <a:gd name="connsiteY824" fmla="*/ 219074 h 1339214"/>
                <a:gd name="connsiteX825" fmla="*/ 328054 w 1247216"/>
                <a:gd name="connsiteY825" fmla="*/ 215264 h 1339214"/>
                <a:gd name="connsiteX826" fmla="*/ 1061479 w 1247216"/>
                <a:gd name="connsiteY826" fmla="*/ 213359 h 1339214"/>
                <a:gd name="connsiteX827" fmla="*/ 1065289 w 1247216"/>
                <a:gd name="connsiteY827" fmla="*/ 225742 h 1339214"/>
                <a:gd name="connsiteX828" fmla="*/ 1061479 w 1247216"/>
                <a:gd name="connsiteY828" fmla="*/ 213359 h 1339214"/>
                <a:gd name="connsiteX829" fmla="*/ 1018616 w 1247216"/>
                <a:gd name="connsiteY829" fmla="*/ 210502 h 1339214"/>
                <a:gd name="connsiteX830" fmla="*/ 1024331 w 1247216"/>
                <a:gd name="connsiteY830" fmla="*/ 215264 h 1339214"/>
                <a:gd name="connsiteX831" fmla="*/ 1018616 w 1247216"/>
                <a:gd name="connsiteY831" fmla="*/ 210502 h 1339214"/>
                <a:gd name="connsiteX832" fmla="*/ 967181 w 1247216"/>
                <a:gd name="connsiteY832" fmla="*/ 197167 h 1339214"/>
                <a:gd name="connsiteX833" fmla="*/ 971944 w 1247216"/>
                <a:gd name="connsiteY833" fmla="*/ 197167 h 1339214"/>
                <a:gd name="connsiteX834" fmla="*/ 994804 w 1247216"/>
                <a:gd name="connsiteY834" fmla="*/ 217170 h 1339214"/>
                <a:gd name="connsiteX835" fmla="*/ 997661 w 1247216"/>
                <a:gd name="connsiteY835" fmla="*/ 222885 h 1339214"/>
                <a:gd name="connsiteX836" fmla="*/ 988136 w 1247216"/>
                <a:gd name="connsiteY836" fmla="*/ 216217 h 1339214"/>
                <a:gd name="connsiteX837" fmla="*/ 990041 w 1247216"/>
                <a:gd name="connsiteY837" fmla="*/ 219075 h 1339214"/>
                <a:gd name="connsiteX838" fmla="*/ 967181 w 1247216"/>
                <a:gd name="connsiteY838" fmla="*/ 197167 h 1339214"/>
                <a:gd name="connsiteX839" fmla="*/ 501409 w 1247216"/>
                <a:gd name="connsiteY839" fmla="*/ 194309 h 1339214"/>
                <a:gd name="connsiteX840" fmla="*/ 489026 w 1247216"/>
                <a:gd name="connsiteY840" fmla="*/ 195262 h 1339214"/>
                <a:gd name="connsiteX841" fmla="*/ 470929 w 1247216"/>
                <a:gd name="connsiteY841" fmla="*/ 200024 h 1339214"/>
                <a:gd name="connsiteX842" fmla="*/ 477596 w 1247216"/>
                <a:gd name="connsiteY842" fmla="*/ 200977 h 1339214"/>
                <a:gd name="connsiteX843" fmla="*/ 493789 w 1247216"/>
                <a:gd name="connsiteY843" fmla="*/ 196214 h 1339214"/>
                <a:gd name="connsiteX844" fmla="*/ 497599 w 1247216"/>
                <a:gd name="connsiteY844" fmla="*/ 195262 h 1339214"/>
                <a:gd name="connsiteX845" fmla="*/ 501409 w 1247216"/>
                <a:gd name="connsiteY845" fmla="*/ 194309 h 1339214"/>
                <a:gd name="connsiteX846" fmla="*/ 939559 w 1247216"/>
                <a:gd name="connsiteY846" fmla="*/ 192405 h 1339214"/>
                <a:gd name="connsiteX847" fmla="*/ 950037 w 1247216"/>
                <a:gd name="connsiteY847" fmla="*/ 201930 h 1339214"/>
                <a:gd name="connsiteX848" fmla="*/ 939559 w 1247216"/>
                <a:gd name="connsiteY848" fmla="*/ 192405 h 1339214"/>
                <a:gd name="connsiteX849" fmla="*/ 526174 w 1247216"/>
                <a:gd name="connsiteY849" fmla="*/ 188594 h 1339214"/>
                <a:gd name="connsiteX850" fmla="*/ 512839 w 1247216"/>
                <a:gd name="connsiteY850" fmla="*/ 190499 h 1339214"/>
                <a:gd name="connsiteX851" fmla="*/ 522364 w 1247216"/>
                <a:gd name="connsiteY851" fmla="*/ 191452 h 1339214"/>
                <a:gd name="connsiteX852" fmla="*/ 525221 w 1247216"/>
                <a:gd name="connsiteY852" fmla="*/ 190499 h 1339214"/>
                <a:gd name="connsiteX853" fmla="*/ 531889 w 1247216"/>
                <a:gd name="connsiteY853" fmla="*/ 193356 h 1339214"/>
                <a:gd name="connsiteX854" fmla="*/ 536651 w 1247216"/>
                <a:gd name="connsiteY854" fmla="*/ 188594 h 1339214"/>
                <a:gd name="connsiteX855" fmla="*/ 529031 w 1247216"/>
                <a:gd name="connsiteY855" fmla="*/ 188594 h 1339214"/>
                <a:gd name="connsiteX856" fmla="*/ 526174 w 1247216"/>
                <a:gd name="connsiteY856" fmla="*/ 190499 h 1339214"/>
                <a:gd name="connsiteX857" fmla="*/ 526174 w 1247216"/>
                <a:gd name="connsiteY857" fmla="*/ 188594 h 1339214"/>
                <a:gd name="connsiteX858" fmla="*/ 956704 w 1247216"/>
                <a:gd name="connsiteY858" fmla="*/ 186690 h 1339214"/>
                <a:gd name="connsiteX859" fmla="*/ 958609 w 1247216"/>
                <a:gd name="connsiteY859" fmla="*/ 188595 h 1339214"/>
                <a:gd name="connsiteX860" fmla="*/ 962419 w 1247216"/>
                <a:gd name="connsiteY860" fmla="*/ 188595 h 1339214"/>
                <a:gd name="connsiteX861" fmla="*/ 961467 w 1247216"/>
                <a:gd name="connsiteY861" fmla="*/ 189547 h 1339214"/>
                <a:gd name="connsiteX862" fmla="*/ 965277 w 1247216"/>
                <a:gd name="connsiteY862" fmla="*/ 193357 h 1339214"/>
                <a:gd name="connsiteX863" fmla="*/ 961467 w 1247216"/>
                <a:gd name="connsiteY863" fmla="*/ 193357 h 1339214"/>
                <a:gd name="connsiteX864" fmla="*/ 956704 w 1247216"/>
                <a:gd name="connsiteY864" fmla="*/ 186690 h 1339214"/>
                <a:gd name="connsiteX865" fmla="*/ 548081 w 1247216"/>
                <a:gd name="connsiteY865" fmla="*/ 185737 h 1339214"/>
                <a:gd name="connsiteX866" fmla="*/ 537604 w 1247216"/>
                <a:gd name="connsiteY866" fmla="*/ 187642 h 1339214"/>
                <a:gd name="connsiteX867" fmla="*/ 542366 w 1247216"/>
                <a:gd name="connsiteY867" fmla="*/ 187642 h 1339214"/>
                <a:gd name="connsiteX868" fmla="*/ 543319 w 1247216"/>
                <a:gd name="connsiteY868" fmla="*/ 187642 h 1339214"/>
                <a:gd name="connsiteX869" fmla="*/ 548081 w 1247216"/>
                <a:gd name="connsiteY869" fmla="*/ 185737 h 1339214"/>
                <a:gd name="connsiteX870" fmla="*/ 1023379 w 1247216"/>
                <a:gd name="connsiteY870" fmla="*/ 170497 h 1339214"/>
                <a:gd name="connsiteX871" fmla="*/ 1032904 w 1247216"/>
                <a:gd name="connsiteY871" fmla="*/ 174307 h 1339214"/>
                <a:gd name="connsiteX872" fmla="*/ 1051002 w 1247216"/>
                <a:gd name="connsiteY872" fmla="*/ 190500 h 1339214"/>
                <a:gd name="connsiteX873" fmla="*/ 1050049 w 1247216"/>
                <a:gd name="connsiteY873" fmla="*/ 184785 h 1339214"/>
                <a:gd name="connsiteX874" fmla="*/ 1056717 w 1247216"/>
                <a:gd name="connsiteY874" fmla="*/ 189547 h 1339214"/>
                <a:gd name="connsiteX875" fmla="*/ 1058621 w 1247216"/>
                <a:gd name="connsiteY875" fmla="*/ 201930 h 1339214"/>
                <a:gd name="connsiteX876" fmla="*/ 1069099 w 1247216"/>
                <a:gd name="connsiteY876" fmla="*/ 211455 h 1339214"/>
                <a:gd name="connsiteX877" fmla="*/ 1074814 w 1247216"/>
                <a:gd name="connsiteY877" fmla="*/ 209550 h 1339214"/>
                <a:gd name="connsiteX878" fmla="*/ 1081481 w 1247216"/>
                <a:gd name="connsiteY878" fmla="*/ 216217 h 1339214"/>
                <a:gd name="connsiteX879" fmla="*/ 1079577 w 1247216"/>
                <a:gd name="connsiteY879" fmla="*/ 211455 h 1339214"/>
                <a:gd name="connsiteX880" fmla="*/ 1088149 w 1247216"/>
                <a:gd name="connsiteY880" fmla="*/ 218122 h 1339214"/>
                <a:gd name="connsiteX881" fmla="*/ 1083387 w 1247216"/>
                <a:gd name="connsiteY881" fmla="*/ 216217 h 1339214"/>
                <a:gd name="connsiteX882" fmla="*/ 1084339 w 1247216"/>
                <a:gd name="connsiteY882" fmla="*/ 221932 h 1339214"/>
                <a:gd name="connsiteX883" fmla="*/ 1088149 w 1247216"/>
                <a:gd name="connsiteY883" fmla="*/ 220980 h 1339214"/>
                <a:gd name="connsiteX884" fmla="*/ 1097674 w 1247216"/>
                <a:gd name="connsiteY884" fmla="*/ 229552 h 1339214"/>
                <a:gd name="connsiteX885" fmla="*/ 1111962 w 1247216"/>
                <a:gd name="connsiteY885" fmla="*/ 250507 h 1339214"/>
                <a:gd name="connsiteX886" fmla="*/ 1112914 w 1247216"/>
                <a:gd name="connsiteY886" fmla="*/ 247650 h 1339214"/>
                <a:gd name="connsiteX887" fmla="*/ 1120534 w 1247216"/>
                <a:gd name="connsiteY887" fmla="*/ 256222 h 1339214"/>
                <a:gd name="connsiteX888" fmla="*/ 1119581 w 1247216"/>
                <a:gd name="connsiteY888" fmla="*/ 259080 h 1339214"/>
                <a:gd name="connsiteX889" fmla="*/ 1125296 w 1247216"/>
                <a:gd name="connsiteY889" fmla="*/ 264795 h 1339214"/>
                <a:gd name="connsiteX890" fmla="*/ 1129106 w 1247216"/>
                <a:gd name="connsiteY890" fmla="*/ 280035 h 1339214"/>
                <a:gd name="connsiteX891" fmla="*/ 1121487 w 1247216"/>
                <a:gd name="connsiteY891" fmla="*/ 271462 h 1339214"/>
                <a:gd name="connsiteX892" fmla="*/ 1122439 w 1247216"/>
                <a:gd name="connsiteY892" fmla="*/ 268605 h 1339214"/>
                <a:gd name="connsiteX893" fmla="*/ 1115771 w 1247216"/>
                <a:gd name="connsiteY893" fmla="*/ 261937 h 1339214"/>
                <a:gd name="connsiteX894" fmla="*/ 1113867 w 1247216"/>
                <a:gd name="connsiteY894" fmla="*/ 253365 h 1339214"/>
                <a:gd name="connsiteX895" fmla="*/ 1111009 w 1247216"/>
                <a:gd name="connsiteY895" fmla="*/ 255270 h 1339214"/>
                <a:gd name="connsiteX896" fmla="*/ 1105294 w 1247216"/>
                <a:gd name="connsiteY896" fmla="*/ 250507 h 1339214"/>
                <a:gd name="connsiteX897" fmla="*/ 1119581 w 1247216"/>
                <a:gd name="connsiteY897" fmla="*/ 274320 h 1339214"/>
                <a:gd name="connsiteX898" fmla="*/ 1116724 w 1247216"/>
                <a:gd name="connsiteY898" fmla="*/ 277177 h 1339214"/>
                <a:gd name="connsiteX899" fmla="*/ 1103389 w 1247216"/>
                <a:gd name="connsiteY899" fmla="*/ 257175 h 1339214"/>
                <a:gd name="connsiteX900" fmla="*/ 1073862 w 1247216"/>
                <a:gd name="connsiteY900" fmla="*/ 226694 h 1339214"/>
                <a:gd name="connsiteX901" fmla="*/ 1059574 w 1247216"/>
                <a:gd name="connsiteY901" fmla="*/ 209550 h 1339214"/>
                <a:gd name="connsiteX902" fmla="*/ 1051954 w 1247216"/>
                <a:gd name="connsiteY902" fmla="*/ 201930 h 1339214"/>
                <a:gd name="connsiteX903" fmla="*/ 1044334 w 1247216"/>
                <a:gd name="connsiteY903" fmla="*/ 196215 h 1339214"/>
                <a:gd name="connsiteX904" fmla="*/ 1049096 w 1247216"/>
                <a:gd name="connsiteY904" fmla="*/ 196215 h 1339214"/>
                <a:gd name="connsiteX905" fmla="*/ 1041477 w 1247216"/>
                <a:gd name="connsiteY905" fmla="*/ 190500 h 1339214"/>
                <a:gd name="connsiteX906" fmla="*/ 1023379 w 1247216"/>
                <a:gd name="connsiteY906" fmla="*/ 170497 h 1339214"/>
                <a:gd name="connsiteX907" fmla="*/ 893839 w 1247216"/>
                <a:gd name="connsiteY907" fmla="*/ 145732 h 1339214"/>
                <a:gd name="connsiteX908" fmla="*/ 896696 w 1247216"/>
                <a:gd name="connsiteY908" fmla="*/ 145732 h 1339214"/>
                <a:gd name="connsiteX909" fmla="*/ 901459 w 1247216"/>
                <a:gd name="connsiteY909" fmla="*/ 151447 h 1339214"/>
                <a:gd name="connsiteX910" fmla="*/ 893839 w 1247216"/>
                <a:gd name="connsiteY910" fmla="*/ 145732 h 1339214"/>
                <a:gd name="connsiteX911" fmla="*/ 902412 w 1247216"/>
                <a:gd name="connsiteY911" fmla="*/ 128587 h 1339214"/>
                <a:gd name="connsiteX912" fmla="*/ 912889 w 1247216"/>
                <a:gd name="connsiteY912" fmla="*/ 131445 h 1339214"/>
                <a:gd name="connsiteX913" fmla="*/ 902412 w 1247216"/>
                <a:gd name="connsiteY913" fmla="*/ 128587 h 1339214"/>
                <a:gd name="connsiteX914" fmla="*/ 852881 w 1247216"/>
                <a:gd name="connsiteY914" fmla="*/ 128587 h 1339214"/>
                <a:gd name="connsiteX915" fmla="*/ 865264 w 1247216"/>
                <a:gd name="connsiteY915" fmla="*/ 132397 h 1339214"/>
                <a:gd name="connsiteX916" fmla="*/ 852881 w 1247216"/>
                <a:gd name="connsiteY916" fmla="*/ 128587 h 1339214"/>
                <a:gd name="connsiteX917" fmla="*/ 989089 w 1247216"/>
                <a:gd name="connsiteY917" fmla="*/ 122872 h 1339214"/>
                <a:gd name="connsiteX918" fmla="*/ 990994 w 1247216"/>
                <a:gd name="connsiteY918" fmla="*/ 128587 h 1339214"/>
                <a:gd name="connsiteX919" fmla="*/ 1005281 w 1247216"/>
                <a:gd name="connsiteY919" fmla="*/ 133350 h 1339214"/>
                <a:gd name="connsiteX920" fmla="*/ 1005281 w 1247216"/>
                <a:gd name="connsiteY920" fmla="*/ 138112 h 1339214"/>
                <a:gd name="connsiteX921" fmla="*/ 1007186 w 1247216"/>
                <a:gd name="connsiteY921" fmla="*/ 140970 h 1339214"/>
                <a:gd name="connsiteX922" fmla="*/ 1020521 w 1247216"/>
                <a:gd name="connsiteY922" fmla="*/ 147637 h 1339214"/>
                <a:gd name="connsiteX923" fmla="*/ 1028141 w 1247216"/>
                <a:gd name="connsiteY923" fmla="*/ 159067 h 1339214"/>
                <a:gd name="connsiteX924" fmla="*/ 1015758 w 1247216"/>
                <a:gd name="connsiteY924" fmla="*/ 148590 h 1339214"/>
                <a:gd name="connsiteX925" fmla="*/ 1005281 w 1247216"/>
                <a:gd name="connsiteY925" fmla="*/ 141922 h 1339214"/>
                <a:gd name="connsiteX926" fmla="*/ 999566 w 1247216"/>
                <a:gd name="connsiteY926" fmla="*/ 133350 h 1339214"/>
                <a:gd name="connsiteX927" fmla="*/ 987183 w 1247216"/>
                <a:gd name="connsiteY927" fmla="*/ 128587 h 1339214"/>
                <a:gd name="connsiteX928" fmla="*/ 986231 w 1247216"/>
                <a:gd name="connsiteY928" fmla="*/ 123825 h 1339214"/>
                <a:gd name="connsiteX929" fmla="*/ 989089 w 1247216"/>
                <a:gd name="connsiteY929" fmla="*/ 122872 h 1339214"/>
                <a:gd name="connsiteX930" fmla="*/ 833831 w 1247216"/>
                <a:gd name="connsiteY930" fmla="*/ 119062 h 1339214"/>
                <a:gd name="connsiteX931" fmla="*/ 844308 w 1247216"/>
                <a:gd name="connsiteY931" fmla="*/ 123825 h 1339214"/>
                <a:gd name="connsiteX932" fmla="*/ 833831 w 1247216"/>
                <a:gd name="connsiteY932" fmla="*/ 119062 h 1339214"/>
                <a:gd name="connsiteX933" fmla="*/ 804304 w 1247216"/>
                <a:gd name="connsiteY933" fmla="*/ 118109 h 1339214"/>
                <a:gd name="connsiteX934" fmla="*/ 813829 w 1247216"/>
                <a:gd name="connsiteY934" fmla="*/ 120014 h 1339214"/>
                <a:gd name="connsiteX935" fmla="*/ 804304 w 1247216"/>
                <a:gd name="connsiteY935" fmla="*/ 118109 h 1339214"/>
                <a:gd name="connsiteX936" fmla="*/ 349961 w 1247216"/>
                <a:gd name="connsiteY936" fmla="*/ 116204 h 1339214"/>
                <a:gd name="connsiteX937" fmla="*/ 331864 w 1247216"/>
                <a:gd name="connsiteY937" fmla="*/ 125729 h 1339214"/>
                <a:gd name="connsiteX938" fmla="*/ 349961 w 1247216"/>
                <a:gd name="connsiteY938" fmla="*/ 116204 h 1339214"/>
                <a:gd name="connsiteX939" fmla="*/ 823592 w 1247216"/>
                <a:gd name="connsiteY939" fmla="*/ 113704 h 1339214"/>
                <a:gd name="connsiteX940" fmla="*/ 827164 w 1247216"/>
                <a:gd name="connsiteY940" fmla="*/ 114300 h 1339214"/>
                <a:gd name="connsiteX941" fmla="*/ 830974 w 1247216"/>
                <a:gd name="connsiteY941" fmla="*/ 118110 h 1339214"/>
                <a:gd name="connsiteX942" fmla="*/ 824307 w 1247216"/>
                <a:gd name="connsiteY942" fmla="*/ 115252 h 1339214"/>
                <a:gd name="connsiteX943" fmla="*/ 823592 w 1247216"/>
                <a:gd name="connsiteY943" fmla="*/ 113704 h 1339214"/>
                <a:gd name="connsiteX944" fmla="*/ 782635 w 1247216"/>
                <a:gd name="connsiteY944" fmla="*/ 108346 h 1339214"/>
                <a:gd name="connsiteX945" fmla="*/ 785254 w 1247216"/>
                <a:gd name="connsiteY945" fmla="*/ 111442 h 1339214"/>
                <a:gd name="connsiteX946" fmla="*/ 778587 w 1247216"/>
                <a:gd name="connsiteY946" fmla="*/ 109537 h 1339214"/>
                <a:gd name="connsiteX947" fmla="*/ 782635 w 1247216"/>
                <a:gd name="connsiteY947" fmla="*/ 108346 h 1339214"/>
                <a:gd name="connsiteX948" fmla="*/ 943369 w 1247216"/>
                <a:gd name="connsiteY948" fmla="*/ 97155 h 1339214"/>
                <a:gd name="connsiteX949" fmla="*/ 966229 w 1247216"/>
                <a:gd name="connsiteY949" fmla="*/ 105727 h 1339214"/>
                <a:gd name="connsiteX950" fmla="*/ 958609 w 1247216"/>
                <a:gd name="connsiteY950" fmla="*/ 103822 h 1339214"/>
                <a:gd name="connsiteX951" fmla="*/ 958609 w 1247216"/>
                <a:gd name="connsiteY951" fmla="*/ 107632 h 1339214"/>
                <a:gd name="connsiteX952" fmla="*/ 953846 w 1247216"/>
                <a:gd name="connsiteY952" fmla="*/ 106680 h 1339214"/>
                <a:gd name="connsiteX953" fmla="*/ 943369 w 1247216"/>
                <a:gd name="connsiteY953" fmla="*/ 97155 h 1339214"/>
                <a:gd name="connsiteX954" fmla="*/ 930987 w 1247216"/>
                <a:gd name="connsiteY954" fmla="*/ 90487 h 1339214"/>
                <a:gd name="connsiteX955" fmla="*/ 941464 w 1247216"/>
                <a:gd name="connsiteY955" fmla="*/ 95249 h 1339214"/>
                <a:gd name="connsiteX956" fmla="*/ 930987 w 1247216"/>
                <a:gd name="connsiteY956" fmla="*/ 90487 h 1339214"/>
                <a:gd name="connsiteX957" fmla="*/ 380442 w 1247216"/>
                <a:gd name="connsiteY957" fmla="*/ 89534 h 1339214"/>
                <a:gd name="connsiteX958" fmla="*/ 375679 w 1247216"/>
                <a:gd name="connsiteY958" fmla="*/ 96202 h 1339214"/>
                <a:gd name="connsiteX959" fmla="*/ 380442 w 1247216"/>
                <a:gd name="connsiteY959" fmla="*/ 89534 h 1339214"/>
                <a:gd name="connsiteX960" fmla="*/ 798589 w 1247216"/>
                <a:gd name="connsiteY960" fmla="*/ 79057 h 1339214"/>
                <a:gd name="connsiteX961" fmla="*/ 808114 w 1247216"/>
                <a:gd name="connsiteY961" fmla="*/ 82867 h 1339214"/>
                <a:gd name="connsiteX962" fmla="*/ 798589 w 1247216"/>
                <a:gd name="connsiteY962" fmla="*/ 79057 h 1339214"/>
                <a:gd name="connsiteX963" fmla="*/ 756679 w 1247216"/>
                <a:gd name="connsiteY963" fmla="*/ 78104 h 1339214"/>
                <a:gd name="connsiteX964" fmla="*/ 762394 w 1247216"/>
                <a:gd name="connsiteY964" fmla="*/ 81914 h 1339214"/>
                <a:gd name="connsiteX965" fmla="*/ 771919 w 1247216"/>
                <a:gd name="connsiteY965" fmla="*/ 80009 h 1339214"/>
                <a:gd name="connsiteX966" fmla="*/ 824306 w 1247216"/>
                <a:gd name="connsiteY966" fmla="*/ 90487 h 1339214"/>
                <a:gd name="connsiteX967" fmla="*/ 850024 w 1247216"/>
                <a:gd name="connsiteY967" fmla="*/ 87629 h 1339214"/>
                <a:gd name="connsiteX968" fmla="*/ 879551 w 1247216"/>
                <a:gd name="connsiteY968" fmla="*/ 94296 h 1339214"/>
                <a:gd name="connsiteX969" fmla="*/ 928129 w 1247216"/>
                <a:gd name="connsiteY969" fmla="*/ 123824 h 1339214"/>
                <a:gd name="connsiteX970" fmla="*/ 964324 w 1247216"/>
                <a:gd name="connsiteY970" fmla="*/ 145732 h 1339214"/>
                <a:gd name="connsiteX971" fmla="*/ 996709 w 1247216"/>
                <a:gd name="connsiteY971" fmla="*/ 169544 h 1339214"/>
                <a:gd name="connsiteX972" fmla="*/ 1002424 w 1247216"/>
                <a:gd name="connsiteY972" fmla="*/ 169544 h 1339214"/>
                <a:gd name="connsiteX973" fmla="*/ 1038619 w 1247216"/>
                <a:gd name="connsiteY973" fmla="*/ 201929 h 1339214"/>
                <a:gd name="connsiteX974" fmla="*/ 1065289 w 1247216"/>
                <a:gd name="connsiteY974" fmla="*/ 241934 h 1339214"/>
                <a:gd name="connsiteX975" fmla="*/ 1074814 w 1247216"/>
                <a:gd name="connsiteY975" fmla="*/ 254317 h 1339214"/>
                <a:gd name="connsiteX976" fmla="*/ 1085291 w 1247216"/>
                <a:gd name="connsiteY976" fmla="*/ 266699 h 1339214"/>
                <a:gd name="connsiteX977" fmla="*/ 1088149 w 1247216"/>
                <a:gd name="connsiteY977" fmla="*/ 269557 h 1339214"/>
                <a:gd name="connsiteX978" fmla="*/ 1091006 w 1247216"/>
                <a:gd name="connsiteY978" fmla="*/ 272414 h 1339214"/>
                <a:gd name="connsiteX979" fmla="*/ 1090054 w 1247216"/>
                <a:gd name="connsiteY979" fmla="*/ 273367 h 1339214"/>
                <a:gd name="connsiteX980" fmla="*/ 1095769 w 1247216"/>
                <a:gd name="connsiteY980" fmla="*/ 285749 h 1339214"/>
                <a:gd name="connsiteX981" fmla="*/ 1108151 w 1247216"/>
                <a:gd name="connsiteY981" fmla="*/ 303847 h 1339214"/>
                <a:gd name="connsiteX982" fmla="*/ 1111961 w 1247216"/>
                <a:gd name="connsiteY982" fmla="*/ 304799 h 1339214"/>
                <a:gd name="connsiteX983" fmla="*/ 1121486 w 1247216"/>
                <a:gd name="connsiteY983" fmla="*/ 321944 h 1339214"/>
                <a:gd name="connsiteX984" fmla="*/ 1145299 w 1247216"/>
                <a:gd name="connsiteY984" fmla="*/ 359092 h 1339214"/>
                <a:gd name="connsiteX985" fmla="*/ 1154824 w 1247216"/>
                <a:gd name="connsiteY985" fmla="*/ 377189 h 1339214"/>
                <a:gd name="connsiteX986" fmla="*/ 1153871 w 1247216"/>
                <a:gd name="connsiteY986" fmla="*/ 377189 h 1339214"/>
                <a:gd name="connsiteX987" fmla="*/ 1155776 w 1247216"/>
                <a:gd name="connsiteY987" fmla="*/ 382904 h 1339214"/>
                <a:gd name="connsiteX988" fmla="*/ 1162444 w 1247216"/>
                <a:gd name="connsiteY988" fmla="*/ 389572 h 1339214"/>
                <a:gd name="connsiteX989" fmla="*/ 1162698 w 1247216"/>
                <a:gd name="connsiteY989" fmla="*/ 391095 h 1339214"/>
                <a:gd name="connsiteX990" fmla="*/ 1164349 w 1247216"/>
                <a:gd name="connsiteY990" fmla="*/ 388619 h 1339214"/>
                <a:gd name="connsiteX991" fmla="*/ 1171017 w 1247216"/>
                <a:gd name="connsiteY991" fmla="*/ 394334 h 1339214"/>
                <a:gd name="connsiteX992" fmla="*/ 1181494 w 1247216"/>
                <a:gd name="connsiteY992" fmla="*/ 415289 h 1339214"/>
                <a:gd name="connsiteX993" fmla="*/ 1177684 w 1247216"/>
                <a:gd name="connsiteY993" fmla="*/ 415289 h 1339214"/>
                <a:gd name="connsiteX994" fmla="*/ 1171850 w 1247216"/>
                <a:gd name="connsiteY994" fmla="*/ 401954 h 1339214"/>
                <a:gd name="connsiteX995" fmla="*/ 1162833 w 1247216"/>
                <a:gd name="connsiteY995" fmla="*/ 391910 h 1339214"/>
                <a:gd name="connsiteX996" fmla="*/ 1163396 w 1247216"/>
                <a:gd name="connsiteY996" fmla="*/ 395287 h 1339214"/>
                <a:gd name="connsiteX997" fmla="*/ 1166254 w 1247216"/>
                <a:gd name="connsiteY997" fmla="*/ 397192 h 1339214"/>
                <a:gd name="connsiteX998" fmla="*/ 1166254 w 1247216"/>
                <a:gd name="connsiteY998" fmla="*/ 401002 h 1339214"/>
                <a:gd name="connsiteX999" fmla="*/ 1171969 w 1247216"/>
                <a:gd name="connsiteY999" fmla="*/ 406717 h 1339214"/>
                <a:gd name="connsiteX1000" fmla="*/ 1182446 w 1247216"/>
                <a:gd name="connsiteY1000" fmla="*/ 434339 h 1339214"/>
                <a:gd name="connsiteX1001" fmla="*/ 1183399 w 1247216"/>
                <a:gd name="connsiteY1001" fmla="*/ 445769 h 1339214"/>
                <a:gd name="connsiteX1002" fmla="*/ 1185304 w 1247216"/>
                <a:gd name="connsiteY1002" fmla="*/ 450532 h 1339214"/>
                <a:gd name="connsiteX1003" fmla="*/ 1186256 w 1247216"/>
                <a:gd name="connsiteY1003" fmla="*/ 454342 h 1339214"/>
                <a:gd name="connsiteX1004" fmla="*/ 1187209 w 1247216"/>
                <a:gd name="connsiteY1004" fmla="*/ 455294 h 1339214"/>
                <a:gd name="connsiteX1005" fmla="*/ 1193876 w 1247216"/>
                <a:gd name="connsiteY1005" fmla="*/ 452437 h 1339214"/>
                <a:gd name="connsiteX1006" fmla="*/ 1192924 w 1247216"/>
                <a:gd name="connsiteY1006" fmla="*/ 441959 h 1339214"/>
                <a:gd name="connsiteX1007" fmla="*/ 1195781 w 1247216"/>
                <a:gd name="connsiteY1007" fmla="*/ 450532 h 1339214"/>
                <a:gd name="connsiteX1008" fmla="*/ 1194829 w 1247216"/>
                <a:gd name="connsiteY1008" fmla="*/ 451484 h 1339214"/>
                <a:gd name="connsiteX1009" fmla="*/ 1197686 w 1247216"/>
                <a:gd name="connsiteY1009" fmla="*/ 449579 h 1339214"/>
                <a:gd name="connsiteX1010" fmla="*/ 1199591 w 1247216"/>
                <a:gd name="connsiteY1010" fmla="*/ 449579 h 1339214"/>
                <a:gd name="connsiteX1011" fmla="*/ 1197686 w 1247216"/>
                <a:gd name="connsiteY1011" fmla="*/ 447674 h 1339214"/>
                <a:gd name="connsiteX1012" fmla="*/ 1200544 w 1247216"/>
                <a:gd name="connsiteY1012" fmla="*/ 446722 h 1339214"/>
                <a:gd name="connsiteX1013" fmla="*/ 1193876 w 1247216"/>
                <a:gd name="connsiteY1013" fmla="*/ 439102 h 1339214"/>
                <a:gd name="connsiteX1014" fmla="*/ 1200544 w 1247216"/>
                <a:gd name="connsiteY1014" fmla="*/ 442912 h 1339214"/>
                <a:gd name="connsiteX1015" fmla="*/ 1194829 w 1247216"/>
                <a:gd name="connsiteY1015" fmla="*/ 433387 h 1339214"/>
                <a:gd name="connsiteX1016" fmla="*/ 1196734 w 1247216"/>
                <a:gd name="connsiteY1016" fmla="*/ 429577 h 1339214"/>
                <a:gd name="connsiteX1017" fmla="*/ 1201496 w 1247216"/>
                <a:gd name="connsiteY1017" fmla="*/ 441007 h 1339214"/>
                <a:gd name="connsiteX1018" fmla="*/ 1191971 w 1247216"/>
                <a:gd name="connsiteY1018" fmla="*/ 419099 h 1339214"/>
                <a:gd name="connsiteX1019" fmla="*/ 1191019 w 1247216"/>
                <a:gd name="connsiteY1019" fmla="*/ 409574 h 1339214"/>
                <a:gd name="connsiteX1020" fmla="*/ 1193876 w 1247216"/>
                <a:gd name="connsiteY1020" fmla="*/ 419099 h 1339214"/>
                <a:gd name="connsiteX1021" fmla="*/ 1193876 w 1247216"/>
                <a:gd name="connsiteY1021" fmla="*/ 415289 h 1339214"/>
                <a:gd name="connsiteX1022" fmla="*/ 1200544 w 1247216"/>
                <a:gd name="connsiteY1022" fmla="*/ 433387 h 1339214"/>
                <a:gd name="connsiteX1023" fmla="*/ 1202449 w 1247216"/>
                <a:gd name="connsiteY1023" fmla="*/ 432434 h 1339214"/>
                <a:gd name="connsiteX1024" fmla="*/ 1208164 w 1247216"/>
                <a:gd name="connsiteY1024" fmla="*/ 443864 h 1339214"/>
                <a:gd name="connsiteX1025" fmla="*/ 1217689 w 1247216"/>
                <a:gd name="connsiteY1025" fmla="*/ 468629 h 1339214"/>
                <a:gd name="connsiteX1026" fmla="*/ 1222451 w 1247216"/>
                <a:gd name="connsiteY1026" fmla="*/ 493394 h 1339214"/>
                <a:gd name="connsiteX1027" fmla="*/ 1219594 w 1247216"/>
                <a:gd name="connsiteY1027" fmla="*/ 474344 h 1339214"/>
                <a:gd name="connsiteX1028" fmla="*/ 1225309 w 1247216"/>
                <a:gd name="connsiteY1028" fmla="*/ 492442 h 1339214"/>
                <a:gd name="connsiteX1029" fmla="*/ 1223404 w 1247216"/>
                <a:gd name="connsiteY1029" fmla="*/ 501014 h 1339214"/>
                <a:gd name="connsiteX1030" fmla="*/ 1228166 w 1247216"/>
                <a:gd name="connsiteY1030" fmla="*/ 521017 h 1339214"/>
                <a:gd name="connsiteX1031" fmla="*/ 1238644 w 1247216"/>
                <a:gd name="connsiteY1031" fmla="*/ 554354 h 1339214"/>
                <a:gd name="connsiteX1032" fmla="*/ 1241501 w 1247216"/>
                <a:gd name="connsiteY1032" fmla="*/ 577214 h 1339214"/>
                <a:gd name="connsiteX1033" fmla="*/ 1243406 w 1247216"/>
                <a:gd name="connsiteY1033" fmla="*/ 588644 h 1339214"/>
                <a:gd name="connsiteX1034" fmla="*/ 1244359 w 1247216"/>
                <a:gd name="connsiteY1034" fmla="*/ 601027 h 1339214"/>
                <a:gd name="connsiteX1035" fmla="*/ 1247216 w 1247216"/>
                <a:gd name="connsiteY1035" fmla="*/ 651509 h 1339214"/>
                <a:gd name="connsiteX1036" fmla="*/ 1232929 w 1247216"/>
                <a:gd name="connsiteY1036" fmla="*/ 749617 h 1339214"/>
                <a:gd name="connsiteX1037" fmla="*/ 1230071 w 1247216"/>
                <a:gd name="connsiteY1037" fmla="*/ 749617 h 1339214"/>
                <a:gd name="connsiteX1038" fmla="*/ 1230071 w 1247216"/>
                <a:gd name="connsiteY1038" fmla="*/ 757237 h 1339214"/>
                <a:gd name="connsiteX1039" fmla="*/ 1226261 w 1247216"/>
                <a:gd name="connsiteY1039" fmla="*/ 785812 h 1339214"/>
                <a:gd name="connsiteX1040" fmla="*/ 1226261 w 1247216"/>
                <a:gd name="connsiteY1040" fmla="*/ 778192 h 1339214"/>
                <a:gd name="connsiteX1041" fmla="*/ 1226261 w 1247216"/>
                <a:gd name="connsiteY1041" fmla="*/ 768667 h 1339214"/>
                <a:gd name="connsiteX1042" fmla="*/ 1227214 w 1247216"/>
                <a:gd name="connsiteY1042" fmla="*/ 748664 h 1339214"/>
                <a:gd name="connsiteX1043" fmla="*/ 1232929 w 1247216"/>
                <a:gd name="connsiteY1043" fmla="*/ 711517 h 1339214"/>
                <a:gd name="connsiteX1044" fmla="*/ 1232929 w 1247216"/>
                <a:gd name="connsiteY1044" fmla="*/ 700087 h 1339214"/>
                <a:gd name="connsiteX1045" fmla="*/ 1230071 w 1247216"/>
                <a:gd name="connsiteY1045" fmla="*/ 651509 h 1339214"/>
                <a:gd name="connsiteX1046" fmla="*/ 1232929 w 1247216"/>
                <a:gd name="connsiteY1046" fmla="*/ 649604 h 1339214"/>
                <a:gd name="connsiteX1047" fmla="*/ 1231024 w 1247216"/>
                <a:gd name="connsiteY1047" fmla="*/ 629602 h 1339214"/>
                <a:gd name="connsiteX1048" fmla="*/ 1229119 w 1247216"/>
                <a:gd name="connsiteY1048" fmla="*/ 623887 h 1339214"/>
                <a:gd name="connsiteX1049" fmla="*/ 1226261 w 1247216"/>
                <a:gd name="connsiteY1049" fmla="*/ 639127 h 1339214"/>
                <a:gd name="connsiteX1050" fmla="*/ 1227214 w 1247216"/>
                <a:gd name="connsiteY1050" fmla="*/ 648652 h 1339214"/>
                <a:gd name="connsiteX1051" fmla="*/ 1229119 w 1247216"/>
                <a:gd name="connsiteY1051" fmla="*/ 659129 h 1339214"/>
                <a:gd name="connsiteX1052" fmla="*/ 1228166 w 1247216"/>
                <a:gd name="connsiteY1052" fmla="*/ 659129 h 1339214"/>
                <a:gd name="connsiteX1053" fmla="*/ 1230071 w 1247216"/>
                <a:gd name="connsiteY1053" fmla="*/ 687704 h 1339214"/>
                <a:gd name="connsiteX1054" fmla="*/ 1227214 w 1247216"/>
                <a:gd name="connsiteY1054" fmla="*/ 687704 h 1339214"/>
                <a:gd name="connsiteX1055" fmla="*/ 1227214 w 1247216"/>
                <a:gd name="connsiteY1055" fmla="*/ 713422 h 1339214"/>
                <a:gd name="connsiteX1056" fmla="*/ 1223404 w 1247216"/>
                <a:gd name="connsiteY1056" fmla="*/ 746759 h 1339214"/>
                <a:gd name="connsiteX1057" fmla="*/ 1221499 w 1247216"/>
                <a:gd name="connsiteY1057" fmla="*/ 752474 h 1339214"/>
                <a:gd name="connsiteX1058" fmla="*/ 1212926 w 1247216"/>
                <a:gd name="connsiteY1058" fmla="*/ 781049 h 1339214"/>
                <a:gd name="connsiteX1059" fmla="*/ 1210069 w 1247216"/>
                <a:gd name="connsiteY1059" fmla="*/ 800099 h 1339214"/>
                <a:gd name="connsiteX1060" fmla="*/ 1203401 w 1247216"/>
                <a:gd name="connsiteY1060" fmla="*/ 821054 h 1339214"/>
                <a:gd name="connsiteX1061" fmla="*/ 1210069 w 1247216"/>
                <a:gd name="connsiteY1061" fmla="*/ 802004 h 1339214"/>
                <a:gd name="connsiteX1062" fmla="*/ 1206259 w 1247216"/>
                <a:gd name="connsiteY1062" fmla="*/ 840104 h 1339214"/>
                <a:gd name="connsiteX1063" fmla="*/ 1191971 w 1247216"/>
                <a:gd name="connsiteY1063" fmla="*/ 877252 h 1339214"/>
                <a:gd name="connsiteX1064" fmla="*/ 1187209 w 1247216"/>
                <a:gd name="connsiteY1064" fmla="*/ 877252 h 1339214"/>
                <a:gd name="connsiteX1065" fmla="*/ 1190066 w 1247216"/>
                <a:gd name="connsiteY1065" fmla="*/ 882967 h 1339214"/>
                <a:gd name="connsiteX1066" fmla="*/ 1169111 w 1247216"/>
                <a:gd name="connsiteY1066" fmla="*/ 934402 h 1339214"/>
                <a:gd name="connsiteX1067" fmla="*/ 1171016 w 1247216"/>
                <a:gd name="connsiteY1067" fmla="*/ 938212 h 1339214"/>
                <a:gd name="connsiteX1068" fmla="*/ 1162444 w 1247216"/>
                <a:gd name="connsiteY1068" fmla="*/ 955357 h 1339214"/>
                <a:gd name="connsiteX1069" fmla="*/ 1156729 w 1247216"/>
                <a:gd name="connsiteY1069" fmla="*/ 966787 h 1339214"/>
                <a:gd name="connsiteX1070" fmla="*/ 1149109 w 1247216"/>
                <a:gd name="connsiteY1070" fmla="*/ 975359 h 1339214"/>
                <a:gd name="connsiteX1071" fmla="*/ 1151014 w 1247216"/>
                <a:gd name="connsiteY1071" fmla="*/ 970597 h 1339214"/>
                <a:gd name="connsiteX1072" fmla="*/ 1146251 w 1247216"/>
                <a:gd name="connsiteY1072" fmla="*/ 973454 h 1339214"/>
                <a:gd name="connsiteX1073" fmla="*/ 1144346 w 1247216"/>
                <a:gd name="connsiteY1073" fmla="*/ 980122 h 1339214"/>
                <a:gd name="connsiteX1074" fmla="*/ 1143394 w 1247216"/>
                <a:gd name="connsiteY1074" fmla="*/ 976312 h 1339214"/>
                <a:gd name="connsiteX1075" fmla="*/ 1147204 w 1247216"/>
                <a:gd name="connsiteY1075" fmla="*/ 963929 h 1339214"/>
                <a:gd name="connsiteX1076" fmla="*/ 1153871 w 1247216"/>
                <a:gd name="connsiteY1076" fmla="*/ 953452 h 1339214"/>
                <a:gd name="connsiteX1077" fmla="*/ 1157248 w 1247216"/>
                <a:gd name="connsiteY1077" fmla="*/ 944446 h 1339214"/>
                <a:gd name="connsiteX1078" fmla="*/ 1159586 w 1247216"/>
                <a:gd name="connsiteY1078" fmla="*/ 946784 h 1339214"/>
                <a:gd name="connsiteX1079" fmla="*/ 1168019 w 1247216"/>
                <a:gd name="connsiteY1079" fmla="*/ 924859 h 1339214"/>
                <a:gd name="connsiteX1080" fmla="*/ 1168159 w 1247216"/>
                <a:gd name="connsiteY1080" fmla="*/ 924877 h 1339214"/>
                <a:gd name="connsiteX1081" fmla="*/ 1172921 w 1247216"/>
                <a:gd name="connsiteY1081" fmla="*/ 913447 h 1339214"/>
                <a:gd name="connsiteX1082" fmla="*/ 1166254 w 1247216"/>
                <a:gd name="connsiteY1082" fmla="*/ 919162 h 1339214"/>
                <a:gd name="connsiteX1083" fmla="*/ 1165420 w 1247216"/>
                <a:gd name="connsiteY1083" fmla="*/ 924520 h 1339214"/>
                <a:gd name="connsiteX1084" fmla="*/ 1167321 w 1247216"/>
                <a:gd name="connsiteY1084" fmla="*/ 924768 h 1339214"/>
                <a:gd name="connsiteX1085" fmla="*/ 1163992 w 1247216"/>
                <a:gd name="connsiteY1085" fmla="*/ 929878 h 1339214"/>
                <a:gd name="connsiteX1086" fmla="*/ 1162444 w 1247216"/>
                <a:gd name="connsiteY1086" fmla="*/ 936307 h 1339214"/>
                <a:gd name="connsiteX1087" fmla="*/ 1155776 w 1247216"/>
                <a:gd name="connsiteY1087" fmla="*/ 942974 h 1339214"/>
                <a:gd name="connsiteX1088" fmla="*/ 1156051 w 1247216"/>
                <a:gd name="connsiteY1088" fmla="*/ 943249 h 1339214"/>
                <a:gd name="connsiteX1089" fmla="*/ 1154824 w 1247216"/>
                <a:gd name="connsiteY1089" fmla="*/ 944998 h 1339214"/>
                <a:gd name="connsiteX1090" fmla="*/ 1150061 w 1247216"/>
                <a:gd name="connsiteY1090" fmla="*/ 952499 h 1339214"/>
                <a:gd name="connsiteX1091" fmla="*/ 1145299 w 1247216"/>
                <a:gd name="connsiteY1091" fmla="*/ 963929 h 1339214"/>
                <a:gd name="connsiteX1092" fmla="*/ 1147204 w 1247216"/>
                <a:gd name="connsiteY1092" fmla="*/ 958214 h 1339214"/>
                <a:gd name="connsiteX1093" fmla="*/ 1140536 w 1247216"/>
                <a:gd name="connsiteY1093" fmla="*/ 970597 h 1339214"/>
                <a:gd name="connsiteX1094" fmla="*/ 1142441 w 1247216"/>
                <a:gd name="connsiteY1094" fmla="*/ 968692 h 1339214"/>
                <a:gd name="connsiteX1095" fmla="*/ 1136726 w 1247216"/>
                <a:gd name="connsiteY1095" fmla="*/ 976312 h 1339214"/>
                <a:gd name="connsiteX1096" fmla="*/ 1134821 w 1247216"/>
                <a:gd name="connsiteY1096" fmla="*/ 983932 h 1339214"/>
                <a:gd name="connsiteX1097" fmla="*/ 1131011 w 1247216"/>
                <a:gd name="connsiteY1097" fmla="*/ 985837 h 1339214"/>
                <a:gd name="connsiteX1098" fmla="*/ 1132916 w 1247216"/>
                <a:gd name="connsiteY1098" fmla="*/ 986789 h 1339214"/>
                <a:gd name="connsiteX1099" fmla="*/ 1124344 w 1247216"/>
                <a:gd name="connsiteY1099" fmla="*/ 998219 h 1339214"/>
                <a:gd name="connsiteX1100" fmla="*/ 1117676 w 1247216"/>
                <a:gd name="connsiteY1100" fmla="*/ 1008697 h 1339214"/>
                <a:gd name="connsiteX1101" fmla="*/ 1120534 w 1247216"/>
                <a:gd name="connsiteY1101" fmla="*/ 1008697 h 1339214"/>
                <a:gd name="connsiteX1102" fmla="*/ 1114819 w 1247216"/>
                <a:gd name="connsiteY1102" fmla="*/ 1012507 h 1339214"/>
                <a:gd name="connsiteX1103" fmla="*/ 1107080 w 1247216"/>
                <a:gd name="connsiteY1103" fmla="*/ 1026199 h 1339214"/>
                <a:gd name="connsiteX1104" fmla="*/ 1097946 w 1247216"/>
                <a:gd name="connsiteY1104" fmla="*/ 1041294 h 1339214"/>
                <a:gd name="connsiteX1105" fmla="*/ 1098388 w 1247216"/>
                <a:gd name="connsiteY1105" fmla="*/ 1039653 h 1339214"/>
                <a:gd name="connsiteX1106" fmla="*/ 1101484 w 1247216"/>
                <a:gd name="connsiteY1106" fmla="*/ 1033462 h 1339214"/>
                <a:gd name="connsiteX1107" fmla="*/ 1093908 w 1247216"/>
                <a:gd name="connsiteY1107" fmla="*/ 1043031 h 1339214"/>
                <a:gd name="connsiteX1108" fmla="*/ 1093864 w 1247216"/>
                <a:gd name="connsiteY1108" fmla="*/ 1042987 h 1339214"/>
                <a:gd name="connsiteX1109" fmla="*/ 1093567 w 1247216"/>
                <a:gd name="connsiteY1109" fmla="*/ 1043462 h 1339214"/>
                <a:gd name="connsiteX1110" fmla="*/ 1083386 w 1247216"/>
                <a:gd name="connsiteY1110" fmla="*/ 1056322 h 1339214"/>
                <a:gd name="connsiteX1111" fmla="*/ 1083613 w 1247216"/>
                <a:gd name="connsiteY1111" fmla="*/ 1056549 h 1339214"/>
                <a:gd name="connsiteX1112" fmla="*/ 1078624 w 1247216"/>
                <a:gd name="connsiteY1112" fmla="*/ 1062037 h 1339214"/>
                <a:gd name="connsiteX1113" fmla="*/ 1079338 w 1247216"/>
                <a:gd name="connsiteY1113" fmla="*/ 1062989 h 1339214"/>
                <a:gd name="connsiteX1114" fmla="*/ 1080162 w 1247216"/>
                <a:gd name="connsiteY1114" fmla="*/ 1063356 h 1339214"/>
                <a:gd name="connsiteX1115" fmla="*/ 1076243 w 1247216"/>
                <a:gd name="connsiteY1115" fmla="*/ 1067275 h 1339214"/>
                <a:gd name="connsiteX1116" fmla="*/ 1073623 w 1247216"/>
                <a:gd name="connsiteY1116" fmla="*/ 1068942 h 1339214"/>
                <a:gd name="connsiteX1117" fmla="*/ 1073504 w 1247216"/>
                <a:gd name="connsiteY1117" fmla="*/ 1070014 h 1339214"/>
                <a:gd name="connsiteX1118" fmla="*/ 1063384 w 1247216"/>
                <a:gd name="connsiteY1118" fmla="*/ 1080134 h 1339214"/>
                <a:gd name="connsiteX1119" fmla="*/ 1055764 w 1247216"/>
                <a:gd name="connsiteY1119" fmla="*/ 1096327 h 1339214"/>
                <a:gd name="connsiteX1120" fmla="*/ 1069099 w 1247216"/>
                <a:gd name="connsiteY1120" fmla="*/ 1077277 h 1339214"/>
                <a:gd name="connsiteX1121" fmla="*/ 1073035 w 1247216"/>
                <a:gd name="connsiteY1121" fmla="*/ 1074238 h 1339214"/>
                <a:gd name="connsiteX1122" fmla="*/ 1072909 w 1247216"/>
                <a:gd name="connsiteY1122" fmla="*/ 1075372 h 1339214"/>
                <a:gd name="connsiteX1123" fmla="*/ 1055764 w 1247216"/>
                <a:gd name="connsiteY1123" fmla="*/ 1102994 h 1339214"/>
                <a:gd name="connsiteX1124" fmla="*/ 1052906 w 1247216"/>
                <a:gd name="connsiteY1124" fmla="*/ 1102042 h 1339214"/>
                <a:gd name="connsiteX1125" fmla="*/ 1051001 w 1247216"/>
                <a:gd name="connsiteY1125" fmla="*/ 1108709 h 1339214"/>
                <a:gd name="connsiteX1126" fmla="*/ 1042429 w 1247216"/>
                <a:gd name="connsiteY1126" fmla="*/ 1115377 h 1339214"/>
                <a:gd name="connsiteX1127" fmla="*/ 1040524 w 1247216"/>
                <a:gd name="connsiteY1127" fmla="*/ 1113472 h 1339214"/>
                <a:gd name="connsiteX1128" fmla="*/ 1033856 w 1247216"/>
                <a:gd name="connsiteY1128" fmla="*/ 1124902 h 1339214"/>
                <a:gd name="connsiteX1129" fmla="*/ 1027189 w 1247216"/>
                <a:gd name="connsiteY1129" fmla="*/ 1128712 h 1339214"/>
                <a:gd name="connsiteX1130" fmla="*/ 1017664 w 1247216"/>
                <a:gd name="connsiteY1130" fmla="*/ 1132522 h 1339214"/>
                <a:gd name="connsiteX1131" fmla="*/ 1014806 w 1247216"/>
                <a:gd name="connsiteY1131" fmla="*/ 1138237 h 1339214"/>
                <a:gd name="connsiteX1132" fmla="*/ 1012901 w 1247216"/>
                <a:gd name="connsiteY1132" fmla="*/ 1133474 h 1339214"/>
                <a:gd name="connsiteX1133" fmla="*/ 1005281 w 1247216"/>
                <a:gd name="connsiteY1133" fmla="*/ 1139189 h 1339214"/>
                <a:gd name="connsiteX1134" fmla="*/ 1010996 w 1247216"/>
                <a:gd name="connsiteY1134" fmla="*/ 1141094 h 1339214"/>
                <a:gd name="connsiteX1135" fmla="*/ 1006118 w 1247216"/>
                <a:gd name="connsiteY1135" fmla="*/ 1144695 h 1339214"/>
                <a:gd name="connsiteX1136" fmla="*/ 1005281 w 1247216"/>
                <a:gd name="connsiteY1136" fmla="*/ 1144904 h 1339214"/>
                <a:gd name="connsiteX1137" fmla="*/ 1002424 w 1247216"/>
                <a:gd name="connsiteY1137" fmla="*/ 1146809 h 1339214"/>
                <a:gd name="connsiteX1138" fmla="*/ 1003254 w 1247216"/>
                <a:gd name="connsiteY1138" fmla="*/ 1146809 h 1339214"/>
                <a:gd name="connsiteX1139" fmla="*/ 1001028 w 1247216"/>
                <a:gd name="connsiteY1139" fmla="*/ 1148452 h 1339214"/>
                <a:gd name="connsiteX1140" fmla="*/ 998614 w 1247216"/>
                <a:gd name="connsiteY1140" fmla="*/ 1147762 h 1339214"/>
                <a:gd name="connsiteX1141" fmla="*/ 999517 w 1247216"/>
                <a:gd name="connsiteY1141" fmla="*/ 1149567 h 1339214"/>
                <a:gd name="connsiteX1142" fmla="*/ 995995 w 1247216"/>
                <a:gd name="connsiteY1142" fmla="*/ 1152167 h 1339214"/>
                <a:gd name="connsiteX1143" fmla="*/ 985279 w 1247216"/>
                <a:gd name="connsiteY1143" fmla="*/ 1155382 h 1339214"/>
                <a:gd name="connsiteX1144" fmla="*/ 986231 w 1247216"/>
                <a:gd name="connsiteY1144" fmla="*/ 1159192 h 1339214"/>
                <a:gd name="connsiteX1145" fmla="*/ 978611 w 1247216"/>
                <a:gd name="connsiteY1145" fmla="*/ 1159192 h 1339214"/>
                <a:gd name="connsiteX1146" fmla="*/ 986231 w 1247216"/>
                <a:gd name="connsiteY1146" fmla="*/ 1151572 h 1339214"/>
                <a:gd name="connsiteX1147" fmla="*/ 965276 w 1247216"/>
                <a:gd name="connsiteY1147" fmla="*/ 1165859 h 1339214"/>
                <a:gd name="connsiteX1148" fmla="*/ 976706 w 1247216"/>
                <a:gd name="connsiteY1148" fmla="*/ 1162049 h 1339214"/>
                <a:gd name="connsiteX1149" fmla="*/ 969086 w 1247216"/>
                <a:gd name="connsiteY1149" fmla="*/ 1169669 h 1339214"/>
                <a:gd name="connsiteX1150" fmla="*/ 966229 w 1247216"/>
                <a:gd name="connsiteY1150" fmla="*/ 1167764 h 1339214"/>
                <a:gd name="connsiteX1151" fmla="*/ 958609 w 1247216"/>
                <a:gd name="connsiteY1151" fmla="*/ 1175384 h 1339214"/>
                <a:gd name="connsiteX1152" fmla="*/ 957656 w 1247216"/>
                <a:gd name="connsiteY1152" fmla="*/ 1171574 h 1339214"/>
                <a:gd name="connsiteX1153" fmla="*/ 949084 w 1247216"/>
                <a:gd name="connsiteY1153" fmla="*/ 1182409 h 1339214"/>
                <a:gd name="connsiteX1154" fmla="*/ 944864 w 1247216"/>
                <a:gd name="connsiteY1154" fmla="*/ 1185090 h 1339214"/>
                <a:gd name="connsiteX1155" fmla="*/ 944321 w 1247216"/>
                <a:gd name="connsiteY1155" fmla="*/ 1184909 h 1339214"/>
                <a:gd name="connsiteX1156" fmla="*/ 941124 w 1247216"/>
                <a:gd name="connsiteY1156" fmla="*/ 1187467 h 1339214"/>
                <a:gd name="connsiteX1157" fmla="*/ 937654 w 1247216"/>
                <a:gd name="connsiteY1157" fmla="*/ 1189672 h 1339214"/>
                <a:gd name="connsiteX1158" fmla="*/ 914794 w 1247216"/>
                <a:gd name="connsiteY1158" fmla="*/ 1205864 h 1339214"/>
                <a:gd name="connsiteX1159" fmla="*/ 919556 w 1247216"/>
                <a:gd name="connsiteY1159" fmla="*/ 1196339 h 1339214"/>
                <a:gd name="connsiteX1160" fmla="*/ 916699 w 1247216"/>
                <a:gd name="connsiteY1160" fmla="*/ 1198244 h 1339214"/>
                <a:gd name="connsiteX1161" fmla="*/ 892886 w 1247216"/>
                <a:gd name="connsiteY1161" fmla="*/ 1209674 h 1339214"/>
                <a:gd name="connsiteX1162" fmla="*/ 903364 w 1247216"/>
                <a:gd name="connsiteY1162" fmla="*/ 1199197 h 1339214"/>
                <a:gd name="connsiteX1163" fmla="*/ 896696 w 1247216"/>
                <a:gd name="connsiteY1163" fmla="*/ 1201102 h 1339214"/>
                <a:gd name="connsiteX1164" fmla="*/ 894791 w 1247216"/>
                <a:gd name="connsiteY1164" fmla="*/ 1205864 h 1339214"/>
                <a:gd name="connsiteX1165" fmla="*/ 883361 w 1247216"/>
                <a:gd name="connsiteY1165" fmla="*/ 1211579 h 1339214"/>
                <a:gd name="connsiteX1166" fmla="*/ 889076 w 1247216"/>
                <a:gd name="connsiteY1166" fmla="*/ 1205864 h 1339214"/>
                <a:gd name="connsiteX1167" fmla="*/ 869074 w 1247216"/>
                <a:gd name="connsiteY1167" fmla="*/ 1214437 h 1339214"/>
                <a:gd name="connsiteX1168" fmla="*/ 863359 w 1247216"/>
                <a:gd name="connsiteY1168" fmla="*/ 1217294 h 1339214"/>
                <a:gd name="connsiteX1169" fmla="*/ 847166 w 1247216"/>
                <a:gd name="connsiteY1169" fmla="*/ 1222057 h 1339214"/>
                <a:gd name="connsiteX1170" fmla="*/ 841451 w 1247216"/>
                <a:gd name="connsiteY1170" fmla="*/ 1227772 h 1339214"/>
                <a:gd name="connsiteX1171" fmla="*/ 794779 w 1247216"/>
                <a:gd name="connsiteY1171" fmla="*/ 1247774 h 1339214"/>
                <a:gd name="connsiteX1172" fmla="*/ 790969 w 1247216"/>
                <a:gd name="connsiteY1172" fmla="*/ 1246822 h 1339214"/>
                <a:gd name="connsiteX1173" fmla="*/ 798589 w 1247216"/>
                <a:gd name="connsiteY1173" fmla="*/ 1244917 h 1339214"/>
                <a:gd name="connsiteX1174" fmla="*/ 779539 w 1247216"/>
                <a:gd name="connsiteY1174" fmla="*/ 1247774 h 1339214"/>
                <a:gd name="connsiteX1175" fmla="*/ 783349 w 1247216"/>
                <a:gd name="connsiteY1175" fmla="*/ 1249679 h 1339214"/>
                <a:gd name="connsiteX1176" fmla="*/ 759536 w 1247216"/>
                <a:gd name="connsiteY1176" fmla="*/ 1255394 h 1339214"/>
                <a:gd name="connsiteX1177" fmla="*/ 755726 w 1247216"/>
                <a:gd name="connsiteY1177" fmla="*/ 1253489 h 1339214"/>
                <a:gd name="connsiteX1178" fmla="*/ 745249 w 1247216"/>
                <a:gd name="connsiteY1178" fmla="*/ 1257299 h 1339214"/>
                <a:gd name="connsiteX1179" fmla="*/ 749059 w 1247216"/>
                <a:gd name="connsiteY1179" fmla="*/ 1258252 h 1339214"/>
                <a:gd name="connsiteX1180" fmla="*/ 730009 w 1247216"/>
                <a:gd name="connsiteY1180" fmla="*/ 1264919 h 1339214"/>
                <a:gd name="connsiteX1181" fmla="*/ 721436 w 1247216"/>
                <a:gd name="connsiteY1181" fmla="*/ 1263014 h 1339214"/>
                <a:gd name="connsiteX1182" fmla="*/ 684289 w 1247216"/>
                <a:gd name="connsiteY1182" fmla="*/ 1272539 h 1339214"/>
                <a:gd name="connsiteX1183" fmla="*/ 662381 w 1247216"/>
                <a:gd name="connsiteY1183" fmla="*/ 1275397 h 1339214"/>
                <a:gd name="connsiteX1184" fmla="*/ 642379 w 1247216"/>
                <a:gd name="connsiteY1184" fmla="*/ 1275397 h 1339214"/>
                <a:gd name="connsiteX1185" fmla="*/ 607136 w 1247216"/>
                <a:gd name="connsiteY1185" fmla="*/ 1280159 h 1339214"/>
                <a:gd name="connsiteX1186" fmla="*/ 599516 w 1247216"/>
                <a:gd name="connsiteY1186" fmla="*/ 1276349 h 1339214"/>
                <a:gd name="connsiteX1187" fmla="*/ 589991 w 1247216"/>
                <a:gd name="connsiteY1187" fmla="*/ 1277302 h 1339214"/>
                <a:gd name="connsiteX1188" fmla="*/ 589991 w 1247216"/>
                <a:gd name="connsiteY1188" fmla="*/ 1280159 h 1339214"/>
                <a:gd name="connsiteX1189" fmla="*/ 562369 w 1247216"/>
                <a:gd name="connsiteY1189" fmla="*/ 1284922 h 1339214"/>
                <a:gd name="connsiteX1190" fmla="*/ 576656 w 1247216"/>
                <a:gd name="connsiteY1190" fmla="*/ 1280159 h 1339214"/>
                <a:gd name="connsiteX1191" fmla="*/ 556654 w 1247216"/>
                <a:gd name="connsiteY1191" fmla="*/ 1277302 h 1339214"/>
                <a:gd name="connsiteX1192" fmla="*/ 558559 w 1247216"/>
                <a:gd name="connsiteY1192" fmla="*/ 1275397 h 1339214"/>
                <a:gd name="connsiteX1193" fmla="*/ 536651 w 1247216"/>
                <a:gd name="connsiteY1193" fmla="*/ 1275397 h 1339214"/>
                <a:gd name="connsiteX1194" fmla="*/ 536651 w 1247216"/>
                <a:gd name="connsiteY1194" fmla="*/ 1278254 h 1339214"/>
                <a:gd name="connsiteX1195" fmla="*/ 502361 w 1247216"/>
                <a:gd name="connsiteY1195" fmla="*/ 1273492 h 1339214"/>
                <a:gd name="connsiteX1196" fmla="*/ 466166 w 1247216"/>
                <a:gd name="connsiteY1196" fmla="*/ 1266824 h 1339214"/>
                <a:gd name="connsiteX1197" fmla="*/ 464261 w 1247216"/>
                <a:gd name="connsiteY1197" fmla="*/ 1269682 h 1339214"/>
                <a:gd name="connsiteX1198" fmla="*/ 448069 w 1247216"/>
                <a:gd name="connsiteY1198" fmla="*/ 1264919 h 1339214"/>
                <a:gd name="connsiteX1199" fmla="*/ 437591 w 1247216"/>
                <a:gd name="connsiteY1199" fmla="*/ 1261109 h 1339214"/>
                <a:gd name="connsiteX1200" fmla="*/ 433781 w 1247216"/>
                <a:gd name="connsiteY1200" fmla="*/ 1263967 h 1339214"/>
                <a:gd name="connsiteX1201" fmla="*/ 429971 w 1247216"/>
                <a:gd name="connsiteY1201" fmla="*/ 1258252 h 1339214"/>
                <a:gd name="connsiteX1202" fmla="*/ 410921 w 1247216"/>
                <a:gd name="connsiteY1202" fmla="*/ 1256347 h 1339214"/>
                <a:gd name="connsiteX1203" fmla="*/ 418541 w 1247216"/>
                <a:gd name="connsiteY1203" fmla="*/ 1256347 h 1339214"/>
                <a:gd name="connsiteX1204" fmla="*/ 406159 w 1247216"/>
                <a:gd name="connsiteY1204" fmla="*/ 1250632 h 1339214"/>
                <a:gd name="connsiteX1205" fmla="*/ 403301 w 1247216"/>
                <a:gd name="connsiteY1205" fmla="*/ 1254442 h 1339214"/>
                <a:gd name="connsiteX1206" fmla="*/ 390919 w 1247216"/>
                <a:gd name="connsiteY1206" fmla="*/ 1246822 h 1339214"/>
                <a:gd name="connsiteX1207" fmla="*/ 388061 w 1247216"/>
                <a:gd name="connsiteY1207" fmla="*/ 1249679 h 1339214"/>
                <a:gd name="connsiteX1208" fmla="*/ 363296 w 1247216"/>
                <a:gd name="connsiteY1208" fmla="*/ 1236344 h 1339214"/>
                <a:gd name="connsiteX1209" fmla="*/ 368059 w 1247216"/>
                <a:gd name="connsiteY1209" fmla="*/ 1237297 h 1339214"/>
                <a:gd name="connsiteX1210" fmla="*/ 360439 w 1247216"/>
                <a:gd name="connsiteY1210" fmla="*/ 1234439 h 1339214"/>
                <a:gd name="connsiteX1211" fmla="*/ 362344 w 1247216"/>
                <a:gd name="connsiteY1211" fmla="*/ 1237297 h 1339214"/>
                <a:gd name="connsiteX1212" fmla="*/ 347104 w 1247216"/>
                <a:gd name="connsiteY1212" fmla="*/ 1229677 h 1339214"/>
                <a:gd name="connsiteX1213" fmla="*/ 349009 w 1247216"/>
                <a:gd name="connsiteY1213" fmla="*/ 1224914 h 1339214"/>
                <a:gd name="connsiteX1214" fmla="*/ 341389 w 1247216"/>
                <a:gd name="connsiteY1214" fmla="*/ 1223962 h 1339214"/>
                <a:gd name="connsiteX1215" fmla="*/ 348056 w 1247216"/>
                <a:gd name="connsiteY1215" fmla="*/ 1221104 h 1339214"/>
                <a:gd name="connsiteX1216" fmla="*/ 345199 w 1247216"/>
                <a:gd name="connsiteY1216" fmla="*/ 1219199 h 1339214"/>
                <a:gd name="connsiteX1217" fmla="*/ 339484 w 1247216"/>
                <a:gd name="connsiteY1217" fmla="*/ 1220152 h 1339214"/>
                <a:gd name="connsiteX1218" fmla="*/ 329959 w 1247216"/>
                <a:gd name="connsiteY1218" fmla="*/ 1210627 h 1339214"/>
                <a:gd name="connsiteX1219" fmla="*/ 338531 w 1247216"/>
                <a:gd name="connsiteY1219" fmla="*/ 1213484 h 1339214"/>
                <a:gd name="connsiteX1220" fmla="*/ 330911 w 1247216"/>
                <a:gd name="connsiteY1220" fmla="*/ 1207769 h 1339214"/>
                <a:gd name="connsiteX1221" fmla="*/ 339484 w 1247216"/>
                <a:gd name="connsiteY1221" fmla="*/ 1209674 h 1339214"/>
                <a:gd name="connsiteX1222" fmla="*/ 333997 w 1247216"/>
                <a:gd name="connsiteY1222" fmla="*/ 1206778 h 1339214"/>
                <a:gd name="connsiteX1223" fmla="*/ 365201 w 1247216"/>
                <a:gd name="connsiteY1223" fmla="*/ 1220152 h 1339214"/>
                <a:gd name="connsiteX1224" fmla="*/ 389966 w 1247216"/>
                <a:gd name="connsiteY1224" fmla="*/ 1231582 h 1339214"/>
                <a:gd name="connsiteX1225" fmla="*/ 383299 w 1247216"/>
                <a:gd name="connsiteY1225" fmla="*/ 1226819 h 1339214"/>
                <a:gd name="connsiteX1226" fmla="*/ 394729 w 1247216"/>
                <a:gd name="connsiteY1226" fmla="*/ 1229677 h 1339214"/>
                <a:gd name="connsiteX1227" fmla="*/ 413779 w 1247216"/>
                <a:gd name="connsiteY1227" fmla="*/ 1239202 h 1339214"/>
                <a:gd name="connsiteX1228" fmla="*/ 404254 w 1247216"/>
                <a:gd name="connsiteY1228" fmla="*/ 1234439 h 1339214"/>
                <a:gd name="connsiteX1229" fmla="*/ 456641 w 1247216"/>
                <a:gd name="connsiteY1229" fmla="*/ 1247774 h 1339214"/>
                <a:gd name="connsiteX1230" fmla="*/ 460451 w 1247216"/>
                <a:gd name="connsiteY1230" fmla="*/ 1251584 h 1339214"/>
                <a:gd name="connsiteX1231" fmla="*/ 481406 w 1247216"/>
                <a:gd name="connsiteY1231" fmla="*/ 1253489 h 1339214"/>
                <a:gd name="connsiteX1232" fmla="*/ 502361 w 1247216"/>
                <a:gd name="connsiteY1232" fmla="*/ 1256347 h 1339214"/>
                <a:gd name="connsiteX1233" fmla="*/ 529031 w 1247216"/>
                <a:gd name="connsiteY1233" fmla="*/ 1262062 h 1339214"/>
                <a:gd name="connsiteX1234" fmla="*/ 548516 w 1247216"/>
                <a:gd name="connsiteY1234" fmla="*/ 1262062 h 1339214"/>
                <a:gd name="connsiteX1235" fmla="*/ 551891 w 1247216"/>
                <a:gd name="connsiteY1235" fmla="*/ 1263014 h 1339214"/>
                <a:gd name="connsiteX1236" fmla="*/ 550177 w 1247216"/>
                <a:gd name="connsiteY1236" fmla="*/ 1262062 h 1339214"/>
                <a:gd name="connsiteX1237" fmla="*/ 557606 w 1247216"/>
                <a:gd name="connsiteY1237" fmla="*/ 1262062 h 1339214"/>
                <a:gd name="connsiteX1238" fmla="*/ 556654 w 1247216"/>
                <a:gd name="connsiteY1238" fmla="*/ 1259204 h 1339214"/>
                <a:gd name="connsiteX1239" fmla="*/ 548081 w 1247216"/>
                <a:gd name="connsiteY1239" fmla="*/ 1257299 h 1339214"/>
                <a:gd name="connsiteX1240" fmla="*/ 543319 w 1247216"/>
                <a:gd name="connsiteY1240" fmla="*/ 1258252 h 1339214"/>
                <a:gd name="connsiteX1241" fmla="*/ 550177 w 1247216"/>
                <a:gd name="connsiteY1241" fmla="*/ 1262062 h 1339214"/>
                <a:gd name="connsiteX1242" fmla="*/ 548516 w 1247216"/>
                <a:gd name="connsiteY1242" fmla="*/ 1262062 h 1339214"/>
                <a:gd name="connsiteX1243" fmla="*/ 547248 w 1247216"/>
                <a:gd name="connsiteY1243" fmla="*/ 1261704 h 1339214"/>
                <a:gd name="connsiteX1244" fmla="*/ 540461 w 1247216"/>
                <a:gd name="connsiteY1244" fmla="*/ 1261109 h 1339214"/>
                <a:gd name="connsiteX1245" fmla="*/ 534746 w 1247216"/>
                <a:gd name="connsiteY1245" fmla="*/ 1256347 h 1339214"/>
                <a:gd name="connsiteX1246" fmla="*/ 543319 w 1247216"/>
                <a:gd name="connsiteY1246" fmla="*/ 1254442 h 1339214"/>
                <a:gd name="connsiteX1247" fmla="*/ 529031 w 1247216"/>
                <a:gd name="connsiteY1247" fmla="*/ 1250632 h 1339214"/>
                <a:gd name="connsiteX1248" fmla="*/ 526174 w 1247216"/>
                <a:gd name="connsiteY1248" fmla="*/ 1251584 h 1339214"/>
                <a:gd name="connsiteX1249" fmla="*/ 510934 w 1247216"/>
                <a:gd name="connsiteY1249" fmla="*/ 1251584 h 1339214"/>
                <a:gd name="connsiteX1250" fmla="*/ 490931 w 1247216"/>
                <a:gd name="connsiteY1250" fmla="*/ 1245869 h 1339214"/>
                <a:gd name="connsiteX1251" fmla="*/ 475691 w 1247216"/>
                <a:gd name="connsiteY1251" fmla="*/ 1248727 h 1339214"/>
                <a:gd name="connsiteX1252" fmla="*/ 475691 w 1247216"/>
                <a:gd name="connsiteY1252" fmla="*/ 1246822 h 1339214"/>
                <a:gd name="connsiteX1253" fmla="*/ 462356 w 1247216"/>
                <a:gd name="connsiteY1253" fmla="*/ 1243012 h 1339214"/>
                <a:gd name="connsiteX1254" fmla="*/ 472834 w 1247216"/>
                <a:gd name="connsiteY1254" fmla="*/ 1243012 h 1339214"/>
                <a:gd name="connsiteX1255" fmla="*/ 428066 w 1247216"/>
                <a:gd name="connsiteY1255" fmla="*/ 1233487 h 1339214"/>
                <a:gd name="connsiteX1256" fmla="*/ 427114 w 1247216"/>
                <a:gd name="connsiteY1256" fmla="*/ 1230629 h 1339214"/>
                <a:gd name="connsiteX1257" fmla="*/ 413779 w 1247216"/>
                <a:gd name="connsiteY1257" fmla="*/ 1227772 h 1339214"/>
                <a:gd name="connsiteX1258" fmla="*/ 400444 w 1247216"/>
                <a:gd name="connsiteY1258" fmla="*/ 1222057 h 1339214"/>
                <a:gd name="connsiteX1259" fmla="*/ 376631 w 1247216"/>
                <a:gd name="connsiteY1259" fmla="*/ 1213484 h 1339214"/>
                <a:gd name="connsiteX1260" fmla="*/ 377584 w 1247216"/>
                <a:gd name="connsiteY1260" fmla="*/ 1211579 h 1339214"/>
                <a:gd name="connsiteX1261" fmla="*/ 363296 w 1247216"/>
                <a:gd name="connsiteY1261" fmla="*/ 1206817 h 1339214"/>
                <a:gd name="connsiteX1262" fmla="*/ 375679 w 1247216"/>
                <a:gd name="connsiteY1262" fmla="*/ 1208722 h 1339214"/>
                <a:gd name="connsiteX1263" fmla="*/ 354724 w 1247216"/>
                <a:gd name="connsiteY1263" fmla="*/ 1197292 h 1339214"/>
                <a:gd name="connsiteX1264" fmla="*/ 354724 w 1247216"/>
                <a:gd name="connsiteY1264" fmla="*/ 1200149 h 1339214"/>
                <a:gd name="connsiteX1265" fmla="*/ 343294 w 1247216"/>
                <a:gd name="connsiteY1265" fmla="*/ 1192529 h 1339214"/>
                <a:gd name="connsiteX1266" fmla="*/ 336626 w 1247216"/>
                <a:gd name="connsiteY1266" fmla="*/ 1193482 h 1339214"/>
                <a:gd name="connsiteX1267" fmla="*/ 306146 w 1247216"/>
                <a:gd name="connsiteY1267" fmla="*/ 1179194 h 1339214"/>
                <a:gd name="connsiteX1268" fmla="*/ 310909 w 1247216"/>
                <a:gd name="connsiteY1268" fmla="*/ 1175384 h 1339214"/>
                <a:gd name="connsiteX1269" fmla="*/ 324244 w 1247216"/>
                <a:gd name="connsiteY1269" fmla="*/ 1183600 h 1339214"/>
                <a:gd name="connsiteX1270" fmla="*/ 336120 w 1247216"/>
                <a:gd name="connsiteY1270" fmla="*/ 1186462 h 1339214"/>
                <a:gd name="connsiteX1271" fmla="*/ 337579 w 1247216"/>
                <a:gd name="connsiteY1271" fmla="*/ 1187547 h 1339214"/>
                <a:gd name="connsiteX1272" fmla="*/ 337579 w 1247216"/>
                <a:gd name="connsiteY1272" fmla="*/ 1189672 h 1339214"/>
                <a:gd name="connsiteX1273" fmla="*/ 340436 w 1247216"/>
                <a:gd name="connsiteY1273" fmla="*/ 1189672 h 1339214"/>
                <a:gd name="connsiteX1274" fmla="*/ 337579 w 1247216"/>
                <a:gd name="connsiteY1274" fmla="*/ 1187547 h 1339214"/>
                <a:gd name="connsiteX1275" fmla="*/ 337579 w 1247216"/>
                <a:gd name="connsiteY1275" fmla="*/ 1186814 h 1339214"/>
                <a:gd name="connsiteX1276" fmla="*/ 336120 w 1247216"/>
                <a:gd name="connsiteY1276" fmla="*/ 1186462 h 1339214"/>
                <a:gd name="connsiteX1277" fmla="*/ 331150 w 1247216"/>
                <a:gd name="connsiteY1277" fmla="*/ 1182766 h 1339214"/>
                <a:gd name="connsiteX1278" fmla="*/ 320434 w 1247216"/>
                <a:gd name="connsiteY1278" fmla="*/ 1180147 h 1339214"/>
                <a:gd name="connsiteX1279" fmla="*/ 309956 w 1247216"/>
                <a:gd name="connsiteY1279" fmla="*/ 1172527 h 1339214"/>
                <a:gd name="connsiteX1280" fmla="*/ 322339 w 1247216"/>
                <a:gd name="connsiteY1280" fmla="*/ 1171574 h 1339214"/>
                <a:gd name="connsiteX1281" fmla="*/ 317576 w 1247216"/>
                <a:gd name="connsiteY1281" fmla="*/ 1171574 h 1339214"/>
                <a:gd name="connsiteX1282" fmla="*/ 318529 w 1247216"/>
                <a:gd name="connsiteY1282" fmla="*/ 1175384 h 1339214"/>
                <a:gd name="connsiteX1283" fmla="*/ 328054 w 1247216"/>
                <a:gd name="connsiteY1283" fmla="*/ 1176337 h 1339214"/>
                <a:gd name="connsiteX1284" fmla="*/ 331864 w 1247216"/>
                <a:gd name="connsiteY1284" fmla="*/ 1182052 h 1339214"/>
                <a:gd name="connsiteX1285" fmla="*/ 338531 w 1247216"/>
                <a:gd name="connsiteY1285" fmla="*/ 1183957 h 1339214"/>
                <a:gd name="connsiteX1286" fmla="*/ 343294 w 1247216"/>
                <a:gd name="connsiteY1286" fmla="*/ 1183004 h 1339214"/>
                <a:gd name="connsiteX1287" fmla="*/ 359486 w 1247216"/>
                <a:gd name="connsiteY1287" fmla="*/ 1190624 h 1339214"/>
                <a:gd name="connsiteX1288" fmla="*/ 380441 w 1247216"/>
                <a:gd name="connsiteY1288" fmla="*/ 1198244 h 1339214"/>
                <a:gd name="connsiteX1289" fmla="*/ 378536 w 1247216"/>
                <a:gd name="connsiteY1289" fmla="*/ 1199197 h 1339214"/>
                <a:gd name="connsiteX1290" fmla="*/ 397586 w 1247216"/>
                <a:gd name="connsiteY1290" fmla="*/ 1204912 h 1339214"/>
                <a:gd name="connsiteX1291" fmla="*/ 396634 w 1247216"/>
                <a:gd name="connsiteY1291" fmla="*/ 1202054 h 1339214"/>
                <a:gd name="connsiteX1292" fmla="*/ 413779 w 1247216"/>
                <a:gd name="connsiteY1292" fmla="*/ 1206817 h 1339214"/>
                <a:gd name="connsiteX1293" fmla="*/ 431876 w 1247216"/>
                <a:gd name="connsiteY1293" fmla="*/ 1209674 h 1339214"/>
                <a:gd name="connsiteX1294" fmla="*/ 445211 w 1247216"/>
                <a:gd name="connsiteY1294" fmla="*/ 1217294 h 1339214"/>
                <a:gd name="connsiteX1295" fmla="*/ 454736 w 1247216"/>
                <a:gd name="connsiteY1295" fmla="*/ 1215389 h 1339214"/>
                <a:gd name="connsiteX1296" fmla="*/ 455689 w 1247216"/>
                <a:gd name="connsiteY1296" fmla="*/ 1219199 h 1339214"/>
                <a:gd name="connsiteX1297" fmla="*/ 472834 w 1247216"/>
                <a:gd name="connsiteY1297" fmla="*/ 1220152 h 1339214"/>
                <a:gd name="connsiteX1298" fmla="*/ 473786 w 1247216"/>
                <a:gd name="connsiteY1298" fmla="*/ 1223009 h 1339214"/>
                <a:gd name="connsiteX1299" fmla="*/ 484264 w 1247216"/>
                <a:gd name="connsiteY1299" fmla="*/ 1222057 h 1339214"/>
                <a:gd name="connsiteX1300" fmla="*/ 482359 w 1247216"/>
                <a:gd name="connsiteY1300" fmla="*/ 1223009 h 1339214"/>
                <a:gd name="connsiteX1301" fmla="*/ 490931 w 1247216"/>
                <a:gd name="connsiteY1301" fmla="*/ 1223009 h 1339214"/>
                <a:gd name="connsiteX1302" fmla="*/ 503314 w 1247216"/>
                <a:gd name="connsiteY1302" fmla="*/ 1227772 h 1339214"/>
                <a:gd name="connsiteX1303" fmla="*/ 514744 w 1247216"/>
                <a:gd name="connsiteY1303" fmla="*/ 1224914 h 1339214"/>
                <a:gd name="connsiteX1304" fmla="*/ 534746 w 1247216"/>
                <a:gd name="connsiteY1304" fmla="*/ 1227772 h 1339214"/>
                <a:gd name="connsiteX1305" fmla="*/ 543319 w 1247216"/>
                <a:gd name="connsiteY1305" fmla="*/ 1230629 h 1339214"/>
                <a:gd name="connsiteX1306" fmla="*/ 586181 w 1247216"/>
                <a:gd name="connsiteY1306" fmla="*/ 1228724 h 1339214"/>
                <a:gd name="connsiteX1307" fmla="*/ 587134 w 1247216"/>
                <a:gd name="connsiteY1307" fmla="*/ 1221104 h 1339214"/>
                <a:gd name="connsiteX1308" fmla="*/ 602374 w 1247216"/>
                <a:gd name="connsiteY1308" fmla="*/ 1215389 h 1339214"/>
                <a:gd name="connsiteX1309" fmla="*/ 596659 w 1247216"/>
                <a:gd name="connsiteY1309" fmla="*/ 1216342 h 1339214"/>
                <a:gd name="connsiteX1310" fmla="*/ 563321 w 1247216"/>
                <a:gd name="connsiteY1310" fmla="*/ 1217294 h 1339214"/>
                <a:gd name="connsiteX1311" fmla="*/ 473786 w 1247216"/>
                <a:gd name="connsiteY1311" fmla="*/ 1203959 h 1339214"/>
                <a:gd name="connsiteX1312" fmla="*/ 445211 w 1247216"/>
                <a:gd name="connsiteY1312" fmla="*/ 1193482 h 1339214"/>
                <a:gd name="connsiteX1313" fmla="*/ 373774 w 1247216"/>
                <a:gd name="connsiteY1313" fmla="*/ 1171574 h 1339214"/>
                <a:gd name="connsiteX1314" fmla="*/ 374726 w 1247216"/>
                <a:gd name="connsiteY1314" fmla="*/ 1169669 h 1339214"/>
                <a:gd name="connsiteX1315" fmla="*/ 370685 w 1247216"/>
                <a:gd name="connsiteY1315" fmla="*/ 1170478 h 1339214"/>
                <a:gd name="connsiteX1316" fmla="*/ 370917 w 1247216"/>
                <a:gd name="connsiteY1316" fmla="*/ 1170623 h 1339214"/>
                <a:gd name="connsiteX1317" fmla="*/ 369011 w 1247216"/>
                <a:gd name="connsiteY1317" fmla="*/ 1174433 h 1339214"/>
                <a:gd name="connsiteX1318" fmla="*/ 378536 w 1247216"/>
                <a:gd name="connsiteY1318" fmla="*/ 1177290 h 1339214"/>
                <a:gd name="connsiteX1319" fmla="*/ 388061 w 1247216"/>
                <a:gd name="connsiteY1319" fmla="*/ 1178242 h 1339214"/>
                <a:gd name="connsiteX1320" fmla="*/ 396634 w 1247216"/>
                <a:gd name="connsiteY1320" fmla="*/ 1183005 h 1339214"/>
                <a:gd name="connsiteX1321" fmla="*/ 389014 w 1247216"/>
                <a:gd name="connsiteY1321" fmla="*/ 1180148 h 1339214"/>
                <a:gd name="connsiteX1322" fmla="*/ 385204 w 1247216"/>
                <a:gd name="connsiteY1322" fmla="*/ 1181100 h 1339214"/>
                <a:gd name="connsiteX1323" fmla="*/ 413779 w 1247216"/>
                <a:gd name="connsiteY1323" fmla="*/ 1191577 h 1339214"/>
                <a:gd name="connsiteX1324" fmla="*/ 429972 w 1247216"/>
                <a:gd name="connsiteY1324" fmla="*/ 1197292 h 1339214"/>
                <a:gd name="connsiteX1325" fmla="*/ 433781 w 1247216"/>
                <a:gd name="connsiteY1325" fmla="*/ 1198245 h 1339214"/>
                <a:gd name="connsiteX1326" fmla="*/ 437592 w 1247216"/>
                <a:gd name="connsiteY1326" fmla="*/ 1196340 h 1339214"/>
                <a:gd name="connsiteX1327" fmla="*/ 439497 w 1247216"/>
                <a:gd name="connsiteY1327" fmla="*/ 1200150 h 1339214"/>
                <a:gd name="connsiteX1328" fmla="*/ 445211 w 1247216"/>
                <a:gd name="connsiteY1328" fmla="*/ 1201102 h 1339214"/>
                <a:gd name="connsiteX1329" fmla="*/ 439497 w 1247216"/>
                <a:gd name="connsiteY1329" fmla="*/ 1201102 h 1339214"/>
                <a:gd name="connsiteX1330" fmla="*/ 439497 w 1247216"/>
                <a:gd name="connsiteY1330" fmla="*/ 1203008 h 1339214"/>
                <a:gd name="connsiteX1331" fmla="*/ 435686 w 1247216"/>
                <a:gd name="connsiteY1331" fmla="*/ 1204912 h 1339214"/>
                <a:gd name="connsiteX1332" fmla="*/ 426161 w 1247216"/>
                <a:gd name="connsiteY1332" fmla="*/ 1204912 h 1339214"/>
                <a:gd name="connsiteX1333" fmla="*/ 415684 w 1247216"/>
                <a:gd name="connsiteY1333" fmla="*/ 1202055 h 1339214"/>
                <a:gd name="connsiteX1334" fmla="*/ 414731 w 1247216"/>
                <a:gd name="connsiteY1334" fmla="*/ 1200150 h 1339214"/>
                <a:gd name="connsiteX1335" fmla="*/ 415684 w 1247216"/>
                <a:gd name="connsiteY1335" fmla="*/ 1199198 h 1339214"/>
                <a:gd name="connsiteX1336" fmla="*/ 404254 w 1247216"/>
                <a:gd name="connsiteY1336" fmla="*/ 1195387 h 1339214"/>
                <a:gd name="connsiteX1337" fmla="*/ 392824 w 1247216"/>
                <a:gd name="connsiteY1337" fmla="*/ 1186815 h 1339214"/>
                <a:gd name="connsiteX1338" fmla="*/ 392824 w 1247216"/>
                <a:gd name="connsiteY1338" fmla="*/ 1188720 h 1339214"/>
                <a:gd name="connsiteX1339" fmla="*/ 390919 w 1247216"/>
                <a:gd name="connsiteY1339" fmla="*/ 1190625 h 1339214"/>
                <a:gd name="connsiteX1340" fmla="*/ 389967 w 1247216"/>
                <a:gd name="connsiteY1340" fmla="*/ 1187767 h 1339214"/>
                <a:gd name="connsiteX1341" fmla="*/ 390919 w 1247216"/>
                <a:gd name="connsiteY1341" fmla="*/ 1186815 h 1339214"/>
                <a:gd name="connsiteX1342" fmla="*/ 374727 w 1247216"/>
                <a:gd name="connsiteY1342" fmla="*/ 1183958 h 1339214"/>
                <a:gd name="connsiteX1343" fmla="*/ 370917 w 1247216"/>
                <a:gd name="connsiteY1343" fmla="*/ 1179195 h 1339214"/>
                <a:gd name="connsiteX1344" fmla="*/ 360439 w 1247216"/>
                <a:gd name="connsiteY1344" fmla="*/ 1179195 h 1339214"/>
                <a:gd name="connsiteX1345" fmla="*/ 363297 w 1247216"/>
                <a:gd name="connsiteY1345" fmla="*/ 1176337 h 1339214"/>
                <a:gd name="connsiteX1346" fmla="*/ 352819 w 1247216"/>
                <a:gd name="connsiteY1346" fmla="*/ 1164908 h 1339214"/>
                <a:gd name="connsiteX1347" fmla="*/ 343294 w 1247216"/>
                <a:gd name="connsiteY1347" fmla="*/ 1161098 h 1339214"/>
                <a:gd name="connsiteX1348" fmla="*/ 337579 w 1247216"/>
                <a:gd name="connsiteY1348" fmla="*/ 1156335 h 1339214"/>
                <a:gd name="connsiteX1349" fmla="*/ 347461 w 1247216"/>
                <a:gd name="connsiteY1349" fmla="*/ 1157168 h 1339214"/>
                <a:gd name="connsiteX1350" fmla="*/ 347993 w 1247216"/>
                <a:gd name="connsiteY1350" fmla="*/ 1157300 h 1339214"/>
                <a:gd name="connsiteX1351" fmla="*/ 343294 w 1247216"/>
                <a:gd name="connsiteY1351" fmla="*/ 1155382 h 1339214"/>
                <a:gd name="connsiteX1352" fmla="*/ 345199 w 1247216"/>
                <a:gd name="connsiteY1352" fmla="*/ 1152524 h 1339214"/>
                <a:gd name="connsiteX1353" fmla="*/ 342341 w 1247216"/>
                <a:gd name="connsiteY1353" fmla="*/ 1151572 h 1339214"/>
                <a:gd name="connsiteX1354" fmla="*/ 349009 w 1247216"/>
                <a:gd name="connsiteY1354" fmla="*/ 1149667 h 1339214"/>
                <a:gd name="connsiteX1355" fmla="*/ 335674 w 1247216"/>
                <a:gd name="connsiteY1355" fmla="*/ 1141094 h 1339214"/>
                <a:gd name="connsiteX1356" fmla="*/ 332816 w 1247216"/>
                <a:gd name="connsiteY1356" fmla="*/ 1143952 h 1339214"/>
                <a:gd name="connsiteX1357" fmla="*/ 328054 w 1247216"/>
                <a:gd name="connsiteY1357" fmla="*/ 1137284 h 1339214"/>
                <a:gd name="connsiteX1358" fmla="*/ 306146 w 1247216"/>
                <a:gd name="connsiteY1358" fmla="*/ 1123949 h 1339214"/>
                <a:gd name="connsiteX1359" fmla="*/ 300431 w 1247216"/>
                <a:gd name="connsiteY1359" fmla="*/ 1116091 h 1339214"/>
                <a:gd name="connsiteX1360" fmla="*/ 297607 w 1247216"/>
                <a:gd name="connsiteY1360" fmla="*/ 1109737 h 1339214"/>
                <a:gd name="connsiteX1361" fmla="*/ 304718 w 1247216"/>
                <a:gd name="connsiteY1361" fmla="*/ 1115496 h 1339214"/>
                <a:gd name="connsiteX1362" fmla="*/ 316624 w 1247216"/>
                <a:gd name="connsiteY1362" fmla="*/ 1122997 h 1339214"/>
                <a:gd name="connsiteX1363" fmla="*/ 315671 w 1247216"/>
                <a:gd name="connsiteY1363" fmla="*/ 1124902 h 1339214"/>
                <a:gd name="connsiteX1364" fmla="*/ 329959 w 1247216"/>
                <a:gd name="connsiteY1364" fmla="*/ 1132522 h 1339214"/>
                <a:gd name="connsiteX1365" fmla="*/ 355676 w 1247216"/>
                <a:gd name="connsiteY1365" fmla="*/ 1148714 h 1339214"/>
                <a:gd name="connsiteX1366" fmla="*/ 366154 w 1247216"/>
                <a:gd name="connsiteY1366" fmla="*/ 1155382 h 1339214"/>
                <a:gd name="connsiteX1367" fmla="*/ 397586 w 1247216"/>
                <a:gd name="connsiteY1367" fmla="*/ 1162049 h 1339214"/>
                <a:gd name="connsiteX1368" fmla="*/ 423539 w 1247216"/>
                <a:gd name="connsiteY1368" fmla="*/ 1169464 h 1339214"/>
                <a:gd name="connsiteX1369" fmla="*/ 423304 w 1247216"/>
                <a:gd name="connsiteY1369" fmla="*/ 1169669 h 1339214"/>
                <a:gd name="connsiteX1370" fmla="*/ 424256 w 1247216"/>
                <a:gd name="connsiteY1370" fmla="*/ 1169669 h 1339214"/>
                <a:gd name="connsiteX1371" fmla="*/ 423539 w 1247216"/>
                <a:gd name="connsiteY1371" fmla="*/ 1169464 h 1339214"/>
                <a:gd name="connsiteX1372" fmla="*/ 424256 w 1247216"/>
                <a:gd name="connsiteY1372" fmla="*/ 1168836 h 1339214"/>
                <a:gd name="connsiteX1373" fmla="*/ 428066 w 1247216"/>
                <a:gd name="connsiteY1373" fmla="*/ 1168717 h 1339214"/>
                <a:gd name="connsiteX1374" fmla="*/ 431876 w 1247216"/>
                <a:gd name="connsiteY1374" fmla="*/ 1171574 h 1339214"/>
                <a:gd name="connsiteX1375" fmla="*/ 438544 w 1247216"/>
                <a:gd name="connsiteY1375" fmla="*/ 1175384 h 1339214"/>
                <a:gd name="connsiteX1376" fmla="*/ 431876 w 1247216"/>
                <a:gd name="connsiteY1376" fmla="*/ 1172527 h 1339214"/>
                <a:gd name="connsiteX1377" fmla="*/ 445211 w 1247216"/>
                <a:gd name="connsiteY1377" fmla="*/ 1177289 h 1339214"/>
                <a:gd name="connsiteX1378" fmla="*/ 440449 w 1247216"/>
                <a:gd name="connsiteY1378" fmla="*/ 1173479 h 1339214"/>
                <a:gd name="connsiteX1379" fmla="*/ 454736 w 1247216"/>
                <a:gd name="connsiteY1379" fmla="*/ 1176337 h 1339214"/>
                <a:gd name="connsiteX1380" fmla="*/ 453784 w 1247216"/>
                <a:gd name="connsiteY1380" fmla="*/ 1175384 h 1339214"/>
                <a:gd name="connsiteX1381" fmla="*/ 473786 w 1247216"/>
                <a:gd name="connsiteY1381" fmla="*/ 1178242 h 1339214"/>
                <a:gd name="connsiteX1382" fmla="*/ 474739 w 1247216"/>
                <a:gd name="connsiteY1382" fmla="*/ 1177289 h 1339214"/>
                <a:gd name="connsiteX1383" fmla="*/ 454736 w 1247216"/>
                <a:gd name="connsiteY1383" fmla="*/ 1164907 h 1339214"/>
                <a:gd name="connsiteX1384" fmla="*/ 445211 w 1247216"/>
                <a:gd name="connsiteY1384" fmla="*/ 1159192 h 1339214"/>
                <a:gd name="connsiteX1385" fmla="*/ 440449 w 1247216"/>
                <a:gd name="connsiteY1385" fmla="*/ 1161097 h 1339214"/>
                <a:gd name="connsiteX1386" fmla="*/ 435686 w 1247216"/>
                <a:gd name="connsiteY1386" fmla="*/ 1160144 h 1339214"/>
                <a:gd name="connsiteX1387" fmla="*/ 430924 w 1247216"/>
                <a:gd name="connsiteY1387" fmla="*/ 1154429 h 1339214"/>
                <a:gd name="connsiteX1388" fmla="*/ 411874 w 1247216"/>
                <a:gd name="connsiteY1388" fmla="*/ 1150619 h 1339214"/>
                <a:gd name="connsiteX1389" fmla="*/ 421399 w 1247216"/>
                <a:gd name="connsiteY1389" fmla="*/ 1158239 h 1339214"/>
                <a:gd name="connsiteX1390" fmla="*/ 422351 w 1247216"/>
                <a:gd name="connsiteY1390" fmla="*/ 1163002 h 1339214"/>
                <a:gd name="connsiteX1391" fmla="*/ 418541 w 1247216"/>
                <a:gd name="connsiteY1391" fmla="*/ 1162049 h 1339214"/>
                <a:gd name="connsiteX1392" fmla="*/ 409969 w 1247216"/>
                <a:gd name="connsiteY1392" fmla="*/ 1153477 h 1339214"/>
                <a:gd name="connsiteX1393" fmla="*/ 407111 w 1247216"/>
                <a:gd name="connsiteY1393" fmla="*/ 1154429 h 1339214"/>
                <a:gd name="connsiteX1394" fmla="*/ 416636 w 1247216"/>
                <a:gd name="connsiteY1394" fmla="*/ 1160144 h 1339214"/>
                <a:gd name="connsiteX1395" fmla="*/ 407111 w 1247216"/>
                <a:gd name="connsiteY1395" fmla="*/ 1158239 h 1339214"/>
                <a:gd name="connsiteX1396" fmla="*/ 419494 w 1247216"/>
                <a:gd name="connsiteY1396" fmla="*/ 1166812 h 1339214"/>
                <a:gd name="connsiteX1397" fmla="*/ 384251 w 1247216"/>
                <a:gd name="connsiteY1397" fmla="*/ 1153477 h 1339214"/>
                <a:gd name="connsiteX1398" fmla="*/ 370916 w 1247216"/>
                <a:gd name="connsiteY1398" fmla="*/ 1143952 h 1339214"/>
                <a:gd name="connsiteX1399" fmla="*/ 375679 w 1247216"/>
                <a:gd name="connsiteY1399" fmla="*/ 1145857 h 1339214"/>
                <a:gd name="connsiteX1400" fmla="*/ 376631 w 1247216"/>
                <a:gd name="connsiteY1400" fmla="*/ 1143952 h 1339214"/>
                <a:gd name="connsiteX1401" fmla="*/ 371869 w 1247216"/>
                <a:gd name="connsiteY1401" fmla="*/ 1141094 h 1339214"/>
                <a:gd name="connsiteX1402" fmla="*/ 370916 w 1247216"/>
                <a:gd name="connsiteY1402" fmla="*/ 1142999 h 1339214"/>
                <a:gd name="connsiteX1403" fmla="*/ 369964 w 1247216"/>
                <a:gd name="connsiteY1403" fmla="*/ 1134427 h 1339214"/>
                <a:gd name="connsiteX1404" fmla="*/ 390919 w 1247216"/>
                <a:gd name="connsiteY1404" fmla="*/ 1138237 h 1339214"/>
                <a:gd name="connsiteX1405" fmla="*/ 367106 w 1247216"/>
                <a:gd name="connsiteY1405" fmla="*/ 1129664 h 1339214"/>
                <a:gd name="connsiteX1406" fmla="*/ 371869 w 1247216"/>
                <a:gd name="connsiteY1406" fmla="*/ 1127759 h 1339214"/>
                <a:gd name="connsiteX1407" fmla="*/ 380441 w 1247216"/>
                <a:gd name="connsiteY1407" fmla="*/ 1129664 h 1339214"/>
                <a:gd name="connsiteX1408" fmla="*/ 369964 w 1247216"/>
                <a:gd name="connsiteY1408" fmla="*/ 1127759 h 1339214"/>
                <a:gd name="connsiteX1409" fmla="*/ 355676 w 1247216"/>
                <a:gd name="connsiteY1409" fmla="*/ 1119187 h 1339214"/>
                <a:gd name="connsiteX1410" fmla="*/ 359225 w 1247216"/>
                <a:gd name="connsiteY1410" fmla="*/ 1118173 h 1339214"/>
                <a:gd name="connsiteX1411" fmla="*/ 352462 w 1247216"/>
                <a:gd name="connsiteY1411" fmla="*/ 1116568 h 1339214"/>
                <a:gd name="connsiteX1412" fmla="*/ 346152 w 1247216"/>
                <a:gd name="connsiteY1412" fmla="*/ 1116329 h 1339214"/>
                <a:gd name="connsiteX1413" fmla="*/ 337579 w 1247216"/>
                <a:gd name="connsiteY1413" fmla="*/ 1110615 h 1339214"/>
                <a:gd name="connsiteX1414" fmla="*/ 344247 w 1247216"/>
                <a:gd name="connsiteY1414" fmla="*/ 1112520 h 1339214"/>
                <a:gd name="connsiteX1415" fmla="*/ 346152 w 1247216"/>
                <a:gd name="connsiteY1415" fmla="*/ 1105852 h 1339214"/>
                <a:gd name="connsiteX1416" fmla="*/ 348847 w 1247216"/>
                <a:gd name="connsiteY1416" fmla="*/ 1107270 h 1339214"/>
                <a:gd name="connsiteX1417" fmla="*/ 348056 w 1247216"/>
                <a:gd name="connsiteY1417" fmla="*/ 1104899 h 1339214"/>
                <a:gd name="connsiteX1418" fmla="*/ 349961 w 1247216"/>
                <a:gd name="connsiteY1418" fmla="*/ 1101089 h 1339214"/>
                <a:gd name="connsiteX1419" fmla="*/ 365201 w 1247216"/>
                <a:gd name="connsiteY1419" fmla="*/ 1109662 h 1339214"/>
                <a:gd name="connsiteX1420" fmla="*/ 365201 w 1247216"/>
                <a:gd name="connsiteY1420" fmla="*/ 1110614 h 1339214"/>
                <a:gd name="connsiteX1421" fmla="*/ 363296 w 1247216"/>
                <a:gd name="connsiteY1421" fmla="*/ 1111566 h 1339214"/>
                <a:gd name="connsiteX1422" fmla="*/ 356629 w 1247216"/>
                <a:gd name="connsiteY1422" fmla="*/ 1108709 h 1339214"/>
                <a:gd name="connsiteX1423" fmla="*/ 356629 w 1247216"/>
                <a:gd name="connsiteY1423" fmla="*/ 1110614 h 1339214"/>
                <a:gd name="connsiteX1424" fmla="*/ 353771 w 1247216"/>
                <a:gd name="connsiteY1424" fmla="*/ 1108709 h 1339214"/>
                <a:gd name="connsiteX1425" fmla="*/ 350238 w 1247216"/>
                <a:gd name="connsiteY1425" fmla="*/ 1108003 h 1339214"/>
                <a:gd name="connsiteX1426" fmla="*/ 360473 w 1247216"/>
                <a:gd name="connsiteY1426" fmla="*/ 1113389 h 1339214"/>
                <a:gd name="connsiteX1427" fmla="*/ 364130 w 1247216"/>
                <a:gd name="connsiteY1427" fmla="*/ 1113234 h 1339214"/>
                <a:gd name="connsiteX1428" fmla="*/ 369011 w 1247216"/>
                <a:gd name="connsiteY1428" fmla="*/ 1111567 h 1339214"/>
                <a:gd name="connsiteX1429" fmla="*/ 366154 w 1247216"/>
                <a:gd name="connsiteY1429" fmla="*/ 1106804 h 1339214"/>
                <a:gd name="connsiteX1430" fmla="*/ 361391 w 1247216"/>
                <a:gd name="connsiteY1430" fmla="*/ 1101089 h 1339214"/>
                <a:gd name="connsiteX1431" fmla="*/ 352819 w 1247216"/>
                <a:gd name="connsiteY1431" fmla="*/ 1095374 h 1339214"/>
                <a:gd name="connsiteX1432" fmla="*/ 341389 w 1247216"/>
                <a:gd name="connsiteY1432" fmla="*/ 1093469 h 1339214"/>
                <a:gd name="connsiteX1433" fmla="*/ 341389 w 1247216"/>
                <a:gd name="connsiteY1433" fmla="*/ 1095374 h 1339214"/>
                <a:gd name="connsiteX1434" fmla="*/ 336626 w 1247216"/>
                <a:gd name="connsiteY1434" fmla="*/ 1096327 h 1339214"/>
                <a:gd name="connsiteX1435" fmla="*/ 329959 w 1247216"/>
                <a:gd name="connsiteY1435" fmla="*/ 1091564 h 1339214"/>
                <a:gd name="connsiteX1436" fmla="*/ 323291 w 1247216"/>
                <a:gd name="connsiteY1436" fmla="*/ 1091564 h 1339214"/>
                <a:gd name="connsiteX1437" fmla="*/ 317576 w 1247216"/>
                <a:gd name="connsiteY1437" fmla="*/ 1093469 h 1339214"/>
                <a:gd name="connsiteX1438" fmla="*/ 323291 w 1247216"/>
                <a:gd name="connsiteY1438" fmla="*/ 1097279 h 1339214"/>
                <a:gd name="connsiteX1439" fmla="*/ 324244 w 1247216"/>
                <a:gd name="connsiteY1439" fmla="*/ 1096327 h 1339214"/>
                <a:gd name="connsiteX1440" fmla="*/ 331864 w 1247216"/>
                <a:gd name="connsiteY1440" fmla="*/ 1096327 h 1339214"/>
                <a:gd name="connsiteX1441" fmla="*/ 332816 w 1247216"/>
                <a:gd name="connsiteY1441" fmla="*/ 1097279 h 1339214"/>
                <a:gd name="connsiteX1442" fmla="*/ 331864 w 1247216"/>
                <a:gd name="connsiteY1442" fmla="*/ 1098232 h 1339214"/>
                <a:gd name="connsiteX1443" fmla="*/ 326149 w 1247216"/>
                <a:gd name="connsiteY1443" fmla="*/ 1098232 h 1339214"/>
                <a:gd name="connsiteX1444" fmla="*/ 335674 w 1247216"/>
                <a:gd name="connsiteY1444" fmla="*/ 1104899 h 1339214"/>
                <a:gd name="connsiteX1445" fmla="*/ 322339 w 1247216"/>
                <a:gd name="connsiteY1445" fmla="*/ 1098838 h 1339214"/>
                <a:gd name="connsiteX1446" fmla="*/ 322339 w 1247216"/>
                <a:gd name="connsiteY1446" fmla="*/ 1100732 h 1339214"/>
                <a:gd name="connsiteX1447" fmla="*/ 325196 w 1247216"/>
                <a:gd name="connsiteY1447" fmla="*/ 1103947 h 1339214"/>
                <a:gd name="connsiteX1448" fmla="*/ 319481 w 1247216"/>
                <a:gd name="connsiteY1448" fmla="*/ 1101089 h 1339214"/>
                <a:gd name="connsiteX1449" fmla="*/ 321923 w 1247216"/>
                <a:gd name="connsiteY1449" fmla="*/ 1098648 h 1339214"/>
                <a:gd name="connsiteX1450" fmla="*/ 314719 w 1247216"/>
                <a:gd name="connsiteY1450" fmla="*/ 1095374 h 1339214"/>
                <a:gd name="connsiteX1451" fmla="*/ 313766 w 1247216"/>
                <a:gd name="connsiteY1451" fmla="*/ 1095374 h 1339214"/>
                <a:gd name="connsiteX1452" fmla="*/ 309956 w 1247216"/>
                <a:gd name="connsiteY1452" fmla="*/ 1094422 h 1339214"/>
                <a:gd name="connsiteX1453" fmla="*/ 309004 w 1247216"/>
                <a:gd name="connsiteY1453" fmla="*/ 1092517 h 1339214"/>
                <a:gd name="connsiteX1454" fmla="*/ 301384 w 1247216"/>
                <a:gd name="connsiteY1454" fmla="*/ 1091564 h 1339214"/>
                <a:gd name="connsiteX1455" fmla="*/ 296621 w 1247216"/>
                <a:gd name="connsiteY1455" fmla="*/ 1089659 h 1339214"/>
                <a:gd name="connsiteX1456" fmla="*/ 295669 w 1247216"/>
                <a:gd name="connsiteY1456" fmla="*/ 1083944 h 1339214"/>
                <a:gd name="connsiteX1457" fmla="*/ 290906 w 1247216"/>
                <a:gd name="connsiteY1457" fmla="*/ 1081087 h 1339214"/>
                <a:gd name="connsiteX1458" fmla="*/ 286144 w 1247216"/>
                <a:gd name="connsiteY1458" fmla="*/ 1081087 h 1339214"/>
                <a:gd name="connsiteX1459" fmla="*/ 285826 w 1247216"/>
                <a:gd name="connsiteY1459" fmla="*/ 1082674 h 1339214"/>
                <a:gd name="connsiteX1460" fmla="*/ 281381 w 1247216"/>
                <a:gd name="connsiteY1460" fmla="*/ 1078229 h 1339214"/>
                <a:gd name="connsiteX1461" fmla="*/ 278524 w 1247216"/>
                <a:gd name="connsiteY1461" fmla="*/ 1081087 h 1339214"/>
                <a:gd name="connsiteX1462" fmla="*/ 281381 w 1247216"/>
                <a:gd name="connsiteY1462" fmla="*/ 1079182 h 1339214"/>
                <a:gd name="connsiteX1463" fmla="*/ 285668 w 1247216"/>
                <a:gd name="connsiteY1463" fmla="*/ 1083468 h 1339214"/>
                <a:gd name="connsiteX1464" fmla="*/ 285191 w 1247216"/>
                <a:gd name="connsiteY1464" fmla="*/ 1085849 h 1339214"/>
                <a:gd name="connsiteX1465" fmla="*/ 287096 w 1247216"/>
                <a:gd name="connsiteY1465" fmla="*/ 1088707 h 1339214"/>
                <a:gd name="connsiteX1466" fmla="*/ 287096 w 1247216"/>
                <a:gd name="connsiteY1466" fmla="*/ 1089659 h 1339214"/>
                <a:gd name="connsiteX1467" fmla="*/ 284239 w 1247216"/>
                <a:gd name="connsiteY1467" fmla="*/ 1090612 h 1339214"/>
                <a:gd name="connsiteX1468" fmla="*/ 289001 w 1247216"/>
                <a:gd name="connsiteY1468" fmla="*/ 1094422 h 1339214"/>
                <a:gd name="connsiteX1469" fmla="*/ 301384 w 1247216"/>
                <a:gd name="connsiteY1469" fmla="*/ 1104899 h 1339214"/>
                <a:gd name="connsiteX1470" fmla="*/ 327101 w 1247216"/>
                <a:gd name="connsiteY1470" fmla="*/ 1116329 h 1339214"/>
                <a:gd name="connsiteX1471" fmla="*/ 318529 w 1247216"/>
                <a:gd name="connsiteY1471" fmla="*/ 1115377 h 1339214"/>
                <a:gd name="connsiteX1472" fmla="*/ 309004 w 1247216"/>
                <a:gd name="connsiteY1472" fmla="*/ 1108709 h 1339214"/>
                <a:gd name="connsiteX1473" fmla="*/ 306146 w 1247216"/>
                <a:gd name="connsiteY1473" fmla="*/ 1110614 h 1339214"/>
                <a:gd name="connsiteX1474" fmla="*/ 293764 w 1247216"/>
                <a:gd name="connsiteY1474" fmla="*/ 1101089 h 1339214"/>
                <a:gd name="connsiteX1475" fmla="*/ 281381 w 1247216"/>
                <a:gd name="connsiteY1475" fmla="*/ 1089659 h 1339214"/>
                <a:gd name="connsiteX1476" fmla="*/ 280429 w 1247216"/>
                <a:gd name="connsiteY1476" fmla="*/ 1088707 h 1339214"/>
                <a:gd name="connsiteX1477" fmla="*/ 269951 w 1247216"/>
                <a:gd name="connsiteY1477" fmla="*/ 1083944 h 1339214"/>
                <a:gd name="connsiteX1478" fmla="*/ 272809 w 1247216"/>
                <a:gd name="connsiteY1478" fmla="*/ 1091564 h 1339214"/>
                <a:gd name="connsiteX1479" fmla="*/ 284239 w 1247216"/>
                <a:gd name="connsiteY1479" fmla="*/ 1096327 h 1339214"/>
                <a:gd name="connsiteX1480" fmla="*/ 285191 w 1247216"/>
                <a:gd name="connsiteY1480" fmla="*/ 1097279 h 1339214"/>
                <a:gd name="connsiteX1481" fmla="*/ 284239 w 1247216"/>
                <a:gd name="connsiteY1481" fmla="*/ 1102042 h 1339214"/>
                <a:gd name="connsiteX1482" fmla="*/ 278524 w 1247216"/>
                <a:gd name="connsiteY1482" fmla="*/ 1117282 h 1339214"/>
                <a:gd name="connsiteX1483" fmla="*/ 284239 w 1247216"/>
                <a:gd name="connsiteY1483" fmla="*/ 1126807 h 1339214"/>
                <a:gd name="connsiteX1484" fmla="*/ 287096 w 1247216"/>
                <a:gd name="connsiteY1484" fmla="*/ 1128712 h 1339214"/>
                <a:gd name="connsiteX1485" fmla="*/ 286144 w 1247216"/>
                <a:gd name="connsiteY1485" fmla="*/ 1128712 h 1339214"/>
                <a:gd name="connsiteX1486" fmla="*/ 289954 w 1247216"/>
                <a:gd name="connsiteY1486" fmla="*/ 1134427 h 1339214"/>
                <a:gd name="connsiteX1487" fmla="*/ 294716 w 1247216"/>
                <a:gd name="connsiteY1487" fmla="*/ 1136332 h 1339214"/>
                <a:gd name="connsiteX1488" fmla="*/ 308051 w 1247216"/>
                <a:gd name="connsiteY1488" fmla="*/ 1145857 h 1339214"/>
                <a:gd name="connsiteX1489" fmla="*/ 309004 w 1247216"/>
                <a:gd name="connsiteY1489" fmla="*/ 1157287 h 1339214"/>
                <a:gd name="connsiteX1490" fmla="*/ 306146 w 1247216"/>
                <a:gd name="connsiteY1490" fmla="*/ 1159192 h 1339214"/>
                <a:gd name="connsiteX1491" fmla="*/ 293764 w 1247216"/>
                <a:gd name="connsiteY1491" fmla="*/ 1150619 h 1339214"/>
                <a:gd name="connsiteX1492" fmla="*/ 292811 w 1247216"/>
                <a:gd name="connsiteY1492" fmla="*/ 1149667 h 1339214"/>
                <a:gd name="connsiteX1493" fmla="*/ 272809 w 1247216"/>
                <a:gd name="connsiteY1493" fmla="*/ 1145857 h 1339214"/>
                <a:gd name="connsiteX1494" fmla="*/ 258521 w 1247216"/>
                <a:gd name="connsiteY1494" fmla="*/ 1141094 h 1339214"/>
                <a:gd name="connsiteX1495" fmla="*/ 253759 w 1247216"/>
                <a:gd name="connsiteY1495" fmla="*/ 1134427 h 1339214"/>
                <a:gd name="connsiteX1496" fmla="*/ 244234 w 1247216"/>
                <a:gd name="connsiteY1496" fmla="*/ 1131569 h 1339214"/>
                <a:gd name="connsiteX1497" fmla="*/ 240424 w 1247216"/>
                <a:gd name="connsiteY1497" fmla="*/ 1132522 h 1339214"/>
                <a:gd name="connsiteX1498" fmla="*/ 251854 w 1247216"/>
                <a:gd name="connsiteY1498" fmla="*/ 1144904 h 1339214"/>
                <a:gd name="connsiteX1499" fmla="*/ 256616 w 1247216"/>
                <a:gd name="connsiteY1499" fmla="*/ 1145857 h 1339214"/>
                <a:gd name="connsiteX1500" fmla="*/ 254711 w 1247216"/>
                <a:gd name="connsiteY1500" fmla="*/ 1141094 h 1339214"/>
                <a:gd name="connsiteX1501" fmla="*/ 258521 w 1247216"/>
                <a:gd name="connsiteY1501" fmla="*/ 1146809 h 1339214"/>
                <a:gd name="connsiteX1502" fmla="*/ 275666 w 1247216"/>
                <a:gd name="connsiteY1502" fmla="*/ 1152524 h 1339214"/>
                <a:gd name="connsiteX1503" fmla="*/ 267094 w 1247216"/>
                <a:gd name="connsiteY1503" fmla="*/ 1149667 h 1339214"/>
                <a:gd name="connsiteX1504" fmla="*/ 266141 w 1247216"/>
                <a:gd name="connsiteY1504" fmla="*/ 1153477 h 1339214"/>
                <a:gd name="connsiteX1505" fmla="*/ 249949 w 1247216"/>
                <a:gd name="connsiteY1505" fmla="*/ 1146809 h 1339214"/>
                <a:gd name="connsiteX1506" fmla="*/ 229946 w 1247216"/>
                <a:gd name="connsiteY1506" fmla="*/ 1120139 h 1339214"/>
                <a:gd name="connsiteX1507" fmla="*/ 225184 w 1247216"/>
                <a:gd name="connsiteY1507" fmla="*/ 1117282 h 1339214"/>
                <a:gd name="connsiteX1508" fmla="*/ 217564 w 1247216"/>
                <a:gd name="connsiteY1508" fmla="*/ 1105852 h 1339214"/>
                <a:gd name="connsiteX1509" fmla="*/ 205181 w 1247216"/>
                <a:gd name="connsiteY1509" fmla="*/ 1078229 h 1339214"/>
                <a:gd name="connsiteX1510" fmla="*/ 212801 w 1247216"/>
                <a:gd name="connsiteY1510" fmla="*/ 1083944 h 1339214"/>
                <a:gd name="connsiteX1511" fmla="*/ 228994 w 1247216"/>
                <a:gd name="connsiteY1511" fmla="*/ 1098232 h 1339214"/>
                <a:gd name="connsiteX1512" fmla="*/ 247091 w 1247216"/>
                <a:gd name="connsiteY1512" fmla="*/ 1114424 h 1339214"/>
                <a:gd name="connsiteX1513" fmla="*/ 269951 w 1247216"/>
                <a:gd name="connsiteY1513" fmla="*/ 1130617 h 1339214"/>
                <a:gd name="connsiteX1514" fmla="*/ 269951 w 1247216"/>
                <a:gd name="connsiteY1514" fmla="*/ 1128712 h 1339214"/>
                <a:gd name="connsiteX1515" fmla="*/ 266141 w 1247216"/>
                <a:gd name="connsiteY1515" fmla="*/ 1125854 h 1339214"/>
                <a:gd name="connsiteX1516" fmla="*/ 268999 w 1247216"/>
                <a:gd name="connsiteY1516" fmla="*/ 1126807 h 1339214"/>
                <a:gd name="connsiteX1517" fmla="*/ 268999 w 1247216"/>
                <a:gd name="connsiteY1517" fmla="*/ 1123949 h 1339214"/>
                <a:gd name="connsiteX1518" fmla="*/ 268999 w 1247216"/>
                <a:gd name="connsiteY1518" fmla="*/ 1118234 h 1339214"/>
                <a:gd name="connsiteX1519" fmla="*/ 262331 w 1247216"/>
                <a:gd name="connsiteY1519" fmla="*/ 1102042 h 1339214"/>
                <a:gd name="connsiteX1520" fmla="*/ 258521 w 1247216"/>
                <a:gd name="connsiteY1520" fmla="*/ 1084897 h 1339214"/>
                <a:gd name="connsiteX1521" fmla="*/ 263284 w 1247216"/>
                <a:gd name="connsiteY1521" fmla="*/ 1073467 h 1339214"/>
                <a:gd name="connsiteX1522" fmla="*/ 257569 w 1247216"/>
                <a:gd name="connsiteY1522" fmla="*/ 1067752 h 1339214"/>
                <a:gd name="connsiteX1523" fmla="*/ 256616 w 1247216"/>
                <a:gd name="connsiteY1523" fmla="*/ 1062989 h 1339214"/>
                <a:gd name="connsiteX1524" fmla="*/ 262331 w 1247216"/>
                <a:gd name="connsiteY1524" fmla="*/ 1068704 h 1339214"/>
                <a:gd name="connsiteX1525" fmla="*/ 265189 w 1247216"/>
                <a:gd name="connsiteY1525" fmla="*/ 1070609 h 1339214"/>
                <a:gd name="connsiteX1526" fmla="*/ 265189 w 1247216"/>
                <a:gd name="connsiteY1526" fmla="*/ 1065847 h 1339214"/>
                <a:gd name="connsiteX1527" fmla="*/ 263284 w 1247216"/>
                <a:gd name="connsiteY1527" fmla="*/ 1062989 h 1339214"/>
                <a:gd name="connsiteX1528" fmla="*/ 264236 w 1247216"/>
                <a:gd name="connsiteY1528" fmla="*/ 1058227 h 1339214"/>
                <a:gd name="connsiteX1529" fmla="*/ 256616 w 1247216"/>
                <a:gd name="connsiteY1529" fmla="*/ 1056322 h 1339214"/>
                <a:gd name="connsiteX1530" fmla="*/ 243281 w 1247216"/>
                <a:gd name="connsiteY1530" fmla="*/ 1066799 h 1339214"/>
                <a:gd name="connsiteX1531" fmla="*/ 239471 w 1247216"/>
                <a:gd name="connsiteY1531" fmla="*/ 1070609 h 1339214"/>
                <a:gd name="connsiteX1532" fmla="*/ 237566 w 1247216"/>
                <a:gd name="connsiteY1532" fmla="*/ 1071562 h 1339214"/>
                <a:gd name="connsiteX1533" fmla="*/ 236614 w 1247216"/>
                <a:gd name="connsiteY1533" fmla="*/ 1069657 h 1339214"/>
                <a:gd name="connsiteX1534" fmla="*/ 238519 w 1247216"/>
                <a:gd name="connsiteY1534" fmla="*/ 1059179 h 1339214"/>
                <a:gd name="connsiteX1535" fmla="*/ 241376 w 1247216"/>
                <a:gd name="connsiteY1535" fmla="*/ 1052512 h 1339214"/>
                <a:gd name="connsiteX1536" fmla="*/ 241376 w 1247216"/>
                <a:gd name="connsiteY1536" fmla="*/ 1049654 h 1339214"/>
                <a:gd name="connsiteX1537" fmla="*/ 236614 w 1247216"/>
                <a:gd name="connsiteY1537" fmla="*/ 1045844 h 1339214"/>
                <a:gd name="connsiteX1538" fmla="*/ 234709 w 1247216"/>
                <a:gd name="connsiteY1538" fmla="*/ 1041082 h 1339214"/>
                <a:gd name="connsiteX1539" fmla="*/ 227089 w 1247216"/>
                <a:gd name="connsiteY1539" fmla="*/ 1035367 h 1339214"/>
                <a:gd name="connsiteX1540" fmla="*/ 226136 w 1247216"/>
                <a:gd name="connsiteY1540" fmla="*/ 1033462 h 1339214"/>
                <a:gd name="connsiteX1541" fmla="*/ 225184 w 1247216"/>
                <a:gd name="connsiteY1541" fmla="*/ 1034414 h 1339214"/>
                <a:gd name="connsiteX1542" fmla="*/ 223279 w 1247216"/>
                <a:gd name="connsiteY1542" fmla="*/ 1039177 h 1339214"/>
                <a:gd name="connsiteX1543" fmla="*/ 218516 w 1247216"/>
                <a:gd name="connsiteY1543" fmla="*/ 1052512 h 1339214"/>
                <a:gd name="connsiteX1544" fmla="*/ 225184 w 1247216"/>
                <a:gd name="connsiteY1544" fmla="*/ 1063942 h 1339214"/>
                <a:gd name="connsiteX1545" fmla="*/ 236614 w 1247216"/>
                <a:gd name="connsiteY1545" fmla="*/ 1077277 h 1339214"/>
                <a:gd name="connsiteX1546" fmla="*/ 238519 w 1247216"/>
                <a:gd name="connsiteY1546" fmla="*/ 1079182 h 1339214"/>
                <a:gd name="connsiteX1547" fmla="*/ 237566 w 1247216"/>
                <a:gd name="connsiteY1547" fmla="*/ 1079182 h 1339214"/>
                <a:gd name="connsiteX1548" fmla="*/ 239471 w 1247216"/>
                <a:gd name="connsiteY1548" fmla="*/ 1082039 h 1339214"/>
                <a:gd name="connsiteX1549" fmla="*/ 243281 w 1247216"/>
                <a:gd name="connsiteY1549" fmla="*/ 1085849 h 1339214"/>
                <a:gd name="connsiteX1550" fmla="*/ 248044 w 1247216"/>
                <a:gd name="connsiteY1550" fmla="*/ 1090612 h 1339214"/>
                <a:gd name="connsiteX1551" fmla="*/ 248044 w 1247216"/>
                <a:gd name="connsiteY1551" fmla="*/ 1091564 h 1339214"/>
                <a:gd name="connsiteX1552" fmla="*/ 255664 w 1247216"/>
                <a:gd name="connsiteY1552" fmla="*/ 1101089 h 1339214"/>
                <a:gd name="connsiteX1553" fmla="*/ 246139 w 1247216"/>
                <a:gd name="connsiteY1553" fmla="*/ 1094422 h 1339214"/>
                <a:gd name="connsiteX1554" fmla="*/ 245186 w 1247216"/>
                <a:gd name="connsiteY1554" fmla="*/ 1095374 h 1339214"/>
                <a:gd name="connsiteX1555" fmla="*/ 244234 w 1247216"/>
                <a:gd name="connsiteY1555" fmla="*/ 1099184 h 1339214"/>
                <a:gd name="connsiteX1556" fmla="*/ 241376 w 1247216"/>
                <a:gd name="connsiteY1556" fmla="*/ 1100137 h 1339214"/>
                <a:gd name="connsiteX1557" fmla="*/ 227089 w 1247216"/>
                <a:gd name="connsiteY1557" fmla="*/ 1086802 h 1339214"/>
                <a:gd name="connsiteX1558" fmla="*/ 215659 w 1247216"/>
                <a:gd name="connsiteY1558" fmla="*/ 1072514 h 1339214"/>
                <a:gd name="connsiteX1559" fmla="*/ 202324 w 1247216"/>
                <a:gd name="connsiteY1559" fmla="*/ 1062037 h 1339214"/>
                <a:gd name="connsiteX1560" fmla="*/ 190894 w 1247216"/>
                <a:gd name="connsiteY1560" fmla="*/ 1043939 h 1339214"/>
                <a:gd name="connsiteX1561" fmla="*/ 188989 w 1247216"/>
                <a:gd name="connsiteY1561" fmla="*/ 1041082 h 1339214"/>
                <a:gd name="connsiteX1562" fmla="*/ 184226 w 1247216"/>
                <a:gd name="connsiteY1562" fmla="*/ 1025842 h 1339214"/>
                <a:gd name="connsiteX1563" fmla="*/ 175654 w 1247216"/>
                <a:gd name="connsiteY1563" fmla="*/ 1015364 h 1339214"/>
                <a:gd name="connsiteX1564" fmla="*/ 161366 w 1247216"/>
                <a:gd name="connsiteY1564" fmla="*/ 1002029 h 1339214"/>
                <a:gd name="connsiteX1565" fmla="*/ 159461 w 1247216"/>
                <a:gd name="connsiteY1565" fmla="*/ 985837 h 1339214"/>
                <a:gd name="connsiteX1566" fmla="*/ 161366 w 1247216"/>
                <a:gd name="connsiteY1566" fmla="*/ 963929 h 1339214"/>
                <a:gd name="connsiteX1567" fmla="*/ 160414 w 1247216"/>
                <a:gd name="connsiteY1567" fmla="*/ 962024 h 1339214"/>
                <a:gd name="connsiteX1568" fmla="*/ 158509 w 1247216"/>
                <a:gd name="connsiteY1568" fmla="*/ 964882 h 1339214"/>
                <a:gd name="connsiteX1569" fmla="*/ 155651 w 1247216"/>
                <a:gd name="connsiteY1569" fmla="*/ 966787 h 1339214"/>
                <a:gd name="connsiteX1570" fmla="*/ 145174 w 1247216"/>
                <a:gd name="connsiteY1570" fmla="*/ 949642 h 1339214"/>
                <a:gd name="connsiteX1571" fmla="*/ 143269 w 1247216"/>
                <a:gd name="connsiteY1571" fmla="*/ 941069 h 1339214"/>
                <a:gd name="connsiteX1572" fmla="*/ 138506 w 1247216"/>
                <a:gd name="connsiteY1572" fmla="*/ 927734 h 1339214"/>
                <a:gd name="connsiteX1573" fmla="*/ 131839 w 1247216"/>
                <a:gd name="connsiteY1573" fmla="*/ 913447 h 1339214"/>
                <a:gd name="connsiteX1574" fmla="*/ 129934 w 1247216"/>
                <a:gd name="connsiteY1574" fmla="*/ 908684 h 1339214"/>
                <a:gd name="connsiteX1575" fmla="*/ 120409 w 1247216"/>
                <a:gd name="connsiteY1575" fmla="*/ 890587 h 1339214"/>
                <a:gd name="connsiteX1576" fmla="*/ 113741 w 1247216"/>
                <a:gd name="connsiteY1576" fmla="*/ 873442 h 1339214"/>
                <a:gd name="connsiteX1577" fmla="*/ 104216 w 1247216"/>
                <a:gd name="connsiteY1577" fmla="*/ 862964 h 1339214"/>
                <a:gd name="connsiteX1578" fmla="*/ 104216 w 1247216"/>
                <a:gd name="connsiteY1578" fmla="*/ 857249 h 1339214"/>
                <a:gd name="connsiteX1579" fmla="*/ 96596 w 1247216"/>
                <a:gd name="connsiteY1579" fmla="*/ 846772 h 1339214"/>
                <a:gd name="connsiteX1580" fmla="*/ 95644 w 1247216"/>
                <a:gd name="connsiteY1580" fmla="*/ 845819 h 1339214"/>
                <a:gd name="connsiteX1581" fmla="*/ 94691 w 1247216"/>
                <a:gd name="connsiteY1581" fmla="*/ 846772 h 1339214"/>
                <a:gd name="connsiteX1582" fmla="*/ 94691 w 1247216"/>
                <a:gd name="connsiteY1582" fmla="*/ 865822 h 1339214"/>
                <a:gd name="connsiteX1583" fmla="*/ 94691 w 1247216"/>
                <a:gd name="connsiteY1583" fmla="*/ 873442 h 1339214"/>
                <a:gd name="connsiteX1584" fmla="*/ 85166 w 1247216"/>
                <a:gd name="connsiteY1584" fmla="*/ 882014 h 1339214"/>
                <a:gd name="connsiteX1585" fmla="*/ 80404 w 1247216"/>
                <a:gd name="connsiteY1585" fmla="*/ 881062 h 1339214"/>
                <a:gd name="connsiteX1586" fmla="*/ 78499 w 1247216"/>
                <a:gd name="connsiteY1586" fmla="*/ 869632 h 1339214"/>
                <a:gd name="connsiteX1587" fmla="*/ 81356 w 1247216"/>
                <a:gd name="connsiteY1587" fmla="*/ 861059 h 1339214"/>
                <a:gd name="connsiteX1588" fmla="*/ 78499 w 1247216"/>
                <a:gd name="connsiteY1588" fmla="*/ 856297 h 1339214"/>
                <a:gd name="connsiteX1589" fmla="*/ 75641 w 1247216"/>
                <a:gd name="connsiteY1589" fmla="*/ 851534 h 1339214"/>
                <a:gd name="connsiteX1590" fmla="*/ 69926 w 1247216"/>
                <a:gd name="connsiteY1590" fmla="*/ 834389 h 1339214"/>
                <a:gd name="connsiteX1591" fmla="*/ 71831 w 1247216"/>
                <a:gd name="connsiteY1591" fmla="*/ 823912 h 1339214"/>
                <a:gd name="connsiteX1592" fmla="*/ 69926 w 1247216"/>
                <a:gd name="connsiteY1592" fmla="*/ 817244 h 1339214"/>
                <a:gd name="connsiteX1593" fmla="*/ 68974 w 1247216"/>
                <a:gd name="connsiteY1593" fmla="*/ 815339 h 1339214"/>
                <a:gd name="connsiteX1594" fmla="*/ 66116 w 1247216"/>
                <a:gd name="connsiteY1594" fmla="*/ 808672 h 1339214"/>
                <a:gd name="connsiteX1595" fmla="*/ 52781 w 1247216"/>
                <a:gd name="connsiteY1595" fmla="*/ 802004 h 1339214"/>
                <a:gd name="connsiteX1596" fmla="*/ 38494 w 1247216"/>
                <a:gd name="connsiteY1596" fmla="*/ 794384 h 1339214"/>
                <a:gd name="connsiteX1597" fmla="*/ 36589 w 1247216"/>
                <a:gd name="connsiteY1597" fmla="*/ 791527 h 1339214"/>
                <a:gd name="connsiteX1598" fmla="*/ 28969 w 1247216"/>
                <a:gd name="connsiteY1598" fmla="*/ 764857 h 1339214"/>
                <a:gd name="connsiteX1599" fmla="*/ 25159 w 1247216"/>
                <a:gd name="connsiteY1599" fmla="*/ 748664 h 1339214"/>
                <a:gd name="connsiteX1600" fmla="*/ 21349 w 1247216"/>
                <a:gd name="connsiteY1600" fmla="*/ 742949 h 1339214"/>
                <a:gd name="connsiteX1601" fmla="*/ 11824 w 1247216"/>
                <a:gd name="connsiteY1601" fmla="*/ 728662 h 1339214"/>
                <a:gd name="connsiteX1602" fmla="*/ 10871 w 1247216"/>
                <a:gd name="connsiteY1602" fmla="*/ 713422 h 1339214"/>
                <a:gd name="connsiteX1603" fmla="*/ 8966 w 1247216"/>
                <a:gd name="connsiteY1603" fmla="*/ 702944 h 1339214"/>
                <a:gd name="connsiteX1604" fmla="*/ 9919 w 1247216"/>
                <a:gd name="connsiteY1604" fmla="*/ 698182 h 1339214"/>
                <a:gd name="connsiteX1605" fmla="*/ 10871 w 1247216"/>
                <a:gd name="connsiteY1605" fmla="*/ 692467 h 1339214"/>
                <a:gd name="connsiteX1606" fmla="*/ 7061 w 1247216"/>
                <a:gd name="connsiteY1606" fmla="*/ 661034 h 1339214"/>
                <a:gd name="connsiteX1607" fmla="*/ 7061 w 1247216"/>
                <a:gd name="connsiteY1607" fmla="*/ 653414 h 1339214"/>
                <a:gd name="connsiteX1608" fmla="*/ 2299 w 1247216"/>
                <a:gd name="connsiteY1608" fmla="*/ 648652 h 1339214"/>
                <a:gd name="connsiteX1609" fmla="*/ 394 w 1247216"/>
                <a:gd name="connsiteY1609" fmla="*/ 643889 h 1339214"/>
                <a:gd name="connsiteX1610" fmla="*/ 4204 w 1247216"/>
                <a:gd name="connsiteY1610" fmla="*/ 623887 h 1339214"/>
                <a:gd name="connsiteX1611" fmla="*/ 394 w 1247216"/>
                <a:gd name="connsiteY1611" fmla="*/ 603884 h 1339214"/>
                <a:gd name="connsiteX1612" fmla="*/ 394 w 1247216"/>
                <a:gd name="connsiteY1612" fmla="*/ 592454 h 1339214"/>
                <a:gd name="connsiteX1613" fmla="*/ 1346 w 1247216"/>
                <a:gd name="connsiteY1613" fmla="*/ 589597 h 1339214"/>
                <a:gd name="connsiteX1614" fmla="*/ 7061 w 1247216"/>
                <a:gd name="connsiteY1614" fmla="*/ 581024 h 1339214"/>
                <a:gd name="connsiteX1615" fmla="*/ 8966 w 1247216"/>
                <a:gd name="connsiteY1615" fmla="*/ 564832 h 1339214"/>
                <a:gd name="connsiteX1616" fmla="*/ 8966 w 1247216"/>
                <a:gd name="connsiteY1616" fmla="*/ 549592 h 1339214"/>
                <a:gd name="connsiteX1617" fmla="*/ 15634 w 1247216"/>
                <a:gd name="connsiteY1617" fmla="*/ 524827 h 1339214"/>
                <a:gd name="connsiteX1618" fmla="*/ 14681 w 1247216"/>
                <a:gd name="connsiteY1618" fmla="*/ 517207 h 1339214"/>
                <a:gd name="connsiteX1619" fmla="*/ 18491 w 1247216"/>
                <a:gd name="connsiteY1619" fmla="*/ 514349 h 1339214"/>
                <a:gd name="connsiteX1620" fmla="*/ 19444 w 1247216"/>
                <a:gd name="connsiteY1620" fmla="*/ 511492 h 1339214"/>
                <a:gd name="connsiteX1621" fmla="*/ 19444 w 1247216"/>
                <a:gd name="connsiteY1621" fmla="*/ 512444 h 1339214"/>
                <a:gd name="connsiteX1622" fmla="*/ 21349 w 1247216"/>
                <a:gd name="connsiteY1622" fmla="*/ 509587 h 1339214"/>
                <a:gd name="connsiteX1623" fmla="*/ 28016 w 1247216"/>
                <a:gd name="connsiteY1623" fmla="*/ 502919 h 1339214"/>
                <a:gd name="connsiteX1624" fmla="*/ 29802 w 1247216"/>
                <a:gd name="connsiteY1624" fmla="*/ 497799 h 1339214"/>
                <a:gd name="connsiteX1625" fmla="*/ 28016 w 1247216"/>
                <a:gd name="connsiteY1625" fmla="*/ 493395 h 1339214"/>
                <a:gd name="connsiteX1626" fmla="*/ 27064 w 1247216"/>
                <a:gd name="connsiteY1626" fmla="*/ 493395 h 1339214"/>
                <a:gd name="connsiteX1627" fmla="*/ 29921 w 1247216"/>
                <a:gd name="connsiteY1627" fmla="*/ 489585 h 1339214"/>
                <a:gd name="connsiteX1628" fmla="*/ 29921 w 1247216"/>
                <a:gd name="connsiteY1628" fmla="*/ 491489 h 1339214"/>
                <a:gd name="connsiteX1629" fmla="*/ 31825 w 1247216"/>
                <a:gd name="connsiteY1629" fmla="*/ 489585 h 1339214"/>
                <a:gd name="connsiteX1630" fmla="*/ 29922 w 1247216"/>
                <a:gd name="connsiteY1630" fmla="*/ 489585 h 1339214"/>
                <a:gd name="connsiteX1631" fmla="*/ 30874 w 1247216"/>
                <a:gd name="connsiteY1631" fmla="*/ 486727 h 1339214"/>
                <a:gd name="connsiteX1632" fmla="*/ 32605 w 1247216"/>
                <a:gd name="connsiteY1632" fmla="*/ 489324 h 1339214"/>
                <a:gd name="connsiteX1633" fmla="*/ 34684 w 1247216"/>
                <a:gd name="connsiteY1633" fmla="*/ 488632 h 1339214"/>
                <a:gd name="connsiteX1634" fmla="*/ 47066 w 1247216"/>
                <a:gd name="connsiteY1634" fmla="*/ 468629 h 1339214"/>
                <a:gd name="connsiteX1635" fmla="*/ 52781 w 1247216"/>
                <a:gd name="connsiteY1635" fmla="*/ 460057 h 1339214"/>
                <a:gd name="connsiteX1636" fmla="*/ 57544 w 1247216"/>
                <a:gd name="connsiteY1636" fmla="*/ 457199 h 1339214"/>
                <a:gd name="connsiteX1637" fmla="*/ 60401 w 1247216"/>
                <a:gd name="connsiteY1637" fmla="*/ 448627 h 1339214"/>
                <a:gd name="connsiteX1638" fmla="*/ 61354 w 1247216"/>
                <a:gd name="connsiteY1638" fmla="*/ 446722 h 1339214"/>
                <a:gd name="connsiteX1639" fmla="*/ 59449 w 1247216"/>
                <a:gd name="connsiteY1639" fmla="*/ 443864 h 1339214"/>
                <a:gd name="connsiteX1640" fmla="*/ 62306 w 1247216"/>
                <a:gd name="connsiteY1640" fmla="*/ 443864 h 1339214"/>
                <a:gd name="connsiteX1641" fmla="*/ 107074 w 1247216"/>
                <a:gd name="connsiteY1641" fmla="*/ 363854 h 1339214"/>
                <a:gd name="connsiteX1642" fmla="*/ 122314 w 1247216"/>
                <a:gd name="connsiteY1642" fmla="*/ 333374 h 1339214"/>
                <a:gd name="connsiteX1643" fmla="*/ 127076 w 1247216"/>
                <a:gd name="connsiteY1643" fmla="*/ 331469 h 1339214"/>
                <a:gd name="connsiteX1644" fmla="*/ 132791 w 1247216"/>
                <a:gd name="connsiteY1644" fmla="*/ 338137 h 1339214"/>
                <a:gd name="connsiteX1645" fmla="*/ 120409 w 1247216"/>
                <a:gd name="connsiteY1645" fmla="*/ 352424 h 1339214"/>
                <a:gd name="connsiteX1646" fmla="*/ 86119 w 1247216"/>
                <a:gd name="connsiteY1646" fmla="*/ 418147 h 1339214"/>
                <a:gd name="connsiteX1647" fmla="*/ 83261 w 1247216"/>
                <a:gd name="connsiteY1647" fmla="*/ 428624 h 1339214"/>
                <a:gd name="connsiteX1648" fmla="*/ 90881 w 1247216"/>
                <a:gd name="connsiteY1648" fmla="*/ 417194 h 1339214"/>
                <a:gd name="connsiteX1649" fmla="*/ 97549 w 1247216"/>
                <a:gd name="connsiteY1649" fmla="*/ 406717 h 1339214"/>
                <a:gd name="connsiteX1650" fmla="*/ 99454 w 1247216"/>
                <a:gd name="connsiteY1650" fmla="*/ 401002 h 1339214"/>
                <a:gd name="connsiteX1651" fmla="*/ 110884 w 1247216"/>
                <a:gd name="connsiteY1651" fmla="*/ 394334 h 1339214"/>
                <a:gd name="connsiteX1652" fmla="*/ 111836 w 1247216"/>
                <a:gd name="connsiteY1652" fmla="*/ 388619 h 1339214"/>
                <a:gd name="connsiteX1653" fmla="*/ 118504 w 1247216"/>
                <a:gd name="connsiteY1653" fmla="*/ 376237 h 1339214"/>
                <a:gd name="connsiteX1654" fmla="*/ 120409 w 1247216"/>
                <a:gd name="connsiteY1654" fmla="*/ 375284 h 1339214"/>
                <a:gd name="connsiteX1655" fmla="*/ 121361 w 1247216"/>
                <a:gd name="connsiteY1655" fmla="*/ 379094 h 1339214"/>
                <a:gd name="connsiteX1656" fmla="*/ 120409 w 1247216"/>
                <a:gd name="connsiteY1656" fmla="*/ 382904 h 1339214"/>
                <a:gd name="connsiteX1657" fmla="*/ 122314 w 1247216"/>
                <a:gd name="connsiteY1657" fmla="*/ 388619 h 1339214"/>
                <a:gd name="connsiteX1658" fmla="*/ 127076 w 1247216"/>
                <a:gd name="connsiteY1658" fmla="*/ 387667 h 1339214"/>
                <a:gd name="connsiteX1659" fmla="*/ 133744 w 1247216"/>
                <a:gd name="connsiteY1659" fmla="*/ 380999 h 1339214"/>
                <a:gd name="connsiteX1660" fmla="*/ 137554 w 1247216"/>
                <a:gd name="connsiteY1660" fmla="*/ 376237 h 1339214"/>
                <a:gd name="connsiteX1661" fmla="*/ 150889 w 1247216"/>
                <a:gd name="connsiteY1661" fmla="*/ 360997 h 1339214"/>
                <a:gd name="connsiteX1662" fmla="*/ 162319 w 1247216"/>
                <a:gd name="connsiteY1662" fmla="*/ 351472 h 1339214"/>
                <a:gd name="connsiteX1663" fmla="*/ 185179 w 1247216"/>
                <a:gd name="connsiteY1663" fmla="*/ 336232 h 1339214"/>
                <a:gd name="connsiteX1664" fmla="*/ 185417 w 1247216"/>
                <a:gd name="connsiteY1664" fmla="*/ 335874 h 1339214"/>
                <a:gd name="connsiteX1665" fmla="*/ 184227 w 1247216"/>
                <a:gd name="connsiteY1665" fmla="*/ 335279 h 1339214"/>
                <a:gd name="connsiteX1666" fmla="*/ 186132 w 1247216"/>
                <a:gd name="connsiteY1666" fmla="*/ 332422 h 1339214"/>
                <a:gd name="connsiteX1667" fmla="*/ 186132 w 1247216"/>
                <a:gd name="connsiteY1667" fmla="*/ 334802 h 1339214"/>
                <a:gd name="connsiteX1668" fmla="*/ 187084 w 1247216"/>
                <a:gd name="connsiteY1668" fmla="*/ 333374 h 1339214"/>
                <a:gd name="connsiteX1669" fmla="*/ 194704 w 1247216"/>
                <a:gd name="connsiteY1669" fmla="*/ 329564 h 1339214"/>
                <a:gd name="connsiteX1670" fmla="*/ 207086 w 1247216"/>
                <a:gd name="connsiteY1670" fmla="*/ 315276 h 1339214"/>
                <a:gd name="connsiteX1671" fmla="*/ 210896 w 1247216"/>
                <a:gd name="connsiteY1671" fmla="*/ 314324 h 1339214"/>
                <a:gd name="connsiteX1672" fmla="*/ 222326 w 1247216"/>
                <a:gd name="connsiteY1672" fmla="*/ 305751 h 1339214"/>
                <a:gd name="connsiteX1673" fmla="*/ 228994 w 1247216"/>
                <a:gd name="connsiteY1673" fmla="*/ 300037 h 1339214"/>
                <a:gd name="connsiteX1674" fmla="*/ 236614 w 1247216"/>
                <a:gd name="connsiteY1674" fmla="*/ 298132 h 1339214"/>
                <a:gd name="connsiteX1675" fmla="*/ 238519 w 1247216"/>
                <a:gd name="connsiteY1675" fmla="*/ 295274 h 1339214"/>
                <a:gd name="connsiteX1676" fmla="*/ 242329 w 1247216"/>
                <a:gd name="connsiteY1676" fmla="*/ 292417 h 1339214"/>
                <a:gd name="connsiteX1677" fmla="*/ 259474 w 1247216"/>
                <a:gd name="connsiteY1677" fmla="*/ 288607 h 1339214"/>
                <a:gd name="connsiteX1678" fmla="*/ 261379 w 1247216"/>
                <a:gd name="connsiteY1678" fmla="*/ 286702 h 1339214"/>
                <a:gd name="connsiteX1679" fmla="*/ 262331 w 1247216"/>
                <a:gd name="connsiteY1679" fmla="*/ 284797 h 1339214"/>
                <a:gd name="connsiteX1680" fmla="*/ 263284 w 1247216"/>
                <a:gd name="connsiteY1680" fmla="*/ 284797 h 1339214"/>
                <a:gd name="connsiteX1681" fmla="*/ 275666 w 1247216"/>
                <a:gd name="connsiteY1681" fmla="*/ 274319 h 1339214"/>
                <a:gd name="connsiteX1682" fmla="*/ 277571 w 1247216"/>
                <a:gd name="connsiteY1682" fmla="*/ 271462 h 1339214"/>
                <a:gd name="connsiteX1683" fmla="*/ 292811 w 1247216"/>
                <a:gd name="connsiteY1683" fmla="*/ 261937 h 1339214"/>
                <a:gd name="connsiteX1684" fmla="*/ 293764 w 1247216"/>
                <a:gd name="connsiteY1684" fmla="*/ 261937 h 1339214"/>
                <a:gd name="connsiteX1685" fmla="*/ 297574 w 1247216"/>
                <a:gd name="connsiteY1685" fmla="*/ 257174 h 1339214"/>
                <a:gd name="connsiteX1686" fmla="*/ 310909 w 1247216"/>
                <a:gd name="connsiteY1686" fmla="*/ 242887 h 1339214"/>
                <a:gd name="connsiteX1687" fmla="*/ 293764 w 1247216"/>
                <a:gd name="connsiteY1687" fmla="*/ 239077 h 1339214"/>
                <a:gd name="connsiteX1688" fmla="*/ 310909 w 1247216"/>
                <a:gd name="connsiteY1688" fmla="*/ 240029 h 1339214"/>
                <a:gd name="connsiteX1689" fmla="*/ 353771 w 1247216"/>
                <a:gd name="connsiteY1689" fmla="*/ 209549 h 1339214"/>
                <a:gd name="connsiteX1690" fmla="*/ 374726 w 1247216"/>
                <a:gd name="connsiteY1690" fmla="*/ 193356 h 1339214"/>
                <a:gd name="connsiteX1691" fmla="*/ 398539 w 1247216"/>
                <a:gd name="connsiteY1691" fmla="*/ 179069 h 1339214"/>
                <a:gd name="connsiteX1692" fmla="*/ 381394 w 1247216"/>
                <a:gd name="connsiteY1692" fmla="*/ 173354 h 1339214"/>
                <a:gd name="connsiteX1693" fmla="*/ 393776 w 1247216"/>
                <a:gd name="connsiteY1693" fmla="*/ 168592 h 1339214"/>
                <a:gd name="connsiteX1694" fmla="*/ 379489 w 1247216"/>
                <a:gd name="connsiteY1694" fmla="*/ 164781 h 1339214"/>
                <a:gd name="connsiteX1695" fmla="*/ 380441 w 1247216"/>
                <a:gd name="connsiteY1695" fmla="*/ 171449 h 1339214"/>
                <a:gd name="connsiteX1696" fmla="*/ 361391 w 1247216"/>
                <a:gd name="connsiteY1696" fmla="*/ 168592 h 1339214"/>
                <a:gd name="connsiteX1697" fmla="*/ 342341 w 1247216"/>
                <a:gd name="connsiteY1697" fmla="*/ 171449 h 1339214"/>
                <a:gd name="connsiteX1698" fmla="*/ 283286 w 1247216"/>
                <a:gd name="connsiteY1698" fmla="*/ 206692 h 1339214"/>
                <a:gd name="connsiteX1699" fmla="*/ 258521 w 1247216"/>
                <a:gd name="connsiteY1699" fmla="*/ 223837 h 1339214"/>
                <a:gd name="connsiteX1700" fmla="*/ 245186 w 1247216"/>
                <a:gd name="connsiteY1700" fmla="*/ 232409 h 1339214"/>
                <a:gd name="connsiteX1701" fmla="*/ 230899 w 1247216"/>
                <a:gd name="connsiteY1701" fmla="*/ 240982 h 1339214"/>
                <a:gd name="connsiteX1702" fmla="*/ 202324 w 1247216"/>
                <a:gd name="connsiteY1702" fmla="*/ 265747 h 1339214"/>
                <a:gd name="connsiteX1703" fmla="*/ 176801 w 1247216"/>
                <a:gd name="connsiteY1703" fmla="*/ 287624 h 1339214"/>
                <a:gd name="connsiteX1704" fmla="*/ 190537 w 1247216"/>
                <a:gd name="connsiteY1704" fmla="*/ 272057 h 1339214"/>
                <a:gd name="connsiteX1705" fmla="*/ 228041 w 1247216"/>
                <a:gd name="connsiteY1705" fmla="*/ 237172 h 1339214"/>
                <a:gd name="connsiteX1706" fmla="*/ 272809 w 1247216"/>
                <a:gd name="connsiteY1706" fmla="*/ 204787 h 1339214"/>
                <a:gd name="connsiteX1707" fmla="*/ 279476 w 1247216"/>
                <a:gd name="connsiteY1707" fmla="*/ 197167 h 1339214"/>
                <a:gd name="connsiteX1708" fmla="*/ 362344 w 1247216"/>
                <a:gd name="connsiteY1708" fmla="*/ 148589 h 1339214"/>
                <a:gd name="connsiteX1709" fmla="*/ 341389 w 1247216"/>
                <a:gd name="connsiteY1709" fmla="*/ 142874 h 1339214"/>
                <a:gd name="connsiteX1710" fmla="*/ 268999 w 1247216"/>
                <a:gd name="connsiteY1710" fmla="*/ 189547 h 1339214"/>
                <a:gd name="connsiteX1711" fmla="*/ 295669 w 1247216"/>
                <a:gd name="connsiteY1711" fmla="*/ 153352 h 1339214"/>
                <a:gd name="connsiteX1712" fmla="*/ 314719 w 1247216"/>
                <a:gd name="connsiteY1712" fmla="*/ 147637 h 1339214"/>
                <a:gd name="connsiteX1713" fmla="*/ 410921 w 1247216"/>
                <a:gd name="connsiteY1713" fmla="*/ 100012 h 1339214"/>
                <a:gd name="connsiteX1714" fmla="*/ 517601 w 1247216"/>
                <a:gd name="connsiteY1714" fmla="*/ 82867 h 1339214"/>
                <a:gd name="connsiteX1715" fmla="*/ 519506 w 1247216"/>
                <a:gd name="connsiteY1715" fmla="*/ 83819 h 1339214"/>
                <a:gd name="connsiteX1716" fmla="*/ 495694 w 1247216"/>
                <a:gd name="connsiteY1716" fmla="*/ 91439 h 1339214"/>
                <a:gd name="connsiteX1717" fmla="*/ 503314 w 1247216"/>
                <a:gd name="connsiteY1717" fmla="*/ 87629 h 1339214"/>
                <a:gd name="connsiteX1718" fmla="*/ 483311 w 1247216"/>
                <a:gd name="connsiteY1718" fmla="*/ 86677 h 1339214"/>
                <a:gd name="connsiteX1719" fmla="*/ 482359 w 1247216"/>
                <a:gd name="connsiteY1719" fmla="*/ 91439 h 1339214"/>
                <a:gd name="connsiteX1720" fmla="*/ 463309 w 1247216"/>
                <a:gd name="connsiteY1720" fmla="*/ 92392 h 1339214"/>
                <a:gd name="connsiteX1721" fmla="*/ 456641 w 1247216"/>
                <a:gd name="connsiteY1721" fmla="*/ 100012 h 1339214"/>
                <a:gd name="connsiteX1722" fmla="*/ 472834 w 1247216"/>
                <a:gd name="connsiteY1722" fmla="*/ 95249 h 1339214"/>
                <a:gd name="connsiteX1723" fmla="*/ 485216 w 1247216"/>
                <a:gd name="connsiteY1723" fmla="*/ 100964 h 1339214"/>
                <a:gd name="connsiteX1724" fmla="*/ 490931 w 1247216"/>
                <a:gd name="connsiteY1724" fmla="*/ 97154 h 1339214"/>
                <a:gd name="connsiteX1725" fmla="*/ 491884 w 1247216"/>
                <a:gd name="connsiteY1725" fmla="*/ 100964 h 1339214"/>
                <a:gd name="connsiteX1726" fmla="*/ 509981 w 1247216"/>
                <a:gd name="connsiteY1726" fmla="*/ 100964 h 1339214"/>
                <a:gd name="connsiteX1727" fmla="*/ 522364 w 1247216"/>
                <a:gd name="connsiteY1727" fmla="*/ 93344 h 1339214"/>
                <a:gd name="connsiteX1728" fmla="*/ 577609 w 1247216"/>
                <a:gd name="connsiteY1728" fmla="*/ 87629 h 1339214"/>
                <a:gd name="connsiteX1729" fmla="*/ 600469 w 1247216"/>
                <a:gd name="connsiteY1729" fmla="*/ 89534 h 1339214"/>
                <a:gd name="connsiteX1730" fmla="*/ 614756 w 1247216"/>
                <a:gd name="connsiteY1730" fmla="*/ 88582 h 1339214"/>
                <a:gd name="connsiteX1731" fmla="*/ 629996 w 1247216"/>
                <a:gd name="connsiteY1731" fmla="*/ 87629 h 1339214"/>
                <a:gd name="connsiteX1732" fmla="*/ 683336 w 1247216"/>
                <a:gd name="connsiteY1732" fmla="*/ 98107 h 1339214"/>
                <a:gd name="connsiteX1733" fmla="*/ 710959 w 1247216"/>
                <a:gd name="connsiteY1733" fmla="*/ 100964 h 1339214"/>
                <a:gd name="connsiteX1734" fmla="*/ 734771 w 1247216"/>
                <a:gd name="connsiteY1734" fmla="*/ 109537 h 1339214"/>
                <a:gd name="connsiteX1735" fmla="*/ 851929 w 1247216"/>
                <a:gd name="connsiteY1735" fmla="*/ 142874 h 1339214"/>
                <a:gd name="connsiteX1736" fmla="*/ 946226 w 1247216"/>
                <a:gd name="connsiteY1736" fmla="*/ 204787 h 1339214"/>
                <a:gd name="connsiteX1737" fmla="*/ 950989 w 1247216"/>
                <a:gd name="connsiteY1737" fmla="*/ 207644 h 1339214"/>
                <a:gd name="connsiteX1738" fmla="*/ 954799 w 1247216"/>
                <a:gd name="connsiteY1738" fmla="*/ 212407 h 1339214"/>
                <a:gd name="connsiteX1739" fmla="*/ 968134 w 1247216"/>
                <a:gd name="connsiteY1739" fmla="*/ 219074 h 1339214"/>
                <a:gd name="connsiteX1740" fmla="*/ 969086 w 1247216"/>
                <a:gd name="connsiteY1740" fmla="*/ 218122 h 1339214"/>
                <a:gd name="connsiteX1741" fmla="*/ 970039 w 1247216"/>
                <a:gd name="connsiteY1741" fmla="*/ 220027 h 1339214"/>
                <a:gd name="connsiteX1742" fmla="*/ 969086 w 1247216"/>
                <a:gd name="connsiteY1742" fmla="*/ 220979 h 1339214"/>
                <a:gd name="connsiteX1743" fmla="*/ 972896 w 1247216"/>
                <a:gd name="connsiteY1743" fmla="*/ 223837 h 1339214"/>
                <a:gd name="connsiteX1744" fmla="*/ 991946 w 1247216"/>
                <a:gd name="connsiteY1744" fmla="*/ 240029 h 1339214"/>
                <a:gd name="connsiteX1745" fmla="*/ 989089 w 1247216"/>
                <a:gd name="connsiteY1745" fmla="*/ 235267 h 1339214"/>
                <a:gd name="connsiteX1746" fmla="*/ 989089 w 1247216"/>
                <a:gd name="connsiteY1746" fmla="*/ 234314 h 1339214"/>
                <a:gd name="connsiteX1747" fmla="*/ 981469 w 1247216"/>
                <a:gd name="connsiteY1747" fmla="*/ 228599 h 1339214"/>
                <a:gd name="connsiteX1748" fmla="*/ 982421 w 1247216"/>
                <a:gd name="connsiteY1748" fmla="*/ 224789 h 1339214"/>
                <a:gd name="connsiteX1749" fmla="*/ 990041 w 1247216"/>
                <a:gd name="connsiteY1749" fmla="*/ 232409 h 1339214"/>
                <a:gd name="connsiteX1750" fmla="*/ 990041 w 1247216"/>
                <a:gd name="connsiteY1750" fmla="*/ 231457 h 1339214"/>
                <a:gd name="connsiteX1751" fmla="*/ 990994 w 1247216"/>
                <a:gd name="connsiteY1751" fmla="*/ 230504 h 1339214"/>
                <a:gd name="connsiteX1752" fmla="*/ 993851 w 1247216"/>
                <a:gd name="connsiteY1752" fmla="*/ 231457 h 1339214"/>
                <a:gd name="connsiteX1753" fmla="*/ 995756 w 1247216"/>
                <a:gd name="connsiteY1753" fmla="*/ 243839 h 1339214"/>
                <a:gd name="connsiteX1754" fmla="*/ 1002424 w 1247216"/>
                <a:gd name="connsiteY1754" fmla="*/ 247649 h 1339214"/>
                <a:gd name="connsiteX1755" fmla="*/ 1004329 w 1247216"/>
                <a:gd name="connsiteY1755" fmla="*/ 243839 h 1339214"/>
                <a:gd name="connsiteX1756" fmla="*/ 1015759 w 1247216"/>
                <a:gd name="connsiteY1756" fmla="*/ 243839 h 1339214"/>
                <a:gd name="connsiteX1757" fmla="*/ 1020521 w 1247216"/>
                <a:gd name="connsiteY1757" fmla="*/ 251459 h 1339214"/>
                <a:gd name="connsiteX1758" fmla="*/ 1027189 w 1247216"/>
                <a:gd name="connsiteY1758" fmla="*/ 255269 h 1339214"/>
                <a:gd name="connsiteX1759" fmla="*/ 1026236 w 1247216"/>
                <a:gd name="connsiteY1759" fmla="*/ 252412 h 1339214"/>
                <a:gd name="connsiteX1760" fmla="*/ 1028141 w 1247216"/>
                <a:gd name="connsiteY1760" fmla="*/ 254317 h 1339214"/>
                <a:gd name="connsiteX1761" fmla="*/ 1029094 w 1247216"/>
                <a:gd name="connsiteY1761" fmla="*/ 256222 h 1339214"/>
                <a:gd name="connsiteX1762" fmla="*/ 1031951 w 1247216"/>
                <a:gd name="connsiteY1762" fmla="*/ 257174 h 1339214"/>
                <a:gd name="connsiteX1763" fmla="*/ 1030046 w 1247216"/>
                <a:gd name="connsiteY1763" fmla="*/ 255269 h 1339214"/>
                <a:gd name="connsiteX1764" fmla="*/ 1031951 w 1247216"/>
                <a:gd name="connsiteY1764" fmla="*/ 253364 h 1339214"/>
                <a:gd name="connsiteX1765" fmla="*/ 1033856 w 1247216"/>
                <a:gd name="connsiteY1765" fmla="*/ 258127 h 1339214"/>
                <a:gd name="connsiteX1766" fmla="*/ 1055764 w 1247216"/>
                <a:gd name="connsiteY1766" fmla="*/ 265747 h 1339214"/>
                <a:gd name="connsiteX1767" fmla="*/ 1055764 w 1247216"/>
                <a:gd name="connsiteY1767" fmla="*/ 262889 h 1339214"/>
                <a:gd name="connsiteX1768" fmla="*/ 1052906 w 1247216"/>
                <a:gd name="connsiteY1768" fmla="*/ 260032 h 1339214"/>
                <a:gd name="connsiteX1769" fmla="*/ 1054811 w 1247216"/>
                <a:gd name="connsiteY1769" fmla="*/ 260984 h 1339214"/>
                <a:gd name="connsiteX1770" fmla="*/ 1051954 w 1247216"/>
                <a:gd name="connsiteY1770" fmla="*/ 255269 h 1339214"/>
                <a:gd name="connsiteX1771" fmla="*/ 1054811 w 1247216"/>
                <a:gd name="connsiteY1771" fmla="*/ 256222 h 1339214"/>
                <a:gd name="connsiteX1772" fmla="*/ 1051954 w 1247216"/>
                <a:gd name="connsiteY1772" fmla="*/ 251459 h 1339214"/>
                <a:gd name="connsiteX1773" fmla="*/ 1038619 w 1247216"/>
                <a:gd name="connsiteY1773" fmla="*/ 239077 h 1339214"/>
                <a:gd name="connsiteX1774" fmla="*/ 1041476 w 1247216"/>
                <a:gd name="connsiteY1774" fmla="*/ 238124 h 1339214"/>
                <a:gd name="connsiteX1775" fmla="*/ 1025284 w 1247216"/>
                <a:gd name="connsiteY1775" fmla="*/ 223837 h 1339214"/>
                <a:gd name="connsiteX1776" fmla="*/ 1011949 w 1247216"/>
                <a:gd name="connsiteY1776" fmla="*/ 209549 h 1339214"/>
                <a:gd name="connsiteX1777" fmla="*/ 1020521 w 1247216"/>
                <a:gd name="connsiteY1777" fmla="*/ 218122 h 1339214"/>
                <a:gd name="connsiteX1778" fmla="*/ 1007186 w 1247216"/>
                <a:gd name="connsiteY1778" fmla="*/ 199072 h 1339214"/>
                <a:gd name="connsiteX1779" fmla="*/ 1017664 w 1247216"/>
                <a:gd name="connsiteY1779" fmla="*/ 200977 h 1339214"/>
                <a:gd name="connsiteX1780" fmla="*/ 1027189 w 1247216"/>
                <a:gd name="connsiteY1780" fmla="*/ 213359 h 1339214"/>
                <a:gd name="connsiteX1781" fmla="*/ 1040524 w 1247216"/>
                <a:gd name="connsiteY1781" fmla="*/ 224789 h 1339214"/>
                <a:gd name="connsiteX1782" fmla="*/ 1035761 w 1247216"/>
                <a:gd name="connsiteY1782" fmla="*/ 222884 h 1339214"/>
                <a:gd name="connsiteX1783" fmla="*/ 1050049 w 1247216"/>
                <a:gd name="connsiteY1783" fmla="*/ 235267 h 1339214"/>
                <a:gd name="connsiteX1784" fmla="*/ 1050049 w 1247216"/>
                <a:gd name="connsiteY1784" fmla="*/ 233362 h 1339214"/>
                <a:gd name="connsiteX1785" fmla="*/ 1029094 w 1247216"/>
                <a:gd name="connsiteY1785" fmla="*/ 207644 h 1339214"/>
                <a:gd name="connsiteX1786" fmla="*/ 1008139 w 1247216"/>
                <a:gd name="connsiteY1786" fmla="*/ 185737 h 1339214"/>
                <a:gd name="connsiteX1787" fmla="*/ 980516 w 1247216"/>
                <a:gd name="connsiteY1787" fmla="*/ 172402 h 1339214"/>
                <a:gd name="connsiteX1788" fmla="*/ 951941 w 1247216"/>
                <a:gd name="connsiteY1788" fmla="*/ 151447 h 1339214"/>
                <a:gd name="connsiteX1789" fmla="*/ 950036 w 1247216"/>
                <a:gd name="connsiteY1789" fmla="*/ 142874 h 1339214"/>
                <a:gd name="connsiteX1790" fmla="*/ 872884 w 1247216"/>
                <a:gd name="connsiteY1790" fmla="*/ 104774 h 1339214"/>
                <a:gd name="connsiteX1791" fmla="*/ 787159 w 1247216"/>
                <a:gd name="connsiteY1791" fmla="*/ 91439 h 1339214"/>
                <a:gd name="connsiteX1792" fmla="*/ 779539 w 1247216"/>
                <a:gd name="connsiteY1792" fmla="*/ 87629 h 1339214"/>
                <a:gd name="connsiteX1793" fmla="*/ 750964 w 1247216"/>
                <a:gd name="connsiteY1793" fmla="*/ 85724 h 1339214"/>
                <a:gd name="connsiteX1794" fmla="*/ 756679 w 1247216"/>
                <a:gd name="connsiteY1794" fmla="*/ 78104 h 1339214"/>
                <a:gd name="connsiteX1795" fmla="*/ 697317 w 1247216"/>
                <a:gd name="connsiteY1795" fmla="*/ 75067 h 1339214"/>
                <a:gd name="connsiteX1796" fmla="*/ 698062 w 1247216"/>
                <a:gd name="connsiteY1796" fmla="*/ 75174 h 1339214"/>
                <a:gd name="connsiteX1797" fmla="*/ 697624 w 1247216"/>
                <a:gd name="connsiteY1797" fmla="*/ 75247 h 1339214"/>
                <a:gd name="connsiteX1798" fmla="*/ 709054 w 1247216"/>
                <a:gd name="connsiteY1798" fmla="*/ 73342 h 1339214"/>
                <a:gd name="connsiteX1799" fmla="*/ 729056 w 1247216"/>
                <a:gd name="connsiteY1799" fmla="*/ 77152 h 1339214"/>
                <a:gd name="connsiteX1800" fmla="*/ 746202 w 1247216"/>
                <a:gd name="connsiteY1800" fmla="*/ 83820 h 1339214"/>
                <a:gd name="connsiteX1801" fmla="*/ 725246 w 1247216"/>
                <a:gd name="connsiteY1801" fmla="*/ 80010 h 1339214"/>
                <a:gd name="connsiteX1802" fmla="*/ 705244 w 1247216"/>
                <a:gd name="connsiteY1802" fmla="*/ 76200 h 1339214"/>
                <a:gd name="connsiteX1803" fmla="*/ 698062 w 1247216"/>
                <a:gd name="connsiteY1803" fmla="*/ 75174 h 1339214"/>
                <a:gd name="connsiteX1804" fmla="*/ 672710 w 1247216"/>
                <a:gd name="connsiteY1804" fmla="*/ 69220 h 1339214"/>
                <a:gd name="connsiteX1805" fmla="*/ 693368 w 1247216"/>
                <a:gd name="connsiteY1805" fmla="*/ 72762 h 1339214"/>
                <a:gd name="connsiteX1806" fmla="*/ 697317 w 1247216"/>
                <a:gd name="connsiteY1806" fmla="*/ 75067 h 1339214"/>
                <a:gd name="connsiteX1807" fmla="*/ 665239 w 1247216"/>
                <a:gd name="connsiteY1807" fmla="*/ 70485 h 1339214"/>
                <a:gd name="connsiteX1808" fmla="*/ 672710 w 1247216"/>
                <a:gd name="connsiteY1808" fmla="*/ 69220 h 1339214"/>
                <a:gd name="connsiteX1809" fmla="*/ 631902 w 1247216"/>
                <a:gd name="connsiteY1809" fmla="*/ 63817 h 1339214"/>
                <a:gd name="connsiteX1810" fmla="*/ 631902 w 1247216"/>
                <a:gd name="connsiteY1810" fmla="*/ 67627 h 1339214"/>
                <a:gd name="connsiteX1811" fmla="*/ 621424 w 1247216"/>
                <a:gd name="connsiteY1811" fmla="*/ 64770 h 1339214"/>
                <a:gd name="connsiteX1812" fmla="*/ 631902 w 1247216"/>
                <a:gd name="connsiteY1812" fmla="*/ 63817 h 1339214"/>
                <a:gd name="connsiteX1813" fmla="*/ 660476 w 1247216"/>
                <a:gd name="connsiteY1813" fmla="*/ 62864 h 1339214"/>
                <a:gd name="connsiteX1814" fmla="*/ 645236 w 1247216"/>
                <a:gd name="connsiteY1814" fmla="*/ 69532 h 1339214"/>
                <a:gd name="connsiteX1815" fmla="*/ 645236 w 1247216"/>
                <a:gd name="connsiteY1815" fmla="*/ 64769 h 1339214"/>
                <a:gd name="connsiteX1816" fmla="*/ 660476 w 1247216"/>
                <a:gd name="connsiteY1816" fmla="*/ 62864 h 1339214"/>
                <a:gd name="connsiteX1817" fmla="*/ 735724 w 1247216"/>
                <a:gd name="connsiteY1817" fmla="*/ 15239 h 1339214"/>
                <a:gd name="connsiteX1818" fmla="*/ 742391 w 1247216"/>
                <a:gd name="connsiteY1818" fmla="*/ 15239 h 1339214"/>
                <a:gd name="connsiteX1819" fmla="*/ 743344 w 1247216"/>
                <a:gd name="connsiteY1819" fmla="*/ 19049 h 1339214"/>
                <a:gd name="connsiteX1820" fmla="*/ 738581 w 1247216"/>
                <a:gd name="connsiteY1820" fmla="*/ 17144 h 1339214"/>
                <a:gd name="connsiteX1821" fmla="*/ 735724 w 1247216"/>
                <a:gd name="connsiteY1821" fmla="*/ 15239 h 1339214"/>
                <a:gd name="connsiteX1822" fmla="*/ 656666 w 1247216"/>
                <a:gd name="connsiteY1822" fmla="*/ 0 h 1339214"/>
                <a:gd name="connsiteX1823" fmla="*/ 685241 w 1247216"/>
                <a:gd name="connsiteY1823" fmla="*/ 2858 h 1339214"/>
                <a:gd name="connsiteX1824" fmla="*/ 693814 w 1247216"/>
                <a:gd name="connsiteY1824" fmla="*/ 7620 h 1339214"/>
                <a:gd name="connsiteX1825" fmla="*/ 703339 w 1247216"/>
                <a:gd name="connsiteY1825" fmla="*/ 8573 h 1339214"/>
                <a:gd name="connsiteX1826" fmla="*/ 705243 w 1247216"/>
                <a:gd name="connsiteY1826" fmla="*/ 5715 h 1339214"/>
                <a:gd name="connsiteX1827" fmla="*/ 720483 w 1247216"/>
                <a:gd name="connsiteY1827" fmla="*/ 10478 h 1339214"/>
                <a:gd name="connsiteX1828" fmla="*/ 723341 w 1247216"/>
                <a:gd name="connsiteY1828" fmla="*/ 11430 h 1339214"/>
                <a:gd name="connsiteX1829" fmla="*/ 729056 w 1247216"/>
                <a:gd name="connsiteY1829" fmla="*/ 8573 h 1339214"/>
                <a:gd name="connsiteX1830" fmla="*/ 734771 w 1247216"/>
                <a:gd name="connsiteY1830" fmla="*/ 13335 h 1339214"/>
                <a:gd name="connsiteX1831" fmla="*/ 694766 w 1247216"/>
                <a:gd name="connsiteY1831" fmla="*/ 10478 h 1339214"/>
                <a:gd name="connsiteX1832" fmla="*/ 690004 w 1247216"/>
                <a:gd name="connsiteY1832" fmla="*/ 6668 h 1339214"/>
                <a:gd name="connsiteX1833" fmla="*/ 688099 w 1247216"/>
                <a:gd name="connsiteY1833" fmla="*/ 8573 h 1339214"/>
                <a:gd name="connsiteX1834" fmla="*/ 661429 w 1247216"/>
                <a:gd name="connsiteY1834" fmla="*/ 2858 h 1339214"/>
                <a:gd name="connsiteX1835" fmla="*/ 670954 w 1247216"/>
                <a:gd name="connsiteY1835" fmla="*/ 5715 h 1339214"/>
                <a:gd name="connsiteX1836" fmla="*/ 657618 w 1247216"/>
                <a:gd name="connsiteY1836" fmla="*/ 4763 h 1339214"/>
                <a:gd name="connsiteX1837" fmla="*/ 656666 w 1247216"/>
                <a:gd name="connsiteY1837" fmla="*/ 0 h 133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</a:cxnLst>
              <a:rect l="l" t="t" r="r" b="b"/>
              <a:pathLst>
                <a:path w="1247216" h="1339214">
                  <a:moveTo>
                    <a:pt x="633806" y="1335404"/>
                  </a:moveTo>
                  <a:cubicBezTo>
                    <a:pt x="637616" y="1332547"/>
                    <a:pt x="654761" y="1337309"/>
                    <a:pt x="642379" y="1339214"/>
                  </a:cubicBezTo>
                  <a:cubicBezTo>
                    <a:pt x="645236" y="1334452"/>
                    <a:pt x="636664" y="1336357"/>
                    <a:pt x="633806" y="1335404"/>
                  </a:cubicBezTo>
                  <a:close/>
                  <a:moveTo>
                    <a:pt x="574752" y="1304925"/>
                  </a:moveTo>
                  <a:cubicBezTo>
                    <a:pt x="572847" y="1307783"/>
                    <a:pt x="567131" y="1304925"/>
                    <a:pt x="563322" y="1305878"/>
                  </a:cubicBezTo>
                  <a:cubicBezTo>
                    <a:pt x="556654" y="1306830"/>
                    <a:pt x="564274" y="1310640"/>
                    <a:pt x="556654" y="1305878"/>
                  </a:cubicBezTo>
                  <a:cubicBezTo>
                    <a:pt x="563322" y="1304925"/>
                    <a:pt x="566179" y="1305878"/>
                    <a:pt x="574752" y="1304925"/>
                  </a:cubicBezTo>
                  <a:close/>
                  <a:moveTo>
                    <a:pt x="609994" y="1303020"/>
                  </a:moveTo>
                  <a:cubicBezTo>
                    <a:pt x="609042" y="1303972"/>
                    <a:pt x="606184" y="1304925"/>
                    <a:pt x="609042" y="1304925"/>
                  </a:cubicBezTo>
                  <a:cubicBezTo>
                    <a:pt x="602374" y="1307783"/>
                    <a:pt x="590944" y="1306830"/>
                    <a:pt x="583324" y="1304925"/>
                  </a:cubicBezTo>
                  <a:cubicBezTo>
                    <a:pt x="592849" y="1303972"/>
                    <a:pt x="598564" y="1304925"/>
                    <a:pt x="609994" y="1303020"/>
                  </a:cubicBezTo>
                  <a:close/>
                  <a:moveTo>
                    <a:pt x="507124" y="1301115"/>
                  </a:moveTo>
                  <a:cubicBezTo>
                    <a:pt x="510934" y="1300162"/>
                    <a:pt x="517602" y="1301115"/>
                    <a:pt x="525222" y="1302067"/>
                  </a:cubicBezTo>
                  <a:cubicBezTo>
                    <a:pt x="526174" y="1303020"/>
                    <a:pt x="512839" y="1302067"/>
                    <a:pt x="507124" y="1301115"/>
                  </a:cubicBezTo>
                  <a:close/>
                  <a:moveTo>
                    <a:pt x="589992" y="1294447"/>
                  </a:moveTo>
                  <a:cubicBezTo>
                    <a:pt x="591897" y="1294447"/>
                    <a:pt x="592849" y="1296352"/>
                    <a:pt x="592849" y="1298257"/>
                  </a:cubicBezTo>
                  <a:cubicBezTo>
                    <a:pt x="588087" y="1301115"/>
                    <a:pt x="584277" y="1296352"/>
                    <a:pt x="581419" y="1298257"/>
                  </a:cubicBezTo>
                  <a:cubicBezTo>
                    <a:pt x="582372" y="1299210"/>
                    <a:pt x="584277" y="1299210"/>
                    <a:pt x="587134" y="1299210"/>
                  </a:cubicBezTo>
                  <a:cubicBezTo>
                    <a:pt x="585229" y="1302067"/>
                    <a:pt x="577609" y="1301115"/>
                    <a:pt x="575704" y="1303020"/>
                  </a:cubicBezTo>
                  <a:cubicBezTo>
                    <a:pt x="573799" y="1302067"/>
                    <a:pt x="574752" y="1301115"/>
                    <a:pt x="577609" y="1301115"/>
                  </a:cubicBezTo>
                  <a:cubicBezTo>
                    <a:pt x="575704" y="1298257"/>
                    <a:pt x="576657" y="1299210"/>
                    <a:pt x="575704" y="1296352"/>
                  </a:cubicBezTo>
                  <a:cubicBezTo>
                    <a:pt x="581419" y="1296352"/>
                    <a:pt x="585229" y="1295400"/>
                    <a:pt x="589992" y="1294447"/>
                  </a:cubicBezTo>
                  <a:close/>
                  <a:moveTo>
                    <a:pt x="568084" y="1293495"/>
                  </a:moveTo>
                  <a:cubicBezTo>
                    <a:pt x="564274" y="1295400"/>
                    <a:pt x="569989" y="1296352"/>
                    <a:pt x="570941" y="1298257"/>
                  </a:cubicBezTo>
                  <a:cubicBezTo>
                    <a:pt x="567131" y="1299209"/>
                    <a:pt x="559511" y="1298257"/>
                    <a:pt x="558559" y="1295400"/>
                  </a:cubicBezTo>
                  <a:cubicBezTo>
                    <a:pt x="555701" y="1296352"/>
                    <a:pt x="558559" y="1297305"/>
                    <a:pt x="556654" y="1298257"/>
                  </a:cubicBezTo>
                  <a:cubicBezTo>
                    <a:pt x="554749" y="1297305"/>
                    <a:pt x="549034" y="1297305"/>
                    <a:pt x="547129" y="1298257"/>
                  </a:cubicBezTo>
                  <a:cubicBezTo>
                    <a:pt x="544271" y="1297305"/>
                    <a:pt x="553796" y="1297305"/>
                    <a:pt x="549034" y="1294447"/>
                  </a:cubicBezTo>
                  <a:cubicBezTo>
                    <a:pt x="554749" y="1293495"/>
                    <a:pt x="559511" y="1292542"/>
                    <a:pt x="568084" y="1293495"/>
                  </a:cubicBezTo>
                  <a:close/>
                  <a:moveTo>
                    <a:pt x="568084" y="1292542"/>
                  </a:moveTo>
                  <a:cubicBezTo>
                    <a:pt x="570941" y="1291589"/>
                    <a:pt x="589991" y="1293494"/>
                    <a:pt x="572847" y="1294447"/>
                  </a:cubicBezTo>
                  <a:cubicBezTo>
                    <a:pt x="571894" y="1293494"/>
                    <a:pt x="569989" y="1292542"/>
                    <a:pt x="568084" y="1292542"/>
                  </a:cubicBezTo>
                  <a:close/>
                  <a:moveTo>
                    <a:pt x="701434" y="1289684"/>
                  </a:moveTo>
                  <a:cubicBezTo>
                    <a:pt x="707149" y="1289684"/>
                    <a:pt x="702387" y="1292542"/>
                    <a:pt x="707149" y="1295399"/>
                  </a:cubicBezTo>
                  <a:cubicBezTo>
                    <a:pt x="704291" y="1295399"/>
                    <a:pt x="704291" y="1296352"/>
                    <a:pt x="704291" y="1297304"/>
                  </a:cubicBezTo>
                  <a:cubicBezTo>
                    <a:pt x="693814" y="1297304"/>
                    <a:pt x="690956" y="1300162"/>
                    <a:pt x="678574" y="1301114"/>
                  </a:cubicBezTo>
                  <a:cubicBezTo>
                    <a:pt x="679526" y="1299209"/>
                    <a:pt x="683337" y="1298257"/>
                    <a:pt x="686194" y="1299209"/>
                  </a:cubicBezTo>
                  <a:cubicBezTo>
                    <a:pt x="682384" y="1296352"/>
                    <a:pt x="691909" y="1295399"/>
                    <a:pt x="696671" y="1292542"/>
                  </a:cubicBezTo>
                  <a:lnTo>
                    <a:pt x="697624" y="1296352"/>
                  </a:lnTo>
                  <a:lnTo>
                    <a:pt x="704291" y="1295399"/>
                  </a:lnTo>
                  <a:cubicBezTo>
                    <a:pt x="705244" y="1292542"/>
                    <a:pt x="698576" y="1290637"/>
                    <a:pt x="701434" y="1289684"/>
                  </a:cubicBezTo>
                  <a:close/>
                  <a:moveTo>
                    <a:pt x="489741" y="1288970"/>
                  </a:moveTo>
                  <a:cubicBezTo>
                    <a:pt x="492122" y="1289208"/>
                    <a:pt x="494266" y="1290161"/>
                    <a:pt x="492837" y="1291590"/>
                  </a:cubicBezTo>
                  <a:cubicBezTo>
                    <a:pt x="489979" y="1289685"/>
                    <a:pt x="489027" y="1291590"/>
                    <a:pt x="485217" y="1290637"/>
                  </a:cubicBezTo>
                  <a:cubicBezTo>
                    <a:pt x="484741" y="1289209"/>
                    <a:pt x="487360" y="1288732"/>
                    <a:pt x="489741" y="1288970"/>
                  </a:cubicBezTo>
                  <a:close/>
                  <a:moveTo>
                    <a:pt x="734415" y="1280040"/>
                  </a:moveTo>
                  <a:cubicBezTo>
                    <a:pt x="736200" y="1279683"/>
                    <a:pt x="737629" y="1279683"/>
                    <a:pt x="737629" y="1281112"/>
                  </a:cubicBezTo>
                  <a:cubicBezTo>
                    <a:pt x="728104" y="1282065"/>
                    <a:pt x="728104" y="1286827"/>
                    <a:pt x="732867" y="1287779"/>
                  </a:cubicBezTo>
                  <a:cubicBezTo>
                    <a:pt x="731914" y="1288732"/>
                    <a:pt x="729057" y="1288732"/>
                    <a:pt x="730009" y="1290637"/>
                  </a:cubicBezTo>
                  <a:cubicBezTo>
                    <a:pt x="723342" y="1289684"/>
                    <a:pt x="729057" y="1284922"/>
                    <a:pt x="729057" y="1281112"/>
                  </a:cubicBezTo>
                  <a:cubicBezTo>
                    <a:pt x="730486" y="1281112"/>
                    <a:pt x="732629" y="1280398"/>
                    <a:pt x="734415" y="1280040"/>
                  </a:cubicBezTo>
                  <a:close/>
                  <a:moveTo>
                    <a:pt x="780492" y="1275397"/>
                  </a:moveTo>
                  <a:cubicBezTo>
                    <a:pt x="784302" y="1274444"/>
                    <a:pt x="770014" y="1281112"/>
                    <a:pt x="769062" y="1283017"/>
                  </a:cubicBezTo>
                  <a:cubicBezTo>
                    <a:pt x="767157" y="1282064"/>
                    <a:pt x="759537" y="1281112"/>
                    <a:pt x="757632" y="1283969"/>
                  </a:cubicBezTo>
                  <a:cubicBezTo>
                    <a:pt x="753822" y="1281112"/>
                    <a:pt x="765252" y="1282064"/>
                    <a:pt x="772872" y="1280159"/>
                  </a:cubicBezTo>
                  <a:cubicBezTo>
                    <a:pt x="771919" y="1278254"/>
                    <a:pt x="768109" y="1279207"/>
                    <a:pt x="766204" y="1279207"/>
                  </a:cubicBezTo>
                  <a:cubicBezTo>
                    <a:pt x="768109" y="1277302"/>
                    <a:pt x="772872" y="1280159"/>
                    <a:pt x="780492" y="1275397"/>
                  </a:cubicBezTo>
                  <a:close/>
                  <a:moveTo>
                    <a:pt x="755727" y="1274445"/>
                  </a:moveTo>
                  <a:cubicBezTo>
                    <a:pt x="755727" y="1276350"/>
                    <a:pt x="752869" y="1278255"/>
                    <a:pt x="749059" y="1279208"/>
                  </a:cubicBezTo>
                  <a:cubicBezTo>
                    <a:pt x="746202" y="1277303"/>
                    <a:pt x="751917" y="1276350"/>
                    <a:pt x="755727" y="1274445"/>
                  </a:cubicBezTo>
                  <a:close/>
                  <a:moveTo>
                    <a:pt x="474382" y="1274445"/>
                  </a:moveTo>
                  <a:cubicBezTo>
                    <a:pt x="476644" y="1274921"/>
                    <a:pt x="479026" y="1275873"/>
                    <a:pt x="479502" y="1276350"/>
                  </a:cubicBezTo>
                  <a:cubicBezTo>
                    <a:pt x="476644" y="1277302"/>
                    <a:pt x="475692" y="1275397"/>
                    <a:pt x="469977" y="1275397"/>
                  </a:cubicBezTo>
                  <a:cubicBezTo>
                    <a:pt x="469977" y="1273969"/>
                    <a:pt x="472120" y="1273969"/>
                    <a:pt x="474382" y="1274445"/>
                  </a:cubicBezTo>
                  <a:close/>
                  <a:moveTo>
                    <a:pt x="564274" y="1260157"/>
                  </a:moveTo>
                  <a:cubicBezTo>
                    <a:pt x="564274" y="1261109"/>
                    <a:pt x="570941" y="1263014"/>
                    <a:pt x="571894" y="1260157"/>
                  </a:cubicBezTo>
                  <a:cubicBezTo>
                    <a:pt x="569036" y="1259204"/>
                    <a:pt x="565226" y="1257299"/>
                    <a:pt x="564274" y="1260157"/>
                  </a:cubicBezTo>
                  <a:close/>
                  <a:moveTo>
                    <a:pt x="386156" y="1259204"/>
                  </a:moveTo>
                  <a:cubicBezTo>
                    <a:pt x="389014" y="1257299"/>
                    <a:pt x="392824" y="1265872"/>
                    <a:pt x="393776" y="1260157"/>
                  </a:cubicBezTo>
                  <a:cubicBezTo>
                    <a:pt x="399491" y="1262062"/>
                    <a:pt x="405206" y="1263967"/>
                    <a:pt x="409969" y="1265872"/>
                  </a:cubicBezTo>
                  <a:cubicBezTo>
                    <a:pt x="415684" y="1266824"/>
                    <a:pt x="420446" y="1268729"/>
                    <a:pt x="425209" y="1269682"/>
                  </a:cubicBezTo>
                  <a:cubicBezTo>
                    <a:pt x="434734" y="1272539"/>
                    <a:pt x="444259" y="1274444"/>
                    <a:pt x="453784" y="1277302"/>
                  </a:cubicBezTo>
                  <a:cubicBezTo>
                    <a:pt x="471881" y="1283017"/>
                    <a:pt x="492836" y="1285874"/>
                    <a:pt x="519506" y="1289684"/>
                  </a:cubicBezTo>
                  <a:cubicBezTo>
                    <a:pt x="523316" y="1290637"/>
                    <a:pt x="522364" y="1288732"/>
                    <a:pt x="524269" y="1287779"/>
                  </a:cubicBezTo>
                  <a:cubicBezTo>
                    <a:pt x="525221" y="1289684"/>
                    <a:pt x="531889" y="1288732"/>
                    <a:pt x="531889" y="1290637"/>
                  </a:cubicBezTo>
                  <a:cubicBezTo>
                    <a:pt x="533794" y="1290637"/>
                    <a:pt x="536651" y="1289684"/>
                    <a:pt x="536651" y="1287779"/>
                  </a:cubicBezTo>
                  <a:cubicBezTo>
                    <a:pt x="540461" y="1287779"/>
                    <a:pt x="546176" y="1289684"/>
                    <a:pt x="551891" y="1289684"/>
                  </a:cubicBezTo>
                  <a:cubicBezTo>
                    <a:pt x="548081" y="1291589"/>
                    <a:pt x="540461" y="1293494"/>
                    <a:pt x="531889" y="1293494"/>
                  </a:cubicBezTo>
                  <a:cubicBezTo>
                    <a:pt x="522364" y="1294447"/>
                    <a:pt x="511886" y="1293494"/>
                    <a:pt x="503314" y="1292542"/>
                  </a:cubicBezTo>
                  <a:cubicBezTo>
                    <a:pt x="501409" y="1292542"/>
                    <a:pt x="501409" y="1293494"/>
                    <a:pt x="501409" y="1294447"/>
                  </a:cubicBezTo>
                  <a:cubicBezTo>
                    <a:pt x="497599" y="1292542"/>
                    <a:pt x="496646" y="1291589"/>
                    <a:pt x="498551" y="1289684"/>
                  </a:cubicBezTo>
                  <a:cubicBezTo>
                    <a:pt x="491884" y="1287779"/>
                    <a:pt x="491884" y="1289684"/>
                    <a:pt x="488074" y="1286827"/>
                  </a:cubicBezTo>
                  <a:cubicBezTo>
                    <a:pt x="486169" y="1286827"/>
                    <a:pt x="484264" y="1287779"/>
                    <a:pt x="484264" y="1288732"/>
                  </a:cubicBezTo>
                  <a:cubicBezTo>
                    <a:pt x="479501" y="1287779"/>
                    <a:pt x="475691" y="1286827"/>
                    <a:pt x="471881" y="1285874"/>
                  </a:cubicBezTo>
                  <a:cubicBezTo>
                    <a:pt x="468071" y="1284922"/>
                    <a:pt x="464261" y="1283969"/>
                    <a:pt x="460451" y="1283017"/>
                  </a:cubicBezTo>
                  <a:cubicBezTo>
                    <a:pt x="452831" y="1281112"/>
                    <a:pt x="445211" y="1279207"/>
                    <a:pt x="438544" y="1278254"/>
                  </a:cubicBezTo>
                  <a:cubicBezTo>
                    <a:pt x="425209" y="1275397"/>
                    <a:pt x="412826" y="1273492"/>
                    <a:pt x="401396" y="1270634"/>
                  </a:cubicBezTo>
                  <a:cubicBezTo>
                    <a:pt x="406159" y="1269682"/>
                    <a:pt x="396634" y="1267777"/>
                    <a:pt x="399491" y="1264919"/>
                  </a:cubicBezTo>
                  <a:cubicBezTo>
                    <a:pt x="398539" y="1264919"/>
                    <a:pt x="396634" y="1264919"/>
                    <a:pt x="394729" y="1263967"/>
                  </a:cubicBezTo>
                  <a:cubicBezTo>
                    <a:pt x="394729" y="1265872"/>
                    <a:pt x="400444" y="1266824"/>
                    <a:pt x="398539" y="1268729"/>
                  </a:cubicBezTo>
                  <a:cubicBezTo>
                    <a:pt x="390919" y="1264919"/>
                    <a:pt x="388061" y="1263967"/>
                    <a:pt x="386156" y="1259204"/>
                  </a:cubicBezTo>
                  <a:close/>
                  <a:moveTo>
                    <a:pt x="316624" y="1254442"/>
                  </a:moveTo>
                  <a:cubicBezTo>
                    <a:pt x="322339" y="1256347"/>
                    <a:pt x="331864" y="1262062"/>
                    <a:pt x="332817" y="1258252"/>
                  </a:cubicBezTo>
                  <a:cubicBezTo>
                    <a:pt x="334722" y="1259205"/>
                    <a:pt x="336627" y="1260157"/>
                    <a:pt x="336627" y="1262062"/>
                  </a:cubicBezTo>
                  <a:cubicBezTo>
                    <a:pt x="336627" y="1260157"/>
                    <a:pt x="341389" y="1263967"/>
                    <a:pt x="342342" y="1260157"/>
                  </a:cubicBezTo>
                  <a:cubicBezTo>
                    <a:pt x="343294" y="1263967"/>
                    <a:pt x="352819" y="1265872"/>
                    <a:pt x="350914" y="1269682"/>
                  </a:cubicBezTo>
                  <a:cubicBezTo>
                    <a:pt x="360439" y="1271587"/>
                    <a:pt x="366154" y="1270634"/>
                    <a:pt x="367107" y="1263967"/>
                  </a:cubicBezTo>
                  <a:cubicBezTo>
                    <a:pt x="375679" y="1264920"/>
                    <a:pt x="385204" y="1267777"/>
                    <a:pt x="392824" y="1271587"/>
                  </a:cubicBezTo>
                  <a:cubicBezTo>
                    <a:pt x="396634" y="1273492"/>
                    <a:pt x="400444" y="1276350"/>
                    <a:pt x="403302" y="1278255"/>
                  </a:cubicBezTo>
                  <a:cubicBezTo>
                    <a:pt x="407112" y="1280159"/>
                    <a:pt x="409969" y="1282065"/>
                    <a:pt x="410922" y="1285875"/>
                  </a:cubicBezTo>
                  <a:cubicBezTo>
                    <a:pt x="413779" y="1296352"/>
                    <a:pt x="405207" y="1302067"/>
                    <a:pt x="391872" y="1299209"/>
                  </a:cubicBezTo>
                  <a:cubicBezTo>
                    <a:pt x="372822" y="1294447"/>
                    <a:pt x="355677" y="1276350"/>
                    <a:pt x="340437" y="1275397"/>
                  </a:cubicBezTo>
                  <a:cubicBezTo>
                    <a:pt x="335674" y="1272540"/>
                    <a:pt x="320434" y="1264920"/>
                    <a:pt x="314719" y="1259205"/>
                  </a:cubicBezTo>
                  <a:cubicBezTo>
                    <a:pt x="317577" y="1257300"/>
                    <a:pt x="315672" y="1257300"/>
                    <a:pt x="316624" y="1254442"/>
                  </a:cubicBezTo>
                  <a:close/>
                  <a:moveTo>
                    <a:pt x="593325" y="1253251"/>
                  </a:moveTo>
                  <a:cubicBezTo>
                    <a:pt x="587372" y="1253013"/>
                    <a:pt x="582848" y="1253489"/>
                    <a:pt x="587134" y="1255394"/>
                  </a:cubicBezTo>
                  <a:cubicBezTo>
                    <a:pt x="578561" y="1254442"/>
                    <a:pt x="576656" y="1254442"/>
                    <a:pt x="568084" y="1253489"/>
                  </a:cubicBezTo>
                  <a:cubicBezTo>
                    <a:pt x="568084" y="1254442"/>
                    <a:pt x="564274" y="1254442"/>
                    <a:pt x="565226" y="1257299"/>
                  </a:cubicBezTo>
                  <a:cubicBezTo>
                    <a:pt x="569989" y="1255394"/>
                    <a:pt x="577609" y="1256347"/>
                    <a:pt x="585229" y="1256347"/>
                  </a:cubicBezTo>
                  <a:cubicBezTo>
                    <a:pt x="592849" y="1257299"/>
                    <a:pt x="601421" y="1257299"/>
                    <a:pt x="608089" y="1255394"/>
                  </a:cubicBezTo>
                  <a:cubicBezTo>
                    <a:pt x="606660" y="1254442"/>
                    <a:pt x="599278" y="1253489"/>
                    <a:pt x="593325" y="1253251"/>
                  </a:cubicBezTo>
                  <a:close/>
                  <a:moveTo>
                    <a:pt x="685837" y="1250274"/>
                  </a:moveTo>
                  <a:cubicBezTo>
                    <a:pt x="682146" y="1250632"/>
                    <a:pt x="678574" y="1251584"/>
                    <a:pt x="676669" y="1253489"/>
                  </a:cubicBezTo>
                  <a:cubicBezTo>
                    <a:pt x="679526" y="1252537"/>
                    <a:pt x="685241" y="1250632"/>
                    <a:pt x="684289" y="1253489"/>
                  </a:cubicBezTo>
                  <a:cubicBezTo>
                    <a:pt x="679526" y="1254442"/>
                    <a:pt x="674764" y="1256347"/>
                    <a:pt x="667144" y="1258252"/>
                  </a:cubicBezTo>
                  <a:cubicBezTo>
                    <a:pt x="667144" y="1256347"/>
                    <a:pt x="670001" y="1255394"/>
                    <a:pt x="665239" y="1255394"/>
                  </a:cubicBezTo>
                  <a:cubicBezTo>
                    <a:pt x="664286" y="1258252"/>
                    <a:pt x="660476" y="1254442"/>
                    <a:pt x="656666" y="1255394"/>
                  </a:cubicBezTo>
                  <a:cubicBezTo>
                    <a:pt x="656666" y="1256347"/>
                    <a:pt x="661429" y="1258252"/>
                    <a:pt x="657619" y="1259204"/>
                  </a:cubicBezTo>
                  <a:cubicBezTo>
                    <a:pt x="654761" y="1257299"/>
                    <a:pt x="649999" y="1257299"/>
                    <a:pt x="645236" y="1256347"/>
                  </a:cubicBezTo>
                  <a:cubicBezTo>
                    <a:pt x="624281" y="1262062"/>
                    <a:pt x="597611" y="1262062"/>
                    <a:pt x="583324" y="1262062"/>
                  </a:cubicBezTo>
                  <a:cubicBezTo>
                    <a:pt x="585229" y="1263014"/>
                    <a:pt x="585229" y="1263967"/>
                    <a:pt x="585229" y="1264919"/>
                  </a:cubicBezTo>
                  <a:cubicBezTo>
                    <a:pt x="580466" y="1264919"/>
                    <a:pt x="572846" y="1263014"/>
                    <a:pt x="572846" y="1265872"/>
                  </a:cubicBezTo>
                  <a:cubicBezTo>
                    <a:pt x="574751" y="1266824"/>
                    <a:pt x="577609" y="1267777"/>
                    <a:pt x="581419" y="1267777"/>
                  </a:cubicBezTo>
                  <a:cubicBezTo>
                    <a:pt x="583324" y="1267777"/>
                    <a:pt x="582371" y="1265872"/>
                    <a:pt x="584276" y="1265872"/>
                  </a:cubicBezTo>
                  <a:cubicBezTo>
                    <a:pt x="599516" y="1268729"/>
                    <a:pt x="614756" y="1267777"/>
                    <a:pt x="629996" y="1266824"/>
                  </a:cubicBezTo>
                  <a:cubicBezTo>
                    <a:pt x="637616" y="1266824"/>
                    <a:pt x="645236" y="1265872"/>
                    <a:pt x="651904" y="1264919"/>
                  </a:cubicBezTo>
                  <a:cubicBezTo>
                    <a:pt x="655714" y="1263967"/>
                    <a:pt x="659524" y="1263967"/>
                    <a:pt x="662381" y="1263014"/>
                  </a:cubicBezTo>
                  <a:cubicBezTo>
                    <a:pt x="663334" y="1262062"/>
                    <a:pt x="663334" y="1262062"/>
                    <a:pt x="664286" y="1262062"/>
                  </a:cubicBezTo>
                  <a:lnTo>
                    <a:pt x="664286" y="1264919"/>
                  </a:lnTo>
                  <a:cubicBezTo>
                    <a:pt x="681431" y="1261109"/>
                    <a:pt x="695719" y="1263967"/>
                    <a:pt x="710006" y="1259204"/>
                  </a:cubicBezTo>
                  <a:cubicBezTo>
                    <a:pt x="703339" y="1255394"/>
                    <a:pt x="683336" y="1261109"/>
                    <a:pt x="671906" y="1261109"/>
                  </a:cubicBezTo>
                  <a:cubicBezTo>
                    <a:pt x="674764" y="1257299"/>
                    <a:pt x="692861" y="1260157"/>
                    <a:pt x="698576" y="1256347"/>
                  </a:cubicBezTo>
                  <a:cubicBezTo>
                    <a:pt x="690004" y="1257299"/>
                    <a:pt x="697624" y="1253489"/>
                    <a:pt x="695719" y="1250632"/>
                  </a:cubicBezTo>
                  <a:cubicBezTo>
                    <a:pt x="693338" y="1250156"/>
                    <a:pt x="689528" y="1249917"/>
                    <a:pt x="685837" y="1250274"/>
                  </a:cubicBezTo>
                  <a:close/>
                  <a:moveTo>
                    <a:pt x="614756" y="1247774"/>
                  </a:moveTo>
                  <a:cubicBezTo>
                    <a:pt x="599516" y="1250632"/>
                    <a:pt x="583324" y="1244917"/>
                    <a:pt x="572846" y="1250632"/>
                  </a:cubicBezTo>
                  <a:cubicBezTo>
                    <a:pt x="581419" y="1249679"/>
                    <a:pt x="590944" y="1250632"/>
                    <a:pt x="599516" y="1250632"/>
                  </a:cubicBezTo>
                  <a:cubicBezTo>
                    <a:pt x="608089" y="1250632"/>
                    <a:pt x="615709" y="1249679"/>
                    <a:pt x="620471" y="1248727"/>
                  </a:cubicBezTo>
                  <a:cubicBezTo>
                    <a:pt x="617614" y="1248727"/>
                    <a:pt x="613804" y="1250632"/>
                    <a:pt x="614756" y="1247774"/>
                  </a:cubicBezTo>
                  <a:close/>
                  <a:moveTo>
                    <a:pt x="508076" y="1246822"/>
                  </a:moveTo>
                  <a:cubicBezTo>
                    <a:pt x="506171" y="1248727"/>
                    <a:pt x="513791" y="1251584"/>
                    <a:pt x="514744" y="1249679"/>
                  </a:cubicBezTo>
                  <a:cubicBezTo>
                    <a:pt x="512839" y="1248727"/>
                    <a:pt x="513791" y="1247774"/>
                    <a:pt x="513791" y="1246822"/>
                  </a:cubicBezTo>
                  <a:cubicBezTo>
                    <a:pt x="511886" y="1246822"/>
                    <a:pt x="509029" y="1246822"/>
                    <a:pt x="508076" y="1246822"/>
                  </a:cubicBezTo>
                  <a:close/>
                  <a:moveTo>
                    <a:pt x="679526" y="1245869"/>
                  </a:moveTo>
                  <a:cubicBezTo>
                    <a:pt x="671906" y="1244917"/>
                    <a:pt x="667144" y="1250632"/>
                    <a:pt x="661429" y="1249679"/>
                  </a:cubicBezTo>
                  <a:cubicBezTo>
                    <a:pt x="662381" y="1252537"/>
                    <a:pt x="672859" y="1248727"/>
                    <a:pt x="674764" y="1250632"/>
                  </a:cubicBezTo>
                  <a:cubicBezTo>
                    <a:pt x="674764" y="1248727"/>
                    <a:pt x="678574" y="1247774"/>
                    <a:pt x="679526" y="1245869"/>
                  </a:cubicBezTo>
                  <a:close/>
                  <a:moveTo>
                    <a:pt x="625234" y="1245869"/>
                  </a:moveTo>
                  <a:cubicBezTo>
                    <a:pt x="619519" y="1249679"/>
                    <a:pt x="644284" y="1249679"/>
                    <a:pt x="654761" y="1246822"/>
                  </a:cubicBezTo>
                  <a:cubicBezTo>
                    <a:pt x="642379" y="1244917"/>
                    <a:pt x="632854" y="1248727"/>
                    <a:pt x="625234" y="1245869"/>
                  </a:cubicBezTo>
                  <a:close/>
                  <a:moveTo>
                    <a:pt x="551891" y="1244917"/>
                  </a:moveTo>
                  <a:cubicBezTo>
                    <a:pt x="544271" y="1246822"/>
                    <a:pt x="540461" y="1248727"/>
                    <a:pt x="529984" y="1245869"/>
                  </a:cubicBezTo>
                  <a:cubicBezTo>
                    <a:pt x="533794" y="1252537"/>
                    <a:pt x="546176" y="1250632"/>
                    <a:pt x="557606" y="1253489"/>
                  </a:cubicBezTo>
                  <a:cubicBezTo>
                    <a:pt x="557606" y="1254442"/>
                    <a:pt x="553796" y="1254442"/>
                    <a:pt x="554749" y="1256347"/>
                  </a:cubicBezTo>
                  <a:cubicBezTo>
                    <a:pt x="560464" y="1256347"/>
                    <a:pt x="563321" y="1256347"/>
                    <a:pt x="561416" y="1253489"/>
                  </a:cubicBezTo>
                  <a:cubicBezTo>
                    <a:pt x="554749" y="1252537"/>
                    <a:pt x="550939" y="1250632"/>
                    <a:pt x="549986" y="1247774"/>
                  </a:cubicBezTo>
                  <a:cubicBezTo>
                    <a:pt x="553796" y="1248727"/>
                    <a:pt x="555701" y="1249679"/>
                    <a:pt x="557606" y="1247774"/>
                  </a:cubicBezTo>
                  <a:cubicBezTo>
                    <a:pt x="554749" y="1246822"/>
                    <a:pt x="553796" y="1245869"/>
                    <a:pt x="551891" y="1244917"/>
                  </a:cubicBezTo>
                  <a:close/>
                  <a:moveTo>
                    <a:pt x="255664" y="1244917"/>
                  </a:moveTo>
                  <a:cubicBezTo>
                    <a:pt x="259474" y="1245870"/>
                    <a:pt x="263284" y="1245870"/>
                    <a:pt x="268047" y="1249680"/>
                  </a:cubicBezTo>
                  <a:cubicBezTo>
                    <a:pt x="268999" y="1248727"/>
                    <a:pt x="267094" y="1246822"/>
                    <a:pt x="268047" y="1245870"/>
                  </a:cubicBezTo>
                  <a:cubicBezTo>
                    <a:pt x="273761" y="1248727"/>
                    <a:pt x="272809" y="1250632"/>
                    <a:pt x="278524" y="1251584"/>
                  </a:cubicBezTo>
                  <a:cubicBezTo>
                    <a:pt x="278524" y="1250632"/>
                    <a:pt x="277572" y="1249680"/>
                    <a:pt x="274714" y="1247775"/>
                  </a:cubicBezTo>
                  <a:cubicBezTo>
                    <a:pt x="277572" y="1246822"/>
                    <a:pt x="279477" y="1249680"/>
                    <a:pt x="283286" y="1248727"/>
                  </a:cubicBezTo>
                  <a:cubicBezTo>
                    <a:pt x="287097" y="1250632"/>
                    <a:pt x="282334" y="1251584"/>
                    <a:pt x="280429" y="1251584"/>
                  </a:cubicBezTo>
                  <a:cubicBezTo>
                    <a:pt x="282334" y="1253490"/>
                    <a:pt x="283286" y="1255395"/>
                    <a:pt x="286144" y="1257300"/>
                  </a:cubicBezTo>
                  <a:cubicBezTo>
                    <a:pt x="285192" y="1258252"/>
                    <a:pt x="282334" y="1256347"/>
                    <a:pt x="282334" y="1258252"/>
                  </a:cubicBezTo>
                  <a:cubicBezTo>
                    <a:pt x="272809" y="1254442"/>
                    <a:pt x="268999" y="1250632"/>
                    <a:pt x="263284" y="1251584"/>
                  </a:cubicBezTo>
                  <a:cubicBezTo>
                    <a:pt x="259474" y="1248727"/>
                    <a:pt x="260427" y="1246822"/>
                    <a:pt x="255664" y="1244917"/>
                  </a:cubicBezTo>
                  <a:close/>
                  <a:moveTo>
                    <a:pt x="659524" y="1243964"/>
                  </a:moveTo>
                  <a:cubicBezTo>
                    <a:pt x="659524" y="1245869"/>
                    <a:pt x="654761" y="1244917"/>
                    <a:pt x="655714" y="1246822"/>
                  </a:cubicBezTo>
                  <a:cubicBezTo>
                    <a:pt x="656666" y="1246822"/>
                    <a:pt x="660476" y="1249679"/>
                    <a:pt x="661429" y="1246822"/>
                  </a:cubicBezTo>
                  <a:cubicBezTo>
                    <a:pt x="656666" y="1246822"/>
                    <a:pt x="665239" y="1243012"/>
                    <a:pt x="659524" y="1243964"/>
                  </a:cubicBezTo>
                  <a:close/>
                  <a:moveTo>
                    <a:pt x="741439" y="1242059"/>
                  </a:moveTo>
                  <a:cubicBezTo>
                    <a:pt x="735724" y="1243964"/>
                    <a:pt x="736676" y="1241107"/>
                    <a:pt x="730961" y="1243012"/>
                  </a:cubicBezTo>
                  <a:cubicBezTo>
                    <a:pt x="730961" y="1244917"/>
                    <a:pt x="732866" y="1243964"/>
                    <a:pt x="732866" y="1245869"/>
                  </a:cubicBezTo>
                  <a:cubicBezTo>
                    <a:pt x="734771" y="1243964"/>
                    <a:pt x="739534" y="1243012"/>
                    <a:pt x="741439" y="1242059"/>
                  </a:cubicBezTo>
                  <a:close/>
                  <a:moveTo>
                    <a:pt x="706196" y="1240154"/>
                  </a:moveTo>
                  <a:cubicBezTo>
                    <a:pt x="697624" y="1243012"/>
                    <a:pt x="689051" y="1241107"/>
                    <a:pt x="685241" y="1244917"/>
                  </a:cubicBezTo>
                  <a:cubicBezTo>
                    <a:pt x="693814" y="1245869"/>
                    <a:pt x="697624" y="1246822"/>
                    <a:pt x="706196" y="1245869"/>
                  </a:cubicBezTo>
                  <a:cubicBezTo>
                    <a:pt x="705244" y="1243964"/>
                    <a:pt x="707149" y="1242059"/>
                    <a:pt x="706196" y="1240154"/>
                  </a:cubicBezTo>
                  <a:close/>
                  <a:moveTo>
                    <a:pt x="687146" y="1225867"/>
                  </a:moveTo>
                  <a:cubicBezTo>
                    <a:pt x="683336" y="1227772"/>
                    <a:pt x="672859" y="1228724"/>
                    <a:pt x="664286" y="1230629"/>
                  </a:cubicBezTo>
                  <a:cubicBezTo>
                    <a:pt x="656666" y="1232534"/>
                    <a:pt x="649046" y="1234439"/>
                    <a:pt x="652856" y="1238249"/>
                  </a:cubicBezTo>
                  <a:cubicBezTo>
                    <a:pt x="660476" y="1237297"/>
                    <a:pt x="664286" y="1235392"/>
                    <a:pt x="669049" y="1234439"/>
                  </a:cubicBezTo>
                  <a:cubicBezTo>
                    <a:pt x="672859" y="1232534"/>
                    <a:pt x="678574" y="1231582"/>
                    <a:pt x="688099" y="1230629"/>
                  </a:cubicBezTo>
                  <a:cubicBezTo>
                    <a:pt x="688099" y="1231582"/>
                    <a:pt x="687146" y="1231582"/>
                    <a:pt x="687146" y="1232534"/>
                  </a:cubicBezTo>
                  <a:cubicBezTo>
                    <a:pt x="694766" y="1229677"/>
                    <a:pt x="693814" y="1226819"/>
                    <a:pt x="687146" y="1225867"/>
                  </a:cubicBezTo>
                  <a:close/>
                  <a:moveTo>
                    <a:pt x="376632" y="1218247"/>
                  </a:moveTo>
                  <a:cubicBezTo>
                    <a:pt x="385204" y="1220152"/>
                    <a:pt x="389967" y="1222057"/>
                    <a:pt x="398540" y="1223962"/>
                  </a:cubicBezTo>
                  <a:cubicBezTo>
                    <a:pt x="397587" y="1224915"/>
                    <a:pt x="396635" y="1224915"/>
                    <a:pt x="393777" y="1223962"/>
                  </a:cubicBezTo>
                  <a:cubicBezTo>
                    <a:pt x="394729" y="1224915"/>
                    <a:pt x="394729" y="1225867"/>
                    <a:pt x="394729" y="1226820"/>
                  </a:cubicBezTo>
                  <a:cubicBezTo>
                    <a:pt x="387110" y="1222057"/>
                    <a:pt x="380442" y="1221104"/>
                    <a:pt x="372822" y="1220152"/>
                  </a:cubicBezTo>
                  <a:cubicBezTo>
                    <a:pt x="374727" y="1220152"/>
                    <a:pt x="386157" y="1221104"/>
                    <a:pt x="376632" y="1218247"/>
                  </a:cubicBezTo>
                  <a:close/>
                  <a:moveTo>
                    <a:pt x="400325" y="1217532"/>
                  </a:moveTo>
                  <a:cubicBezTo>
                    <a:pt x="398777" y="1216580"/>
                    <a:pt x="397587" y="1216342"/>
                    <a:pt x="396634" y="1218247"/>
                  </a:cubicBezTo>
                  <a:cubicBezTo>
                    <a:pt x="400444" y="1219199"/>
                    <a:pt x="406159" y="1222057"/>
                    <a:pt x="406159" y="1221104"/>
                  </a:cubicBezTo>
                  <a:cubicBezTo>
                    <a:pt x="403778" y="1220152"/>
                    <a:pt x="401873" y="1218485"/>
                    <a:pt x="400325" y="1217532"/>
                  </a:cubicBezTo>
                  <a:close/>
                  <a:moveTo>
                    <a:pt x="907174" y="1215389"/>
                  </a:moveTo>
                  <a:cubicBezTo>
                    <a:pt x="908127" y="1217294"/>
                    <a:pt x="901459" y="1220152"/>
                    <a:pt x="895744" y="1223962"/>
                  </a:cubicBezTo>
                  <a:cubicBezTo>
                    <a:pt x="894792" y="1222057"/>
                    <a:pt x="893839" y="1223009"/>
                    <a:pt x="891934" y="1223962"/>
                  </a:cubicBezTo>
                  <a:cubicBezTo>
                    <a:pt x="894792" y="1221104"/>
                    <a:pt x="902412" y="1220152"/>
                    <a:pt x="907174" y="1215389"/>
                  </a:cubicBezTo>
                  <a:close/>
                  <a:moveTo>
                    <a:pt x="327101" y="1215389"/>
                  </a:moveTo>
                  <a:cubicBezTo>
                    <a:pt x="330911" y="1216341"/>
                    <a:pt x="329959" y="1217294"/>
                    <a:pt x="329959" y="1218247"/>
                  </a:cubicBezTo>
                  <a:cubicBezTo>
                    <a:pt x="335674" y="1222057"/>
                    <a:pt x="340436" y="1223962"/>
                    <a:pt x="343294" y="1225866"/>
                  </a:cubicBezTo>
                  <a:cubicBezTo>
                    <a:pt x="343294" y="1226819"/>
                    <a:pt x="342341" y="1225866"/>
                    <a:pt x="341389" y="1225866"/>
                  </a:cubicBezTo>
                  <a:lnTo>
                    <a:pt x="340436" y="1227771"/>
                  </a:lnTo>
                  <a:cubicBezTo>
                    <a:pt x="339484" y="1223009"/>
                    <a:pt x="323291" y="1220152"/>
                    <a:pt x="327101" y="1215389"/>
                  </a:cubicBezTo>
                  <a:close/>
                  <a:moveTo>
                    <a:pt x="750964" y="1214437"/>
                  </a:moveTo>
                  <a:cubicBezTo>
                    <a:pt x="747154" y="1214437"/>
                    <a:pt x="744296" y="1214437"/>
                    <a:pt x="743344" y="1217294"/>
                  </a:cubicBezTo>
                  <a:cubicBezTo>
                    <a:pt x="747154" y="1215389"/>
                    <a:pt x="751916" y="1218247"/>
                    <a:pt x="750964" y="1214437"/>
                  </a:cubicBezTo>
                  <a:close/>
                  <a:moveTo>
                    <a:pt x="782396" y="1212532"/>
                  </a:moveTo>
                  <a:cubicBezTo>
                    <a:pt x="776681" y="1214437"/>
                    <a:pt x="772871" y="1212532"/>
                    <a:pt x="771919" y="1217294"/>
                  </a:cubicBezTo>
                  <a:cubicBezTo>
                    <a:pt x="774776" y="1215389"/>
                    <a:pt x="782396" y="1214437"/>
                    <a:pt x="782396" y="1212532"/>
                  </a:cubicBezTo>
                  <a:close/>
                  <a:moveTo>
                    <a:pt x="359486" y="1212532"/>
                  </a:moveTo>
                  <a:cubicBezTo>
                    <a:pt x="359486" y="1210627"/>
                    <a:pt x="366154" y="1215390"/>
                    <a:pt x="364249" y="1212532"/>
                  </a:cubicBezTo>
                  <a:cubicBezTo>
                    <a:pt x="368059" y="1215390"/>
                    <a:pt x="369011" y="1214437"/>
                    <a:pt x="374726" y="1217295"/>
                  </a:cubicBezTo>
                  <a:cubicBezTo>
                    <a:pt x="369964" y="1217295"/>
                    <a:pt x="368059" y="1216342"/>
                    <a:pt x="361391" y="1215390"/>
                  </a:cubicBezTo>
                  <a:cubicBezTo>
                    <a:pt x="361391" y="1214437"/>
                    <a:pt x="361391" y="1213485"/>
                    <a:pt x="359486" y="1212532"/>
                  </a:cubicBezTo>
                  <a:close/>
                  <a:moveTo>
                    <a:pt x="806804" y="1209317"/>
                  </a:moveTo>
                  <a:cubicBezTo>
                    <a:pt x="805018" y="1209198"/>
                    <a:pt x="802875" y="1209674"/>
                    <a:pt x="799541" y="1211579"/>
                  </a:cubicBezTo>
                  <a:cubicBezTo>
                    <a:pt x="800494" y="1213484"/>
                    <a:pt x="800494" y="1215389"/>
                    <a:pt x="796684" y="1216342"/>
                  </a:cubicBezTo>
                  <a:cubicBezTo>
                    <a:pt x="797636" y="1215389"/>
                    <a:pt x="797636" y="1214437"/>
                    <a:pt x="796684" y="1212532"/>
                  </a:cubicBezTo>
                  <a:cubicBezTo>
                    <a:pt x="791921" y="1215389"/>
                    <a:pt x="787159" y="1218247"/>
                    <a:pt x="780491" y="1219199"/>
                  </a:cubicBezTo>
                  <a:cubicBezTo>
                    <a:pt x="779539" y="1223009"/>
                    <a:pt x="787159" y="1217294"/>
                    <a:pt x="788111" y="1219199"/>
                  </a:cubicBezTo>
                  <a:cubicBezTo>
                    <a:pt x="777634" y="1223962"/>
                    <a:pt x="778586" y="1222057"/>
                    <a:pt x="768109" y="1223962"/>
                  </a:cubicBezTo>
                  <a:cubicBezTo>
                    <a:pt x="764299" y="1225867"/>
                    <a:pt x="772871" y="1224914"/>
                    <a:pt x="769061" y="1226819"/>
                  </a:cubicBezTo>
                  <a:cubicBezTo>
                    <a:pt x="766204" y="1224914"/>
                    <a:pt x="761441" y="1229677"/>
                    <a:pt x="758584" y="1226819"/>
                  </a:cubicBezTo>
                  <a:cubicBezTo>
                    <a:pt x="743344" y="1231582"/>
                    <a:pt x="742391" y="1231582"/>
                    <a:pt x="729056" y="1236344"/>
                  </a:cubicBezTo>
                  <a:cubicBezTo>
                    <a:pt x="729056" y="1235392"/>
                    <a:pt x="729056" y="1233487"/>
                    <a:pt x="727151" y="1233487"/>
                  </a:cubicBezTo>
                  <a:cubicBezTo>
                    <a:pt x="727151" y="1235392"/>
                    <a:pt x="719531" y="1235392"/>
                    <a:pt x="720484" y="1237297"/>
                  </a:cubicBezTo>
                  <a:cubicBezTo>
                    <a:pt x="723341" y="1237297"/>
                    <a:pt x="726199" y="1236344"/>
                    <a:pt x="728104" y="1237297"/>
                  </a:cubicBezTo>
                  <a:cubicBezTo>
                    <a:pt x="719531" y="1239202"/>
                    <a:pt x="712864" y="1240154"/>
                    <a:pt x="710959" y="1242059"/>
                  </a:cubicBezTo>
                  <a:cubicBezTo>
                    <a:pt x="709054" y="1243964"/>
                    <a:pt x="710006" y="1245869"/>
                    <a:pt x="716674" y="1247774"/>
                  </a:cubicBezTo>
                  <a:cubicBezTo>
                    <a:pt x="714769" y="1244917"/>
                    <a:pt x="714769" y="1243964"/>
                    <a:pt x="718579" y="1242059"/>
                  </a:cubicBezTo>
                  <a:cubicBezTo>
                    <a:pt x="718579" y="1244917"/>
                    <a:pt x="727151" y="1243964"/>
                    <a:pt x="727151" y="1241107"/>
                  </a:cubicBezTo>
                  <a:cubicBezTo>
                    <a:pt x="726199" y="1240154"/>
                    <a:pt x="722389" y="1242059"/>
                    <a:pt x="721436" y="1241107"/>
                  </a:cubicBezTo>
                  <a:cubicBezTo>
                    <a:pt x="739534" y="1238249"/>
                    <a:pt x="753821" y="1233487"/>
                    <a:pt x="771919" y="1230629"/>
                  </a:cubicBezTo>
                  <a:cubicBezTo>
                    <a:pt x="779539" y="1224914"/>
                    <a:pt x="807161" y="1220152"/>
                    <a:pt x="811924" y="1210627"/>
                  </a:cubicBezTo>
                  <a:cubicBezTo>
                    <a:pt x="810019" y="1210151"/>
                    <a:pt x="808590" y="1209436"/>
                    <a:pt x="806804" y="1209317"/>
                  </a:cubicBezTo>
                  <a:close/>
                  <a:moveTo>
                    <a:pt x="354724" y="1206817"/>
                  </a:moveTo>
                  <a:cubicBezTo>
                    <a:pt x="355676" y="1207770"/>
                    <a:pt x="356629" y="1208722"/>
                    <a:pt x="359486" y="1209675"/>
                  </a:cubicBezTo>
                  <a:cubicBezTo>
                    <a:pt x="359486" y="1211580"/>
                    <a:pt x="352819" y="1209675"/>
                    <a:pt x="357581" y="1211580"/>
                  </a:cubicBezTo>
                  <a:cubicBezTo>
                    <a:pt x="359486" y="1214437"/>
                    <a:pt x="351866" y="1208722"/>
                    <a:pt x="354724" y="1206817"/>
                  </a:cubicBezTo>
                  <a:close/>
                  <a:moveTo>
                    <a:pt x="653809" y="1205864"/>
                  </a:moveTo>
                  <a:cubicBezTo>
                    <a:pt x="649999" y="1208722"/>
                    <a:pt x="647141" y="1207769"/>
                    <a:pt x="636664" y="1208722"/>
                  </a:cubicBezTo>
                  <a:cubicBezTo>
                    <a:pt x="634759" y="1211579"/>
                    <a:pt x="643331" y="1211579"/>
                    <a:pt x="639521" y="1212532"/>
                  </a:cubicBezTo>
                  <a:cubicBezTo>
                    <a:pt x="636664" y="1211579"/>
                    <a:pt x="635711" y="1214437"/>
                    <a:pt x="633806" y="1211579"/>
                  </a:cubicBezTo>
                  <a:cubicBezTo>
                    <a:pt x="634759" y="1211579"/>
                    <a:pt x="635711" y="1208722"/>
                    <a:pt x="633806" y="1206817"/>
                  </a:cubicBezTo>
                  <a:cubicBezTo>
                    <a:pt x="629996" y="1209674"/>
                    <a:pt x="615709" y="1209674"/>
                    <a:pt x="609994" y="1213484"/>
                  </a:cubicBezTo>
                  <a:cubicBezTo>
                    <a:pt x="613804" y="1213484"/>
                    <a:pt x="620471" y="1211579"/>
                    <a:pt x="622376" y="1213484"/>
                  </a:cubicBezTo>
                  <a:lnTo>
                    <a:pt x="619026" y="1215159"/>
                  </a:lnTo>
                  <a:lnTo>
                    <a:pt x="611899" y="1215389"/>
                  </a:lnTo>
                  <a:cubicBezTo>
                    <a:pt x="614756" y="1213484"/>
                    <a:pt x="616661" y="1217294"/>
                    <a:pt x="621424" y="1216342"/>
                  </a:cubicBezTo>
                  <a:cubicBezTo>
                    <a:pt x="621424" y="1215389"/>
                    <a:pt x="619519" y="1215389"/>
                    <a:pt x="618566" y="1215389"/>
                  </a:cubicBezTo>
                  <a:lnTo>
                    <a:pt x="619026" y="1215159"/>
                  </a:lnTo>
                  <a:lnTo>
                    <a:pt x="641426" y="1214437"/>
                  </a:lnTo>
                  <a:cubicBezTo>
                    <a:pt x="646189" y="1213484"/>
                    <a:pt x="650951" y="1213484"/>
                    <a:pt x="655714" y="1212532"/>
                  </a:cubicBezTo>
                  <a:cubicBezTo>
                    <a:pt x="660476" y="1211579"/>
                    <a:pt x="664286" y="1210627"/>
                    <a:pt x="669049" y="1210627"/>
                  </a:cubicBezTo>
                  <a:cubicBezTo>
                    <a:pt x="668096" y="1204912"/>
                    <a:pt x="655714" y="1214437"/>
                    <a:pt x="650951" y="1210627"/>
                  </a:cubicBezTo>
                  <a:cubicBezTo>
                    <a:pt x="653809" y="1208722"/>
                    <a:pt x="664286" y="1211579"/>
                    <a:pt x="662381" y="1205864"/>
                  </a:cubicBezTo>
                  <a:cubicBezTo>
                    <a:pt x="653809" y="1206817"/>
                    <a:pt x="658571" y="1206817"/>
                    <a:pt x="653809" y="1205864"/>
                  </a:cubicBezTo>
                  <a:close/>
                  <a:moveTo>
                    <a:pt x="949084" y="1204912"/>
                  </a:moveTo>
                  <a:cubicBezTo>
                    <a:pt x="947179" y="1206817"/>
                    <a:pt x="945274" y="1208722"/>
                    <a:pt x="951941" y="1205864"/>
                  </a:cubicBezTo>
                  <a:cubicBezTo>
                    <a:pt x="953846" y="1206817"/>
                    <a:pt x="945274" y="1212532"/>
                    <a:pt x="941464" y="1213485"/>
                  </a:cubicBezTo>
                  <a:cubicBezTo>
                    <a:pt x="940511" y="1211579"/>
                    <a:pt x="950989" y="1205864"/>
                    <a:pt x="945274" y="1207770"/>
                  </a:cubicBezTo>
                  <a:cubicBezTo>
                    <a:pt x="945274" y="1205864"/>
                    <a:pt x="947179" y="1206817"/>
                    <a:pt x="949084" y="1204912"/>
                  </a:cubicBezTo>
                  <a:close/>
                  <a:moveTo>
                    <a:pt x="330187" y="1204767"/>
                  </a:moveTo>
                  <a:lnTo>
                    <a:pt x="333997" y="1206778"/>
                  </a:lnTo>
                  <a:lnTo>
                    <a:pt x="331864" y="1205864"/>
                  </a:lnTo>
                  <a:close/>
                  <a:moveTo>
                    <a:pt x="392824" y="1196578"/>
                  </a:moveTo>
                  <a:cubicBezTo>
                    <a:pt x="394491" y="1197054"/>
                    <a:pt x="396634" y="1198245"/>
                    <a:pt x="398539" y="1199198"/>
                  </a:cubicBezTo>
                  <a:cubicBezTo>
                    <a:pt x="398539" y="1200150"/>
                    <a:pt x="398539" y="1200150"/>
                    <a:pt x="399491" y="1201102"/>
                  </a:cubicBezTo>
                  <a:cubicBezTo>
                    <a:pt x="396634" y="1201102"/>
                    <a:pt x="394729" y="1199198"/>
                    <a:pt x="389966" y="1198245"/>
                  </a:cubicBezTo>
                  <a:cubicBezTo>
                    <a:pt x="389966" y="1196340"/>
                    <a:pt x="391157" y="1196102"/>
                    <a:pt x="392824" y="1196578"/>
                  </a:cubicBezTo>
                  <a:close/>
                  <a:moveTo>
                    <a:pt x="448069" y="1196339"/>
                  </a:moveTo>
                  <a:cubicBezTo>
                    <a:pt x="448069" y="1196339"/>
                    <a:pt x="449021" y="1197291"/>
                    <a:pt x="449021" y="1197291"/>
                  </a:cubicBezTo>
                  <a:cubicBezTo>
                    <a:pt x="449021" y="1198244"/>
                    <a:pt x="448069" y="1199197"/>
                    <a:pt x="448069" y="1198244"/>
                  </a:cubicBezTo>
                  <a:cubicBezTo>
                    <a:pt x="446164" y="1198244"/>
                    <a:pt x="446164" y="1197291"/>
                    <a:pt x="448069" y="1196339"/>
                  </a:cubicBezTo>
                  <a:close/>
                  <a:moveTo>
                    <a:pt x="398539" y="1195387"/>
                  </a:moveTo>
                  <a:cubicBezTo>
                    <a:pt x="399491" y="1194434"/>
                    <a:pt x="401396" y="1195387"/>
                    <a:pt x="403302" y="1196339"/>
                  </a:cubicBezTo>
                  <a:cubicBezTo>
                    <a:pt x="403302" y="1196339"/>
                    <a:pt x="404254" y="1196339"/>
                    <a:pt x="404254" y="1196339"/>
                  </a:cubicBezTo>
                  <a:cubicBezTo>
                    <a:pt x="405206" y="1196339"/>
                    <a:pt x="406159" y="1197292"/>
                    <a:pt x="407111" y="1198244"/>
                  </a:cubicBezTo>
                  <a:cubicBezTo>
                    <a:pt x="406159" y="1198244"/>
                    <a:pt x="405206" y="1199197"/>
                    <a:pt x="404254" y="1199197"/>
                  </a:cubicBezTo>
                  <a:cubicBezTo>
                    <a:pt x="403302" y="1199197"/>
                    <a:pt x="403302" y="1199197"/>
                    <a:pt x="403302" y="1198244"/>
                  </a:cubicBezTo>
                  <a:cubicBezTo>
                    <a:pt x="402349" y="1198244"/>
                    <a:pt x="400444" y="1198244"/>
                    <a:pt x="399491" y="1197292"/>
                  </a:cubicBezTo>
                  <a:cubicBezTo>
                    <a:pt x="399491" y="1196339"/>
                    <a:pt x="399491" y="1196339"/>
                    <a:pt x="398539" y="1195387"/>
                  </a:cubicBezTo>
                  <a:close/>
                  <a:moveTo>
                    <a:pt x="730009" y="1193482"/>
                  </a:moveTo>
                  <a:cubicBezTo>
                    <a:pt x="723341" y="1195387"/>
                    <a:pt x="716674" y="1197292"/>
                    <a:pt x="710959" y="1198244"/>
                  </a:cubicBezTo>
                  <a:cubicBezTo>
                    <a:pt x="704291" y="1199197"/>
                    <a:pt x="699529" y="1199197"/>
                    <a:pt x="693814" y="1200149"/>
                  </a:cubicBezTo>
                  <a:cubicBezTo>
                    <a:pt x="683336" y="1201102"/>
                    <a:pt x="673811" y="1203007"/>
                    <a:pt x="665239" y="1208722"/>
                  </a:cubicBezTo>
                  <a:cubicBezTo>
                    <a:pt x="668096" y="1208722"/>
                    <a:pt x="673811" y="1205864"/>
                    <a:pt x="674764" y="1207769"/>
                  </a:cubicBezTo>
                  <a:cubicBezTo>
                    <a:pt x="674764" y="1209674"/>
                    <a:pt x="673811" y="1210627"/>
                    <a:pt x="673811" y="1211579"/>
                  </a:cubicBezTo>
                  <a:cubicBezTo>
                    <a:pt x="676669" y="1211579"/>
                    <a:pt x="681431" y="1213484"/>
                    <a:pt x="682384" y="1210627"/>
                  </a:cubicBezTo>
                  <a:cubicBezTo>
                    <a:pt x="679526" y="1211579"/>
                    <a:pt x="674764" y="1208722"/>
                    <a:pt x="677621" y="1207769"/>
                  </a:cubicBezTo>
                  <a:cubicBezTo>
                    <a:pt x="685241" y="1206817"/>
                    <a:pt x="695719" y="1205864"/>
                    <a:pt x="705244" y="1203959"/>
                  </a:cubicBezTo>
                  <a:cubicBezTo>
                    <a:pt x="707149" y="1203959"/>
                    <a:pt x="710006" y="1203007"/>
                    <a:pt x="712864" y="1202054"/>
                  </a:cubicBezTo>
                  <a:cubicBezTo>
                    <a:pt x="714769" y="1201102"/>
                    <a:pt x="717626" y="1201102"/>
                    <a:pt x="719531" y="1200149"/>
                  </a:cubicBezTo>
                  <a:cubicBezTo>
                    <a:pt x="724294" y="1199197"/>
                    <a:pt x="728104" y="1197292"/>
                    <a:pt x="731914" y="1195387"/>
                  </a:cubicBezTo>
                  <a:cubicBezTo>
                    <a:pt x="730009" y="1195387"/>
                    <a:pt x="730009" y="1194434"/>
                    <a:pt x="730009" y="1193482"/>
                  </a:cubicBezTo>
                  <a:close/>
                  <a:moveTo>
                    <a:pt x="354367" y="1190982"/>
                  </a:moveTo>
                  <a:cubicBezTo>
                    <a:pt x="352581" y="1190148"/>
                    <a:pt x="350914" y="1189672"/>
                    <a:pt x="350914" y="1191577"/>
                  </a:cubicBezTo>
                  <a:cubicBezTo>
                    <a:pt x="354724" y="1193482"/>
                    <a:pt x="361391" y="1195387"/>
                    <a:pt x="358534" y="1192529"/>
                  </a:cubicBezTo>
                  <a:cubicBezTo>
                    <a:pt x="358058" y="1193006"/>
                    <a:pt x="356153" y="1191815"/>
                    <a:pt x="354367" y="1190982"/>
                  </a:cubicBezTo>
                  <a:close/>
                  <a:moveTo>
                    <a:pt x="379489" y="1188720"/>
                  </a:moveTo>
                  <a:cubicBezTo>
                    <a:pt x="379489" y="1188720"/>
                    <a:pt x="380441" y="1189672"/>
                    <a:pt x="380441" y="1189672"/>
                  </a:cubicBezTo>
                  <a:cubicBezTo>
                    <a:pt x="380441" y="1189672"/>
                    <a:pt x="379489" y="1190625"/>
                    <a:pt x="379489" y="1190625"/>
                  </a:cubicBezTo>
                  <a:cubicBezTo>
                    <a:pt x="379489" y="1190625"/>
                    <a:pt x="378536" y="1189672"/>
                    <a:pt x="378536" y="1189672"/>
                  </a:cubicBezTo>
                  <a:cubicBezTo>
                    <a:pt x="378536" y="1189672"/>
                    <a:pt x="378536" y="1189672"/>
                    <a:pt x="379489" y="1188720"/>
                  </a:cubicBezTo>
                  <a:close/>
                  <a:moveTo>
                    <a:pt x="913841" y="1186814"/>
                  </a:moveTo>
                  <a:cubicBezTo>
                    <a:pt x="910031" y="1190624"/>
                    <a:pt x="904316" y="1191577"/>
                    <a:pt x="904316" y="1195387"/>
                  </a:cubicBezTo>
                  <a:cubicBezTo>
                    <a:pt x="906221" y="1192529"/>
                    <a:pt x="913841" y="1189672"/>
                    <a:pt x="913841" y="1186814"/>
                  </a:cubicBezTo>
                  <a:close/>
                  <a:moveTo>
                    <a:pt x="944864" y="1185090"/>
                  </a:moveTo>
                  <a:lnTo>
                    <a:pt x="947179" y="1185862"/>
                  </a:lnTo>
                  <a:cubicBezTo>
                    <a:pt x="947179" y="1186814"/>
                    <a:pt x="946226" y="1186814"/>
                    <a:pt x="946226" y="1186814"/>
                  </a:cubicBezTo>
                  <a:cubicBezTo>
                    <a:pt x="943369" y="1192529"/>
                    <a:pt x="944321" y="1185862"/>
                    <a:pt x="939559" y="1188719"/>
                  </a:cubicBezTo>
                  <a:lnTo>
                    <a:pt x="941124" y="1187467"/>
                  </a:lnTo>
                  <a:close/>
                  <a:moveTo>
                    <a:pt x="452831" y="1184909"/>
                  </a:moveTo>
                  <a:cubicBezTo>
                    <a:pt x="456641" y="1184909"/>
                    <a:pt x="459499" y="1183957"/>
                    <a:pt x="465214" y="1185862"/>
                  </a:cubicBezTo>
                  <a:lnTo>
                    <a:pt x="464261" y="1187767"/>
                  </a:lnTo>
                  <a:cubicBezTo>
                    <a:pt x="461404" y="1188719"/>
                    <a:pt x="456641" y="1185862"/>
                    <a:pt x="452831" y="1184909"/>
                  </a:cubicBezTo>
                  <a:close/>
                  <a:moveTo>
                    <a:pt x="277056" y="1174714"/>
                  </a:moveTo>
                  <a:lnTo>
                    <a:pt x="284001" y="1179194"/>
                  </a:lnTo>
                  <a:cubicBezTo>
                    <a:pt x="286382" y="1180623"/>
                    <a:pt x="288525" y="1181575"/>
                    <a:pt x="289954" y="1181099"/>
                  </a:cubicBezTo>
                  <a:cubicBezTo>
                    <a:pt x="292811" y="1183004"/>
                    <a:pt x="290906" y="1185862"/>
                    <a:pt x="296621" y="1187767"/>
                  </a:cubicBezTo>
                  <a:cubicBezTo>
                    <a:pt x="297574" y="1188719"/>
                    <a:pt x="298526" y="1187767"/>
                    <a:pt x="299479" y="1188719"/>
                  </a:cubicBezTo>
                  <a:cubicBezTo>
                    <a:pt x="301384" y="1189672"/>
                    <a:pt x="298526" y="1184909"/>
                    <a:pt x="302336" y="1185862"/>
                  </a:cubicBezTo>
                  <a:cubicBezTo>
                    <a:pt x="305194" y="1186814"/>
                    <a:pt x="304241" y="1192529"/>
                    <a:pt x="307099" y="1189672"/>
                  </a:cubicBezTo>
                  <a:lnTo>
                    <a:pt x="330187" y="1204767"/>
                  </a:lnTo>
                  <a:lnTo>
                    <a:pt x="322339" y="1200625"/>
                  </a:lnTo>
                  <a:cubicBezTo>
                    <a:pt x="315433" y="1197768"/>
                    <a:pt x="308528" y="1195863"/>
                    <a:pt x="305194" y="1197292"/>
                  </a:cubicBezTo>
                  <a:cubicBezTo>
                    <a:pt x="302336" y="1195387"/>
                    <a:pt x="298526" y="1191577"/>
                    <a:pt x="296621" y="1193482"/>
                  </a:cubicBezTo>
                  <a:cubicBezTo>
                    <a:pt x="289954" y="1183957"/>
                    <a:pt x="273761" y="1180147"/>
                    <a:pt x="269951" y="1175384"/>
                  </a:cubicBezTo>
                  <a:cubicBezTo>
                    <a:pt x="271856" y="1175384"/>
                    <a:pt x="275666" y="1177289"/>
                    <a:pt x="277571" y="1177289"/>
                  </a:cubicBezTo>
                  <a:close/>
                  <a:moveTo>
                    <a:pt x="946226" y="1171574"/>
                  </a:moveTo>
                  <a:lnTo>
                    <a:pt x="941464" y="1174432"/>
                  </a:lnTo>
                  <a:cubicBezTo>
                    <a:pt x="942416" y="1176337"/>
                    <a:pt x="945274" y="1174432"/>
                    <a:pt x="947179" y="1173479"/>
                  </a:cubicBezTo>
                  <a:close/>
                  <a:moveTo>
                    <a:pt x="273966" y="1170758"/>
                  </a:moveTo>
                  <a:lnTo>
                    <a:pt x="276619" y="1172527"/>
                  </a:lnTo>
                  <a:lnTo>
                    <a:pt x="277056" y="1174714"/>
                  </a:lnTo>
                  <a:lnTo>
                    <a:pt x="276619" y="1174432"/>
                  </a:lnTo>
                  <a:close/>
                  <a:moveTo>
                    <a:pt x="953846" y="1163002"/>
                  </a:moveTo>
                  <a:cubicBezTo>
                    <a:pt x="950036" y="1164907"/>
                    <a:pt x="946226" y="1167764"/>
                    <a:pt x="947179" y="1169669"/>
                  </a:cubicBezTo>
                  <a:cubicBezTo>
                    <a:pt x="949084" y="1168717"/>
                    <a:pt x="951941" y="1166812"/>
                    <a:pt x="955751" y="1164907"/>
                  </a:cubicBezTo>
                  <a:close/>
                  <a:moveTo>
                    <a:pt x="262332" y="1163002"/>
                  </a:moveTo>
                  <a:lnTo>
                    <a:pt x="271976" y="1168003"/>
                  </a:lnTo>
                  <a:lnTo>
                    <a:pt x="273966" y="1170758"/>
                  </a:lnTo>
                  <a:close/>
                  <a:moveTo>
                    <a:pt x="262330" y="1163001"/>
                  </a:moveTo>
                  <a:lnTo>
                    <a:pt x="262332" y="1163002"/>
                  </a:lnTo>
                  <a:lnTo>
                    <a:pt x="262331" y="1163002"/>
                  </a:lnTo>
                  <a:close/>
                  <a:moveTo>
                    <a:pt x="380441" y="1162049"/>
                  </a:moveTo>
                  <a:cubicBezTo>
                    <a:pt x="381394" y="1162049"/>
                    <a:pt x="381394" y="1163002"/>
                    <a:pt x="382346" y="1163002"/>
                  </a:cubicBezTo>
                  <a:cubicBezTo>
                    <a:pt x="388061" y="1166812"/>
                    <a:pt x="391871" y="1169669"/>
                    <a:pt x="396634" y="1171574"/>
                  </a:cubicBezTo>
                  <a:cubicBezTo>
                    <a:pt x="409969" y="1174432"/>
                    <a:pt x="422351" y="1179194"/>
                    <a:pt x="433781" y="1184909"/>
                  </a:cubicBezTo>
                  <a:cubicBezTo>
                    <a:pt x="446164" y="1189672"/>
                    <a:pt x="458546" y="1194434"/>
                    <a:pt x="471881" y="1194434"/>
                  </a:cubicBezTo>
                  <a:cubicBezTo>
                    <a:pt x="471881" y="1189672"/>
                    <a:pt x="470929" y="1186814"/>
                    <a:pt x="471881" y="1183957"/>
                  </a:cubicBezTo>
                  <a:cubicBezTo>
                    <a:pt x="462356" y="1183004"/>
                    <a:pt x="447116" y="1178242"/>
                    <a:pt x="450926" y="1183957"/>
                  </a:cubicBezTo>
                  <a:cubicBezTo>
                    <a:pt x="441401" y="1184909"/>
                    <a:pt x="428066" y="1167764"/>
                    <a:pt x="418541" y="1172527"/>
                  </a:cubicBezTo>
                  <a:cubicBezTo>
                    <a:pt x="412826" y="1169669"/>
                    <a:pt x="407111" y="1167764"/>
                    <a:pt x="402349" y="1166812"/>
                  </a:cubicBezTo>
                  <a:cubicBezTo>
                    <a:pt x="397586" y="1164907"/>
                    <a:pt x="392824" y="1163954"/>
                    <a:pt x="387109" y="1163002"/>
                  </a:cubicBezTo>
                  <a:cubicBezTo>
                    <a:pt x="385204" y="1163002"/>
                    <a:pt x="382346" y="1163002"/>
                    <a:pt x="380441" y="1162049"/>
                  </a:cubicBezTo>
                  <a:close/>
                  <a:moveTo>
                    <a:pt x="352819" y="1157287"/>
                  </a:moveTo>
                  <a:lnTo>
                    <a:pt x="349612" y="1157701"/>
                  </a:lnTo>
                  <a:lnTo>
                    <a:pt x="353043" y="1158550"/>
                  </a:lnTo>
                  <a:close/>
                  <a:moveTo>
                    <a:pt x="963371" y="1148714"/>
                  </a:moveTo>
                  <a:cubicBezTo>
                    <a:pt x="957656" y="1153477"/>
                    <a:pt x="949084" y="1160144"/>
                    <a:pt x="940511" y="1165859"/>
                  </a:cubicBezTo>
                  <a:cubicBezTo>
                    <a:pt x="932891" y="1171574"/>
                    <a:pt x="926224" y="1177289"/>
                    <a:pt x="925271" y="1180147"/>
                  </a:cubicBezTo>
                  <a:cubicBezTo>
                    <a:pt x="929081" y="1176337"/>
                    <a:pt x="937654" y="1171574"/>
                    <a:pt x="945274" y="1165859"/>
                  </a:cubicBezTo>
                  <a:cubicBezTo>
                    <a:pt x="952894" y="1159192"/>
                    <a:pt x="960514" y="1153477"/>
                    <a:pt x="963371" y="1148714"/>
                  </a:cubicBezTo>
                  <a:close/>
                  <a:moveTo>
                    <a:pt x="1001028" y="1148452"/>
                  </a:moveTo>
                  <a:lnTo>
                    <a:pt x="1003614" y="1149191"/>
                  </a:lnTo>
                  <a:cubicBezTo>
                    <a:pt x="1004567" y="1150143"/>
                    <a:pt x="1004329" y="1151572"/>
                    <a:pt x="1001471" y="1153477"/>
                  </a:cubicBezTo>
                  <a:lnTo>
                    <a:pt x="999517" y="1149567"/>
                  </a:lnTo>
                  <a:close/>
                  <a:moveTo>
                    <a:pt x="1009091" y="1143952"/>
                  </a:moveTo>
                  <a:cubicBezTo>
                    <a:pt x="1009091" y="1144904"/>
                    <a:pt x="1009091" y="1145857"/>
                    <a:pt x="1009091" y="1146809"/>
                  </a:cubicBezTo>
                  <a:cubicBezTo>
                    <a:pt x="1007186" y="1147762"/>
                    <a:pt x="1004329" y="1148714"/>
                    <a:pt x="1006234" y="1146809"/>
                  </a:cubicBezTo>
                  <a:lnTo>
                    <a:pt x="1003254" y="1146809"/>
                  </a:lnTo>
                  <a:lnTo>
                    <a:pt x="1006118" y="1144695"/>
                  </a:lnTo>
                  <a:close/>
                  <a:moveTo>
                    <a:pt x="1034809" y="1128712"/>
                  </a:moveTo>
                  <a:cubicBezTo>
                    <a:pt x="1030999" y="1132522"/>
                    <a:pt x="1032904" y="1132522"/>
                    <a:pt x="1028141" y="1135379"/>
                  </a:cubicBezTo>
                  <a:cubicBezTo>
                    <a:pt x="1028141" y="1134427"/>
                    <a:pt x="1030999" y="1132522"/>
                    <a:pt x="1031951" y="1130617"/>
                  </a:cubicBezTo>
                  <a:cubicBezTo>
                    <a:pt x="1030999" y="1129664"/>
                    <a:pt x="1029094" y="1132522"/>
                    <a:pt x="1028141" y="1133474"/>
                  </a:cubicBezTo>
                  <a:cubicBezTo>
                    <a:pt x="1026236" y="1133474"/>
                    <a:pt x="1030046" y="1128712"/>
                    <a:pt x="1026236" y="1131569"/>
                  </a:cubicBezTo>
                  <a:cubicBezTo>
                    <a:pt x="1026236" y="1129664"/>
                    <a:pt x="1032904" y="1128712"/>
                    <a:pt x="1034809" y="1128712"/>
                  </a:cubicBezTo>
                  <a:close/>
                  <a:moveTo>
                    <a:pt x="1152919" y="1121092"/>
                  </a:moveTo>
                  <a:cubicBezTo>
                    <a:pt x="1155777" y="1123950"/>
                    <a:pt x="1151967" y="1129665"/>
                    <a:pt x="1147204" y="1136332"/>
                  </a:cubicBezTo>
                  <a:cubicBezTo>
                    <a:pt x="1148156" y="1129665"/>
                    <a:pt x="1148156" y="1129665"/>
                    <a:pt x="1148156" y="1127760"/>
                  </a:cubicBezTo>
                  <a:cubicBezTo>
                    <a:pt x="1146252" y="1126807"/>
                    <a:pt x="1151967" y="1122997"/>
                    <a:pt x="1152919" y="1121092"/>
                  </a:cubicBezTo>
                  <a:close/>
                  <a:moveTo>
                    <a:pt x="203276" y="1115377"/>
                  </a:moveTo>
                  <a:cubicBezTo>
                    <a:pt x="209944" y="1122044"/>
                    <a:pt x="220421" y="1129664"/>
                    <a:pt x="230899" y="1138237"/>
                  </a:cubicBezTo>
                  <a:lnTo>
                    <a:pt x="262330" y="1163001"/>
                  </a:lnTo>
                  <a:lnTo>
                    <a:pt x="250901" y="1155382"/>
                  </a:lnTo>
                  <a:cubicBezTo>
                    <a:pt x="243281" y="1148714"/>
                    <a:pt x="235661" y="1142047"/>
                    <a:pt x="227089" y="1138237"/>
                  </a:cubicBezTo>
                  <a:cubicBezTo>
                    <a:pt x="219469" y="1127759"/>
                    <a:pt x="213754" y="1126807"/>
                    <a:pt x="203276" y="1115377"/>
                  </a:cubicBezTo>
                  <a:close/>
                  <a:moveTo>
                    <a:pt x="351867" y="1112520"/>
                  </a:moveTo>
                  <a:cubicBezTo>
                    <a:pt x="350914" y="1114424"/>
                    <a:pt x="352105" y="1115615"/>
                    <a:pt x="353891" y="1116448"/>
                  </a:cubicBezTo>
                  <a:lnTo>
                    <a:pt x="359261" y="1118163"/>
                  </a:lnTo>
                  <a:lnTo>
                    <a:pt x="362344" y="1117282"/>
                  </a:lnTo>
                  <a:lnTo>
                    <a:pt x="360705" y="1115643"/>
                  </a:lnTo>
                  <a:lnTo>
                    <a:pt x="359487" y="1115735"/>
                  </a:lnTo>
                  <a:cubicBezTo>
                    <a:pt x="357106" y="1114425"/>
                    <a:pt x="354248" y="1112520"/>
                    <a:pt x="351867" y="1112520"/>
                  </a:cubicBezTo>
                  <a:close/>
                  <a:moveTo>
                    <a:pt x="297574" y="1109662"/>
                  </a:moveTo>
                  <a:lnTo>
                    <a:pt x="297607" y="1109737"/>
                  </a:lnTo>
                  <a:lnTo>
                    <a:pt x="297534" y="1109677"/>
                  </a:lnTo>
                  <a:close/>
                  <a:moveTo>
                    <a:pt x="380441" y="1107757"/>
                  </a:moveTo>
                  <a:cubicBezTo>
                    <a:pt x="380441" y="1107757"/>
                    <a:pt x="381394" y="1108709"/>
                    <a:pt x="383299" y="1108709"/>
                  </a:cubicBezTo>
                  <a:cubicBezTo>
                    <a:pt x="383299" y="1107757"/>
                    <a:pt x="383299" y="1107757"/>
                    <a:pt x="383299" y="1107757"/>
                  </a:cubicBezTo>
                  <a:cubicBezTo>
                    <a:pt x="382346" y="1107757"/>
                    <a:pt x="382346" y="1107757"/>
                    <a:pt x="381394" y="1107757"/>
                  </a:cubicBezTo>
                  <a:cubicBezTo>
                    <a:pt x="380441" y="1107757"/>
                    <a:pt x="380441" y="1107757"/>
                    <a:pt x="380441" y="1107757"/>
                  </a:cubicBezTo>
                  <a:close/>
                  <a:moveTo>
                    <a:pt x="292811" y="1105852"/>
                  </a:moveTo>
                  <a:lnTo>
                    <a:pt x="297534" y="1109677"/>
                  </a:lnTo>
                  <a:lnTo>
                    <a:pt x="296621" y="1110019"/>
                  </a:lnTo>
                  <a:cubicBezTo>
                    <a:pt x="296859" y="1110853"/>
                    <a:pt x="297098" y="1112043"/>
                    <a:pt x="295669" y="1112519"/>
                  </a:cubicBezTo>
                  <a:cubicBezTo>
                    <a:pt x="286144" y="1106804"/>
                    <a:pt x="297574" y="1109662"/>
                    <a:pt x="292811" y="1105852"/>
                  </a:cubicBezTo>
                  <a:close/>
                  <a:moveTo>
                    <a:pt x="198514" y="1103947"/>
                  </a:moveTo>
                  <a:cubicBezTo>
                    <a:pt x="202324" y="1105852"/>
                    <a:pt x="199466" y="1107757"/>
                    <a:pt x="203276" y="1109662"/>
                  </a:cubicBezTo>
                  <a:cubicBezTo>
                    <a:pt x="200419" y="1109662"/>
                    <a:pt x="194704" y="1105852"/>
                    <a:pt x="198514" y="1103947"/>
                  </a:cubicBezTo>
                  <a:close/>
                  <a:moveTo>
                    <a:pt x="309956" y="1101089"/>
                  </a:moveTo>
                  <a:cubicBezTo>
                    <a:pt x="309956" y="1101089"/>
                    <a:pt x="310909" y="1102041"/>
                    <a:pt x="310909" y="1102041"/>
                  </a:cubicBezTo>
                  <a:cubicBezTo>
                    <a:pt x="310909" y="1102041"/>
                    <a:pt x="310909" y="1102994"/>
                    <a:pt x="310909" y="1102994"/>
                  </a:cubicBezTo>
                  <a:cubicBezTo>
                    <a:pt x="309956" y="1103947"/>
                    <a:pt x="309956" y="1103947"/>
                    <a:pt x="309004" y="1102041"/>
                  </a:cubicBezTo>
                  <a:cubicBezTo>
                    <a:pt x="309004" y="1102041"/>
                    <a:pt x="309956" y="1101089"/>
                    <a:pt x="309956" y="1101089"/>
                  </a:cubicBezTo>
                  <a:close/>
                  <a:moveTo>
                    <a:pt x="1070051" y="1091564"/>
                  </a:moveTo>
                  <a:cubicBezTo>
                    <a:pt x="1071004" y="1091564"/>
                    <a:pt x="1065289" y="1095374"/>
                    <a:pt x="1064336" y="1098232"/>
                  </a:cubicBezTo>
                  <a:cubicBezTo>
                    <a:pt x="1065289" y="1094422"/>
                    <a:pt x="1062431" y="1097279"/>
                    <a:pt x="1059574" y="1101089"/>
                  </a:cubicBezTo>
                  <a:cubicBezTo>
                    <a:pt x="1058621" y="1097279"/>
                    <a:pt x="1066241" y="1094422"/>
                    <a:pt x="1070051" y="1091564"/>
                  </a:cubicBezTo>
                  <a:close/>
                  <a:moveTo>
                    <a:pt x="1055764" y="1088707"/>
                  </a:moveTo>
                  <a:cubicBezTo>
                    <a:pt x="1054811" y="1090612"/>
                    <a:pt x="1050049" y="1094422"/>
                    <a:pt x="1052906" y="1096327"/>
                  </a:cubicBezTo>
                  <a:lnTo>
                    <a:pt x="1057669" y="1090612"/>
                  </a:lnTo>
                  <a:close/>
                  <a:moveTo>
                    <a:pt x="285826" y="1082674"/>
                  </a:moveTo>
                  <a:lnTo>
                    <a:pt x="286144" y="1082992"/>
                  </a:lnTo>
                  <a:cubicBezTo>
                    <a:pt x="286144" y="1082992"/>
                    <a:pt x="286144" y="1083944"/>
                    <a:pt x="286144" y="1083944"/>
                  </a:cubicBezTo>
                  <a:lnTo>
                    <a:pt x="285668" y="1083468"/>
                  </a:lnTo>
                  <a:close/>
                  <a:moveTo>
                    <a:pt x="249949" y="1082039"/>
                  </a:moveTo>
                  <a:cubicBezTo>
                    <a:pt x="249949" y="1082039"/>
                    <a:pt x="250902" y="1082991"/>
                    <a:pt x="250902" y="1082991"/>
                  </a:cubicBezTo>
                  <a:cubicBezTo>
                    <a:pt x="250902" y="1082991"/>
                    <a:pt x="249949" y="1083944"/>
                    <a:pt x="249949" y="1083944"/>
                  </a:cubicBezTo>
                  <a:cubicBezTo>
                    <a:pt x="248997" y="1083944"/>
                    <a:pt x="248997" y="1083944"/>
                    <a:pt x="248997" y="1083944"/>
                  </a:cubicBezTo>
                  <a:cubicBezTo>
                    <a:pt x="248997" y="1082991"/>
                    <a:pt x="249949" y="1082991"/>
                    <a:pt x="249949" y="1082039"/>
                  </a:cubicBezTo>
                  <a:close/>
                  <a:moveTo>
                    <a:pt x="304241" y="1073467"/>
                  </a:moveTo>
                  <a:cubicBezTo>
                    <a:pt x="303289" y="1073467"/>
                    <a:pt x="303289" y="1074419"/>
                    <a:pt x="303289" y="1074419"/>
                  </a:cubicBezTo>
                  <a:cubicBezTo>
                    <a:pt x="302336" y="1074419"/>
                    <a:pt x="302336" y="1075372"/>
                    <a:pt x="302336" y="1075372"/>
                  </a:cubicBezTo>
                  <a:cubicBezTo>
                    <a:pt x="302336" y="1076324"/>
                    <a:pt x="303289" y="1076324"/>
                    <a:pt x="303289" y="1076324"/>
                  </a:cubicBezTo>
                  <a:cubicBezTo>
                    <a:pt x="303289" y="1076324"/>
                    <a:pt x="304241" y="1075372"/>
                    <a:pt x="304241" y="1075372"/>
                  </a:cubicBezTo>
                  <a:cubicBezTo>
                    <a:pt x="304241" y="1075372"/>
                    <a:pt x="303289" y="1074419"/>
                    <a:pt x="304241" y="1073467"/>
                  </a:cubicBezTo>
                  <a:close/>
                  <a:moveTo>
                    <a:pt x="140412" y="1070610"/>
                  </a:moveTo>
                  <a:cubicBezTo>
                    <a:pt x="143269" y="1071562"/>
                    <a:pt x="152794" y="1082992"/>
                    <a:pt x="148984" y="1082040"/>
                  </a:cubicBezTo>
                  <a:cubicBezTo>
                    <a:pt x="152794" y="1085850"/>
                    <a:pt x="156604" y="1088708"/>
                    <a:pt x="158509" y="1091565"/>
                  </a:cubicBezTo>
                  <a:cubicBezTo>
                    <a:pt x="156604" y="1094423"/>
                    <a:pt x="147079" y="1082992"/>
                    <a:pt x="147079" y="1081087"/>
                  </a:cubicBezTo>
                  <a:cubicBezTo>
                    <a:pt x="144222" y="1078230"/>
                    <a:pt x="142317" y="1081087"/>
                    <a:pt x="140412" y="1081087"/>
                  </a:cubicBezTo>
                  <a:cubicBezTo>
                    <a:pt x="138507" y="1077277"/>
                    <a:pt x="140412" y="1074420"/>
                    <a:pt x="140412" y="1070610"/>
                  </a:cubicBezTo>
                  <a:close/>
                  <a:moveTo>
                    <a:pt x="1101484" y="1063942"/>
                  </a:moveTo>
                  <a:cubicBezTo>
                    <a:pt x="1104341" y="1062989"/>
                    <a:pt x="1092912" y="1070609"/>
                    <a:pt x="1091959" y="1074419"/>
                  </a:cubicBezTo>
                  <a:cubicBezTo>
                    <a:pt x="1092912" y="1069657"/>
                    <a:pt x="1087196" y="1074419"/>
                    <a:pt x="1084339" y="1076324"/>
                  </a:cubicBezTo>
                  <a:cubicBezTo>
                    <a:pt x="1084339" y="1071562"/>
                    <a:pt x="1089102" y="1069657"/>
                    <a:pt x="1092912" y="1064894"/>
                  </a:cubicBezTo>
                  <a:cubicBezTo>
                    <a:pt x="1090054" y="1071562"/>
                    <a:pt x="1097674" y="1064894"/>
                    <a:pt x="1101484" y="1063942"/>
                  </a:cubicBezTo>
                  <a:close/>
                  <a:moveTo>
                    <a:pt x="1063384" y="1063942"/>
                  </a:moveTo>
                  <a:cubicBezTo>
                    <a:pt x="1059574" y="1065847"/>
                    <a:pt x="1055764" y="1069657"/>
                    <a:pt x="1051954" y="1072514"/>
                  </a:cubicBezTo>
                  <a:cubicBezTo>
                    <a:pt x="1052906" y="1073467"/>
                    <a:pt x="1054811" y="1072514"/>
                    <a:pt x="1055764" y="1073467"/>
                  </a:cubicBezTo>
                  <a:cubicBezTo>
                    <a:pt x="1059574" y="1068704"/>
                    <a:pt x="1065289" y="1066799"/>
                    <a:pt x="1063384" y="1063942"/>
                  </a:cubicBezTo>
                  <a:close/>
                  <a:moveTo>
                    <a:pt x="1084339" y="1059179"/>
                  </a:moveTo>
                  <a:cubicBezTo>
                    <a:pt x="1083863" y="1062513"/>
                    <a:pt x="1081481" y="1066561"/>
                    <a:pt x="1078505" y="1070014"/>
                  </a:cubicBezTo>
                  <a:lnTo>
                    <a:pt x="1073035" y="1074238"/>
                  </a:lnTo>
                  <a:lnTo>
                    <a:pt x="1073504" y="1070014"/>
                  </a:lnTo>
                  <a:lnTo>
                    <a:pt x="1076243" y="1067275"/>
                  </a:lnTo>
                  <a:lnTo>
                    <a:pt x="1081481" y="1063942"/>
                  </a:lnTo>
                  <a:lnTo>
                    <a:pt x="1080162" y="1063356"/>
                  </a:lnTo>
                  <a:close/>
                  <a:moveTo>
                    <a:pt x="1070051" y="1054417"/>
                  </a:moveTo>
                  <a:cubicBezTo>
                    <a:pt x="1067194" y="1058227"/>
                    <a:pt x="1066241" y="1062037"/>
                    <a:pt x="1066241" y="1062989"/>
                  </a:cubicBezTo>
                  <a:cubicBezTo>
                    <a:pt x="1069099" y="1062037"/>
                    <a:pt x="1074814" y="1056322"/>
                    <a:pt x="1072909" y="1054417"/>
                  </a:cubicBezTo>
                  <a:cubicBezTo>
                    <a:pt x="1071956" y="1056322"/>
                    <a:pt x="1071004" y="1055369"/>
                    <a:pt x="1070051" y="1054417"/>
                  </a:cubicBezTo>
                  <a:close/>
                  <a:moveTo>
                    <a:pt x="1091664" y="1052280"/>
                  </a:moveTo>
                  <a:lnTo>
                    <a:pt x="1089101" y="1056322"/>
                  </a:lnTo>
                  <a:lnTo>
                    <a:pt x="1088977" y="1055701"/>
                  </a:lnTo>
                  <a:close/>
                  <a:moveTo>
                    <a:pt x="1088149" y="1051559"/>
                  </a:moveTo>
                  <a:lnTo>
                    <a:pt x="1088977" y="1055701"/>
                  </a:lnTo>
                  <a:lnTo>
                    <a:pt x="1086244" y="1059179"/>
                  </a:lnTo>
                  <a:lnTo>
                    <a:pt x="1083613" y="1056549"/>
                  </a:lnTo>
                  <a:close/>
                  <a:moveTo>
                    <a:pt x="1097946" y="1041294"/>
                  </a:moveTo>
                  <a:lnTo>
                    <a:pt x="1096721" y="1045844"/>
                  </a:lnTo>
                  <a:lnTo>
                    <a:pt x="1091664" y="1052280"/>
                  </a:lnTo>
                  <a:lnTo>
                    <a:pt x="1092197" y="1051440"/>
                  </a:lnTo>
                  <a:cubicBezTo>
                    <a:pt x="1093388" y="1050130"/>
                    <a:pt x="1094340" y="1049178"/>
                    <a:pt x="1093864" y="1048702"/>
                  </a:cubicBezTo>
                  <a:cubicBezTo>
                    <a:pt x="1091959" y="1050607"/>
                    <a:pt x="1091006" y="1050607"/>
                    <a:pt x="1089101" y="1050607"/>
                  </a:cubicBezTo>
                  <a:lnTo>
                    <a:pt x="1093567" y="1043462"/>
                  </a:lnTo>
                  <a:lnTo>
                    <a:pt x="1093908" y="1043031"/>
                  </a:lnTo>
                  <a:lnTo>
                    <a:pt x="1095769" y="1044892"/>
                  </a:lnTo>
                  <a:close/>
                  <a:moveTo>
                    <a:pt x="220421" y="1028699"/>
                  </a:moveTo>
                  <a:cubicBezTo>
                    <a:pt x="215659" y="1035367"/>
                    <a:pt x="212801" y="1041082"/>
                    <a:pt x="210896" y="1048702"/>
                  </a:cubicBezTo>
                  <a:cubicBezTo>
                    <a:pt x="209944" y="1048702"/>
                    <a:pt x="211849" y="1050607"/>
                    <a:pt x="212801" y="1050607"/>
                  </a:cubicBezTo>
                  <a:cubicBezTo>
                    <a:pt x="213754" y="1050607"/>
                    <a:pt x="215659" y="1049654"/>
                    <a:pt x="215659" y="1049654"/>
                  </a:cubicBezTo>
                  <a:cubicBezTo>
                    <a:pt x="215659" y="1042034"/>
                    <a:pt x="221374" y="1037272"/>
                    <a:pt x="224231" y="1031557"/>
                  </a:cubicBezTo>
                  <a:cubicBezTo>
                    <a:pt x="224231" y="1030604"/>
                    <a:pt x="224231" y="1030604"/>
                    <a:pt x="225184" y="1029652"/>
                  </a:cubicBezTo>
                  <a:cubicBezTo>
                    <a:pt x="225184" y="1029652"/>
                    <a:pt x="224231" y="1028699"/>
                    <a:pt x="224231" y="1028699"/>
                  </a:cubicBezTo>
                  <a:cubicBezTo>
                    <a:pt x="222326" y="1028699"/>
                    <a:pt x="220421" y="1027747"/>
                    <a:pt x="220421" y="1028699"/>
                  </a:cubicBezTo>
                  <a:close/>
                  <a:moveTo>
                    <a:pt x="210896" y="1021079"/>
                  </a:moveTo>
                  <a:cubicBezTo>
                    <a:pt x="208991" y="1022984"/>
                    <a:pt x="208991" y="1024889"/>
                    <a:pt x="208991" y="1027747"/>
                  </a:cubicBezTo>
                  <a:cubicBezTo>
                    <a:pt x="208039" y="1028699"/>
                    <a:pt x="207086" y="1028699"/>
                    <a:pt x="207086" y="1029652"/>
                  </a:cubicBezTo>
                  <a:cubicBezTo>
                    <a:pt x="207086" y="1029652"/>
                    <a:pt x="207086" y="1030604"/>
                    <a:pt x="207086" y="1030604"/>
                  </a:cubicBezTo>
                  <a:cubicBezTo>
                    <a:pt x="208991" y="1030604"/>
                    <a:pt x="208991" y="1028699"/>
                    <a:pt x="208991" y="1027747"/>
                  </a:cubicBezTo>
                  <a:cubicBezTo>
                    <a:pt x="211849" y="1027747"/>
                    <a:pt x="213754" y="1025842"/>
                    <a:pt x="214706" y="1023937"/>
                  </a:cubicBezTo>
                  <a:cubicBezTo>
                    <a:pt x="215659" y="1022984"/>
                    <a:pt x="215659" y="1022032"/>
                    <a:pt x="215659" y="1021079"/>
                  </a:cubicBezTo>
                  <a:cubicBezTo>
                    <a:pt x="215659" y="1020127"/>
                    <a:pt x="211849" y="1020127"/>
                    <a:pt x="210896" y="1021079"/>
                  </a:cubicBezTo>
                  <a:close/>
                  <a:moveTo>
                    <a:pt x="201371" y="1016317"/>
                  </a:moveTo>
                  <a:cubicBezTo>
                    <a:pt x="200419" y="1016317"/>
                    <a:pt x="199466" y="1017269"/>
                    <a:pt x="198514" y="1018222"/>
                  </a:cubicBezTo>
                  <a:cubicBezTo>
                    <a:pt x="199466" y="1019174"/>
                    <a:pt x="200419" y="1019174"/>
                    <a:pt x="201371" y="1020127"/>
                  </a:cubicBezTo>
                  <a:cubicBezTo>
                    <a:pt x="202324" y="1019174"/>
                    <a:pt x="203276" y="1019174"/>
                    <a:pt x="204229" y="1018222"/>
                  </a:cubicBezTo>
                  <a:cubicBezTo>
                    <a:pt x="203276" y="1017269"/>
                    <a:pt x="202324" y="1016317"/>
                    <a:pt x="201371" y="1016317"/>
                  </a:cubicBezTo>
                  <a:close/>
                  <a:moveTo>
                    <a:pt x="1134821" y="1009650"/>
                  </a:moveTo>
                  <a:cubicBezTo>
                    <a:pt x="1135774" y="1010602"/>
                    <a:pt x="1131011" y="1015365"/>
                    <a:pt x="1131964" y="1016317"/>
                  </a:cubicBezTo>
                  <a:cubicBezTo>
                    <a:pt x="1132916" y="1016317"/>
                    <a:pt x="1134821" y="1014413"/>
                    <a:pt x="1135774" y="1013460"/>
                  </a:cubicBezTo>
                  <a:cubicBezTo>
                    <a:pt x="1135774" y="1017270"/>
                    <a:pt x="1130058" y="1020127"/>
                    <a:pt x="1129106" y="1017270"/>
                  </a:cubicBezTo>
                  <a:cubicBezTo>
                    <a:pt x="1132916" y="1013460"/>
                    <a:pt x="1131964" y="1011555"/>
                    <a:pt x="1134821" y="1009650"/>
                  </a:cubicBezTo>
                  <a:close/>
                  <a:moveTo>
                    <a:pt x="184226" y="1003934"/>
                  </a:moveTo>
                  <a:cubicBezTo>
                    <a:pt x="184226" y="1003934"/>
                    <a:pt x="184226" y="1004887"/>
                    <a:pt x="184226" y="1004887"/>
                  </a:cubicBezTo>
                  <a:lnTo>
                    <a:pt x="185043" y="1005159"/>
                  </a:lnTo>
                  <a:lnTo>
                    <a:pt x="186131" y="1006792"/>
                  </a:lnTo>
                  <a:lnTo>
                    <a:pt x="187084" y="1007507"/>
                  </a:lnTo>
                  <a:lnTo>
                    <a:pt x="187084" y="1010602"/>
                  </a:lnTo>
                  <a:cubicBezTo>
                    <a:pt x="187084" y="1010602"/>
                    <a:pt x="188036" y="1011554"/>
                    <a:pt x="188036" y="1011554"/>
                  </a:cubicBezTo>
                  <a:cubicBezTo>
                    <a:pt x="188989" y="1011554"/>
                    <a:pt x="189941" y="1010602"/>
                    <a:pt x="189941" y="1009649"/>
                  </a:cubicBezTo>
                  <a:lnTo>
                    <a:pt x="187084" y="1007507"/>
                  </a:lnTo>
                  <a:lnTo>
                    <a:pt x="187084" y="1005839"/>
                  </a:lnTo>
                  <a:lnTo>
                    <a:pt x="185043" y="1005159"/>
                  </a:lnTo>
                  <a:close/>
                  <a:moveTo>
                    <a:pt x="1148632" y="987385"/>
                  </a:moveTo>
                  <a:cubicBezTo>
                    <a:pt x="1150061" y="986789"/>
                    <a:pt x="1151014" y="987266"/>
                    <a:pt x="1150061" y="989647"/>
                  </a:cubicBezTo>
                  <a:cubicBezTo>
                    <a:pt x="1151014" y="989647"/>
                    <a:pt x="1147204" y="989647"/>
                    <a:pt x="1144346" y="991552"/>
                  </a:cubicBezTo>
                  <a:cubicBezTo>
                    <a:pt x="1145299" y="989647"/>
                    <a:pt x="1147204" y="987980"/>
                    <a:pt x="1148632" y="987385"/>
                  </a:cubicBezTo>
                  <a:close/>
                  <a:moveTo>
                    <a:pt x="1167206" y="964882"/>
                  </a:moveTo>
                  <a:cubicBezTo>
                    <a:pt x="1165301" y="964882"/>
                    <a:pt x="1163396" y="969644"/>
                    <a:pt x="1160539" y="973454"/>
                  </a:cubicBezTo>
                  <a:cubicBezTo>
                    <a:pt x="1159586" y="972502"/>
                    <a:pt x="1157681" y="973454"/>
                    <a:pt x="1156729" y="975359"/>
                  </a:cubicBezTo>
                  <a:cubicBezTo>
                    <a:pt x="1154824" y="974407"/>
                    <a:pt x="1156729" y="971549"/>
                    <a:pt x="1159586" y="967739"/>
                  </a:cubicBezTo>
                  <a:cubicBezTo>
                    <a:pt x="1159586" y="970597"/>
                    <a:pt x="1161491" y="967739"/>
                    <a:pt x="1161491" y="970597"/>
                  </a:cubicBezTo>
                  <a:cubicBezTo>
                    <a:pt x="1163396" y="967739"/>
                    <a:pt x="1165301" y="962024"/>
                    <a:pt x="1167206" y="964882"/>
                  </a:cubicBezTo>
                  <a:close/>
                  <a:moveTo>
                    <a:pt x="100406" y="960120"/>
                  </a:moveTo>
                  <a:cubicBezTo>
                    <a:pt x="101359" y="962025"/>
                    <a:pt x="102311" y="962977"/>
                    <a:pt x="102311" y="964883"/>
                  </a:cubicBezTo>
                  <a:cubicBezTo>
                    <a:pt x="102311" y="964883"/>
                    <a:pt x="101359" y="965835"/>
                    <a:pt x="100406" y="965835"/>
                  </a:cubicBezTo>
                  <a:cubicBezTo>
                    <a:pt x="98501" y="963930"/>
                    <a:pt x="98501" y="962977"/>
                    <a:pt x="99454" y="961072"/>
                  </a:cubicBezTo>
                  <a:cubicBezTo>
                    <a:pt x="99454" y="961072"/>
                    <a:pt x="100406" y="960120"/>
                    <a:pt x="100406" y="960120"/>
                  </a:cubicBezTo>
                  <a:close/>
                  <a:moveTo>
                    <a:pt x="173749" y="956309"/>
                  </a:moveTo>
                  <a:cubicBezTo>
                    <a:pt x="173749" y="956309"/>
                    <a:pt x="172796" y="957262"/>
                    <a:pt x="172796" y="957262"/>
                  </a:cubicBezTo>
                  <a:cubicBezTo>
                    <a:pt x="171844" y="957262"/>
                    <a:pt x="171844" y="957262"/>
                    <a:pt x="171844" y="958214"/>
                  </a:cubicBezTo>
                  <a:cubicBezTo>
                    <a:pt x="171844" y="959167"/>
                    <a:pt x="171844" y="961072"/>
                    <a:pt x="172796" y="961072"/>
                  </a:cubicBezTo>
                  <a:cubicBezTo>
                    <a:pt x="174701" y="962024"/>
                    <a:pt x="174701" y="960119"/>
                    <a:pt x="174701" y="959167"/>
                  </a:cubicBezTo>
                  <a:cubicBezTo>
                    <a:pt x="174701" y="958214"/>
                    <a:pt x="174701" y="957262"/>
                    <a:pt x="173749" y="956309"/>
                  </a:cubicBezTo>
                  <a:close/>
                  <a:moveTo>
                    <a:pt x="134697" y="948690"/>
                  </a:moveTo>
                  <a:cubicBezTo>
                    <a:pt x="136601" y="946785"/>
                    <a:pt x="137554" y="949642"/>
                    <a:pt x="138507" y="950595"/>
                  </a:cubicBezTo>
                  <a:cubicBezTo>
                    <a:pt x="142317" y="956310"/>
                    <a:pt x="141364" y="960120"/>
                    <a:pt x="134697" y="962977"/>
                  </a:cubicBezTo>
                  <a:cubicBezTo>
                    <a:pt x="133744" y="963930"/>
                    <a:pt x="131839" y="964882"/>
                    <a:pt x="130887" y="965835"/>
                  </a:cubicBezTo>
                  <a:cubicBezTo>
                    <a:pt x="130887" y="964882"/>
                    <a:pt x="129934" y="964882"/>
                    <a:pt x="129934" y="963930"/>
                  </a:cubicBezTo>
                  <a:cubicBezTo>
                    <a:pt x="129934" y="960120"/>
                    <a:pt x="133744" y="957262"/>
                    <a:pt x="130887" y="952500"/>
                  </a:cubicBezTo>
                  <a:cubicBezTo>
                    <a:pt x="130887" y="952500"/>
                    <a:pt x="132792" y="949642"/>
                    <a:pt x="134697" y="948690"/>
                  </a:cubicBezTo>
                  <a:close/>
                  <a:moveTo>
                    <a:pt x="84214" y="940117"/>
                  </a:moveTo>
                  <a:cubicBezTo>
                    <a:pt x="87071" y="941069"/>
                    <a:pt x="90881" y="944879"/>
                    <a:pt x="90881" y="946784"/>
                  </a:cubicBezTo>
                  <a:cubicBezTo>
                    <a:pt x="89929" y="948689"/>
                    <a:pt x="85166" y="951547"/>
                    <a:pt x="83261" y="951547"/>
                  </a:cubicBezTo>
                  <a:cubicBezTo>
                    <a:pt x="80404" y="950594"/>
                    <a:pt x="79451" y="948689"/>
                    <a:pt x="79451" y="943927"/>
                  </a:cubicBezTo>
                  <a:cubicBezTo>
                    <a:pt x="79451" y="941069"/>
                    <a:pt x="82309" y="939164"/>
                    <a:pt x="84214" y="940117"/>
                  </a:cubicBezTo>
                  <a:close/>
                  <a:moveTo>
                    <a:pt x="1159586" y="938212"/>
                  </a:moveTo>
                  <a:lnTo>
                    <a:pt x="1157248" y="944446"/>
                  </a:lnTo>
                  <a:lnTo>
                    <a:pt x="1156051" y="943249"/>
                  </a:lnTo>
                  <a:close/>
                  <a:moveTo>
                    <a:pt x="119457" y="925829"/>
                  </a:moveTo>
                  <a:cubicBezTo>
                    <a:pt x="119457" y="925829"/>
                    <a:pt x="120409" y="926782"/>
                    <a:pt x="120409" y="926782"/>
                  </a:cubicBezTo>
                  <a:cubicBezTo>
                    <a:pt x="121362" y="927734"/>
                    <a:pt x="122314" y="929639"/>
                    <a:pt x="123267" y="931544"/>
                  </a:cubicBezTo>
                  <a:cubicBezTo>
                    <a:pt x="126124" y="937259"/>
                    <a:pt x="126124" y="938212"/>
                    <a:pt x="121362" y="942022"/>
                  </a:cubicBezTo>
                  <a:cubicBezTo>
                    <a:pt x="120409" y="942022"/>
                    <a:pt x="119457" y="942974"/>
                    <a:pt x="119457" y="942974"/>
                  </a:cubicBezTo>
                  <a:cubicBezTo>
                    <a:pt x="119457" y="942022"/>
                    <a:pt x="118504" y="942022"/>
                    <a:pt x="118504" y="941069"/>
                  </a:cubicBezTo>
                  <a:cubicBezTo>
                    <a:pt x="118504" y="936307"/>
                    <a:pt x="118504" y="931544"/>
                    <a:pt x="118504" y="926782"/>
                  </a:cubicBezTo>
                  <a:cubicBezTo>
                    <a:pt x="118504" y="926782"/>
                    <a:pt x="119457" y="925829"/>
                    <a:pt x="119457" y="925829"/>
                  </a:cubicBezTo>
                  <a:close/>
                  <a:moveTo>
                    <a:pt x="1169111" y="922019"/>
                  </a:moveTo>
                  <a:lnTo>
                    <a:pt x="1168019" y="924859"/>
                  </a:lnTo>
                  <a:lnTo>
                    <a:pt x="1167321" y="924768"/>
                  </a:lnTo>
                  <a:close/>
                  <a:moveTo>
                    <a:pt x="65164" y="905827"/>
                  </a:moveTo>
                  <a:cubicBezTo>
                    <a:pt x="69926" y="904875"/>
                    <a:pt x="73736" y="908685"/>
                    <a:pt x="74689" y="912495"/>
                  </a:cubicBezTo>
                  <a:cubicBezTo>
                    <a:pt x="76594" y="915352"/>
                    <a:pt x="76594" y="919162"/>
                    <a:pt x="79451" y="922972"/>
                  </a:cubicBezTo>
                  <a:cubicBezTo>
                    <a:pt x="82309" y="926782"/>
                    <a:pt x="76594" y="932497"/>
                    <a:pt x="71831" y="932497"/>
                  </a:cubicBezTo>
                  <a:cubicBezTo>
                    <a:pt x="70879" y="932497"/>
                    <a:pt x="68974" y="931545"/>
                    <a:pt x="68974" y="930592"/>
                  </a:cubicBezTo>
                  <a:cubicBezTo>
                    <a:pt x="68974" y="927735"/>
                    <a:pt x="68974" y="924877"/>
                    <a:pt x="68974" y="922972"/>
                  </a:cubicBezTo>
                  <a:cubicBezTo>
                    <a:pt x="69926" y="917257"/>
                    <a:pt x="67069" y="913447"/>
                    <a:pt x="63258" y="909637"/>
                  </a:cubicBezTo>
                  <a:cubicBezTo>
                    <a:pt x="62306" y="908685"/>
                    <a:pt x="62306" y="906780"/>
                    <a:pt x="62306" y="906780"/>
                  </a:cubicBezTo>
                  <a:cubicBezTo>
                    <a:pt x="62306" y="906780"/>
                    <a:pt x="64211" y="905827"/>
                    <a:pt x="65164" y="905827"/>
                  </a:cubicBezTo>
                  <a:close/>
                  <a:moveTo>
                    <a:pt x="94691" y="894397"/>
                  </a:moveTo>
                  <a:cubicBezTo>
                    <a:pt x="103264" y="891540"/>
                    <a:pt x="108979" y="897255"/>
                    <a:pt x="112789" y="903922"/>
                  </a:cubicBezTo>
                  <a:cubicBezTo>
                    <a:pt x="113741" y="904875"/>
                    <a:pt x="113741" y="906780"/>
                    <a:pt x="112789" y="907732"/>
                  </a:cubicBezTo>
                  <a:cubicBezTo>
                    <a:pt x="108979" y="911542"/>
                    <a:pt x="104216" y="916305"/>
                    <a:pt x="99454" y="920115"/>
                  </a:cubicBezTo>
                  <a:cubicBezTo>
                    <a:pt x="99454" y="920115"/>
                    <a:pt x="96596" y="920115"/>
                    <a:pt x="96596" y="919162"/>
                  </a:cubicBezTo>
                  <a:cubicBezTo>
                    <a:pt x="94691" y="913447"/>
                    <a:pt x="88976" y="908685"/>
                    <a:pt x="90881" y="903922"/>
                  </a:cubicBezTo>
                  <a:cubicBezTo>
                    <a:pt x="90881" y="900112"/>
                    <a:pt x="90881" y="898207"/>
                    <a:pt x="91834" y="896302"/>
                  </a:cubicBezTo>
                  <a:cubicBezTo>
                    <a:pt x="91834" y="895350"/>
                    <a:pt x="93739" y="894397"/>
                    <a:pt x="94691" y="894397"/>
                  </a:cubicBezTo>
                  <a:close/>
                  <a:moveTo>
                    <a:pt x="1175779" y="891539"/>
                  </a:moveTo>
                  <a:cubicBezTo>
                    <a:pt x="1174826" y="895349"/>
                    <a:pt x="1173874" y="897254"/>
                    <a:pt x="1174826" y="899159"/>
                  </a:cubicBezTo>
                  <a:cubicBezTo>
                    <a:pt x="1176731" y="897254"/>
                    <a:pt x="1178636" y="891539"/>
                    <a:pt x="1175779" y="891539"/>
                  </a:cubicBezTo>
                  <a:close/>
                  <a:moveTo>
                    <a:pt x="97549" y="880110"/>
                  </a:moveTo>
                  <a:cubicBezTo>
                    <a:pt x="97549" y="880110"/>
                    <a:pt x="98501" y="880110"/>
                    <a:pt x="98501" y="881062"/>
                  </a:cubicBezTo>
                  <a:cubicBezTo>
                    <a:pt x="98501" y="883920"/>
                    <a:pt x="94692" y="889635"/>
                    <a:pt x="92787" y="890587"/>
                  </a:cubicBezTo>
                  <a:cubicBezTo>
                    <a:pt x="92787" y="889635"/>
                    <a:pt x="91834" y="889635"/>
                    <a:pt x="91834" y="888683"/>
                  </a:cubicBezTo>
                  <a:cubicBezTo>
                    <a:pt x="91834" y="884873"/>
                    <a:pt x="94692" y="880110"/>
                    <a:pt x="97549" y="880110"/>
                  </a:cubicBezTo>
                  <a:close/>
                  <a:moveTo>
                    <a:pt x="1196734" y="868679"/>
                  </a:moveTo>
                  <a:cubicBezTo>
                    <a:pt x="1200544" y="867727"/>
                    <a:pt x="1195781" y="882014"/>
                    <a:pt x="1192924" y="879157"/>
                  </a:cubicBezTo>
                  <a:cubicBezTo>
                    <a:pt x="1195781" y="874394"/>
                    <a:pt x="1193876" y="871537"/>
                    <a:pt x="1196734" y="868679"/>
                  </a:cubicBezTo>
                  <a:close/>
                  <a:moveTo>
                    <a:pt x="1177684" y="865822"/>
                  </a:moveTo>
                  <a:cubicBezTo>
                    <a:pt x="1175779" y="871537"/>
                    <a:pt x="1173874" y="873442"/>
                    <a:pt x="1173874" y="877252"/>
                  </a:cubicBezTo>
                  <a:cubicBezTo>
                    <a:pt x="1175779" y="875347"/>
                    <a:pt x="1179589" y="866774"/>
                    <a:pt x="1177684" y="865822"/>
                  </a:cubicBezTo>
                  <a:close/>
                  <a:moveTo>
                    <a:pt x="1206259" y="857249"/>
                  </a:moveTo>
                  <a:cubicBezTo>
                    <a:pt x="1203401" y="862964"/>
                    <a:pt x="1200544" y="867727"/>
                    <a:pt x="1196734" y="865822"/>
                  </a:cubicBezTo>
                  <a:cubicBezTo>
                    <a:pt x="1200544" y="863917"/>
                    <a:pt x="1202449" y="857249"/>
                    <a:pt x="1206259" y="857249"/>
                  </a:cubicBezTo>
                  <a:close/>
                  <a:moveTo>
                    <a:pt x="1183399" y="853439"/>
                  </a:moveTo>
                  <a:cubicBezTo>
                    <a:pt x="1181494" y="862012"/>
                    <a:pt x="1180541" y="864869"/>
                    <a:pt x="1181494" y="870584"/>
                  </a:cubicBezTo>
                  <a:cubicBezTo>
                    <a:pt x="1182446" y="864869"/>
                    <a:pt x="1188161" y="858202"/>
                    <a:pt x="1186256" y="856297"/>
                  </a:cubicBezTo>
                  <a:cubicBezTo>
                    <a:pt x="1182446" y="863917"/>
                    <a:pt x="1184351" y="856297"/>
                    <a:pt x="1183399" y="853439"/>
                  </a:cubicBezTo>
                  <a:close/>
                  <a:moveTo>
                    <a:pt x="55639" y="853439"/>
                  </a:moveTo>
                  <a:cubicBezTo>
                    <a:pt x="57544" y="854391"/>
                    <a:pt x="60401" y="858202"/>
                    <a:pt x="59449" y="861059"/>
                  </a:cubicBezTo>
                  <a:cubicBezTo>
                    <a:pt x="60401" y="865822"/>
                    <a:pt x="58496" y="868679"/>
                    <a:pt x="54686" y="870584"/>
                  </a:cubicBezTo>
                  <a:cubicBezTo>
                    <a:pt x="53733" y="870584"/>
                    <a:pt x="52781" y="870584"/>
                    <a:pt x="52781" y="868679"/>
                  </a:cubicBezTo>
                  <a:cubicBezTo>
                    <a:pt x="52781" y="865822"/>
                    <a:pt x="52781" y="863916"/>
                    <a:pt x="52781" y="861059"/>
                  </a:cubicBezTo>
                  <a:cubicBezTo>
                    <a:pt x="52781" y="859154"/>
                    <a:pt x="52781" y="857249"/>
                    <a:pt x="52781" y="855344"/>
                  </a:cubicBezTo>
                  <a:cubicBezTo>
                    <a:pt x="53733" y="854391"/>
                    <a:pt x="54686" y="853439"/>
                    <a:pt x="55639" y="853439"/>
                  </a:cubicBezTo>
                  <a:close/>
                  <a:moveTo>
                    <a:pt x="1181494" y="844867"/>
                  </a:moveTo>
                  <a:cubicBezTo>
                    <a:pt x="1181494" y="848677"/>
                    <a:pt x="1176731" y="855344"/>
                    <a:pt x="1179589" y="855344"/>
                  </a:cubicBezTo>
                  <a:cubicBezTo>
                    <a:pt x="1179589" y="850582"/>
                    <a:pt x="1183399" y="846772"/>
                    <a:pt x="1181494" y="844867"/>
                  </a:cubicBezTo>
                  <a:close/>
                  <a:moveTo>
                    <a:pt x="1186256" y="808672"/>
                  </a:moveTo>
                  <a:cubicBezTo>
                    <a:pt x="1184351" y="810577"/>
                    <a:pt x="1184351" y="812482"/>
                    <a:pt x="1184351" y="813434"/>
                  </a:cubicBezTo>
                  <a:cubicBezTo>
                    <a:pt x="1184351" y="814387"/>
                    <a:pt x="1184351" y="815339"/>
                    <a:pt x="1185304" y="816292"/>
                  </a:cubicBezTo>
                  <a:cubicBezTo>
                    <a:pt x="1185304" y="813434"/>
                    <a:pt x="1188161" y="808672"/>
                    <a:pt x="1186256" y="808672"/>
                  </a:cubicBezTo>
                  <a:close/>
                  <a:moveTo>
                    <a:pt x="1198639" y="772477"/>
                  </a:moveTo>
                  <a:cubicBezTo>
                    <a:pt x="1201496" y="775334"/>
                    <a:pt x="1195781" y="784859"/>
                    <a:pt x="1194829" y="791527"/>
                  </a:cubicBezTo>
                  <a:cubicBezTo>
                    <a:pt x="1191971" y="791527"/>
                    <a:pt x="1196734" y="783907"/>
                    <a:pt x="1193876" y="784859"/>
                  </a:cubicBezTo>
                  <a:cubicBezTo>
                    <a:pt x="1196734" y="782002"/>
                    <a:pt x="1196734" y="779144"/>
                    <a:pt x="1198639" y="772477"/>
                  </a:cubicBezTo>
                  <a:close/>
                  <a:moveTo>
                    <a:pt x="1199591" y="764857"/>
                  </a:moveTo>
                  <a:cubicBezTo>
                    <a:pt x="1198639" y="764857"/>
                    <a:pt x="1197686" y="765809"/>
                    <a:pt x="1196734" y="765809"/>
                  </a:cubicBezTo>
                  <a:cubicBezTo>
                    <a:pt x="1196734" y="772477"/>
                    <a:pt x="1194829" y="778192"/>
                    <a:pt x="1193876" y="783907"/>
                  </a:cubicBezTo>
                  <a:cubicBezTo>
                    <a:pt x="1193876" y="784859"/>
                    <a:pt x="1193876" y="784859"/>
                    <a:pt x="1193876" y="784859"/>
                  </a:cubicBezTo>
                  <a:cubicBezTo>
                    <a:pt x="1192924" y="788669"/>
                    <a:pt x="1191971" y="791527"/>
                    <a:pt x="1191019" y="795337"/>
                  </a:cubicBezTo>
                  <a:cubicBezTo>
                    <a:pt x="1191019" y="796289"/>
                    <a:pt x="1191971" y="797242"/>
                    <a:pt x="1192924" y="795337"/>
                  </a:cubicBezTo>
                  <a:cubicBezTo>
                    <a:pt x="1194829" y="795337"/>
                    <a:pt x="1190066" y="802004"/>
                    <a:pt x="1193876" y="800099"/>
                  </a:cubicBezTo>
                  <a:cubicBezTo>
                    <a:pt x="1192924" y="802004"/>
                    <a:pt x="1192924" y="799147"/>
                    <a:pt x="1191971" y="799147"/>
                  </a:cubicBezTo>
                  <a:cubicBezTo>
                    <a:pt x="1191019" y="810577"/>
                    <a:pt x="1185304" y="822959"/>
                    <a:pt x="1184351" y="834389"/>
                  </a:cubicBezTo>
                  <a:cubicBezTo>
                    <a:pt x="1183399" y="832484"/>
                    <a:pt x="1182446" y="832484"/>
                    <a:pt x="1181494" y="835342"/>
                  </a:cubicBezTo>
                  <a:cubicBezTo>
                    <a:pt x="1183399" y="836294"/>
                    <a:pt x="1181494" y="844867"/>
                    <a:pt x="1184351" y="841057"/>
                  </a:cubicBezTo>
                  <a:cubicBezTo>
                    <a:pt x="1185304" y="842962"/>
                    <a:pt x="1183399" y="848677"/>
                    <a:pt x="1182446" y="849629"/>
                  </a:cubicBezTo>
                  <a:cubicBezTo>
                    <a:pt x="1182446" y="851534"/>
                    <a:pt x="1183399" y="851534"/>
                    <a:pt x="1186256" y="852487"/>
                  </a:cubicBezTo>
                  <a:cubicBezTo>
                    <a:pt x="1188161" y="844867"/>
                    <a:pt x="1191019" y="834389"/>
                    <a:pt x="1187209" y="835342"/>
                  </a:cubicBezTo>
                  <a:cubicBezTo>
                    <a:pt x="1188161" y="832484"/>
                    <a:pt x="1190066" y="835342"/>
                    <a:pt x="1191019" y="831532"/>
                  </a:cubicBezTo>
                  <a:cubicBezTo>
                    <a:pt x="1191019" y="823912"/>
                    <a:pt x="1190066" y="819149"/>
                    <a:pt x="1192924" y="803909"/>
                  </a:cubicBezTo>
                  <a:cubicBezTo>
                    <a:pt x="1194829" y="804862"/>
                    <a:pt x="1191019" y="812482"/>
                    <a:pt x="1192924" y="812482"/>
                  </a:cubicBezTo>
                  <a:cubicBezTo>
                    <a:pt x="1193876" y="809624"/>
                    <a:pt x="1196734" y="795337"/>
                    <a:pt x="1194829" y="792479"/>
                  </a:cubicBezTo>
                  <a:cubicBezTo>
                    <a:pt x="1195781" y="791527"/>
                    <a:pt x="1196734" y="792479"/>
                    <a:pt x="1198639" y="788669"/>
                  </a:cubicBezTo>
                  <a:cubicBezTo>
                    <a:pt x="1197686" y="784859"/>
                    <a:pt x="1199591" y="780097"/>
                    <a:pt x="1200544" y="776287"/>
                  </a:cubicBezTo>
                  <a:cubicBezTo>
                    <a:pt x="1201496" y="772477"/>
                    <a:pt x="1201496" y="767714"/>
                    <a:pt x="1199591" y="764857"/>
                  </a:cubicBezTo>
                  <a:close/>
                  <a:moveTo>
                    <a:pt x="1208164" y="736282"/>
                  </a:moveTo>
                  <a:cubicBezTo>
                    <a:pt x="1207211" y="736282"/>
                    <a:pt x="1206259" y="737234"/>
                    <a:pt x="1206259" y="737234"/>
                  </a:cubicBezTo>
                  <a:cubicBezTo>
                    <a:pt x="1206259" y="738187"/>
                    <a:pt x="1206259" y="740092"/>
                    <a:pt x="1206259" y="741044"/>
                  </a:cubicBezTo>
                  <a:cubicBezTo>
                    <a:pt x="1206259" y="739139"/>
                    <a:pt x="1207211" y="738187"/>
                    <a:pt x="1208164" y="736282"/>
                  </a:cubicBezTo>
                  <a:close/>
                  <a:moveTo>
                    <a:pt x="1210069" y="718184"/>
                  </a:moveTo>
                  <a:cubicBezTo>
                    <a:pt x="1209116" y="721042"/>
                    <a:pt x="1209116" y="722947"/>
                    <a:pt x="1208164" y="724852"/>
                  </a:cubicBezTo>
                  <a:cubicBezTo>
                    <a:pt x="1208164" y="726757"/>
                    <a:pt x="1209116" y="729614"/>
                    <a:pt x="1209116" y="731519"/>
                  </a:cubicBezTo>
                  <a:cubicBezTo>
                    <a:pt x="1209116" y="725804"/>
                    <a:pt x="1210069" y="723899"/>
                    <a:pt x="1210069" y="718184"/>
                  </a:cubicBezTo>
                  <a:close/>
                  <a:moveTo>
                    <a:pt x="1211974" y="693419"/>
                  </a:moveTo>
                  <a:cubicBezTo>
                    <a:pt x="1211021" y="694372"/>
                    <a:pt x="1211021" y="694372"/>
                    <a:pt x="1211021" y="695324"/>
                  </a:cubicBezTo>
                  <a:cubicBezTo>
                    <a:pt x="1211021" y="695324"/>
                    <a:pt x="1211021" y="696277"/>
                    <a:pt x="1211021" y="696277"/>
                  </a:cubicBezTo>
                  <a:cubicBezTo>
                    <a:pt x="1211021" y="696277"/>
                    <a:pt x="1211021" y="697229"/>
                    <a:pt x="1211021" y="697229"/>
                  </a:cubicBezTo>
                  <a:lnTo>
                    <a:pt x="1211929" y="702676"/>
                  </a:lnTo>
                  <a:lnTo>
                    <a:pt x="1211866" y="702781"/>
                  </a:lnTo>
                  <a:lnTo>
                    <a:pt x="1210069" y="700087"/>
                  </a:lnTo>
                  <a:cubicBezTo>
                    <a:pt x="1209116" y="702944"/>
                    <a:pt x="1208164" y="705802"/>
                    <a:pt x="1208164" y="709612"/>
                  </a:cubicBezTo>
                  <a:cubicBezTo>
                    <a:pt x="1209116" y="709612"/>
                    <a:pt x="1209116" y="711517"/>
                    <a:pt x="1209116" y="713422"/>
                  </a:cubicBezTo>
                  <a:cubicBezTo>
                    <a:pt x="1210069" y="709135"/>
                    <a:pt x="1209592" y="707707"/>
                    <a:pt x="1209592" y="706516"/>
                  </a:cubicBezTo>
                  <a:lnTo>
                    <a:pt x="1211866" y="702781"/>
                  </a:lnTo>
                  <a:lnTo>
                    <a:pt x="1211974" y="702944"/>
                  </a:lnTo>
                  <a:lnTo>
                    <a:pt x="1211929" y="702676"/>
                  </a:lnTo>
                  <a:lnTo>
                    <a:pt x="1212926" y="701039"/>
                  </a:lnTo>
                  <a:cubicBezTo>
                    <a:pt x="1213879" y="696277"/>
                    <a:pt x="1211974" y="696277"/>
                    <a:pt x="1211974" y="693419"/>
                  </a:cubicBezTo>
                  <a:close/>
                  <a:moveTo>
                    <a:pt x="1210069" y="654367"/>
                  </a:moveTo>
                  <a:cubicBezTo>
                    <a:pt x="1208164" y="655319"/>
                    <a:pt x="1207211" y="657224"/>
                    <a:pt x="1206259" y="659129"/>
                  </a:cubicBezTo>
                  <a:cubicBezTo>
                    <a:pt x="1206259" y="660082"/>
                    <a:pt x="1206259" y="660082"/>
                    <a:pt x="1206259" y="660082"/>
                  </a:cubicBezTo>
                  <a:cubicBezTo>
                    <a:pt x="1207211" y="662939"/>
                    <a:pt x="1207211" y="664844"/>
                    <a:pt x="1207211" y="667702"/>
                  </a:cubicBezTo>
                  <a:cubicBezTo>
                    <a:pt x="1208164" y="677227"/>
                    <a:pt x="1208164" y="685799"/>
                    <a:pt x="1208164" y="694372"/>
                  </a:cubicBezTo>
                  <a:cubicBezTo>
                    <a:pt x="1209116" y="691514"/>
                    <a:pt x="1210069" y="687704"/>
                    <a:pt x="1211021" y="682942"/>
                  </a:cubicBezTo>
                  <a:cubicBezTo>
                    <a:pt x="1211021" y="680084"/>
                    <a:pt x="1209116" y="681037"/>
                    <a:pt x="1208164" y="681037"/>
                  </a:cubicBezTo>
                  <a:cubicBezTo>
                    <a:pt x="1208164" y="678179"/>
                    <a:pt x="1210069" y="678179"/>
                    <a:pt x="1211021" y="678179"/>
                  </a:cubicBezTo>
                  <a:cubicBezTo>
                    <a:pt x="1211021" y="672464"/>
                    <a:pt x="1210069" y="667702"/>
                    <a:pt x="1210069" y="661987"/>
                  </a:cubicBezTo>
                  <a:cubicBezTo>
                    <a:pt x="1210069" y="659129"/>
                    <a:pt x="1210069" y="657224"/>
                    <a:pt x="1210069" y="654367"/>
                  </a:cubicBezTo>
                  <a:close/>
                  <a:moveTo>
                    <a:pt x="1232929" y="600074"/>
                  </a:moveTo>
                  <a:cubicBezTo>
                    <a:pt x="1231976" y="603884"/>
                    <a:pt x="1231024" y="611504"/>
                    <a:pt x="1234834" y="612457"/>
                  </a:cubicBezTo>
                  <a:cubicBezTo>
                    <a:pt x="1233881" y="606742"/>
                    <a:pt x="1233881" y="598169"/>
                    <a:pt x="1232929" y="600074"/>
                  </a:cubicBezTo>
                  <a:close/>
                  <a:moveTo>
                    <a:pt x="1228166" y="586739"/>
                  </a:moveTo>
                  <a:cubicBezTo>
                    <a:pt x="1229119" y="591502"/>
                    <a:pt x="1229119" y="595312"/>
                    <a:pt x="1228166" y="599122"/>
                  </a:cubicBezTo>
                  <a:cubicBezTo>
                    <a:pt x="1228166" y="600074"/>
                    <a:pt x="1228166" y="601979"/>
                    <a:pt x="1228166" y="602932"/>
                  </a:cubicBezTo>
                  <a:cubicBezTo>
                    <a:pt x="1231024" y="599122"/>
                    <a:pt x="1232929" y="588644"/>
                    <a:pt x="1228166" y="586739"/>
                  </a:cubicBezTo>
                  <a:close/>
                  <a:moveTo>
                    <a:pt x="1227214" y="576262"/>
                  </a:moveTo>
                  <a:cubicBezTo>
                    <a:pt x="1226261" y="578167"/>
                    <a:pt x="1227214" y="586739"/>
                    <a:pt x="1230071" y="584834"/>
                  </a:cubicBezTo>
                  <a:cubicBezTo>
                    <a:pt x="1229119" y="581024"/>
                    <a:pt x="1228166" y="578167"/>
                    <a:pt x="1227214" y="576262"/>
                  </a:cubicBezTo>
                  <a:close/>
                  <a:moveTo>
                    <a:pt x="1228166" y="566737"/>
                  </a:moveTo>
                  <a:cubicBezTo>
                    <a:pt x="1227214" y="568642"/>
                    <a:pt x="1226261" y="569594"/>
                    <a:pt x="1226261" y="570547"/>
                  </a:cubicBezTo>
                  <a:cubicBezTo>
                    <a:pt x="1226261" y="571499"/>
                    <a:pt x="1226261" y="572452"/>
                    <a:pt x="1227214" y="572452"/>
                  </a:cubicBezTo>
                  <a:cubicBezTo>
                    <a:pt x="1228166" y="571499"/>
                    <a:pt x="1228166" y="569594"/>
                    <a:pt x="1228166" y="566737"/>
                  </a:cubicBezTo>
                  <a:close/>
                  <a:moveTo>
                    <a:pt x="1224356" y="554354"/>
                  </a:moveTo>
                  <a:cubicBezTo>
                    <a:pt x="1224356" y="555307"/>
                    <a:pt x="1224356" y="555307"/>
                    <a:pt x="1224356" y="556259"/>
                  </a:cubicBezTo>
                  <a:cubicBezTo>
                    <a:pt x="1225309" y="556259"/>
                    <a:pt x="1225309" y="557212"/>
                    <a:pt x="1226261" y="557212"/>
                  </a:cubicBezTo>
                  <a:cubicBezTo>
                    <a:pt x="1225309" y="556259"/>
                    <a:pt x="1225309" y="555307"/>
                    <a:pt x="1224356" y="554354"/>
                  </a:cubicBezTo>
                  <a:close/>
                  <a:moveTo>
                    <a:pt x="1217689" y="538162"/>
                  </a:moveTo>
                  <a:cubicBezTo>
                    <a:pt x="1215784" y="538162"/>
                    <a:pt x="1213879" y="540067"/>
                    <a:pt x="1214831" y="541972"/>
                  </a:cubicBezTo>
                  <a:cubicBezTo>
                    <a:pt x="1214831" y="541972"/>
                    <a:pt x="1214831" y="542924"/>
                    <a:pt x="1215784" y="543877"/>
                  </a:cubicBezTo>
                  <a:cubicBezTo>
                    <a:pt x="1216736" y="544829"/>
                    <a:pt x="1217689" y="545782"/>
                    <a:pt x="1218641" y="546734"/>
                  </a:cubicBezTo>
                  <a:cubicBezTo>
                    <a:pt x="1218641" y="547687"/>
                    <a:pt x="1218641" y="547687"/>
                    <a:pt x="1218641" y="548639"/>
                  </a:cubicBezTo>
                  <a:cubicBezTo>
                    <a:pt x="1219594" y="549592"/>
                    <a:pt x="1219594" y="550544"/>
                    <a:pt x="1220546" y="551497"/>
                  </a:cubicBezTo>
                  <a:cubicBezTo>
                    <a:pt x="1220546" y="551497"/>
                    <a:pt x="1221499" y="550544"/>
                    <a:pt x="1221499" y="548639"/>
                  </a:cubicBezTo>
                  <a:cubicBezTo>
                    <a:pt x="1220546" y="549592"/>
                    <a:pt x="1217689" y="544829"/>
                    <a:pt x="1219594" y="540067"/>
                  </a:cubicBezTo>
                  <a:cubicBezTo>
                    <a:pt x="1218641" y="539114"/>
                    <a:pt x="1217689" y="539114"/>
                    <a:pt x="1217689" y="538162"/>
                  </a:cubicBezTo>
                  <a:close/>
                  <a:moveTo>
                    <a:pt x="1213879" y="512444"/>
                  </a:moveTo>
                  <a:cubicBezTo>
                    <a:pt x="1211974" y="511492"/>
                    <a:pt x="1212926" y="513397"/>
                    <a:pt x="1211974" y="517207"/>
                  </a:cubicBezTo>
                  <a:cubicBezTo>
                    <a:pt x="1212926" y="517207"/>
                    <a:pt x="1212926" y="518159"/>
                    <a:pt x="1213879" y="519112"/>
                  </a:cubicBezTo>
                  <a:cubicBezTo>
                    <a:pt x="1214831" y="519112"/>
                    <a:pt x="1214831" y="519112"/>
                    <a:pt x="1214831" y="519112"/>
                  </a:cubicBezTo>
                  <a:cubicBezTo>
                    <a:pt x="1214831" y="517207"/>
                    <a:pt x="1214831" y="515302"/>
                    <a:pt x="1213879" y="512444"/>
                  </a:cubicBezTo>
                  <a:close/>
                  <a:moveTo>
                    <a:pt x="1208164" y="496252"/>
                  </a:moveTo>
                  <a:cubicBezTo>
                    <a:pt x="1208164" y="496252"/>
                    <a:pt x="1208164" y="497204"/>
                    <a:pt x="1208164" y="498157"/>
                  </a:cubicBezTo>
                  <a:cubicBezTo>
                    <a:pt x="1209116" y="502919"/>
                    <a:pt x="1210069" y="507682"/>
                    <a:pt x="1211021" y="511492"/>
                  </a:cubicBezTo>
                  <a:cubicBezTo>
                    <a:pt x="1211974" y="509587"/>
                    <a:pt x="1212926" y="508634"/>
                    <a:pt x="1211974" y="504824"/>
                  </a:cubicBezTo>
                  <a:cubicBezTo>
                    <a:pt x="1208164" y="503872"/>
                    <a:pt x="1211974" y="504824"/>
                    <a:pt x="1208164" y="496252"/>
                  </a:cubicBezTo>
                  <a:close/>
                  <a:moveTo>
                    <a:pt x="26111" y="493394"/>
                  </a:moveTo>
                  <a:cubicBezTo>
                    <a:pt x="25159" y="494347"/>
                    <a:pt x="25159" y="495299"/>
                    <a:pt x="24206" y="495299"/>
                  </a:cubicBezTo>
                  <a:cubicBezTo>
                    <a:pt x="24206" y="495299"/>
                    <a:pt x="24206" y="494347"/>
                    <a:pt x="24206" y="494347"/>
                  </a:cubicBezTo>
                  <a:cubicBezTo>
                    <a:pt x="24206" y="494347"/>
                    <a:pt x="25159" y="493394"/>
                    <a:pt x="26111" y="493394"/>
                  </a:cubicBezTo>
                  <a:close/>
                  <a:moveTo>
                    <a:pt x="1213879" y="488632"/>
                  </a:moveTo>
                  <a:cubicBezTo>
                    <a:pt x="1212926" y="489584"/>
                    <a:pt x="1212926" y="490537"/>
                    <a:pt x="1211974" y="490537"/>
                  </a:cubicBezTo>
                  <a:cubicBezTo>
                    <a:pt x="1212926" y="492442"/>
                    <a:pt x="1213879" y="493394"/>
                    <a:pt x="1213879" y="495299"/>
                  </a:cubicBezTo>
                  <a:cubicBezTo>
                    <a:pt x="1212926" y="495299"/>
                    <a:pt x="1210069" y="489584"/>
                    <a:pt x="1211021" y="494347"/>
                  </a:cubicBezTo>
                  <a:cubicBezTo>
                    <a:pt x="1213879" y="495299"/>
                    <a:pt x="1211974" y="499109"/>
                    <a:pt x="1212926" y="501967"/>
                  </a:cubicBezTo>
                  <a:lnTo>
                    <a:pt x="1215784" y="501014"/>
                  </a:lnTo>
                  <a:cubicBezTo>
                    <a:pt x="1215784" y="495299"/>
                    <a:pt x="1214831" y="491489"/>
                    <a:pt x="1213879" y="488632"/>
                  </a:cubicBezTo>
                  <a:close/>
                  <a:moveTo>
                    <a:pt x="41352" y="468630"/>
                  </a:moveTo>
                  <a:cubicBezTo>
                    <a:pt x="42304" y="466725"/>
                    <a:pt x="43257" y="466725"/>
                    <a:pt x="44209" y="468630"/>
                  </a:cubicBezTo>
                  <a:cubicBezTo>
                    <a:pt x="44209" y="468630"/>
                    <a:pt x="43257" y="469582"/>
                    <a:pt x="43257" y="469582"/>
                  </a:cubicBezTo>
                  <a:cubicBezTo>
                    <a:pt x="42304" y="468630"/>
                    <a:pt x="42304" y="468630"/>
                    <a:pt x="41352" y="468630"/>
                  </a:cubicBezTo>
                  <a:close/>
                  <a:moveTo>
                    <a:pt x="1209116" y="468629"/>
                  </a:moveTo>
                  <a:cubicBezTo>
                    <a:pt x="1208164" y="468629"/>
                    <a:pt x="1208164" y="469582"/>
                    <a:pt x="1207211" y="469582"/>
                  </a:cubicBezTo>
                  <a:cubicBezTo>
                    <a:pt x="1207211" y="471487"/>
                    <a:pt x="1208164" y="474344"/>
                    <a:pt x="1209116" y="474344"/>
                  </a:cubicBezTo>
                  <a:cubicBezTo>
                    <a:pt x="1209116" y="472439"/>
                    <a:pt x="1211021" y="472439"/>
                    <a:pt x="1209116" y="468629"/>
                  </a:cubicBezTo>
                  <a:close/>
                  <a:moveTo>
                    <a:pt x="37541" y="463867"/>
                  </a:moveTo>
                  <a:cubicBezTo>
                    <a:pt x="35636" y="468630"/>
                    <a:pt x="32779" y="474344"/>
                    <a:pt x="30874" y="482917"/>
                  </a:cubicBezTo>
                  <a:cubicBezTo>
                    <a:pt x="29921" y="484822"/>
                    <a:pt x="30874" y="479107"/>
                    <a:pt x="31826" y="473392"/>
                  </a:cubicBezTo>
                  <a:cubicBezTo>
                    <a:pt x="33731" y="468630"/>
                    <a:pt x="35636" y="463867"/>
                    <a:pt x="37541" y="463867"/>
                  </a:cubicBezTo>
                  <a:close/>
                  <a:moveTo>
                    <a:pt x="1195781" y="460057"/>
                  </a:moveTo>
                  <a:cubicBezTo>
                    <a:pt x="1195781" y="460057"/>
                    <a:pt x="1194829" y="461009"/>
                    <a:pt x="1194829" y="461009"/>
                  </a:cubicBezTo>
                  <a:cubicBezTo>
                    <a:pt x="1194829" y="463867"/>
                    <a:pt x="1197686" y="465772"/>
                    <a:pt x="1197686" y="467677"/>
                  </a:cubicBezTo>
                  <a:cubicBezTo>
                    <a:pt x="1198639" y="469582"/>
                    <a:pt x="1196734" y="472439"/>
                    <a:pt x="1195781" y="474344"/>
                  </a:cubicBezTo>
                  <a:cubicBezTo>
                    <a:pt x="1195781" y="475297"/>
                    <a:pt x="1196734" y="477202"/>
                    <a:pt x="1197686" y="477202"/>
                  </a:cubicBezTo>
                  <a:cubicBezTo>
                    <a:pt x="1200544" y="477202"/>
                    <a:pt x="1202449" y="477202"/>
                    <a:pt x="1205306" y="477202"/>
                  </a:cubicBezTo>
                  <a:cubicBezTo>
                    <a:pt x="1204354" y="476249"/>
                    <a:pt x="1204354" y="475297"/>
                    <a:pt x="1204354" y="474344"/>
                  </a:cubicBezTo>
                  <a:cubicBezTo>
                    <a:pt x="1199591" y="470534"/>
                    <a:pt x="1203401" y="468629"/>
                    <a:pt x="1205306" y="475297"/>
                  </a:cubicBezTo>
                  <a:cubicBezTo>
                    <a:pt x="1205306" y="475297"/>
                    <a:pt x="1205306" y="473392"/>
                    <a:pt x="1206259" y="473392"/>
                  </a:cubicBezTo>
                  <a:cubicBezTo>
                    <a:pt x="1206259" y="472439"/>
                    <a:pt x="1205306" y="470534"/>
                    <a:pt x="1205306" y="469582"/>
                  </a:cubicBezTo>
                  <a:cubicBezTo>
                    <a:pt x="1204354" y="469582"/>
                    <a:pt x="1202449" y="469582"/>
                    <a:pt x="1202449" y="467677"/>
                  </a:cubicBezTo>
                  <a:cubicBezTo>
                    <a:pt x="1201496" y="463867"/>
                    <a:pt x="1199591" y="461962"/>
                    <a:pt x="1196734" y="460057"/>
                  </a:cubicBezTo>
                  <a:cubicBezTo>
                    <a:pt x="1196734" y="460057"/>
                    <a:pt x="1195781" y="460057"/>
                    <a:pt x="1195781" y="460057"/>
                  </a:cubicBezTo>
                  <a:close/>
                  <a:moveTo>
                    <a:pt x="57544" y="441007"/>
                  </a:moveTo>
                  <a:cubicBezTo>
                    <a:pt x="59449" y="440054"/>
                    <a:pt x="60402" y="441959"/>
                    <a:pt x="60402" y="442912"/>
                  </a:cubicBezTo>
                  <a:cubicBezTo>
                    <a:pt x="59449" y="442912"/>
                    <a:pt x="58496" y="441959"/>
                    <a:pt x="57544" y="441959"/>
                  </a:cubicBezTo>
                  <a:cubicBezTo>
                    <a:pt x="57544" y="441959"/>
                    <a:pt x="57544" y="441007"/>
                    <a:pt x="57544" y="441007"/>
                  </a:cubicBezTo>
                  <a:close/>
                  <a:moveTo>
                    <a:pt x="1184352" y="432435"/>
                  </a:moveTo>
                  <a:cubicBezTo>
                    <a:pt x="1186257" y="430530"/>
                    <a:pt x="1187209" y="432435"/>
                    <a:pt x="1188162" y="432435"/>
                  </a:cubicBezTo>
                  <a:cubicBezTo>
                    <a:pt x="1189115" y="436245"/>
                    <a:pt x="1184352" y="437197"/>
                    <a:pt x="1188162" y="442912"/>
                  </a:cubicBezTo>
                  <a:cubicBezTo>
                    <a:pt x="1188162" y="447675"/>
                    <a:pt x="1185304" y="440055"/>
                    <a:pt x="1184352" y="441007"/>
                  </a:cubicBezTo>
                  <a:cubicBezTo>
                    <a:pt x="1184352" y="438150"/>
                    <a:pt x="1186257" y="436245"/>
                    <a:pt x="1184352" y="432435"/>
                  </a:cubicBezTo>
                  <a:close/>
                  <a:moveTo>
                    <a:pt x="1180541" y="419099"/>
                  </a:moveTo>
                  <a:cubicBezTo>
                    <a:pt x="1185304" y="418147"/>
                    <a:pt x="1181493" y="428624"/>
                    <a:pt x="1185304" y="426719"/>
                  </a:cubicBezTo>
                  <a:cubicBezTo>
                    <a:pt x="1185304" y="428624"/>
                    <a:pt x="1183399" y="428624"/>
                    <a:pt x="1182446" y="429577"/>
                  </a:cubicBezTo>
                  <a:cubicBezTo>
                    <a:pt x="1181493" y="424814"/>
                    <a:pt x="1181493" y="422909"/>
                    <a:pt x="1180541" y="419099"/>
                  </a:cubicBezTo>
                  <a:close/>
                  <a:moveTo>
                    <a:pt x="1184352" y="410527"/>
                  </a:moveTo>
                  <a:cubicBezTo>
                    <a:pt x="1186257" y="407669"/>
                    <a:pt x="1190067" y="419099"/>
                    <a:pt x="1187209" y="418147"/>
                  </a:cubicBezTo>
                  <a:close/>
                  <a:moveTo>
                    <a:pt x="1164349" y="402907"/>
                  </a:moveTo>
                  <a:cubicBezTo>
                    <a:pt x="1164349" y="403859"/>
                    <a:pt x="1164349" y="404812"/>
                    <a:pt x="1164349" y="405764"/>
                  </a:cubicBezTo>
                  <a:cubicBezTo>
                    <a:pt x="1165301" y="406717"/>
                    <a:pt x="1165301" y="408622"/>
                    <a:pt x="1166254" y="409574"/>
                  </a:cubicBezTo>
                  <a:cubicBezTo>
                    <a:pt x="1167206" y="408622"/>
                    <a:pt x="1168159" y="409574"/>
                    <a:pt x="1169111" y="409574"/>
                  </a:cubicBezTo>
                  <a:cubicBezTo>
                    <a:pt x="1167206" y="406717"/>
                    <a:pt x="1165301" y="404812"/>
                    <a:pt x="1164349" y="402907"/>
                  </a:cubicBezTo>
                  <a:close/>
                  <a:moveTo>
                    <a:pt x="1184352" y="397192"/>
                  </a:moveTo>
                  <a:cubicBezTo>
                    <a:pt x="1187209" y="397192"/>
                    <a:pt x="1189115" y="402907"/>
                    <a:pt x="1191972" y="401955"/>
                  </a:cubicBezTo>
                  <a:cubicBezTo>
                    <a:pt x="1191972" y="407669"/>
                    <a:pt x="1185304" y="396239"/>
                    <a:pt x="1186257" y="404812"/>
                  </a:cubicBezTo>
                  <a:cubicBezTo>
                    <a:pt x="1183400" y="400049"/>
                    <a:pt x="1188162" y="401955"/>
                    <a:pt x="1184352" y="397192"/>
                  </a:cubicBezTo>
                  <a:close/>
                  <a:moveTo>
                    <a:pt x="1131964" y="378142"/>
                  </a:moveTo>
                  <a:cubicBezTo>
                    <a:pt x="1129106" y="380047"/>
                    <a:pt x="1129106" y="382904"/>
                    <a:pt x="1131011" y="384809"/>
                  </a:cubicBezTo>
                  <a:cubicBezTo>
                    <a:pt x="1134821" y="389572"/>
                    <a:pt x="1136726" y="390524"/>
                    <a:pt x="1140536" y="389572"/>
                  </a:cubicBezTo>
                  <a:cubicBezTo>
                    <a:pt x="1137679" y="384809"/>
                    <a:pt x="1135774" y="380999"/>
                    <a:pt x="1132916" y="378142"/>
                  </a:cubicBezTo>
                  <a:cubicBezTo>
                    <a:pt x="1131964" y="378142"/>
                    <a:pt x="1131964" y="378142"/>
                    <a:pt x="1131964" y="378142"/>
                  </a:cubicBezTo>
                  <a:close/>
                  <a:moveTo>
                    <a:pt x="1134821" y="336232"/>
                  </a:moveTo>
                  <a:cubicBezTo>
                    <a:pt x="1141489" y="341947"/>
                    <a:pt x="1139584" y="345757"/>
                    <a:pt x="1146251" y="352425"/>
                  </a:cubicBezTo>
                  <a:cubicBezTo>
                    <a:pt x="1142441" y="354330"/>
                    <a:pt x="1134821" y="338137"/>
                    <a:pt x="1134821" y="336232"/>
                  </a:cubicBezTo>
                  <a:close/>
                  <a:moveTo>
                    <a:pt x="188036" y="329564"/>
                  </a:moveTo>
                  <a:cubicBezTo>
                    <a:pt x="188989" y="329564"/>
                    <a:pt x="189941" y="330517"/>
                    <a:pt x="189941" y="331469"/>
                  </a:cubicBezTo>
                  <a:cubicBezTo>
                    <a:pt x="188989" y="332422"/>
                    <a:pt x="188036" y="332422"/>
                    <a:pt x="187084" y="332422"/>
                  </a:cubicBezTo>
                  <a:cubicBezTo>
                    <a:pt x="187084" y="331469"/>
                    <a:pt x="187084" y="329564"/>
                    <a:pt x="188036" y="329564"/>
                  </a:cubicBezTo>
                  <a:close/>
                  <a:moveTo>
                    <a:pt x="174070" y="290719"/>
                  </a:moveTo>
                  <a:lnTo>
                    <a:pt x="161366" y="307657"/>
                  </a:lnTo>
                  <a:cubicBezTo>
                    <a:pt x="155651" y="314324"/>
                    <a:pt x="148984" y="320992"/>
                    <a:pt x="142316" y="327659"/>
                  </a:cubicBezTo>
                  <a:cubicBezTo>
                    <a:pt x="142316" y="318134"/>
                    <a:pt x="151841" y="316229"/>
                    <a:pt x="156604" y="310514"/>
                  </a:cubicBezTo>
                  <a:close/>
                  <a:moveTo>
                    <a:pt x="176801" y="287624"/>
                  </a:moveTo>
                  <a:lnTo>
                    <a:pt x="174070" y="290719"/>
                  </a:lnTo>
                  <a:lnTo>
                    <a:pt x="175654" y="288607"/>
                  </a:lnTo>
                  <a:close/>
                  <a:moveTo>
                    <a:pt x="1121486" y="278130"/>
                  </a:moveTo>
                  <a:lnTo>
                    <a:pt x="1124344" y="281940"/>
                  </a:lnTo>
                  <a:cubicBezTo>
                    <a:pt x="1125296" y="283845"/>
                    <a:pt x="1122439" y="285750"/>
                    <a:pt x="1119581" y="281940"/>
                  </a:cubicBezTo>
                  <a:cubicBezTo>
                    <a:pt x="1122439" y="281940"/>
                    <a:pt x="1120533" y="279082"/>
                    <a:pt x="1121486" y="278130"/>
                  </a:cubicBezTo>
                  <a:close/>
                  <a:moveTo>
                    <a:pt x="1060526" y="260032"/>
                  </a:moveTo>
                  <a:cubicBezTo>
                    <a:pt x="1062431" y="264794"/>
                    <a:pt x="1063384" y="268604"/>
                    <a:pt x="1067194" y="269557"/>
                  </a:cubicBezTo>
                  <a:cubicBezTo>
                    <a:pt x="1067194" y="268604"/>
                    <a:pt x="1067194" y="268604"/>
                    <a:pt x="1067194" y="268604"/>
                  </a:cubicBezTo>
                  <a:cubicBezTo>
                    <a:pt x="1066241" y="267652"/>
                    <a:pt x="1066241" y="267652"/>
                    <a:pt x="1065289" y="266699"/>
                  </a:cubicBezTo>
                  <a:cubicBezTo>
                    <a:pt x="1063384" y="264794"/>
                    <a:pt x="1061479" y="262889"/>
                    <a:pt x="1060526" y="260032"/>
                  </a:cubicBezTo>
                  <a:close/>
                  <a:moveTo>
                    <a:pt x="1021665" y="248144"/>
                  </a:moveTo>
                  <a:lnTo>
                    <a:pt x="1022427" y="248602"/>
                  </a:lnTo>
                  <a:cubicBezTo>
                    <a:pt x="1021475" y="249554"/>
                    <a:pt x="1021475" y="250507"/>
                    <a:pt x="1022427" y="252412"/>
                  </a:cubicBezTo>
                  <a:close/>
                  <a:moveTo>
                    <a:pt x="1016712" y="239077"/>
                  </a:moveTo>
                  <a:cubicBezTo>
                    <a:pt x="1017664" y="238124"/>
                    <a:pt x="1019569" y="240029"/>
                    <a:pt x="1018617" y="239077"/>
                  </a:cubicBezTo>
                  <a:cubicBezTo>
                    <a:pt x="1018141" y="241458"/>
                    <a:pt x="1019807" y="243601"/>
                    <a:pt x="1021236" y="245744"/>
                  </a:cubicBezTo>
                  <a:lnTo>
                    <a:pt x="1021665" y="248144"/>
                  </a:lnTo>
                  <a:lnTo>
                    <a:pt x="1017664" y="245744"/>
                  </a:lnTo>
                  <a:cubicBezTo>
                    <a:pt x="1017664" y="243839"/>
                    <a:pt x="1018617" y="241934"/>
                    <a:pt x="1016712" y="239077"/>
                  </a:cubicBezTo>
                  <a:close/>
                  <a:moveTo>
                    <a:pt x="1086244" y="230505"/>
                  </a:moveTo>
                  <a:cubicBezTo>
                    <a:pt x="1085292" y="230505"/>
                    <a:pt x="1084339" y="231457"/>
                    <a:pt x="1085292" y="233362"/>
                  </a:cubicBezTo>
                  <a:cubicBezTo>
                    <a:pt x="1086244" y="229552"/>
                    <a:pt x="1091006" y="240030"/>
                    <a:pt x="1091959" y="236220"/>
                  </a:cubicBezTo>
                  <a:cubicBezTo>
                    <a:pt x="1090054" y="233362"/>
                    <a:pt x="1088149" y="231457"/>
                    <a:pt x="1086244" y="230505"/>
                  </a:cubicBezTo>
                  <a:close/>
                  <a:moveTo>
                    <a:pt x="990041" y="220027"/>
                  </a:moveTo>
                  <a:cubicBezTo>
                    <a:pt x="998614" y="225742"/>
                    <a:pt x="1010043" y="228599"/>
                    <a:pt x="1014806" y="237172"/>
                  </a:cubicBezTo>
                  <a:cubicBezTo>
                    <a:pt x="1013854" y="238124"/>
                    <a:pt x="1010043" y="232409"/>
                    <a:pt x="1008139" y="231457"/>
                  </a:cubicBezTo>
                  <a:cubicBezTo>
                    <a:pt x="1007186" y="233362"/>
                    <a:pt x="1011949" y="236219"/>
                    <a:pt x="1014806" y="239077"/>
                  </a:cubicBezTo>
                  <a:cubicBezTo>
                    <a:pt x="1009091" y="236219"/>
                    <a:pt x="994804" y="225742"/>
                    <a:pt x="990041" y="220027"/>
                  </a:cubicBezTo>
                  <a:close/>
                  <a:moveTo>
                    <a:pt x="328054" y="215264"/>
                  </a:moveTo>
                  <a:cubicBezTo>
                    <a:pt x="324244" y="219074"/>
                    <a:pt x="323292" y="217169"/>
                    <a:pt x="319482" y="219074"/>
                  </a:cubicBezTo>
                  <a:cubicBezTo>
                    <a:pt x="317577" y="217169"/>
                    <a:pt x="328054" y="212407"/>
                    <a:pt x="328054" y="215264"/>
                  </a:cubicBezTo>
                  <a:close/>
                  <a:moveTo>
                    <a:pt x="1061479" y="213359"/>
                  </a:moveTo>
                  <a:cubicBezTo>
                    <a:pt x="1066241" y="218122"/>
                    <a:pt x="1067194" y="222884"/>
                    <a:pt x="1065289" y="225742"/>
                  </a:cubicBezTo>
                  <a:cubicBezTo>
                    <a:pt x="1065289" y="221931"/>
                    <a:pt x="1058621" y="216217"/>
                    <a:pt x="1061479" y="213359"/>
                  </a:cubicBezTo>
                  <a:close/>
                  <a:moveTo>
                    <a:pt x="1018616" y="210502"/>
                  </a:moveTo>
                  <a:cubicBezTo>
                    <a:pt x="1019569" y="211454"/>
                    <a:pt x="1023379" y="217169"/>
                    <a:pt x="1024331" y="215264"/>
                  </a:cubicBezTo>
                  <a:cubicBezTo>
                    <a:pt x="1023379" y="213359"/>
                    <a:pt x="1021474" y="209549"/>
                    <a:pt x="1018616" y="210502"/>
                  </a:cubicBezTo>
                  <a:close/>
                  <a:moveTo>
                    <a:pt x="967181" y="197167"/>
                  </a:moveTo>
                  <a:cubicBezTo>
                    <a:pt x="969086" y="196215"/>
                    <a:pt x="970991" y="197167"/>
                    <a:pt x="971944" y="197167"/>
                  </a:cubicBezTo>
                  <a:cubicBezTo>
                    <a:pt x="970039" y="201930"/>
                    <a:pt x="989089" y="214312"/>
                    <a:pt x="994804" y="217170"/>
                  </a:cubicBezTo>
                  <a:cubicBezTo>
                    <a:pt x="996708" y="219075"/>
                    <a:pt x="999566" y="221932"/>
                    <a:pt x="997661" y="222885"/>
                  </a:cubicBezTo>
                  <a:cubicBezTo>
                    <a:pt x="993851" y="218122"/>
                    <a:pt x="991946" y="219075"/>
                    <a:pt x="988136" y="216217"/>
                  </a:cubicBezTo>
                  <a:cubicBezTo>
                    <a:pt x="988136" y="217170"/>
                    <a:pt x="989089" y="218122"/>
                    <a:pt x="990041" y="219075"/>
                  </a:cubicBezTo>
                  <a:cubicBezTo>
                    <a:pt x="981469" y="218122"/>
                    <a:pt x="973849" y="204787"/>
                    <a:pt x="967181" y="197167"/>
                  </a:cubicBezTo>
                  <a:close/>
                  <a:moveTo>
                    <a:pt x="501409" y="194309"/>
                  </a:moveTo>
                  <a:cubicBezTo>
                    <a:pt x="497599" y="194309"/>
                    <a:pt x="493789" y="194309"/>
                    <a:pt x="489026" y="195262"/>
                  </a:cubicBezTo>
                  <a:cubicBezTo>
                    <a:pt x="483311" y="196214"/>
                    <a:pt x="477596" y="197167"/>
                    <a:pt x="470929" y="200024"/>
                  </a:cubicBezTo>
                  <a:cubicBezTo>
                    <a:pt x="472834" y="201929"/>
                    <a:pt x="474739" y="203834"/>
                    <a:pt x="477596" y="200977"/>
                  </a:cubicBezTo>
                  <a:cubicBezTo>
                    <a:pt x="482359" y="197167"/>
                    <a:pt x="489979" y="201929"/>
                    <a:pt x="493789" y="196214"/>
                  </a:cubicBezTo>
                  <a:cubicBezTo>
                    <a:pt x="494741" y="195262"/>
                    <a:pt x="496646" y="195262"/>
                    <a:pt x="497599" y="195262"/>
                  </a:cubicBezTo>
                  <a:cubicBezTo>
                    <a:pt x="499504" y="195262"/>
                    <a:pt x="500456" y="195262"/>
                    <a:pt x="501409" y="194309"/>
                  </a:cubicBezTo>
                  <a:close/>
                  <a:moveTo>
                    <a:pt x="939559" y="192405"/>
                  </a:moveTo>
                  <a:cubicBezTo>
                    <a:pt x="942417" y="192405"/>
                    <a:pt x="950037" y="200025"/>
                    <a:pt x="950037" y="201930"/>
                  </a:cubicBezTo>
                  <a:cubicBezTo>
                    <a:pt x="947179" y="199072"/>
                    <a:pt x="943369" y="195262"/>
                    <a:pt x="939559" y="192405"/>
                  </a:cubicBezTo>
                  <a:close/>
                  <a:moveTo>
                    <a:pt x="526174" y="188594"/>
                  </a:moveTo>
                  <a:cubicBezTo>
                    <a:pt x="522364" y="189547"/>
                    <a:pt x="517601" y="189547"/>
                    <a:pt x="512839" y="190499"/>
                  </a:cubicBezTo>
                  <a:cubicBezTo>
                    <a:pt x="515696" y="194309"/>
                    <a:pt x="517601" y="194309"/>
                    <a:pt x="522364" y="191452"/>
                  </a:cubicBezTo>
                  <a:cubicBezTo>
                    <a:pt x="523316" y="191452"/>
                    <a:pt x="524269" y="190499"/>
                    <a:pt x="525221" y="190499"/>
                  </a:cubicBezTo>
                  <a:cubicBezTo>
                    <a:pt x="527126" y="194309"/>
                    <a:pt x="529031" y="195262"/>
                    <a:pt x="531889" y="193356"/>
                  </a:cubicBezTo>
                  <a:cubicBezTo>
                    <a:pt x="533794" y="192404"/>
                    <a:pt x="535699" y="190499"/>
                    <a:pt x="536651" y="188594"/>
                  </a:cubicBezTo>
                  <a:cubicBezTo>
                    <a:pt x="533794" y="188594"/>
                    <a:pt x="531889" y="188594"/>
                    <a:pt x="529031" y="188594"/>
                  </a:cubicBezTo>
                  <a:cubicBezTo>
                    <a:pt x="529031" y="189547"/>
                    <a:pt x="528079" y="190499"/>
                    <a:pt x="526174" y="190499"/>
                  </a:cubicBezTo>
                  <a:cubicBezTo>
                    <a:pt x="526174" y="189547"/>
                    <a:pt x="526174" y="189547"/>
                    <a:pt x="526174" y="188594"/>
                  </a:cubicBezTo>
                  <a:close/>
                  <a:moveTo>
                    <a:pt x="956704" y="186690"/>
                  </a:moveTo>
                  <a:cubicBezTo>
                    <a:pt x="957657" y="187643"/>
                    <a:pt x="957657" y="188595"/>
                    <a:pt x="958609" y="188595"/>
                  </a:cubicBezTo>
                  <a:cubicBezTo>
                    <a:pt x="960514" y="189547"/>
                    <a:pt x="961467" y="188595"/>
                    <a:pt x="962419" y="188595"/>
                  </a:cubicBezTo>
                  <a:cubicBezTo>
                    <a:pt x="963372" y="189547"/>
                    <a:pt x="962419" y="190500"/>
                    <a:pt x="961467" y="189547"/>
                  </a:cubicBezTo>
                  <a:cubicBezTo>
                    <a:pt x="960514" y="191453"/>
                    <a:pt x="962419" y="191453"/>
                    <a:pt x="965277" y="193357"/>
                  </a:cubicBezTo>
                  <a:cubicBezTo>
                    <a:pt x="969087" y="197168"/>
                    <a:pt x="960514" y="189547"/>
                    <a:pt x="961467" y="193357"/>
                  </a:cubicBezTo>
                  <a:cubicBezTo>
                    <a:pt x="957657" y="190500"/>
                    <a:pt x="954799" y="188595"/>
                    <a:pt x="956704" y="186690"/>
                  </a:cubicBezTo>
                  <a:close/>
                  <a:moveTo>
                    <a:pt x="548081" y="185737"/>
                  </a:moveTo>
                  <a:cubicBezTo>
                    <a:pt x="544271" y="185737"/>
                    <a:pt x="541414" y="185737"/>
                    <a:pt x="537604" y="187642"/>
                  </a:cubicBezTo>
                  <a:cubicBezTo>
                    <a:pt x="539509" y="187642"/>
                    <a:pt x="541414" y="187642"/>
                    <a:pt x="542366" y="187642"/>
                  </a:cubicBezTo>
                  <a:cubicBezTo>
                    <a:pt x="542366" y="187642"/>
                    <a:pt x="543319" y="187642"/>
                    <a:pt x="543319" y="187642"/>
                  </a:cubicBezTo>
                  <a:cubicBezTo>
                    <a:pt x="545224" y="187642"/>
                    <a:pt x="547129" y="186689"/>
                    <a:pt x="548081" y="185737"/>
                  </a:cubicBezTo>
                  <a:close/>
                  <a:moveTo>
                    <a:pt x="1023379" y="170497"/>
                  </a:moveTo>
                  <a:cubicBezTo>
                    <a:pt x="1026237" y="173355"/>
                    <a:pt x="1029094" y="175260"/>
                    <a:pt x="1032904" y="174307"/>
                  </a:cubicBezTo>
                  <a:cubicBezTo>
                    <a:pt x="1040524" y="181927"/>
                    <a:pt x="1042429" y="184785"/>
                    <a:pt x="1051002" y="190500"/>
                  </a:cubicBezTo>
                  <a:cubicBezTo>
                    <a:pt x="1051002" y="188594"/>
                    <a:pt x="1051954" y="186690"/>
                    <a:pt x="1050049" y="184785"/>
                  </a:cubicBezTo>
                  <a:cubicBezTo>
                    <a:pt x="1051954" y="184785"/>
                    <a:pt x="1052906" y="186690"/>
                    <a:pt x="1056717" y="189547"/>
                  </a:cubicBezTo>
                  <a:cubicBezTo>
                    <a:pt x="1055764" y="193357"/>
                    <a:pt x="1056717" y="197167"/>
                    <a:pt x="1058621" y="201930"/>
                  </a:cubicBezTo>
                  <a:cubicBezTo>
                    <a:pt x="1062431" y="205740"/>
                    <a:pt x="1069099" y="205740"/>
                    <a:pt x="1069099" y="211455"/>
                  </a:cubicBezTo>
                  <a:cubicBezTo>
                    <a:pt x="1071004" y="212407"/>
                    <a:pt x="1072909" y="210502"/>
                    <a:pt x="1074814" y="209550"/>
                  </a:cubicBezTo>
                  <a:cubicBezTo>
                    <a:pt x="1077671" y="215265"/>
                    <a:pt x="1080529" y="211455"/>
                    <a:pt x="1081481" y="216217"/>
                  </a:cubicBezTo>
                  <a:cubicBezTo>
                    <a:pt x="1082434" y="215265"/>
                    <a:pt x="1082434" y="214312"/>
                    <a:pt x="1079577" y="211455"/>
                  </a:cubicBezTo>
                  <a:cubicBezTo>
                    <a:pt x="1081481" y="209550"/>
                    <a:pt x="1086244" y="219075"/>
                    <a:pt x="1088149" y="218122"/>
                  </a:cubicBezTo>
                  <a:cubicBezTo>
                    <a:pt x="1091006" y="221932"/>
                    <a:pt x="1085292" y="218122"/>
                    <a:pt x="1083387" y="216217"/>
                  </a:cubicBezTo>
                  <a:cubicBezTo>
                    <a:pt x="1083387" y="218122"/>
                    <a:pt x="1082434" y="219075"/>
                    <a:pt x="1084339" y="221932"/>
                  </a:cubicBezTo>
                  <a:cubicBezTo>
                    <a:pt x="1086244" y="223837"/>
                    <a:pt x="1087196" y="221932"/>
                    <a:pt x="1088149" y="220980"/>
                  </a:cubicBezTo>
                  <a:cubicBezTo>
                    <a:pt x="1091959" y="225742"/>
                    <a:pt x="1093864" y="232410"/>
                    <a:pt x="1097674" y="229552"/>
                  </a:cubicBezTo>
                  <a:cubicBezTo>
                    <a:pt x="1100531" y="238125"/>
                    <a:pt x="1108152" y="243840"/>
                    <a:pt x="1111962" y="250507"/>
                  </a:cubicBezTo>
                  <a:cubicBezTo>
                    <a:pt x="1113867" y="251460"/>
                    <a:pt x="1114819" y="250507"/>
                    <a:pt x="1112914" y="247650"/>
                  </a:cubicBezTo>
                  <a:cubicBezTo>
                    <a:pt x="1117677" y="249555"/>
                    <a:pt x="1119581" y="256222"/>
                    <a:pt x="1120534" y="256222"/>
                  </a:cubicBezTo>
                  <a:cubicBezTo>
                    <a:pt x="1121487" y="258127"/>
                    <a:pt x="1120534" y="258127"/>
                    <a:pt x="1119581" y="259080"/>
                  </a:cubicBezTo>
                  <a:cubicBezTo>
                    <a:pt x="1123392" y="262890"/>
                    <a:pt x="1122439" y="265747"/>
                    <a:pt x="1125296" y="264795"/>
                  </a:cubicBezTo>
                  <a:cubicBezTo>
                    <a:pt x="1124344" y="268605"/>
                    <a:pt x="1130059" y="276225"/>
                    <a:pt x="1129106" y="280035"/>
                  </a:cubicBezTo>
                  <a:cubicBezTo>
                    <a:pt x="1127202" y="277177"/>
                    <a:pt x="1124344" y="267652"/>
                    <a:pt x="1121487" y="271462"/>
                  </a:cubicBezTo>
                  <a:cubicBezTo>
                    <a:pt x="1120534" y="269557"/>
                    <a:pt x="1121487" y="269557"/>
                    <a:pt x="1122439" y="268605"/>
                  </a:cubicBezTo>
                  <a:cubicBezTo>
                    <a:pt x="1120534" y="266700"/>
                    <a:pt x="1118629" y="264795"/>
                    <a:pt x="1115771" y="261937"/>
                  </a:cubicBezTo>
                  <a:cubicBezTo>
                    <a:pt x="1115771" y="259080"/>
                    <a:pt x="1114819" y="256222"/>
                    <a:pt x="1113867" y="253365"/>
                  </a:cubicBezTo>
                  <a:cubicBezTo>
                    <a:pt x="1111009" y="250507"/>
                    <a:pt x="1113867" y="256222"/>
                    <a:pt x="1111009" y="255270"/>
                  </a:cubicBezTo>
                  <a:cubicBezTo>
                    <a:pt x="1111009" y="249555"/>
                    <a:pt x="1106246" y="251460"/>
                    <a:pt x="1105294" y="250507"/>
                  </a:cubicBezTo>
                  <a:cubicBezTo>
                    <a:pt x="1104342" y="255270"/>
                    <a:pt x="1111962" y="267652"/>
                    <a:pt x="1119581" y="274320"/>
                  </a:cubicBezTo>
                  <a:cubicBezTo>
                    <a:pt x="1117677" y="275272"/>
                    <a:pt x="1117677" y="274320"/>
                    <a:pt x="1116724" y="277177"/>
                  </a:cubicBezTo>
                  <a:cubicBezTo>
                    <a:pt x="1117677" y="269557"/>
                    <a:pt x="1104342" y="266700"/>
                    <a:pt x="1103389" y="257175"/>
                  </a:cubicBezTo>
                  <a:cubicBezTo>
                    <a:pt x="1093864" y="249555"/>
                    <a:pt x="1083387" y="238125"/>
                    <a:pt x="1073862" y="226694"/>
                  </a:cubicBezTo>
                  <a:cubicBezTo>
                    <a:pt x="1069099" y="220980"/>
                    <a:pt x="1064337" y="215265"/>
                    <a:pt x="1059574" y="209550"/>
                  </a:cubicBezTo>
                  <a:cubicBezTo>
                    <a:pt x="1056717" y="206692"/>
                    <a:pt x="1054812" y="203835"/>
                    <a:pt x="1051954" y="201930"/>
                  </a:cubicBezTo>
                  <a:cubicBezTo>
                    <a:pt x="1049096" y="200025"/>
                    <a:pt x="1047192" y="198119"/>
                    <a:pt x="1044334" y="196215"/>
                  </a:cubicBezTo>
                  <a:cubicBezTo>
                    <a:pt x="1046239" y="196215"/>
                    <a:pt x="1048144" y="196215"/>
                    <a:pt x="1049096" y="196215"/>
                  </a:cubicBezTo>
                  <a:cubicBezTo>
                    <a:pt x="1046239" y="192405"/>
                    <a:pt x="1044334" y="193357"/>
                    <a:pt x="1041477" y="190500"/>
                  </a:cubicBezTo>
                  <a:cubicBezTo>
                    <a:pt x="1041477" y="184785"/>
                    <a:pt x="1025284" y="175260"/>
                    <a:pt x="1023379" y="170497"/>
                  </a:cubicBezTo>
                  <a:close/>
                  <a:moveTo>
                    <a:pt x="893839" y="145732"/>
                  </a:moveTo>
                  <a:cubicBezTo>
                    <a:pt x="893839" y="144779"/>
                    <a:pt x="895744" y="146684"/>
                    <a:pt x="896696" y="145732"/>
                  </a:cubicBezTo>
                  <a:cubicBezTo>
                    <a:pt x="897649" y="148589"/>
                    <a:pt x="898602" y="149542"/>
                    <a:pt x="901459" y="151447"/>
                  </a:cubicBezTo>
                  <a:cubicBezTo>
                    <a:pt x="898602" y="151447"/>
                    <a:pt x="893839" y="146684"/>
                    <a:pt x="893839" y="145732"/>
                  </a:cubicBezTo>
                  <a:close/>
                  <a:moveTo>
                    <a:pt x="902412" y="128587"/>
                  </a:moveTo>
                  <a:cubicBezTo>
                    <a:pt x="905269" y="128587"/>
                    <a:pt x="910984" y="134302"/>
                    <a:pt x="912889" y="131445"/>
                  </a:cubicBezTo>
                  <a:cubicBezTo>
                    <a:pt x="914794" y="135254"/>
                    <a:pt x="903364" y="131445"/>
                    <a:pt x="902412" y="128587"/>
                  </a:cubicBezTo>
                  <a:close/>
                  <a:moveTo>
                    <a:pt x="852881" y="128587"/>
                  </a:moveTo>
                  <a:cubicBezTo>
                    <a:pt x="855739" y="126682"/>
                    <a:pt x="862406" y="130492"/>
                    <a:pt x="865264" y="132397"/>
                  </a:cubicBezTo>
                  <a:cubicBezTo>
                    <a:pt x="862406" y="132397"/>
                    <a:pt x="856691" y="129540"/>
                    <a:pt x="852881" y="128587"/>
                  </a:cubicBezTo>
                  <a:close/>
                  <a:moveTo>
                    <a:pt x="989089" y="122872"/>
                  </a:moveTo>
                  <a:cubicBezTo>
                    <a:pt x="990041" y="124777"/>
                    <a:pt x="990041" y="126682"/>
                    <a:pt x="990994" y="128587"/>
                  </a:cubicBezTo>
                  <a:cubicBezTo>
                    <a:pt x="994804" y="128587"/>
                    <a:pt x="1001471" y="133350"/>
                    <a:pt x="1005281" y="133350"/>
                  </a:cubicBezTo>
                  <a:cubicBezTo>
                    <a:pt x="1008139" y="135255"/>
                    <a:pt x="1006233" y="136207"/>
                    <a:pt x="1005281" y="138112"/>
                  </a:cubicBezTo>
                  <a:cubicBezTo>
                    <a:pt x="1007186" y="139065"/>
                    <a:pt x="1008139" y="140017"/>
                    <a:pt x="1007186" y="140970"/>
                  </a:cubicBezTo>
                  <a:cubicBezTo>
                    <a:pt x="1012901" y="141922"/>
                    <a:pt x="1014806" y="145732"/>
                    <a:pt x="1020521" y="147637"/>
                  </a:cubicBezTo>
                  <a:cubicBezTo>
                    <a:pt x="1022426" y="151447"/>
                    <a:pt x="1022426" y="154305"/>
                    <a:pt x="1028141" y="159067"/>
                  </a:cubicBezTo>
                  <a:cubicBezTo>
                    <a:pt x="1023379" y="156210"/>
                    <a:pt x="1019569" y="152400"/>
                    <a:pt x="1015758" y="148590"/>
                  </a:cubicBezTo>
                  <a:cubicBezTo>
                    <a:pt x="1011949" y="145732"/>
                    <a:pt x="1008139" y="142875"/>
                    <a:pt x="1005281" y="141922"/>
                  </a:cubicBezTo>
                  <a:cubicBezTo>
                    <a:pt x="1003376" y="139065"/>
                    <a:pt x="1002424" y="136207"/>
                    <a:pt x="999566" y="133350"/>
                  </a:cubicBezTo>
                  <a:cubicBezTo>
                    <a:pt x="995756" y="131445"/>
                    <a:pt x="992899" y="133350"/>
                    <a:pt x="987183" y="128587"/>
                  </a:cubicBezTo>
                  <a:cubicBezTo>
                    <a:pt x="989089" y="127635"/>
                    <a:pt x="988136" y="125730"/>
                    <a:pt x="986231" y="123825"/>
                  </a:cubicBezTo>
                  <a:cubicBezTo>
                    <a:pt x="987183" y="123825"/>
                    <a:pt x="988136" y="123825"/>
                    <a:pt x="989089" y="122872"/>
                  </a:cubicBezTo>
                  <a:close/>
                  <a:moveTo>
                    <a:pt x="833831" y="119062"/>
                  </a:moveTo>
                  <a:cubicBezTo>
                    <a:pt x="833831" y="117157"/>
                    <a:pt x="846214" y="121920"/>
                    <a:pt x="844308" y="123825"/>
                  </a:cubicBezTo>
                  <a:cubicBezTo>
                    <a:pt x="840499" y="120967"/>
                    <a:pt x="839546" y="121920"/>
                    <a:pt x="833831" y="119062"/>
                  </a:cubicBezTo>
                  <a:close/>
                  <a:moveTo>
                    <a:pt x="804304" y="118109"/>
                  </a:moveTo>
                  <a:cubicBezTo>
                    <a:pt x="806209" y="118109"/>
                    <a:pt x="810019" y="118109"/>
                    <a:pt x="813829" y="120014"/>
                  </a:cubicBezTo>
                  <a:cubicBezTo>
                    <a:pt x="813829" y="122872"/>
                    <a:pt x="807162" y="118109"/>
                    <a:pt x="804304" y="118109"/>
                  </a:cubicBezTo>
                  <a:close/>
                  <a:moveTo>
                    <a:pt x="349961" y="116204"/>
                  </a:moveTo>
                  <a:cubicBezTo>
                    <a:pt x="354724" y="117157"/>
                    <a:pt x="334721" y="125729"/>
                    <a:pt x="331864" y="125729"/>
                  </a:cubicBezTo>
                  <a:cubicBezTo>
                    <a:pt x="332816" y="124777"/>
                    <a:pt x="348056" y="120014"/>
                    <a:pt x="349961" y="116204"/>
                  </a:cubicBezTo>
                  <a:close/>
                  <a:moveTo>
                    <a:pt x="823592" y="113704"/>
                  </a:moveTo>
                  <a:cubicBezTo>
                    <a:pt x="824307" y="113585"/>
                    <a:pt x="825736" y="113823"/>
                    <a:pt x="827164" y="114300"/>
                  </a:cubicBezTo>
                  <a:cubicBezTo>
                    <a:pt x="830022" y="115252"/>
                    <a:pt x="832879" y="117157"/>
                    <a:pt x="830974" y="118110"/>
                  </a:cubicBezTo>
                  <a:cubicBezTo>
                    <a:pt x="827164" y="117157"/>
                    <a:pt x="826212" y="113347"/>
                    <a:pt x="824307" y="115252"/>
                  </a:cubicBezTo>
                  <a:cubicBezTo>
                    <a:pt x="822878" y="114299"/>
                    <a:pt x="822878" y="113823"/>
                    <a:pt x="823592" y="113704"/>
                  </a:cubicBezTo>
                  <a:close/>
                  <a:moveTo>
                    <a:pt x="782635" y="108346"/>
                  </a:moveTo>
                  <a:cubicBezTo>
                    <a:pt x="784540" y="108822"/>
                    <a:pt x="786207" y="110013"/>
                    <a:pt x="785254" y="111442"/>
                  </a:cubicBezTo>
                  <a:lnTo>
                    <a:pt x="778587" y="109537"/>
                  </a:lnTo>
                  <a:cubicBezTo>
                    <a:pt x="778587" y="108108"/>
                    <a:pt x="780730" y="107870"/>
                    <a:pt x="782635" y="108346"/>
                  </a:cubicBezTo>
                  <a:close/>
                  <a:moveTo>
                    <a:pt x="943369" y="97155"/>
                  </a:moveTo>
                  <a:cubicBezTo>
                    <a:pt x="947179" y="95250"/>
                    <a:pt x="958609" y="102870"/>
                    <a:pt x="966229" y="105727"/>
                  </a:cubicBezTo>
                  <a:cubicBezTo>
                    <a:pt x="962419" y="104775"/>
                    <a:pt x="960514" y="106680"/>
                    <a:pt x="958609" y="103822"/>
                  </a:cubicBezTo>
                  <a:cubicBezTo>
                    <a:pt x="955752" y="101917"/>
                    <a:pt x="955752" y="106680"/>
                    <a:pt x="958609" y="107632"/>
                  </a:cubicBezTo>
                  <a:cubicBezTo>
                    <a:pt x="957657" y="108585"/>
                    <a:pt x="954799" y="105727"/>
                    <a:pt x="953846" y="106680"/>
                  </a:cubicBezTo>
                  <a:cubicBezTo>
                    <a:pt x="956704" y="105727"/>
                    <a:pt x="950037" y="99060"/>
                    <a:pt x="943369" y="97155"/>
                  </a:cubicBezTo>
                  <a:close/>
                  <a:moveTo>
                    <a:pt x="930987" y="90487"/>
                  </a:moveTo>
                  <a:cubicBezTo>
                    <a:pt x="930987" y="87629"/>
                    <a:pt x="937654" y="94297"/>
                    <a:pt x="941464" y="95249"/>
                  </a:cubicBezTo>
                  <a:cubicBezTo>
                    <a:pt x="940512" y="97154"/>
                    <a:pt x="935750" y="93344"/>
                    <a:pt x="930987" y="90487"/>
                  </a:cubicBezTo>
                  <a:close/>
                  <a:moveTo>
                    <a:pt x="380442" y="89534"/>
                  </a:moveTo>
                  <a:cubicBezTo>
                    <a:pt x="382347" y="92392"/>
                    <a:pt x="381394" y="95249"/>
                    <a:pt x="375679" y="96202"/>
                  </a:cubicBezTo>
                  <a:cubicBezTo>
                    <a:pt x="374727" y="93344"/>
                    <a:pt x="374727" y="91439"/>
                    <a:pt x="380442" y="89534"/>
                  </a:cubicBezTo>
                  <a:close/>
                  <a:moveTo>
                    <a:pt x="798589" y="79057"/>
                  </a:moveTo>
                  <a:cubicBezTo>
                    <a:pt x="799541" y="78104"/>
                    <a:pt x="807162" y="81914"/>
                    <a:pt x="808114" y="82867"/>
                  </a:cubicBezTo>
                  <a:cubicBezTo>
                    <a:pt x="805256" y="84772"/>
                    <a:pt x="802399" y="80962"/>
                    <a:pt x="798589" y="79057"/>
                  </a:cubicBezTo>
                  <a:close/>
                  <a:moveTo>
                    <a:pt x="756679" y="78104"/>
                  </a:moveTo>
                  <a:cubicBezTo>
                    <a:pt x="758584" y="79057"/>
                    <a:pt x="758584" y="80962"/>
                    <a:pt x="762394" y="81914"/>
                  </a:cubicBezTo>
                  <a:cubicBezTo>
                    <a:pt x="768109" y="83819"/>
                    <a:pt x="768109" y="80009"/>
                    <a:pt x="771919" y="80009"/>
                  </a:cubicBezTo>
                  <a:cubicBezTo>
                    <a:pt x="786206" y="91439"/>
                    <a:pt x="808114" y="83819"/>
                    <a:pt x="824306" y="90487"/>
                  </a:cubicBezTo>
                  <a:cubicBezTo>
                    <a:pt x="832879" y="87629"/>
                    <a:pt x="840499" y="86677"/>
                    <a:pt x="850024" y="87629"/>
                  </a:cubicBezTo>
                  <a:cubicBezTo>
                    <a:pt x="859549" y="88582"/>
                    <a:pt x="869074" y="90487"/>
                    <a:pt x="879551" y="94296"/>
                  </a:cubicBezTo>
                  <a:cubicBezTo>
                    <a:pt x="897649" y="100964"/>
                    <a:pt x="911936" y="113347"/>
                    <a:pt x="928129" y="123824"/>
                  </a:cubicBezTo>
                  <a:cubicBezTo>
                    <a:pt x="939559" y="130492"/>
                    <a:pt x="951941" y="138112"/>
                    <a:pt x="964324" y="145732"/>
                  </a:cubicBezTo>
                  <a:cubicBezTo>
                    <a:pt x="976706" y="154304"/>
                    <a:pt x="988136" y="160972"/>
                    <a:pt x="996709" y="169544"/>
                  </a:cubicBezTo>
                  <a:cubicBezTo>
                    <a:pt x="999566" y="171449"/>
                    <a:pt x="999566" y="166687"/>
                    <a:pt x="1002424" y="169544"/>
                  </a:cubicBezTo>
                  <a:cubicBezTo>
                    <a:pt x="1017664" y="177164"/>
                    <a:pt x="1028141" y="189547"/>
                    <a:pt x="1038619" y="201929"/>
                  </a:cubicBezTo>
                  <a:cubicBezTo>
                    <a:pt x="1048144" y="214312"/>
                    <a:pt x="1056716" y="228599"/>
                    <a:pt x="1065289" y="241934"/>
                  </a:cubicBezTo>
                  <a:cubicBezTo>
                    <a:pt x="1067194" y="246697"/>
                    <a:pt x="1071004" y="250507"/>
                    <a:pt x="1074814" y="254317"/>
                  </a:cubicBezTo>
                  <a:cubicBezTo>
                    <a:pt x="1077671" y="258127"/>
                    <a:pt x="1081481" y="262889"/>
                    <a:pt x="1085291" y="266699"/>
                  </a:cubicBezTo>
                  <a:cubicBezTo>
                    <a:pt x="1086244" y="267652"/>
                    <a:pt x="1087196" y="268604"/>
                    <a:pt x="1088149" y="269557"/>
                  </a:cubicBezTo>
                  <a:cubicBezTo>
                    <a:pt x="1088149" y="269557"/>
                    <a:pt x="1089101" y="270509"/>
                    <a:pt x="1091006" y="272414"/>
                  </a:cubicBezTo>
                  <a:cubicBezTo>
                    <a:pt x="1090054" y="272414"/>
                    <a:pt x="1090054" y="273367"/>
                    <a:pt x="1090054" y="273367"/>
                  </a:cubicBezTo>
                  <a:cubicBezTo>
                    <a:pt x="1092911" y="277177"/>
                    <a:pt x="1094816" y="281939"/>
                    <a:pt x="1095769" y="285749"/>
                  </a:cubicBezTo>
                  <a:cubicBezTo>
                    <a:pt x="1101484" y="291464"/>
                    <a:pt x="1107199" y="298132"/>
                    <a:pt x="1108151" y="303847"/>
                  </a:cubicBezTo>
                  <a:cubicBezTo>
                    <a:pt x="1110056" y="304799"/>
                    <a:pt x="1111009" y="305751"/>
                    <a:pt x="1111961" y="304799"/>
                  </a:cubicBezTo>
                  <a:cubicBezTo>
                    <a:pt x="1114819" y="311467"/>
                    <a:pt x="1118629" y="316229"/>
                    <a:pt x="1121486" y="321944"/>
                  </a:cubicBezTo>
                  <a:cubicBezTo>
                    <a:pt x="1130059" y="333374"/>
                    <a:pt x="1138631" y="345757"/>
                    <a:pt x="1145299" y="359092"/>
                  </a:cubicBezTo>
                  <a:cubicBezTo>
                    <a:pt x="1149109" y="364807"/>
                    <a:pt x="1151966" y="370522"/>
                    <a:pt x="1154824" y="377189"/>
                  </a:cubicBezTo>
                  <a:cubicBezTo>
                    <a:pt x="1153871" y="377189"/>
                    <a:pt x="1153871" y="377189"/>
                    <a:pt x="1153871" y="377189"/>
                  </a:cubicBezTo>
                  <a:cubicBezTo>
                    <a:pt x="1153871" y="379094"/>
                    <a:pt x="1154824" y="380999"/>
                    <a:pt x="1155776" y="382904"/>
                  </a:cubicBezTo>
                  <a:cubicBezTo>
                    <a:pt x="1157681" y="384809"/>
                    <a:pt x="1160539" y="387667"/>
                    <a:pt x="1162444" y="389572"/>
                  </a:cubicBezTo>
                  <a:lnTo>
                    <a:pt x="1162698" y="391095"/>
                  </a:lnTo>
                  <a:lnTo>
                    <a:pt x="1164349" y="388619"/>
                  </a:lnTo>
                  <a:cubicBezTo>
                    <a:pt x="1166254" y="393382"/>
                    <a:pt x="1171969" y="397192"/>
                    <a:pt x="1171017" y="394334"/>
                  </a:cubicBezTo>
                  <a:cubicBezTo>
                    <a:pt x="1175779" y="400049"/>
                    <a:pt x="1176732" y="407669"/>
                    <a:pt x="1181494" y="415289"/>
                  </a:cubicBezTo>
                  <a:cubicBezTo>
                    <a:pt x="1180542" y="414337"/>
                    <a:pt x="1178637" y="414337"/>
                    <a:pt x="1177684" y="415289"/>
                  </a:cubicBezTo>
                  <a:cubicBezTo>
                    <a:pt x="1176732" y="408621"/>
                    <a:pt x="1174589" y="405049"/>
                    <a:pt x="1171850" y="401954"/>
                  </a:cubicBezTo>
                  <a:lnTo>
                    <a:pt x="1162833" y="391910"/>
                  </a:lnTo>
                  <a:lnTo>
                    <a:pt x="1163396" y="395287"/>
                  </a:lnTo>
                  <a:cubicBezTo>
                    <a:pt x="1165301" y="395287"/>
                    <a:pt x="1166254" y="395287"/>
                    <a:pt x="1166254" y="397192"/>
                  </a:cubicBezTo>
                  <a:cubicBezTo>
                    <a:pt x="1166254" y="399097"/>
                    <a:pt x="1166254" y="400049"/>
                    <a:pt x="1166254" y="401002"/>
                  </a:cubicBezTo>
                  <a:cubicBezTo>
                    <a:pt x="1168159" y="404812"/>
                    <a:pt x="1170064" y="406717"/>
                    <a:pt x="1171969" y="406717"/>
                  </a:cubicBezTo>
                  <a:cubicBezTo>
                    <a:pt x="1171969" y="412432"/>
                    <a:pt x="1177684" y="431482"/>
                    <a:pt x="1182446" y="434339"/>
                  </a:cubicBezTo>
                  <a:cubicBezTo>
                    <a:pt x="1180541" y="437197"/>
                    <a:pt x="1181494" y="441007"/>
                    <a:pt x="1183399" y="445769"/>
                  </a:cubicBezTo>
                  <a:cubicBezTo>
                    <a:pt x="1185304" y="447674"/>
                    <a:pt x="1185304" y="448627"/>
                    <a:pt x="1185304" y="450532"/>
                  </a:cubicBezTo>
                  <a:cubicBezTo>
                    <a:pt x="1185304" y="451484"/>
                    <a:pt x="1186256" y="453389"/>
                    <a:pt x="1186256" y="454342"/>
                  </a:cubicBezTo>
                  <a:cubicBezTo>
                    <a:pt x="1186256" y="455294"/>
                    <a:pt x="1187209" y="455294"/>
                    <a:pt x="1187209" y="455294"/>
                  </a:cubicBezTo>
                  <a:cubicBezTo>
                    <a:pt x="1190066" y="454342"/>
                    <a:pt x="1191971" y="453389"/>
                    <a:pt x="1193876" y="452437"/>
                  </a:cubicBezTo>
                  <a:cubicBezTo>
                    <a:pt x="1192924" y="449579"/>
                    <a:pt x="1191019" y="442912"/>
                    <a:pt x="1192924" y="441959"/>
                  </a:cubicBezTo>
                  <a:cubicBezTo>
                    <a:pt x="1193876" y="445769"/>
                    <a:pt x="1192924" y="446722"/>
                    <a:pt x="1195781" y="450532"/>
                  </a:cubicBezTo>
                  <a:cubicBezTo>
                    <a:pt x="1195781" y="450532"/>
                    <a:pt x="1194829" y="450532"/>
                    <a:pt x="1194829" y="451484"/>
                  </a:cubicBezTo>
                  <a:cubicBezTo>
                    <a:pt x="1195781" y="450532"/>
                    <a:pt x="1196734" y="450532"/>
                    <a:pt x="1197686" y="449579"/>
                  </a:cubicBezTo>
                  <a:cubicBezTo>
                    <a:pt x="1198639" y="449579"/>
                    <a:pt x="1198639" y="449579"/>
                    <a:pt x="1199591" y="449579"/>
                  </a:cubicBezTo>
                  <a:cubicBezTo>
                    <a:pt x="1198639" y="448627"/>
                    <a:pt x="1198639" y="447674"/>
                    <a:pt x="1197686" y="447674"/>
                  </a:cubicBezTo>
                  <a:cubicBezTo>
                    <a:pt x="1196734" y="442912"/>
                    <a:pt x="1199591" y="448627"/>
                    <a:pt x="1200544" y="446722"/>
                  </a:cubicBezTo>
                  <a:cubicBezTo>
                    <a:pt x="1198639" y="441959"/>
                    <a:pt x="1195781" y="444817"/>
                    <a:pt x="1193876" y="439102"/>
                  </a:cubicBezTo>
                  <a:cubicBezTo>
                    <a:pt x="1195781" y="440054"/>
                    <a:pt x="1198639" y="442912"/>
                    <a:pt x="1200544" y="442912"/>
                  </a:cubicBezTo>
                  <a:cubicBezTo>
                    <a:pt x="1199591" y="437197"/>
                    <a:pt x="1196734" y="438149"/>
                    <a:pt x="1194829" y="433387"/>
                  </a:cubicBezTo>
                  <a:cubicBezTo>
                    <a:pt x="1196734" y="433387"/>
                    <a:pt x="1193876" y="429577"/>
                    <a:pt x="1196734" y="429577"/>
                  </a:cubicBezTo>
                  <a:cubicBezTo>
                    <a:pt x="1195781" y="435292"/>
                    <a:pt x="1198639" y="436244"/>
                    <a:pt x="1201496" y="441007"/>
                  </a:cubicBezTo>
                  <a:cubicBezTo>
                    <a:pt x="1202449" y="438149"/>
                    <a:pt x="1195781" y="421004"/>
                    <a:pt x="1191971" y="419099"/>
                  </a:cubicBezTo>
                  <a:cubicBezTo>
                    <a:pt x="1191971" y="416242"/>
                    <a:pt x="1188161" y="410527"/>
                    <a:pt x="1191019" y="409574"/>
                  </a:cubicBezTo>
                  <a:cubicBezTo>
                    <a:pt x="1193876" y="414337"/>
                    <a:pt x="1191971" y="415289"/>
                    <a:pt x="1193876" y="419099"/>
                  </a:cubicBezTo>
                  <a:cubicBezTo>
                    <a:pt x="1194829" y="419099"/>
                    <a:pt x="1194829" y="417194"/>
                    <a:pt x="1193876" y="415289"/>
                  </a:cubicBezTo>
                  <a:cubicBezTo>
                    <a:pt x="1197686" y="420052"/>
                    <a:pt x="1196734" y="428624"/>
                    <a:pt x="1200544" y="433387"/>
                  </a:cubicBezTo>
                  <a:cubicBezTo>
                    <a:pt x="1201496" y="435292"/>
                    <a:pt x="1200544" y="432434"/>
                    <a:pt x="1202449" y="432434"/>
                  </a:cubicBezTo>
                  <a:cubicBezTo>
                    <a:pt x="1206259" y="435292"/>
                    <a:pt x="1204354" y="444817"/>
                    <a:pt x="1208164" y="443864"/>
                  </a:cubicBezTo>
                  <a:cubicBezTo>
                    <a:pt x="1207211" y="449579"/>
                    <a:pt x="1214831" y="461962"/>
                    <a:pt x="1217689" y="468629"/>
                  </a:cubicBezTo>
                  <a:cubicBezTo>
                    <a:pt x="1216736" y="475297"/>
                    <a:pt x="1220546" y="483869"/>
                    <a:pt x="1222451" y="493394"/>
                  </a:cubicBezTo>
                  <a:cubicBezTo>
                    <a:pt x="1225309" y="489584"/>
                    <a:pt x="1221499" y="483869"/>
                    <a:pt x="1219594" y="474344"/>
                  </a:cubicBezTo>
                  <a:cubicBezTo>
                    <a:pt x="1223404" y="476249"/>
                    <a:pt x="1221499" y="485774"/>
                    <a:pt x="1225309" y="492442"/>
                  </a:cubicBezTo>
                  <a:cubicBezTo>
                    <a:pt x="1221499" y="491489"/>
                    <a:pt x="1229119" y="502919"/>
                    <a:pt x="1223404" y="501014"/>
                  </a:cubicBezTo>
                  <a:cubicBezTo>
                    <a:pt x="1227214" y="508634"/>
                    <a:pt x="1228166" y="512444"/>
                    <a:pt x="1228166" y="521017"/>
                  </a:cubicBezTo>
                  <a:cubicBezTo>
                    <a:pt x="1235786" y="525779"/>
                    <a:pt x="1234834" y="548639"/>
                    <a:pt x="1238644" y="554354"/>
                  </a:cubicBezTo>
                  <a:cubicBezTo>
                    <a:pt x="1239596" y="561974"/>
                    <a:pt x="1240549" y="569594"/>
                    <a:pt x="1241501" y="577214"/>
                  </a:cubicBezTo>
                  <a:cubicBezTo>
                    <a:pt x="1242454" y="581024"/>
                    <a:pt x="1242454" y="584834"/>
                    <a:pt x="1243406" y="588644"/>
                  </a:cubicBezTo>
                  <a:cubicBezTo>
                    <a:pt x="1243406" y="592454"/>
                    <a:pt x="1244359" y="597217"/>
                    <a:pt x="1244359" y="601027"/>
                  </a:cubicBezTo>
                  <a:cubicBezTo>
                    <a:pt x="1245311" y="617219"/>
                    <a:pt x="1246264" y="634364"/>
                    <a:pt x="1247216" y="651509"/>
                  </a:cubicBezTo>
                  <a:cubicBezTo>
                    <a:pt x="1246264" y="685799"/>
                    <a:pt x="1246264" y="721994"/>
                    <a:pt x="1232929" y="749617"/>
                  </a:cubicBezTo>
                  <a:lnTo>
                    <a:pt x="1230071" y="749617"/>
                  </a:lnTo>
                  <a:cubicBezTo>
                    <a:pt x="1231976" y="750569"/>
                    <a:pt x="1232929" y="761047"/>
                    <a:pt x="1230071" y="757237"/>
                  </a:cubicBezTo>
                  <a:cubicBezTo>
                    <a:pt x="1231976" y="763904"/>
                    <a:pt x="1227214" y="778192"/>
                    <a:pt x="1226261" y="785812"/>
                  </a:cubicBezTo>
                  <a:cubicBezTo>
                    <a:pt x="1226261" y="783907"/>
                    <a:pt x="1226261" y="781049"/>
                    <a:pt x="1226261" y="778192"/>
                  </a:cubicBezTo>
                  <a:cubicBezTo>
                    <a:pt x="1226261" y="774382"/>
                    <a:pt x="1226261" y="771524"/>
                    <a:pt x="1226261" y="768667"/>
                  </a:cubicBezTo>
                  <a:cubicBezTo>
                    <a:pt x="1226261" y="761999"/>
                    <a:pt x="1226261" y="755332"/>
                    <a:pt x="1227214" y="748664"/>
                  </a:cubicBezTo>
                  <a:cubicBezTo>
                    <a:pt x="1228166" y="735329"/>
                    <a:pt x="1231024" y="721994"/>
                    <a:pt x="1232929" y="711517"/>
                  </a:cubicBezTo>
                  <a:cubicBezTo>
                    <a:pt x="1230071" y="715327"/>
                    <a:pt x="1230071" y="696277"/>
                    <a:pt x="1232929" y="700087"/>
                  </a:cubicBezTo>
                  <a:cubicBezTo>
                    <a:pt x="1229119" y="683894"/>
                    <a:pt x="1231976" y="669607"/>
                    <a:pt x="1230071" y="651509"/>
                  </a:cubicBezTo>
                  <a:cubicBezTo>
                    <a:pt x="1231976" y="652462"/>
                    <a:pt x="1231976" y="652462"/>
                    <a:pt x="1232929" y="649604"/>
                  </a:cubicBezTo>
                  <a:cubicBezTo>
                    <a:pt x="1230071" y="644842"/>
                    <a:pt x="1230071" y="636269"/>
                    <a:pt x="1231024" y="629602"/>
                  </a:cubicBezTo>
                  <a:cubicBezTo>
                    <a:pt x="1231024" y="625792"/>
                    <a:pt x="1229119" y="626744"/>
                    <a:pt x="1229119" y="623887"/>
                  </a:cubicBezTo>
                  <a:cubicBezTo>
                    <a:pt x="1229119" y="627697"/>
                    <a:pt x="1228166" y="635317"/>
                    <a:pt x="1226261" y="639127"/>
                  </a:cubicBezTo>
                  <a:cubicBezTo>
                    <a:pt x="1226261" y="641984"/>
                    <a:pt x="1227214" y="645794"/>
                    <a:pt x="1227214" y="648652"/>
                  </a:cubicBezTo>
                  <a:cubicBezTo>
                    <a:pt x="1228166" y="652462"/>
                    <a:pt x="1228166" y="654367"/>
                    <a:pt x="1229119" y="659129"/>
                  </a:cubicBezTo>
                  <a:cubicBezTo>
                    <a:pt x="1228166" y="659129"/>
                    <a:pt x="1228166" y="659129"/>
                    <a:pt x="1228166" y="659129"/>
                  </a:cubicBezTo>
                  <a:cubicBezTo>
                    <a:pt x="1229119" y="668654"/>
                    <a:pt x="1229119" y="678179"/>
                    <a:pt x="1230071" y="687704"/>
                  </a:cubicBezTo>
                  <a:cubicBezTo>
                    <a:pt x="1229119" y="687704"/>
                    <a:pt x="1228166" y="687704"/>
                    <a:pt x="1227214" y="687704"/>
                  </a:cubicBezTo>
                  <a:cubicBezTo>
                    <a:pt x="1227214" y="695324"/>
                    <a:pt x="1227214" y="704849"/>
                    <a:pt x="1227214" y="713422"/>
                  </a:cubicBezTo>
                  <a:cubicBezTo>
                    <a:pt x="1226261" y="724852"/>
                    <a:pt x="1224356" y="736282"/>
                    <a:pt x="1223404" y="746759"/>
                  </a:cubicBezTo>
                  <a:cubicBezTo>
                    <a:pt x="1222451" y="750569"/>
                    <a:pt x="1221499" y="754379"/>
                    <a:pt x="1221499" y="752474"/>
                  </a:cubicBezTo>
                  <a:cubicBezTo>
                    <a:pt x="1221499" y="762952"/>
                    <a:pt x="1218641" y="780097"/>
                    <a:pt x="1212926" y="781049"/>
                  </a:cubicBezTo>
                  <a:cubicBezTo>
                    <a:pt x="1216736" y="784859"/>
                    <a:pt x="1209116" y="791527"/>
                    <a:pt x="1210069" y="800099"/>
                  </a:cubicBezTo>
                  <a:cubicBezTo>
                    <a:pt x="1205306" y="797242"/>
                    <a:pt x="1202449" y="814387"/>
                    <a:pt x="1203401" y="821054"/>
                  </a:cubicBezTo>
                  <a:cubicBezTo>
                    <a:pt x="1207211" y="818197"/>
                    <a:pt x="1209116" y="809624"/>
                    <a:pt x="1210069" y="802004"/>
                  </a:cubicBezTo>
                  <a:cubicBezTo>
                    <a:pt x="1212926" y="812482"/>
                    <a:pt x="1201496" y="832484"/>
                    <a:pt x="1206259" y="840104"/>
                  </a:cubicBezTo>
                  <a:cubicBezTo>
                    <a:pt x="1201496" y="855344"/>
                    <a:pt x="1193876" y="862964"/>
                    <a:pt x="1191971" y="877252"/>
                  </a:cubicBezTo>
                  <a:cubicBezTo>
                    <a:pt x="1191019" y="875347"/>
                    <a:pt x="1190066" y="874394"/>
                    <a:pt x="1187209" y="877252"/>
                  </a:cubicBezTo>
                  <a:cubicBezTo>
                    <a:pt x="1184351" y="883919"/>
                    <a:pt x="1189114" y="879157"/>
                    <a:pt x="1190066" y="882967"/>
                  </a:cubicBezTo>
                  <a:cubicBezTo>
                    <a:pt x="1183399" y="897254"/>
                    <a:pt x="1181494" y="917257"/>
                    <a:pt x="1169111" y="934402"/>
                  </a:cubicBezTo>
                  <a:cubicBezTo>
                    <a:pt x="1168159" y="939164"/>
                    <a:pt x="1171016" y="935354"/>
                    <a:pt x="1171016" y="938212"/>
                  </a:cubicBezTo>
                  <a:cubicBezTo>
                    <a:pt x="1167206" y="945832"/>
                    <a:pt x="1164349" y="951547"/>
                    <a:pt x="1162444" y="955357"/>
                  </a:cubicBezTo>
                  <a:cubicBezTo>
                    <a:pt x="1159586" y="960119"/>
                    <a:pt x="1157681" y="962977"/>
                    <a:pt x="1156729" y="966787"/>
                  </a:cubicBezTo>
                  <a:cubicBezTo>
                    <a:pt x="1154824" y="966787"/>
                    <a:pt x="1151966" y="969644"/>
                    <a:pt x="1149109" y="975359"/>
                  </a:cubicBezTo>
                  <a:cubicBezTo>
                    <a:pt x="1148156" y="974407"/>
                    <a:pt x="1150061" y="972502"/>
                    <a:pt x="1151014" y="970597"/>
                  </a:cubicBezTo>
                  <a:cubicBezTo>
                    <a:pt x="1149109" y="968692"/>
                    <a:pt x="1148156" y="972502"/>
                    <a:pt x="1146251" y="973454"/>
                  </a:cubicBezTo>
                  <a:cubicBezTo>
                    <a:pt x="1146251" y="975359"/>
                    <a:pt x="1149109" y="974407"/>
                    <a:pt x="1144346" y="980122"/>
                  </a:cubicBezTo>
                  <a:cubicBezTo>
                    <a:pt x="1143394" y="979169"/>
                    <a:pt x="1146251" y="976312"/>
                    <a:pt x="1143394" y="976312"/>
                  </a:cubicBezTo>
                  <a:cubicBezTo>
                    <a:pt x="1146251" y="969644"/>
                    <a:pt x="1151014" y="966787"/>
                    <a:pt x="1147204" y="963929"/>
                  </a:cubicBezTo>
                  <a:cubicBezTo>
                    <a:pt x="1151966" y="962024"/>
                    <a:pt x="1152919" y="958214"/>
                    <a:pt x="1153871" y="953452"/>
                  </a:cubicBezTo>
                  <a:lnTo>
                    <a:pt x="1157248" y="944446"/>
                  </a:lnTo>
                  <a:lnTo>
                    <a:pt x="1159586" y="946784"/>
                  </a:lnTo>
                  <a:lnTo>
                    <a:pt x="1168019" y="924859"/>
                  </a:lnTo>
                  <a:lnTo>
                    <a:pt x="1168159" y="924877"/>
                  </a:lnTo>
                  <a:cubicBezTo>
                    <a:pt x="1171016" y="918209"/>
                    <a:pt x="1170064" y="919162"/>
                    <a:pt x="1172921" y="913447"/>
                  </a:cubicBezTo>
                  <a:cubicBezTo>
                    <a:pt x="1168159" y="912494"/>
                    <a:pt x="1168159" y="924877"/>
                    <a:pt x="1166254" y="919162"/>
                  </a:cubicBezTo>
                  <a:cubicBezTo>
                    <a:pt x="1164825" y="921543"/>
                    <a:pt x="1164825" y="923448"/>
                    <a:pt x="1165420" y="924520"/>
                  </a:cubicBezTo>
                  <a:lnTo>
                    <a:pt x="1167321" y="924768"/>
                  </a:lnTo>
                  <a:lnTo>
                    <a:pt x="1163992" y="929878"/>
                  </a:lnTo>
                  <a:cubicBezTo>
                    <a:pt x="1162444" y="932497"/>
                    <a:pt x="1161492" y="934878"/>
                    <a:pt x="1162444" y="936307"/>
                  </a:cubicBezTo>
                  <a:cubicBezTo>
                    <a:pt x="1160539" y="933449"/>
                    <a:pt x="1157681" y="941069"/>
                    <a:pt x="1155776" y="942974"/>
                  </a:cubicBezTo>
                  <a:lnTo>
                    <a:pt x="1156051" y="943249"/>
                  </a:lnTo>
                  <a:lnTo>
                    <a:pt x="1154824" y="944998"/>
                  </a:lnTo>
                  <a:cubicBezTo>
                    <a:pt x="1153871" y="948689"/>
                    <a:pt x="1152919" y="952499"/>
                    <a:pt x="1150061" y="952499"/>
                  </a:cubicBezTo>
                  <a:cubicBezTo>
                    <a:pt x="1148156" y="957262"/>
                    <a:pt x="1149109" y="960119"/>
                    <a:pt x="1145299" y="963929"/>
                  </a:cubicBezTo>
                  <a:cubicBezTo>
                    <a:pt x="1144346" y="963929"/>
                    <a:pt x="1148156" y="959167"/>
                    <a:pt x="1147204" y="958214"/>
                  </a:cubicBezTo>
                  <a:cubicBezTo>
                    <a:pt x="1144346" y="960119"/>
                    <a:pt x="1141489" y="967739"/>
                    <a:pt x="1140536" y="970597"/>
                  </a:cubicBezTo>
                  <a:cubicBezTo>
                    <a:pt x="1140536" y="971549"/>
                    <a:pt x="1141489" y="969644"/>
                    <a:pt x="1142441" y="968692"/>
                  </a:cubicBezTo>
                  <a:cubicBezTo>
                    <a:pt x="1141489" y="970597"/>
                    <a:pt x="1136726" y="981074"/>
                    <a:pt x="1136726" y="976312"/>
                  </a:cubicBezTo>
                  <a:cubicBezTo>
                    <a:pt x="1135774" y="979169"/>
                    <a:pt x="1134821" y="982027"/>
                    <a:pt x="1134821" y="983932"/>
                  </a:cubicBezTo>
                  <a:cubicBezTo>
                    <a:pt x="1132916" y="987742"/>
                    <a:pt x="1131011" y="988694"/>
                    <a:pt x="1131011" y="985837"/>
                  </a:cubicBezTo>
                  <a:cubicBezTo>
                    <a:pt x="1129106" y="988694"/>
                    <a:pt x="1131011" y="989647"/>
                    <a:pt x="1132916" y="986789"/>
                  </a:cubicBezTo>
                  <a:cubicBezTo>
                    <a:pt x="1131964" y="991552"/>
                    <a:pt x="1128154" y="992504"/>
                    <a:pt x="1124344" y="998219"/>
                  </a:cubicBezTo>
                  <a:cubicBezTo>
                    <a:pt x="1132916" y="992504"/>
                    <a:pt x="1118629" y="1004887"/>
                    <a:pt x="1117676" y="1008697"/>
                  </a:cubicBezTo>
                  <a:cubicBezTo>
                    <a:pt x="1118629" y="1008697"/>
                    <a:pt x="1119581" y="1007744"/>
                    <a:pt x="1120534" y="1008697"/>
                  </a:cubicBezTo>
                  <a:cubicBezTo>
                    <a:pt x="1118629" y="1010602"/>
                    <a:pt x="1116724" y="1007744"/>
                    <a:pt x="1114819" y="1012507"/>
                  </a:cubicBezTo>
                  <a:cubicBezTo>
                    <a:pt x="1114819" y="1015841"/>
                    <a:pt x="1111247" y="1020603"/>
                    <a:pt x="1107080" y="1026199"/>
                  </a:cubicBezTo>
                  <a:lnTo>
                    <a:pt x="1097946" y="1041294"/>
                  </a:lnTo>
                  <a:lnTo>
                    <a:pt x="1098388" y="1039653"/>
                  </a:lnTo>
                  <a:cubicBezTo>
                    <a:pt x="1099817" y="1037748"/>
                    <a:pt x="1101484" y="1035843"/>
                    <a:pt x="1101484" y="1033462"/>
                  </a:cubicBezTo>
                  <a:lnTo>
                    <a:pt x="1093908" y="1043031"/>
                  </a:lnTo>
                  <a:lnTo>
                    <a:pt x="1093864" y="1042987"/>
                  </a:lnTo>
                  <a:lnTo>
                    <a:pt x="1093567" y="1043462"/>
                  </a:lnTo>
                  <a:lnTo>
                    <a:pt x="1083386" y="1056322"/>
                  </a:lnTo>
                  <a:lnTo>
                    <a:pt x="1083613" y="1056549"/>
                  </a:lnTo>
                  <a:lnTo>
                    <a:pt x="1078624" y="1062037"/>
                  </a:lnTo>
                  <a:cubicBezTo>
                    <a:pt x="1077672" y="1063466"/>
                    <a:pt x="1078386" y="1063227"/>
                    <a:pt x="1079338" y="1062989"/>
                  </a:cubicBezTo>
                  <a:lnTo>
                    <a:pt x="1080162" y="1063356"/>
                  </a:lnTo>
                  <a:lnTo>
                    <a:pt x="1076243" y="1067275"/>
                  </a:lnTo>
                  <a:lnTo>
                    <a:pt x="1073623" y="1068942"/>
                  </a:lnTo>
                  <a:lnTo>
                    <a:pt x="1073504" y="1070014"/>
                  </a:lnTo>
                  <a:lnTo>
                    <a:pt x="1063384" y="1080134"/>
                  </a:lnTo>
                  <a:cubicBezTo>
                    <a:pt x="1066241" y="1085849"/>
                    <a:pt x="1056716" y="1091564"/>
                    <a:pt x="1055764" y="1096327"/>
                  </a:cubicBezTo>
                  <a:cubicBezTo>
                    <a:pt x="1066241" y="1090612"/>
                    <a:pt x="1068146" y="1083944"/>
                    <a:pt x="1069099" y="1077277"/>
                  </a:cubicBezTo>
                  <a:lnTo>
                    <a:pt x="1073035" y="1074238"/>
                  </a:lnTo>
                  <a:lnTo>
                    <a:pt x="1072909" y="1075372"/>
                  </a:lnTo>
                  <a:cubicBezTo>
                    <a:pt x="1065289" y="1081087"/>
                    <a:pt x="1069099" y="1091564"/>
                    <a:pt x="1055764" y="1102994"/>
                  </a:cubicBezTo>
                  <a:cubicBezTo>
                    <a:pt x="1057669" y="1097279"/>
                    <a:pt x="1055764" y="1101089"/>
                    <a:pt x="1052906" y="1102042"/>
                  </a:cubicBezTo>
                  <a:cubicBezTo>
                    <a:pt x="1051954" y="1103947"/>
                    <a:pt x="1051954" y="1106804"/>
                    <a:pt x="1051001" y="1108709"/>
                  </a:cubicBezTo>
                  <a:cubicBezTo>
                    <a:pt x="1046239" y="1110614"/>
                    <a:pt x="1047191" y="1109662"/>
                    <a:pt x="1042429" y="1115377"/>
                  </a:cubicBezTo>
                  <a:cubicBezTo>
                    <a:pt x="1041476" y="1114424"/>
                    <a:pt x="1043381" y="1112519"/>
                    <a:pt x="1040524" y="1113472"/>
                  </a:cubicBezTo>
                  <a:cubicBezTo>
                    <a:pt x="1038619" y="1118234"/>
                    <a:pt x="1036714" y="1119187"/>
                    <a:pt x="1033856" y="1124902"/>
                  </a:cubicBezTo>
                  <a:cubicBezTo>
                    <a:pt x="1033856" y="1122044"/>
                    <a:pt x="1030046" y="1122044"/>
                    <a:pt x="1027189" y="1128712"/>
                  </a:cubicBezTo>
                  <a:cubicBezTo>
                    <a:pt x="1025284" y="1127759"/>
                    <a:pt x="1019569" y="1135379"/>
                    <a:pt x="1017664" y="1132522"/>
                  </a:cubicBezTo>
                  <a:cubicBezTo>
                    <a:pt x="1014806" y="1134427"/>
                    <a:pt x="1018616" y="1135379"/>
                    <a:pt x="1014806" y="1138237"/>
                  </a:cubicBezTo>
                  <a:cubicBezTo>
                    <a:pt x="1011949" y="1136332"/>
                    <a:pt x="1011949" y="1137284"/>
                    <a:pt x="1012901" y="1133474"/>
                  </a:cubicBezTo>
                  <a:cubicBezTo>
                    <a:pt x="1010044" y="1136332"/>
                    <a:pt x="1007186" y="1138237"/>
                    <a:pt x="1005281" y="1139189"/>
                  </a:cubicBezTo>
                  <a:cubicBezTo>
                    <a:pt x="1006234" y="1142047"/>
                    <a:pt x="1010044" y="1137284"/>
                    <a:pt x="1010996" y="1141094"/>
                  </a:cubicBezTo>
                  <a:lnTo>
                    <a:pt x="1006118" y="1144695"/>
                  </a:lnTo>
                  <a:lnTo>
                    <a:pt x="1005281" y="1144904"/>
                  </a:lnTo>
                  <a:cubicBezTo>
                    <a:pt x="1005281" y="1145857"/>
                    <a:pt x="1004329" y="1145857"/>
                    <a:pt x="1002424" y="1146809"/>
                  </a:cubicBezTo>
                  <a:lnTo>
                    <a:pt x="1003254" y="1146809"/>
                  </a:lnTo>
                  <a:lnTo>
                    <a:pt x="1001028" y="1148452"/>
                  </a:lnTo>
                  <a:lnTo>
                    <a:pt x="998614" y="1147762"/>
                  </a:lnTo>
                  <a:lnTo>
                    <a:pt x="999517" y="1149567"/>
                  </a:lnTo>
                  <a:lnTo>
                    <a:pt x="995995" y="1152167"/>
                  </a:lnTo>
                  <a:cubicBezTo>
                    <a:pt x="990518" y="1155382"/>
                    <a:pt x="985755" y="1157287"/>
                    <a:pt x="985279" y="1155382"/>
                  </a:cubicBezTo>
                  <a:cubicBezTo>
                    <a:pt x="984326" y="1157287"/>
                    <a:pt x="985279" y="1158239"/>
                    <a:pt x="986231" y="1159192"/>
                  </a:cubicBezTo>
                  <a:cubicBezTo>
                    <a:pt x="982421" y="1163002"/>
                    <a:pt x="981469" y="1160144"/>
                    <a:pt x="978611" y="1159192"/>
                  </a:cubicBezTo>
                  <a:cubicBezTo>
                    <a:pt x="984326" y="1156334"/>
                    <a:pt x="980516" y="1154429"/>
                    <a:pt x="986231" y="1151572"/>
                  </a:cubicBezTo>
                  <a:cubicBezTo>
                    <a:pt x="975754" y="1154429"/>
                    <a:pt x="974801" y="1160144"/>
                    <a:pt x="965276" y="1165859"/>
                  </a:cubicBezTo>
                  <a:cubicBezTo>
                    <a:pt x="968134" y="1166812"/>
                    <a:pt x="970991" y="1166812"/>
                    <a:pt x="976706" y="1162049"/>
                  </a:cubicBezTo>
                  <a:cubicBezTo>
                    <a:pt x="975754" y="1163954"/>
                    <a:pt x="971944" y="1166812"/>
                    <a:pt x="969086" y="1169669"/>
                  </a:cubicBezTo>
                  <a:cubicBezTo>
                    <a:pt x="969086" y="1167764"/>
                    <a:pt x="967181" y="1168717"/>
                    <a:pt x="966229" y="1167764"/>
                  </a:cubicBezTo>
                  <a:cubicBezTo>
                    <a:pt x="960514" y="1170622"/>
                    <a:pt x="962419" y="1172527"/>
                    <a:pt x="958609" y="1175384"/>
                  </a:cubicBezTo>
                  <a:cubicBezTo>
                    <a:pt x="957656" y="1174432"/>
                    <a:pt x="958609" y="1172527"/>
                    <a:pt x="957656" y="1171574"/>
                  </a:cubicBezTo>
                  <a:cubicBezTo>
                    <a:pt x="955751" y="1176337"/>
                    <a:pt x="952656" y="1179670"/>
                    <a:pt x="949084" y="1182409"/>
                  </a:cubicBezTo>
                  <a:lnTo>
                    <a:pt x="944864" y="1185090"/>
                  </a:lnTo>
                  <a:lnTo>
                    <a:pt x="944321" y="1184909"/>
                  </a:lnTo>
                  <a:lnTo>
                    <a:pt x="941124" y="1187467"/>
                  </a:lnTo>
                  <a:lnTo>
                    <a:pt x="937654" y="1189672"/>
                  </a:lnTo>
                  <a:cubicBezTo>
                    <a:pt x="930034" y="1193482"/>
                    <a:pt x="921461" y="1197292"/>
                    <a:pt x="914794" y="1205864"/>
                  </a:cubicBezTo>
                  <a:cubicBezTo>
                    <a:pt x="918604" y="1201102"/>
                    <a:pt x="914794" y="1201102"/>
                    <a:pt x="919556" y="1196339"/>
                  </a:cubicBezTo>
                  <a:cubicBezTo>
                    <a:pt x="918604" y="1196339"/>
                    <a:pt x="916699" y="1197292"/>
                    <a:pt x="916699" y="1198244"/>
                  </a:cubicBezTo>
                  <a:cubicBezTo>
                    <a:pt x="913841" y="1191577"/>
                    <a:pt x="901459" y="1204912"/>
                    <a:pt x="892886" y="1209674"/>
                  </a:cubicBezTo>
                  <a:cubicBezTo>
                    <a:pt x="893839" y="1205864"/>
                    <a:pt x="899554" y="1203007"/>
                    <a:pt x="903364" y="1199197"/>
                  </a:cubicBezTo>
                  <a:cubicBezTo>
                    <a:pt x="901459" y="1199197"/>
                    <a:pt x="898601" y="1200149"/>
                    <a:pt x="896696" y="1201102"/>
                  </a:cubicBezTo>
                  <a:cubicBezTo>
                    <a:pt x="894791" y="1203007"/>
                    <a:pt x="892886" y="1203959"/>
                    <a:pt x="894791" y="1205864"/>
                  </a:cubicBezTo>
                  <a:cubicBezTo>
                    <a:pt x="889076" y="1206817"/>
                    <a:pt x="888124" y="1208722"/>
                    <a:pt x="883361" y="1211579"/>
                  </a:cubicBezTo>
                  <a:cubicBezTo>
                    <a:pt x="878599" y="1212532"/>
                    <a:pt x="890981" y="1207769"/>
                    <a:pt x="889076" y="1205864"/>
                  </a:cubicBezTo>
                  <a:cubicBezTo>
                    <a:pt x="884314" y="1204912"/>
                    <a:pt x="870026" y="1213484"/>
                    <a:pt x="869074" y="1214437"/>
                  </a:cubicBezTo>
                  <a:cubicBezTo>
                    <a:pt x="865264" y="1216342"/>
                    <a:pt x="862406" y="1218247"/>
                    <a:pt x="863359" y="1217294"/>
                  </a:cubicBezTo>
                  <a:cubicBezTo>
                    <a:pt x="856691" y="1222057"/>
                    <a:pt x="851929" y="1220152"/>
                    <a:pt x="847166" y="1222057"/>
                  </a:cubicBezTo>
                  <a:cubicBezTo>
                    <a:pt x="846214" y="1223009"/>
                    <a:pt x="845261" y="1225867"/>
                    <a:pt x="841451" y="1227772"/>
                  </a:cubicBezTo>
                  <a:cubicBezTo>
                    <a:pt x="830974" y="1230629"/>
                    <a:pt x="809066" y="1237297"/>
                    <a:pt x="794779" y="1247774"/>
                  </a:cubicBezTo>
                  <a:cubicBezTo>
                    <a:pt x="792874" y="1247774"/>
                    <a:pt x="792874" y="1245869"/>
                    <a:pt x="790969" y="1246822"/>
                  </a:cubicBezTo>
                  <a:cubicBezTo>
                    <a:pt x="791921" y="1243964"/>
                    <a:pt x="794779" y="1246822"/>
                    <a:pt x="798589" y="1244917"/>
                  </a:cubicBezTo>
                  <a:cubicBezTo>
                    <a:pt x="795731" y="1241107"/>
                    <a:pt x="785254" y="1245869"/>
                    <a:pt x="779539" y="1247774"/>
                  </a:cubicBezTo>
                  <a:cubicBezTo>
                    <a:pt x="780491" y="1248727"/>
                    <a:pt x="783349" y="1247774"/>
                    <a:pt x="783349" y="1249679"/>
                  </a:cubicBezTo>
                  <a:cubicBezTo>
                    <a:pt x="776681" y="1250632"/>
                    <a:pt x="762394" y="1248727"/>
                    <a:pt x="759536" y="1255394"/>
                  </a:cubicBezTo>
                  <a:cubicBezTo>
                    <a:pt x="756679" y="1256347"/>
                    <a:pt x="756679" y="1254442"/>
                    <a:pt x="755726" y="1253489"/>
                  </a:cubicBezTo>
                  <a:cubicBezTo>
                    <a:pt x="749059" y="1255394"/>
                    <a:pt x="749059" y="1255394"/>
                    <a:pt x="745249" y="1257299"/>
                  </a:cubicBezTo>
                  <a:cubicBezTo>
                    <a:pt x="745249" y="1259204"/>
                    <a:pt x="747154" y="1258252"/>
                    <a:pt x="749059" y="1258252"/>
                  </a:cubicBezTo>
                  <a:cubicBezTo>
                    <a:pt x="744296" y="1263014"/>
                    <a:pt x="737629" y="1260157"/>
                    <a:pt x="730009" y="1264919"/>
                  </a:cubicBezTo>
                  <a:cubicBezTo>
                    <a:pt x="730009" y="1262062"/>
                    <a:pt x="723341" y="1264919"/>
                    <a:pt x="721436" y="1263014"/>
                  </a:cubicBezTo>
                  <a:cubicBezTo>
                    <a:pt x="711911" y="1266824"/>
                    <a:pt x="698576" y="1269682"/>
                    <a:pt x="684289" y="1272539"/>
                  </a:cubicBezTo>
                  <a:cubicBezTo>
                    <a:pt x="676669" y="1273492"/>
                    <a:pt x="669049" y="1274444"/>
                    <a:pt x="662381" y="1275397"/>
                  </a:cubicBezTo>
                  <a:cubicBezTo>
                    <a:pt x="655714" y="1275397"/>
                    <a:pt x="648094" y="1275397"/>
                    <a:pt x="642379" y="1275397"/>
                  </a:cubicBezTo>
                  <a:cubicBezTo>
                    <a:pt x="631901" y="1281112"/>
                    <a:pt x="619519" y="1276349"/>
                    <a:pt x="607136" y="1280159"/>
                  </a:cubicBezTo>
                  <a:cubicBezTo>
                    <a:pt x="604279" y="1279207"/>
                    <a:pt x="599516" y="1279207"/>
                    <a:pt x="599516" y="1276349"/>
                  </a:cubicBezTo>
                  <a:cubicBezTo>
                    <a:pt x="595706" y="1278254"/>
                    <a:pt x="594754" y="1278254"/>
                    <a:pt x="589991" y="1277302"/>
                  </a:cubicBezTo>
                  <a:cubicBezTo>
                    <a:pt x="586181" y="1277302"/>
                    <a:pt x="591896" y="1278254"/>
                    <a:pt x="589991" y="1280159"/>
                  </a:cubicBezTo>
                  <a:cubicBezTo>
                    <a:pt x="577609" y="1278254"/>
                    <a:pt x="572846" y="1284922"/>
                    <a:pt x="562369" y="1284922"/>
                  </a:cubicBezTo>
                  <a:cubicBezTo>
                    <a:pt x="564274" y="1280159"/>
                    <a:pt x="571894" y="1283017"/>
                    <a:pt x="576656" y="1280159"/>
                  </a:cubicBezTo>
                  <a:cubicBezTo>
                    <a:pt x="570941" y="1278254"/>
                    <a:pt x="563321" y="1276349"/>
                    <a:pt x="556654" y="1277302"/>
                  </a:cubicBezTo>
                  <a:cubicBezTo>
                    <a:pt x="557606" y="1277302"/>
                    <a:pt x="558559" y="1276349"/>
                    <a:pt x="558559" y="1275397"/>
                  </a:cubicBezTo>
                  <a:cubicBezTo>
                    <a:pt x="551891" y="1278254"/>
                    <a:pt x="545224" y="1277302"/>
                    <a:pt x="536651" y="1275397"/>
                  </a:cubicBezTo>
                  <a:cubicBezTo>
                    <a:pt x="534746" y="1276349"/>
                    <a:pt x="537604" y="1277302"/>
                    <a:pt x="536651" y="1278254"/>
                  </a:cubicBezTo>
                  <a:cubicBezTo>
                    <a:pt x="525221" y="1276349"/>
                    <a:pt x="513791" y="1274444"/>
                    <a:pt x="502361" y="1273492"/>
                  </a:cubicBezTo>
                  <a:cubicBezTo>
                    <a:pt x="490931" y="1272539"/>
                    <a:pt x="478549" y="1270634"/>
                    <a:pt x="466166" y="1266824"/>
                  </a:cubicBezTo>
                  <a:cubicBezTo>
                    <a:pt x="464261" y="1266824"/>
                    <a:pt x="464261" y="1268729"/>
                    <a:pt x="464261" y="1269682"/>
                  </a:cubicBezTo>
                  <a:cubicBezTo>
                    <a:pt x="455689" y="1267777"/>
                    <a:pt x="454736" y="1266824"/>
                    <a:pt x="448069" y="1264919"/>
                  </a:cubicBezTo>
                  <a:cubicBezTo>
                    <a:pt x="454736" y="1270634"/>
                    <a:pt x="439496" y="1263014"/>
                    <a:pt x="437591" y="1261109"/>
                  </a:cubicBezTo>
                  <a:cubicBezTo>
                    <a:pt x="434734" y="1261109"/>
                    <a:pt x="435686" y="1263967"/>
                    <a:pt x="433781" y="1263967"/>
                  </a:cubicBezTo>
                  <a:cubicBezTo>
                    <a:pt x="428066" y="1262062"/>
                    <a:pt x="435686" y="1261109"/>
                    <a:pt x="429971" y="1258252"/>
                  </a:cubicBezTo>
                  <a:cubicBezTo>
                    <a:pt x="425209" y="1260157"/>
                    <a:pt x="419494" y="1257299"/>
                    <a:pt x="410921" y="1256347"/>
                  </a:cubicBezTo>
                  <a:cubicBezTo>
                    <a:pt x="407111" y="1254442"/>
                    <a:pt x="416636" y="1256347"/>
                    <a:pt x="418541" y="1256347"/>
                  </a:cubicBezTo>
                  <a:cubicBezTo>
                    <a:pt x="420446" y="1253489"/>
                    <a:pt x="410921" y="1252537"/>
                    <a:pt x="406159" y="1250632"/>
                  </a:cubicBezTo>
                  <a:cubicBezTo>
                    <a:pt x="402349" y="1249679"/>
                    <a:pt x="404254" y="1253489"/>
                    <a:pt x="403301" y="1254442"/>
                  </a:cubicBezTo>
                  <a:cubicBezTo>
                    <a:pt x="397586" y="1252537"/>
                    <a:pt x="399491" y="1248727"/>
                    <a:pt x="390919" y="1246822"/>
                  </a:cubicBezTo>
                  <a:cubicBezTo>
                    <a:pt x="386156" y="1246822"/>
                    <a:pt x="391871" y="1249679"/>
                    <a:pt x="388061" y="1249679"/>
                  </a:cubicBezTo>
                  <a:cubicBezTo>
                    <a:pt x="384251" y="1243964"/>
                    <a:pt x="370916" y="1241107"/>
                    <a:pt x="363296" y="1236344"/>
                  </a:cubicBezTo>
                  <a:cubicBezTo>
                    <a:pt x="364249" y="1235392"/>
                    <a:pt x="366154" y="1236344"/>
                    <a:pt x="368059" y="1237297"/>
                  </a:cubicBezTo>
                  <a:cubicBezTo>
                    <a:pt x="367106" y="1234439"/>
                    <a:pt x="363296" y="1235392"/>
                    <a:pt x="360439" y="1234439"/>
                  </a:cubicBezTo>
                  <a:cubicBezTo>
                    <a:pt x="360439" y="1235392"/>
                    <a:pt x="360439" y="1236344"/>
                    <a:pt x="362344" y="1237297"/>
                  </a:cubicBezTo>
                  <a:cubicBezTo>
                    <a:pt x="359486" y="1236344"/>
                    <a:pt x="352819" y="1233487"/>
                    <a:pt x="347104" y="1229677"/>
                  </a:cubicBezTo>
                  <a:cubicBezTo>
                    <a:pt x="344246" y="1225867"/>
                    <a:pt x="352819" y="1228724"/>
                    <a:pt x="349009" y="1224914"/>
                  </a:cubicBezTo>
                  <a:cubicBezTo>
                    <a:pt x="348056" y="1225867"/>
                    <a:pt x="347104" y="1228724"/>
                    <a:pt x="341389" y="1223962"/>
                  </a:cubicBezTo>
                  <a:cubicBezTo>
                    <a:pt x="344246" y="1223962"/>
                    <a:pt x="348056" y="1224914"/>
                    <a:pt x="348056" y="1221104"/>
                  </a:cubicBezTo>
                  <a:cubicBezTo>
                    <a:pt x="346151" y="1220152"/>
                    <a:pt x="345199" y="1220152"/>
                    <a:pt x="345199" y="1219199"/>
                  </a:cubicBezTo>
                  <a:cubicBezTo>
                    <a:pt x="338531" y="1216342"/>
                    <a:pt x="345199" y="1223009"/>
                    <a:pt x="339484" y="1220152"/>
                  </a:cubicBezTo>
                  <a:cubicBezTo>
                    <a:pt x="343294" y="1216342"/>
                    <a:pt x="333769" y="1213484"/>
                    <a:pt x="329959" y="1210627"/>
                  </a:cubicBezTo>
                  <a:cubicBezTo>
                    <a:pt x="330911" y="1208722"/>
                    <a:pt x="335674" y="1212532"/>
                    <a:pt x="338531" y="1213484"/>
                  </a:cubicBezTo>
                  <a:cubicBezTo>
                    <a:pt x="339484" y="1211579"/>
                    <a:pt x="334721" y="1209674"/>
                    <a:pt x="330911" y="1207769"/>
                  </a:cubicBezTo>
                  <a:cubicBezTo>
                    <a:pt x="327101" y="1203959"/>
                    <a:pt x="338531" y="1210627"/>
                    <a:pt x="339484" y="1209674"/>
                  </a:cubicBezTo>
                  <a:lnTo>
                    <a:pt x="333997" y="1206778"/>
                  </a:lnTo>
                  <a:lnTo>
                    <a:pt x="365201" y="1220152"/>
                  </a:lnTo>
                  <a:cubicBezTo>
                    <a:pt x="368059" y="1225867"/>
                    <a:pt x="383299" y="1229677"/>
                    <a:pt x="389966" y="1231582"/>
                  </a:cubicBezTo>
                  <a:cubicBezTo>
                    <a:pt x="390919" y="1229677"/>
                    <a:pt x="380441" y="1229677"/>
                    <a:pt x="383299" y="1226819"/>
                  </a:cubicBezTo>
                  <a:cubicBezTo>
                    <a:pt x="388061" y="1228724"/>
                    <a:pt x="390919" y="1228724"/>
                    <a:pt x="394729" y="1229677"/>
                  </a:cubicBezTo>
                  <a:cubicBezTo>
                    <a:pt x="388061" y="1233487"/>
                    <a:pt x="409016" y="1238249"/>
                    <a:pt x="413779" y="1239202"/>
                  </a:cubicBezTo>
                  <a:cubicBezTo>
                    <a:pt x="414731" y="1237297"/>
                    <a:pt x="408064" y="1236344"/>
                    <a:pt x="404254" y="1234439"/>
                  </a:cubicBezTo>
                  <a:cubicBezTo>
                    <a:pt x="420446" y="1232534"/>
                    <a:pt x="437591" y="1245869"/>
                    <a:pt x="456641" y="1247774"/>
                  </a:cubicBezTo>
                  <a:cubicBezTo>
                    <a:pt x="455689" y="1249679"/>
                    <a:pt x="460451" y="1249679"/>
                    <a:pt x="460451" y="1251584"/>
                  </a:cubicBezTo>
                  <a:cubicBezTo>
                    <a:pt x="467119" y="1250632"/>
                    <a:pt x="474739" y="1251584"/>
                    <a:pt x="481406" y="1253489"/>
                  </a:cubicBezTo>
                  <a:cubicBezTo>
                    <a:pt x="489026" y="1254442"/>
                    <a:pt x="495694" y="1256347"/>
                    <a:pt x="502361" y="1256347"/>
                  </a:cubicBezTo>
                  <a:cubicBezTo>
                    <a:pt x="512839" y="1259204"/>
                    <a:pt x="521411" y="1261109"/>
                    <a:pt x="529031" y="1262062"/>
                  </a:cubicBezTo>
                  <a:lnTo>
                    <a:pt x="548516" y="1262062"/>
                  </a:lnTo>
                  <a:lnTo>
                    <a:pt x="551891" y="1263014"/>
                  </a:lnTo>
                  <a:lnTo>
                    <a:pt x="550177" y="1262062"/>
                  </a:lnTo>
                  <a:lnTo>
                    <a:pt x="557606" y="1262062"/>
                  </a:lnTo>
                  <a:cubicBezTo>
                    <a:pt x="556654" y="1262062"/>
                    <a:pt x="556654" y="1260157"/>
                    <a:pt x="556654" y="1259204"/>
                  </a:cubicBezTo>
                  <a:cubicBezTo>
                    <a:pt x="553796" y="1263014"/>
                    <a:pt x="551891" y="1258252"/>
                    <a:pt x="548081" y="1257299"/>
                  </a:cubicBezTo>
                  <a:cubicBezTo>
                    <a:pt x="546176" y="1258252"/>
                    <a:pt x="545224" y="1258252"/>
                    <a:pt x="543319" y="1258252"/>
                  </a:cubicBezTo>
                  <a:lnTo>
                    <a:pt x="550177" y="1262062"/>
                  </a:lnTo>
                  <a:lnTo>
                    <a:pt x="548516" y="1262062"/>
                  </a:lnTo>
                  <a:lnTo>
                    <a:pt x="547248" y="1261704"/>
                  </a:lnTo>
                  <a:cubicBezTo>
                    <a:pt x="545700" y="1261109"/>
                    <a:pt x="543795" y="1260633"/>
                    <a:pt x="540461" y="1261109"/>
                  </a:cubicBezTo>
                  <a:cubicBezTo>
                    <a:pt x="538556" y="1257299"/>
                    <a:pt x="543319" y="1256347"/>
                    <a:pt x="534746" y="1256347"/>
                  </a:cubicBezTo>
                  <a:cubicBezTo>
                    <a:pt x="537604" y="1256347"/>
                    <a:pt x="538556" y="1253489"/>
                    <a:pt x="543319" y="1254442"/>
                  </a:cubicBezTo>
                  <a:cubicBezTo>
                    <a:pt x="543319" y="1251584"/>
                    <a:pt x="535699" y="1250632"/>
                    <a:pt x="529031" y="1250632"/>
                  </a:cubicBezTo>
                  <a:cubicBezTo>
                    <a:pt x="522364" y="1249679"/>
                    <a:pt x="518554" y="1250632"/>
                    <a:pt x="526174" y="1251584"/>
                  </a:cubicBezTo>
                  <a:cubicBezTo>
                    <a:pt x="521411" y="1252537"/>
                    <a:pt x="508076" y="1247774"/>
                    <a:pt x="510934" y="1251584"/>
                  </a:cubicBezTo>
                  <a:cubicBezTo>
                    <a:pt x="500456" y="1250632"/>
                    <a:pt x="498551" y="1246822"/>
                    <a:pt x="490931" y="1245869"/>
                  </a:cubicBezTo>
                  <a:cubicBezTo>
                    <a:pt x="485216" y="1245869"/>
                    <a:pt x="481406" y="1248727"/>
                    <a:pt x="475691" y="1248727"/>
                  </a:cubicBezTo>
                  <a:cubicBezTo>
                    <a:pt x="475691" y="1248727"/>
                    <a:pt x="475691" y="1246822"/>
                    <a:pt x="475691" y="1246822"/>
                  </a:cubicBezTo>
                  <a:cubicBezTo>
                    <a:pt x="471881" y="1246822"/>
                    <a:pt x="462356" y="1248727"/>
                    <a:pt x="462356" y="1243012"/>
                  </a:cubicBezTo>
                  <a:cubicBezTo>
                    <a:pt x="465214" y="1245869"/>
                    <a:pt x="472834" y="1245869"/>
                    <a:pt x="472834" y="1243012"/>
                  </a:cubicBezTo>
                  <a:cubicBezTo>
                    <a:pt x="465214" y="1244917"/>
                    <a:pt x="444259" y="1234439"/>
                    <a:pt x="428066" y="1233487"/>
                  </a:cubicBezTo>
                  <a:cubicBezTo>
                    <a:pt x="426161" y="1232534"/>
                    <a:pt x="427114" y="1231582"/>
                    <a:pt x="427114" y="1230629"/>
                  </a:cubicBezTo>
                  <a:cubicBezTo>
                    <a:pt x="423304" y="1229677"/>
                    <a:pt x="418541" y="1228724"/>
                    <a:pt x="413779" y="1227772"/>
                  </a:cubicBezTo>
                  <a:cubicBezTo>
                    <a:pt x="409016" y="1225867"/>
                    <a:pt x="405206" y="1223962"/>
                    <a:pt x="400444" y="1222057"/>
                  </a:cubicBezTo>
                  <a:cubicBezTo>
                    <a:pt x="391871" y="1218247"/>
                    <a:pt x="383299" y="1214437"/>
                    <a:pt x="376631" y="1213484"/>
                  </a:cubicBezTo>
                  <a:lnTo>
                    <a:pt x="377584" y="1211579"/>
                  </a:lnTo>
                  <a:cubicBezTo>
                    <a:pt x="371869" y="1212532"/>
                    <a:pt x="369011" y="1209674"/>
                    <a:pt x="363296" y="1206817"/>
                  </a:cubicBezTo>
                  <a:cubicBezTo>
                    <a:pt x="370916" y="1208722"/>
                    <a:pt x="367106" y="1204912"/>
                    <a:pt x="375679" y="1208722"/>
                  </a:cubicBezTo>
                  <a:cubicBezTo>
                    <a:pt x="368059" y="1204912"/>
                    <a:pt x="358534" y="1203007"/>
                    <a:pt x="354724" y="1197292"/>
                  </a:cubicBezTo>
                  <a:cubicBezTo>
                    <a:pt x="353771" y="1198244"/>
                    <a:pt x="352819" y="1199197"/>
                    <a:pt x="354724" y="1200149"/>
                  </a:cubicBezTo>
                  <a:cubicBezTo>
                    <a:pt x="351866" y="1200149"/>
                    <a:pt x="345199" y="1194434"/>
                    <a:pt x="343294" y="1192529"/>
                  </a:cubicBezTo>
                  <a:cubicBezTo>
                    <a:pt x="341389" y="1193482"/>
                    <a:pt x="332816" y="1189672"/>
                    <a:pt x="336626" y="1193482"/>
                  </a:cubicBezTo>
                  <a:cubicBezTo>
                    <a:pt x="327101" y="1188719"/>
                    <a:pt x="316624" y="1183957"/>
                    <a:pt x="306146" y="1179194"/>
                  </a:cubicBezTo>
                  <a:cubicBezTo>
                    <a:pt x="307099" y="1176337"/>
                    <a:pt x="312814" y="1180147"/>
                    <a:pt x="310909" y="1175384"/>
                  </a:cubicBezTo>
                  <a:cubicBezTo>
                    <a:pt x="315672" y="1178241"/>
                    <a:pt x="319958" y="1181337"/>
                    <a:pt x="324244" y="1183600"/>
                  </a:cubicBezTo>
                  <a:lnTo>
                    <a:pt x="336120" y="1186462"/>
                  </a:lnTo>
                  <a:lnTo>
                    <a:pt x="337579" y="1187547"/>
                  </a:lnTo>
                  <a:lnTo>
                    <a:pt x="337579" y="1189672"/>
                  </a:lnTo>
                  <a:cubicBezTo>
                    <a:pt x="338531" y="1190624"/>
                    <a:pt x="338531" y="1188719"/>
                    <a:pt x="340436" y="1189672"/>
                  </a:cubicBezTo>
                  <a:lnTo>
                    <a:pt x="337579" y="1187547"/>
                  </a:lnTo>
                  <a:lnTo>
                    <a:pt x="337579" y="1186814"/>
                  </a:lnTo>
                  <a:lnTo>
                    <a:pt x="336120" y="1186462"/>
                  </a:lnTo>
                  <a:lnTo>
                    <a:pt x="331150" y="1182766"/>
                  </a:lnTo>
                  <a:cubicBezTo>
                    <a:pt x="327101" y="1180385"/>
                    <a:pt x="322815" y="1178718"/>
                    <a:pt x="320434" y="1180147"/>
                  </a:cubicBezTo>
                  <a:cubicBezTo>
                    <a:pt x="317576" y="1177289"/>
                    <a:pt x="312814" y="1175384"/>
                    <a:pt x="309956" y="1172527"/>
                  </a:cubicBezTo>
                  <a:cubicBezTo>
                    <a:pt x="312814" y="1169669"/>
                    <a:pt x="313766" y="1167764"/>
                    <a:pt x="322339" y="1171574"/>
                  </a:cubicBezTo>
                  <a:cubicBezTo>
                    <a:pt x="321386" y="1172527"/>
                    <a:pt x="317576" y="1169669"/>
                    <a:pt x="317576" y="1171574"/>
                  </a:cubicBezTo>
                  <a:cubicBezTo>
                    <a:pt x="315671" y="1172527"/>
                    <a:pt x="319481" y="1173479"/>
                    <a:pt x="318529" y="1175384"/>
                  </a:cubicBezTo>
                  <a:cubicBezTo>
                    <a:pt x="321386" y="1176337"/>
                    <a:pt x="331864" y="1180147"/>
                    <a:pt x="328054" y="1176337"/>
                  </a:cubicBezTo>
                  <a:cubicBezTo>
                    <a:pt x="331864" y="1177289"/>
                    <a:pt x="329959" y="1179194"/>
                    <a:pt x="331864" y="1182052"/>
                  </a:cubicBezTo>
                  <a:cubicBezTo>
                    <a:pt x="334721" y="1181099"/>
                    <a:pt x="335674" y="1180147"/>
                    <a:pt x="338531" y="1183957"/>
                  </a:cubicBezTo>
                  <a:cubicBezTo>
                    <a:pt x="340436" y="1183957"/>
                    <a:pt x="341389" y="1183004"/>
                    <a:pt x="343294" y="1183004"/>
                  </a:cubicBezTo>
                  <a:cubicBezTo>
                    <a:pt x="348056" y="1184909"/>
                    <a:pt x="353771" y="1187767"/>
                    <a:pt x="359486" y="1190624"/>
                  </a:cubicBezTo>
                  <a:cubicBezTo>
                    <a:pt x="365201" y="1193482"/>
                    <a:pt x="372821" y="1195387"/>
                    <a:pt x="380441" y="1198244"/>
                  </a:cubicBezTo>
                  <a:cubicBezTo>
                    <a:pt x="379489" y="1198244"/>
                    <a:pt x="378536" y="1198244"/>
                    <a:pt x="378536" y="1199197"/>
                  </a:cubicBezTo>
                  <a:cubicBezTo>
                    <a:pt x="384251" y="1200149"/>
                    <a:pt x="387109" y="1201102"/>
                    <a:pt x="397586" y="1204912"/>
                  </a:cubicBezTo>
                  <a:cubicBezTo>
                    <a:pt x="397586" y="1203959"/>
                    <a:pt x="398539" y="1203007"/>
                    <a:pt x="396634" y="1202054"/>
                  </a:cubicBezTo>
                  <a:cubicBezTo>
                    <a:pt x="401396" y="1203959"/>
                    <a:pt x="407111" y="1204912"/>
                    <a:pt x="413779" y="1206817"/>
                  </a:cubicBezTo>
                  <a:cubicBezTo>
                    <a:pt x="420446" y="1208722"/>
                    <a:pt x="427114" y="1208722"/>
                    <a:pt x="431876" y="1209674"/>
                  </a:cubicBezTo>
                  <a:cubicBezTo>
                    <a:pt x="429019" y="1213484"/>
                    <a:pt x="442354" y="1211579"/>
                    <a:pt x="445211" y="1217294"/>
                  </a:cubicBezTo>
                  <a:cubicBezTo>
                    <a:pt x="448069" y="1216342"/>
                    <a:pt x="453784" y="1218247"/>
                    <a:pt x="454736" y="1215389"/>
                  </a:cubicBezTo>
                  <a:cubicBezTo>
                    <a:pt x="461404" y="1216342"/>
                    <a:pt x="451879" y="1216342"/>
                    <a:pt x="455689" y="1219199"/>
                  </a:cubicBezTo>
                  <a:cubicBezTo>
                    <a:pt x="461404" y="1220152"/>
                    <a:pt x="468071" y="1217294"/>
                    <a:pt x="472834" y="1220152"/>
                  </a:cubicBezTo>
                  <a:cubicBezTo>
                    <a:pt x="472834" y="1220152"/>
                    <a:pt x="472834" y="1223009"/>
                    <a:pt x="473786" y="1223009"/>
                  </a:cubicBezTo>
                  <a:cubicBezTo>
                    <a:pt x="477596" y="1223009"/>
                    <a:pt x="480454" y="1221104"/>
                    <a:pt x="484264" y="1222057"/>
                  </a:cubicBezTo>
                  <a:cubicBezTo>
                    <a:pt x="483311" y="1221104"/>
                    <a:pt x="482359" y="1223009"/>
                    <a:pt x="482359" y="1223009"/>
                  </a:cubicBezTo>
                  <a:cubicBezTo>
                    <a:pt x="484264" y="1223009"/>
                    <a:pt x="489026" y="1223009"/>
                    <a:pt x="490931" y="1223009"/>
                  </a:cubicBezTo>
                  <a:cubicBezTo>
                    <a:pt x="494741" y="1223009"/>
                    <a:pt x="498551" y="1226819"/>
                    <a:pt x="503314" y="1227772"/>
                  </a:cubicBezTo>
                  <a:cubicBezTo>
                    <a:pt x="507124" y="1227772"/>
                    <a:pt x="510934" y="1224914"/>
                    <a:pt x="514744" y="1224914"/>
                  </a:cubicBezTo>
                  <a:cubicBezTo>
                    <a:pt x="522364" y="1224914"/>
                    <a:pt x="528079" y="1230629"/>
                    <a:pt x="534746" y="1227772"/>
                  </a:cubicBezTo>
                  <a:cubicBezTo>
                    <a:pt x="539509" y="1227772"/>
                    <a:pt x="539509" y="1229677"/>
                    <a:pt x="543319" y="1230629"/>
                  </a:cubicBezTo>
                  <a:cubicBezTo>
                    <a:pt x="557606" y="1229677"/>
                    <a:pt x="569989" y="1230629"/>
                    <a:pt x="586181" y="1228724"/>
                  </a:cubicBezTo>
                  <a:cubicBezTo>
                    <a:pt x="587134" y="1226819"/>
                    <a:pt x="594754" y="1221104"/>
                    <a:pt x="587134" y="1221104"/>
                  </a:cubicBezTo>
                  <a:cubicBezTo>
                    <a:pt x="595706" y="1222057"/>
                    <a:pt x="611899" y="1218247"/>
                    <a:pt x="602374" y="1215389"/>
                  </a:cubicBezTo>
                  <a:cubicBezTo>
                    <a:pt x="599516" y="1214437"/>
                    <a:pt x="595706" y="1216342"/>
                    <a:pt x="596659" y="1216342"/>
                  </a:cubicBezTo>
                  <a:cubicBezTo>
                    <a:pt x="587134" y="1215389"/>
                    <a:pt x="573799" y="1213484"/>
                    <a:pt x="563321" y="1217294"/>
                  </a:cubicBezTo>
                  <a:cubicBezTo>
                    <a:pt x="531889" y="1214437"/>
                    <a:pt x="501409" y="1212532"/>
                    <a:pt x="473786" y="1203959"/>
                  </a:cubicBezTo>
                  <a:cubicBezTo>
                    <a:pt x="476644" y="1196339"/>
                    <a:pt x="453784" y="1192529"/>
                    <a:pt x="445211" y="1193482"/>
                  </a:cubicBezTo>
                  <a:cubicBezTo>
                    <a:pt x="422351" y="1186814"/>
                    <a:pt x="398539" y="1180147"/>
                    <a:pt x="373774" y="1171574"/>
                  </a:cubicBezTo>
                  <a:cubicBezTo>
                    <a:pt x="372821" y="1170622"/>
                    <a:pt x="373774" y="1170622"/>
                    <a:pt x="374726" y="1169669"/>
                  </a:cubicBezTo>
                  <a:lnTo>
                    <a:pt x="370685" y="1170478"/>
                  </a:lnTo>
                  <a:lnTo>
                    <a:pt x="370917" y="1170623"/>
                  </a:lnTo>
                  <a:cubicBezTo>
                    <a:pt x="371869" y="1172527"/>
                    <a:pt x="370917" y="1174433"/>
                    <a:pt x="369011" y="1174433"/>
                  </a:cubicBezTo>
                  <a:cubicBezTo>
                    <a:pt x="370917" y="1173480"/>
                    <a:pt x="374727" y="1175385"/>
                    <a:pt x="378536" y="1177290"/>
                  </a:cubicBezTo>
                  <a:cubicBezTo>
                    <a:pt x="382347" y="1179195"/>
                    <a:pt x="386156" y="1180148"/>
                    <a:pt x="388061" y="1178242"/>
                  </a:cubicBezTo>
                  <a:cubicBezTo>
                    <a:pt x="390919" y="1180148"/>
                    <a:pt x="392824" y="1182052"/>
                    <a:pt x="396634" y="1183005"/>
                  </a:cubicBezTo>
                  <a:cubicBezTo>
                    <a:pt x="394729" y="1185862"/>
                    <a:pt x="392824" y="1181100"/>
                    <a:pt x="389014" y="1180148"/>
                  </a:cubicBezTo>
                  <a:cubicBezTo>
                    <a:pt x="387109" y="1180148"/>
                    <a:pt x="386156" y="1180148"/>
                    <a:pt x="385204" y="1181100"/>
                  </a:cubicBezTo>
                  <a:cubicBezTo>
                    <a:pt x="392824" y="1183958"/>
                    <a:pt x="403302" y="1187767"/>
                    <a:pt x="413779" y="1191577"/>
                  </a:cubicBezTo>
                  <a:cubicBezTo>
                    <a:pt x="419494" y="1193483"/>
                    <a:pt x="424256" y="1195387"/>
                    <a:pt x="429972" y="1197292"/>
                  </a:cubicBezTo>
                  <a:cubicBezTo>
                    <a:pt x="430924" y="1197292"/>
                    <a:pt x="432829" y="1198245"/>
                    <a:pt x="433781" y="1198245"/>
                  </a:cubicBezTo>
                  <a:cubicBezTo>
                    <a:pt x="434734" y="1198245"/>
                    <a:pt x="436639" y="1197292"/>
                    <a:pt x="437592" y="1196340"/>
                  </a:cubicBezTo>
                  <a:cubicBezTo>
                    <a:pt x="438544" y="1196340"/>
                    <a:pt x="439497" y="1198245"/>
                    <a:pt x="439497" y="1200150"/>
                  </a:cubicBezTo>
                  <a:cubicBezTo>
                    <a:pt x="441402" y="1200150"/>
                    <a:pt x="443306" y="1201102"/>
                    <a:pt x="445211" y="1201102"/>
                  </a:cubicBezTo>
                  <a:cubicBezTo>
                    <a:pt x="444259" y="1202055"/>
                    <a:pt x="442354" y="1201102"/>
                    <a:pt x="439497" y="1201102"/>
                  </a:cubicBezTo>
                  <a:cubicBezTo>
                    <a:pt x="439497" y="1202055"/>
                    <a:pt x="439497" y="1202055"/>
                    <a:pt x="439497" y="1203008"/>
                  </a:cubicBezTo>
                  <a:cubicBezTo>
                    <a:pt x="439497" y="1204912"/>
                    <a:pt x="437592" y="1205865"/>
                    <a:pt x="435686" y="1204912"/>
                  </a:cubicBezTo>
                  <a:cubicBezTo>
                    <a:pt x="431877" y="1203960"/>
                    <a:pt x="429019" y="1203008"/>
                    <a:pt x="426161" y="1204912"/>
                  </a:cubicBezTo>
                  <a:cubicBezTo>
                    <a:pt x="423304" y="1202055"/>
                    <a:pt x="419494" y="1203008"/>
                    <a:pt x="415684" y="1202055"/>
                  </a:cubicBezTo>
                  <a:cubicBezTo>
                    <a:pt x="413779" y="1202055"/>
                    <a:pt x="413779" y="1201102"/>
                    <a:pt x="414731" y="1200150"/>
                  </a:cubicBezTo>
                  <a:cubicBezTo>
                    <a:pt x="414731" y="1200150"/>
                    <a:pt x="414731" y="1199198"/>
                    <a:pt x="415684" y="1199198"/>
                  </a:cubicBezTo>
                  <a:cubicBezTo>
                    <a:pt x="411874" y="1198245"/>
                    <a:pt x="408064" y="1196340"/>
                    <a:pt x="404254" y="1195387"/>
                  </a:cubicBezTo>
                  <a:cubicBezTo>
                    <a:pt x="407111" y="1193483"/>
                    <a:pt x="400444" y="1189673"/>
                    <a:pt x="392824" y="1186815"/>
                  </a:cubicBezTo>
                  <a:cubicBezTo>
                    <a:pt x="392824" y="1187767"/>
                    <a:pt x="392824" y="1187767"/>
                    <a:pt x="392824" y="1188720"/>
                  </a:cubicBezTo>
                  <a:cubicBezTo>
                    <a:pt x="392824" y="1189673"/>
                    <a:pt x="391872" y="1189673"/>
                    <a:pt x="390919" y="1190625"/>
                  </a:cubicBezTo>
                  <a:cubicBezTo>
                    <a:pt x="390919" y="1189673"/>
                    <a:pt x="389967" y="1188720"/>
                    <a:pt x="389967" y="1187767"/>
                  </a:cubicBezTo>
                  <a:cubicBezTo>
                    <a:pt x="389967" y="1187767"/>
                    <a:pt x="390919" y="1186815"/>
                    <a:pt x="390919" y="1186815"/>
                  </a:cubicBezTo>
                  <a:cubicBezTo>
                    <a:pt x="384252" y="1183958"/>
                    <a:pt x="376631" y="1182052"/>
                    <a:pt x="374727" y="1183958"/>
                  </a:cubicBezTo>
                  <a:cubicBezTo>
                    <a:pt x="370917" y="1183005"/>
                    <a:pt x="372822" y="1181100"/>
                    <a:pt x="370917" y="1179195"/>
                  </a:cubicBezTo>
                  <a:cubicBezTo>
                    <a:pt x="367106" y="1179195"/>
                    <a:pt x="365202" y="1180148"/>
                    <a:pt x="360439" y="1179195"/>
                  </a:cubicBezTo>
                  <a:cubicBezTo>
                    <a:pt x="362344" y="1178242"/>
                    <a:pt x="363297" y="1177290"/>
                    <a:pt x="363297" y="1176337"/>
                  </a:cubicBezTo>
                  <a:cubicBezTo>
                    <a:pt x="357581" y="1174433"/>
                    <a:pt x="356629" y="1168717"/>
                    <a:pt x="352819" y="1164908"/>
                  </a:cubicBezTo>
                  <a:cubicBezTo>
                    <a:pt x="349961" y="1165860"/>
                    <a:pt x="346152" y="1163002"/>
                    <a:pt x="343294" y="1161098"/>
                  </a:cubicBezTo>
                  <a:cubicBezTo>
                    <a:pt x="349009" y="1162050"/>
                    <a:pt x="343294" y="1158240"/>
                    <a:pt x="337579" y="1156335"/>
                  </a:cubicBezTo>
                  <a:cubicBezTo>
                    <a:pt x="341389" y="1156811"/>
                    <a:pt x="344247" y="1156811"/>
                    <a:pt x="347461" y="1157168"/>
                  </a:cubicBezTo>
                  <a:lnTo>
                    <a:pt x="347993" y="1157300"/>
                  </a:lnTo>
                  <a:lnTo>
                    <a:pt x="343294" y="1155382"/>
                  </a:lnTo>
                  <a:cubicBezTo>
                    <a:pt x="345199" y="1153477"/>
                    <a:pt x="345199" y="1153477"/>
                    <a:pt x="345199" y="1152524"/>
                  </a:cubicBezTo>
                  <a:cubicBezTo>
                    <a:pt x="344246" y="1152524"/>
                    <a:pt x="343294" y="1152524"/>
                    <a:pt x="342341" y="1151572"/>
                  </a:cubicBezTo>
                  <a:cubicBezTo>
                    <a:pt x="343294" y="1151572"/>
                    <a:pt x="346151" y="1150619"/>
                    <a:pt x="349009" y="1149667"/>
                  </a:cubicBezTo>
                  <a:cubicBezTo>
                    <a:pt x="344246" y="1146809"/>
                    <a:pt x="340436" y="1142999"/>
                    <a:pt x="335674" y="1141094"/>
                  </a:cubicBezTo>
                  <a:cubicBezTo>
                    <a:pt x="334721" y="1142047"/>
                    <a:pt x="328054" y="1142047"/>
                    <a:pt x="332816" y="1143952"/>
                  </a:cubicBezTo>
                  <a:cubicBezTo>
                    <a:pt x="328054" y="1144904"/>
                    <a:pt x="328054" y="1139189"/>
                    <a:pt x="328054" y="1137284"/>
                  </a:cubicBezTo>
                  <a:cubicBezTo>
                    <a:pt x="319481" y="1131569"/>
                    <a:pt x="314719" y="1123949"/>
                    <a:pt x="306146" y="1123949"/>
                  </a:cubicBezTo>
                  <a:cubicBezTo>
                    <a:pt x="305670" y="1121092"/>
                    <a:pt x="302813" y="1118472"/>
                    <a:pt x="300431" y="1116091"/>
                  </a:cubicBezTo>
                  <a:lnTo>
                    <a:pt x="297607" y="1109737"/>
                  </a:lnTo>
                  <a:lnTo>
                    <a:pt x="304718" y="1115496"/>
                  </a:lnTo>
                  <a:cubicBezTo>
                    <a:pt x="307813" y="1119187"/>
                    <a:pt x="310909" y="1122520"/>
                    <a:pt x="316624" y="1122997"/>
                  </a:cubicBezTo>
                  <a:cubicBezTo>
                    <a:pt x="314719" y="1122997"/>
                    <a:pt x="315671" y="1123949"/>
                    <a:pt x="315671" y="1124902"/>
                  </a:cubicBezTo>
                  <a:cubicBezTo>
                    <a:pt x="321386" y="1124902"/>
                    <a:pt x="326149" y="1137284"/>
                    <a:pt x="329959" y="1132522"/>
                  </a:cubicBezTo>
                  <a:cubicBezTo>
                    <a:pt x="335674" y="1138237"/>
                    <a:pt x="344246" y="1144904"/>
                    <a:pt x="355676" y="1148714"/>
                  </a:cubicBezTo>
                  <a:cubicBezTo>
                    <a:pt x="359486" y="1149667"/>
                    <a:pt x="364249" y="1150619"/>
                    <a:pt x="366154" y="1155382"/>
                  </a:cubicBezTo>
                  <a:cubicBezTo>
                    <a:pt x="376631" y="1155382"/>
                    <a:pt x="387109" y="1158239"/>
                    <a:pt x="397586" y="1162049"/>
                  </a:cubicBezTo>
                  <a:lnTo>
                    <a:pt x="423539" y="1169464"/>
                  </a:lnTo>
                  <a:lnTo>
                    <a:pt x="423304" y="1169669"/>
                  </a:lnTo>
                  <a:cubicBezTo>
                    <a:pt x="423304" y="1169669"/>
                    <a:pt x="423304" y="1169669"/>
                    <a:pt x="424256" y="1169669"/>
                  </a:cubicBezTo>
                  <a:lnTo>
                    <a:pt x="423539" y="1169464"/>
                  </a:lnTo>
                  <a:lnTo>
                    <a:pt x="424256" y="1168836"/>
                  </a:lnTo>
                  <a:cubicBezTo>
                    <a:pt x="425685" y="1168717"/>
                    <a:pt x="427590" y="1168717"/>
                    <a:pt x="428066" y="1168717"/>
                  </a:cubicBezTo>
                  <a:cubicBezTo>
                    <a:pt x="429019" y="1169669"/>
                    <a:pt x="429971" y="1170622"/>
                    <a:pt x="431876" y="1171574"/>
                  </a:cubicBezTo>
                  <a:cubicBezTo>
                    <a:pt x="434734" y="1172527"/>
                    <a:pt x="437591" y="1173479"/>
                    <a:pt x="438544" y="1175384"/>
                  </a:cubicBezTo>
                  <a:cubicBezTo>
                    <a:pt x="436639" y="1174432"/>
                    <a:pt x="433781" y="1173479"/>
                    <a:pt x="431876" y="1172527"/>
                  </a:cubicBezTo>
                  <a:cubicBezTo>
                    <a:pt x="431876" y="1175384"/>
                    <a:pt x="442354" y="1178242"/>
                    <a:pt x="445211" y="1177289"/>
                  </a:cubicBezTo>
                  <a:cubicBezTo>
                    <a:pt x="446164" y="1173479"/>
                    <a:pt x="437591" y="1178242"/>
                    <a:pt x="440449" y="1173479"/>
                  </a:cubicBezTo>
                  <a:cubicBezTo>
                    <a:pt x="445211" y="1174432"/>
                    <a:pt x="449974" y="1175384"/>
                    <a:pt x="454736" y="1176337"/>
                  </a:cubicBezTo>
                  <a:cubicBezTo>
                    <a:pt x="454736" y="1176337"/>
                    <a:pt x="453784" y="1176337"/>
                    <a:pt x="453784" y="1175384"/>
                  </a:cubicBezTo>
                  <a:cubicBezTo>
                    <a:pt x="461404" y="1179194"/>
                    <a:pt x="466166" y="1177289"/>
                    <a:pt x="473786" y="1178242"/>
                  </a:cubicBezTo>
                  <a:cubicBezTo>
                    <a:pt x="473786" y="1178242"/>
                    <a:pt x="474739" y="1177289"/>
                    <a:pt x="474739" y="1177289"/>
                  </a:cubicBezTo>
                  <a:cubicBezTo>
                    <a:pt x="467119" y="1174432"/>
                    <a:pt x="460451" y="1170622"/>
                    <a:pt x="454736" y="1164907"/>
                  </a:cubicBezTo>
                  <a:cubicBezTo>
                    <a:pt x="451879" y="1162049"/>
                    <a:pt x="448069" y="1161097"/>
                    <a:pt x="445211" y="1159192"/>
                  </a:cubicBezTo>
                  <a:cubicBezTo>
                    <a:pt x="442354" y="1158239"/>
                    <a:pt x="442354" y="1160144"/>
                    <a:pt x="440449" y="1161097"/>
                  </a:cubicBezTo>
                  <a:cubicBezTo>
                    <a:pt x="439496" y="1161097"/>
                    <a:pt x="437591" y="1162049"/>
                    <a:pt x="435686" y="1160144"/>
                  </a:cubicBezTo>
                  <a:cubicBezTo>
                    <a:pt x="433781" y="1159192"/>
                    <a:pt x="431876" y="1156334"/>
                    <a:pt x="430924" y="1154429"/>
                  </a:cubicBezTo>
                  <a:cubicBezTo>
                    <a:pt x="425209" y="1154429"/>
                    <a:pt x="419494" y="1149667"/>
                    <a:pt x="411874" y="1150619"/>
                  </a:cubicBezTo>
                  <a:cubicBezTo>
                    <a:pt x="411874" y="1153477"/>
                    <a:pt x="415684" y="1156334"/>
                    <a:pt x="421399" y="1158239"/>
                  </a:cubicBezTo>
                  <a:cubicBezTo>
                    <a:pt x="421399" y="1160144"/>
                    <a:pt x="420446" y="1162049"/>
                    <a:pt x="422351" y="1163002"/>
                  </a:cubicBezTo>
                  <a:cubicBezTo>
                    <a:pt x="421399" y="1164907"/>
                    <a:pt x="418541" y="1159192"/>
                    <a:pt x="418541" y="1162049"/>
                  </a:cubicBezTo>
                  <a:cubicBezTo>
                    <a:pt x="419494" y="1160144"/>
                    <a:pt x="414731" y="1156334"/>
                    <a:pt x="409969" y="1153477"/>
                  </a:cubicBezTo>
                  <a:cubicBezTo>
                    <a:pt x="409016" y="1153477"/>
                    <a:pt x="409016" y="1155382"/>
                    <a:pt x="407111" y="1154429"/>
                  </a:cubicBezTo>
                  <a:cubicBezTo>
                    <a:pt x="409016" y="1158239"/>
                    <a:pt x="411874" y="1157287"/>
                    <a:pt x="416636" y="1160144"/>
                  </a:cubicBezTo>
                  <a:cubicBezTo>
                    <a:pt x="413779" y="1163002"/>
                    <a:pt x="410921" y="1155382"/>
                    <a:pt x="407111" y="1158239"/>
                  </a:cubicBezTo>
                  <a:cubicBezTo>
                    <a:pt x="407111" y="1163002"/>
                    <a:pt x="415684" y="1164907"/>
                    <a:pt x="419494" y="1166812"/>
                  </a:cubicBezTo>
                  <a:cubicBezTo>
                    <a:pt x="409969" y="1166812"/>
                    <a:pt x="395681" y="1156334"/>
                    <a:pt x="384251" y="1153477"/>
                  </a:cubicBezTo>
                  <a:cubicBezTo>
                    <a:pt x="380441" y="1149667"/>
                    <a:pt x="374726" y="1146809"/>
                    <a:pt x="370916" y="1143952"/>
                  </a:cubicBezTo>
                  <a:cubicBezTo>
                    <a:pt x="373774" y="1143952"/>
                    <a:pt x="374726" y="1147762"/>
                    <a:pt x="375679" y="1145857"/>
                  </a:cubicBezTo>
                  <a:cubicBezTo>
                    <a:pt x="374726" y="1144904"/>
                    <a:pt x="375679" y="1143952"/>
                    <a:pt x="376631" y="1143952"/>
                  </a:cubicBezTo>
                  <a:cubicBezTo>
                    <a:pt x="374726" y="1142999"/>
                    <a:pt x="374726" y="1142047"/>
                    <a:pt x="371869" y="1141094"/>
                  </a:cubicBezTo>
                  <a:lnTo>
                    <a:pt x="370916" y="1142999"/>
                  </a:lnTo>
                  <a:cubicBezTo>
                    <a:pt x="367106" y="1141094"/>
                    <a:pt x="366154" y="1138237"/>
                    <a:pt x="369964" y="1134427"/>
                  </a:cubicBezTo>
                  <a:cubicBezTo>
                    <a:pt x="377584" y="1135379"/>
                    <a:pt x="380441" y="1133474"/>
                    <a:pt x="390919" y="1138237"/>
                  </a:cubicBezTo>
                  <a:cubicBezTo>
                    <a:pt x="388061" y="1129664"/>
                    <a:pt x="371869" y="1132522"/>
                    <a:pt x="367106" y="1129664"/>
                  </a:cubicBezTo>
                  <a:cubicBezTo>
                    <a:pt x="367106" y="1126807"/>
                    <a:pt x="372821" y="1132522"/>
                    <a:pt x="371869" y="1127759"/>
                  </a:cubicBezTo>
                  <a:cubicBezTo>
                    <a:pt x="374726" y="1129664"/>
                    <a:pt x="378536" y="1130617"/>
                    <a:pt x="380441" y="1129664"/>
                  </a:cubicBezTo>
                  <a:cubicBezTo>
                    <a:pt x="378536" y="1128712"/>
                    <a:pt x="371869" y="1123949"/>
                    <a:pt x="369964" y="1127759"/>
                  </a:cubicBezTo>
                  <a:cubicBezTo>
                    <a:pt x="365201" y="1122997"/>
                    <a:pt x="360439" y="1120139"/>
                    <a:pt x="355676" y="1119187"/>
                  </a:cubicBezTo>
                  <a:lnTo>
                    <a:pt x="359225" y="1118173"/>
                  </a:lnTo>
                  <a:lnTo>
                    <a:pt x="352462" y="1116568"/>
                  </a:lnTo>
                  <a:cubicBezTo>
                    <a:pt x="349962" y="1114662"/>
                    <a:pt x="347581" y="1112995"/>
                    <a:pt x="346152" y="1116329"/>
                  </a:cubicBezTo>
                  <a:cubicBezTo>
                    <a:pt x="343294" y="1114425"/>
                    <a:pt x="341389" y="1112520"/>
                    <a:pt x="337579" y="1110615"/>
                  </a:cubicBezTo>
                  <a:cubicBezTo>
                    <a:pt x="338531" y="1107757"/>
                    <a:pt x="343294" y="1112520"/>
                    <a:pt x="344247" y="1112520"/>
                  </a:cubicBezTo>
                  <a:cubicBezTo>
                    <a:pt x="341389" y="1106804"/>
                    <a:pt x="349009" y="1111567"/>
                    <a:pt x="346152" y="1105852"/>
                  </a:cubicBezTo>
                  <a:lnTo>
                    <a:pt x="348847" y="1107270"/>
                  </a:lnTo>
                  <a:lnTo>
                    <a:pt x="348056" y="1104899"/>
                  </a:lnTo>
                  <a:cubicBezTo>
                    <a:pt x="348056" y="1103947"/>
                    <a:pt x="349009" y="1102994"/>
                    <a:pt x="349961" y="1101089"/>
                  </a:cubicBezTo>
                  <a:cubicBezTo>
                    <a:pt x="354724" y="1102994"/>
                    <a:pt x="361391" y="1103947"/>
                    <a:pt x="365201" y="1109662"/>
                  </a:cubicBezTo>
                  <a:cubicBezTo>
                    <a:pt x="365201" y="1109662"/>
                    <a:pt x="365201" y="1110614"/>
                    <a:pt x="365201" y="1110614"/>
                  </a:cubicBezTo>
                  <a:cubicBezTo>
                    <a:pt x="364249" y="1110614"/>
                    <a:pt x="362344" y="1111566"/>
                    <a:pt x="363296" y="1111566"/>
                  </a:cubicBezTo>
                  <a:cubicBezTo>
                    <a:pt x="361391" y="1110614"/>
                    <a:pt x="358534" y="1109662"/>
                    <a:pt x="356629" y="1108709"/>
                  </a:cubicBezTo>
                  <a:cubicBezTo>
                    <a:pt x="356629" y="1109662"/>
                    <a:pt x="357581" y="1109662"/>
                    <a:pt x="356629" y="1110614"/>
                  </a:cubicBezTo>
                  <a:cubicBezTo>
                    <a:pt x="355676" y="1110614"/>
                    <a:pt x="354724" y="1109662"/>
                    <a:pt x="353771" y="1108709"/>
                  </a:cubicBezTo>
                  <a:lnTo>
                    <a:pt x="350238" y="1108003"/>
                  </a:lnTo>
                  <a:lnTo>
                    <a:pt x="360473" y="1113389"/>
                  </a:lnTo>
                  <a:lnTo>
                    <a:pt x="364130" y="1113234"/>
                  </a:lnTo>
                  <a:cubicBezTo>
                    <a:pt x="365677" y="1112520"/>
                    <a:pt x="367106" y="1111567"/>
                    <a:pt x="369011" y="1111567"/>
                  </a:cubicBezTo>
                  <a:cubicBezTo>
                    <a:pt x="367106" y="1109662"/>
                    <a:pt x="366154" y="1108709"/>
                    <a:pt x="366154" y="1106804"/>
                  </a:cubicBezTo>
                  <a:cubicBezTo>
                    <a:pt x="364249" y="1105852"/>
                    <a:pt x="362344" y="1103947"/>
                    <a:pt x="361391" y="1101089"/>
                  </a:cubicBezTo>
                  <a:cubicBezTo>
                    <a:pt x="359486" y="1096327"/>
                    <a:pt x="356629" y="1095374"/>
                    <a:pt x="352819" y="1095374"/>
                  </a:cubicBezTo>
                  <a:cubicBezTo>
                    <a:pt x="349009" y="1095374"/>
                    <a:pt x="345199" y="1095374"/>
                    <a:pt x="341389" y="1093469"/>
                  </a:cubicBezTo>
                  <a:cubicBezTo>
                    <a:pt x="341389" y="1094422"/>
                    <a:pt x="341389" y="1094422"/>
                    <a:pt x="341389" y="1095374"/>
                  </a:cubicBezTo>
                  <a:cubicBezTo>
                    <a:pt x="341389" y="1098232"/>
                    <a:pt x="337579" y="1094422"/>
                    <a:pt x="336626" y="1096327"/>
                  </a:cubicBezTo>
                  <a:cubicBezTo>
                    <a:pt x="333769" y="1095374"/>
                    <a:pt x="331864" y="1093469"/>
                    <a:pt x="329959" y="1091564"/>
                  </a:cubicBezTo>
                  <a:cubicBezTo>
                    <a:pt x="328054" y="1091564"/>
                    <a:pt x="325196" y="1091564"/>
                    <a:pt x="323291" y="1091564"/>
                  </a:cubicBezTo>
                  <a:cubicBezTo>
                    <a:pt x="321386" y="1090612"/>
                    <a:pt x="319481" y="1092517"/>
                    <a:pt x="317576" y="1093469"/>
                  </a:cubicBezTo>
                  <a:cubicBezTo>
                    <a:pt x="319481" y="1095374"/>
                    <a:pt x="321386" y="1096327"/>
                    <a:pt x="323291" y="1097279"/>
                  </a:cubicBezTo>
                  <a:cubicBezTo>
                    <a:pt x="324244" y="1097279"/>
                    <a:pt x="324244" y="1096327"/>
                    <a:pt x="324244" y="1096327"/>
                  </a:cubicBezTo>
                  <a:cubicBezTo>
                    <a:pt x="326149" y="1094422"/>
                    <a:pt x="329006" y="1094422"/>
                    <a:pt x="331864" y="1096327"/>
                  </a:cubicBezTo>
                  <a:cubicBezTo>
                    <a:pt x="332816" y="1096327"/>
                    <a:pt x="332816" y="1097279"/>
                    <a:pt x="332816" y="1097279"/>
                  </a:cubicBezTo>
                  <a:cubicBezTo>
                    <a:pt x="332816" y="1097279"/>
                    <a:pt x="331864" y="1098232"/>
                    <a:pt x="331864" y="1098232"/>
                  </a:cubicBezTo>
                  <a:cubicBezTo>
                    <a:pt x="329959" y="1098232"/>
                    <a:pt x="328054" y="1098232"/>
                    <a:pt x="326149" y="1098232"/>
                  </a:cubicBezTo>
                  <a:cubicBezTo>
                    <a:pt x="329006" y="1101089"/>
                    <a:pt x="331864" y="1102994"/>
                    <a:pt x="335674" y="1104899"/>
                  </a:cubicBezTo>
                  <a:lnTo>
                    <a:pt x="322339" y="1098838"/>
                  </a:lnTo>
                  <a:lnTo>
                    <a:pt x="322339" y="1100732"/>
                  </a:lnTo>
                  <a:cubicBezTo>
                    <a:pt x="322339" y="1101566"/>
                    <a:pt x="322815" y="1102518"/>
                    <a:pt x="325196" y="1103947"/>
                  </a:cubicBezTo>
                  <a:cubicBezTo>
                    <a:pt x="324244" y="1105852"/>
                    <a:pt x="322339" y="1102042"/>
                    <a:pt x="319481" y="1101089"/>
                  </a:cubicBezTo>
                  <a:lnTo>
                    <a:pt x="321923" y="1098648"/>
                  </a:lnTo>
                  <a:lnTo>
                    <a:pt x="314719" y="1095374"/>
                  </a:lnTo>
                  <a:cubicBezTo>
                    <a:pt x="314719" y="1095374"/>
                    <a:pt x="314719" y="1095374"/>
                    <a:pt x="313766" y="1095374"/>
                  </a:cubicBezTo>
                  <a:cubicBezTo>
                    <a:pt x="312814" y="1094422"/>
                    <a:pt x="310909" y="1094422"/>
                    <a:pt x="309956" y="1094422"/>
                  </a:cubicBezTo>
                  <a:cubicBezTo>
                    <a:pt x="306146" y="1092517"/>
                    <a:pt x="308051" y="1092517"/>
                    <a:pt x="309004" y="1092517"/>
                  </a:cubicBezTo>
                  <a:cubicBezTo>
                    <a:pt x="306146" y="1091564"/>
                    <a:pt x="304241" y="1091564"/>
                    <a:pt x="301384" y="1091564"/>
                  </a:cubicBezTo>
                  <a:cubicBezTo>
                    <a:pt x="299479" y="1091564"/>
                    <a:pt x="297574" y="1090612"/>
                    <a:pt x="296621" y="1089659"/>
                  </a:cubicBezTo>
                  <a:cubicBezTo>
                    <a:pt x="295669" y="1087754"/>
                    <a:pt x="295669" y="1085849"/>
                    <a:pt x="295669" y="1083944"/>
                  </a:cubicBezTo>
                  <a:cubicBezTo>
                    <a:pt x="293764" y="1082992"/>
                    <a:pt x="291859" y="1082039"/>
                    <a:pt x="290906" y="1081087"/>
                  </a:cubicBezTo>
                  <a:cubicBezTo>
                    <a:pt x="289954" y="1080134"/>
                    <a:pt x="288049" y="1080134"/>
                    <a:pt x="286144" y="1081087"/>
                  </a:cubicBezTo>
                  <a:lnTo>
                    <a:pt x="285826" y="1082674"/>
                  </a:lnTo>
                  <a:lnTo>
                    <a:pt x="281381" y="1078229"/>
                  </a:lnTo>
                  <a:cubicBezTo>
                    <a:pt x="279476" y="1079182"/>
                    <a:pt x="278524" y="1080134"/>
                    <a:pt x="278524" y="1081087"/>
                  </a:cubicBezTo>
                  <a:cubicBezTo>
                    <a:pt x="279476" y="1081087"/>
                    <a:pt x="280429" y="1080134"/>
                    <a:pt x="281381" y="1079182"/>
                  </a:cubicBezTo>
                  <a:lnTo>
                    <a:pt x="285668" y="1083468"/>
                  </a:lnTo>
                  <a:lnTo>
                    <a:pt x="285191" y="1085849"/>
                  </a:lnTo>
                  <a:cubicBezTo>
                    <a:pt x="285191" y="1086802"/>
                    <a:pt x="286144" y="1087754"/>
                    <a:pt x="287096" y="1088707"/>
                  </a:cubicBezTo>
                  <a:cubicBezTo>
                    <a:pt x="287096" y="1088707"/>
                    <a:pt x="287096" y="1089659"/>
                    <a:pt x="287096" y="1089659"/>
                  </a:cubicBezTo>
                  <a:cubicBezTo>
                    <a:pt x="286144" y="1089659"/>
                    <a:pt x="285191" y="1090612"/>
                    <a:pt x="284239" y="1090612"/>
                  </a:cubicBezTo>
                  <a:cubicBezTo>
                    <a:pt x="285191" y="1092517"/>
                    <a:pt x="287096" y="1093469"/>
                    <a:pt x="289001" y="1094422"/>
                  </a:cubicBezTo>
                  <a:cubicBezTo>
                    <a:pt x="293764" y="1097279"/>
                    <a:pt x="300431" y="1100137"/>
                    <a:pt x="301384" y="1104899"/>
                  </a:cubicBezTo>
                  <a:cubicBezTo>
                    <a:pt x="309004" y="1105852"/>
                    <a:pt x="316624" y="1112519"/>
                    <a:pt x="327101" y="1116329"/>
                  </a:cubicBezTo>
                  <a:cubicBezTo>
                    <a:pt x="324244" y="1117282"/>
                    <a:pt x="322339" y="1118234"/>
                    <a:pt x="318529" y="1115377"/>
                  </a:cubicBezTo>
                  <a:cubicBezTo>
                    <a:pt x="325196" y="1114424"/>
                    <a:pt x="311861" y="1112519"/>
                    <a:pt x="309004" y="1108709"/>
                  </a:cubicBezTo>
                  <a:cubicBezTo>
                    <a:pt x="308051" y="1108709"/>
                    <a:pt x="306146" y="1109662"/>
                    <a:pt x="306146" y="1110614"/>
                  </a:cubicBezTo>
                  <a:cubicBezTo>
                    <a:pt x="304241" y="1107757"/>
                    <a:pt x="298526" y="1104899"/>
                    <a:pt x="293764" y="1101089"/>
                  </a:cubicBezTo>
                  <a:cubicBezTo>
                    <a:pt x="288049" y="1098232"/>
                    <a:pt x="284239" y="1093469"/>
                    <a:pt x="281381" y="1089659"/>
                  </a:cubicBezTo>
                  <a:cubicBezTo>
                    <a:pt x="281381" y="1089659"/>
                    <a:pt x="280429" y="1088707"/>
                    <a:pt x="280429" y="1088707"/>
                  </a:cubicBezTo>
                  <a:cubicBezTo>
                    <a:pt x="275666" y="1090612"/>
                    <a:pt x="273761" y="1082992"/>
                    <a:pt x="269951" y="1083944"/>
                  </a:cubicBezTo>
                  <a:cubicBezTo>
                    <a:pt x="269951" y="1086802"/>
                    <a:pt x="269951" y="1089659"/>
                    <a:pt x="272809" y="1091564"/>
                  </a:cubicBezTo>
                  <a:cubicBezTo>
                    <a:pt x="276619" y="1093469"/>
                    <a:pt x="277571" y="1102042"/>
                    <a:pt x="284239" y="1096327"/>
                  </a:cubicBezTo>
                  <a:cubicBezTo>
                    <a:pt x="284239" y="1096327"/>
                    <a:pt x="285191" y="1096327"/>
                    <a:pt x="285191" y="1097279"/>
                  </a:cubicBezTo>
                  <a:cubicBezTo>
                    <a:pt x="285191" y="1098232"/>
                    <a:pt x="285191" y="1100137"/>
                    <a:pt x="284239" y="1102042"/>
                  </a:cubicBezTo>
                  <a:cubicBezTo>
                    <a:pt x="282334" y="1106804"/>
                    <a:pt x="280429" y="1112519"/>
                    <a:pt x="278524" y="1117282"/>
                  </a:cubicBezTo>
                  <a:cubicBezTo>
                    <a:pt x="280429" y="1120139"/>
                    <a:pt x="282334" y="1123949"/>
                    <a:pt x="284239" y="1126807"/>
                  </a:cubicBezTo>
                  <a:cubicBezTo>
                    <a:pt x="285191" y="1127759"/>
                    <a:pt x="286144" y="1128712"/>
                    <a:pt x="287096" y="1128712"/>
                  </a:cubicBezTo>
                  <a:cubicBezTo>
                    <a:pt x="287096" y="1128712"/>
                    <a:pt x="286144" y="1128712"/>
                    <a:pt x="286144" y="1128712"/>
                  </a:cubicBezTo>
                  <a:cubicBezTo>
                    <a:pt x="287096" y="1130617"/>
                    <a:pt x="289001" y="1132522"/>
                    <a:pt x="289954" y="1134427"/>
                  </a:cubicBezTo>
                  <a:cubicBezTo>
                    <a:pt x="290906" y="1135379"/>
                    <a:pt x="292811" y="1136332"/>
                    <a:pt x="294716" y="1136332"/>
                  </a:cubicBezTo>
                  <a:cubicBezTo>
                    <a:pt x="301384" y="1136332"/>
                    <a:pt x="304241" y="1142047"/>
                    <a:pt x="308051" y="1145857"/>
                  </a:cubicBezTo>
                  <a:cubicBezTo>
                    <a:pt x="310909" y="1149667"/>
                    <a:pt x="309004" y="1153477"/>
                    <a:pt x="309004" y="1157287"/>
                  </a:cubicBezTo>
                  <a:cubicBezTo>
                    <a:pt x="308051" y="1159192"/>
                    <a:pt x="307099" y="1160144"/>
                    <a:pt x="306146" y="1159192"/>
                  </a:cubicBezTo>
                  <a:cubicBezTo>
                    <a:pt x="301384" y="1156334"/>
                    <a:pt x="297574" y="1153477"/>
                    <a:pt x="293764" y="1150619"/>
                  </a:cubicBezTo>
                  <a:cubicBezTo>
                    <a:pt x="293764" y="1150619"/>
                    <a:pt x="292811" y="1149667"/>
                    <a:pt x="292811" y="1149667"/>
                  </a:cubicBezTo>
                  <a:cubicBezTo>
                    <a:pt x="286144" y="1148714"/>
                    <a:pt x="279476" y="1147762"/>
                    <a:pt x="272809" y="1145857"/>
                  </a:cubicBezTo>
                  <a:cubicBezTo>
                    <a:pt x="268046" y="1142047"/>
                    <a:pt x="261379" y="1138237"/>
                    <a:pt x="258521" y="1141094"/>
                  </a:cubicBezTo>
                  <a:cubicBezTo>
                    <a:pt x="255664" y="1138237"/>
                    <a:pt x="257569" y="1136332"/>
                    <a:pt x="253759" y="1134427"/>
                  </a:cubicBezTo>
                  <a:cubicBezTo>
                    <a:pt x="249949" y="1133474"/>
                    <a:pt x="251854" y="1139189"/>
                    <a:pt x="244234" y="1131569"/>
                  </a:cubicBezTo>
                  <a:cubicBezTo>
                    <a:pt x="242329" y="1130617"/>
                    <a:pt x="241376" y="1131569"/>
                    <a:pt x="240424" y="1132522"/>
                  </a:cubicBezTo>
                  <a:cubicBezTo>
                    <a:pt x="241376" y="1138237"/>
                    <a:pt x="256616" y="1142999"/>
                    <a:pt x="251854" y="1144904"/>
                  </a:cubicBezTo>
                  <a:cubicBezTo>
                    <a:pt x="254711" y="1146809"/>
                    <a:pt x="254711" y="1144904"/>
                    <a:pt x="256616" y="1145857"/>
                  </a:cubicBezTo>
                  <a:cubicBezTo>
                    <a:pt x="258521" y="1143952"/>
                    <a:pt x="250901" y="1142047"/>
                    <a:pt x="254711" y="1141094"/>
                  </a:cubicBezTo>
                  <a:cubicBezTo>
                    <a:pt x="258521" y="1142047"/>
                    <a:pt x="261379" y="1144904"/>
                    <a:pt x="258521" y="1146809"/>
                  </a:cubicBezTo>
                  <a:cubicBezTo>
                    <a:pt x="265189" y="1150619"/>
                    <a:pt x="268046" y="1147762"/>
                    <a:pt x="275666" y="1152524"/>
                  </a:cubicBezTo>
                  <a:cubicBezTo>
                    <a:pt x="273761" y="1153477"/>
                    <a:pt x="270904" y="1151572"/>
                    <a:pt x="267094" y="1149667"/>
                  </a:cubicBezTo>
                  <a:cubicBezTo>
                    <a:pt x="265189" y="1150619"/>
                    <a:pt x="268046" y="1152524"/>
                    <a:pt x="266141" y="1153477"/>
                  </a:cubicBezTo>
                  <a:cubicBezTo>
                    <a:pt x="259474" y="1149667"/>
                    <a:pt x="254711" y="1148714"/>
                    <a:pt x="249949" y="1146809"/>
                  </a:cubicBezTo>
                  <a:cubicBezTo>
                    <a:pt x="255664" y="1144904"/>
                    <a:pt x="228041" y="1126807"/>
                    <a:pt x="229946" y="1120139"/>
                  </a:cubicBezTo>
                  <a:cubicBezTo>
                    <a:pt x="228994" y="1120139"/>
                    <a:pt x="227089" y="1119187"/>
                    <a:pt x="225184" y="1117282"/>
                  </a:cubicBezTo>
                  <a:cubicBezTo>
                    <a:pt x="225184" y="1113472"/>
                    <a:pt x="222326" y="1109662"/>
                    <a:pt x="217564" y="1105852"/>
                  </a:cubicBezTo>
                  <a:cubicBezTo>
                    <a:pt x="216611" y="1096327"/>
                    <a:pt x="205181" y="1084897"/>
                    <a:pt x="205181" y="1078229"/>
                  </a:cubicBezTo>
                  <a:cubicBezTo>
                    <a:pt x="207086" y="1082039"/>
                    <a:pt x="214706" y="1085849"/>
                    <a:pt x="212801" y="1083944"/>
                  </a:cubicBezTo>
                  <a:cubicBezTo>
                    <a:pt x="218516" y="1087754"/>
                    <a:pt x="223279" y="1092517"/>
                    <a:pt x="228994" y="1098232"/>
                  </a:cubicBezTo>
                  <a:cubicBezTo>
                    <a:pt x="234709" y="1103947"/>
                    <a:pt x="241376" y="1108709"/>
                    <a:pt x="247091" y="1114424"/>
                  </a:cubicBezTo>
                  <a:cubicBezTo>
                    <a:pt x="254711" y="1121092"/>
                    <a:pt x="262331" y="1126807"/>
                    <a:pt x="269951" y="1130617"/>
                  </a:cubicBezTo>
                  <a:cubicBezTo>
                    <a:pt x="269951" y="1129664"/>
                    <a:pt x="269951" y="1129664"/>
                    <a:pt x="269951" y="1128712"/>
                  </a:cubicBezTo>
                  <a:cubicBezTo>
                    <a:pt x="268046" y="1127759"/>
                    <a:pt x="267094" y="1126807"/>
                    <a:pt x="266141" y="1125854"/>
                  </a:cubicBezTo>
                  <a:cubicBezTo>
                    <a:pt x="267094" y="1126807"/>
                    <a:pt x="268046" y="1126807"/>
                    <a:pt x="268999" y="1126807"/>
                  </a:cubicBezTo>
                  <a:cubicBezTo>
                    <a:pt x="268999" y="1125854"/>
                    <a:pt x="268999" y="1124902"/>
                    <a:pt x="268999" y="1123949"/>
                  </a:cubicBezTo>
                  <a:cubicBezTo>
                    <a:pt x="268999" y="1122044"/>
                    <a:pt x="268999" y="1120139"/>
                    <a:pt x="268999" y="1118234"/>
                  </a:cubicBezTo>
                  <a:cubicBezTo>
                    <a:pt x="269951" y="1111567"/>
                    <a:pt x="268046" y="1105852"/>
                    <a:pt x="262331" y="1102042"/>
                  </a:cubicBezTo>
                  <a:cubicBezTo>
                    <a:pt x="256616" y="1097279"/>
                    <a:pt x="256616" y="1091564"/>
                    <a:pt x="258521" y="1084897"/>
                  </a:cubicBezTo>
                  <a:cubicBezTo>
                    <a:pt x="259474" y="1081087"/>
                    <a:pt x="261379" y="1077277"/>
                    <a:pt x="263284" y="1073467"/>
                  </a:cubicBezTo>
                  <a:cubicBezTo>
                    <a:pt x="261379" y="1071562"/>
                    <a:pt x="259474" y="1068704"/>
                    <a:pt x="257569" y="1067752"/>
                  </a:cubicBezTo>
                  <a:cubicBezTo>
                    <a:pt x="256616" y="1066799"/>
                    <a:pt x="263284" y="1063942"/>
                    <a:pt x="256616" y="1062989"/>
                  </a:cubicBezTo>
                  <a:cubicBezTo>
                    <a:pt x="257569" y="1059179"/>
                    <a:pt x="264236" y="1065847"/>
                    <a:pt x="262331" y="1068704"/>
                  </a:cubicBezTo>
                  <a:cubicBezTo>
                    <a:pt x="263284" y="1069657"/>
                    <a:pt x="264236" y="1069657"/>
                    <a:pt x="265189" y="1070609"/>
                  </a:cubicBezTo>
                  <a:cubicBezTo>
                    <a:pt x="266141" y="1068704"/>
                    <a:pt x="266141" y="1066799"/>
                    <a:pt x="265189" y="1065847"/>
                  </a:cubicBezTo>
                  <a:cubicBezTo>
                    <a:pt x="264236" y="1064894"/>
                    <a:pt x="263284" y="1063942"/>
                    <a:pt x="263284" y="1062989"/>
                  </a:cubicBezTo>
                  <a:cubicBezTo>
                    <a:pt x="263284" y="1062037"/>
                    <a:pt x="263284" y="1060132"/>
                    <a:pt x="264236" y="1058227"/>
                  </a:cubicBezTo>
                  <a:cubicBezTo>
                    <a:pt x="262331" y="1058227"/>
                    <a:pt x="259474" y="1058227"/>
                    <a:pt x="256616" y="1056322"/>
                  </a:cubicBezTo>
                  <a:cubicBezTo>
                    <a:pt x="248996" y="1056322"/>
                    <a:pt x="245186" y="1059179"/>
                    <a:pt x="243281" y="1066799"/>
                  </a:cubicBezTo>
                  <a:cubicBezTo>
                    <a:pt x="242329" y="1067752"/>
                    <a:pt x="240424" y="1069657"/>
                    <a:pt x="239471" y="1070609"/>
                  </a:cubicBezTo>
                  <a:cubicBezTo>
                    <a:pt x="238519" y="1071562"/>
                    <a:pt x="237566" y="1071562"/>
                    <a:pt x="237566" y="1071562"/>
                  </a:cubicBezTo>
                  <a:cubicBezTo>
                    <a:pt x="237566" y="1070609"/>
                    <a:pt x="236614" y="1070609"/>
                    <a:pt x="236614" y="1069657"/>
                  </a:cubicBezTo>
                  <a:cubicBezTo>
                    <a:pt x="235661" y="1065847"/>
                    <a:pt x="235661" y="1062037"/>
                    <a:pt x="238519" y="1059179"/>
                  </a:cubicBezTo>
                  <a:cubicBezTo>
                    <a:pt x="236614" y="1056322"/>
                    <a:pt x="235661" y="1052512"/>
                    <a:pt x="241376" y="1052512"/>
                  </a:cubicBezTo>
                  <a:cubicBezTo>
                    <a:pt x="243281" y="1052512"/>
                    <a:pt x="242329" y="1050607"/>
                    <a:pt x="241376" y="1049654"/>
                  </a:cubicBezTo>
                  <a:cubicBezTo>
                    <a:pt x="239471" y="1047749"/>
                    <a:pt x="234709" y="1049654"/>
                    <a:pt x="236614" y="1045844"/>
                  </a:cubicBezTo>
                  <a:cubicBezTo>
                    <a:pt x="237566" y="1042987"/>
                    <a:pt x="238519" y="1041082"/>
                    <a:pt x="234709" y="1041082"/>
                  </a:cubicBezTo>
                  <a:cubicBezTo>
                    <a:pt x="230899" y="1041082"/>
                    <a:pt x="228041" y="1040129"/>
                    <a:pt x="227089" y="1035367"/>
                  </a:cubicBezTo>
                  <a:cubicBezTo>
                    <a:pt x="227089" y="1032509"/>
                    <a:pt x="228041" y="1032509"/>
                    <a:pt x="226136" y="1033462"/>
                  </a:cubicBezTo>
                  <a:cubicBezTo>
                    <a:pt x="226136" y="1033462"/>
                    <a:pt x="225184" y="1033462"/>
                    <a:pt x="225184" y="1034414"/>
                  </a:cubicBezTo>
                  <a:cubicBezTo>
                    <a:pt x="224231" y="1035367"/>
                    <a:pt x="224231" y="1037272"/>
                    <a:pt x="223279" y="1039177"/>
                  </a:cubicBezTo>
                  <a:cubicBezTo>
                    <a:pt x="221374" y="1042987"/>
                    <a:pt x="218516" y="1047749"/>
                    <a:pt x="218516" y="1052512"/>
                  </a:cubicBezTo>
                  <a:cubicBezTo>
                    <a:pt x="218516" y="1056322"/>
                    <a:pt x="223279" y="1060132"/>
                    <a:pt x="225184" y="1063942"/>
                  </a:cubicBezTo>
                  <a:cubicBezTo>
                    <a:pt x="228041" y="1068704"/>
                    <a:pt x="233756" y="1072514"/>
                    <a:pt x="236614" y="1077277"/>
                  </a:cubicBezTo>
                  <a:cubicBezTo>
                    <a:pt x="237566" y="1078229"/>
                    <a:pt x="237566" y="1078229"/>
                    <a:pt x="238519" y="1079182"/>
                  </a:cubicBezTo>
                  <a:cubicBezTo>
                    <a:pt x="238519" y="1079182"/>
                    <a:pt x="237566" y="1079182"/>
                    <a:pt x="237566" y="1079182"/>
                  </a:cubicBezTo>
                  <a:cubicBezTo>
                    <a:pt x="238519" y="1080134"/>
                    <a:pt x="239471" y="1081087"/>
                    <a:pt x="239471" y="1082039"/>
                  </a:cubicBezTo>
                  <a:cubicBezTo>
                    <a:pt x="239471" y="1083944"/>
                    <a:pt x="241376" y="1085849"/>
                    <a:pt x="243281" y="1085849"/>
                  </a:cubicBezTo>
                  <a:cubicBezTo>
                    <a:pt x="246139" y="1086802"/>
                    <a:pt x="248996" y="1087754"/>
                    <a:pt x="248044" y="1090612"/>
                  </a:cubicBezTo>
                  <a:cubicBezTo>
                    <a:pt x="248044" y="1090612"/>
                    <a:pt x="248044" y="1091564"/>
                    <a:pt x="248044" y="1091564"/>
                  </a:cubicBezTo>
                  <a:cubicBezTo>
                    <a:pt x="250901" y="1094422"/>
                    <a:pt x="253759" y="1099184"/>
                    <a:pt x="255664" y="1101089"/>
                  </a:cubicBezTo>
                  <a:cubicBezTo>
                    <a:pt x="252806" y="1099184"/>
                    <a:pt x="248996" y="1096327"/>
                    <a:pt x="246139" y="1094422"/>
                  </a:cubicBezTo>
                  <a:cubicBezTo>
                    <a:pt x="245186" y="1094422"/>
                    <a:pt x="245186" y="1095374"/>
                    <a:pt x="245186" y="1095374"/>
                  </a:cubicBezTo>
                  <a:cubicBezTo>
                    <a:pt x="244234" y="1096327"/>
                    <a:pt x="245186" y="1098232"/>
                    <a:pt x="244234" y="1099184"/>
                  </a:cubicBezTo>
                  <a:cubicBezTo>
                    <a:pt x="243281" y="1101089"/>
                    <a:pt x="241376" y="1101089"/>
                    <a:pt x="241376" y="1100137"/>
                  </a:cubicBezTo>
                  <a:cubicBezTo>
                    <a:pt x="239471" y="1092517"/>
                    <a:pt x="230899" y="1092517"/>
                    <a:pt x="227089" y="1086802"/>
                  </a:cubicBezTo>
                  <a:cubicBezTo>
                    <a:pt x="223279" y="1082039"/>
                    <a:pt x="218516" y="1078229"/>
                    <a:pt x="215659" y="1072514"/>
                  </a:cubicBezTo>
                  <a:cubicBezTo>
                    <a:pt x="209944" y="1070609"/>
                    <a:pt x="206134" y="1065847"/>
                    <a:pt x="202324" y="1062037"/>
                  </a:cubicBezTo>
                  <a:cubicBezTo>
                    <a:pt x="197561" y="1057274"/>
                    <a:pt x="190894" y="1052512"/>
                    <a:pt x="190894" y="1043939"/>
                  </a:cubicBezTo>
                  <a:cubicBezTo>
                    <a:pt x="190894" y="1042987"/>
                    <a:pt x="189941" y="1042034"/>
                    <a:pt x="188989" y="1041082"/>
                  </a:cubicBezTo>
                  <a:cubicBezTo>
                    <a:pt x="184226" y="1037272"/>
                    <a:pt x="184226" y="1031557"/>
                    <a:pt x="184226" y="1025842"/>
                  </a:cubicBezTo>
                  <a:cubicBezTo>
                    <a:pt x="184226" y="1019174"/>
                    <a:pt x="182321" y="1018222"/>
                    <a:pt x="175654" y="1015364"/>
                  </a:cubicBezTo>
                  <a:cubicBezTo>
                    <a:pt x="167081" y="1012507"/>
                    <a:pt x="167081" y="1010602"/>
                    <a:pt x="161366" y="1002029"/>
                  </a:cubicBezTo>
                  <a:cubicBezTo>
                    <a:pt x="158509" y="996314"/>
                    <a:pt x="156604" y="990599"/>
                    <a:pt x="159461" y="985837"/>
                  </a:cubicBezTo>
                  <a:cubicBezTo>
                    <a:pt x="163271" y="978217"/>
                    <a:pt x="161366" y="971549"/>
                    <a:pt x="161366" y="963929"/>
                  </a:cubicBezTo>
                  <a:cubicBezTo>
                    <a:pt x="161366" y="962977"/>
                    <a:pt x="160414" y="962977"/>
                    <a:pt x="160414" y="962024"/>
                  </a:cubicBezTo>
                  <a:cubicBezTo>
                    <a:pt x="159461" y="962977"/>
                    <a:pt x="159461" y="963929"/>
                    <a:pt x="158509" y="964882"/>
                  </a:cubicBezTo>
                  <a:cubicBezTo>
                    <a:pt x="157556" y="965834"/>
                    <a:pt x="157556" y="969644"/>
                    <a:pt x="155651" y="966787"/>
                  </a:cubicBezTo>
                  <a:cubicBezTo>
                    <a:pt x="151841" y="961072"/>
                    <a:pt x="150889" y="954404"/>
                    <a:pt x="145174" y="949642"/>
                  </a:cubicBezTo>
                  <a:cubicBezTo>
                    <a:pt x="142316" y="947737"/>
                    <a:pt x="143269" y="943927"/>
                    <a:pt x="143269" y="941069"/>
                  </a:cubicBezTo>
                  <a:cubicBezTo>
                    <a:pt x="143269" y="936307"/>
                    <a:pt x="143269" y="931544"/>
                    <a:pt x="138506" y="927734"/>
                  </a:cubicBezTo>
                  <a:cubicBezTo>
                    <a:pt x="133744" y="924877"/>
                    <a:pt x="130886" y="920114"/>
                    <a:pt x="131839" y="913447"/>
                  </a:cubicBezTo>
                  <a:cubicBezTo>
                    <a:pt x="131839" y="912494"/>
                    <a:pt x="130886" y="910589"/>
                    <a:pt x="129934" y="908684"/>
                  </a:cubicBezTo>
                  <a:cubicBezTo>
                    <a:pt x="126124" y="902969"/>
                    <a:pt x="123266" y="897254"/>
                    <a:pt x="120409" y="890587"/>
                  </a:cubicBezTo>
                  <a:cubicBezTo>
                    <a:pt x="118504" y="884872"/>
                    <a:pt x="115646" y="879157"/>
                    <a:pt x="113741" y="873442"/>
                  </a:cubicBezTo>
                  <a:cubicBezTo>
                    <a:pt x="111836" y="868679"/>
                    <a:pt x="109931" y="864869"/>
                    <a:pt x="104216" y="862964"/>
                  </a:cubicBezTo>
                  <a:cubicBezTo>
                    <a:pt x="100406" y="862012"/>
                    <a:pt x="105169" y="859154"/>
                    <a:pt x="104216" y="857249"/>
                  </a:cubicBezTo>
                  <a:cubicBezTo>
                    <a:pt x="101359" y="853439"/>
                    <a:pt x="96596" y="851534"/>
                    <a:pt x="96596" y="846772"/>
                  </a:cubicBezTo>
                  <a:cubicBezTo>
                    <a:pt x="96596" y="846772"/>
                    <a:pt x="95644" y="845819"/>
                    <a:pt x="95644" y="845819"/>
                  </a:cubicBezTo>
                  <a:cubicBezTo>
                    <a:pt x="95644" y="845819"/>
                    <a:pt x="94691" y="845819"/>
                    <a:pt x="94691" y="846772"/>
                  </a:cubicBezTo>
                  <a:cubicBezTo>
                    <a:pt x="93739" y="853439"/>
                    <a:pt x="92786" y="860107"/>
                    <a:pt x="94691" y="865822"/>
                  </a:cubicBezTo>
                  <a:cubicBezTo>
                    <a:pt x="96596" y="868679"/>
                    <a:pt x="97549" y="870584"/>
                    <a:pt x="94691" y="873442"/>
                  </a:cubicBezTo>
                  <a:cubicBezTo>
                    <a:pt x="91834" y="876299"/>
                    <a:pt x="88976" y="879157"/>
                    <a:pt x="85166" y="882014"/>
                  </a:cubicBezTo>
                  <a:cubicBezTo>
                    <a:pt x="84214" y="882967"/>
                    <a:pt x="80404" y="882967"/>
                    <a:pt x="80404" y="881062"/>
                  </a:cubicBezTo>
                  <a:cubicBezTo>
                    <a:pt x="80404" y="877252"/>
                    <a:pt x="73736" y="874394"/>
                    <a:pt x="78499" y="869632"/>
                  </a:cubicBezTo>
                  <a:cubicBezTo>
                    <a:pt x="80404" y="867727"/>
                    <a:pt x="80404" y="863917"/>
                    <a:pt x="81356" y="861059"/>
                  </a:cubicBezTo>
                  <a:cubicBezTo>
                    <a:pt x="82309" y="858202"/>
                    <a:pt x="81356" y="857249"/>
                    <a:pt x="78499" y="856297"/>
                  </a:cubicBezTo>
                  <a:cubicBezTo>
                    <a:pt x="76594" y="855344"/>
                    <a:pt x="76594" y="853439"/>
                    <a:pt x="75641" y="851534"/>
                  </a:cubicBezTo>
                  <a:cubicBezTo>
                    <a:pt x="73736" y="845819"/>
                    <a:pt x="72784" y="839152"/>
                    <a:pt x="69926" y="834389"/>
                  </a:cubicBezTo>
                  <a:cubicBezTo>
                    <a:pt x="67069" y="829627"/>
                    <a:pt x="68974" y="826769"/>
                    <a:pt x="71831" y="823912"/>
                  </a:cubicBezTo>
                  <a:cubicBezTo>
                    <a:pt x="71831" y="822007"/>
                    <a:pt x="70879" y="819149"/>
                    <a:pt x="69926" y="817244"/>
                  </a:cubicBezTo>
                  <a:cubicBezTo>
                    <a:pt x="68974" y="816292"/>
                    <a:pt x="68974" y="816292"/>
                    <a:pt x="68974" y="815339"/>
                  </a:cubicBezTo>
                  <a:cubicBezTo>
                    <a:pt x="68021" y="812482"/>
                    <a:pt x="67069" y="810577"/>
                    <a:pt x="66116" y="808672"/>
                  </a:cubicBezTo>
                  <a:cubicBezTo>
                    <a:pt x="62306" y="806767"/>
                    <a:pt x="57544" y="804862"/>
                    <a:pt x="52781" y="802004"/>
                  </a:cubicBezTo>
                  <a:cubicBezTo>
                    <a:pt x="48019" y="800099"/>
                    <a:pt x="47066" y="792479"/>
                    <a:pt x="38494" y="794384"/>
                  </a:cubicBezTo>
                  <a:cubicBezTo>
                    <a:pt x="38494" y="794384"/>
                    <a:pt x="37541" y="792479"/>
                    <a:pt x="36589" y="791527"/>
                  </a:cubicBezTo>
                  <a:cubicBezTo>
                    <a:pt x="32779" y="782954"/>
                    <a:pt x="28016" y="774382"/>
                    <a:pt x="28969" y="764857"/>
                  </a:cubicBezTo>
                  <a:cubicBezTo>
                    <a:pt x="27064" y="760094"/>
                    <a:pt x="25159" y="754379"/>
                    <a:pt x="25159" y="748664"/>
                  </a:cubicBezTo>
                  <a:cubicBezTo>
                    <a:pt x="25159" y="746759"/>
                    <a:pt x="23254" y="744854"/>
                    <a:pt x="21349" y="742949"/>
                  </a:cubicBezTo>
                  <a:cubicBezTo>
                    <a:pt x="16586" y="739139"/>
                    <a:pt x="14681" y="733424"/>
                    <a:pt x="11824" y="728662"/>
                  </a:cubicBezTo>
                  <a:cubicBezTo>
                    <a:pt x="9919" y="724852"/>
                    <a:pt x="9919" y="721042"/>
                    <a:pt x="10871" y="713422"/>
                  </a:cubicBezTo>
                  <a:cubicBezTo>
                    <a:pt x="10871" y="709612"/>
                    <a:pt x="11824" y="705802"/>
                    <a:pt x="8966" y="702944"/>
                  </a:cubicBezTo>
                  <a:cubicBezTo>
                    <a:pt x="7061" y="701039"/>
                    <a:pt x="8966" y="700087"/>
                    <a:pt x="9919" y="698182"/>
                  </a:cubicBezTo>
                  <a:cubicBezTo>
                    <a:pt x="10871" y="696277"/>
                    <a:pt x="11824" y="693419"/>
                    <a:pt x="10871" y="692467"/>
                  </a:cubicBezTo>
                  <a:cubicBezTo>
                    <a:pt x="5156" y="681989"/>
                    <a:pt x="8014" y="671512"/>
                    <a:pt x="7061" y="661034"/>
                  </a:cubicBezTo>
                  <a:cubicBezTo>
                    <a:pt x="7061" y="658177"/>
                    <a:pt x="7061" y="656272"/>
                    <a:pt x="7061" y="653414"/>
                  </a:cubicBezTo>
                  <a:cubicBezTo>
                    <a:pt x="7061" y="650557"/>
                    <a:pt x="5156" y="649604"/>
                    <a:pt x="2299" y="648652"/>
                  </a:cubicBezTo>
                  <a:cubicBezTo>
                    <a:pt x="394" y="647699"/>
                    <a:pt x="-559" y="644842"/>
                    <a:pt x="394" y="643889"/>
                  </a:cubicBezTo>
                  <a:cubicBezTo>
                    <a:pt x="6109" y="638174"/>
                    <a:pt x="4204" y="630554"/>
                    <a:pt x="4204" y="623887"/>
                  </a:cubicBezTo>
                  <a:cubicBezTo>
                    <a:pt x="4204" y="617219"/>
                    <a:pt x="5156" y="609599"/>
                    <a:pt x="394" y="603884"/>
                  </a:cubicBezTo>
                  <a:cubicBezTo>
                    <a:pt x="1346" y="600074"/>
                    <a:pt x="3251" y="596264"/>
                    <a:pt x="394" y="592454"/>
                  </a:cubicBezTo>
                  <a:cubicBezTo>
                    <a:pt x="-559" y="592454"/>
                    <a:pt x="394" y="589597"/>
                    <a:pt x="1346" y="589597"/>
                  </a:cubicBezTo>
                  <a:cubicBezTo>
                    <a:pt x="5156" y="587692"/>
                    <a:pt x="8014" y="585787"/>
                    <a:pt x="7061" y="581024"/>
                  </a:cubicBezTo>
                  <a:cubicBezTo>
                    <a:pt x="6109" y="575309"/>
                    <a:pt x="8966" y="570547"/>
                    <a:pt x="8966" y="564832"/>
                  </a:cubicBezTo>
                  <a:cubicBezTo>
                    <a:pt x="9919" y="560069"/>
                    <a:pt x="8966" y="554354"/>
                    <a:pt x="8966" y="549592"/>
                  </a:cubicBezTo>
                  <a:cubicBezTo>
                    <a:pt x="15634" y="542924"/>
                    <a:pt x="9919" y="532447"/>
                    <a:pt x="15634" y="524827"/>
                  </a:cubicBezTo>
                  <a:cubicBezTo>
                    <a:pt x="14681" y="522922"/>
                    <a:pt x="10871" y="519112"/>
                    <a:pt x="14681" y="517207"/>
                  </a:cubicBezTo>
                  <a:cubicBezTo>
                    <a:pt x="16586" y="516254"/>
                    <a:pt x="17539" y="515302"/>
                    <a:pt x="18491" y="514349"/>
                  </a:cubicBezTo>
                  <a:cubicBezTo>
                    <a:pt x="18491" y="513397"/>
                    <a:pt x="19444" y="512444"/>
                    <a:pt x="19444" y="511492"/>
                  </a:cubicBezTo>
                  <a:cubicBezTo>
                    <a:pt x="19444" y="511492"/>
                    <a:pt x="19444" y="512444"/>
                    <a:pt x="19444" y="512444"/>
                  </a:cubicBezTo>
                  <a:cubicBezTo>
                    <a:pt x="20396" y="511492"/>
                    <a:pt x="20396" y="510539"/>
                    <a:pt x="21349" y="509587"/>
                  </a:cubicBezTo>
                  <a:cubicBezTo>
                    <a:pt x="23254" y="506729"/>
                    <a:pt x="25159" y="504824"/>
                    <a:pt x="28016" y="502919"/>
                  </a:cubicBezTo>
                  <a:cubicBezTo>
                    <a:pt x="30397" y="501014"/>
                    <a:pt x="30397" y="499347"/>
                    <a:pt x="29802" y="497799"/>
                  </a:cubicBezTo>
                  <a:lnTo>
                    <a:pt x="28016" y="493395"/>
                  </a:lnTo>
                  <a:lnTo>
                    <a:pt x="27064" y="493395"/>
                  </a:lnTo>
                  <a:cubicBezTo>
                    <a:pt x="27064" y="490537"/>
                    <a:pt x="28016" y="489585"/>
                    <a:pt x="29921" y="489585"/>
                  </a:cubicBezTo>
                  <a:lnTo>
                    <a:pt x="29921" y="491489"/>
                  </a:lnTo>
                  <a:lnTo>
                    <a:pt x="31825" y="489585"/>
                  </a:lnTo>
                  <a:lnTo>
                    <a:pt x="29922" y="489585"/>
                  </a:lnTo>
                  <a:cubicBezTo>
                    <a:pt x="29922" y="487680"/>
                    <a:pt x="29922" y="486727"/>
                    <a:pt x="30874" y="486727"/>
                  </a:cubicBezTo>
                  <a:lnTo>
                    <a:pt x="32605" y="489324"/>
                  </a:lnTo>
                  <a:lnTo>
                    <a:pt x="34684" y="488632"/>
                  </a:lnTo>
                  <a:cubicBezTo>
                    <a:pt x="47066" y="481012"/>
                    <a:pt x="47066" y="481012"/>
                    <a:pt x="47066" y="468629"/>
                  </a:cubicBezTo>
                  <a:cubicBezTo>
                    <a:pt x="47066" y="464819"/>
                    <a:pt x="49924" y="461962"/>
                    <a:pt x="52781" y="460057"/>
                  </a:cubicBezTo>
                  <a:cubicBezTo>
                    <a:pt x="54686" y="459104"/>
                    <a:pt x="55639" y="458152"/>
                    <a:pt x="57544" y="457199"/>
                  </a:cubicBezTo>
                  <a:cubicBezTo>
                    <a:pt x="58496" y="454342"/>
                    <a:pt x="59449" y="451484"/>
                    <a:pt x="60401" y="448627"/>
                  </a:cubicBezTo>
                  <a:cubicBezTo>
                    <a:pt x="61354" y="447674"/>
                    <a:pt x="61354" y="447674"/>
                    <a:pt x="61354" y="446722"/>
                  </a:cubicBezTo>
                  <a:cubicBezTo>
                    <a:pt x="60401" y="445769"/>
                    <a:pt x="59449" y="444817"/>
                    <a:pt x="59449" y="443864"/>
                  </a:cubicBezTo>
                  <a:cubicBezTo>
                    <a:pt x="60401" y="443864"/>
                    <a:pt x="61354" y="443864"/>
                    <a:pt x="62306" y="443864"/>
                  </a:cubicBezTo>
                  <a:cubicBezTo>
                    <a:pt x="71831" y="414337"/>
                    <a:pt x="84214" y="386714"/>
                    <a:pt x="107074" y="363854"/>
                  </a:cubicBezTo>
                  <a:cubicBezTo>
                    <a:pt x="110884" y="352424"/>
                    <a:pt x="117551" y="345757"/>
                    <a:pt x="122314" y="333374"/>
                  </a:cubicBezTo>
                  <a:cubicBezTo>
                    <a:pt x="124219" y="332422"/>
                    <a:pt x="126124" y="331469"/>
                    <a:pt x="127076" y="331469"/>
                  </a:cubicBezTo>
                  <a:cubicBezTo>
                    <a:pt x="129934" y="330517"/>
                    <a:pt x="131839" y="335279"/>
                    <a:pt x="132791" y="338137"/>
                  </a:cubicBezTo>
                  <a:cubicBezTo>
                    <a:pt x="122314" y="345757"/>
                    <a:pt x="129934" y="349567"/>
                    <a:pt x="120409" y="352424"/>
                  </a:cubicBezTo>
                  <a:cubicBezTo>
                    <a:pt x="112789" y="373379"/>
                    <a:pt x="93739" y="396239"/>
                    <a:pt x="86119" y="418147"/>
                  </a:cubicBezTo>
                  <a:cubicBezTo>
                    <a:pt x="85166" y="421004"/>
                    <a:pt x="84214" y="424814"/>
                    <a:pt x="83261" y="428624"/>
                  </a:cubicBezTo>
                  <a:cubicBezTo>
                    <a:pt x="85166" y="425767"/>
                    <a:pt x="87071" y="423862"/>
                    <a:pt x="90881" y="417194"/>
                  </a:cubicBezTo>
                  <a:cubicBezTo>
                    <a:pt x="94691" y="416242"/>
                    <a:pt x="96596" y="410527"/>
                    <a:pt x="97549" y="406717"/>
                  </a:cubicBezTo>
                  <a:cubicBezTo>
                    <a:pt x="97549" y="404812"/>
                    <a:pt x="93739" y="401002"/>
                    <a:pt x="99454" y="401002"/>
                  </a:cubicBezTo>
                  <a:cubicBezTo>
                    <a:pt x="105169" y="401002"/>
                    <a:pt x="108026" y="397192"/>
                    <a:pt x="110884" y="394334"/>
                  </a:cubicBezTo>
                  <a:cubicBezTo>
                    <a:pt x="112789" y="392429"/>
                    <a:pt x="111836" y="391477"/>
                    <a:pt x="111836" y="388619"/>
                  </a:cubicBezTo>
                  <a:cubicBezTo>
                    <a:pt x="111836" y="383857"/>
                    <a:pt x="114694" y="379094"/>
                    <a:pt x="118504" y="376237"/>
                  </a:cubicBezTo>
                  <a:cubicBezTo>
                    <a:pt x="119456" y="376237"/>
                    <a:pt x="119456" y="375284"/>
                    <a:pt x="120409" y="375284"/>
                  </a:cubicBezTo>
                  <a:cubicBezTo>
                    <a:pt x="120409" y="377189"/>
                    <a:pt x="121361" y="378142"/>
                    <a:pt x="121361" y="379094"/>
                  </a:cubicBezTo>
                  <a:cubicBezTo>
                    <a:pt x="121361" y="380999"/>
                    <a:pt x="121361" y="381952"/>
                    <a:pt x="120409" y="382904"/>
                  </a:cubicBezTo>
                  <a:cubicBezTo>
                    <a:pt x="117551" y="385762"/>
                    <a:pt x="121361" y="386714"/>
                    <a:pt x="122314" y="388619"/>
                  </a:cubicBezTo>
                  <a:cubicBezTo>
                    <a:pt x="125171" y="391477"/>
                    <a:pt x="126124" y="388619"/>
                    <a:pt x="127076" y="387667"/>
                  </a:cubicBezTo>
                  <a:cubicBezTo>
                    <a:pt x="128981" y="385762"/>
                    <a:pt x="131839" y="382904"/>
                    <a:pt x="133744" y="380999"/>
                  </a:cubicBezTo>
                  <a:cubicBezTo>
                    <a:pt x="135649" y="379094"/>
                    <a:pt x="137554" y="377189"/>
                    <a:pt x="137554" y="376237"/>
                  </a:cubicBezTo>
                  <a:cubicBezTo>
                    <a:pt x="136601" y="366712"/>
                    <a:pt x="144221" y="363854"/>
                    <a:pt x="150889" y="360997"/>
                  </a:cubicBezTo>
                  <a:cubicBezTo>
                    <a:pt x="155651" y="358139"/>
                    <a:pt x="158509" y="355282"/>
                    <a:pt x="162319" y="351472"/>
                  </a:cubicBezTo>
                  <a:cubicBezTo>
                    <a:pt x="168986" y="344804"/>
                    <a:pt x="175654" y="339089"/>
                    <a:pt x="185179" y="336232"/>
                  </a:cubicBezTo>
                  <a:lnTo>
                    <a:pt x="185417" y="335874"/>
                  </a:lnTo>
                  <a:lnTo>
                    <a:pt x="184227" y="335279"/>
                  </a:lnTo>
                  <a:cubicBezTo>
                    <a:pt x="183274" y="333374"/>
                    <a:pt x="185179" y="332422"/>
                    <a:pt x="186132" y="332422"/>
                  </a:cubicBezTo>
                  <a:lnTo>
                    <a:pt x="186132" y="334802"/>
                  </a:lnTo>
                  <a:lnTo>
                    <a:pt x="187084" y="333374"/>
                  </a:lnTo>
                  <a:cubicBezTo>
                    <a:pt x="189941" y="332422"/>
                    <a:pt x="193751" y="333374"/>
                    <a:pt x="194704" y="329564"/>
                  </a:cubicBezTo>
                  <a:cubicBezTo>
                    <a:pt x="196609" y="322897"/>
                    <a:pt x="203276" y="320039"/>
                    <a:pt x="207086" y="315276"/>
                  </a:cubicBezTo>
                  <a:cubicBezTo>
                    <a:pt x="208039" y="314324"/>
                    <a:pt x="209944" y="314324"/>
                    <a:pt x="210896" y="314324"/>
                  </a:cubicBezTo>
                  <a:cubicBezTo>
                    <a:pt x="217564" y="314324"/>
                    <a:pt x="220421" y="310514"/>
                    <a:pt x="222326" y="305751"/>
                  </a:cubicBezTo>
                  <a:cubicBezTo>
                    <a:pt x="224231" y="302894"/>
                    <a:pt x="225184" y="300989"/>
                    <a:pt x="228994" y="300037"/>
                  </a:cubicBezTo>
                  <a:cubicBezTo>
                    <a:pt x="232804" y="303847"/>
                    <a:pt x="234709" y="300037"/>
                    <a:pt x="236614" y="298132"/>
                  </a:cubicBezTo>
                  <a:cubicBezTo>
                    <a:pt x="237566" y="298132"/>
                    <a:pt x="238519" y="296227"/>
                    <a:pt x="238519" y="295274"/>
                  </a:cubicBezTo>
                  <a:cubicBezTo>
                    <a:pt x="239471" y="293369"/>
                    <a:pt x="240424" y="292417"/>
                    <a:pt x="242329" y="292417"/>
                  </a:cubicBezTo>
                  <a:cubicBezTo>
                    <a:pt x="248996" y="292417"/>
                    <a:pt x="254711" y="292417"/>
                    <a:pt x="259474" y="288607"/>
                  </a:cubicBezTo>
                  <a:cubicBezTo>
                    <a:pt x="259474" y="287654"/>
                    <a:pt x="260426" y="287654"/>
                    <a:pt x="261379" y="286702"/>
                  </a:cubicBezTo>
                  <a:cubicBezTo>
                    <a:pt x="261379" y="285749"/>
                    <a:pt x="262331" y="285749"/>
                    <a:pt x="262331" y="284797"/>
                  </a:cubicBezTo>
                  <a:cubicBezTo>
                    <a:pt x="263284" y="284797"/>
                    <a:pt x="263284" y="284797"/>
                    <a:pt x="263284" y="284797"/>
                  </a:cubicBezTo>
                  <a:cubicBezTo>
                    <a:pt x="267094" y="280987"/>
                    <a:pt x="270904" y="278129"/>
                    <a:pt x="275666" y="274319"/>
                  </a:cubicBezTo>
                  <a:cubicBezTo>
                    <a:pt x="276619" y="273367"/>
                    <a:pt x="277571" y="272414"/>
                    <a:pt x="277571" y="271462"/>
                  </a:cubicBezTo>
                  <a:cubicBezTo>
                    <a:pt x="280429" y="265747"/>
                    <a:pt x="287096" y="262889"/>
                    <a:pt x="292811" y="261937"/>
                  </a:cubicBezTo>
                  <a:cubicBezTo>
                    <a:pt x="292811" y="261937"/>
                    <a:pt x="293764" y="261937"/>
                    <a:pt x="293764" y="261937"/>
                  </a:cubicBezTo>
                  <a:cubicBezTo>
                    <a:pt x="294716" y="260032"/>
                    <a:pt x="296621" y="259079"/>
                    <a:pt x="297574" y="257174"/>
                  </a:cubicBezTo>
                  <a:cubicBezTo>
                    <a:pt x="302336" y="252412"/>
                    <a:pt x="308051" y="247649"/>
                    <a:pt x="310909" y="242887"/>
                  </a:cubicBezTo>
                  <a:cubicBezTo>
                    <a:pt x="306146" y="240029"/>
                    <a:pt x="293764" y="245744"/>
                    <a:pt x="293764" y="239077"/>
                  </a:cubicBezTo>
                  <a:cubicBezTo>
                    <a:pt x="300431" y="237172"/>
                    <a:pt x="305194" y="240029"/>
                    <a:pt x="310909" y="240029"/>
                  </a:cubicBezTo>
                  <a:cubicBezTo>
                    <a:pt x="327101" y="231457"/>
                    <a:pt x="340436" y="220979"/>
                    <a:pt x="353771" y="209549"/>
                  </a:cubicBezTo>
                  <a:cubicBezTo>
                    <a:pt x="360439" y="203834"/>
                    <a:pt x="367106" y="199072"/>
                    <a:pt x="374726" y="193356"/>
                  </a:cubicBezTo>
                  <a:cubicBezTo>
                    <a:pt x="382346" y="188594"/>
                    <a:pt x="389966" y="183831"/>
                    <a:pt x="398539" y="179069"/>
                  </a:cubicBezTo>
                  <a:cubicBezTo>
                    <a:pt x="395681" y="172402"/>
                    <a:pt x="385204" y="178117"/>
                    <a:pt x="381394" y="173354"/>
                  </a:cubicBezTo>
                  <a:cubicBezTo>
                    <a:pt x="384251" y="173354"/>
                    <a:pt x="389014" y="170497"/>
                    <a:pt x="393776" y="168592"/>
                  </a:cubicBezTo>
                  <a:cubicBezTo>
                    <a:pt x="390919" y="164781"/>
                    <a:pt x="385204" y="164781"/>
                    <a:pt x="379489" y="164781"/>
                  </a:cubicBezTo>
                  <a:cubicBezTo>
                    <a:pt x="375679" y="168592"/>
                    <a:pt x="384251" y="167639"/>
                    <a:pt x="380441" y="171449"/>
                  </a:cubicBezTo>
                  <a:cubicBezTo>
                    <a:pt x="370916" y="175259"/>
                    <a:pt x="364249" y="175259"/>
                    <a:pt x="361391" y="168592"/>
                  </a:cubicBezTo>
                  <a:cubicBezTo>
                    <a:pt x="352819" y="171449"/>
                    <a:pt x="348056" y="176212"/>
                    <a:pt x="342341" y="171449"/>
                  </a:cubicBezTo>
                  <a:cubicBezTo>
                    <a:pt x="317576" y="181927"/>
                    <a:pt x="299479" y="194309"/>
                    <a:pt x="283286" y="206692"/>
                  </a:cubicBezTo>
                  <a:cubicBezTo>
                    <a:pt x="274714" y="212407"/>
                    <a:pt x="267094" y="218122"/>
                    <a:pt x="258521" y="223837"/>
                  </a:cubicBezTo>
                  <a:cubicBezTo>
                    <a:pt x="253759" y="226694"/>
                    <a:pt x="249949" y="229552"/>
                    <a:pt x="245186" y="232409"/>
                  </a:cubicBezTo>
                  <a:cubicBezTo>
                    <a:pt x="240424" y="235267"/>
                    <a:pt x="235661" y="238124"/>
                    <a:pt x="230899" y="240982"/>
                  </a:cubicBezTo>
                  <a:cubicBezTo>
                    <a:pt x="222326" y="247649"/>
                    <a:pt x="212801" y="257174"/>
                    <a:pt x="202324" y="265747"/>
                  </a:cubicBezTo>
                  <a:lnTo>
                    <a:pt x="176801" y="287624"/>
                  </a:lnTo>
                  <a:lnTo>
                    <a:pt x="190537" y="272057"/>
                  </a:lnTo>
                  <a:cubicBezTo>
                    <a:pt x="202324" y="259317"/>
                    <a:pt x="214706" y="247173"/>
                    <a:pt x="228041" y="237172"/>
                  </a:cubicBezTo>
                  <a:cubicBezTo>
                    <a:pt x="241376" y="226694"/>
                    <a:pt x="252806" y="220027"/>
                    <a:pt x="272809" y="204787"/>
                  </a:cubicBezTo>
                  <a:cubicBezTo>
                    <a:pt x="275666" y="202881"/>
                    <a:pt x="276619" y="200024"/>
                    <a:pt x="279476" y="197167"/>
                  </a:cubicBezTo>
                  <a:cubicBezTo>
                    <a:pt x="302336" y="176212"/>
                    <a:pt x="335674" y="165734"/>
                    <a:pt x="362344" y="148589"/>
                  </a:cubicBezTo>
                  <a:cubicBezTo>
                    <a:pt x="358534" y="142874"/>
                    <a:pt x="349961" y="141922"/>
                    <a:pt x="341389" y="142874"/>
                  </a:cubicBezTo>
                  <a:cubicBezTo>
                    <a:pt x="304241" y="160972"/>
                    <a:pt x="289001" y="175259"/>
                    <a:pt x="268999" y="189547"/>
                  </a:cubicBezTo>
                  <a:cubicBezTo>
                    <a:pt x="266141" y="176212"/>
                    <a:pt x="279476" y="167639"/>
                    <a:pt x="295669" y="153352"/>
                  </a:cubicBezTo>
                  <a:cubicBezTo>
                    <a:pt x="302336" y="150494"/>
                    <a:pt x="309956" y="146684"/>
                    <a:pt x="314719" y="147637"/>
                  </a:cubicBezTo>
                  <a:cubicBezTo>
                    <a:pt x="346151" y="128587"/>
                    <a:pt x="377584" y="111442"/>
                    <a:pt x="410921" y="100012"/>
                  </a:cubicBezTo>
                  <a:cubicBezTo>
                    <a:pt x="444259" y="88582"/>
                    <a:pt x="479501" y="80962"/>
                    <a:pt x="517601" y="82867"/>
                  </a:cubicBezTo>
                  <a:cubicBezTo>
                    <a:pt x="513791" y="83819"/>
                    <a:pt x="517601" y="83819"/>
                    <a:pt x="519506" y="83819"/>
                  </a:cubicBezTo>
                  <a:cubicBezTo>
                    <a:pt x="512839" y="85724"/>
                    <a:pt x="503314" y="88582"/>
                    <a:pt x="495694" y="91439"/>
                  </a:cubicBezTo>
                  <a:cubicBezTo>
                    <a:pt x="496646" y="89534"/>
                    <a:pt x="499504" y="88582"/>
                    <a:pt x="503314" y="87629"/>
                  </a:cubicBezTo>
                  <a:cubicBezTo>
                    <a:pt x="496646" y="81914"/>
                    <a:pt x="487121" y="93344"/>
                    <a:pt x="483311" y="86677"/>
                  </a:cubicBezTo>
                  <a:cubicBezTo>
                    <a:pt x="477596" y="88582"/>
                    <a:pt x="481406" y="88582"/>
                    <a:pt x="482359" y="91439"/>
                  </a:cubicBezTo>
                  <a:cubicBezTo>
                    <a:pt x="476644" y="91439"/>
                    <a:pt x="473786" y="87629"/>
                    <a:pt x="463309" y="92392"/>
                  </a:cubicBezTo>
                  <a:cubicBezTo>
                    <a:pt x="458546" y="94296"/>
                    <a:pt x="458546" y="97154"/>
                    <a:pt x="456641" y="100012"/>
                  </a:cubicBezTo>
                  <a:cubicBezTo>
                    <a:pt x="464261" y="99059"/>
                    <a:pt x="465214" y="96202"/>
                    <a:pt x="472834" y="95249"/>
                  </a:cubicBezTo>
                  <a:cubicBezTo>
                    <a:pt x="475691" y="98107"/>
                    <a:pt x="481406" y="99059"/>
                    <a:pt x="485216" y="100964"/>
                  </a:cubicBezTo>
                  <a:cubicBezTo>
                    <a:pt x="487121" y="100012"/>
                    <a:pt x="487121" y="97154"/>
                    <a:pt x="490931" y="97154"/>
                  </a:cubicBezTo>
                  <a:cubicBezTo>
                    <a:pt x="499504" y="95249"/>
                    <a:pt x="491884" y="99059"/>
                    <a:pt x="491884" y="100964"/>
                  </a:cubicBezTo>
                  <a:cubicBezTo>
                    <a:pt x="497599" y="101917"/>
                    <a:pt x="504266" y="101917"/>
                    <a:pt x="509981" y="100964"/>
                  </a:cubicBezTo>
                  <a:cubicBezTo>
                    <a:pt x="515696" y="100012"/>
                    <a:pt x="520459" y="98107"/>
                    <a:pt x="522364" y="93344"/>
                  </a:cubicBezTo>
                  <a:cubicBezTo>
                    <a:pt x="533794" y="97154"/>
                    <a:pt x="567131" y="100012"/>
                    <a:pt x="577609" y="87629"/>
                  </a:cubicBezTo>
                  <a:cubicBezTo>
                    <a:pt x="583324" y="89534"/>
                    <a:pt x="590944" y="89534"/>
                    <a:pt x="600469" y="89534"/>
                  </a:cubicBezTo>
                  <a:cubicBezTo>
                    <a:pt x="605231" y="89534"/>
                    <a:pt x="609994" y="88582"/>
                    <a:pt x="614756" y="88582"/>
                  </a:cubicBezTo>
                  <a:cubicBezTo>
                    <a:pt x="619519" y="88582"/>
                    <a:pt x="625234" y="87629"/>
                    <a:pt x="629996" y="87629"/>
                  </a:cubicBezTo>
                  <a:cubicBezTo>
                    <a:pt x="650951" y="86677"/>
                    <a:pt x="671906" y="88582"/>
                    <a:pt x="683336" y="98107"/>
                  </a:cubicBezTo>
                  <a:cubicBezTo>
                    <a:pt x="693814" y="98107"/>
                    <a:pt x="702386" y="99059"/>
                    <a:pt x="710959" y="100964"/>
                  </a:cubicBezTo>
                  <a:cubicBezTo>
                    <a:pt x="719531" y="102869"/>
                    <a:pt x="727151" y="105727"/>
                    <a:pt x="734771" y="109537"/>
                  </a:cubicBezTo>
                  <a:cubicBezTo>
                    <a:pt x="770014" y="113347"/>
                    <a:pt x="812876" y="124777"/>
                    <a:pt x="851929" y="142874"/>
                  </a:cubicBezTo>
                  <a:cubicBezTo>
                    <a:pt x="888124" y="160019"/>
                    <a:pt x="921461" y="181927"/>
                    <a:pt x="946226" y="204787"/>
                  </a:cubicBezTo>
                  <a:cubicBezTo>
                    <a:pt x="948131" y="205739"/>
                    <a:pt x="949084" y="206692"/>
                    <a:pt x="950989" y="207644"/>
                  </a:cubicBezTo>
                  <a:cubicBezTo>
                    <a:pt x="951941" y="209549"/>
                    <a:pt x="952894" y="210502"/>
                    <a:pt x="954799" y="212407"/>
                  </a:cubicBezTo>
                  <a:cubicBezTo>
                    <a:pt x="959561" y="214312"/>
                    <a:pt x="963371" y="216217"/>
                    <a:pt x="968134" y="219074"/>
                  </a:cubicBezTo>
                  <a:cubicBezTo>
                    <a:pt x="968134" y="219074"/>
                    <a:pt x="969086" y="218122"/>
                    <a:pt x="969086" y="218122"/>
                  </a:cubicBezTo>
                  <a:cubicBezTo>
                    <a:pt x="969086" y="219074"/>
                    <a:pt x="970039" y="219074"/>
                    <a:pt x="970039" y="220027"/>
                  </a:cubicBezTo>
                  <a:cubicBezTo>
                    <a:pt x="969086" y="220979"/>
                    <a:pt x="969086" y="220979"/>
                    <a:pt x="969086" y="220979"/>
                  </a:cubicBezTo>
                  <a:cubicBezTo>
                    <a:pt x="970039" y="221932"/>
                    <a:pt x="970991" y="222884"/>
                    <a:pt x="972896" y="223837"/>
                  </a:cubicBezTo>
                  <a:cubicBezTo>
                    <a:pt x="978611" y="228599"/>
                    <a:pt x="985279" y="233362"/>
                    <a:pt x="991946" y="240029"/>
                  </a:cubicBezTo>
                  <a:cubicBezTo>
                    <a:pt x="990994" y="238124"/>
                    <a:pt x="990041" y="237172"/>
                    <a:pt x="989089" y="235267"/>
                  </a:cubicBezTo>
                  <a:cubicBezTo>
                    <a:pt x="989089" y="235267"/>
                    <a:pt x="989089" y="234314"/>
                    <a:pt x="989089" y="234314"/>
                  </a:cubicBezTo>
                  <a:cubicBezTo>
                    <a:pt x="986231" y="231457"/>
                    <a:pt x="984326" y="230504"/>
                    <a:pt x="981469" y="228599"/>
                  </a:cubicBezTo>
                  <a:cubicBezTo>
                    <a:pt x="981469" y="226694"/>
                    <a:pt x="981469" y="225742"/>
                    <a:pt x="982421" y="224789"/>
                  </a:cubicBezTo>
                  <a:cubicBezTo>
                    <a:pt x="983374" y="228599"/>
                    <a:pt x="987184" y="231457"/>
                    <a:pt x="990041" y="232409"/>
                  </a:cubicBezTo>
                  <a:cubicBezTo>
                    <a:pt x="990041" y="231457"/>
                    <a:pt x="990041" y="231457"/>
                    <a:pt x="990041" y="231457"/>
                  </a:cubicBezTo>
                  <a:cubicBezTo>
                    <a:pt x="990041" y="231457"/>
                    <a:pt x="990994" y="230504"/>
                    <a:pt x="990994" y="230504"/>
                  </a:cubicBezTo>
                  <a:cubicBezTo>
                    <a:pt x="991946" y="230504"/>
                    <a:pt x="993851" y="230504"/>
                    <a:pt x="993851" y="231457"/>
                  </a:cubicBezTo>
                  <a:cubicBezTo>
                    <a:pt x="995756" y="235267"/>
                    <a:pt x="996709" y="240029"/>
                    <a:pt x="995756" y="243839"/>
                  </a:cubicBezTo>
                  <a:cubicBezTo>
                    <a:pt x="997661" y="244792"/>
                    <a:pt x="1000519" y="246697"/>
                    <a:pt x="1002424" y="247649"/>
                  </a:cubicBezTo>
                  <a:cubicBezTo>
                    <a:pt x="1003376" y="245744"/>
                    <a:pt x="1003376" y="244792"/>
                    <a:pt x="1004329" y="243839"/>
                  </a:cubicBezTo>
                  <a:cubicBezTo>
                    <a:pt x="1006234" y="240982"/>
                    <a:pt x="1012901" y="240982"/>
                    <a:pt x="1015759" y="243839"/>
                  </a:cubicBezTo>
                  <a:cubicBezTo>
                    <a:pt x="1017664" y="245744"/>
                    <a:pt x="1018616" y="249554"/>
                    <a:pt x="1020521" y="251459"/>
                  </a:cubicBezTo>
                  <a:cubicBezTo>
                    <a:pt x="1022426" y="253364"/>
                    <a:pt x="1025284" y="254317"/>
                    <a:pt x="1027189" y="255269"/>
                  </a:cubicBezTo>
                  <a:cubicBezTo>
                    <a:pt x="1028141" y="254317"/>
                    <a:pt x="1027189" y="253364"/>
                    <a:pt x="1026236" y="252412"/>
                  </a:cubicBezTo>
                  <a:cubicBezTo>
                    <a:pt x="1027189" y="249554"/>
                    <a:pt x="1029094" y="253364"/>
                    <a:pt x="1028141" y="254317"/>
                  </a:cubicBezTo>
                  <a:cubicBezTo>
                    <a:pt x="1028141" y="255269"/>
                    <a:pt x="1029094" y="256222"/>
                    <a:pt x="1029094" y="256222"/>
                  </a:cubicBezTo>
                  <a:cubicBezTo>
                    <a:pt x="1030046" y="257174"/>
                    <a:pt x="1030999" y="257174"/>
                    <a:pt x="1031951" y="257174"/>
                  </a:cubicBezTo>
                  <a:cubicBezTo>
                    <a:pt x="1031951" y="257174"/>
                    <a:pt x="1030999" y="256222"/>
                    <a:pt x="1030046" y="255269"/>
                  </a:cubicBezTo>
                  <a:lnTo>
                    <a:pt x="1031951" y="253364"/>
                  </a:lnTo>
                  <a:cubicBezTo>
                    <a:pt x="1031951" y="255269"/>
                    <a:pt x="1032904" y="256222"/>
                    <a:pt x="1033856" y="258127"/>
                  </a:cubicBezTo>
                  <a:cubicBezTo>
                    <a:pt x="1041476" y="260032"/>
                    <a:pt x="1048144" y="261937"/>
                    <a:pt x="1055764" y="265747"/>
                  </a:cubicBezTo>
                  <a:cubicBezTo>
                    <a:pt x="1055764" y="264794"/>
                    <a:pt x="1055764" y="263842"/>
                    <a:pt x="1055764" y="262889"/>
                  </a:cubicBezTo>
                  <a:cubicBezTo>
                    <a:pt x="1054811" y="261937"/>
                    <a:pt x="1053859" y="260984"/>
                    <a:pt x="1052906" y="260032"/>
                  </a:cubicBezTo>
                  <a:cubicBezTo>
                    <a:pt x="1052906" y="260032"/>
                    <a:pt x="1053859" y="260032"/>
                    <a:pt x="1054811" y="260984"/>
                  </a:cubicBezTo>
                  <a:cubicBezTo>
                    <a:pt x="1053859" y="259079"/>
                    <a:pt x="1052906" y="257174"/>
                    <a:pt x="1051954" y="255269"/>
                  </a:cubicBezTo>
                  <a:cubicBezTo>
                    <a:pt x="1052906" y="255269"/>
                    <a:pt x="1053859" y="256222"/>
                    <a:pt x="1054811" y="256222"/>
                  </a:cubicBezTo>
                  <a:cubicBezTo>
                    <a:pt x="1053859" y="254317"/>
                    <a:pt x="1052906" y="253364"/>
                    <a:pt x="1051954" y="251459"/>
                  </a:cubicBezTo>
                  <a:cubicBezTo>
                    <a:pt x="1047191" y="247649"/>
                    <a:pt x="1041476" y="244792"/>
                    <a:pt x="1038619" y="239077"/>
                  </a:cubicBezTo>
                  <a:cubicBezTo>
                    <a:pt x="1039571" y="239077"/>
                    <a:pt x="1040524" y="239077"/>
                    <a:pt x="1041476" y="238124"/>
                  </a:cubicBezTo>
                  <a:cubicBezTo>
                    <a:pt x="1035761" y="231457"/>
                    <a:pt x="1030046" y="227647"/>
                    <a:pt x="1025284" y="223837"/>
                  </a:cubicBezTo>
                  <a:cubicBezTo>
                    <a:pt x="1019569" y="220027"/>
                    <a:pt x="1015759" y="216217"/>
                    <a:pt x="1011949" y="209549"/>
                  </a:cubicBezTo>
                  <a:cubicBezTo>
                    <a:pt x="1015759" y="209549"/>
                    <a:pt x="1014806" y="215264"/>
                    <a:pt x="1020521" y="218122"/>
                  </a:cubicBezTo>
                  <a:cubicBezTo>
                    <a:pt x="1020521" y="211454"/>
                    <a:pt x="1012901" y="204787"/>
                    <a:pt x="1007186" y="199072"/>
                  </a:cubicBezTo>
                  <a:cubicBezTo>
                    <a:pt x="1010044" y="198119"/>
                    <a:pt x="1015759" y="203834"/>
                    <a:pt x="1017664" y="200977"/>
                  </a:cubicBezTo>
                  <a:cubicBezTo>
                    <a:pt x="1020521" y="206692"/>
                    <a:pt x="1023379" y="209549"/>
                    <a:pt x="1027189" y="213359"/>
                  </a:cubicBezTo>
                  <a:cubicBezTo>
                    <a:pt x="1030999" y="216217"/>
                    <a:pt x="1035761" y="220027"/>
                    <a:pt x="1040524" y="224789"/>
                  </a:cubicBezTo>
                  <a:cubicBezTo>
                    <a:pt x="1039571" y="225742"/>
                    <a:pt x="1036714" y="220979"/>
                    <a:pt x="1035761" y="222884"/>
                  </a:cubicBezTo>
                  <a:cubicBezTo>
                    <a:pt x="1042429" y="228599"/>
                    <a:pt x="1045286" y="231457"/>
                    <a:pt x="1050049" y="235267"/>
                  </a:cubicBezTo>
                  <a:cubicBezTo>
                    <a:pt x="1050049" y="234314"/>
                    <a:pt x="1050049" y="234314"/>
                    <a:pt x="1050049" y="233362"/>
                  </a:cubicBezTo>
                  <a:cubicBezTo>
                    <a:pt x="1041476" y="223837"/>
                    <a:pt x="1034809" y="215264"/>
                    <a:pt x="1029094" y="207644"/>
                  </a:cubicBezTo>
                  <a:cubicBezTo>
                    <a:pt x="1023379" y="200024"/>
                    <a:pt x="1016711" y="193356"/>
                    <a:pt x="1008139" y="185737"/>
                  </a:cubicBezTo>
                  <a:cubicBezTo>
                    <a:pt x="998614" y="179069"/>
                    <a:pt x="989089" y="178117"/>
                    <a:pt x="980516" y="172402"/>
                  </a:cubicBezTo>
                  <a:cubicBezTo>
                    <a:pt x="969086" y="165734"/>
                    <a:pt x="964324" y="154304"/>
                    <a:pt x="951941" y="151447"/>
                  </a:cubicBezTo>
                  <a:cubicBezTo>
                    <a:pt x="950036" y="148589"/>
                    <a:pt x="953846" y="145732"/>
                    <a:pt x="950036" y="142874"/>
                  </a:cubicBezTo>
                  <a:cubicBezTo>
                    <a:pt x="928129" y="137159"/>
                    <a:pt x="902411" y="115252"/>
                    <a:pt x="872884" y="104774"/>
                  </a:cubicBezTo>
                  <a:cubicBezTo>
                    <a:pt x="841451" y="94296"/>
                    <a:pt x="811924" y="91439"/>
                    <a:pt x="787159" y="91439"/>
                  </a:cubicBezTo>
                  <a:cubicBezTo>
                    <a:pt x="783349" y="90487"/>
                    <a:pt x="782396" y="88582"/>
                    <a:pt x="779539" y="87629"/>
                  </a:cubicBezTo>
                  <a:cubicBezTo>
                    <a:pt x="768109" y="88582"/>
                    <a:pt x="763346" y="86677"/>
                    <a:pt x="750964" y="85724"/>
                  </a:cubicBezTo>
                  <a:cubicBezTo>
                    <a:pt x="753821" y="82867"/>
                    <a:pt x="751916" y="82867"/>
                    <a:pt x="756679" y="78104"/>
                  </a:cubicBezTo>
                  <a:close/>
                  <a:moveTo>
                    <a:pt x="697317" y="75067"/>
                  </a:moveTo>
                  <a:lnTo>
                    <a:pt x="698062" y="75174"/>
                  </a:lnTo>
                  <a:lnTo>
                    <a:pt x="697624" y="75247"/>
                  </a:lnTo>
                  <a:close/>
                  <a:moveTo>
                    <a:pt x="709054" y="73342"/>
                  </a:moveTo>
                  <a:cubicBezTo>
                    <a:pt x="713816" y="77152"/>
                    <a:pt x="721437" y="77152"/>
                    <a:pt x="729056" y="77152"/>
                  </a:cubicBezTo>
                  <a:cubicBezTo>
                    <a:pt x="735724" y="78105"/>
                    <a:pt x="743344" y="79057"/>
                    <a:pt x="746202" y="83820"/>
                  </a:cubicBezTo>
                  <a:cubicBezTo>
                    <a:pt x="738581" y="82867"/>
                    <a:pt x="731914" y="80962"/>
                    <a:pt x="725246" y="80010"/>
                  </a:cubicBezTo>
                  <a:cubicBezTo>
                    <a:pt x="718579" y="78105"/>
                    <a:pt x="711912" y="77152"/>
                    <a:pt x="705244" y="76200"/>
                  </a:cubicBezTo>
                  <a:lnTo>
                    <a:pt x="698062" y="75174"/>
                  </a:lnTo>
                  <a:close/>
                  <a:moveTo>
                    <a:pt x="672710" y="69220"/>
                  </a:moveTo>
                  <a:cubicBezTo>
                    <a:pt x="679318" y="69309"/>
                    <a:pt x="688188" y="71006"/>
                    <a:pt x="693368" y="72762"/>
                  </a:cubicBezTo>
                  <a:lnTo>
                    <a:pt x="697317" y="75067"/>
                  </a:lnTo>
                  <a:lnTo>
                    <a:pt x="665239" y="70485"/>
                  </a:lnTo>
                  <a:cubicBezTo>
                    <a:pt x="666668" y="69532"/>
                    <a:pt x="669406" y="69175"/>
                    <a:pt x="672710" y="69220"/>
                  </a:cubicBezTo>
                  <a:close/>
                  <a:moveTo>
                    <a:pt x="631902" y="63817"/>
                  </a:moveTo>
                  <a:cubicBezTo>
                    <a:pt x="641427" y="65722"/>
                    <a:pt x="624282" y="66675"/>
                    <a:pt x="631902" y="67627"/>
                  </a:cubicBezTo>
                  <a:cubicBezTo>
                    <a:pt x="629997" y="70485"/>
                    <a:pt x="619519" y="67627"/>
                    <a:pt x="621424" y="64770"/>
                  </a:cubicBezTo>
                  <a:cubicBezTo>
                    <a:pt x="624282" y="63817"/>
                    <a:pt x="631902" y="66675"/>
                    <a:pt x="631902" y="63817"/>
                  </a:cubicBezTo>
                  <a:close/>
                  <a:moveTo>
                    <a:pt x="660476" y="62864"/>
                  </a:moveTo>
                  <a:cubicBezTo>
                    <a:pt x="656666" y="66674"/>
                    <a:pt x="647141" y="65722"/>
                    <a:pt x="645236" y="69532"/>
                  </a:cubicBezTo>
                  <a:cubicBezTo>
                    <a:pt x="639521" y="68579"/>
                    <a:pt x="648094" y="67627"/>
                    <a:pt x="645236" y="64769"/>
                  </a:cubicBezTo>
                  <a:cubicBezTo>
                    <a:pt x="652856" y="65722"/>
                    <a:pt x="652856" y="61912"/>
                    <a:pt x="660476" y="62864"/>
                  </a:cubicBezTo>
                  <a:close/>
                  <a:moveTo>
                    <a:pt x="735724" y="15239"/>
                  </a:moveTo>
                  <a:cubicBezTo>
                    <a:pt x="736676" y="14287"/>
                    <a:pt x="739534" y="14287"/>
                    <a:pt x="742391" y="15239"/>
                  </a:cubicBezTo>
                  <a:cubicBezTo>
                    <a:pt x="742391" y="16192"/>
                    <a:pt x="744296" y="17144"/>
                    <a:pt x="743344" y="19049"/>
                  </a:cubicBezTo>
                  <a:lnTo>
                    <a:pt x="738581" y="17144"/>
                  </a:lnTo>
                  <a:cubicBezTo>
                    <a:pt x="741439" y="16192"/>
                    <a:pt x="740487" y="16192"/>
                    <a:pt x="735724" y="15239"/>
                  </a:cubicBezTo>
                  <a:close/>
                  <a:moveTo>
                    <a:pt x="656666" y="0"/>
                  </a:moveTo>
                  <a:cubicBezTo>
                    <a:pt x="670001" y="0"/>
                    <a:pt x="668096" y="1905"/>
                    <a:pt x="685241" y="2858"/>
                  </a:cubicBezTo>
                  <a:cubicBezTo>
                    <a:pt x="680479" y="5715"/>
                    <a:pt x="694766" y="5715"/>
                    <a:pt x="693814" y="7620"/>
                  </a:cubicBezTo>
                  <a:cubicBezTo>
                    <a:pt x="693814" y="3810"/>
                    <a:pt x="700481" y="5715"/>
                    <a:pt x="703339" y="8573"/>
                  </a:cubicBezTo>
                  <a:cubicBezTo>
                    <a:pt x="708101" y="8573"/>
                    <a:pt x="701433" y="6668"/>
                    <a:pt x="705243" y="5715"/>
                  </a:cubicBezTo>
                  <a:cubicBezTo>
                    <a:pt x="710006" y="8573"/>
                    <a:pt x="723341" y="7620"/>
                    <a:pt x="720483" y="10478"/>
                  </a:cubicBezTo>
                  <a:cubicBezTo>
                    <a:pt x="722389" y="10478"/>
                    <a:pt x="723341" y="10478"/>
                    <a:pt x="723341" y="11430"/>
                  </a:cubicBezTo>
                  <a:cubicBezTo>
                    <a:pt x="728104" y="10478"/>
                    <a:pt x="721436" y="6668"/>
                    <a:pt x="729056" y="8573"/>
                  </a:cubicBezTo>
                  <a:cubicBezTo>
                    <a:pt x="723341" y="10478"/>
                    <a:pt x="732866" y="11430"/>
                    <a:pt x="734771" y="13335"/>
                  </a:cubicBezTo>
                  <a:cubicBezTo>
                    <a:pt x="726199" y="16193"/>
                    <a:pt x="705243" y="10478"/>
                    <a:pt x="694766" y="10478"/>
                  </a:cubicBezTo>
                  <a:cubicBezTo>
                    <a:pt x="691908" y="9525"/>
                    <a:pt x="691908" y="7620"/>
                    <a:pt x="690004" y="6668"/>
                  </a:cubicBezTo>
                  <a:cubicBezTo>
                    <a:pt x="688099" y="6668"/>
                    <a:pt x="688099" y="7620"/>
                    <a:pt x="688099" y="8573"/>
                  </a:cubicBezTo>
                  <a:cubicBezTo>
                    <a:pt x="677621" y="7620"/>
                    <a:pt x="671906" y="953"/>
                    <a:pt x="661429" y="2858"/>
                  </a:cubicBezTo>
                  <a:cubicBezTo>
                    <a:pt x="662381" y="4763"/>
                    <a:pt x="670001" y="3810"/>
                    <a:pt x="670954" y="5715"/>
                  </a:cubicBezTo>
                  <a:cubicBezTo>
                    <a:pt x="667143" y="6668"/>
                    <a:pt x="664286" y="3810"/>
                    <a:pt x="657618" y="4763"/>
                  </a:cubicBezTo>
                  <a:cubicBezTo>
                    <a:pt x="656666" y="1905"/>
                    <a:pt x="657618" y="2858"/>
                    <a:pt x="656666" y="0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7B109"/>
                </a:solidFill>
              </a:endParaRPr>
            </a:p>
          </p:txBody>
        </p:sp>
        <p:sp>
          <p:nvSpPr>
            <p:cNvPr id="32" name="30%">
              <a:extLst>
                <a:ext uri="{FF2B5EF4-FFF2-40B4-BE49-F238E27FC236}">
                  <a16:creationId xmlns:a16="http://schemas.microsoft.com/office/drawing/2014/main" id="{252A0027-EFC0-43C8-8909-3FECAEAF1C42}"/>
                </a:ext>
              </a:extLst>
            </p:cNvPr>
            <p:cNvSpPr txBox="1"/>
            <p:nvPr/>
          </p:nvSpPr>
          <p:spPr>
            <a:xfrm>
              <a:off x="1400169" y="8252808"/>
              <a:ext cx="1539249" cy="683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dirty="0">
                  <a:ln w="25400">
                    <a:noFill/>
                  </a:ln>
                  <a:solidFill>
                    <a:schemeClr val="bg1"/>
                  </a:solidFill>
                  <a:latin typeface="Montserrat" panose="00000500000000000000" pitchFamily="50" charset="0"/>
                </a:rPr>
                <a:t>30%</a:t>
              </a:r>
            </a:p>
          </p:txBody>
        </p:sp>
        <p:sp>
          <p:nvSpPr>
            <p:cNvPr id="33" name="OFF">
              <a:extLst>
                <a:ext uri="{FF2B5EF4-FFF2-40B4-BE49-F238E27FC236}">
                  <a16:creationId xmlns:a16="http://schemas.microsoft.com/office/drawing/2014/main" id="{5E792CEB-4C71-4A18-94C7-0DCFEEB1646C}"/>
                </a:ext>
              </a:extLst>
            </p:cNvPr>
            <p:cNvSpPr txBox="1"/>
            <p:nvPr/>
          </p:nvSpPr>
          <p:spPr>
            <a:xfrm>
              <a:off x="1449268" y="8774566"/>
              <a:ext cx="144105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4400" dirty="0">
                  <a:ln w="25400"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" panose="00000500000000000000" pitchFamily="50" charset="0"/>
                </a:rPr>
                <a:t>OFF</a:t>
              </a:r>
            </a:p>
          </p:txBody>
        </p:sp>
      </p:grpSp>
      <p:sp>
        <p:nvSpPr>
          <p:cNvPr id="550" name="Transition">
            <a:extLst>
              <a:ext uri="{FF2B5EF4-FFF2-40B4-BE49-F238E27FC236}">
                <a16:creationId xmlns:a16="http://schemas.microsoft.com/office/drawing/2014/main" id="{7EF8F3FE-A45C-45F1-BC9C-19C2EC45B959}"/>
              </a:ext>
            </a:extLst>
          </p:cNvPr>
          <p:cNvSpPr/>
          <p:nvPr/>
        </p:nvSpPr>
        <p:spPr>
          <a:xfrm rot="5400000">
            <a:off x="-3425409" y="-9709441"/>
            <a:ext cx="18507725" cy="26962148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Transition">
            <a:extLst>
              <a:ext uri="{FF2B5EF4-FFF2-40B4-BE49-F238E27FC236}">
                <a16:creationId xmlns:a16="http://schemas.microsoft.com/office/drawing/2014/main" id="{35C131E8-511F-427C-87B5-B7100872A7AB}"/>
              </a:ext>
            </a:extLst>
          </p:cNvPr>
          <p:cNvSpPr/>
          <p:nvPr/>
        </p:nvSpPr>
        <p:spPr>
          <a:xfrm rot="16200000">
            <a:off x="-3425408" y="-5304006"/>
            <a:ext cx="18507725" cy="18151280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bg1"/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48254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" advClick="0" advTm="0">
        <p:fade/>
      </p:transition>
    </mc:Choice>
    <mc:Fallback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" presetClass="emph" presetSubtype="0" accel="7000" decel="9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14" dur="3400" fill="hold"/>
                                        <p:tgtEl>
                                          <p:spTgt spid="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7000" decel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4.67593E-6 L -0.00217 0.10358 " pathEditMode="relative" rAng="0" ptsTypes="AA">
                                      <p:cBhvr>
                                        <p:cTn id="19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" y="5179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8" presetClass="emph" presetSubtype="0" accel="49000" decel="51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60000">
                                      <p:cBhvr>
                                        <p:cTn id="21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9794 -0.00058 L 3.37963E-6 2.5E-6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05" y="2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wd">
                                    <p:tmPct val="6923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1" dur="7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6" presetClass="emph" presetSubtype="0" accel="26000" decel="60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76" dur="1600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8" presetClass="emph" presetSubtype="0" accel="19000" decel="48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-600000">
                                      <p:cBhvr>
                                        <p:cTn id="78" dur="16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accel="7000" decel="5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25E-6 -4.02778E-6 L 0.05585 0.00319 " pathEditMode="relative" rAng="0" ptsTypes="AA">
                                      <p:cBhvr>
                                        <p:cTn id="87" dur="3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2" y="159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2" presetClass="entr" presetSubtype="1" accel="20000" decel="8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1" accel="20000" decel="8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1" grpId="0" animBg="1"/>
      <p:bldP spid="11" grpId="1" animBg="1"/>
      <p:bldP spid="9" grpId="0" animBg="1"/>
      <p:bldP spid="9" grpId="1" animBg="1"/>
      <p:bldP spid="34" grpId="0" animBg="1"/>
      <p:bldP spid="36" grpId="0"/>
      <p:bldP spid="36" grpId="1"/>
      <p:bldP spid="13" grpId="0"/>
      <p:bldP spid="13" grpId="1"/>
      <p:bldP spid="13" grpId="2"/>
      <p:bldP spid="14" grpId="0"/>
      <p:bldP spid="15" grpId="0"/>
      <p:bldP spid="16" grpId="0" animBg="1"/>
      <p:bldP spid="16" grpId="1" animBg="1"/>
      <p:bldP spid="17" grpId="0"/>
      <p:bldP spid="18" grpId="0"/>
      <p:bldP spid="550" grpId="0" animBg="1"/>
      <p:bldP spid="55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Picture">
            <a:extLst>
              <a:ext uri="{FF2B5EF4-FFF2-40B4-BE49-F238E27FC236}">
                <a16:creationId xmlns:a16="http://schemas.microsoft.com/office/drawing/2014/main" id="{349323AD-2821-4FB9-9790-BD6D63F0611A}"/>
              </a:ext>
            </a:extLst>
          </p:cNvPr>
          <p:cNvSpPr/>
          <p:nvPr/>
        </p:nvSpPr>
        <p:spPr>
          <a:xfrm>
            <a:off x="0" y="1"/>
            <a:ext cx="10972800" cy="7581900"/>
          </a:xfrm>
          <a:prstGeom prst="rect">
            <a:avLst/>
          </a:prstGeom>
          <a:blipFill>
            <a:blip r:embed="rId2"/>
            <a:srcRect/>
            <a:stretch>
              <a:fillRect l="-6233" t="-5777" r="-12733" b="-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2A8A2FF0-2ABF-439A-9103-F1547A790866}"/>
              </a:ext>
            </a:extLst>
          </p:cNvPr>
          <p:cNvSpPr/>
          <p:nvPr/>
        </p:nvSpPr>
        <p:spPr>
          <a:xfrm>
            <a:off x="-2286000" y="-2857500"/>
            <a:ext cx="16593472" cy="16002000"/>
          </a:xfrm>
          <a:custGeom>
            <a:avLst/>
            <a:gdLst>
              <a:gd name="connsiteX0" fmla="*/ 9047238 w 16593472"/>
              <a:gd name="connsiteY0" fmla="*/ 9661717 h 16002000"/>
              <a:gd name="connsiteX1" fmla="*/ 9069488 w 16593472"/>
              <a:gd name="connsiteY1" fmla="*/ 9689430 h 16002000"/>
              <a:gd name="connsiteX2" fmla="*/ 9034432 w 16593472"/>
              <a:gd name="connsiteY2" fmla="*/ 9709327 h 16002000"/>
              <a:gd name="connsiteX3" fmla="*/ 9016430 w 16593472"/>
              <a:gd name="connsiteY3" fmla="*/ 9701747 h 16002000"/>
              <a:gd name="connsiteX4" fmla="*/ 8998429 w 16593472"/>
              <a:gd name="connsiteY4" fmla="*/ 9688482 h 16002000"/>
              <a:gd name="connsiteX5" fmla="*/ 9028748 w 16593472"/>
              <a:gd name="connsiteY5" fmla="*/ 9662901 h 16002000"/>
              <a:gd name="connsiteX6" fmla="*/ 9047238 w 16593472"/>
              <a:gd name="connsiteY6" fmla="*/ 9661717 h 16002000"/>
              <a:gd name="connsiteX7" fmla="*/ 8818189 w 16593472"/>
              <a:gd name="connsiteY7" fmla="*/ 9595824 h 16002000"/>
              <a:gd name="connsiteX8" fmla="*/ 8872417 w 16593472"/>
              <a:gd name="connsiteY8" fmla="*/ 9642057 h 16002000"/>
              <a:gd name="connsiteX9" fmla="*/ 8873364 w 16593472"/>
              <a:gd name="connsiteY9" fmla="*/ 9659111 h 16002000"/>
              <a:gd name="connsiteX10" fmla="*/ 8776723 w 16593472"/>
              <a:gd name="connsiteY10" fmla="*/ 9689430 h 16002000"/>
              <a:gd name="connsiteX11" fmla="*/ 8726508 w 16593472"/>
              <a:gd name="connsiteY11" fmla="*/ 9690377 h 16002000"/>
              <a:gd name="connsiteX12" fmla="*/ 8676292 w 16593472"/>
              <a:gd name="connsiteY12" fmla="*/ 9679955 h 16002000"/>
              <a:gd name="connsiteX13" fmla="*/ 8669660 w 16593472"/>
              <a:gd name="connsiteY13" fmla="*/ 9674270 h 16002000"/>
              <a:gd name="connsiteX14" fmla="*/ 8663028 w 16593472"/>
              <a:gd name="connsiteY14" fmla="*/ 9665743 h 16002000"/>
              <a:gd name="connsiteX15" fmla="*/ 8671555 w 16593472"/>
              <a:gd name="connsiteY15" fmla="*/ 9657216 h 16002000"/>
              <a:gd name="connsiteX16" fmla="*/ 8680082 w 16593472"/>
              <a:gd name="connsiteY16" fmla="*/ 9650584 h 16002000"/>
              <a:gd name="connsiteX17" fmla="*/ 8803252 w 16593472"/>
              <a:gd name="connsiteY17" fmla="*/ 9597526 h 16002000"/>
              <a:gd name="connsiteX18" fmla="*/ 8818189 w 16593472"/>
              <a:gd name="connsiteY18" fmla="*/ 9595824 h 16002000"/>
              <a:gd name="connsiteX19" fmla="*/ 9685337 w 16593472"/>
              <a:gd name="connsiteY19" fmla="*/ 9574787 h 16002000"/>
              <a:gd name="connsiteX20" fmla="*/ 9669230 w 16593472"/>
              <a:gd name="connsiteY20" fmla="*/ 9602264 h 16002000"/>
              <a:gd name="connsiteX21" fmla="*/ 9728920 w 16593472"/>
              <a:gd name="connsiteY21" fmla="*/ 9604158 h 16002000"/>
              <a:gd name="connsiteX22" fmla="*/ 9743132 w 16593472"/>
              <a:gd name="connsiteY22" fmla="*/ 9586157 h 16002000"/>
              <a:gd name="connsiteX23" fmla="*/ 9685337 w 16593472"/>
              <a:gd name="connsiteY23" fmla="*/ 9574787 h 16002000"/>
              <a:gd name="connsiteX24" fmla="*/ 7376378 w 16593472"/>
              <a:gd name="connsiteY24" fmla="*/ 9566260 h 16002000"/>
              <a:gd name="connsiteX25" fmla="*/ 7361220 w 16593472"/>
              <a:gd name="connsiteY25" fmla="*/ 9578577 h 16002000"/>
              <a:gd name="connsiteX26" fmla="*/ 7373535 w 16593472"/>
              <a:gd name="connsiteY26" fmla="*/ 9594684 h 16002000"/>
              <a:gd name="connsiteX27" fmla="*/ 7388696 w 16593472"/>
              <a:gd name="connsiteY27" fmla="*/ 9574787 h 16002000"/>
              <a:gd name="connsiteX28" fmla="*/ 7489127 w 16593472"/>
              <a:gd name="connsiteY28" fmla="*/ 9561522 h 16002000"/>
              <a:gd name="connsiteX29" fmla="*/ 7458807 w 16593472"/>
              <a:gd name="connsiteY29" fmla="*/ 9594684 h 16002000"/>
              <a:gd name="connsiteX30" fmla="*/ 7473020 w 16593472"/>
              <a:gd name="connsiteY30" fmla="*/ 9597526 h 16002000"/>
              <a:gd name="connsiteX31" fmla="*/ 7489127 w 16593472"/>
              <a:gd name="connsiteY31" fmla="*/ 9561522 h 16002000"/>
              <a:gd name="connsiteX32" fmla="*/ 7491021 w 16593472"/>
              <a:gd name="connsiteY32" fmla="*/ 9556785 h 16002000"/>
              <a:gd name="connsiteX33" fmla="*/ 7489127 w 16593472"/>
              <a:gd name="connsiteY33" fmla="*/ 9560575 h 16002000"/>
              <a:gd name="connsiteX34" fmla="*/ 7493864 w 16593472"/>
              <a:gd name="connsiteY34" fmla="*/ 9560575 h 16002000"/>
              <a:gd name="connsiteX35" fmla="*/ 7492916 w 16593472"/>
              <a:gd name="connsiteY35" fmla="*/ 9556785 h 16002000"/>
              <a:gd name="connsiteX36" fmla="*/ 9501529 w 16593472"/>
              <a:gd name="connsiteY36" fmla="*/ 9543521 h 16002000"/>
              <a:gd name="connsiteX37" fmla="*/ 9497740 w 16593472"/>
              <a:gd name="connsiteY37" fmla="*/ 9546363 h 16002000"/>
              <a:gd name="connsiteX38" fmla="*/ 9497740 w 16593472"/>
              <a:gd name="connsiteY38" fmla="*/ 9550153 h 16002000"/>
              <a:gd name="connsiteX39" fmla="*/ 9503425 w 16593472"/>
              <a:gd name="connsiteY39" fmla="*/ 9548258 h 16002000"/>
              <a:gd name="connsiteX40" fmla="*/ 9501529 w 16593472"/>
              <a:gd name="connsiteY40" fmla="*/ 9543521 h 16002000"/>
              <a:gd name="connsiteX41" fmla="*/ 9564062 w 16593472"/>
              <a:gd name="connsiteY41" fmla="*/ 9542573 h 16002000"/>
              <a:gd name="connsiteX42" fmla="*/ 9503425 w 16593472"/>
              <a:gd name="connsiteY42" fmla="*/ 9549206 h 16002000"/>
              <a:gd name="connsiteX43" fmla="*/ 9566904 w 16593472"/>
              <a:gd name="connsiteY43" fmla="*/ 9585209 h 16002000"/>
              <a:gd name="connsiteX44" fmla="*/ 9582064 w 16593472"/>
              <a:gd name="connsiteY44" fmla="*/ 9570050 h 16002000"/>
              <a:gd name="connsiteX45" fmla="*/ 9564062 w 16593472"/>
              <a:gd name="connsiteY45" fmla="*/ 9542573 h 16002000"/>
              <a:gd name="connsiteX46" fmla="*/ 8155191 w 16593472"/>
              <a:gd name="connsiteY46" fmla="*/ 9363504 h 16002000"/>
              <a:gd name="connsiteX47" fmla="*/ 8170349 w 16593472"/>
              <a:gd name="connsiteY47" fmla="*/ 9379611 h 16002000"/>
              <a:gd name="connsiteX48" fmla="*/ 8154243 w 16593472"/>
              <a:gd name="connsiteY48" fmla="*/ 9394770 h 16002000"/>
              <a:gd name="connsiteX49" fmla="*/ 8139083 w 16593472"/>
              <a:gd name="connsiteY49" fmla="*/ 9377716 h 16002000"/>
              <a:gd name="connsiteX50" fmla="*/ 8155191 w 16593472"/>
              <a:gd name="connsiteY50" fmla="*/ 9363504 h 16002000"/>
              <a:gd name="connsiteX51" fmla="*/ 7750624 w 16593472"/>
              <a:gd name="connsiteY51" fmla="*/ 9302866 h 16002000"/>
              <a:gd name="connsiteX52" fmla="*/ 7817894 w 16593472"/>
              <a:gd name="connsiteY52" fmla="*/ 9306656 h 16002000"/>
              <a:gd name="connsiteX53" fmla="*/ 7817894 w 16593472"/>
              <a:gd name="connsiteY53" fmla="*/ 9303814 h 16002000"/>
              <a:gd name="connsiteX54" fmla="*/ 7926852 w 16593472"/>
              <a:gd name="connsiteY54" fmla="*/ 9317078 h 16002000"/>
              <a:gd name="connsiteX55" fmla="*/ 7945801 w 16593472"/>
              <a:gd name="connsiteY55" fmla="*/ 9357819 h 16002000"/>
              <a:gd name="connsiteX56" fmla="*/ 7928747 w 16593472"/>
              <a:gd name="connsiteY56" fmla="*/ 9398560 h 16002000"/>
              <a:gd name="connsiteX57" fmla="*/ 7879480 w 16593472"/>
              <a:gd name="connsiteY57" fmla="*/ 9362556 h 16002000"/>
              <a:gd name="connsiteX58" fmla="*/ 7826422 w 16593472"/>
              <a:gd name="connsiteY58" fmla="*/ 9352134 h 16002000"/>
              <a:gd name="connsiteX59" fmla="*/ 7716517 w 16593472"/>
              <a:gd name="connsiteY59" fmla="*/ 9352134 h 16002000"/>
              <a:gd name="connsiteX60" fmla="*/ 7689040 w 16593472"/>
              <a:gd name="connsiteY60" fmla="*/ 9323711 h 16002000"/>
              <a:gd name="connsiteX61" fmla="*/ 7707041 w 16593472"/>
              <a:gd name="connsiteY61" fmla="*/ 9308551 h 16002000"/>
              <a:gd name="connsiteX62" fmla="*/ 7750624 w 16593472"/>
              <a:gd name="connsiteY62" fmla="*/ 9302866 h 16002000"/>
              <a:gd name="connsiteX63" fmla="*/ 9482580 w 16593472"/>
              <a:gd name="connsiteY63" fmla="*/ 9297182 h 16002000"/>
              <a:gd name="connsiteX64" fmla="*/ 9497740 w 16593472"/>
              <a:gd name="connsiteY64" fmla="*/ 9301919 h 16002000"/>
              <a:gd name="connsiteX65" fmla="*/ 9485423 w 16593472"/>
              <a:gd name="connsiteY65" fmla="*/ 9324658 h 16002000"/>
              <a:gd name="connsiteX66" fmla="*/ 9469316 w 16593472"/>
              <a:gd name="connsiteY66" fmla="*/ 9312341 h 16002000"/>
              <a:gd name="connsiteX67" fmla="*/ 6218582 w 16593472"/>
              <a:gd name="connsiteY67" fmla="*/ 9282022 h 16002000"/>
              <a:gd name="connsiteX68" fmla="*/ 6218868 w 16593472"/>
              <a:gd name="connsiteY68" fmla="*/ 9282073 h 16002000"/>
              <a:gd name="connsiteX69" fmla="*/ 6218582 w 16593472"/>
              <a:gd name="connsiteY69" fmla="*/ 9282970 h 16002000"/>
              <a:gd name="connsiteX70" fmla="*/ 6218402 w 16593472"/>
              <a:gd name="connsiteY70" fmla="*/ 9282925 h 16002000"/>
              <a:gd name="connsiteX71" fmla="*/ 6214792 w 16593472"/>
              <a:gd name="connsiteY71" fmla="*/ 9282022 h 16002000"/>
              <a:gd name="connsiteX72" fmla="*/ 6218402 w 16593472"/>
              <a:gd name="connsiteY72" fmla="*/ 9282925 h 16002000"/>
              <a:gd name="connsiteX73" fmla="*/ 6217635 w 16593472"/>
              <a:gd name="connsiteY73" fmla="*/ 9286759 h 16002000"/>
              <a:gd name="connsiteX74" fmla="*/ 9138653 w 16593472"/>
              <a:gd name="connsiteY74" fmla="*/ 9281667 h 16002000"/>
              <a:gd name="connsiteX75" fmla="*/ 9166129 w 16593472"/>
              <a:gd name="connsiteY75" fmla="*/ 9295287 h 16002000"/>
              <a:gd name="connsiteX76" fmla="*/ 9168024 w 16593472"/>
              <a:gd name="connsiteY76" fmla="*/ 9310446 h 16002000"/>
              <a:gd name="connsiteX77" fmla="*/ 9132968 w 16593472"/>
              <a:gd name="connsiteY77" fmla="*/ 9330343 h 16002000"/>
              <a:gd name="connsiteX78" fmla="*/ 9096964 w 16593472"/>
              <a:gd name="connsiteY78" fmla="*/ 9311394 h 16002000"/>
              <a:gd name="connsiteX79" fmla="*/ 9111176 w 16593472"/>
              <a:gd name="connsiteY79" fmla="*/ 9294340 h 16002000"/>
              <a:gd name="connsiteX80" fmla="*/ 9138653 w 16593472"/>
              <a:gd name="connsiteY80" fmla="*/ 9281667 h 16002000"/>
              <a:gd name="connsiteX81" fmla="*/ 6307643 w 16593472"/>
              <a:gd name="connsiteY81" fmla="*/ 9246019 h 16002000"/>
              <a:gd name="connsiteX82" fmla="*/ 6307826 w 16593472"/>
              <a:gd name="connsiteY82" fmla="*/ 9246056 h 16002000"/>
              <a:gd name="connsiteX83" fmla="*/ 6307643 w 16593472"/>
              <a:gd name="connsiteY83" fmla="*/ 9246967 h 16002000"/>
              <a:gd name="connsiteX84" fmla="*/ 6307335 w 16593472"/>
              <a:gd name="connsiteY84" fmla="*/ 9246902 h 16002000"/>
              <a:gd name="connsiteX85" fmla="*/ 6313328 w 16593472"/>
              <a:gd name="connsiteY85" fmla="*/ 9240334 h 16002000"/>
              <a:gd name="connsiteX86" fmla="*/ 6312381 w 16593472"/>
              <a:gd name="connsiteY86" fmla="*/ 9246967 h 16002000"/>
              <a:gd name="connsiteX87" fmla="*/ 6307826 w 16593472"/>
              <a:gd name="connsiteY87" fmla="*/ 9246056 h 16002000"/>
              <a:gd name="connsiteX88" fmla="*/ 6308591 w 16593472"/>
              <a:gd name="connsiteY88" fmla="*/ 9242229 h 16002000"/>
              <a:gd name="connsiteX89" fmla="*/ 6313328 w 16593472"/>
              <a:gd name="connsiteY89" fmla="*/ 9240334 h 16002000"/>
              <a:gd name="connsiteX90" fmla="*/ 6256007 w 16593472"/>
              <a:gd name="connsiteY90" fmla="*/ 9237966 h 16002000"/>
              <a:gd name="connsiteX91" fmla="*/ 6281470 w 16593472"/>
              <a:gd name="connsiteY91" fmla="*/ 9241401 h 16002000"/>
              <a:gd name="connsiteX92" fmla="*/ 6307335 w 16593472"/>
              <a:gd name="connsiteY92" fmla="*/ 9246902 h 16002000"/>
              <a:gd name="connsiteX93" fmla="*/ 6300591 w 16593472"/>
              <a:gd name="connsiteY93" fmla="*/ 9266180 h 16002000"/>
              <a:gd name="connsiteX94" fmla="*/ 6244623 w 16593472"/>
              <a:gd name="connsiteY94" fmla="*/ 9286656 h 16002000"/>
              <a:gd name="connsiteX95" fmla="*/ 6218868 w 16593472"/>
              <a:gd name="connsiteY95" fmla="*/ 9282073 h 16002000"/>
              <a:gd name="connsiteX96" fmla="*/ 6225363 w 16593472"/>
              <a:gd name="connsiteY96" fmla="*/ 9261682 h 16002000"/>
              <a:gd name="connsiteX97" fmla="*/ 6256007 w 16593472"/>
              <a:gd name="connsiteY97" fmla="*/ 9237966 h 16002000"/>
              <a:gd name="connsiteX98" fmla="*/ 9870092 w 16593472"/>
              <a:gd name="connsiteY98" fmla="*/ 9224227 h 16002000"/>
              <a:gd name="connsiteX99" fmla="*/ 9911779 w 16593472"/>
              <a:gd name="connsiteY99" fmla="*/ 9230860 h 16002000"/>
              <a:gd name="connsiteX100" fmla="*/ 9889041 w 16593472"/>
              <a:gd name="connsiteY100" fmla="*/ 9261178 h 16002000"/>
              <a:gd name="connsiteX101" fmla="*/ 9846405 w 16593472"/>
              <a:gd name="connsiteY101" fmla="*/ 9252651 h 16002000"/>
              <a:gd name="connsiteX102" fmla="*/ 9870092 w 16593472"/>
              <a:gd name="connsiteY102" fmla="*/ 9224227 h 16002000"/>
              <a:gd name="connsiteX103" fmla="*/ 6651571 w 16593472"/>
              <a:gd name="connsiteY103" fmla="*/ 9140851 h 16002000"/>
              <a:gd name="connsiteX104" fmla="*/ 6646834 w 16593472"/>
              <a:gd name="connsiteY104" fmla="*/ 9174012 h 16002000"/>
              <a:gd name="connsiteX105" fmla="*/ 6633570 w 16593472"/>
              <a:gd name="connsiteY105" fmla="*/ 9155063 h 16002000"/>
              <a:gd name="connsiteX106" fmla="*/ 6643992 w 16593472"/>
              <a:gd name="connsiteY106" fmla="*/ 9145588 h 16002000"/>
              <a:gd name="connsiteX107" fmla="*/ 6651571 w 16593472"/>
              <a:gd name="connsiteY107" fmla="*/ 9140851 h 16002000"/>
              <a:gd name="connsiteX108" fmla="*/ 6539771 w 16593472"/>
              <a:gd name="connsiteY108" fmla="*/ 9121902 h 16002000"/>
              <a:gd name="connsiteX109" fmla="*/ 6571037 w 16593472"/>
              <a:gd name="connsiteY109" fmla="*/ 9141798 h 16002000"/>
              <a:gd name="connsiteX110" fmla="*/ 6532191 w 16593472"/>
              <a:gd name="connsiteY110" fmla="*/ 9166433 h 16002000"/>
              <a:gd name="connsiteX111" fmla="*/ 6504715 w 16593472"/>
              <a:gd name="connsiteY111" fmla="*/ 9138009 h 16002000"/>
              <a:gd name="connsiteX112" fmla="*/ 6539771 w 16593472"/>
              <a:gd name="connsiteY112" fmla="*/ 9121902 h 16002000"/>
              <a:gd name="connsiteX113" fmla="*/ 6349095 w 16593472"/>
              <a:gd name="connsiteY113" fmla="*/ 9103071 h 16002000"/>
              <a:gd name="connsiteX114" fmla="*/ 6368281 w 16593472"/>
              <a:gd name="connsiteY114" fmla="*/ 9117164 h 16002000"/>
              <a:gd name="connsiteX115" fmla="*/ 6366386 w 16593472"/>
              <a:gd name="connsiteY115" fmla="*/ 9212858 h 16002000"/>
              <a:gd name="connsiteX116" fmla="*/ 6313328 w 16593472"/>
              <a:gd name="connsiteY116" fmla="*/ 9240334 h 16002000"/>
              <a:gd name="connsiteX117" fmla="*/ 6337014 w 16593472"/>
              <a:gd name="connsiteY117" fmla="*/ 9120954 h 16002000"/>
              <a:gd name="connsiteX118" fmla="*/ 6349095 w 16593472"/>
              <a:gd name="connsiteY118" fmla="*/ 9103071 h 16002000"/>
              <a:gd name="connsiteX119" fmla="*/ 11079049 w 16593472"/>
              <a:gd name="connsiteY119" fmla="*/ 9007259 h 16002000"/>
              <a:gd name="connsiteX120" fmla="*/ 11075260 w 16593472"/>
              <a:gd name="connsiteY120" fmla="*/ 9008207 h 16002000"/>
              <a:gd name="connsiteX121" fmla="*/ 11074312 w 16593472"/>
              <a:gd name="connsiteY121" fmla="*/ 9015786 h 16002000"/>
              <a:gd name="connsiteX122" fmla="*/ 11057258 w 16593472"/>
              <a:gd name="connsiteY122" fmla="*/ 9054632 h 16002000"/>
              <a:gd name="connsiteX123" fmla="*/ 11072417 w 16593472"/>
              <a:gd name="connsiteY123" fmla="*/ 9050842 h 16002000"/>
              <a:gd name="connsiteX124" fmla="*/ 11074312 w 16593472"/>
              <a:gd name="connsiteY124" fmla="*/ 9015786 h 16002000"/>
              <a:gd name="connsiteX125" fmla="*/ 11080944 w 16593472"/>
              <a:gd name="connsiteY125" fmla="*/ 9011996 h 16002000"/>
              <a:gd name="connsiteX126" fmla="*/ 11079049 w 16593472"/>
              <a:gd name="connsiteY126" fmla="*/ 9007259 h 16002000"/>
              <a:gd name="connsiteX127" fmla="*/ 4864662 w 16593472"/>
              <a:gd name="connsiteY127" fmla="*/ 8845243 h 16002000"/>
              <a:gd name="connsiteX128" fmla="*/ 4862767 w 16593472"/>
              <a:gd name="connsiteY128" fmla="*/ 8849034 h 16002000"/>
              <a:gd name="connsiteX129" fmla="*/ 4865610 w 16593472"/>
              <a:gd name="connsiteY129" fmla="*/ 8849034 h 16002000"/>
              <a:gd name="connsiteX130" fmla="*/ 4840976 w 16593472"/>
              <a:gd name="connsiteY130" fmla="*/ 8885037 h 16002000"/>
              <a:gd name="connsiteX131" fmla="*/ 4825816 w 16593472"/>
              <a:gd name="connsiteY131" fmla="*/ 8935252 h 16002000"/>
              <a:gd name="connsiteX132" fmla="*/ 4862767 w 16593472"/>
              <a:gd name="connsiteY132" fmla="*/ 8949464 h 16002000"/>
              <a:gd name="connsiteX133" fmla="*/ 4902561 w 16593472"/>
              <a:gd name="connsiteY133" fmla="*/ 8958939 h 16002000"/>
              <a:gd name="connsiteX134" fmla="*/ 4983095 w 16593472"/>
              <a:gd name="connsiteY134" fmla="*/ 8973151 h 16002000"/>
              <a:gd name="connsiteX135" fmla="*/ 5002044 w 16593472"/>
              <a:gd name="connsiteY135" fmla="*/ 8961781 h 16002000"/>
              <a:gd name="connsiteX136" fmla="*/ 4991622 w 16593472"/>
              <a:gd name="connsiteY136" fmla="*/ 8941884 h 16002000"/>
              <a:gd name="connsiteX137" fmla="*/ 4932879 w 16593472"/>
              <a:gd name="connsiteY137" fmla="*/ 8886932 h 16002000"/>
              <a:gd name="connsiteX138" fmla="*/ 4865610 w 16593472"/>
              <a:gd name="connsiteY138" fmla="*/ 8849034 h 16002000"/>
              <a:gd name="connsiteX139" fmla="*/ 4868452 w 16593472"/>
              <a:gd name="connsiteY139" fmla="*/ 8845243 h 16002000"/>
              <a:gd name="connsiteX140" fmla="*/ 4458202 w 16593472"/>
              <a:gd name="connsiteY140" fmla="*/ 8687965 h 16002000"/>
              <a:gd name="connsiteX141" fmla="*/ 4440200 w 16593472"/>
              <a:gd name="connsiteY141" fmla="*/ 8698387 h 16002000"/>
              <a:gd name="connsiteX142" fmla="*/ 4447780 w 16593472"/>
              <a:gd name="connsiteY142" fmla="*/ 8718284 h 16002000"/>
              <a:gd name="connsiteX143" fmla="*/ 4458202 w 16593472"/>
              <a:gd name="connsiteY143" fmla="*/ 8687965 h 16002000"/>
              <a:gd name="connsiteX144" fmla="*/ 4681448 w 16593472"/>
              <a:gd name="connsiteY144" fmla="*/ 8646514 h 16002000"/>
              <a:gd name="connsiteX145" fmla="*/ 4708331 w 16593472"/>
              <a:gd name="connsiteY145" fmla="*/ 8648172 h 16002000"/>
              <a:gd name="connsiteX146" fmla="*/ 4731070 w 16593472"/>
              <a:gd name="connsiteY146" fmla="*/ 8698387 h 16002000"/>
              <a:gd name="connsiteX147" fmla="*/ 4669485 w 16593472"/>
              <a:gd name="connsiteY147" fmla="*/ 8730601 h 16002000"/>
              <a:gd name="connsiteX148" fmla="*/ 4660958 w 16593472"/>
              <a:gd name="connsiteY148" fmla="*/ 8669016 h 16002000"/>
              <a:gd name="connsiteX149" fmla="*/ 4681448 w 16593472"/>
              <a:gd name="connsiteY149" fmla="*/ 8646514 h 16002000"/>
              <a:gd name="connsiteX150" fmla="*/ 4202152 w 16593472"/>
              <a:gd name="connsiteY150" fmla="*/ 8552834 h 16002000"/>
              <a:gd name="connsiteX151" fmla="*/ 4189124 w 16593472"/>
              <a:gd name="connsiteY151" fmla="*/ 8555321 h 16002000"/>
              <a:gd name="connsiteX152" fmla="*/ 4182491 w 16593472"/>
              <a:gd name="connsiteY152" fmla="*/ 8569533 h 16002000"/>
              <a:gd name="connsiteX153" fmla="*/ 4191966 w 16593472"/>
              <a:gd name="connsiteY153" fmla="*/ 8580902 h 16002000"/>
              <a:gd name="connsiteX154" fmla="*/ 4208073 w 16593472"/>
              <a:gd name="connsiteY154" fmla="*/ 8572375 h 16002000"/>
              <a:gd name="connsiteX155" fmla="*/ 4202152 w 16593472"/>
              <a:gd name="connsiteY155" fmla="*/ 8552834 h 16002000"/>
              <a:gd name="connsiteX156" fmla="*/ 12391399 w 16593472"/>
              <a:gd name="connsiteY156" fmla="*/ 8547149 h 16002000"/>
              <a:gd name="connsiteX157" fmla="*/ 12385596 w 16593472"/>
              <a:gd name="connsiteY157" fmla="*/ 8569533 h 16002000"/>
              <a:gd name="connsiteX158" fmla="*/ 12405493 w 16593472"/>
              <a:gd name="connsiteY158" fmla="*/ 8578060 h 16002000"/>
              <a:gd name="connsiteX159" fmla="*/ 12412125 w 16593472"/>
              <a:gd name="connsiteY159" fmla="*/ 8558163 h 16002000"/>
              <a:gd name="connsiteX160" fmla="*/ 12391399 w 16593472"/>
              <a:gd name="connsiteY160" fmla="*/ 8547149 h 16002000"/>
              <a:gd name="connsiteX161" fmla="*/ 9795242 w 16593472"/>
              <a:gd name="connsiteY161" fmla="*/ 8493736 h 16002000"/>
              <a:gd name="connsiteX162" fmla="*/ 9801874 w 16593472"/>
              <a:gd name="connsiteY162" fmla="*/ 8495631 h 16002000"/>
              <a:gd name="connsiteX163" fmla="*/ 9808507 w 16593472"/>
              <a:gd name="connsiteY163" fmla="*/ 8497526 h 16002000"/>
              <a:gd name="connsiteX164" fmla="*/ 9799979 w 16593472"/>
              <a:gd name="connsiteY164" fmla="*/ 8524054 h 16002000"/>
              <a:gd name="connsiteX165" fmla="*/ 9784820 w 16593472"/>
              <a:gd name="connsiteY165" fmla="*/ 8510790 h 16002000"/>
              <a:gd name="connsiteX166" fmla="*/ 9356568 w 16593472"/>
              <a:gd name="connsiteY166" fmla="*/ 8457732 h 16002000"/>
              <a:gd name="connsiteX167" fmla="*/ 9404889 w 16593472"/>
              <a:gd name="connsiteY167" fmla="*/ 8468155 h 16002000"/>
              <a:gd name="connsiteX168" fmla="*/ 9420048 w 16593472"/>
              <a:gd name="connsiteY168" fmla="*/ 8526897 h 16002000"/>
              <a:gd name="connsiteX169" fmla="*/ 9371727 w 16593472"/>
              <a:gd name="connsiteY169" fmla="*/ 8559111 h 16002000"/>
              <a:gd name="connsiteX170" fmla="*/ 9312038 w 16593472"/>
              <a:gd name="connsiteY170" fmla="*/ 8543951 h 16002000"/>
              <a:gd name="connsiteX171" fmla="*/ 9307300 w 16593472"/>
              <a:gd name="connsiteY171" fmla="*/ 8535424 h 16002000"/>
              <a:gd name="connsiteX172" fmla="*/ 9304458 w 16593472"/>
              <a:gd name="connsiteY172" fmla="*/ 8524054 h 16002000"/>
              <a:gd name="connsiteX173" fmla="*/ 9312985 w 16593472"/>
              <a:gd name="connsiteY173" fmla="*/ 8481419 h 16002000"/>
              <a:gd name="connsiteX174" fmla="*/ 9356568 w 16593472"/>
              <a:gd name="connsiteY174" fmla="*/ 8457732 h 16002000"/>
              <a:gd name="connsiteX175" fmla="*/ 10159186 w 16593472"/>
              <a:gd name="connsiteY175" fmla="*/ 8355525 h 16002000"/>
              <a:gd name="connsiteX176" fmla="*/ 10188438 w 16593472"/>
              <a:gd name="connsiteY176" fmla="*/ 8382883 h 16002000"/>
              <a:gd name="connsiteX177" fmla="*/ 10190333 w 16593472"/>
              <a:gd name="connsiteY177" fmla="*/ 8427414 h 16002000"/>
              <a:gd name="connsiteX178" fmla="*/ 10159067 w 16593472"/>
              <a:gd name="connsiteY178" fmla="*/ 8427414 h 16002000"/>
              <a:gd name="connsiteX179" fmla="*/ 10107904 w 16593472"/>
              <a:gd name="connsiteY179" fmla="*/ 8384778 h 16002000"/>
              <a:gd name="connsiteX180" fmla="*/ 10122116 w 16593472"/>
              <a:gd name="connsiteY180" fmla="*/ 8365829 h 16002000"/>
              <a:gd name="connsiteX181" fmla="*/ 10159186 w 16593472"/>
              <a:gd name="connsiteY181" fmla="*/ 8355525 h 16002000"/>
              <a:gd name="connsiteX182" fmla="*/ 10533313 w 16593472"/>
              <a:gd name="connsiteY182" fmla="*/ 8263503 h 16002000"/>
              <a:gd name="connsiteX183" fmla="*/ 10555104 w 16593472"/>
              <a:gd name="connsiteY183" fmla="*/ 8272978 h 16002000"/>
              <a:gd name="connsiteX184" fmla="*/ 10546577 w 16593472"/>
              <a:gd name="connsiteY184" fmla="*/ 8288137 h 16002000"/>
              <a:gd name="connsiteX185" fmla="*/ 10531418 w 16593472"/>
              <a:gd name="connsiteY185" fmla="*/ 8277715 h 16002000"/>
              <a:gd name="connsiteX186" fmla="*/ 11226854 w 16593472"/>
              <a:gd name="connsiteY186" fmla="*/ 8022849 h 16002000"/>
              <a:gd name="connsiteX187" fmla="*/ 11248645 w 16593472"/>
              <a:gd name="connsiteY187" fmla="*/ 8050325 h 16002000"/>
              <a:gd name="connsiteX188" fmla="*/ 11246750 w 16593472"/>
              <a:gd name="connsiteY188" fmla="*/ 8146966 h 16002000"/>
              <a:gd name="connsiteX189" fmla="*/ 11240118 w 16593472"/>
              <a:gd name="connsiteY189" fmla="*/ 8169705 h 16002000"/>
              <a:gd name="connsiteX190" fmla="*/ 11206009 w 16593472"/>
              <a:gd name="connsiteY190" fmla="*/ 8136544 h 16002000"/>
              <a:gd name="connsiteX191" fmla="*/ 11191797 w 16593472"/>
              <a:gd name="connsiteY191" fmla="*/ 8098645 h 16002000"/>
              <a:gd name="connsiteX192" fmla="*/ 11193692 w 16593472"/>
              <a:gd name="connsiteY192" fmla="*/ 8042745 h 16002000"/>
              <a:gd name="connsiteX193" fmla="*/ 11226854 w 16593472"/>
              <a:gd name="connsiteY193" fmla="*/ 8022849 h 16002000"/>
              <a:gd name="connsiteX194" fmla="*/ 11791539 w 16593472"/>
              <a:gd name="connsiteY194" fmla="*/ 7906311 h 16002000"/>
              <a:gd name="connsiteX195" fmla="*/ 11801961 w 16593472"/>
              <a:gd name="connsiteY195" fmla="*/ 7934735 h 16002000"/>
              <a:gd name="connsiteX196" fmla="*/ 11783959 w 16593472"/>
              <a:gd name="connsiteY196" fmla="*/ 7925260 h 16002000"/>
              <a:gd name="connsiteX197" fmla="*/ 11791539 w 16593472"/>
              <a:gd name="connsiteY197" fmla="*/ 7906311 h 16002000"/>
              <a:gd name="connsiteX198" fmla="*/ 3677066 w 16593472"/>
              <a:gd name="connsiteY198" fmla="*/ 7874971 h 16002000"/>
              <a:gd name="connsiteX199" fmla="*/ 3675600 w 16593472"/>
              <a:gd name="connsiteY199" fmla="*/ 7895890 h 16002000"/>
              <a:gd name="connsiteX200" fmla="*/ 3647177 w 16593472"/>
              <a:gd name="connsiteY200" fmla="*/ 7901575 h 16002000"/>
              <a:gd name="connsiteX201" fmla="*/ 3643387 w 16593472"/>
              <a:gd name="connsiteY201" fmla="*/ 7906311 h 16002000"/>
              <a:gd name="connsiteX202" fmla="*/ 3641492 w 16593472"/>
              <a:gd name="connsiteY202" fmla="*/ 7901575 h 16002000"/>
              <a:gd name="connsiteX203" fmla="*/ 3646229 w 16593472"/>
              <a:gd name="connsiteY203" fmla="*/ 7901575 h 16002000"/>
              <a:gd name="connsiteX204" fmla="*/ 3668968 w 16593472"/>
              <a:gd name="connsiteY204" fmla="*/ 7875045 h 16002000"/>
              <a:gd name="connsiteX205" fmla="*/ 3677066 w 16593472"/>
              <a:gd name="connsiteY205" fmla="*/ 7874971 h 16002000"/>
              <a:gd name="connsiteX206" fmla="*/ 3173447 w 16593472"/>
              <a:gd name="connsiteY206" fmla="*/ 7781246 h 16002000"/>
              <a:gd name="connsiteX207" fmla="*/ 3150708 w 16593472"/>
              <a:gd name="connsiteY207" fmla="*/ 7803986 h 16002000"/>
              <a:gd name="connsiteX208" fmla="*/ 3172499 w 16593472"/>
              <a:gd name="connsiteY208" fmla="*/ 7829567 h 16002000"/>
              <a:gd name="connsiteX209" fmla="*/ 3207555 w 16593472"/>
              <a:gd name="connsiteY209" fmla="*/ 7819145 h 16002000"/>
              <a:gd name="connsiteX210" fmla="*/ 3173447 w 16593472"/>
              <a:gd name="connsiteY210" fmla="*/ 7781246 h 16002000"/>
              <a:gd name="connsiteX211" fmla="*/ 4050794 w 16593472"/>
              <a:gd name="connsiteY211" fmla="*/ 7510273 h 16002000"/>
              <a:gd name="connsiteX212" fmla="*/ 4059322 w 16593472"/>
              <a:gd name="connsiteY212" fmla="*/ 7521642 h 16002000"/>
              <a:gd name="connsiteX213" fmla="*/ 4040372 w 16593472"/>
              <a:gd name="connsiteY213" fmla="*/ 7536802 h 16002000"/>
              <a:gd name="connsiteX214" fmla="*/ 4034688 w 16593472"/>
              <a:gd name="connsiteY214" fmla="*/ 7518801 h 16002000"/>
              <a:gd name="connsiteX215" fmla="*/ 3807297 w 16593472"/>
              <a:gd name="connsiteY215" fmla="*/ 7417423 h 16002000"/>
              <a:gd name="connsiteX216" fmla="*/ 3811087 w 16593472"/>
              <a:gd name="connsiteY216" fmla="*/ 7435424 h 16002000"/>
              <a:gd name="connsiteX217" fmla="*/ 3802560 w 16593472"/>
              <a:gd name="connsiteY217" fmla="*/ 7444898 h 16002000"/>
              <a:gd name="connsiteX218" fmla="*/ 3791191 w 16593472"/>
              <a:gd name="connsiteY218" fmla="*/ 7440161 h 16002000"/>
              <a:gd name="connsiteX219" fmla="*/ 3807297 w 16593472"/>
              <a:gd name="connsiteY219" fmla="*/ 7417423 h 16002000"/>
              <a:gd name="connsiteX220" fmla="*/ 3934257 w 16593472"/>
              <a:gd name="connsiteY220" fmla="*/ 7411500 h 16002000"/>
              <a:gd name="connsiteX221" fmla="*/ 3954154 w 16593472"/>
              <a:gd name="connsiteY221" fmla="*/ 7412685 h 16002000"/>
              <a:gd name="connsiteX222" fmla="*/ 3982577 w 16593472"/>
              <a:gd name="connsiteY222" fmla="*/ 7532065 h 16002000"/>
              <a:gd name="connsiteX223" fmla="*/ 3969313 w 16593472"/>
              <a:gd name="connsiteY223" fmla="*/ 7551962 h 16002000"/>
              <a:gd name="connsiteX224" fmla="*/ 3964576 w 16593472"/>
              <a:gd name="connsiteY224" fmla="*/ 7549120 h 16002000"/>
              <a:gd name="connsiteX225" fmla="*/ 3952259 w 16593472"/>
              <a:gd name="connsiteY225" fmla="*/ 7539645 h 16002000"/>
              <a:gd name="connsiteX226" fmla="*/ 3914360 w 16593472"/>
              <a:gd name="connsiteY226" fmla="*/ 7511221 h 16002000"/>
              <a:gd name="connsiteX227" fmla="*/ 3876462 w 16593472"/>
              <a:gd name="connsiteY227" fmla="*/ 7482797 h 16002000"/>
              <a:gd name="connsiteX228" fmla="*/ 3864145 w 16593472"/>
              <a:gd name="connsiteY228" fmla="*/ 7472374 h 16002000"/>
              <a:gd name="connsiteX229" fmla="*/ 3859408 w 16593472"/>
              <a:gd name="connsiteY229" fmla="*/ 7468585 h 16002000"/>
              <a:gd name="connsiteX230" fmla="*/ 3863197 w 16593472"/>
              <a:gd name="connsiteY230" fmla="*/ 7450584 h 16002000"/>
              <a:gd name="connsiteX231" fmla="*/ 3905833 w 16593472"/>
              <a:gd name="connsiteY231" fmla="*/ 7420264 h 16002000"/>
              <a:gd name="connsiteX232" fmla="*/ 3934257 w 16593472"/>
              <a:gd name="connsiteY232" fmla="*/ 7411500 h 16002000"/>
              <a:gd name="connsiteX233" fmla="*/ 3222715 w 16593472"/>
              <a:gd name="connsiteY233" fmla="*/ 7393736 h 16002000"/>
              <a:gd name="connsiteX234" fmla="*/ 3218925 w 16593472"/>
              <a:gd name="connsiteY234" fmla="*/ 7402262 h 16002000"/>
              <a:gd name="connsiteX235" fmla="*/ 3224610 w 16593472"/>
              <a:gd name="connsiteY235" fmla="*/ 7401315 h 16002000"/>
              <a:gd name="connsiteX236" fmla="*/ 3227452 w 16593472"/>
              <a:gd name="connsiteY236" fmla="*/ 7397525 h 16002000"/>
              <a:gd name="connsiteX237" fmla="*/ 3222715 w 16593472"/>
              <a:gd name="connsiteY237" fmla="*/ 7393736 h 16002000"/>
              <a:gd name="connsiteX238" fmla="*/ 3581802 w 16593472"/>
              <a:gd name="connsiteY238" fmla="*/ 7319834 h 16002000"/>
              <a:gd name="connsiteX239" fmla="*/ 3598856 w 16593472"/>
              <a:gd name="connsiteY239" fmla="*/ 7326466 h 16002000"/>
              <a:gd name="connsiteX240" fmla="*/ 3635807 w 16593472"/>
              <a:gd name="connsiteY240" fmla="*/ 7369101 h 16002000"/>
              <a:gd name="connsiteX241" fmla="*/ 3590329 w 16593472"/>
              <a:gd name="connsiteY241" fmla="*/ 7375734 h 16002000"/>
              <a:gd name="connsiteX242" fmla="*/ 3564748 w 16593472"/>
              <a:gd name="connsiteY242" fmla="*/ 7363416 h 16002000"/>
              <a:gd name="connsiteX243" fmla="*/ 3543904 w 16593472"/>
              <a:gd name="connsiteY243" fmla="*/ 7330255 h 16002000"/>
              <a:gd name="connsiteX244" fmla="*/ 3581802 w 16593472"/>
              <a:gd name="connsiteY244" fmla="*/ 7319834 h 16002000"/>
              <a:gd name="connsiteX245" fmla="*/ 3015784 w 16593472"/>
              <a:gd name="connsiteY245" fmla="*/ 7311425 h 16002000"/>
              <a:gd name="connsiteX246" fmla="*/ 2991535 w 16593472"/>
              <a:gd name="connsiteY246" fmla="*/ 7314149 h 16002000"/>
              <a:gd name="connsiteX247" fmla="*/ 2906263 w 16593472"/>
              <a:gd name="connsiteY247" fmla="*/ 7374787 h 16002000"/>
              <a:gd name="connsiteX248" fmla="*/ 2921423 w 16593472"/>
              <a:gd name="connsiteY248" fmla="*/ 7426897 h 16002000"/>
              <a:gd name="connsiteX249" fmla="*/ 2925212 w 16593472"/>
              <a:gd name="connsiteY249" fmla="*/ 7479954 h 16002000"/>
              <a:gd name="connsiteX250" fmla="*/ 2956479 w 16593472"/>
              <a:gd name="connsiteY250" fmla="*/ 7447741 h 16002000"/>
              <a:gd name="connsiteX251" fmla="*/ 3021853 w 16593472"/>
              <a:gd name="connsiteY251" fmla="*/ 7480902 h 16002000"/>
              <a:gd name="connsiteX252" fmla="*/ 3086281 w 16593472"/>
              <a:gd name="connsiteY252" fmla="*/ 7520696 h 16002000"/>
              <a:gd name="connsiteX253" fmla="*/ 3155445 w 16593472"/>
              <a:gd name="connsiteY253" fmla="*/ 7479006 h 16002000"/>
              <a:gd name="connsiteX254" fmla="*/ 3219872 w 16593472"/>
              <a:gd name="connsiteY254" fmla="*/ 7402262 h 16002000"/>
              <a:gd name="connsiteX255" fmla="*/ 3068279 w 16593472"/>
              <a:gd name="connsiteY255" fmla="*/ 7352995 h 16002000"/>
              <a:gd name="connsiteX256" fmla="*/ 3015784 w 16593472"/>
              <a:gd name="connsiteY256" fmla="*/ 7311425 h 16002000"/>
              <a:gd name="connsiteX257" fmla="*/ 13887319 w 16593472"/>
              <a:gd name="connsiteY257" fmla="*/ 7271513 h 16002000"/>
              <a:gd name="connsiteX258" fmla="*/ 13870266 w 16593472"/>
              <a:gd name="connsiteY258" fmla="*/ 7342573 h 16002000"/>
              <a:gd name="connsiteX259" fmla="*/ 13813418 w 16593472"/>
              <a:gd name="connsiteY259" fmla="*/ 7365312 h 16002000"/>
              <a:gd name="connsiteX260" fmla="*/ 13802996 w 16593472"/>
              <a:gd name="connsiteY260" fmla="*/ 7355838 h 16002000"/>
              <a:gd name="connsiteX261" fmla="*/ 13807734 w 16593472"/>
              <a:gd name="connsiteY261" fmla="*/ 7334046 h 16002000"/>
              <a:gd name="connsiteX262" fmla="*/ 13887319 w 16593472"/>
              <a:gd name="connsiteY262" fmla="*/ 7271513 h 16002000"/>
              <a:gd name="connsiteX263" fmla="*/ 13888268 w 16593472"/>
              <a:gd name="connsiteY263" fmla="*/ 7265829 h 16002000"/>
              <a:gd name="connsiteX264" fmla="*/ 13890162 w 16593472"/>
              <a:gd name="connsiteY264" fmla="*/ 7269618 h 16002000"/>
              <a:gd name="connsiteX265" fmla="*/ 13887319 w 16593472"/>
              <a:gd name="connsiteY265" fmla="*/ 7271513 h 16002000"/>
              <a:gd name="connsiteX266" fmla="*/ 13885425 w 16593472"/>
              <a:gd name="connsiteY266" fmla="*/ 7267723 h 16002000"/>
              <a:gd name="connsiteX267" fmla="*/ 13903427 w 16593472"/>
              <a:gd name="connsiteY267" fmla="*/ 7196664 h 16002000"/>
              <a:gd name="connsiteX268" fmla="*/ 13919533 w 16593472"/>
              <a:gd name="connsiteY268" fmla="*/ 7198559 h 16002000"/>
              <a:gd name="connsiteX269" fmla="*/ 13938482 w 16593472"/>
              <a:gd name="connsiteY269" fmla="*/ 7205192 h 16002000"/>
              <a:gd name="connsiteX270" fmla="*/ 13937535 w 16593472"/>
              <a:gd name="connsiteY270" fmla="*/ 7217508 h 16002000"/>
              <a:gd name="connsiteX271" fmla="*/ 13934692 w 16593472"/>
              <a:gd name="connsiteY271" fmla="*/ 7226982 h 16002000"/>
              <a:gd name="connsiteX272" fmla="*/ 13888268 w 16593472"/>
              <a:gd name="connsiteY272" fmla="*/ 7265829 h 16002000"/>
              <a:gd name="connsiteX273" fmla="*/ 13903427 w 16593472"/>
              <a:gd name="connsiteY273" fmla="*/ 7196664 h 16002000"/>
              <a:gd name="connsiteX274" fmla="*/ 13985855 w 16593472"/>
              <a:gd name="connsiteY274" fmla="*/ 7142658 h 16002000"/>
              <a:gd name="connsiteX275" fmla="*/ 14004805 w 16593472"/>
              <a:gd name="connsiteY275" fmla="*/ 7169188 h 16002000"/>
              <a:gd name="connsiteX276" fmla="*/ 13982065 w 16593472"/>
              <a:gd name="connsiteY276" fmla="*/ 7164451 h 16002000"/>
              <a:gd name="connsiteX277" fmla="*/ 13983014 w 16593472"/>
              <a:gd name="connsiteY277" fmla="*/ 7151187 h 16002000"/>
              <a:gd name="connsiteX278" fmla="*/ 13985855 w 16593472"/>
              <a:gd name="connsiteY278" fmla="*/ 7142658 h 16002000"/>
              <a:gd name="connsiteX279" fmla="*/ 2408847 w 16593472"/>
              <a:gd name="connsiteY279" fmla="*/ 7088654 h 16002000"/>
              <a:gd name="connsiteX280" fmla="*/ 2371896 w 16593472"/>
              <a:gd name="connsiteY280" fmla="*/ 7097180 h 16002000"/>
              <a:gd name="connsiteX281" fmla="*/ 2376633 w 16593472"/>
              <a:gd name="connsiteY281" fmla="*/ 7118972 h 16002000"/>
              <a:gd name="connsiteX282" fmla="*/ 2429691 w 16593472"/>
              <a:gd name="connsiteY282" fmla="*/ 7218456 h 16002000"/>
              <a:gd name="connsiteX283" fmla="*/ 2475169 w 16593472"/>
              <a:gd name="connsiteY283" fmla="*/ 7276250 h 16002000"/>
              <a:gd name="connsiteX284" fmla="*/ 2628658 w 16593472"/>
              <a:gd name="connsiteY284" fmla="*/ 7361522 h 16002000"/>
              <a:gd name="connsiteX285" fmla="*/ 2731931 w 16593472"/>
              <a:gd name="connsiteY285" fmla="*/ 7407000 h 16002000"/>
              <a:gd name="connsiteX286" fmla="*/ 2761302 w 16593472"/>
              <a:gd name="connsiteY286" fmla="*/ 7387103 h 16002000"/>
              <a:gd name="connsiteX287" fmla="*/ 2755617 w 16593472"/>
              <a:gd name="connsiteY287" fmla="*/ 7367207 h 16002000"/>
              <a:gd name="connsiteX288" fmla="*/ 2662766 w 16593472"/>
              <a:gd name="connsiteY288" fmla="*/ 7307516 h 16002000"/>
              <a:gd name="connsiteX289" fmla="*/ 2658976 w 16593472"/>
              <a:gd name="connsiteY289" fmla="*/ 7288567 h 16002000"/>
              <a:gd name="connsiteX290" fmla="*/ 2678873 w 16593472"/>
              <a:gd name="connsiteY290" fmla="*/ 7280041 h 16002000"/>
              <a:gd name="connsiteX291" fmla="*/ 2838994 w 16593472"/>
              <a:gd name="connsiteY291" fmla="*/ 7397525 h 16002000"/>
              <a:gd name="connsiteX292" fmla="*/ 2901526 w 16593472"/>
              <a:gd name="connsiteY292" fmla="*/ 7372891 h 16002000"/>
              <a:gd name="connsiteX293" fmla="*/ 2903421 w 16593472"/>
              <a:gd name="connsiteY293" fmla="*/ 7377628 h 16002000"/>
              <a:gd name="connsiteX294" fmla="*/ 2905316 w 16593472"/>
              <a:gd name="connsiteY294" fmla="*/ 7374787 h 16002000"/>
              <a:gd name="connsiteX295" fmla="*/ 2902473 w 16593472"/>
              <a:gd name="connsiteY295" fmla="*/ 7370996 h 16002000"/>
              <a:gd name="connsiteX296" fmla="*/ 2901526 w 16593472"/>
              <a:gd name="connsiteY296" fmla="*/ 7372891 h 16002000"/>
              <a:gd name="connsiteX297" fmla="*/ 2874997 w 16593472"/>
              <a:gd name="connsiteY297" fmla="*/ 7324571 h 16002000"/>
              <a:gd name="connsiteX298" fmla="*/ 2664661 w 16593472"/>
              <a:gd name="connsiteY298" fmla="*/ 7198559 h 16002000"/>
              <a:gd name="connsiteX299" fmla="*/ 2535806 w 16593472"/>
              <a:gd name="connsiteY299" fmla="*/ 7144553 h 16002000"/>
              <a:gd name="connsiteX300" fmla="*/ 2472327 w 16593472"/>
              <a:gd name="connsiteY300" fmla="*/ 7117078 h 16002000"/>
              <a:gd name="connsiteX301" fmla="*/ 2408847 w 16593472"/>
              <a:gd name="connsiteY301" fmla="*/ 7088654 h 16002000"/>
              <a:gd name="connsiteX302" fmla="*/ 2302731 w 16593472"/>
              <a:gd name="connsiteY302" fmla="*/ 7041280 h 16002000"/>
              <a:gd name="connsiteX303" fmla="*/ 2238304 w 16593472"/>
              <a:gd name="connsiteY303" fmla="*/ 7059282 h 16002000"/>
              <a:gd name="connsiteX304" fmla="*/ 2225040 w 16593472"/>
              <a:gd name="connsiteY304" fmla="*/ 7107603 h 16002000"/>
              <a:gd name="connsiteX305" fmla="*/ 2276203 w 16593472"/>
              <a:gd name="connsiteY305" fmla="*/ 7130341 h 16002000"/>
              <a:gd name="connsiteX306" fmla="*/ 2324523 w 16593472"/>
              <a:gd name="connsiteY306" fmla="*/ 7089602 h 16002000"/>
              <a:gd name="connsiteX307" fmla="*/ 2302731 w 16593472"/>
              <a:gd name="connsiteY307" fmla="*/ 7041280 h 16002000"/>
              <a:gd name="connsiteX308" fmla="*/ 14138396 w 16593472"/>
              <a:gd name="connsiteY308" fmla="*/ 7034648 h 16002000"/>
              <a:gd name="connsiteX309" fmla="*/ 14142186 w 16593472"/>
              <a:gd name="connsiteY309" fmla="*/ 7060230 h 16002000"/>
              <a:gd name="connsiteX310" fmla="*/ 14124184 w 16593472"/>
              <a:gd name="connsiteY310" fmla="*/ 7054545 h 16002000"/>
              <a:gd name="connsiteX311" fmla="*/ 14125133 w 16593472"/>
              <a:gd name="connsiteY311" fmla="*/ 7035595 h 16002000"/>
              <a:gd name="connsiteX312" fmla="*/ 9632279 w 16593472"/>
              <a:gd name="connsiteY312" fmla="*/ 7024226 h 16002000"/>
              <a:gd name="connsiteX313" fmla="*/ 9657860 w 16593472"/>
              <a:gd name="connsiteY313" fmla="*/ 7046965 h 16002000"/>
              <a:gd name="connsiteX314" fmla="*/ 9630384 w 16593472"/>
              <a:gd name="connsiteY314" fmla="*/ 7066861 h 16002000"/>
              <a:gd name="connsiteX315" fmla="*/ 9602908 w 16593472"/>
              <a:gd name="connsiteY315" fmla="*/ 7045070 h 16002000"/>
              <a:gd name="connsiteX316" fmla="*/ 9632279 w 16593472"/>
              <a:gd name="connsiteY316" fmla="*/ 7024226 h 16002000"/>
              <a:gd name="connsiteX317" fmla="*/ 2481801 w 16593472"/>
              <a:gd name="connsiteY317" fmla="*/ 7010962 h 16002000"/>
              <a:gd name="connsiteX318" fmla="*/ 2454325 w 16593472"/>
              <a:gd name="connsiteY318" fmla="*/ 7030858 h 16002000"/>
              <a:gd name="connsiteX319" fmla="*/ 2460010 w 16593472"/>
              <a:gd name="connsiteY319" fmla="*/ 7050755 h 16002000"/>
              <a:gd name="connsiteX320" fmla="*/ 2526332 w 16593472"/>
              <a:gd name="connsiteY320" fmla="*/ 7083916 h 16002000"/>
              <a:gd name="connsiteX321" fmla="*/ 2572757 w 16593472"/>
              <a:gd name="connsiteY321" fmla="*/ 7069704 h 16002000"/>
              <a:gd name="connsiteX322" fmla="*/ 2552861 w 16593472"/>
              <a:gd name="connsiteY322" fmla="*/ 7044123 h 16002000"/>
              <a:gd name="connsiteX323" fmla="*/ 2481801 w 16593472"/>
              <a:gd name="connsiteY323" fmla="*/ 7010962 h 16002000"/>
              <a:gd name="connsiteX324" fmla="*/ 2157770 w 16593472"/>
              <a:gd name="connsiteY324" fmla="*/ 6973063 h 16002000"/>
              <a:gd name="connsiteX325" fmla="*/ 2115134 w 16593472"/>
              <a:gd name="connsiteY325" fmla="*/ 7019488 h 16002000"/>
              <a:gd name="connsiteX326" fmla="*/ 2123662 w 16593472"/>
              <a:gd name="connsiteY326" fmla="*/ 7045070 h 16002000"/>
              <a:gd name="connsiteX327" fmla="*/ 2159665 w 16593472"/>
              <a:gd name="connsiteY327" fmla="*/ 6993907 h 16002000"/>
              <a:gd name="connsiteX328" fmla="*/ 2157770 w 16593472"/>
              <a:gd name="connsiteY328" fmla="*/ 6973063 h 16002000"/>
              <a:gd name="connsiteX329" fmla="*/ 9835983 w 16593472"/>
              <a:gd name="connsiteY329" fmla="*/ 6919058 h 16002000"/>
              <a:gd name="connsiteX330" fmla="*/ 9861564 w 16593472"/>
              <a:gd name="connsiteY330" fmla="*/ 6942744 h 16002000"/>
              <a:gd name="connsiteX331" fmla="*/ 9858722 w 16593472"/>
              <a:gd name="connsiteY331" fmla="*/ 6964536 h 16002000"/>
              <a:gd name="connsiteX332" fmla="*/ 9781030 w 16593472"/>
              <a:gd name="connsiteY332" fmla="*/ 7034648 h 16002000"/>
              <a:gd name="connsiteX333" fmla="*/ 9738394 w 16593472"/>
              <a:gd name="connsiteY333" fmla="*/ 6998644 h 16002000"/>
              <a:gd name="connsiteX334" fmla="*/ 9753554 w 16593472"/>
              <a:gd name="connsiteY334" fmla="*/ 6942744 h 16002000"/>
              <a:gd name="connsiteX335" fmla="*/ 9802822 w 16593472"/>
              <a:gd name="connsiteY335" fmla="*/ 6928533 h 16002000"/>
              <a:gd name="connsiteX336" fmla="*/ 9802822 w 16593472"/>
              <a:gd name="connsiteY336" fmla="*/ 6926638 h 16002000"/>
              <a:gd name="connsiteX337" fmla="*/ 9835983 w 16593472"/>
              <a:gd name="connsiteY337" fmla="*/ 6919058 h 16002000"/>
              <a:gd name="connsiteX338" fmla="*/ 14347786 w 16593472"/>
              <a:gd name="connsiteY338" fmla="*/ 6916216 h 16002000"/>
              <a:gd name="connsiteX339" fmla="*/ 14347846 w 16593472"/>
              <a:gd name="connsiteY339" fmla="*/ 6916251 h 16002000"/>
              <a:gd name="connsiteX340" fmla="*/ 14347471 w 16593472"/>
              <a:gd name="connsiteY340" fmla="*/ 6916426 h 16002000"/>
              <a:gd name="connsiteX341" fmla="*/ 14336415 w 16593472"/>
              <a:gd name="connsiteY341" fmla="*/ 6916216 h 16002000"/>
              <a:gd name="connsiteX342" fmla="*/ 14336544 w 16593472"/>
              <a:gd name="connsiteY342" fmla="*/ 6916302 h 16002000"/>
              <a:gd name="connsiteX343" fmla="*/ 14335468 w 16593472"/>
              <a:gd name="connsiteY343" fmla="*/ 6917163 h 16002000"/>
              <a:gd name="connsiteX344" fmla="*/ 14335400 w 16593472"/>
              <a:gd name="connsiteY344" fmla="*/ 6917116 h 16002000"/>
              <a:gd name="connsiteX345" fmla="*/ 14340205 w 16593472"/>
              <a:gd name="connsiteY345" fmla="*/ 6913373 h 16002000"/>
              <a:gd name="connsiteX346" fmla="*/ 14345890 w 16593472"/>
              <a:gd name="connsiteY346" fmla="*/ 6917163 h 16002000"/>
              <a:gd name="connsiteX347" fmla="*/ 14347471 w 16593472"/>
              <a:gd name="connsiteY347" fmla="*/ 6916426 h 16002000"/>
              <a:gd name="connsiteX348" fmla="*/ 14342100 w 16593472"/>
              <a:gd name="connsiteY348" fmla="*/ 6920005 h 16002000"/>
              <a:gd name="connsiteX349" fmla="*/ 14336544 w 16593472"/>
              <a:gd name="connsiteY349" fmla="*/ 6916302 h 16002000"/>
              <a:gd name="connsiteX350" fmla="*/ 14365195 w 16593472"/>
              <a:gd name="connsiteY350" fmla="*/ 6908163 h 16002000"/>
              <a:gd name="connsiteX351" fmla="*/ 14386631 w 16593472"/>
              <a:gd name="connsiteY351" fmla="*/ 6924743 h 16002000"/>
              <a:gd name="connsiteX352" fmla="*/ 14379051 w 16593472"/>
              <a:gd name="connsiteY352" fmla="*/ 6934217 h 16002000"/>
              <a:gd name="connsiteX353" fmla="*/ 14347846 w 16593472"/>
              <a:gd name="connsiteY353" fmla="*/ 6916251 h 16002000"/>
              <a:gd name="connsiteX354" fmla="*/ 14301360 w 16593472"/>
              <a:gd name="connsiteY354" fmla="*/ 6899161 h 16002000"/>
              <a:gd name="connsiteX355" fmla="*/ 14316993 w 16593472"/>
              <a:gd name="connsiteY355" fmla="*/ 6904255 h 16002000"/>
              <a:gd name="connsiteX356" fmla="*/ 14335400 w 16593472"/>
              <a:gd name="connsiteY356" fmla="*/ 6917116 h 16002000"/>
              <a:gd name="connsiteX357" fmla="*/ 14313439 w 16593472"/>
              <a:gd name="connsiteY357" fmla="*/ 6936586 h 16002000"/>
              <a:gd name="connsiteX358" fmla="*/ 14297570 w 16593472"/>
              <a:gd name="connsiteY358" fmla="*/ 6962641 h 16002000"/>
              <a:gd name="connsiteX359" fmla="*/ 14279568 w 16593472"/>
              <a:gd name="connsiteY359" fmla="*/ 7024226 h 16002000"/>
              <a:gd name="connsiteX360" fmla="*/ 14243565 w 16593472"/>
              <a:gd name="connsiteY360" fmla="*/ 7043175 h 16002000"/>
              <a:gd name="connsiteX361" fmla="*/ 14221773 w 16593472"/>
              <a:gd name="connsiteY361" fmla="*/ 6988222 h 16002000"/>
              <a:gd name="connsiteX362" fmla="*/ 14301360 w 16593472"/>
              <a:gd name="connsiteY362" fmla="*/ 6899161 h 16002000"/>
              <a:gd name="connsiteX363" fmla="*/ 9909885 w 16593472"/>
              <a:gd name="connsiteY363" fmla="*/ 6862210 h 16002000"/>
              <a:gd name="connsiteX364" fmla="*/ 9924097 w 16593472"/>
              <a:gd name="connsiteY364" fmla="*/ 6875475 h 16002000"/>
              <a:gd name="connsiteX365" fmla="*/ 9943046 w 16593472"/>
              <a:gd name="connsiteY365" fmla="*/ 6939902 h 16002000"/>
              <a:gd name="connsiteX366" fmla="*/ 9945888 w 16593472"/>
              <a:gd name="connsiteY366" fmla="*/ 6939902 h 16002000"/>
              <a:gd name="connsiteX367" fmla="*/ 9948731 w 16593472"/>
              <a:gd name="connsiteY367" fmla="*/ 6945587 h 16002000"/>
              <a:gd name="connsiteX368" fmla="*/ 9975259 w 16593472"/>
              <a:gd name="connsiteY368" fmla="*/ 6954114 h 16002000"/>
              <a:gd name="connsiteX369" fmla="*/ 9968627 w 16593472"/>
              <a:gd name="connsiteY369" fmla="*/ 6974958 h 16002000"/>
              <a:gd name="connsiteX370" fmla="*/ 9949678 w 16593472"/>
              <a:gd name="connsiteY370" fmla="*/ 6946534 h 16002000"/>
              <a:gd name="connsiteX371" fmla="*/ 9944940 w 16593472"/>
              <a:gd name="connsiteY371" fmla="*/ 6945587 h 16002000"/>
              <a:gd name="connsiteX372" fmla="*/ 9943046 w 16593472"/>
              <a:gd name="connsiteY372" fmla="*/ 6940849 h 16002000"/>
              <a:gd name="connsiteX373" fmla="*/ 9896620 w 16593472"/>
              <a:gd name="connsiteY373" fmla="*/ 6890634 h 16002000"/>
              <a:gd name="connsiteX374" fmla="*/ 9909885 w 16593472"/>
              <a:gd name="connsiteY374" fmla="*/ 6862210 h 16002000"/>
              <a:gd name="connsiteX375" fmla="*/ 2130294 w 16593472"/>
              <a:gd name="connsiteY375" fmla="*/ 6850841 h 16002000"/>
              <a:gd name="connsiteX376" fmla="*/ 2063972 w 16593472"/>
              <a:gd name="connsiteY376" fmla="*/ 6913373 h 16002000"/>
              <a:gd name="connsiteX377" fmla="*/ 2049760 w 16593472"/>
              <a:gd name="connsiteY377" fmla="*/ 6960746 h 16002000"/>
              <a:gd name="connsiteX378" fmla="*/ 2100923 w 16593472"/>
              <a:gd name="connsiteY378" fmla="*/ 6951271 h 16002000"/>
              <a:gd name="connsiteX379" fmla="*/ 2137873 w 16593472"/>
              <a:gd name="connsiteY379" fmla="*/ 6862210 h 16002000"/>
              <a:gd name="connsiteX380" fmla="*/ 2130294 w 16593472"/>
              <a:gd name="connsiteY380" fmla="*/ 6850841 h 16002000"/>
              <a:gd name="connsiteX381" fmla="*/ 1984385 w 16593472"/>
              <a:gd name="connsiteY381" fmla="*/ 6822417 h 16002000"/>
              <a:gd name="connsiteX382" fmla="*/ 1966383 w 16593472"/>
              <a:gd name="connsiteY382" fmla="*/ 6830944 h 16002000"/>
              <a:gd name="connsiteX383" fmla="*/ 1986280 w 16593472"/>
              <a:gd name="connsiteY383" fmla="*/ 6843261 h 16002000"/>
              <a:gd name="connsiteX384" fmla="*/ 1984385 w 16593472"/>
              <a:gd name="connsiteY384" fmla="*/ 6822417 h 16002000"/>
              <a:gd name="connsiteX385" fmla="*/ 3140286 w 16593472"/>
              <a:gd name="connsiteY385" fmla="*/ 6811047 h 16002000"/>
              <a:gd name="connsiteX386" fmla="*/ 3142181 w 16593472"/>
              <a:gd name="connsiteY386" fmla="*/ 6819575 h 16002000"/>
              <a:gd name="connsiteX387" fmla="*/ 3142181 w 16593472"/>
              <a:gd name="connsiteY387" fmla="*/ 6832839 h 16002000"/>
              <a:gd name="connsiteX388" fmla="*/ 3132706 w 16593472"/>
              <a:gd name="connsiteY388" fmla="*/ 6856525 h 16002000"/>
              <a:gd name="connsiteX389" fmla="*/ 3082491 w 16593472"/>
              <a:gd name="connsiteY389" fmla="*/ 6875475 h 16002000"/>
              <a:gd name="connsiteX390" fmla="*/ 3068279 w 16593472"/>
              <a:gd name="connsiteY390" fmla="*/ 6844208 h 16002000"/>
              <a:gd name="connsiteX391" fmla="*/ 3140286 w 16593472"/>
              <a:gd name="connsiteY391" fmla="*/ 6811047 h 16002000"/>
              <a:gd name="connsiteX392" fmla="*/ 3035118 w 16593472"/>
              <a:gd name="connsiteY392" fmla="*/ 6757990 h 16002000"/>
              <a:gd name="connsiteX393" fmla="*/ 3041750 w 16593472"/>
              <a:gd name="connsiteY393" fmla="*/ 6769359 h 16002000"/>
              <a:gd name="connsiteX394" fmla="*/ 3022801 w 16593472"/>
              <a:gd name="connsiteY394" fmla="*/ 6782624 h 16002000"/>
              <a:gd name="connsiteX395" fmla="*/ 3019011 w 16593472"/>
              <a:gd name="connsiteY395" fmla="*/ 6764622 h 16002000"/>
              <a:gd name="connsiteX396" fmla="*/ 14666368 w 16593472"/>
              <a:gd name="connsiteY396" fmla="*/ 6720565 h 16002000"/>
              <a:gd name="connsiteX397" fmla="*/ 14656657 w 16593472"/>
              <a:gd name="connsiteY397" fmla="*/ 6721986 h 16002000"/>
              <a:gd name="connsiteX398" fmla="*/ 14631075 w 16593472"/>
              <a:gd name="connsiteY398" fmla="*/ 6773149 h 16002000"/>
              <a:gd name="connsiteX399" fmla="*/ 14668973 w 16593472"/>
              <a:gd name="connsiteY399" fmla="*/ 6772202 h 16002000"/>
              <a:gd name="connsiteX400" fmla="*/ 14677501 w 16593472"/>
              <a:gd name="connsiteY400" fmla="*/ 6724829 h 16002000"/>
              <a:gd name="connsiteX401" fmla="*/ 14666368 w 16593472"/>
              <a:gd name="connsiteY401" fmla="*/ 6720565 h 16002000"/>
              <a:gd name="connsiteX402" fmla="*/ 14442294 w 16593472"/>
              <a:gd name="connsiteY402" fmla="*/ 6714407 h 16002000"/>
              <a:gd name="connsiteX403" fmla="*/ 14454848 w 16593472"/>
              <a:gd name="connsiteY403" fmla="*/ 6727671 h 16002000"/>
              <a:gd name="connsiteX404" fmla="*/ 14443479 w 16593472"/>
              <a:gd name="connsiteY404" fmla="*/ 6757990 h 16002000"/>
              <a:gd name="connsiteX405" fmla="*/ 14446320 w 16593472"/>
              <a:gd name="connsiteY405" fmla="*/ 6762727 h 16002000"/>
              <a:gd name="connsiteX406" fmla="*/ 14443479 w 16593472"/>
              <a:gd name="connsiteY406" fmla="*/ 6765569 h 16002000"/>
              <a:gd name="connsiteX407" fmla="*/ 14431161 w 16593472"/>
              <a:gd name="connsiteY407" fmla="*/ 6835682 h 16002000"/>
              <a:gd name="connsiteX408" fmla="*/ 14411265 w 16593472"/>
              <a:gd name="connsiteY408" fmla="*/ 6837576 h 16002000"/>
              <a:gd name="connsiteX409" fmla="*/ 14400843 w 16593472"/>
              <a:gd name="connsiteY409" fmla="*/ 6807258 h 16002000"/>
              <a:gd name="connsiteX410" fmla="*/ 14442532 w 16593472"/>
              <a:gd name="connsiteY410" fmla="*/ 6767464 h 16002000"/>
              <a:gd name="connsiteX411" fmla="*/ 14440636 w 16593472"/>
              <a:gd name="connsiteY411" fmla="*/ 6763674 h 16002000"/>
              <a:gd name="connsiteX412" fmla="*/ 14443479 w 16593472"/>
              <a:gd name="connsiteY412" fmla="*/ 6758937 h 16002000"/>
              <a:gd name="connsiteX413" fmla="*/ 14431161 w 16593472"/>
              <a:gd name="connsiteY413" fmla="*/ 6723881 h 16002000"/>
              <a:gd name="connsiteX414" fmla="*/ 14442294 w 16593472"/>
              <a:gd name="connsiteY414" fmla="*/ 6714407 h 16002000"/>
              <a:gd name="connsiteX415" fmla="*/ 14654762 w 16593472"/>
              <a:gd name="connsiteY415" fmla="*/ 6620608 h 16002000"/>
              <a:gd name="connsiteX416" fmla="*/ 14628233 w 16593472"/>
              <a:gd name="connsiteY416" fmla="*/ 6621555 h 16002000"/>
              <a:gd name="connsiteX417" fmla="*/ 14632971 w 16593472"/>
              <a:gd name="connsiteY417" fmla="*/ 6637662 h 16002000"/>
              <a:gd name="connsiteX418" fmla="*/ 14653814 w 16593472"/>
              <a:gd name="connsiteY418" fmla="*/ 6640505 h 16002000"/>
              <a:gd name="connsiteX419" fmla="*/ 14654762 w 16593472"/>
              <a:gd name="connsiteY419" fmla="*/ 6620608 h 16002000"/>
              <a:gd name="connsiteX420" fmla="*/ 10809971 w 16593472"/>
              <a:gd name="connsiteY420" fmla="*/ 6615871 h 16002000"/>
              <a:gd name="connsiteX421" fmla="*/ 10826078 w 16593472"/>
              <a:gd name="connsiteY421" fmla="*/ 6626293 h 16002000"/>
              <a:gd name="connsiteX422" fmla="*/ 10838395 w 16593472"/>
              <a:gd name="connsiteY422" fmla="*/ 6638610 h 16002000"/>
              <a:gd name="connsiteX423" fmla="*/ 10844080 w 16593472"/>
              <a:gd name="connsiteY423" fmla="*/ 6683140 h 16002000"/>
              <a:gd name="connsiteX424" fmla="*/ 10815656 w 16593472"/>
              <a:gd name="connsiteY424" fmla="*/ 6661349 h 16002000"/>
              <a:gd name="connsiteX425" fmla="*/ 10810919 w 16593472"/>
              <a:gd name="connsiteY425" fmla="*/ 6621555 h 16002000"/>
              <a:gd name="connsiteX426" fmla="*/ 3122284 w 16593472"/>
              <a:gd name="connsiteY426" fmla="*/ 6609239 h 16002000"/>
              <a:gd name="connsiteX427" fmla="*/ 3124179 w 16593472"/>
              <a:gd name="connsiteY427" fmla="*/ 6610186 h 16002000"/>
              <a:gd name="connsiteX428" fmla="*/ 3123232 w 16593472"/>
              <a:gd name="connsiteY428" fmla="*/ 6612081 h 16002000"/>
              <a:gd name="connsiteX429" fmla="*/ 3167762 w 16593472"/>
              <a:gd name="connsiteY429" fmla="*/ 6634820 h 16002000"/>
              <a:gd name="connsiteX430" fmla="*/ 3172499 w 16593472"/>
              <a:gd name="connsiteY430" fmla="*/ 6655664 h 16002000"/>
              <a:gd name="connsiteX431" fmla="*/ 3144076 w 16593472"/>
              <a:gd name="connsiteY431" fmla="*/ 6674614 h 16002000"/>
              <a:gd name="connsiteX432" fmla="*/ 3124179 w 16593472"/>
              <a:gd name="connsiteY432" fmla="*/ 6613029 h 16002000"/>
              <a:gd name="connsiteX433" fmla="*/ 3122284 w 16593472"/>
              <a:gd name="connsiteY433" fmla="*/ 6612081 h 16002000"/>
              <a:gd name="connsiteX434" fmla="*/ 14860361 w 16593472"/>
              <a:gd name="connsiteY434" fmla="*/ 6476594 h 16002000"/>
              <a:gd name="connsiteX435" fmla="*/ 14859414 w 16593472"/>
              <a:gd name="connsiteY435" fmla="*/ 6498386 h 16002000"/>
              <a:gd name="connsiteX436" fmla="*/ 14882152 w 16593472"/>
              <a:gd name="connsiteY436" fmla="*/ 6500281 h 16002000"/>
              <a:gd name="connsiteX437" fmla="*/ 14884048 w 16593472"/>
              <a:gd name="connsiteY437" fmla="*/ 6478489 h 16002000"/>
              <a:gd name="connsiteX438" fmla="*/ 14860361 w 16593472"/>
              <a:gd name="connsiteY438" fmla="*/ 6476594 h 16002000"/>
              <a:gd name="connsiteX439" fmla="*/ 15012902 w 16593472"/>
              <a:gd name="connsiteY439" fmla="*/ 6430168 h 16002000"/>
              <a:gd name="connsiteX440" fmla="*/ 14973109 w 16593472"/>
              <a:gd name="connsiteY440" fmla="*/ 6437749 h 16002000"/>
              <a:gd name="connsiteX441" fmla="*/ 14959844 w 16593472"/>
              <a:gd name="connsiteY441" fmla="*/ 6475647 h 16002000"/>
              <a:gd name="connsiteX442" fmla="*/ 14998690 w 16593472"/>
              <a:gd name="connsiteY442" fmla="*/ 6469015 h 16002000"/>
              <a:gd name="connsiteX443" fmla="*/ 15012902 w 16593472"/>
              <a:gd name="connsiteY443" fmla="*/ 6430168 h 16002000"/>
              <a:gd name="connsiteX444" fmla="*/ 2574652 w 16593472"/>
              <a:gd name="connsiteY444" fmla="*/ 6368584 h 16002000"/>
              <a:gd name="connsiteX445" fmla="*/ 2587917 w 16593472"/>
              <a:gd name="connsiteY445" fmla="*/ 6386586 h 16002000"/>
              <a:gd name="connsiteX446" fmla="*/ 2572757 w 16593472"/>
              <a:gd name="connsiteY446" fmla="*/ 6393218 h 16002000"/>
              <a:gd name="connsiteX447" fmla="*/ 2567073 w 16593472"/>
              <a:gd name="connsiteY447" fmla="*/ 6381848 h 16002000"/>
              <a:gd name="connsiteX448" fmla="*/ 2726246 w 16593472"/>
              <a:gd name="connsiteY448" fmla="*/ 6319316 h 16002000"/>
              <a:gd name="connsiteX449" fmla="*/ 2729088 w 16593472"/>
              <a:gd name="connsiteY449" fmla="*/ 6341108 h 16002000"/>
              <a:gd name="connsiteX450" fmla="*/ 2747090 w 16593472"/>
              <a:gd name="connsiteY450" fmla="*/ 6433011 h 16002000"/>
              <a:gd name="connsiteX451" fmla="*/ 2811517 w 16593472"/>
              <a:gd name="connsiteY451" fmla="*/ 6460487 h 16002000"/>
              <a:gd name="connsiteX452" fmla="*/ 2903421 w 16593472"/>
              <a:gd name="connsiteY452" fmla="*/ 6454803 h 16002000"/>
              <a:gd name="connsiteX453" fmla="*/ 3124179 w 16593472"/>
              <a:gd name="connsiteY453" fmla="*/ 6569445 h 16002000"/>
              <a:gd name="connsiteX454" fmla="*/ 3122284 w 16593472"/>
              <a:gd name="connsiteY454" fmla="*/ 6609239 h 16002000"/>
              <a:gd name="connsiteX455" fmla="*/ 3075858 w 16593472"/>
              <a:gd name="connsiteY455" fmla="*/ 6587447 h 16002000"/>
              <a:gd name="connsiteX456" fmla="*/ 2930897 w 16593472"/>
              <a:gd name="connsiteY456" fmla="*/ 6583657 h 16002000"/>
              <a:gd name="connsiteX457" fmla="*/ 2819097 w 16593472"/>
              <a:gd name="connsiteY457" fmla="*/ 6526809 h 16002000"/>
              <a:gd name="connsiteX458" fmla="*/ 2690242 w 16593472"/>
              <a:gd name="connsiteY458" fmla="*/ 6465225 h 16002000"/>
              <a:gd name="connsiteX459" fmla="*/ 2708244 w 16593472"/>
              <a:gd name="connsiteY459" fmla="*/ 6330685 h 16002000"/>
              <a:gd name="connsiteX460" fmla="*/ 2726246 w 16593472"/>
              <a:gd name="connsiteY460" fmla="*/ 6319316 h 16002000"/>
              <a:gd name="connsiteX461" fmla="*/ 14723927 w 16593472"/>
              <a:gd name="connsiteY461" fmla="*/ 6298472 h 16002000"/>
              <a:gd name="connsiteX462" fmla="*/ 14722979 w 16593472"/>
              <a:gd name="connsiteY462" fmla="*/ 6301314 h 16002000"/>
              <a:gd name="connsiteX463" fmla="*/ 14725821 w 16593472"/>
              <a:gd name="connsiteY463" fmla="*/ 6307946 h 16002000"/>
              <a:gd name="connsiteX464" fmla="*/ 14728664 w 16593472"/>
              <a:gd name="connsiteY464" fmla="*/ 6347740 h 16002000"/>
              <a:gd name="connsiteX465" fmla="*/ 14739086 w 16593472"/>
              <a:gd name="connsiteY465" fmla="*/ 6340160 h 16002000"/>
              <a:gd name="connsiteX466" fmla="*/ 14725821 w 16593472"/>
              <a:gd name="connsiteY466" fmla="*/ 6307946 h 16002000"/>
              <a:gd name="connsiteX467" fmla="*/ 14730558 w 16593472"/>
              <a:gd name="connsiteY467" fmla="*/ 6302261 h 16002000"/>
              <a:gd name="connsiteX468" fmla="*/ 14723927 w 16593472"/>
              <a:gd name="connsiteY468" fmla="*/ 6298472 h 16002000"/>
              <a:gd name="connsiteX469" fmla="*/ 14946461 w 16593472"/>
              <a:gd name="connsiteY469" fmla="*/ 6252876 h 16002000"/>
              <a:gd name="connsiteX470" fmla="*/ 14937105 w 16593472"/>
              <a:gd name="connsiteY470" fmla="*/ 6253941 h 16002000"/>
              <a:gd name="connsiteX471" fmla="*/ 14915313 w 16593472"/>
              <a:gd name="connsiteY471" fmla="*/ 6306051 h 16002000"/>
              <a:gd name="connsiteX472" fmla="*/ 14954160 w 16593472"/>
              <a:gd name="connsiteY472" fmla="*/ 6302261 h 16002000"/>
              <a:gd name="connsiteX473" fmla="*/ 14957949 w 16593472"/>
              <a:gd name="connsiteY473" fmla="*/ 6256783 h 16002000"/>
              <a:gd name="connsiteX474" fmla="*/ 14946461 w 16593472"/>
              <a:gd name="connsiteY474" fmla="*/ 6252876 h 16002000"/>
              <a:gd name="connsiteX475" fmla="*/ 14818673 w 16593472"/>
              <a:gd name="connsiteY475" fmla="*/ 6212253 h 16002000"/>
              <a:gd name="connsiteX476" fmla="*/ 14818673 w 16593472"/>
              <a:gd name="connsiteY476" fmla="*/ 6214148 h 16002000"/>
              <a:gd name="connsiteX477" fmla="*/ 14820567 w 16593472"/>
              <a:gd name="connsiteY477" fmla="*/ 6217938 h 16002000"/>
              <a:gd name="connsiteX478" fmla="*/ 14811092 w 16593472"/>
              <a:gd name="connsiteY478" fmla="*/ 6248257 h 16002000"/>
              <a:gd name="connsiteX479" fmla="*/ 14834779 w 16593472"/>
              <a:gd name="connsiteY479" fmla="*/ 6251099 h 16002000"/>
              <a:gd name="connsiteX480" fmla="*/ 14820567 w 16593472"/>
              <a:gd name="connsiteY480" fmla="*/ 6217938 h 16002000"/>
              <a:gd name="connsiteX481" fmla="*/ 14822463 w 16593472"/>
              <a:gd name="connsiteY481" fmla="*/ 6214148 h 16002000"/>
              <a:gd name="connsiteX482" fmla="*/ 14818673 w 16593472"/>
              <a:gd name="connsiteY482" fmla="*/ 6212253 h 16002000"/>
              <a:gd name="connsiteX483" fmla="*/ 15156915 w 16593472"/>
              <a:gd name="connsiteY483" fmla="*/ 6139299 h 16002000"/>
              <a:gd name="connsiteX484" fmla="*/ 15097226 w 16593472"/>
              <a:gd name="connsiteY484" fmla="*/ 6159195 h 16002000"/>
              <a:gd name="connsiteX485" fmla="*/ 15074487 w 16593472"/>
              <a:gd name="connsiteY485" fmla="*/ 6218885 h 16002000"/>
              <a:gd name="connsiteX486" fmla="*/ 15142703 w 16593472"/>
              <a:gd name="connsiteY486" fmla="*/ 6232150 h 16002000"/>
              <a:gd name="connsiteX487" fmla="*/ 15166390 w 16593472"/>
              <a:gd name="connsiteY487" fmla="*/ 6208463 h 16002000"/>
              <a:gd name="connsiteX488" fmla="*/ 15156915 w 16593472"/>
              <a:gd name="connsiteY488" fmla="*/ 6139299 h 16002000"/>
              <a:gd name="connsiteX489" fmla="*/ 15232712 w 16593472"/>
              <a:gd name="connsiteY489" fmla="*/ 6024656 h 16002000"/>
              <a:gd name="connsiteX490" fmla="*/ 15240292 w 16593472"/>
              <a:gd name="connsiteY490" fmla="*/ 6024656 h 16002000"/>
              <a:gd name="connsiteX491" fmla="*/ 15236502 w 16593472"/>
              <a:gd name="connsiteY491" fmla="*/ 6030341 h 16002000"/>
              <a:gd name="connsiteX492" fmla="*/ 15251661 w 16593472"/>
              <a:gd name="connsiteY492" fmla="*/ 6062554 h 16002000"/>
              <a:gd name="connsiteX493" fmla="*/ 15240292 w 16593472"/>
              <a:gd name="connsiteY493" fmla="*/ 6072029 h 16002000"/>
              <a:gd name="connsiteX494" fmla="*/ 15235555 w 16593472"/>
              <a:gd name="connsiteY494" fmla="*/ 6031288 h 16002000"/>
              <a:gd name="connsiteX495" fmla="*/ 15232712 w 16593472"/>
              <a:gd name="connsiteY495" fmla="*/ 6024656 h 16002000"/>
              <a:gd name="connsiteX496" fmla="*/ 15089054 w 16593472"/>
              <a:gd name="connsiteY496" fmla="*/ 5966861 h 16002000"/>
              <a:gd name="connsiteX497" fmla="*/ 15085856 w 16593472"/>
              <a:gd name="connsiteY497" fmla="*/ 5980125 h 16002000"/>
              <a:gd name="connsiteX498" fmla="*/ 15096279 w 16593472"/>
              <a:gd name="connsiteY498" fmla="*/ 5991495 h 16002000"/>
              <a:gd name="connsiteX499" fmla="*/ 15109542 w 16593472"/>
              <a:gd name="connsiteY499" fmla="*/ 5988652 h 16002000"/>
              <a:gd name="connsiteX500" fmla="*/ 15108595 w 16593472"/>
              <a:gd name="connsiteY500" fmla="*/ 5970650 h 16002000"/>
              <a:gd name="connsiteX501" fmla="*/ 15089054 w 16593472"/>
              <a:gd name="connsiteY501" fmla="*/ 5966861 h 16002000"/>
              <a:gd name="connsiteX502" fmla="*/ 15195762 w 16593472"/>
              <a:gd name="connsiteY502" fmla="*/ 5850323 h 16002000"/>
              <a:gd name="connsiteX503" fmla="*/ 15177760 w 16593472"/>
              <a:gd name="connsiteY503" fmla="*/ 5883485 h 16002000"/>
              <a:gd name="connsiteX504" fmla="*/ 15216606 w 16593472"/>
              <a:gd name="connsiteY504" fmla="*/ 5944122 h 16002000"/>
              <a:gd name="connsiteX505" fmla="*/ 15233660 w 16593472"/>
              <a:gd name="connsiteY505" fmla="*/ 6021814 h 16002000"/>
              <a:gd name="connsiteX506" fmla="*/ 15162601 w 16593472"/>
              <a:gd name="connsiteY506" fmla="*/ 6030341 h 16002000"/>
              <a:gd name="connsiteX507" fmla="*/ 15181550 w 16593472"/>
              <a:gd name="connsiteY507" fmla="*/ 6092873 h 16002000"/>
              <a:gd name="connsiteX508" fmla="*/ 15312299 w 16593472"/>
              <a:gd name="connsiteY508" fmla="*/ 6093820 h 16002000"/>
              <a:gd name="connsiteX509" fmla="*/ 15323669 w 16593472"/>
              <a:gd name="connsiteY509" fmla="*/ 6028446 h 16002000"/>
              <a:gd name="connsiteX510" fmla="*/ 15364409 w 16593472"/>
              <a:gd name="connsiteY510" fmla="*/ 5985810 h 16002000"/>
              <a:gd name="connsiteX511" fmla="*/ 15371989 w 16593472"/>
              <a:gd name="connsiteY511" fmla="*/ 5915698 h 16002000"/>
              <a:gd name="connsiteX512" fmla="*/ 15195762 w 16593472"/>
              <a:gd name="connsiteY512" fmla="*/ 5850323 h 16002000"/>
              <a:gd name="connsiteX513" fmla="*/ 15507475 w 16593472"/>
              <a:gd name="connsiteY513" fmla="*/ 5706310 h 16002000"/>
              <a:gd name="connsiteX514" fmla="*/ 15483789 w 16593472"/>
              <a:gd name="connsiteY514" fmla="*/ 5708204 h 16002000"/>
              <a:gd name="connsiteX515" fmla="*/ 15490422 w 16593472"/>
              <a:gd name="connsiteY515" fmla="*/ 5722416 h 16002000"/>
              <a:gd name="connsiteX516" fmla="*/ 15510318 w 16593472"/>
              <a:gd name="connsiteY516" fmla="*/ 5725259 h 16002000"/>
              <a:gd name="connsiteX517" fmla="*/ 15296547 w 16593472"/>
              <a:gd name="connsiteY517" fmla="*/ 5519305 h 16002000"/>
              <a:gd name="connsiteX518" fmla="*/ 15288612 w 16593472"/>
              <a:gd name="connsiteY518" fmla="*/ 5519660 h 16002000"/>
              <a:gd name="connsiteX519" fmla="*/ 15308509 w 16593472"/>
              <a:gd name="connsiteY519" fmla="*/ 5548084 h 16002000"/>
              <a:gd name="connsiteX520" fmla="*/ 15317983 w 16593472"/>
              <a:gd name="connsiteY520" fmla="*/ 5538609 h 16002000"/>
              <a:gd name="connsiteX521" fmla="*/ 15309457 w 16593472"/>
              <a:gd name="connsiteY521" fmla="*/ 5522502 h 16002000"/>
              <a:gd name="connsiteX522" fmla="*/ 15296547 w 16593472"/>
              <a:gd name="connsiteY522" fmla="*/ 5519305 h 16002000"/>
              <a:gd name="connsiteX523" fmla="*/ 15131334 w 16593472"/>
              <a:gd name="connsiteY523" fmla="*/ 5315009 h 16002000"/>
              <a:gd name="connsiteX524" fmla="*/ 15170180 w 16593472"/>
              <a:gd name="connsiteY524" fmla="*/ 5330168 h 16002000"/>
              <a:gd name="connsiteX525" fmla="*/ 15169233 w 16593472"/>
              <a:gd name="connsiteY525" fmla="*/ 5330168 h 16002000"/>
              <a:gd name="connsiteX526" fmla="*/ 15134177 w 16593472"/>
              <a:gd name="connsiteY526" fmla="*/ 5339643 h 16002000"/>
              <a:gd name="connsiteX527" fmla="*/ 15131334 w 16593472"/>
              <a:gd name="connsiteY527" fmla="*/ 5315009 h 16002000"/>
              <a:gd name="connsiteX528" fmla="*/ 15224659 w 16593472"/>
              <a:gd name="connsiteY528" fmla="*/ 5289428 h 16002000"/>
              <a:gd name="connsiteX529" fmla="*/ 15233660 w 16593472"/>
              <a:gd name="connsiteY529" fmla="*/ 5291322 h 16002000"/>
              <a:gd name="connsiteX530" fmla="*/ 15240292 w 16593472"/>
              <a:gd name="connsiteY530" fmla="*/ 5327326 h 16002000"/>
              <a:gd name="connsiteX531" fmla="*/ 15170180 w 16593472"/>
              <a:gd name="connsiteY531" fmla="*/ 5330168 h 16002000"/>
              <a:gd name="connsiteX532" fmla="*/ 15171127 w 16593472"/>
              <a:gd name="connsiteY532" fmla="*/ 5330168 h 16002000"/>
              <a:gd name="connsiteX533" fmla="*/ 15212816 w 16593472"/>
              <a:gd name="connsiteY533" fmla="*/ 5290375 h 16002000"/>
              <a:gd name="connsiteX534" fmla="*/ 15224659 w 16593472"/>
              <a:gd name="connsiteY534" fmla="*/ 5289428 h 16002000"/>
              <a:gd name="connsiteX535" fmla="*/ 2146401 w 16593472"/>
              <a:gd name="connsiteY535" fmla="*/ 5183312 h 16002000"/>
              <a:gd name="connsiteX536" fmla="*/ 2114187 w 16593472"/>
              <a:gd name="connsiteY536" fmla="*/ 5206998 h 16002000"/>
              <a:gd name="connsiteX537" fmla="*/ 2103765 w 16593472"/>
              <a:gd name="connsiteY537" fmla="*/ 5247739 h 16002000"/>
              <a:gd name="connsiteX538" fmla="*/ 2129346 w 16593472"/>
              <a:gd name="connsiteY538" fmla="*/ 5241107 h 16002000"/>
              <a:gd name="connsiteX539" fmla="*/ 2146401 w 16593472"/>
              <a:gd name="connsiteY539" fmla="*/ 5183312 h 16002000"/>
              <a:gd name="connsiteX540" fmla="*/ 5156480 w 16593472"/>
              <a:gd name="connsiteY540" fmla="*/ 5107515 h 16002000"/>
              <a:gd name="connsiteX541" fmla="*/ 5161217 w 16593472"/>
              <a:gd name="connsiteY541" fmla="*/ 5107515 h 16002000"/>
              <a:gd name="connsiteX542" fmla="*/ 5157427 w 16593472"/>
              <a:gd name="connsiteY542" fmla="*/ 5113200 h 16002000"/>
              <a:gd name="connsiteX543" fmla="*/ 3090070 w 16593472"/>
              <a:gd name="connsiteY543" fmla="*/ 5083828 h 16002000"/>
              <a:gd name="connsiteX544" fmla="*/ 3094808 w 16593472"/>
              <a:gd name="connsiteY544" fmla="*/ 5084776 h 16002000"/>
              <a:gd name="connsiteX545" fmla="*/ 3091018 w 16593472"/>
              <a:gd name="connsiteY545" fmla="*/ 5088566 h 16002000"/>
              <a:gd name="connsiteX546" fmla="*/ 5179219 w 16593472"/>
              <a:gd name="connsiteY546" fmla="*/ 5078144 h 16002000"/>
              <a:gd name="connsiteX547" fmla="*/ 5187746 w 16593472"/>
              <a:gd name="connsiteY547" fmla="*/ 5082881 h 16002000"/>
              <a:gd name="connsiteX548" fmla="*/ 5161217 w 16593472"/>
              <a:gd name="connsiteY548" fmla="*/ 5107515 h 16002000"/>
              <a:gd name="connsiteX549" fmla="*/ 5179219 w 16593472"/>
              <a:gd name="connsiteY549" fmla="*/ 5078144 h 16002000"/>
              <a:gd name="connsiteX550" fmla="*/ 13001445 w 16593472"/>
              <a:gd name="connsiteY550" fmla="*/ 5067721 h 16002000"/>
              <a:gd name="connsiteX551" fmla="*/ 12978707 w 16593472"/>
              <a:gd name="connsiteY551" fmla="*/ 5114147 h 16002000"/>
              <a:gd name="connsiteX552" fmla="*/ 12949334 w 16593472"/>
              <a:gd name="connsiteY552" fmla="*/ 5131201 h 16002000"/>
              <a:gd name="connsiteX553" fmla="*/ 12928491 w 16593472"/>
              <a:gd name="connsiteY553" fmla="*/ 5127412 h 16002000"/>
              <a:gd name="connsiteX554" fmla="*/ 12929438 w 16593472"/>
              <a:gd name="connsiteY554" fmla="*/ 5106567 h 16002000"/>
              <a:gd name="connsiteX555" fmla="*/ 12955020 w 16593472"/>
              <a:gd name="connsiteY555" fmla="*/ 5073406 h 16002000"/>
              <a:gd name="connsiteX556" fmla="*/ 13001445 w 16593472"/>
              <a:gd name="connsiteY556" fmla="*/ 5067721 h 16002000"/>
              <a:gd name="connsiteX557" fmla="*/ 15544426 w 16593472"/>
              <a:gd name="connsiteY557" fmla="*/ 5060142 h 16002000"/>
              <a:gd name="connsiteX558" fmla="*/ 15488526 w 16593472"/>
              <a:gd name="connsiteY558" fmla="*/ 5075301 h 16002000"/>
              <a:gd name="connsiteX559" fmla="*/ 15487579 w 16593472"/>
              <a:gd name="connsiteY559" fmla="*/ 5150151 h 16002000"/>
              <a:gd name="connsiteX560" fmla="*/ 15518845 w 16593472"/>
              <a:gd name="connsiteY560" fmla="*/ 5163415 h 16002000"/>
              <a:gd name="connsiteX561" fmla="*/ 15544426 w 16593472"/>
              <a:gd name="connsiteY561" fmla="*/ 5060142 h 16002000"/>
              <a:gd name="connsiteX562" fmla="*/ 3118494 w 16593472"/>
              <a:gd name="connsiteY562" fmla="*/ 5058247 h 16002000"/>
              <a:gd name="connsiteX563" fmla="*/ 3127021 w 16593472"/>
              <a:gd name="connsiteY563" fmla="*/ 5064879 h 16002000"/>
              <a:gd name="connsiteX564" fmla="*/ 3094808 w 16593472"/>
              <a:gd name="connsiteY564" fmla="*/ 5084776 h 16002000"/>
              <a:gd name="connsiteX565" fmla="*/ 3118494 w 16593472"/>
              <a:gd name="connsiteY565" fmla="*/ 5058247 h 16002000"/>
              <a:gd name="connsiteX566" fmla="*/ 15544426 w 16593472"/>
              <a:gd name="connsiteY566" fmla="*/ 5052562 h 16002000"/>
              <a:gd name="connsiteX567" fmla="*/ 15542532 w 16593472"/>
              <a:gd name="connsiteY567" fmla="*/ 5058247 h 16002000"/>
              <a:gd name="connsiteX568" fmla="*/ 15543479 w 16593472"/>
              <a:gd name="connsiteY568" fmla="*/ 5059194 h 16002000"/>
              <a:gd name="connsiteX569" fmla="*/ 15549164 w 16593472"/>
              <a:gd name="connsiteY569" fmla="*/ 5058247 h 16002000"/>
              <a:gd name="connsiteX570" fmla="*/ 15544426 w 16593472"/>
              <a:gd name="connsiteY570" fmla="*/ 5052562 h 16002000"/>
              <a:gd name="connsiteX571" fmla="*/ 15534952 w 16593472"/>
              <a:gd name="connsiteY571" fmla="*/ 5011704 h 16002000"/>
              <a:gd name="connsiteX572" fmla="*/ 15526424 w 16593472"/>
              <a:gd name="connsiteY572" fmla="*/ 5023191 h 16002000"/>
              <a:gd name="connsiteX573" fmla="*/ 15545374 w 16593472"/>
              <a:gd name="connsiteY573" fmla="*/ 5052562 h 16002000"/>
              <a:gd name="connsiteX574" fmla="*/ 15549164 w 16593472"/>
              <a:gd name="connsiteY574" fmla="*/ 5022243 h 16002000"/>
              <a:gd name="connsiteX575" fmla="*/ 15534952 w 16593472"/>
              <a:gd name="connsiteY575" fmla="*/ 5011704 h 16002000"/>
              <a:gd name="connsiteX576" fmla="*/ 2024327 w 16593472"/>
              <a:gd name="connsiteY576" fmla="*/ 4994220 h 16002000"/>
              <a:gd name="connsiteX577" fmla="*/ 1973963 w 16593472"/>
              <a:gd name="connsiteY577" fmla="*/ 5036455 h 16002000"/>
              <a:gd name="connsiteX578" fmla="*/ 1928485 w 16593472"/>
              <a:gd name="connsiteY578" fmla="*/ 5197523 h 16002000"/>
              <a:gd name="connsiteX579" fmla="*/ 1948382 w 16593472"/>
              <a:gd name="connsiteY579" fmla="*/ 5212683 h 16002000"/>
              <a:gd name="connsiteX580" fmla="*/ 2061129 w 16593472"/>
              <a:gd name="connsiteY580" fmla="*/ 5181417 h 16002000"/>
              <a:gd name="connsiteX581" fmla="*/ 2087658 w 16593472"/>
              <a:gd name="connsiteY581" fmla="*/ 5137834 h 16002000"/>
              <a:gd name="connsiteX582" fmla="*/ 2107555 w 16593472"/>
              <a:gd name="connsiteY582" fmla="*/ 5065827 h 16002000"/>
              <a:gd name="connsiteX583" fmla="*/ 2084816 w 16593472"/>
              <a:gd name="connsiteY583" fmla="*/ 5021296 h 16002000"/>
              <a:gd name="connsiteX584" fmla="*/ 2041233 w 16593472"/>
              <a:gd name="connsiteY584" fmla="*/ 4996662 h 16002000"/>
              <a:gd name="connsiteX585" fmla="*/ 2024327 w 16593472"/>
              <a:gd name="connsiteY585" fmla="*/ 4994220 h 16002000"/>
              <a:gd name="connsiteX586" fmla="*/ 1960698 w 16593472"/>
              <a:gd name="connsiteY586" fmla="*/ 4961606 h 16002000"/>
              <a:gd name="connsiteX587" fmla="*/ 1944592 w 16593472"/>
              <a:gd name="connsiteY587" fmla="*/ 4968238 h 16002000"/>
              <a:gd name="connsiteX588" fmla="*/ 1908588 w 16593472"/>
              <a:gd name="connsiteY588" fmla="*/ 5015611 h 16002000"/>
              <a:gd name="connsiteX589" fmla="*/ 1877322 w 16593472"/>
              <a:gd name="connsiteY589" fmla="*/ 5074354 h 16002000"/>
              <a:gd name="connsiteX590" fmla="*/ 1866900 w 16593472"/>
              <a:gd name="connsiteY590" fmla="*/ 5119832 h 16002000"/>
              <a:gd name="connsiteX591" fmla="*/ 1900061 w 16593472"/>
              <a:gd name="connsiteY591" fmla="*/ 5095198 h 16002000"/>
              <a:gd name="connsiteX592" fmla="*/ 1961646 w 16593472"/>
              <a:gd name="connsiteY592" fmla="*/ 4983398 h 16002000"/>
              <a:gd name="connsiteX593" fmla="*/ 1960698 w 16593472"/>
              <a:gd name="connsiteY593" fmla="*/ 4961606 h 16002000"/>
              <a:gd name="connsiteX594" fmla="*/ 15772764 w 16593472"/>
              <a:gd name="connsiteY594" fmla="*/ 4828014 h 16002000"/>
              <a:gd name="connsiteX595" fmla="*/ 15748130 w 16593472"/>
              <a:gd name="connsiteY595" fmla="*/ 4832752 h 16002000"/>
              <a:gd name="connsiteX596" fmla="*/ 15756658 w 16593472"/>
              <a:gd name="connsiteY596" fmla="*/ 4847911 h 16002000"/>
              <a:gd name="connsiteX597" fmla="*/ 15777501 w 16593472"/>
              <a:gd name="connsiteY597" fmla="*/ 4848858 h 16002000"/>
              <a:gd name="connsiteX598" fmla="*/ 15609565 w 16593472"/>
              <a:gd name="connsiteY598" fmla="*/ 4755889 h 16002000"/>
              <a:gd name="connsiteX599" fmla="*/ 15598432 w 16593472"/>
              <a:gd name="connsiteY599" fmla="*/ 4759797 h 16002000"/>
              <a:gd name="connsiteX600" fmla="*/ 15598432 w 16593472"/>
              <a:gd name="connsiteY600" fmla="*/ 4878229 h 16002000"/>
              <a:gd name="connsiteX601" fmla="*/ 15620223 w 16593472"/>
              <a:gd name="connsiteY601" fmla="*/ 4876335 h 16002000"/>
              <a:gd name="connsiteX602" fmla="*/ 15639172 w 16593472"/>
              <a:gd name="connsiteY602" fmla="*/ 4819487 h 16002000"/>
              <a:gd name="connsiteX603" fmla="*/ 15619276 w 16593472"/>
              <a:gd name="connsiteY603" fmla="*/ 4756955 h 16002000"/>
              <a:gd name="connsiteX604" fmla="*/ 15609565 w 16593472"/>
              <a:gd name="connsiteY604" fmla="*/ 4755889 h 16002000"/>
              <a:gd name="connsiteX605" fmla="*/ 13256786 w 16593472"/>
              <a:gd name="connsiteY605" fmla="*/ 4686488 h 16002000"/>
              <a:gd name="connsiteX606" fmla="*/ 13278104 w 16593472"/>
              <a:gd name="connsiteY606" fmla="*/ 4696317 h 16002000"/>
              <a:gd name="connsiteX607" fmla="*/ 13296105 w 16593472"/>
              <a:gd name="connsiteY607" fmla="*/ 4769272 h 16002000"/>
              <a:gd name="connsiteX608" fmla="*/ 13279051 w 16593472"/>
              <a:gd name="connsiteY608" fmla="*/ 4773062 h 16002000"/>
              <a:gd name="connsiteX609" fmla="*/ 13253470 w 16593472"/>
              <a:gd name="connsiteY609" fmla="*/ 4741795 h 16002000"/>
              <a:gd name="connsiteX610" fmla="*/ 13249680 w 16593472"/>
              <a:gd name="connsiteY610" fmla="*/ 4700107 h 16002000"/>
              <a:gd name="connsiteX611" fmla="*/ 13256786 w 16593472"/>
              <a:gd name="connsiteY611" fmla="*/ 4686488 h 16002000"/>
              <a:gd name="connsiteX612" fmla="*/ 15636331 w 16593472"/>
              <a:gd name="connsiteY612" fmla="*/ 4538091 h 16002000"/>
              <a:gd name="connsiteX613" fmla="*/ 15624013 w 16593472"/>
              <a:gd name="connsiteY613" fmla="*/ 4553251 h 16002000"/>
              <a:gd name="connsiteX614" fmla="*/ 15628751 w 16593472"/>
              <a:gd name="connsiteY614" fmla="*/ 4587360 h 16002000"/>
              <a:gd name="connsiteX615" fmla="*/ 15806873 w 16593472"/>
              <a:gd name="connsiteY615" fmla="*/ 4733268 h 16002000"/>
              <a:gd name="connsiteX616" fmla="*/ 15849509 w 16593472"/>
              <a:gd name="connsiteY616" fmla="*/ 4750322 h 16002000"/>
              <a:gd name="connsiteX617" fmla="*/ 15850456 w 16593472"/>
              <a:gd name="connsiteY617" fmla="*/ 4729478 h 16002000"/>
              <a:gd name="connsiteX618" fmla="*/ 15797399 w 16593472"/>
              <a:gd name="connsiteY618" fmla="*/ 4625258 h 16002000"/>
              <a:gd name="connsiteX619" fmla="*/ 15746236 w 16593472"/>
              <a:gd name="connsiteY619" fmla="*/ 4559883 h 16002000"/>
              <a:gd name="connsiteX620" fmla="*/ 15636331 w 16593472"/>
              <a:gd name="connsiteY620" fmla="*/ 4538091 h 16002000"/>
              <a:gd name="connsiteX621" fmla="*/ 15846074 w 16593472"/>
              <a:gd name="connsiteY621" fmla="*/ 4529683 h 16002000"/>
              <a:gd name="connsiteX622" fmla="*/ 15838139 w 16593472"/>
              <a:gd name="connsiteY622" fmla="*/ 4530512 h 16002000"/>
              <a:gd name="connsiteX623" fmla="*/ 15860878 w 16593472"/>
              <a:gd name="connsiteY623" fmla="*/ 4556093 h 16002000"/>
              <a:gd name="connsiteX624" fmla="*/ 15868458 w 16593472"/>
              <a:gd name="connsiteY624" fmla="*/ 4546619 h 16002000"/>
              <a:gd name="connsiteX625" fmla="*/ 15858984 w 16593472"/>
              <a:gd name="connsiteY625" fmla="*/ 4532407 h 16002000"/>
              <a:gd name="connsiteX626" fmla="*/ 15846074 w 16593472"/>
              <a:gd name="connsiteY626" fmla="*/ 4529683 h 16002000"/>
              <a:gd name="connsiteX627" fmla="*/ 13406958 w 16593472"/>
              <a:gd name="connsiteY627" fmla="*/ 4529564 h 16002000"/>
              <a:gd name="connsiteX628" fmla="*/ 13421170 w 16593472"/>
              <a:gd name="connsiteY628" fmla="*/ 4557041 h 16002000"/>
              <a:gd name="connsiteX629" fmla="*/ 13402220 w 16593472"/>
              <a:gd name="connsiteY629" fmla="*/ 4554198 h 16002000"/>
              <a:gd name="connsiteX630" fmla="*/ 13406958 w 16593472"/>
              <a:gd name="connsiteY630" fmla="*/ 4529564 h 16002000"/>
              <a:gd name="connsiteX631" fmla="*/ 13406011 w 16593472"/>
              <a:gd name="connsiteY631" fmla="*/ 4519142 h 16002000"/>
              <a:gd name="connsiteX632" fmla="*/ 13408852 w 16593472"/>
              <a:gd name="connsiteY632" fmla="*/ 4524827 h 16002000"/>
              <a:gd name="connsiteX633" fmla="*/ 13406958 w 16593472"/>
              <a:gd name="connsiteY633" fmla="*/ 4529564 h 16002000"/>
              <a:gd name="connsiteX634" fmla="*/ 13402220 w 16593472"/>
              <a:gd name="connsiteY634" fmla="*/ 4522932 h 16002000"/>
              <a:gd name="connsiteX635" fmla="*/ 13400326 w 16593472"/>
              <a:gd name="connsiteY635" fmla="*/ 4482191 h 16002000"/>
              <a:gd name="connsiteX636" fmla="*/ 13406011 w 16593472"/>
              <a:gd name="connsiteY636" fmla="*/ 4519142 h 16002000"/>
              <a:gd name="connsiteX637" fmla="*/ 13389903 w 16593472"/>
              <a:gd name="connsiteY637" fmla="*/ 4487876 h 16002000"/>
              <a:gd name="connsiteX638" fmla="*/ 13400326 w 16593472"/>
              <a:gd name="connsiteY638" fmla="*/ 4482191 h 16002000"/>
              <a:gd name="connsiteX639" fmla="*/ 13460015 w 16593472"/>
              <a:gd name="connsiteY639" fmla="*/ 4409237 h 16002000"/>
              <a:gd name="connsiteX640" fmla="*/ 13479912 w 16593472"/>
              <a:gd name="connsiteY640" fmla="*/ 4413027 h 16002000"/>
              <a:gd name="connsiteX641" fmla="*/ 13483702 w 16593472"/>
              <a:gd name="connsiteY641" fmla="*/ 4433871 h 16002000"/>
              <a:gd name="connsiteX642" fmla="*/ 13461911 w 16593472"/>
              <a:gd name="connsiteY642" fmla="*/ 4427239 h 16002000"/>
              <a:gd name="connsiteX643" fmla="*/ 13460015 w 16593472"/>
              <a:gd name="connsiteY643" fmla="*/ 4409237 h 16002000"/>
              <a:gd name="connsiteX644" fmla="*/ 15710232 w 16593472"/>
              <a:gd name="connsiteY644" fmla="*/ 4374181 h 16002000"/>
              <a:gd name="connsiteX645" fmla="*/ 15716865 w 16593472"/>
              <a:gd name="connsiteY645" fmla="*/ 4395973 h 16002000"/>
              <a:gd name="connsiteX646" fmla="*/ 15683704 w 16593472"/>
              <a:gd name="connsiteY646" fmla="*/ 4385550 h 16002000"/>
              <a:gd name="connsiteX647" fmla="*/ 15678966 w 16593472"/>
              <a:gd name="connsiteY647" fmla="*/ 4388393 h 16002000"/>
              <a:gd name="connsiteX648" fmla="*/ 15677071 w 16593472"/>
              <a:gd name="connsiteY648" fmla="*/ 4382708 h 16002000"/>
              <a:gd name="connsiteX649" fmla="*/ 15682755 w 16593472"/>
              <a:gd name="connsiteY649" fmla="*/ 4385550 h 16002000"/>
              <a:gd name="connsiteX650" fmla="*/ 15710232 w 16593472"/>
              <a:gd name="connsiteY650" fmla="*/ 4374181 h 16002000"/>
              <a:gd name="connsiteX651" fmla="*/ 15664754 w 16593472"/>
              <a:gd name="connsiteY651" fmla="*/ 4224482 h 16002000"/>
              <a:gd name="connsiteX652" fmla="*/ 15665698 w 16593472"/>
              <a:gd name="connsiteY652" fmla="*/ 4225898 h 16002000"/>
              <a:gd name="connsiteX653" fmla="*/ 15664649 w 16593472"/>
              <a:gd name="connsiteY653" fmla="*/ 4224588 h 16002000"/>
              <a:gd name="connsiteX654" fmla="*/ 3757674 w 16593472"/>
              <a:gd name="connsiteY654" fmla="*/ 4206481 h 16002000"/>
              <a:gd name="connsiteX655" fmla="*/ 3751397 w 16593472"/>
              <a:gd name="connsiteY655" fmla="*/ 4208376 h 16002000"/>
              <a:gd name="connsiteX656" fmla="*/ 3744765 w 16593472"/>
              <a:gd name="connsiteY656" fmla="*/ 4221640 h 16002000"/>
              <a:gd name="connsiteX657" fmla="*/ 3763714 w 16593472"/>
              <a:gd name="connsiteY657" fmla="*/ 4223535 h 16002000"/>
              <a:gd name="connsiteX658" fmla="*/ 3761819 w 16593472"/>
              <a:gd name="connsiteY658" fmla="*/ 4207428 h 16002000"/>
              <a:gd name="connsiteX659" fmla="*/ 3757674 w 16593472"/>
              <a:gd name="connsiteY659" fmla="*/ 4206481 h 16002000"/>
              <a:gd name="connsiteX660" fmla="*/ 16044922 w 16593472"/>
              <a:gd name="connsiteY660" fmla="*/ 4170004 h 16002000"/>
              <a:gd name="connsiteX661" fmla="*/ 16038053 w 16593472"/>
              <a:gd name="connsiteY661" fmla="*/ 4171425 h 16002000"/>
              <a:gd name="connsiteX662" fmla="*/ 16056055 w 16593472"/>
              <a:gd name="connsiteY662" fmla="*/ 4193216 h 16002000"/>
              <a:gd name="connsiteX663" fmla="*/ 16064582 w 16593472"/>
              <a:gd name="connsiteY663" fmla="*/ 4183742 h 16002000"/>
              <a:gd name="connsiteX664" fmla="*/ 16056055 w 16593472"/>
              <a:gd name="connsiteY664" fmla="*/ 4171425 h 16002000"/>
              <a:gd name="connsiteX665" fmla="*/ 16044922 w 16593472"/>
              <a:gd name="connsiteY665" fmla="*/ 4170004 h 16002000"/>
              <a:gd name="connsiteX666" fmla="*/ 15493263 w 16593472"/>
              <a:gd name="connsiteY666" fmla="*/ 4149633 h 16002000"/>
              <a:gd name="connsiteX667" fmla="*/ 15469577 w 16593472"/>
              <a:gd name="connsiteY667" fmla="*/ 4168582 h 16002000"/>
              <a:gd name="connsiteX668" fmla="*/ 15480000 w 16593472"/>
              <a:gd name="connsiteY668" fmla="*/ 4188479 h 16002000"/>
              <a:gd name="connsiteX669" fmla="*/ 15660964 w 16593472"/>
              <a:gd name="connsiteY669" fmla="*/ 4226377 h 16002000"/>
              <a:gd name="connsiteX670" fmla="*/ 15493263 w 16593472"/>
              <a:gd name="connsiteY670" fmla="*/ 4149633 h 16002000"/>
              <a:gd name="connsiteX671" fmla="*/ 14082497 w 16593472"/>
              <a:gd name="connsiteY671" fmla="*/ 4107945 h 16002000"/>
              <a:gd name="connsiteX672" fmla="*/ 14088181 w 16593472"/>
              <a:gd name="connsiteY672" fmla="*/ 4110787 h 16002000"/>
              <a:gd name="connsiteX673" fmla="*/ 14084391 w 16593472"/>
              <a:gd name="connsiteY673" fmla="*/ 4112682 h 16002000"/>
              <a:gd name="connsiteX674" fmla="*/ 14078707 w 16593472"/>
              <a:gd name="connsiteY674" fmla="*/ 4108892 h 16002000"/>
              <a:gd name="connsiteX675" fmla="*/ 14082497 w 16593472"/>
              <a:gd name="connsiteY675" fmla="*/ 4107945 h 16002000"/>
              <a:gd name="connsiteX676" fmla="*/ 14114710 w 16593472"/>
              <a:gd name="connsiteY676" fmla="*/ 4103208 h 16002000"/>
              <a:gd name="connsiteX677" fmla="*/ 14120395 w 16593472"/>
              <a:gd name="connsiteY677" fmla="*/ 4124999 h 16002000"/>
              <a:gd name="connsiteX678" fmla="*/ 14088181 w 16593472"/>
              <a:gd name="connsiteY678" fmla="*/ 4110787 h 16002000"/>
              <a:gd name="connsiteX679" fmla="*/ 14114710 w 16593472"/>
              <a:gd name="connsiteY679" fmla="*/ 4103208 h 16002000"/>
              <a:gd name="connsiteX680" fmla="*/ 14056797 w 16593472"/>
              <a:gd name="connsiteY680" fmla="*/ 4095628 h 16002000"/>
              <a:gd name="connsiteX681" fmla="*/ 14078707 w 16593472"/>
              <a:gd name="connsiteY681" fmla="*/ 4108892 h 16002000"/>
              <a:gd name="connsiteX682" fmla="*/ 14051230 w 16593472"/>
              <a:gd name="connsiteY682" fmla="*/ 4116472 h 16002000"/>
              <a:gd name="connsiteX683" fmla="*/ 14039861 w 16593472"/>
              <a:gd name="connsiteY683" fmla="*/ 4105103 h 16002000"/>
              <a:gd name="connsiteX684" fmla="*/ 14056797 w 16593472"/>
              <a:gd name="connsiteY684" fmla="*/ 4095628 h 16002000"/>
              <a:gd name="connsiteX685" fmla="*/ 3558116 w 16593472"/>
              <a:gd name="connsiteY685" fmla="*/ 4049439 h 16002000"/>
              <a:gd name="connsiteX686" fmla="*/ 3542956 w 16593472"/>
              <a:gd name="connsiteY686" fmla="*/ 4063414 h 16002000"/>
              <a:gd name="connsiteX687" fmla="*/ 3530639 w 16593472"/>
              <a:gd name="connsiteY687" fmla="*/ 4125947 h 16002000"/>
              <a:gd name="connsiteX688" fmla="*/ 3551483 w 16593472"/>
              <a:gd name="connsiteY688" fmla="*/ 4143001 h 16002000"/>
              <a:gd name="connsiteX689" fmla="*/ 3594119 w 16593472"/>
              <a:gd name="connsiteY689" fmla="*/ 4162897 h 16002000"/>
              <a:gd name="connsiteX690" fmla="*/ 3626332 w 16593472"/>
              <a:gd name="connsiteY690" fmla="*/ 4153423 h 16002000"/>
              <a:gd name="connsiteX691" fmla="*/ 3613068 w 16593472"/>
              <a:gd name="connsiteY691" fmla="*/ 4123104 h 16002000"/>
              <a:gd name="connsiteX692" fmla="*/ 3567590 w 16593472"/>
              <a:gd name="connsiteY692" fmla="*/ 4059624 h 16002000"/>
              <a:gd name="connsiteX693" fmla="*/ 3558116 w 16593472"/>
              <a:gd name="connsiteY693" fmla="*/ 4049439 h 16002000"/>
              <a:gd name="connsiteX694" fmla="*/ 5399029 w 16593472"/>
              <a:gd name="connsiteY694" fmla="*/ 4033096 h 16002000"/>
              <a:gd name="connsiteX695" fmla="*/ 5436928 w 16593472"/>
              <a:gd name="connsiteY695" fmla="*/ 4045412 h 16002000"/>
              <a:gd name="connsiteX696" fmla="*/ 5435033 w 16593472"/>
              <a:gd name="connsiteY696" fmla="*/ 4050150 h 16002000"/>
              <a:gd name="connsiteX697" fmla="*/ 5485248 w 16593472"/>
              <a:gd name="connsiteY697" fmla="*/ 4069099 h 16002000"/>
              <a:gd name="connsiteX698" fmla="*/ 5492828 w 16593472"/>
              <a:gd name="connsiteY698" fmla="*/ 4083311 h 16002000"/>
              <a:gd name="connsiteX699" fmla="*/ 5469142 w 16593472"/>
              <a:gd name="connsiteY699" fmla="*/ 4117419 h 16002000"/>
              <a:gd name="connsiteX700" fmla="*/ 5405662 w 16593472"/>
              <a:gd name="connsiteY700" fmla="*/ 4123104 h 16002000"/>
              <a:gd name="connsiteX701" fmla="*/ 5382923 w 16593472"/>
              <a:gd name="connsiteY701" fmla="*/ 4079521 h 16002000"/>
              <a:gd name="connsiteX702" fmla="*/ 5370606 w 16593472"/>
              <a:gd name="connsiteY702" fmla="*/ 4048255 h 16002000"/>
              <a:gd name="connsiteX703" fmla="*/ 5399029 w 16593472"/>
              <a:gd name="connsiteY703" fmla="*/ 4033096 h 16002000"/>
              <a:gd name="connsiteX704" fmla="*/ 2921763 w 16593472"/>
              <a:gd name="connsiteY704" fmla="*/ 3997729 h 16002000"/>
              <a:gd name="connsiteX705" fmla="*/ 2913843 w 16593472"/>
              <a:gd name="connsiteY705" fmla="*/ 4003724 h 16002000"/>
              <a:gd name="connsiteX706" fmla="*/ 2905316 w 16593472"/>
              <a:gd name="connsiteY706" fmla="*/ 4042570 h 16002000"/>
              <a:gd name="connsiteX707" fmla="*/ 2911948 w 16593472"/>
              <a:gd name="connsiteY707" fmla="*/ 4080469 h 16002000"/>
              <a:gd name="connsiteX708" fmla="*/ 2939424 w 16593472"/>
              <a:gd name="connsiteY708" fmla="*/ 4063414 h 16002000"/>
              <a:gd name="connsiteX709" fmla="*/ 2951741 w 16593472"/>
              <a:gd name="connsiteY709" fmla="*/ 4020778 h 16002000"/>
              <a:gd name="connsiteX710" fmla="*/ 2921763 w 16593472"/>
              <a:gd name="connsiteY710" fmla="*/ 3997729 h 16002000"/>
              <a:gd name="connsiteX711" fmla="*/ 5190588 w 16593472"/>
              <a:gd name="connsiteY711" fmla="*/ 3960141 h 16002000"/>
              <a:gd name="connsiteX712" fmla="*/ 5331760 w 16593472"/>
              <a:gd name="connsiteY712" fmla="*/ 4008462 h 16002000"/>
              <a:gd name="connsiteX713" fmla="*/ 5327023 w 16593472"/>
              <a:gd name="connsiteY713" fmla="*/ 4070994 h 16002000"/>
              <a:gd name="connsiteX714" fmla="*/ 5300494 w 16593472"/>
              <a:gd name="connsiteY714" fmla="*/ 4098470 h 16002000"/>
              <a:gd name="connsiteX715" fmla="*/ 5209537 w 16593472"/>
              <a:gd name="connsiteY715" fmla="*/ 4068151 h 16002000"/>
              <a:gd name="connsiteX716" fmla="*/ 5206695 w 16593472"/>
              <a:gd name="connsiteY716" fmla="*/ 4075731 h 16002000"/>
              <a:gd name="connsiteX717" fmla="*/ 5164059 w 16593472"/>
              <a:gd name="connsiteY717" fmla="*/ 4054887 h 16002000"/>
              <a:gd name="connsiteX718" fmla="*/ 5121424 w 16593472"/>
              <a:gd name="connsiteY718" fmla="*/ 4031201 h 16002000"/>
              <a:gd name="connsiteX719" fmla="*/ 5116687 w 16593472"/>
              <a:gd name="connsiteY719" fmla="*/ 4014146 h 16002000"/>
              <a:gd name="connsiteX720" fmla="*/ 5130898 w 16593472"/>
              <a:gd name="connsiteY720" fmla="*/ 3997092 h 16002000"/>
              <a:gd name="connsiteX721" fmla="*/ 5190588 w 16593472"/>
              <a:gd name="connsiteY721" fmla="*/ 3960141 h 16002000"/>
              <a:gd name="connsiteX722" fmla="*/ 16072872 w 16593472"/>
              <a:gd name="connsiteY722" fmla="*/ 3943087 h 16002000"/>
              <a:gd name="connsiteX723" fmla="*/ 16045633 w 16593472"/>
              <a:gd name="connsiteY723" fmla="*/ 3970563 h 16002000"/>
              <a:gd name="connsiteX724" fmla="*/ 16077847 w 16593472"/>
              <a:gd name="connsiteY724" fmla="*/ 4023621 h 16002000"/>
              <a:gd name="connsiteX725" fmla="*/ 16131851 w 16593472"/>
              <a:gd name="connsiteY725" fmla="*/ 4012251 h 16002000"/>
              <a:gd name="connsiteX726" fmla="*/ 16115745 w 16593472"/>
              <a:gd name="connsiteY726" fmla="*/ 3955404 h 16002000"/>
              <a:gd name="connsiteX727" fmla="*/ 16072872 w 16593472"/>
              <a:gd name="connsiteY727" fmla="*/ 3943087 h 16002000"/>
              <a:gd name="connsiteX728" fmla="*/ 5103067 w 16593472"/>
              <a:gd name="connsiteY728" fmla="*/ 3870014 h 16002000"/>
              <a:gd name="connsiteX729" fmla="*/ 5117634 w 16593472"/>
              <a:gd name="connsiteY729" fmla="*/ 3886239 h 16002000"/>
              <a:gd name="connsiteX730" fmla="*/ 5100580 w 16593472"/>
              <a:gd name="connsiteY730" fmla="*/ 3949719 h 16002000"/>
              <a:gd name="connsiteX731" fmla="*/ 5026678 w 16593472"/>
              <a:gd name="connsiteY731" fmla="*/ 4000882 h 16002000"/>
              <a:gd name="connsiteX732" fmla="*/ 5014361 w 16593472"/>
              <a:gd name="connsiteY732" fmla="*/ 3991407 h 16002000"/>
              <a:gd name="connsiteX733" fmla="*/ 5024783 w 16593472"/>
              <a:gd name="connsiteY733" fmla="*/ 3955404 h 16002000"/>
              <a:gd name="connsiteX734" fmla="*/ 5080683 w 16593472"/>
              <a:gd name="connsiteY734" fmla="*/ 3881502 h 16002000"/>
              <a:gd name="connsiteX735" fmla="*/ 5103067 w 16593472"/>
              <a:gd name="connsiteY735" fmla="*/ 3870014 h 16002000"/>
              <a:gd name="connsiteX736" fmla="*/ 15553901 w 16593472"/>
              <a:gd name="connsiteY736" fmla="*/ 3813285 h 16002000"/>
              <a:gd name="connsiteX737" fmla="*/ 15595589 w 16593472"/>
              <a:gd name="connsiteY737" fmla="*/ 3863500 h 16002000"/>
              <a:gd name="connsiteX738" fmla="*/ 15552954 w 16593472"/>
              <a:gd name="connsiteY738" fmla="*/ 3854973 h 16002000"/>
              <a:gd name="connsiteX739" fmla="*/ 15525477 w 16593472"/>
              <a:gd name="connsiteY739" fmla="*/ 3820865 h 16002000"/>
              <a:gd name="connsiteX740" fmla="*/ 15553901 w 16593472"/>
              <a:gd name="connsiteY740" fmla="*/ 3813285 h 16002000"/>
              <a:gd name="connsiteX741" fmla="*/ 13540549 w 16593472"/>
              <a:gd name="connsiteY741" fmla="*/ 3789598 h 16002000"/>
              <a:gd name="connsiteX742" fmla="*/ 13560446 w 16593472"/>
              <a:gd name="connsiteY742" fmla="*/ 3792441 h 16002000"/>
              <a:gd name="connsiteX743" fmla="*/ 13563289 w 16593472"/>
              <a:gd name="connsiteY743" fmla="*/ 3811390 h 16002000"/>
              <a:gd name="connsiteX744" fmla="*/ 13543392 w 16593472"/>
              <a:gd name="connsiteY744" fmla="*/ 3809495 h 16002000"/>
              <a:gd name="connsiteX745" fmla="*/ 14270448 w 16593472"/>
              <a:gd name="connsiteY745" fmla="*/ 3740568 h 16002000"/>
              <a:gd name="connsiteX746" fmla="*/ 14270093 w 16593472"/>
              <a:gd name="connsiteY746" fmla="*/ 3752647 h 16002000"/>
              <a:gd name="connsiteX747" fmla="*/ 14282411 w 16593472"/>
              <a:gd name="connsiteY747" fmla="*/ 3763070 h 16002000"/>
              <a:gd name="connsiteX748" fmla="*/ 14293780 w 16593472"/>
              <a:gd name="connsiteY748" fmla="*/ 3760227 h 16002000"/>
              <a:gd name="connsiteX749" fmla="*/ 14289990 w 16593472"/>
              <a:gd name="connsiteY749" fmla="*/ 3744120 h 16002000"/>
              <a:gd name="connsiteX750" fmla="*/ 14270448 w 16593472"/>
              <a:gd name="connsiteY750" fmla="*/ 3740568 h 16002000"/>
              <a:gd name="connsiteX751" fmla="*/ 3189554 w 16593472"/>
              <a:gd name="connsiteY751" fmla="*/ 3726474 h 16002000"/>
              <a:gd name="connsiteX752" fmla="*/ 3174394 w 16593472"/>
              <a:gd name="connsiteY752" fmla="*/ 3730856 h 16002000"/>
              <a:gd name="connsiteX753" fmla="*/ 3180079 w 16593472"/>
              <a:gd name="connsiteY753" fmla="*/ 3767807 h 16002000"/>
              <a:gd name="connsiteX754" fmla="*/ 3210398 w 16593472"/>
              <a:gd name="connsiteY754" fmla="*/ 3761175 h 16002000"/>
              <a:gd name="connsiteX755" fmla="*/ 3201871 w 16593472"/>
              <a:gd name="connsiteY755" fmla="*/ 3729908 h 16002000"/>
              <a:gd name="connsiteX756" fmla="*/ 3189554 w 16593472"/>
              <a:gd name="connsiteY756" fmla="*/ 3726474 h 16002000"/>
              <a:gd name="connsiteX757" fmla="*/ 4728702 w 16593472"/>
              <a:gd name="connsiteY757" fmla="*/ 3726237 h 16002000"/>
              <a:gd name="connsiteX758" fmla="*/ 4742440 w 16593472"/>
              <a:gd name="connsiteY758" fmla="*/ 3727066 h 16002000"/>
              <a:gd name="connsiteX759" fmla="*/ 4813499 w 16593472"/>
              <a:gd name="connsiteY759" fmla="*/ 3835077 h 16002000"/>
              <a:gd name="connsiteX760" fmla="*/ 4846661 w 16593472"/>
              <a:gd name="connsiteY760" fmla="*/ 3892871 h 16002000"/>
              <a:gd name="connsiteX761" fmla="*/ 4876032 w 16593472"/>
              <a:gd name="connsiteY761" fmla="*/ 3956351 h 16002000"/>
              <a:gd name="connsiteX762" fmla="*/ 4860872 w 16593472"/>
              <a:gd name="connsiteY762" fmla="*/ 3992355 h 16002000"/>
              <a:gd name="connsiteX763" fmla="*/ 4681803 w 16593472"/>
              <a:gd name="connsiteY763" fmla="*/ 4032148 h 16002000"/>
              <a:gd name="connsiteX764" fmla="*/ 4579477 w 16593472"/>
              <a:gd name="connsiteY764" fmla="*/ 3927927 h 16002000"/>
              <a:gd name="connsiteX765" fmla="*/ 4586109 w 16593472"/>
              <a:gd name="connsiteY765" fmla="*/ 3893819 h 16002000"/>
              <a:gd name="connsiteX766" fmla="*/ 4714964 w 16593472"/>
              <a:gd name="connsiteY766" fmla="*/ 3734646 h 16002000"/>
              <a:gd name="connsiteX767" fmla="*/ 4728702 w 16593472"/>
              <a:gd name="connsiteY767" fmla="*/ 3726237 h 16002000"/>
              <a:gd name="connsiteX768" fmla="*/ 15630409 w 16593472"/>
              <a:gd name="connsiteY768" fmla="*/ 3684312 h 16002000"/>
              <a:gd name="connsiteX769" fmla="*/ 15669492 w 16593472"/>
              <a:gd name="connsiteY769" fmla="*/ 3702432 h 16002000"/>
              <a:gd name="connsiteX770" fmla="*/ 15677071 w 16593472"/>
              <a:gd name="connsiteY770" fmla="*/ 3720434 h 16002000"/>
              <a:gd name="connsiteX771" fmla="*/ 15652437 w 16593472"/>
              <a:gd name="connsiteY771" fmla="*/ 3732751 h 16002000"/>
              <a:gd name="connsiteX772" fmla="*/ 15597484 w 16593472"/>
              <a:gd name="connsiteY772" fmla="*/ 3696747 h 16002000"/>
              <a:gd name="connsiteX773" fmla="*/ 15594642 w 16593472"/>
              <a:gd name="connsiteY773" fmla="*/ 3699590 h 16002000"/>
              <a:gd name="connsiteX774" fmla="*/ 15588009 w 16593472"/>
              <a:gd name="connsiteY774" fmla="*/ 3697695 h 16002000"/>
              <a:gd name="connsiteX775" fmla="*/ 15549164 w 16593472"/>
              <a:gd name="connsiteY775" fmla="*/ 3698642 h 16002000"/>
              <a:gd name="connsiteX776" fmla="*/ 15554848 w 16593472"/>
              <a:gd name="connsiteY776" fmla="*/ 3688220 h 16002000"/>
              <a:gd name="connsiteX777" fmla="*/ 15588958 w 16593472"/>
              <a:gd name="connsiteY777" fmla="*/ 3697695 h 16002000"/>
              <a:gd name="connsiteX778" fmla="*/ 15592747 w 16593472"/>
              <a:gd name="connsiteY778" fmla="*/ 3692958 h 16002000"/>
              <a:gd name="connsiteX779" fmla="*/ 15598432 w 16593472"/>
              <a:gd name="connsiteY779" fmla="*/ 3696747 h 16002000"/>
              <a:gd name="connsiteX780" fmla="*/ 15630409 w 16593472"/>
              <a:gd name="connsiteY780" fmla="*/ 3684312 h 16002000"/>
              <a:gd name="connsiteX781" fmla="*/ 16158736 w 16593472"/>
              <a:gd name="connsiteY781" fmla="*/ 3674482 h 16002000"/>
              <a:gd name="connsiteX782" fmla="*/ 16122377 w 16593472"/>
              <a:gd name="connsiteY782" fmla="*/ 3685378 h 16002000"/>
              <a:gd name="connsiteX783" fmla="*/ 16141326 w 16593472"/>
              <a:gd name="connsiteY783" fmla="*/ 3761175 h 16002000"/>
              <a:gd name="connsiteX784" fmla="*/ 16255968 w 16593472"/>
              <a:gd name="connsiteY784" fmla="*/ 3767807 h 16002000"/>
              <a:gd name="connsiteX785" fmla="*/ 16202911 w 16593472"/>
              <a:gd name="connsiteY785" fmla="*/ 3683483 h 16002000"/>
              <a:gd name="connsiteX786" fmla="*/ 16158736 w 16593472"/>
              <a:gd name="connsiteY786" fmla="*/ 3674482 h 16002000"/>
              <a:gd name="connsiteX787" fmla="*/ 14564753 w 16593472"/>
              <a:gd name="connsiteY787" fmla="*/ 3646532 h 16002000"/>
              <a:gd name="connsiteX788" fmla="*/ 14564753 w 16593472"/>
              <a:gd name="connsiteY788" fmla="*/ 3679693 h 16002000"/>
              <a:gd name="connsiteX789" fmla="*/ 14524013 w 16593472"/>
              <a:gd name="connsiteY789" fmla="*/ 3683483 h 16002000"/>
              <a:gd name="connsiteX790" fmla="*/ 14529697 w 16593472"/>
              <a:gd name="connsiteY790" fmla="*/ 3652217 h 16002000"/>
              <a:gd name="connsiteX791" fmla="*/ 14564753 w 16593472"/>
              <a:gd name="connsiteY791" fmla="*/ 3646532 h 16002000"/>
              <a:gd name="connsiteX792" fmla="*/ 15729892 w 16593472"/>
              <a:gd name="connsiteY792" fmla="*/ 3522415 h 16002000"/>
              <a:gd name="connsiteX793" fmla="*/ 15739603 w 16593472"/>
              <a:gd name="connsiteY793" fmla="*/ 3524310 h 16002000"/>
              <a:gd name="connsiteX794" fmla="*/ 15746236 w 16593472"/>
              <a:gd name="connsiteY794" fmla="*/ 3543259 h 16002000"/>
              <a:gd name="connsiteX795" fmla="*/ 15724444 w 16593472"/>
              <a:gd name="connsiteY795" fmla="*/ 3543259 h 16002000"/>
              <a:gd name="connsiteX796" fmla="*/ 15718759 w 16593472"/>
              <a:gd name="connsiteY796" fmla="*/ 3523362 h 16002000"/>
              <a:gd name="connsiteX797" fmla="*/ 15729892 w 16593472"/>
              <a:gd name="connsiteY797" fmla="*/ 3522415 h 16002000"/>
              <a:gd name="connsiteX798" fmla="*/ 16177330 w 16593472"/>
              <a:gd name="connsiteY798" fmla="*/ 3514835 h 16002000"/>
              <a:gd name="connsiteX799" fmla="*/ 16155538 w 16593472"/>
              <a:gd name="connsiteY799" fmla="*/ 3516730 h 16002000"/>
              <a:gd name="connsiteX800" fmla="*/ 16160275 w 16593472"/>
              <a:gd name="connsiteY800" fmla="*/ 3536627 h 16002000"/>
              <a:gd name="connsiteX801" fmla="*/ 16183962 w 16593472"/>
              <a:gd name="connsiteY801" fmla="*/ 3536627 h 16002000"/>
              <a:gd name="connsiteX802" fmla="*/ 5618011 w 16593472"/>
              <a:gd name="connsiteY802" fmla="*/ 3452658 h 16002000"/>
              <a:gd name="connsiteX803" fmla="*/ 5608418 w 16593472"/>
              <a:gd name="connsiteY803" fmla="*/ 3457040 h 16002000"/>
              <a:gd name="connsiteX804" fmla="*/ 5603681 w 16593472"/>
              <a:gd name="connsiteY804" fmla="*/ 3471252 h 16002000"/>
              <a:gd name="connsiteX805" fmla="*/ 5608418 w 16593472"/>
              <a:gd name="connsiteY805" fmla="*/ 3479779 h 16002000"/>
              <a:gd name="connsiteX806" fmla="*/ 5619788 w 16593472"/>
              <a:gd name="connsiteY806" fmla="*/ 3470305 h 16002000"/>
              <a:gd name="connsiteX807" fmla="*/ 5618011 w 16593472"/>
              <a:gd name="connsiteY807" fmla="*/ 3452658 h 16002000"/>
              <a:gd name="connsiteX808" fmla="*/ 4977174 w 16593472"/>
              <a:gd name="connsiteY808" fmla="*/ 3432880 h 16002000"/>
              <a:gd name="connsiteX809" fmla="*/ 4963198 w 16593472"/>
              <a:gd name="connsiteY809" fmla="*/ 3438091 h 16002000"/>
              <a:gd name="connsiteX810" fmla="*/ 4966988 w 16593472"/>
              <a:gd name="connsiteY810" fmla="*/ 3466515 h 16002000"/>
              <a:gd name="connsiteX811" fmla="*/ 4994464 w 16593472"/>
              <a:gd name="connsiteY811" fmla="*/ 3463672 h 16002000"/>
              <a:gd name="connsiteX812" fmla="*/ 4989727 w 16593472"/>
              <a:gd name="connsiteY812" fmla="*/ 3433354 h 16002000"/>
              <a:gd name="connsiteX813" fmla="*/ 4977174 w 16593472"/>
              <a:gd name="connsiteY813" fmla="*/ 3432880 h 16002000"/>
              <a:gd name="connsiteX814" fmla="*/ 5142269 w 16593472"/>
              <a:gd name="connsiteY814" fmla="*/ 3386573 h 16002000"/>
              <a:gd name="connsiteX815" fmla="*/ 5127109 w 16593472"/>
              <a:gd name="connsiteY815" fmla="*/ 3389770 h 16002000"/>
              <a:gd name="connsiteX816" fmla="*/ 5130898 w 16593472"/>
              <a:gd name="connsiteY816" fmla="*/ 3420089 h 16002000"/>
              <a:gd name="connsiteX817" fmla="*/ 5158375 w 16593472"/>
              <a:gd name="connsiteY817" fmla="*/ 3415352 h 16002000"/>
              <a:gd name="connsiteX818" fmla="*/ 5154585 w 16593472"/>
              <a:gd name="connsiteY818" fmla="*/ 3386928 h 16002000"/>
              <a:gd name="connsiteX819" fmla="*/ 5142269 w 16593472"/>
              <a:gd name="connsiteY819" fmla="*/ 3386573 h 16002000"/>
              <a:gd name="connsiteX820" fmla="*/ 4929090 w 16593472"/>
              <a:gd name="connsiteY820" fmla="*/ 3347135 h 16002000"/>
              <a:gd name="connsiteX821" fmla="*/ 4883611 w 16593472"/>
              <a:gd name="connsiteY821" fmla="*/ 3393560 h 16002000"/>
              <a:gd name="connsiteX822" fmla="*/ 4882664 w 16593472"/>
              <a:gd name="connsiteY822" fmla="*/ 3412509 h 16002000"/>
              <a:gd name="connsiteX823" fmla="*/ 4902561 w 16593472"/>
              <a:gd name="connsiteY823" fmla="*/ 3405877 h 16002000"/>
              <a:gd name="connsiteX824" fmla="*/ 4929090 w 16593472"/>
              <a:gd name="connsiteY824" fmla="*/ 3347135 h 16002000"/>
              <a:gd name="connsiteX825" fmla="*/ 14691293 w 16593472"/>
              <a:gd name="connsiteY825" fmla="*/ 3341066 h 16002000"/>
              <a:gd name="connsiteX826" fmla="*/ 14707701 w 16593472"/>
              <a:gd name="connsiteY826" fmla="*/ 3358623 h 16002000"/>
              <a:gd name="connsiteX827" fmla="*/ 14715399 w 16593472"/>
              <a:gd name="connsiteY827" fmla="*/ 3371769 h 16002000"/>
              <a:gd name="connsiteX828" fmla="*/ 14653814 w 16593472"/>
              <a:gd name="connsiteY828" fmla="*/ 3475989 h 16002000"/>
              <a:gd name="connsiteX829" fmla="*/ 14631075 w 16593472"/>
              <a:gd name="connsiteY829" fmla="*/ 3579262 h 16002000"/>
              <a:gd name="connsiteX830" fmla="*/ 14593177 w 16593472"/>
              <a:gd name="connsiteY830" fmla="*/ 3605791 h 16002000"/>
              <a:gd name="connsiteX831" fmla="*/ 14573280 w 16593472"/>
              <a:gd name="connsiteY831" fmla="*/ 3564103 h 16002000"/>
              <a:gd name="connsiteX832" fmla="*/ 14578965 w 16593472"/>
              <a:gd name="connsiteY832" fmla="*/ 3492096 h 16002000"/>
              <a:gd name="connsiteX833" fmla="*/ 14691145 w 16593472"/>
              <a:gd name="connsiteY833" fmla="*/ 3339934 h 16002000"/>
              <a:gd name="connsiteX834" fmla="*/ 14691713 w 16593472"/>
              <a:gd name="connsiteY834" fmla="*/ 3340502 h 16002000"/>
              <a:gd name="connsiteX835" fmla="*/ 14691293 w 16593472"/>
              <a:gd name="connsiteY835" fmla="*/ 3341066 h 16002000"/>
              <a:gd name="connsiteX836" fmla="*/ 14690766 w 16593472"/>
              <a:gd name="connsiteY836" fmla="*/ 3340502 h 16002000"/>
              <a:gd name="connsiteX837" fmla="*/ 14690387 w 16593472"/>
              <a:gd name="connsiteY837" fmla="*/ 3336144 h 16002000"/>
              <a:gd name="connsiteX838" fmla="*/ 14692660 w 16593472"/>
              <a:gd name="connsiteY838" fmla="*/ 3337660 h 16002000"/>
              <a:gd name="connsiteX839" fmla="*/ 14691145 w 16593472"/>
              <a:gd name="connsiteY839" fmla="*/ 3339934 h 16002000"/>
              <a:gd name="connsiteX840" fmla="*/ 14688871 w 16593472"/>
              <a:gd name="connsiteY840" fmla="*/ 3337660 h 16002000"/>
              <a:gd name="connsiteX841" fmla="*/ 14690166 w 16593472"/>
              <a:gd name="connsiteY841" fmla="*/ 3335338 h 16002000"/>
              <a:gd name="connsiteX842" fmla="*/ 14690766 w 16593472"/>
              <a:gd name="connsiteY842" fmla="*/ 3335765 h 16002000"/>
              <a:gd name="connsiteX843" fmla="*/ 14690387 w 16593472"/>
              <a:gd name="connsiteY843" fmla="*/ 3336144 h 16002000"/>
              <a:gd name="connsiteX844" fmla="*/ 14689818 w 16593472"/>
              <a:gd name="connsiteY844" fmla="*/ 3335765 h 16002000"/>
              <a:gd name="connsiteX845" fmla="*/ 4972362 w 16593472"/>
              <a:gd name="connsiteY845" fmla="*/ 3308555 h 16002000"/>
              <a:gd name="connsiteX846" fmla="*/ 4935722 w 16593472"/>
              <a:gd name="connsiteY846" fmla="*/ 3342397 h 16002000"/>
              <a:gd name="connsiteX847" fmla="*/ 4932879 w 16593472"/>
              <a:gd name="connsiteY847" fmla="*/ 3341450 h 16002000"/>
              <a:gd name="connsiteX848" fmla="*/ 4930037 w 16593472"/>
              <a:gd name="connsiteY848" fmla="*/ 3347135 h 16002000"/>
              <a:gd name="connsiteX849" fmla="*/ 4932879 w 16593472"/>
              <a:gd name="connsiteY849" fmla="*/ 3347135 h 16002000"/>
              <a:gd name="connsiteX850" fmla="*/ 4935722 w 16593472"/>
              <a:gd name="connsiteY850" fmla="*/ 3342397 h 16002000"/>
              <a:gd name="connsiteX851" fmla="*/ 4968883 w 16593472"/>
              <a:gd name="connsiteY851" fmla="*/ 3353767 h 16002000"/>
              <a:gd name="connsiteX852" fmla="*/ 4987832 w 16593472"/>
              <a:gd name="connsiteY852" fmla="*/ 3328185 h 16002000"/>
              <a:gd name="connsiteX853" fmla="*/ 4984042 w 16593472"/>
              <a:gd name="connsiteY853" fmla="*/ 3313026 h 16002000"/>
              <a:gd name="connsiteX854" fmla="*/ 4972362 w 16593472"/>
              <a:gd name="connsiteY854" fmla="*/ 3308555 h 16002000"/>
              <a:gd name="connsiteX855" fmla="*/ 16462248 w 16593472"/>
              <a:gd name="connsiteY855" fmla="*/ 3210789 h 16002000"/>
              <a:gd name="connsiteX856" fmla="*/ 16496623 w 16593472"/>
              <a:gd name="connsiteY856" fmla="*/ 3241967 h 16002000"/>
              <a:gd name="connsiteX857" fmla="*/ 16503256 w 16593472"/>
              <a:gd name="connsiteY857" fmla="*/ 3297867 h 16002000"/>
              <a:gd name="connsiteX858" fmla="*/ 16494729 w 16593472"/>
              <a:gd name="connsiteY858" fmla="*/ 3349977 h 16002000"/>
              <a:gd name="connsiteX859" fmla="*/ 16480517 w 16593472"/>
              <a:gd name="connsiteY859" fmla="*/ 3454198 h 16002000"/>
              <a:gd name="connsiteX860" fmla="*/ 16443566 w 16593472"/>
              <a:gd name="connsiteY860" fmla="*/ 3471252 h 16002000"/>
              <a:gd name="connsiteX861" fmla="*/ 16420827 w 16593472"/>
              <a:gd name="connsiteY861" fmla="*/ 3459882 h 16002000"/>
              <a:gd name="connsiteX862" fmla="*/ 16350714 w 16593472"/>
              <a:gd name="connsiteY862" fmla="*/ 3313026 h 16002000"/>
              <a:gd name="connsiteX863" fmla="*/ 16357347 w 16593472"/>
              <a:gd name="connsiteY863" fmla="*/ 3276075 h 16002000"/>
              <a:gd name="connsiteX864" fmla="*/ 16402825 w 16593472"/>
              <a:gd name="connsiteY864" fmla="*/ 3245757 h 16002000"/>
              <a:gd name="connsiteX865" fmla="*/ 16447356 w 16593472"/>
              <a:gd name="connsiteY865" fmla="*/ 3216385 h 16002000"/>
              <a:gd name="connsiteX866" fmla="*/ 16462248 w 16593472"/>
              <a:gd name="connsiteY866" fmla="*/ 3210789 h 16002000"/>
              <a:gd name="connsiteX867" fmla="*/ 15730128 w 16593472"/>
              <a:gd name="connsiteY867" fmla="*/ 3210701 h 16002000"/>
              <a:gd name="connsiteX868" fmla="*/ 15791713 w 16593472"/>
              <a:gd name="connsiteY868" fmla="*/ 3229650 h 16002000"/>
              <a:gd name="connsiteX869" fmla="*/ 15793609 w 16593472"/>
              <a:gd name="connsiteY869" fmla="*/ 3258074 h 16002000"/>
              <a:gd name="connsiteX870" fmla="*/ 15752867 w 16593472"/>
              <a:gd name="connsiteY870" fmla="*/ 3245757 h 16002000"/>
              <a:gd name="connsiteX871" fmla="*/ 15730128 w 16593472"/>
              <a:gd name="connsiteY871" fmla="*/ 3210701 h 16002000"/>
              <a:gd name="connsiteX872" fmla="*/ 3657599 w 16593472"/>
              <a:gd name="connsiteY872" fmla="*/ 3199331 h 16002000"/>
              <a:gd name="connsiteX873" fmla="*/ 3628227 w 16593472"/>
              <a:gd name="connsiteY873" fmla="*/ 3259968 h 16002000"/>
              <a:gd name="connsiteX874" fmla="*/ 3646229 w 16593472"/>
              <a:gd name="connsiteY874" fmla="*/ 3299762 h 16002000"/>
              <a:gd name="connsiteX875" fmla="*/ 3675600 w 16593472"/>
              <a:gd name="connsiteY875" fmla="*/ 3280812 h 16002000"/>
              <a:gd name="connsiteX876" fmla="*/ 3688865 w 16593472"/>
              <a:gd name="connsiteY876" fmla="*/ 3222070 h 16002000"/>
              <a:gd name="connsiteX877" fmla="*/ 3657599 w 16593472"/>
              <a:gd name="connsiteY877" fmla="*/ 3199331 h 16002000"/>
              <a:gd name="connsiteX878" fmla="*/ 3657599 w 16593472"/>
              <a:gd name="connsiteY878" fmla="*/ 3193646 h 16002000"/>
              <a:gd name="connsiteX879" fmla="*/ 3654756 w 16593472"/>
              <a:gd name="connsiteY879" fmla="*/ 3197436 h 16002000"/>
              <a:gd name="connsiteX880" fmla="*/ 3658546 w 16593472"/>
              <a:gd name="connsiteY880" fmla="*/ 3199331 h 16002000"/>
              <a:gd name="connsiteX881" fmla="*/ 3661388 w 16593472"/>
              <a:gd name="connsiteY881" fmla="*/ 3193646 h 16002000"/>
              <a:gd name="connsiteX882" fmla="*/ 3657599 w 16593472"/>
              <a:gd name="connsiteY882" fmla="*/ 3193646 h 16002000"/>
              <a:gd name="connsiteX883" fmla="*/ 4558633 w 16593472"/>
              <a:gd name="connsiteY883" fmla="*/ 3174697 h 16002000"/>
              <a:gd name="connsiteX884" fmla="*/ 4556738 w 16593472"/>
              <a:gd name="connsiteY884" fmla="*/ 3175645 h 16002000"/>
              <a:gd name="connsiteX885" fmla="*/ 4554843 w 16593472"/>
              <a:gd name="connsiteY885" fmla="*/ 3178487 h 16002000"/>
              <a:gd name="connsiteX886" fmla="*/ 4556738 w 16593472"/>
              <a:gd name="connsiteY886" fmla="*/ 3179434 h 16002000"/>
              <a:gd name="connsiteX887" fmla="*/ 4558633 w 16593472"/>
              <a:gd name="connsiteY887" fmla="*/ 3174697 h 16002000"/>
              <a:gd name="connsiteX888" fmla="*/ 4520734 w 16593472"/>
              <a:gd name="connsiteY888" fmla="*/ 3167117 h 16002000"/>
              <a:gd name="connsiteX889" fmla="*/ 4505575 w 16593472"/>
              <a:gd name="connsiteY889" fmla="*/ 3177539 h 16002000"/>
              <a:gd name="connsiteX890" fmla="*/ 4506523 w 16593472"/>
              <a:gd name="connsiteY890" fmla="*/ 3209753 h 16002000"/>
              <a:gd name="connsiteX891" fmla="*/ 4555790 w 16593472"/>
              <a:gd name="connsiteY891" fmla="*/ 3179434 h 16002000"/>
              <a:gd name="connsiteX892" fmla="*/ 4520734 w 16593472"/>
              <a:gd name="connsiteY892" fmla="*/ 3167117 h 16002000"/>
              <a:gd name="connsiteX893" fmla="*/ 16548964 w 16593472"/>
              <a:gd name="connsiteY893" fmla="*/ 3141793 h 16002000"/>
              <a:gd name="connsiteX894" fmla="*/ 16573367 w 16593472"/>
              <a:gd name="connsiteY894" fmla="*/ 3169012 h 16002000"/>
              <a:gd name="connsiteX895" fmla="*/ 16564841 w 16593472"/>
              <a:gd name="connsiteY895" fmla="*/ 3180382 h 16002000"/>
              <a:gd name="connsiteX896" fmla="*/ 16543641 w 16593472"/>
              <a:gd name="connsiteY896" fmla="*/ 3163446 h 16002000"/>
              <a:gd name="connsiteX897" fmla="*/ 16548563 w 16593472"/>
              <a:gd name="connsiteY897" fmla="*/ 3142270 h 16002000"/>
              <a:gd name="connsiteX898" fmla="*/ 16548734 w 16593472"/>
              <a:gd name="connsiteY898" fmla="*/ 3142483 h 16002000"/>
              <a:gd name="connsiteX899" fmla="*/ 4450623 w 16593472"/>
              <a:gd name="connsiteY899" fmla="*/ 3135851 h 16002000"/>
              <a:gd name="connsiteX900" fmla="*/ 4425989 w 16593472"/>
              <a:gd name="connsiteY900" fmla="*/ 3151958 h 16002000"/>
              <a:gd name="connsiteX901" fmla="*/ 4439253 w 16593472"/>
              <a:gd name="connsiteY901" fmla="*/ 3175645 h 16002000"/>
              <a:gd name="connsiteX902" fmla="*/ 4463887 w 16593472"/>
              <a:gd name="connsiteY902" fmla="*/ 3158590 h 16002000"/>
              <a:gd name="connsiteX903" fmla="*/ 4450623 w 16593472"/>
              <a:gd name="connsiteY903" fmla="*/ 3135851 h 16002000"/>
              <a:gd name="connsiteX904" fmla="*/ 16546839 w 16593472"/>
              <a:gd name="connsiteY904" fmla="*/ 3133956 h 16002000"/>
              <a:gd name="connsiteX905" fmla="*/ 16550629 w 16593472"/>
              <a:gd name="connsiteY905" fmla="*/ 3136799 h 16002000"/>
              <a:gd name="connsiteX906" fmla="*/ 16548964 w 16593472"/>
              <a:gd name="connsiteY906" fmla="*/ 3141793 h 16002000"/>
              <a:gd name="connsiteX907" fmla="*/ 16548734 w 16593472"/>
              <a:gd name="connsiteY907" fmla="*/ 3141536 h 16002000"/>
              <a:gd name="connsiteX908" fmla="*/ 16548563 w 16593472"/>
              <a:gd name="connsiteY908" fmla="*/ 3142270 h 16002000"/>
              <a:gd name="connsiteX909" fmla="*/ 16544943 w 16593472"/>
              <a:gd name="connsiteY909" fmla="*/ 3137746 h 16002000"/>
              <a:gd name="connsiteX910" fmla="*/ 16546839 w 16593472"/>
              <a:gd name="connsiteY910" fmla="*/ 3133956 h 16002000"/>
              <a:gd name="connsiteX911" fmla="*/ 4612875 w 16593472"/>
              <a:gd name="connsiteY911" fmla="*/ 3097835 h 16002000"/>
              <a:gd name="connsiteX912" fmla="*/ 4590846 w 16593472"/>
              <a:gd name="connsiteY912" fmla="*/ 3111217 h 16002000"/>
              <a:gd name="connsiteX913" fmla="*/ 4558633 w 16593472"/>
              <a:gd name="connsiteY913" fmla="*/ 3175645 h 16002000"/>
              <a:gd name="connsiteX914" fmla="*/ 4673276 w 16593472"/>
              <a:gd name="connsiteY914" fmla="*/ 3216385 h 16002000"/>
              <a:gd name="connsiteX915" fmla="*/ 4708331 w 16593472"/>
              <a:gd name="connsiteY915" fmla="*/ 3226807 h 16002000"/>
              <a:gd name="connsiteX916" fmla="*/ 4749072 w 16593472"/>
              <a:gd name="connsiteY916" fmla="*/ 3215438 h 16002000"/>
              <a:gd name="connsiteX917" fmla="*/ 4781286 w 16593472"/>
              <a:gd name="connsiteY917" fmla="*/ 3219228 h 16002000"/>
              <a:gd name="connsiteX918" fmla="*/ 4822974 w 16593472"/>
              <a:gd name="connsiteY918" fmla="*/ 3279865 h 16002000"/>
              <a:gd name="connsiteX919" fmla="*/ 4866557 w 16593472"/>
              <a:gd name="connsiteY919" fmla="*/ 3308289 h 16002000"/>
              <a:gd name="connsiteX920" fmla="*/ 4894981 w 16593472"/>
              <a:gd name="connsiteY920" fmla="*/ 3282707 h 16002000"/>
              <a:gd name="connsiteX921" fmla="*/ 4901613 w 16593472"/>
              <a:gd name="connsiteY921" fmla="*/ 3223018 h 16002000"/>
              <a:gd name="connsiteX922" fmla="*/ 4768021 w 16593472"/>
              <a:gd name="connsiteY922" fmla="*/ 3162380 h 16002000"/>
              <a:gd name="connsiteX923" fmla="*/ 4633482 w 16593472"/>
              <a:gd name="connsiteY923" fmla="*/ 3097953 h 16002000"/>
              <a:gd name="connsiteX924" fmla="*/ 4612875 w 16593472"/>
              <a:gd name="connsiteY924" fmla="*/ 3097835 h 16002000"/>
              <a:gd name="connsiteX925" fmla="*/ 4532104 w 16593472"/>
              <a:gd name="connsiteY925" fmla="*/ 3062897 h 16002000"/>
              <a:gd name="connsiteX926" fmla="*/ 4518839 w 16593472"/>
              <a:gd name="connsiteY926" fmla="*/ 3071424 h 16002000"/>
              <a:gd name="connsiteX927" fmla="*/ 4519787 w 16593472"/>
              <a:gd name="connsiteY927" fmla="*/ 3088478 h 16002000"/>
              <a:gd name="connsiteX928" fmla="*/ 4535894 w 16593472"/>
              <a:gd name="connsiteY928" fmla="*/ 3071424 h 16002000"/>
              <a:gd name="connsiteX929" fmla="*/ 14767510 w 16593472"/>
              <a:gd name="connsiteY929" fmla="*/ 3048685 h 16002000"/>
              <a:gd name="connsiteX930" fmla="*/ 14762772 w 16593472"/>
              <a:gd name="connsiteY930" fmla="*/ 3049632 h 16002000"/>
              <a:gd name="connsiteX931" fmla="*/ 14766562 w 16593472"/>
              <a:gd name="connsiteY931" fmla="*/ 3053422 h 16002000"/>
              <a:gd name="connsiteX932" fmla="*/ 14767510 w 16593472"/>
              <a:gd name="connsiteY932" fmla="*/ 3081846 h 16002000"/>
              <a:gd name="connsiteX933" fmla="*/ 14789302 w 16593472"/>
              <a:gd name="connsiteY933" fmla="*/ 3081846 h 16002000"/>
              <a:gd name="connsiteX934" fmla="*/ 14766562 w 16593472"/>
              <a:gd name="connsiteY934" fmla="*/ 3053422 h 16002000"/>
              <a:gd name="connsiteX935" fmla="*/ 14767510 w 16593472"/>
              <a:gd name="connsiteY935" fmla="*/ 3048685 h 16002000"/>
              <a:gd name="connsiteX936" fmla="*/ 13498861 w 16593472"/>
              <a:gd name="connsiteY936" fmla="*/ 2958676 h 16002000"/>
              <a:gd name="connsiteX937" fmla="*/ 13534865 w 16593472"/>
              <a:gd name="connsiteY937" fmla="*/ 2975730 h 16002000"/>
              <a:gd name="connsiteX938" fmla="*/ 13554761 w 16593472"/>
              <a:gd name="connsiteY938" fmla="*/ 3007944 h 16002000"/>
              <a:gd name="connsiteX939" fmla="*/ 13519706 w 16593472"/>
              <a:gd name="connsiteY939" fmla="*/ 2996575 h 16002000"/>
              <a:gd name="connsiteX940" fmla="*/ 13498861 w 16593472"/>
              <a:gd name="connsiteY940" fmla="*/ 2958676 h 16002000"/>
              <a:gd name="connsiteX941" fmla="*/ 16546839 w 16593472"/>
              <a:gd name="connsiteY941" fmla="*/ 2939727 h 16002000"/>
              <a:gd name="connsiteX942" fmla="*/ 16591369 w 16593472"/>
              <a:gd name="connsiteY942" fmla="*/ 3013629 h 16002000"/>
              <a:gd name="connsiteX943" fmla="*/ 16580947 w 16593472"/>
              <a:gd name="connsiteY943" fmla="*/ 3079003 h 16002000"/>
              <a:gd name="connsiteX944" fmla="*/ 16546839 w 16593472"/>
              <a:gd name="connsiteY944" fmla="*/ 3133956 h 16002000"/>
              <a:gd name="connsiteX945" fmla="*/ 16513678 w 16593472"/>
              <a:gd name="connsiteY945" fmla="*/ 3015524 h 16002000"/>
              <a:gd name="connsiteX946" fmla="*/ 16498519 w 16593472"/>
              <a:gd name="connsiteY946" fmla="*/ 2952991 h 16002000"/>
              <a:gd name="connsiteX947" fmla="*/ 16546839 w 16593472"/>
              <a:gd name="connsiteY947" fmla="*/ 2939727 h 16002000"/>
              <a:gd name="connsiteX948" fmla="*/ 11337706 w 16593472"/>
              <a:gd name="connsiteY948" fmla="*/ 2937832 h 16002000"/>
              <a:gd name="connsiteX949" fmla="*/ 11340549 w 16593472"/>
              <a:gd name="connsiteY949" fmla="*/ 2942569 h 16002000"/>
              <a:gd name="connsiteX950" fmla="*/ 11339601 w 16593472"/>
              <a:gd name="connsiteY950" fmla="*/ 2943517 h 16002000"/>
              <a:gd name="connsiteX951" fmla="*/ 11401186 w 16593472"/>
              <a:gd name="connsiteY951" fmla="*/ 2962466 h 16002000"/>
              <a:gd name="connsiteX952" fmla="*/ 11428662 w 16593472"/>
              <a:gd name="connsiteY952" fmla="*/ 2984258 h 16002000"/>
              <a:gd name="connsiteX953" fmla="*/ 11412555 w 16593472"/>
              <a:gd name="connsiteY953" fmla="*/ 3084688 h 16002000"/>
              <a:gd name="connsiteX954" fmla="*/ 11338654 w 16593472"/>
              <a:gd name="connsiteY954" fmla="*/ 3077109 h 16002000"/>
              <a:gd name="connsiteX955" fmla="*/ 11313072 w 16593472"/>
              <a:gd name="connsiteY955" fmla="*/ 3046790 h 16002000"/>
              <a:gd name="connsiteX956" fmla="*/ 11317809 w 16593472"/>
              <a:gd name="connsiteY956" fmla="*/ 2987100 h 16002000"/>
              <a:gd name="connsiteX957" fmla="*/ 11339601 w 16593472"/>
              <a:gd name="connsiteY957" fmla="*/ 2942569 h 16002000"/>
              <a:gd name="connsiteX958" fmla="*/ 11336759 w 16593472"/>
              <a:gd name="connsiteY958" fmla="*/ 2940674 h 16002000"/>
              <a:gd name="connsiteX959" fmla="*/ 11337706 w 16593472"/>
              <a:gd name="connsiteY959" fmla="*/ 2937832 h 16002000"/>
              <a:gd name="connsiteX960" fmla="*/ 11328113 w 16593472"/>
              <a:gd name="connsiteY960" fmla="*/ 2903013 h 16002000"/>
              <a:gd name="connsiteX961" fmla="*/ 11339601 w 16593472"/>
              <a:gd name="connsiteY961" fmla="*/ 2916040 h 16002000"/>
              <a:gd name="connsiteX962" fmla="*/ 11337706 w 16593472"/>
              <a:gd name="connsiteY962" fmla="*/ 2937832 h 16002000"/>
              <a:gd name="connsiteX963" fmla="*/ 11321599 w 16593472"/>
              <a:gd name="connsiteY963" fmla="*/ 2908461 h 16002000"/>
              <a:gd name="connsiteX964" fmla="*/ 11328113 w 16593472"/>
              <a:gd name="connsiteY964" fmla="*/ 2903013 h 16002000"/>
              <a:gd name="connsiteX965" fmla="*/ 3620648 w 16593472"/>
              <a:gd name="connsiteY965" fmla="*/ 2885130 h 16002000"/>
              <a:gd name="connsiteX966" fmla="*/ 3590329 w 16593472"/>
              <a:gd name="connsiteY966" fmla="*/ 2900881 h 16002000"/>
              <a:gd name="connsiteX967" fmla="*/ 3559063 w 16593472"/>
              <a:gd name="connsiteY967" fmla="*/ 2952991 h 16002000"/>
              <a:gd name="connsiteX968" fmla="*/ 3544851 w 16593472"/>
              <a:gd name="connsiteY968" fmla="*/ 3006997 h 16002000"/>
              <a:gd name="connsiteX969" fmla="*/ 3612121 w 16593472"/>
              <a:gd name="connsiteY969" fmla="*/ 2966256 h 16002000"/>
              <a:gd name="connsiteX970" fmla="*/ 3639597 w 16593472"/>
              <a:gd name="connsiteY970" fmla="*/ 2905618 h 16002000"/>
              <a:gd name="connsiteX971" fmla="*/ 3620648 w 16593472"/>
              <a:gd name="connsiteY971" fmla="*/ 2885130 h 16002000"/>
              <a:gd name="connsiteX972" fmla="*/ 10780955 w 16593472"/>
              <a:gd name="connsiteY972" fmla="*/ 2870444 h 16002000"/>
              <a:gd name="connsiteX973" fmla="*/ 10779652 w 16593472"/>
              <a:gd name="connsiteY973" fmla="*/ 2880037 h 16002000"/>
              <a:gd name="connsiteX974" fmla="*/ 10788179 w 16593472"/>
              <a:gd name="connsiteY974" fmla="*/ 2892354 h 16002000"/>
              <a:gd name="connsiteX975" fmla="*/ 10797654 w 16593472"/>
              <a:gd name="connsiteY975" fmla="*/ 2894249 h 16002000"/>
              <a:gd name="connsiteX976" fmla="*/ 10795759 w 16593472"/>
              <a:gd name="connsiteY976" fmla="*/ 2880037 h 16002000"/>
              <a:gd name="connsiteX977" fmla="*/ 10780955 w 16593472"/>
              <a:gd name="connsiteY977" fmla="*/ 2870444 h 16002000"/>
              <a:gd name="connsiteX978" fmla="*/ 14585598 w 16593472"/>
              <a:gd name="connsiteY978" fmla="*/ 2864049 h 16002000"/>
              <a:gd name="connsiteX979" fmla="*/ 14606441 w 16593472"/>
              <a:gd name="connsiteY979" fmla="*/ 2866773 h 16002000"/>
              <a:gd name="connsiteX980" fmla="*/ 14624443 w 16593472"/>
              <a:gd name="connsiteY980" fmla="*/ 2876247 h 16002000"/>
              <a:gd name="connsiteX981" fmla="*/ 14649077 w 16593472"/>
              <a:gd name="connsiteY981" fmla="*/ 2925515 h 16002000"/>
              <a:gd name="connsiteX982" fmla="*/ 14626338 w 16593472"/>
              <a:gd name="connsiteY982" fmla="*/ 2945412 h 16002000"/>
              <a:gd name="connsiteX983" fmla="*/ 14599810 w 16593472"/>
              <a:gd name="connsiteY983" fmla="*/ 2918883 h 16002000"/>
              <a:gd name="connsiteX984" fmla="*/ 14587492 w 16593472"/>
              <a:gd name="connsiteY984" fmla="*/ 2881932 h 16002000"/>
              <a:gd name="connsiteX985" fmla="*/ 14585598 w 16593472"/>
              <a:gd name="connsiteY985" fmla="*/ 2864049 h 16002000"/>
              <a:gd name="connsiteX986" fmla="*/ 15513161 w 16593472"/>
              <a:gd name="connsiteY986" fmla="*/ 2834559 h 16002000"/>
              <a:gd name="connsiteX987" fmla="*/ 15512213 w 16593472"/>
              <a:gd name="connsiteY987" fmla="*/ 2839296 h 16002000"/>
              <a:gd name="connsiteX988" fmla="*/ 15514108 w 16593472"/>
              <a:gd name="connsiteY988" fmla="*/ 2840244 h 16002000"/>
              <a:gd name="connsiteX989" fmla="*/ 15516950 w 16593472"/>
              <a:gd name="connsiteY989" fmla="*/ 2838349 h 16002000"/>
              <a:gd name="connsiteX990" fmla="*/ 15513161 w 16593472"/>
              <a:gd name="connsiteY990" fmla="*/ 2834559 h 16002000"/>
              <a:gd name="connsiteX991" fmla="*/ 13640858 w 16593472"/>
              <a:gd name="connsiteY991" fmla="*/ 2820408 h 16002000"/>
              <a:gd name="connsiteX992" fmla="*/ 13640917 w 16593472"/>
              <a:gd name="connsiteY992" fmla="*/ 2822210 h 16002000"/>
              <a:gd name="connsiteX993" fmla="*/ 13639085 w 16593472"/>
              <a:gd name="connsiteY993" fmla="*/ 2821294 h 16002000"/>
              <a:gd name="connsiteX994" fmla="*/ 14873507 w 16593472"/>
              <a:gd name="connsiteY994" fmla="*/ 2809925 h 16002000"/>
              <a:gd name="connsiteX995" fmla="*/ 14923840 w 16593472"/>
              <a:gd name="connsiteY995" fmla="*/ 2823189 h 16002000"/>
              <a:gd name="connsiteX996" fmla="*/ 15041326 w 16593472"/>
              <a:gd name="connsiteY996" fmla="*/ 2830769 h 16002000"/>
              <a:gd name="connsiteX997" fmla="*/ 15062169 w 16593472"/>
              <a:gd name="connsiteY997" fmla="*/ 2829822 h 16002000"/>
              <a:gd name="connsiteX998" fmla="*/ 15067855 w 16593472"/>
              <a:gd name="connsiteY998" fmla="*/ 2848771 h 16002000"/>
              <a:gd name="connsiteX999" fmla="*/ 15031851 w 16593472"/>
              <a:gd name="connsiteY999" fmla="*/ 2906566 h 16002000"/>
              <a:gd name="connsiteX1000" fmla="*/ 14937105 w 16593472"/>
              <a:gd name="connsiteY1000" fmla="*/ 3061002 h 16002000"/>
              <a:gd name="connsiteX1001" fmla="*/ 14902997 w 16593472"/>
              <a:gd name="connsiteY1001" fmla="*/ 3121639 h 16002000"/>
              <a:gd name="connsiteX1002" fmla="*/ 14831937 w 16593472"/>
              <a:gd name="connsiteY1002" fmla="*/ 3167117 h 16002000"/>
              <a:gd name="connsiteX1003" fmla="*/ 14823410 w 16593472"/>
              <a:gd name="connsiteY1003" fmla="*/ 3238177 h 16002000"/>
              <a:gd name="connsiteX1004" fmla="*/ 14812041 w 16593472"/>
              <a:gd name="connsiteY1004" fmla="*/ 3251441 h 16002000"/>
              <a:gd name="connsiteX1005" fmla="*/ 14776037 w 16593472"/>
              <a:gd name="connsiteY1005" fmla="*/ 3260916 h 16002000"/>
              <a:gd name="connsiteX1006" fmla="*/ 14725821 w 16593472"/>
              <a:gd name="connsiteY1006" fmla="*/ 3212595 h 16002000"/>
              <a:gd name="connsiteX1007" fmla="*/ 14723927 w 16593472"/>
              <a:gd name="connsiteY1007" fmla="*/ 3156695 h 16002000"/>
              <a:gd name="connsiteX1008" fmla="*/ 14665185 w 16593472"/>
              <a:gd name="connsiteY1008" fmla="*/ 3124482 h 16002000"/>
              <a:gd name="connsiteX1009" fmla="*/ 14602651 w 16593472"/>
              <a:gd name="connsiteY1009" fmla="*/ 3204068 h 16002000"/>
              <a:gd name="connsiteX1010" fmla="*/ 14640550 w 16593472"/>
              <a:gd name="connsiteY1010" fmla="*/ 3257126 h 16002000"/>
              <a:gd name="connsiteX1011" fmla="*/ 14713505 w 16593472"/>
              <a:gd name="connsiteY1011" fmla="*/ 3293129 h 16002000"/>
              <a:gd name="connsiteX1012" fmla="*/ 14706636 w 16593472"/>
              <a:gd name="connsiteY1012" fmla="*/ 3315158 h 16002000"/>
              <a:gd name="connsiteX1013" fmla="*/ 14690166 w 16593472"/>
              <a:gd name="connsiteY1013" fmla="*/ 3335338 h 16002000"/>
              <a:gd name="connsiteX1014" fmla="*/ 14659499 w 16593472"/>
              <a:gd name="connsiteY1014" fmla="*/ 3313500 h 16002000"/>
              <a:gd name="connsiteX1015" fmla="*/ 14628233 w 16593472"/>
              <a:gd name="connsiteY1015" fmla="*/ 3296919 h 16002000"/>
              <a:gd name="connsiteX1016" fmla="*/ 14568543 w 16593472"/>
              <a:gd name="connsiteY1016" fmla="*/ 3329133 h 16002000"/>
              <a:gd name="connsiteX1017" fmla="*/ 14542962 w 16593472"/>
              <a:gd name="connsiteY1017" fmla="*/ 3373664 h 16002000"/>
              <a:gd name="connsiteX1018" fmla="*/ 14492746 w 16593472"/>
              <a:gd name="connsiteY1018" fmla="*/ 3521467 h 16002000"/>
              <a:gd name="connsiteX1019" fmla="*/ 14445373 w 16593472"/>
              <a:gd name="connsiteY1019" fmla="*/ 3670218 h 16002000"/>
              <a:gd name="connsiteX1020" fmla="*/ 14279568 w 16593472"/>
              <a:gd name="connsiteY1020" fmla="*/ 3848341 h 16002000"/>
              <a:gd name="connsiteX1021" fmla="*/ 14242617 w 16593472"/>
              <a:gd name="connsiteY1021" fmla="*/ 3894766 h 16002000"/>
              <a:gd name="connsiteX1022" fmla="*/ 14143133 w 16593472"/>
              <a:gd name="connsiteY1022" fmla="*/ 4035938 h 16002000"/>
              <a:gd name="connsiteX1023" fmla="*/ 14109025 w 16593472"/>
              <a:gd name="connsiteY1023" fmla="*/ 4027411 h 16002000"/>
              <a:gd name="connsiteX1024" fmla="*/ 14056915 w 16593472"/>
              <a:gd name="connsiteY1024" fmla="*/ 3945929 h 16002000"/>
              <a:gd name="connsiteX1025" fmla="*/ 14068285 w 16593472"/>
              <a:gd name="connsiteY1025" fmla="*/ 3898556 h 16002000"/>
              <a:gd name="connsiteX1026" fmla="*/ 14116605 w 16593472"/>
              <a:gd name="connsiteY1026" fmla="*/ 3845498 h 16002000"/>
              <a:gd name="connsiteX1027" fmla="*/ 14171557 w 16593472"/>
              <a:gd name="connsiteY1027" fmla="*/ 3787704 h 16002000"/>
              <a:gd name="connsiteX1028" fmla="*/ 14199034 w 16593472"/>
              <a:gd name="connsiteY1028" fmla="*/ 3738436 h 16002000"/>
              <a:gd name="connsiteX1029" fmla="*/ 14249250 w 16593472"/>
              <a:gd name="connsiteY1029" fmla="*/ 3677798 h 16002000"/>
              <a:gd name="connsiteX1030" fmla="*/ 14260619 w 16593472"/>
              <a:gd name="connsiteY1030" fmla="*/ 3621898 h 16002000"/>
              <a:gd name="connsiteX1031" fmla="*/ 14251144 w 16593472"/>
              <a:gd name="connsiteY1031" fmla="*/ 3584000 h 16002000"/>
              <a:gd name="connsiteX1032" fmla="*/ 14299464 w 16593472"/>
              <a:gd name="connsiteY1032" fmla="*/ 3513887 h 16002000"/>
              <a:gd name="connsiteX1033" fmla="*/ 14356312 w 16593472"/>
              <a:gd name="connsiteY1033" fmla="*/ 3431459 h 16002000"/>
              <a:gd name="connsiteX1034" fmla="*/ 14377157 w 16593472"/>
              <a:gd name="connsiteY1034" fmla="*/ 3385033 h 16002000"/>
              <a:gd name="connsiteX1035" fmla="*/ 14384736 w 16593472"/>
              <a:gd name="connsiteY1035" fmla="*/ 3329133 h 16002000"/>
              <a:gd name="connsiteX1036" fmla="*/ 14503168 w 16593472"/>
              <a:gd name="connsiteY1036" fmla="*/ 3283655 h 16002000"/>
              <a:gd name="connsiteX1037" fmla="*/ 14546752 w 16593472"/>
              <a:gd name="connsiteY1037" fmla="*/ 3261863 h 16002000"/>
              <a:gd name="connsiteX1038" fmla="*/ 14540119 w 16593472"/>
              <a:gd name="connsiteY1038" fmla="*/ 3185119 h 16002000"/>
              <a:gd name="connsiteX1039" fmla="*/ 14580860 w 16593472"/>
              <a:gd name="connsiteY1039" fmla="*/ 3036368 h 16002000"/>
              <a:gd name="connsiteX1040" fmla="*/ 14673711 w 16593472"/>
              <a:gd name="connsiteY1040" fmla="*/ 3027841 h 16002000"/>
              <a:gd name="connsiteX1041" fmla="*/ 14761825 w 16593472"/>
              <a:gd name="connsiteY1041" fmla="*/ 3049632 h 16002000"/>
              <a:gd name="connsiteX1042" fmla="*/ 14853728 w 16593472"/>
              <a:gd name="connsiteY1042" fmla="*/ 2830769 h 16002000"/>
              <a:gd name="connsiteX1043" fmla="*/ 14873507 w 16593472"/>
              <a:gd name="connsiteY1043" fmla="*/ 2809925 h 16002000"/>
              <a:gd name="connsiteX1044" fmla="*/ 13608767 w 16593472"/>
              <a:gd name="connsiteY1044" fmla="*/ 2808977 h 16002000"/>
              <a:gd name="connsiteX1045" fmla="*/ 13639085 w 16593472"/>
              <a:gd name="connsiteY1045" fmla="*/ 2821294 h 16002000"/>
              <a:gd name="connsiteX1046" fmla="*/ 13615399 w 16593472"/>
              <a:gd name="connsiteY1046" fmla="*/ 2827927 h 16002000"/>
              <a:gd name="connsiteX1047" fmla="*/ 13608767 w 16593472"/>
              <a:gd name="connsiteY1047" fmla="*/ 2808977 h 16002000"/>
              <a:gd name="connsiteX1048" fmla="*/ 15495632 w 16593472"/>
              <a:gd name="connsiteY1048" fmla="*/ 2796187 h 16002000"/>
              <a:gd name="connsiteX1049" fmla="*/ 15488526 w 16593472"/>
              <a:gd name="connsiteY1049" fmla="*/ 2807083 h 16002000"/>
              <a:gd name="connsiteX1050" fmla="*/ 15512213 w 16593472"/>
              <a:gd name="connsiteY1050" fmla="*/ 2833611 h 16002000"/>
              <a:gd name="connsiteX1051" fmla="*/ 15511265 w 16593472"/>
              <a:gd name="connsiteY1051" fmla="*/ 2805188 h 16002000"/>
              <a:gd name="connsiteX1052" fmla="*/ 15495632 w 16593472"/>
              <a:gd name="connsiteY1052" fmla="*/ 2796187 h 16002000"/>
              <a:gd name="connsiteX1053" fmla="*/ 16348820 w 16593472"/>
              <a:gd name="connsiteY1053" fmla="*/ 2771079 h 16002000"/>
              <a:gd name="connsiteX1054" fmla="*/ 16391455 w 16593472"/>
              <a:gd name="connsiteY1054" fmla="*/ 2789081 h 16002000"/>
              <a:gd name="connsiteX1055" fmla="*/ 16399983 w 16593472"/>
              <a:gd name="connsiteY1055" fmla="*/ 2794766 h 16002000"/>
              <a:gd name="connsiteX1056" fmla="*/ 16403773 w 16593472"/>
              <a:gd name="connsiteY1056" fmla="*/ 2797608 h 16002000"/>
              <a:gd name="connsiteX1057" fmla="*/ 16406615 w 16593472"/>
              <a:gd name="connsiteY1057" fmla="*/ 2801398 h 16002000"/>
              <a:gd name="connsiteX1058" fmla="*/ 16409457 w 16593472"/>
              <a:gd name="connsiteY1058" fmla="*/ 2822242 h 16002000"/>
              <a:gd name="connsiteX1059" fmla="*/ 16407562 w 16593472"/>
              <a:gd name="connsiteY1059" fmla="*/ 2832664 h 16002000"/>
              <a:gd name="connsiteX1060" fmla="*/ 16404720 w 16593472"/>
              <a:gd name="connsiteY1060" fmla="*/ 2842139 h 16002000"/>
              <a:gd name="connsiteX1061" fmla="*/ 16393350 w 16593472"/>
              <a:gd name="connsiteY1061" fmla="*/ 2855403 h 16002000"/>
              <a:gd name="connsiteX1062" fmla="*/ 16366822 w 16593472"/>
              <a:gd name="connsiteY1062" fmla="*/ 2870562 h 16002000"/>
              <a:gd name="connsiteX1063" fmla="*/ 16339345 w 16593472"/>
              <a:gd name="connsiteY1063" fmla="*/ 2881932 h 16002000"/>
              <a:gd name="connsiteX1064" fmla="*/ 16282498 w 16593472"/>
              <a:gd name="connsiteY1064" fmla="*/ 2899934 h 16002000"/>
              <a:gd name="connsiteX1065" fmla="*/ 16268700 w 16593472"/>
              <a:gd name="connsiteY1065" fmla="*/ 2908038 h 16002000"/>
              <a:gd name="connsiteX1066" fmla="*/ 16268700 w 16593472"/>
              <a:gd name="connsiteY1066" fmla="*/ 2833062 h 16002000"/>
              <a:gd name="connsiteX1067" fmla="*/ 16277760 w 16593472"/>
              <a:gd name="connsiteY1067" fmla="*/ 2826387 h 16002000"/>
              <a:gd name="connsiteX1068" fmla="*/ 16348820 w 16593472"/>
              <a:gd name="connsiteY1068" fmla="*/ 2771079 h 16002000"/>
              <a:gd name="connsiteX1069" fmla="*/ 12875433 w 16593472"/>
              <a:gd name="connsiteY1069" fmla="*/ 2727496 h 16002000"/>
              <a:gd name="connsiteX1070" fmla="*/ 12911436 w 16593472"/>
              <a:gd name="connsiteY1070" fmla="*/ 2747393 h 16002000"/>
              <a:gd name="connsiteX1071" fmla="*/ 12933228 w 16593472"/>
              <a:gd name="connsiteY1071" fmla="*/ 2786238 h 16002000"/>
              <a:gd name="connsiteX1072" fmla="*/ 12875433 w 16593472"/>
              <a:gd name="connsiteY1072" fmla="*/ 2750235 h 16002000"/>
              <a:gd name="connsiteX1073" fmla="*/ 12875433 w 16593472"/>
              <a:gd name="connsiteY1073" fmla="*/ 2727496 h 16002000"/>
              <a:gd name="connsiteX1074" fmla="*/ 15155968 w 16593472"/>
              <a:gd name="connsiteY1074" fmla="*/ 2676333 h 16002000"/>
              <a:gd name="connsiteX1075" fmla="*/ 15159758 w 16593472"/>
              <a:gd name="connsiteY1075" fmla="*/ 2713284 h 16002000"/>
              <a:gd name="connsiteX1076" fmla="*/ 15143652 w 16593472"/>
              <a:gd name="connsiteY1076" fmla="*/ 2742655 h 16002000"/>
              <a:gd name="connsiteX1077" fmla="*/ 15142703 w 16593472"/>
              <a:gd name="connsiteY1077" fmla="*/ 2741708 h 16002000"/>
              <a:gd name="connsiteX1078" fmla="*/ 15115228 w 16593472"/>
              <a:gd name="connsiteY1078" fmla="*/ 2784344 h 16002000"/>
              <a:gd name="connsiteX1079" fmla="*/ 15076381 w 16593472"/>
              <a:gd name="connsiteY1079" fmla="*/ 2785291 h 16002000"/>
              <a:gd name="connsiteX1080" fmla="*/ 15039431 w 16593472"/>
              <a:gd name="connsiteY1080" fmla="*/ 2756867 h 16002000"/>
              <a:gd name="connsiteX1081" fmla="*/ 15054590 w 16593472"/>
              <a:gd name="connsiteY1081" fmla="*/ 2736971 h 16002000"/>
              <a:gd name="connsiteX1082" fmla="*/ 15121860 w 16593472"/>
              <a:gd name="connsiteY1082" fmla="*/ 2685808 h 16002000"/>
              <a:gd name="connsiteX1083" fmla="*/ 15155968 w 16593472"/>
              <a:gd name="connsiteY1083" fmla="*/ 2676333 h 16002000"/>
              <a:gd name="connsiteX1084" fmla="*/ 10931246 w 16593472"/>
              <a:gd name="connsiteY1084" fmla="*/ 2676333 h 16002000"/>
              <a:gd name="connsiteX1085" fmla="*/ 10923666 w 16593472"/>
              <a:gd name="connsiteY1085" fmla="*/ 2700020 h 16002000"/>
              <a:gd name="connsiteX1086" fmla="*/ 10951142 w 16593472"/>
              <a:gd name="connsiteY1086" fmla="*/ 2712337 h 16002000"/>
              <a:gd name="connsiteX1087" fmla="*/ 10957775 w 16593472"/>
              <a:gd name="connsiteY1087" fmla="*/ 2688650 h 16002000"/>
              <a:gd name="connsiteX1088" fmla="*/ 10931246 w 16593472"/>
              <a:gd name="connsiteY1088" fmla="*/ 2676333 h 16002000"/>
              <a:gd name="connsiteX1089" fmla="*/ 15571074 w 16593472"/>
              <a:gd name="connsiteY1089" fmla="*/ 2666267 h 16002000"/>
              <a:gd name="connsiteX1090" fmla="*/ 15559586 w 16593472"/>
              <a:gd name="connsiteY1090" fmla="*/ 2667806 h 16002000"/>
              <a:gd name="connsiteX1091" fmla="*/ 15567166 w 16593472"/>
              <a:gd name="connsiteY1091" fmla="*/ 2686755 h 16002000"/>
              <a:gd name="connsiteX1092" fmla="*/ 15588958 w 16593472"/>
              <a:gd name="connsiteY1092" fmla="*/ 2685808 h 16002000"/>
              <a:gd name="connsiteX1093" fmla="*/ 15580430 w 16593472"/>
              <a:gd name="connsiteY1093" fmla="*/ 2666859 h 16002000"/>
              <a:gd name="connsiteX1094" fmla="*/ 15571074 w 16593472"/>
              <a:gd name="connsiteY1094" fmla="*/ 2666267 h 16002000"/>
              <a:gd name="connsiteX1095" fmla="*/ 11502460 w 16593472"/>
              <a:gd name="connsiteY1095" fmla="*/ 2665156 h 16002000"/>
              <a:gd name="connsiteX1096" fmla="*/ 11512986 w 16593472"/>
              <a:gd name="connsiteY1096" fmla="*/ 2694335 h 16002000"/>
              <a:gd name="connsiteX1097" fmla="*/ 11592573 w 16593472"/>
              <a:gd name="connsiteY1097" fmla="*/ 2776764 h 16002000"/>
              <a:gd name="connsiteX1098" fmla="*/ 11609627 w 16593472"/>
              <a:gd name="connsiteY1098" fmla="*/ 2759710 h 16002000"/>
              <a:gd name="connsiteX1099" fmla="*/ 11555622 w 16593472"/>
              <a:gd name="connsiteY1099" fmla="*/ 2669701 h 16002000"/>
              <a:gd name="connsiteX1100" fmla="*/ 11515829 w 16593472"/>
              <a:gd name="connsiteY1100" fmla="*/ 2665911 h 16002000"/>
              <a:gd name="connsiteX1101" fmla="*/ 11502460 w 16593472"/>
              <a:gd name="connsiteY1101" fmla="*/ 2665156 h 16002000"/>
              <a:gd name="connsiteX1102" fmla="*/ 12517293 w 16593472"/>
              <a:gd name="connsiteY1102" fmla="*/ 2652647 h 16002000"/>
              <a:gd name="connsiteX1103" fmla="*/ 12536242 w 16593472"/>
              <a:gd name="connsiteY1103" fmla="*/ 2657384 h 16002000"/>
              <a:gd name="connsiteX1104" fmla="*/ 12541927 w 16593472"/>
              <a:gd name="connsiteY1104" fmla="*/ 2674438 h 16002000"/>
              <a:gd name="connsiteX1105" fmla="*/ 12522978 w 16593472"/>
              <a:gd name="connsiteY1105" fmla="*/ 2670648 h 16002000"/>
              <a:gd name="connsiteX1106" fmla="*/ 12918154 w 16593472"/>
              <a:gd name="connsiteY1106" fmla="*/ 2641235 h 16002000"/>
              <a:gd name="connsiteX1107" fmla="*/ 12918176 w 16593472"/>
              <a:gd name="connsiteY1107" fmla="*/ 2641330 h 16002000"/>
              <a:gd name="connsiteX1108" fmla="*/ 12918069 w 16593472"/>
              <a:gd name="connsiteY1108" fmla="*/ 2641277 h 16002000"/>
              <a:gd name="connsiteX1109" fmla="*/ 12885855 w 16593472"/>
              <a:gd name="connsiteY1109" fmla="*/ 2627065 h 16002000"/>
              <a:gd name="connsiteX1110" fmla="*/ 12918069 w 16593472"/>
              <a:gd name="connsiteY1110" fmla="*/ 2641277 h 16002000"/>
              <a:gd name="connsiteX1111" fmla="*/ 12894382 w 16593472"/>
              <a:gd name="connsiteY1111" fmla="*/ 2646014 h 16002000"/>
              <a:gd name="connsiteX1112" fmla="*/ 12885855 w 16593472"/>
              <a:gd name="connsiteY1112" fmla="*/ 2627065 h 16002000"/>
              <a:gd name="connsiteX1113" fmla="*/ 14944922 w 16593472"/>
              <a:gd name="connsiteY1113" fmla="*/ 2601839 h 16002000"/>
              <a:gd name="connsiteX1114" fmla="*/ 14964582 w 16593472"/>
              <a:gd name="connsiteY1114" fmla="*/ 2603379 h 16002000"/>
              <a:gd name="connsiteX1115" fmla="*/ 15001533 w 16593472"/>
              <a:gd name="connsiteY1115" fmla="*/ 2630855 h 16002000"/>
              <a:gd name="connsiteX1116" fmla="*/ 14979741 w 16593472"/>
              <a:gd name="connsiteY1116" fmla="*/ 2707599 h 16002000"/>
              <a:gd name="connsiteX1117" fmla="*/ 14959844 w 16593472"/>
              <a:gd name="connsiteY1117" fmla="*/ 2711389 h 16002000"/>
              <a:gd name="connsiteX1118" fmla="*/ 14945632 w 16593472"/>
              <a:gd name="connsiteY1118" fmla="*/ 2697177 h 16002000"/>
              <a:gd name="connsiteX1119" fmla="*/ 14929525 w 16593472"/>
              <a:gd name="connsiteY1119" fmla="*/ 2608116 h 16002000"/>
              <a:gd name="connsiteX1120" fmla="*/ 14944922 w 16593472"/>
              <a:gd name="connsiteY1120" fmla="*/ 2601839 h 16002000"/>
              <a:gd name="connsiteX1121" fmla="*/ 11667377 w 16593472"/>
              <a:gd name="connsiteY1121" fmla="*/ 2566391 h 16002000"/>
              <a:gd name="connsiteX1122" fmla="*/ 11667422 w 16593472"/>
              <a:gd name="connsiteY1122" fmla="*/ 2566428 h 16002000"/>
              <a:gd name="connsiteX1123" fmla="*/ 11666475 w 16593472"/>
              <a:gd name="connsiteY1123" fmla="*/ 2566428 h 16002000"/>
              <a:gd name="connsiteX1124" fmla="*/ 11659842 w 16593472"/>
              <a:gd name="connsiteY1124" fmla="*/ 2561691 h 16002000"/>
              <a:gd name="connsiteX1125" fmla="*/ 11663632 w 16593472"/>
              <a:gd name="connsiteY1125" fmla="*/ 2566428 h 16002000"/>
              <a:gd name="connsiteX1126" fmla="*/ 11666475 w 16593472"/>
              <a:gd name="connsiteY1126" fmla="*/ 2566428 h 16002000"/>
              <a:gd name="connsiteX1127" fmla="*/ 11700583 w 16593472"/>
              <a:gd name="connsiteY1127" fmla="*/ 2577797 h 16002000"/>
              <a:gd name="connsiteX1128" fmla="*/ 11689213 w 16593472"/>
              <a:gd name="connsiteY1128" fmla="*/ 2565480 h 16002000"/>
              <a:gd name="connsiteX1129" fmla="*/ 11667377 w 16593472"/>
              <a:gd name="connsiteY1129" fmla="*/ 2566391 h 16002000"/>
              <a:gd name="connsiteX1130" fmla="*/ 11661738 w 16593472"/>
              <a:gd name="connsiteY1130" fmla="*/ 2561691 h 16002000"/>
              <a:gd name="connsiteX1131" fmla="*/ 11659842 w 16593472"/>
              <a:gd name="connsiteY1131" fmla="*/ 2561691 h 16002000"/>
              <a:gd name="connsiteX1132" fmla="*/ 11537620 w 16593472"/>
              <a:gd name="connsiteY1132" fmla="*/ 2544636 h 16002000"/>
              <a:gd name="connsiteX1133" fmla="*/ 11503511 w 16593472"/>
              <a:gd name="connsiteY1133" fmla="*/ 2577797 h 16002000"/>
              <a:gd name="connsiteX1134" fmla="*/ 11558464 w 16593472"/>
              <a:gd name="connsiteY1134" fmla="*/ 2666859 h 16002000"/>
              <a:gd name="connsiteX1135" fmla="*/ 11583098 w 16593472"/>
              <a:gd name="connsiteY1135" fmla="*/ 2666859 h 16002000"/>
              <a:gd name="connsiteX1136" fmla="*/ 11638051 w 16593472"/>
              <a:gd name="connsiteY1136" fmla="*/ 2662121 h 16002000"/>
              <a:gd name="connsiteX1137" fmla="*/ 11608679 w 16593472"/>
              <a:gd name="connsiteY1137" fmla="*/ 2603379 h 16002000"/>
              <a:gd name="connsiteX1138" fmla="*/ 11537620 w 16593472"/>
              <a:gd name="connsiteY1138" fmla="*/ 2544636 h 16002000"/>
              <a:gd name="connsiteX1139" fmla="*/ 11783959 w 16593472"/>
              <a:gd name="connsiteY1139" fmla="*/ 2526635 h 16002000"/>
              <a:gd name="connsiteX1140" fmla="*/ 11789645 w 16593472"/>
              <a:gd name="connsiteY1140" fmla="*/ 2543689 h 16002000"/>
              <a:gd name="connsiteX1141" fmla="*/ 11807646 w 16593472"/>
              <a:gd name="connsiteY1141" fmla="*/ 2549374 h 16002000"/>
              <a:gd name="connsiteX1142" fmla="*/ 11795329 w 16593472"/>
              <a:gd name="connsiteY1142" fmla="*/ 2526635 h 16002000"/>
              <a:gd name="connsiteX1143" fmla="*/ 14760878 w 16593472"/>
              <a:gd name="connsiteY1143" fmla="*/ 2525687 h 16002000"/>
              <a:gd name="connsiteX1144" fmla="*/ 14766562 w 16593472"/>
              <a:gd name="connsiteY1144" fmla="*/ 2540846 h 16002000"/>
              <a:gd name="connsiteX1145" fmla="*/ 14748560 w 16593472"/>
              <a:gd name="connsiteY1145" fmla="*/ 2540846 h 16002000"/>
              <a:gd name="connsiteX1146" fmla="*/ 14739086 w 16593472"/>
              <a:gd name="connsiteY1146" fmla="*/ 2528529 h 16002000"/>
              <a:gd name="connsiteX1147" fmla="*/ 11551832 w 16593472"/>
              <a:gd name="connsiteY1147" fmla="*/ 2520950 h 16002000"/>
              <a:gd name="connsiteX1148" fmla="*/ 11555622 w 16593472"/>
              <a:gd name="connsiteY1148" fmla="*/ 2526635 h 16002000"/>
              <a:gd name="connsiteX1149" fmla="*/ 11550884 w 16593472"/>
              <a:gd name="connsiteY1149" fmla="*/ 2524740 h 16002000"/>
              <a:gd name="connsiteX1150" fmla="*/ 11551832 w 16593472"/>
              <a:gd name="connsiteY1150" fmla="*/ 2520950 h 16002000"/>
              <a:gd name="connsiteX1151" fmla="*/ 11539160 w 16593472"/>
              <a:gd name="connsiteY1151" fmla="*/ 2486605 h 16002000"/>
              <a:gd name="connsiteX1152" fmla="*/ 11551832 w 16593472"/>
              <a:gd name="connsiteY1152" fmla="*/ 2499158 h 16002000"/>
              <a:gd name="connsiteX1153" fmla="*/ 11551832 w 16593472"/>
              <a:gd name="connsiteY1153" fmla="*/ 2520950 h 16002000"/>
              <a:gd name="connsiteX1154" fmla="*/ 11532883 w 16593472"/>
              <a:gd name="connsiteY1154" fmla="*/ 2492526 h 16002000"/>
              <a:gd name="connsiteX1155" fmla="*/ 11539160 w 16593472"/>
              <a:gd name="connsiteY1155" fmla="*/ 2486605 h 16002000"/>
              <a:gd name="connsiteX1156" fmla="*/ 12869749 w 16593472"/>
              <a:gd name="connsiteY1156" fmla="*/ 2479262 h 16002000"/>
              <a:gd name="connsiteX1157" fmla="*/ 12878275 w 16593472"/>
              <a:gd name="connsiteY1157" fmla="*/ 2491578 h 16002000"/>
              <a:gd name="connsiteX1158" fmla="*/ 12895330 w 16593472"/>
              <a:gd name="connsiteY1158" fmla="*/ 2494421 h 16002000"/>
              <a:gd name="connsiteX1159" fmla="*/ 12889645 w 16593472"/>
              <a:gd name="connsiteY1159" fmla="*/ 2479262 h 16002000"/>
              <a:gd name="connsiteX1160" fmla="*/ 11781117 w 16593472"/>
              <a:gd name="connsiteY1160" fmla="*/ 2453680 h 16002000"/>
              <a:gd name="connsiteX1161" fmla="*/ 11786802 w 16593472"/>
              <a:gd name="connsiteY1161" fmla="*/ 2470734 h 16002000"/>
              <a:gd name="connsiteX1162" fmla="*/ 11804804 w 16593472"/>
              <a:gd name="connsiteY1162" fmla="*/ 2477367 h 16002000"/>
              <a:gd name="connsiteX1163" fmla="*/ 11781117 w 16593472"/>
              <a:gd name="connsiteY1163" fmla="*/ 2453680 h 16002000"/>
              <a:gd name="connsiteX1164" fmla="*/ 11783012 w 16593472"/>
              <a:gd name="connsiteY1164" fmla="*/ 2389253 h 16002000"/>
              <a:gd name="connsiteX1165" fmla="*/ 11822806 w 16593472"/>
              <a:gd name="connsiteY1165" fmla="*/ 2434731 h 16002000"/>
              <a:gd name="connsiteX1166" fmla="*/ 11840807 w 16593472"/>
              <a:gd name="connsiteY1166" fmla="*/ 2441363 h 16002000"/>
              <a:gd name="connsiteX1167" fmla="*/ 11803857 w 16593472"/>
              <a:gd name="connsiteY1167" fmla="*/ 2393043 h 16002000"/>
              <a:gd name="connsiteX1168" fmla="*/ 11783012 w 16593472"/>
              <a:gd name="connsiteY1168" fmla="*/ 2389253 h 16002000"/>
              <a:gd name="connsiteX1169" fmla="*/ 11682581 w 16593472"/>
              <a:gd name="connsiteY1169" fmla="*/ 2327668 h 16002000"/>
              <a:gd name="connsiteX1170" fmla="*/ 11700583 w 16593472"/>
              <a:gd name="connsiteY1170" fmla="*/ 2350407 h 16002000"/>
              <a:gd name="connsiteX1171" fmla="*/ 11707215 w 16593472"/>
              <a:gd name="connsiteY1171" fmla="*/ 2345670 h 16002000"/>
              <a:gd name="connsiteX1172" fmla="*/ 11699636 w 16593472"/>
              <a:gd name="connsiteY1172" fmla="*/ 2333353 h 16002000"/>
              <a:gd name="connsiteX1173" fmla="*/ 11682581 w 16593472"/>
              <a:gd name="connsiteY1173" fmla="*/ 2327668 h 16002000"/>
              <a:gd name="connsiteX1174" fmla="*/ 14640550 w 16593472"/>
              <a:gd name="connsiteY1174" fmla="*/ 2251871 h 16002000"/>
              <a:gd name="connsiteX1175" fmla="*/ 14638655 w 16593472"/>
              <a:gd name="connsiteY1175" fmla="*/ 2256609 h 16002000"/>
              <a:gd name="connsiteX1176" fmla="*/ 14642445 w 16593472"/>
              <a:gd name="connsiteY1176" fmla="*/ 2258503 h 16002000"/>
              <a:gd name="connsiteX1177" fmla="*/ 14644340 w 16593472"/>
              <a:gd name="connsiteY1177" fmla="*/ 2255661 h 16002000"/>
              <a:gd name="connsiteX1178" fmla="*/ 14640550 w 16593472"/>
              <a:gd name="connsiteY1178" fmla="*/ 2251871 h 16002000"/>
              <a:gd name="connsiteX1179" fmla="*/ 14824357 w 16593472"/>
              <a:gd name="connsiteY1179" fmla="*/ 2242397 h 16002000"/>
              <a:gd name="connsiteX1180" fmla="*/ 14824357 w 16593472"/>
              <a:gd name="connsiteY1180" fmla="*/ 2246186 h 16002000"/>
              <a:gd name="connsiteX1181" fmla="*/ 14826253 w 16593472"/>
              <a:gd name="connsiteY1181" fmla="*/ 2246186 h 16002000"/>
              <a:gd name="connsiteX1182" fmla="*/ 14830042 w 16593472"/>
              <a:gd name="connsiteY1182" fmla="*/ 2245239 h 16002000"/>
              <a:gd name="connsiteX1183" fmla="*/ 14824357 w 16593472"/>
              <a:gd name="connsiteY1183" fmla="*/ 2242397 h 16002000"/>
              <a:gd name="connsiteX1184" fmla="*/ 11276121 w 16593472"/>
              <a:gd name="connsiteY1184" fmla="*/ 2233869 h 16002000"/>
              <a:gd name="connsiteX1185" fmla="*/ 11299807 w 16593472"/>
              <a:gd name="connsiteY1185" fmla="*/ 2241449 h 16002000"/>
              <a:gd name="connsiteX1186" fmla="*/ 11415398 w 16593472"/>
              <a:gd name="connsiteY1186" fmla="*/ 2328615 h 16002000"/>
              <a:gd name="connsiteX1187" fmla="*/ 11418240 w 16593472"/>
              <a:gd name="connsiteY1187" fmla="*/ 2355144 h 16002000"/>
              <a:gd name="connsiteX1188" fmla="*/ 11312125 w 16593472"/>
              <a:gd name="connsiteY1188" fmla="*/ 2345670 h 16002000"/>
              <a:gd name="connsiteX1189" fmla="*/ 11281806 w 16593472"/>
              <a:gd name="connsiteY1189" fmla="*/ 2311561 h 16002000"/>
              <a:gd name="connsiteX1190" fmla="*/ 11276121 w 16593472"/>
              <a:gd name="connsiteY1190" fmla="*/ 2233869 h 16002000"/>
              <a:gd name="connsiteX1191" fmla="*/ 14622549 w 16593472"/>
              <a:gd name="connsiteY1191" fmla="*/ 2218710 h 16002000"/>
              <a:gd name="connsiteX1192" fmla="*/ 14615916 w 16593472"/>
              <a:gd name="connsiteY1192" fmla="*/ 2226290 h 16002000"/>
              <a:gd name="connsiteX1193" fmla="*/ 14640550 w 16593472"/>
              <a:gd name="connsiteY1193" fmla="*/ 2250924 h 16002000"/>
              <a:gd name="connsiteX1194" fmla="*/ 14622549 w 16593472"/>
              <a:gd name="connsiteY1194" fmla="*/ 2218710 h 16002000"/>
              <a:gd name="connsiteX1195" fmla="*/ 14191455 w 16593472"/>
              <a:gd name="connsiteY1195" fmla="*/ 2201656 h 16002000"/>
              <a:gd name="connsiteX1196" fmla="*/ 14100498 w 16593472"/>
              <a:gd name="connsiteY1196" fmla="*/ 2256609 h 16002000"/>
              <a:gd name="connsiteX1197" fmla="*/ 14039861 w 16593472"/>
              <a:gd name="connsiteY1197" fmla="*/ 2334300 h 16002000"/>
              <a:gd name="connsiteX1198" fmla="*/ 13993436 w 16593472"/>
              <a:gd name="connsiteY1198" fmla="*/ 2434731 h 16002000"/>
              <a:gd name="connsiteX1199" fmla="*/ 14018069 w 16593472"/>
              <a:gd name="connsiteY1199" fmla="*/ 2507685 h 16002000"/>
              <a:gd name="connsiteX1200" fmla="*/ 13998173 w 16593472"/>
              <a:gd name="connsiteY1200" fmla="*/ 2541794 h 16002000"/>
              <a:gd name="connsiteX1201" fmla="*/ 13967853 w 16593472"/>
              <a:gd name="connsiteY1201" fmla="*/ 2572113 h 16002000"/>
              <a:gd name="connsiteX1202" fmla="*/ 14017122 w 16593472"/>
              <a:gd name="connsiteY1202" fmla="*/ 2686755 h 16002000"/>
              <a:gd name="connsiteX1203" fmla="*/ 14031334 w 16593472"/>
              <a:gd name="connsiteY1203" fmla="*/ 2700020 h 16002000"/>
              <a:gd name="connsiteX1204" fmla="*/ 14057862 w 16593472"/>
              <a:gd name="connsiteY1204" fmla="*/ 2684860 h 16002000"/>
              <a:gd name="connsiteX1205" fmla="*/ 14120395 w 16593472"/>
              <a:gd name="connsiteY1205" fmla="*/ 2507685 h 16002000"/>
              <a:gd name="connsiteX1206" fmla="*/ 14196192 w 16593472"/>
              <a:gd name="connsiteY1206" fmla="*/ 2507685 h 16002000"/>
              <a:gd name="connsiteX1207" fmla="*/ 14262514 w 16593472"/>
              <a:gd name="connsiteY1207" fmla="*/ 2469787 h 16002000"/>
              <a:gd name="connsiteX1208" fmla="*/ 14253987 w 16593472"/>
              <a:gd name="connsiteY1208" fmla="*/ 2264188 h 16002000"/>
              <a:gd name="connsiteX1209" fmla="*/ 14238828 w 16593472"/>
              <a:gd name="connsiteY1209" fmla="*/ 2227237 h 16002000"/>
              <a:gd name="connsiteX1210" fmla="*/ 14191455 w 16593472"/>
              <a:gd name="connsiteY1210" fmla="*/ 2201656 h 16002000"/>
              <a:gd name="connsiteX1211" fmla="*/ 12281375 w 16593472"/>
              <a:gd name="connsiteY1211" fmla="*/ 2191234 h 16002000"/>
              <a:gd name="connsiteX1212" fmla="*/ 12282396 w 16593472"/>
              <a:gd name="connsiteY1212" fmla="*/ 2191777 h 16002000"/>
              <a:gd name="connsiteX1213" fmla="*/ 12281375 w 16593472"/>
              <a:gd name="connsiteY1213" fmla="*/ 2192181 h 16002000"/>
              <a:gd name="connsiteX1214" fmla="*/ 12280658 w 16593472"/>
              <a:gd name="connsiteY1214" fmla="*/ 2191772 h 16002000"/>
              <a:gd name="connsiteX1215" fmla="*/ 12274744 w 16593472"/>
              <a:gd name="connsiteY1215" fmla="*/ 2188391 h 16002000"/>
              <a:gd name="connsiteX1216" fmla="*/ 12280658 w 16593472"/>
              <a:gd name="connsiteY1216" fmla="*/ 2191772 h 16002000"/>
              <a:gd name="connsiteX1217" fmla="*/ 12277586 w 16593472"/>
              <a:gd name="connsiteY1217" fmla="*/ 2194076 h 16002000"/>
              <a:gd name="connsiteX1218" fmla="*/ 12293929 w 16593472"/>
              <a:gd name="connsiteY1218" fmla="*/ 2187208 h 16002000"/>
              <a:gd name="connsiteX1219" fmla="*/ 12316432 w 16593472"/>
              <a:gd name="connsiteY1219" fmla="*/ 2200708 h 16002000"/>
              <a:gd name="connsiteX1220" fmla="*/ 12311695 w 16593472"/>
              <a:gd name="connsiteY1220" fmla="*/ 2207341 h 16002000"/>
              <a:gd name="connsiteX1221" fmla="*/ 12282396 w 16593472"/>
              <a:gd name="connsiteY1221" fmla="*/ 2191777 h 16002000"/>
              <a:gd name="connsiteX1222" fmla="*/ 11282753 w 16593472"/>
              <a:gd name="connsiteY1222" fmla="*/ 2124912 h 16002000"/>
              <a:gd name="connsiteX1223" fmla="*/ 11286543 w 16593472"/>
              <a:gd name="connsiteY1223" fmla="*/ 2129649 h 16002000"/>
              <a:gd name="connsiteX1224" fmla="*/ 11284648 w 16593472"/>
              <a:gd name="connsiteY1224" fmla="*/ 2129649 h 16002000"/>
              <a:gd name="connsiteX1225" fmla="*/ 11385079 w 16593472"/>
              <a:gd name="connsiteY1225" fmla="*/ 2111647 h 16002000"/>
              <a:gd name="connsiteX1226" fmla="*/ 11402134 w 16593472"/>
              <a:gd name="connsiteY1226" fmla="*/ 2116385 h 16002000"/>
              <a:gd name="connsiteX1227" fmla="*/ 11406871 w 16593472"/>
              <a:gd name="connsiteY1227" fmla="*/ 2133439 h 16002000"/>
              <a:gd name="connsiteX1228" fmla="*/ 11347180 w 16593472"/>
              <a:gd name="connsiteY1228" fmla="*/ 2200708 h 16002000"/>
              <a:gd name="connsiteX1229" fmla="*/ 11308335 w 16593472"/>
              <a:gd name="connsiteY1229" fmla="*/ 2162810 h 16002000"/>
              <a:gd name="connsiteX1230" fmla="*/ 11286543 w 16593472"/>
              <a:gd name="connsiteY1230" fmla="*/ 2129649 h 16002000"/>
              <a:gd name="connsiteX1231" fmla="*/ 11385079 w 16593472"/>
              <a:gd name="connsiteY1231" fmla="*/ 2111647 h 16002000"/>
              <a:gd name="connsiteX1232" fmla="*/ 14798776 w 16593472"/>
              <a:gd name="connsiteY1232" fmla="*/ 2080381 h 16002000"/>
              <a:gd name="connsiteX1233" fmla="*/ 14799024 w 16593472"/>
              <a:gd name="connsiteY1233" fmla="*/ 2080584 h 16002000"/>
              <a:gd name="connsiteX1234" fmla="*/ 14798776 w 16593472"/>
              <a:gd name="connsiteY1234" fmla="*/ 2081328 h 16002000"/>
              <a:gd name="connsiteX1235" fmla="*/ 14798359 w 16593472"/>
              <a:gd name="connsiteY1235" fmla="*/ 2081120 h 16002000"/>
              <a:gd name="connsiteX1236" fmla="*/ 14795933 w 16593472"/>
              <a:gd name="connsiteY1236" fmla="*/ 2075644 h 16002000"/>
              <a:gd name="connsiteX1237" fmla="*/ 14794986 w 16593472"/>
              <a:gd name="connsiteY1237" fmla="*/ 2079434 h 16002000"/>
              <a:gd name="connsiteX1238" fmla="*/ 14798359 w 16593472"/>
              <a:gd name="connsiteY1238" fmla="*/ 2081120 h 16002000"/>
              <a:gd name="connsiteX1239" fmla="*/ 14761825 w 16593472"/>
              <a:gd name="connsiteY1239" fmla="*/ 2145756 h 16002000"/>
              <a:gd name="connsiteX1240" fmla="*/ 14825304 w 16593472"/>
              <a:gd name="connsiteY1240" fmla="*/ 2241449 h 16002000"/>
              <a:gd name="connsiteX1241" fmla="*/ 14829094 w 16593472"/>
              <a:gd name="connsiteY1241" fmla="*/ 2125859 h 16002000"/>
              <a:gd name="connsiteX1242" fmla="*/ 14827436 w 16593472"/>
              <a:gd name="connsiteY1242" fmla="*/ 2103831 h 16002000"/>
              <a:gd name="connsiteX1243" fmla="*/ 14799024 w 16593472"/>
              <a:gd name="connsiteY1243" fmla="*/ 2080584 h 16002000"/>
              <a:gd name="connsiteX1244" fmla="*/ 14799723 w 16593472"/>
              <a:gd name="connsiteY1244" fmla="*/ 2078486 h 16002000"/>
              <a:gd name="connsiteX1245" fmla="*/ 14795933 w 16593472"/>
              <a:gd name="connsiteY1245" fmla="*/ 2075644 h 16002000"/>
              <a:gd name="connsiteX1246" fmla="*/ 14360102 w 16593472"/>
              <a:gd name="connsiteY1246" fmla="*/ 2063327 h 16002000"/>
              <a:gd name="connsiteX1247" fmla="*/ 14322204 w 16593472"/>
              <a:gd name="connsiteY1247" fmla="*/ 2085118 h 16002000"/>
              <a:gd name="connsiteX1248" fmla="*/ 14338311 w 16593472"/>
              <a:gd name="connsiteY1248" fmla="*/ 2107857 h 16002000"/>
              <a:gd name="connsiteX1249" fmla="*/ 14366735 w 16593472"/>
              <a:gd name="connsiteY1249" fmla="*/ 2080381 h 16002000"/>
              <a:gd name="connsiteX1250" fmla="*/ 14360102 w 16593472"/>
              <a:gd name="connsiteY1250" fmla="*/ 2063327 h 16002000"/>
              <a:gd name="connsiteX1251" fmla="*/ 14776037 w 16593472"/>
              <a:gd name="connsiteY1251" fmla="*/ 2042483 h 16002000"/>
              <a:gd name="connsiteX1252" fmla="*/ 14770352 w 16593472"/>
              <a:gd name="connsiteY1252" fmla="*/ 2051010 h 16002000"/>
              <a:gd name="connsiteX1253" fmla="*/ 14795933 w 16593472"/>
              <a:gd name="connsiteY1253" fmla="*/ 2074696 h 16002000"/>
              <a:gd name="connsiteX1254" fmla="*/ 14776037 w 16593472"/>
              <a:gd name="connsiteY1254" fmla="*/ 2042483 h 16002000"/>
              <a:gd name="connsiteX1255" fmla="*/ 13213439 w 16593472"/>
              <a:gd name="connsiteY1255" fmla="*/ 2016191 h 16002000"/>
              <a:gd name="connsiteX1256" fmla="*/ 13206097 w 16593472"/>
              <a:gd name="connsiteY1256" fmla="*/ 2016901 h 16002000"/>
              <a:gd name="connsiteX1257" fmla="*/ 13210834 w 16593472"/>
              <a:gd name="connsiteY1257" fmla="*/ 2040588 h 16002000"/>
              <a:gd name="connsiteX1258" fmla="*/ 13249680 w 16593472"/>
              <a:gd name="connsiteY1258" fmla="*/ 2069959 h 16002000"/>
              <a:gd name="connsiteX1259" fmla="*/ 13270523 w 16593472"/>
              <a:gd name="connsiteY1259" fmla="*/ 2083223 h 16002000"/>
              <a:gd name="connsiteX1260" fmla="*/ 13312212 w 16593472"/>
              <a:gd name="connsiteY1260" fmla="*/ 2095540 h 16002000"/>
              <a:gd name="connsiteX1261" fmla="*/ 13286631 w 16593472"/>
              <a:gd name="connsiteY1261" fmla="*/ 2061432 h 16002000"/>
              <a:gd name="connsiteX1262" fmla="*/ 13225046 w 16593472"/>
              <a:gd name="connsiteY1262" fmla="*/ 2019744 h 16002000"/>
              <a:gd name="connsiteX1263" fmla="*/ 13213439 w 16593472"/>
              <a:gd name="connsiteY1263" fmla="*/ 2016191 h 16002000"/>
              <a:gd name="connsiteX1264" fmla="*/ 12081462 w 16593472"/>
              <a:gd name="connsiteY1264" fmla="*/ 1953421 h 16002000"/>
              <a:gd name="connsiteX1265" fmla="*/ 12069145 w 16593472"/>
              <a:gd name="connsiteY1265" fmla="*/ 1956264 h 16002000"/>
              <a:gd name="connsiteX1266" fmla="*/ 12086199 w 16593472"/>
              <a:gd name="connsiteY1266" fmla="*/ 2001742 h 16002000"/>
              <a:gd name="connsiteX1267" fmla="*/ 12125993 w 16593472"/>
              <a:gd name="connsiteY1267" fmla="*/ 2025428 h 16002000"/>
              <a:gd name="connsiteX1268" fmla="*/ 12126940 w 16593472"/>
              <a:gd name="connsiteY1268" fmla="*/ 2013111 h 16002000"/>
              <a:gd name="connsiteX1269" fmla="*/ 12111781 w 16593472"/>
              <a:gd name="connsiteY1269" fmla="*/ 1978055 h 16002000"/>
              <a:gd name="connsiteX1270" fmla="*/ 12081462 w 16593472"/>
              <a:gd name="connsiteY1270" fmla="*/ 1953421 h 16002000"/>
              <a:gd name="connsiteX1271" fmla="*/ 13271471 w 16593472"/>
              <a:gd name="connsiteY1271" fmla="*/ 1828357 h 16002000"/>
              <a:gd name="connsiteX1272" fmla="*/ 13237362 w 16593472"/>
              <a:gd name="connsiteY1272" fmla="*/ 1940157 h 16002000"/>
              <a:gd name="connsiteX1273" fmla="*/ 13251574 w 16593472"/>
              <a:gd name="connsiteY1273" fmla="*/ 1957211 h 16002000"/>
              <a:gd name="connsiteX1274" fmla="*/ 13284735 w 16593472"/>
              <a:gd name="connsiteY1274" fmla="*/ 1961001 h 16002000"/>
              <a:gd name="connsiteX1275" fmla="*/ 13308422 w 16593472"/>
              <a:gd name="connsiteY1275" fmla="*/ 1926893 h 16002000"/>
              <a:gd name="connsiteX1276" fmla="*/ 13306527 w 16593472"/>
              <a:gd name="connsiteY1276" fmla="*/ 1925945 h 16002000"/>
              <a:gd name="connsiteX1277" fmla="*/ 13334951 w 16593472"/>
              <a:gd name="connsiteY1277" fmla="*/ 1878572 h 16002000"/>
              <a:gd name="connsiteX1278" fmla="*/ 13312212 w 16593472"/>
              <a:gd name="connsiteY1278" fmla="*/ 1846358 h 16002000"/>
              <a:gd name="connsiteX1279" fmla="*/ 13271471 w 16593472"/>
              <a:gd name="connsiteY1279" fmla="*/ 1828357 h 16002000"/>
              <a:gd name="connsiteX1280" fmla="*/ 11933658 w 16593472"/>
              <a:gd name="connsiteY1280" fmla="*/ 1430424 h 16002000"/>
              <a:gd name="connsiteX1281" fmla="*/ 11933658 w 16593472"/>
              <a:gd name="connsiteY1281" fmla="*/ 1432319 h 16002000"/>
              <a:gd name="connsiteX1282" fmla="*/ 11936501 w 16593472"/>
              <a:gd name="connsiteY1282" fmla="*/ 1435161 h 16002000"/>
              <a:gd name="connsiteX1283" fmla="*/ 11938395 w 16593472"/>
              <a:gd name="connsiteY1283" fmla="*/ 1434213 h 16002000"/>
              <a:gd name="connsiteX1284" fmla="*/ 11963977 w 16593472"/>
              <a:gd name="connsiteY1284" fmla="*/ 1430068 h 16002000"/>
              <a:gd name="connsiteX1285" fmla="*/ 11938395 w 16593472"/>
              <a:gd name="connsiteY1285" fmla="*/ 1433266 h 16002000"/>
              <a:gd name="connsiteX1286" fmla="*/ 11994296 w 16593472"/>
              <a:gd name="connsiteY1286" fmla="*/ 1473059 h 16002000"/>
              <a:gd name="connsiteX1287" fmla="*/ 12011349 w 16593472"/>
              <a:gd name="connsiteY1287" fmla="*/ 1477797 h 16002000"/>
              <a:gd name="connsiteX1288" fmla="*/ 12000928 w 16593472"/>
              <a:gd name="connsiteY1288" fmla="*/ 1453163 h 16002000"/>
              <a:gd name="connsiteX1289" fmla="*/ 11963977 w 16593472"/>
              <a:gd name="connsiteY1289" fmla="*/ 1430068 h 16002000"/>
              <a:gd name="connsiteX1290" fmla="*/ 12085252 w 16593472"/>
              <a:gd name="connsiteY1290" fmla="*/ 1131974 h 16002000"/>
              <a:gd name="connsiteX1291" fmla="*/ 12107991 w 16593472"/>
              <a:gd name="connsiteY1291" fmla="*/ 1151870 h 16002000"/>
              <a:gd name="connsiteX1292" fmla="*/ 12112728 w 16593472"/>
              <a:gd name="connsiteY1292" fmla="*/ 1147133 h 16002000"/>
              <a:gd name="connsiteX1293" fmla="*/ 12102306 w 16593472"/>
              <a:gd name="connsiteY1293" fmla="*/ 1136711 h 16002000"/>
              <a:gd name="connsiteX1294" fmla="*/ 12085252 w 16593472"/>
              <a:gd name="connsiteY1294" fmla="*/ 1131974 h 16002000"/>
              <a:gd name="connsiteX1295" fmla="*/ 11846181 w 16593472"/>
              <a:gd name="connsiteY1295" fmla="*/ 1029841 h 16002000"/>
              <a:gd name="connsiteX1296" fmla="*/ 11827543 w 16593472"/>
              <a:gd name="connsiteY1296" fmla="*/ 1035333 h 16002000"/>
              <a:gd name="connsiteX1297" fmla="*/ 11781117 w 16593472"/>
              <a:gd name="connsiteY1297" fmla="*/ 1052387 h 16002000"/>
              <a:gd name="connsiteX1298" fmla="*/ 11658895 w 16593472"/>
              <a:gd name="connsiteY1298" fmla="*/ 1103550 h 16002000"/>
              <a:gd name="connsiteX1299" fmla="*/ 11624787 w 16593472"/>
              <a:gd name="connsiteY1299" fmla="*/ 1145238 h 16002000"/>
              <a:gd name="connsiteX1300" fmla="*/ 11635208 w 16593472"/>
              <a:gd name="connsiteY1300" fmla="*/ 1199243 h 16002000"/>
              <a:gd name="connsiteX1301" fmla="*/ 11622891 w 16593472"/>
              <a:gd name="connsiteY1301" fmla="*/ 1254196 h 16002000"/>
              <a:gd name="connsiteX1302" fmla="*/ 11646577 w 16593472"/>
              <a:gd name="connsiteY1302" fmla="*/ 1343257 h 16002000"/>
              <a:gd name="connsiteX1303" fmla="*/ 11632366 w 16593472"/>
              <a:gd name="connsiteY1303" fmla="*/ 1355574 h 16002000"/>
              <a:gd name="connsiteX1304" fmla="*/ 11573623 w 16593472"/>
              <a:gd name="connsiteY1304" fmla="*/ 1360312 h 16002000"/>
              <a:gd name="connsiteX1305" fmla="*/ 11486457 w 16593472"/>
              <a:gd name="connsiteY1305" fmla="*/ 1359364 h 16002000"/>
              <a:gd name="connsiteX1306" fmla="*/ 11409713 w 16593472"/>
              <a:gd name="connsiteY1306" fmla="*/ 1366944 h 16002000"/>
              <a:gd name="connsiteX1307" fmla="*/ 11403081 w 16593472"/>
              <a:gd name="connsiteY1307" fmla="*/ 1430424 h 16002000"/>
              <a:gd name="connsiteX1308" fmla="*/ 11415398 w 16593472"/>
              <a:gd name="connsiteY1308" fmla="*/ 1509063 h 16002000"/>
              <a:gd name="connsiteX1309" fmla="*/ 11412555 w 16593472"/>
              <a:gd name="connsiteY1309" fmla="*/ 1546014 h 16002000"/>
              <a:gd name="connsiteX1310" fmla="*/ 11432452 w 16593472"/>
              <a:gd name="connsiteY1310" fmla="*/ 1620863 h 16002000"/>
              <a:gd name="connsiteX1311" fmla="*/ 11436242 w 16593472"/>
              <a:gd name="connsiteY1311" fmla="*/ 1672026 h 16002000"/>
              <a:gd name="connsiteX1312" fmla="*/ 11380341 w 16593472"/>
              <a:gd name="connsiteY1312" fmla="*/ 1715609 h 16002000"/>
              <a:gd name="connsiteX1313" fmla="*/ 11373710 w 16593472"/>
              <a:gd name="connsiteY1313" fmla="*/ 1853938 h 16002000"/>
              <a:gd name="connsiteX1314" fmla="*/ 11337706 w 16593472"/>
              <a:gd name="connsiteY1314" fmla="*/ 1874782 h 16002000"/>
              <a:gd name="connsiteX1315" fmla="*/ 11309282 w 16593472"/>
              <a:gd name="connsiteY1315" fmla="*/ 1901311 h 16002000"/>
              <a:gd name="connsiteX1316" fmla="*/ 11298860 w 16593472"/>
              <a:gd name="connsiteY1316" fmla="*/ 1961949 h 16002000"/>
              <a:gd name="connsiteX1317" fmla="*/ 11303597 w 16593472"/>
              <a:gd name="connsiteY1317" fmla="*/ 2045325 h 16002000"/>
              <a:gd name="connsiteX1318" fmla="*/ 11270436 w 16593472"/>
              <a:gd name="connsiteY1318" fmla="*/ 2076591 h 16002000"/>
              <a:gd name="connsiteX1319" fmla="*/ 11278964 w 16593472"/>
              <a:gd name="connsiteY1319" fmla="*/ 2128701 h 16002000"/>
              <a:gd name="connsiteX1320" fmla="*/ 11220221 w 16593472"/>
              <a:gd name="connsiteY1320" fmla="*/ 2159968 h 16002000"/>
              <a:gd name="connsiteX1321" fmla="*/ 11154846 w 16593472"/>
              <a:gd name="connsiteY1321" fmla="*/ 2184602 h 16002000"/>
              <a:gd name="connsiteX1322" fmla="*/ 11172848 w 16593472"/>
              <a:gd name="connsiteY1322" fmla="*/ 2247134 h 16002000"/>
              <a:gd name="connsiteX1323" fmla="*/ 11191797 w 16593472"/>
              <a:gd name="connsiteY1323" fmla="*/ 2283137 h 16002000"/>
              <a:gd name="connsiteX1324" fmla="*/ 11110316 w 16593472"/>
              <a:gd name="connsiteY1324" fmla="*/ 2359882 h 16002000"/>
              <a:gd name="connsiteX1325" fmla="*/ 11069575 w 16593472"/>
              <a:gd name="connsiteY1325" fmla="*/ 2412939 h 16002000"/>
              <a:gd name="connsiteX1326" fmla="*/ 11088524 w 16593472"/>
              <a:gd name="connsiteY1326" fmla="*/ 2441363 h 16002000"/>
              <a:gd name="connsiteX1327" fmla="*/ 11191797 w 16593472"/>
              <a:gd name="connsiteY1327" fmla="*/ 2448943 h 16002000"/>
              <a:gd name="connsiteX1328" fmla="*/ 11209799 w 16593472"/>
              <a:gd name="connsiteY1328" fmla="*/ 2454628 h 16002000"/>
              <a:gd name="connsiteX1329" fmla="*/ 11215484 w 16593472"/>
              <a:gd name="connsiteY1329" fmla="*/ 2470734 h 16002000"/>
              <a:gd name="connsiteX1330" fmla="*/ 11100841 w 16593472"/>
              <a:gd name="connsiteY1330" fmla="*/ 2518107 h 16002000"/>
              <a:gd name="connsiteX1331" fmla="*/ 11014622 w 16593472"/>
              <a:gd name="connsiteY1331" fmla="*/ 2530424 h 16002000"/>
              <a:gd name="connsiteX1332" fmla="*/ 11007043 w 16593472"/>
              <a:gd name="connsiteY1332" fmla="*/ 2538004 h 16002000"/>
              <a:gd name="connsiteX1333" fmla="*/ 11007990 w 16593472"/>
              <a:gd name="connsiteY1333" fmla="*/ 2553163 h 16002000"/>
              <a:gd name="connsiteX1334" fmla="*/ 11037362 w 16593472"/>
              <a:gd name="connsiteY1334" fmla="*/ 2578745 h 16002000"/>
              <a:gd name="connsiteX1335" fmla="*/ 11093261 w 16593472"/>
              <a:gd name="connsiteY1335" fmla="*/ 2607169 h 16002000"/>
              <a:gd name="connsiteX1336" fmla="*/ 11115053 w 16593472"/>
              <a:gd name="connsiteY1336" fmla="*/ 2637487 h 16002000"/>
              <a:gd name="connsiteX1337" fmla="*/ 11016517 w 16593472"/>
              <a:gd name="connsiteY1337" fmla="*/ 2672543 h 16002000"/>
              <a:gd name="connsiteX1338" fmla="*/ 11007990 w 16593472"/>
              <a:gd name="connsiteY1338" fmla="*/ 2694335 h 16002000"/>
              <a:gd name="connsiteX1339" fmla="*/ 11040204 w 16593472"/>
              <a:gd name="connsiteY1339" fmla="*/ 2722759 h 16002000"/>
              <a:gd name="connsiteX1340" fmla="*/ 11062943 w 16593472"/>
              <a:gd name="connsiteY1340" fmla="*/ 2752130 h 16002000"/>
              <a:gd name="connsiteX1341" fmla="*/ 11032624 w 16593472"/>
              <a:gd name="connsiteY1341" fmla="*/ 2766342 h 16002000"/>
              <a:gd name="connsiteX1342" fmla="*/ 11010832 w 16593472"/>
              <a:gd name="connsiteY1342" fmla="*/ 2818452 h 16002000"/>
              <a:gd name="connsiteX1343" fmla="*/ 11014622 w 16593472"/>
              <a:gd name="connsiteY1343" fmla="*/ 2864878 h 16002000"/>
              <a:gd name="connsiteX1344" fmla="*/ 10986199 w 16593472"/>
              <a:gd name="connsiteY1344" fmla="*/ 2862983 h 16002000"/>
              <a:gd name="connsiteX1345" fmla="*/ 10880083 w 16593472"/>
              <a:gd name="connsiteY1345" fmla="*/ 2958676 h 16002000"/>
              <a:gd name="connsiteX1346" fmla="*/ 10860187 w 16593472"/>
              <a:gd name="connsiteY1346" fmla="*/ 2984258 h 16002000"/>
              <a:gd name="connsiteX1347" fmla="*/ 10748386 w 16593472"/>
              <a:gd name="connsiteY1347" fmla="*/ 2971941 h 16002000"/>
              <a:gd name="connsiteX1348" fmla="*/ 10719015 w 16593472"/>
              <a:gd name="connsiteY1348" fmla="*/ 3000364 h 16002000"/>
              <a:gd name="connsiteX1349" fmla="*/ 10740806 w 16593472"/>
              <a:gd name="connsiteY1349" fmla="*/ 3115955 h 16002000"/>
              <a:gd name="connsiteX1350" fmla="*/ 10708593 w 16593472"/>
              <a:gd name="connsiteY1350" fmla="*/ 3117849 h 16002000"/>
              <a:gd name="connsiteX1351" fmla="*/ 10647008 w 16593472"/>
              <a:gd name="connsiteY1351" fmla="*/ 3021209 h 16002000"/>
              <a:gd name="connsiteX1352" fmla="*/ 10614794 w 16593472"/>
              <a:gd name="connsiteY1352" fmla="*/ 2963413 h 16002000"/>
              <a:gd name="connsiteX1353" fmla="*/ 10583528 w 16593472"/>
              <a:gd name="connsiteY1353" fmla="*/ 2966256 h 16002000"/>
              <a:gd name="connsiteX1354" fmla="*/ 10599635 w 16593472"/>
              <a:gd name="connsiteY1354" fmla="*/ 3108375 h 16002000"/>
              <a:gd name="connsiteX1355" fmla="*/ 10467938 w 16593472"/>
              <a:gd name="connsiteY1355" fmla="*/ 3166170 h 16002000"/>
              <a:gd name="connsiteX1356" fmla="*/ 10400669 w 16593472"/>
              <a:gd name="connsiteY1356" fmla="*/ 3174697 h 16002000"/>
              <a:gd name="connsiteX1357" fmla="*/ 10390246 w 16593472"/>
              <a:gd name="connsiteY1357" fmla="*/ 3269443 h 16002000"/>
              <a:gd name="connsiteX1358" fmla="*/ 10383614 w 16593472"/>
              <a:gd name="connsiteY1358" fmla="*/ 3313974 h 16002000"/>
              <a:gd name="connsiteX1359" fmla="*/ 10358033 w 16593472"/>
              <a:gd name="connsiteY1359" fmla="*/ 3331028 h 16002000"/>
              <a:gd name="connsiteX1360" fmla="*/ 10331504 w 16593472"/>
              <a:gd name="connsiteY1360" fmla="*/ 3346187 h 16002000"/>
              <a:gd name="connsiteX1361" fmla="*/ 10277499 w 16593472"/>
              <a:gd name="connsiteY1361" fmla="*/ 3374611 h 16002000"/>
              <a:gd name="connsiteX1362" fmla="*/ 10229178 w 16593472"/>
              <a:gd name="connsiteY1362" fmla="*/ 3399245 h 16002000"/>
              <a:gd name="connsiteX1363" fmla="*/ 10166646 w 16593472"/>
              <a:gd name="connsiteY1363" fmla="*/ 3466515 h 16002000"/>
              <a:gd name="connsiteX1364" fmla="*/ 10125906 w 16593472"/>
              <a:gd name="connsiteY1364" fmla="*/ 3493044 h 16002000"/>
              <a:gd name="connsiteX1365" fmla="*/ 10078533 w 16593472"/>
              <a:gd name="connsiteY1365" fmla="*/ 3491149 h 16002000"/>
              <a:gd name="connsiteX1366" fmla="*/ 10025475 w 16593472"/>
              <a:gd name="connsiteY1366" fmla="*/ 3439038 h 16002000"/>
              <a:gd name="connsiteX1367" fmla="*/ 10000841 w 16593472"/>
              <a:gd name="connsiteY1367" fmla="*/ 3392613 h 16002000"/>
              <a:gd name="connsiteX1368" fmla="*/ 9961047 w 16593472"/>
              <a:gd name="connsiteY1368" fmla="*/ 3331975 h 16002000"/>
              <a:gd name="connsiteX1369" fmla="*/ 9987576 w 16593472"/>
              <a:gd name="connsiteY1369" fmla="*/ 3411562 h 16002000"/>
              <a:gd name="connsiteX1370" fmla="*/ 10010315 w 16593472"/>
              <a:gd name="connsiteY1370" fmla="*/ 3457987 h 16002000"/>
              <a:gd name="connsiteX1371" fmla="*/ 10021685 w 16593472"/>
              <a:gd name="connsiteY1371" fmla="*/ 3500623 h 16002000"/>
              <a:gd name="connsiteX1372" fmla="*/ 10008420 w 16593472"/>
              <a:gd name="connsiteY1372" fmla="*/ 3518625 h 16002000"/>
              <a:gd name="connsiteX1373" fmla="*/ 9986629 w 16593472"/>
              <a:gd name="connsiteY1373" fmla="*/ 3489254 h 16002000"/>
              <a:gd name="connsiteX1374" fmla="*/ 9977154 w 16593472"/>
              <a:gd name="connsiteY1374" fmla="*/ 3444723 h 16002000"/>
              <a:gd name="connsiteX1375" fmla="*/ 9939256 w 16593472"/>
              <a:gd name="connsiteY1375" fmla="*/ 3389770 h 16002000"/>
              <a:gd name="connsiteX1376" fmla="*/ 9901358 w 16593472"/>
              <a:gd name="connsiteY1376" fmla="*/ 3425774 h 16002000"/>
              <a:gd name="connsiteX1377" fmla="*/ 9915569 w 16593472"/>
              <a:gd name="connsiteY1377" fmla="*/ 3442828 h 16002000"/>
              <a:gd name="connsiteX1378" fmla="*/ 9945888 w 16593472"/>
              <a:gd name="connsiteY1378" fmla="*/ 3498728 h 16002000"/>
              <a:gd name="connsiteX1379" fmla="*/ 9943993 w 16593472"/>
              <a:gd name="connsiteY1379" fmla="*/ 3548944 h 16002000"/>
              <a:gd name="connsiteX1380" fmla="*/ 9934519 w 16593472"/>
              <a:gd name="connsiteY1380" fmla="*/ 3588737 h 16002000"/>
              <a:gd name="connsiteX1381" fmla="*/ 9890936 w 16593472"/>
              <a:gd name="connsiteY1381" fmla="*/ 3634215 h 16002000"/>
              <a:gd name="connsiteX1382" fmla="*/ 9829351 w 16593472"/>
              <a:gd name="connsiteY1382" fmla="*/ 3587790 h 16002000"/>
              <a:gd name="connsiteX1383" fmla="*/ 9810402 w 16593472"/>
              <a:gd name="connsiteY1383" fmla="*/ 3582105 h 16002000"/>
              <a:gd name="connsiteX1384" fmla="*/ 9804717 w 16593472"/>
              <a:gd name="connsiteY1384" fmla="*/ 3612424 h 16002000"/>
              <a:gd name="connsiteX1385" fmla="*/ 9751659 w 16593472"/>
              <a:gd name="connsiteY1385" fmla="*/ 3598212 h 16002000"/>
              <a:gd name="connsiteX1386" fmla="*/ 9690074 w 16593472"/>
              <a:gd name="connsiteY1386" fmla="*/ 3537574 h 16002000"/>
              <a:gd name="connsiteX1387" fmla="*/ 9658808 w 16593472"/>
              <a:gd name="connsiteY1387" fmla="*/ 3559366 h 16002000"/>
              <a:gd name="connsiteX1388" fmla="*/ 9642701 w 16593472"/>
              <a:gd name="connsiteY1388" fmla="*/ 3579262 h 16002000"/>
              <a:gd name="connsiteX1389" fmla="*/ 9614277 w 16593472"/>
              <a:gd name="connsiteY1389" fmla="*/ 3555576 h 16002000"/>
              <a:gd name="connsiteX1390" fmla="*/ 9591538 w 16593472"/>
              <a:gd name="connsiteY1390" fmla="*/ 3664534 h 16002000"/>
              <a:gd name="connsiteX1391" fmla="*/ 9602908 w 16593472"/>
              <a:gd name="connsiteY1391" fmla="*/ 3731803 h 16002000"/>
              <a:gd name="connsiteX1392" fmla="*/ 9557430 w 16593472"/>
              <a:gd name="connsiteY1392" fmla="*/ 3702432 h 16002000"/>
              <a:gd name="connsiteX1393" fmla="*/ 9509109 w 16593472"/>
              <a:gd name="connsiteY1393" fmla="*/ 3684430 h 16002000"/>
              <a:gd name="connsiteX1394" fmla="*/ 9411521 w 16593472"/>
              <a:gd name="connsiteY1394" fmla="*/ 3730856 h 16002000"/>
              <a:gd name="connsiteX1395" fmla="*/ 9325302 w 16593472"/>
              <a:gd name="connsiteY1395" fmla="*/ 3798125 h 16002000"/>
              <a:gd name="connsiteX1396" fmla="*/ 9203080 w 16593472"/>
              <a:gd name="connsiteY1396" fmla="*/ 3783914 h 16002000"/>
              <a:gd name="connsiteX1397" fmla="*/ 9157602 w 16593472"/>
              <a:gd name="connsiteY1397" fmla="*/ 3796231 h 16002000"/>
              <a:gd name="connsiteX1398" fmla="*/ 9118756 w 16593472"/>
              <a:gd name="connsiteY1398" fmla="*/ 3830339 h 16002000"/>
              <a:gd name="connsiteX1399" fmla="*/ 9095070 w 16593472"/>
              <a:gd name="connsiteY1399" fmla="*/ 3857816 h 16002000"/>
              <a:gd name="connsiteX1400" fmla="*/ 9044854 w 16593472"/>
              <a:gd name="connsiteY1400" fmla="*/ 3878659 h 16002000"/>
              <a:gd name="connsiteX1401" fmla="*/ 9019273 w 16593472"/>
              <a:gd name="connsiteY1401" fmla="*/ 3886239 h 16002000"/>
              <a:gd name="connsiteX1402" fmla="*/ 8991796 w 16593472"/>
              <a:gd name="connsiteY1402" fmla="*/ 3887187 h 16002000"/>
              <a:gd name="connsiteX1403" fmla="*/ 8890418 w 16593472"/>
              <a:gd name="connsiteY1403" fmla="*/ 3959194 h 16002000"/>
              <a:gd name="connsiteX1404" fmla="*/ 8848730 w 16593472"/>
              <a:gd name="connsiteY1404" fmla="*/ 3971511 h 16002000"/>
              <a:gd name="connsiteX1405" fmla="*/ 8805147 w 16593472"/>
              <a:gd name="connsiteY1405" fmla="*/ 3979090 h 16002000"/>
              <a:gd name="connsiteX1406" fmla="*/ 8729350 w 16593472"/>
              <a:gd name="connsiteY1406" fmla="*/ 3994250 h 16002000"/>
              <a:gd name="connsiteX1407" fmla="*/ 8685767 w 16593472"/>
              <a:gd name="connsiteY1407" fmla="*/ 4007514 h 16002000"/>
              <a:gd name="connsiteX1408" fmla="*/ 8663976 w 16593472"/>
              <a:gd name="connsiteY1408" fmla="*/ 4009409 h 16002000"/>
              <a:gd name="connsiteX1409" fmla="*/ 8642184 w 16593472"/>
              <a:gd name="connsiteY1409" fmla="*/ 3999934 h 16002000"/>
              <a:gd name="connsiteX1410" fmla="*/ 8563545 w 16593472"/>
              <a:gd name="connsiteY1410" fmla="*/ 4003724 h 16002000"/>
              <a:gd name="connsiteX1411" fmla="*/ 8470694 w 16593472"/>
              <a:gd name="connsiteY1411" fmla="*/ 3984775 h 16002000"/>
              <a:gd name="connsiteX1412" fmla="*/ 8392055 w 16593472"/>
              <a:gd name="connsiteY1412" fmla="*/ 4059624 h 16002000"/>
              <a:gd name="connsiteX1413" fmla="*/ 8230986 w 16593472"/>
              <a:gd name="connsiteY1413" fmla="*/ 4078574 h 16002000"/>
              <a:gd name="connsiteX1414" fmla="*/ 8176034 w 16593472"/>
              <a:gd name="connsiteY1414" fmla="*/ 4056782 h 16002000"/>
              <a:gd name="connsiteX1415" fmla="*/ 8109713 w 16593472"/>
              <a:gd name="connsiteY1415" fmla="*/ 4052992 h 16002000"/>
              <a:gd name="connsiteX1416" fmla="*/ 8039599 w 16593472"/>
              <a:gd name="connsiteY1416" fmla="*/ 4062467 h 16002000"/>
              <a:gd name="connsiteX1417" fmla="*/ 8016861 w 16593472"/>
              <a:gd name="connsiteY1417" fmla="*/ 4060572 h 16002000"/>
              <a:gd name="connsiteX1418" fmla="*/ 7939170 w 16593472"/>
              <a:gd name="connsiteY1418" fmla="*/ 4021726 h 16002000"/>
              <a:gd name="connsiteX1419" fmla="*/ 7906009 w 16593472"/>
              <a:gd name="connsiteY1419" fmla="*/ 4029306 h 16002000"/>
              <a:gd name="connsiteX1420" fmla="*/ 7856741 w 16593472"/>
              <a:gd name="connsiteY1420" fmla="*/ 4053940 h 16002000"/>
              <a:gd name="connsiteX1421" fmla="*/ 7763889 w 16593472"/>
              <a:gd name="connsiteY1421" fmla="*/ 4057730 h 16002000"/>
              <a:gd name="connsiteX1422" fmla="*/ 7714622 w 16593472"/>
              <a:gd name="connsiteY1422" fmla="*/ 4049202 h 16002000"/>
              <a:gd name="connsiteX1423" fmla="*/ 7674828 w 16593472"/>
              <a:gd name="connsiteY1423" fmla="*/ 4060572 h 16002000"/>
              <a:gd name="connsiteX1424" fmla="*/ 7635035 w 16593472"/>
              <a:gd name="connsiteY1424" fmla="*/ 4062467 h 16002000"/>
              <a:gd name="connsiteX1425" fmla="*/ 7557342 w 16593472"/>
              <a:gd name="connsiteY1425" fmla="*/ 4022673 h 16002000"/>
              <a:gd name="connsiteX1426" fmla="*/ 7496706 w 16593472"/>
              <a:gd name="connsiteY1426" fmla="*/ 3992355 h 16002000"/>
              <a:gd name="connsiteX1427" fmla="*/ 7464492 w 16593472"/>
              <a:gd name="connsiteY1427" fmla="*/ 3998039 h 16002000"/>
              <a:gd name="connsiteX1428" fmla="*/ 7448384 w 16593472"/>
              <a:gd name="connsiteY1428" fmla="*/ 4005619 h 16002000"/>
              <a:gd name="connsiteX1429" fmla="*/ 7432278 w 16593472"/>
              <a:gd name="connsiteY1429" fmla="*/ 4016041 h 16002000"/>
              <a:gd name="connsiteX1430" fmla="*/ 7350797 w 16593472"/>
              <a:gd name="connsiteY1430" fmla="*/ 4037833 h 16002000"/>
              <a:gd name="connsiteX1431" fmla="*/ 7268368 w 16593472"/>
              <a:gd name="connsiteY1431" fmla="*/ 4036885 h 16002000"/>
              <a:gd name="connsiteX1432" fmla="*/ 7195414 w 16593472"/>
              <a:gd name="connsiteY1432" fmla="*/ 3980038 h 16002000"/>
              <a:gd name="connsiteX1433" fmla="*/ 7184045 w 16593472"/>
              <a:gd name="connsiteY1433" fmla="*/ 3978143 h 16002000"/>
              <a:gd name="connsiteX1434" fmla="*/ 7053295 w 16593472"/>
              <a:gd name="connsiteY1434" fmla="*/ 4018884 h 16002000"/>
              <a:gd name="connsiteX1435" fmla="*/ 6984129 w 16593472"/>
              <a:gd name="connsiteY1435" fmla="*/ 4047307 h 16002000"/>
              <a:gd name="connsiteX1436" fmla="*/ 6968024 w 16593472"/>
              <a:gd name="connsiteY1436" fmla="*/ 4046360 h 16002000"/>
              <a:gd name="connsiteX1437" fmla="*/ 6951916 w 16593472"/>
              <a:gd name="connsiteY1437" fmla="*/ 4043518 h 16002000"/>
              <a:gd name="connsiteX1438" fmla="*/ 6919702 w 16593472"/>
              <a:gd name="connsiteY1438" fmla="*/ 4038780 h 16002000"/>
              <a:gd name="connsiteX1439" fmla="*/ 6786111 w 16593472"/>
              <a:gd name="connsiteY1439" fmla="*/ 4015094 h 16002000"/>
              <a:gd name="connsiteX1440" fmla="*/ 6746318 w 16593472"/>
              <a:gd name="connsiteY1440" fmla="*/ 3971511 h 16002000"/>
              <a:gd name="connsiteX1441" fmla="*/ 6719789 w 16593472"/>
              <a:gd name="connsiteY1441" fmla="*/ 3977196 h 16002000"/>
              <a:gd name="connsiteX1442" fmla="*/ 6696103 w 16593472"/>
              <a:gd name="connsiteY1442" fmla="*/ 3968668 h 16002000"/>
              <a:gd name="connsiteX1443" fmla="*/ 6580513 w 16593472"/>
              <a:gd name="connsiteY1443" fmla="*/ 3921295 h 16002000"/>
              <a:gd name="connsiteX1444" fmla="*/ 6538824 w 16593472"/>
              <a:gd name="connsiteY1444" fmla="*/ 3890029 h 16002000"/>
              <a:gd name="connsiteX1445" fmla="*/ 6492399 w 16593472"/>
              <a:gd name="connsiteY1445" fmla="*/ 3853078 h 16002000"/>
              <a:gd name="connsiteX1446" fmla="*/ 6464922 w 16593472"/>
              <a:gd name="connsiteY1446" fmla="*/ 3854026 h 16002000"/>
              <a:gd name="connsiteX1447" fmla="*/ 6433655 w 16593472"/>
              <a:gd name="connsiteY1447" fmla="*/ 3869185 h 16002000"/>
              <a:gd name="connsiteX1448" fmla="*/ 6301959 w 16593472"/>
              <a:gd name="connsiteY1448" fmla="*/ 3911821 h 16002000"/>
              <a:gd name="connsiteX1449" fmla="*/ 6267850 w 16593472"/>
              <a:gd name="connsiteY1449" fmla="*/ 3899504 h 16002000"/>
              <a:gd name="connsiteX1450" fmla="*/ 6226162 w 16593472"/>
              <a:gd name="connsiteY1450" fmla="*/ 3846446 h 16002000"/>
              <a:gd name="connsiteX1451" fmla="*/ 6199633 w 16593472"/>
              <a:gd name="connsiteY1451" fmla="*/ 3838866 h 16002000"/>
              <a:gd name="connsiteX1452" fmla="*/ 6173104 w 16593472"/>
              <a:gd name="connsiteY1452" fmla="*/ 3829392 h 16002000"/>
              <a:gd name="connsiteX1453" fmla="*/ 6006351 w 16593472"/>
              <a:gd name="connsiteY1453" fmla="*/ 3731803 h 16002000"/>
              <a:gd name="connsiteX1454" fmla="*/ 5788435 w 16593472"/>
              <a:gd name="connsiteY1454" fmla="*/ 3711907 h 16002000"/>
              <a:gd name="connsiteX1455" fmla="*/ 5697479 w 16593472"/>
              <a:gd name="connsiteY1455" fmla="*/ 3781071 h 16002000"/>
              <a:gd name="connsiteX1456" fmla="*/ 5613155 w 16593472"/>
              <a:gd name="connsiteY1456" fmla="*/ 3714749 h 16002000"/>
              <a:gd name="connsiteX1457" fmla="*/ 5485248 w 16593472"/>
              <a:gd name="connsiteY1457" fmla="*/ 3615266 h 16002000"/>
              <a:gd name="connsiteX1458" fmla="*/ 5360184 w 16593472"/>
              <a:gd name="connsiteY1458" fmla="*/ 3570735 h 16002000"/>
              <a:gd name="connsiteX1459" fmla="*/ 5297651 w 16593472"/>
              <a:gd name="connsiteY1459" fmla="*/ 3546101 h 16002000"/>
              <a:gd name="connsiteX1460" fmla="*/ 5235119 w 16593472"/>
              <a:gd name="connsiteY1460" fmla="*/ 3520520 h 16002000"/>
              <a:gd name="connsiteX1461" fmla="*/ 5163112 w 16593472"/>
              <a:gd name="connsiteY1461" fmla="*/ 3544206 h 16002000"/>
              <a:gd name="connsiteX1462" fmla="*/ 5086368 w 16593472"/>
              <a:gd name="connsiteY1462" fmla="*/ 3585894 h 16002000"/>
              <a:gd name="connsiteX1463" fmla="*/ 5005834 w 16593472"/>
              <a:gd name="connsiteY1463" fmla="*/ 3560313 h 16002000"/>
              <a:gd name="connsiteX1464" fmla="*/ 4991622 w 16593472"/>
              <a:gd name="connsiteY1464" fmla="*/ 3538522 h 16002000"/>
              <a:gd name="connsiteX1465" fmla="*/ 4970778 w 16593472"/>
              <a:gd name="connsiteY1465" fmla="*/ 3530942 h 16002000"/>
              <a:gd name="connsiteX1466" fmla="*/ 4913930 w 16593472"/>
              <a:gd name="connsiteY1466" fmla="*/ 3565051 h 16002000"/>
              <a:gd name="connsiteX1467" fmla="*/ 4816342 w 16593472"/>
              <a:gd name="connsiteY1467" fmla="*/ 3573578 h 16002000"/>
              <a:gd name="connsiteX1468" fmla="*/ 4711174 w 16593472"/>
              <a:gd name="connsiteY1468" fmla="*/ 3456093 h 16002000"/>
              <a:gd name="connsiteX1469" fmla="*/ 4665696 w 16593472"/>
              <a:gd name="connsiteY1469" fmla="*/ 3406825 h 16002000"/>
              <a:gd name="connsiteX1470" fmla="*/ 4620218 w 16593472"/>
              <a:gd name="connsiteY1470" fmla="*/ 3375558 h 16002000"/>
              <a:gd name="connsiteX1471" fmla="*/ 4489468 w 16593472"/>
              <a:gd name="connsiteY1471" fmla="*/ 3361347 h 16002000"/>
              <a:gd name="connsiteX1472" fmla="*/ 4456307 w 16593472"/>
              <a:gd name="connsiteY1472" fmla="*/ 3340502 h 16002000"/>
              <a:gd name="connsiteX1473" fmla="*/ 4322715 w 16593472"/>
              <a:gd name="connsiteY1473" fmla="*/ 3241967 h 16002000"/>
              <a:gd name="connsiteX1474" fmla="*/ 4237444 w 16593472"/>
              <a:gd name="connsiteY1474" fmla="*/ 3236282 h 16002000"/>
              <a:gd name="connsiteX1475" fmla="*/ 4182491 w 16593472"/>
              <a:gd name="connsiteY1475" fmla="*/ 3205016 h 16002000"/>
              <a:gd name="connsiteX1476" fmla="*/ 4117117 w 16593472"/>
              <a:gd name="connsiteY1476" fmla="*/ 3114060 h 16002000"/>
              <a:gd name="connsiteX1477" fmla="*/ 4094378 w 16593472"/>
              <a:gd name="connsiteY1477" fmla="*/ 3082793 h 16002000"/>
              <a:gd name="connsiteX1478" fmla="*/ 4032793 w 16593472"/>
              <a:gd name="connsiteY1478" fmla="*/ 3057212 h 16002000"/>
              <a:gd name="connsiteX1479" fmla="*/ 3999632 w 16593472"/>
              <a:gd name="connsiteY1479" fmla="*/ 3126376 h 16002000"/>
              <a:gd name="connsiteX1480" fmla="*/ 3971208 w 16593472"/>
              <a:gd name="connsiteY1480" fmla="*/ 3120692 h 16002000"/>
              <a:gd name="connsiteX1481" fmla="*/ 3943731 w 16593472"/>
              <a:gd name="connsiteY1481" fmla="*/ 3117849 h 16002000"/>
              <a:gd name="connsiteX1482" fmla="*/ 3732448 w 16593472"/>
              <a:gd name="connsiteY1482" fmla="*/ 3250494 h 16002000"/>
              <a:gd name="connsiteX1483" fmla="*/ 3697392 w 16593472"/>
              <a:gd name="connsiteY1483" fmla="*/ 3362294 h 16002000"/>
              <a:gd name="connsiteX1484" fmla="*/ 3623490 w 16593472"/>
              <a:gd name="connsiteY1484" fmla="*/ 3410614 h 16002000"/>
              <a:gd name="connsiteX1485" fmla="*/ 3524007 w 16593472"/>
              <a:gd name="connsiteY1485" fmla="*/ 3299762 h 16002000"/>
              <a:gd name="connsiteX1486" fmla="*/ 3521165 w 16593472"/>
              <a:gd name="connsiteY1486" fmla="*/ 3281760 h 16002000"/>
              <a:gd name="connsiteX1487" fmla="*/ 3544851 w 16593472"/>
              <a:gd name="connsiteY1487" fmla="*/ 3258074 h 16002000"/>
              <a:gd name="connsiteX1488" fmla="*/ 3655704 w 16593472"/>
              <a:gd name="connsiteY1488" fmla="*/ 3190804 h 16002000"/>
              <a:gd name="connsiteX1489" fmla="*/ 3693602 w 16593472"/>
              <a:gd name="connsiteY1489" fmla="*/ 3128272 h 16002000"/>
              <a:gd name="connsiteX1490" fmla="*/ 3718236 w 16593472"/>
              <a:gd name="connsiteY1490" fmla="*/ 3126376 h 16002000"/>
              <a:gd name="connsiteX1491" fmla="*/ 3746660 w 16593472"/>
              <a:gd name="connsiteY1491" fmla="*/ 3144378 h 16002000"/>
              <a:gd name="connsiteX1492" fmla="*/ 3825299 w 16593472"/>
              <a:gd name="connsiteY1492" fmla="*/ 3056265 h 16002000"/>
              <a:gd name="connsiteX1493" fmla="*/ 3836668 w 16593472"/>
              <a:gd name="connsiteY1493" fmla="*/ 2994680 h 16002000"/>
              <a:gd name="connsiteX1494" fmla="*/ 3771294 w 16593472"/>
              <a:gd name="connsiteY1494" fmla="*/ 2939727 h 16002000"/>
              <a:gd name="connsiteX1495" fmla="*/ 3740975 w 16593472"/>
              <a:gd name="connsiteY1495" fmla="*/ 2885722 h 16002000"/>
              <a:gd name="connsiteX1496" fmla="*/ 3681285 w 16593472"/>
              <a:gd name="connsiteY1496" fmla="*/ 2906566 h 16002000"/>
              <a:gd name="connsiteX1497" fmla="*/ 3615911 w 16593472"/>
              <a:gd name="connsiteY1497" fmla="*/ 3020261 h 16002000"/>
              <a:gd name="connsiteX1498" fmla="*/ 3612121 w 16593472"/>
              <a:gd name="connsiteY1498" fmla="*/ 3115007 h 16002000"/>
              <a:gd name="connsiteX1499" fmla="*/ 3601699 w 16593472"/>
              <a:gd name="connsiteY1499" fmla="*/ 3148168 h 16002000"/>
              <a:gd name="connsiteX1500" fmla="*/ 3518322 w 16593472"/>
              <a:gd name="connsiteY1500" fmla="*/ 3176592 h 16002000"/>
              <a:gd name="connsiteX1501" fmla="*/ 3471897 w 16593472"/>
              <a:gd name="connsiteY1501" fmla="*/ 3187961 h 16002000"/>
              <a:gd name="connsiteX1502" fmla="*/ 3455790 w 16593472"/>
              <a:gd name="connsiteY1502" fmla="*/ 3146273 h 16002000"/>
              <a:gd name="connsiteX1503" fmla="*/ 3416944 w 16593472"/>
              <a:gd name="connsiteY1503" fmla="*/ 3165222 h 16002000"/>
              <a:gd name="connsiteX1504" fmla="*/ 3389468 w 16593472"/>
              <a:gd name="connsiteY1504" fmla="*/ 3221123 h 16002000"/>
              <a:gd name="connsiteX1505" fmla="*/ 3171552 w 16593472"/>
              <a:gd name="connsiteY1505" fmla="*/ 3213543 h 16002000"/>
              <a:gd name="connsiteX1506" fmla="*/ 3140286 w 16593472"/>
              <a:gd name="connsiteY1506" fmla="*/ 3168065 h 16002000"/>
              <a:gd name="connsiteX1507" fmla="*/ 3037013 w 16593472"/>
              <a:gd name="connsiteY1507" fmla="*/ 3192699 h 16002000"/>
              <a:gd name="connsiteX1508" fmla="*/ 2972585 w 16593472"/>
              <a:gd name="connsiteY1508" fmla="*/ 3308289 h 16002000"/>
              <a:gd name="connsiteX1509" fmla="*/ 3033223 w 16593472"/>
              <a:gd name="connsiteY1509" fmla="*/ 3444723 h 16002000"/>
              <a:gd name="connsiteX1510" fmla="*/ 3112809 w 16593472"/>
              <a:gd name="connsiteY1510" fmla="*/ 3487359 h 16002000"/>
              <a:gd name="connsiteX1511" fmla="*/ 3285247 w 16593472"/>
              <a:gd name="connsiteY1511" fmla="*/ 3495886 h 16002000"/>
              <a:gd name="connsiteX1512" fmla="*/ 3413154 w 16593472"/>
              <a:gd name="connsiteY1512" fmla="*/ 3493991 h 16002000"/>
              <a:gd name="connsiteX1513" fmla="*/ 3452000 w 16593472"/>
              <a:gd name="connsiteY1513" fmla="*/ 3647479 h 16002000"/>
              <a:gd name="connsiteX1514" fmla="*/ 3495583 w 16593472"/>
              <a:gd name="connsiteY1514" fmla="*/ 3740331 h 16002000"/>
              <a:gd name="connsiteX1515" fmla="*/ 3544851 w 16593472"/>
              <a:gd name="connsiteY1515" fmla="*/ 3732751 h 16002000"/>
              <a:gd name="connsiteX1516" fmla="*/ 3615911 w 16593472"/>
              <a:gd name="connsiteY1516" fmla="*/ 3767807 h 16002000"/>
              <a:gd name="connsiteX1517" fmla="*/ 3650966 w 16593472"/>
              <a:gd name="connsiteY1517" fmla="*/ 3784861 h 16002000"/>
              <a:gd name="connsiteX1518" fmla="*/ 3686022 w 16593472"/>
              <a:gd name="connsiteY1518" fmla="*/ 3801915 h 16002000"/>
              <a:gd name="connsiteX1519" fmla="*/ 3826247 w 16593472"/>
              <a:gd name="connsiteY1519" fmla="*/ 3873922 h 16002000"/>
              <a:gd name="connsiteX1520" fmla="*/ 3902043 w 16593472"/>
              <a:gd name="connsiteY1520" fmla="*/ 3972458 h 16002000"/>
              <a:gd name="connsiteX1521" fmla="*/ 3889726 w 16593472"/>
              <a:gd name="connsiteY1521" fmla="*/ 4085206 h 16002000"/>
              <a:gd name="connsiteX1522" fmla="*/ 3918150 w 16593472"/>
              <a:gd name="connsiteY1522" fmla="*/ 4142053 h 16002000"/>
              <a:gd name="connsiteX1523" fmla="*/ 4148383 w 16593472"/>
              <a:gd name="connsiteY1523" fmla="*/ 4158160 h 16002000"/>
              <a:gd name="connsiteX1524" fmla="*/ 4159752 w 16593472"/>
              <a:gd name="connsiteY1524" fmla="*/ 4212165 h 16002000"/>
              <a:gd name="connsiteX1525" fmla="*/ 4123749 w 16593472"/>
              <a:gd name="connsiteY1525" fmla="*/ 4262381 h 16002000"/>
              <a:gd name="connsiteX1526" fmla="*/ 4058374 w 16593472"/>
              <a:gd name="connsiteY1526" fmla="*/ 4276593 h 16002000"/>
              <a:gd name="connsiteX1527" fmla="*/ 3972155 w 16593472"/>
              <a:gd name="connsiteY1527" fmla="*/ 4249116 h 16002000"/>
              <a:gd name="connsiteX1528" fmla="*/ 3956996 w 16593472"/>
              <a:gd name="connsiteY1528" fmla="*/ 4283225 h 16002000"/>
              <a:gd name="connsiteX1529" fmla="*/ 3927625 w 16593472"/>
              <a:gd name="connsiteY1529" fmla="*/ 4328703 h 16002000"/>
              <a:gd name="connsiteX1530" fmla="*/ 3896358 w 16593472"/>
              <a:gd name="connsiteY1530" fmla="*/ 4334388 h 16002000"/>
              <a:gd name="connsiteX1531" fmla="*/ 3909623 w 16593472"/>
              <a:gd name="connsiteY1531" fmla="*/ 4373234 h 16002000"/>
              <a:gd name="connsiteX1532" fmla="*/ 4009106 w 16593472"/>
              <a:gd name="connsiteY1532" fmla="*/ 4471769 h 16002000"/>
              <a:gd name="connsiteX1533" fmla="*/ 4168279 w 16593472"/>
              <a:gd name="connsiteY1533" fmla="*/ 4565568 h 16002000"/>
              <a:gd name="connsiteX1534" fmla="*/ 4211863 w 16593472"/>
              <a:gd name="connsiteY1534" fmla="*/ 4576937 h 16002000"/>
              <a:gd name="connsiteX1535" fmla="*/ 4353034 w 16593472"/>
              <a:gd name="connsiteY1535" fmla="*/ 4636627 h 16002000"/>
              <a:gd name="connsiteX1536" fmla="*/ 4441148 w 16593472"/>
              <a:gd name="connsiteY1536" fmla="*/ 4725689 h 16002000"/>
              <a:gd name="connsiteX1537" fmla="*/ 4476204 w 16593472"/>
              <a:gd name="connsiteY1537" fmla="*/ 4749375 h 16002000"/>
              <a:gd name="connsiteX1538" fmla="*/ 4490416 w 16593472"/>
              <a:gd name="connsiteY1538" fmla="*/ 4766429 h 16002000"/>
              <a:gd name="connsiteX1539" fmla="*/ 4503680 w 16593472"/>
              <a:gd name="connsiteY1539" fmla="*/ 4784431 h 16002000"/>
              <a:gd name="connsiteX1540" fmla="*/ 4569055 w 16593472"/>
              <a:gd name="connsiteY1540" fmla="*/ 4839384 h 16002000"/>
              <a:gd name="connsiteX1541" fmla="*/ 4742440 w 16593472"/>
              <a:gd name="connsiteY1541" fmla="*/ 4900969 h 16002000"/>
              <a:gd name="connsiteX1542" fmla="*/ 4805920 w 16593472"/>
              <a:gd name="connsiteY1542" fmla="*/ 4884862 h 16002000"/>
              <a:gd name="connsiteX1543" fmla="*/ 4861820 w 16593472"/>
              <a:gd name="connsiteY1543" fmla="*/ 4894336 h 16002000"/>
              <a:gd name="connsiteX1544" fmla="*/ 4967935 w 16593472"/>
              <a:gd name="connsiteY1544" fmla="*/ 4932235 h 16002000"/>
              <a:gd name="connsiteX1545" fmla="*/ 5048469 w 16593472"/>
              <a:gd name="connsiteY1545" fmla="*/ 5029823 h 16002000"/>
              <a:gd name="connsiteX1546" fmla="*/ 5100580 w 16593472"/>
              <a:gd name="connsiteY1546" fmla="*/ 5089513 h 16002000"/>
              <a:gd name="connsiteX1547" fmla="*/ 5153637 w 16593472"/>
              <a:gd name="connsiteY1547" fmla="*/ 5111305 h 16002000"/>
              <a:gd name="connsiteX1548" fmla="*/ 5113844 w 16593472"/>
              <a:gd name="connsiteY1548" fmla="*/ 5144466 h 16002000"/>
              <a:gd name="connsiteX1549" fmla="*/ 4786023 w 16593472"/>
              <a:gd name="connsiteY1549" fmla="*/ 5031718 h 16002000"/>
              <a:gd name="connsiteX1550" fmla="*/ 4461044 w 16593472"/>
              <a:gd name="connsiteY1550" fmla="*/ 4906653 h 16002000"/>
              <a:gd name="connsiteX1551" fmla="*/ 4429778 w 16593472"/>
              <a:gd name="connsiteY1551" fmla="*/ 4869702 h 16002000"/>
              <a:gd name="connsiteX1552" fmla="*/ 4377668 w 16593472"/>
              <a:gd name="connsiteY1552" fmla="*/ 4864018 h 16002000"/>
              <a:gd name="connsiteX1553" fmla="*/ 4312293 w 16593472"/>
              <a:gd name="connsiteY1553" fmla="*/ 4858333 h 16002000"/>
              <a:gd name="connsiteX1554" fmla="*/ 4275342 w 16593472"/>
              <a:gd name="connsiteY1554" fmla="*/ 4830856 h 16002000"/>
              <a:gd name="connsiteX1555" fmla="*/ 4155963 w 16593472"/>
              <a:gd name="connsiteY1555" fmla="*/ 4777799 h 16002000"/>
              <a:gd name="connsiteX1556" fmla="*/ 4058374 w 16593472"/>
              <a:gd name="connsiteY1556" fmla="*/ 4683053 h 16002000"/>
              <a:gd name="connsiteX1557" fmla="*/ 3777926 w 16593472"/>
              <a:gd name="connsiteY1557" fmla="*/ 4548514 h 16002000"/>
              <a:gd name="connsiteX1558" fmla="*/ 3731501 w 16593472"/>
              <a:gd name="connsiteY1558" fmla="*/ 4543776 h 16002000"/>
              <a:gd name="connsiteX1559" fmla="*/ 3636755 w 16593472"/>
              <a:gd name="connsiteY1559" fmla="*/ 4535249 h 16002000"/>
              <a:gd name="connsiteX1560" fmla="*/ 3474739 w 16593472"/>
              <a:gd name="connsiteY1560" fmla="*/ 4597782 h 16002000"/>
              <a:gd name="connsiteX1561" fmla="*/ 3439683 w 16593472"/>
              <a:gd name="connsiteY1561" fmla="*/ 4625258 h 16002000"/>
              <a:gd name="connsiteX1562" fmla="*/ 3393258 w 16593472"/>
              <a:gd name="connsiteY1562" fmla="*/ 4606309 h 16002000"/>
              <a:gd name="connsiteX1563" fmla="*/ 3352517 w 16593472"/>
              <a:gd name="connsiteY1563" fmla="*/ 4590202 h 16002000"/>
              <a:gd name="connsiteX1564" fmla="*/ 3309881 w 16593472"/>
              <a:gd name="connsiteY1564" fmla="*/ 4559883 h 16002000"/>
              <a:gd name="connsiteX1565" fmla="*/ 3351569 w 16593472"/>
              <a:gd name="connsiteY1565" fmla="*/ 4487876 h 16002000"/>
              <a:gd name="connsiteX1566" fmla="*/ 3377151 w 16593472"/>
              <a:gd name="connsiteY1566" fmla="*/ 4446188 h 16002000"/>
              <a:gd name="connsiteX1567" fmla="*/ 3346832 w 16593472"/>
              <a:gd name="connsiteY1567" fmla="*/ 4430081 h 16002000"/>
              <a:gd name="connsiteX1568" fmla="*/ 3304196 w 16593472"/>
              <a:gd name="connsiteY1568" fmla="*/ 4417764 h 16002000"/>
              <a:gd name="connsiteX1569" fmla="*/ 3205660 w 16593472"/>
              <a:gd name="connsiteY1569" fmla="*/ 4355232 h 16002000"/>
              <a:gd name="connsiteX1570" fmla="*/ 3159235 w 16593472"/>
              <a:gd name="connsiteY1570" fmla="*/ 4321123 h 16002000"/>
              <a:gd name="connsiteX1571" fmla="*/ 3083438 w 16593472"/>
              <a:gd name="connsiteY1571" fmla="*/ 4341020 h 16002000"/>
              <a:gd name="connsiteX1572" fmla="*/ 3073016 w 16593472"/>
              <a:gd name="connsiteY1572" fmla="*/ 4420607 h 16002000"/>
              <a:gd name="connsiteX1573" fmla="*/ 3081543 w 16593472"/>
              <a:gd name="connsiteY1573" fmla="*/ 4434818 h 16002000"/>
              <a:gd name="connsiteX1574" fmla="*/ 3082491 w 16593472"/>
              <a:gd name="connsiteY1574" fmla="*/ 4455663 h 16002000"/>
              <a:gd name="connsiteX1575" fmla="*/ 3067331 w 16593472"/>
              <a:gd name="connsiteY1575" fmla="*/ 4465137 h 16002000"/>
              <a:gd name="connsiteX1576" fmla="*/ 2948899 w 16593472"/>
              <a:gd name="connsiteY1576" fmla="*/ 4420607 h 16002000"/>
              <a:gd name="connsiteX1577" fmla="*/ 2892051 w 16593472"/>
              <a:gd name="connsiteY1577" fmla="*/ 4414922 h 16002000"/>
              <a:gd name="connsiteX1578" fmla="*/ 2805832 w 16593472"/>
              <a:gd name="connsiteY1578" fmla="*/ 4320176 h 16002000"/>
              <a:gd name="connsiteX1579" fmla="*/ 2795410 w 16593472"/>
              <a:gd name="connsiteY1579" fmla="*/ 4287015 h 16002000"/>
              <a:gd name="connsiteX1580" fmla="*/ 2672241 w 16593472"/>
              <a:gd name="connsiteY1580" fmla="*/ 4308806 h 16002000"/>
              <a:gd name="connsiteX1581" fmla="*/ 2611603 w 16593472"/>
              <a:gd name="connsiteY1581" fmla="*/ 4279435 h 16002000"/>
              <a:gd name="connsiteX1582" fmla="*/ 2538649 w 16593472"/>
              <a:gd name="connsiteY1582" fmla="*/ 4247222 h 16002000"/>
              <a:gd name="connsiteX1583" fmla="*/ 2506435 w 16593472"/>
              <a:gd name="connsiteY1583" fmla="*/ 4260486 h 16002000"/>
              <a:gd name="connsiteX1584" fmla="*/ 2509278 w 16593472"/>
              <a:gd name="connsiteY1584" fmla="*/ 4280383 h 16002000"/>
              <a:gd name="connsiteX1585" fmla="*/ 2614446 w 16593472"/>
              <a:gd name="connsiteY1585" fmla="*/ 4377023 h 16002000"/>
              <a:gd name="connsiteX1586" fmla="*/ 2722456 w 16593472"/>
              <a:gd name="connsiteY1586" fmla="*/ 4472717 h 16002000"/>
              <a:gd name="connsiteX1587" fmla="*/ 2747090 w 16593472"/>
              <a:gd name="connsiteY1587" fmla="*/ 4492614 h 16002000"/>
              <a:gd name="connsiteX1588" fmla="*/ 2877839 w 16593472"/>
              <a:gd name="connsiteY1588" fmla="*/ 4610098 h 16002000"/>
              <a:gd name="connsiteX1589" fmla="*/ 3126074 w 16593472"/>
              <a:gd name="connsiteY1589" fmla="*/ 4746533 h 16002000"/>
              <a:gd name="connsiteX1590" fmla="*/ 3377151 w 16593472"/>
              <a:gd name="connsiteY1590" fmla="*/ 4875387 h 16002000"/>
              <a:gd name="connsiteX1591" fmla="*/ 3372413 w 16593472"/>
              <a:gd name="connsiteY1591" fmla="*/ 4923708 h 16002000"/>
              <a:gd name="connsiteX1592" fmla="*/ 3313671 w 16593472"/>
              <a:gd name="connsiteY1592" fmla="*/ 5001399 h 16002000"/>
              <a:gd name="connsiteX1593" fmla="*/ 3250191 w 16593472"/>
              <a:gd name="connsiteY1593" fmla="*/ 5041193 h 16002000"/>
              <a:gd name="connsiteX1594" fmla="*/ 3130811 w 16593472"/>
              <a:gd name="connsiteY1594" fmla="*/ 4987187 h 16002000"/>
              <a:gd name="connsiteX1595" fmla="*/ 3097650 w 16593472"/>
              <a:gd name="connsiteY1595" fmla="*/ 5002347 h 16002000"/>
              <a:gd name="connsiteX1596" fmla="*/ 3081543 w 16593472"/>
              <a:gd name="connsiteY1596" fmla="*/ 5068669 h 16002000"/>
              <a:gd name="connsiteX1597" fmla="*/ 3090070 w 16593472"/>
              <a:gd name="connsiteY1597" fmla="*/ 5080986 h 16002000"/>
              <a:gd name="connsiteX1598" fmla="*/ 3142181 w 16593472"/>
              <a:gd name="connsiteY1598" fmla="*/ 5152046 h 16002000"/>
              <a:gd name="connsiteX1599" fmla="*/ 3201871 w 16593472"/>
              <a:gd name="connsiteY1599" fmla="*/ 5184259 h 16002000"/>
              <a:gd name="connsiteX1600" fmla="*/ 3221767 w 16593472"/>
              <a:gd name="connsiteY1600" fmla="*/ 5261004 h 16002000"/>
              <a:gd name="connsiteX1601" fmla="*/ 3199028 w 16593472"/>
              <a:gd name="connsiteY1601" fmla="*/ 5308377 h 16002000"/>
              <a:gd name="connsiteX1602" fmla="*/ 3126074 w 16593472"/>
              <a:gd name="connsiteY1602" fmla="*/ 5337748 h 16002000"/>
              <a:gd name="connsiteX1603" fmla="*/ 3011431 w 16593472"/>
              <a:gd name="connsiteY1603" fmla="*/ 5370909 h 16002000"/>
              <a:gd name="connsiteX1604" fmla="*/ 2929950 w 16593472"/>
              <a:gd name="connsiteY1604" fmla="*/ 5321641 h 16002000"/>
              <a:gd name="connsiteX1605" fmla="*/ 2884472 w 16593472"/>
              <a:gd name="connsiteY1605" fmla="*/ 5276163 h 16002000"/>
              <a:gd name="connsiteX1606" fmla="*/ 2798253 w 16593472"/>
              <a:gd name="connsiteY1606" fmla="*/ 5273320 h 16002000"/>
              <a:gd name="connsiteX1607" fmla="*/ 2716771 w 16593472"/>
              <a:gd name="connsiteY1607" fmla="*/ 5259108 h 16002000"/>
              <a:gd name="connsiteX1608" fmla="*/ 2687400 w 16593472"/>
              <a:gd name="connsiteY1608" fmla="*/ 5293217 h 16002000"/>
              <a:gd name="connsiteX1609" fmla="*/ 2684558 w 16593472"/>
              <a:gd name="connsiteY1609" fmla="*/ 5334905 h 16002000"/>
              <a:gd name="connsiteX1610" fmla="*/ 2763197 w 16593472"/>
              <a:gd name="connsiteY1610" fmla="*/ 5397438 h 16002000"/>
              <a:gd name="connsiteX1611" fmla="*/ 2744248 w 16593472"/>
              <a:gd name="connsiteY1611" fmla="*/ 5430599 h 16002000"/>
              <a:gd name="connsiteX1612" fmla="*/ 2723404 w 16593472"/>
              <a:gd name="connsiteY1612" fmla="*/ 5464707 h 16002000"/>
              <a:gd name="connsiteX1613" fmla="*/ 2748037 w 16593472"/>
              <a:gd name="connsiteY1613" fmla="*/ 5494078 h 16002000"/>
              <a:gd name="connsiteX1614" fmla="*/ 2782146 w 16593472"/>
              <a:gd name="connsiteY1614" fmla="*/ 5509238 h 16002000"/>
              <a:gd name="connsiteX1615" fmla="*/ 2824782 w 16593472"/>
              <a:gd name="connsiteY1615" fmla="*/ 5576507 h 16002000"/>
              <a:gd name="connsiteX1616" fmla="*/ 2901526 w 16593472"/>
              <a:gd name="connsiteY1616" fmla="*/ 5537662 h 16002000"/>
              <a:gd name="connsiteX1617" fmla="*/ 2967848 w 16593472"/>
              <a:gd name="connsiteY1617" fmla="*/ 5547136 h 16002000"/>
              <a:gd name="connsiteX1618" fmla="*/ 2971638 w 16593472"/>
              <a:gd name="connsiteY1618" fmla="*/ 5625776 h 16002000"/>
              <a:gd name="connsiteX1619" fmla="*/ 2918580 w 16593472"/>
              <a:gd name="connsiteY1619" fmla="*/ 5797265 h 16002000"/>
              <a:gd name="connsiteX1620" fmla="*/ 2887314 w 16593472"/>
              <a:gd name="connsiteY1620" fmla="*/ 5866430 h 16002000"/>
              <a:gd name="connsiteX1621" fmla="*/ 2870260 w 16593472"/>
              <a:gd name="connsiteY1621" fmla="*/ 5880642 h 16002000"/>
              <a:gd name="connsiteX1622" fmla="*/ 2857943 w 16593472"/>
              <a:gd name="connsiteY1622" fmla="*/ 5856008 h 16002000"/>
              <a:gd name="connsiteX1623" fmla="*/ 2867417 w 16593472"/>
              <a:gd name="connsiteY1623" fmla="*/ 5809583 h 16002000"/>
              <a:gd name="connsiteX1624" fmla="*/ 2826677 w 16593472"/>
              <a:gd name="connsiteY1624" fmla="*/ 5830427 h 16002000"/>
              <a:gd name="connsiteX1625" fmla="*/ 2755617 w 16593472"/>
              <a:gd name="connsiteY1625" fmla="*/ 5851271 h 16002000"/>
              <a:gd name="connsiteX1626" fmla="*/ 2585074 w 16593472"/>
              <a:gd name="connsiteY1626" fmla="*/ 5765999 h 16002000"/>
              <a:gd name="connsiteX1627" fmla="*/ 2520647 w 16593472"/>
              <a:gd name="connsiteY1627" fmla="*/ 5820005 h 16002000"/>
              <a:gd name="connsiteX1628" fmla="*/ 2516857 w 16593472"/>
              <a:gd name="connsiteY1628" fmla="*/ 5904328 h 16002000"/>
              <a:gd name="connsiteX1629" fmla="*/ 2521595 w 16593472"/>
              <a:gd name="connsiteY1629" fmla="*/ 5964019 h 16002000"/>
              <a:gd name="connsiteX1630" fmla="*/ 2457167 w 16593472"/>
              <a:gd name="connsiteY1630" fmla="*/ 5987705 h 16002000"/>
              <a:gd name="connsiteX1631" fmla="*/ 2316943 w 16593472"/>
              <a:gd name="connsiteY1631" fmla="*/ 5861693 h 16002000"/>
              <a:gd name="connsiteX1632" fmla="*/ 2084816 w 16593472"/>
              <a:gd name="connsiteY1632" fmla="*/ 5796318 h 16002000"/>
              <a:gd name="connsiteX1633" fmla="*/ 2037443 w 16593472"/>
              <a:gd name="connsiteY1633" fmla="*/ 5845586 h 16002000"/>
              <a:gd name="connsiteX1634" fmla="*/ 2043127 w 16593472"/>
              <a:gd name="connsiteY1634" fmla="*/ 5883485 h 16002000"/>
              <a:gd name="connsiteX1635" fmla="*/ 2106607 w 16593472"/>
              <a:gd name="connsiteY1635" fmla="*/ 5969703 h 16002000"/>
              <a:gd name="connsiteX1636" fmla="*/ 2197563 w 16593472"/>
              <a:gd name="connsiteY1636" fmla="*/ 6024656 h 16002000"/>
              <a:gd name="connsiteX1637" fmla="*/ 2387055 w 16593472"/>
              <a:gd name="connsiteY1637" fmla="*/ 6054027 h 16002000"/>
              <a:gd name="connsiteX1638" fmla="*/ 2470432 w 16593472"/>
              <a:gd name="connsiteY1638" fmla="*/ 6060659 h 16002000"/>
              <a:gd name="connsiteX1639" fmla="*/ 2543386 w 16593472"/>
              <a:gd name="connsiteY1639" fmla="*/ 6089083 h 16002000"/>
              <a:gd name="connsiteX1640" fmla="*/ 2675083 w 16593472"/>
              <a:gd name="connsiteY1640" fmla="*/ 6171512 h 16002000"/>
              <a:gd name="connsiteX1641" fmla="*/ 2663714 w 16593472"/>
              <a:gd name="connsiteY1641" fmla="*/ 6237834 h 16002000"/>
              <a:gd name="connsiteX1642" fmla="*/ 2621078 w 16593472"/>
              <a:gd name="connsiteY1642" fmla="*/ 6295630 h 16002000"/>
              <a:gd name="connsiteX1643" fmla="*/ 2489381 w 16593472"/>
              <a:gd name="connsiteY1643" fmla="*/ 6276680 h 16002000"/>
              <a:gd name="connsiteX1644" fmla="*/ 2419269 w 16593472"/>
              <a:gd name="connsiteY1644" fmla="*/ 6224570 h 16002000"/>
              <a:gd name="connsiteX1645" fmla="*/ 2358632 w 16593472"/>
              <a:gd name="connsiteY1645" fmla="*/ 6220780 h 16002000"/>
              <a:gd name="connsiteX1646" fmla="*/ 2297994 w 16593472"/>
              <a:gd name="connsiteY1646" fmla="*/ 6216043 h 16002000"/>
              <a:gd name="connsiteX1647" fmla="*/ 2279045 w 16593472"/>
              <a:gd name="connsiteY1647" fmla="*/ 6224570 h 16002000"/>
              <a:gd name="connsiteX1648" fmla="*/ 2282835 w 16593472"/>
              <a:gd name="connsiteY1648" fmla="*/ 6245414 h 16002000"/>
              <a:gd name="connsiteX1649" fmla="*/ 2308416 w 16593472"/>
              <a:gd name="connsiteY1649" fmla="*/ 6270048 h 16002000"/>
              <a:gd name="connsiteX1650" fmla="*/ 2303679 w 16593472"/>
              <a:gd name="connsiteY1650" fmla="*/ 6345845 h 16002000"/>
              <a:gd name="connsiteX1651" fmla="*/ 2316943 w 16593472"/>
              <a:gd name="connsiteY1651" fmla="*/ 6388481 h 16002000"/>
              <a:gd name="connsiteX1652" fmla="*/ 2550966 w 16593472"/>
              <a:gd name="connsiteY1652" fmla="*/ 6506913 h 16002000"/>
              <a:gd name="connsiteX1653" fmla="*/ 2668451 w 16593472"/>
              <a:gd name="connsiteY1653" fmla="*/ 6565656 h 16002000"/>
              <a:gd name="connsiteX1654" fmla="*/ 2727193 w 16593472"/>
              <a:gd name="connsiteY1654" fmla="*/ 6595027 h 16002000"/>
              <a:gd name="connsiteX1655" fmla="*/ 2785936 w 16593472"/>
              <a:gd name="connsiteY1655" fmla="*/ 6628188 h 16002000"/>
              <a:gd name="connsiteX1656" fmla="*/ 2918580 w 16593472"/>
              <a:gd name="connsiteY1656" fmla="*/ 6687878 h 16002000"/>
              <a:gd name="connsiteX1657" fmla="*/ 2906263 w 16593472"/>
              <a:gd name="connsiteY1657" fmla="*/ 6766517 h 16002000"/>
              <a:gd name="connsiteX1658" fmla="*/ 2897736 w 16593472"/>
              <a:gd name="connsiteY1658" fmla="*/ 6834734 h 16002000"/>
              <a:gd name="connsiteX1659" fmla="*/ 2957426 w 16593472"/>
              <a:gd name="connsiteY1659" fmla="*/ 6996750 h 16002000"/>
              <a:gd name="connsiteX1660" fmla="*/ 3058804 w 16593472"/>
              <a:gd name="connsiteY1660" fmla="*/ 7041280 h 16002000"/>
              <a:gd name="connsiteX1661" fmla="*/ 3271983 w 16593472"/>
              <a:gd name="connsiteY1661" fmla="*/ 7181505 h 16002000"/>
              <a:gd name="connsiteX1662" fmla="*/ 3326935 w 16593472"/>
              <a:gd name="connsiteY1662" fmla="*/ 7173925 h 16002000"/>
              <a:gd name="connsiteX1663" fmla="*/ 3375256 w 16593472"/>
              <a:gd name="connsiteY1663" fmla="*/ 7190980 h 16002000"/>
              <a:gd name="connsiteX1664" fmla="*/ 3356307 w 16593472"/>
              <a:gd name="connsiteY1664" fmla="*/ 7256354 h 16002000"/>
              <a:gd name="connsiteX1665" fmla="*/ 3229347 w 16593472"/>
              <a:gd name="connsiteY1665" fmla="*/ 7395631 h 16002000"/>
              <a:gd name="connsiteX1666" fmla="*/ 3230294 w 16593472"/>
              <a:gd name="connsiteY1666" fmla="*/ 7518801 h 16002000"/>
              <a:gd name="connsiteX1667" fmla="*/ 3232189 w 16593472"/>
              <a:gd name="connsiteY1667" fmla="*/ 7570911 h 16002000"/>
              <a:gd name="connsiteX1668" fmla="*/ 3221767 w 16593472"/>
              <a:gd name="connsiteY1668" fmla="*/ 7667552 h 16002000"/>
              <a:gd name="connsiteX1669" fmla="*/ 3190501 w 16593472"/>
              <a:gd name="connsiteY1669" fmla="*/ 7699765 h 16002000"/>
              <a:gd name="connsiteX1670" fmla="*/ 3217030 w 16593472"/>
              <a:gd name="connsiteY1670" fmla="*/ 7725346 h 16002000"/>
              <a:gd name="connsiteX1671" fmla="*/ 3272930 w 16593472"/>
              <a:gd name="connsiteY1671" fmla="*/ 7714925 h 16002000"/>
              <a:gd name="connsiteX1672" fmla="*/ 3423576 w 16593472"/>
              <a:gd name="connsiteY1672" fmla="*/ 7754719 h 16002000"/>
              <a:gd name="connsiteX1673" fmla="*/ 3478529 w 16593472"/>
              <a:gd name="connsiteY1673" fmla="*/ 7742401 h 16002000"/>
              <a:gd name="connsiteX1674" fmla="*/ 3641492 w 16593472"/>
              <a:gd name="connsiteY1674" fmla="*/ 7898732 h 16002000"/>
              <a:gd name="connsiteX1675" fmla="*/ 3517375 w 16593472"/>
              <a:gd name="connsiteY1675" fmla="*/ 7966001 h 16002000"/>
              <a:gd name="connsiteX1676" fmla="*/ 3388520 w 16593472"/>
              <a:gd name="connsiteY1676" fmla="*/ 7882626 h 16002000"/>
              <a:gd name="connsiteX1677" fmla="*/ 3204713 w 16593472"/>
              <a:gd name="connsiteY1677" fmla="*/ 7893046 h 16002000"/>
              <a:gd name="connsiteX1678" fmla="*/ 3184816 w 16593472"/>
              <a:gd name="connsiteY1678" fmla="*/ 7954632 h 16002000"/>
              <a:gd name="connsiteX1679" fmla="*/ 3251139 w 16593472"/>
              <a:gd name="connsiteY1679" fmla="*/ 8011479 h 16002000"/>
              <a:gd name="connsiteX1680" fmla="*/ 3346832 w 16593472"/>
              <a:gd name="connsiteY1680" fmla="*/ 8013374 h 16002000"/>
              <a:gd name="connsiteX1681" fmla="*/ 3521165 w 16593472"/>
              <a:gd name="connsiteY1681" fmla="*/ 8135596 h 16002000"/>
              <a:gd name="connsiteX1682" fmla="*/ 3529692 w 16593472"/>
              <a:gd name="connsiteY1682" fmla="*/ 8170652 h 16002000"/>
              <a:gd name="connsiteX1683" fmla="*/ 3509795 w 16593472"/>
              <a:gd name="connsiteY1683" fmla="*/ 8180127 h 16002000"/>
              <a:gd name="connsiteX1684" fmla="*/ 3360096 w 16593472"/>
              <a:gd name="connsiteY1684" fmla="*/ 8137491 h 16002000"/>
              <a:gd name="connsiteX1685" fmla="*/ 3341147 w 16593472"/>
              <a:gd name="connsiteY1685" fmla="*/ 8147913 h 16002000"/>
              <a:gd name="connsiteX1686" fmla="*/ 3350622 w 16593472"/>
              <a:gd name="connsiteY1686" fmla="*/ 8167810 h 16002000"/>
              <a:gd name="connsiteX1687" fmla="*/ 3573275 w 16593472"/>
              <a:gd name="connsiteY1687" fmla="*/ 8226552 h 16002000"/>
              <a:gd name="connsiteX1688" fmla="*/ 3596961 w 16593472"/>
              <a:gd name="connsiteY1688" fmla="*/ 8249291 h 16002000"/>
              <a:gd name="connsiteX1689" fmla="*/ 3682233 w 16593472"/>
              <a:gd name="connsiteY1689" fmla="*/ 8272978 h 16002000"/>
              <a:gd name="connsiteX1690" fmla="*/ 3737185 w 16593472"/>
              <a:gd name="connsiteY1690" fmla="*/ 8308034 h 16002000"/>
              <a:gd name="connsiteX1691" fmla="*/ 3786453 w 16593472"/>
              <a:gd name="connsiteY1691" fmla="*/ 8361092 h 16002000"/>
              <a:gd name="connsiteX1692" fmla="*/ 3868882 w 16593472"/>
              <a:gd name="connsiteY1692" fmla="*/ 8444468 h 16002000"/>
              <a:gd name="connsiteX1693" fmla="*/ 3910570 w 16593472"/>
              <a:gd name="connsiteY1693" fmla="*/ 8460575 h 16002000"/>
              <a:gd name="connsiteX1694" fmla="*/ 4011001 w 16593472"/>
              <a:gd name="connsiteY1694" fmla="*/ 8466260 h 16002000"/>
              <a:gd name="connsiteX1695" fmla="*/ 4046057 w 16593472"/>
              <a:gd name="connsiteY1695" fmla="*/ 8479524 h 16002000"/>
              <a:gd name="connsiteX1696" fmla="*/ 4335032 w 16593472"/>
              <a:gd name="connsiteY1696" fmla="*/ 8542056 h 16002000"/>
              <a:gd name="connsiteX1697" fmla="*/ 4457255 w 16593472"/>
              <a:gd name="connsiteY1697" fmla="*/ 8567638 h 16002000"/>
              <a:gd name="connsiteX1698" fmla="*/ 4531157 w 16593472"/>
              <a:gd name="connsiteY1698" fmla="*/ 8650067 h 16002000"/>
              <a:gd name="connsiteX1699" fmla="*/ 4570002 w 16593472"/>
              <a:gd name="connsiteY1699" fmla="*/ 8756182 h 16002000"/>
              <a:gd name="connsiteX1700" fmla="*/ 4726333 w 16593472"/>
              <a:gd name="connsiteY1700" fmla="*/ 8852823 h 16002000"/>
              <a:gd name="connsiteX1701" fmla="*/ 4785076 w 16593472"/>
              <a:gd name="connsiteY1701" fmla="*/ 8843348 h 16002000"/>
              <a:gd name="connsiteX1702" fmla="*/ 4862767 w 16593472"/>
              <a:gd name="connsiteY1702" fmla="*/ 8841453 h 16002000"/>
              <a:gd name="connsiteX1703" fmla="*/ 4910140 w 16593472"/>
              <a:gd name="connsiteY1703" fmla="*/ 8803555 h 16002000"/>
              <a:gd name="connsiteX1704" fmla="*/ 5196273 w 16593472"/>
              <a:gd name="connsiteY1704" fmla="*/ 8962729 h 16002000"/>
              <a:gd name="connsiteX1705" fmla="*/ 5276807 w 16593472"/>
              <a:gd name="connsiteY1705" fmla="*/ 8934305 h 16002000"/>
              <a:gd name="connsiteX1706" fmla="*/ 5329865 w 16593472"/>
              <a:gd name="connsiteY1706" fmla="*/ 8910618 h 16002000"/>
              <a:gd name="connsiteX1707" fmla="*/ 5411347 w 16593472"/>
              <a:gd name="connsiteY1707" fmla="*/ 8978835 h 16002000"/>
              <a:gd name="connsiteX1708" fmla="*/ 5410399 w 16593472"/>
              <a:gd name="connsiteY1708" fmla="*/ 9015786 h 16002000"/>
              <a:gd name="connsiteX1709" fmla="*/ 5327970 w 16593472"/>
              <a:gd name="connsiteY1709" fmla="*/ 9044210 h 16002000"/>
              <a:gd name="connsiteX1710" fmla="*/ 5247436 w 16593472"/>
              <a:gd name="connsiteY1710" fmla="*/ 9072634 h 16002000"/>
              <a:gd name="connsiteX1711" fmla="*/ 5276807 w 16593472"/>
              <a:gd name="connsiteY1711" fmla="*/ 9104848 h 16002000"/>
              <a:gd name="connsiteX1712" fmla="*/ 5316601 w 16593472"/>
              <a:gd name="connsiteY1712" fmla="*/ 9115269 h 16002000"/>
              <a:gd name="connsiteX1713" fmla="*/ 5352604 w 16593472"/>
              <a:gd name="connsiteY1713" fmla="*/ 9166433 h 16002000"/>
              <a:gd name="connsiteX1714" fmla="*/ 5428401 w 16593472"/>
              <a:gd name="connsiteY1714" fmla="*/ 9199594 h 16002000"/>
              <a:gd name="connsiteX1715" fmla="*/ 5657686 w 16593472"/>
              <a:gd name="connsiteY1715" fmla="*/ 9081161 h 16002000"/>
              <a:gd name="connsiteX1716" fmla="*/ 5706954 w 16593472"/>
              <a:gd name="connsiteY1716" fmla="*/ 9119060 h 16002000"/>
              <a:gd name="connsiteX1717" fmla="*/ 5658634 w 16593472"/>
              <a:gd name="connsiteY1717" fmla="*/ 9187276 h 16002000"/>
              <a:gd name="connsiteX1718" fmla="*/ 5617893 w 16593472"/>
              <a:gd name="connsiteY1718" fmla="*/ 9201488 h 16002000"/>
              <a:gd name="connsiteX1719" fmla="*/ 5611261 w 16593472"/>
              <a:gd name="connsiteY1719" fmla="*/ 9268758 h 16002000"/>
              <a:gd name="connsiteX1720" fmla="*/ 5726850 w 16593472"/>
              <a:gd name="connsiteY1720" fmla="*/ 9351187 h 16002000"/>
              <a:gd name="connsiteX1721" fmla="*/ 5864232 w 16593472"/>
              <a:gd name="connsiteY1721" fmla="*/ 9371084 h 16002000"/>
              <a:gd name="connsiteX1722" fmla="*/ 5890761 w 16593472"/>
              <a:gd name="connsiteY1722" fmla="*/ 9336027 h 16002000"/>
              <a:gd name="connsiteX1723" fmla="*/ 5881287 w 16593472"/>
              <a:gd name="connsiteY1723" fmla="*/ 9292445 h 16002000"/>
              <a:gd name="connsiteX1724" fmla="*/ 5778013 w 16593472"/>
              <a:gd name="connsiteY1724" fmla="*/ 9261178 h 16002000"/>
              <a:gd name="connsiteX1725" fmla="*/ 5742010 w 16593472"/>
              <a:gd name="connsiteY1725" fmla="*/ 9212858 h 16002000"/>
              <a:gd name="connsiteX1726" fmla="*/ 5778961 w 16593472"/>
              <a:gd name="connsiteY1726" fmla="*/ 9152221 h 16002000"/>
              <a:gd name="connsiteX1727" fmla="*/ 5982665 w 16593472"/>
              <a:gd name="connsiteY1727" fmla="*/ 9085898 h 16002000"/>
              <a:gd name="connsiteX1728" fmla="*/ 6190158 w 16593472"/>
              <a:gd name="connsiteY1728" fmla="*/ 9072634 h 16002000"/>
              <a:gd name="connsiteX1729" fmla="*/ 6226162 w 16593472"/>
              <a:gd name="connsiteY1729" fmla="*/ 9087793 h 16002000"/>
              <a:gd name="connsiteX1730" fmla="*/ 6208160 w 16593472"/>
              <a:gd name="connsiteY1730" fmla="*/ 9127586 h 16002000"/>
              <a:gd name="connsiteX1731" fmla="*/ 6114361 w 16593472"/>
              <a:gd name="connsiteY1731" fmla="*/ 9221385 h 16002000"/>
              <a:gd name="connsiteX1732" fmla="*/ 6058461 w 16593472"/>
              <a:gd name="connsiteY1732" fmla="*/ 9261178 h 16002000"/>
              <a:gd name="connsiteX1733" fmla="*/ 6044249 w 16593472"/>
              <a:gd name="connsiteY1733" fmla="*/ 9280128 h 16002000"/>
              <a:gd name="connsiteX1734" fmla="*/ 6069831 w 16593472"/>
              <a:gd name="connsiteY1734" fmla="*/ 9312341 h 16002000"/>
              <a:gd name="connsiteX1735" fmla="*/ 6140891 w 16593472"/>
              <a:gd name="connsiteY1735" fmla="*/ 9312341 h 16002000"/>
              <a:gd name="connsiteX1736" fmla="*/ 6174999 w 16593472"/>
              <a:gd name="connsiteY1736" fmla="*/ 9295287 h 16002000"/>
              <a:gd name="connsiteX1737" fmla="*/ 6210055 w 16593472"/>
              <a:gd name="connsiteY1737" fmla="*/ 9284865 h 16002000"/>
              <a:gd name="connsiteX1738" fmla="*/ 6258375 w 16593472"/>
              <a:gd name="connsiteY1738" fmla="*/ 9390033 h 16002000"/>
              <a:gd name="connsiteX1739" fmla="*/ 6300064 w 16593472"/>
              <a:gd name="connsiteY1739" fmla="*/ 9400455 h 16002000"/>
              <a:gd name="connsiteX1740" fmla="*/ 6404284 w 16593472"/>
              <a:gd name="connsiteY1740" fmla="*/ 9404245 h 16002000"/>
              <a:gd name="connsiteX1741" fmla="*/ 6474396 w 16593472"/>
              <a:gd name="connsiteY1741" fmla="*/ 9407087 h 16002000"/>
              <a:gd name="connsiteX1742" fmla="*/ 6552089 w 16593472"/>
              <a:gd name="connsiteY1742" fmla="*/ 9406140 h 16002000"/>
              <a:gd name="connsiteX1743" fmla="*/ 6644939 w 16593472"/>
              <a:gd name="connsiteY1743" fmla="*/ 9388138 h 16002000"/>
              <a:gd name="connsiteX1744" fmla="*/ 6734000 w 16593472"/>
              <a:gd name="connsiteY1744" fmla="*/ 9429826 h 16002000"/>
              <a:gd name="connsiteX1745" fmla="*/ 6902648 w 16593472"/>
              <a:gd name="connsiteY1745" fmla="*/ 9472462 h 16002000"/>
              <a:gd name="connsiteX1746" fmla="*/ 6939600 w 16593472"/>
              <a:gd name="connsiteY1746" fmla="*/ 9491411 h 16002000"/>
              <a:gd name="connsiteX1747" fmla="*/ 7030555 w 16593472"/>
              <a:gd name="connsiteY1747" fmla="*/ 9536889 h 16002000"/>
              <a:gd name="connsiteX1748" fmla="*/ 7125301 w 16593472"/>
              <a:gd name="connsiteY1748" fmla="*/ 9512255 h 16002000"/>
              <a:gd name="connsiteX1749" fmla="*/ 7276895 w 16593472"/>
              <a:gd name="connsiteY1749" fmla="*/ 9496148 h 16002000"/>
              <a:gd name="connsiteX1750" fmla="*/ 7423751 w 16593472"/>
              <a:gd name="connsiteY1750" fmla="*/ 9459197 h 16002000"/>
              <a:gd name="connsiteX1751" fmla="*/ 7462597 w 16593472"/>
              <a:gd name="connsiteY1751" fmla="*/ 9500885 h 16002000"/>
              <a:gd name="connsiteX1752" fmla="*/ 7487231 w 16593472"/>
              <a:gd name="connsiteY1752" fmla="*/ 9554891 h 16002000"/>
              <a:gd name="connsiteX1753" fmla="*/ 7530814 w 16593472"/>
              <a:gd name="connsiteY1753" fmla="*/ 9559628 h 16002000"/>
              <a:gd name="connsiteX1754" fmla="*/ 7665354 w 16593472"/>
              <a:gd name="connsiteY1754" fmla="*/ 9560575 h 16002000"/>
              <a:gd name="connsiteX1755" fmla="*/ 7732622 w 16593472"/>
              <a:gd name="connsiteY1755" fmla="*/ 9567208 h 16002000"/>
              <a:gd name="connsiteX1756" fmla="*/ 7743993 w 16593472"/>
              <a:gd name="connsiteY1756" fmla="*/ 9603211 h 16002000"/>
              <a:gd name="connsiteX1757" fmla="*/ 7765784 w 16593472"/>
              <a:gd name="connsiteY1757" fmla="*/ 9663849 h 16002000"/>
              <a:gd name="connsiteX1758" fmla="*/ 7934433 w 16593472"/>
              <a:gd name="connsiteY1758" fmla="*/ 9597526 h 16002000"/>
              <a:gd name="connsiteX1759" fmla="*/ 7910746 w 16593472"/>
              <a:gd name="connsiteY1759" fmla="*/ 9534047 h 16002000"/>
              <a:gd name="connsiteX1760" fmla="*/ 8030125 w 16593472"/>
              <a:gd name="connsiteY1760" fmla="*/ 9534994 h 16002000"/>
              <a:gd name="connsiteX1761" fmla="*/ 8016861 w 16593472"/>
              <a:gd name="connsiteY1761" fmla="*/ 9556785 h 16002000"/>
              <a:gd name="connsiteX1762" fmla="*/ 8029178 w 16593472"/>
              <a:gd name="connsiteY1762" fmla="*/ 9609843 h 16002000"/>
              <a:gd name="connsiteX1763" fmla="*/ 8167507 w 16593472"/>
              <a:gd name="connsiteY1763" fmla="*/ 9607948 h 16002000"/>
              <a:gd name="connsiteX1764" fmla="*/ 8283097 w 16593472"/>
              <a:gd name="connsiteY1764" fmla="*/ 9608895 h 16002000"/>
              <a:gd name="connsiteX1765" fmla="*/ 8350366 w 16593472"/>
              <a:gd name="connsiteY1765" fmla="*/ 9607001 h 16002000"/>
              <a:gd name="connsiteX1766" fmla="*/ 8417636 w 16593472"/>
              <a:gd name="connsiteY1766" fmla="*/ 9627845 h 16002000"/>
              <a:gd name="connsiteX1767" fmla="*/ 8538911 w 16593472"/>
              <a:gd name="connsiteY1767" fmla="*/ 9594684 h 16002000"/>
              <a:gd name="connsiteX1768" fmla="*/ 8561649 w 16593472"/>
              <a:gd name="connsiteY1768" fmla="*/ 9595631 h 16002000"/>
              <a:gd name="connsiteX1769" fmla="*/ 8599548 w 16593472"/>
              <a:gd name="connsiteY1769" fmla="*/ 9651531 h 16002000"/>
              <a:gd name="connsiteX1770" fmla="*/ 8652606 w 16593472"/>
              <a:gd name="connsiteY1770" fmla="*/ 9745330 h 16002000"/>
              <a:gd name="connsiteX1771" fmla="*/ 8738825 w 16593472"/>
              <a:gd name="connsiteY1771" fmla="*/ 9733013 h 16002000"/>
              <a:gd name="connsiteX1772" fmla="*/ 8815569 w 16593472"/>
              <a:gd name="connsiteY1772" fmla="*/ 9740593 h 16002000"/>
              <a:gd name="connsiteX1773" fmla="*/ 9047697 w 16593472"/>
              <a:gd name="connsiteY1773" fmla="*/ 9755752 h 16002000"/>
              <a:gd name="connsiteX1774" fmla="*/ 9159497 w 16593472"/>
              <a:gd name="connsiteY1774" fmla="*/ 9729223 h 16002000"/>
              <a:gd name="connsiteX1775" fmla="*/ 9167076 w 16593472"/>
              <a:gd name="connsiteY1775" fmla="*/ 9607948 h 16002000"/>
              <a:gd name="connsiteX1776" fmla="*/ 9200237 w 16593472"/>
              <a:gd name="connsiteY1776" fmla="*/ 9515097 h 16002000"/>
              <a:gd name="connsiteX1777" fmla="*/ 9234346 w 16593472"/>
              <a:gd name="connsiteY1777" fmla="*/ 9495200 h 16002000"/>
              <a:gd name="connsiteX1778" fmla="*/ 9248558 w 16593472"/>
              <a:gd name="connsiteY1778" fmla="*/ 9514150 h 16002000"/>
              <a:gd name="connsiteX1779" fmla="*/ 9257085 w 16593472"/>
              <a:gd name="connsiteY1779" fmla="*/ 9565313 h 16002000"/>
              <a:gd name="connsiteX1780" fmla="*/ 9383097 w 16593472"/>
              <a:gd name="connsiteY1780" fmla="*/ 9623107 h 16002000"/>
              <a:gd name="connsiteX1781" fmla="*/ 9493003 w 16593472"/>
              <a:gd name="connsiteY1781" fmla="*/ 9544468 h 16002000"/>
              <a:gd name="connsiteX1782" fmla="*/ 9494897 w 16593472"/>
              <a:gd name="connsiteY1782" fmla="*/ 9522677 h 16002000"/>
              <a:gd name="connsiteX1783" fmla="*/ 9546060 w 16593472"/>
              <a:gd name="connsiteY1783" fmla="*/ 9450670 h 16002000"/>
              <a:gd name="connsiteX1784" fmla="*/ 9610487 w 16593472"/>
              <a:gd name="connsiteY1784" fmla="*/ 9482883 h 16002000"/>
              <a:gd name="connsiteX1785" fmla="*/ 9761134 w 16593472"/>
              <a:gd name="connsiteY1785" fmla="*/ 9482883 h 16002000"/>
              <a:gd name="connsiteX1786" fmla="*/ 9833140 w 16593472"/>
              <a:gd name="connsiteY1786" fmla="*/ 9424141 h 16002000"/>
              <a:gd name="connsiteX1787" fmla="*/ 9950626 w 16593472"/>
              <a:gd name="connsiteY1787" fmla="*/ 9296234 h 16002000"/>
              <a:gd name="connsiteX1788" fmla="*/ 9968627 w 16593472"/>
              <a:gd name="connsiteY1788" fmla="*/ 9254546 h 16002000"/>
              <a:gd name="connsiteX1789" fmla="*/ 10016948 w 16593472"/>
              <a:gd name="connsiteY1789" fmla="*/ 9216648 h 16002000"/>
              <a:gd name="connsiteX1790" fmla="*/ 10175174 w 16593472"/>
              <a:gd name="connsiteY1790" fmla="*/ 9215700 h 16002000"/>
              <a:gd name="connsiteX1791" fmla="*/ 10256655 w 16593472"/>
              <a:gd name="connsiteY1791" fmla="*/ 9186329 h 16002000"/>
              <a:gd name="connsiteX1792" fmla="*/ 10391194 w 16593472"/>
              <a:gd name="connsiteY1792" fmla="*/ 9148431 h 16002000"/>
              <a:gd name="connsiteX1793" fmla="*/ 10615742 w 16593472"/>
              <a:gd name="connsiteY1793" fmla="*/ 9052737 h 16002000"/>
              <a:gd name="connsiteX1794" fmla="*/ 10841237 w 16593472"/>
              <a:gd name="connsiteY1794" fmla="*/ 9025261 h 16002000"/>
              <a:gd name="connsiteX1795" fmla="*/ 11021255 w 16593472"/>
              <a:gd name="connsiteY1795" fmla="*/ 8973151 h 16002000"/>
              <a:gd name="connsiteX1796" fmla="*/ 11074312 w 16593472"/>
              <a:gd name="connsiteY1796" fmla="*/ 9006312 h 16002000"/>
              <a:gd name="connsiteX1797" fmla="*/ 11201272 w 16593472"/>
              <a:gd name="connsiteY1797" fmla="*/ 8960834 h 16002000"/>
              <a:gd name="connsiteX1798" fmla="*/ 11313072 w 16593472"/>
              <a:gd name="connsiteY1798" fmla="*/ 8877457 h 16002000"/>
              <a:gd name="connsiteX1799" fmla="*/ 11438137 w 16593472"/>
              <a:gd name="connsiteY1799" fmla="*/ 8823452 h 16002000"/>
              <a:gd name="connsiteX1800" fmla="*/ 11504459 w 16593472"/>
              <a:gd name="connsiteY1800" fmla="*/ 8760919 h 16002000"/>
              <a:gd name="connsiteX1801" fmla="*/ 11565096 w 16593472"/>
              <a:gd name="connsiteY1801" fmla="*/ 8744813 h 16002000"/>
              <a:gd name="connsiteX1802" fmla="*/ 11565096 w 16593472"/>
              <a:gd name="connsiteY1802" fmla="*/ 8788396 h 16002000"/>
              <a:gd name="connsiteX1803" fmla="*/ 11584993 w 16593472"/>
              <a:gd name="connsiteY1803" fmla="*/ 8885984 h 16002000"/>
              <a:gd name="connsiteX1804" fmla="*/ 11619102 w 16593472"/>
              <a:gd name="connsiteY1804" fmla="*/ 8915356 h 16002000"/>
              <a:gd name="connsiteX1805" fmla="*/ 11624787 w 16593472"/>
              <a:gd name="connsiteY1805" fmla="*/ 8890721 h 16002000"/>
              <a:gd name="connsiteX1806" fmla="*/ 11644683 w 16593472"/>
              <a:gd name="connsiteY1806" fmla="*/ 8770394 h 16002000"/>
              <a:gd name="connsiteX1807" fmla="*/ 11741323 w 16593472"/>
              <a:gd name="connsiteY1807" fmla="*/ 8710704 h 16002000"/>
              <a:gd name="connsiteX1808" fmla="*/ 11876811 w 16593472"/>
              <a:gd name="connsiteY1808" fmla="*/ 8689860 h 16002000"/>
              <a:gd name="connsiteX1809" fmla="*/ 11935553 w 16593472"/>
              <a:gd name="connsiteY1809" fmla="*/ 8666173 h 16002000"/>
              <a:gd name="connsiteX1810" fmla="*/ 11983874 w 16593472"/>
              <a:gd name="connsiteY1810" fmla="*/ 8608379 h 16002000"/>
              <a:gd name="connsiteX1811" fmla="*/ 12044510 w 16593472"/>
              <a:gd name="connsiteY1811" fmla="*/ 8595114 h 16002000"/>
              <a:gd name="connsiteX1812" fmla="*/ 12148731 w 16593472"/>
              <a:gd name="connsiteY1812" fmla="*/ 8537319 h 16002000"/>
              <a:gd name="connsiteX1813" fmla="*/ 12278534 w 16593472"/>
              <a:gd name="connsiteY1813" fmla="*/ 8478576 h 16002000"/>
              <a:gd name="connsiteX1814" fmla="*/ 12423494 w 16593472"/>
              <a:gd name="connsiteY1814" fmla="*/ 8411307 h 16002000"/>
              <a:gd name="connsiteX1815" fmla="*/ 12444339 w 16593472"/>
              <a:gd name="connsiteY1815" fmla="*/ 8442573 h 16002000"/>
              <a:gd name="connsiteX1816" fmla="*/ 12452866 w 16593472"/>
              <a:gd name="connsiteY1816" fmla="*/ 8512685 h 16002000"/>
              <a:gd name="connsiteX1817" fmla="*/ 12512556 w 16593472"/>
              <a:gd name="connsiteY1817" fmla="*/ 8483314 h 16002000"/>
              <a:gd name="connsiteX1818" fmla="*/ 12663202 w 16593472"/>
              <a:gd name="connsiteY1818" fmla="*/ 8344037 h 16002000"/>
              <a:gd name="connsiteX1819" fmla="*/ 12851747 w 16593472"/>
              <a:gd name="connsiteY1819" fmla="*/ 8268240 h 16002000"/>
              <a:gd name="connsiteX1820" fmla="*/ 12938913 w 16593472"/>
              <a:gd name="connsiteY1820" fmla="*/ 8247397 h 16002000"/>
              <a:gd name="connsiteX1821" fmla="*/ 13120825 w 16593472"/>
              <a:gd name="connsiteY1821" fmla="*/ 8144123 h 16002000"/>
              <a:gd name="connsiteX1822" fmla="*/ 13237362 w 16593472"/>
              <a:gd name="connsiteY1822" fmla="*/ 8035165 h 16002000"/>
              <a:gd name="connsiteX1823" fmla="*/ 13359585 w 16593472"/>
              <a:gd name="connsiteY1823" fmla="*/ 7933788 h 16002000"/>
              <a:gd name="connsiteX1824" fmla="*/ 13369059 w 16593472"/>
              <a:gd name="connsiteY1824" fmla="*/ 7913891 h 16002000"/>
              <a:gd name="connsiteX1825" fmla="*/ 13366217 w 16593472"/>
              <a:gd name="connsiteY1825" fmla="*/ 7896838 h 16002000"/>
              <a:gd name="connsiteX1826" fmla="*/ 13343478 w 16593472"/>
              <a:gd name="connsiteY1826" fmla="*/ 7890204 h 16002000"/>
              <a:gd name="connsiteX1827" fmla="*/ 13286631 w 16593472"/>
              <a:gd name="connsiteY1827" fmla="*/ 7887363 h 16002000"/>
              <a:gd name="connsiteX1828" fmla="*/ 13309369 w 16593472"/>
              <a:gd name="connsiteY1828" fmla="*/ 7809670 h 16002000"/>
              <a:gd name="connsiteX1829" fmla="*/ 13369059 w 16593472"/>
              <a:gd name="connsiteY1829" fmla="*/ 7766088 h 16002000"/>
              <a:gd name="connsiteX1830" fmla="*/ 13398430 w 16593472"/>
              <a:gd name="connsiteY1830" fmla="*/ 7692185 h 16002000"/>
              <a:gd name="connsiteX1831" fmla="*/ 13449593 w 16593472"/>
              <a:gd name="connsiteY1831" fmla="*/ 7743349 h 16002000"/>
              <a:gd name="connsiteX1832" fmla="*/ 13463805 w 16593472"/>
              <a:gd name="connsiteY1832" fmla="*/ 7764193 h 16002000"/>
              <a:gd name="connsiteX1833" fmla="*/ 13498861 w 16593472"/>
              <a:gd name="connsiteY1833" fmla="*/ 7767034 h 16002000"/>
              <a:gd name="connsiteX1834" fmla="*/ 13575606 w 16593472"/>
              <a:gd name="connsiteY1834" fmla="*/ 7700713 h 16002000"/>
              <a:gd name="connsiteX1835" fmla="*/ 13649507 w 16593472"/>
              <a:gd name="connsiteY1835" fmla="*/ 7646707 h 16002000"/>
              <a:gd name="connsiteX1836" fmla="*/ 13698776 w 16593472"/>
              <a:gd name="connsiteY1836" fmla="*/ 7592702 h 16002000"/>
              <a:gd name="connsiteX1837" fmla="*/ 13656140 w 16593472"/>
              <a:gd name="connsiteY1837" fmla="*/ 7475217 h 16002000"/>
              <a:gd name="connsiteX1838" fmla="*/ 13680774 w 16593472"/>
              <a:gd name="connsiteY1838" fmla="*/ 7419318 h 16002000"/>
              <a:gd name="connsiteX1839" fmla="*/ 13723410 w 16593472"/>
              <a:gd name="connsiteY1839" fmla="*/ 7427844 h 16002000"/>
              <a:gd name="connsiteX1840" fmla="*/ 13755623 w 16593472"/>
              <a:gd name="connsiteY1840" fmla="*/ 7468585 h 16002000"/>
              <a:gd name="connsiteX1841" fmla="*/ 13875950 w 16593472"/>
              <a:gd name="connsiteY1841" fmla="*/ 7494166 h 16002000"/>
              <a:gd name="connsiteX1842" fmla="*/ 13944167 w 16593472"/>
              <a:gd name="connsiteY1842" fmla="*/ 7479954 h 16002000"/>
              <a:gd name="connsiteX1843" fmla="*/ 13985855 w 16593472"/>
              <a:gd name="connsiteY1843" fmla="*/ 7432581 h 16002000"/>
              <a:gd name="connsiteX1844" fmla="*/ 14148819 w 16593472"/>
              <a:gd name="connsiteY1844" fmla="*/ 7303727 h 16002000"/>
              <a:gd name="connsiteX1845" fmla="*/ 14173453 w 16593472"/>
              <a:gd name="connsiteY1845" fmla="*/ 7269618 h 16002000"/>
              <a:gd name="connsiteX1846" fmla="*/ 14198087 w 16593472"/>
              <a:gd name="connsiteY1846" fmla="*/ 7236457 h 16002000"/>
              <a:gd name="connsiteX1847" fmla="*/ 14281463 w 16593472"/>
              <a:gd name="connsiteY1847" fmla="*/ 7218456 h 16002000"/>
              <a:gd name="connsiteX1848" fmla="*/ 14307992 w 16593472"/>
              <a:gd name="connsiteY1848" fmla="*/ 7187189 h 16002000"/>
              <a:gd name="connsiteX1849" fmla="*/ 14382841 w 16593472"/>
              <a:gd name="connsiteY1849" fmla="*/ 7081073 h 16002000"/>
              <a:gd name="connsiteX1850" fmla="*/ 14520223 w 16593472"/>
              <a:gd name="connsiteY1850" fmla="*/ 6968326 h 16002000"/>
              <a:gd name="connsiteX1851" fmla="*/ 14532540 w 16593472"/>
              <a:gd name="connsiteY1851" fmla="*/ 6865053 h 16002000"/>
              <a:gd name="connsiteX1852" fmla="*/ 14543909 w 16593472"/>
              <a:gd name="connsiteY1852" fmla="*/ 6832839 h 16002000"/>
              <a:gd name="connsiteX1853" fmla="*/ 14575176 w 16593472"/>
              <a:gd name="connsiteY1853" fmla="*/ 6782624 h 16002000"/>
              <a:gd name="connsiteX1854" fmla="*/ 14502221 w 16593472"/>
              <a:gd name="connsiteY1854" fmla="*/ 6625345 h 16002000"/>
              <a:gd name="connsiteX1855" fmla="*/ 14530645 w 16593472"/>
              <a:gd name="connsiteY1855" fmla="*/ 6559023 h 16002000"/>
              <a:gd name="connsiteX1856" fmla="*/ 14609284 w 16593472"/>
              <a:gd name="connsiteY1856" fmla="*/ 6536284 h 16002000"/>
              <a:gd name="connsiteX1857" fmla="*/ 14672764 w 16593472"/>
              <a:gd name="connsiteY1857" fmla="*/ 6400797 h 16002000"/>
              <a:gd name="connsiteX1858" fmla="*/ 14671816 w 16593472"/>
              <a:gd name="connsiteY1858" fmla="*/ 6379953 h 16002000"/>
              <a:gd name="connsiteX1859" fmla="*/ 14628233 w 16593472"/>
              <a:gd name="connsiteY1859" fmla="*/ 6385638 h 16002000"/>
              <a:gd name="connsiteX1860" fmla="*/ 14588439 w 16593472"/>
              <a:gd name="connsiteY1860" fmla="*/ 6387533 h 16002000"/>
              <a:gd name="connsiteX1861" fmla="*/ 14614022 w 16593472"/>
              <a:gd name="connsiteY1861" fmla="*/ 6269100 h 16002000"/>
              <a:gd name="connsiteX1862" fmla="*/ 14720137 w 16593472"/>
              <a:gd name="connsiteY1862" fmla="*/ 6293735 h 16002000"/>
              <a:gd name="connsiteX1863" fmla="*/ 14743823 w 16593472"/>
              <a:gd name="connsiteY1863" fmla="*/ 6216990 h 16002000"/>
              <a:gd name="connsiteX1864" fmla="*/ 14814883 w 16593472"/>
              <a:gd name="connsiteY1864" fmla="*/ 6207515 h 16002000"/>
              <a:gd name="connsiteX1865" fmla="*/ 14899207 w 16593472"/>
              <a:gd name="connsiteY1865" fmla="*/ 5980125 h 16002000"/>
              <a:gd name="connsiteX1866" fmla="*/ 14986372 w 16593472"/>
              <a:gd name="connsiteY1866" fmla="*/ 5794423 h 16002000"/>
              <a:gd name="connsiteX1867" fmla="*/ 15010059 w 16593472"/>
              <a:gd name="connsiteY1867" fmla="*/ 5678833 h 16002000"/>
              <a:gd name="connsiteX1868" fmla="*/ 15031851 w 16593472"/>
              <a:gd name="connsiteY1868" fmla="*/ 5563243 h 16002000"/>
              <a:gd name="connsiteX1869" fmla="*/ 15045116 w 16593472"/>
              <a:gd name="connsiteY1869" fmla="*/ 5479866 h 16002000"/>
              <a:gd name="connsiteX1870" fmla="*/ 15073539 w 16593472"/>
              <a:gd name="connsiteY1870" fmla="*/ 5462812 h 16002000"/>
              <a:gd name="connsiteX1871" fmla="*/ 15322721 w 16593472"/>
              <a:gd name="connsiteY1871" fmla="*/ 5442916 h 16002000"/>
              <a:gd name="connsiteX1872" fmla="*/ 15380517 w 16593472"/>
              <a:gd name="connsiteY1872" fmla="*/ 5372804 h 16002000"/>
              <a:gd name="connsiteX1873" fmla="*/ 15385254 w 16593472"/>
              <a:gd name="connsiteY1873" fmla="*/ 5214578 h 16002000"/>
              <a:gd name="connsiteX1874" fmla="*/ 15341670 w 16593472"/>
              <a:gd name="connsiteY1874" fmla="*/ 5163415 h 16002000"/>
              <a:gd name="connsiteX1875" fmla="*/ 15127544 w 16593472"/>
              <a:gd name="connsiteY1875" fmla="*/ 5202261 h 16002000"/>
              <a:gd name="connsiteX1876" fmla="*/ 15095330 w 16593472"/>
              <a:gd name="connsiteY1876" fmla="*/ 5187101 h 16002000"/>
              <a:gd name="connsiteX1877" fmla="*/ 15052695 w 16593472"/>
              <a:gd name="connsiteY1877" fmla="*/ 5148255 h 16002000"/>
              <a:gd name="connsiteX1878" fmla="*/ 15037536 w 16593472"/>
              <a:gd name="connsiteY1878" fmla="*/ 5159625 h 16002000"/>
              <a:gd name="connsiteX1879" fmla="*/ 14952264 w 16593472"/>
              <a:gd name="connsiteY1879" fmla="*/ 5291322 h 16002000"/>
              <a:gd name="connsiteX1880" fmla="*/ 14905838 w 16593472"/>
              <a:gd name="connsiteY1880" fmla="*/ 5350065 h 16002000"/>
              <a:gd name="connsiteX1881" fmla="*/ 14837622 w 16593472"/>
              <a:gd name="connsiteY1881" fmla="*/ 5378488 h 16002000"/>
              <a:gd name="connsiteX1882" fmla="*/ 14836675 w 16593472"/>
              <a:gd name="connsiteY1882" fmla="*/ 5423019 h 16002000"/>
              <a:gd name="connsiteX1883" fmla="*/ 14806355 w 16593472"/>
              <a:gd name="connsiteY1883" fmla="*/ 5431546 h 16002000"/>
              <a:gd name="connsiteX1884" fmla="*/ 14777931 w 16593472"/>
              <a:gd name="connsiteY1884" fmla="*/ 5394595 h 16002000"/>
              <a:gd name="connsiteX1885" fmla="*/ 14828147 w 16593472"/>
              <a:gd name="connsiteY1885" fmla="*/ 5298902 h 16002000"/>
              <a:gd name="connsiteX1886" fmla="*/ 14865098 w 16593472"/>
              <a:gd name="connsiteY1886" fmla="*/ 5196576 h 16002000"/>
              <a:gd name="connsiteX1887" fmla="*/ 14965529 w 16593472"/>
              <a:gd name="connsiteY1887" fmla="*/ 4995715 h 16002000"/>
              <a:gd name="connsiteX1888" fmla="*/ 15067855 w 16593472"/>
              <a:gd name="connsiteY1888" fmla="*/ 4797695 h 16002000"/>
              <a:gd name="connsiteX1889" fmla="*/ 15069749 w 16593472"/>
              <a:gd name="connsiteY1889" fmla="*/ 4776851 h 16002000"/>
              <a:gd name="connsiteX1890" fmla="*/ 15155021 w 16593472"/>
              <a:gd name="connsiteY1890" fmla="*/ 4604414 h 16002000"/>
              <a:gd name="connsiteX1891" fmla="*/ 15157864 w 16593472"/>
              <a:gd name="connsiteY1891" fmla="*/ 4503036 h 16002000"/>
              <a:gd name="connsiteX1892" fmla="*/ 15170180 w 16593472"/>
              <a:gd name="connsiteY1892" fmla="*/ 4273750 h 16002000"/>
              <a:gd name="connsiteX1893" fmla="*/ 15254504 w 16593472"/>
              <a:gd name="connsiteY1893" fmla="*/ 4088048 h 16002000"/>
              <a:gd name="connsiteX1894" fmla="*/ 15328406 w 16593472"/>
              <a:gd name="connsiteY1894" fmla="*/ 3980985 h 16002000"/>
              <a:gd name="connsiteX1895" fmla="*/ 15467682 w 16593472"/>
              <a:gd name="connsiteY1895" fmla="*/ 3992355 h 16002000"/>
              <a:gd name="connsiteX1896" fmla="*/ 15647700 w 16593472"/>
              <a:gd name="connsiteY1896" fmla="*/ 4167635 h 16002000"/>
              <a:gd name="connsiteX1897" fmla="*/ 15663806 w 16593472"/>
              <a:gd name="connsiteY1897" fmla="*/ 4223535 h 16002000"/>
              <a:gd name="connsiteX1898" fmla="*/ 15664649 w 16593472"/>
              <a:gd name="connsiteY1898" fmla="*/ 4224588 h 16002000"/>
              <a:gd name="connsiteX1899" fmla="*/ 15661912 w 16593472"/>
              <a:gd name="connsiteY1899" fmla="*/ 4227325 h 16002000"/>
              <a:gd name="connsiteX1900" fmla="*/ 15666649 w 16593472"/>
              <a:gd name="connsiteY1900" fmla="*/ 4231115 h 16002000"/>
              <a:gd name="connsiteX1901" fmla="*/ 15666649 w 16593472"/>
              <a:gd name="connsiteY1901" fmla="*/ 4227325 h 16002000"/>
              <a:gd name="connsiteX1902" fmla="*/ 15665698 w 16593472"/>
              <a:gd name="connsiteY1902" fmla="*/ 4225898 h 16002000"/>
              <a:gd name="connsiteX1903" fmla="*/ 15678788 w 16593472"/>
              <a:gd name="connsiteY1903" fmla="*/ 4242247 h 16002000"/>
              <a:gd name="connsiteX1904" fmla="*/ 15676123 w 16593472"/>
              <a:gd name="connsiteY1904" fmla="*/ 4295542 h 16002000"/>
              <a:gd name="connsiteX1905" fmla="*/ 15674229 w 16593472"/>
              <a:gd name="connsiteY1905" fmla="*/ 4382708 h 16002000"/>
              <a:gd name="connsiteX1906" fmla="*/ 15731077 w 16593472"/>
              <a:gd name="connsiteY1906" fmla="*/ 4471769 h 16002000"/>
              <a:gd name="connsiteX1907" fmla="*/ 15810662 w 16593472"/>
              <a:gd name="connsiteY1907" fmla="*/ 4467980 h 16002000"/>
              <a:gd name="connsiteX1908" fmla="*/ 15816348 w 16593472"/>
              <a:gd name="connsiteY1908" fmla="*/ 4365654 h 16002000"/>
              <a:gd name="connsiteX1909" fmla="*/ 15756658 w 16593472"/>
              <a:gd name="connsiteY1909" fmla="*/ 4263328 h 16002000"/>
              <a:gd name="connsiteX1910" fmla="*/ 15766132 w 16593472"/>
              <a:gd name="connsiteY1910" fmla="*/ 4186584 h 16002000"/>
              <a:gd name="connsiteX1911" fmla="*/ 15831507 w 16593472"/>
              <a:gd name="connsiteY1911" fmla="*/ 4198901 h 16002000"/>
              <a:gd name="connsiteX1912" fmla="*/ 15876037 w 16593472"/>
              <a:gd name="connsiteY1912" fmla="*/ 4224482 h 16002000"/>
              <a:gd name="connsiteX1913" fmla="*/ 15916778 w 16593472"/>
              <a:gd name="connsiteY1913" fmla="*/ 4217850 h 16002000"/>
              <a:gd name="connsiteX1914" fmla="*/ 15913936 w 16593472"/>
              <a:gd name="connsiteY1914" fmla="*/ 4162897 h 16002000"/>
              <a:gd name="connsiteX1915" fmla="*/ 15861825 w 16593472"/>
              <a:gd name="connsiteY1915" fmla="*/ 4036885 h 16002000"/>
              <a:gd name="connsiteX1916" fmla="*/ 15870353 w 16593472"/>
              <a:gd name="connsiteY1916" fmla="*/ 3998987 h 16002000"/>
              <a:gd name="connsiteX1917" fmla="*/ 15893092 w 16593472"/>
              <a:gd name="connsiteY1917" fmla="*/ 3798125 h 16002000"/>
              <a:gd name="connsiteX1918" fmla="*/ 15948044 w 16593472"/>
              <a:gd name="connsiteY1918" fmla="*/ 3723276 h 16002000"/>
              <a:gd name="connsiteX1919" fmla="*/ 16039948 w 16593472"/>
              <a:gd name="connsiteY1919" fmla="*/ 3667376 h 16002000"/>
              <a:gd name="connsiteX1920" fmla="*/ 16069319 w 16593472"/>
              <a:gd name="connsiteY1920" fmla="*/ 3597264 h 16002000"/>
              <a:gd name="connsiteX1921" fmla="*/ 16053213 w 16593472"/>
              <a:gd name="connsiteY1921" fmla="*/ 3531889 h 16002000"/>
              <a:gd name="connsiteX1922" fmla="*/ 16096796 w 16593472"/>
              <a:gd name="connsiteY1922" fmla="*/ 3457040 h 16002000"/>
              <a:gd name="connsiteX1923" fmla="*/ 16195332 w 16593472"/>
              <a:gd name="connsiteY1923" fmla="*/ 3340502 h 16002000"/>
              <a:gd name="connsiteX1924" fmla="*/ 16191542 w 16593472"/>
              <a:gd name="connsiteY1924" fmla="*/ 3235334 h 16002000"/>
              <a:gd name="connsiteX1925" fmla="*/ 16097743 w 16593472"/>
              <a:gd name="connsiteY1925" fmla="*/ 3082793 h 16002000"/>
              <a:gd name="connsiteX1926" fmla="*/ 15960361 w 16593472"/>
              <a:gd name="connsiteY1926" fmla="*/ 2974783 h 16002000"/>
              <a:gd name="connsiteX1927" fmla="*/ 15899724 w 16593472"/>
              <a:gd name="connsiteY1927" fmla="*/ 2968151 h 16002000"/>
              <a:gd name="connsiteX1928" fmla="*/ 15876984 w 16593472"/>
              <a:gd name="connsiteY1928" fmla="*/ 3008892 h 16002000"/>
              <a:gd name="connsiteX1929" fmla="*/ 15934780 w 16593472"/>
              <a:gd name="connsiteY1929" fmla="*/ 3084688 h 16002000"/>
              <a:gd name="connsiteX1930" fmla="*/ 15944255 w 16593472"/>
              <a:gd name="connsiteY1930" fmla="*/ 3104585 h 16002000"/>
              <a:gd name="connsiteX1931" fmla="*/ 15909198 w 16593472"/>
              <a:gd name="connsiteY1931" fmla="*/ 3110270 h 16002000"/>
              <a:gd name="connsiteX1932" fmla="*/ 15762342 w 16593472"/>
              <a:gd name="connsiteY1932" fmla="*/ 2924568 h 16002000"/>
              <a:gd name="connsiteX1933" fmla="*/ 15738656 w 16593472"/>
              <a:gd name="connsiteY1933" fmla="*/ 2779606 h 16002000"/>
              <a:gd name="connsiteX1934" fmla="*/ 15713075 w 16593472"/>
              <a:gd name="connsiteY1934" fmla="*/ 2741708 h 16002000"/>
              <a:gd name="connsiteX1935" fmla="*/ 15680861 w 16593472"/>
              <a:gd name="connsiteY1935" fmla="*/ 2763500 h 16002000"/>
              <a:gd name="connsiteX1936" fmla="*/ 15631593 w 16593472"/>
              <a:gd name="connsiteY1936" fmla="*/ 2845928 h 16002000"/>
              <a:gd name="connsiteX1937" fmla="*/ 15513161 w 16593472"/>
              <a:gd name="connsiteY1937" fmla="*/ 2840244 h 16002000"/>
              <a:gd name="connsiteX1938" fmla="*/ 15480947 w 16593472"/>
              <a:gd name="connsiteY1938" fmla="*/ 2852561 h 16002000"/>
              <a:gd name="connsiteX1939" fmla="*/ 15389043 w 16593472"/>
              <a:gd name="connsiteY1939" fmla="*/ 2814662 h 16002000"/>
              <a:gd name="connsiteX1940" fmla="*/ 15285771 w 16593472"/>
              <a:gd name="connsiteY1940" fmla="*/ 2743603 h 16002000"/>
              <a:gd name="connsiteX1941" fmla="*/ 15238398 w 16593472"/>
              <a:gd name="connsiteY1941" fmla="*/ 2643172 h 16002000"/>
              <a:gd name="connsiteX1942" fmla="*/ 15184392 w 16593472"/>
              <a:gd name="connsiteY1942" fmla="*/ 2563585 h 16002000"/>
              <a:gd name="connsiteX1943" fmla="*/ 15175864 w 16593472"/>
              <a:gd name="connsiteY1943" fmla="*/ 2487789 h 16002000"/>
              <a:gd name="connsiteX1944" fmla="*/ 15167338 w 16593472"/>
              <a:gd name="connsiteY1944" fmla="*/ 2412939 h 16002000"/>
              <a:gd name="connsiteX1945" fmla="*/ 15180602 w 16593472"/>
              <a:gd name="connsiteY1945" fmla="*/ 2343775 h 16002000"/>
              <a:gd name="connsiteX1946" fmla="*/ 15173023 w 16593472"/>
              <a:gd name="connsiteY1946" fmla="*/ 2324826 h 16002000"/>
              <a:gd name="connsiteX1947" fmla="*/ 15137966 w 16593472"/>
              <a:gd name="connsiteY1947" fmla="*/ 2331458 h 16002000"/>
              <a:gd name="connsiteX1948" fmla="*/ 15024271 w 16593472"/>
              <a:gd name="connsiteY1948" fmla="*/ 2527582 h 16002000"/>
              <a:gd name="connsiteX1949" fmla="*/ 14991110 w 16593472"/>
              <a:gd name="connsiteY1949" fmla="*/ 2524740 h 16002000"/>
              <a:gd name="connsiteX1950" fmla="*/ 14930473 w 16593472"/>
              <a:gd name="connsiteY1950" fmla="*/ 2429994 h 16002000"/>
              <a:gd name="connsiteX1951" fmla="*/ 14900154 w 16593472"/>
              <a:gd name="connsiteY1951" fmla="*/ 2329563 h 16002000"/>
              <a:gd name="connsiteX1952" fmla="*/ 14918156 w 16593472"/>
              <a:gd name="connsiteY1952" fmla="*/ 2283137 h 16002000"/>
              <a:gd name="connsiteX1953" fmla="*/ 14868888 w 16593472"/>
              <a:gd name="connsiteY1953" fmla="*/ 2257556 h 16002000"/>
              <a:gd name="connsiteX1954" fmla="*/ 14824357 w 16593472"/>
              <a:gd name="connsiteY1954" fmla="*/ 2247134 h 16002000"/>
              <a:gd name="connsiteX1955" fmla="*/ 14763719 w 16593472"/>
              <a:gd name="connsiteY1955" fmla="*/ 2269873 h 16002000"/>
              <a:gd name="connsiteX1956" fmla="*/ 14640550 w 16593472"/>
              <a:gd name="connsiteY1956" fmla="*/ 2259451 h 16002000"/>
              <a:gd name="connsiteX1957" fmla="*/ 14643393 w 16593472"/>
              <a:gd name="connsiteY1957" fmla="*/ 2411992 h 16002000"/>
              <a:gd name="connsiteX1958" fmla="*/ 14557174 w 16593472"/>
              <a:gd name="connsiteY1958" fmla="*/ 2495368 h 16002000"/>
              <a:gd name="connsiteX1959" fmla="*/ 14477587 w 16593472"/>
              <a:gd name="connsiteY1959" fmla="*/ 2530424 h 16002000"/>
              <a:gd name="connsiteX1960" fmla="*/ 14421687 w 16593472"/>
              <a:gd name="connsiteY1960" fmla="*/ 2610958 h 16002000"/>
              <a:gd name="connsiteX1961" fmla="*/ 14325994 w 16593472"/>
              <a:gd name="connsiteY1961" fmla="*/ 2602431 h 16002000"/>
              <a:gd name="connsiteX1962" fmla="*/ 14273883 w 16593472"/>
              <a:gd name="connsiteY1962" fmla="*/ 2606221 h 16002000"/>
              <a:gd name="connsiteX1963" fmla="*/ 14243565 w 16593472"/>
              <a:gd name="connsiteY1963" fmla="*/ 2767289 h 16002000"/>
              <a:gd name="connsiteX1964" fmla="*/ 14200929 w 16593472"/>
              <a:gd name="connsiteY1964" fmla="*/ 2751183 h 16002000"/>
              <a:gd name="connsiteX1965" fmla="*/ 14177243 w 16593472"/>
              <a:gd name="connsiteY1965" fmla="*/ 2699072 h 16002000"/>
              <a:gd name="connsiteX1966" fmla="*/ 14172506 w 16593472"/>
              <a:gd name="connsiteY1966" fmla="*/ 2663069 h 16002000"/>
              <a:gd name="connsiteX1967" fmla="*/ 14138396 w 16593472"/>
              <a:gd name="connsiteY1967" fmla="*/ 2670648 h 16002000"/>
              <a:gd name="connsiteX1968" fmla="*/ 14109025 w 16593472"/>
              <a:gd name="connsiteY1968" fmla="*/ 2708547 h 16002000"/>
              <a:gd name="connsiteX1969" fmla="*/ 13979224 w 16593472"/>
              <a:gd name="connsiteY1969" fmla="*/ 2736023 h 16002000"/>
              <a:gd name="connsiteX1970" fmla="*/ 13975434 w 16593472"/>
              <a:gd name="connsiteY1970" fmla="*/ 2790976 h 16002000"/>
              <a:gd name="connsiteX1971" fmla="*/ 14037018 w 16593472"/>
              <a:gd name="connsiteY1971" fmla="*/ 2838349 h 16002000"/>
              <a:gd name="connsiteX1972" fmla="*/ 14045546 w 16593472"/>
              <a:gd name="connsiteY1972" fmla="*/ 2869615 h 16002000"/>
              <a:gd name="connsiteX1973" fmla="*/ 14024701 w 16593472"/>
              <a:gd name="connsiteY1973" fmla="*/ 2867720 h 16002000"/>
              <a:gd name="connsiteX1974" fmla="*/ 13949853 w 16593472"/>
              <a:gd name="connsiteY1974" fmla="*/ 2930252 h 16002000"/>
              <a:gd name="connsiteX1975" fmla="*/ 13977328 w 16593472"/>
              <a:gd name="connsiteY1975" fmla="*/ 3072371 h 16002000"/>
              <a:gd name="connsiteX1976" fmla="*/ 13917639 w 16593472"/>
              <a:gd name="connsiteY1976" fmla="*/ 3185119 h 16002000"/>
              <a:gd name="connsiteX1977" fmla="*/ 13830472 w 16593472"/>
              <a:gd name="connsiteY1977" fmla="*/ 3266601 h 16002000"/>
              <a:gd name="connsiteX1978" fmla="*/ 13814365 w 16593472"/>
              <a:gd name="connsiteY1978" fmla="*/ 3312079 h 16002000"/>
              <a:gd name="connsiteX1979" fmla="*/ 13808681 w 16593472"/>
              <a:gd name="connsiteY1979" fmla="*/ 3363241 h 16002000"/>
              <a:gd name="connsiteX1980" fmla="*/ 13756571 w 16593472"/>
              <a:gd name="connsiteY1980" fmla="*/ 3391665 h 16002000"/>
              <a:gd name="connsiteX1981" fmla="*/ 13746149 w 16593472"/>
              <a:gd name="connsiteY1981" fmla="*/ 3458935 h 16002000"/>
              <a:gd name="connsiteX1982" fmla="*/ 13659929 w 16593472"/>
              <a:gd name="connsiteY1982" fmla="*/ 3634215 h 16002000"/>
              <a:gd name="connsiteX1983" fmla="*/ 13607819 w 16593472"/>
              <a:gd name="connsiteY1983" fmla="*/ 3696747 h 16002000"/>
              <a:gd name="connsiteX1984" fmla="*/ 13553814 w 16593472"/>
              <a:gd name="connsiteY1984" fmla="*/ 3727066 h 16002000"/>
              <a:gd name="connsiteX1985" fmla="*/ 13562341 w 16593472"/>
              <a:gd name="connsiteY1985" fmla="*/ 3670218 h 16002000"/>
              <a:gd name="connsiteX1986" fmla="*/ 13572763 w 16593472"/>
              <a:gd name="connsiteY1986" fmla="*/ 3602001 h 16002000"/>
              <a:gd name="connsiteX1987" fmla="*/ 13598344 w 16593472"/>
              <a:gd name="connsiteY1987" fmla="*/ 3540417 h 16002000"/>
              <a:gd name="connsiteX1988" fmla="*/ 13622031 w 16593472"/>
              <a:gd name="connsiteY1988" fmla="*/ 3473147 h 16002000"/>
              <a:gd name="connsiteX1989" fmla="*/ 13647613 w 16593472"/>
              <a:gd name="connsiteY1989" fmla="*/ 3403035 h 16002000"/>
              <a:gd name="connsiteX1990" fmla="*/ 13580343 w 16593472"/>
              <a:gd name="connsiteY1990" fmla="*/ 3321553 h 16002000"/>
              <a:gd name="connsiteX1991" fmla="*/ 13551920 w 16593472"/>
              <a:gd name="connsiteY1991" fmla="*/ 3277970 h 16002000"/>
              <a:gd name="connsiteX1992" fmla="*/ 13595502 w 16593472"/>
              <a:gd name="connsiteY1992" fmla="*/ 3211648 h 16002000"/>
              <a:gd name="connsiteX1993" fmla="*/ 13591712 w 16593472"/>
              <a:gd name="connsiteY1993" fmla="*/ 3192699 h 16002000"/>
              <a:gd name="connsiteX1994" fmla="*/ 13558551 w 16593472"/>
              <a:gd name="connsiteY1994" fmla="*/ 3190804 h 16002000"/>
              <a:gd name="connsiteX1995" fmla="*/ 13525390 w 16593472"/>
              <a:gd name="connsiteY1995" fmla="*/ 3223965 h 16002000"/>
              <a:gd name="connsiteX1996" fmla="*/ 13505494 w 16593472"/>
              <a:gd name="connsiteY1996" fmla="*/ 3222070 h 16002000"/>
              <a:gd name="connsiteX1997" fmla="*/ 13490335 w 16593472"/>
              <a:gd name="connsiteY1997" fmla="*/ 3191751 h 16002000"/>
              <a:gd name="connsiteX1998" fmla="*/ 13528233 w 16593472"/>
              <a:gd name="connsiteY1998" fmla="*/ 3142483 h 16002000"/>
              <a:gd name="connsiteX1999" fmla="*/ 13601187 w 16593472"/>
              <a:gd name="connsiteY1999" fmla="*/ 3151011 h 16002000"/>
              <a:gd name="connsiteX2000" fmla="*/ 13769835 w 16593472"/>
              <a:gd name="connsiteY2000" fmla="*/ 3172802 h 16002000"/>
              <a:gd name="connsiteX2001" fmla="*/ 13838052 w 16593472"/>
              <a:gd name="connsiteY2001" fmla="*/ 3083741 h 16002000"/>
              <a:gd name="connsiteX2002" fmla="*/ 13853211 w 16593472"/>
              <a:gd name="connsiteY2002" fmla="*/ 3003207 h 16002000"/>
              <a:gd name="connsiteX2003" fmla="*/ 13867423 w 16593472"/>
              <a:gd name="connsiteY2003" fmla="*/ 2922673 h 16002000"/>
              <a:gd name="connsiteX2004" fmla="*/ 13781204 w 16593472"/>
              <a:gd name="connsiteY2004" fmla="*/ 2788133 h 16002000"/>
              <a:gd name="connsiteX2005" fmla="*/ 13747096 w 16593472"/>
              <a:gd name="connsiteY2005" fmla="*/ 2774869 h 16002000"/>
              <a:gd name="connsiteX2006" fmla="*/ 13696880 w 16593472"/>
              <a:gd name="connsiteY2006" fmla="*/ 2833611 h 16002000"/>
              <a:gd name="connsiteX2007" fmla="*/ 13640980 w 16593472"/>
              <a:gd name="connsiteY2007" fmla="*/ 2824137 h 16002000"/>
              <a:gd name="connsiteX2008" fmla="*/ 13640917 w 16593472"/>
              <a:gd name="connsiteY2008" fmla="*/ 2822210 h 16002000"/>
              <a:gd name="connsiteX2009" fmla="*/ 13644770 w 16593472"/>
              <a:gd name="connsiteY2009" fmla="*/ 2824137 h 16002000"/>
              <a:gd name="connsiteX2010" fmla="*/ 13642875 w 16593472"/>
              <a:gd name="connsiteY2010" fmla="*/ 2819400 h 16002000"/>
              <a:gd name="connsiteX2011" fmla="*/ 13640858 w 16593472"/>
              <a:gd name="connsiteY2011" fmla="*/ 2820408 h 16002000"/>
              <a:gd name="connsiteX2012" fmla="*/ 13639323 w 16593472"/>
              <a:gd name="connsiteY2012" fmla="*/ 2773448 h 16002000"/>
              <a:gd name="connsiteX2013" fmla="*/ 13636243 w 16593472"/>
              <a:gd name="connsiteY2013" fmla="*/ 2722759 h 16002000"/>
              <a:gd name="connsiteX2014" fmla="*/ 13648560 w 16593472"/>
              <a:gd name="connsiteY2014" fmla="*/ 2627065 h 16002000"/>
              <a:gd name="connsiteX2015" fmla="*/ 13672246 w 16593472"/>
              <a:gd name="connsiteY2015" fmla="*/ 2537057 h 16002000"/>
              <a:gd name="connsiteX2016" fmla="*/ 13711092 w 16593472"/>
              <a:gd name="connsiteY2016" fmla="*/ 2455575 h 16002000"/>
              <a:gd name="connsiteX2017" fmla="*/ 13739516 w 16593472"/>
              <a:gd name="connsiteY2017" fmla="*/ 2369356 h 16002000"/>
              <a:gd name="connsiteX2018" fmla="*/ 13806785 w 16593472"/>
              <a:gd name="connsiteY2018" fmla="*/ 2316298 h 16002000"/>
              <a:gd name="connsiteX2019" fmla="*/ 13824787 w 16593472"/>
              <a:gd name="connsiteY2019" fmla="*/ 2259451 h 16002000"/>
              <a:gd name="connsiteX2020" fmla="*/ 13855107 w 16593472"/>
              <a:gd name="connsiteY2020" fmla="*/ 2141966 h 16002000"/>
              <a:gd name="connsiteX2021" fmla="*/ 13901531 w 16593472"/>
              <a:gd name="connsiteY2021" fmla="*/ 2065222 h 16002000"/>
              <a:gd name="connsiteX2022" fmla="*/ 13901531 w 16593472"/>
              <a:gd name="connsiteY2022" fmla="*/ 1954369 h 16002000"/>
              <a:gd name="connsiteX2023" fmla="*/ 13829525 w 16593472"/>
              <a:gd name="connsiteY2023" fmla="*/ 1867203 h 16002000"/>
              <a:gd name="connsiteX2024" fmla="*/ 13683616 w 16593472"/>
              <a:gd name="connsiteY2024" fmla="*/ 1887099 h 16002000"/>
              <a:gd name="connsiteX2025" fmla="*/ 13578448 w 16593472"/>
              <a:gd name="connsiteY2025" fmla="*/ 1975213 h 16002000"/>
              <a:gd name="connsiteX2026" fmla="*/ 13528233 w 16593472"/>
              <a:gd name="connsiteY2026" fmla="*/ 1985635 h 16002000"/>
              <a:gd name="connsiteX2027" fmla="*/ 13481807 w 16593472"/>
              <a:gd name="connsiteY2027" fmla="*/ 2048167 h 16002000"/>
              <a:gd name="connsiteX2028" fmla="*/ 13467595 w 16593472"/>
              <a:gd name="connsiteY2028" fmla="*/ 2129649 h 16002000"/>
              <a:gd name="connsiteX2029" fmla="*/ 13412642 w 16593472"/>
              <a:gd name="connsiteY2029" fmla="*/ 2190286 h 16002000"/>
              <a:gd name="connsiteX2030" fmla="*/ 13385166 w 16593472"/>
              <a:gd name="connsiteY2030" fmla="*/ 2202603 h 16002000"/>
              <a:gd name="connsiteX2031" fmla="*/ 13294210 w 16593472"/>
              <a:gd name="connsiteY2031" fmla="*/ 2277453 h 16002000"/>
              <a:gd name="connsiteX2032" fmla="*/ 13209886 w 16593472"/>
              <a:gd name="connsiteY2032" fmla="*/ 2294507 h 16002000"/>
              <a:gd name="connsiteX2033" fmla="*/ 13085769 w 16593472"/>
              <a:gd name="connsiteY2033" fmla="*/ 2367461 h 16002000"/>
              <a:gd name="connsiteX2034" fmla="*/ 13087664 w 16593472"/>
              <a:gd name="connsiteY2034" fmla="*/ 2433784 h 16002000"/>
              <a:gd name="connsiteX2035" fmla="*/ 13048818 w 16593472"/>
              <a:gd name="connsiteY2035" fmla="*/ 2474524 h 16002000"/>
              <a:gd name="connsiteX2036" fmla="*/ 13049766 w 16593472"/>
              <a:gd name="connsiteY2036" fmla="*/ 2601484 h 16002000"/>
              <a:gd name="connsiteX2037" fmla="*/ 13027027 w 16593472"/>
              <a:gd name="connsiteY2037" fmla="*/ 2628013 h 16002000"/>
              <a:gd name="connsiteX2038" fmla="*/ 12994813 w 16593472"/>
              <a:gd name="connsiteY2038" fmla="*/ 2668754 h 16002000"/>
              <a:gd name="connsiteX2039" fmla="*/ 13021342 w 16593472"/>
              <a:gd name="connsiteY2039" fmla="*/ 2745498 h 16002000"/>
              <a:gd name="connsiteX2040" fmla="*/ 13022289 w 16593472"/>
              <a:gd name="connsiteY2040" fmla="*/ 2750235 h 16002000"/>
              <a:gd name="connsiteX2041" fmla="*/ 13008078 w 16593472"/>
              <a:gd name="connsiteY2041" fmla="*/ 2747393 h 16002000"/>
              <a:gd name="connsiteX2042" fmla="*/ 12988181 w 16593472"/>
              <a:gd name="connsiteY2042" fmla="*/ 2736971 h 16002000"/>
              <a:gd name="connsiteX2043" fmla="*/ 12919016 w 16593472"/>
              <a:gd name="connsiteY2043" fmla="*/ 2645067 h 16002000"/>
              <a:gd name="connsiteX2044" fmla="*/ 12918176 w 16593472"/>
              <a:gd name="connsiteY2044" fmla="*/ 2641330 h 16002000"/>
              <a:gd name="connsiteX2045" fmla="*/ 12923753 w 16593472"/>
              <a:gd name="connsiteY2045" fmla="*/ 2644120 h 16002000"/>
              <a:gd name="connsiteX2046" fmla="*/ 12921859 w 16593472"/>
              <a:gd name="connsiteY2046" fmla="*/ 2639382 h 16002000"/>
              <a:gd name="connsiteX2047" fmla="*/ 12918154 w 16593472"/>
              <a:gd name="connsiteY2047" fmla="*/ 2641235 h 16002000"/>
              <a:gd name="connsiteX2048" fmla="*/ 12911318 w 16593472"/>
              <a:gd name="connsiteY2048" fmla="*/ 2610840 h 16002000"/>
              <a:gd name="connsiteX2049" fmla="*/ 12900067 w 16593472"/>
              <a:gd name="connsiteY2049" fmla="*/ 2575902 h 16002000"/>
              <a:gd name="connsiteX2050" fmla="*/ 12771213 w 16593472"/>
              <a:gd name="connsiteY2050" fmla="*/ 2460312 h 16002000"/>
              <a:gd name="connsiteX2051" fmla="*/ 12716260 w 16593472"/>
              <a:gd name="connsiteY2051" fmla="*/ 2477367 h 16002000"/>
              <a:gd name="connsiteX2052" fmla="*/ 12667939 w 16593472"/>
              <a:gd name="connsiteY2052" fmla="*/ 2484946 h 16002000"/>
              <a:gd name="connsiteX2053" fmla="*/ 12627198 w 16593472"/>
              <a:gd name="connsiteY2053" fmla="*/ 2473577 h 16002000"/>
              <a:gd name="connsiteX2054" fmla="*/ 12620566 w 16593472"/>
              <a:gd name="connsiteY2054" fmla="*/ 2432836 h 16002000"/>
              <a:gd name="connsiteX2055" fmla="*/ 12616776 w 16593472"/>
              <a:gd name="connsiteY2055" fmla="*/ 2373146 h 16002000"/>
              <a:gd name="connsiteX2056" fmla="*/ 12567509 w 16593472"/>
              <a:gd name="connsiteY2056" fmla="*/ 2298297 h 16002000"/>
              <a:gd name="connsiteX2057" fmla="*/ 12574141 w 16593472"/>
              <a:gd name="connsiteY2057" fmla="*/ 2241449 h 16002000"/>
              <a:gd name="connsiteX2058" fmla="*/ 12644253 w 16593472"/>
              <a:gd name="connsiteY2058" fmla="*/ 2250924 h 16002000"/>
              <a:gd name="connsiteX2059" fmla="*/ 12669834 w 16593472"/>
              <a:gd name="connsiteY2059" fmla="*/ 2236712 h 16002000"/>
              <a:gd name="connsiteX2060" fmla="*/ 12646147 w 16593472"/>
              <a:gd name="connsiteY2060" fmla="*/ 2180812 h 16002000"/>
              <a:gd name="connsiteX2061" fmla="*/ 12655622 w 16593472"/>
              <a:gd name="connsiteY2061" fmla="*/ 2142913 h 16002000"/>
              <a:gd name="connsiteX2062" fmla="*/ 12692573 w 16593472"/>
              <a:gd name="connsiteY2062" fmla="*/ 2116385 h 16002000"/>
              <a:gd name="connsiteX2063" fmla="*/ 12666045 w 16593472"/>
              <a:gd name="connsiteY2063" fmla="*/ 2033008 h 16002000"/>
              <a:gd name="connsiteX2064" fmla="*/ 12638568 w 16593472"/>
              <a:gd name="connsiteY2064" fmla="*/ 1997005 h 16002000"/>
              <a:gd name="connsiteX2065" fmla="*/ 12699206 w 16593472"/>
              <a:gd name="connsiteY2065" fmla="*/ 2019744 h 16002000"/>
              <a:gd name="connsiteX2066" fmla="*/ 12713418 w 16593472"/>
              <a:gd name="connsiteY2066" fmla="*/ 2007427 h 16002000"/>
              <a:gd name="connsiteX2067" fmla="*/ 12694469 w 16593472"/>
              <a:gd name="connsiteY2067" fmla="*/ 1908891 h 16002000"/>
              <a:gd name="connsiteX2068" fmla="*/ 12753211 w 16593472"/>
              <a:gd name="connsiteY2068" fmla="*/ 1877625 h 16002000"/>
              <a:gd name="connsiteX2069" fmla="*/ 12784477 w 16593472"/>
              <a:gd name="connsiteY2069" fmla="*/ 1852043 h 16002000"/>
              <a:gd name="connsiteX2070" fmla="*/ 12805321 w 16593472"/>
              <a:gd name="connsiteY2070" fmla="*/ 1762035 h 16002000"/>
              <a:gd name="connsiteX2071" fmla="*/ 12876380 w 16593472"/>
              <a:gd name="connsiteY2071" fmla="*/ 1690975 h 16002000"/>
              <a:gd name="connsiteX2072" fmla="*/ 12914279 w 16593472"/>
              <a:gd name="connsiteY2072" fmla="*/ 1643602 h 16002000"/>
              <a:gd name="connsiteX2073" fmla="*/ 12916173 w 16593472"/>
              <a:gd name="connsiteY2073" fmla="*/ 1560226 h 16002000"/>
              <a:gd name="connsiteX2074" fmla="*/ 12855537 w 16593472"/>
              <a:gd name="connsiteY2074" fmla="*/ 1506220 h 16002000"/>
              <a:gd name="connsiteX2075" fmla="*/ 12701100 w 16593472"/>
              <a:gd name="connsiteY2075" fmla="*/ 1482534 h 16002000"/>
              <a:gd name="connsiteX2076" fmla="*/ 12568456 w 16593472"/>
              <a:gd name="connsiteY2076" fmla="*/ 1527065 h 16002000"/>
              <a:gd name="connsiteX2077" fmla="*/ 12535295 w 16593472"/>
              <a:gd name="connsiteY2077" fmla="*/ 1587702 h 16002000"/>
              <a:gd name="connsiteX2078" fmla="*/ 12491712 w 16593472"/>
              <a:gd name="connsiteY2078" fmla="*/ 1640760 h 16002000"/>
              <a:gd name="connsiteX2079" fmla="*/ 12463288 w 16593472"/>
              <a:gd name="connsiteY2079" fmla="*/ 1781931 h 16002000"/>
              <a:gd name="connsiteX2080" fmla="*/ 12486975 w 16593472"/>
              <a:gd name="connsiteY2080" fmla="*/ 1904154 h 16002000"/>
              <a:gd name="connsiteX2081" fmla="*/ 12427284 w 16593472"/>
              <a:gd name="connsiteY2081" fmla="*/ 1924998 h 16002000"/>
              <a:gd name="connsiteX2082" fmla="*/ 12414968 w 16593472"/>
              <a:gd name="connsiteY2082" fmla="*/ 1981845 h 16002000"/>
              <a:gd name="connsiteX2083" fmla="*/ 12396966 w 16593472"/>
              <a:gd name="connsiteY2083" fmla="*/ 1994162 h 16002000"/>
              <a:gd name="connsiteX2084" fmla="*/ 12342013 w 16593472"/>
              <a:gd name="connsiteY2084" fmla="*/ 2020691 h 16002000"/>
              <a:gd name="connsiteX2085" fmla="*/ 12333486 w 16593472"/>
              <a:gd name="connsiteY2085" fmla="*/ 2083223 h 16002000"/>
              <a:gd name="connsiteX2086" fmla="*/ 12290850 w 16593472"/>
              <a:gd name="connsiteY2086" fmla="*/ 2075644 h 16002000"/>
              <a:gd name="connsiteX2087" fmla="*/ 12252004 w 16593472"/>
              <a:gd name="connsiteY2087" fmla="*/ 2061432 h 16002000"/>
              <a:gd name="connsiteX2088" fmla="*/ 12270954 w 16593472"/>
              <a:gd name="connsiteY2088" fmla="*/ 2192181 h 16002000"/>
              <a:gd name="connsiteX2089" fmla="*/ 12202737 w 16593472"/>
              <a:gd name="connsiteY2089" fmla="*/ 2283137 h 16002000"/>
              <a:gd name="connsiteX2090" fmla="*/ 12121256 w 16593472"/>
              <a:gd name="connsiteY2090" fmla="*/ 2269873 h 16002000"/>
              <a:gd name="connsiteX2091" fmla="*/ 12034089 w 16593472"/>
              <a:gd name="connsiteY2091" fmla="*/ 2264188 h 16002000"/>
              <a:gd name="connsiteX2092" fmla="*/ 11992400 w 16593472"/>
              <a:gd name="connsiteY2092" fmla="*/ 2303982 h 16002000"/>
              <a:gd name="connsiteX2093" fmla="*/ 11956397 w 16593472"/>
              <a:gd name="connsiteY2093" fmla="*/ 2400622 h 16002000"/>
              <a:gd name="connsiteX2094" fmla="*/ 11910919 w 16593472"/>
              <a:gd name="connsiteY2094" fmla="*/ 2475472 h 16002000"/>
              <a:gd name="connsiteX2095" fmla="*/ 11897654 w 16593472"/>
              <a:gd name="connsiteY2095" fmla="*/ 2546531 h 16002000"/>
              <a:gd name="connsiteX2096" fmla="*/ 11851230 w 16593472"/>
              <a:gd name="connsiteY2096" fmla="*/ 2586324 h 16002000"/>
              <a:gd name="connsiteX2097" fmla="*/ 11779222 w 16593472"/>
              <a:gd name="connsiteY2097" fmla="*/ 2679176 h 16002000"/>
              <a:gd name="connsiteX2098" fmla="*/ 11713848 w 16593472"/>
              <a:gd name="connsiteY2098" fmla="*/ 2736023 h 16002000"/>
              <a:gd name="connsiteX2099" fmla="*/ 11611522 w 16593472"/>
              <a:gd name="connsiteY2099" fmla="*/ 2763500 h 16002000"/>
              <a:gd name="connsiteX2100" fmla="*/ 11622891 w 16593472"/>
              <a:gd name="connsiteY2100" fmla="*/ 2800450 h 16002000"/>
              <a:gd name="connsiteX2101" fmla="*/ 11592573 w 16593472"/>
              <a:gd name="connsiteY2101" fmla="*/ 2781501 h 16002000"/>
              <a:gd name="connsiteX2102" fmla="*/ 11564149 w 16593472"/>
              <a:gd name="connsiteY2102" fmla="*/ 2780554 h 16002000"/>
              <a:gd name="connsiteX2103" fmla="*/ 11520566 w 16593472"/>
              <a:gd name="connsiteY2103" fmla="*/ 2811820 h 16002000"/>
              <a:gd name="connsiteX2104" fmla="*/ 11540462 w 16593472"/>
              <a:gd name="connsiteY2104" fmla="*/ 2887617 h 16002000"/>
              <a:gd name="connsiteX2105" fmla="*/ 11497827 w 16593472"/>
              <a:gd name="connsiteY2105" fmla="*/ 2934042 h 16002000"/>
              <a:gd name="connsiteX2106" fmla="*/ 11444769 w 16593472"/>
              <a:gd name="connsiteY2106" fmla="*/ 2929305 h 16002000"/>
              <a:gd name="connsiteX2107" fmla="*/ 11382237 w 16593472"/>
              <a:gd name="connsiteY2107" fmla="*/ 2877195 h 16002000"/>
              <a:gd name="connsiteX2108" fmla="*/ 11376552 w 16593472"/>
              <a:gd name="connsiteY2108" fmla="*/ 2844034 h 16002000"/>
              <a:gd name="connsiteX2109" fmla="*/ 11404976 w 16593472"/>
              <a:gd name="connsiteY2109" fmla="*/ 2823189 h 16002000"/>
              <a:gd name="connsiteX2110" fmla="*/ 11436242 w 16593472"/>
              <a:gd name="connsiteY2110" fmla="*/ 2771079 h 16002000"/>
              <a:gd name="connsiteX2111" fmla="*/ 11458981 w 16593472"/>
              <a:gd name="connsiteY2111" fmla="*/ 2738866 h 16002000"/>
              <a:gd name="connsiteX2112" fmla="*/ 11486457 w 16593472"/>
              <a:gd name="connsiteY2112" fmla="*/ 2719916 h 16002000"/>
              <a:gd name="connsiteX2113" fmla="*/ 11450454 w 16593472"/>
              <a:gd name="connsiteY2113" fmla="*/ 2630855 h 16002000"/>
              <a:gd name="connsiteX2114" fmla="*/ 11491194 w 16593472"/>
              <a:gd name="connsiteY2114" fmla="*/ 2586324 h 16002000"/>
              <a:gd name="connsiteX2115" fmla="*/ 11498774 w 16593472"/>
              <a:gd name="connsiteY2115" fmla="*/ 2577797 h 16002000"/>
              <a:gd name="connsiteX2116" fmla="*/ 11532883 w 16593472"/>
              <a:gd name="connsiteY2116" fmla="*/ 2543689 h 16002000"/>
              <a:gd name="connsiteX2117" fmla="*/ 11552779 w 16593472"/>
              <a:gd name="connsiteY2117" fmla="*/ 2529477 h 16002000"/>
              <a:gd name="connsiteX2118" fmla="*/ 11657948 w 16593472"/>
              <a:gd name="connsiteY2118" fmla="*/ 2564533 h 16002000"/>
              <a:gd name="connsiteX2119" fmla="*/ 11638998 w 16593472"/>
              <a:gd name="connsiteY2119" fmla="*/ 2517160 h 16002000"/>
              <a:gd name="connsiteX2120" fmla="*/ 11659842 w 16593472"/>
              <a:gd name="connsiteY2120" fmla="*/ 2485894 h 16002000"/>
              <a:gd name="connsiteX2121" fmla="*/ 11644683 w 16593472"/>
              <a:gd name="connsiteY2121" fmla="*/ 2450838 h 16002000"/>
              <a:gd name="connsiteX2122" fmla="*/ 11591625 w 16593472"/>
              <a:gd name="connsiteY2122" fmla="*/ 2421467 h 16002000"/>
              <a:gd name="connsiteX2123" fmla="*/ 11561307 w 16593472"/>
              <a:gd name="connsiteY2123" fmla="*/ 2442311 h 16002000"/>
              <a:gd name="connsiteX2124" fmla="*/ 11530988 w 16593472"/>
              <a:gd name="connsiteY2124" fmla="*/ 2431889 h 16002000"/>
              <a:gd name="connsiteX2125" fmla="*/ 11472245 w 16593472"/>
              <a:gd name="connsiteY2125" fmla="*/ 2320088 h 16002000"/>
              <a:gd name="connsiteX2126" fmla="*/ 11512986 w 16593472"/>
              <a:gd name="connsiteY2126" fmla="*/ 2297349 h 16002000"/>
              <a:gd name="connsiteX2127" fmla="*/ 11569833 w 16593472"/>
              <a:gd name="connsiteY2127" fmla="*/ 2232922 h 16002000"/>
              <a:gd name="connsiteX2128" fmla="*/ 11606785 w 16593472"/>
              <a:gd name="connsiteY2128" fmla="*/ 2086066 h 16002000"/>
              <a:gd name="connsiteX2129" fmla="*/ 11682581 w 16593472"/>
              <a:gd name="connsiteY2129" fmla="*/ 2013111 h 16002000"/>
              <a:gd name="connsiteX2130" fmla="*/ 11719532 w 16593472"/>
              <a:gd name="connsiteY2130" fmla="*/ 2007427 h 16002000"/>
              <a:gd name="connsiteX2131" fmla="*/ 11748904 w 16593472"/>
              <a:gd name="connsiteY2131" fmla="*/ 1996057 h 16002000"/>
              <a:gd name="connsiteX2132" fmla="*/ 11768800 w 16593472"/>
              <a:gd name="connsiteY2132" fmla="*/ 1940157 h 16002000"/>
              <a:gd name="connsiteX2133" fmla="*/ 11773537 w 16593472"/>
              <a:gd name="connsiteY2133" fmla="*/ 1873835 h 16002000"/>
              <a:gd name="connsiteX2134" fmla="*/ 11750798 w 16593472"/>
              <a:gd name="connsiteY2134" fmla="*/ 1792353 h 16002000"/>
              <a:gd name="connsiteX2135" fmla="*/ 11760273 w 16593472"/>
              <a:gd name="connsiteY2135" fmla="*/ 1760140 h 16002000"/>
              <a:gd name="connsiteX2136" fmla="*/ 11783012 w 16593472"/>
              <a:gd name="connsiteY2136" fmla="*/ 1717504 h 16002000"/>
              <a:gd name="connsiteX2137" fmla="*/ 11799119 w 16593472"/>
              <a:gd name="connsiteY2137" fmla="*/ 1652129 h 16002000"/>
              <a:gd name="connsiteX2138" fmla="*/ 11867336 w 16593472"/>
              <a:gd name="connsiteY2138" fmla="*/ 1552646 h 16002000"/>
              <a:gd name="connsiteX2139" fmla="*/ 11872073 w 16593472"/>
              <a:gd name="connsiteY2139" fmla="*/ 1514748 h 16002000"/>
              <a:gd name="connsiteX2140" fmla="*/ 11912814 w 16593472"/>
              <a:gd name="connsiteY2140" fmla="*/ 1507168 h 16002000"/>
              <a:gd name="connsiteX2141" fmla="*/ 11924184 w 16593472"/>
              <a:gd name="connsiteY2141" fmla="*/ 1479692 h 16002000"/>
              <a:gd name="connsiteX2142" fmla="*/ 11931764 w 16593472"/>
              <a:gd name="connsiteY2142" fmla="*/ 1432319 h 16002000"/>
              <a:gd name="connsiteX2143" fmla="*/ 11809541 w 16593472"/>
              <a:gd name="connsiteY2143" fmla="*/ 1279778 h 16002000"/>
              <a:gd name="connsiteX2144" fmla="*/ 11813331 w 16593472"/>
              <a:gd name="connsiteY2144" fmla="*/ 1246616 h 16002000"/>
              <a:gd name="connsiteX2145" fmla="*/ 11867336 w 16593472"/>
              <a:gd name="connsiteY2145" fmla="*/ 1235247 h 16002000"/>
              <a:gd name="connsiteX2146" fmla="*/ 11906182 w 16593472"/>
              <a:gd name="connsiteY2146" fmla="*/ 1171767 h 16002000"/>
              <a:gd name="connsiteX2147" fmla="*/ 11946923 w 16593472"/>
              <a:gd name="connsiteY2147" fmla="*/ 1102603 h 16002000"/>
              <a:gd name="connsiteX2148" fmla="*/ 11920393 w 16593472"/>
              <a:gd name="connsiteY2148" fmla="*/ 1067547 h 16002000"/>
              <a:gd name="connsiteX2149" fmla="*/ 11846181 w 16593472"/>
              <a:gd name="connsiteY2149" fmla="*/ 1029841 h 16002000"/>
              <a:gd name="connsiteX2150" fmla="*/ 0 w 16593472"/>
              <a:gd name="connsiteY2150" fmla="*/ 0 h 16002000"/>
              <a:gd name="connsiteX2151" fmla="*/ 16268700 w 16593472"/>
              <a:gd name="connsiteY2151" fmla="*/ 0 h 16002000"/>
              <a:gd name="connsiteX2152" fmla="*/ 16268700 w 16593472"/>
              <a:gd name="connsiteY2152" fmla="*/ 2833062 h 16002000"/>
              <a:gd name="connsiteX2153" fmla="*/ 16215228 w 16593472"/>
              <a:gd name="connsiteY2153" fmla="*/ 2872457 h 16002000"/>
              <a:gd name="connsiteX2154" fmla="*/ 16196279 w 16593472"/>
              <a:gd name="connsiteY2154" fmla="*/ 2910356 h 16002000"/>
              <a:gd name="connsiteX2155" fmla="*/ 16235125 w 16593472"/>
              <a:gd name="connsiteY2155" fmla="*/ 2963413 h 16002000"/>
              <a:gd name="connsiteX2156" fmla="*/ 16267339 w 16593472"/>
              <a:gd name="connsiteY2156" fmla="*/ 2952991 h 16002000"/>
              <a:gd name="connsiteX2157" fmla="*/ 16265207 w 16593472"/>
              <a:gd name="connsiteY2157" fmla="*/ 2910090 h 16002000"/>
              <a:gd name="connsiteX2158" fmla="*/ 16268700 w 16593472"/>
              <a:gd name="connsiteY2158" fmla="*/ 2908038 h 16002000"/>
              <a:gd name="connsiteX2159" fmla="*/ 16268700 w 16593472"/>
              <a:gd name="connsiteY2159" fmla="*/ 16002000 h 16002000"/>
              <a:gd name="connsiteX2160" fmla="*/ 0 w 16593472"/>
              <a:gd name="connsiteY2160" fmla="*/ 16002000 h 1600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</a:cxnLst>
            <a:rect l="l" t="t" r="r" b="b"/>
            <a:pathLst>
              <a:path w="16593472" h="16002000">
                <a:moveTo>
                  <a:pt x="9047238" y="9661717"/>
                </a:moveTo>
                <a:cubicBezTo>
                  <a:pt x="9064514" y="9664559"/>
                  <a:pt x="9076595" y="9678060"/>
                  <a:pt x="9069488" y="9689430"/>
                </a:cubicBezTo>
                <a:cubicBezTo>
                  <a:pt x="9061909" y="9699852"/>
                  <a:pt x="9046749" y="9709327"/>
                  <a:pt x="9034432" y="9709327"/>
                </a:cubicBezTo>
                <a:cubicBezTo>
                  <a:pt x="9028748" y="9709327"/>
                  <a:pt x="9023062" y="9705536"/>
                  <a:pt x="9016430" y="9701747"/>
                </a:cubicBezTo>
                <a:cubicBezTo>
                  <a:pt x="9010746" y="9697957"/>
                  <a:pt x="9005061" y="9692272"/>
                  <a:pt x="8998429" y="9688482"/>
                </a:cubicBezTo>
                <a:cubicBezTo>
                  <a:pt x="9008851" y="9679955"/>
                  <a:pt x="9017378" y="9666691"/>
                  <a:pt x="9028748" y="9662901"/>
                </a:cubicBezTo>
                <a:cubicBezTo>
                  <a:pt x="9035143" y="9661006"/>
                  <a:pt x="9041479" y="9660769"/>
                  <a:pt x="9047238" y="9661717"/>
                </a:cubicBezTo>
                <a:close/>
                <a:moveTo>
                  <a:pt x="8818189" y="9595824"/>
                </a:moveTo>
                <a:cubicBezTo>
                  <a:pt x="8838130" y="9601375"/>
                  <a:pt x="8868864" y="9625713"/>
                  <a:pt x="8872417" y="9642057"/>
                </a:cubicBezTo>
                <a:cubicBezTo>
                  <a:pt x="8875259" y="9646794"/>
                  <a:pt x="8876206" y="9658164"/>
                  <a:pt x="8873364" y="9659111"/>
                </a:cubicBezTo>
                <a:cubicBezTo>
                  <a:pt x="8842098" y="9676165"/>
                  <a:pt x="8809884" y="9686587"/>
                  <a:pt x="8776723" y="9689430"/>
                </a:cubicBezTo>
                <a:cubicBezTo>
                  <a:pt x="8760616" y="9691325"/>
                  <a:pt x="8743562" y="9691325"/>
                  <a:pt x="8726508" y="9690377"/>
                </a:cubicBezTo>
                <a:cubicBezTo>
                  <a:pt x="8709454" y="9688482"/>
                  <a:pt x="8693347" y="9684692"/>
                  <a:pt x="8676292" y="9679955"/>
                </a:cubicBezTo>
                <a:cubicBezTo>
                  <a:pt x="8673450" y="9679008"/>
                  <a:pt x="8671555" y="9677113"/>
                  <a:pt x="8669660" y="9674270"/>
                </a:cubicBezTo>
                <a:cubicBezTo>
                  <a:pt x="8667765" y="9671428"/>
                  <a:pt x="8665870" y="9668586"/>
                  <a:pt x="8663028" y="9665743"/>
                </a:cubicBezTo>
                <a:cubicBezTo>
                  <a:pt x="8665870" y="9662901"/>
                  <a:pt x="8668713" y="9660059"/>
                  <a:pt x="8671555" y="9657216"/>
                </a:cubicBezTo>
                <a:cubicBezTo>
                  <a:pt x="8674397" y="9654374"/>
                  <a:pt x="8677240" y="9651531"/>
                  <a:pt x="8680082" y="9650584"/>
                </a:cubicBezTo>
                <a:cubicBezTo>
                  <a:pt x="8720823" y="9632582"/>
                  <a:pt x="8770091" y="9638267"/>
                  <a:pt x="8803252" y="9597526"/>
                </a:cubicBezTo>
                <a:cubicBezTo>
                  <a:pt x="8806095" y="9594210"/>
                  <a:pt x="8811542" y="9593973"/>
                  <a:pt x="8818189" y="9595824"/>
                </a:cubicBezTo>
                <a:close/>
                <a:moveTo>
                  <a:pt x="9685337" y="9574787"/>
                </a:moveTo>
                <a:cubicBezTo>
                  <a:pt x="9679652" y="9574787"/>
                  <a:pt x="9674914" y="9592789"/>
                  <a:pt x="9669230" y="9602264"/>
                </a:cubicBezTo>
                <a:cubicBezTo>
                  <a:pt x="9691021" y="9625002"/>
                  <a:pt x="9709971" y="9615528"/>
                  <a:pt x="9728920" y="9604158"/>
                </a:cubicBezTo>
                <a:cubicBezTo>
                  <a:pt x="9735552" y="9600369"/>
                  <a:pt x="9738394" y="9591841"/>
                  <a:pt x="9743132" y="9586157"/>
                </a:cubicBezTo>
                <a:cubicBezTo>
                  <a:pt x="9724182" y="9582367"/>
                  <a:pt x="9704286" y="9575734"/>
                  <a:pt x="9685337" y="9574787"/>
                </a:cubicBezTo>
                <a:close/>
                <a:moveTo>
                  <a:pt x="7376378" y="9566260"/>
                </a:moveTo>
                <a:lnTo>
                  <a:pt x="7361220" y="9578577"/>
                </a:lnTo>
                <a:lnTo>
                  <a:pt x="7373535" y="9594684"/>
                </a:lnTo>
                <a:lnTo>
                  <a:pt x="7388696" y="9574787"/>
                </a:lnTo>
                <a:close/>
                <a:moveTo>
                  <a:pt x="7489127" y="9561522"/>
                </a:moveTo>
                <a:cubicBezTo>
                  <a:pt x="7472072" y="9562470"/>
                  <a:pt x="7455017" y="9564365"/>
                  <a:pt x="7458807" y="9594684"/>
                </a:cubicBezTo>
                <a:cubicBezTo>
                  <a:pt x="7458807" y="9596579"/>
                  <a:pt x="7472072" y="9599421"/>
                  <a:pt x="7473020" y="9597526"/>
                </a:cubicBezTo>
                <a:cubicBezTo>
                  <a:pt x="7479651" y="9586157"/>
                  <a:pt x="7484388" y="9573840"/>
                  <a:pt x="7489127" y="9561522"/>
                </a:cubicBezTo>
                <a:close/>
                <a:moveTo>
                  <a:pt x="7491021" y="9556785"/>
                </a:moveTo>
                <a:cubicBezTo>
                  <a:pt x="7490074" y="9558680"/>
                  <a:pt x="7489127" y="9559628"/>
                  <a:pt x="7489127" y="9560575"/>
                </a:cubicBezTo>
                <a:lnTo>
                  <a:pt x="7493864" y="9560575"/>
                </a:lnTo>
                <a:cubicBezTo>
                  <a:pt x="7493864" y="9558680"/>
                  <a:pt x="7492916" y="9557733"/>
                  <a:pt x="7492916" y="9556785"/>
                </a:cubicBezTo>
                <a:close/>
                <a:moveTo>
                  <a:pt x="9501529" y="9543521"/>
                </a:moveTo>
                <a:lnTo>
                  <a:pt x="9497740" y="9546363"/>
                </a:lnTo>
                <a:cubicBezTo>
                  <a:pt x="9497740" y="9548258"/>
                  <a:pt x="9497740" y="9549206"/>
                  <a:pt x="9497740" y="9550153"/>
                </a:cubicBezTo>
                <a:lnTo>
                  <a:pt x="9503425" y="9548258"/>
                </a:lnTo>
                <a:cubicBezTo>
                  <a:pt x="9503425" y="9546363"/>
                  <a:pt x="9502477" y="9545416"/>
                  <a:pt x="9501529" y="9543521"/>
                </a:cubicBezTo>
                <a:close/>
                <a:moveTo>
                  <a:pt x="9564062" y="9542573"/>
                </a:moveTo>
                <a:cubicBezTo>
                  <a:pt x="9544165" y="9541626"/>
                  <a:pt x="9523321" y="9546363"/>
                  <a:pt x="9503425" y="9549206"/>
                </a:cubicBezTo>
                <a:cubicBezTo>
                  <a:pt x="9513846" y="9583315"/>
                  <a:pt x="9536586" y="9594684"/>
                  <a:pt x="9566904" y="9585209"/>
                </a:cubicBezTo>
                <a:cubicBezTo>
                  <a:pt x="9573537" y="9583315"/>
                  <a:pt x="9583011" y="9571945"/>
                  <a:pt x="9582064" y="9570050"/>
                </a:cubicBezTo>
                <a:cubicBezTo>
                  <a:pt x="9578274" y="9559628"/>
                  <a:pt x="9570694" y="9542573"/>
                  <a:pt x="9564062" y="9542573"/>
                </a:cubicBezTo>
                <a:close/>
                <a:moveTo>
                  <a:pt x="8155191" y="9363504"/>
                </a:moveTo>
                <a:cubicBezTo>
                  <a:pt x="8160875" y="9363504"/>
                  <a:pt x="8165612" y="9373926"/>
                  <a:pt x="8170349" y="9379611"/>
                </a:cubicBezTo>
                <a:cubicBezTo>
                  <a:pt x="8165612" y="9384348"/>
                  <a:pt x="8159928" y="9394770"/>
                  <a:pt x="8154243" y="9394770"/>
                </a:cubicBezTo>
                <a:cubicBezTo>
                  <a:pt x="8148557" y="9394770"/>
                  <a:pt x="8143820" y="9383400"/>
                  <a:pt x="8139083" y="9377716"/>
                </a:cubicBezTo>
                <a:cubicBezTo>
                  <a:pt x="8144767" y="9372979"/>
                  <a:pt x="8150452" y="9363504"/>
                  <a:pt x="8155191" y="9363504"/>
                </a:cubicBezTo>
                <a:close/>
                <a:moveTo>
                  <a:pt x="7750624" y="9302866"/>
                </a:moveTo>
                <a:cubicBezTo>
                  <a:pt x="7773365" y="9302866"/>
                  <a:pt x="7795156" y="9305709"/>
                  <a:pt x="7817894" y="9306656"/>
                </a:cubicBezTo>
                <a:cubicBezTo>
                  <a:pt x="7817894" y="9305709"/>
                  <a:pt x="7817894" y="9304761"/>
                  <a:pt x="7817894" y="9303814"/>
                </a:cubicBezTo>
                <a:cubicBezTo>
                  <a:pt x="7853899" y="9307604"/>
                  <a:pt x="7890848" y="9309499"/>
                  <a:pt x="7926852" y="9317078"/>
                </a:cubicBezTo>
                <a:cubicBezTo>
                  <a:pt x="7935380" y="9318973"/>
                  <a:pt x="7944855" y="9343607"/>
                  <a:pt x="7945801" y="9357819"/>
                </a:cubicBezTo>
                <a:cubicBezTo>
                  <a:pt x="7945801" y="9372031"/>
                  <a:pt x="7934433" y="9385295"/>
                  <a:pt x="7928747" y="9398560"/>
                </a:cubicBezTo>
                <a:cubicBezTo>
                  <a:pt x="7912641" y="9380558"/>
                  <a:pt x="7896533" y="9369189"/>
                  <a:pt x="7879480" y="9362556"/>
                </a:cubicBezTo>
                <a:cubicBezTo>
                  <a:pt x="7862424" y="9354977"/>
                  <a:pt x="7844423" y="9352134"/>
                  <a:pt x="7826422" y="9352134"/>
                </a:cubicBezTo>
                <a:cubicBezTo>
                  <a:pt x="7790418" y="9350239"/>
                  <a:pt x="7752519" y="9356872"/>
                  <a:pt x="7716517" y="9352134"/>
                </a:cubicBezTo>
                <a:cubicBezTo>
                  <a:pt x="7706094" y="9351187"/>
                  <a:pt x="7697567" y="9334132"/>
                  <a:pt x="7689040" y="9323711"/>
                </a:cubicBezTo>
                <a:cubicBezTo>
                  <a:pt x="7694725" y="9318973"/>
                  <a:pt x="7700409" y="9310446"/>
                  <a:pt x="7707041" y="9308551"/>
                </a:cubicBezTo>
                <a:cubicBezTo>
                  <a:pt x="7721254" y="9304761"/>
                  <a:pt x="7735465" y="9302866"/>
                  <a:pt x="7750624" y="9302866"/>
                </a:cubicBezTo>
                <a:close/>
                <a:moveTo>
                  <a:pt x="9482580" y="9297182"/>
                </a:moveTo>
                <a:cubicBezTo>
                  <a:pt x="9487318" y="9299077"/>
                  <a:pt x="9493003" y="9300024"/>
                  <a:pt x="9497740" y="9301919"/>
                </a:cubicBezTo>
                <a:lnTo>
                  <a:pt x="9485423" y="9324658"/>
                </a:lnTo>
                <a:lnTo>
                  <a:pt x="9469316" y="9312341"/>
                </a:lnTo>
                <a:close/>
                <a:moveTo>
                  <a:pt x="6218582" y="9282022"/>
                </a:moveTo>
                <a:lnTo>
                  <a:pt x="6218868" y="9282073"/>
                </a:lnTo>
                <a:lnTo>
                  <a:pt x="6218582" y="9282970"/>
                </a:lnTo>
                <a:lnTo>
                  <a:pt x="6218402" y="9282925"/>
                </a:lnTo>
                <a:close/>
                <a:moveTo>
                  <a:pt x="6214792" y="9282022"/>
                </a:moveTo>
                <a:lnTo>
                  <a:pt x="6218402" y="9282925"/>
                </a:lnTo>
                <a:lnTo>
                  <a:pt x="6217635" y="9286759"/>
                </a:lnTo>
                <a:close/>
                <a:moveTo>
                  <a:pt x="9138653" y="9281667"/>
                </a:moveTo>
                <a:cubicBezTo>
                  <a:pt x="9147890" y="9280128"/>
                  <a:pt x="9157128" y="9282970"/>
                  <a:pt x="9166129" y="9295287"/>
                </a:cubicBezTo>
                <a:cubicBezTo>
                  <a:pt x="9168024" y="9299077"/>
                  <a:pt x="9168971" y="9309499"/>
                  <a:pt x="9168024" y="9310446"/>
                </a:cubicBezTo>
                <a:cubicBezTo>
                  <a:pt x="9156655" y="9318026"/>
                  <a:pt x="9144337" y="9323711"/>
                  <a:pt x="9132968" y="9330343"/>
                </a:cubicBezTo>
                <a:lnTo>
                  <a:pt x="9096964" y="9311394"/>
                </a:lnTo>
                <a:cubicBezTo>
                  <a:pt x="9101701" y="9305709"/>
                  <a:pt x="9105492" y="9297182"/>
                  <a:pt x="9111176" y="9294340"/>
                </a:cubicBezTo>
                <a:cubicBezTo>
                  <a:pt x="9120177" y="9289129"/>
                  <a:pt x="9129415" y="9283207"/>
                  <a:pt x="9138653" y="9281667"/>
                </a:cubicBezTo>
                <a:close/>
                <a:moveTo>
                  <a:pt x="6307643" y="9246019"/>
                </a:moveTo>
                <a:lnTo>
                  <a:pt x="6307826" y="9246056"/>
                </a:lnTo>
                <a:lnTo>
                  <a:pt x="6307643" y="9246967"/>
                </a:lnTo>
                <a:lnTo>
                  <a:pt x="6307335" y="9246902"/>
                </a:lnTo>
                <a:close/>
                <a:moveTo>
                  <a:pt x="6313328" y="9240334"/>
                </a:moveTo>
                <a:cubicBezTo>
                  <a:pt x="6313328" y="9242229"/>
                  <a:pt x="6312381" y="9245072"/>
                  <a:pt x="6312381" y="9246967"/>
                </a:cubicBezTo>
                <a:lnTo>
                  <a:pt x="6307826" y="9246056"/>
                </a:lnTo>
                <a:lnTo>
                  <a:pt x="6308591" y="9242229"/>
                </a:lnTo>
                <a:cubicBezTo>
                  <a:pt x="6309538" y="9241281"/>
                  <a:pt x="6311433" y="9241281"/>
                  <a:pt x="6313328" y="9240334"/>
                </a:cubicBezTo>
                <a:close/>
                <a:moveTo>
                  <a:pt x="6256007" y="9237966"/>
                </a:moveTo>
                <a:cubicBezTo>
                  <a:pt x="6264060" y="9237492"/>
                  <a:pt x="6272706" y="9239269"/>
                  <a:pt x="6281470" y="9241401"/>
                </a:cubicBezTo>
                <a:lnTo>
                  <a:pt x="6307335" y="9246902"/>
                </a:lnTo>
                <a:lnTo>
                  <a:pt x="6300591" y="9266180"/>
                </a:lnTo>
                <a:cubicBezTo>
                  <a:pt x="6287240" y="9293485"/>
                  <a:pt x="6266348" y="9291134"/>
                  <a:pt x="6244623" y="9286656"/>
                </a:cubicBezTo>
                <a:lnTo>
                  <a:pt x="6218868" y="9282073"/>
                </a:lnTo>
                <a:lnTo>
                  <a:pt x="6225363" y="9261682"/>
                </a:lnTo>
                <a:cubicBezTo>
                  <a:pt x="6233179" y="9244450"/>
                  <a:pt x="6243927" y="9238677"/>
                  <a:pt x="6256007" y="9237966"/>
                </a:cubicBezTo>
                <a:close/>
                <a:moveTo>
                  <a:pt x="9870092" y="9224227"/>
                </a:moveTo>
                <a:cubicBezTo>
                  <a:pt x="9882408" y="9221385"/>
                  <a:pt x="9897567" y="9228017"/>
                  <a:pt x="9911779" y="9230860"/>
                </a:cubicBezTo>
                <a:cubicBezTo>
                  <a:pt x="9904200" y="9241281"/>
                  <a:pt x="9898515" y="9258336"/>
                  <a:pt x="9889041" y="9261178"/>
                </a:cubicBezTo>
                <a:cubicBezTo>
                  <a:pt x="9876724" y="9264968"/>
                  <a:pt x="9861564" y="9256441"/>
                  <a:pt x="9846405" y="9252651"/>
                </a:cubicBezTo>
                <a:cubicBezTo>
                  <a:pt x="9853985" y="9242229"/>
                  <a:pt x="9860617" y="9226122"/>
                  <a:pt x="9870092" y="9224227"/>
                </a:cubicBezTo>
                <a:close/>
                <a:moveTo>
                  <a:pt x="6651571" y="9140851"/>
                </a:moveTo>
                <a:cubicBezTo>
                  <a:pt x="6671468" y="9156010"/>
                  <a:pt x="6669574" y="9167380"/>
                  <a:pt x="6646834" y="9174012"/>
                </a:cubicBezTo>
                <a:cubicBezTo>
                  <a:pt x="6642098" y="9167380"/>
                  <a:pt x="6638308" y="9161695"/>
                  <a:pt x="6633570" y="9155063"/>
                </a:cubicBezTo>
                <a:cubicBezTo>
                  <a:pt x="6636413" y="9153168"/>
                  <a:pt x="6640203" y="9148431"/>
                  <a:pt x="6643992" y="9145588"/>
                </a:cubicBezTo>
                <a:cubicBezTo>
                  <a:pt x="6647781" y="9142746"/>
                  <a:pt x="6650624" y="9139903"/>
                  <a:pt x="6651571" y="9140851"/>
                </a:cubicBezTo>
                <a:close/>
                <a:moveTo>
                  <a:pt x="6539771" y="9121902"/>
                </a:moveTo>
                <a:cubicBezTo>
                  <a:pt x="6551141" y="9122849"/>
                  <a:pt x="6571037" y="9134219"/>
                  <a:pt x="6571037" y="9141798"/>
                </a:cubicBezTo>
                <a:cubicBezTo>
                  <a:pt x="6571037" y="9173064"/>
                  <a:pt x="6548299" y="9164537"/>
                  <a:pt x="6532191" y="9166433"/>
                </a:cubicBezTo>
                <a:cubicBezTo>
                  <a:pt x="6522718" y="9156958"/>
                  <a:pt x="6514190" y="9147483"/>
                  <a:pt x="6504715" y="9138009"/>
                </a:cubicBezTo>
                <a:cubicBezTo>
                  <a:pt x="6516085" y="9132324"/>
                  <a:pt x="6528402" y="9120954"/>
                  <a:pt x="6539771" y="9121902"/>
                </a:cubicBezTo>
                <a:close/>
                <a:moveTo>
                  <a:pt x="6349095" y="9103071"/>
                </a:moveTo>
                <a:cubicBezTo>
                  <a:pt x="6354306" y="9102953"/>
                  <a:pt x="6360701" y="9108164"/>
                  <a:pt x="6368281" y="9117164"/>
                </a:cubicBezTo>
                <a:cubicBezTo>
                  <a:pt x="6406179" y="9165485"/>
                  <a:pt x="6408074" y="9179697"/>
                  <a:pt x="6366386" y="9212858"/>
                </a:cubicBezTo>
                <a:cubicBezTo>
                  <a:pt x="6350279" y="9225175"/>
                  <a:pt x="6331330" y="9231807"/>
                  <a:pt x="6313328" y="9240334"/>
                </a:cubicBezTo>
                <a:cubicBezTo>
                  <a:pt x="6320908" y="9200541"/>
                  <a:pt x="6327540" y="9159800"/>
                  <a:pt x="6337014" y="9120954"/>
                </a:cubicBezTo>
                <a:cubicBezTo>
                  <a:pt x="6339857" y="9108637"/>
                  <a:pt x="6343884" y="9103189"/>
                  <a:pt x="6349095" y="9103071"/>
                </a:cubicBezTo>
                <a:close/>
                <a:moveTo>
                  <a:pt x="11079049" y="9007259"/>
                </a:moveTo>
                <a:cubicBezTo>
                  <a:pt x="11078102" y="9007259"/>
                  <a:pt x="11076207" y="9008207"/>
                  <a:pt x="11075260" y="9008207"/>
                </a:cubicBezTo>
                <a:cubicBezTo>
                  <a:pt x="11075260" y="9011049"/>
                  <a:pt x="11075260" y="9012944"/>
                  <a:pt x="11074312" y="9015786"/>
                </a:cubicBezTo>
                <a:cubicBezTo>
                  <a:pt x="11060100" y="9022419"/>
                  <a:pt x="11044941" y="9029051"/>
                  <a:pt x="11057258" y="9054632"/>
                </a:cubicBezTo>
                <a:cubicBezTo>
                  <a:pt x="11058205" y="9055580"/>
                  <a:pt x="11072417" y="9053685"/>
                  <a:pt x="11072417" y="9050842"/>
                </a:cubicBezTo>
                <a:cubicBezTo>
                  <a:pt x="11074312" y="9039473"/>
                  <a:pt x="11074312" y="9028103"/>
                  <a:pt x="11074312" y="9015786"/>
                </a:cubicBezTo>
                <a:cubicBezTo>
                  <a:pt x="11076207" y="9013891"/>
                  <a:pt x="11079049" y="9012944"/>
                  <a:pt x="11080944" y="9011996"/>
                </a:cubicBezTo>
                <a:cubicBezTo>
                  <a:pt x="11080944" y="9010102"/>
                  <a:pt x="11079997" y="9009154"/>
                  <a:pt x="11079049" y="9007259"/>
                </a:cubicBezTo>
                <a:close/>
                <a:moveTo>
                  <a:pt x="4864662" y="8845243"/>
                </a:moveTo>
                <a:cubicBezTo>
                  <a:pt x="4863715" y="8847138"/>
                  <a:pt x="4862767" y="8848086"/>
                  <a:pt x="4862767" y="8849034"/>
                </a:cubicBezTo>
                <a:cubicBezTo>
                  <a:pt x="4863715" y="8849034"/>
                  <a:pt x="4864662" y="8849034"/>
                  <a:pt x="4865610" y="8849034"/>
                </a:cubicBezTo>
                <a:cubicBezTo>
                  <a:pt x="4857083" y="8861350"/>
                  <a:pt x="4849503" y="8872720"/>
                  <a:pt x="4840976" y="8885037"/>
                </a:cubicBezTo>
                <a:cubicBezTo>
                  <a:pt x="4829606" y="8901144"/>
                  <a:pt x="4794550" y="8921040"/>
                  <a:pt x="4825816" y="8935252"/>
                </a:cubicBezTo>
                <a:cubicBezTo>
                  <a:pt x="4837186" y="8940937"/>
                  <a:pt x="4850450" y="8945674"/>
                  <a:pt x="4862767" y="8949464"/>
                </a:cubicBezTo>
                <a:cubicBezTo>
                  <a:pt x="4876032" y="8953254"/>
                  <a:pt x="4889296" y="8956096"/>
                  <a:pt x="4902561" y="8958939"/>
                </a:cubicBezTo>
                <a:cubicBezTo>
                  <a:pt x="4929090" y="8964623"/>
                  <a:pt x="4956566" y="8968413"/>
                  <a:pt x="4983095" y="8973151"/>
                </a:cubicBezTo>
                <a:cubicBezTo>
                  <a:pt x="4987832" y="8974098"/>
                  <a:pt x="4995412" y="8965571"/>
                  <a:pt x="5002044" y="8961781"/>
                </a:cubicBezTo>
                <a:cubicBezTo>
                  <a:pt x="4998254" y="8955149"/>
                  <a:pt x="4996359" y="8943779"/>
                  <a:pt x="4991622" y="8941884"/>
                </a:cubicBezTo>
                <a:cubicBezTo>
                  <a:pt x="4966988" y="8933357"/>
                  <a:pt x="4950881" y="8908723"/>
                  <a:pt x="4932879" y="8886932"/>
                </a:cubicBezTo>
                <a:cubicBezTo>
                  <a:pt x="4915825" y="8865140"/>
                  <a:pt x="4895929" y="8847138"/>
                  <a:pt x="4865610" y="8849034"/>
                </a:cubicBezTo>
                <a:cubicBezTo>
                  <a:pt x="4866557" y="8848086"/>
                  <a:pt x="4867505" y="8846191"/>
                  <a:pt x="4868452" y="8845243"/>
                </a:cubicBezTo>
                <a:close/>
                <a:moveTo>
                  <a:pt x="4458202" y="8687965"/>
                </a:moveTo>
                <a:cubicBezTo>
                  <a:pt x="4456307" y="8686070"/>
                  <a:pt x="4445885" y="8694597"/>
                  <a:pt x="4440200" y="8698387"/>
                </a:cubicBezTo>
                <a:cubicBezTo>
                  <a:pt x="4443043" y="8705020"/>
                  <a:pt x="4444938" y="8718284"/>
                  <a:pt x="4447780" y="8718284"/>
                </a:cubicBezTo>
                <a:cubicBezTo>
                  <a:pt x="4470519" y="8716389"/>
                  <a:pt x="4475256" y="8704072"/>
                  <a:pt x="4458202" y="8687965"/>
                </a:cubicBezTo>
                <a:close/>
                <a:moveTo>
                  <a:pt x="4681448" y="8646514"/>
                </a:moveTo>
                <a:cubicBezTo>
                  <a:pt x="4689383" y="8642961"/>
                  <a:pt x="4698383" y="8643435"/>
                  <a:pt x="4708331" y="8648172"/>
                </a:cubicBezTo>
                <a:cubicBezTo>
                  <a:pt x="4727281" y="8656699"/>
                  <a:pt x="4739598" y="8668068"/>
                  <a:pt x="4731070" y="8698387"/>
                </a:cubicBezTo>
                <a:cubicBezTo>
                  <a:pt x="4721596" y="8730601"/>
                  <a:pt x="4692225" y="8748602"/>
                  <a:pt x="4669485" y="8730601"/>
                </a:cubicBezTo>
                <a:cubicBezTo>
                  <a:pt x="4653379" y="8717336"/>
                  <a:pt x="4648642" y="8696492"/>
                  <a:pt x="4660958" y="8669016"/>
                </a:cubicBezTo>
                <a:cubicBezTo>
                  <a:pt x="4666643" y="8657647"/>
                  <a:pt x="4673513" y="8650067"/>
                  <a:pt x="4681448" y="8646514"/>
                </a:cubicBezTo>
                <a:close/>
                <a:moveTo>
                  <a:pt x="4202152" y="8552834"/>
                </a:moveTo>
                <a:cubicBezTo>
                  <a:pt x="4198836" y="8549873"/>
                  <a:pt x="4194335" y="8550584"/>
                  <a:pt x="4189124" y="8555321"/>
                </a:cubicBezTo>
                <a:cubicBezTo>
                  <a:pt x="4185334" y="8558163"/>
                  <a:pt x="4184386" y="8564796"/>
                  <a:pt x="4182491" y="8569533"/>
                </a:cubicBezTo>
                <a:cubicBezTo>
                  <a:pt x="4185334" y="8573322"/>
                  <a:pt x="4188176" y="8580902"/>
                  <a:pt x="4191966" y="8580902"/>
                </a:cubicBezTo>
                <a:cubicBezTo>
                  <a:pt x="4196703" y="8580902"/>
                  <a:pt x="4208073" y="8574270"/>
                  <a:pt x="4208073" y="8572375"/>
                </a:cubicBezTo>
                <a:cubicBezTo>
                  <a:pt x="4207599" y="8562427"/>
                  <a:pt x="4205468" y="8555795"/>
                  <a:pt x="4202152" y="8552834"/>
                </a:cubicBezTo>
                <a:close/>
                <a:moveTo>
                  <a:pt x="12391399" y="8547149"/>
                </a:moveTo>
                <a:cubicBezTo>
                  <a:pt x="12386780" y="8549162"/>
                  <a:pt x="12384648" y="8556742"/>
                  <a:pt x="12385596" y="8569533"/>
                </a:cubicBezTo>
                <a:cubicBezTo>
                  <a:pt x="12386544" y="8572375"/>
                  <a:pt x="12398861" y="8575217"/>
                  <a:pt x="12405493" y="8578060"/>
                </a:cubicBezTo>
                <a:cubicBezTo>
                  <a:pt x="12408335" y="8571427"/>
                  <a:pt x="12414020" y="8560058"/>
                  <a:pt x="12412125" y="8558163"/>
                </a:cubicBezTo>
                <a:cubicBezTo>
                  <a:pt x="12403124" y="8548689"/>
                  <a:pt x="12396018" y="8545136"/>
                  <a:pt x="12391399" y="8547149"/>
                </a:cubicBezTo>
                <a:close/>
                <a:moveTo>
                  <a:pt x="9795242" y="8493736"/>
                </a:moveTo>
                <a:lnTo>
                  <a:pt x="9801874" y="8495631"/>
                </a:lnTo>
                <a:lnTo>
                  <a:pt x="9808507" y="8497526"/>
                </a:lnTo>
                <a:lnTo>
                  <a:pt x="9799979" y="8524054"/>
                </a:lnTo>
                <a:lnTo>
                  <a:pt x="9784820" y="8510790"/>
                </a:lnTo>
                <a:close/>
                <a:moveTo>
                  <a:pt x="9356568" y="8457732"/>
                </a:moveTo>
                <a:cubicBezTo>
                  <a:pt x="9371727" y="8454890"/>
                  <a:pt x="9388782" y="8457732"/>
                  <a:pt x="9404889" y="8468155"/>
                </a:cubicBezTo>
                <a:cubicBezTo>
                  <a:pt x="9415311" y="8475734"/>
                  <a:pt x="9425733" y="8514580"/>
                  <a:pt x="9420048" y="8526897"/>
                </a:cubicBezTo>
                <a:cubicBezTo>
                  <a:pt x="9410574" y="8544899"/>
                  <a:pt x="9391624" y="8556268"/>
                  <a:pt x="9371727" y="8559111"/>
                </a:cubicBezTo>
                <a:cubicBezTo>
                  <a:pt x="9350884" y="8561953"/>
                  <a:pt x="9328145" y="8557215"/>
                  <a:pt x="9312038" y="8543951"/>
                </a:cubicBezTo>
                <a:cubicBezTo>
                  <a:pt x="9310143" y="8542056"/>
                  <a:pt x="9308248" y="8539214"/>
                  <a:pt x="9307300" y="8535424"/>
                </a:cubicBezTo>
                <a:cubicBezTo>
                  <a:pt x="9306353" y="8531635"/>
                  <a:pt x="9305405" y="8526897"/>
                  <a:pt x="9304458" y="8524054"/>
                </a:cubicBezTo>
                <a:cubicBezTo>
                  <a:pt x="9307300" y="8509842"/>
                  <a:pt x="9305405" y="8488999"/>
                  <a:pt x="9312985" y="8481419"/>
                </a:cubicBezTo>
                <a:cubicBezTo>
                  <a:pt x="9326249" y="8468155"/>
                  <a:pt x="9341409" y="8459627"/>
                  <a:pt x="9356568" y="8457732"/>
                </a:cubicBezTo>
                <a:close/>
                <a:moveTo>
                  <a:pt x="10159186" y="8355525"/>
                </a:moveTo>
                <a:cubicBezTo>
                  <a:pt x="10171147" y="8358486"/>
                  <a:pt x="10181806" y="8367724"/>
                  <a:pt x="10188438" y="8382883"/>
                </a:cubicBezTo>
                <a:cubicBezTo>
                  <a:pt x="10194123" y="8396147"/>
                  <a:pt x="10193175" y="8415097"/>
                  <a:pt x="10190333" y="8427414"/>
                </a:cubicBezTo>
                <a:cubicBezTo>
                  <a:pt x="10189386" y="8432151"/>
                  <a:pt x="10167593" y="8433098"/>
                  <a:pt x="10159067" y="8427414"/>
                </a:cubicBezTo>
                <a:cubicBezTo>
                  <a:pt x="10141065" y="8416044"/>
                  <a:pt x="10124958" y="8398990"/>
                  <a:pt x="10107904" y="8384778"/>
                </a:cubicBezTo>
                <a:cubicBezTo>
                  <a:pt x="10113589" y="8377198"/>
                  <a:pt x="10117378" y="8370566"/>
                  <a:pt x="10122116" y="8365829"/>
                </a:cubicBezTo>
                <a:cubicBezTo>
                  <a:pt x="10133959" y="8355881"/>
                  <a:pt x="10147224" y="8352564"/>
                  <a:pt x="10159186" y="8355525"/>
                </a:cubicBezTo>
                <a:close/>
                <a:moveTo>
                  <a:pt x="10533313" y="8263503"/>
                </a:moveTo>
                <a:lnTo>
                  <a:pt x="10555104" y="8272978"/>
                </a:lnTo>
                <a:cubicBezTo>
                  <a:pt x="10553209" y="8277715"/>
                  <a:pt x="10551314" y="8287189"/>
                  <a:pt x="10546577" y="8288137"/>
                </a:cubicBezTo>
                <a:cubicBezTo>
                  <a:pt x="10542788" y="8289084"/>
                  <a:pt x="10536155" y="8281505"/>
                  <a:pt x="10531418" y="8277715"/>
                </a:cubicBezTo>
                <a:close/>
                <a:moveTo>
                  <a:pt x="11226854" y="8022849"/>
                </a:moveTo>
                <a:cubicBezTo>
                  <a:pt x="11246750" y="8019058"/>
                  <a:pt x="11250540" y="8029481"/>
                  <a:pt x="11248645" y="8050325"/>
                </a:cubicBezTo>
                <a:cubicBezTo>
                  <a:pt x="11244855" y="8081591"/>
                  <a:pt x="11247697" y="8114752"/>
                  <a:pt x="11246750" y="8146966"/>
                </a:cubicBezTo>
                <a:cubicBezTo>
                  <a:pt x="11246750" y="8154545"/>
                  <a:pt x="11242013" y="8162125"/>
                  <a:pt x="11240118" y="8169705"/>
                </a:cubicBezTo>
                <a:cubicBezTo>
                  <a:pt x="11228748" y="8158335"/>
                  <a:pt x="11216431" y="8148861"/>
                  <a:pt x="11206009" y="8136544"/>
                </a:cubicBezTo>
                <a:cubicBezTo>
                  <a:pt x="11201272" y="8130859"/>
                  <a:pt x="11199377" y="8121384"/>
                  <a:pt x="11191797" y="8098645"/>
                </a:cubicBezTo>
                <a:cubicBezTo>
                  <a:pt x="11191797" y="8089171"/>
                  <a:pt x="11188007" y="8063589"/>
                  <a:pt x="11193692" y="8042745"/>
                </a:cubicBezTo>
                <a:cubicBezTo>
                  <a:pt x="11196535" y="8031375"/>
                  <a:pt x="11214536" y="8024744"/>
                  <a:pt x="11226854" y="8022849"/>
                </a:cubicBezTo>
                <a:close/>
                <a:moveTo>
                  <a:pt x="11791539" y="7906311"/>
                </a:moveTo>
                <a:cubicBezTo>
                  <a:pt x="11813331" y="7907258"/>
                  <a:pt x="11818069" y="7918628"/>
                  <a:pt x="11801961" y="7934735"/>
                </a:cubicBezTo>
                <a:cubicBezTo>
                  <a:pt x="11800067" y="7936629"/>
                  <a:pt x="11789645" y="7929051"/>
                  <a:pt x="11783959" y="7925260"/>
                </a:cubicBezTo>
                <a:cubicBezTo>
                  <a:pt x="11786802" y="7918628"/>
                  <a:pt x="11788696" y="7906311"/>
                  <a:pt x="11791539" y="7906311"/>
                </a:cubicBezTo>
                <a:close/>
                <a:moveTo>
                  <a:pt x="3677066" y="7874971"/>
                </a:moveTo>
                <a:cubicBezTo>
                  <a:pt x="3683240" y="7877947"/>
                  <a:pt x="3683417" y="7888783"/>
                  <a:pt x="3675600" y="7895890"/>
                </a:cubicBezTo>
                <a:cubicBezTo>
                  <a:pt x="3668021" y="7902521"/>
                  <a:pt x="3656651" y="7901575"/>
                  <a:pt x="3647177" y="7901575"/>
                </a:cubicBezTo>
                <a:cubicBezTo>
                  <a:pt x="3646229" y="7903469"/>
                  <a:pt x="3645282" y="7905364"/>
                  <a:pt x="3643387" y="7906311"/>
                </a:cubicBezTo>
                <a:lnTo>
                  <a:pt x="3641492" y="7901575"/>
                </a:lnTo>
                <a:cubicBezTo>
                  <a:pt x="3643387" y="7901575"/>
                  <a:pt x="3644334" y="7901575"/>
                  <a:pt x="3646229" y="7901575"/>
                </a:cubicBezTo>
                <a:cubicBezTo>
                  <a:pt x="3653809" y="7891152"/>
                  <a:pt x="3660441" y="7877887"/>
                  <a:pt x="3668968" y="7875045"/>
                </a:cubicBezTo>
                <a:cubicBezTo>
                  <a:pt x="3672285" y="7873860"/>
                  <a:pt x="3675009" y="7873979"/>
                  <a:pt x="3677066" y="7874971"/>
                </a:cubicBezTo>
                <a:close/>
                <a:moveTo>
                  <a:pt x="3173447" y="7781246"/>
                </a:moveTo>
                <a:cubicBezTo>
                  <a:pt x="3171552" y="7780300"/>
                  <a:pt x="3158288" y="7796406"/>
                  <a:pt x="3150708" y="7803986"/>
                </a:cubicBezTo>
                <a:lnTo>
                  <a:pt x="3172499" y="7829567"/>
                </a:lnTo>
                <a:lnTo>
                  <a:pt x="3207555" y="7819145"/>
                </a:lnTo>
                <a:cubicBezTo>
                  <a:pt x="3197133" y="7806829"/>
                  <a:pt x="3186711" y="7792617"/>
                  <a:pt x="3173447" y="7781246"/>
                </a:cubicBezTo>
                <a:close/>
                <a:moveTo>
                  <a:pt x="4050794" y="7510273"/>
                </a:moveTo>
                <a:lnTo>
                  <a:pt x="4059322" y="7521642"/>
                </a:lnTo>
                <a:lnTo>
                  <a:pt x="4040372" y="7536802"/>
                </a:lnTo>
                <a:lnTo>
                  <a:pt x="4034688" y="7518801"/>
                </a:lnTo>
                <a:close/>
                <a:moveTo>
                  <a:pt x="3807297" y="7417423"/>
                </a:moveTo>
                <a:cubicBezTo>
                  <a:pt x="3809192" y="7417423"/>
                  <a:pt x="3811087" y="7428792"/>
                  <a:pt x="3811087" y="7435424"/>
                </a:cubicBezTo>
                <a:cubicBezTo>
                  <a:pt x="3811087" y="7437319"/>
                  <a:pt x="3805402" y="7441109"/>
                  <a:pt x="3802560" y="7444898"/>
                </a:cubicBezTo>
                <a:cubicBezTo>
                  <a:pt x="3798770" y="7443004"/>
                  <a:pt x="3793085" y="7443950"/>
                  <a:pt x="3791191" y="7440161"/>
                </a:cubicBezTo>
                <a:cubicBezTo>
                  <a:pt x="3785506" y="7428792"/>
                  <a:pt x="3791191" y="7419318"/>
                  <a:pt x="3807297" y="7417423"/>
                </a:cubicBezTo>
                <a:close/>
                <a:moveTo>
                  <a:pt x="3934257" y="7411500"/>
                </a:moveTo>
                <a:cubicBezTo>
                  <a:pt x="3942784" y="7410079"/>
                  <a:pt x="3949890" y="7410316"/>
                  <a:pt x="3954154" y="7412685"/>
                </a:cubicBezTo>
                <a:cubicBezTo>
                  <a:pt x="3982577" y="7428792"/>
                  <a:pt x="3995842" y="7485640"/>
                  <a:pt x="3982577" y="7532065"/>
                </a:cubicBezTo>
                <a:cubicBezTo>
                  <a:pt x="3980683" y="7538696"/>
                  <a:pt x="3974050" y="7545329"/>
                  <a:pt x="3969313" y="7551962"/>
                </a:cubicBezTo>
                <a:cubicBezTo>
                  <a:pt x="3969313" y="7551962"/>
                  <a:pt x="3967418" y="7551014"/>
                  <a:pt x="3964576" y="7549120"/>
                </a:cubicBezTo>
                <a:cubicBezTo>
                  <a:pt x="3961733" y="7547225"/>
                  <a:pt x="3956996" y="7543434"/>
                  <a:pt x="3952259" y="7539645"/>
                </a:cubicBezTo>
                <a:cubicBezTo>
                  <a:pt x="3941837" y="7532065"/>
                  <a:pt x="3927625" y="7521642"/>
                  <a:pt x="3914360" y="7511221"/>
                </a:cubicBezTo>
                <a:cubicBezTo>
                  <a:pt x="3901096" y="7500798"/>
                  <a:pt x="3886884" y="7490377"/>
                  <a:pt x="3876462" y="7482797"/>
                </a:cubicBezTo>
                <a:cubicBezTo>
                  <a:pt x="3871725" y="7479006"/>
                  <a:pt x="3866987" y="7475217"/>
                  <a:pt x="3864145" y="7472374"/>
                </a:cubicBezTo>
                <a:cubicBezTo>
                  <a:pt x="3861302" y="7469533"/>
                  <a:pt x="3859408" y="7468585"/>
                  <a:pt x="3859408" y="7468585"/>
                </a:cubicBezTo>
                <a:cubicBezTo>
                  <a:pt x="3860355" y="7462900"/>
                  <a:pt x="3861302" y="7456268"/>
                  <a:pt x="3863197" y="7450584"/>
                </a:cubicBezTo>
                <a:cubicBezTo>
                  <a:pt x="3867935" y="7440161"/>
                  <a:pt x="3885937" y="7427844"/>
                  <a:pt x="3905833" y="7420264"/>
                </a:cubicBezTo>
                <a:cubicBezTo>
                  <a:pt x="3915782" y="7416001"/>
                  <a:pt x="3925730" y="7412922"/>
                  <a:pt x="3934257" y="7411500"/>
                </a:cubicBezTo>
                <a:close/>
                <a:moveTo>
                  <a:pt x="3222715" y="7393736"/>
                </a:moveTo>
                <a:cubicBezTo>
                  <a:pt x="3221767" y="7396577"/>
                  <a:pt x="3220820" y="7399420"/>
                  <a:pt x="3218925" y="7402262"/>
                </a:cubicBezTo>
                <a:lnTo>
                  <a:pt x="3224610" y="7401315"/>
                </a:lnTo>
                <a:lnTo>
                  <a:pt x="3227452" y="7397525"/>
                </a:lnTo>
                <a:cubicBezTo>
                  <a:pt x="3225557" y="7395631"/>
                  <a:pt x="3224610" y="7394683"/>
                  <a:pt x="3222715" y="7393736"/>
                </a:cubicBezTo>
                <a:close/>
                <a:moveTo>
                  <a:pt x="3581802" y="7319834"/>
                </a:moveTo>
                <a:cubicBezTo>
                  <a:pt x="3587487" y="7318886"/>
                  <a:pt x="3595066" y="7321728"/>
                  <a:pt x="3598856" y="7326466"/>
                </a:cubicBezTo>
                <a:cubicBezTo>
                  <a:pt x="3612121" y="7339731"/>
                  <a:pt x="3623490" y="7354889"/>
                  <a:pt x="3635807" y="7369101"/>
                </a:cubicBezTo>
                <a:cubicBezTo>
                  <a:pt x="3618753" y="7370996"/>
                  <a:pt x="3599804" y="7373839"/>
                  <a:pt x="3590329" y="7375734"/>
                </a:cubicBezTo>
                <a:cubicBezTo>
                  <a:pt x="3576117" y="7369101"/>
                  <a:pt x="3568538" y="7368155"/>
                  <a:pt x="3564748" y="7363416"/>
                </a:cubicBezTo>
                <a:cubicBezTo>
                  <a:pt x="3557168" y="7353943"/>
                  <a:pt x="3550536" y="7341626"/>
                  <a:pt x="3543904" y="7330255"/>
                </a:cubicBezTo>
                <a:cubicBezTo>
                  <a:pt x="3556221" y="7326466"/>
                  <a:pt x="3569485" y="7321728"/>
                  <a:pt x="3581802" y="7319834"/>
                </a:cubicBezTo>
                <a:close/>
                <a:moveTo>
                  <a:pt x="3015784" y="7311425"/>
                </a:moveTo>
                <a:cubicBezTo>
                  <a:pt x="3007997" y="7311070"/>
                  <a:pt x="2999825" y="7312017"/>
                  <a:pt x="2991535" y="7314149"/>
                </a:cubicBezTo>
                <a:cubicBezTo>
                  <a:pt x="2961216" y="7321728"/>
                  <a:pt x="2927107" y="7333098"/>
                  <a:pt x="2906263" y="7374787"/>
                </a:cubicBezTo>
                <a:cubicBezTo>
                  <a:pt x="2919528" y="7386156"/>
                  <a:pt x="2928055" y="7402262"/>
                  <a:pt x="2921423" y="7426897"/>
                </a:cubicBezTo>
                <a:cubicBezTo>
                  <a:pt x="2915738" y="7448688"/>
                  <a:pt x="2903421" y="7473322"/>
                  <a:pt x="2925212" y="7479954"/>
                </a:cubicBezTo>
                <a:cubicBezTo>
                  <a:pt x="2930897" y="7481849"/>
                  <a:pt x="2945109" y="7458162"/>
                  <a:pt x="2956479" y="7447741"/>
                </a:cubicBezTo>
                <a:cubicBezTo>
                  <a:pt x="3001957" y="7403211"/>
                  <a:pt x="3020906" y="7412685"/>
                  <a:pt x="3021853" y="7480902"/>
                </a:cubicBezTo>
                <a:cubicBezTo>
                  <a:pt x="3022801" y="7549120"/>
                  <a:pt x="3041750" y="7563332"/>
                  <a:pt x="3086281" y="7520696"/>
                </a:cubicBezTo>
                <a:cubicBezTo>
                  <a:pt x="3109967" y="7498903"/>
                  <a:pt x="3125126" y="7476165"/>
                  <a:pt x="3155445" y="7479006"/>
                </a:cubicBezTo>
                <a:cubicBezTo>
                  <a:pt x="3196186" y="7482797"/>
                  <a:pt x="3205660" y="7437319"/>
                  <a:pt x="3219872" y="7402262"/>
                </a:cubicBezTo>
                <a:cubicBezTo>
                  <a:pt x="3158288" y="7416474"/>
                  <a:pt x="3094808" y="7434476"/>
                  <a:pt x="3068279" y="7352995"/>
                </a:cubicBezTo>
                <a:cubicBezTo>
                  <a:pt x="3059042" y="7325281"/>
                  <a:pt x="3039145" y="7312491"/>
                  <a:pt x="3015784" y="7311425"/>
                </a:cubicBezTo>
                <a:close/>
                <a:moveTo>
                  <a:pt x="13887319" y="7271513"/>
                </a:moveTo>
                <a:cubicBezTo>
                  <a:pt x="13907217" y="7304674"/>
                  <a:pt x="13896794" y="7327414"/>
                  <a:pt x="13870266" y="7342573"/>
                </a:cubicBezTo>
                <a:cubicBezTo>
                  <a:pt x="13852264" y="7352047"/>
                  <a:pt x="13832367" y="7358679"/>
                  <a:pt x="13813418" y="7365312"/>
                </a:cubicBezTo>
                <a:cubicBezTo>
                  <a:pt x="13811523" y="7366259"/>
                  <a:pt x="13802996" y="7358679"/>
                  <a:pt x="13802996" y="7355838"/>
                </a:cubicBezTo>
                <a:cubicBezTo>
                  <a:pt x="13802996" y="7348258"/>
                  <a:pt x="13802996" y="7337835"/>
                  <a:pt x="13807734" y="7334046"/>
                </a:cubicBezTo>
                <a:cubicBezTo>
                  <a:pt x="13834262" y="7313202"/>
                  <a:pt x="13860791" y="7292358"/>
                  <a:pt x="13887319" y="7271513"/>
                </a:cubicBezTo>
                <a:close/>
                <a:moveTo>
                  <a:pt x="13888268" y="7265829"/>
                </a:moveTo>
                <a:cubicBezTo>
                  <a:pt x="13889215" y="7266777"/>
                  <a:pt x="13889215" y="7267723"/>
                  <a:pt x="13890162" y="7269618"/>
                </a:cubicBezTo>
                <a:lnTo>
                  <a:pt x="13887319" y="7271513"/>
                </a:lnTo>
                <a:cubicBezTo>
                  <a:pt x="13886372" y="7270566"/>
                  <a:pt x="13886372" y="7269618"/>
                  <a:pt x="13885425" y="7267723"/>
                </a:cubicBezTo>
                <a:close/>
                <a:moveTo>
                  <a:pt x="13903427" y="7196664"/>
                </a:moveTo>
                <a:cubicBezTo>
                  <a:pt x="13907217" y="7194769"/>
                  <a:pt x="13912901" y="7195717"/>
                  <a:pt x="13919533" y="7198559"/>
                </a:cubicBezTo>
                <a:cubicBezTo>
                  <a:pt x="13926166" y="7200455"/>
                  <a:pt x="13932798" y="7203296"/>
                  <a:pt x="13938482" y="7205192"/>
                </a:cubicBezTo>
                <a:cubicBezTo>
                  <a:pt x="13937535" y="7208981"/>
                  <a:pt x="13937535" y="7213718"/>
                  <a:pt x="13937535" y="7217508"/>
                </a:cubicBezTo>
                <a:cubicBezTo>
                  <a:pt x="13937535" y="7221298"/>
                  <a:pt x="13936588" y="7225087"/>
                  <a:pt x="13934692" y="7226982"/>
                </a:cubicBezTo>
                <a:cubicBezTo>
                  <a:pt x="13920480" y="7241194"/>
                  <a:pt x="13904374" y="7253511"/>
                  <a:pt x="13888268" y="7265829"/>
                </a:cubicBezTo>
                <a:cubicBezTo>
                  <a:pt x="13864581" y="7231720"/>
                  <a:pt x="13875950" y="7209929"/>
                  <a:pt x="13903427" y="7196664"/>
                </a:cubicBezTo>
                <a:close/>
                <a:moveTo>
                  <a:pt x="13985855" y="7142658"/>
                </a:moveTo>
                <a:cubicBezTo>
                  <a:pt x="14010489" y="7139816"/>
                  <a:pt x="14016175" y="7150239"/>
                  <a:pt x="14004805" y="7169188"/>
                </a:cubicBezTo>
                <a:cubicBezTo>
                  <a:pt x="13997226" y="7167294"/>
                  <a:pt x="13989645" y="7166345"/>
                  <a:pt x="13982065" y="7164451"/>
                </a:cubicBezTo>
                <a:cubicBezTo>
                  <a:pt x="13983014" y="7160660"/>
                  <a:pt x="13983014" y="7154976"/>
                  <a:pt x="13983014" y="7151187"/>
                </a:cubicBezTo>
                <a:cubicBezTo>
                  <a:pt x="13983014" y="7146448"/>
                  <a:pt x="13983961" y="7142658"/>
                  <a:pt x="13985855" y="7142658"/>
                </a:cubicBezTo>
                <a:close/>
                <a:moveTo>
                  <a:pt x="2408847" y="7088654"/>
                </a:moveTo>
                <a:cubicBezTo>
                  <a:pt x="2399372" y="7084863"/>
                  <a:pt x="2384213" y="7094339"/>
                  <a:pt x="2371896" y="7097180"/>
                </a:cubicBezTo>
                <a:cubicBezTo>
                  <a:pt x="2373791" y="7104760"/>
                  <a:pt x="2373791" y="7113287"/>
                  <a:pt x="2376633" y="7118972"/>
                </a:cubicBezTo>
                <a:cubicBezTo>
                  <a:pt x="2398425" y="7161608"/>
                  <a:pt x="2414532" y="7193821"/>
                  <a:pt x="2429691" y="7218456"/>
                </a:cubicBezTo>
                <a:cubicBezTo>
                  <a:pt x="2445798" y="7243089"/>
                  <a:pt x="2459062" y="7261092"/>
                  <a:pt x="2475169" y="7276250"/>
                </a:cubicBezTo>
                <a:cubicBezTo>
                  <a:pt x="2507383" y="7306570"/>
                  <a:pt x="2548123" y="7325519"/>
                  <a:pt x="2628658" y="7361522"/>
                </a:cubicBezTo>
                <a:cubicBezTo>
                  <a:pt x="2662766" y="7377628"/>
                  <a:pt x="2696875" y="7394683"/>
                  <a:pt x="2731931" y="7407000"/>
                </a:cubicBezTo>
                <a:cubicBezTo>
                  <a:pt x="2738563" y="7409843"/>
                  <a:pt x="2751827" y="7395631"/>
                  <a:pt x="2761302" y="7387103"/>
                </a:cubicBezTo>
                <a:cubicBezTo>
                  <a:pt x="2762249" y="7386156"/>
                  <a:pt x="2760354" y="7370050"/>
                  <a:pt x="2755617" y="7367207"/>
                </a:cubicBezTo>
                <a:cubicBezTo>
                  <a:pt x="2725298" y="7346363"/>
                  <a:pt x="2693085" y="7328361"/>
                  <a:pt x="2662766" y="7307516"/>
                </a:cubicBezTo>
                <a:cubicBezTo>
                  <a:pt x="2658976" y="7305622"/>
                  <a:pt x="2659924" y="7295201"/>
                  <a:pt x="2658976" y="7288567"/>
                </a:cubicBezTo>
                <a:cubicBezTo>
                  <a:pt x="2665608" y="7285725"/>
                  <a:pt x="2674136" y="7278146"/>
                  <a:pt x="2678873" y="7280041"/>
                </a:cubicBezTo>
                <a:cubicBezTo>
                  <a:pt x="2742353" y="7301831"/>
                  <a:pt x="2810570" y="7310359"/>
                  <a:pt x="2838994" y="7397525"/>
                </a:cubicBezTo>
                <a:cubicBezTo>
                  <a:pt x="2847521" y="7423107"/>
                  <a:pt x="2882577" y="7411737"/>
                  <a:pt x="2901526" y="7372891"/>
                </a:cubicBezTo>
                <a:cubicBezTo>
                  <a:pt x="2901526" y="7374787"/>
                  <a:pt x="2902473" y="7375734"/>
                  <a:pt x="2903421" y="7377628"/>
                </a:cubicBezTo>
                <a:cubicBezTo>
                  <a:pt x="2904368" y="7376682"/>
                  <a:pt x="2904368" y="7375734"/>
                  <a:pt x="2905316" y="7374787"/>
                </a:cubicBezTo>
                <a:cubicBezTo>
                  <a:pt x="2904368" y="7373839"/>
                  <a:pt x="2903421" y="7371944"/>
                  <a:pt x="2902473" y="7370996"/>
                </a:cubicBezTo>
                <a:cubicBezTo>
                  <a:pt x="2902473" y="7371944"/>
                  <a:pt x="2901526" y="7371944"/>
                  <a:pt x="2901526" y="7372891"/>
                </a:cubicBezTo>
                <a:cubicBezTo>
                  <a:pt x="2892999" y="7355838"/>
                  <a:pt x="2885419" y="7337835"/>
                  <a:pt x="2874997" y="7324571"/>
                </a:cubicBezTo>
                <a:cubicBezTo>
                  <a:pt x="2850363" y="7295201"/>
                  <a:pt x="2707297" y="7218456"/>
                  <a:pt x="2664661" y="7198559"/>
                </a:cubicBezTo>
                <a:cubicBezTo>
                  <a:pt x="2621078" y="7181505"/>
                  <a:pt x="2578442" y="7163502"/>
                  <a:pt x="2535806" y="7144553"/>
                </a:cubicBezTo>
                <a:lnTo>
                  <a:pt x="2472327" y="7117078"/>
                </a:lnTo>
                <a:cubicBezTo>
                  <a:pt x="2450535" y="7107603"/>
                  <a:pt x="2429691" y="7098129"/>
                  <a:pt x="2408847" y="7088654"/>
                </a:cubicBezTo>
                <a:close/>
                <a:moveTo>
                  <a:pt x="2302731" y="7041280"/>
                </a:moveTo>
                <a:cubicBezTo>
                  <a:pt x="2278097" y="7042228"/>
                  <a:pt x="2251569" y="7055492"/>
                  <a:pt x="2238304" y="7059282"/>
                </a:cubicBezTo>
                <a:cubicBezTo>
                  <a:pt x="2213670" y="7082022"/>
                  <a:pt x="2211775" y="7098129"/>
                  <a:pt x="2225040" y="7107603"/>
                </a:cubicBezTo>
                <a:cubicBezTo>
                  <a:pt x="2240199" y="7118972"/>
                  <a:pt x="2257253" y="7128446"/>
                  <a:pt x="2276203" y="7130341"/>
                </a:cubicBezTo>
                <a:cubicBezTo>
                  <a:pt x="2296099" y="7133184"/>
                  <a:pt x="2315996" y="7117078"/>
                  <a:pt x="2324523" y="7089602"/>
                </a:cubicBezTo>
                <a:cubicBezTo>
                  <a:pt x="2333998" y="7061178"/>
                  <a:pt x="2322628" y="7041280"/>
                  <a:pt x="2302731" y="7041280"/>
                </a:cubicBezTo>
                <a:close/>
                <a:moveTo>
                  <a:pt x="14138396" y="7034648"/>
                </a:moveTo>
                <a:cubicBezTo>
                  <a:pt x="14139345" y="7043175"/>
                  <a:pt x="14141239" y="7051702"/>
                  <a:pt x="14142186" y="7060230"/>
                </a:cubicBezTo>
                <a:cubicBezTo>
                  <a:pt x="14135554" y="7059282"/>
                  <a:pt x="14127027" y="7059282"/>
                  <a:pt x="14124184" y="7054545"/>
                </a:cubicBezTo>
                <a:cubicBezTo>
                  <a:pt x="14121343" y="7050755"/>
                  <a:pt x="14124184" y="7042228"/>
                  <a:pt x="14125133" y="7035595"/>
                </a:cubicBezTo>
                <a:close/>
                <a:moveTo>
                  <a:pt x="9632279" y="7024226"/>
                </a:moveTo>
                <a:cubicBezTo>
                  <a:pt x="9638911" y="7023279"/>
                  <a:pt x="9649334" y="7038438"/>
                  <a:pt x="9657860" y="7046965"/>
                </a:cubicBezTo>
                <a:cubicBezTo>
                  <a:pt x="9649334" y="7053598"/>
                  <a:pt x="9640806" y="7065915"/>
                  <a:pt x="9630384" y="7066861"/>
                </a:cubicBezTo>
                <a:cubicBezTo>
                  <a:pt x="9622804" y="7067810"/>
                  <a:pt x="9612382" y="7052650"/>
                  <a:pt x="9602908" y="7045070"/>
                </a:cubicBezTo>
                <a:cubicBezTo>
                  <a:pt x="9613330" y="7036543"/>
                  <a:pt x="9621857" y="7025174"/>
                  <a:pt x="9632279" y="7024226"/>
                </a:cubicBezTo>
                <a:close/>
                <a:moveTo>
                  <a:pt x="2481801" y="7010962"/>
                </a:moveTo>
                <a:cubicBezTo>
                  <a:pt x="2476117" y="7009067"/>
                  <a:pt x="2462852" y="7022331"/>
                  <a:pt x="2454325" y="7030858"/>
                </a:cubicBezTo>
                <a:cubicBezTo>
                  <a:pt x="2453378" y="7031805"/>
                  <a:pt x="2456220" y="7047912"/>
                  <a:pt x="2460010" y="7050755"/>
                </a:cubicBezTo>
                <a:cubicBezTo>
                  <a:pt x="2480854" y="7063073"/>
                  <a:pt x="2503593" y="7074442"/>
                  <a:pt x="2526332" y="7083916"/>
                </a:cubicBezTo>
                <a:cubicBezTo>
                  <a:pt x="2548123" y="7093391"/>
                  <a:pt x="2577495" y="7082968"/>
                  <a:pt x="2572757" y="7069704"/>
                </a:cubicBezTo>
                <a:cubicBezTo>
                  <a:pt x="2567073" y="7058336"/>
                  <a:pt x="2557598" y="7049807"/>
                  <a:pt x="2552861" y="7044123"/>
                </a:cubicBezTo>
                <a:cubicBezTo>
                  <a:pt x="2526332" y="7031805"/>
                  <a:pt x="2505488" y="7018541"/>
                  <a:pt x="2481801" y="7010962"/>
                </a:cubicBezTo>
                <a:close/>
                <a:moveTo>
                  <a:pt x="2157770" y="6973063"/>
                </a:moveTo>
                <a:cubicBezTo>
                  <a:pt x="2142611" y="6988222"/>
                  <a:pt x="2127451" y="7002434"/>
                  <a:pt x="2115134" y="7019488"/>
                </a:cubicBezTo>
                <a:cubicBezTo>
                  <a:pt x="2112292" y="7023279"/>
                  <a:pt x="2120819" y="7037490"/>
                  <a:pt x="2123662" y="7045070"/>
                </a:cubicBezTo>
                <a:cubicBezTo>
                  <a:pt x="2153033" y="7041280"/>
                  <a:pt x="2153980" y="7015699"/>
                  <a:pt x="2159665" y="6993907"/>
                </a:cubicBezTo>
                <a:cubicBezTo>
                  <a:pt x="2161560" y="6987275"/>
                  <a:pt x="2158718" y="6979695"/>
                  <a:pt x="2157770" y="6973063"/>
                </a:cubicBezTo>
                <a:close/>
                <a:moveTo>
                  <a:pt x="9835983" y="6919058"/>
                </a:moveTo>
                <a:cubicBezTo>
                  <a:pt x="9844510" y="6920953"/>
                  <a:pt x="9853985" y="6932322"/>
                  <a:pt x="9861564" y="6942744"/>
                </a:cubicBezTo>
                <a:cubicBezTo>
                  <a:pt x="9863459" y="6945587"/>
                  <a:pt x="9860617" y="6957904"/>
                  <a:pt x="9858722" y="6964536"/>
                </a:cubicBezTo>
                <a:cubicBezTo>
                  <a:pt x="9847352" y="7014751"/>
                  <a:pt x="9819876" y="7035595"/>
                  <a:pt x="9781030" y="7034648"/>
                </a:cubicBezTo>
                <a:cubicBezTo>
                  <a:pt x="9762081" y="7034648"/>
                  <a:pt x="9748817" y="7025174"/>
                  <a:pt x="9738394" y="6998644"/>
                </a:cubicBezTo>
                <a:cubicBezTo>
                  <a:pt x="9726078" y="6965483"/>
                  <a:pt x="9740289" y="6951271"/>
                  <a:pt x="9753554" y="6942744"/>
                </a:cubicBezTo>
                <a:cubicBezTo>
                  <a:pt x="9767766" y="6932322"/>
                  <a:pt x="9786715" y="6933270"/>
                  <a:pt x="9802822" y="6928533"/>
                </a:cubicBezTo>
                <a:lnTo>
                  <a:pt x="9802822" y="6926638"/>
                </a:lnTo>
                <a:cubicBezTo>
                  <a:pt x="9814191" y="6923795"/>
                  <a:pt x="9824614" y="6917163"/>
                  <a:pt x="9835983" y="6919058"/>
                </a:cubicBezTo>
                <a:close/>
                <a:moveTo>
                  <a:pt x="14347786" y="6916216"/>
                </a:moveTo>
                <a:lnTo>
                  <a:pt x="14347846" y="6916251"/>
                </a:lnTo>
                <a:lnTo>
                  <a:pt x="14347471" y="6916426"/>
                </a:lnTo>
                <a:close/>
                <a:moveTo>
                  <a:pt x="14336415" y="6916216"/>
                </a:moveTo>
                <a:lnTo>
                  <a:pt x="14336544" y="6916302"/>
                </a:lnTo>
                <a:lnTo>
                  <a:pt x="14335468" y="6917163"/>
                </a:lnTo>
                <a:lnTo>
                  <a:pt x="14335400" y="6917116"/>
                </a:lnTo>
                <a:close/>
                <a:moveTo>
                  <a:pt x="14340205" y="6913373"/>
                </a:moveTo>
                <a:cubicBezTo>
                  <a:pt x="14342100" y="6914321"/>
                  <a:pt x="14343996" y="6915268"/>
                  <a:pt x="14345890" y="6917163"/>
                </a:cubicBezTo>
                <a:lnTo>
                  <a:pt x="14347471" y="6916426"/>
                </a:lnTo>
                <a:lnTo>
                  <a:pt x="14342100" y="6920005"/>
                </a:lnTo>
                <a:lnTo>
                  <a:pt x="14336544" y="6916302"/>
                </a:lnTo>
                <a:close/>
                <a:moveTo>
                  <a:pt x="14365195" y="6908163"/>
                </a:moveTo>
                <a:cubicBezTo>
                  <a:pt x="14371946" y="6908163"/>
                  <a:pt x="14379052" y="6912426"/>
                  <a:pt x="14386631" y="6924743"/>
                </a:cubicBezTo>
                <a:cubicBezTo>
                  <a:pt x="14389473" y="6924743"/>
                  <a:pt x="14380947" y="6935165"/>
                  <a:pt x="14379051" y="6934217"/>
                </a:cubicBezTo>
                <a:lnTo>
                  <a:pt x="14347846" y="6916251"/>
                </a:lnTo>
                <a:close/>
                <a:moveTo>
                  <a:pt x="14301360" y="6899161"/>
                </a:moveTo>
                <a:cubicBezTo>
                  <a:pt x="14305624" y="6898214"/>
                  <a:pt x="14311071" y="6900583"/>
                  <a:pt x="14316993" y="6904255"/>
                </a:cubicBezTo>
                <a:lnTo>
                  <a:pt x="14335400" y="6917116"/>
                </a:lnTo>
                <a:lnTo>
                  <a:pt x="14313439" y="6936586"/>
                </a:lnTo>
                <a:cubicBezTo>
                  <a:pt x="14307044" y="6944403"/>
                  <a:pt x="14301833" y="6953167"/>
                  <a:pt x="14297570" y="6962641"/>
                </a:cubicBezTo>
                <a:cubicBezTo>
                  <a:pt x="14289042" y="6980643"/>
                  <a:pt x="14284305" y="7002434"/>
                  <a:pt x="14279568" y="7024226"/>
                </a:cubicBezTo>
                <a:cubicBezTo>
                  <a:pt x="14277673" y="7034648"/>
                  <a:pt x="14255881" y="7046017"/>
                  <a:pt x="14243565" y="7043175"/>
                </a:cubicBezTo>
                <a:cubicBezTo>
                  <a:pt x="14211351" y="7035595"/>
                  <a:pt x="14220826" y="7007172"/>
                  <a:pt x="14221773" y="6988222"/>
                </a:cubicBezTo>
                <a:cubicBezTo>
                  <a:pt x="14222720" y="6934217"/>
                  <a:pt x="14255881" y="6908636"/>
                  <a:pt x="14301360" y="6899161"/>
                </a:cubicBezTo>
                <a:close/>
                <a:moveTo>
                  <a:pt x="9909885" y="6862210"/>
                </a:moveTo>
                <a:cubicBezTo>
                  <a:pt x="9910832" y="6861263"/>
                  <a:pt x="9922202" y="6869790"/>
                  <a:pt x="9924097" y="6875475"/>
                </a:cubicBezTo>
                <a:cubicBezTo>
                  <a:pt x="9931676" y="6896319"/>
                  <a:pt x="9936414" y="6918110"/>
                  <a:pt x="9943046" y="6939902"/>
                </a:cubicBezTo>
                <a:cubicBezTo>
                  <a:pt x="9943993" y="6939902"/>
                  <a:pt x="9944940" y="6939902"/>
                  <a:pt x="9945888" y="6939902"/>
                </a:cubicBezTo>
                <a:cubicBezTo>
                  <a:pt x="9946836" y="6941797"/>
                  <a:pt x="9947783" y="6943692"/>
                  <a:pt x="9948731" y="6945587"/>
                </a:cubicBezTo>
                <a:cubicBezTo>
                  <a:pt x="9958205" y="6947482"/>
                  <a:pt x="9968627" y="6947482"/>
                  <a:pt x="9975259" y="6954114"/>
                </a:cubicBezTo>
                <a:cubicBezTo>
                  <a:pt x="9985682" y="6966431"/>
                  <a:pt x="9980944" y="6981590"/>
                  <a:pt x="9968627" y="6974958"/>
                </a:cubicBezTo>
                <a:cubicBezTo>
                  <a:pt x="9961047" y="6971168"/>
                  <a:pt x="9956310" y="6957904"/>
                  <a:pt x="9949678" y="6946534"/>
                </a:cubicBezTo>
                <a:cubicBezTo>
                  <a:pt x="9947783" y="6946534"/>
                  <a:pt x="9945888" y="6946534"/>
                  <a:pt x="9944940" y="6945587"/>
                </a:cubicBezTo>
                <a:cubicBezTo>
                  <a:pt x="9943993" y="6943692"/>
                  <a:pt x="9943993" y="6941797"/>
                  <a:pt x="9943046" y="6940849"/>
                </a:cubicBezTo>
                <a:cubicBezTo>
                  <a:pt x="9918412" y="6944640"/>
                  <a:pt x="9901358" y="6927585"/>
                  <a:pt x="9896620" y="6890634"/>
                </a:cubicBezTo>
                <a:cubicBezTo>
                  <a:pt x="9895673" y="6881160"/>
                  <a:pt x="9904200" y="6870737"/>
                  <a:pt x="9909885" y="6862210"/>
                </a:cubicBezTo>
                <a:close/>
                <a:moveTo>
                  <a:pt x="2130294" y="6850841"/>
                </a:moveTo>
                <a:cubicBezTo>
                  <a:pt x="2108502" y="6871685"/>
                  <a:pt x="2086711" y="6894424"/>
                  <a:pt x="2063972" y="6913373"/>
                </a:cubicBezTo>
                <a:cubicBezTo>
                  <a:pt x="2044075" y="6930428"/>
                  <a:pt x="2029863" y="6948429"/>
                  <a:pt x="2049760" y="6960746"/>
                </a:cubicBezTo>
                <a:cubicBezTo>
                  <a:pt x="2062077" y="6967378"/>
                  <a:pt x="2093343" y="6962641"/>
                  <a:pt x="2100923" y="6951271"/>
                </a:cubicBezTo>
                <a:cubicBezTo>
                  <a:pt x="2118924" y="6925690"/>
                  <a:pt x="2126504" y="6892529"/>
                  <a:pt x="2137873" y="6862210"/>
                </a:cubicBezTo>
                <a:cubicBezTo>
                  <a:pt x="2138821" y="6859368"/>
                  <a:pt x="2133136" y="6854631"/>
                  <a:pt x="2130294" y="6850841"/>
                </a:cubicBezTo>
                <a:close/>
                <a:moveTo>
                  <a:pt x="1984385" y="6822417"/>
                </a:moveTo>
                <a:lnTo>
                  <a:pt x="1966383" y="6830944"/>
                </a:lnTo>
                <a:cubicBezTo>
                  <a:pt x="1960698" y="6854631"/>
                  <a:pt x="1968278" y="6859368"/>
                  <a:pt x="1986280" y="6843261"/>
                </a:cubicBezTo>
                <a:cubicBezTo>
                  <a:pt x="1988175" y="6842313"/>
                  <a:pt x="1985332" y="6829997"/>
                  <a:pt x="1984385" y="6822417"/>
                </a:cubicBezTo>
                <a:close/>
                <a:moveTo>
                  <a:pt x="3140286" y="6811047"/>
                </a:moveTo>
                <a:cubicBezTo>
                  <a:pt x="3140286" y="6811047"/>
                  <a:pt x="3141233" y="6814837"/>
                  <a:pt x="3142181" y="6819575"/>
                </a:cubicBezTo>
                <a:cubicBezTo>
                  <a:pt x="3143128" y="6824312"/>
                  <a:pt x="3143128" y="6829049"/>
                  <a:pt x="3142181" y="6832839"/>
                </a:cubicBezTo>
                <a:cubicBezTo>
                  <a:pt x="3140286" y="6842313"/>
                  <a:pt x="3136496" y="6849894"/>
                  <a:pt x="3132706" y="6856525"/>
                </a:cubicBezTo>
                <a:cubicBezTo>
                  <a:pt x="3120389" y="6876422"/>
                  <a:pt x="3100492" y="6884949"/>
                  <a:pt x="3082491" y="6875475"/>
                </a:cubicBezTo>
                <a:lnTo>
                  <a:pt x="3068279" y="6844208"/>
                </a:lnTo>
                <a:cubicBezTo>
                  <a:pt x="3091965" y="6832839"/>
                  <a:pt x="3116599" y="6821470"/>
                  <a:pt x="3140286" y="6811047"/>
                </a:cubicBezTo>
                <a:close/>
                <a:moveTo>
                  <a:pt x="3035118" y="6757990"/>
                </a:moveTo>
                <a:lnTo>
                  <a:pt x="3041750" y="6769359"/>
                </a:lnTo>
                <a:lnTo>
                  <a:pt x="3022801" y="6782624"/>
                </a:lnTo>
                <a:lnTo>
                  <a:pt x="3019011" y="6764622"/>
                </a:lnTo>
                <a:close/>
                <a:moveTo>
                  <a:pt x="14666368" y="6720565"/>
                </a:moveTo>
                <a:cubicBezTo>
                  <a:pt x="14661868" y="6719855"/>
                  <a:pt x="14657604" y="6720091"/>
                  <a:pt x="14656657" y="6721986"/>
                </a:cubicBezTo>
                <a:cubicBezTo>
                  <a:pt x="14647183" y="6738093"/>
                  <a:pt x="14639602" y="6756095"/>
                  <a:pt x="14631075" y="6773149"/>
                </a:cubicBezTo>
                <a:cubicBezTo>
                  <a:pt x="14643393" y="6772202"/>
                  <a:pt x="14656657" y="6772202"/>
                  <a:pt x="14668973" y="6772202"/>
                </a:cubicBezTo>
                <a:cubicBezTo>
                  <a:pt x="14680344" y="6758937"/>
                  <a:pt x="14698346" y="6747567"/>
                  <a:pt x="14677501" y="6724829"/>
                </a:cubicBezTo>
                <a:cubicBezTo>
                  <a:pt x="14675606" y="6722934"/>
                  <a:pt x="14670869" y="6721276"/>
                  <a:pt x="14666368" y="6720565"/>
                </a:cubicBezTo>
                <a:close/>
                <a:moveTo>
                  <a:pt x="14442294" y="6714407"/>
                </a:moveTo>
                <a:cubicBezTo>
                  <a:pt x="14447505" y="6715117"/>
                  <a:pt x="14452953" y="6719618"/>
                  <a:pt x="14454848" y="6727671"/>
                </a:cubicBezTo>
                <a:cubicBezTo>
                  <a:pt x="14457691" y="6737146"/>
                  <a:pt x="14449163" y="6747567"/>
                  <a:pt x="14443479" y="6757990"/>
                </a:cubicBezTo>
                <a:cubicBezTo>
                  <a:pt x="14444426" y="6759885"/>
                  <a:pt x="14445373" y="6761779"/>
                  <a:pt x="14446320" y="6762727"/>
                </a:cubicBezTo>
                <a:lnTo>
                  <a:pt x="14443479" y="6765569"/>
                </a:lnTo>
                <a:cubicBezTo>
                  <a:pt x="14466218" y="6798731"/>
                  <a:pt x="14455795" y="6819575"/>
                  <a:pt x="14431161" y="6835682"/>
                </a:cubicBezTo>
                <a:cubicBezTo>
                  <a:pt x="14426424" y="6838524"/>
                  <a:pt x="14412212" y="6839471"/>
                  <a:pt x="14411265" y="6837576"/>
                </a:cubicBezTo>
                <a:cubicBezTo>
                  <a:pt x="14405580" y="6828102"/>
                  <a:pt x="14398000" y="6811047"/>
                  <a:pt x="14400843" y="6807258"/>
                </a:cubicBezTo>
                <a:cubicBezTo>
                  <a:pt x="14412212" y="6792098"/>
                  <a:pt x="14428320" y="6780729"/>
                  <a:pt x="14442532" y="6767464"/>
                </a:cubicBezTo>
                <a:cubicBezTo>
                  <a:pt x="14441583" y="6766517"/>
                  <a:pt x="14441583" y="6765569"/>
                  <a:pt x="14440636" y="6763674"/>
                </a:cubicBezTo>
                <a:cubicBezTo>
                  <a:pt x="14441583" y="6761779"/>
                  <a:pt x="14442532" y="6760832"/>
                  <a:pt x="14443479" y="6758937"/>
                </a:cubicBezTo>
                <a:cubicBezTo>
                  <a:pt x="14437794" y="6746620"/>
                  <a:pt x="14429267" y="6733356"/>
                  <a:pt x="14431161" y="6723881"/>
                </a:cubicBezTo>
                <a:cubicBezTo>
                  <a:pt x="14432109" y="6716775"/>
                  <a:pt x="14437083" y="6713696"/>
                  <a:pt x="14442294" y="6714407"/>
                </a:cubicBezTo>
                <a:close/>
                <a:moveTo>
                  <a:pt x="14654762" y="6620608"/>
                </a:moveTo>
                <a:lnTo>
                  <a:pt x="14628233" y="6621555"/>
                </a:lnTo>
                <a:lnTo>
                  <a:pt x="14632971" y="6637662"/>
                </a:lnTo>
                <a:cubicBezTo>
                  <a:pt x="14639602" y="6638610"/>
                  <a:pt x="14650024" y="6643347"/>
                  <a:pt x="14653814" y="6640505"/>
                </a:cubicBezTo>
                <a:cubicBezTo>
                  <a:pt x="14657604" y="6637662"/>
                  <a:pt x="14654762" y="6627241"/>
                  <a:pt x="14654762" y="6620608"/>
                </a:cubicBezTo>
                <a:close/>
                <a:moveTo>
                  <a:pt x="10809971" y="6615871"/>
                </a:moveTo>
                <a:cubicBezTo>
                  <a:pt x="10814709" y="6619660"/>
                  <a:pt x="10820393" y="6623450"/>
                  <a:pt x="10826078" y="6626293"/>
                </a:cubicBezTo>
                <a:cubicBezTo>
                  <a:pt x="10830815" y="6630083"/>
                  <a:pt x="10835552" y="6633872"/>
                  <a:pt x="10838395" y="6638610"/>
                </a:cubicBezTo>
                <a:cubicBezTo>
                  <a:pt x="10844080" y="6651874"/>
                  <a:pt x="10842185" y="6667981"/>
                  <a:pt x="10844080" y="6683140"/>
                </a:cubicBezTo>
                <a:cubicBezTo>
                  <a:pt x="10834605" y="6677456"/>
                  <a:pt x="10825130" y="6668928"/>
                  <a:pt x="10815656" y="6661349"/>
                </a:cubicBezTo>
                <a:cubicBezTo>
                  <a:pt x="10813761" y="6648084"/>
                  <a:pt x="10812814" y="6634820"/>
                  <a:pt x="10810919" y="6621555"/>
                </a:cubicBezTo>
                <a:close/>
                <a:moveTo>
                  <a:pt x="3122284" y="6609239"/>
                </a:moveTo>
                <a:lnTo>
                  <a:pt x="3124179" y="6610186"/>
                </a:lnTo>
                <a:cubicBezTo>
                  <a:pt x="3124179" y="6611134"/>
                  <a:pt x="3124179" y="6611134"/>
                  <a:pt x="3123232" y="6612081"/>
                </a:cubicBezTo>
                <a:cubicBezTo>
                  <a:pt x="3138391" y="6619660"/>
                  <a:pt x="3153550" y="6625345"/>
                  <a:pt x="3167762" y="6634820"/>
                </a:cubicBezTo>
                <a:cubicBezTo>
                  <a:pt x="3172499" y="6637662"/>
                  <a:pt x="3173447" y="6654717"/>
                  <a:pt x="3172499" y="6655664"/>
                </a:cubicBezTo>
                <a:cubicBezTo>
                  <a:pt x="3163025" y="6664191"/>
                  <a:pt x="3151655" y="6675561"/>
                  <a:pt x="3144076" y="6674614"/>
                </a:cubicBezTo>
                <a:cubicBezTo>
                  <a:pt x="3117547" y="6670823"/>
                  <a:pt x="3108072" y="6650927"/>
                  <a:pt x="3124179" y="6613029"/>
                </a:cubicBezTo>
                <a:lnTo>
                  <a:pt x="3122284" y="6612081"/>
                </a:lnTo>
                <a:close/>
                <a:moveTo>
                  <a:pt x="14860361" y="6476594"/>
                </a:moveTo>
                <a:cubicBezTo>
                  <a:pt x="14860361" y="6483227"/>
                  <a:pt x="14859414" y="6490806"/>
                  <a:pt x="14859414" y="6498386"/>
                </a:cubicBezTo>
                <a:cubicBezTo>
                  <a:pt x="14866993" y="6499333"/>
                  <a:pt x="14877415" y="6503123"/>
                  <a:pt x="14882152" y="6500281"/>
                </a:cubicBezTo>
                <a:cubicBezTo>
                  <a:pt x="14886889" y="6497438"/>
                  <a:pt x="14884048" y="6486069"/>
                  <a:pt x="14884048" y="6478489"/>
                </a:cubicBezTo>
                <a:cubicBezTo>
                  <a:pt x="14876467" y="6478489"/>
                  <a:pt x="14868888" y="6477541"/>
                  <a:pt x="14860361" y="6476594"/>
                </a:cubicBezTo>
                <a:close/>
                <a:moveTo>
                  <a:pt x="15012902" y="6430168"/>
                </a:moveTo>
                <a:cubicBezTo>
                  <a:pt x="14999637" y="6432063"/>
                  <a:pt x="14981635" y="6430168"/>
                  <a:pt x="14973109" y="6437749"/>
                </a:cubicBezTo>
                <a:cubicBezTo>
                  <a:pt x="14964582" y="6445328"/>
                  <a:pt x="14964582" y="6463330"/>
                  <a:pt x="14959844" y="6475647"/>
                </a:cubicBezTo>
                <a:cubicBezTo>
                  <a:pt x="14973109" y="6473752"/>
                  <a:pt x="14990163" y="6476594"/>
                  <a:pt x="14998690" y="6469015"/>
                </a:cubicBezTo>
                <a:cubicBezTo>
                  <a:pt x="15008164" y="6460487"/>
                  <a:pt x="15009112" y="6443433"/>
                  <a:pt x="15012902" y="6430168"/>
                </a:cubicBezTo>
                <a:close/>
                <a:moveTo>
                  <a:pt x="2574652" y="6368584"/>
                </a:moveTo>
                <a:lnTo>
                  <a:pt x="2587917" y="6386586"/>
                </a:lnTo>
                <a:cubicBezTo>
                  <a:pt x="2583179" y="6388481"/>
                  <a:pt x="2577495" y="6393218"/>
                  <a:pt x="2572757" y="6393218"/>
                </a:cubicBezTo>
                <a:cubicBezTo>
                  <a:pt x="2569915" y="6393218"/>
                  <a:pt x="2568968" y="6386586"/>
                  <a:pt x="2567073" y="6381848"/>
                </a:cubicBezTo>
                <a:close/>
                <a:moveTo>
                  <a:pt x="2726246" y="6319316"/>
                </a:moveTo>
                <a:cubicBezTo>
                  <a:pt x="2727193" y="6326896"/>
                  <a:pt x="2730983" y="6334475"/>
                  <a:pt x="2729088" y="6341108"/>
                </a:cubicBezTo>
                <a:cubicBezTo>
                  <a:pt x="2714876" y="6384690"/>
                  <a:pt x="2710139" y="6420694"/>
                  <a:pt x="2747090" y="6433011"/>
                </a:cubicBezTo>
                <a:cubicBezTo>
                  <a:pt x="2769829" y="6440591"/>
                  <a:pt x="2787831" y="6462382"/>
                  <a:pt x="2811517" y="6460487"/>
                </a:cubicBezTo>
                <a:cubicBezTo>
                  <a:pt x="2841836" y="6458592"/>
                  <a:pt x="2874997" y="6438696"/>
                  <a:pt x="2903421" y="6454803"/>
                </a:cubicBezTo>
                <a:cubicBezTo>
                  <a:pt x="2975428" y="6495543"/>
                  <a:pt x="3051225" y="6529652"/>
                  <a:pt x="3124179" y="6569445"/>
                </a:cubicBezTo>
                <a:cubicBezTo>
                  <a:pt x="3128916" y="6572287"/>
                  <a:pt x="3123232" y="6595027"/>
                  <a:pt x="3122284" y="6609239"/>
                </a:cubicBezTo>
                <a:cubicBezTo>
                  <a:pt x="3106177" y="6602606"/>
                  <a:pt x="3090070" y="6595974"/>
                  <a:pt x="3075858" y="6587447"/>
                </a:cubicBezTo>
                <a:cubicBezTo>
                  <a:pt x="3034170" y="6561866"/>
                  <a:pt x="2973533" y="6623450"/>
                  <a:pt x="2930897" y="6583657"/>
                </a:cubicBezTo>
                <a:cubicBezTo>
                  <a:pt x="2900578" y="6554286"/>
                  <a:pt x="2856995" y="6543864"/>
                  <a:pt x="2819097" y="6526809"/>
                </a:cubicBezTo>
                <a:cubicBezTo>
                  <a:pt x="2775514" y="6506913"/>
                  <a:pt x="2731931" y="6487016"/>
                  <a:pt x="2690242" y="6465225"/>
                </a:cubicBezTo>
                <a:cubicBezTo>
                  <a:pt x="2649502" y="6443433"/>
                  <a:pt x="2658029" y="6386586"/>
                  <a:pt x="2708244" y="6330685"/>
                </a:cubicBezTo>
                <a:cubicBezTo>
                  <a:pt x="2712981" y="6325001"/>
                  <a:pt x="2720561" y="6323106"/>
                  <a:pt x="2726246" y="6319316"/>
                </a:cubicBezTo>
                <a:close/>
                <a:moveTo>
                  <a:pt x="14723927" y="6298472"/>
                </a:moveTo>
                <a:lnTo>
                  <a:pt x="14722979" y="6301314"/>
                </a:lnTo>
                <a:cubicBezTo>
                  <a:pt x="14723927" y="6303209"/>
                  <a:pt x="14724874" y="6306051"/>
                  <a:pt x="14725821" y="6307946"/>
                </a:cubicBezTo>
                <a:cubicBezTo>
                  <a:pt x="14716346" y="6318368"/>
                  <a:pt x="14708767" y="6329738"/>
                  <a:pt x="14728664" y="6347740"/>
                </a:cubicBezTo>
                <a:cubicBezTo>
                  <a:pt x="14729611" y="6348687"/>
                  <a:pt x="14740033" y="6342055"/>
                  <a:pt x="14739086" y="6340160"/>
                </a:cubicBezTo>
                <a:cubicBezTo>
                  <a:pt x="14735296" y="6328791"/>
                  <a:pt x="14730558" y="6318368"/>
                  <a:pt x="14725821" y="6307946"/>
                </a:cubicBezTo>
                <a:lnTo>
                  <a:pt x="14730558" y="6302261"/>
                </a:lnTo>
                <a:cubicBezTo>
                  <a:pt x="14728664" y="6301314"/>
                  <a:pt x="14725821" y="6300367"/>
                  <a:pt x="14723927" y="6298472"/>
                </a:cubicBezTo>
                <a:close/>
                <a:moveTo>
                  <a:pt x="14946461" y="6252876"/>
                </a:moveTo>
                <a:cubicBezTo>
                  <a:pt x="14942079" y="6252284"/>
                  <a:pt x="14938052" y="6252520"/>
                  <a:pt x="14937105" y="6253941"/>
                </a:cubicBezTo>
                <a:cubicBezTo>
                  <a:pt x="14928578" y="6270048"/>
                  <a:pt x="14921946" y="6288049"/>
                  <a:pt x="14915313" y="6306051"/>
                </a:cubicBezTo>
                <a:cubicBezTo>
                  <a:pt x="14928578" y="6304156"/>
                  <a:pt x="14940895" y="6303209"/>
                  <a:pt x="14954160" y="6302261"/>
                </a:cubicBezTo>
                <a:cubicBezTo>
                  <a:pt x="14965529" y="6288997"/>
                  <a:pt x="14980688" y="6276680"/>
                  <a:pt x="14957949" y="6256783"/>
                </a:cubicBezTo>
                <a:cubicBezTo>
                  <a:pt x="14955580" y="6254889"/>
                  <a:pt x="14950843" y="6253468"/>
                  <a:pt x="14946461" y="6252876"/>
                </a:cubicBezTo>
                <a:close/>
                <a:moveTo>
                  <a:pt x="14818673" y="6212253"/>
                </a:moveTo>
                <a:cubicBezTo>
                  <a:pt x="14818673" y="6213201"/>
                  <a:pt x="14818673" y="6213201"/>
                  <a:pt x="14818673" y="6214148"/>
                </a:cubicBezTo>
                <a:cubicBezTo>
                  <a:pt x="14818673" y="6215096"/>
                  <a:pt x="14819620" y="6216990"/>
                  <a:pt x="14820567" y="6217938"/>
                </a:cubicBezTo>
                <a:cubicBezTo>
                  <a:pt x="14815830" y="6228360"/>
                  <a:pt x="14809198" y="6239729"/>
                  <a:pt x="14811092" y="6248257"/>
                </a:cubicBezTo>
                <a:cubicBezTo>
                  <a:pt x="14814883" y="6263416"/>
                  <a:pt x="14831937" y="6266258"/>
                  <a:pt x="14834779" y="6251099"/>
                </a:cubicBezTo>
                <a:cubicBezTo>
                  <a:pt x="14835727" y="6242572"/>
                  <a:pt x="14827200" y="6229307"/>
                  <a:pt x="14820567" y="6217938"/>
                </a:cubicBezTo>
                <a:cubicBezTo>
                  <a:pt x="14821515" y="6216990"/>
                  <a:pt x="14822463" y="6215096"/>
                  <a:pt x="14822463" y="6214148"/>
                </a:cubicBezTo>
                <a:cubicBezTo>
                  <a:pt x="14821515" y="6213201"/>
                  <a:pt x="14819620" y="6213201"/>
                  <a:pt x="14818673" y="6212253"/>
                </a:cubicBezTo>
                <a:close/>
                <a:moveTo>
                  <a:pt x="15156915" y="6139299"/>
                </a:moveTo>
                <a:cubicBezTo>
                  <a:pt x="15137966" y="6145931"/>
                  <a:pt x="15118070" y="6151616"/>
                  <a:pt x="15097226" y="6159195"/>
                </a:cubicBezTo>
                <a:cubicBezTo>
                  <a:pt x="15089646" y="6180039"/>
                  <a:pt x="15082067" y="6199936"/>
                  <a:pt x="15074487" y="6218885"/>
                </a:cubicBezTo>
                <a:cubicBezTo>
                  <a:pt x="15097226" y="6222675"/>
                  <a:pt x="15119965" y="6226465"/>
                  <a:pt x="15142703" y="6232150"/>
                </a:cubicBezTo>
                <a:cubicBezTo>
                  <a:pt x="15165443" y="6237834"/>
                  <a:pt x="15172075" y="6231202"/>
                  <a:pt x="15166390" y="6208463"/>
                </a:cubicBezTo>
                <a:cubicBezTo>
                  <a:pt x="15161652" y="6185724"/>
                  <a:pt x="15159758" y="6162037"/>
                  <a:pt x="15156915" y="6139299"/>
                </a:cubicBezTo>
                <a:close/>
                <a:moveTo>
                  <a:pt x="15232712" y="6024656"/>
                </a:moveTo>
                <a:lnTo>
                  <a:pt x="15240292" y="6024656"/>
                </a:lnTo>
                <a:cubicBezTo>
                  <a:pt x="15239345" y="6026551"/>
                  <a:pt x="15237449" y="6028446"/>
                  <a:pt x="15236502" y="6030341"/>
                </a:cubicBezTo>
                <a:cubicBezTo>
                  <a:pt x="15242187" y="6040763"/>
                  <a:pt x="15247872" y="6051185"/>
                  <a:pt x="15251661" y="6062554"/>
                </a:cubicBezTo>
                <a:cubicBezTo>
                  <a:pt x="15251661" y="6065396"/>
                  <a:pt x="15241239" y="6072977"/>
                  <a:pt x="15240292" y="6072029"/>
                </a:cubicBezTo>
                <a:cubicBezTo>
                  <a:pt x="15218500" y="6054975"/>
                  <a:pt x="15227027" y="6042658"/>
                  <a:pt x="15235555" y="6031288"/>
                </a:cubicBezTo>
                <a:cubicBezTo>
                  <a:pt x="15234608" y="6029393"/>
                  <a:pt x="15233660" y="6026551"/>
                  <a:pt x="15232712" y="6024656"/>
                </a:cubicBezTo>
                <a:close/>
                <a:moveTo>
                  <a:pt x="15089054" y="5966861"/>
                </a:moveTo>
                <a:cubicBezTo>
                  <a:pt x="15085146" y="5968519"/>
                  <a:pt x="15083962" y="5973019"/>
                  <a:pt x="15085856" y="5980125"/>
                </a:cubicBezTo>
                <a:cubicBezTo>
                  <a:pt x="15086804" y="5983915"/>
                  <a:pt x="15092489" y="5987705"/>
                  <a:pt x="15096279" y="5991495"/>
                </a:cubicBezTo>
                <a:cubicBezTo>
                  <a:pt x="15101016" y="5990547"/>
                  <a:pt x="15108595" y="5991495"/>
                  <a:pt x="15109542" y="5988652"/>
                </a:cubicBezTo>
                <a:cubicBezTo>
                  <a:pt x="15111438" y="5982968"/>
                  <a:pt x="15110491" y="5971598"/>
                  <a:pt x="15108595" y="5970650"/>
                </a:cubicBezTo>
                <a:cubicBezTo>
                  <a:pt x="15099594" y="5966387"/>
                  <a:pt x="15092962" y="5965203"/>
                  <a:pt x="15089054" y="5966861"/>
                </a:cubicBezTo>
                <a:close/>
                <a:moveTo>
                  <a:pt x="15195762" y="5850323"/>
                </a:moveTo>
                <a:cubicBezTo>
                  <a:pt x="15190076" y="5848429"/>
                  <a:pt x="15174917" y="5873062"/>
                  <a:pt x="15177760" y="5883485"/>
                </a:cubicBezTo>
                <a:cubicBezTo>
                  <a:pt x="15185339" y="5904328"/>
                  <a:pt x="15201446" y="5926120"/>
                  <a:pt x="15216606" y="5944122"/>
                </a:cubicBezTo>
                <a:cubicBezTo>
                  <a:pt x="15241239" y="5971598"/>
                  <a:pt x="15254504" y="5996232"/>
                  <a:pt x="15233660" y="6021814"/>
                </a:cubicBezTo>
                <a:cubicBezTo>
                  <a:pt x="15203341" y="6000969"/>
                  <a:pt x="15177760" y="6000969"/>
                  <a:pt x="15162601" y="6030341"/>
                </a:cubicBezTo>
                <a:cubicBezTo>
                  <a:pt x="15153126" y="6050237"/>
                  <a:pt x="15160705" y="6072029"/>
                  <a:pt x="15181550" y="6092873"/>
                </a:cubicBezTo>
                <a:cubicBezTo>
                  <a:pt x="15239345" y="6151616"/>
                  <a:pt x="15282928" y="6153511"/>
                  <a:pt x="15312299" y="6093820"/>
                </a:cubicBezTo>
                <a:cubicBezTo>
                  <a:pt x="15320826" y="6074871"/>
                  <a:pt x="15319879" y="6050237"/>
                  <a:pt x="15323669" y="6028446"/>
                </a:cubicBezTo>
                <a:cubicBezTo>
                  <a:pt x="15328406" y="6005707"/>
                  <a:pt x="15343565" y="5996232"/>
                  <a:pt x="15364409" y="5985810"/>
                </a:cubicBezTo>
                <a:cubicBezTo>
                  <a:pt x="15404203" y="5966861"/>
                  <a:pt x="15403255" y="5940332"/>
                  <a:pt x="15371989" y="5915698"/>
                </a:cubicBezTo>
                <a:cubicBezTo>
                  <a:pt x="15317036" y="5873062"/>
                  <a:pt x="15255451" y="5865483"/>
                  <a:pt x="15195762" y="5850323"/>
                </a:cubicBezTo>
                <a:close/>
                <a:moveTo>
                  <a:pt x="15507475" y="5706310"/>
                </a:moveTo>
                <a:lnTo>
                  <a:pt x="15483789" y="5708204"/>
                </a:lnTo>
                <a:lnTo>
                  <a:pt x="15490422" y="5722416"/>
                </a:lnTo>
                <a:lnTo>
                  <a:pt x="15510318" y="5725259"/>
                </a:lnTo>
                <a:close/>
                <a:moveTo>
                  <a:pt x="15296547" y="5519305"/>
                </a:moveTo>
                <a:cubicBezTo>
                  <a:pt x="15292165" y="5518713"/>
                  <a:pt x="15288612" y="5518713"/>
                  <a:pt x="15288612" y="5519660"/>
                </a:cubicBezTo>
                <a:cubicBezTo>
                  <a:pt x="15284822" y="5538609"/>
                  <a:pt x="15292402" y="5549031"/>
                  <a:pt x="15308509" y="5548084"/>
                </a:cubicBezTo>
                <a:cubicBezTo>
                  <a:pt x="15312299" y="5548084"/>
                  <a:pt x="15315142" y="5541451"/>
                  <a:pt x="15317983" y="5538609"/>
                </a:cubicBezTo>
                <a:cubicBezTo>
                  <a:pt x="15315142" y="5532924"/>
                  <a:pt x="15313246" y="5524397"/>
                  <a:pt x="15309457" y="5522502"/>
                </a:cubicBezTo>
                <a:cubicBezTo>
                  <a:pt x="15306141" y="5521081"/>
                  <a:pt x="15300929" y="5519897"/>
                  <a:pt x="15296547" y="5519305"/>
                </a:cubicBezTo>
                <a:close/>
                <a:moveTo>
                  <a:pt x="15131334" y="5315009"/>
                </a:moveTo>
                <a:cubicBezTo>
                  <a:pt x="15141756" y="5313114"/>
                  <a:pt x="15156915" y="5324483"/>
                  <a:pt x="15170180" y="5330168"/>
                </a:cubicBezTo>
                <a:cubicBezTo>
                  <a:pt x="15170180" y="5330168"/>
                  <a:pt x="15169233" y="5330168"/>
                  <a:pt x="15169233" y="5330168"/>
                </a:cubicBezTo>
                <a:cubicBezTo>
                  <a:pt x="15157864" y="5333958"/>
                  <a:pt x="15145546" y="5343432"/>
                  <a:pt x="15134177" y="5339643"/>
                </a:cubicBezTo>
                <a:cubicBezTo>
                  <a:pt x="15119965" y="5334905"/>
                  <a:pt x="15117122" y="5316904"/>
                  <a:pt x="15131334" y="5315009"/>
                </a:cubicBezTo>
                <a:close/>
                <a:moveTo>
                  <a:pt x="15224659" y="5289428"/>
                </a:moveTo>
                <a:cubicBezTo>
                  <a:pt x="15229396" y="5289901"/>
                  <a:pt x="15233660" y="5290849"/>
                  <a:pt x="15233660" y="5291322"/>
                </a:cubicBezTo>
                <a:cubicBezTo>
                  <a:pt x="15237449" y="5303639"/>
                  <a:pt x="15245029" y="5318798"/>
                  <a:pt x="15240292" y="5327326"/>
                </a:cubicBezTo>
                <a:cubicBezTo>
                  <a:pt x="15227027" y="5356697"/>
                  <a:pt x="15201446" y="5356697"/>
                  <a:pt x="15170180" y="5330168"/>
                </a:cubicBezTo>
                <a:cubicBezTo>
                  <a:pt x="15170180" y="5330168"/>
                  <a:pt x="15170180" y="5330168"/>
                  <a:pt x="15171127" y="5330168"/>
                </a:cubicBezTo>
                <a:cubicBezTo>
                  <a:pt x="15184392" y="5316904"/>
                  <a:pt x="15197656" y="5302692"/>
                  <a:pt x="15212816" y="5290375"/>
                </a:cubicBezTo>
                <a:cubicBezTo>
                  <a:pt x="15214711" y="5288954"/>
                  <a:pt x="15219922" y="5288954"/>
                  <a:pt x="15224659" y="5289428"/>
                </a:cubicBezTo>
                <a:close/>
                <a:moveTo>
                  <a:pt x="2146401" y="5183312"/>
                </a:moveTo>
                <a:lnTo>
                  <a:pt x="2114187" y="5206998"/>
                </a:lnTo>
                <a:lnTo>
                  <a:pt x="2103765" y="5247739"/>
                </a:lnTo>
                <a:cubicBezTo>
                  <a:pt x="2112292" y="5245844"/>
                  <a:pt x="2127451" y="5244897"/>
                  <a:pt x="2129346" y="5241107"/>
                </a:cubicBezTo>
                <a:cubicBezTo>
                  <a:pt x="2136926" y="5222158"/>
                  <a:pt x="2140716" y="5203208"/>
                  <a:pt x="2146401" y="5183312"/>
                </a:cubicBezTo>
                <a:close/>
                <a:moveTo>
                  <a:pt x="5156480" y="5107515"/>
                </a:moveTo>
                <a:cubicBezTo>
                  <a:pt x="5158375" y="5107515"/>
                  <a:pt x="5160270" y="5107515"/>
                  <a:pt x="5161217" y="5107515"/>
                </a:cubicBezTo>
                <a:cubicBezTo>
                  <a:pt x="5160270" y="5109410"/>
                  <a:pt x="5159322" y="5111305"/>
                  <a:pt x="5157427" y="5113200"/>
                </a:cubicBezTo>
                <a:close/>
                <a:moveTo>
                  <a:pt x="3090070" y="5083828"/>
                </a:moveTo>
                <a:cubicBezTo>
                  <a:pt x="3091965" y="5083828"/>
                  <a:pt x="3093860" y="5084776"/>
                  <a:pt x="3094808" y="5084776"/>
                </a:cubicBezTo>
                <a:cubicBezTo>
                  <a:pt x="3093860" y="5085723"/>
                  <a:pt x="3091965" y="5087618"/>
                  <a:pt x="3091018" y="5088566"/>
                </a:cubicBezTo>
                <a:close/>
                <a:moveTo>
                  <a:pt x="5179219" y="5078144"/>
                </a:moveTo>
                <a:cubicBezTo>
                  <a:pt x="5180166" y="5076249"/>
                  <a:pt x="5188693" y="5080986"/>
                  <a:pt x="5187746" y="5082881"/>
                </a:cubicBezTo>
                <a:cubicBezTo>
                  <a:pt x="5183009" y="5110357"/>
                  <a:pt x="5172587" y="5109410"/>
                  <a:pt x="5161217" y="5107515"/>
                </a:cubicBezTo>
                <a:cubicBezTo>
                  <a:pt x="5166902" y="5098040"/>
                  <a:pt x="5172587" y="5087618"/>
                  <a:pt x="5179219" y="5078144"/>
                </a:cubicBezTo>
                <a:close/>
                <a:moveTo>
                  <a:pt x="13001445" y="5067721"/>
                </a:moveTo>
                <a:cubicBezTo>
                  <a:pt x="12993866" y="5082881"/>
                  <a:pt x="12988181" y="5100882"/>
                  <a:pt x="12978707" y="5114147"/>
                </a:cubicBezTo>
                <a:cubicBezTo>
                  <a:pt x="12972074" y="5122674"/>
                  <a:pt x="12960705" y="5127412"/>
                  <a:pt x="12949334" y="5131201"/>
                </a:cubicBezTo>
                <a:cubicBezTo>
                  <a:pt x="12944597" y="5133096"/>
                  <a:pt x="12936071" y="5128359"/>
                  <a:pt x="12928491" y="5127412"/>
                </a:cubicBezTo>
                <a:cubicBezTo>
                  <a:pt x="12928491" y="5120779"/>
                  <a:pt x="12926596" y="5111305"/>
                  <a:pt x="12929438" y="5106567"/>
                </a:cubicBezTo>
                <a:cubicBezTo>
                  <a:pt x="12935122" y="5096145"/>
                  <a:pt x="12942703" y="5088566"/>
                  <a:pt x="12955020" y="5073406"/>
                </a:cubicBezTo>
                <a:cubicBezTo>
                  <a:pt x="12965442" y="5071511"/>
                  <a:pt x="12983444" y="5069616"/>
                  <a:pt x="13001445" y="5067721"/>
                </a:cubicBezTo>
                <a:close/>
                <a:moveTo>
                  <a:pt x="15544426" y="5060142"/>
                </a:moveTo>
                <a:cubicBezTo>
                  <a:pt x="15525477" y="5063932"/>
                  <a:pt x="15505581" y="5066774"/>
                  <a:pt x="15488526" y="5075301"/>
                </a:cubicBezTo>
                <a:cubicBezTo>
                  <a:pt x="15452523" y="5090461"/>
                  <a:pt x="15486632" y="5124569"/>
                  <a:pt x="15487579" y="5150151"/>
                </a:cubicBezTo>
                <a:cubicBezTo>
                  <a:pt x="15488526" y="5169100"/>
                  <a:pt x="15505581" y="5177627"/>
                  <a:pt x="15518845" y="5163415"/>
                </a:cubicBezTo>
                <a:cubicBezTo>
                  <a:pt x="15543479" y="5136886"/>
                  <a:pt x="15592747" y="5117937"/>
                  <a:pt x="15544426" y="5060142"/>
                </a:cubicBezTo>
                <a:close/>
                <a:moveTo>
                  <a:pt x="3118494" y="5058247"/>
                </a:moveTo>
                <a:cubicBezTo>
                  <a:pt x="3120389" y="5057300"/>
                  <a:pt x="3127021" y="5062984"/>
                  <a:pt x="3127021" y="5064879"/>
                </a:cubicBezTo>
                <a:cubicBezTo>
                  <a:pt x="3117547" y="5091408"/>
                  <a:pt x="3106177" y="5088566"/>
                  <a:pt x="3094808" y="5084776"/>
                </a:cubicBezTo>
                <a:cubicBezTo>
                  <a:pt x="3102387" y="5076249"/>
                  <a:pt x="3110915" y="5066774"/>
                  <a:pt x="3118494" y="5058247"/>
                </a:cubicBezTo>
                <a:close/>
                <a:moveTo>
                  <a:pt x="15544426" y="5052562"/>
                </a:moveTo>
                <a:cubicBezTo>
                  <a:pt x="15543479" y="5054457"/>
                  <a:pt x="15542532" y="5056352"/>
                  <a:pt x="15542532" y="5058247"/>
                </a:cubicBezTo>
                <a:cubicBezTo>
                  <a:pt x="15542532" y="5058247"/>
                  <a:pt x="15543479" y="5059194"/>
                  <a:pt x="15543479" y="5059194"/>
                </a:cubicBezTo>
                <a:cubicBezTo>
                  <a:pt x="15545374" y="5059194"/>
                  <a:pt x="15547269" y="5058247"/>
                  <a:pt x="15549164" y="5058247"/>
                </a:cubicBezTo>
                <a:cubicBezTo>
                  <a:pt x="15548216" y="5056352"/>
                  <a:pt x="15546322" y="5054457"/>
                  <a:pt x="15544426" y="5052562"/>
                </a:cubicBezTo>
                <a:close/>
                <a:moveTo>
                  <a:pt x="15534952" y="5011704"/>
                </a:moveTo>
                <a:cubicBezTo>
                  <a:pt x="15529977" y="5011822"/>
                  <a:pt x="15525951" y="5015612"/>
                  <a:pt x="15526424" y="5023191"/>
                </a:cubicBezTo>
                <a:cubicBezTo>
                  <a:pt x="15527373" y="5031718"/>
                  <a:pt x="15536847" y="5042140"/>
                  <a:pt x="15545374" y="5052562"/>
                </a:cubicBezTo>
                <a:cubicBezTo>
                  <a:pt x="15548216" y="5042140"/>
                  <a:pt x="15552954" y="5031718"/>
                  <a:pt x="15549164" y="5022243"/>
                </a:cubicBezTo>
                <a:cubicBezTo>
                  <a:pt x="15545848" y="5015138"/>
                  <a:pt x="15539926" y="5011585"/>
                  <a:pt x="15534952" y="5011704"/>
                </a:cubicBezTo>
                <a:close/>
                <a:moveTo>
                  <a:pt x="2024327" y="4994220"/>
                </a:moveTo>
                <a:cubicBezTo>
                  <a:pt x="2007539" y="4996840"/>
                  <a:pt x="1991017" y="5013717"/>
                  <a:pt x="1973963" y="5036455"/>
                </a:cubicBezTo>
                <a:cubicBezTo>
                  <a:pt x="1931327" y="5092355"/>
                  <a:pt x="1959751" y="5142571"/>
                  <a:pt x="1928485" y="5197523"/>
                </a:cubicBezTo>
                <a:cubicBezTo>
                  <a:pt x="1918063" y="5215525"/>
                  <a:pt x="1929432" y="5220262"/>
                  <a:pt x="1948382" y="5212683"/>
                </a:cubicBezTo>
                <a:cubicBezTo>
                  <a:pt x="1987227" y="5197523"/>
                  <a:pt x="2026073" y="5168152"/>
                  <a:pt x="2061129" y="5181417"/>
                </a:cubicBezTo>
                <a:cubicBezTo>
                  <a:pt x="2075341" y="5187101"/>
                  <a:pt x="2085763" y="5174785"/>
                  <a:pt x="2087658" y="5137834"/>
                </a:cubicBezTo>
                <a:cubicBezTo>
                  <a:pt x="2090500" y="5127412"/>
                  <a:pt x="2104712" y="5094250"/>
                  <a:pt x="2107555" y="5065827"/>
                </a:cubicBezTo>
                <a:cubicBezTo>
                  <a:pt x="2109450" y="5047825"/>
                  <a:pt x="2096185" y="5032666"/>
                  <a:pt x="2084816" y="5021296"/>
                </a:cubicBezTo>
                <a:cubicBezTo>
                  <a:pt x="2073446" y="5008979"/>
                  <a:pt x="2056392" y="5003294"/>
                  <a:pt x="2041233" y="4996662"/>
                </a:cubicBezTo>
                <a:cubicBezTo>
                  <a:pt x="2035549" y="4994057"/>
                  <a:pt x="2029923" y="4993346"/>
                  <a:pt x="2024327" y="4994220"/>
                </a:cubicBezTo>
                <a:close/>
                <a:moveTo>
                  <a:pt x="1960698" y="4961606"/>
                </a:moveTo>
                <a:cubicBezTo>
                  <a:pt x="1959751" y="4959711"/>
                  <a:pt x="1948382" y="4963501"/>
                  <a:pt x="1944592" y="4968238"/>
                </a:cubicBezTo>
                <a:cubicBezTo>
                  <a:pt x="1929432" y="4987187"/>
                  <a:pt x="1914273" y="5008032"/>
                  <a:pt x="1908588" y="5015611"/>
                </a:cubicBezTo>
                <a:cubicBezTo>
                  <a:pt x="1893429" y="5044035"/>
                  <a:pt x="1883007" y="5059194"/>
                  <a:pt x="1877322" y="5074354"/>
                </a:cubicBezTo>
                <a:cubicBezTo>
                  <a:pt x="1871637" y="5089513"/>
                  <a:pt x="1870690" y="5104673"/>
                  <a:pt x="1866900" y="5119832"/>
                </a:cubicBezTo>
                <a:cubicBezTo>
                  <a:pt x="1878270" y="5112252"/>
                  <a:pt x="1893429" y="5106567"/>
                  <a:pt x="1900061" y="5095198"/>
                </a:cubicBezTo>
                <a:cubicBezTo>
                  <a:pt x="1922800" y="5059194"/>
                  <a:pt x="1941749" y="5021296"/>
                  <a:pt x="1961646" y="4983398"/>
                </a:cubicBezTo>
                <a:cubicBezTo>
                  <a:pt x="1964488" y="4976765"/>
                  <a:pt x="1963541" y="4966343"/>
                  <a:pt x="1960698" y="4961606"/>
                </a:cubicBezTo>
                <a:close/>
                <a:moveTo>
                  <a:pt x="15772764" y="4828014"/>
                </a:moveTo>
                <a:lnTo>
                  <a:pt x="15748130" y="4832752"/>
                </a:lnTo>
                <a:lnTo>
                  <a:pt x="15756658" y="4847911"/>
                </a:lnTo>
                <a:lnTo>
                  <a:pt x="15777501" y="4848858"/>
                </a:lnTo>
                <a:close/>
                <a:moveTo>
                  <a:pt x="15609565" y="4755889"/>
                </a:moveTo>
                <a:cubicBezTo>
                  <a:pt x="15605301" y="4756481"/>
                  <a:pt x="15600801" y="4757902"/>
                  <a:pt x="15598432" y="4759797"/>
                </a:cubicBezTo>
                <a:cubicBezTo>
                  <a:pt x="15571903" y="4778746"/>
                  <a:pt x="15572850" y="4848858"/>
                  <a:pt x="15598432" y="4878229"/>
                </a:cubicBezTo>
                <a:cubicBezTo>
                  <a:pt x="15606011" y="4877282"/>
                  <a:pt x="15615486" y="4880124"/>
                  <a:pt x="15620223" y="4876335"/>
                </a:cubicBezTo>
                <a:cubicBezTo>
                  <a:pt x="15633488" y="4866860"/>
                  <a:pt x="15639172" y="4844121"/>
                  <a:pt x="15639172" y="4819487"/>
                </a:cubicBezTo>
                <a:cubicBezTo>
                  <a:pt x="15638225" y="4794853"/>
                  <a:pt x="15631593" y="4770219"/>
                  <a:pt x="15619276" y="4756955"/>
                </a:cubicBezTo>
                <a:cubicBezTo>
                  <a:pt x="15617855" y="4755534"/>
                  <a:pt x="15613828" y="4755297"/>
                  <a:pt x="15609565" y="4755889"/>
                </a:cubicBezTo>
                <a:close/>
                <a:moveTo>
                  <a:pt x="13256786" y="4686488"/>
                </a:moveTo>
                <a:cubicBezTo>
                  <a:pt x="13261760" y="4685659"/>
                  <a:pt x="13269103" y="4688738"/>
                  <a:pt x="13278104" y="4696317"/>
                </a:cubicBezTo>
                <a:cubicBezTo>
                  <a:pt x="13309369" y="4720951"/>
                  <a:pt x="13315055" y="4751270"/>
                  <a:pt x="13296105" y="4769272"/>
                </a:cubicBezTo>
                <a:cubicBezTo>
                  <a:pt x="13290420" y="4770219"/>
                  <a:pt x="13285682" y="4773062"/>
                  <a:pt x="13279051" y="4773062"/>
                </a:cubicBezTo>
                <a:cubicBezTo>
                  <a:pt x="13264839" y="4773062"/>
                  <a:pt x="13256311" y="4761692"/>
                  <a:pt x="13253470" y="4741795"/>
                </a:cubicBezTo>
                <a:cubicBezTo>
                  <a:pt x="13251574" y="4727583"/>
                  <a:pt x="13250627" y="4713372"/>
                  <a:pt x="13249680" y="4700107"/>
                </a:cubicBezTo>
                <a:cubicBezTo>
                  <a:pt x="13249206" y="4692054"/>
                  <a:pt x="13251812" y="4687317"/>
                  <a:pt x="13256786" y="4686488"/>
                </a:cubicBezTo>
                <a:close/>
                <a:moveTo>
                  <a:pt x="15636331" y="4538091"/>
                </a:moveTo>
                <a:cubicBezTo>
                  <a:pt x="15631593" y="4538091"/>
                  <a:pt x="15627803" y="4548514"/>
                  <a:pt x="15624013" y="4553251"/>
                </a:cubicBezTo>
                <a:lnTo>
                  <a:pt x="15628751" y="4587360"/>
                </a:lnTo>
                <a:cubicBezTo>
                  <a:pt x="15726339" y="4591149"/>
                  <a:pt x="15764238" y="4664104"/>
                  <a:pt x="15806873" y="4733268"/>
                </a:cubicBezTo>
                <a:cubicBezTo>
                  <a:pt x="15812558" y="4742743"/>
                  <a:pt x="15835297" y="4744638"/>
                  <a:pt x="15849509" y="4750322"/>
                </a:cubicBezTo>
                <a:cubicBezTo>
                  <a:pt x="15849509" y="4743690"/>
                  <a:pt x="15851404" y="4737058"/>
                  <a:pt x="15850456" y="4729478"/>
                </a:cubicBezTo>
                <a:cubicBezTo>
                  <a:pt x="15847613" y="4690633"/>
                  <a:pt x="15831507" y="4656524"/>
                  <a:pt x="15797399" y="4625258"/>
                </a:cubicBezTo>
                <a:cubicBezTo>
                  <a:pt x="15776554" y="4606309"/>
                  <a:pt x="15797399" y="4565568"/>
                  <a:pt x="15746236" y="4559883"/>
                </a:cubicBezTo>
                <a:cubicBezTo>
                  <a:pt x="15710232" y="4556093"/>
                  <a:pt x="15673281" y="4544724"/>
                  <a:pt x="15636331" y="4538091"/>
                </a:cubicBezTo>
                <a:close/>
                <a:moveTo>
                  <a:pt x="15846074" y="4529683"/>
                </a:moveTo>
                <a:cubicBezTo>
                  <a:pt x="15841692" y="4529328"/>
                  <a:pt x="15838139" y="4529565"/>
                  <a:pt x="15838139" y="4530512"/>
                </a:cubicBezTo>
                <a:cubicBezTo>
                  <a:pt x="15837192" y="4548514"/>
                  <a:pt x="15845719" y="4557988"/>
                  <a:pt x="15860878" y="4556093"/>
                </a:cubicBezTo>
                <a:cubicBezTo>
                  <a:pt x="15864668" y="4556093"/>
                  <a:pt x="15865615" y="4550409"/>
                  <a:pt x="15868458" y="4546619"/>
                </a:cubicBezTo>
                <a:cubicBezTo>
                  <a:pt x="15865615" y="4540934"/>
                  <a:pt x="15862773" y="4533354"/>
                  <a:pt x="15858984" y="4532407"/>
                </a:cubicBezTo>
                <a:cubicBezTo>
                  <a:pt x="15855667" y="4530986"/>
                  <a:pt x="15850456" y="4530038"/>
                  <a:pt x="15846074" y="4529683"/>
                </a:cubicBezTo>
                <a:close/>
                <a:moveTo>
                  <a:pt x="13406958" y="4529564"/>
                </a:moveTo>
                <a:cubicBezTo>
                  <a:pt x="13413590" y="4539039"/>
                  <a:pt x="13421170" y="4549461"/>
                  <a:pt x="13421170" y="4557041"/>
                </a:cubicBezTo>
                <a:cubicBezTo>
                  <a:pt x="13421170" y="4569358"/>
                  <a:pt x="13406958" y="4566515"/>
                  <a:pt x="13402220" y="4554198"/>
                </a:cubicBezTo>
                <a:cubicBezTo>
                  <a:pt x="13399378" y="4545671"/>
                  <a:pt x="13404115" y="4538091"/>
                  <a:pt x="13406958" y="4529564"/>
                </a:cubicBezTo>
                <a:close/>
                <a:moveTo>
                  <a:pt x="13406011" y="4519142"/>
                </a:moveTo>
                <a:cubicBezTo>
                  <a:pt x="13406958" y="4521037"/>
                  <a:pt x="13407905" y="4522932"/>
                  <a:pt x="13408852" y="4524827"/>
                </a:cubicBezTo>
                <a:cubicBezTo>
                  <a:pt x="13408852" y="4526722"/>
                  <a:pt x="13407905" y="4528617"/>
                  <a:pt x="13406958" y="4529564"/>
                </a:cubicBezTo>
                <a:cubicBezTo>
                  <a:pt x="13405063" y="4527669"/>
                  <a:pt x="13404115" y="4524827"/>
                  <a:pt x="13402220" y="4522932"/>
                </a:cubicBezTo>
                <a:close/>
                <a:moveTo>
                  <a:pt x="13400326" y="4482191"/>
                </a:moveTo>
                <a:cubicBezTo>
                  <a:pt x="13420222" y="4500193"/>
                  <a:pt x="13413590" y="4509668"/>
                  <a:pt x="13406011" y="4519142"/>
                </a:cubicBezTo>
                <a:cubicBezTo>
                  <a:pt x="13400326" y="4508720"/>
                  <a:pt x="13394640" y="4498298"/>
                  <a:pt x="13389903" y="4487876"/>
                </a:cubicBezTo>
                <a:cubicBezTo>
                  <a:pt x="13388956" y="4485981"/>
                  <a:pt x="13399378" y="4481244"/>
                  <a:pt x="13400326" y="4482191"/>
                </a:cubicBezTo>
                <a:close/>
                <a:moveTo>
                  <a:pt x="13460015" y="4409237"/>
                </a:moveTo>
                <a:cubicBezTo>
                  <a:pt x="13463805" y="4406395"/>
                  <a:pt x="13472333" y="4411132"/>
                  <a:pt x="13479912" y="4413027"/>
                </a:cubicBezTo>
                <a:lnTo>
                  <a:pt x="13483702" y="4433871"/>
                </a:lnTo>
                <a:lnTo>
                  <a:pt x="13461911" y="4427239"/>
                </a:lnTo>
                <a:cubicBezTo>
                  <a:pt x="13460963" y="4420607"/>
                  <a:pt x="13457174" y="4411132"/>
                  <a:pt x="13460015" y="4409237"/>
                </a:cubicBezTo>
                <a:close/>
                <a:moveTo>
                  <a:pt x="15710232" y="4374181"/>
                </a:moveTo>
                <a:cubicBezTo>
                  <a:pt x="15725391" y="4376076"/>
                  <a:pt x="15731077" y="4392183"/>
                  <a:pt x="15716865" y="4395973"/>
                </a:cubicBezTo>
                <a:cubicBezTo>
                  <a:pt x="15708337" y="4397868"/>
                  <a:pt x="15695073" y="4391235"/>
                  <a:pt x="15683704" y="4385550"/>
                </a:cubicBezTo>
                <a:cubicBezTo>
                  <a:pt x="15681808" y="4386498"/>
                  <a:pt x="15680861" y="4387445"/>
                  <a:pt x="15678966" y="4388393"/>
                </a:cubicBezTo>
                <a:lnTo>
                  <a:pt x="15677071" y="4382708"/>
                </a:lnTo>
                <a:cubicBezTo>
                  <a:pt x="15678966" y="4383656"/>
                  <a:pt x="15680861" y="4384603"/>
                  <a:pt x="15682755" y="4385550"/>
                </a:cubicBezTo>
                <a:cubicBezTo>
                  <a:pt x="15691283" y="4379866"/>
                  <a:pt x="15700757" y="4372286"/>
                  <a:pt x="15710232" y="4374181"/>
                </a:cubicBezTo>
                <a:close/>
                <a:moveTo>
                  <a:pt x="15664754" y="4224482"/>
                </a:moveTo>
                <a:lnTo>
                  <a:pt x="15665698" y="4225898"/>
                </a:lnTo>
                <a:lnTo>
                  <a:pt x="15664649" y="4224588"/>
                </a:lnTo>
                <a:close/>
                <a:moveTo>
                  <a:pt x="3757674" y="4206481"/>
                </a:moveTo>
                <a:cubicBezTo>
                  <a:pt x="3755661" y="4206955"/>
                  <a:pt x="3753292" y="4207902"/>
                  <a:pt x="3751397" y="4208376"/>
                </a:cubicBezTo>
                <a:cubicBezTo>
                  <a:pt x="3749502" y="4213113"/>
                  <a:pt x="3746660" y="4216903"/>
                  <a:pt x="3744765" y="4221640"/>
                </a:cubicBezTo>
                <a:lnTo>
                  <a:pt x="3763714" y="4223535"/>
                </a:lnTo>
                <a:cubicBezTo>
                  <a:pt x="3762767" y="4217850"/>
                  <a:pt x="3763714" y="4210270"/>
                  <a:pt x="3761819" y="4207428"/>
                </a:cubicBezTo>
                <a:cubicBezTo>
                  <a:pt x="3761346" y="4206007"/>
                  <a:pt x="3759688" y="4206007"/>
                  <a:pt x="3757674" y="4206481"/>
                </a:cubicBezTo>
                <a:close/>
                <a:moveTo>
                  <a:pt x="16044922" y="4170004"/>
                </a:moveTo>
                <a:cubicBezTo>
                  <a:pt x="16041132" y="4170004"/>
                  <a:pt x="16038053" y="4170478"/>
                  <a:pt x="16038053" y="4171425"/>
                </a:cubicBezTo>
                <a:cubicBezTo>
                  <a:pt x="16036158" y="4188479"/>
                  <a:pt x="16042790" y="4196058"/>
                  <a:pt x="16056055" y="4193216"/>
                </a:cubicBezTo>
                <a:cubicBezTo>
                  <a:pt x="16059845" y="4192269"/>
                  <a:pt x="16061739" y="4187531"/>
                  <a:pt x="16064582" y="4183742"/>
                </a:cubicBezTo>
                <a:cubicBezTo>
                  <a:pt x="16062687" y="4179952"/>
                  <a:pt x="16059845" y="4172372"/>
                  <a:pt x="16056055" y="4171425"/>
                </a:cubicBezTo>
                <a:cubicBezTo>
                  <a:pt x="16053213" y="4170478"/>
                  <a:pt x="16048712" y="4170004"/>
                  <a:pt x="16044922" y="4170004"/>
                </a:cubicBezTo>
                <a:close/>
                <a:moveTo>
                  <a:pt x="15493263" y="4149633"/>
                </a:moveTo>
                <a:cubicBezTo>
                  <a:pt x="15482842" y="4151528"/>
                  <a:pt x="15475263" y="4160055"/>
                  <a:pt x="15469577" y="4168582"/>
                </a:cubicBezTo>
                <a:cubicBezTo>
                  <a:pt x="15467682" y="4171425"/>
                  <a:pt x="15474314" y="4183742"/>
                  <a:pt x="15480000" y="4188479"/>
                </a:cubicBezTo>
                <a:cubicBezTo>
                  <a:pt x="15543479" y="4247222"/>
                  <a:pt x="15604117" y="4266171"/>
                  <a:pt x="15660964" y="4226377"/>
                </a:cubicBezTo>
                <a:cubicBezTo>
                  <a:pt x="15610749" y="4183742"/>
                  <a:pt x="15560534" y="4138264"/>
                  <a:pt x="15493263" y="4149633"/>
                </a:cubicBezTo>
                <a:close/>
                <a:moveTo>
                  <a:pt x="14082497" y="4107945"/>
                </a:moveTo>
                <a:cubicBezTo>
                  <a:pt x="14084391" y="4108892"/>
                  <a:pt x="14086286" y="4109840"/>
                  <a:pt x="14088181" y="4110787"/>
                </a:cubicBezTo>
                <a:cubicBezTo>
                  <a:pt x="14087234" y="4111735"/>
                  <a:pt x="14085339" y="4112682"/>
                  <a:pt x="14084391" y="4112682"/>
                </a:cubicBezTo>
                <a:cubicBezTo>
                  <a:pt x="14082497" y="4111735"/>
                  <a:pt x="14080601" y="4109840"/>
                  <a:pt x="14078707" y="4108892"/>
                </a:cubicBezTo>
                <a:cubicBezTo>
                  <a:pt x="14079654" y="4108892"/>
                  <a:pt x="14081549" y="4107945"/>
                  <a:pt x="14082497" y="4107945"/>
                </a:cubicBezTo>
                <a:close/>
                <a:moveTo>
                  <a:pt x="14114710" y="4103208"/>
                </a:moveTo>
                <a:cubicBezTo>
                  <a:pt x="14128922" y="4106997"/>
                  <a:pt x="14133659" y="4123104"/>
                  <a:pt x="14120395" y="4124999"/>
                </a:cubicBezTo>
                <a:cubicBezTo>
                  <a:pt x="14112815" y="4126894"/>
                  <a:pt x="14099551" y="4117419"/>
                  <a:pt x="14088181" y="4110787"/>
                </a:cubicBezTo>
                <a:cubicBezTo>
                  <a:pt x="14096709" y="4106997"/>
                  <a:pt x="14105235" y="4100365"/>
                  <a:pt x="14114710" y="4103208"/>
                </a:cubicBezTo>
                <a:close/>
                <a:moveTo>
                  <a:pt x="14056797" y="4095628"/>
                </a:moveTo>
                <a:cubicBezTo>
                  <a:pt x="14063548" y="4097523"/>
                  <a:pt x="14071128" y="4103208"/>
                  <a:pt x="14078707" y="4108892"/>
                </a:cubicBezTo>
                <a:cubicBezTo>
                  <a:pt x="14070179" y="4111735"/>
                  <a:pt x="14061652" y="4114577"/>
                  <a:pt x="14051230" y="4116472"/>
                </a:cubicBezTo>
                <a:cubicBezTo>
                  <a:pt x="14049336" y="4116472"/>
                  <a:pt x="14038913" y="4106050"/>
                  <a:pt x="14039861" y="4105103"/>
                </a:cubicBezTo>
                <a:cubicBezTo>
                  <a:pt x="14044124" y="4095628"/>
                  <a:pt x="14050046" y="4093733"/>
                  <a:pt x="14056797" y="4095628"/>
                </a:cubicBezTo>
                <a:close/>
                <a:moveTo>
                  <a:pt x="3558116" y="4049439"/>
                </a:moveTo>
                <a:cubicBezTo>
                  <a:pt x="3553379" y="4049913"/>
                  <a:pt x="3547694" y="4054413"/>
                  <a:pt x="3542956" y="4063414"/>
                </a:cubicBezTo>
                <a:cubicBezTo>
                  <a:pt x="3533481" y="4082363"/>
                  <a:pt x="3526849" y="4112682"/>
                  <a:pt x="3530639" y="4125947"/>
                </a:cubicBezTo>
                <a:cubicBezTo>
                  <a:pt x="3535376" y="4141106"/>
                  <a:pt x="3554326" y="4143948"/>
                  <a:pt x="3551483" y="4143001"/>
                </a:cubicBezTo>
                <a:cubicBezTo>
                  <a:pt x="3576117" y="4154370"/>
                  <a:pt x="3583697" y="4161950"/>
                  <a:pt x="3594119" y="4162897"/>
                </a:cubicBezTo>
                <a:cubicBezTo>
                  <a:pt x="3603594" y="4162897"/>
                  <a:pt x="3614963" y="4157213"/>
                  <a:pt x="3626332" y="4153423"/>
                </a:cubicBezTo>
                <a:cubicBezTo>
                  <a:pt x="3622543" y="4143001"/>
                  <a:pt x="3620648" y="4126894"/>
                  <a:pt x="3613068" y="4123104"/>
                </a:cubicBezTo>
                <a:cubicBezTo>
                  <a:pt x="3590329" y="4111735"/>
                  <a:pt x="3572327" y="4094680"/>
                  <a:pt x="3567590" y="4059624"/>
                </a:cubicBezTo>
                <a:cubicBezTo>
                  <a:pt x="3566643" y="4052518"/>
                  <a:pt x="3562853" y="4048965"/>
                  <a:pt x="3558116" y="4049439"/>
                </a:cubicBezTo>
                <a:close/>
                <a:moveTo>
                  <a:pt x="5399029" y="4033096"/>
                </a:moveTo>
                <a:cubicBezTo>
                  <a:pt x="5412294" y="4034043"/>
                  <a:pt x="5424611" y="4040675"/>
                  <a:pt x="5436928" y="4045412"/>
                </a:cubicBezTo>
                <a:lnTo>
                  <a:pt x="5435033" y="4050150"/>
                </a:lnTo>
                <a:cubicBezTo>
                  <a:pt x="5452087" y="4055835"/>
                  <a:pt x="5469142" y="4061519"/>
                  <a:pt x="5485248" y="4069099"/>
                </a:cubicBezTo>
                <a:cubicBezTo>
                  <a:pt x="5490933" y="4069099"/>
                  <a:pt x="5493775" y="4082363"/>
                  <a:pt x="5492828" y="4083311"/>
                </a:cubicBezTo>
                <a:cubicBezTo>
                  <a:pt x="5485248" y="4095628"/>
                  <a:pt x="5477669" y="4108892"/>
                  <a:pt x="5469142" y="4117419"/>
                </a:cubicBezTo>
                <a:cubicBezTo>
                  <a:pt x="5444508" y="4141106"/>
                  <a:pt x="5418926" y="4161003"/>
                  <a:pt x="5405662" y="4123104"/>
                </a:cubicBezTo>
                <a:cubicBezTo>
                  <a:pt x="5399977" y="4106050"/>
                  <a:pt x="5390502" y="4094680"/>
                  <a:pt x="5382923" y="4079521"/>
                </a:cubicBezTo>
                <a:cubicBezTo>
                  <a:pt x="5378185" y="4070046"/>
                  <a:pt x="5374396" y="4058677"/>
                  <a:pt x="5370606" y="4048255"/>
                </a:cubicBezTo>
                <a:cubicBezTo>
                  <a:pt x="5380080" y="4042570"/>
                  <a:pt x="5391450" y="4033096"/>
                  <a:pt x="5399029" y="4033096"/>
                </a:cubicBezTo>
                <a:close/>
                <a:moveTo>
                  <a:pt x="2921763" y="3997729"/>
                </a:moveTo>
                <a:cubicBezTo>
                  <a:pt x="2918344" y="3998276"/>
                  <a:pt x="2915501" y="4000171"/>
                  <a:pt x="2913843" y="4003724"/>
                </a:cubicBezTo>
                <a:cubicBezTo>
                  <a:pt x="2908158" y="4016041"/>
                  <a:pt x="2905316" y="4030253"/>
                  <a:pt x="2905316" y="4042570"/>
                </a:cubicBezTo>
                <a:cubicBezTo>
                  <a:pt x="2905316" y="4056782"/>
                  <a:pt x="2907211" y="4070994"/>
                  <a:pt x="2911948" y="4080469"/>
                </a:cubicBezTo>
                <a:cubicBezTo>
                  <a:pt x="2913843" y="4083311"/>
                  <a:pt x="2929950" y="4069099"/>
                  <a:pt x="2939424" y="4063414"/>
                </a:cubicBezTo>
                <a:cubicBezTo>
                  <a:pt x="2952689" y="4048255"/>
                  <a:pt x="2956479" y="4034990"/>
                  <a:pt x="2951741" y="4020778"/>
                </a:cubicBezTo>
                <a:cubicBezTo>
                  <a:pt x="2947478" y="4006567"/>
                  <a:pt x="2932023" y="3996085"/>
                  <a:pt x="2921763" y="3997729"/>
                </a:cubicBezTo>
                <a:close/>
                <a:moveTo>
                  <a:pt x="5190588" y="3960141"/>
                </a:moveTo>
                <a:cubicBezTo>
                  <a:pt x="5239856" y="3970563"/>
                  <a:pt x="5285334" y="3990460"/>
                  <a:pt x="5331760" y="4008462"/>
                </a:cubicBezTo>
                <a:cubicBezTo>
                  <a:pt x="5340287" y="4011304"/>
                  <a:pt x="5337444" y="4055835"/>
                  <a:pt x="5327023" y="4070994"/>
                </a:cubicBezTo>
                <a:cubicBezTo>
                  <a:pt x="5318495" y="4082363"/>
                  <a:pt x="5306178" y="4099418"/>
                  <a:pt x="5300494" y="4098470"/>
                </a:cubicBezTo>
                <a:cubicBezTo>
                  <a:pt x="5269228" y="4090891"/>
                  <a:pt x="5239856" y="4078574"/>
                  <a:pt x="5209537" y="4068151"/>
                </a:cubicBezTo>
                <a:lnTo>
                  <a:pt x="5206695" y="4075731"/>
                </a:lnTo>
                <a:lnTo>
                  <a:pt x="5164059" y="4054887"/>
                </a:lnTo>
                <a:cubicBezTo>
                  <a:pt x="5149848" y="4047307"/>
                  <a:pt x="5135636" y="4039728"/>
                  <a:pt x="5121424" y="4031201"/>
                </a:cubicBezTo>
                <a:cubicBezTo>
                  <a:pt x="5117634" y="4029306"/>
                  <a:pt x="5114791" y="4019831"/>
                  <a:pt x="5116687" y="4014146"/>
                </a:cubicBezTo>
                <a:cubicBezTo>
                  <a:pt x="5118582" y="4008462"/>
                  <a:pt x="5125214" y="4000882"/>
                  <a:pt x="5130898" y="3997092"/>
                </a:cubicBezTo>
                <a:cubicBezTo>
                  <a:pt x="5150795" y="3982880"/>
                  <a:pt x="5176376" y="3956351"/>
                  <a:pt x="5190588" y="3960141"/>
                </a:cubicBezTo>
                <a:close/>
                <a:moveTo>
                  <a:pt x="16072872" y="3943087"/>
                </a:moveTo>
                <a:cubicBezTo>
                  <a:pt x="16059607" y="3945929"/>
                  <a:pt x="16048948" y="3955404"/>
                  <a:pt x="16045633" y="3970563"/>
                </a:cubicBezTo>
                <a:cubicBezTo>
                  <a:pt x="16040895" y="3992355"/>
                  <a:pt x="16052264" y="4012251"/>
                  <a:pt x="16077847" y="4023621"/>
                </a:cubicBezTo>
                <a:cubicBezTo>
                  <a:pt x="16102480" y="4034990"/>
                  <a:pt x="16124272" y="4036885"/>
                  <a:pt x="16131851" y="4012251"/>
                </a:cubicBezTo>
                <a:cubicBezTo>
                  <a:pt x="16142273" y="3992355"/>
                  <a:pt x="16138484" y="3975300"/>
                  <a:pt x="16115745" y="3955404"/>
                </a:cubicBezTo>
                <a:cubicBezTo>
                  <a:pt x="16102007" y="3944035"/>
                  <a:pt x="16086136" y="3940245"/>
                  <a:pt x="16072872" y="3943087"/>
                </a:cubicBezTo>
                <a:close/>
                <a:moveTo>
                  <a:pt x="5103067" y="3870014"/>
                </a:moveTo>
                <a:cubicBezTo>
                  <a:pt x="5109107" y="3872264"/>
                  <a:pt x="5113844" y="3879133"/>
                  <a:pt x="5117634" y="3886239"/>
                </a:cubicBezTo>
                <a:cubicBezTo>
                  <a:pt x="5127109" y="3904241"/>
                  <a:pt x="5113844" y="3932665"/>
                  <a:pt x="5100580" y="3949719"/>
                </a:cubicBezTo>
                <a:cubicBezTo>
                  <a:pt x="5076893" y="3980038"/>
                  <a:pt x="5050364" y="4006567"/>
                  <a:pt x="5026678" y="4000882"/>
                </a:cubicBezTo>
                <a:cubicBezTo>
                  <a:pt x="5021941" y="3997092"/>
                  <a:pt x="5018151" y="3995197"/>
                  <a:pt x="5014361" y="3991407"/>
                </a:cubicBezTo>
                <a:cubicBezTo>
                  <a:pt x="5004886" y="3979090"/>
                  <a:pt x="5009624" y="3971511"/>
                  <a:pt x="5024783" y="3955404"/>
                </a:cubicBezTo>
                <a:cubicBezTo>
                  <a:pt x="5044680" y="3934560"/>
                  <a:pt x="5061734" y="3905189"/>
                  <a:pt x="5080683" y="3881502"/>
                </a:cubicBezTo>
                <a:cubicBezTo>
                  <a:pt x="5089684" y="3870133"/>
                  <a:pt x="5097027" y="3867764"/>
                  <a:pt x="5103067" y="3870014"/>
                </a:cubicBezTo>
                <a:close/>
                <a:moveTo>
                  <a:pt x="15553901" y="3813285"/>
                </a:moveTo>
                <a:cubicBezTo>
                  <a:pt x="15570008" y="3828444"/>
                  <a:pt x="15582325" y="3846446"/>
                  <a:pt x="15595589" y="3863500"/>
                </a:cubicBezTo>
                <a:cubicBezTo>
                  <a:pt x="15580430" y="3860658"/>
                  <a:pt x="15567166" y="3857816"/>
                  <a:pt x="15552954" y="3854973"/>
                </a:cubicBezTo>
                <a:cubicBezTo>
                  <a:pt x="15543479" y="3843604"/>
                  <a:pt x="15534952" y="3832234"/>
                  <a:pt x="15525477" y="3820865"/>
                </a:cubicBezTo>
                <a:cubicBezTo>
                  <a:pt x="15535899" y="3818022"/>
                  <a:pt x="15551059" y="3810443"/>
                  <a:pt x="15553901" y="3813285"/>
                </a:cubicBezTo>
                <a:close/>
                <a:moveTo>
                  <a:pt x="13540549" y="3789598"/>
                </a:moveTo>
                <a:lnTo>
                  <a:pt x="13560446" y="3792441"/>
                </a:lnTo>
                <a:cubicBezTo>
                  <a:pt x="13561394" y="3799073"/>
                  <a:pt x="13566131" y="3808548"/>
                  <a:pt x="13563289" y="3811390"/>
                </a:cubicBezTo>
                <a:cubicBezTo>
                  <a:pt x="13560446" y="3814232"/>
                  <a:pt x="13550971" y="3810443"/>
                  <a:pt x="13543392" y="3809495"/>
                </a:cubicBezTo>
                <a:close/>
                <a:moveTo>
                  <a:pt x="14270448" y="3740568"/>
                </a:moveTo>
                <a:cubicBezTo>
                  <a:pt x="14267014" y="3741989"/>
                  <a:pt x="14266777" y="3746015"/>
                  <a:pt x="14270093" y="3752647"/>
                </a:cubicBezTo>
                <a:cubicBezTo>
                  <a:pt x="14271989" y="3756437"/>
                  <a:pt x="14278621" y="3759280"/>
                  <a:pt x="14282411" y="3763070"/>
                </a:cubicBezTo>
                <a:cubicBezTo>
                  <a:pt x="14286201" y="3762122"/>
                  <a:pt x="14293780" y="3763070"/>
                  <a:pt x="14293780" y="3760227"/>
                </a:cubicBezTo>
                <a:cubicBezTo>
                  <a:pt x="14294727" y="3755490"/>
                  <a:pt x="14291885" y="3744120"/>
                  <a:pt x="14289990" y="3744120"/>
                </a:cubicBezTo>
                <a:cubicBezTo>
                  <a:pt x="14280515" y="3740331"/>
                  <a:pt x="14273883" y="3739146"/>
                  <a:pt x="14270448" y="3740568"/>
                </a:cubicBezTo>
                <a:close/>
                <a:moveTo>
                  <a:pt x="3189554" y="3726474"/>
                </a:moveTo>
                <a:cubicBezTo>
                  <a:pt x="3184580" y="3726593"/>
                  <a:pt x="3179132" y="3728014"/>
                  <a:pt x="3174394" y="3730856"/>
                </a:cubicBezTo>
                <a:cubicBezTo>
                  <a:pt x="3160182" y="3738436"/>
                  <a:pt x="3162077" y="3764964"/>
                  <a:pt x="3180079" y="3767807"/>
                </a:cubicBezTo>
                <a:cubicBezTo>
                  <a:pt x="3188606" y="3768754"/>
                  <a:pt x="3199976" y="3763070"/>
                  <a:pt x="3210398" y="3761175"/>
                </a:cubicBezTo>
                <a:cubicBezTo>
                  <a:pt x="3207555" y="3750752"/>
                  <a:pt x="3207555" y="3735593"/>
                  <a:pt x="3201871" y="3729908"/>
                </a:cubicBezTo>
                <a:cubicBezTo>
                  <a:pt x="3199029" y="3727540"/>
                  <a:pt x="3194528" y="3726356"/>
                  <a:pt x="3189554" y="3726474"/>
                </a:cubicBezTo>
                <a:close/>
                <a:moveTo>
                  <a:pt x="4728702" y="3726237"/>
                </a:moveTo>
                <a:cubicBezTo>
                  <a:pt x="4734624" y="3724461"/>
                  <a:pt x="4740545" y="3724224"/>
                  <a:pt x="4742440" y="3727066"/>
                </a:cubicBezTo>
                <a:cubicBezTo>
                  <a:pt x="4765179" y="3764017"/>
                  <a:pt x="4790760" y="3798125"/>
                  <a:pt x="4813499" y="3835077"/>
                </a:cubicBezTo>
                <a:cubicBezTo>
                  <a:pt x="4824869" y="3854026"/>
                  <a:pt x="4836238" y="3872975"/>
                  <a:pt x="4846661" y="3892871"/>
                </a:cubicBezTo>
                <a:cubicBezTo>
                  <a:pt x="4857083" y="3912768"/>
                  <a:pt x="4867505" y="3933612"/>
                  <a:pt x="4876032" y="3956351"/>
                </a:cubicBezTo>
                <a:cubicBezTo>
                  <a:pt x="4882664" y="3970563"/>
                  <a:pt x="4876032" y="3981933"/>
                  <a:pt x="4860872" y="3992355"/>
                </a:cubicBezTo>
                <a:cubicBezTo>
                  <a:pt x="4786971" y="4044465"/>
                  <a:pt x="4730123" y="4055835"/>
                  <a:pt x="4681803" y="4032148"/>
                </a:cubicBezTo>
                <a:cubicBezTo>
                  <a:pt x="4628745" y="4030253"/>
                  <a:pt x="4631587" y="3932665"/>
                  <a:pt x="4579477" y="3927927"/>
                </a:cubicBezTo>
                <a:cubicBezTo>
                  <a:pt x="4567160" y="3926980"/>
                  <a:pt x="4572845" y="3903293"/>
                  <a:pt x="4586109" y="3893819"/>
                </a:cubicBezTo>
                <a:cubicBezTo>
                  <a:pt x="4637272" y="3858763"/>
                  <a:pt x="4678960" y="3805705"/>
                  <a:pt x="4714964" y="3734646"/>
                </a:cubicBezTo>
                <a:cubicBezTo>
                  <a:pt x="4716859" y="3731330"/>
                  <a:pt x="4722780" y="3728014"/>
                  <a:pt x="4728702" y="3726237"/>
                </a:cubicBezTo>
                <a:close/>
                <a:moveTo>
                  <a:pt x="15630409" y="3684312"/>
                </a:moveTo>
                <a:cubicBezTo>
                  <a:pt x="15642252" y="3685141"/>
                  <a:pt x="15655280" y="3691063"/>
                  <a:pt x="15669492" y="3702432"/>
                </a:cubicBezTo>
                <a:cubicBezTo>
                  <a:pt x="15672333" y="3706222"/>
                  <a:pt x="15678966" y="3718539"/>
                  <a:pt x="15677071" y="3720434"/>
                </a:cubicBezTo>
                <a:cubicBezTo>
                  <a:pt x="15670439" y="3726119"/>
                  <a:pt x="15658122" y="3735593"/>
                  <a:pt x="15652437" y="3732751"/>
                </a:cubicBezTo>
                <a:cubicBezTo>
                  <a:pt x="15633488" y="3723276"/>
                  <a:pt x="15615486" y="3709064"/>
                  <a:pt x="15597484" y="3696747"/>
                </a:cubicBezTo>
                <a:cubicBezTo>
                  <a:pt x="15596537" y="3697695"/>
                  <a:pt x="15595589" y="3697695"/>
                  <a:pt x="15594642" y="3699590"/>
                </a:cubicBezTo>
                <a:cubicBezTo>
                  <a:pt x="15592747" y="3698642"/>
                  <a:pt x="15589905" y="3698642"/>
                  <a:pt x="15588009" y="3697695"/>
                </a:cubicBezTo>
                <a:cubicBezTo>
                  <a:pt x="15579483" y="3708117"/>
                  <a:pt x="15570008" y="3716644"/>
                  <a:pt x="15549164" y="3698642"/>
                </a:cubicBezTo>
                <a:cubicBezTo>
                  <a:pt x="15548216" y="3697695"/>
                  <a:pt x="15552007" y="3687273"/>
                  <a:pt x="15554848" y="3688220"/>
                </a:cubicBezTo>
                <a:cubicBezTo>
                  <a:pt x="15566218" y="3691063"/>
                  <a:pt x="15577587" y="3694852"/>
                  <a:pt x="15588958" y="3697695"/>
                </a:cubicBezTo>
                <a:lnTo>
                  <a:pt x="15592747" y="3692958"/>
                </a:lnTo>
                <a:cubicBezTo>
                  <a:pt x="15594642" y="3693905"/>
                  <a:pt x="15596537" y="3695800"/>
                  <a:pt x="15598432" y="3696747"/>
                </a:cubicBezTo>
                <a:cubicBezTo>
                  <a:pt x="15607907" y="3687747"/>
                  <a:pt x="15618566" y="3683483"/>
                  <a:pt x="15630409" y="3684312"/>
                </a:cubicBezTo>
                <a:close/>
                <a:moveTo>
                  <a:pt x="16158736" y="3674482"/>
                </a:moveTo>
                <a:cubicBezTo>
                  <a:pt x="16142510" y="3674956"/>
                  <a:pt x="16127588" y="3678746"/>
                  <a:pt x="16122377" y="3685378"/>
                </a:cubicBezTo>
                <a:cubicBezTo>
                  <a:pt x="16111955" y="3700537"/>
                  <a:pt x="16123324" y="3747910"/>
                  <a:pt x="16141326" y="3761175"/>
                </a:cubicBezTo>
                <a:cubicBezTo>
                  <a:pt x="16160275" y="3775386"/>
                  <a:pt x="16198173" y="3765912"/>
                  <a:pt x="16255968" y="3767807"/>
                </a:cubicBezTo>
                <a:cubicBezTo>
                  <a:pt x="16236072" y="3733698"/>
                  <a:pt x="16226597" y="3697695"/>
                  <a:pt x="16202911" y="3683483"/>
                </a:cubicBezTo>
                <a:cubicBezTo>
                  <a:pt x="16192489" y="3676851"/>
                  <a:pt x="16174961" y="3674008"/>
                  <a:pt x="16158736" y="3674482"/>
                </a:cubicBezTo>
                <a:close/>
                <a:moveTo>
                  <a:pt x="14564753" y="3646532"/>
                </a:moveTo>
                <a:cubicBezTo>
                  <a:pt x="14564753" y="3656954"/>
                  <a:pt x="14568543" y="3671166"/>
                  <a:pt x="14564753" y="3679693"/>
                </a:cubicBezTo>
                <a:cubicBezTo>
                  <a:pt x="14556227" y="3699590"/>
                  <a:pt x="14529697" y="3700537"/>
                  <a:pt x="14524013" y="3683483"/>
                </a:cubicBezTo>
                <a:cubicBezTo>
                  <a:pt x="14520223" y="3672113"/>
                  <a:pt x="14522117" y="3657901"/>
                  <a:pt x="14529697" y="3652217"/>
                </a:cubicBezTo>
                <a:cubicBezTo>
                  <a:pt x="14537278" y="3645585"/>
                  <a:pt x="14552437" y="3647479"/>
                  <a:pt x="14564753" y="3646532"/>
                </a:cubicBezTo>
                <a:close/>
                <a:moveTo>
                  <a:pt x="15729892" y="3522415"/>
                </a:moveTo>
                <a:cubicBezTo>
                  <a:pt x="15733681" y="3522178"/>
                  <a:pt x="15737234" y="3522415"/>
                  <a:pt x="15739603" y="3524310"/>
                </a:cubicBezTo>
                <a:cubicBezTo>
                  <a:pt x="15744340" y="3528099"/>
                  <a:pt x="15744340" y="3536627"/>
                  <a:pt x="15746236" y="3543259"/>
                </a:cubicBezTo>
                <a:lnTo>
                  <a:pt x="15724444" y="3543259"/>
                </a:lnTo>
                <a:lnTo>
                  <a:pt x="15718759" y="3523362"/>
                </a:lnTo>
                <a:cubicBezTo>
                  <a:pt x="15722075" y="3523362"/>
                  <a:pt x="15726102" y="3522652"/>
                  <a:pt x="15729892" y="3522415"/>
                </a:cubicBezTo>
                <a:close/>
                <a:moveTo>
                  <a:pt x="16177330" y="3514835"/>
                </a:moveTo>
                <a:cubicBezTo>
                  <a:pt x="16169750" y="3515783"/>
                  <a:pt x="16158381" y="3513887"/>
                  <a:pt x="16155538" y="3516730"/>
                </a:cubicBezTo>
                <a:cubicBezTo>
                  <a:pt x="16152696" y="3519572"/>
                  <a:pt x="16158381" y="3529994"/>
                  <a:pt x="16160275" y="3536627"/>
                </a:cubicBezTo>
                <a:lnTo>
                  <a:pt x="16183962" y="3536627"/>
                </a:lnTo>
                <a:close/>
                <a:moveTo>
                  <a:pt x="5618011" y="3452658"/>
                </a:moveTo>
                <a:cubicBezTo>
                  <a:pt x="5615998" y="3450408"/>
                  <a:pt x="5612682" y="3451829"/>
                  <a:pt x="5608418" y="3457040"/>
                </a:cubicBezTo>
                <a:cubicBezTo>
                  <a:pt x="5606523" y="3459882"/>
                  <a:pt x="5605576" y="3466515"/>
                  <a:pt x="5603681" y="3471252"/>
                </a:cubicBezTo>
                <a:cubicBezTo>
                  <a:pt x="5604628" y="3475042"/>
                  <a:pt x="5605576" y="3480726"/>
                  <a:pt x="5608418" y="3479779"/>
                </a:cubicBezTo>
                <a:cubicBezTo>
                  <a:pt x="5612208" y="3478832"/>
                  <a:pt x="5619788" y="3472199"/>
                  <a:pt x="5619788" y="3470305"/>
                </a:cubicBezTo>
                <a:cubicBezTo>
                  <a:pt x="5620735" y="3460830"/>
                  <a:pt x="5620025" y="3454908"/>
                  <a:pt x="5618011" y="3452658"/>
                </a:cubicBezTo>
                <a:close/>
                <a:moveTo>
                  <a:pt x="4977174" y="3432880"/>
                </a:moveTo>
                <a:cubicBezTo>
                  <a:pt x="4972436" y="3434301"/>
                  <a:pt x="4967462" y="3436670"/>
                  <a:pt x="4963198" y="3438091"/>
                </a:cubicBezTo>
                <a:cubicBezTo>
                  <a:pt x="4964145" y="3447565"/>
                  <a:pt x="4962251" y="3463672"/>
                  <a:pt x="4966988" y="3466515"/>
                </a:cubicBezTo>
                <a:cubicBezTo>
                  <a:pt x="4973620" y="3470305"/>
                  <a:pt x="4984042" y="3464620"/>
                  <a:pt x="4994464" y="3463672"/>
                </a:cubicBezTo>
                <a:cubicBezTo>
                  <a:pt x="4993517" y="3452303"/>
                  <a:pt x="4994464" y="3436196"/>
                  <a:pt x="4989727" y="3433354"/>
                </a:cubicBezTo>
                <a:cubicBezTo>
                  <a:pt x="4986411" y="3430985"/>
                  <a:pt x="4981911" y="3431459"/>
                  <a:pt x="4977174" y="3432880"/>
                </a:cubicBezTo>
                <a:close/>
                <a:moveTo>
                  <a:pt x="5142269" y="3386573"/>
                </a:moveTo>
                <a:cubicBezTo>
                  <a:pt x="5137531" y="3387639"/>
                  <a:pt x="5132320" y="3389297"/>
                  <a:pt x="5127109" y="3389770"/>
                </a:cubicBezTo>
                <a:cubicBezTo>
                  <a:pt x="5128056" y="3400192"/>
                  <a:pt x="5126161" y="3417247"/>
                  <a:pt x="5130898" y="3420089"/>
                </a:cubicBezTo>
                <a:cubicBezTo>
                  <a:pt x="5137531" y="3423879"/>
                  <a:pt x="5148900" y="3417247"/>
                  <a:pt x="5158375" y="3415352"/>
                </a:cubicBezTo>
                <a:cubicBezTo>
                  <a:pt x="5157427" y="3405877"/>
                  <a:pt x="5159322" y="3389770"/>
                  <a:pt x="5154585" y="3386928"/>
                </a:cubicBezTo>
                <a:cubicBezTo>
                  <a:pt x="5151269" y="3385033"/>
                  <a:pt x="5147006" y="3385507"/>
                  <a:pt x="5142269" y="3386573"/>
                </a:cubicBezTo>
                <a:close/>
                <a:moveTo>
                  <a:pt x="4929090" y="3347135"/>
                </a:moveTo>
                <a:cubicBezTo>
                  <a:pt x="4911088" y="3344292"/>
                  <a:pt x="4895929" y="3360399"/>
                  <a:pt x="4883611" y="3393560"/>
                </a:cubicBezTo>
                <a:cubicBezTo>
                  <a:pt x="4881717" y="3400192"/>
                  <a:pt x="4880769" y="3412509"/>
                  <a:pt x="4882664" y="3412509"/>
                </a:cubicBezTo>
                <a:cubicBezTo>
                  <a:pt x="4888349" y="3412509"/>
                  <a:pt x="4899718" y="3411562"/>
                  <a:pt x="4902561" y="3405877"/>
                </a:cubicBezTo>
                <a:cubicBezTo>
                  <a:pt x="4912035" y="3387875"/>
                  <a:pt x="4920562" y="3367031"/>
                  <a:pt x="4929090" y="3347135"/>
                </a:cubicBezTo>
                <a:close/>
                <a:moveTo>
                  <a:pt x="14691293" y="3341066"/>
                </a:moveTo>
                <a:lnTo>
                  <a:pt x="14707701" y="3358623"/>
                </a:lnTo>
                <a:cubicBezTo>
                  <a:pt x="14712794" y="3364426"/>
                  <a:pt x="14716347" y="3369400"/>
                  <a:pt x="14715399" y="3371769"/>
                </a:cubicBezTo>
                <a:cubicBezTo>
                  <a:pt x="14698346" y="3408720"/>
                  <a:pt x="14679396" y="3445671"/>
                  <a:pt x="14653814" y="3475989"/>
                </a:cubicBezTo>
                <a:cubicBezTo>
                  <a:pt x="14630128" y="3504413"/>
                  <a:pt x="14619706" y="3534732"/>
                  <a:pt x="14631075" y="3579262"/>
                </a:cubicBezTo>
                <a:cubicBezTo>
                  <a:pt x="14635812" y="3599159"/>
                  <a:pt x="14599810" y="3616213"/>
                  <a:pt x="14593177" y="3605791"/>
                </a:cubicBezTo>
                <a:cubicBezTo>
                  <a:pt x="14584651" y="3592527"/>
                  <a:pt x="14579913" y="3578315"/>
                  <a:pt x="14573280" y="3564103"/>
                </a:cubicBezTo>
                <a:cubicBezTo>
                  <a:pt x="14560016" y="3534732"/>
                  <a:pt x="14562858" y="3511993"/>
                  <a:pt x="14578965" y="3492096"/>
                </a:cubicBezTo>
                <a:close/>
                <a:moveTo>
                  <a:pt x="14691145" y="3339934"/>
                </a:moveTo>
                <a:lnTo>
                  <a:pt x="14691713" y="3340502"/>
                </a:lnTo>
                <a:lnTo>
                  <a:pt x="14691293" y="3341066"/>
                </a:lnTo>
                <a:lnTo>
                  <a:pt x="14690766" y="3340502"/>
                </a:lnTo>
                <a:close/>
                <a:moveTo>
                  <a:pt x="14690387" y="3336144"/>
                </a:moveTo>
                <a:lnTo>
                  <a:pt x="14692660" y="3337660"/>
                </a:lnTo>
                <a:lnTo>
                  <a:pt x="14691145" y="3339934"/>
                </a:lnTo>
                <a:lnTo>
                  <a:pt x="14688871" y="3337660"/>
                </a:lnTo>
                <a:close/>
                <a:moveTo>
                  <a:pt x="14690166" y="3335338"/>
                </a:moveTo>
                <a:lnTo>
                  <a:pt x="14690766" y="3335765"/>
                </a:lnTo>
                <a:lnTo>
                  <a:pt x="14690387" y="3336144"/>
                </a:lnTo>
                <a:lnTo>
                  <a:pt x="14689818" y="3335765"/>
                </a:lnTo>
                <a:close/>
                <a:moveTo>
                  <a:pt x="4972362" y="3308555"/>
                </a:moveTo>
                <a:cubicBezTo>
                  <a:pt x="4960416" y="3307578"/>
                  <a:pt x="4947803" y="3317526"/>
                  <a:pt x="4935722" y="3342397"/>
                </a:cubicBezTo>
                <a:lnTo>
                  <a:pt x="4932879" y="3341450"/>
                </a:lnTo>
                <a:cubicBezTo>
                  <a:pt x="4931932" y="3343345"/>
                  <a:pt x="4930984" y="3345240"/>
                  <a:pt x="4930037" y="3347135"/>
                </a:cubicBezTo>
                <a:cubicBezTo>
                  <a:pt x="4930984" y="3347135"/>
                  <a:pt x="4931932" y="3347135"/>
                  <a:pt x="4932879" y="3347135"/>
                </a:cubicBezTo>
                <a:cubicBezTo>
                  <a:pt x="4933827" y="3345240"/>
                  <a:pt x="4934774" y="3344292"/>
                  <a:pt x="4935722" y="3342397"/>
                </a:cubicBezTo>
                <a:cubicBezTo>
                  <a:pt x="4946144" y="3347135"/>
                  <a:pt x="4956566" y="3352819"/>
                  <a:pt x="4968883" y="3353767"/>
                </a:cubicBezTo>
                <a:cubicBezTo>
                  <a:pt x="4972673" y="3353767"/>
                  <a:pt x="4982147" y="3338608"/>
                  <a:pt x="4987832" y="3328185"/>
                </a:cubicBezTo>
                <a:cubicBezTo>
                  <a:pt x="4989727" y="3326291"/>
                  <a:pt x="4986884" y="3314921"/>
                  <a:pt x="4984042" y="3313026"/>
                </a:cubicBezTo>
                <a:cubicBezTo>
                  <a:pt x="4980253" y="3310421"/>
                  <a:pt x="4976344" y="3308881"/>
                  <a:pt x="4972362" y="3308555"/>
                </a:cubicBezTo>
                <a:close/>
                <a:moveTo>
                  <a:pt x="16462248" y="3210789"/>
                </a:moveTo>
                <a:cubicBezTo>
                  <a:pt x="16476904" y="3209990"/>
                  <a:pt x="16490228" y="3222781"/>
                  <a:pt x="16496623" y="3241967"/>
                </a:cubicBezTo>
                <a:cubicBezTo>
                  <a:pt x="16503256" y="3260916"/>
                  <a:pt x="16504203" y="3279865"/>
                  <a:pt x="16503256" y="3297867"/>
                </a:cubicBezTo>
                <a:cubicBezTo>
                  <a:pt x="16502308" y="3315868"/>
                  <a:pt x="16498519" y="3332923"/>
                  <a:pt x="16494729" y="3349977"/>
                </a:cubicBezTo>
                <a:cubicBezTo>
                  <a:pt x="16486201" y="3384086"/>
                  <a:pt x="16476727" y="3418194"/>
                  <a:pt x="16480517" y="3454198"/>
                </a:cubicBezTo>
                <a:cubicBezTo>
                  <a:pt x="16481464" y="3460830"/>
                  <a:pt x="16457778" y="3467462"/>
                  <a:pt x="16443566" y="3471252"/>
                </a:cubicBezTo>
                <a:cubicBezTo>
                  <a:pt x="16438828" y="3472199"/>
                  <a:pt x="16427459" y="3464620"/>
                  <a:pt x="16420827" y="3459882"/>
                </a:cubicBezTo>
                <a:cubicBezTo>
                  <a:pt x="16372506" y="3416299"/>
                  <a:pt x="16364926" y="3364189"/>
                  <a:pt x="16350714" y="3313026"/>
                </a:cubicBezTo>
                <a:cubicBezTo>
                  <a:pt x="16346925" y="3299762"/>
                  <a:pt x="16355452" y="3286497"/>
                  <a:pt x="16357347" y="3276075"/>
                </a:cubicBezTo>
                <a:cubicBezTo>
                  <a:pt x="16373454" y="3265653"/>
                  <a:pt x="16388613" y="3256179"/>
                  <a:pt x="16402825" y="3245757"/>
                </a:cubicBezTo>
                <a:cubicBezTo>
                  <a:pt x="16417985" y="3235334"/>
                  <a:pt x="16432197" y="3225860"/>
                  <a:pt x="16447356" y="3216385"/>
                </a:cubicBezTo>
                <a:cubicBezTo>
                  <a:pt x="16452330" y="3212832"/>
                  <a:pt x="16457363" y="3211056"/>
                  <a:pt x="16462248" y="3210789"/>
                </a:cubicBezTo>
                <a:close/>
                <a:moveTo>
                  <a:pt x="15730128" y="3210701"/>
                </a:moveTo>
                <a:cubicBezTo>
                  <a:pt x="15750973" y="3216385"/>
                  <a:pt x="15771817" y="3222070"/>
                  <a:pt x="15791713" y="3229650"/>
                </a:cubicBezTo>
                <a:cubicBezTo>
                  <a:pt x="15794556" y="3230597"/>
                  <a:pt x="15792661" y="3247651"/>
                  <a:pt x="15793609" y="3258074"/>
                </a:cubicBezTo>
                <a:cubicBezTo>
                  <a:pt x="15779397" y="3254284"/>
                  <a:pt x="15763289" y="3253336"/>
                  <a:pt x="15752867" y="3245757"/>
                </a:cubicBezTo>
                <a:cubicBezTo>
                  <a:pt x="15742446" y="3237229"/>
                  <a:pt x="15737708" y="3223018"/>
                  <a:pt x="15730128" y="3210701"/>
                </a:cubicBezTo>
                <a:close/>
                <a:moveTo>
                  <a:pt x="3657599" y="3199331"/>
                </a:moveTo>
                <a:cubicBezTo>
                  <a:pt x="3647177" y="3219228"/>
                  <a:pt x="3634860" y="3240072"/>
                  <a:pt x="3628227" y="3259968"/>
                </a:cubicBezTo>
                <a:cubicBezTo>
                  <a:pt x="3619700" y="3285550"/>
                  <a:pt x="3631070" y="3297867"/>
                  <a:pt x="3646229" y="3299762"/>
                </a:cubicBezTo>
                <a:cubicBezTo>
                  <a:pt x="3653809" y="3300709"/>
                  <a:pt x="3668021" y="3291235"/>
                  <a:pt x="3675600" y="3280812"/>
                </a:cubicBezTo>
                <a:cubicBezTo>
                  <a:pt x="3689812" y="3260916"/>
                  <a:pt x="3698339" y="3236282"/>
                  <a:pt x="3688865" y="3222070"/>
                </a:cubicBezTo>
                <a:cubicBezTo>
                  <a:pt x="3680338" y="3210701"/>
                  <a:pt x="3668021" y="3205963"/>
                  <a:pt x="3657599" y="3199331"/>
                </a:cubicBezTo>
                <a:close/>
                <a:moveTo>
                  <a:pt x="3657599" y="3193646"/>
                </a:moveTo>
                <a:cubicBezTo>
                  <a:pt x="3656651" y="3194594"/>
                  <a:pt x="3655704" y="3195541"/>
                  <a:pt x="3654756" y="3197436"/>
                </a:cubicBezTo>
                <a:cubicBezTo>
                  <a:pt x="3655704" y="3198384"/>
                  <a:pt x="3656651" y="3198384"/>
                  <a:pt x="3658546" y="3199331"/>
                </a:cubicBezTo>
                <a:cubicBezTo>
                  <a:pt x="3659494" y="3197436"/>
                  <a:pt x="3660441" y="3195541"/>
                  <a:pt x="3661388" y="3193646"/>
                </a:cubicBezTo>
                <a:cubicBezTo>
                  <a:pt x="3659494" y="3193646"/>
                  <a:pt x="3658546" y="3193646"/>
                  <a:pt x="3657599" y="3193646"/>
                </a:cubicBezTo>
                <a:close/>
                <a:moveTo>
                  <a:pt x="4558633" y="3174697"/>
                </a:moveTo>
                <a:lnTo>
                  <a:pt x="4556738" y="3175645"/>
                </a:lnTo>
                <a:cubicBezTo>
                  <a:pt x="4555790" y="3176592"/>
                  <a:pt x="4554843" y="3177539"/>
                  <a:pt x="4554843" y="3178487"/>
                </a:cubicBezTo>
                <a:lnTo>
                  <a:pt x="4556738" y="3179434"/>
                </a:lnTo>
                <a:cubicBezTo>
                  <a:pt x="4556738" y="3177539"/>
                  <a:pt x="4557685" y="3176592"/>
                  <a:pt x="4558633" y="3174697"/>
                </a:cubicBezTo>
                <a:close/>
                <a:moveTo>
                  <a:pt x="4520734" y="3167117"/>
                </a:moveTo>
                <a:cubicBezTo>
                  <a:pt x="4516945" y="3166170"/>
                  <a:pt x="4505575" y="3176592"/>
                  <a:pt x="4505575" y="3177539"/>
                </a:cubicBezTo>
                <a:cubicBezTo>
                  <a:pt x="4504628" y="3188909"/>
                  <a:pt x="4502733" y="3205016"/>
                  <a:pt x="4506523" y="3209753"/>
                </a:cubicBezTo>
                <a:cubicBezTo>
                  <a:pt x="4521682" y="3226807"/>
                  <a:pt x="4538736" y="3212595"/>
                  <a:pt x="4555790" y="3179434"/>
                </a:cubicBezTo>
                <a:cubicBezTo>
                  <a:pt x="4544421" y="3174697"/>
                  <a:pt x="4533051" y="3169960"/>
                  <a:pt x="4520734" y="3167117"/>
                </a:cubicBezTo>
                <a:close/>
                <a:moveTo>
                  <a:pt x="16548964" y="3141793"/>
                </a:moveTo>
                <a:lnTo>
                  <a:pt x="16573367" y="3169012"/>
                </a:lnTo>
                <a:cubicBezTo>
                  <a:pt x="16574316" y="3170907"/>
                  <a:pt x="16566736" y="3181329"/>
                  <a:pt x="16564841" y="3180382"/>
                </a:cubicBezTo>
                <a:cubicBezTo>
                  <a:pt x="16550629" y="3176119"/>
                  <a:pt x="16544944" y="3170197"/>
                  <a:pt x="16543641" y="3163446"/>
                </a:cubicBezTo>
                <a:lnTo>
                  <a:pt x="16548563" y="3142270"/>
                </a:lnTo>
                <a:lnTo>
                  <a:pt x="16548734" y="3142483"/>
                </a:lnTo>
                <a:close/>
                <a:moveTo>
                  <a:pt x="4450623" y="3135851"/>
                </a:moveTo>
                <a:cubicBezTo>
                  <a:pt x="4445885" y="3133956"/>
                  <a:pt x="4434516" y="3146273"/>
                  <a:pt x="4425989" y="3151958"/>
                </a:cubicBezTo>
                <a:lnTo>
                  <a:pt x="4439253" y="3175645"/>
                </a:lnTo>
                <a:lnTo>
                  <a:pt x="4463887" y="3158590"/>
                </a:lnTo>
                <a:cubicBezTo>
                  <a:pt x="4460097" y="3151011"/>
                  <a:pt x="4457255" y="3137746"/>
                  <a:pt x="4450623" y="3135851"/>
                </a:cubicBezTo>
                <a:close/>
                <a:moveTo>
                  <a:pt x="16546839" y="3133956"/>
                </a:moveTo>
                <a:cubicBezTo>
                  <a:pt x="16547786" y="3134904"/>
                  <a:pt x="16548734" y="3135851"/>
                  <a:pt x="16550629" y="3136799"/>
                </a:cubicBezTo>
                <a:lnTo>
                  <a:pt x="16548964" y="3141793"/>
                </a:lnTo>
                <a:lnTo>
                  <a:pt x="16548734" y="3141536"/>
                </a:lnTo>
                <a:lnTo>
                  <a:pt x="16548563" y="3142270"/>
                </a:lnTo>
                <a:lnTo>
                  <a:pt x="16544943" y="3137746"/>
                </a:lnTo>
                <a:cubicBezTo>
                  <a:pt x="16545892" y="3136799"/>
                  <a:pt x="16546839" y="3134904"/>
                  <a:pt x="16546839" y="3133956"/>
                </a:cubicBezTo>
                <a:close/>
                <a:moveTo>
                  <a:pt x="4612875" y="3097835"/>
                </a:moveTo>
                <a:cubicBezTo>
                  <a:pt x="4605058" y="3100085"/>
                  <a:pt x="4597005" y="3104585"/>
                  <a:pt x="4590846" y="3111217"/>
                </a:cubicBezTo>
                <a:cubicBezTo>
                  <a:pt x="4578530" y="3126376"/>
                  <a:pt x="4569055" y="3152905"/>
                  <a:pt x="4558633" y="3175645"/>
                </a:cubicBezTo>
                <a:cubicBezTo>
                  <a:pt x="4611691" y="3153853"/>
                  <a:pt x="4663801" y="3130166"/>
                  <a:pt x="4673276" y="3216385"/>
                </a:cubicBezTo>
                <a:cubicBezTo>
                  <a:pt x="4674223" y="3228702"/>
                  <a:pt x="4695067" y="3232492"/>
                  <a:pt x="4708331" y="3226807"/>
                </a:cubicBezTo>
                <a:cubicBezTo>
                  <a:pt x="4723491" y="3220175"/>
                  <a:pt x="4736755" y="3216385"/>
                  <a:pt x="4749072" y="3215438"/>
                </a:cubicBezTo>
                <a:cubicBezTo>
                  <a:pt x="4761389" y="3213543"/>
                  <a:pt x="4771811" y="3215438"/>
                  <a:pt x="4781286" y="3219228"/>
                </a:cubicBezTo>
                <a:cubicBezTo>
                  <a:pt x="4800235" y="3227755"/>
                  <a:pt x="4813499" y="3247651"/>
                  <a:pt x="4822974" y="3279865"/>
                </a:cubicBezTo>
                <a:cubicBezTo>
                  <a:pt x="4828659" y="3299762"/>
                  <a:pt x="4849503" y="3303552"/>
                  <a:pt x="4866557" y="3308289"/>
                </a:cubicBezTo>
                <a:cubicBezTo>
                  <a:pt x="4872242" y="3310184"/>
                  <a:pt x="4886454" y="3294077"/>
                  <a:pt x="4894981" y="3282707"/>
                </a:cubicBezTo>
                <a:cubicBezTo>
                  <a:pt x="4908245" y="3265653"/>
                  <a:pt x="4912035" y="3227755"/>
                  <a:pt x="4901613" y="3223018"/>
                </a:cubicBezTo>
                <a:lnTo>
                  <a:pt x="4768021" y="3162380"/>
                </a:lnTo>
                <a:cubicBezTo>
                  <a:pt x="4723491" y="3140588"/>
                  <a:pt x="4678960" y="3118797"/>
                  <a:pt x="4633482" y="3097953"/>
                </a:cubicBezTo>
                <a:cubicBezTo>
                  <a:pt x="4628271" y="3095584"/>
                  <a:pt x="4620692" y="3095584"/>
                  <a:pt x="4612875" y="3097835"/>
                </a:cubicBezTo>
                <a:close/>
                <a:moveTo>
                  <a:pt x="4532104" y="3062897"/>
                </a:moveTo>
                <a:lnTo>
                  <a:pt x="4518839" y="3071424"/>
                </a:lnTo>
                <a:lnTo>
                  <a:pt x="4519787" y="3088478"/>
                </a:lnTo>
                <a:lnTo>
                  <a:pt x="4535894" y="3071424"/>
                </a:lnTo>
                <a:close/>
                <a:moveTo>
                  <a:pt x="14767510" y="3048685"/>
                </a:moveTo>
                <a:lnTo>
                  <a:pt x="14762772" y="3049632"/>
                </a:lnTo>
                <a:cubicBezTo>
                  <a:pt x="14763719" y="3050580"/>
                  <a:pt x="14765615" y="3052475"/>
                  <a:pt x="14766562" y="3053422"/>
                </a:cubicBezTo>
                <a:cubicBezTo>
                  <a:pt x="14765615" y="3062897"/>
                  <a:pt x="14762772" y="3073319"/>
                  <a:pt x="14767510" y="3081846"/>
                </a:cubicBezTo>
                <a:cubicBezTo>
                  <a:pt x="14775090" y="3095110"/>
                  <a:pt x="14792143" y="3095110"/>
                  <a:pt x="14789302" y="3081846"/>
                </a:cubicBezTo>
                <a:cubicBezTo>
                  <a:pt x="14787406" y="3073319"/>
                  <a:pt x="14776037" y="3062897"/>
                  <a:pt x="14766562" y="3053422"/>
                </a:cubicBezTo>
                <a:cubicBezTo>
                  <a:pt x="14767510" y="3051527"/>
                  <a:pt x="14767510" y="3049632"/>
                  <a:pt x="14767510" y="3048685"/>
                </a:cubicBezTo>
                <a:close/>
                <a:moveTo>
                  <a:pt x="13498861" y="2958676"/>
                </a:moveTo>
                <a:cubicBezTo>
                  <a:pt x="13502651" y="2955834"/>
                  <a:pt x="13525390" y="2967203"/>
                  <a:pt x="13534865" y="2975730"/>
                </a:cubicBezTo>
                <a:cubicBezTo>
                  <a:pt x="13544339" y="2984258"/>
                  <a:pt x="13548129" y="2997522"/>
                  <a:pt x="13554761" y="3007944"/>
                </a:cubicBezTo>
                <a:cubicBezTo>
                  <a:pt x="13543392" y="3004154"/>
                  <a:pt x="13530128" y="3003207"/>
                  <a:pt x="13519706" y="2996575"/>
                </a:cubicBezTo>
                <a:cubicBezTo>
                  <a:pt x="13502651" y="2985205"/>
                  <a:pt x="13482755" y="2969098"/>
                  <a:pt x="13498861" y="2958676"/>
                </a:cubicBezTo>
                <a:close/>
                <a:moveTo>
                  <a:pt x="16546839" y="2939727"/>
                </a:moveTo>
                <a:cubicBezTo>
                  <a:pt x="16593265" y="2942569"/>
                  <a:pt x="16583790" y="2988995"/>
                  <a:pt x="16591369" y="3013629"/>
                </a:cubicBezTo>
                <a:cubicBezTo>
                  <a:pt x="16597054" y="3039210"/>
                  <a:pt x="16590422" y="3061002"/>
                  <a:pt x="16580947" y="3079003"/>
                </a:cubicBezTo>
                <a:cubicBezTo>
                  <a:pt x="16570526" y="3097953"/>
                  <a:pt x="16556314" y="3115955"/>
                  <a:pt x="16546839" y="3133956"/>
                </a:cubicBezTo>
                <a:cubicBezTo>
                  <a:pt x="16489044" y="3103637"/>
                  <a:pt x="16551576" y="3050580"/>
                  <a:pt x="16513678" y="3015524"/>
                </a:cubicBezTo>
                <a:cubicBezTo>
                  <a:pt x="16495676" y="2997522"/>
                  <a:pt x="16444513" y="2982363"/>
                  <a:pt x="16498519" y="2952991"/>
                </a:cubicBezTo>
                <a:cubicBezTo>
                  <a:pt x="16511782" y="2946359"/>
                  <a:pt x="16530732" y="2937832"/>
                  <a:pt x="16546839" y="2939727"/>
                </a:cubicBezTo>
                <a:close/>
                <a:moveTo>
                  <a:pt x="11337706" y="2937832"/>
                </a:moveTo>
                <a:cubicBezTo>
                  <a:pt x="11338654" y="2939727"/>
                  <a:pt x="11339601" y="2940674"/>
                  <a:pt x="11340549" y="2942569"/>
                </a:cubicBezTo>
                <a:cubicBezTo>
                  <a:pt x="11339601" y="2942569"/>
                  <a:pt x="11339601" y="2942569"/>
                  <a:pt x="11339601" y="2943517"/>
                </a:cubicBezTo>
                <a:cubicBezTo>
                  <a:pt x="11367077" y="2970046"/>
                  <a:pt x="11383184" y="2967203"/>
                  <a:pt x="11401186" y="2962466"/>
                </a:cubicBezTo>
                <a:cubicBezTo>
                  <a:pt x="11412555" y="2959624"/>
                  <a:pt x="11428662" y="2974783"/>
                  <a:pt x="11428662" y="2984258"/>
                </a:cubicBezTo>
                <a:cubicBezTo>
                  <a:pt x="11424872" y="3018366"/>
                  <a:pt x="11422977" y="3055317"/>
                  <a:pt x="11412555" y="3084688"/>
                </a:cubicBezTo>
                <a:cubicBezTo>
                  <a:pt x="11404028" y="3109322"/>
                  <a:pt x="11371815" y="3095110"/>
                  <a:pt x="11338654" y="3077109"/>
                </a:cubicBezTo>
                <a:cubicBezTo>
                  <a:pt x="11321599" y="3067634"/>
                  <a:pt x="11309282" y="3054370"/>
                  <a:pt x="11313072" y="3046790"/>
                </a:cubicBezTo>
                <a:cubicBezTo>
                  <a:pt x="11319704" y="3031631"/>
                  <a:pt x="11317809" y="3007944"/>
                  <a:pt x="11317809" y="2987100"/>
                </a:cubicBezTo>
                <a:cubicBezTo>
                  <a:pt x="11317809" y="2966256"/>
                  <a:pt x="11320652" y="2948254"/>
                  <a:pt x="11339601" y="2942569"/>
                </a:cubicBezTo>
                <a:cubicBezTo>
                  <a:pt x="11338654" y="2941622"/>
                  <a:pt x="11337706" y="2941622"/>
                  <a:pt x="11336759" y="2940674"/>
                </a:cubicBezTo>
                <a:cubicBezTo>
                  <a:pt x="11336759" y="2939727"/>
                  <a:pt x="11337706" y="2938780"/>
                  <a:pt x="11337706" y="2937832"/>
                </a:cubicBezTo>
                <a:close/>
                <a:moveTo>
                  <a:pt x="11328113" y="2903013"/>
                </a:moveTo>
                <a:cubicBezTo>
                  <a:pt x="11332021" y="2904671"/>
                  <a:pt x="11336758" y="2909408"/>
                  <a:pt x="11339601" y="2916040"/>
                </a:cubicBezTo>
                <a:cubicBezTo>
                  <a:pt x="11343391" y="2924568"/>
                  <a:pt x="11339601" y="2931200"/>
                  <a:pt x="11337706" y="2937832"/>
                </a:cubicBezTo>
                <a:cubicBezTo>
                  <a:pt x="11331074" y="2927410"/>
                  <a:pt x="11322547" y="2915093"/>
                  <a:pt x="11321599" y="2908461"/>
                </a:cubicBezTo>
                <a:cubicBezTo>
                  <a:pt x="11321126" y="2902776"/>
                  <a:pt x="11324205" y="2901355"/>
                  <a:pt x="11328113" y="2903013"/>
                </a:cubicBezTo>
                <a:close/>
                <a:moveTo>
                  <a:pt x="3620648" y="2885130"/>
                </a:moveTo>
                <a:cubicBezTo>
                  <a:pt x="3610700" y="2884064"/>
                  <a:pt x="3598856" y="2889038"/>
                  <a:pt x="3590329" y="2900881"/>
                </a:cubicBezTo>
                <a:cubicBezTo>
                  <a:pt x="3580854" y="2913198"/>
                  <a:pt x="3573275" y="2929305"/>
                  <a:pt x="3559063" y="2952991"/>
                </a:cubicBezTo>
                <a:cubicBezTo>
                  <a:pt x="3556221" y="2965308"/>
                  <a:pt x="3550536" y="2986153"/>
                  <a:pt x="3544851" y="3006997"/>
                </a:cubicBezTo>
                <a:cubicBezTo>
                  <a:pt x="3567590" y="2993732"/>
                  <a:pt x="3590329" y="2985205"/>
                  <a:pt x="3612121" y="2966256"/>
                </a:cubicBezTo>
                <a:cubicBezTo>
                  <a:pt x="3627280" y="2952991"/>
                  <a:pt x="3639597" y="2928357"/>
                  <a:pt x="3639597" y="2905618"/>
                </a:cubicBezTo>
                <a:cubicBezTo>
                  <a:pt x="3638650" y="2893301"/>
                  <a:pt x="3630596" y="2886195"/>
                  <a:pt x="3620648" y="2885130"/>
                </a:cubicBezTo>
                <a:close/>
                <a:moveTo>
                  <a:pt x="10780955" y="2870444"/>
                </a:moveTo>
                <a:cubicBezTo>
                  <a:pt x="10778231" y="2870563"/>
                  <a:pt x="10777757" y="2873879"/>
                  <a:pt x="10779652" y="2880037"/>
                </a:cubicBezTo>
                <a:cubicBezTo>
                  <a:pt x="10780600" y="2883827"/>
                  <a:pt x="10785337" y="2888564"/>
                  <a:pt x="10788179" y="2892354"/>
                </a:cubicBezTo>
                <a:cubicBezTo>
                  <a:pt x="10791022" y="2893301"/>
                  <a:pt x="10796707" y="2896144"/>
                  <a:pt x="10797654" y="2894249"/>
                </a:cubicBezTo>
                <a:cubicBezTo>
                  <a:pt x="10798602" y="2891407"/>
                  <a:pt x="10796707" y="2880984"/>
                  <a:pt x="10795759" y="2880037"/>
                </a:cubicBezTo>
                <a:cubicBezTo>
                  <a:pt x="10788653" y="2873405"/>
                  <a:pt x="10783679" y="2870326"/>
                  <a:pt x="10780955" y="2870444"/>
                </a:cubicBezTo>
                <a:close/>
                <a:moveTo>
                  <a:pt x="14585598" y="2864049"/>
                </a:moveTo>
                <a:cubicBezTo>
                  <a:pt x="14588677" y="2861562"/>
                  <a:pt x="14595546" y="2862509"/>
                  <a:pt x="14606441" y="2866773"/>
                </a:cubicBezTo>
                <a:cubicBezTo>
                  <a:pt x="14613074" y="2869615"/>
                  <a:pt x="14619706" y="2873405"/>
                  <a:pt x="14624443" y="2876247"/>
                </a:cubicBezTo>
                <a:cubicBezTo>
                  <a:pt x="14650973" y="2892354"/>
                  <a:pt x="14655710" y="2910356"/>
                  <a:pt x="14649077" y="2925515"/>
                </a:cubicBezTo>
                <a:cubicBezTo>
                  <a:pt x="14645287" y="2934042"/>
                  <a:pt x="14633918" y="2938780"/>
                  <a:pt x="14626338" y="2945412"/>
                </a:cubicBezTo>
                <a:cubicBezTo>
                  <a:pt x="14616863" y="2936885"/>
                  <a:pt x="14604547" y="2928357"/>
                  <a:pt x="14599810" y="2918883"/>
                </a:cubicBezTo>
                <a:cubicBezTo>
                  <a:pt x="14593177" y="2907513"/>
                  <a:pt x="14592229" y="2894249"/>
                  <a:pt x="14587492" y="2881932"/>
                </a:cubicBezTo>
                <a:cubicBezTo>
                  <a:pt x="14583229" y="2872458"/>
                  <a:pt x="14582518" y="2866536"/>
                  <a:pt x="14585598" y="2864049"/>
                </a:cubicBezTo>
                <a:close/>
                <a:moveTo>
                  <a:pt x="15513161" y="2834559"/>
                </a:moveTo>
                <a:cubicBezTo>
                  <a:pt x="15512213" y="2836454"/>
                  <a:pt x="15512213" y="2837401"/>
                  <a:pt x="15512213" y="2839296"/>
                </a:cubicBezTo>
                <a:cubicBezTo>
                  <a:pt x="15513161" y="2839296"/>
                  <a:pt x="15513161" y="2840244"/>
                  <a:pt x="15514108" y="2840244"/>
                </a:cubicBezTo>
                <a:cubicBezTo>
                  <a:pt x="15515055" y="2839296"/>
                  <a:pt x="15516003" y="2838349"/>
                  <a:pt x="15516950" y="2838349"/>
                </a:cubicBezTo>
                <a:cubicBezTo>
                  <a:pt x="15516003" y="2836454"/>
                  <a:pt x="15514108" y="2835506"/>
                  <a:pt x="15513161" y="2834559"/>
                </a:cubicBezTo>
                <a:close/>
                <a:moveTo>
                  <a:pt x="13640858" y="2820408"/>
                </a:moveTo>
                <a:lnTo>
                  <a:pt x="13640917" y="2822210"/>
                </a:lnTo>
                <a:lnTo>
                  <a:pt x="13639085" y="2821294"/>
                </a:lnTo>
                <a:close/>
                <a:moveTo>
                  <a:pt x="14873507" y="2809925"/>
                </a:moveTo>
                <a:cubicBezTo>
                  <a:pt x="14887364" y="2808030"/>
                  <a:pt x="14906313" y="2811820"/>
                  <a:pt x="14923840" y="2823189"/>
                </a:cubicBezTo>
                <a:cubicBezTo>
                  <a:pt x="14975951" y="2857298"/>
                  <a:pt x="15011955" y="2862983"/>
                  <a:pt x="15041326" y="2830769"/>
                </a:cubicBezTo>
                <a:cubicBezTo>
                  <a:pt x="15044168" y="2827927"/>
                  <a:pt x="15054590" y="2829822"/>
                  <a:pt x="15062169" y="2829822"/>
                </a:cubicBezTo>
                <a:cubicBezTo>
                  <a:pt x="15065012" y="2835506"/>
                  <a:pt x="15070697" y="2844034"/>
                  <a:pt x="15067855" y="2848771"/>
                </a:cubicBezTo>
                <a:cubicBezTo>
                  <a:pt x="15057432" y="2868667"/>
                  <a:pt x="15048906" y="2891407"/>
                  <a:pt x="15031851" y="2906566"/>
                </a:cubicBezTo>
                <a:cubicBezTo>
                  <a:pt x="15012902" y="2923620"/>
                  <a:pt x="14944685" y="3032578"/>
                  <a:pt x="14937105" y="3061002"/>
                </a:cubicBezTo>
                <a:cubicBezTo>
                  <a:pt x="14930473" y="3083741"/>
                  <a:pt x="14920050" y="3106480"/>
                  <a:pt x="14902997" y="3121639"/>
                </a:cubicBezTo>
                <a:cubicBezTo>
                  <a:pt x="14883100" y="3140588"/>
                  <a:pt x="14848044" y="3146273"/>
                  <a:pt x="14831937" y="3167117"/>
                </a:cubicBezTo>
                <a:cubicBezTo>
                  <a:pt x="14819620" y="3183224"/>
                  <a:pt x="14826253" y="3214490"/>
                  <a:pt x="14823410" y="3238177"/>
                </a:cubicBezTo>
                <a:cubicBezTo>
                  <a:pt x="14822463" y="3243862"/>
                  <a:pt x="14817725" y="3249546"/>
                  <a:pt x="14812041" y="3251441"/>
                </a:cubicBezTo>
                <a:cubicBezTo>
                  <a:pt x="14800671" y="3256179"/>
                  <a:pt x="14787406" y="3265653"/>
                  <a:pt x="14776037" y="3260916"/>
                </a:cubicBezTo>
                <a:cubicBezTo>
                  <a:pt x="14754245" y="3252389"/>
                  <a:pt x="14728664" y="3237229"/>
                  <a:pt x="14725821" y="3212595"/>
                </a:cubicBezTo>
                <a:cubicBezTo>
                  <a:pt x="14723927" y="3193646"/>
                  <a:pt x="14727717" y="3175645"/>
                  <a:pt x="14723927" y="3156695"/>
                </a:cubicBezTo>
                <a:cubicBezTo>
                  <a:pt x="14720137" y="3141536"/>
                  <a:pt x="14671816" y="3115955"/>
                  <a:pt x="14665185" y="3124482"/>
                </a:cubicBezTo>
                <a:cubicBezTo>
                  <a:pt x="14643393" y="3150063"/>
                  <a:pt x="14618759" y="3174697"/>
                  <a:pt x="14602651" y="3204068"/>
                </a:cubicBezTo>
                <a:cubicBezTo>
                  <a:pt x="14594125" y="3220175"/>
                  <a:pt x="14617812" y="3241967"/>
                  <a:pt x="14640550" y="3257126"/>
                </a:cubicBezTo>
                <a:cubicBezTo>
                  <a:pt x="14664236" y="3273233"/>
                  <a:pt x="14704030" y="3247651"/>
                  <a:pt x="14713505" y="3293129"/>
                </a:cubicBezTo>
                <a:cubicBezTo>
                  <a:pt x="14715400" y="3301183"/>
                  <a:pt x="14711847" y="3308289"/>
                  <a:pt x="14706636" y="3315158"/>
                </a:cubicBezTo>
                <a:lnTo>
                  <a:pt x="14690166" y="3335338"/>
                </a:lnTo>
                <a:lnTo>
                  <a:pt x="14659499" y="3313500"/>
                </a:lnTo>
                <a:cubicBezTo>
                  <a:pt x="14649077" y="3306394"/>
                  <a:pt x="14638655" y="3300236"/>
                  <a:pt x="14628233" y="3296919"/>
                </a:cubicBezTo>
                <a:cubicBezTo>
                  <a:pt x="14591282" y="3285550"/>
                  <a:pt x="14581808" y="3310184"/>
                  <a:pt x="14568543" y="3329133"/>
                </a:cubicBezTo>
                <a:cubicBezTo>
                  <a:pt x="14558121" y="3343345"/>
                  <a:pt x="14539172" y="3357557"/>
                  <a:pt x="14542962" y="3373664"/>
                </a:cubicBezTo>
                <a:cubicBezTo>
                  <a:pt x="14561911" y="3442828"/>
                  <a:pt x="14521170" y="3478832"/>
                  <a:pt x="14492746" y="3521467"/>
                </a:cubicBezTo>
                <a:cubicBezTo>
                  <a:pt x="14464322" y="3564103"/>
                  <a:pt x="14417897" y="3597264"/>
                  <a:pt x="14445373" y="3670218"/>
                </a:cubicBezTo>
                <a:cubicBezTo>
                  <a:pt x="14391369" y="3730856"/>
                  <a:pt x="14342100" y="3796231"/>
                  <a:pt x="14279568" y="3848341"/>
                </a:cubicBezTo>
                <a:cubicBezTo>
                  <a:pt x="14262514" y="3862553"/>
                  <a:pt x="14252091" y="3872975"/>
                  <a:pt x="14242617" y="3894766"/>
                </a:cubicBezTo>
                <a:cubicBezTo>
                  <a:pt x="14219879" y="3948772"/>
                  <a:pt x="14179137" y="3991407"/>
                  <a:pt x="14143133" y="4035938"/>
                </a:cubicBezTo>
                <a:cubicBezTo>
                  <a:pt x="14140292" y="4039728"/>
                  <a:pt x="14114710" y="4033096"/>
                  <a:pt x="14109025" y="4027411"/>
                </a:cubicBezTo>
                <a:cubicBezTo>
                  <a:pt x="14089129" y="4000882"/>
                  <a:pt x="14067337" y="3972458"/>
                  <a:pt x="14056915" y="3945929"/>
                </a:cubicBezTo>
                <a:cubicBezTo>
                  <a:pt x="14050283" y="3928875"/>
                  <a:pt x="14055968" y="3899504"/>
                  <a:pt x="14068285" y="3898556"/>
                </a:cubicBezTo>
                <a:cubicBezTo>
                  <a:pt x="14102393" y="3893819"/>
                  <a:pt x="14127027" y="3891924"/>
                  <a:pt x="14116605" y="3845498"/>
                </a:cubicBezTo>
                <a:cubicBezTo>
                  <a:pt x="14109025" y="3810443"/>
                  <a:pt x="14133659" y="3787704"/>
                  <a:pt x="14171557" y="3787704"/>
                </a:cubicBezTo>
                <a:cubicBezTo>
                  <a:pt x="14208508" y="3787704"/>
                  <a:pt x="14206614" y="3768754"/>
                  <a:pt x="14199034" y="3738436"/>
                </a:cubicBezTo>
                <a:cubicBezTo>
                  <a:pt x="14182927" y="3675903"/>
                  <a:pt x="14184822" y="3674008"/>
                  <a:pt x="14249250" y="3677798"/>
                </a:cubicBezTo>
                <a:cubicBezTo>
                  <a:pt x="14304202" y="3681588"/>
                  <a:pt x="14305150" y="3665481"/>
                  <a:pt x="14260619" y="3621898"/>
                </a:cubicBezTo>
                <a:cubicBezTo>
                  <a:pt x="14252091" y="3613371"/>
                  <a:pt x="14246407" y="3591579"/>
                  <a:pt x="14251144" y="3584000"/>
                </a:cubicBezTo>
                <a:cubicBezTo>
                  <a:pt x="14264409" y="3558418"/>
                  <a:pt x="14284305" y="3537574"/>
                  <a:pt x="14299464" y="3513887"/>
                </a:cubicBezTo>
                <a:cubicBezTo>
                  <a:pt x="14318413" y="3485464"/>
                  <a:pt x="14339258" y="3459882"/>
                  <a:pt x="14356312" y="3431459"/>
                </a:cubicBezTo>
                <a:cubicBezTo>
                  <a:pt x="14364839" y="3417247"/>
                  <a:pt x="14371472" y="3402087"/>
                  <a:pt x="14377157" y="3385033"/>
                </a:cubicBezTo>
                <a:cubicBezTo>
                  <a:pt x="14381894" y="3367979"/>
                  <a:pt x="14384736" y="3349977"/>
                  <a:pt x="14384736" y="3329133"/>
                </a:cubicBezTo>
                <a:cubicBezTo>
                  <a:pt x="14383788" y="3288392"/>
                  <a:pt x="14407475" y="3230597"/>
                  <a:pt x="14503168" y="3283655"/>
                </a:cubicBezTo>
                <a:cubicBezTo>
                  <a:pt x="14527803" y="3296919"/>
                  <a:pt x="14544857" y="3278918"/>
                  <a:pt x="14546752" y="3261863"/>
                </a:cubicBezTo>
                <a:cubicBezTo>
                  <a:pt x="14549594" y="3238177"/>
                  <a:pt x="14547699" y="3211648"/>
                  <a:pt x="14540119" y="3185119"/>
                </a:cubicBezTo>
                <a:cubicBezTo>
                  <a:pt x="14521170" y="3117849"/>
                  <a:pt x="14555278" y="3079951"/>
                  <a:pt x="14580860" y="3036368"/>
                </a:cubicBezTo>
                <a:cubicBezTo>
                  <a:pt x="14597914" y="3006997"/>
                  <a:pt x="14627286" y="3006997"/>
                  <a:pt x="14673711" y="3027841"/>
                </a:cubicBezTo>
                <a:cubicBezTo>
                  <a:pt x="14702135" y="3041105"/>
                  <a:pt x="14732454" y="3043000"/>
                  <a:pt x="14761825" y="3049632"/>
                </a:cubicBezTo>
                <a:cubicBezTo>
                  <a:pt x="14807304" y="2985205"/>
                  <a:pt x="14875520" y="2932147"/>
                  <a:pt x="14853728" y="2830769"/>
                </a:cubicBezTo>
                <a:cubicBezTo>
                  <a:pt x="14850886" y="2819400"/>
                  <a:pt x="14859650" y="2811820"/>
                  <a:pt x="14873507" y="2809925"/>
                </a:cubicBezTo>
                <a:close/>
                <a:moveTo>
                  <a:pt x="13608767" y="2808977"/>
                </a:moveTo>
                <a:cubicBezTo>
                  <a:pt x="13616346" y="2808030"/>
                  <a:pt x="13627716" y="2815610"/>
                  <a:pt x="13639085" y="2821294"/>
                </a:cubicBezTo>
                <a:cubicBezTo>
                  <a:pt x="13631505" y="2825084"/>
                  <a:pt x="13624873" y="2829822"/>
                  <a:pt x="13615399" y="2827927"/>
                </a:cubicBezTo>
                <a:cubicBezTo>
                  <a:pt x="13601187" y="2823189"/>
                  <a:pt x="13595502" y="2809925"/>
                  <a:pt x="13608767" y="2808977"/>
                </a:cubicBezTo>
                <a:close/>
                <a:moveTo>
                  <a:pt x="15495632" y="2796187"/>
                </a:moveTo>
                <a:cubicBezTo>
                  <a:pt x="15490658" y="2796661"/>
                  <a:pt x="15487105" y="2800451"/>
                  <a:pt x="15488526" y="2807083"/>
                </a:cubicBezTo>
                <a:cubicBezTo>
                  <a:pt x="15490422" y="2815610"/>
                  <a:pt x="15502738" y="2824137"/>
                  <a:pt x="15512213" y="2833611"/>
                </a:cubicBezTo>
                <a:cubicBezTo>
                  <a:pt x="15514108" y="2824137"/>
                  <a:pt x="15516950" y="2813715"/>
                  <a:pt x="15511265" y="2805188"/>
                </a:cubicBezTo>
                <a:cubicBezTo>
                  <a:pt x="15507001" y="2798556"/>
                  <a:pt x="15500606" y="2795713"/>
                  <a:pt x="15495632" y="2796187"/>
                </a:cubicBezTo>
                <a:close/>
                <a:moveTo>
                  <a:pt x="16348820" y="2771079"/>
                </a:moveTo>
                <a:cubicBezTo>
                  <a:pt x="16354504" y="2771079"/>
                  <a:pt x="16379138" y="2781501"/>
                  <a:pt x="16391455" y="2789081"/>
                </a:cubicBezTo>
                <a:cubicBezTo>
                  <a:pt x="16394298" y="2790976"/>
                  <a:pt x="16397140" y="2792871"/>
                  <a:pt x="16399983" y="2794766"/>
                </a:cubicBezTo>
                <a:cubicBezTo>
                  <a:pt x="16400930" y="2795713"/>
                  <a:pt x="16401877" y="2796661"/>
                  <a:pt x="16403773" y="2797608"/>
                </a:cubicBezTo>
                <a:cubicBezTo>
                  <a:pt x="16404720" y="2798556"/>
                  <a:pt x="16405667" y="2799503"/>
                  <a:pt x="16406615" y="2801398"/>
                </a:cubicBezTo>
                <a:cubicBezTo>
                  <a:pt x="16409457" y="2808030"/>
                  <a:pt x="16410405" y="2815610"/>
                  <a:pt x="16409457" y="2822242"/>
                </a:cubicBezTo>
                <a:cubicBezTo>
                  <a:pt x="16409457" y="2826032"/>
                  <a:pt x="16408510" y="2828874"/>
                  <a:pt x="16407562" y="2832664"/>
                </a:cubicBezTo>
                <a:cubicBezTo>
                  <a:pt x="16406615" y="2836454"/>
                  <a:pt x="16405667" y="2839296"/>
                  <a:pt x="16404720" y="2842139"/>
                </a:cubicBezTo>
                <a:cubicBezTo>
                  <a:pt x="16401877" y="2847823"/>
                  <a:pt x="16398087" y="2851613"/>
                  <a:pt x="16393350" y="2855403"/>
                </a:cubicBezTo>
                <a:cubicBezTo>
                  <a:pt x="16384824" y="2860140"/>
                  <a:pt x="16376296" y="2865825"/>
                  <a:pt x="16366822" y="2870562"/>
                </a:cubicBezTo>
                <a:cubicBezTo>
                  <a:pt x="16358294" y="2875300"/>
                  <a:pt x="16348820" y="2879090"/>
                  <a:pt x="16339345" y="2881932"/>
                </a:cubicBezTo>
                <a:cubicBezTo>
                  <a:pt x="16320396" y="2888564"/>
                  <a:pt x="16301447" y="2895196"/>
                  <a:pt x="16282498" y="2899934"/>
                </a:cubicBezTo>
                <a:lnTo>
                  <a:pt x="16268700" y="2908038"/>
                </a:lnTo>
                <a:lnTo>
                  <a:pt x="16268700" y="2833062"/>
                </a:lnTo>
                <a:lnTo>
                  <a:pt x="16277760" y="2826387"/>
                </a:lnTo>
                <a:cubicBezTo>
                  <a:pt x="16299552" y="2810399"/>
                  <a:pt x="16322765" y="2792871"/>
                  <a:pt x="16348820" y="2771079"/>
                </a:cubicBezTo>
                <a:close/>
                <a:moveTo>
                  <a:pt x="12875433" y="2727496"/>
                </a:moveTo>
                <a:cubicBezTo>
                  <a:pt x="12887749" y="2734128"/>
                  <a:pt x="12902910" y="2738866"/>
                  <a:pt x="12911436" y="2747393"/>
                </a:cubicBezTo>
                <a:cubicBezTo>
                  <a:pt x="12920911" y="2755920"/>
                  <a:pt x="12924701" y="2769184"/>
                  <a:pt x="12933228" y="2786238"/>
                </a:cubicBezTo>
                <a:cubicBezTo>
                  <a:pt x="12911436" y="2772974"/>
                  <a:pt x="12892487" y="2762552"/>
                  <a:pt x="12875433" y="2750235"/>
                </a:cubicBezTo>
                <a:cubicBezTo>
                  <a:pt x="12873538" y="2748340"/>
                  <a:pt x="12875433" y="2735076"/>
                  <a:pt x="12875433" y="2727496"/>
                </a:cubicBezTo>
                <a:close/>
                <a:moveTo>
                  <a:pt x="15155968" y="2676333"/>
                </a:moveTo>
                <a:cubicBezTo>
                  <a:pt x="15156915" y="2689598"/>
                  <a:pt x="15161652" y="2702862"/>
                  <a:pt x="15159758" y="2713284"/>
                </a:cubicBezTo>
                <a:cubicBezTo>
                  <a:pt x="15157864" y="2724654"/>
                  <a:pt x="15149336" y="2733181"/>
                  <a:pt x="15143652" y="2742655"/>
                </a:cubicBezTo>
                <a:lnTo>
                  <a:pt x="15142703" y="2741708"/>
                </a:lnTo>
                <a:cubicBezTo>
                  <a:pt x="15134177" y="2755920"/>
                  <a:pt x="15128491" y="2772974"/>
                  <a:pt x="15115228" y="2784344"/>
                </a:cubicBezTo>
                <a:cubicBezTo>
                  <a:pt x="15108595" y="2790028"/>
                  <a:pt x="15088699" y="2790028"/>
                  <a:pt x="15076381" y="2785291"/>
                </a:cubicBezTo>
                <a:cubicBezTo>
                  <a:pt x="15063118" y="2780554"/>
                  <a:pt x="15049853" y="2768237"/>
                  <a:pt x="15039431" y="2756867"/>
                </a:cubicBezTo>
                <a:cubicBezTo>
                  <a:pt x="15028061" y="2744550"/>
                  <a:pt x="15034694" y="2736971"/>
                  <a:pt x="15054590" y="2736971"/>
                </a:cubicBezTo>
                <a:cubicBezTo>
                  <a:pt x="15094383" y="2736023"/>
                  <a:pt x="15104805" y="2707599"/>
                  <a:pt x="15121860" y="2685808"/>
                </a:cubicBezTo>
                <a:cubicBezTo>
                  <a:pt x="15127544" y="2679176"/>
                  <a:pt x="15143652" y="2679176"/>
                  <a:pt x="15155968" y="2676333"/>
                </a:cubicBezTo>
                <a:close/>
                <a:moveTo>
                  <a:pt x="10931246" y="2676333"/>
                </a:moveTo>
                <a:cubicBezTo>
                  <a:pt x="10925561" y="2679176"/>
                  <a:pt x="10925561" y="2691493"/>
                  <a:pt x="10923666" y="2700020"/>
                </a:cubicBezTo>
                <a:cubicBezTo>
                  <a:pt x="10933141" y="2704757"/>
                  <a:pt x="10946405" y="2714232"/>
                  <a:pt x="10951142" y="2712337"/>
                </a:cubicBezTo>
                <a:cubicBezTo>
                  <a:pt x="10957775" y="2709494"/>
                  <a:pt x="10955880" y="2697177"/>
                  <a:pt x="10957775" y="2688650"/>
                </a:cubicBezTo>
                <a:cubicBezTo>
                  <a:pt x="10948300" y="2683913"/>
                  <a:pt x="10935035" y="2674438"/>
                  <a:pt x="10931246" y="2676333"/>
                </a:cubicBezTo>
                <a:close/>
                <a:moveTo>
                  <a:pt x="15571074" y="2666267"/>
                </a:moveTo>
                <a:cubicBezTo>
                  <a:pt x="15567403" y="2666859"/>
                  <a:pt x="15563376" y="2667806"/>
                  <a:pt x="15559586" y="2667806"/>
                </a:cubicBezTo>
                <a:lnTo>
                  <a:pt x="15567166" y="2686755"/>
                </a:lnTo>
                <a:lnTo>
                  <a:pt x="15588958" y="2685808"/>
                </a:lnTo>
                <a:cubicBezTo>
                  <a:pt x="15586115" y="2679176"/>
                  <a:pt x="15585168" y="2670648"/>
                  <a:pt x="15580430" y="2666859"/>
                </a:cubicBezTo>
                <a:cubicBezTo>
                  <a:pt x="15578061" y="2665438"/>
                  <a:pt x="15574745" y="2665675"/>
                  <a:pt x="15571074" y="2666267"/>
                </a:cubicBezTo>
                <a:close/>
                <a:moveTo>
                  <a:pt x="11502460" y="2665156"/>
                </a:moveTo>
                <a:cubicBezTo>
                  <a:pt x="11495043" y="2668753"/>
                  <a:pt x="11503748" y="2683676"/>
                  <a:pt x="11512986" y="2694335"/>
                </a:cubicBezTo>
                <a:cubicBezTo>
                  <a:pt x="11537620" y="2722759"/>
                  <a:pt x="11566044" y="2749288"/>
                  <a:pt x="11592573" y="2776764"/>
                </a:cubicBezTo>
                <a:lnTo>
                  <a:pt x="11609627" y="2759710"/>
                </a:lnTo>
                <a:lnTo>
                  <a:pt x="11555622" y="2669701"/>
                </a:lnTo>
                <a:cubicBezTo>
                  <a:pt x="11542357" y="2668754"/>
                  <a:pt x="11530041" y="2669701"/>
                  <a:pt x="11515829" y="2665911"/>
                </a:cubicBezTo>
                <a:cubicBezTo>
                  <a:pt x="11509197" y="2664016"/>
                  <a:pt x="11504933" y="2663957"/>
                  <a:pt x="11502460" y="2665156"/>
                </a:cubicBezTo>
                <a:close/>
                <a:moveTo>
                  <a:pt x="12517293" y="2652647"/>
                </a:moveTo>
                <a:lnTo>
                  <a:pt x="12536242" y="2657384"/>
                </a:lnTo>
                <a:cubicBezTo>
                  <a:pt x="12538138" y="2663069"/>
                  <a:pt x="12543822" y="2672543"/>
                  <a:pt x="12541927" y="2674438"/>
                </a:cubicBezTo>
                <a:cubicBezTo>
                  <a:pt x="12539085" y="2676333"/>
                  <a:pt x="12529610" y="2671596"/>
                  <a:pt x="12522978" y="2670648"/>
                </a:cubicBezTo>
                <a:close/>
                <a:moveTo>
                  <a:pt x="12918154" y="2641235"/>
                </a:moveTo>
                <a:lnTo>
                  <a:pt x="12918176" y="2641330"/>
                </a:lnTo>
                <a:lnTo>
                  <a:pt x="12918069" y="2641277"/>
                </a:lnTo>
                <a:close/>
                <a:moveTo>
                  <a:pt x="12885855" y="2627065"/>
                </a:moveTo>
                <a:cubicBezTo>
                  <a:pt x="12893435" y="2627065"/>
                  <a:pt x="12906699" y="2635592"/>
                  <a:pt x="12918069" y="2641277"/>
                </a:cubicBezTo>
                <a:cubicBezTo>
                  <a:pt x="12910489" y="2644120"/>
                  <a:pt x="12902910" y="2648857"/>
                  <a:pt x="12894382" y="2646014"/>
                </a:cubicBezTo>
                <a:cubicBezTo>
                  <a:pt x="12879223" y="2641277"/>
                  <a:pt x="12873538" y="2627065"/>
                  <a:pt x="12885855" y="2627065"/>
                </a:cubicBezTo>
                <a:close/>
                <a:moveTo>
                  <a:pt x="14944922" y="2601839"/>
                </a:moveTo>
                <a:cubicBezTo>
                  <a:pt x="14951554" y="2601010"/>
                  <a:pt x="14958897" y="2601484"/>
                  <a:pt x="14964582" y="2603379"/>
                </a:cubicBezTo>
                <a:cubicBezTo>
                  <a:pt x="14977846" y="2607169"/>
                  <a:pt x="14995847" y="2620433"/>
                  <a:pt x="15001533" y="2630855"/>
                </a:cubicBezTo>
                <a:cubicBezTo>
                  <a:pt x="15019534" y="2666859"/>
                  <a:pt x="14998690" y="2687703"/>
                  <a:pt x="14979741" y="2707599"/>
                </a:cubicBezTo>
                <a:cubicBezTo>
                  <a:pt x="14975951" y="2711389"/>
                  <a:pt x="14966476" y="2710442"/>
                  <a:pt x="14959844" y="2711389"/>
                </a:cubicBezTo>
                <a:cubicBezTo>
                  <a:pt x="14955107" y="2706652"/>
                  <a:pt x="14948474" y="2701915"/>
                  <a:pt x="14945632" y="2697177"/>
                </a:cubicBezTo>
                <a:cubicBezTo>
                  <a:pt x="14926683" y="2664016"/>
                  <a:pt x="14907734" y="2631803"/>
                  <a:pt x="14929525" y="2608116"/>
                </a:cubicBezTo>
                <a:cubicBezTo>
                  <a:pt x="14932368" y="2604800"/>
                  <a:pt x="14938289" y="2602668"/>
                  <a:pt x="14944922" y="2601839"/>
                </a:cubicBezTo>
                <a:close/>
                <a:moveTo>
                  <a:pt x="11667377" y="2566391"/>
                </a:moveTo>
                <a:lnTo>
                  <a:pt x="11667422" y="2566428"/>
                </a:lnTo>
                <a:lnTo>
                  <a:pt x="11666475" y="2566428"/>
                </a:lnTo>
                <a:close/>
                <a:moveTo>
                  <a:pt x="11659842" y="2561691"/>
                </a:moveTo>
                <a:cubicBezTo>
                  <a:pt x="11661738" y="2563585"/>
                  <a:pt x="11661738" y="2564533"/>
                  <a:pt x="11663632" y="2566428"/>
                </a:cubicBezTo>
                <a:lnTo>
                  <a:pt x="11666475" y="2566428"/>
                </a:lnTo>
                <a:cubicBezTo>
                  <a:pt x="11680687" y="2579692"/>
                  <a:pt x="11694899" y="2591062"/>
                  <a:pt x="11700583" y="2577797"/>
                </a:cubicBezTo>
                <a:cubicBezTo>
                  <a:pt x="11700583" y="2576850"/>
                  <a:pt x="11690161" y="2565480"/>
                  <a:pt x="11689213" y="2565480"/>
                </a:cubicBezTo>
                <a:lnTo>
                  <a:pt x="11667377" y="2566391"/>
                </a:lnTo>
                <a:lnTo>
                  <a:pt x="11661738" y="2561691"/>
                </a:lnTo>
                <a:cubicBezTo>
                  <a:pt x="11660789" y="2561691"/>
                  <a:pt x="11659842" y="2561691"/>
                  <a:pt x="11659842" y="2561691"/>
                </a:cubicBezTo>
                <a:close/>
                <a:moveTo>
                  <a:pt x="11537620" y="2544636"/>
                </a:moveTo>
                <a:cubicBezTo>
                  <a:pt x="11526251" y="2555058"/>
                  <a:pt x="11514881" y="2567375"/>
                  <a:pt x="11503511" y="2577797"/>
                </a:cubicBezTo>
                <a:cubicBezTo>
                  <a:pt x="11521513" y="2607169"/>
                  <a:pt x="11540462" y="2637487"/>
                  <a:pt x="11558464" y="2666859"/>
                </a:cubicBezTo>
                <a:cubicBezTo>
                  <a:pt x="11566044" y="2665911"/>
                  <a:pt x="11573623" y="2663069"/>
                  <a:pt x="11583098" y="2666859"/>
                </a:cubicBezTo>
                <a:cubicBezTo>
                  <a:pt x="11608679" y="2676333"/>
                  <a:pt x="11625734" y="2673491"/>
                  <a:pt x="11638051" y="2662121"/>
                </a:cubicBezTo>
                <a:cubicBezTo>
                  <a:pt x="11656052" y="2646014"/>
                  <a:pt x="11649420" y="2632750"/>
                  <a:pt x="11608679" y="2603379"/>
                </a:cubicBezTo>
                <a:cubicBezTo>
                  <a:pt x="11584993" y="2585377"/>
                  <a:pt x="11561307" y="2564533"/>
                  <a:pt x="11537620" y="2544636"/>
                </a:cubicBezTo>
                <a:close/>
                <a:moveTo>
                  <a:pt x="11783959" y="2526635"/>
                </a:moveTo>
                <a:lnTo>
                  <a:pt x="11789645" y="2543689"/>
                </a:lnTo>
                <a:lnTo>
                  <a:pt x="11807646" y="2549374"/>
                </a:lnTo>
                <a:lnTo>
                  <a:pt x="11795329" y="2526635"/>
                </a:lnTo>
                <a:close/>
                <a:moveTo>
                  <a:pt x="14760878" y="2525687"/>
                </a:moveTo>
                <a:cubicBezTo>
                  <a:pt x="14762772" y="2531372"/>
                  <a:pt x="14768457" y="2538951"/>
                  <a:pt x="14766562" y="2540846"/>
                </a:cubicBezTo>
                <a:cubicBezTo>
                  <a:pt x="14764668" y="2543689"/>
                  <a:pt x="14755193" y="2540846"/>
                  <a:pt x="14748560" y="2540846"/>
                </a:cubicBezTo>
                <a:lnTo>
                  <a:pt x="14739086" y="2528529"/>
                </a:lnTo>
                <a:close/>
                <a:moveTo>
                  <a:pt x="11551832" y="2520950"/>
                </a:moveTo>
                <a:cubicBezTo>
                  <a:pt x="11552779" y="2522845"/>
                  <a:pt x="11554674" y="2524740"/>
                  <a:pt x="11555622" y="2526635"/>
                </a:cubicBezTo>
                <a:lnTo>
                  <a:pt x="11550884" y="2524740"/>
                </a:lnTo>
                <a:cubicBezTo>
                  <a:pt x="11550884" y="2523792"/>
                  <a:pt x="11550884" y="2521897"/>
                  <a:pt x="11551832" y="2520950"/>
                </a:cubicBezTo>
                <a:close/>
                <a:moveTo>
                  <a:pt x="11539160" y="2486605"/>
                </a:moveTo>
                <a:cubicBezTo>
                  <a:pt x="11543305" y="2488026"/>
                  <a:pt x="11548516" y="2492526"/>
                  <a:pt x="11551832" y="2499158"/>
                </a:cubicBezTo>
                <a:cubicBezTo>
                  <a:pt x="11555622" y="2507685"/>
                  <a:pt x="11553727" y="2514318"/>
                  <a:pt x="11551832" y="2520950"/>
                </a:cubicBezTo>
                <a:cubicBezTo>
                  <a:pt x="11544252" y="2510528"/>
                  <a:pt x="11534778" y="2499158"/>
                  <a:pt x="11532883" y="2492526"/>
                </a:cubicBezTo>
                <a:cubicBezTo>
                  <a:pt x="11531935" y="2486842"/>
                  <a:pt x="11535015" y="2485184"/>
                  <a:pt x="11539160" y="2486605"/>
                </a:cubicBezTo>
                <a:close/>
                <a:moveTo>
                  <a:pt x="12869749" y="2479262"/>
                </a:moveTo>
                <a:lnTo>
                  <a:pt x="12878275" y="2491578"/>
                </a:lnTo>
                <a:cubicBezTo>
                  <a:pt x="12884908" y="2492526"/>
                  <a:pt x="12893435" y="2496316"/>
                  <a:pt x="12895330" y="2494421"/>
                </a:cubicBezTo>
                <a:cubicBezTo>
                  <a:pt x="12897224" y="2492526"/>
                  <a:pt x="12891540" y="2484946"/>
                  <a:pt x="12889645" y="2479262"/>
                </a:cubicBezTo>
                <a:close/>
                <a:moveTo>
                  <a:pt x="11781117" y="2453680"/>
                </a:moveTo>
                <a:cubicBezTo>
                  <a:pt x="11779222" y="2453680"/>
                  <a:pt x="11784907" y="2465050"/>
                  <a:pt x="11786802" y="2470734"/>
                </a:cubicBezTo>
                <a:cubicBezTo>
                  <a:pt x="11793434" y="2472629"/>
                  <a:pt x="11804804" y="2479262"/>
                  <a:pt x="11804804" y="2477367"/>
                </a:cubicBezTo>
                <a:cubicBezTo>
                  <a:pt x="11807646" y="2462207"/>
                  <a:pt x="11798171" y="2452733"/>
                  <a:pt x="11781117" y="2453680"/>
                </a:cubicBezTo>
                <a:close/>
                <a:moveTo>
                  <a:pt x="11783012" y="2389253"/>
                </a:moveTo>
                <a:cubicBezTo>
                  <a:pt x="11783959" y="2411044"/>
                  <a:pt x="11804804" y="2422414"/>
                  <a:pt x="11822806" y="2434731"/>
                </a:cubicBezTo>
                <a:cubicBezTo>
                  <a:pt x="11828490" y="2438521"/>
                  <a:pt x="11834175" y="2438521"/>
                  <a:pt x="11840807" y="2441363"/>
                </a:cubicBezTo>
                <a:cubicBezTo>
                  <a:pt x="11828490" y="2425256"/>
                  <a:pt x="11817120" y="2408202"/>
                  <a:pt x="11803857" y="2393043"/>
                </a:cubicBezTo>
                <a:cubicBezTo>
                  <a:pt x="11801014" y="2389253"/>
                  <a:pt x="11788696" y="2390200"/>
                  <a:pt x="11783012" y="2389253"/>
                </a:cubicBezTo>
                <a:close/>
                <a:moveTo>
                  <a:pt x="11682581" y="2327668"/>
                </a:moveTo>
                <a:cubicBezTo>
                  <a:pt x="11682581" y="2339985"/>
                  <a:pt x="11689213" y="2348512"/>
                  <a:pt x="11700583" y="2350407"/>
                </a:cubicBezTo>
                <a:cubicBezTo>
                  <a:pt x="11704373" y="2351355"/>
                  <a:pt x="11705321" y="2347565"/>
                  <a:pt x="11707215" y="2345670"/>
                </a:cubicBezTo>
                <a:cubicBezTo>
                  <a:pt x="11705321" y="2341880"/>
                  <a:pt x="11702478" y="2335248"/>
                  <a:pt x="11699636" y="2333353"/>
                </a:cubicBezTo>
                <a:cubicBezTo>
                  <a:pt x="11693950" y="2330510"/>
                  <a:pt x="11683529" y="2326721"/>
                  <a:pt x="11682581" y="2327668"/>
                </a:cubicBezTo>
                <a:close/>
                <a:moveTo>
                  <a:pt x="14640550" y="2251871"/>
                </a:moveTo>
                <a:lnTo>
                  <a:pt x="14638655" y="2256609"/>
                </a:lnTo>
                <a:lnTo>
                  <a:pt x="14642445" y="2258503"/>
                </a:lnTo>
                <a:cubicBezTo>
                  <a:pt x="14643393" y="2257556"/>
                  <a:pt x="14643393" y="2256609"/>
                  <a:pt x="14644340" y="2255661"/>
                </a:cubicBezTo>
                <a:cubicBezTo>
                  <a:pt x="14643393" y="2253766"/>
                  <a:pt x="14641498" y="2252819"/>
                  <a:pt x="14640550" y="2251871"/>
                </a:cubicBezTo>
                <a:close/>
                <a:moveTo>
                  <a:pt x="14824357" y="2242397"/>
                </a:moveTo>
                <a:cubicBezTo>
                  <a:pt x="14824357" y="2243344"/>
                  <a:pt x="14824357" y="2245239"/>
                  <a:pt x="14824357" y="2246186"/>
                </a:cubicBezTo>
                <a:lnTo>
                  <a:pt x="14826253" y="2246186"/>
                </a:lnTo>
                <a:cubicBezTo>
                  <a:pt x="14827200" y="2246186"/>
                  <a:pt x="14829094" y="2245239"/>
                  <a:pt x="14830042" y="2245239"/>
                </a:cubicBezTo>
                <a:cubicBezTo>
                  <a:pt x="14828147" y="2243344"/>
                  <a:pt x="14827200" y="2243344"/>
                  <a:pt x="14824357" y="2242397"/>
                </a:cubicBezTo>
                <a:close/>
                <a:moveTo>
                  <a:pt x="11276121" y="2233869"/>
                </a:moveTo>
                <a:cubicBezTo>
                  <a:pt x="11281806" y="2235764"/>
                  <a:pt x="11294123" y="2235764"/>
                  <a:pt x="11299807" y="2241449"/>
                </a:cubicBezTo>
                <a:cubicBezTo>
                  <a:pt x="11337706" y="2278400"/>
                  <a:pt x="11373710" y="2314404"/>
                  <a:pt x="11415398" y="2328615"/>
                </a:cubicBezTo>
                <a:cubicBezTo>
                  <a:pt x="11416345" y="2338090"/>
                  <a:pt x="11422977" y="2355144"/>
                  <a:pt x="11418240" y="2355144"/>
                </a:cubicBezTo>
                <a:cubicBezTo>
                  <a:pt x="11384132" y="2355144"/>
                  <a:pt x="11348128" y="2351355"/>
                  <a:pt x="11312125" y="2345670"/>
                </a:cubicBezTo>
                <a:cubicBezTo>
                  <a:pt x="11307388" y="2345670"/>
                  <a:pt x="11283701" y="2318193"/>
                  <a:pt x="11281806" y="2311561"/>
                </a:cubicBezTo>
                <a:cubicBezTo>
                  <a:pt x="11277069" y="2284085"/>
                  <a:pt x="11277069" y="2260398"/>
                  <a:pt x="11276121" y="2233869"/>
                </a:cubicBezTo>
                <a:close/>
                <a:moveTo>
                  <a:pt x="14622549" y="2218710"/>
                </a:moveTo>
                <a:cubicBezTo>
                  <a:pt x="14621601" y="2217763"/>
                  <a:pt x="14614969" y="2224395"/>
                  <a:pt x="14615916" y="2226290"/>
                </a:cubicBezTo>
                <a:cubicBezTo>
                  <a:pt x="14623496" y="2234817"/>
                  <a:pt x="14632023" y="2242397"/>
                  <a:pt x="14640550" y="2250924"/>
                </a:cubicBezTo>
                <a:cubicBezTo>
                  <a:pt x="14645287" y="2240502"/>
                  <a:pt x="14648130" y="2230080"/>
                  <a:pt x="14622549" y="2218710"/>
                </a:cubicBezTo>
                <a:close/>
                <a:moveTo>
                  <a:pt x="14191455" y="2201656"/>
                </a:moveTo>
                <a:cubicBezTo>
                  <a:pt x="14148819" y="2211130"/>
                  <a:pt x="14122290" y="2231975"/>
                  <a:pt x="14100498" y="2256609"/>
                </a:cubicBezTo>
                <a:cubicBezTo>
                  <a:pt x="14078707" y="2281242"/>
                  <a:pt x="14061652" y="2309666"/>
                  <a:pt x="14039861" y="2334300"/>
                </a:cubicBezTo>
                <a:cubicBezTo>
                  <a:pt x="14013332" y="2363671"/>
                  <a:pt x="14072074" y="2439468"/>
                  <a:pt x="13993436" y="2434731"/>
                </a:cubicBezTo>
                <a:cubicBezTo>
                  <a:pt x="14001963" y="2459365"/>
                  <a:pt x="14007647" y="2483051"/>
                  <a:pt x="14018069" y="2507685"/>
                </a:cubicBezTo>
                <a:cubicBezTo>
                  <a:pt x="14027544" y="2531372"/>
                  <a:pt x="14016175" y="2536109"/>
                  <a:pt x="13998173" y="2541794"/>
                </a:cubicBezTo>
                <a:cubicBezTo>
                  <a:pt x="13983014" y="2546531"/>
                  <a:pt x="13964064" y="2558848"/>
                  <a:pt x="13967853" y="2572113"/>
                </a:cubicBezTo>
                <a:cubicBezTo>
                  <a:pt x="13978276" y="2609064"/>
                  <a:pt x="13999120" y="2648857"/>
                  <a:pt x="14017122" y="2686755"/>
                </a:cubicBezTo>
                <a:cubicBezTo>
                  <a:pt x="14019016" y="2690545"/>
                  <a:pt x="14026597" y="2695282"/>
                  <a:pt x="14031334" y="2700020"/>
                </a:cubicBezTo>
                <a:cubicBezTo>
                  <a:pt x="14040808" y="2695282"/>
                  <a:pt x="14059758" y="2692440"/>
                  <a:pt x="14057862" y="2684860"/>
                </a:cubicBezTo>
                <a:cubicBezTo>
                  <a:pt x="14035124" y="2600536"/>
                  <a:pt x="14089129" y="2560743"/>
                  <a:pt x="14120395" y="2507685"/>
                </a:cubicBezTo>
                <a:cubicBezTo>
                  <a:pt x="14133659" y="2484946"/>
                  <a:pt x="14164925" y="2499158"/>
                  <a:pt x="14196192" y="2507685"/>
                </a:cubicBezTo>
                <a:cubicBezTo>
                  <a:pt x="14229353" y="2517160"/>
                  <a:pt x="14267252" y="2493474"/>
                  <a:pt x="14262514" y="2469787"/>
                </a:cubicBezTo>
                <a:cubicBezTo>
                  <a:pt x="14248302" y="2396833"/>
                  <a:pt x="14234090" y="2324826"/>
                  <a:pt x="14253987" y="2264188"/>
                </a:cubicBezTo>
                <a:cubicBezTo>
                  <a:pt x="14256829" y="2255661"/>
                  <a:pt x="14243565" y="2239554"/>
                  <a:pt x="14238828" y="2227237"/>
                </a:cubicBezTo>
                <a:cubicBezTo>
                  <a:pt x="14230300" y="2205446"/>
                  <a:pt x="14212298" y="2196919"/>
                  <a:pt x="14191455" y="2201656"/>
                </a:cubicBezTo>
                <a:close/>
                <a:moveTo>
                  <a:pt x="12281375" y="2191234"/>
                </a:moveTo>
                <a:lnTo>
                  <a:pt x="12282396" y="2191777"/>
                </a:lnTo>
                <a:lnTo>
                  <a:pt x="12281375" y="2192181"/>
                </a:lnTo>
                <a:lnTo>
                  <a:pt x="12280658" y="2191772"/>
                </a:lnTo>
                <a:close/>
                <a:moveTo>
                  <a:pt x="12274744" y="2188391"/>
                </a:moveTo>
                <a:lnTo>
                  <a:pt x="12280658" y="2191772"/>
                </a:lnTo>
                <a:lnTo>
                  <a:pt x="12277586" y="2194076"/>
                </a:lnTo>
                <a:close/>
                <a:moveTo>
                  <a:pt x="12293929" y="2187208"/>
                </a:moveTo>
                <a:cubicBezTo>
                  <a:pt x="12299140" y="2187444"/>
                  <a:pt x="12306009" y="2190760"/>
                  <a:pt x="12316432" y="2200708"/>
                </a:cubicBezTo>
                <a:cubicBezTo>
                  <a:pt x="12317379" y="2201656"/>
                  <a:pt x="12313589" y="2208288"/>
                  <a:pt x="12311695" y="2207341"/>
                </a:cubicBezTo>
                <a:lnTo>
                  <a:pt x="12282396" y="2191777"/>
                </a:lnTo>
                <a:close/>
                <a:moveTo>
                  <a:pt x="11282753" y="2124912"/>
                </a:moveTo>
                <a:cubicBezTo>
                  <a:pt x="11284648" y="2126807"/>
                  <a:pt x="11285596" y="2128701"/>
                  <a:pt x="11286543" y="2129649"/>
                </a:cubicBezTo>
                <a:lnTo>
                  <a:pt x="11284648" y="2129649"/>
                </a:lnTo>
                <a:close/>
                <a:moveTo>
                  <a:pt x="11385079" y="2111647"/>
                </a:moveTo>
                <a:cubicBezTo>
                  <a:pt x="11386974" y="2109752"/>
                  <a:pt x="11396448" y="2114490"/>
                  <a:pt x="11402134" y="2116385"/>
                </a:cubicBezTo>
                <a:cubicBezTo>
                  <a:pt x="11404028" y="2122069"/>
                  <a:pt x="11408765" y="2131544"/>
                  <a:pt x="11406871" y="2133439"/>
                </a:cubicBezTo>
                <a:cubicBezTo>
                  <a:pt x="11387922" y="2157125"/>
                  <a:pt x="11373710" y="2185549"/>
                  <a:pt x="11347180" y="2200708"/>
                </a:cubicBezTo>
                <a:cubicBezTo>
                  <a:pt x="11331074" y="2210183"/>
                  <a:pt x="11319704" y="2178917"/>
                  <a:pt x="11308335" y="2162810"/>
                </a:cubicBezTo>
                <a:cubicBezTo>
                  <a:pt x="11302650" y="2152388"/>
                  <a:pt x="11295070" y="2141018"/>
                  <a:pt x="11286543" y="2129649"/>
                </a:cubicBezTo>
                <a:cubicBezTo>
                  <a:pt x="11325389" y="2131544"/>
                  <a:pt x="11363287" y="2132491"/>
                  <a:pt x="11385079" y="2111647"/>
                </a:cubicBezTo>
                <a:close/>
                <a:moveTo>
                  <a:pt x="14798776" y="2080381"/>
                </a:moveTo>
                <a:lnTo>
                  <a:pt x="14799024" y="2080584"/>
                </a:lnTo>
                <a:lnTo>
                  <a:pt x="14798776" y="2081328"/>
                </a:lnTo>
                <a:lnTo>
                  <a:pt x="14798359" y="2081120"/>
                </a:lnTo>
                <a:close/>
                <a:moveTo>
                  <a:pt x="14795933" y="2075644"/>
                </a:moveTo>
                <a:lnTo>
                  <a:pt x="14794986" y="2079434"/>
                </a:lnTo>
                <a:lnTo>
                  <a:pt x="14798359" y="2081120"/>
                </a:lnTo>
                <a:lnTo>
                  <a:pt x="14761825" y="2145756"/>
                </a:lnTo>
                <a:cubicBezTo>
                  <a:pt x="14740981" y="2190286"/>
                  <a:pt x="14741929" y="2191234"/>
                  <a:pt x="14825304" y="2241449"/>
                </a:cubicBezTo>
                <a:cubicBezTo>
                  <a:pt x="14830990" y="2204498"/>
                  <a:pt x="14798776" y="2157125"/>
                  <a:pt x="14829094" y="2125859"/>
                </a:cubicBezTo>
                <a:cubicBezTo>
                  <a:pt x="14834305" y="2120175"/>
                  <a:pt x="14833121" y="2112121"/>
                  <a:pt x="14827436" y="2103831"/>
                </a:cubicBezTo>
                <a:lnTo>
                  <a:pt x="14799024" y="2080584"/>
                </a:lnTo>
                <a:lnTo>
                  <a:pt x="14799723" y="2078486"/>
                </a:lnTo>
                <a:cubicBezTo>
                  <a:pt x="14798776" y="2077539"/>
                  <a:pt x="14796881" y="2075644"/>
                  <a:pt x="14795933" y="2075644"/>
                </a:cubicBezTo>
                <a:close/>
                <a:moveTo>
                  <a:pt x="14360102" y="2063327"/>
                </a:moveTo>
                <a:cubicBezTo>
                  <a:pt x="14346837" y="2070906"/>
                  <a:pt x="14332625" y="2075644"/>
                  <a:pt x="14322204" y="2085118"/>
                </a:cubicBezTo>
                <a:cubicBezTo>
                  <a:pt x="14319362" y="2087013"/>
                  <a:pt x="14333574" y="2101225"/>
                  <a:pt x="14338311" y="2107857"/>
                </a:cubicBezTo>
                <a:cubicBezTo>
                  <a:pt x="14368629" y="2112595"/>
                  <a:pt x="14366735" y="2095540"/>
                  <a:pt x="14366735" y="2080381"/>
                </a:cubicBezTo>
                <a:cubicBezTo>
                  <a:pt x="14366735" y="2075644"/>
                  <a:pt x="14362945" y="2069012"/>
                  <a:pt x="14360102" y="2063327"/>
                </a:cubicBezTo>
                <a:close/>
                <a:moveTo>
                  <a:pt x="14776037" y="2042483"/>
                </a:moveTo>
                <a:cubicBezTo>
                  <a:pt x="14775090" y="2042483"/>
                  <a:pt x="14768457" y="2049115"/>
                  <a:pt x="14770352" y="2051010"/>
                </a:cubicBezTo>
                <a:cubicBezTo>
                  <a:pt x="14777931" y="2059537"/>
                  <a:pt x="14787406" y="2067117"/>
                  <a:pt x="14795933" y="2074696"/>
                </a:cubicBezTo>
                <a:cubicBezTo>
                  <a:pt x="14799723" y="2064274"/>
                  <a:pt x="14802566" y="2052905"/>
                  <a:pt x="14776037" y="2042483"/>
                </a:cubicBezTo>
                <a:close/>
                <a:moveTo>
                  <a:pt x="13213439" y="2016191"/>
                </a:moveTo>
                <a:cubicBezTo>
                  <a:pt x="13209413" y="2015717"/>
                  <a:pt x="13206097" y="2015954"/>
                  <a:pt x="13206097" y="2016901"/>
                </a:cubicBezTo>
                <a:cubicBezTo>
                  <a:pt x="13205148" y="2023533"/>
                  <a:pt x="13204201" y="2033955"/>
                  <a:pt x="13210834" y="2040588"/>
                </a:cubicBezTo>
                <a:cubicBezTo>
                  <a:pt x="13221256" y="2051010"/>
                  <a:pt x="13236415" y="2059537"/>
                  <a:pt x="13249680" y="2069959"/>
                </a:cubicBezTo>
                <a:cubicBezTo>
                  <a:pt x="13256311" y="2074696"/>
                  <a:pt x="13263892" y="2080381"/>
                  <a:pt x="13270523" y="2083223"/>
                </a:cubicBezTo>
                <a:cubicBezTo>
                  <a:pt x="13284735" y="2088908"/>
                  <a:pt x="13298000" y="2091751"/>
                  <a:pt x="13312212" y="2095540"/>
                </a:cubicBezTo>
                <a:cubicBezTo>
                  <a:pt x="13303684" y="2084171"/>
                  <a:pt x="13298000" y="2070906"/>
                  <a:pt x="13286631" y="2061432"/>
                </a:cubicBezTo>
                <a:cubicBezTo>
                  <a:pt x="13267682" y="2046272"/>
                  <a:pt x="13245890" y="2033008"/>
                  <a:pt x="13225046" y="2019744"/>
                </a:cubicBezTo>
                <a:cubicBezTo>
                  <a:pt x="13222203" y="2017849"/>
                  <a:pt x="13217466" y="2016665"/>
                  <a:pt x="13213439" y="2016191"/>
                </a:cubicBezTo>
                <a:close/>
                <a:moveTo>
                  <a:pt x="12081462" y="1953421"/>
                </a:moveTo>
                <a:cubicBezTo>
                  <a:pt x="12076724" y="1953421"/>
                  <a:pt x="12072934" y="1955316"/>
                  <a:pt x="12069145" y="1956264"/>
                </a:cubicBezTo>
                <a:cubicBezTo>
                  <a:pt x="12054933" y="1964791"/>
                  <a:pt x="12066302" y="1982793"/>
                  <a:pt x="12086199" y="2001742"/>
                </a:cubicBezTo>
                <a:cubicBezTo>
                  <a:pt x="12097569" y="2011216"/>
                  <a:pt x="12112728" y="2017849"/>
                  <a:pt x="12125993" y="2025428"/>
                </a:cubicBezTo>
                <a:cubicBezTo>
                  <a:pt x="12126940" y="2021639"/>
                  <a:pt x="12128835" y="2017849"/>
                  <a:pt x="12126940" y="2013111"/>
                </a:cubicBezTo>
                <a:cubicBezTo>
                  <a:pt x="12122203" y="2001742"/>
                  <a:pt x="12116518" y="1989425"/>
                  <a:pt x="12111781" y="1978055"/>
                </a:cubicBezTo>
                <a:cubicBezTo>
                  <a:pt x="12104201" y="1961001"/>
                  <a:pt x="12094726" y="1952474"/>
                  <a:pt x="12081462" y="1953421"/>
                </a:cubicBezTo>
                <a:close/>
                <a:moveTo>
                  <a:pt x="13271471" y="1828357"/>
                </a:moveTo>
                <a:cubicBezTo>
                  <a:pt x="13228835" y="1848253"/>
                  <a:pt x="13198517" y="1874782"/>
                  <a:pt x="13237362" y="1940157"/>
                </a:cubicBezTo>
                <a:cubicBezTo>
                  <a:pt x="13241152" y="1946789"/>
                  <a:pt x="13247784" y="1957211"/>
                  <a:pt x="13251574" y="1957211"/>
                </a:cubicBezTo>
                <a:cubicBezTo>
                  <a:pt x="13263892" y="1961001"/>
                  <a:pt x="13279998" y="1964791"/>
                  <a:pt x="13284735" y="1961001"/>
                </a:cubicBezTo>
                <a:cubicBezTo>
                  <a:pt x="13296105" y="1952474"/>
                  <a:pt x="13300843" y="1938262"/>
                  <a:pt x="13308422" y="1926893"/>
                </a:cubicBezTo>
                <a:lnTo>
                  <a:pt x="13306527" y="1925945"/>
                </a:lnTo>
                <a:cubicBezTo>
                  <a:pt x="13316002" y="1910786"/>
                  <a:pt x="13329267" y="1896574"/>
                  <a:pt x="13334951" y="1878572"/>
                </a:cubicBezTo>
                <a:cubicBezTo>
                  <a:pt x="13336846" y="1872887"/>
                  <a:pt x="13323581" y="1854886"/>
                  <a:pt x="13312212" y="1846358"/>
                </a:cubicBezTo>
                <a:cubicBezTo>
                  <a:pt x="13300843" y="1837831"/>
                  <a:pt x="13276208" y="1826462"/>
                  <a:pt x="13271471" y="1828357"/>
                </a:cubicBezTo>
                <a:close/>
                <a:moveTo>
                  <a:pt x="11933658" y="1430424"/>
                </a:moveTo>
                <a:lnTo>
                  <a:pt x="11933658" y="1432319"/>
                </a:lnTo>
                <a:cubicBezTo>
                  <a:pt x="11934605" y="1433266"/>
                  <a:pt x="11935553" y="1434213"/>
                  <a:pt x="11936501" y="1435161"/>
                </a:cubicBezTo>
                <a:cubicBezTo>
                  <a:pt x="11936501" y="1434213"/>
                  <a:pt x="11937448" y="1434213"/>
                  <a:pt x="11938395" y="1434213"/>
                </a:cubicBezTo>
                <a:close/>
                <a:moveTo>
                  <a:pt x="11963977" y="1430068"/>
                </a:moveTo>
                <a:cubicBezTo>
                  <a:pt x="11953318" y="1426634"/>
                  <a:pt x="11944554" y="1427581"/>
                  <a:pt x="11938395" y="1433266"/>
                </a:cubicBezTo>
                <a:cubicBezTo>
                  <a:pt x="11957345" y="1446530"/>
                  <a:pt x="11975347" y="1460742"/>
                  <a:pt x="11994296" y="1473059"/>
                </a:cubicBezTo>
                <a:cubicBezTo>
                  <a:pt x="11999033" y="1476849"/>
                  <a:pt x="12012298" y="1478744"/>
                  <a:pt x="12011349" y="1477797"/>
                </a:cubicBezTo>
                <a:cubicBezTo>
                  <a:pt x="12009455" y="1470217"/>
                  <a:pt x="12008508" y="1458847"/>
                  <a:pt x="12000928" y="1453163"/>
                </a:cubicBezTo>
                <a:cubicBezTo>
                  <a:pt x="11987189" y="1441320"/>
                  <a:pt x="11974636" y="1433503"/>
                  <a:pt x="11963977" y="1430068"/>
                </a:cubicBezTo>
                <a:close/>
                <a:moveTo>
                  <a:pt x="12085252" y="1131974"/>
                </a:moveTo>
                <a:cubicBezTo>
                  <a:pt x="12092832" y="1138606"/>
                  <a:pt x="12100411" y="1145238"/>
                  <a:pt x="12107991" y="1151870"/>
                </a:cubicBezTo>
                <a:lnTo>
                  <a:pt x="12112728" y="1147133"/>
                </a:lnTo>
                <a:cubicBezTo>
                  <a:pt x="12108938" y="1143343"/>
                  <a:pt x="12106095" y="1138606"/>
                  <a:pt x="12102306" y="1136711"/>
                </a:cubicBezTo>
                <a:cubicBezTo>
                  <a:pt x="12096621" y="1133869"/>
                  <a:pt x="12090936" y="1132921"/>
                  <a:pt x="12085252" y="1131974"/>
                </a:cubicBezTo>
                <a:close/>
                <a:moveTo>
                  <a:pt x="11846181" y="1029841"/>
                </a:moveTo>
                <a:cubicBezTo>
                  <a:pt x="11839268" y="1029471"/>
                  <a:pt x="11832991" y="1031070"/>
                  <a:pt x="11827543" y="1035333"/>
                </a:cubicBezTo>
                <a:cubicBezTo>
                  <a:pt x="11816173" y="1044808"/>
                  <a:pt x="11799119" y="1049545"/>
                  <a:pt x="11781117" y="1052387"/>
                </a:cubicBezTo>
                <a:cubicBezTo>
                  <a:pt x="11730902" y="1060914"/>
                  <a:pt x="11721427" y="1104497"/>
                  <a:pt x="11658895" y="1103550"/>
                </a:cubicBezTo>
                <a:cubicBezTo>
                  <a:pt x="11636156" y="1103550"/>
                  <a:pt x="11637103" y="1131974"/>
                  <a:pt x="11624787" y="1145238"/>
                </a:cubicBezTo>
                <a:cubicBezTo>
                  <a:pt x="11614365" y="1156608"/>
                  <a:pt x="11617206" y="1174609"/>
                  <a:pt x="11635208" y="1199243"/>
                </a:cubicBezTo>
                <a:cubicBezTo>
                  <a:pt x="11661738" y="1236194"/>
                  <a:pt x="11675001" y="1265566"/>
                  <a:pt x="11622891" y="1254196"/>
                </a:cubicBezTo>
                <a:cubicBezTo>
                  <a:pt x="11630471" y="1283567"/>
                  <a:pt x="11636156" y="1311991"/>
                  <a:pt x="11646577" y="1343257"/>
                </a:cubicBezTo>
                <a:cubicBezTo>
                  <a:pt x="11650367" y="1355574"/>
                  <a:pt x="11647526" y="1356522"/>
                  <a:pt x="11632366" y="1355574"/>
                </a:cubicBezTo>
                <a:cubicBezTo>
                  <a:pt x="11609627" y="1353679"/>
                  <a:pt x="11593520" y="1359364"/>
                  <a:pt x="11573623" y="1360312"/>
                </a:cubicBezTo>
                <a:cubicBezTo>
                  <a:pt x="11546147" y="1361259"/>
                  <a:pt x="11514881" y="1359364"/>
                  <a:pt x="11486457" y="1359364"/>
                </a:cubicBezTo>
                <a:cubicBezTo>
                  <a:pt x="11457086" y="1358417"/>
                  <a:pt x="11430557" y="1359364"/>
                  <a:pt x="11409713" y="1366944"/>
                </a:cubicBezTo>
                <a:cubicBezTo>
                  <a:pt x="11387922" y="1374524"/>
                  <a:pt x="11393606" y="1401052"/>
                  <a:pt x="11403081" y="1430424"/>
                </a:cubicBezTo>
                <a:cubicBezTo>
                  <a:pt x="11411608" y="1458847"/>
                  <a:pt x="11423925" y="1491061"/>
                  <a:pt x="11415398" y="1509063"/>
                </a:cubicBezTo>
                <a:cubicBezTo>
                  <a:pt x="11410660" y="1518537"/>
                  <a:pt x="11409713" y="1531802"/>
                  <a:pt x="11412555" y="1546014"/>
                </a:cubicBezTo>
                <a:cubicBezTo>
                  <a:pt x="11416345" y="1569700"/>
                  <a:pt x="11413503" y="1596229"/>
                  <a:pt x="11432452" y="1620863"/>
                </a:cubicBezTo>
                <a:cubicBezTo>
                  <a:pt x="11461823" y="1658761"/>
                  <a:pt x="11463718" y="1663499"/>
                  <a:pt x="11436242" y="1672026"/>
                </a:cubicBezTo>
                <a:cubicBezTo>
                  <a:pt x="11403081" y="1682448"/>
                  <a:pt x="11387922" y="1690975"/>
                  <a:pt x="11380341" y="1715609"/>
                </a:cubicBezTo>
                <a:cubicBezTo>
                  <a:pt x="11372762" y="1740243"/>
                  <a:pt x="11373710" y="1780036"/>
                  <a:pt x="11373710" y="1853938"/>
                </a:cubicBezTo>
                <a:cubicBezTo>
                  <a:pt x="11373710" y="1875730"/>
                  <a:pt x="11364235" y="1882362"/>
                  <a:pt x="11337706" y="1874782"/>
                </a:cubicBezTo>
                <a:cubicBezTo>
                  <a:pt x="11310230" y="1866255"/>
                  <a:pt x="11296018" y="1872887"/>
                  <a:pt x="11309282" y="1901311"/>
                </a:cubicBezTo>
                <a:cubicBezTo>
                  <a:pt x="11323494" y="1934472"/>
                  <a:pt x="11316862" y="1953421"/>
                  <a:pt x="11298860" y="1961949"/>
                </a:cubicBezTo>
                <a:cubicBezTo>
                  <a:pt x="11273279" y="1974266"/>
                  <a:pt x="11281806" y="2005532"/>
                  <a:pt x="11303597" y="2045325"/>
                </a:cubicBezTo>
                <a:cubicBezTo>
                  <a:pt x="11331074" y="2095540"/>
                  <a:pt x="11291281" y="2074696"/>
                  <a:pt x="11270436" y="2076591"/>
                </a:cubicBezTo>
                <a:cubicBezTo>
                  <a:pt x="11251487" y="2078486"/>
                  <a:pt x="11253382" y="2098383"/>
                  <a:pt x="11278964" y="2128701"/>
                </a:cubicBezTo>
                <a:cubicBezTo>
                  <a:pt x="11263804" y="2143861"/>
                  <a:pt x="11261909" y="2175127"/>
                  <a:pt x="11220221" y="2159968"/>
                </a:cubicBezTo>
                <a:cubicBezTo>
                  <a:pt x="11177585" y="2143861"/>
                  <a:pt x="11170006" y="2169442"/>
                  <a:pt x="11154846" y="2184602"/>
                </a:cubicBezTo>
                <a:cubicBezTo>
                  <a:pt x="11143477" y="2195971"/>
                  <a:pt x="11145372" y="2214920"/>
                  <a:pt x="11172848" y="2247134"/>
                </a:cubicBezTo>
                <a:cubicBezTo>
                  <a:pt x="11182323" y="2258503"/>
                  <a:pt x="11194640" y="2280295"/>
                  <a:pt x="11191797" y="2283137"/>
                </a:cubicBezTo>
                <a:cubicBezTo>
                  <a:pt x="11166216" y="2310614"/>
                  <a:pt x="11137792" y="2334300"/>
                  <a:pt x="11110316" y="2359882"/>
                </a:cubicBezTo>
                <a:cubicBezTo>
                  <a:pt x="11038309" y="2318193"/>
                  <a:pt x="11086629" y="2398728"/>
                  <a:pt x="11069575" y="2412939"/>
                </a:cubicBezTo>
                <a:cubicBezTo>
                  <a:pt x="11062943" y="2418624"/>
                  <a:pt x="11079049" y="2440416"/>
                  <a:pt x="11088524" y="2441363"/>
                </a:cubicBezTo>
                <a:cubicBezTo>
                  <a:pt x="11123580" y="2445153"/>
                  <a:pt x="11156741" y="2446101"/>
                  <a:pt x="11191797" y="2448943"/>
                </a:cubicBezTo>
                <a:cubicBezTo>
                  <a:pt x="11196535" y="2448943"/>
                  <a:pt x="11204114" y="2452733"/>
                  <a:pt x="11209799" y="2454628"/>
                </a:cubicBezTo>
                <a:cubicBezTo>
                  <a:pt x="11211694" y="2460312"/>
                  <a:pt x="11217379" y="2467892"/>
                  <a:pt x="11215484" y="2470734"/>
                </a:cubicBezTo>
                <a:cubicBezTo>
                  <a:pt x="11199377" y="2513370"/>
                  <a:pt x="11181375" y="2558848"/>
                  <a:pt x="11100841" y="2518107"/>
                </a:cubicBezTo>
                <a:cubicBezTo>
                  <a:pt x="11048731" y="2492526"/>
                  <a:pt x="11032624" y="2509580"/>
                  <a:pt x="11014622" y="2530424"/>
                </a:cubicBezTo>
                <a:cubicBezTo>
                  <a:pt x="11011780" y="2533267"/>
                  <a:pt x="11007990" y="2534214"/>
                  <a:pt x="11007043" y="2538004"/>
                </a:cubicBezTo>
                <a:cubicBezTo>
                  <a:pt x="11006095" y="2541794"/>
                  <a:pt x="11005148" y="2550321"/>
                  <a:pt x="11007990" y="2553163"/>
                </a:cubicBezTo>
                <a:cubicBezTo>
                  <a:pt x="11016517" y="2562638"/>
                  <a:pt x="11027887" y="2573060"/>
                  <a:pt x="11037362" y="2578745"/>
                </a:cubicBezTo>
                <a:cubicBezTo>
                  <a:pt x="11056311" y="2590114"/>
                  <a:pt x="11074312" y="2598641"/>
                  <a:pt x="11093261" y="2607169"/>
                </a:cubicBezTo>
                <a:cubicBezTo>
                  <a:pt x="11112211" y="2615696"/>
                  <a:pt x="11119790" y="2625170"/>
                  <a:pt x="11115053" y="2637487"/>
                </a:cubicBezTo>
                <a:cubicBezTo>
                  <a:pt x="11101789" y="2676333"/>
                  <a:pt x="11067680" y="2685808"/>
                  <a:pt x="11016517" y="2672543"/>
                </a:cubicBezTo>
                <a:cubicBezTo>
                  <a:pt x="11009885" y="2670648"/>
                  <a:pt x="11010832" y="2686755"/>
                  <a:pt x="11007990" y="2694335"/>
                </a:cubicBezTo>
                <a:cubicBezTo>
                  <a:pt x="11018412" y="2703810"/>
                  <a:pt x="11030729" y="2717074"/>
                  <a:pt x="11040204" y="2722759"/>
                </a:cubicBezTo>
                <a:cubicBezTo>
                  <a:pt x="11059153" y="2732233"/>
                  <a:pt x="11065785" y="2740760"/>
                  <a:pt x="11062943" y="2752130"/>
                </a:cubicBezTo>
                <a:cubicBezTo>
                  <a:pt x="11059153" y="2764447"/>
                  <a:pt x="11049678" y="2769184"/>
                  <a:pt x="11032624" y="2766342"/>
                </a:cubicBezTo>
                <a:cubicBezTo>
                  <a:pt x="10987146" y="2758762"/>
                  <a:pt x="10987146" y="2760657"/>
                  <a:pt x="11010832" y="2818452"/>
                </a:cubicBezTo>
                <a:cubicBezTo>
                  <a:pt x="11020307" y="2840244"/>
                  <a:pt x="11027887" y="2860140"/>
                  <a:pt x="11014622" y="2864878"/>
                </a:cubicBezTo>
                <a:cubicBezTo>
                  <a:pt x="11007043" y="2867720"/>
                  <a:pt x="10994726" y="2862035"/>
                  <a:pt x="10986199" y="2862983"/>
                </a:cubicBezTo>
                <a:cubicBezTo>
                  <a:pt x="10926509" y="2865825"/>
                  <a:pt x="10880083" y="2881932"/>
                  <a:pt x="10880083" y="2958676"/>
                </a:cubicBezTo>
                <a:cubicBezTo>
                  <a:pt x="10880083" y="2976678"/>
                  <a:pt x="10876293" y="2993732"/>
                  <a:pt x="10860187" y="2984258"/>
                </a:cubicBezTo>
                <a:cubicBezTo>
                  <a:pt x="10807128" y="2952991"/>
                  <a:pt x="10794812" y="2995627"/>
                  <a:pt x="10748386" y="2971941"/>
                </a:cubicBezTo>
                <a:cubicBezTo>
                  <a:pt x="10720910" y="2957729"/>
                  <a:pt x="10715225" y="2972888"/>
                  <a:pt x="10719015" y="3000364"/>
                </a:cubicBezTo>
                <a:cubicBezTo>
                  <a:pt x="10725647" y="3038263"/>
                  <a:pt x="10732279" y="3076161"/>
                  <a:pt x="10740806" y="3115955"/>
                </a:cubicBezTo>
                <a:cubicBezTo>
                  <a:pt x="10747439" y="3149116"/>
                  <a:pt x="10722805" y="3125429"/>
                  <a:pt x="10708593" y="3117849"/>
                </a:cubicBezTo>
                <a:cubicBezTo>
                  <a:pt x="10656483" y="3085636"/>
                  <a:pt x="10644166" y="3065739"/>
                  <a:pt x="10647008" y="3021209"/>
                </a:cubicBezTo>
                <a:cubicBezTo>
                  <a:pt x="10648903" y="2988047"/>
                  <a:pt x="10645113" y="2980468"/>
                  <a:pt x="10614794" y="2963413"/>
                </a:cubicBezTo>
                <a:cubicBezTo>
                  <a:pt x="10600582" y="2954886"/>
                  <a:pt x="10578791" y="2935937"/>
                  <a:pt x="10583528" y="2966256"/>
                </a:cubicBezTo>
                <a:cubicBezTo>
                  <a:pt x="10592056" y="3015524"/>
                  <a:pt x="10627111" y="3091320"/>
                  <a:pt x="10599635" y="3108375"/>
                </a:cubicBezTo>
                <a:cubicBezTo>
                  <a:pt x="10558894" y="3132061"/>
                  <a:pt x="10538050" y="3186067"/>
                  <a:pt x="10467938" y="3166170"/>
                </a:cubicBezTo>
                <a:cubicBezTo>
                  <a:pt x="10439514" y="3158590"/>
                  <a:pt x="10414881" y="3159538"/>
                  <a:pt x="10400669" y="3174697"/>
                </a:cubicBezTo>
                <a:cubicBezTo>
                  <a:pt x="10386457" y="3190804"/>
                  <a:pt x="10380772" y="3221123"/>
                  <a:pt x="10390246" y="3269443"/>
                </a:cubicBezTo>
                <a:cubicBezTo>
                  <a:pt x="10394036" y="3288392"/>
                  <a:pt x="10392141" y="3308289"/>
                  <a:pt x="10383614" y="3313974"/>
                </a:cubicBezTo>
                <a:cubicBezTo>
                  <a:pt x="10375087" y="3319658"/>
                  <a:pt x="10366560" y="3326291"/>
                  <a:pt x="10358033" y="3331028"/>
                </a:cubicBezTo>
                <a:cubicBezTo>
                  <a:pt x="10349506" y="3335765"/>
                  <a:pt x="10340031" y="3341450"/>
                  <a:pt x="10331504" y="3346187"/>
                </a:cubicBezTo>
                <a:cubicBezTo>
                  <a:pt x="10313502" y="3355662"/>
                  <a:pt x="10295500" y="3365136"/>
                  <a:pt x="10277499" y="3374611"/>
                </a:cubicBezTo>
                <a:cubicBezTo>
                  <a:pt x="10229178" y="3326291"/>
                  <a:pt x="10250023" y="3406825"/>
                  <a:pt x="10229178" y="3399245"/>
                </a:cubicBezTo>
                <a:cubicBezTo>
                  <a:pt x="10179911" y="3380296"/>
                  <a:pt x="10169489" y="3418194"/>
                  <a:pt x="10166646" y="3466515"/>
                </a:cubicBezTo>
                <a:cubicBezTo>
                  <a:pt x="10163804" y="3499676"/>
                  <a:pt x="10154329" y="3509150"/>
                  <a:pt x="10125906" y="3493044"/>
                </a:cubicBezTo>
                <a:cubicBezTo>
                  <a:pt x="10107904" y="3482621"/>
                  <a:pt x="10092745" y="3489254"/>
                  <a:pt x="10078533" y="3491149"/>
                </a:cubicBezTo>
                <a:cubicBezTo>
                  <a:pt x="10059583" y="3494938"/>
                  <a:pt x="10043476" y="3474094"/>
                  <a:pt x="10025475" y="3439038"/>
                </a:cubicBezTo>
                <a:cubicBezTo>
                  <a:pt x="10017895" y="3423879"/>
                  <a:pt x="10010315" y="3406825"/>
                  <a:pt x="10000841" y="3392613"/>
                </a:cubicBezTo>
                <a:cubicBezTo>
                  <a:pt x="9987576" y="3371769"/>
                  <a:pt x="9974312" y="3351872"/>
                  <a:pt x="9961047" y="3331975"/>
                </a:cubicBezTo>
                <a:cubicBezTo>
                  <a:pt x="9953468" y="3353767"/>
                  <a:pt x="9974312" y="3384086"/>
                  <a:pt x="9987576" y="3411562"/>
                </a:cubicBezTo>
                <a:cubicBezTo>
                  <a:pt x="9995156" y="3427669"/>
                  <a:pt x="10004631" y="3442828"/>
                  <a:pt x="10010315" y="3457987"/>
                </a:cubicBezTo>
                <a:cubicBezTo>
                  <a:pt x="10016000" y="3472199"/>
                  <a:pt x="10022632" y="3490201"/>
                  <a:pt x="10021685" y="3500623"/>
                </a:cubicBezTo>
                <a:cubicBezTo>
                  <a:pt x="10021685" y="3511045"/>
                  <a:pt x="10015053" y="3517678"/>
                  <a:pt x="10008420" y="3518625"/>
                </a:cubicBezTo>
                <a:cubicBezTo>
                  <a:pt x="9997999" y="3518625"/>
                  <a:pt x="9989471" y="3506308"/>
                  <a:pt x="9986629" y="3489254"/>
                </a:cubicBezTo>
                <a:cubicBezTo>
                  <a:pt x="9984734" y="3475042"/>
                  <a:pt x="9982839" y="3459882"/>
                  <a:pt x="9977154" y="3444723"/>
                </a:cubicBezTo>
                <a:cubicBezTo>
                  <a:pt x="9967680" y="3421037"/>
                  <a:pt x="9954415" y="3395455"/>
                  <a:pt x="9939256" y="3389770"/>
                </a:cubicBezTo>
                <a:cubicBezTo>
                  <a:pt x="9919360" y="3383138"/>
                  <a:pt x="9897567" y="3405877"/>
                  <a:pt x="9901358" y="3425774"/>
                </a:cubicBezTo>
                <a:cubicBezTo>
                  <a:pt x="9906095" y="3455145"/>
                  <a:pt x="9896620" y="3417247"/>
                  <a:pt x="9915569" y="3442828"/>
                </a:cubicBezTo>
                <a:cubicBezTo>
                  <a:pt x="9927886" y="3460830"/>
                  <a:pt x="9944940" y="3470305"/>
                  <a:pt x="9945888" y="3498728"/>
                </a:cubicBezTo>
                <a:cubicBezTo>
                  <a:pt x="9946836" y="3516730"/>
                  <a:pt x="9945888" y="3533784"/>
                  <a:pt x="9943993" y="3548944"/>
                </a:cubicBezTo>
                <a:cubicBezTo>
                  <a:pt x="9942098" y="3564103"/>
                  <a:pt x="9939256" y="3577367"/>
                  <a:pt x="9934519" y="3588737"/>
                </a:cubicBezTo>
                <a:cubicBezTo>
                  <a:pt x="9925991" y="3611476"/>
                  <a:pt x="9911779" y="3627583"/>
                  <a:pt x="9890936" y="3634215"/>
                </a:cubicBezTo>
                <a:cubicBezTo>
                  <a:pt x="9871039" y="3640847"/>
                  <a:pt x="9854932" y="3638952"/>
                  <a:pt x="9829351" y="3587790"/>
                </a:cubicBezTo>
                <a:cubicBezTo>
                  <a:pt x="9818928" y="3565998"/>
                  <a:pt x="9811349" y="3566945"/>
                  <a:pt x="9810402" y="3582105"/>
                </a:cubicBezTo>
                <a:cubicBezTo>
                  <a:pt x="9809454" y="3594422"/>
                  <a:pt x="9808507" y="3615266"/>
                  <a:pt x="9804717" y="3612424"/>
                </a:cubicBezTo>
                <a:cubicBezTo>
                  <a:pt x="9785767" y="3602001"/>
                  <a:pt x="9769660" y="3603896"/>
                  <a:pt x="9751659" y="3598212"/>
                </a:cubicBezTo>
                <a:cubicBezTo>
                  <a:pt x="9733657" y="3592527"/>
                  <a:pt x="9714708" y="3579262"/>
                  <a:pt x="9690074" y="3537574"/>
                </a:cubicBezTo>
                <a:cubicBezTo>
                  <a:pt x="9665440" y="3494938"/>
                  <a:pt x="9650281" y="3506308"/>
                  <a:pt x="9658808" y="3559366"/>
                </a:cubicBezTo>
                <a:cubicBezTo>
                  <a:pt x="9664493" y="3591579"/>
                  <a:pt x="9676810" y="3628530"/>
                  <a:pt x="9642701" y="3579262"/>
                </a:cubicBezTo>
                <a:cubicBezTo>
                  <a:pt x="9632279" y="3564103"/>
                  <a:pt x="9618067" y="3522415"/>
                  <a:pt x="9614277" y="3555576"/>
                </a:cubicBezTo>
                <a:cubicBezTo>
                  <a:pt x="9608592" y="3595369"/>
                  <a:pt x="9581116" y="3602949"/>
                  <a:pt x="9591538" y="3664534"/>
                </a:cubicBezTo>
                <a:cubicBezTo>
                  <a:pt x="9595328" y="3687273"/>
                  <a:pt x="9606698" y="3720434"/>
                  <a:pt x="9602908" y="3731803"/>
                </a:cubicBezTo>
                <a:cubicBezTo>
                  <a:pt x="9595328" y="3756437"/>
                  <a:pt x="9572589" y="3716644"/>
                  <a:pt x="9557430" y="3702432"/>
                </a:cubicBezTo>
                <a:cubicBezTo>
                  <a:pt x="9538481" y="3684430"/>
                  <a:pt x="9520479" y="3673061"/>
                  <a:pt x="9509109" y="3684430"/>
                </a:cubicBezTo>
                <a:cubicBezTo>
                  <a:pt x="9481633" y="3713802"/>
                  <a:pt x="9470263" y="3786756"/>
                  <a:pt x="9411521" y="3730856"/>
                </a:cubicBezTo>
                <a:cubicBezTo>
                  <a:pt x="9402994" y="3802863"/>
                  <a:pt x="9358463" y="3787704"/>
                  <a:pt x="9325302" y="3798125"/>
                </a:cubicBezTo>
                <a:cubicBezTo>
                  <a:pt x="9288351" y="3808548"/>
                  <a:pt x="9254243" y="3839814"/>
                  <a:pt x="9203080" y="3783914"/>
                </a:cubicBezTo>
                <a:cubicBezTo>
                  <a:pt x="9189816" y="3792441"/>
                  <a:pt x="9172761" y="3792441"/>
                  <a:pt x="9157602" y="3796231"/>
                </a:cubicBezTo>
                <a:cubicBezTo>
                  <a:pt x="9142443" y="3799073"/>
                  <a:pt x="9128231" y="3806653"/>
                  <a:pt x="9118756" y="3830339"/>
                </a:cubicBezTo>
                <a:cubicBezTo>
                  <a:pt x="9113071" y="3844551"/>
                  <a:pt x="9104544" y="3854026"/>
                  <a:pt x="9095070" y="3857816"/>
                </a:cubicBezTo>
                <a:cubicBezTo>
                  <a:pt x="9078015" y="3864448"/>
                  <a:pt x="9061909" y="3872027"/>
                  <a:pt x="9044854" y="3878659"/>
                </a:cubicBezTo>
                <a:cubicBezTo>
                  <a:pt x="9036327" y="3881502"/>
                  <a:pt x="9027800" y="3884344"/>
                  <a:pt x="9019273" y="3886239"/>
                </a:cubicBezTo>
                <a:cubicBezTo>
                  <a:pt x="9010746" y="3888134"/>
                  <a:pt x="9001271" y="3889082"/>
                  <a:pt x="8991796" y="3887187"/>
                </a:cubicBezTo>
                <a:cubicBezTo>
                  <a:pt x="8948213" y="3881502"/>
                  <a:pt x="8926421" y="3943087"/>
                  <a:pt x="8890418" y="3959194"/>
                </a:cubicBezTo>
                <a:cubicBezTo>
                  <a:pt x="8877154" y="3964878"/>
                  <a:pt x="8862942" y="3968668"/>
                  <a:pt x="8848730" y="3971511"/>
                </a:cubicBezTo>
                <a:cubicBezTo>
                  <a:pt x="8834518" y="3974353"/>
                  <a:pt x="8819359" y="3976248"/>
                  <a:pt x="8805147" y="3979090"/>
                </a:cubicBezTo>
                <a:cubicBezTo>
                  <a:pt x="8779565" y="3983828"/>
                  <a:pt x="8754931" y="3990460"/>
                  <a:pt x="8729350" y="3994250"/>
                </a:cubicBezTo>
                <a:cubicBezTo>
                  <a:pt x="8715138" y="3996145"/>
                  <a:pt x="8699979" y="4003724"/>
                  <a:pt x="8685767" y="4007514"/>
                </a:cubicBezTo>
                <a:cubicBezTo>
                  <a:pt x="8678187" y="4009409"/>
                  <a:pt x="8671555" y="4010357"/>
                  <a:pt x="8663976" y="4009409"/>
                </a:cubicBezTo>
                <a:cubicBezTo>
                  <a:pt x="8656395" y="4008462"/>
                  <a:pt x="8649764" y="4005619"/>
                  <a:pt x="8642184" y="3999934"/>
                </a:cubicBezTo>
                <a:cubicBezTo>
                  <a:pt x="8609022" y="3972458"/>
                  <a:pt x="8585336" y="3966773"/>
                  <a:pt x="8563545" y="4003724"/>
                </a:cubicBezTo>
                <a:cubicBezTo>
                  <a:pt x="8526594" y="3964878"/>
                  <a:pt x="8497222" y="3965826"/>
                  <a:pt x="8470694" y="3984775"/>
                </a:cubicBezTo>
                <a:cubicBezTo>
                  <a:pt x="8443217" y="4001829"/>
                  <a:pt x="8417636" y="4034990"/>
                  <a:pt x="8392055" y="4059624"/>
                </a:cubicBezTo>
                <a:cubicBezTo>
                  <a:pt x="8340892" y="4108892"/>
                  <a:pt x="8287834" y="4114577"/>
                  <a:pt x="8230986" y="4078574"/>
                </a:cubicBezTo>
                <a:cubicBezTo>
                  <a:pt x="8212038" y="4067204"/>
                  <a:pt x="8194035" y="4056782"/>
                  <a:pt x="8176034" y="4056782"/>
                </a:cubicBezTo>
                <a:cubicBezTo>
                  <a:pt x="8153295" y="4056782"/>
                  <a:pt x="8124871" y="4077626"/>
                  <a:pt x="8109713" y="4052992"/>
                </a:cubicBezTo>
                <a:cubicBezTo>
                  <a:pt x="8079394" y="4003724"/>
                  <a:pt x="8062339" y="4063414"/>
                  <a:pt x="8039599" y="4062467"/>
                </a:cubicBezTo>
                <a:cubicBezTo>
                  <a:pt x="8032020" y="4061519"/>
                  <a:pt x="8024441" y="4065309"/>
                  <a:pt x="8016861" y="4060572"/>
                </a:cubicBezTo>
                <a:cubicBezTo>
                  <a:pt x="7978015" y="4034990"/>
                  <a:pt x="7959066" y="4022673"/>
                  <a:pt x="7939170" y="4021726"/>
                </a:cubicBezTo>
                <a:cubicBezTo>
                  <a:pt x="7928747" y="4020778"/>
                  <a:pt x="7919272" y="4023621"/>
                  <a:pt x="7906009" y="4029306"/>
                </a:cubicBezTo>
                <a:cubicBezTo>
                  <a:pt x="7892743" y="4034990"/>
                  <a:pt x="7877585" y="4043518"/>
                  <a:pt x="7856741" y="4053940"/>
                </a:cubicBezTo>
                <a:cubicBezTo>
                  <a:pt x="7825475" y="3993302"/>
                  <a:pt x="7794208" y="4098470"/>
                  <a:pt x="7763889" y="4057730"/>
                </a:cubicBezTo>
                <a:cubicBezTo>
                  <a:pt x="7746835" y="4034043"/>
                  <a:pt x="7734517" y="4041623"/>
                  <a:pt x="7714622" y="4049202"/>
                </a:cubicBezTo>
                <a:cubicBezTo>
                  <a:pt x="7701356" y="4053940"/>
                  <a:pt x="7688093" y="4057730"/>
                  <a:pt x="7674828" y="4060572"/>
                </a:cubicBezTo>
                <a:cubicBezTo>
                  <a:pt x="7661564" y="4063414"/>
                  <a:pt x="7648299" y="4063414"/>
                  <a:pt x="7635035" y="4062467"/>
                </a:cubicBezTo>
                <a:cubicBezTo>
                  <a:pt x="7608506" y="4059624"/>
                  <a:pt x="7581978" y="4049202"/>
                  <a:pt x="7557342" y="4022673"/>
                </a:cubicBezTo>
                <a:cubicBezTo>
                  <a:pt x="7538393" y="4003724"/>
                  <a:pt x="7518498" y="3993302"/>
                  <a:pt x="7496706" y="3992355"/>
                </a:cubicBezTo>
                <a:cubicBezTo>
                  <a:pt x="7486283" y="3991407"/>
                  <a:pt x="7475861" y="3993302"/>
                  <a:pt x="7464492" y="3998039"/>
                </a:cubicBezTo>
                <a:cubicBezTo>
                  <a:pt x="7458807" y="3999934"/>
                  <a:pt x="7454070" y="4002777"/>
                  <a:pt x="7448384" y="4005619"/>
                </a:cubicBezTo>
                <a:cubicBezTo>
                  <a:pt x="7442701" y="4008462"/>
                  <a:pt x="7437964" y="4012251"/>
                  <a:pt x="7432278" y="4016041"/>
                </a:cubicBezTo>
                <a:cubicBezTo>
                  <a:pt x="7402907" y="4039728"/>
                  <a:pt x="7377326" y="4042570"/>
                  <a:pt x="7350797" y="4037833"/>
                </a:cubicBezTo>
                <a:cubicBezTo>
                  <a:pt x="7324268" y="4033096"/>
                  <a:pt x="7295845" y="4039728"/>
                  <a:pt x="7268368" y="4036885"/>
                </a:cubicBezTo>
                <a:cubicBezTo>
                  <a:pt x="7240892" y="4033096"/>
                  <a:pt x="7216258" y="4022673"/>
                  <a:pt x="7195414" y="3980038"/>
                </a:cubicBezTo>
                <a:cubicBezTo>
                  <a:pt x="7193519" y="3975300"/>
                  <a:pt x="7186887" y="3974353"/>
                  <a:pt x="7184045" y="3978143"/>
                </a:cubicBezTo>
                <a:cubicBezTo>
                  <a:pt x="7138567" y="4045412"/>
                  <a:pt x="7094035" y="3981933"/>
                  <a:pt x="7053295" y="4018884"/>
                </a:cubicBezTo>
                <a:cubicBezTo>
                  <a:pt x="7028661" y="4040675"/>
                  <a:pt x="7005921" y="4047307"/>
                  <a:pt x="6984129" y="4047307"/>
                </a:cubicBezTo>
                <a:cubicBezTo>
                  <a:pt x="6978445" y="4047307"/>
                  <a:pt x="6973708" y="4047307"/>
                  <a:pt x="6968024" y="4046360"/>
                </a:cubicBezTo>
                <a:cubicBezTo>
                  <a:pt x="6962339" y="4045412"/>
                  <a:pt x="6957601" y="4044465"/>
                  <a:pt x="6951916" y="4043518"/>
                </a:cubicBezTo>
                <a:cubicBezTo>
                  <a:pt x="6941495" y="4041623"/>
                  <a:pt x="6930125" y="4039728"/>
                  <a:pt x="6919702" y="4038780"/>
                </a:cubicBezTo>
                <a:cubicBezTo>
                  <a:pt x="6874224" y="4035938"/>
                  <a:pt x="6830642" y="4023621"/>
                  <a:pt x="6786111" y="4015094"/>
                </a:cubicBezTo>
                <a:cubicBezTo>
                  <a:pt x="6779479" y="3972458"/>
                  <a:pt x="6763371" y="3968668"/>
                  <a:pt x="6746318" y="3971511"/>
                </a:cubicBezTo>
                <a:cubicBezTo>
                  <a:pt x="6737790" y="3973405"/>
                  <a:pt x="6728315" y="3976248"/>
                  <a:pt x="6719789" y="3977196"/>
                </a:cubicBezTo>
                <a:cubicBezTo>
                  <a:pt x="6711261" y="3978143"/>
                  <a:pt x="6702734" y="3976248"/>
                  <a:pt x="6696103" y="3968668"/>
                </a:cubicBezTo>
                <a:cubicBezTo>
                  <a:pt x="6662942" y="3929823"/>
                  <a:pt x="6619358" y="3938350"/>
                  <a:pt x="6580513" y="3921295"/>
                </a:cubicBezTo>
                <a:cubicBezTo>
                  <a:pt x="6565352" y="3914663"/>
                  <a:pt x="6550194" y="3906136"/>
                  <a:pt x="6538824" y="3890029"/>
                </a:cubicBezTo>
                <a:cubicBezTo>
                  <a:pt x="6524613" y="3870132"/>
                  <a:pt x="6509452" y="3856868"/>
                  <a:pt x="6492399" y="3853078"/>
                </a:cubicBezTo>
                <a:cubicBezTo>
                  <a:pt x="6483871" y="3851183"/>
                  <a:pt x="6474396" y="3851183"/>
                  <a:pt x="6464922" y="3854026"/>
                </a:cubicBezTo>
                <a:cubicBezTo>
                  <a:pt x="6455447" y="3856868"/>
                  <a:pt x="6445025" y="3861605"/>
                  <a:pt x="6433655" y="3869185"/>
                </a:cubicBezTo>
                <a:cubicBezTo>
                  <a:pt x="6389125" y="3900451"/>
                  <a:pt x="6351226" y="3854973"/>
                  <a:pt x="6301959" y="3911821"/>
                </a:cubicBezTo>
                <a:cubicBezTo>
                  <a:pt x="6293432" y="3922243"/>
                  <a:pt x="6271640" y="3913716"/>
                  <a:pt x="6267850" y="3899504"/>
                </a:cubicBezTo>
                <a:cubicBezTo>
                  <a:pt x="6259323" y="3867290"/>
                  <a:pt x="6244164" y="3854026"/>
                  <a:pt x="6226162" y="3846446"/>
                </a:cubicBezTo>
                <a:cubicBezTo>
                  <a:pt x="6217635" y="3842656"/>
                  <a:pt x="6208160" y="3840761"/>
                  <a:pt x="6199633" y="3838866"/>
                </a:cubicBezTo>
                <a:cubicBezTo>
                  <a:pt x="6190158" y="3836024"/>
                  <a:pt x="6181631" y="3834129"/>
                  <a:pt x="6173104" y="3829392"/>
                </a:cubicBezTo>
                <a:cubicBezTo>
                  <a:pt x="6116257" y="3800020"/>
                  <a:pt x="6040460" y="3822759"/>
                  <a:pt x="6006351" y="3731803"/>
                </a:cubicBezTo>
                <a:cubicBezTo>
                  <a:pt x="5937187" y="3713802"/>
                  <a:pt x="5876549" y="3658849"/>
                  <a:pt x="5788435" y="3711907"/>
                </a:cubicBezTo>
                <a:cubicBezTo>
                  <a:pt x="5756222" y="3685378"/>
                  <a:pt x="5727798" y="3750752"/>
                  <a:pt x="5697479" y="3781071"/>
                </a:cubicBezTo>
                <a:cubicBezTo>
                  <a:pt x="5683267" y="3726119"/>
                  <a:pt x="5648211" y="3715697"/>
                  <a:pt x="5613155" y="3714749"/>
                </a:cubicBezTo>
                <a:cubicBezTo>
                  <a:pt x="5554413" y="3712854"/>
                  <a:pt x="5534516" y="3631373"/>
                  <a:pt x="5485248" y="3615266"/>
                </a:cubicBezTo>
                <a:cubicBezTo>
                  <a:pt x="5443560" y="3601054"/>
                  <a:pt x="5401872" y="3585894"/>
                  <a:pt x="5360184" y="3570735"/>
                </a:cubicBezTo>
                <a:cubicBezTo>
                  <a:pt x="5339340" y="3564103"/>
                  <a:pt x="5318495" y="3554628"/>
                  <a:pt x="5297651" y="3546101"/>
                </a:cubicBezTo>
                <a:lnTo>
                  <a:pt x="5235119" y="3520520"/>
                </a:lnTo>
                <a:cubicBezTo>
                  <a:pt x="5213328" y="3511045"/>
                  <a:pt x="5190588" y="3516730"/>
                  <a:pt x="5163112" y="3544206"/>
                </a:cubicBezTo>
                <a:cubicBezTo>
                  <a:pt x="5136583" y="3570735"/>
                  <a:pt x="5111002" y="3570735"/>
                  <a:pt x="5086368" y="3585894"/>
                </a:cubicBezTo>
                <a:cubicBezTo>
                  <a:pt x="5042785" y="3612424"/>
                  <a:pt x="5021941" y="3605791"/>
                  <a:pt x="5005834" y="3560313"/>
                </a:cubicBezTo>
                <a:cubicBezTo>
                  <a:pt x="5002044" y="3550839"/>
                  <a:pt x="4997307" y="3543259"/>
                  <a:pt x="4991622" y="3538522"/>
                </a:cubicBezTo>
                <a:cubicBezTo>
                  <a:pt x="4985937" y="3533784"/>
                  <a:pt x="4978357" y="3530942"/>
                  <a:pt x="4970778" y="3530942"/>
                </a:cubicBezTo>
                <a:cubicBezTo>
                  <a:pt x="4954671" y="3530942"/>
                  <a:pt x="4934774" y="3542311"/>
                  <a:pt x="4913930" y="3565051"/>
                </a:cubicBezTo>
                <a:cubicBezTo>
                  <a:pt x="4870347" y="3611476"/>
                  <a:pt x="4835291" y="3605791"/>
                  <a:pt x="4816342" y="3573578"/>
                </a:cubicBezTo>
                <a:cubicBezTo>
                  <a:pt x="4786971" y="3523362"/>
                  <a:pt x="4745282" y="3496833"/>
                  <a:pt x="4711174" y="3456093"/>
                </a:cubicBezTo>
                <a:cubicBezTo>
                  <a:pt x="4695067" y="3436196"/>
                  <a:pt x="4680855" y="3420089"/>
                  <a:pt x="4665696" y="3406825"/>
                </a:cubicBezTo>
                <a:cubicBezTo>
                  <a:pt x="4651484" y="3393560"/>
                  <a:pt x="4636324" y="3383138"/>
                  <a:pt x="4620218" y="3375558"/>
                </a:cubicBezTo>
                <a:cubicBezTo>
                  <a:pt x="4588004" y="3361347"/>
                  <a:pt x="4548211" y="3357557"/>
                  <a:pt x="4489468" y="3361347"/>
                </a:cubicBezTo>
                <a:cubicBezTo>
                  <a:pt x="4473362" y="3362294"/>
                  <a:pt x="4461044" y="3362294"/>
                  <a:pt x="4456307" y="3340502"/>
                </a:cubicBezTo>
                <a:cubicBezTo>
                  <a:pt x="4440200" y="3255231"/>
                  <a:pt x="4366298" y="3277023"/>
                  <a:pt x="4322715" y="3241967"/>
                </a:cubicBezTo>
                <a:cubicBezTo>
                  <a:pt x="4300924" y="3223965"/>
                  <a:pt x="4276290" y="3212595"/>
                  <a:pt x="4237444" y="3236282"/>
                </a:cubicBezTo>
                <a:cubicBezTo>
                  <a:pt x="4207125" y="3254284"/>
                  <a:pt x="4173964" y="3241019"/>
                  <a:pt x="4182491" y="3205016"/>
                </a:cubicBezTo>
                <a:cubicBezTo>
                  <a:pt x="4207125" y="3101743"/>
                  <a:pt x="4174912" y="3090373"/>
                  <a:pt x="4117117" y="3114060"/>
                </a:cubicBezTo>
                <a:cubicBezTo>
                  <a:pt x="4089640" y="3125429"/>
                  <a:pt x="4099115" y="3096058"/>
                  <a:pt x="4094378" y="3082793"/>
                </a:cubicBezTo>
                <a:cubicBezTo>
                  <a:pt x="4083008" y="3055317"/>
                  <a:pt x="4063111" y="3041105"/>
                  <a:pt x="4032793" y="3057212"/>
                </a:cubicBezTo>
                <a:cubicBezTo>
                  <a:pt x="4010054" y="3069529"/>
                  <a:pt x="4034688" y="3116902"/>
                  <a:pt x="3999632" y="3126376"/>
                </a:cubicBezTo>
                <a:cubicBezTo>
                  <a:pt x="3989210" y="3129219"/>
                  <a:pt x="3979735" y="3124482"/>
                  <a:pt x="3971208" y="3120692"/>
                </a:cubicBezTo>
                <a:cubicBezTo>
                  <a:pt x="3962681" y="3115955"/>
                  <a:pt x="3953206" y="3113112"/>
                  <a:pt x="3943731" y="3117849"/>
                </a:cubicBezTo>
                <a:cubicBezTo>
                  <a:pt x="3874567" y="3156695"/>
                  <a:pt x="3803507" y="3205963"/>
                  <a:pt x="3732448" y="3250494"/>
                </a:cubicBezTo>
                <a:cubicBezTo>
                  <a:pt x="3721078" y="3287445"/>
                  <a:pt x="3711604" y="3325343"/>
                  <a:pt x="3697392" y="3362294"/>
                </a:cubicBezTo>
                <a:cubicBezTo>
                  <a:pt x="3679390" y="3407772"/>
                  <a:pt x="3643387" y="3430511"/>
                  <a:pt x="3623490" y="3410614"/>
                </a:cubicBezTo>
                <a:cubicBezTo>
                  <a:pt x="3588434" y="3375558"/>
                  <a:pt x="3572327" y="3314921"/>
                  <a:pt x="3524007" y="3299762"/>
                </a:cubicBezTo>
                <a:cubicBezTo>
                  <a:pt x="3520217" y="3298814"/>
                  <a:pt x="3521165" y="3288392"/>
                  <a:pt x="3521165" y="3281760"/>
                </a:cubicBezTo>
                <a:cubicBezTo>
                  <a:pt x="3521165" y="3268495"/>
                  <a:pt x="3534429" y="3251441"/>
                  <a:pt x="3544851" y="3258074"/>
                </a:cubicBezTo>
                <a:cubicBezTo>
                  <a:pt x="3581802" y="3280812"/>
                  <a:pt x="3619700" y="3179434"/>
                  <a:pt x="3655704" y="3190804"/>
                </a:cubicBezTo>
                <a:cubicBezTo>
                  <a:pt x="3668021" y="3169960"/>
                  <a:pt x="3679390" y="3148168"/>
                  <a:pt x="3693602" y="3128272"/>
                </a:cubicBezTo>
                <a:cubicBezTo>
                  <a:pt x="3707814" y="3108375"/>
                  <a:pt x="3714446" y="3111217"/>
                  <a:pt x="3718236" y="3126376"/>
                </a:cubicBezTo>
                <a:cubicBezTo>
                  <a:pt x="3722026" y="3140588"/>
                  <a:pt x="3719184" y="3172802"/>
                  <a:pt x="3746660" y="3144378"/>
                </a:cubicBezTo>
                <a:cubicBezTo>
                  <a:pt x="3773189" y="3116902"/>
                  <a:pt x="3800665" y="3088478"/>
                  <a:pt x="3825299" y="3056265"/>
                </a:cubicBezTo>
                <a:cubicBezTo>
                  <a:pt x="3842353" y="3034473"/>
                  <a:pt x="3846143" y="3006049"/>
                  <a:pt x="3836668" y="2994680"/>
                </a:cubicBezTo>
                <a:cubicBezTo>
                  <a:pt x="3816772" y="2972888"/>
                  <a:pt x="3791191" y="2960571"/>
                  <a:pt x="3771294" y="2939727"/>
                </a:cubicBezTo>
                <a:cubicBezTo>
                  <a:pt x="3758029" y="2926463"/>
                  <a:pt x="3752345" y="2901829"/>
                  <a:pt x="3740975" y="2885722"/>
                </a:cubicBezTo>
                <a:cubicBezTo>
                  <a:pt x="3727711" y="2867720"/>
                  <a:pt x="3697392" y="2879090"/>
                  <a:pt x="3681285" y="2906566"/>
                </a:cubicBezTo>
                <a:cubicBezTo>
                  <a:pt x="3659494" y="2943517"/>
                  <a:pt x="3637702" y="2982363"/>
                  <a:pt x="3615911" y="3020261"/>
                </a:cubicBezTo>
                <a:cubicBezTo>
                  <a:pt x="3590329" y="3065739"/>
                  <a:pt x="3592224" y="3094163"/>
                  <a:pt x="3612121" y="3115007"/>
                </a:cubicBezTo>
                <a:cubicBezTo>
                  <a:pt x="3621595" y="3124482"/>
                  <a:pt x="3614015" y="3144378"/>
                  <a:pt x="3601699" y="3148168"/>
                </a:cubicBezTo>
                <a:cubicBezTo>
                  <a:pt x="3573275" y="3158590"/>
                  <a:pt x="3543904" y="3155748"/>
                  <a:pt x="3518322" y="3176592"/>
                </a:cubicBezTo>
                <a:cubicBezTo>
                  <a:pt x="3491793" y="3197436"/>
                  <a:pt x="3479476" y="3197436"/>
                  <a:pt x="3471897" y="3187961"/>
                </a:cubicBezTo>
                <a:cubicBezTo>
                  <a:pt x="3464317" y="3178487"/>
                  <a:pt x="3461475" y="3160485"/>
                  <a:pt x="3455790" y="3146273"/>
                </a:cubicBezTo>
                <a:cubicBezTo>
                  <a:pt x="3448210" y="3128272"/>
                  <a:pt x="3428313" y="3139641"/>
                  <a:pt x="3416944" y="3165222"/>
                </a:cubicBezTo>
                <a:cubicBezTo>
                  <a:pt x="3408417" y="3184172"/>
                  <a:pt x="3421681" y="3207858"/>
                  <a:pt x="3389468" y="3221123"/>
                </a:cubicBezTo>
                <a:cubicBezTo>
                  <a:pt x="3304196" y="3255231"/>
                  <a:pt x="3255876" y="3187014"/>
                  <a:pt x="3171552" y="3213543"/>
                </a:cubicBezTo>
                <a:cubicBezTo>
                  <a:pt x="3157340" y="3218280"/>
                  <a:pt x="3156393" y="3168065"/>
                  <a:pt x="3140286" y="3168065"/>
                </a:cubicBezTo>
                <a:cubicBezTo>
                  <a:pt x="3109020" y="3167117"/>
                  <a:pt x="3073016" y="3180382"/>
                  <a:pt x="3037013" y="3192699"/>
                </a:cubicBezTo>
                <a:cubicBezTo>
                  <a:pt x="2998167" y="3205963"/>
                  <a:pt x="2963111" y="3266601"/>
                  <a:pt x="2972585" y="3308289"/>
                </a:cubicBezTo>
                <a:cubicBezTo>
                  <a:pt x="2984902" y="3361347"/>
                  <a:pt x="2992482" y="3421037"/>
                  <a:pt x="3033223" y="3444723"/>
                </a:cubicBezTo>
                <a:cubicBezTo>
                  <a:pt x="3059752" y="3459882"/>
                  <a:pt x="3081543" y="3492096"/>
                  <a:pt x="3112809" y="3487359"/>
                </a:cubicBezTo>
                <a:cubicBezTo>
                  <a:pt x="3176289" y="3477884"/>
                  <a:pt x="3222715" y="3511993"/>
                  <a:pt x="3285247" y="3495886"/>
                </a:cubicBezTo>
                <a:cubicBezTo>
                  <a:pt x="3332620" y="3483569"/>
                  <a:pt x="3365781" y="3506308"/>
                  <a:pt x="3413154" y="3493991"/>
                </a:cubicBezTo>
                <a:cubicBezTo>
                  <a:pt x="3479476" y="3476937"/>
                  <a:pt x="3485161" y="3529047"/>
                  <a:pt x="3452000" y="3647479"/>
                </a:cubicBezTo>
                <a:cubicBezTo>
                  <a:pt x="3435893" y="3704327"/>
                  <a:pt x="3454842" y="3745068"/>
                  <a:pt x="3495583" y="3740331"/>
                </a:cubicBezTo>
                <a:cubicBezTo>
                  <a:pt x="3511690" y="3738436"/>
                  <a:pt x="3532534" y="3726119"/>
                  <a:pt x="3544851" y="3732751"/>
                </a:cubicBezTo>
                <a:lnTo>
                  <a:pt x="3615911" y="3767807"/>
                </a:lnTo>
                <a:cubicBezTo>
                  <a:pt x="3627280" y="3773492"/>
                  <a:pt x="3639597" y="3779176"/>
                  <a:pt x="3650966" y="3784861"/>
                </a:cubicBezTo>
                <a:lnTo>
                  <a:pt x="3686022" y="3801915"/>
                </a:lnTo>
                <a:cubicBezTo>
                  <a:pt x="3733395" y="3824654"/>
                  <a:pt x="3779821" y="3848341"/>
                  <a:pt x="3826247" y="3873922"/>
                </a:cubicBezTo>
                <a:cubicBezTo>
                  <a:pt x="3859408" y="3891924"/>
                  <a:pt x="3853723" y="3970563"/>
                  <a:pt x="3902043" y="3972458"/>
                </a:cubicBezTo>
                <a:cubicBezTo>
                  <a:pt x="3898253" y="4010357"/>
                  <a:pt x="3892569" y="4048255"/>
                  <a:pt x="3889726" y="4085206"/>
                </a:cubicBezTo>
                <a:cubicBezTo>
                  <a:pt x="3887831" y="4117419"/>
                  <a:pt x="3896358" y="4155318"/>
                  <a:pt x="3918150" y="4142053"/>
                </a:cubicBezTo>
                <a:cubicBezTo>
                  <a:pt x="4015738" y="4085206"/>
                  <a:pt x="4055532" y="4203638"/>
                  <a:pt x="4148383" y="4158160"/>
                </a:cubicBezTo>
                <a:cubicBezTo>
                  <a:pt x="4153120" y="4155318"/>
                  <a:pt x="4157857" y="4191321"/>
                  <a:pt x="4159752" y="4212165"/>
                </a:cubicBezTo>
                <a:cubicBezTo>
                  <a:pt x="4162595" y="4247222"/>
                  <a:pt x="4137961" y="4250064"/>
                  <a:pt x="4123749" y="4262381"/>
                </a:cubicBezTo>
                <a:cubicBezTo>
                  <a:pt x="4100062" y="4283225"/>
                  <a:pt x="4078271" y="4284172"/>
                  <a:pt x="4058374" y="4276593"/>
                </a:cubicBezTo>
                <a:cubicBezTo>
                  <a:pt x="4029950" y="4266171"/>
                  <a:pt x="4002474" y="4255749"/>
                  <a:pt x="3972155" y="4249116"/>
                </a:cubicBezTo>
                <a:cubicBezTo>
                  <a:pt x="3961733" y="4246274"/>
                  <a:pt x="3955101" y="4262381"/>
                  <a:pt x="3956996" y="4283225"/>
                </a:cubicBezTo>
                <a:cubicBezTo>
                  <a:pt x="3958891" y="4308806"/>
                  <a:pt x="3948469" y="4325861"/>
                  <a:pt x="3927625" y="4328703"/>
                </a:cubicBezTo>
                <a:cubicBezTo>
                  <a:pt x="3917203" y="4330598"/>
                  <a:pt x="3899201" y="4328703"/>
                  <a:pt x="3896358" y="4334388"/>
                </a:cubicBezTo>
                <a:cubicBezTo>
                  <a:pt x="3882147" y="4363759"/>
                  <a:pt x="3898253" y="4366601"/>
                  <a:pt x="3909623" y="4373234"/>
                </a:cubicBezTo>
                <a:cubicBezTo>
                  <a:pt x="3947521" y="4397868"/>
                  <a:pt x="3989210" y="4411132"/>
                  <a:pt x="4009106" y="4471769"/>
                </a:cubicBezTo>
                <a:cubicBezTo>
                  <a:pt x="4034688" y="4549461"/>
                  <a:pt x="4075428" y="4614836"/>
                  <a:pt x="4168279" y="4565568"/>
                </a:cubicBezTo>
                <a:cubicBezTo>
                  <a:pt x="4182491" y="4557988"/>
                  <a:pt x="4197651" y="4571253"/>
                  <a:pt x="4211863" y="4576937"/>
                </a:cubicBezTo>
                <a:cubicBezTo>
                  <a:pt x="4259236" y="4595887"/>
                  <a:pt x="4305661" y="4616731"/>
                  <a:pt x="4353034" y="4636627"/>
                </a:cubicBezTo>
                <a:cubicBezTo>
                  <a:pt x="4390932" y="4651787"/>
                  <a:pt x="4428831" y="4665999"/>
                  <a:pt x="4441148" y="4725689"/>
                </a:cubicBezTo>
                <a:cubicBezTo>
                  <a:pt x="4454412" y="4729478"/>
                  <a:pt x="4465782" y="4738006"/>
                  <a:pt x="4476204" y="4749375"/>
                </a:cubicBezTo>
                <a:cubicBezTo>
                  <a:pt x="4480941" y="4755060"/>
                  <a:pt x="4485678" y="4760745"/>
                  <a:pt x="4490416" y="4766429"/>
                </a:cubicBezTo>
                <a:cubicBezTo>
                  <a:pt x="4495153" y="4772114"/>
                  <a:pt x="4499890" y="4778746"/>
                  <a:pt x="4503680" y="4784431"/>
                </a:cubicBezTo>
                <a:cubicBezTo>
                  <a:pt x="4521682" y="4809065"/>
                  <a:pt x="4539684" y="4833699"/>
                  <a:pt x="4569055" y="4839384"/>
                </a:cubicBezTo>
                <a:cubicBezTo>
                  <a:pt x="4629692" y="4851701"/>
                  <a:pt x="4684645" y="4880124"/>
                  <a:pt x="4742440" y="4900969"/>
                </a:cubicBezTo>
                <a:cubicBezTo>
                  <a:pt x="4765179" y="4889599"/>
                  <a:pt x="4786023" y="4884862"/>
                  <a:pt x="4805920" y="4884862"/>
                </a:cubicBezTo>
                <a:cubicBezTo>
                  <a:pt x="4825816" y="4884862"/>
                  <a:pt x="4843818" y="4889599"/>
                  <a:pt x="4861820" y="4894336"/>
                </a:cubicBezTo>
                <a:cubicBezTo>
                  <a:pt x="4897823" y="4905706"/>
                  <a:pt x="4930984" y="4924655"/>
                  <a:pt x="4967935" y="4932235"/>
                </a:cubicBezTo>
                <a:cubicBezTo>
                  <a:pt x="5010571" y="4940762"/>
                  <a:pt x="5043732" y="4958764"/>
                  <a:pt x="5048469" y="5029823"/>
                </a:cubicBezTo>
                <a:cubicBezTo>
                  <a:pt x="5051312" y="5072459"/>
                  <a:pt x="5074998" y="5081933"/>
                  <a:pt x="5100580" y="5089513"/>
                </a:cubicBezTo>
                <a:cubicBezTo>
                  <a:pt x="5118582" y="5095198"/>
                  <a:pt x="5136583" y="5103725"/>
                  <a:pt x="5153637" y="5111305"/>
                </a:cubicBezTo>
                <a:cubicBezTo>
                  <a:pt x="5144163" y="5137834"/>
                  <a:pt x="5128056" y="5149203"/>
                  <a:pt x="5113844" y="5144466"/>
                </a:cubicBezTo>
                <a:lnTo>
                  <a:pt x="4786023" y="5031718"/>
                </a:lnTo>
                <a:lnTo>
                  <a:pt x="4461044" y="4906653"/>
                </a:lnTo>
                <a:cubicBezTo>
                  <a:pt x="4447780" y="4901916"/>
                  <a:pt x="4434516" y="4887704"/>
                  <a:pt x="4429778" y="4869702"/>
                </a:cubicBezTo>
                <a:cubicBezTo>
                  <a:pt x="4420304" y="4834647"/>
                  <a:pt x="4400407" y="4845068"/>
                  <a:pt x="4377668" y="4864018"/>
                </a:cubicBezTo>
                <a:cubicBezTo>
                  <a:pt x="4348297" y="4887704"/>
                  <a:pt x="4323663" y="4904759"/>
                  <a:pt x="4312293" y="4858333"/>
                </a:cubicBezTo>
                <a:cubicBezTo>
                  <a:pt x="4308504" y="4841279"/>
                  <a:pt x="4288607" y="4838436"/>
                  <a:pt x="4275342" y="4830856"/>
                </a:cubicBezTo>
                <a:cubicBezTo>
                  <a:pt x="4237444" y="4809065"/>
                  <a:pt x="4194808" y="4796748"/>
                  <a:pt x="4155963" y="4777799"/>
                </a:cubicBezTo>
                <a:cubicBezTo>
                  <a:pt x="4117117" y="4758850"/>
                  <a:pt x="4081113" y="4733268"/>
                  <a:pt x="4058374" y="4683053"/>
                </a:cubicBezTo>
                <a:cubicBezTo>
                  <a:pt x="3964576" y="4637575"/>
                  <a:pt x="3871725" y="4592097"/>
                  <a:pt x="3777926" y="4548514"/>
                </a:cubicBezTo>
                <a:cubicBezTo>
                  <a:pt x="3764662" y="4541881"/>
                  <a:pt x="3746660" y="4536197"/>
                  <a:pt x="3731501" y="4543776"/>
                </a:cubicBezTo>
                <a:cubicBezTo>
                  <a:pt x="3691707" y="4563673"/>
                  <a:pt x="3664231" y="4550409"/>
                  <a:pt x="3636755" y="4535249"/>
                </a:cubicBezTo>
                <a:cubicBezTo>
                  <a:pt x="3586539" y="4507773"/>
                  <a:pt x="3535376" y="4510615"/>
                  <a:pt x="3474739" y="4597782"/>
                </a:cubicBezTo>
                <a:cubicBezTo>
                  <a:pt x="3466212" y="4610098"/>
                  <a:pt x="3451052" y="4615783"/>
                  <a:pt x="3439683" y="4625258"/>
                </a:cubicBezTo>
                <a:cubicBezTo>
                  <a:pt x="3421681" y="4639470"/>
                  <a:pt x="3420734" y="4641365"/>
                  <a:pt x="3393258" y="4606309"/>
                </a:cubicBezTo>
                <a:cubicBezTo>
                  <a:pt x="3382835" y="4593044"/>
                  <a:pt x="3373361" y="4578832"/>
                  <a:pt x="3352517" y="4590202"/>
                </a:cubicBezTo>
                <a:cubicBezTo>
                  <a:pt x="3321251" y="4608203"/>
                  <a:pt x="3313671" y="4593044"/>
                  <a:pt x="3309881" y="4559883"/>
                </a:cubicBezTo>
                <a:cubicBezTo>
                  <a:pt x="3306091" y="4518195"/>
                  <a:pt x="3328830" y="4507773"/>
                  <a:pt x="3351569" y="4487876"/>
                </a:cubicBezTo>
                <a:cubicBezTo>
                  <a:pt x="3361991" y="4479349"/>
                  <a:pt x="3374308" y="4459452"/>
                  <a:pt x="3377151" y="4446188"/>
                </a:cubicBezTo>
                <a:cubicBezTo>
                  <a:pt x="3385678" y="4408290"/>
                  <a:pt x="3361991" y="4421554"/>
                  <a:pt x="3346832" y="4430081"/>
                </a:cubicBezTo>
                <a:cubicBezTo>
                  <a:pt x="3324093" y="4442398"/>
                  <a:pt x="3314618" y="4431029"/>
                  <a:pt x="3304196" y="4417764"/>
                </a:cubicBezTo>
                <a:lnTo>
                  <a:pt x="3205660" y="4355232"/>
                </a:lnTo>
                <a:cubicBezTo>
                  <a:pt x="3175342" y="4368496"/>
                  <a:pt x="3169657" y="4343862"/>
                  <a:pt x="3159235" y="4321123"/>
                </a:cubicBezTo>
                <a:cubicBezTo>
                  <a:pt x="3148813" y="4299332"/>
                  <a:pt x="3107125" y="4309754"/>
                  <a:pt x="3083438" y="4341020"/>
                </a:cubicBezTo>
                <a:cubicBezTo>
                  <a:pt x="3061647" y="4369444"/>
                  <a:pt x="3051225" y="4401657"/>
                  <a:pt x="3073016" y="4420607"/>
                </a:cubicBezTo>
                <a:cubicBezTo>
                  <a:pt x="3076806" y="4423449"/>
                  <a:pt x="3080596" y="4429134"/>
                  <a:pt x="3081543" y="4434818"/>
                </a:cubicBezTo>
                <a:cubicBezTo>
                  <a:pt x="3083438" y="4440503"/>
                  <a:pt x="3084386" y="4449030"/>
                  <a:pt x="3082491" y="4455663"/>
                </a:cubicBezTo>
                <a:cubicBezTo>
                  <a:pt x="3081543" y="4458505"/>
                  <a:pt x="3071121" y="4466084"/>
                  <a:pt x="3067331" y="4465137"/>
                </a:cubicBezTo>
                <a:cubicBezTo>
                  <a:pt x="3027538" y="4450925"/>
                  <a:pt x="2989640" y="4434818"/>
                  <a:pt x="2948899" y="4420607"/>
                </a:cubicBezTo>
                <a:cubicBezTo>
                  <a:pt x="2931845" y="4414922"/>
                  <a:pt x="2895841" y="4459452"/>
                  <a:pt x="2892051" y="4414922"/>
                </a:cubicBezTo>
                <a:cubicBezTo>
                  <a:pt x="2886367" y="4351442"/>
                  <a:pt x="2817202" y="4377023"/>
                  <a:pt x="2805832" y="4320176"/>
                </a:cubicBezTo>
                <a:cubicBezTo>
                  <a:pt x="2802990" y="4307859"/>
                  <a:pt x="2802043" y="4286067"/>
                  <a:pt x="2795410" y="4287015"/>
                </a:cubicBezTo>
                <a:cubicBezTo>
                  <a:pt x="2755617" y="4291752"/>
                  <a:pt x="2713929" y="4301227"/>
                  <a:pt x="2672241" y="4308806"/>
                </a:cubicBezTo>
                <a:cubicBezTo>
                  <a:pt x="2672241" y="4258591"/>
                  <a:pt x="2639080" y="4279435"/>
                  <a:pt x="2611603" y="4279435"/>
                </a:cubicBezTo>
                <a:cubicBezTo>
                  <a:pt x="2584127" y="4279435"/>
                  <a:pt x="2564230" y="4256696"/>
                  <a:pt x="2538649" y="4247222"/>
                </a:cubicBezTo>
                <a:cubicBezTo>
                  <a:pt x="2531069" y="4244379"/>
                  <a:pt x="2516857" y="4255749"/>
                  <a:pt x="2506435" y="4260486"/>
                </a:cubicBezTo>
                <a:cubicBezTo>
                  <a:pt x="2507383" y="4267118"/>
                  <a:pt x="2506435" y="4276593"/>
                  <a:pt x="2509278" y="4280383"/>
                </a:cubicBezTo>
                <a:cubicBezTo>
                  <a:pt x="2537701" y="4323018"/>
                  <a:pt x="2598339" y="4318281"/>
                  <a:pt x="2614446" y="4377023"/>
                </a:cubicBezTo>
                <a:cubicBezTo>
                  <a:pt x="2631500" y="4438608"/>
                  <a:pt x="2689295" y="4436713"/>
                  <a:pt x="2722456" y="4472717"/>
                </a:cubicBezTo>
                <a:cubicBezTo>
                  <a:pt x="2730036" y="4481244"/>
                  <a:pt x="2746143" y="4482191"/>
                  <a:pt x="2747090" y="4492614"/>
                </a:cubicBezTo>
                <a:cubicBezTo>
                  <a:pt x="2758459" y="4578832"/>
                  <a:pt x="2827624" y="4581675"/>
                  <a:pt x="2877839" y="4610098"/>
                </a:cubicBezTo>
                <a:cubicBezTo>
                  <a:pt x="2960268" y="4656524"/>
                  <a:pt x="3042697" y="4701055"/>
                  <a:pt x="3126074" y="4746533"/>
                </a:cubicBezTo>
                <a:cubicBezTo>
                  <a:pt x="3209450" y="4789168"/>
                  <a:pt x="3293774" y="4831804"/>
                  <a:pt x="3377151" y="4875387"/>
                </a:cubicBezTo>
                <a:cubicBezTo>
                  <a:pt x="3387573" y="4881072"/>
                  <a:pt x="3402732" y="4895284"/>
                  <a:pt x="3372413" y="4923708"/>
                </a:cubicBezTo>
                <a:cubicBezTo>
                  <a:pt x="3350622" y="4944552"/>
                  <a:pt x="3329778" y="4972975"/>
                  <a:pt x="3313671" y="5001399"/>
                </a:cubicBezTo>
                <a:cubicBezTo>
                  <a:pt x="3292827" y="5037403"/>
                  <a:pt x="3273878" y="5052562"/>
                  <a:pt x="3250191" y="5041193"/>
                </a:cubicBezTo>
                <a:cubicBezTo>
                  <a:pt x="3210398" y="5023191"/>
                  <a:pt x="3171552" y="5003294"/>
                  <a:pt x="3130811" y="4987187"/>
                </a:cubicBezTo>
                <a:cubicBezTo>
                  <a:pt x="3123232" y="4984345"/>
                  <a:pt x="3101440" y="4994767"/>
                  <a:pt x="3097650" y="5002347"/>
                </a:cubicBezTo>
                <a:cubicBezTo>
                  <a:pt x="3088175" y="5023191"/>
                  <a:pt x="3084386" y="5046877"/>
                  <a:pt x="3081543" y="5068669"/>
                </a:cubicBezTo>
                <a:cubicBezTo>
                  <a:pt x="3080596" y="5073406"/>
                  <a:pt x="3086281" y="5077196"/>
                  <a:pt x="3090070" y="5080986"/>
                </a:cubicBezTo>
                <a:cubicBezTo>
                  <a:pt x="3071121" y="5148255"/>
                  <a:pt x="3110915" y="5152993"/>
                  <a:pt x="3142181" y="5152046"/>
                </a:cubicBezTo>
                <a:cubicBezTo>
                  <a:pt x="3170605" y="5151098"/>
                  <a:pt x="3199976" y="5132149"/>
                  <a:pt x="3201871" y="5184259"/>
                </a:cubicBezTo>
                <a:cubicBezTo>
                  <a:pt x="3202818" y="5212683"/>
                  <a:pt x="3210398" y="5241107"/>
                  <a:pt x="3221767" y="5261004"/>
                </a:cubicBezTo>
                <a:cubicBezTo>
                  <a:pt x="3242611" y="5295112"/>
                  <a:pt x="3238822" y="5303639"/>
                  <a:pt x="3199028" y="5308377"/>
                </a:cubicBezTo>
                <a:cubicBezTo>
                  <a:pt x="3176289" y="5311219"/>
                  <a:pt x="3150708" y="5327326"/>
                  <a:pt x="3126074" y="5337748"/>
                </a:cubicBezTo>
                <a:lnTo>
                  <a:pt x="3011431" y="5370909"/>
                </a:lnTo>
                <a:cubicBezTo>
                  <a:pt x="2970690" y="5379436"/>
                  <a:pt x="2947004" y="5357644"/>
                  <a:pt x="2929950" y="5321641"/>
                </a:cubicBezTo>
                <a:cubicBezTo>
                  <a:pt x="2919528" y="5299849"/>
                  <a:pt x="2902473" y="5271425"/>
                  <a:pt x="2884472" y="5276163"/>
                </a:cubicBezTo>
                <a:cubicBezTo>
                  <a:pt x="2852258" y="5284690"/>
                  <a:pt x="2824782" y="5279953"/>
                  <a:pt x="2798253" y="5273320"/>
                </a:cubicBezTo>
                <a:cubicBezTo>
                  <a:pt x="2771724" y="5266688"/>
                  <a:pt x="2745195" y="5258161"/>
                  <a:pt x="2716771" y="5259108"/>
                </a:cubicBezTo>
                <a:cubicBezTo>
                  <a:pt x="2710139" y="5259108"/>
                  <a:pt x="2693085" y="5279953"/>
                  <a:pt x="2687400" y="5293217"/>
                </a:cubicBezTo>
                <a:cubicBezTo>
                  <a:pt x="2681715" y="5306481"/>
                  <a:pt x="2678873" y="5330168"/>
                  <a:pt x="2684558" y="5334905"/>
                </a:cubicBezTo>
                <a:cubicBezTo>
                  <a:pt x="2709192" y="5358592"/>
                  <a:pt x="2738563" y="5374699"/>
                  <a:pt x="2763197" y="5397438"/>
                </a:cubicBezTo>
                <a:cubicBezTo>
                  <a:pt x="2771724" y="5405017"/>
                  <a:pt x="2762249" y="5420177"/>
                  <a:pt x="2744248" y="5430599"/>
                </a:cubicBezTo>
                <a:cubicBezTo>
                  <a:pt x="2727193" y="5440073"/>
                  <a:pt x="2718666" y="5453338"/>
                  <a:pt x="2723404" y="5464707"/>
                </a:cubicBezTo>
                <a:cubicBezTo>
                  <a:pt x="2728141" y="5478919"/>
                  <a:pt x="2737615" y="5487446"/>
                  <a:pt x="2748037" y="5494078"/>
                </a:cubicBezTo>
                <a:cubicBezTo>
                  <a:pt x="2758459" y="5500711"/>
                  <a:pt x="2770776" y="5504500"/>
                  <a:pt x="2782146" y="5509238"/>
                </a:cubicBezTo>
                <a:cubicBezTo>
                  <a:pt x="2804885" y="5519660"/>
                  <a:pt x="2825729" y="5532924"/>
                  <a:pt x="2824782" y="5576507"/>
                </a:cubicBezTo>
                <a:cubicBezTo>
                  <a:pt x="2850363" y="5563243"/>
                  <a:pt x="2875944" y="5549979"/>
                  <a:pt x="2901526" y="5537662"/>
                </a:cubicBezTo>
                <a:cubicBezTo>
                  <a:pt x="2929950" y="5523450"/>
                  <a:pt x="2947951" y="5535767"/>
                  <a:pt x="2967848" y="5547136"/>
                </a:cubicBezTo>
                <a:cubicBezTo>
                  <a:pt x="2994377" y="5563243"/>
                  <a:pt x="2965953" y="5607774"/>
                  <a:pt x="2971638" y="5625776"/>
                </a:cubicBezTo>
                <a:cubicBezTo>
                  <a:pt x="2991535" y="5690203"/>
                  <a:pt x="2899631" y="5735681"/>
                  <a:pt x="2918580" y="5797265"/>
                </a:cubicBezTo>
                <a:cubicBezTo>
                  <a:pt x="2922370" y="5808635"/>
                  <a:pt x="2898684" y="5843691"/>
                  <a:pt x="2887314" y="5866430"/>
                </a:cubicBezTo>
                <a:cubicBezTo>
                  <a:pt x="2884472" y="5873062"/>
                  <a:pt x="2875944" y="5877800"/>
                  <a:pt x="2870260" y="5880642"/>
                </a:cubicBezTo>
                <a:cubicBezTo>
                  <a:pt x="2858890" y="5887274"/>
                  <a:pt x="2854153" y="5877800"/>
                  <a:pt x="2857943" y="5856008"/>
                </a:cubicBezTo>
                <a:cubicBezTo>
                  <a:pt x="2860785" y="5839901"/>
                  <a:pt x="2871207" y="5818110"/>
                  <a:pt x="2867417" y="5809583"/>
                </a:cubicBezTo>
                <a:cubicBezTo>
                  <a:pt x="2854153" y="5782106"/>
                  <a:pt x="2838994" y="5814320"/>
                  <a:pt x="2826677" y="5830427"/>
                </a:cubicBezTo>
                <a:cubicBezTo>
                  <a:pt x="2801095" y="5863588"/>
                  <a:pt x="2776461" y="5860745"/>
                  <a:pt x="2755617" y="5851271"/>
                </a:cubicBezTo>
                <a:cubicBezTo>
                  <a:pt x="2697822" y="5823795"/>
                  <a:pt x="2641922" y="5794423"/>
                  <a:pt x="2585074" y="5765999"/>
                </a:cubicBezTo>
                <a:cubicBezTo>
                  <a:pt x="2567073" y="5756525"/>
                  <a:pt x="2537701" y="5783054"/>
                  <a:pt x="2520647" y="5820005"/>
                </a:cubicBezTo>
                <a:cubicBezTo>
                  <a:pt x="2505488" y="5853166"/>
                  <a:pt x="2494118" y="5884432"/>
                  <a:pt x="2516857" y="5904328"/>
                </a:cubicBezTo>
                <a:cubicBezTo>
                  <a:pt x="2532017" y="5917593"/>
                  <a:pt x="2532964" y="5935595"/>
                  <a:pt x="2521595" y="5964019"/>
                </a:cubicBezTo>
                <a:cubicBezTo>
                  <a:pt x="2509278" y="5996232"/>
                  <a:pt x="2487486" y="6010444"/>
                  <a:pt x="2457167" y="5987705"/>
                </a:cubicBezTo>
                <a:cubicBezTo>
                  <a:pt x="2406952" y="5950754"/>
                  <a:pt x="2323576" y="5961176"/>
                  <a:pt x="2316943" y="5861693"/>
                </a:cubicBezTo>
                <a:cubicBezTo>
                  <a:pt x="2248726" y="5818110"/>
                  <a:pt x="2182404" y="5771684"/>
                  <a:pt x="2084816" y="5796318"/>
                </a:cubicBezTo>
                <a:cubicBezTo>
                  <a:pt x="2063024" y="5802003"/>
                  <a:pt x="2045970" y="5820952"/>
                  <a:pt x="2037443" y="5845586"/>
                </a:cubicBezTo>
                <a:cubicBezTo>
                  <a:pt x="2032705" y="5857903"/>
                  <a:pt x="2036495" y="5879695"/>
                  <a:pt x="2043127" y="5883485"/>
                </a:cubicBezTo>
                <a:cubicBezTo>
                  <a:pt x="2076289" y="5899591"/>
                  <a:pt x="2096185" y="5925173"/>
                  <a:pt x="2106607" y="5969703"/>
                </a:cubicBezTo>
                <a:cubicBezTo>
                  <a:pt x="2117977" y="6014234"/>
                  <a:pt x="2202301" y="5943175"/>
                  <a:pt x="2197563" y="6024656"/>
                </a:cubicBezTo>
                <a:cubicBezTo>
                  <a:pt x="2263886" y="6026551"/>
                  <a:pt x="2322628" y="6058765"/>
                  <a:pt x="2387055" y="6054027"/>
                </a:cubicBezTo>
                <a:cubicBezTo>
                  <a:pt x="2417374" y="6051185"/>
                  <a:pt x="2444850" y="6054975"/>
                  <a:pt x="2470432" y="6060659"/>
                </a:cubicBezTo>
                <a:cubicBezTo>
                  <a:pt x="2496013" y="6067292"/>
                  <a:pt x="2520647" y="6076766"/>
                  <a:pt x="2543386" y="6089083"/>
                </a:cubicBezTo>
                <a:cubicBezTo>
                  <a:pt x="2588864" y="6112769"/>
                  <a:pt x="2630552" y="6144983"/>
                  <a:pt x="2675083" y="6171512"/>
                </a:cubicBezTo>
                <a:cubicBezTo>
                  <a:pt x="2681715" y="6175302"/>
                  <a:pt x="2672241" y="6216043"/>
                  <a:pt x="2663714" y="6237834"/>
                </a:cubicBezTo>
                <a:cubicBezTo>
                  <a:pt x="2655186" y="6260574"/>
                  <a:pt x="2645712" y="6288049"/>
                  <a:pt x="2621078" y="6295630"/>
                </a:cubicBezTo>
                <a:lnTo>
                  <a:pt x="2489381" y="6276680"/>
                </a:lnTo>
                <a:cubicBezTo>
                  <a:pt x="2489381" y="6222675"/>
                  <a:pt x="2410742" y="6292787"/>
                  <a:pt x="2419269" y="6224570"/>
                </a:cubicBezTo>
                <a:cubicBezTo>
                  <a:pt x="2399372" y="6223622"/>
                  <a:pt x="2378528" y="6221727"/>
                  <a:pt x="2358632" y="6220780"/>
                </a:cubicBezTo>
                <a:cubicBezTo>
                  <a:pt x="2338735" y="6218885"/>
                  <a:pt x="2318838" y="6217938"/>
                  <a:pt x="2297994" y="6216043"/>
                </a:cubicBezTo>
                <a:cubicBezTo>
                  <a:pt x="2292309" y="6216043"/>
                  <a:pt x="2285677" y="6221727"/>
                  <a:pt x="2279045" y="6224570"/>
                </a:cubicBezTo>
                <a:cubicBezTo>
                  <a:pt x="2279992" y="6232150"/>
                  <a:pt x="2279992" y="6241624"/>
                  <a:pt x="2282835" y="6245414"/>
                </a:cubicBezTo>
                <a:cubicBezTo>
                  <a:pt x="2290414" y="6254888"/>
                  <a:pt x="2297994" y="6264363"/>
                  <a:pt x="2308416" y="6270048"/>
                </a:cubicBezTo>
                <a:cubicBezTo>
                  <a:pt x="2337787" y="6287102"/>
                  <a:pt x="2361474" y="6298472"/>
                  <a:pt x="2303679" y="6345845"/>
                </a:cubicBezTo>
                <a:cubicBezTo>
                  <a:pt x="2279045" y="6365741"/>
                  <a:pt x="2303679" y="6381848"/>
                  <a:pt x="2316943" y="6388481"/>
                </a:cubicBezTo>
                <a:lnTo>
                  <a:pt x="2550966" y="6506913"/>
                </a:lnTo>
                <a:lnTo>
                  <a:pt x="2668451" y="6565656"/>
                </a:lnTo>
                <a:lnTo>
                  <a:pt x="2727193" y="6595027"/>
                </a:lnTo>
                <a:lnTo>
                  <a:pt x="2785936" y="6628188"/>
                </a:lnTo>
                <a:cubicBezTo>
                  <a:pt x="2829519" y="6649032"/>
                  <a:pt x="2874997" y="6667033"/>
                  <a:pt x="2918580" y="6687878"/>
                </a:cubicBezTo>
                <a:cubicBezTo>
                  <a:pt x="2962163" y="6708722"/>
                  <a:pt x="2945109" y="6733356"/>
                  <a:pt x="2906263" y="6766517"/>
                </a:cubicBezTo>
                <a:cubicBezTo>
                  <a:pt x="2897736" y="6774097"/>
                  <a:pt x="2903421" y="6811047"/>
                  <a:pt x="2897736" y="6834734"/>
                </a:cubicBezTo>
                <a:cubicBezTo>
                  <a:pt x="2875944" y="6922847"/>
                  <a:pt x="2898684" y="6974011"/>
                  <a:pt x="2957426" y="6996750"/>
                </a:cubicBezTo>
                <a:cubicBezTo>
                  <a:pt x="2991535" y="7010014"/>
                  <a:pt x="3026591" y="7022331"/>
                  <a:pt x="3058804" y="7041280"/>
                </a:cubicBezTo>
                <a:cubicBezTo>
                  <a:pt x="3132706" y="7082968"/>
                  <a:pt x="3227452" y="7084863"/>
                  <a:pt x="3271983" y="7181505"/>
                </a:cubicBezTo>
                <a:cubicBezTo>
                  <a:pt x="3276720" y="7191926"/>
                  <a:pt x="3307986" y="7181505"/>
                  <a:pt x="3326935" y="7173925"/>
                </a:cubicBezTo>
                <a:cubicBezTo>
                  <a:pt x="3349674" y="7165399"/>
                  <a:pt x="3365781" y="7172977"/>
                  <a:pt x="3375256" y="7190980"/>
                </a:cubicBezTo>
                <a:cubicBezTo>
                  <a:pt x="3387573" y="7213718"/>
                  <a:pt x="3371466" y="7238353"/>
                  <a:pt x="3356307" y="7256354"/>
                </a:cubicBezTo>
                <a:cubicBezTo>
                  <a:pt x="3314618" y="7303727"/>
                  <a:pt x="3271983" y="7350152"/>
                  <a:pt x="3229347" y="7395631"/>
                </a:cubicBezTo>
                <a:cubicBezTo>
                  <a:pt x="3290932" y="7436372"/>
                  <a:pt x="3292827" y="7441109"/>
                  <a:pt x="3230294" y="7518801"/>
                </a:cubicBezTo>
                <a:cubicBezTo>
                  <a:pt x="3200923" y="7554803"/>
                  <a:pt x="3224610" y="7556699"/>
                  <a:pt x="3232189" y="7570911"/>
                </a:cubicBezTo>
                <a:cubicBezTo>
                  <a:pt x="3258718" y="7618283"/>
                  <a:pt x="3258718" y="7622074"/>
                  <a:pt x="3221767" y="7667552"/>
                </a:cubicBezTo>
                <a:cubicBezTo>
                  <a:pt x="3212293" y="7678922"/>
                  <a:pt x="3200923" y="7689343"/>
                  <a:pt x="3190501" y="7699765"/>
                </a:cubicBezTo>
                <a:cubicBezTo>
                  <a:pt x="3199028" y="7709240"/>
                  <a:pt x="3206608" y="7724400"/>
                  <a:pt x="3217030" y="7725346"/>
                </a:cubicBezTo>
                <a:cubicBezTo>
                  <a:pt x="3235979" y="7726295"/>
                  <a:pt x="3271983" y="7708292"/>
                  <a:pt x="3272930" y="7714925"/>
                </a:cubicBezTo>
                <a:cubicBezTo>
                  <a:pt x="3297564" y="7808723"/>
                  <a:pt x="3371466" y="7749981"/>
                  <a:pt x="3423576" y="7754719"/>
                </a:cubicBezTo>
                <a:cubicBezTo>
                  <a:pt x="3441578" y="7756613"/>
                  <a:pt x="3474739" y="7733873"/>
                  <a:pt x="3478529" y="7742401"/>
                </a:cubicBezTo>
                <a:cubicBezTo>
                  <a:pt x="3514532" y="7822935"/>
                  <a:pt x="3613068" y="7808723"/>
                  <a:pt x="3641492" y="7898732"/>
                </a:cubicBezTo>
                <a:cubicBezTo>
                  <a:pt x="3609278" y="7961264"/>
                  <a:pt x="3564748" y="7982108"/>
                  <a:pt x="3517375" y="7966001"/>
                </a:cubicBezTo>
                <a:cubicBezTo>
                  <a:pt x="3469054" y="7949894"/>
                  <a:pt x="3425471" y="7929999"/>
                  <a:pt x="3388520" y="7882626"/>
                </a:cubicBezTo>
                <a:cubicBezTo>
                  <a:pt x="3323145" y="7796406"/>
                  <a:pt x="3282405" y="7808723"/>
                  <a:pt x="3204713" y="7893046"/>
                </a:cubicBezTo>
                <a:cubicBezTo>
                  <a:pt x="3183869" y="7914839"/>
                  <a:pt x="3180079" y="7930945"/>
                  <a:pt x="3184816" y="7954632"/>
                </a:cubicBezTo>
                <a:cubicBezTo>
                  <a:pt x="3194291" y="7992530"/>
                  <a:pt x="3205660" y="8032323"/>
                  <a:pt x="3251139" y="8011479"/>
                </a:cubicBezTo>
                <a:cubicBezTo>
                  <a:pt x="3288089" y="7994425"/>
                  <a:pt x="3329778" y="7984002"/>
                  <a:pt x="3346832" y="8013374"/>
                </a:cubicBezTo>
                <a:cubicBezTo>
                  <a:pt x="3388520" y="8087276"/>
                  <a:pt x="3455790" y="8108120"/>
                  <a:pt x="3521165" y="8135596"/>
                </a:cubicBezTo>
                <a:cubicBezTo>
                  <a:pt x="3527797" y="8138439"/>
                  <a:pt x="3526849" y="8158335"/>
                  <a:pt x="3529692" y="8170652"/>
                </a:cubicBezTo>
                <a:cubicBezTo>
                  <a:pt x="3523059" y="8174442"/>
                  <a:pt x="3515480" y="8182022"/>
                  <a:pt x="3509795" y="8180127"/>
                </a:cubicBezTo>
                <a:cubicBezTo>
                  <a:pt x="3459580" y="8166863"/>
                  <a:pt x="3410312" y="8150756"/>
                  <a:pt x="3360096" y="8137491"/>
                </a:cubicBezTo>
                <a:cubicBezTo>
                  <a:pt x="3355359" y="8136544"/>
                  <a:pt x="3347779" y="8144123"/>
                  <a:pt x="3341147" y="8147913"/>
                </a:cubicBezTo>
                <a:cubicBezTo>
                  <a:pt x="3343990" y="8154545"/>
                  <a:pt x="3344937" y="8165915"/>
                  <a:pt x="3350622" y="8167810"/>
                </a:cubicBezTo>
                <a:cubicBezTo>
                  <a:pt x="3420734" y="8199076"/>
                  <a:pt x="3483266" y="8257818"/>
                  <a:pt x="3573275" y="8226552"/>
                </a:cubicBezTo>
                <a:cubicBezTo>
                  <a:pt x="3580854" y="8223710"/>
                  <a:pt x="3593171" y="8237922"/>
                  <a:pt x="3596961" y="8249291"/>
                </a:cubicBezTo>
                <a:cubicBezTo>
                  <a:pt x="3614963" y="8292875"/>
                  <a:pt x="3644334" y="8291927"/>
                  <a:pt x="3682233" y="8272978"/>
                </a:cubicBezTo>
                <a:cubicBezTo>
                  <a:pt x="3714446" y="8255923"/>
                  <a:pt x="3742870" y="8269188"/>
                  <a:pt x="3737185" y="8308034"/>
                </a:cubicBezTo>
                <a:cubicBezTo>
                  <a:pt x="3729606" y="8366776"/>
                  <a:pt x="3740028" y="8370566"/>
                  <a:pt x="3786453" y="8361092"/>
                </a:cubicBezTo>
                <a:cubicBezTo>
                  <a:pt x="3851828" y="8347827"/>
                  <a:pt x="3852775" y="8355407"/>
                  <a:pt x="3868882" y="8444468"/>
                </a:cubicBezTo>
                <a:cubicBezTo>
                  <a:pt x="3875514" y="8480471"/>
                  <a:pt x="3892569" y="8470997"/>
                  <a:pt x="3910570" y="8460575"/>
                </a:cubicBezTo>
                <a:cubicBezTo>
                  <a:pt x="3947521" y="8439731"/>
                  <a:pt x="3986367" y="8398042"/>
                  <a:pt x="4011001" y="8466260"/>
                </a:cubicBezTo>
                <a:cubicBezTo>
                  <a:pt x="4014791" y="8476681"/>
                  <a:pt x="4035635" y="8484262"/>
                  <a:pt x="4046057" y="8479524"/>
                </a:cubicBezTo>
                <a:cubicBezTo>
                  <a:pt x="4161647" y="8431203"/>
                  <a:pt x="4241234" y="8511738"/>
                  <a:pt x="4335032" y="8542056"/>
                </a:cubicBezTo>
                <a:cubicBezTo>
                  <a:pt x="4361561" y="8612169"/>
                  <a:pt x="4409882" y="8580902"/>
                  <a:pt x="4457255" y="8567638"/>
                </a:cubicBezTo>
                <a:cubicBezTo>
                  <a:pt x="4491363" y="8559111"/>
                  <a:pt x="4517892" y="8597957"/>
                  <a:pt x="4531157" y="8650067"/>
                </a:cubicBezTo>
                <a:cubicBezTo>
                  <a:pt x="4540631" y="8687965"/>
                  <a:pt x="4546316" y="8741970"/>
                  <a:pt x="4570002" y="8756182"/>
                </a:cubicBezTo>
                <a:cubicBezTo>
                  <a:pt x="4622112" y="8787449"/>
                  <a:pt x="4687487" y="8787449"/>
                  <a:pt x="4726333" y="8852823"/>
                </a:cubicBezTo>
                <a:cubicBezTo>
                  <a:pt x="4732018" y="8862298"/>
                  <a:pt x="4765179" y="8844296"/>
                  <a:pt x="4785076" y="8843348"/>
                </a:cubicBezTo>
                <a:cubicBezTo>
                  <a:pt x="4811604" y="8841453"/>
                  <a:pt x="4837186" y="8842401"/>
                  <a:pt x="4862767" y="8841453"/>
                </a:cubicBezTo>
                <a:cubicBezTo>
                  <a:pt x="4873189" y="8816820"/>
                  <a:pt x="4890244" y="8800713"/>
                  <a:pt x="4910140" y="8803555"/>
                </a:cubicBezTo>
                <a:cubicBezTo>
                  <a:pt x="5021941" y="8817767"/>
                  <a:pt x="5122371" y="8853771"/>
                  <a:pt x="5196273" y="8962729"/>
                </a:cubicBezTo>
                <a:cubicBezTo>
                  <a:pt x="5223749" y="9003469"/>
                  <a:pt x="5255016" y="8984520"/>
                  <a:pt x="5276807" y="8934305"/>
                </a:cubicBezTo>
                <a:cubicBezTo>
                  <a:pt x="5288177" y="8908723"/>
                  <a:pt x="5309968" y="8896407"/>
                  <a:pt x="5329865" y="8910618"/>
                </a:cubicBezTo>
                <a:cubicBezTo>
                  <a:pt x="5358289" y="8930515"/>
                  <a:pt x="5384817" y="8955149"/>
                  <a:pt x="5411347" y="8978835"/>
                </a:cubicBezTo>
                <a:cubicBezTo>
                  <a:pt x="5427453" y="8993047"/>
                  <a:pt x="5426506" y="9009154"/>
                  <a:pt x="5410399" y="9015786"/>
                </a:cubicBezTo>
                <a:cubicBezTo>
                  <a:pt x="5383870" y="9027156"/>
                  <a:pt x="5355446" y="9034735"/>
                  <a:pt x="5327970" y="9044210"/>
                </a:cubicBezTo>
                <a:cubicBezTo>
                  <a:pt x="5301441" y="9053685"/>
                  <a:pt x="5273965" y="9063159"/>
                  <a:pt x="5247436" y="9072634"/>
                </a:cubicBezTo>
                <a:cubicBezTo>
                  <a:pt x="5254068" y="9090636"/>
                  <a:pt x="5264490" y="9099163"/>
                  <a:pt x="5276807" y="9104848"/>
                </a:cubicBezTo>
                <a:cubicBezTo>
                  <a:pt x="5289124" y="9110532"/>
                  <a:pt x="5303336" y="9112427"/>
                  <a:pt x="5316601" y="9115269"/>
                </a:cubicBezTo>
                <a:cubicBezTo>
                  <a:pt x="5340287" y="9121902"/>
                  <a:pt x="5345024" y="9142746"/>
                  <a:pt x="5352604" y="9166433"/>
                </a:cubicBezTo>
                <a:cubicBezTo>
                  <a:pt x="5378185" y="9247914"/>
                  <a:pt x="5394292" y="9255493"/>
                  <a:pt x="5428401" y="9199594"/>
                </a:cubicBezTo>
                <a:cubicBezTo>
                  <a:pt x="5489986" y="9098215"/>
                  <a:pt x="5575257" y="9094425"/>
                  <a:pt x="5657686" y="9081161"/>
                </a:cubicBezTo>
                <a:cubicBezTo>
                  <a:pt x="5673793" y="9078318"/>
                  <a:pt x="5692742" y="9102005"/>
                  <a:pt x="5706954" y="9119060"/>
                </a:cubicBezTo>
                <a:cubicBezTo>
                  <a:pt x="5718323" y="9133271"/>
                  <a:pt x="5688952" y="9174012"/>
                  <a:pt x="5658634" y="9187276"/>
                </a:cubicBezTo>
                <a:cubicBezTo>
                  <a:pt x="5645369" y="9192961"/>
                  <a:pt x="5630210" y="9193908"/>
                  <a:pt x="5617893" y="9201488"/>
                </a:cubicBezTo>
                <a:cubicBezTo>
                  <a:pt x="5603681" y="9210015"/>
                  <a:pt x="5599891" y="9258336"/>
                  <a:pt x="5611261" y="9268758"/>
                </a:cubicBezTo>
                <a:cubicBezTo>
                  <a:pt x="5647264" y="9303814"/>
                  <a:pt x="5685162" y="9332238"/>
                  <a:pt x="5726850" y="9351187"/>
                </a:cubicBezTo>
                <a:cubicBezTo>
                  <a:pt x="5768539" y="9369189"/>
                  <a:pt x="5814964" y="9376768"/>
                  <a:pt x="5864232" y="9371084"/>
                </a:cubicBezTo>
                <a:cubicBezTo>
                  <a:pt x="5873707" y="9370136"/>
                  <a:pt x="5883181" y="9349292"/>
                  <a:pt x="5890761" y="9336027"/>
                </a:cubicBezTo>
                <a:cubicBezTo>
                  <a:pt x="5901183" y="9318026"/>
                  <a:pt x="5898341" y="9298129"/>
                  <a:pt x="5881287" y="9292445"/>
                </a:cubicBezTo>
                <a:cubicBezTo>
                  <a:pt x="5848125" y="9280128"/>
                  <a:pt x="5813069" y="9269705"/>
                  <a:pt x="5778013" y="9261178"/>
                </a:cubicBezTo>
                <a:cubicBezTo>
                  <a:pt x="5754327" y="9255493"/>
                  <a:pt x="5736325" y="9240334"/>
                  <a:pt x="5742010" y="9212858"/>
                </a:cubicBezTo>
                <a:cubicBezTo>
                  <a:pt x="5746747" y="9191066"/>
                  <a:pt x="5761907" y="9165485"/>
                  <a:pt x="5778961" y="9152221"/>
                </a:cubicBezTo>
                <a:cubicBezTo>
                  <a:pt x="5841493" y="9101058"/>
                  <a:pt x="5908763" y="9077371"/>
                  <a:pt x="5982665" y="9085898"/>
                </a:cubicBezTo>
                <a:cubicBezTo>
                  <a:pt x="6050882" y="9094425"/>
                  <a:pt x="6120994" y="9120007"/>
                  <a:pt x="6190158" y="9072634"/>
                </a:cubicBezTo>
                <a:cubicBezTo>
                  <a:pt x="6197738" y="9067896"/>
                  <a:pt x="6213845" y="9083056"/>
                  <a:pt x="6226162" y="9087793"/>
                </a:cubicBezTo>
                <a:cubicBezTo>
                  <a:pt x="6220477" y="9101058"/>
                  <a:pt x="6216687" y="9117164"/>
                  <a:pt x="6208160" y="9127586"/>
                </a:cubicBezTo>
                <a:cubicBezTo>
                  <a:pt x="6179736" y="9162642"/>
                  <a:pt x="6174052" y="9228017"/>
                  <a:pt x="6114361" y="9221385"/>
                </a:cubicBezTo>
                <a:cubicBezTo>
                  <a:pt x="6097307" y="9219490"/>
                  <a:pt x="6076463" y="9246019"/>
                  <a:pt x="6058461" y="9261178"/>
                </a:cubicBezTo>
                <a:cubicBezTo>
                  <a:pt x="6052776" y="9265916"/>
                  <a:pt x="6043302" y="9279180"/>
                  <a:pt x="6044249" y="9280128"/>
                </a:cubicBezTo>
                <a:cubicBezTo>
                  <a:pt x="6051829" y="9291497"/>
                  <a:pt x="6059409" y="9304761"/>
                  <a:pt x="6069831" y="9312341"/>
                </a:cubicBezTo>
                <a:cubicBezTo>
                  <a:pt x="6094465" y="9328448"/>
                  <a:pt x="6118152" y="9322763"/>
                  <a:pt x="6140891" y="9312341"/>
                </a:cubicBezTo>
                <a:cubicBezTo>
                  <a:pt x="6152260" y="9306656"/>
                  <a:pt x="6163629" y="9300971"/>
                  <a:pt x="6174999" y="9295287"/>
                </a:cubicBezTo>
                <a:cubicBezTo>
                  <a:pt x="6186368" y="9289602"/>
                  <a:pt x="6197738" y="9285812"/>
                  <a:pt x="6210055" y="9284865"/>
                </a:cubicBezTo>
                <a:cubicBezTo>
                  <a:pt x="6204370" y="9333185"/>
                  <a:pt x="6192053" y="9386243"/>
                  <a:pt x="6258375" y="9390033"/>
                </a:cubicBezTo>
                <a:cubicBezTo>
                  <a:pt x="6272587" y="9390980"/>
                  <a:pt x="6293432" y="9390033"/>
                  <a:pt x="6300064" y="9400455"/>
                </a:cubicBezTo>
                <a:cubicBezTo>
                  <a:pt x="6333225" y="9452565"/>
                  <a:pt x="6366386" y="9452565"/>
                  <a:pt x="6404284" y="9404245"/>
                </a:cubicBezTo>
                <a:cubicBezTo>
                  <a:pt x="6428918" y="9372979"/>
                  <a:pt x="6450710" y="9373926"/>
                  <a:pt x="6474396" y="9407087"/>
                </a:cubicBezTo>
                <a:cubicBezTo>
                  <a:pt x="6498084" y="9439301"/>
                  <a:pt x="6524613" y="9417509"/>
                  <a:pt x="6552089" y="9406140"/>
                </a:cubicBezTo>
                <a:cubicBezTo>
                  <a:pt x="6584302" y="9391928"/>
                  <a:pt x="6614620" y="9385295"/>
                  <a:pt x="6644939" y="9388138"/>
                </a:cubicBezTo>
                <a:cubicBezTo>
                  <a:pt x="6675258" y="9390980"/>
                  <a:pt x="6704629" y="9404245"/>
                  <a:pt x="6734000" y="9429826"/>
                </a:cubicBezTo>
                <a:cubicBezTo>
                  <a:pt x="6780425" y="9471514"/>
                  <a:pt x="6833485" y="9518887"/>
                  <a:pt x="6902648" y="9472462"/>
                </a:cubicBezTo>
                <a:cubicBezTo>
                  <a:pt x="6910229" y="9467724"/>
                  <a:pt x="6929177" y="9481936"/>
                  <a:pt x="6939600" y="9491411"/>
                </a:cubicBezTo>
                <a:cubicBezTo>
                  <a:pt x="6968024" y="9518887"/>
                  <a:pt x="6999290" y="9533099"/>
                  <a:pt x="7030555" y="9536889"/>
                </a:cubicBezTo>
                <a:cubicBezTo>
                  <a:pt x="7062769" y="9539731"/>
                  <a:pt x="7094982" y="9530256"/>
                  <a:pt x="7125301" y="9512255"/>
                </a:cubicBezTo>
                <a:cubicBezTo>
                  <a:pt x="7173621" y="9482883"/>
                  <a:pt x="7225731" y="9491411"/>
                  <a:pt x="7276895" y="9496148"/>
                </a:cubicBezTo>
                <a:cubicBezTo>
                  <a:pt x="7328059" y="9500885"/>
                  <a:pt x="7379221" y="9502780"/>
                  <a:pt x="7423751" y="9459197"/>
                </a:cubicBezTo>
                <a:cubicBezTo>
                  <a:pt x="7437964" y="9472462"/>
                  <a:pt x="7451227" y="9485726"/>
                  <a:pt x="7462597" y="9500885"/>
                </a:cubicBezTo>
                <a:cubicBezTo>
                  <a:pt x="7473966" y="9516045"/>
                  <a:pt x="7483441" y="9533099"/>
                  <a:pt x="7487231" y="9554891"/>
                </a:cubicBezTo>
                <a:cubicBezTo>
                  <a:pt x="7501444" y="9555838"/>
                  <a:pt x="7516603" y="9556785"/>
                  <a:pt x="7530814" y="9559628"/>
                </a:cubicBezTo>
                <a:cubicBezTo>
                  <a:pt x="7542183" y="9561522"/>
                  <a:pt x="7648299" y="9560575"/>
                  <a:pt x="7665354" y="9560575"/>
                </a:cubicBezTo>
                <a:cubicBezTo>
                  <a:pt x="7688093" y="9560575"/>
                  <a:pt x="7710832" y="9561522"/>
                  <a:pt x="7732622" y="9567208"/>
                </a:cubicBezTo>
                <a:cubicBezTo>
                  <a:pt x="7754414" y="9571945"/>
                  <a:pt x="7756309" y="9586157"/>
                  <a:pt x="7743993" y="9603211"/>
                </a:cubicBezTo>
                <a:cubicBezTo>
                  <a:pt x="7718411" y="9638267"/>
                  <a:pt x="7719359" y="9658164"/>
                  <a:pt x="7765784" y="9663849"/>
                </a:cubicBezTo>
                <a:cubicBezTo>
                  <a:pt x="7832107" y="9671428"/>
                  <a:pt x="7876637" y="9617423"/>
                  <a:pt x="7934433" y="9597526"/>
                </a:cubicBezTo>
                <a:cubicBezTo>
                  <a:pt x="7925904" y="9575734"/>
                  <a:pt x="7905061" y="9548258"/>
                  <a:pt x="7910746" y="9534047"/>
                </a:cubicBezTo>
                <a:cubicBezTo>
                  <a:pt x="7924009" y="9498990"/>
                  <a:pt x="8011176" y="9502780"/>
                  <a:pt x="8030125" y="9534994"/>
                </a:cubicBezTo>
                <a:cubicBezTo>
                  <a:pt x="8047180" y="9564365"/>
                  <a:pt x="8029178" y="9525519"/>
                  <a:pt x="8016861" y="9556785"/>
                </a:cubicBezTo>
                <a:cubicBezTo>
                  <a:pt x="8007386" y="9582367"/>
                  <a:pt x="7999807" y="9607001"/>
                  <a:pt x="8029178" y="9609843"/>
                </a:cubicBezTo>
                <a:cubicBezTo>
                  <a:pt x="8074657" y="9614581"/>
                  <a:pt x="8121081" y="9608895"/>
                  <a:pt x="8167507" y="9607948"/>
                </a:cubicBezTo>
                <a:cubicBezTo>
                  <a:pt x="8206352" y="9607001"/>
                  <a:pt x="8244252" y="9606053"/>
                  <a:pt x="8283097" y="9608895"/>
                </a:cubicBezTo>
                <a:cubicBezTo>
                  <a:pt x="8304888" y="9610791"/>
                  <a:pt x="8327627" y="9607001"/>
                  <a:pt x="8350366" y="9607001"/>
                </a:cubicBezTo>
                <a:cubicBezTo>
                  <a:pt x="8373105" y="9607001"/>
                  <a:pt x="8394897" y="9610791"/>
                  <a:pt x="8417636" y="9627845"/>
                </a:cubicBezTo>
                <a:cubicBezTo>
                  <a:pt x="8462166" y="9660059"/>
                  <a:pt x="8490590" y="9576682"/>
                  <a:pt x="8538911" y="9594684"/>
                </a:cubicBezTo>
                <a:cubicBezTo>
                  <a:pt x="8545543" y="9597526"/>
                  <a:pt x="8555018" y="9592789"/>
                  <a:pt x="8561649" y="9595631"/>
                </a:cubicBezTo>
                <a:cubicBezTo>
                  <a:pt x="8584389" y="9605106"/>
                  <a:pt x="8600496" y="9623107"/>
                  <a:pt x="8599548" y="9651531"/>
                </a:cubicBezTo>
                <a:cubicBezTo>
                  <a:pt x="8597653" y="9749120"/>
                  <a:pt x="8597653" y="9748172"/>
                  <a:pt x="8652606" y="9745330"/>
                </a:cubicBezTo>
                <a:cubicBezTo>
                  <a:pt x="8680082" y="9743435"/>
                  <a:pt x="8710401" y="9736803"/>
                  <a:pt x="8738825" y="9733013"/>
                </a:cubicBezTo>
                <a:cubicBezTo>
                  <a:pt x="8767248" y="9729223"/>
                  <a:pt x="8794725" y="9728276"/>
                  <a:pt x="8815569" y="9740593"/>
                </a:cubicBezTo>
                <a:cubicBezTo>
                  <a:pt x="8896103" y="9786071"/>
                  <a:pt x="8970952" y="9759542"/>
                  <a:pt x="9047697" y="9755752"/>
                </a:cubicBezTo>
                <a:cubicBezTo>
                  <a:pt x="9085595" y="9753857"/>
                  <a:pt x="9130125" y="9751014"/>
                  <a:pt x="9159497" y="9729223"/>
                </a:cubicBezTo>
                <a:cubicBezTo>
                  <a:pt x="9198342" y="9700799"/>
                  <a:pt x="9166129" y="9648689"/>
                  <a:pt x="9167076" y="9607948"/>
                </a:cubicBezTo>
                <a:cubicBezTo>
                  <a:pt x="9168024" y="9570997"/>
                  <a:pt x="9179393" y="9540679"/>
                  <a:pt x="9200237" y="9515097"/>
                </a:cubicBezTo>
                <a:cubicBezTo>
                  <a:pt x="9208765" y="9504675"/>
                  <a:pt x="9222029" y="9499938"/>
                  <a:pt x="9234346" y="9495200"/>
                </a:cubicBezTo>
                <a:cubicBezTo>
                  <a:pt x="9237189" y="9494253"/>
                  <a:pt x="9246663" y="9506570"/>
                  <a:pt x="9248558" y="9514150"/>
                </a:cubicBezTo>
                <a:cubicBezTo>
                  <a:pt x="9253295" y="9531204"/>
                  <a:pt x="9254243" y="9548258"/>
                  <a:pt x="9257085" y="9565313"/>
                </a:cubicBezTo>
                <a:cubicBezTo>
                  <a:pt x="9282667" y="9692272"/>
                  <a:pt x="9288351" y="9694167"/>
                  <a:pt x="9383097" y="9623107"/>
                </a:cubicBezTo>
                <a:cubicBezTo>
                  <a:pt x="9419100" y="9595631"/>
                  <a:pt x="9456052" y="9570050"/>
                  <a:pt x="9493003" y="9544468"/>
                </a:cubicBezTo>
                <a:cubicBezTo>
                  <a:pt x="9493003" y="9536889"/>
                  <a:pt x="9492055" y="9528361"/>
                  <a:pt x="9494897" y="9522677"/>
                </a:cubicBezTo>
                <a:cubicBezTo>
                  <a:pt x="9518584" y="9480041"/>
                  <a:pt x="9530901" y="9456355"/>
                  <a:pt x="9546060" y="9450670"/>
                </a:cubicBezTo>
                <a:cubicBezTo>
                  <a:pt x="9561219" y="9444985"/>
                  <a:pt x="9578274" y="9456355"/>
                  <a:pt x="9610487" y="9482883"/>
                </a:cubicBezTo>
                <a:cubicBezTo>
                  <a:pt x="9666388" y="9527414"/>
                  <a:pt x="9711866" y="9517940"/>
                  <a:pt x="9761134" y="9482883"/>
                </a:cubicBezTo>
                <a:cubicBezTo>
                  <a:pt x="9786715" y="9464882"/>
                  <a:pt x="9826508" y="9450670"/>
                  <a:pt x="9833140" y="9424141"/>
                </a:cubicBezTo>
                <a:cubicBezTo>
                  <a:pt x="9852090" y="9354029"/>
                  <a:pt x="9874829" y="9301919"/>
                  <a:pt x="9950626" y="9296234"/>
                </a:cubicBezTo>
                <a:cubicBezTo>
                  <a:pt x="9958205" y="9295287"/>
                  <a:pt x="9969575" y="9268758"/>
                  <a:pt x="9968627" y="9254546"/>
                </a:cubicBezTo>
                <a:cubicBezTo>
                  <a:pt x="9965785" y="9209068"/>
                  <a:pt x="9977154" y="9187276"/>
                  <a:pt x="10016948" y="9216648"/>
                </a:cubicBezTo>
                <a:cubicBezTo>
                  <a:pt x="10071900" y="9257388"/>
                  <a:pt x="10122116" y="9297182"/>
                  <a:pt x="10175174" y="9215700"/>
                </a:cubicBezTo>
                <a:cubicBezTo>
                  <a:pt x="10189386" y="9193908"/>
                  <a:pt x="10242443" y="9174959"/>
                  <a:pt x="10256655" y="9186329"/>
                </a:cubicBezTo>
                <a:cubicBezTo>
                  <a:pt x="10322977" y="9240334"/>
                  <a:pt x="10365613" y="9182539"/>
                  <a:pt x="10391194" y="9148431"/>
                </a:cubicBezTo>
                <a:cubicBezTo>
                  <a:pt x="10451831" y="9067896"/>
                  <a:pt x="10537102" y="9038525"/>
                  <a:pt x="10615742" y="9052737"/>
                </a:cubicBezTo>
                <a:cubicBezTo>
                  <a:pt x="10699118" y="9066949"/>
                  <a:pt x="10768283" y="9044210"/>
                  <a:pt x="10841237" y="9025261"/>
                </a:cubicBezTo>
                <a:cubicBezTo>
                  <a:pt x="10901874" y="9010102"/>
                  <a:pt x="10960617" y="8989257"/>
                  <a:pt x="11021255" y="8973151"/>
                </a:cubicBezTo>
                <a:cubicBezTo>
                  <a:pt x="11043046" y="8967466"/>
                  <a:pt x="11062943" y="8981678"/>
                  <a:pt x="11074312" y="9006312"/>
                </a:cubicBezTo>
                <a:cubicBezTo>
                  <a:pt x="11118843" y="8993047"/>
                  <a:pt x="11176638" y="8993047"/>
                  <a:pt x="11201272" y="8960834"/>
                </a:cubicBezTo>
                <a:cubicBezTo>
                  <a:pt x="11233485" y="8920093"/>
                  <a:pt x="11272331" y="8895459"/>
                  <a:pt x="11313072" y="8877457"/>
                </a:cubicBezTo>
                <a:cubicBezTo>
                  <a:pt x="11353813" y="8857560"/>
                  <a:pt x="11397396" y="8843348"/>
                  <a:pt x="11438137" y="8823452"/>
                </a:cubicBezTo>
                <a:cubicBezTo>
                  <a:pt x="11463718" y="8811135"/>
                  <a:pt x="11482668" y="8781764"/>
                  <a:pt x="11504459" y="8760919"/>
                </a:cubicBezTo>
                <a:cubicBezTo>
                  <a:pt x="11521513" y="8743865"/>
                  <a:pt x="11541410" y="8728706"/>
                  <a:pt x="11565096" y="8744813"/>
                </a:cubicBezTo>
                <a:cubicBezTo>
                  <a:pt x="11570781" y="8748602"/>
                  <a:pt x="11563202" y="8773237"/>
                  <a:pt x="11565096" y="8788396"/>
                </a:cubicBezTo>
                <a:cubicBezTo>
                  <a:pt x="11569833" y="8821557"/>
                  <a:pt x="11574571" y="8854718"/>
                  <a:pt x="11584993" y="8885984"/>
                </a:cubicBezTo>
                <a:cubicBezTo>
                  <a:pt x="11588783" y="8898301"/>
                  <a:pt x="11607732" y="8905881"/>
                  <a:pt x="11619102" y="8915356"/>
                </a:cubicBezTo>
                <a:cubicBezTo>
                  <a:pt x="11620996" y="8906828"/>
                  <a:pt x="11626681" y="8898301"/>
                  <a:pt x="11624787" y="8890721"/>
                </a:cubicBezTo>
                <a:cubicBezTo>
                  <a:pt x="11615312" y="8837664"/>
                  <a:pt x="11623839" y="8798818"/>
                  <a:pt x="11644683" y="8770394"/>
                </a:cubicBezTo>
                <a:cubicBezTo>
                  <a:pt x="11665527" y="8741970"/>
                  <a:pt x="11698688" y="8723021"/>
                  <a:pt x="11741323" y="8710704"/>
                </a:cubicBezTo>
                <a:cubicBezTo>
                  <a:pt x="11785855" y="8697440"/>
                  <a:pt x="11825647" y="8673753"/>
                  <a:pt x="11876811" y="8689860"/>
                </a:cubicBezTo>
                <a:cubicBezTo>
                  <a:pt x="11893865" y="8695545"/>
                  <a:pt x="11925131" y="8682280"/>
                  <a:pt x="11935553" y="8666173"/>
                </a:cubicBezTo>
                <a:cubicBezTo>
                  <a:pt x="11948817" y="8644382"/>
                  <a:pt x="11965872" y="8622590"/>
                  <a:pt x="11983874" y="8608379"/>
                </a:cubicBezTo>
                <a:cubicBezTo>
                  <a:pt x="12001875" y="8594167"/>
                  <a:pt x="12022720" y="8586587"/>
                  <a:pt x="12044510" y="8595114"/>
                </a:cubicBezTo>
                <a:cubicBezTo>
                  <a:pt x="12113675" y="8619748"/>
                  <a:pt x="12109885" y="8535424"/>
                  <a:pt x="12148731" y="8537319"/>
                </a:cubicBezTo>
                <a:cubicBezTo>
                  <a:pt x="12206527" y="8540161"/>
                  <a:pt x="12238740" y="8511738"/>
                  <a:pt x="12278534" y="8478576"/>
                </a:cubicBezTo>
                <a:cubicBezTo>
                  <a:pt x="12317379" y="8444468"/>
                  <a:pt x="12373280" y="8430256"/>
                  <a:pt x="12423494" y="8411307"/>
                </a:cubicBezTo>
                <a:cubicBezTo>
                  <a:pt x="12443392" y="8403727"/>
                  <a:pt x="12448129" y="8417939"/>
                  <a:pt x="12444339" y="8442573"/>
                </a:cubicBezTo>
                <a:cubicBezTo>
                  <a:pt x="12440549" y="8465312"/>
                  <a:pt x="12440549" y="8498473"/>
                  <a:pt x="12452866" y="8512685"/>
                </a:cubicBezTo>
                <a:cubicBezTo>
                  <a:pt x="12495502" y="8559111"/>
                  <a:pt x="12494554" y="8498473"/>
                  <a:pt x="12512556" y="8483314"/>
                </a:cubicBezTo>
                <a:cubicBezTo>
                  <a:pt x="12564666" y="8438783"/>
                  <a:pt x="12646147" y="8429308"/>
                  <a:pt x="12663202" y="8344037"/>
                </a:cubicBezTo>
                <a:cubicBezTo>
                  <a:pt x="12725734" y="8317508"/>
                  <a:pt x="12770265" y="8254976"/>
                  <a:pt x="12851747" y="8268240"/>
                </a:cubicBezTo>
                <a:cubicBezTo>
                  <a:pt x="12880170" y="8272978"/>
                  <a:pt x="12913332" y="8260661"/>
                  <a:pt x="12938913" y="8247397"/>
                </a:cubicBezTo>
                <a:cubicBezTo>
                  <a:pt x="13000497" y="8215183"/>
                  <a:pt x="13059241" y="8178232"/>
                  <a:pt x="13120825" y="8144123"/>
                </a:cubicBezTo>
                <a:cubicBezTo>
                  <a:pt x="13168198" y="8117595"/>
                  <a:pt x="13203254" y="8076854"/>
                  <a:pt x="13237362" y="8035165"/>
                </a:cubicBezTo>
                <a:cubicBezTo>
                  <a:pt x="13272419" y="7994425"/>
                  <a:pt x="13308422" y="7954632"/>
                  <a:pt x="13359585" y="7933788"/>
                </a:cubicBezTo>
                <a:cubicBezTo>
                  <a:pt x="13365269" y="7931893"/>
                  <a:pt x="13367165" y="7920523"/>
                  <a:pt x="13369059" y="7913891"/>
                </a:cubicBezTo>
                <a:cubicBezTo>
                  <a:pt x="13370007" y="7909153"/>
                  <a:pt x="13369059" y="7898732"/>
                  <a:pt x="13366217" y="7896838"/>
                </a:cubicBezTo>
                <a:cubicBezTo>
                  <a:pt x="13359585" y="7893046"/>
                  <a:pt x="13350110" y="7889257"/>
                  <a:pt x="13343478" y="7890204"/>
                </a:cubicBezTo>
                <a:cubicBezTo>
                  <a:pt x="13323581" y="7894941"/>
                  <a:pt x="13296105" y="7912944"/>
                  <a:pt x="13286631" y="7887363"/>
                </a:cubicBezTo>
                <a:cubicBezTo>
                  <a:pt x="13277156" y="7860834"/>
                  <a:pt x="13275261" y="7810618"/>
                  <a:pt x="13309369" y="7809670"/>
                </a:cubicBezTo>
                <a:cubicBezTo>
                  <a:pt x="13346320" y="7808723"/>
                  <a:pt x="13364322" y="7807775"/>
                  <a:pt x="13369059" y="7766088"/>
                </a:cubicBezTo>
                <a:cubicBezTo>
                  <a:pt x="13372849" y="7738612"/>
                  <a:pt x="13360532" y="7695028"/>
                  <a:pt x="13398430" y="7692185"/>
                </a:cubicBezTo>
                <a:cubicBezTo>
                  <a:pt x="13411695" y="7691239"/>
                  <a:pt x="13432539" y="7724400"/>
                  <a:pt x="13449593" y="7743349"/>
                </a:cubicBezTo>
                <a:cubicBezTo>
                  <a:pt x="13455278" y="7749981"/>
                  <a:pt x="13458121" y="7762297"/>
                  <a:pt x="13463805" y="7764193"/>
                </a:cubicBezTo>
                <a:cubicBezTo>
                  <a:pt x="13475174" y="7767982"/>
                  <a:pt x="13496966" y="7771773"/>
                  <a:pt x="13498861" y="7767034"/>
                </a:cubicBezTo>
                <a:cubicBezTo>
                  <a:pt x="13514021" y="7730083"/>
                  <a:pt x="13526337" y="7683659"/>
                  <a:pt x="13575606" y="7700713"/>
                </a:cubicBezTo>
                <a:cubicBezTo>
                  <a:pt x="13634348" y="7721557"/>
                  <a:pt x="13604977" y="7635337"/>
                  <a:pt x="13649507" y="7646707"/>
                </a:cubicBezTo>
                <a:cubicBezTo>
                  <a:pt x="13695933" y="7658078"/>
                  <a:pt x="13694039" y="7623020"/>
                  <a:pt x="13698776" y="7592702"/>
                </a:cubicBezTo>
                <a:cubicBezTo>
                  <a:pt x="13705408" y="7547225"/>
                  <a:pt x="13674141" y="7514064"/>
                  <a:pt x="13656140" y="7475217"/>
                </a:cubicBezTo>
                <a:cubicBezTo>
                  <a:pt x="13644770" y="7450584"/>
                  <a:pt x="13658982" y="7426897"/>
                  <a:pt x="13680774" y="7419318"/>
                </a:cubicBezTo>
                <a:cubicBezTo>
                  <a:pt x="13692143" y="7415527"/>
                  <a:pt x="13711092" y="7420264"/>
                  <a:pt x="13723410" y="7427844"/>
                </a:cubicBezTo>
                <a:cubicBezTo>
                  <a:pt x="13736674" y="7437319"/>
                  <a:pt x="13744253" y="7455321"/>
                  <a:pt x="13755623" y="7468585"/>
                </a:cubicBezTo>
                <a:cubicBezTo>
                  <a:pt x="13789732" y="7512169"/>
                  <a:pt x="13788784" y="7504589"/>
                  <a:pt x="13875950" y="7494166"/>
                </a:cubicBezTo>
                <a:cubicBezTo>
                  <a:pt x="13900584" y="7491323"/>
                  <a:pt x="13924270" y="7488481"/>
                  <a:pt x="13944167" y="7479954"/>
                </a:cubicBezTo>
                <a:cubicBezTo>
                  <a:pt x="13963116" y="7471428"/>
                  <a:pt x="13978276" y="7457216"/>
                  <a:pt x="13985855" y="7432581"/>
                </a:cubicBezTo>
                <a:cubicBezTo>
                  <a:pt x="14010489" y="7348258"/>
                  <a:pt x="14059758" y="7302779"/>
                  <a:pt x="14148819" y="7303727"/>
                </a:cubicBezTo>
                <a:cubicBezTo>
                  <a:pt x="14157345" y="7293305"/>
                  <a:pt x="14165873" y="7280989"/>
                  <a:pt x="14173453" y="7269618"/>
                </a:cubicBezTo>
                <a:cubicBezTo>
                  <a:pt x="14181032" y="7257301"/>
                  <a:pt x="14188612" y="7245932"/>
                  <a:pt x="14198087" y="7236457"/>
                </a:cubicBezTo>
                <a:cubicBezTo>
                  <a:pt x="14217036" y="7217508"/>
                  <a:pt x="14240722" y="7207086"/>
                  <a:pt x="14281463" y="7218456"/>
                </a:cubicBezTo>
                <a:cubicBezTo>
                  <a:pt x="14289042" y="7220350"/>
                  <a:pt x="14307044" y="7199506"/>
                  <a:pt x="14307992" y="7187189"/>
                </a:cubicBezTo>
                <a:cubicBezTo>
                  <a:pt x="14310834" y="7132236"/>
                  <a:pt x="14346837" y="7107603"/>
                  <a:pt x="14382841" y="7081073"/>
                </a:cubicBezTo>
                <a:cubicBezTo>
                  <a:pt x="14430214" y="7045070"/>
                  <a:pt x="14474744" y="7005277"/>
                  <a:pt x="14520223" y="6968326"/>
                </a:cubicBezTo>
                <a:cubicBezTo>
                  <a:pt x="14553384" y="6941797"/>
                  <a:pt x="14561911" y="6909583"/>
                  <a:pt x="14532540" y="6865053"/>
                </a:cubicBezTo>
                <a:cubicBezTo>
                  <a:pt x="14520223" y="6846103"/>
                  <a:pt x="14527803" y="6832839"/>
                  <a:pt x="14543909" y="6832839"/>
                </a:cubicBezTo>
                <a:cubicBezTo>
                  <a:pt x="14576123" y="6831892"/>
                  <a:pt x="14608337" y="6835682"/>
                  <a:pt x="14575176" y="6782624"/>
                </a:cubicBezTo>
                <a:cubicBezTo>
                  <a:pt x="14544857" y="6733356"/>
                  <a:pt x="14549594" y="6672718"/>
                  <a:pt x="14502221" y="6625345"/>
                </a:cubicBezTo>
                <a:cubicBezTo>
                  <a:pt x="14477587" y="6600711"/>
                  <a:pt x="14493693" y="6565656"/>
                  <a:pt x="14530645" y="6559023"/>
                </a:cubicBezTo>
                <a:cubicBezTo>
                  <a:pt x="14559068" y="6554286"/>
                  <a:pt x="14605494" y="6569445"/>
                  <a:pt x="14609284" y="6536284"/>
                </a:cubicBezTo>
                <a:cubicBezTo>
                  <a:pt x="14616863" y="6480384"/>
                  <a:pt x="14650973" y="6445328"/>
                  <a:pt x="14672764" y="6400797"/>
                </a:cubicBezTo>
                <a:cubicBezTo>
                  <a:pt x="14675606" y="6396060"/>
                  <a:pt x="14671816" y="6386586"/>
                  <a:pt x="14671816" y="6379953"/>
                </a:cubicBezTo>
                <a:cubicBezTo>
                  <a:pt x="14657604" y="6381848"/>
                  <a:pt x="14643393" y="6384690"/>
                  <a:pt x="14628233" y="6385638"/>
                </a:cubicBezTo>
                <a:cubicBezTo>
                  <a:pt x="14614969" y="6386586"/>
                  <a:pt x="14594125" y="6394165"/>
                  <a:pt x="14588439" y="6387533"/>
                </a:cubicBezTo>
                <a:cubicBezTo>
                  <a:pt x="14564753" y="6361004"/>
                  <a:pt x="14584651" y="6271943"/>
                  <a:pt x="14614022" y="6269100"/>
                </a:cubicBezTo>
                <a:cubicBezTo>
                  <a:pt x="14649077" y="6266258"/>
                  <a:pt x="14686028" y="6268153"/>
                  <a:pt x="14720137" y="6293735"/>
                </a:cubicBezTo>
                <a:cubicBezTo>
                  <a:pt x="14727717" y="6268153"/>
                  <a:pt x="14731507" y="6239729"/>
                  <a:pt x="14743823" y="6216990"/>
                </a:cubicBezTo>
                <a:cubicBezTo>
                  <a:pt x="14758035" y="6191409"/>
                  <a:pt x="14782669" y="6184777"/>
                  <a:pt x="14814883" y="6207515"/>
                </a:cubicBezTo>
                <a:cubicBezTo>
                  <a:pt x="14840465" y="6128876"/>
                  <a:pt x="14803513" y="6018971"/>
                  <a:pt x="14899207" y="5980125"/>
                </a:cubicBezTo>
                <a:cubicBezTo>
                  <a:pt x="14884048" y="5890116"/>
                  <a:pt x="14970266" y="5864535"/>
                  <a:pt x="14986372" y="5794423"/>
                </a:cubicBezTo>
                <a:cubicBezTo>
                  <a:pt x="14994900" y="5756525"/>
                  <a:pt x="15002480" y="5716731"/>
                  <a:pt x="15010059" y="5678833"/>
                </a:cubicBezTo>
                <a:cubicBezTo>
                  <a:pt x="15017639" y="5639987"/>
                  <a:pt x="15024271" y="5601142"/>
                  <a:pt x="15031851" y="5563243"/>
                </a:cubicBezTo>
                <a:cubicBezTo>
                  <a:pt x="15036588" y="5535767"/>
                  <a:pt x="15042273" y="5508290"/>
                  <a:pt x="15045116" y="5479866"/>
                </a:cubicBezTo>
                <a:cubicBezTo>
                  <a:pt x="15046063" y="5464707"/>
                  <a:pt x="15053643" y="5454285"/>
                  <a:pt x="15073539" y="5462812"/>
                </a:cubicBezTo>
                <a:cubicBezTo>
                  <a:pt x="15171127" y="5505448"/>
                  <a:pt x="15214711" y="5382278"/>
                  <a:pt x="15322721" y="5442916"/>
                </a:cubicBezTo>
                <a:cubicBezTo>
                  <a:pt x="15347355" y="5457128"/>
                  <a:pt x="15397570" y="5396490"/>
                  <a:pt x="15380517" y="5372804"/>
                </a:cubicBezTo>
                <a:cubicBezTo>
                  <a:pt x="15329354" y="5301744"/>
                  <a:pt x="15368199" y="5263846"/>
                  <a:pt x="15385254" y="5214578"/>
                </a:cubicBezTo>
                <a:cubicBezTo>
                  <a:pt x="15388096" y="5206051"/>
                  <a:pt x="15357777" y="5181417"/>
                  <a:pt x="15341670" y="5163415"/>
                </a:cubicBezTo>
                <a:cubicBezTo>
                  <a:pt x="15282928" y="5206998"/>
                  <a:pt x="15169233" y="5116989"/>
                  <a:pt x="15127544" y="5202261"/>
                </a:cubicBezTo>
                <a:cubicBezTo>
                  <a:pt x="15119965" y="5218368"/>
                  <a:pt x="15102910" y="5206998"/>
                  <a:pt x="15095330" y="5187101"/>
                </a:cubicBezTo>
                <a:cubicBezTo>
                  <a:pt x="15087751" y="5170047"/>
                  <a:pt x="15087751" y="5136886"/>
                  <a:pt x="15052695" y="5148255"/>
                </a:cubicBezTo>
                <a:cubicBezTo>
                  <a:pt x="15046063" y="5150151"/>
                  <a:pt x="15041326" y="5154888"/>
                  <a:pt x="15037536" y="5159625"/>
                </a:cubicBezTo>
                <a:cubicBezTo>
                  <a:pt x="15006270" y="5202261"/>
                  <a:pt x="14944685" y="5225000"/>
                  <a:pt x="14952264" y="5291322"/>
                </a:cubicBezTo>
                <a:cubicBezTo>
                  <a:pt x="14957001" y="5336800"/>
                  <a:pt x="14933315" y="5346275"/>
                  <a:pt x="14905838" y="5350065"/>
                </a:cubicBezTo>
                <a:cubicBezTo>
                  <a:pt x="14878363" y="5353854"/>
                  <a:pt x="14847096" y="5352907"/>
                  <a:pt x="14837622" y="5378488"/>
                </a:cubicBezTo>
                <a:cubicBezTo>
                  <a:pt x="14832884" y="5390805"/>
                  <a:pt x="14836675" y="5407860"/>
                  <a:pt x="14836675" y="5423019"/>
                </a:cubicBezTo>
                <a:cubicBezTo>
                  <a:pt x="14836675" y="5439126"/>
                  <a:pt x="14825304" y="5444811"/>
                  <a:pt x="14806355" y="5431546"/>
                </a:cubicBezTo>
                <a:cubicBezTo>
                  <a:pt x="14794039" y="5423019"/>
                  <a:pt x="14776037" y="5400280"/>
                  <a:pt x="14777931" y="5394595"/>
                </a:cubicBezTo>
                <a:cubicBezTo>
                  <a:pt x="14792143" y="5361434"/>
                  <a:pt x="14811092" y="5331115"/>
                  <a:pt x="14828147" y="5298902"/>
                </a:cubicBezTo>
                <a:cubicBezTo>
                  <a:pt x="14845202" y="5267636"/>
                  <a:pt x="14859414" y="5234474"/>
                  <a:pt x="14865098" y="5196576"/>
                </a:cubicBezTo>
                <a:cubicBezTo>
                  <a:pt x="14922893" y="5145413"/>
                  <a:pt x="14945632" y="5070564"/>
                  <a:pt x="14965529" y="4995715"/>
                </a:cubicBezTo>
                <a:cubicBezTo>
                  <a:pt x="14986372" y="4920865"/>
                  <a:pt x="15008164" y="4846963"/>
                  <a:pt x="15067855" y="4797695"/>
                </a:cubicBezTo>
                <a:cubicBezTo>
                  <a:pt x="15071644" y="4793906"/>
                  <a:pt x="15066907" y="4782536"/>
                  <a:pt x="15069749" y="4776851"/>
                </a:cubicBezTo>
                <a:cubicBezTo>
                  <a:pt x="15097226" y="4718109"/>
                  <a:pt x="15033745" y="4603466"/>
                  <a:pt x="15155021" y="4604414"/>
                </a:cubicBezTo>
                <a:cubicBezTo>
                  <a:pt x="15156915" y="4570305"/>
                  <a:pt x="15175864" y="4528617"/>
                  <a:pt x="15157864" y="4503036"/>
                </a:cubicBezTo>
                <a:cubicBezTo>
                  <a:pt x="15088699" y="4400710"/>
                  <a:pt x="15155021" y="4342915"/>
                  <a:pt x="15170180" y="4273750"/>
                </a:cubicBezTo>
                <a:cubicBezTo>
                  <a:pt x="15184392" y="4208376"/>
                  <a:pt x="15269663" y="4176162"/>
                  <a:pt x="15254504" y="4088048"/>
                </a:cubicBezTo>
                <a:cubicBezTo>
                  <a:pt x="15352093" y="4104155"/>
                  <a:pt x="15313246" y="4024569"/>
                  <a:pt x="15328406" y="3980985"/>
                </a:cubicBezTo>
                <a:cubicBezTo>
                  <a:pt x="15340723" y="3944034"/>
                  <a:pt x="15449680" y="3952562"/>
                  <a:pt x="15467682" y="3992355"/>
                </a:cubicBezTo>
                <a:cubicBezTo>
                  <a:pt x="15504634" y="4074784"/>
                  <a:pt x="15584220" y="4112682"/>
                  <a:pt x="15647700" y="4167635"/>
                </a:cubicBezTo>
                <a:cubicBezTo>
                  <a:pt x="15666649" y="4184689"/>
                  <a:pt x="15672333" y="4204586"/>
                  <a:pt x="15663806" y="4223535"/>
                </a:cubicBezTo>
                <a:lnTo>
                  <a:pt x="15664649" y="4224588"/>
                </a:lnTo>
                <a:lnTo>
                  <a:pt x="15661912" y="4227325"/>
                </a:lnTo>
                <a:cubicBezTo>
                  <a:pt x="15663806" y="4228272"/>
                  <a:pt x="15664754" y="4230167"/>
                  <a:pt x="15666649" y="4231115"/>
                </a:cubicBezTo>
                <a:cubicBezTo>
                  <a:pt x="15666649" y="4229220"/>
                  <a:pt x="15665702" y="4228272"/>
                  <a:pt x="15666649" y="4227325"/>
                </a:cubicBezTo>
                <a:lnTo>
                  <a:pt x="15665698" y="4225898"/>
                </a:lnTo>
                <a:lnTo>
                  <a:pt x="15678788" y="4242247"/>
                </a:lnTo>
                <a:cubicBezTo>
                  <a:pt x="15689625" y="4260545"/>
                  <a:pt x="15688203" y="4277777"/>
                  <a:pt x="15676123" y="4295542"/>
                </a:cubicBezTo>
                <a:cubicBezTo>
                  <a:pt x="15659069" y="4320176"/>
                  <a:pt x="15638225" y="4344810"/>
                  <a:pt x="15674229" y="4382708"/>
                </a:cubicBezTo>
                <a:cubicBezTo>
                  <a:pt x="15657174" y="4425344"/>
                  <a:pt x="15696967" y="4448083"/>
                  <a:pt x="15731077" y="4471769"/>
                </a:cubicBezTo>
                <a:cubicBezTo>
                  <a:pt x="15765185" y="4494508"/>
                  <a:pt x="15791713" y="4490718"/>
                  <a:pt x="15810662" y="4467980"/>
                </a:cubicBezTo>
                <a:cubicBezTo>
                  <a:pt x="15835297" y="4438608"/>
                  <a:pt x="15833402" y="4402605"/>
                  <a:pt x="15816348" y="4365654"/>
                </a:cubicBezTo>
                <a:cubicBezTo>
                  <a:pt x="15801188" y="4330598"/>
                  <a:pt x="15773712" y="4297437"/>
                  <a:pt x="15756658" y="4263328"/>
                </a:cubicBezTo>
                <a:cubicBezTo>
                  <a:pt x="15742446" y="4233957"/>
                  <a:pt x="15737708" y="4199849"/>
                  <a:pt x="15766132" y="4186584"/>
                </a:cubicBezTo>
                <a:cubicBezTo>
                  <a:pt x="15780344" y="4179952"/>
                  <a:pt x="15809715" y="4191321"/>
                  <a:pt x="15831507" y="4198901"/>
                </a:cubicBezTo>
                <a:cubicBezTo>
                  <a:pt x="15846666" y="4204586"/>
                  <a:pt x="15860878" y="4220692"/>
                  <a:pt x="15876037" y="4224482"/>
                </a:cubicBezTo>
                <a:cubicBezTo>
                  <a:pt x="15889302" y="4228272"/>
                  <a:pt x="15906357" y="4224482"/>
                  <a:pt x="15916778" y="4217850"/>
                </a:cubicBezTo>
                <a:cubicBezTo>
                  <a:pt x="15938569" y="4204586"/>
                  <a:pt x="15933832" y="4179004"/>
                  <a:pt x="15913936" y="4162897"/>
                </a:cubicBezTo>
                <a:cubicBezTo>
                  <a:pt x="15866563" y="4123104"/>
                  <a:pt x="15810662" y="4089943"/>
                  <a:pt x="15861825" y="4036885"/>
                </a:cubicBezTo>
                <a:cubicBezTo>
                  <a:pt x="15869405" y="4028358"/>
                  <a:pt x="15871300" y="4012251"/>
                  <a:pt x="15870353" y="3998987"/>
                </a:cubicBezTo>
                <a:cubicBezTo>
                  <a:pt x="15862773" y="3922243"/>
                  <a:pt x="15867510" y="3854973"/>
                  <a:pt x="15893092" y="3798125"/>
                </a:cubicBezTo>
                <a:cubicBezTo>
                  <a:pt x="15905408" y="3769702"/>
                  <a:pt x="15923410" y="3745068"/>
                  <a:pt x="15948044" y="3723276"/>
                </a:cubicBezTo>
                <a:cubicBezTo>
                  <a:pt x="15971730" y="3701485"/>
                  <a:pt x="16002050" y="3682535"/>
                  <a:pt x="16039948" y="3667376"/>
                </a:cubicBezTo>
                <a:cubicBezTo>
                  <a:pt x="16062687" y="3660744"/>
                  <a:pt x="16066476" y="3623793"/>
                  <a:pt x="16069319" y="3597264"/>
                </a:cubicBezTo>
                <a:cubicBezTo>
                  <a:pt x="16071214" y="3577367"/>
                  <a:pt x="16060792" y="3553681"/>
                  <a:pt x="16053213" y="3531889"/>
                </a:cubicBezTo>
                <a:cubicBezTo>
                  <a:pt x="16039001" y="3489254"/>
                  <a:pt x="16049423" y="3459882"/>
                  <a:pt x="16096796" y="3457040"/>
                </a:cubicBezTo>
                <a:cubicBezTo>
                  <a:pt x="16177330" y="3452303"/>
                  <a:pt x="16230387" y="3433354"/>
                  <a:pt x="16195332" y="3340502"/>
                </a:cubicBezTo>
                <a:cubicBezTo>
                  <a:pt x="16183014" y="3306394"/>
                  <a:pt x="16188699" y="3270391"/>
                  <a:pt x="16191542" y="3235334"/>
                </a:cubicBezTo>
                <a:cubicBezTo>
                  <a:pt x="16197226" y="3170907"/>
                  <a:pt x="16165960" y="3124482"/>
                  <a:pt x="16097743" y="3082793"/>
                </a:cubicBezTo>
                <a:cubicBezTo>
                  <a:pt x="16048476" y="3052475"/>
                  <a:pt x="15985942" y="3036368"/>
                  <a:pt x="15960361" y="2974783"/>
                </a:cubicBezTo>
                <a:cubicBezTo>
                  <a:pt x="15949940" y="2950149"/>
                  <a:pt x="15920569" y="2968151"/>
                  <a:pt x="15899724" y="2968151"/>
                </a:cubicBezTo>
                <a:cubicBezTo>
                  <a:pt x="15870353" y="2968151"/>
                  <a:pt x="15867510" y="2985205"/>
                  <a:pt x="15876984" y="3008892"/>
                </a:cubicBezTo>
                <a:cubicBezTo>
                  <a:pt x="15888355" y="3038263"/>
                  <a:pt x="15903514" y="3064792"/>
                  <a:pt x="15934780" y="3084688"/>
                </a:cubicBezTo>
                <a:cubicBezTo>
                  <a:pt x="15940465" y="3088478"/>
                  <a:pt x="15945202" y="3103637"/>
                  <a:pt x="15944255" y="3104585"/>
                </a:cubicBezTo>
                <a:cubicBezTo>
                  <a:pt x="15932885" y="3108375"/>
                  <a:pt x="15918673" y="3115007"/>
                  <a:pt x="15909198" y="3110270"/>
                </a:cubicBezTo>
                <a:cubicBezTo>
                  <a:pt x="15781291" y="3049632"/>
                  <a:pt x="15775607" y="3040158"/>
                  <a:pt x="15762342" y="2924568"/>
                </a:cubicBezTo>
                <a:cubicBezTo>
                  <a:pt x="15756658" y="2877195"/>
                  <a:pt x="15749077" y="2827927"/>
                  <a:pt x="15738656" y="2779606"/>
                </a:cubicBezTo>
                <a:cubicBezTo>
                  <a:pt x="15735814" y="2767289"/>
                  <a:pt x="15722549" y="2754025"/>
                  <a:pt x="15713075" y="2741708"/>
                </a:cubicBezTo>
                <a:cubicBezTo>
                  <a:pt x="15701704" y="2749288"/>
                  <a:pt x="15687493" y="2754025"/>
                  <a:pt x="15680861" y="2763500"/>
                </a:cubicBezTo>
                <a:cubicBezTo>
                  <a:pt x="15662859" y="2790028"/>
                  <a:pt x="15648647" y="2819400"/>
                  <a:pt x="15631593" y="2845928"/>
                </a:cubicBezTo>
                <a:cubicBezTo>
                  <a:pt x="15608854" y="2880984"/>
                  <a:pt x="15606958" y="2880984"/>
                  <a:pt x="15513161" y="2840244"/>
                </a:cubicBezTo>
                <a:cubicBezTo>
                  <a:pt x="15501791" y="2845928"/>
                  <a:pt x="15490422" y="2855403"/>
                  <a:pt x="15480947" y="2852561"/>
                </a:cubicBezTo>
                <a:cubicBezTo>
                  <a:pt x="15449680" y="2842139"/>
                  <a:pt x="15416519" y="2816557"/>
                  <a:pt x="15389043" y="2814662"/>
                </a:cubicBezTo>
                <a:cubicBezTo>
                  <a:pt x="15333144" y="2810873"/>
                  <a:pt x="15299983" y="2798556"/>
                  <a:pt x="15285771" y="2743603"/>
                </a:cubicBezTo>
                <a:cubicBezTo>
                  <a:pt x="15277243" y="2710442"/>
                  <a:pt x="15254504" y="2676333"/>
                  <a:pt x="15238398" y="2643172"/>
                </a:cubicBezTo>
                <a:cubicBezTo>
                  <a:pt x="15136072" y="2637487"/>
                  <a:pt x="15173970" y="2600536"/>
                  <a:pt x="15184392" y="2563585"/>
                </a:cubicBezTo>
                <a:cubicBezTo>
                  <a:pt x="15190076" y="2541794"/>
                  <a:pt x="15174917" y="2511475"/>
                  <a:pt x="15175864" y="2487789"/>
                </a:cubicBezTo>
                <a:cubicBezTo>
                  <a:pt x="15177760" y="2464102"/>
                  <a:pt x="15171127" y="2437573"/>
                  <a:pt x="15167338" y="2412939"/>
                </a:cubicBezTo>
                <a:cubicBezTo>
                  <a:pt x="15164495" y="2388305"/>
                  <a:pt x="15164495" y="2363671"/>
                  <a:pt x="15180602" y="2343775"/>
                </a:cubicBezTo>
                <a:cubicBezTo>
                  <a:pt x="15183445" y="2340932"/>
                  <a:pt x="15175864" y="2331458"/>
                  <a:pt x="15173023" y="2324826"/>
                </a:cubicBezTo>
                <a:cubicBezTo>
                  <a:pt x="15160705" y="2326721"/>
                  <a:pt x="15141756" y="2324826"/>
                  <a:pt x="15137966" y="2331458"/>
                </a:cubicBezTo>
                <a:cubicBezTo>
                  <a:pt x="15100068" y="2397780"/>
                  <a:pt x="15064065" y="2464102"/>
                  <a:pt x="15024271" y="2527582"/>
                </a:cubicBezTo>
                <a:cubicBezTo>
                  <a:pt x="15021429" y="2532319"/>
                  <a:pt x="14993005" y="2527582"/>
                  <a:pt x="14991110" y="2524740"/>
                </a:cubicBezTo>
                <a:cubicBezTo>
                  <a:pt x="14970266" y="2492526"/>
                  <a:pt x="14959844" y="2453680"/>
                  <a:pt x="14930473" y="2429994"/>
                </a:cubicBezTo>
                <a:cubicBezTo>
                  <a:pt x="14879310" y="2388305"/>
                  <a:pt x="14877415" y="2360829"/>
                  <a:pt x="14900154" y="2329563"/>
                </a:cubicBezTo>
                <a:cubicBezTo>
                  <a:pt x="14910576" y="2316298"/>
                  <a:pt x="14919103" y="2300192"/>
                  <a:pt x="14918156" y="2283137"/>
                </a:cubicBezTo>
                <a:cubicBezTo>
                  <a:pt x="14917209" y="2250924"/>
                  <a:pt x="14887838" y="2261346"/>
                  <a:pt x="14868888" y="2257556"/>
                </a:cubicBezTo>
                <a:cubicBezTo>
                  <a:pt x="14853728" y="2254714"/>
                  <a:pt x="14839516" y="2250924"/>
                  <a:pt x="14824357" y="2247134"/>
                </a:cubicBezTo>
                <a:cubicBezTo>
                  <a:pt x="14802566" y="2253766"/>
                  <a:pt x="14774142" y="2256609"/>
                  <a:pt x="14763719" y="2269873"/>
                </a:cubicBezTo>
                <a:cubicBezTo>
                  <a:pt x="14733401" y="2308719"/>
                  <a:pt x="14688871" y="2286927"/>
                  <a:pt x="14640550" y="2259451"/>
                </a:cubicBezTo>
                <a:cubicBezTo>
                  <a:pt x="14603600" y="2298297"/>
                  <a:pt x="14638655" y="2359882"/>
                  <a:pt x="14643393" y="2411992"/>
                </a:cubicBezTo>
                <a:cubicBezTo>
                  <a:pt x="14649077" y="2469787"/>
                  <a:pt x="14631075" y="2501053"/>
                  <a:pt x="14557174" y="2495368"/>
                </a:cubicBezTo>
                <a:cubicBezTo>
                  <a:pt x="14518328" y="2492526"/>
                  <a:pt x="14490852" y="2502948"/>
                  <a:pt x="14477587" y="2530424"/>
                </a:cubicBezTo>
                <a:cubicBezTo>
                  <a:pt x="14463375" y="2559796"/>
                  <a:pt x="14439689" y="2584430"/>
                  <a:pt x="14421687" y="2610958"/>
                </a:cubicBezTo>
                <a:cubicBezTo>
                  <a:pt x="14401790" y="2642225"/>
                  <a:pt x="14367682" y="2625170"/>
                  <a:pt x="14325994" y="2602431"/>
                </a:cubicBezTo>
                <a:cubicBezTo>
                  <a:pt x="14276726" y="2575902"/>
                  <a:pt x="14265356" y="2576850"/>
                  <a:pt x="14273883" y="2606221"/>
                </a:cubicBezTo>
                <a:cubicBezTo>
                  <a:pt x="14292832" y="2674438"/>
                  <a:pt x="14200929" y="2689598"/>
                  <a:pt x="14243565" y="2767289"/>
                </a:cubicBezTo>
                <a:cubicBezTo>
                  <a:pt x="14229353" y="2761604"/>
                  <a:pt x="14213246" y="2758762"/>
                  <a:pt x="14200929" y="2751183"/>
                </a:cubicBezTo>
                <a:cubicBezTo>
                  <a:pt x="14176295" y="2735076"/>
                  <a:pt x="14170610" y="2717074"/>
                  <a:pt x="14177243" y="2699072"/>
                </a:cubicBezTo>
                <a:cubicBezTo>
                  <a:pt x="14181032" y="2689598"/>
                  <a:pt x="14174400" y="2675386"/>
                  <a:pt x="14172506" y="2663069"/>
                </a:cubicBezTo>
                <a:cubicBezTo>
                  <a:pt x="14161135" y="2664964"/>
                  <a:pt x="14145976" y="2664964"/>
                  <a:pt x="14138396" y="2670648"/>
                </a:cubicBezTo>
                <a:cubicBezTo>
                  <a:pt x="14126080" y="2681070"/>
                  <a:pt x="14115658" y="2694335"/>
                  <a:pt x="14109025" y="2708547"/>
                </a:cubicBezTo>
                <a:cubicBezTo>
                  <a:pt x="14089129" y="2751183"/>
                  <a:pt x="14052178" y="2763500"/>
                  <a:pt x="13979224" y="2736023"/>
                </a:cubicBezTo>
                <a:cubicBezTo>
                  <a:pt x="13951747" y="2725601"/>
                  <a:pt x="13947957" y="2766342"/>
                  <a:pt x="13975434" y="2790976"/>
                </a:cubicBezTo>
                <a:cubicBezTo>
                  <a:pt x="13994383" y="2808030"/>
                  <a:pt x="14019016" y="2821294"/>
                  <a:pt x="14037018" y="2838349"/>
                </a:cubicBezTo>
                <a:cubicBezTo>
                  <a:pt x="14044599" y="2845928"/>
                  <a:pt x="14044599" y="2859193"/>
                  <a:pt x="14045546" y="2869615"/>
                </a:cubicBezTo>
                <a:cubicBezTo>
                  <a:pt x="14045546" y="2871510"/>
                  <a:pt x="14032281" y="2869615"/>
                  <a:pt x="14024701" y="2867720"/>
                </a:cubicBezTo>
                <a:cubicBezTo>
                  <a:pt x="13929008" y="2841191"/>
                  <a:pt x="13899637" y="2862035"/>
                  <a:pt x="13949853" y="2930252"/>
                </a:cubicBezTo>
                <a:cubicBezTo>
                  <a:pt x="13994383" y="2988995"/>
                  <a:pt x="14005752" y="3031631"/>
                  <a:pt x="13977328" y="3072371"/>
                </a:cubicBezTo>
                <a:cubicBezTo>
                  <a:pt x="13952694" y="3106480"/>
                  <a:pt x="13900584" y="3129219"/>
                  <a:pt x="13917639" y="3185119"/>
                </a:cubicBezTo>
                <a:cubicBezTo>
                  <a:pt x="13941325" y="3264706"/>
                  <a:pt x="13846579" y="3229650"/>
                  <a:pt x="13830472" y="3266601"/>
                </a:cubicBezTo>
                <a:cubicBezTo>
                  <a:pt x="13823840" y="3280812"/>
                  <a:pt x="13818155" y="3295972"/>
                  <a:pt x="13814365" y="3312079"/>
                </a:cubicBezTo>
                <a:cubicBezTo>
                  <a:pt x="13810575" y="3328185"/>
                  <a:pt x="13812471" y="3348082"/>
                  <a:pt x="13808681" y="3363241"/>
                </a:cubicBezTo>
                <a:cubicBezTo>
                  <a:pt x="13802048" y="3384086"/>
                  <a:pt x="13748043" y="3354714"/>
                  <a:pt x="13756571" y="3391665"/>
                </a:cubicBezTo>
                <a:cubicBezTo>
                  <a:pt x="13763202" y="3420089"/>
                  <a:pt x="13746149" y="3437143"/>
                  <a:pt x="13746149" y="3458935"/>
                </a:cubicBezTo>
                <a:cubicBezTo>
                  <a:pt x="13748043" y="3539469"/>
                  <a:pt x="13699723" y="3583052"/>
                  <a:pt x="13659929" y="3634215"/>
                </a:cubicBezTo>
                <a:cubicBezTo>
                  <a:pt x="13642875" y="3656006"/>
                  <a:pt x="13626768" y="3677798"/>
                  <a:pt x="13607819" y="3696747"/>
                </a:cubicBezTo>
                <a:cubicBezTo>
                  <a:pt x="13592660" y="3711907"/>
                  <a:pt x="13580343" y="3746963"/>
                  <a:pt x="13553814" y="3727066"/>
                </a:cubicBezTo>
                <a:cubicBezTo>
                  <a:pt x="13523496" y="3704327"/>
                  <a:pt x="13555708" y="3688220"/>
                  <a:pt x="13562341" y="3670218"/>
                </a:cubicBezTo>
                <a:cubicBezTo>
                  <a:pt x="13569920" y="3649374"/>
                  <a:pt x="13569920" y="3625688"/>
                  <a:pt x="13572763" y="3602001"/>
                </a:cubicBezTo>
                <a:cubicBezTo>
                  <a:pt x="13575606" y="3578315"/>
                  <a:pt x="13580343" y="3556523"/>
                  <a:pt x="13598344" y="3540417"/>
                </a:cubicBezTo>
                <a:cubicBezTo>
                  <a:pt x="13615399" y="3524310"/>
                  <a:pt x="13619189" y="3498728"/>
                  <a:pt x="13622031" y="3473147"/>
                </a:cubicBezTo>
                <a:cubicBezTo>
                  <a:pt x="13625821" y="3447565"/>
                  <a:pt x="13629611" y="3421037"/>
                  <a:pt x="13647613" y="3403035"/>
                </a:cubicBezTo>
                <a:cubicBezTo>
                  <a:pt x="13675089" y="3375558"/>
                  <a:pt x="13657087" y="3353767"/>
                  <a:pt x="13580343" y="3321553"/>
                </a:cubicBezTo>
                <a:cubicBezTo>
                  <a:pt x="13545287" y="3306394"/>
                  <a:pt x="13545287" y="3291235"/>
                  <a:pt x="13551920" y="3277970"/>
                </a:cubicBezTo>
                <a:cubicBezTo>
                  <a:pt x="13563289" y="3254284"/>
                  <a:pt x="13581291" y="3234387"/>
                  <a:pt x="13595502" y="3211648"/>
                </a:cubicBezTo>
                <a:cubicBezTo>
                  <a:pt x="13598344" y="3207858"/>
                  <a:pt x="13593607" y="3199331"/>
                  <a:pt x="13591712" y="3192699"/>
                </a:cubicBezTo>
                <a:cubicBezTo>
                  <a:pt x="13580343" y="3191751"/>
                  <a:pt x="13565183" y="3187014"/>
                  <a:pt x="13558551" y="3190804"/>
                </a:cubicBezTo>
                <a:cubicBezTo>
                  <a:pt x="13545287" y="3199331"/>
                  <a:pt x="13537708" y="3213543"/>
                  <a:pt x="13525390" y="3223965"/>
                </a:cubicBezTo>
                <a:cubicBezTo>
                  <a:pt x="13522547" y="3226807"/>
                  <a:pt x="13506441" y="3223965"/>
                  <a:pt x="13505494" y="3222070"/>
                </a:cubicBezTo>
                <a:cubicBezTo>
                  <a:pt x="13498861" y="3211648"/>
                  <a:pt x="13488439" y="3196489"/>
                  <a:pt x="13490335" y="3191751"/>
                </a:cubicBezTo>
                <a:cubicBezTo>
                  <a:pt x="13500757" y="3173750"/>
                  <a:pt x="13514021" y="3157643"/>
                  <a:pt x="13528233" y="3142483"/>
                </a:cubicBezTo>
                <a:cubicBezTo>
                  <a:pt x="13544339" y="3124482"/>
                  <a:pt x="13565183" y="3129219"/>
                  <a:pt x="13601187" y="3151011"/>
                </a:cubicBezTo>
                <a:cubicBezTo>
                  <a:pt x="13698776" y="3209753"/>
                  <a:pt x="13735726" y="3212595"/>
                  <a:pt x="13769835" y="3172802"/>
                </a:cubicBezTo>
                <a:cubicBezTo>
                  <a:pt x="13794469" y="3144378"/>
                  <a:pt x="13815313" y="3113112"/>
                  <a:pt x="13838052" y="3083741"/>
                </a:cubicBezTo>
                <a:lnTo>
                  <a:pt x="13853211" y="3003207"/>
                </a:lnTo>
                <a:lnTo>
                  <a:pt x="13867423" y="2922673"/>
                </a:lnTo>
                <a:cubicBezTo>
                  <a:pt x="13862686" y="2874352"/>
                  <a:pt x="13805838" y="2833611"/>
                  <a:pt x="13781204" y="2788133"/>
                </a:cubicBezTo>
                <a:cubicBezTo>
                  <a:pt x="13772677" y="2772974"/>
                  <a:pt x="13757518" y="2764447"/>
                  <a:pt x="13747096" y="2774869"/>
                </a:cubicBezTo>
                <a:cubicBezTo>
                  <a:pt x="13728147" y="2792871"/>
                  <a:pt x="13715829" y="2816557"/>
                  <a:pt x="13696880" y="2833611"/>
                </a:cubicBezTo>
                <a:cubicBezTo>
                  <a:pt x="13685511" y="2844034"/>
                  <a:pt x="13663719" y="2841191"/>
                  <a:pt x="13640980" y="2824137"/>
                </a:cubicBezTo>
                <a:lnTo>
                  <a:pt x="13640917" y="2822210"/>
                </a:lnTo>
                <a:lnTo>
                  <a:pt x="13644770" y="2824137"/>
                </a:lnTo>
                <a:lnTo>
                  <a:pt x="13642875" y="2819400"/>
                </a:lnTo>
                <a:lnTo>
                  <a:pt x="13640858" y="2820408"/>
                </a:lnTo>
                <a:lnTo>
                  <a:pt x="13639323" y="2773448"/>
                </a:lnTo>
                <a:cubicBezTo>
                  <a:pt x="13638138" y="2756394"/>
                  <a:pt x="13636717" y="2739340"/>
                  <a:pt x="13636243" y="2722759"/>
                </a:cubicBezTo>
                <a:cubicBezTo>
                  <a:pt x="13635295" y="2689598"/>
                  <a:pt x="13637191" y="2656437"/>
                  <a:pt x="13648560" y="2627065"/>
                </a:cubicBezTo>
                <a:cubicBezTo>
                  <a:pt x="13659929" y="2599589"/>
                  <a:pt x="13664666" y="2567375"/>
                  <a:pt x="13672246" y="2537057"/>
                </a:cubicBezTo>
                <a:cubicBezTo>
                  <a:pt x="13679827" y="2506738"/>
                  <a:pt x="13689301" y="2477367"/>
                  <a:pt x="13711092" y="2455575"/>
                </a:cubicBezTo>
                <a:cubicBezTo>
                  <a:pt x="13731937" y="2434731"/>
                  <a:pt x="13751833" y="2411044"/>
                  <a:pt x="13739516" y="2369356"/>
                </a:cubicBezTo>
                <a:cubicBezTo>
                  <a:pt x="13725304" y="2324826"/>
                  <a:pt x="13802996" y="2351355"/>
                  <a:pt x="13806785" y="2316298"/>
                </a:cubicBezTo>
                <a:cubicBezTo>
                  <a:pt x="13808681" y="2295454"/>
                  <a:pt x="13832367" y="2280295"/>
                  <a:pt x="13824787" y="2259451"/>
                </a:cubicBezTo>
                <a:cubicBezTo>
                  <a:pt x="13805838" y="2203551"/>
                  <a:pt x="13838999" y="2177969"/>
                  <a:pt x="13855107" y="2141966"/>
                </a:cubicBezTo>
                <a:cubicBezTo>
                  <a:pt x="13867423" y="2114490"/>
                  <a:pt x="13881635" y="2087961"/>
                  <a:pt x="13901531" y="2065222"/>
                </a:cubicBezTo>
                <a:cubicBezTo>
                  <a:pt x="13928061" y="2036798"/>
                  <a:pt x="13885425" y="1987530"/>
                  <a:pt x="13901531" y="1954369"/>
                </a:cubicBezTo>
                <a:cubicBezTo>
                  <a:pt x="13919533" y="1916470"/>
                  <a:pt x="13907217" y="1909838"/>
                  <a:pt x="13829525" y="1867203"/>
                </a:cubicBezTo>
                <a:cubicBezTo>
                  <a:pt x="13748043" y="1822672"/>
                  <a:pt x="13688353" y="1829304"/>
                  <a:pt x="13683616" y="1887099"/>
                </a:cubicBezTo>
                <a:cubicBezTo>
                  <a:pt x="13677931" y="1939209"/>
                  <a:pt x="13663719" y="1983740"/>
                  <a:pt x="13578448" y="1975213"/>
                </a:cubicBezTo>
                <a:cubicBezTo>
                  <a:pt x="13558551" y="1973318"/>
                  <a:pt x="13533918" y="1975213"/>
                  <a:pt x="13528233" y="1985635"/>
                </a:cubicBezTo>
                <a:cubicBezTo>
                  <a:pt x="13516863" y="2008374"/>
                  <a:pt x="13496966" y="2026376"/>
                  <a:pt x="13481807" y="2048167"/>
                </a:cubicBezTo>
                <a:cubicBezTo>
                  <a:pt x="13466648" y="2069012"/>
                  <a:pt x="13458121" y="2093645"/>
                  <a:pt x="13467595" y="2129649"/>
                </a:cubicBezTo>
                <a:cubicBezTo>
                  <a:pt x="13478017" y="2167547"/>
                  <a:pt x="13453384" y="2186496"/>
                  <a:pt x="13412642" y="2190286"/>
                </a:cubicBezTo>
                <a:cubicBezTo>
                  <a:pt x="13401273" y="2191234"/>
                  <a:pt x="13383271" y="2195024"/>
                  <a:pt x="13385166" y="2202603"/>
                </a:cubicBezTo>
                <a:cubicBezTo>
                  <a:pt x="13400326" y="2266083"/>
                  <a:pt x="13341583" y="2267031"/>
                  <a:pt x="13294210" y="2277453"/>
                </a:cubicBezTo>
                <a:cubicBezTo>
                  <a:pt x="13265786" y="2283137"/>
                  <a:pt x="13238310" y="2289770"/>
                  <a:pt x="13209886" y="2294507"/>
                </a:cubicBezTo>
                <a:cubicBezTo>
                  <a:pt x="13153038" y="2303982"/>
                  <a:pt x="13155881" y="2370304"/>
                  <a:pt x="13085769" y="2367461"/>
                </a:cubicBezTo>
                <a:cubicBezTo>
                  <a:pt x="13098086" y="2396833"/>
                  <a:pt x="13096191" y="2417677"/>
                  <a:pt x="13087664" y="2433784"/>
                </a:cubicBezTo>
                <a:cubicBezTo>
                  <a:pt x="13078190" y="2449890"/>
                  <a:pt x="13063029" y="2462207"/>
                  <a:pt x="13048818" y="2474524"/>
                </a:cubicBezTo>
                <a:cubicBezTo>
                  <a:pt x="13015657" y="2502948"/>
                  <a:pt x="13019447" y="2544636"/>
                  <a:pt x="13049766" y="2601484"/>
                </a:cubicBezTo>
                <a:cubicBezTo>
                  <a:pt x="13063978" y="2626118"/>
                  <a:pt x="13047870" y="2629908"/>
                  <a:pt x="13027027" y="2628013"/>
                </a:cubicBezTo>
                <a:cubicBezTo>
                  <a:pt x="12995760" y="2625170"/>
                  <a:pt x="12986285" y="2640330"/>
                  <a:pt x="12994813" y="2668754"/>
                </a:cubicBezTo>
                <a:cubicBezTo>
                  <a:pt x="13002393" y="2694335"/>
                  <a:pt x="13015657" y="2720864"/>
                  <a:pt x="13021342" y="2745498"/>
                </a:cubicBezTo>
                <a:cubicBezTo>
                  <a:pt x="13022289" y="2747393"/>
                  <a:pt x="13022289" y="2749288"/>
                  <a:pt x="13022289" y="2750235"/>
                </a:cubicBezTo>
                <a:cubicBezTo>
                  <a:pt x="13019447" y="2747393"/>
                  <a:pt x="13015657" y="2745498"/>
                  <a:pt x="13008078" y="2747393"/>
                </a:cubicBezTo>
                <a:cubicBezTo>
                  <a:pt x="13004287" y="2748340"/>
                  <a:pt x="12991970" y="2741708"/>
                  <a:pt x="12988181" y="2736971"/>
                </a:cubicBezTo>
                <a:cubicBezTo>
                  <a:pt x="12964495" y="2706652"/>
                  <a:pt x="12941755" y="2676333"/>
                  <a:pt x="12919016" y="2645067"/>
                </a:cubicBezTo>
                <a:lnTo>
                  <a:pt x="12918176" y="2641330"/>
                </a:lnTo>
                <a:lnTo>
                  <a:pt x="12923753" y="2644120"/>
                </a:lnTo>
                <a:lnTo>
                  <a:pt x="12921859" y="2639382"/>
                </a:lnTo>
                <a:lnTo>
                  <a:pt x="12918154" y="2641235"/>
                </a:lnTo>
                <a:lnTo>
                  <a:pt x="12911318" y="2610840"/>
                </a:lnTo>
                <a:cubicBezTo>
                  <a:pt x="12908594" y="2599352"/>
                  <a:pt x="12905278" y="2587746"/>
                  <a:pt x="12900067" y="2575902"/>
                </a:cubicBezTo>
                <a:cubicBezTo>
                  <a:pt x="12877328" y="2522845"/>
                  <a:pt x="12817638" y="2492526"/>
                  <a:pt x="12771213" y="2460312"/>
                </a:cubicBezTo>
                <a:cubicBezTo>
                  <a:pt x="12742789" y="2441363"/>
                  <a:pt x="12732367" y="2467892"/>
                  <a:pt x="12716260" y="2477367"/>
                </a:cubicBezTo>
                <a:cubicBezTo>
                  <a:pt x="12704890" y="2483999"/>
                  <a:pt x="12685941" y="2484946"/>
                  <a:pt x="12667939" y="2484946"/>
                </a:cubicBezTo>
                <a:cubicBezTo>
                  <a:pt x="12656570" y="2484946"/>
                  <a:pt x="12637621" y="2482104"/>
                  <a:pt x="12627198" y="2473577"/>
                </a:cubicBezTo>
                <a:cubicBezTo>
                  <a:pt x="12603512" y="2453680"/>
                  <a:pt x="12612986" y="2443258"/>
                  <a:pt x="12620566" y="2432836"/>
                </a:cubicBezTo>
                <a:cubicBezTo>
                  <a:pt x="12631935" y="2418624"/>
                  <a:pt x="12644253" y="2401570"/>
                  <a:pt x="12616776" y="2373146"/>
                </a:cubicBezTo>
                <a:cubicBezTo>
                  <a:pt x="12592143" y="2346617"/>
                  <a:pt x="12578878" y="2322931"/>
                  <a:pt x="12567509" y="2298297"/>
                </a:cubicBezTo>
                <a:cubicBezTo>
                  <a:pt x="12555191" y="2270820"/>
                  <a:pt x="12559929" y="2254714"/>
                  <a:pt x="12574141" y="2241449"/>
                </a:cubicBezTo>
                <a:cubicBezTo>
                  <a:pt x="12589300" y="2227237"/>
                  <a:pt x="12609197" y="2229132"/>
                  <a:pt x="12644253" y="2250924"/>
                </a:cubicBezTo>
                <a:cubicBezTo>
                  <a:pt x="12670782" y="2267031"/>
                  <a:pt x="12680257" y="2260398"/>
                  <a:pt x="12669834" y="2236712"/>
                </a:cubicBezTo>
                <a:cubicBezTo>
                  <a:pt x="12661308" y="2217763"/>
                  <a:pt x="12648990" y="2197866"/>
                  <a:pt x="12646147" y="2180812"/>
                </a:cubicBezTo>
                <a:cubicBezTo>
                  <a:pt x="12643306" y="2165652"/>
                  <a:pt x="12645200" y="2148598"/>
                  <a:pt x="12655622" y="2142913"/>
                </a:cubicBezTo>
                <a:cubicBezTo>
                  <a:pt x="12669834" y="2135334"/>
                  <a:pt x="12712469" y="2153335"/>
                  <a:pt x="12692573" y="2116385"/>
                </a:cubicBezTo>
                <a:cubicBezTo>
                  <a:pt x="12677414" y="2087013"/>
                  <a:pt x="12707732" y="2070906"/>
                  <a:pt x="12666045" y="2033008"/>
                </a:cubicBezTo>
                <a:cubicBezTo>
                  <a:pt x="12654675" y="2022586"/>
                  <a:pt x="12647096" y="2009322"/>
                  <a:pt x="12638568" y="1997005"/>
                </a:cubicBezTo>
                <a:cubicBezTo>
                  <a:pt x="12658465" y="2004584"/>
                  <a:pt x="12678361" y="2012164"/>
                  <a:pt x="12699206" y="2019744"/>
                </a:cubicBezTo>
                <a:cubicBezTo>
                  <a:pt x="12721944" y="2028271"/>
                  <a:pt x="12729524" y="2021639"/>
                  <a:pt x="12713418" y="2007427"/>
                </a:cubicBezTo>
                <a:cubicBezTo>
                  <a:pt x="12649937" y="1951526"/>
                  <a:pt x="12665096" y="1924050"/>
                  <a:pt x="12694469" y="1908891"/>
                </a:cubicBezTo>
                <a:cubicBezTo>
                  <a:pt x="12719102" y="1895626"/>
                  <a:pt x="12738999" y="1886152"/>
                  <a:pt x="12753211" y="1877625"/>
                </a:cubicBezTo>
                <a:cubicBezTo>
                  <a:pt x="12767423" y="1869097"/>
                  <a:pt x="12776897" y="1860570"/>
                  <a:pt x="12784477" y="1852043"/>
                </a:cubicBezTo>
                <a:cubicBezTo>
                  <a:pt x="12798689" y="1834041"/>
                  <a:pt x="12801531" y="1810355"/>
                  <a:pt x="12805321" y="1762035"/>
                </a:cubicBezTo>
                <a:cubicBezTo>
                  <a:pt x="12808164" y="1723189"/>
                  <a:pt x="12821427" y="1691923"/>
                  <a:pt x="12876380" y="1690975"/>
                </a:cubicBezTo>
                <a:cubicBezTo>
                  <a:pt x="12911436" y="1690028"/>
                  <a:pt x="12923753" y="1669183"/>
                  <a:pt x="12914279" y="1643602"/>
                </a:cubicBezTo>
                <a:cubicBezTo>
                  <a:pt x="12901961" y="1607599"/>
                  <a:pt x="12907647" y="1583912"/>
                  <a:pt x="12916173" y="1560226"/>
                </a:cubicBezTo>
                <a:cubicBezTo>
                  <a:pt x="12921859" y="1544119"/>
                  <a:pt x="12889645" y="1514748"/>
                  <a:pt x="12855537" y="1506220"/>
                </a:cubicBezTo>
                <a:cubicBezTo>
                  <a:pt x="12801531" y="1493903"/>
                  <a:pt x="12731419" y="1454110"/>
                  <a:pt x="12701100" y="1482534"/>
                </a:cubicBezTo>
                <a:cubicBezTo>
                  <a:pt x="12622461" y="1466427"/>
                  <a:pt x="12588352" y="1489166"/>
                  <a:pt x="12568456" y="1527065"/>
                </a:cubicBezTo>
                <a:cubicBezTo>
                  <a:pt x="12557087" y="1546961"/>
                  <a:pt x="12547612" y="1567805"/>
                  <a:pt x="12535295" y="1587702"/>
                </a:cubicBezTo>
                <a:cubicBezTo>
                  <a:pt x="12522978" y="1607599"/>
                  <a:pt x="12509714" y="1625600"/>
                  <a:pt x="12491712" y="1640760"/>
                </a:cubicBezTo>
                <a:cubicBezTo>
                  <a:pt x="12454761" y="1672973"/>
                  <a:pt x="12509714" y="1753507"/>
                  <a:pt x="12463288" y="1781931"/>
                </a:cubicBezTo>
                <a:cubicBezTo>
                  <a:pt x="12430127" y="1801828"/>
                  <a:pt x="12519189" y="1883309"/>
                  <a:pt x="12486975" y="1904154"/>
                </a:cubicBezTo>
                <a:cubicBezTo>
                  <a:pt x="12470867" y="1914576"/>
                  <a:pt x="12445286" y="1916470"/>
                  <a:pt x="12427284" y="1924998"/>
                </a:cubicBezTo>
                <a:cubicBezTo>
                  <a:pt x="12409282" y="1933525"/>
                  <a:pt x="12399808" y="1947737"/>
                  <a:pt x="12414968" y="1981845"/>
                </a:cubicBezTo>
                <a:cubicBezTo>
                  <a:pt x="12420653" y="1995110"/>
                  <a:pt x="12410231" y="1993215"/>
                  <a:pt x="12396966" y="1994162"/>
                </a:cubicBezTo>
                <a:cubicBezTo>
                  <a:pt x="12370437" y="1996057"/>
                  <a:pt x="12352435" y="2005532"/>
                  <a:pt x="12342013" y="2020691"/>
                </a:cubicBezTo>
                <a:cubicBezTo>
                  <a:pt x="12331591" y="2035850"/>
                  <a:pt x="12328748" y="2056695"/>
                  <a:pt x="12333486" y="2083223"/>
                </a:cubicBezTo>
                <a:cubicBezTo>
                  <a:pt x="12338223" y="2112595"/>
                  <a:pt x="12308852" y="2084171"/>
                  <a:pt x="12290850" y="2075644"/>
                </a:cubicBezTo>
                <a:cubicBezTo>
                  <a:pt x="12276638" y="2069012"/>
                  <a:pt x="12252004" y="2059537"/>
                  <a:pt x="12252004" y="2061432"/>
                </a:cubicBezTo>
                <a:cubicBezTo>
                  <a:pt x="12253900" y="2102173"/>
                  <a:pt x="12215053" y="2126807"/>
                  <a:pt x="12270954" y="2192181"/>
                </a:cubicBezTo>
                <a:lnTo>
                  <a:pt x="12202737" y="2283137"/>
                </a:lnTo>
                <a:cubicBezTo>
                  <a:pt x="12187578" y="2303034"/>
                  <a:pt x="12163891" y="2303034"/>
                  <a:pt x="12121256" y="2269873"/>
                </a:cubicBezTo>
                <a:cubicBezTo>
                  <a:pt x="12092832" y="2267978"/>
                  <a:pt x="12059671" y="2262293"/>
                  <a:pt x="12034089" y="2264188"/>
                </a:cubicBezTo>
                <a:cubicBezTo>
                  <a:pt x="12008508" y="2266083"/>
                  <a:pt x="11990506" y="2275558"/>
                  <a:pt x="11992400" y="2303982"/>
                </a:cubicBezTo>
                <a:cubicBezTo>
                  <a:pt x="11996190" y="2350407"/>
                  <a:pt x="11976294" y="2374094"/>
                  <a:pt x="11956397" y="2400622"/>
                </a:cubicBezTo>
                <a:cubicBezTo>
                  <a:pt x="11938395" y="2423361"/>
                  <a:pt x="11906182" y="2440416"/>
                  <a:pt x="11910919" y="2475472"/>
                </a:cubicBezTo>
                <a:cubicBezTo>
                  <a:pt x="11914709" y="2506738"/>
                  <a:pt x="11909024" y="2529477"/>
                  <a:pt x="11897654" y="2546531"/>
                </a:cubicBezTo>
                <a:cubicBezTo>
                  <a:pt x="11886285" y="2563585"/>
                  <a:pt x="11869230" y="2575902"/>
                  <a:pt x="11851230" y="2586324"/>
                </a:cubicBezTo>
                <a:cubicBezTo>
                  <a:pt x="11816173" y="2608116"/>
                  <a:pt x="11850281" y="2688650"/>
                  <a:pt x="11779222" y="2679176"/>
                </a:cubicBezTo>
                <a:cubicBezTo>
                  <a:pt x="11745113" y="2674438"/>
                  <a:pt x="11730902" y="2712337"/>
                  <a:pt x="11713848" y="2736023"/>
                </a:cubicBezTo>
                <a:cubicBezTo>
                  <a:pt x="11693003" y="2764447"/>
                  <a:pt x="11623839" y="2725601"/>
                  <a:pt x="11611522" y="2763500"/>
                </a:cubicBezTo>
                <a:cubicBezTo>
                  <a:pt x="11623839" y="2779606"/>
                  <a:pt x="11637103" y="2796661"/>
                  <a:pt x="11622891" y="2800450"/>
                </a:cubicBezTo>
                <a:cubicBezTo>
                  <a:pt x="11618154" y="2801398"/>
                  <a:pt x="11603942" y="2789081"/>
                  <a:pt x="11592573" y="2781501"/>
                </a:cubicBezTo>
                <a:cubicBezTo>
                  <a:pt x="11583098" y="2781501"/>
                  <a:pt x="11574571" y="2784344"/>
                  <a:pt x="11564149" y="2780554"/>
                </a:cubicBezTo>
                <a:cubicBezTo>
                  <a:pt x="11526251" y="2765394"/>
                  <a:pt x="11510144" y="2773921"/>
                  <a:pt x="11520566" y="2811820"/>
                </a:cubicBezTo>
                <a:cubicBezTo>
                  <a:pt x="11527198" y="2837401"/>
                  <a:pt x="11533830" y="2862035"/>
                  <a:pt x="11540462" y="2887617"/>
                </a:cubicBezTo>
                <a:cubicBezTo>
                  <a:pt x="11486457" y="2862035"/>
                  <a:pt x="11506354" y="2911303"/>
                  <a:pt x="11497827" y="2934042"/>
                </a:cubicBezTo>
                <a:cubicBezTo>
                  <a:pt x="11493089" y="2946359"/>
                  <a:pt x="11470350" y="2941622"/>
                  <a:pt x="11444769" y="2929305"/>
                </a:cubicBezTo>
                <a:cubicBezTo>
                  <a:pt x="11420135" y="2916988"/>
                  <a:pt x="11393606" y="2896144"/>
                  <a:pt x="11382237" y="2877195"/>
                </a:cubicBezTo>
                <a:cubicBezTo>
                  <a:pt x="11375604" y="2865825"/>
                  <a:pt x="11372762" y="2849718"/>
                  <a:pt x="11376552" y="2844034"/>
                </a:cubicBezTo>
                <a:cubicBezTo>
                  <a:pt x="11382237" y="2833611"/>
                  <a:pt x="11390764" y="2817505"/>
                  <a:pt x="11404976" y="2823189"/>
                </a:cubicBezTo>
                <a:cubicBezTo>
                  <a:pt x="11455191" y="2841191"/>
                  <a:pt x="11457086" y="2818452"/>
                  <a:pt x="11436242" y="2771079"/>
                </a:cubicBezTo>
                <a:cubicBezTo>
                  <a:pt x="11422030" y="2738866"/>
                  <a:pt x="11425820" y="2725601"/>
                  <a:pt x="11458981" y="2738866"/>
                </a:cubicBezTo>
                <a:cubicBezTo>
                  <a:pt x="11480773" y="2748340"/>
                  <a:pt x="11487405" y="2736971"/>
                  <a:pt x="11486457" y="2719916"/>
                </a:cubicBezTo>
                <a:cubicBezTo>
                  <a:pt x="11484562" y="2693387"/>
                  <a:pt x="11428662" y="2650752"/>
                  <a:pt x="11450454" y="2630855"/>
                </a:cubicBezTo>
                <a:cubicBezTo>
                  <a:pt x="11465613" y="2617591"/>
                  <a:pt x="11477930" y="2600536"/>
                  <a:pt x="11491194" y="2586324"/>
                </a:cubicBezTo>
                <a:cubicBezTo>
                  <a:pt x="11494037" y="2583482"/>
                  <a:pt x="11495932" y="2580640"/>
                  <a:pt x="11498774" y="2577797"/>
                </a:cubicBezTo>
                <a:cubicBezTo>
                  <a:pt x="11468456" y="2519055"/>
                  <a:pt x="11475087" y="2511475"/>
                  <a:pt x="11532883" y="2543689"/>
                </a:cubicBezTo>
                <a:lnTo>
                  <a:pt x="11552779" y="2529477"/>
                </a:lnTo>
                <a:cubicBezTo>
                  <a:pt x="11594467" y="2559796"/>
                  <a:pt x="11632366" y="2576850"/>
                  <a:pt x="11657948" y="2564533"/>
                </a:cubicBezTo>
                <a:cubicBezTo>
                  <a:pt x="11641840" y="2545584"/>
                  <a:pt x="11634261" y="2528529"/>
                  <a:pt x="11638998" y="2517160"/>
                </a:cubicBezTo>
                <a:cubicBezTo>
                  <a:pt x="11643736" y="2504843"/>
                  <a:pt x="11656052" y="2499158"/>
                  <a:pt x="11659842" y="2485894"/>
                </a:cubicBezTo>
                <a:cubicBezTo>
                  <a:pt x="11661738" y="2479262"/>
                  <a:pt x="11653210" y="2462207"/>
                  <a:pt x="11644683" y="2450838"/>
                </a:cubicBezTo>
                <a:cubicBezTo>
                  <a:pt x="11627628" y="2429046"/>
                  <a:pt x="11605837" y="2417677"/>
                  <a:pt x="11591625" y="2421467"/>
                </a:cubicBezTo>
                <a:cubicBezTo>
                  <a:pt x="11579308" y="2425256"/>
                  <a:pt x="11573623" y="2438521"/>
                  <a:pt x="11561307" y="2442311"/>
                </a:cubicBezTo>
                <a:cubicBezTo>
                  <a:pt x="11555622" y="2444205"/>
                  <a:pt x="11541410" y="2435678"/>
                  <a:pt x="11530988" y="2431889"/>
                </a:cubicBezTo>
                <a:cubicBezTo>
                  <a:pt x="11518671" y="2395885"/>
                  <a:pt x="11466561" y="2349460"/>
                  <a:pt x="11472245" y="2320088"/>
                </a:cubicBezTo>
                <a:cubicBezTo>
                  <a:pt x="11475087" y="2303982"/>
                  <a:pt x="11493089" y="2293559"/>
                  <a:pt x="11512986" y="2297349"/>
                </a:cubicBezTo>
                <a:cubicBezTo>
                  <a:pt x="11566044" y="2305876"/>
                  <a:pt x="11579308" y="2284085"/>
                  <a:pt x="11569833" y="2232922"/>
                </a:cubicBezTo>
                <a:cubicBezTo>
                  <a:pt x="11556569" y="2166600"/>
                  <a:pt x="11564149" y="2113542"/>
                  <a:pt x="11606785" y="2086066"/>
                </a:cubicBezTo>
                <a:cubicBezTo>
                  <a:pt x="11637103" y="2066169"/>
                  <a:pt x="11641840" y="2016901"/>
                  <a:pt x="11682581" y="2013111"/>
                </a:cubicBezTo>
                <a:cubicBezTo>
                  <a:pt x="11695846" y="2012164"/>
                  <a:pt x="11708162" y="2010269"/>
                  <a:pt x="11719532" y="2007427"/>
                </a:cubicBezTo>
                <a:cubicBezTo>
                  <a:pt x="11730902" y="2004584"/>
                  <a:pt x="11740376" y="2001742"/>
                  <a:pt x="11748904" y="1996057"/>
                </a:cubicBezTo>
                <a:cubicBezTo>
                  <a:pt x="11765010" y="1985635"/>
                  <a:pt x="11773537" y="1969528"/>
                  <a:pt x="11768800" y="1940157"/>
                </a:cubicBezTo>
                <a:cubicBezTo>
                  <a:pt x="11765010" y="1914576"/>
                  <a:pt x="11771643" y="1895626"/>
                  <a:pt x="11773537" y="1873835"/>
                </a:cubicBezTo>
                <a:cubicBezTo>
                  <a:pt x="11775433" y="1852043"/>
                  <a:pt x="11772590" y="1827409"/>
                  <a:pt x="11750798" y="1792353"/>
                </a:cubicBezTo>
                <a:cubicBezTo>
                  <a:pt x="11742272" y="1780036"/>
                  <a:pt x="11748904" y="1758245"/>
                  <a:pt x="11760273" y="1760140"/>
                </a:cubicBezTo>
                <a:cubicBezTo>
                  <a:pt x="11797224" y="1765824"/>
                  <a:pt x="11803857" y="1753507"/>
                  <a:pt x="11783012" y="1717504"/>
                </a:cubicBezTo>
                <a:cubicBezTo>
                  <a:pt x="11760273" y="1677711"/>
                  <a:pt x="11760273" y="1656867"/>
                  <a:pt x="11799119" y="1652129"/>
                </a:cubicBezTo>
                <a:cubicBezTo>
                  <a:pt x="11855019" y="1646444"/>
                  <a:pt x="11886285" y="1616126"/>
                  <a:pt x="11867336" y="1552646"/>
                </a:cubicBezTo>
                <a:cubicBezTo>
                  <a:pt x="11861651" y="1534644"/>
                  <a:pt x="11863546" y="1522327"/>
                  <a:pt x="11872073" y="1514748"/>
                </a:cubicBezTo>
                <a:cubicBezTo>
                  <a:pt x="11879653" y="1507168"/>
                  <a:pt x="11893865" y="1504325"/>
                  <a:pt x="11912814" y="1507168"/>
                </a:cubicBezTo>
                <a:cubicBezTo>
                  <a:pt x="11938395" y="1510010"/>
                  <a:pt x="11925131" y="1492956"/>
                  <a:pt x="11924184" y="1479692"/>
                </a:cubicBezTo>
                <a:cubicBezTo>
                  <a:pt x="11922289" y="1461690"/>
                  <a:pt x="11927974" y="1448425"/>
                  <a:pt x="11931764" y="1432319"/>
                </a:cubicBezTo>
                <a:cubicBezTo>
                  <a:pt x="11878705" y="1381156"/>
                  <a:pt x="11871126" y="1330940"/>
                  <a:pt x="11809541" y="1279778"/>
                </a:cubicBezTo>
                <a:cubicBezTo>
                  <a:pt x="11801961" y="1273145"/>
                  <a:pt x="11804804" y="1251354"/>
                  <a:pt x="11813331" y="1246616"/>
                </a:cubicBezTo>
                <a:cubicBezTo>
                  <a:pt x="11826595" y="1239037"/>
                  <a:pt x="11852177" y="1241879"/>
                  <a:pt x="11867336" y="1235247"/>
                </a:cubicBezTo>
                <a:cubicBezTo>
                  <a:pt x="11893865" y="1223877"/>
                  <a:pt x="11926078" y="1211560"/>
                  <a:pt x="11906182" y="1171767"/>
                </a:cubicBezTo>
                <a:cubicBezTo>
                  <a:pt x="11880601" y="1120604"/>
                  <a:pt x="11895760" y="1103550"/>
                  <a:pt x="11946923" y="1102603"/>
                </a:cubicBezTo>
                <a:cubicBezTo>
                  <a:pt x="11972504" y="1102603"/>
                  <a:pt x="11938395" y="1079864"/>
                  <a:pt x="11920393" y="1067547"/>
                </a:cubicBezTo>
                <a:cubicBezTo>
                  <a:pt x="11893391" y="1049782"/>
                  <a:pt x="11866922" y="1030951"/>
                  <a:pt x="11846181" y="1029841"/>
                </a:cubicBezTo>
                <a:close/>
                <a:moveTo>
                  <a:pt x="0" y="0"/>
                </a:moveTo>
                <a:lnTo>
                  <a:pt x="16268700" y="0"/>
                </a:lnTo>
                <a:lnTo>
                  <a:pt x="16268700" y="2833062"/>
                </a:lnTo>
                <a:lnTo>
                  <a:pt x="16215228" y="2872457"/>
                </a:lnTo>
                <a:cubicBezTo>
                  <a:pt x="16203858" y="2880984"/>
                  <a:pt x="16197226" y="2896144"/>
                  <a:pt x="16196279" y="2910356"/>
                </a:cubicBezTo>
                <a:cubicBezTo>
                  <a:pt x="16194383" y="2934042"/>
                  <a:pt x="16207648" y="2952991"/>
                  <a:pt x="16235125" y="2963413"/>
                </a:cubicBezTo>
                <a:cubicBezTo>
                  <a:pt x="16245546" y="2960571"/>
                  <a:pt x="16262601" y="2960571"/>
                  <a:pt x="16267339" y="2952991"/>
                </a:cubicBezTo>
                <a:cubicBezTo>
                  <a:pt x="16275155" y="2941622"/>
                  <a:pt x="16257923" y="2922791"/>
                  <a:pt x="16265207" y="2910090"/>
                </a:cubicBezTo>
                <a:lnTo>
                  <a:pt x="16268700" y="2908038"/>
                </a:lnTo>
                <a:lnTo>
                  <a:pt x="16268700" y="16002000"/>
                </a:lnTo>
                <a:lnTo>
                  <a:pt x="0" y="16002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C13CC572-7DF8-4E65-85F9-48A8835BC726}"/>
              </a:ext>
            </a:extLst>
          </p:cNvPr>
          <p:cNvSpPr/>
          <p:nvPr/>
        </p:nvSpPr>
        <p:spPr>
          <a:xfrm rot="6154942">
            <a:off x="9378908" y="-3693445"/>
            <a:ext cx="4559536" cy="7826974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20" name="your logo">
            <a:extLst>
              <a:ext uri="{FF2B5EF4-FFF2-40B4-BE49-F238E27FC236}">
                <a16:creationId xmlns:a16="http://schemas.microsoft.com/office/drawing/2014/main" id="{50E113A8-D092-403C-A76A-332BE9BBA7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697748" y="528271"/>
            <a:ext cx="976266" cy="515252"/>
          </a:xfrm>
          <a:prstGeom prst="rect">
            <a:avLst/>
          </a:prstGeom>
        </p:spPr>
      </p:pic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71D58311-9738-401B-8D47-138FD319110A}"/>
              </a:ext>
            </a:extLst>
          </p:cNvPr>
          <p:cNvSpPr/>
          <p:nvPr/>
        </p:nvSpPr>
        <p:spPr>
          <a:xfrm rot="16200000">
            <a:off x="382024" y="4138097"/>
            <a:ext cx="7304576" cy="15248727"/>
          </a:xfrm>
          <a:custGeom>
            <a:avLst/>
            <a:gdLst>
              <a:gd name="connsiteX0" fmla="*/ 7084246 w 7304576"/>
              <a:gd name="connsiteY0" fmla="*/ 6345731 h 15248727"/>
              <a:gd name="connsiteX1" fmla="*/ 5819385 w 7304576"/>
              <a:gd name="connsiteY1" fmla="*/ 7610593 h 15248727"/>
              <a:gd name="connsiteX2" fmla="*/ 7303557 w 7304576"/>
              <a:gd name="connsiteY2" fmla="*/ 9094765 h 15248727"/>
              <a:gd name="connsiteX3" fmla="*/ 7087306 w 7304576"/>
              <a:gd name="connsiteY3" fmla="*/ 9311016 h 15248727"/>
              <a:gd name="connsiteX4" fmla="*/ 7085266 w 7304576"/>
              <a:gd name="connsiteY4" fmla="*/ 9308976 h 15248727"/>
              <a:gd name="connsiteX5" fmla="*/ 5820404 w 7304576"/>
              <a:gd name="connsiteY5" fmla="*/ 10573838 h 15248727"/>
              <a:gd name="connsiteX6" fmla="*/ 7304577 w 7304576"/>
              <a:gd name="connsiteY6" fmla="*/ 12058010 h 15248727"/>
              <a:gd name="connsiteX7" fmla="*/ 7286216 w 7304576"/>
              <a:gd name="connsiteY7" fmla="*/ 12076372 h 15248727"/>
              <a:gd name="connsiteX8" fmla="*/ 7289276 w 7304576"/>
              <a:gd name="connsiteY8" fmla="*/ 12079431 h 15248727"/>
              <a:gd name="connsiteX9" fmla="*/ 5820404 w 7304576"/>
              <a:gd name="connsiteY9" fmla="*/ 13548303 h 15248727"/>
              <a:gd name="connsiteX10" fmla="*/ 7304577 w 7304576"/>
              <a:gd name="connsiteY10" fmla="*/ 15032476 h 15248727"/>
              <a:gd name="connsiteX11" fmla="*/ 7088327 w 7304576"/>
              <a:gd name="connsiteY11" fmla="*/ 15248727 h 15248727"/>
              <a:gd name="connsiteX12" fmla="*/ 5385863 w 7304576"/>
              <a:gd name="connsiteY12" fmla="*/ 13547283 h 15248727"/>
              <a:gd name="connsiteX13" fmla="*/ 6872076 w 7304576"/>
              <a:gd name="connsiteY13" fmla="*/ 12061071 h 15248727"/>
              <a:gd name="connsiteX14" fmla="*/ 5385863 w 7304576"/>
              <a:gd name="connsiteY14" fmla="*/ 10574858 h 15248727"/>
              <a:gd name="connsiteX15" fmla="*/ 6866976 w 7304576"/>
              <a:gd name="connsiteY15" fmla="*/ 9093745 h 15248727"/>
              <a:gd name="connsiteX16" fmla="*/ 5385863 w 7304576"/>
              <a:gd name="connsiteY16" fmla="*/ 7611613 h 15248727"/>
              <a:gd name="connsiteX17" fmla="*/ 6866976 w 7304576"/>
              <a:gd name="connsiteY17" fmla="*/ 6130501 h 15248727"/>
              <a:gd name="connsiteX18" fmla="*/ 5385863 w 7304576"/>
              <a:gd name="connsiteY18" fmla="*/ 4648368 h 15248727"/>
              <a:gd name="connsiteX19" fmla="*/ 6866976 w 7304576"/>
              <a:gd name="connsiteY19" fmla="*/ 3167255 h 15248727"/>
              <a:gd name="connsiteX20" fmla="*/ 5385863 w 7304576"/>
              <a:gd name="connsiteY20" fmla="*/ 1685123 h 15248727"/>
              <a:gd name="connsiteX21" fmla="*/ 7070986 w 7304576"/>
              <a:gd name="connsiteY21" fmla="*/ 0 h 15248727"/>
              <a:gd name="connsiteX22" fmla="*/ 7287236 w 7304576"/>
              <a:gd name="connsiteY22" fmla="*/ 216251 h 15248727"/>
              <a:gd name="connsiteX23" fmla="*/ 5818365 w 7304576"/>
              <a:gd name="connsiteY23" fmla="*/ 1685123 h 15248727"/>
              <a:gd name="connsiteX24" fmla="*/ 7302537 w 7304576"/>
              <a:gd name="connsiteY24" fmla="*/ 3169295 h 15248727"/>
              <a:gd name="connsiteX25" fmla="*/ 7086287 w 7304576"/>
              <a:gd name="connsiteY25" fmla="*/ 3385546 h 15248727"/>
              <a:gd name="connsiteX26" fmla="*/ 7083227 w 7304576"/>
              <a:gd name="connsiteY26" fmla="*/ 3382486 h 15248727"/>
              <a:gd name="connsiteX27" fmla="*/ 5818365 w 7304576"/>
              <a:gd name="connsiteY27" fmla="*/ 4647348 h 15248727"/>
              <a:gd name="connsiteX28" fmla="*/ 7302537 w 7304576"/>
              <a:gd name="connsiteY28" fmla="*/ 6131520 h 15248727"/>
              <a:gd name="connsiteX29" fmla="*/ 7086287 w 7304576"/>
              <a:gd name="connsiteY29" fmla="*/ 6347771 h 15248727"/>
              <a:gd name="connsiteX30" fmla="*/ 7084246 w 7304576"/>
              <a:gd name="connsiteY30" fmla="*/ 6345731 h 15248727"/>
              <a:gd name="connsiteX31" fmla="*/ 5739821 w 7304576"/>
              <a:gd name="connsiteY31" fmla="*/ 6348791 h 15248727"/>
              <a:gd name="connsiteX32" fmla="*/ 5956071 w 7304576"/>
              <a:gd name="connsiteY32" fmla="*/ 6132541 h 15248727"/>
              <a:gd name="connsiteX33" fmla="*/ 4471899 w 7304576"/>
              <a:gd name="connsiteY33" fmla="*/ 4648368 h 15248727"/>
              <a:gd name="connsiteX34" fmla="*/ 5736761 w 7304576"/>
              <a:gd name="connsiteY34" fmla="*/ 3383506 h 15248727"/>
              <a:gd name="connsiteX35" fmla="*/ 5739821 w 7304576"/>
              <a:gd name="connsiteY35" fmla="*/ 3386566 h 15248727"/>
              <a:gd name="connsiteX36" fmla="*/ 5956071 w 7304576"/>
              <a:gd name="connsiteY36" fmla="*/ 3170315 h 15248727"/>
              <a:gd name="connsiteX37" fmla="*/ 4471899 w 7304576"/>
              <a:gd name="connsiteY37" fmla="*/ 1685123 h 15248727"/>
              <a:gd name="connsiteX38" fmla="*/ 5940771 w 7304576"/>
              <a:gd name="connsiteY38" fmla="*/ 216251 h 15248727"/>
              <a:gd name="connsiteX39" fmla="*/ 5724520 w 7304576"/>
              <a:gd name="connsiteY39" fmla="*/ 0 h 15248727"/>
              <a:gd name="connsiteX40" fmla="*/ 4039397 w 7304576"/>
              <a:gd name="connsiteY40" fmla="*/ 1685123 h 15248727"/>
              <a:gd name="connsiteX41" fmla="*/ 5520510 w 7304576"/>
              <a:gd name="connsiteY41" fmla="*/ 3166235 h 15248727"/>
              <a:gd name="connsiteX42" fmla="*/ 4039397 w 7304576"/>
              <a:gd name="connsiteY42" fmla="*/ 4648368 h 15248727"/>
              <a:gd name="connsiteX43" fmla="*/ 5520510 w 7304576"/>
              <a:gd name="connsiteY43" fmla="*/ 6129481 h 15248727"/>
              <a:gd name="connsiteX44" fmla="*/ 4039397 w 7304576"/>
              <a:gd name="connsiteY44" fmla="*/ 7611613 h 15248727"/>
              <a:gd name="connsiteX45" fmla="*/ 5520510 w 7304576"/>
              <a:gd name="connsiteY45" fmla="*/ 9092726 h 15248727"/>
              <a:gd name="connsiteX46" fmla="*/ 4039397 w 7304576"/>
              <a:gd name="connsiteY46" fmla="*/ 10574858 h 15248727"/>
              <a:gd name="connsiteX47" fmla="*/ 5525610 w 7304576"/>
              <a:gd name="connsiteY47" fmla="*/ 12061071 h 15248727"/>
              <a:gd name="connsiteX48" fmla="*/ 4039397 w 7304576"/>
              <a:gd name="connsiteY48" fmla="*/ 13547283 h 15248727"/>
              <a:gd name="connsiteX49" fmla="*/ 5739821 w 7304576"/>
              <a:gd name="connsiteY49" fmla="*/ 15247707 h 15248727"/>
              <a:gd name="connsiteX50" fmla="*/ 5956071 w 7304576"/>
              <a:gd name="connsiteY50" fmla="*/ 15031456 h 15248727"/>
              <a:gd name="connsiteX51" fmla="*/ 4471899 w 7304576"/>
              <a:gd name="connsiteY51" fmla="*/ 13547283 h 15248727"/>
              <a:gd name="connsiteX52" fmla="*/ 5940771 w 7304576"/>
              <a:gd name="connsiteY52" fmla="*/ 12078411 h 15248727"/>
              <a:gd name="connsiteX53" fmla="*/ 5937710 w 7304576"/>
              <a:gd name="connsiteY53" fmla="*/ 12075352 h 15248727"/>
              <a:gd name="connsiteX54" fmla="*/ 5956071 w 7304576"/>
              <a:gd name="connsiteY54" fmla="*/ 12056991 h 15248727"/>
              <a:gd name="connsiteX55" fmla="*/ 4471899 w 7304576"/>
              <a:gd name="connsiteY55" fmla="*/ 10572818 h 15248727"/>
              <a:gd name="connsiteX56" fmla="*/ 5736761 w 7304576"/>
              <a:gd name="connsiteY56" fmla="*/ 9307956 h 15248727"/>
              <a:gd name="connsiteX57" fmla="*/ 5738800 w 7304576"/>
              <a:gd name="connsiteY57" fmla="*/ 9309996 h 15248727"/>
              <a:gd name="connsiteX58" fmla="*/ 5955051 w 7304576"/>
              <a:gd name="connsiteY58" fmla="*/ 9093745 h 15248727"/>
              <a:gd name="connsiteX59" fmla="*/ 4471899 w 7304576"/>
              <a:gd name="connsiteY59" fmla="*/ 7611613 h 15248727"/>
              <a:gd name="connsiteX60" fmla="*/ 5736761 w 7304576"/>
              <a:gd name="connsiteY60" fmla="*/ 6346751 h 15248727"/>
              <a:gd name="connsiteX61" fmla="*/ 5739821 w 7304576"/>
              <a:gd name="connsiteY61" fmla="*/ 6348791 h 15248727"/>
              <a:gd name="connsiteX62" fmla="*/ 4393355 w 7304576"/>
              <a:gd name="connsiteY62" fmla="*/ 6348791 h 15248727"/>
              <a:gd name="connsiteX63" fmla="*/ 4609605 w 7304576"/>
              <a:gd name="connsiteY63" fmla="*/ 6132541 h 15248727"/>
              <a:gd name="connsiteX64" fmla="*/ 3125433 w 7304576"/>
              <a:gd name="connsiteY64" fmla="*/ 4648368 h 15248727"/>
              <a:gd name="connsiteX65" fmla="*/ 4390295 w 7304576"/>
              <a:gd name="connsiteY65" fmla="*/ 3383506 h 15248727"/>
              <a:gd name="connsiteX66" fmla="*/ 4393355 w 7304576"/>
              <a:gd name="connsiteY66" fmla="*/ 3386566 h 15248727"/>
              <a:gd name="connsiteX67" fmla="*/ 4609605 w 7304576"/>
              <a:gd name="connsiteY67" fmla="*/ 3170315 h 15248727"/>
              <a:gd name="connsiteX68" fmla="*/ 3125433 w 7304576"/>
              <a:gd name="connsiteY68" fmla="*/ 1685123 h 15248727"/>
              <a:gd name="connsiteX69" fmla="*/ 4594305 w 7304576"/>
              <a:gd name="connsiteY69" fmla="*/ 216251 h 15248727"/>
              <a:gd name="connsiteX70" fmla="*/ 4378054 w 7304576"/>
              <a:gd name="connsiteY70" fmla="*/ 0 h 15248727"/>
              <a:gd name="connsiteX71" fmla="*/ 2692932 w 7304576"/>
              <a:gd name="connsiteY71" fmla="*/ 1685123 h 15248727"/>
              <a:gd name="connsiteX72" fmla="*/ 4174044 w 7304576"/>
              <a:gd name="connsiteY72" fmla="*/ 3166235 h 15248727"/>
              <a:gd name="connsiteX73" fmla="*/ 2692932 w 7304576"/>
              <a:gd name="connsiteY73" fmla="*/ 4648368 h 15248727"/>
              <a:gd name="connsiteX74" fmla="*/ 4174044 w 7304576"/>
              <a:gd name="connsiteY74" fmla="*/ 6129481 h 15248727"/>
              <a:gd name="connsiteX75" fmla="*/ 2692932 w 7304576"/>
              <a:gd name="connsiteY75" fmla="*/ 7611613 h 15248727"/>
              <a:gd name="connsiteX76" fmla="*/ 4174044 w 7304576"/>
              <a:gd name="connsiteY76" fmla="*/ 9092726 h 15248727"/>
              <a:gd name="connsiteX77" fmla="*/ 2692932 w 7304576"/>
              <a:gd name="connsiteY77" fmla="*/ 10574858 h 15248727"/>
              <a:gd name="connsiteX78" fmla="*/ 4179144 w 7304576"/>
              <a:gd name="connsiteY78" fmla="*/ 12061071 h 15248727"/>
              <a:gd name="connsiteX79" fmla="*/ 2692932 w 7304576"/>
              <a:gd name="connsiteY79" fmla="*/ 13547283 h 15248727"/>
              <a:gd name="connsiteX80" fmla="*/ 4393355 w 7304576"/>
              <a:gd name="connsiteY80" fmla="*/ 15247707 h 15248727"/>
              <a:gd name="connsiteX81" fmla="*/ 4609605 w 7304576"/>
              <a:gd name="connsiteY81" fmla="*/ 15031456 h 15248727"/>
              <a:gd name="connsiteX82" fmla="*/ 3125433 w 7304576"/>
              <a:gd name="connsiteY82" fmla="*/ 13547283 h 15248727"/>
              <a:gd name="connsiteX83" fmla="*/ 4594305 w 7304576"/>
              <a:gd name="connsiteY83" fmla="*/ 12078411 h 15248727"/>
              <a:gd name="connsiteX84" fmla="*/ 4591245 w 7304576"/>
              <a:gd name="connsiteY84" fmla="*/ 12075352 h 15248727"/>
              <a:gd name="connsiteX85" fmla="*/ 4609605 w 7304576"/>
              <a:gd name="connsiteY85" fmla="*/ 12056991 h 15248727"/>
              <a:gd name="connsiteX86" fmla="*/ 3125433 w 7304576"/>
              <a:gd name="connsiteY86" fmla="*/ 10572818 h 15248727"/>
              <a:gd name="connsiteX87" fmla="*/ 4390295 w 7304576"/>
              <a:gd name="connsiteY87" fmla="*/ 9307956 h 15248727"/>
              <a:gd name="connsiteX88" fmla="*/ 4392335 w 7304576"/>
              <a:gd name="connsiteY88" fmla="*/ 9309996 h 15248727"/>
              <a:gd name="connsiteX89" fmla="*/ 4608585 w 7304576"/>
              <a:gd name="connsiteY89" fmla="*/ 9093745 h 15248727"/>
              <a:gd name="connsiteX90" fmla="*/ 3125433 w 7304576"/>
              <a:gd name="connsiteY90" fmla="*/ 7611613 h 15248727"/>
              <a:gd name="connsiteX91" fmla="*/ 4390295 w 7304576"/>
              <a:gd name="connsiteY91" fmla="*/ 6346751 h 15248727"/>
              <a:gd name="connsiteX92" fmla="*/ 4393355 w 7304576"/>
              <a:gd name="connsiteY92" fmla="*/ 6348791 h 15248727"/>
              <a:gd name="connsiteX93" fmla="*/ 3046889 w 7304576"/>
              <a:gd name="connsiteY93" fmla="*/ 6348791 h 15248727"/>
              <a:gd name="connsiteX94" fmla="*/ 3263139 w 7304576"/>
              <a:gd name="connsiteY94" fmla="*/ 6132541 h 15248727"/>
              <a:gd name="connsiteX95" fmla="*/ 1778967 w 7304576"/>
              <a:gd name="connsiteY95" fmla="*/ 4648368 h 15248727"/>
              <a:gd name="connsiteX96" fmla="*/ 3043829 w 7304576"/>
              <a:gd name="connsiteY96" fmla="*/ 3383506 h 15248727"/>
              <a:gd name="connsiteX97" fmla="*/ 3046889 w 7304576"/>
              <a:gd name="connsiteY97" fmla="*/ 3386566 h 15248727"/>
              <a:gd name="connsiteX98" fmla="*/ 3263139 w 7304576"/>
              <a:gd name="connsiteY98" fmla="*/ 3170315 h 15248727"/>
              <a:gd name="connsiteX99" fmla="*/ 1778967 w 7304576"/>
              <a:gd name="connsiteY99" fmla="*/ 1685123 h 15248727"/>
              <a:gd name="connsiteX100" fmla="*/ 3247839 w 7304576"/>
              <a:gd name="connsiteY100" fmla="*/ 216251 h 15248727"/>
              <a:gd name="connsiteX101" fmla="*/ 3031588 w 7304576"/>
              <a:gd name="connsiteY101" fmla="*/ 0 h 15248727"/>
              <a:gd name="connsiteX102" fmla="*/ 1346466 w 7304576"/>
              <a:gd name="connsiteY102" fmla="*/ 1685123 h 15248727"/>
              <a:gd name="connsiteX103" fmla="*/ 2827578 w 7304576"/>
              <a:gd name="connsiteY103" fmla="*/ 3166235 h 15248727"/>
              <a:gd name="connsiteX104" fmla="*/ 1346466 w 7304576"/>
              <a:gd name="connsiteY104" fmla="*/ 4648368 h 15248727"/>
              <a:gd name="connsiteX105" fmla="*/ 2827578 w 7304576"/>
              <a:gd name="connsiteY105" fmla="*/ 6129481 h 15248727"/>
              <a:gd name="connsiteX106" fmla="*/ 1346466 w 7304576"/>
              <a:gd name="connsiteY106" fmla="*/ 7611613 h 15248727"/>
              <a:gd name="connsiteX107" fmla="*/ 2827578 w 7304576"/>
              <a:gd name="connsiteY107" fmla="*/ 9092726 h 15248727"/>
              <a:gd name="connsiteX108" fmla="*/ 1346466 w 7304576"/>
              <a:gd name="connsiteY108" fmla="*/ 10574858 h 15248727"/>
              <a:gd name="connsiteX109" fmla="*/ 2832679 w 7304576"/>
              <a:gd name="connsiteY109" fmla="*/ 12061071 h 15248727"/>
              <a:gd name="connsiteX110" fmla="*/ 1346466 w 7304576"/>
              <a:gd name="connsiteY110" fmla="*/ 13547283 h 15248727"/>
              <a:gd name="connsiteX111" fmla="*/ 3046889 w 7304576"/>
              <a:gd name="connsiteY111" fmla="*/ 15247707 h 15248727"/>
              <a:gd name="connsiteX112" fmla="*/ 3263139 w 7304576"/>
              <a:gd name="connsiteY112" fmla="*/ 15031456 h 15248727"/>
              <a:gd name="connsiteX113" fmla="*/ 1778967 w 7304576"/>
              <a:gd name="connsiteY113" fmla="*/ 13547283 h 15248727"/>
              <a:gd name="connsiteX114" fmla="*/ 3247839 w 7304576"/>
              <a:gd name="connsiteY114" fmla="*/ 12078411 h 15248727"/>
              <a:gd name="connsiteX115" fmla="*/ 3244779 w 7304576"/>
              <a:gd name="connsiteY115" fmla="*/ 12075352 h 15248727"/>
              <a:gd name="connsiteX116" fmla="*/ 3263139 w 7304576"/>
              <a:gd name="connsiteY116" fmla="*/ 12056991 h 15248727"/>
              <a:gd name="connsiteX117" fmla="*/ 1778967 w 7304576"/>
              <a:gd name="connsiteY117" fmla="*/ 10572818 h 15248727"/>
              <a:gd name="connsiteX118" fmla="*/ 3043829 w 7304576"/>
              <a:gd name="connsiteY118" fmla="*/ 9307956 h 15248727"/>
              <a:gd name="connsiteX119" fmla="*/ 3045869 w 7304576"/>
              <a:gd name="connsiteY119" fmla="*/ 9309996 h 15248727"/>
              <a:gd name="connsiteX120" fmla="*/ 3262119 w 7304576"/>
              <a:gd name="connsiteY120" fmla="*/ 9093745 h 15248727"/>
              <a:gd name="connsiteX121" fmla="*/ 1778967 w 7304576"/>
              <a:gd name="connsiteY121" fmla="*/ 7611613 h 15248727"/>
              <a:gd name="connsiteX122" fmla="*/ 3043829 w 7304576"/>
              <a:gd name="connsiteY122" fmla="*/ 6346751 h 15248727"/>
              <a:gd name="connsiteX123" fmla="*/ 3046889 w 7304576"/>
              <a:gd name="connsiteY123" fmla="*/ 6348791 h 15248727"/>
              <a:gd name="connsiteX124" fmla="*/ 1700423 w 7304576"/>
              <a:gd name="connsiteY124" fmla="*/ 6348791 h 15248727"/>
              <a:gd name="connsiteX125" fmla="*/ 1916674 w 7304576"/>
              <a:gd name="connsiteY125" fmla="*/ 6132541 h 15248727"/>
              <a:gd name="connsiteX126" fmla="*/ 432501 w 7304576"/>
              <a:gd name="connsiteY126" fmla="*/ 4648368 h 15248727"/>
              <a:gd name="connsiteX127" fmla="*/ 1697363 w 7304576"/>
              <a:gd name="connsiteY127" fmla="*/ 3383506 h 15248727"/>
              <a:gd name="connsiteX128" fmla="*/ 1700423 w 7304576"/>
              <a:gd name="connsiteY128" fmla="*/ 3386566 h 15248727"/>
              <a:gd name="connsiteX129" fmla="*/ 1916674 w 7304576"/>
              <a:gd name="connsiteY129" fmla="*/ 3170315 h 15248727"/>
              <a:gd name="connsiteX130" fmla="*/ 432501 w 7304576"/>
              <a:gd name="connsiteY130" fmla="*/ 1685123 h 15248727"/>
              <a:gd name="connsiteX131" fmla="*/ 1901373 w 7304576"/>
              <a:gd name="connsiteY131" fmla="*/ 216251 h 15248727"/>
              <a:gd name="connsiteX132" fmla="*/ 1685122 w 7304576"/>
              <a:gd name="connsiteY132" fmla="*/ 0 h 15248727"/>
              <a:gd name="connsiteX133" fmla="*/ 0 w 7304576"/>
              <a:gd name="connsiteY133" fmla="*/ 1685123 h 15248727"/>
              <a:gd name="connsiteX134" fmla="*/ 1481112 w 7304576"/>
              <a:gd name="connsiteY134" fmla="*/ 3166235 h 15248727"/>
              <a:gd name="connsiteX135" fmla="*/ 0 w 7304576"/>
              <a:gd name="connsiteY135" fmla="*/ 4648368 h 15248727"/>
              <a:gd name="connsiteX136" fmla="*/ 1481112 w 7304576"/>
              <a:gd name="connsiteY136" fmla="*/ 6129481 h 15248727"/>
              <a:gd name="connsiteX137" fmla="*/ 0 w 7304576"/>
              <a:gd name="connsiteY137" fmla="*/ 7611613 h 15248727"/>
              <a:gd name="connsiteX138" fmla="*/ 1481112 w 7304576"/>
              <a:gd name="connsiteY138" fmla="*/ 9092726 h 15248727"/>
              <a:gd name="connsiteX139" fmla="*/ 0 w 7304576"/>
              <a:gd name="connsiteY139" fmla="*/ 10574858 h 15248727"/>
              <a:gd name="connsiteX140" fmla="*/ 1486213 w 7304576"/>
              <a:gd name="connsiteY140" fmla="*/ 12061071 h 15248727"/>
              <a:gd name="connsiteX141" fmla="*/ 0 w 7304576"/>
              <a:gd name="connsiteY141" fmla="*/ 13547283 h 15248727"/>
              <a:gd name="connsiteX142" fmla="*/ 1700423 w 7304576"/>
              <a:gd name="connsiteY142" fmla="*/ 15247707 h 15248727"/>
              <a:gd name="connsiteX143" fmla="*/ 1916674 w 7304576"/>
              <a:gd name="connsiteY143" fmla="*/ 15031456 h 15248727"/>
              <a:gd name="connsiteX144" fmla="*/ 432501 w 7304576"/>
              <a:gd name="connsiteY144" fmla="*/ 13547283 h 15248727"/>
              <a:gd name="connsiteX145" fmla="*/ 1901373 w 7304576"/>
              <a:gd name="connsiteY145" fmla="*/ 12078411 h 15248727"/>
              <a:gd name="connsiteX146" fmla="*/ 1898313 w 7304576"/>
              <a:gd name="connsiteY146" fmla="*/ 12075352 h 15248727"/>
              <a:gd name="connsiteX147" fmla="*/ 1916674 w 7304576"/>
              <a:gd name="connsiteY147" fmla="*/ 12056991 h 15248727"/>
              <a:gd name="connsiteX148" fmla="*/ 432501 w 7304576"/>
              <a:gd name="connsiteY148" fmla="*/ 10574858 h 15248727"/>
              <a:gd name="connsiteX149" fmla="*/ 1697363 w 7304576"/>
              <a:gd name="connsiteY149" fmla="*/ 9309996 h 15248727"/>
              <a:gd name="connsiteX150" fmla="*/ 1699403 w 7304576"/>
              <a:gd name="connsiteY150" fmla="*/ 9312036 h 15248727"/>
              <a:gd name="connsiteX151" fmla="*/ 1915654 w 7304576"/>
              <a:gd name="connsiteY151" fmla="*/ 9095786 h 15248727"/>
              <a:gd name="connsiteX152" fmla="*/ 432501 w 7304576"/>
              <a:gd name="connsiteY152" fmla="*/ 7611613 h 15248727"/>
              <a:gd name="connsiteX153" fmla="*/ 1697363 w 7304576"/>
              <a:gd name="connsiteY153" fmla="*/ 6346751 h 15248727"/>
              <a:gd name="connsiteX154" fmla="*/ 1700423 w 7304576"/>
              <a:gd name="connsiteY154" fmla="*/ 6348791 h 15248727"/>
              <a:gd name="connsiteX155" fmla="*/ 6855755 w 7304576"/>
              <a:gd name="connsiteY155" fmla="*/ 1413789 h 15248727"/>
              <a:gd name="connsiteX156" fmla="*/ 6600742 w 7304576"/>
              <a:gd name="connsiteY156" fmla="*/ 1668802 h 15248727"/>
              <a:gd name="connsiteX157" fmla="*/ 6855755 w 7304576"/>
              <a:gd name="connsiteY157" fmla="*/ 1923814 h 15248727"/>
              <a:gd name="connsiteX158" fmla="*/ 7110767 w 7304576"/>
              <a:gd name="connsiteY158" fmla="*/ 1668802 h 15248727"/>
              <a:gd name="connsiteX159" fmla="*/ 6855755 w 7304576"/>
              <a:gd name="connsiteY159" fmla="*/ 1413789 h 15248727"/>
              <a:gd name="connsiteX160" fmla="*/ 6855755 w 7304576"/>
              <a:gd name="connsiteY160" fmla="*/ 4371934 h 15248727"/>
              <a:gd name="connsiteX161" fmla="*/ 6600742 w 7304576"/>
              <a:gd name="connsiteY161" fmla="*/ 4626947 h 15248727"/>
              <a:gd name="connsiteX162" fmla="*/ 6855755 w 7304576"/>
              <a:gd name="connsiteY162" fmla="*/ 4881959 h 15248727"/>
              <a:gd name="connsiteX163" fmla="*/ 7110767 w 7304576"/>
              <a:gd name="connsiteY163" fmla="*/ 4626947 h 15248727"/>
              <a:gd name="connsiteX164" fmla="*/ 6855755 w 7304576"/>
              <a:gd name="connsiteY164" fmla="*/ 4371934 h 15248727"/>
              <a:gd name="connsiteX165" fmla="*/ 6855755 w 7304576"/>
              <a:gd name="connsiteY165" fmla="*/ 7340280 h 15248727"/>
              <a:gd name="connsiteX166" fmla="*/ 6600742 w 7304576"/>
              <a:gd name="connsiteY166" fmla="*/ 7595292 h 15248727"/>
              <a:gd name="connsiteX167" fmla="*/ 6855755 w 7304576"/>
              <a:gd name="connsiteY167" fmla="*/ 7850305 h 15248727"/>
              <a:gd name="connsiteX168" fmla="*/ 7110767 w 7304576"/>
              <a:gd name="connsiteY168" fmla="*/ 7595292 h 15248727"/>
              <a:gd name="connsiteX169" fmla="*/ 6855755 w 7304576"/>
              <a:gd name="connsiteY169" fmla="*/ 7340280 h 15248727"/>
              <a:gd name="connsiteX170" fmla="*/ 6855755 w 7304576"/>
              <a:gd name="connsiteY170" fmla="*/ 10288224 h 15248727"/>
              <a:gd name="connsiteX171" fmla="*/ 6600742 w 7304576"/>
              <a:gd name="connsiteY171" fmla="*/ 10543236 h 15248727"/>
              <a:gd name="connsiteX172" fmla="*/ 6855755 w 7304576"/>
              <a:gd name="connsiteY172" fmla="*/ 10798249 h 15248727"/>
              <a:gd name="connsiteX173" fmla="*/ 7110767 w 7304576"/>
              <a:gd name="connsiteY173" fmla="*/ 10543236 h 15248727"/>
              <a:gd name="connsiteX174" fmla="*/ 6855755 w 7304576"/>
              <a:gd name="connsiteY174" fmla="*/ 10288224 h 15248727"/>
              <a:gd name="connsiteX175" fmla="*/ 6855755 w 7304576"/>
              <a:gd name="connsiteY175" fmla="*/ 13236168 h 15248727"/>
              <a:gd name="connsiteX176" fmla="*/ 6600742 w 7304576"/>
              <a:gd name="connsiteY176" fmla="*/ 13491181 h 15248727"/>
              <a:gd name="connsiteX177" fmla="*/ 6855755 w 7304576"/>
              <a:gd name="connsiteY177" fmla="*/ 13746193 h 15248727"/>
              <a:gd name="connsiteX178" fmla="*/ 7110767 w 7304576"/>
              <a:gd name="connsiteY178" fmla="*/ 13491181 h 15248727"/>
              <a:gd name="connsiteX179" fmla="*/ 6855755 w 7304576"/>
              <a:gd name="connsiteY179" fmla="*/ 13236168 h 1524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7304576" h="15248727">
                <a:moveTo>
                  <a:pt x="7084246" y="6345731"/>
                </a:moveTo>
                <a:lnTo>
                  <a:pt x="5819385" y="7610593"/>
                </a:lnTo>
                <a:lnTo>
                  <a:pt x="7303557" y="9094765"/>
                </a:lnTo>
                <a:lnTo>
                  <a:pt x="7087306" y="9311016"/>
                </a:lnTo>
                <a:lnTo>
                  <a:pt x="7085266" y="9308976"/>
                </a:lnTo>
                <a:lnTo>
                  <a:pt x="5820404" y="10573838"/>
                </a:lnTo>
                <a:lnTo>
                  <a:pt x="7304577" y="12058010"/>
                </a:lnTo>
                <a:lnTo>
                  <a:pt x="7286216" y="12076372"/>
                </a:lnTo>
                <a:lnTo>
                  <a:pt x="7289276" y="12079431"/>
                </a:lnTo>
                <a:lnTo>
                  <a:pt x="5820404" y="13548303"/>
                </a:lnTo>
                <a:lnTo>
                  <a:pt x="7304577" y="15032476"/>
                </a:lnTo>
                <a:lnTo>
                  <a:pt x="7088327" y="15248727"/>
                </a:lnTo>
                <a:lnTo>
                  <a:pt x="5385863" y="13547283"/>
                </a:lnTo>
                <a:lnTo>
                  <a:pt x="6872076" y="12061071"/>
                </a:lnTo>
                <a:lnTo>
                  <a:pt x="5385863" y="10574858"/>
                </a:lnTo>
                <a:lnTo>
                  <a:pt x="6866976" y="9093745"/>
                </a:lnTo>
                <a:lnTo>
                  <a:pt x="5385863" y="7611613"/>
                </a:lnTo>
                <a:lnTo>
                  <a:pt x="6866976" y="6130501"/>
                </a:lnTo>
                <a:lnTo>
                  <a:pt x="5385863" y="4648368"/>
                </a:lnTo>
                <a:lnTo>
                  <a:pt x="6866976" y="3167255"/>
                </a:lnTo>
                <a:lnTo>
                  <a:pt x="5385863" y="1685123"/>
                </a:lnTo>
                <a:lnTo>
                  <a:pt x="7070986" y="0"/>
                </a:lnTo>
                <a:lnTo>
                  <a:pt x="7287236" y="216251"/>
                </a:lnTo>
                <a:lnTo>
                  <a:pt x="5818365" y="1685123"/>
                </a:lnTo>
                <a:lnTo>
                  <a:pt x="7302537" y="3169295"/>
                </a:lnTo>
                <a:lnTo>
                  <a:pt x="7086287" y="3385546"/>
                </a:lnTo>
                <a:lnTo>
                  <a:pt x="7083227" y="3382486"/>
                </a:lnTo>
                <a:lnTo>
                  <a:pt x="5818365" y="4647348"/>
                </a:lnTo>
                <a:lnTo>
                  <a:pt x="7302537" y="6131520"/>
                </a:lnTo>
                <a:lnTo>
                  <a:pt x="7086287" y="6347771"/>
                </a:lnTo>
                <a:lnTo>
                  <a:pt x="7084246" y="6345731"/>
                </a:lnTo>
                <a:close/>
                <a:moveTo>
                  <a:pt x="5739821" y="6348791"/>
                </a:moveTo>
                <a:lnTo>
                  <a:pt x="5956071" y="6132541"/>
                </a:lnTo>
                <a:lnTo>
                  <a:pt x="4471899" y="4648368"/>
                </a:lnTo>
                <a:lnTo>
                  <a:pt x="5736761" y="3383506"/>
                </a:lnTo>
                <a:lnTo>
                  <a:pt x="5739821" y="3386566"/>
                </a:lnTo>
                <a:lnTo>
                  <a:pt x="5956071" y="3170315"/>
                </a:lnTo>
                <a:lnTo>
                  <a:pt x="4471899" y="1685123"/>
                </a:lnTo>
                <a:lnTo>
                  <a:pt x="5940771" y="216251"/>
                </a:lnTo>
                <a:lnTo>
                  <a:pt x="5724520" y="0"/>
                </a:lnTo>
                <a:lnTo>
                  <a:pt x="4039397" y="1685123"/>
                </a:lnTo>
                <a:lnTo>
                  <a:pt x="5520510" y="3166235"/>
                </a:lnTo>
                <a:lnTo>
                  <a:pt x="4039397" y="4648368"/>
                </a:lnTo>
                <a:lnTo>
                  <a:pt x="5520510" y="6129481"/>
                </a:lnTo>
                <a:lnTo>
                  <a:pt x="4039397" y="7611613"/>
                </a:lnTo>
                <a:lnTo>
                  <a:pt x="5520510" y="9092726"/>
                </a:lnTo>
                <a:lnTo>
                  <a:pt x="4039397" y="10574858"/>
                </a:lnTo>
                <a:lnTo>
                  <a:pt x="5525610" y="12061071"/>
                </a:lnTo>
                <a:lnTo>
                  <a:pt x="4039397" y="13547283"/>
                </a:lnTo>
                <a:lnTo>
                  <a:pt x="5739821" y="15247707"/>
                </a:lnTo>
                <a:lnTo>
                  <a:pt x="5956071" y="15031456"/>
                </a:lnTo>
                <a:lnTo>
                  <a:pt x="4471899" y="13547283"/>
                </a:lnTo>
                <a:lnTo>
                  <a:pt x="5940771" y="12078411"/>
                </a:lnTo>
                <a:lnTo>
                  <a:pt x="5937710" y="12075352"/>
                </a:lnTo>
                <a:lnTo>
                  <a:pt x="5956071" y="12056991"/>
                </a:lnTo>
                <a:lnTo>
                  <a:pt x="4471899" y="10572818"/>
                </a:lnTo>
                <a:lnTo>
                  <a:pt x="5736761" y="9307956"/>
                </a:lnTo>
                <a:lnTo>
                  <a:pt x="5738800" y="9309996"/>
                </a:lnTo>
                <a:lnTo>
                  <a:pt x="5955051" y="9093745"/>
                </a:lnTo>
                <a:lnTo>
                  <a:pt x="4471899" y="7611613"/>
                </a:lnTo>
                <a:lnTo>
                  <a:pt x="5736761" y="6346751"/>
                </a:lnTo>
                <a:lnTo>
                  <a:pt x="5739821" y="6348791"/>
                </a:lnTo>
                <a:close/>
                <a:moveTo>
                  <a:pt x="4393355" y="6348791"/>
                </a:moveTo>
                <a:lnTo>
                  <a:pt x="4609605" y="6132541"/>
                </a:lnTo>
                <a:lnTo>
                  <a:pt x="3125433" y="4648368"/>
                </a:lnTo>
                <a:lnTo>
                  <a:pt x="4390295" y="3383506"/>
                </a:lnTo>
                <a:lnTo>
                  <a:pt x="4393355" y="3386566"/>
                </a:lnTo>
                <a:lnTo>
                  <a:pt x="4609605" y="3170315"/>
                </a:lnTo>
                <a:lnTo>
                  <a:pt x="3125433" y="1685123"/>
                </a:lnTo>
                <a:lnTo>
                  <a:pt x="4594305" y="216251"/>
                </a:lnTo>
                <a:lnTo>
                  <a:pt x="4378054" y="0"/>
                </a:lnTo>
                <a:lnTo>
                  <a:pt x="2692932" y="1685123"/>
                </a:lnTo>
                <a:lnTo>
                  <a:pt x="4174044" y="3166235"/>
                </a:lnTo>
                <a:lnTo>
                  <a:pt x="2692932" y="4648368"/>
                </a:lnTo>
                <a:lnTo>
                  <a:pt x="4174044" y="6129481"/>
                </a:lnTo>
                <a:lnTo>
                  <a:pt x="2692932" y="7611613"/>
                </a:lnTo>
                <a:lnTo>
                  <a:pt x="4174044" y="9092726"/>
                </a:lnTo>
                <a:lnTo>
                  <a:pt x="2692932" y="10574858"/>
                </a:lnTo>
                <a:lnTo>
                  <a:pt x="4179144" y="12061071"/>
                </a:lnTo>
                <a:lnTo>
                  <a:pt x="2692932" y="13547283"/>
                </a:lnTo>
                <a:lnTo>
                  <a:pt x="4393355" y="15247707"/>
                </a:lnTo>
                <a:lnTo>
                  <a:pt x="4609605" y="15031456"/>
                </a:lnTo>
                <a:lnTo>
                  <a:pt x="3125433" y="13547283"/>
                </a:lnTo>
                <a:lnTo>
                  <a:pt x="4594305" y="12078411"/>
                </a:lnTo>
                <a:lnTo>
                  <a:pt x="4591245" y="12075352"/>
                </a:lnTo>
                <a:lnTo>
                  <a:pt x="4609605" y="12056991"/>
                </a:lnTo>
                <a:lnTo>
                  <a:pt x="3125433" y="10572818"/>
                </a:lnTo>
                <a:lnTo>
                  <a:pt x="4390295" y="9307956"/>
                </a:lnTo>
                <a:lnTo>
                  <a:pt x="4392335" y="9309996"/>
                </a:lnTo>
                <a:lnTo>
                  <a:pt x="4608585" y="9093745"/>
                </a:lnTo>
                <a:lnTo>
                  <a:pt x="3125433" y="7611613"/>
                </a:lnTo>
                <a:lnTo>
                  <a:pt x="4390295" y="6346751"/>
                </a:lnTo>
                <a:lnTo>
                  <a:pt x="4393355" y="6348791"/>
                </a:lnTo>
                <a:close/>
                <a:moveTo>
                  <a:pt x="3046889" y="6348791"/>
                </a:moveTo>
                <a:lnTo>
                  <a:pt x="3263139" y="6132541"/>
                </a:lnTo>
                <a:lnTo>
                  <a:pt x="1778967" y="4648368"/>
                </a:lnTo>
                <a:lnTo>
                  <a:pt x="3043829" y="3383506"/>
                </a:lnTo>
                <a:lnTo>
                  <a:pt x="3046889" y="3386566"/>
                </a:lnTo>
                <a:lnTo>
                  <a:pt x="3263139" y="3170315"/>
                </a:lnTo>
                <a:lnTo>
                  <a:pt x="1778967" y="1685123"/>
                </a:lnTo>
                <a:lnTo>
                  <a:pt x="3247839" y="216251"/>
                </a:lnTo>
                <a:lnTo>
                  <a:pt x="3031588" y="0"/>
                </a:lnTo>
                <a:lnTo>
                  <a:pt x="1346466" y="1685123"/>
                </a:lnTo>
                <a:lnTo>
                  <a:pt x="2827578" y="3166235"/>
                </a:lnTo>
                <a:lnTo>
                  <a:pt x="1346466" y="4648368"/>
                </a:lnTo>
                <a:lnTo>
                  <a:pt x="2827578" y="6129481"/>
                </a:lnTo>
                <a:lnTo>
                  <a:pt x="1346466" y="7611613"/>
                </a:lnTo>
                <a:lnTo>
                  <a:pt x="2827578" y="9092726"/>
                </a:lnTo>
                <a:lnTo>
                  <a:pt x="1346466" y="10574858"/>
                </a:lnTo>
                <a:lnTo>
                  <a:pt x="2832679" y="12061071"/>
                </a:lnTo>
                <a:lnTo>
                  <a:pt x="1346466" y="13547283"/>
                </a:lnTo>
                <a:lnTo>
                  <a:pt x="3046889" y="15247707"/>
                </a:lnTo>
                <a:lnTo>
                  <a:pt x="3263139" y="15031456"/>
                </a:lnTo>
                <a:lnTo>
                  <a:pt x="1778967" y="13547283"/>
                </a:lnTo>
                <a:lnTo>
                  <a:pt x="3247839" y="12078411"/>
                </a:lnTo>
                <a:lnTo>
                  <a:pt x="3244779" y="12075352"/>
                </a:lnTo>
                <a:lnTo>
                  <a:pt x="3263139" y="12056991"/>
                </a:lnTo>
                <a:lnTo>
                  <a:pt x="1778967" y="10572818"/>
                </a:lnTo>
                <a:lnTo>
                  <a:pt x="3043829" y="9307956"/>
                </a:lnTo>
                <a:lnTo>
                  <a:pt x="3045869" y="9309996"/>
                </a:lnTo>
                <a:lnTo>
                  <a:pt x="3262119" y="9093745"/>
                </a:lnTo>
                <a:lnTo>
                  <a:pt x="1778967" y="7611613"/>
                </a:lnTo>
                <a:lnTo>
                  <a:pt x="3043829" y="6346751"/>
                </a:lnTo>
                <a:lnTo>
                  <a:pt x="3046889" y="6348791"/>
                </a:lnTo>
                <a:close/>
                <a:moveTo>
                  <a:pt x="1700423" y="6348791"/>
                </a:moveTo>
                <a:lnTo>
                  <a:pt x="1916674" y="6132541"/>
                </a:lnTo>
                <a:lnTo>
                  <a:pt x="432501" y="4648368"/>
                </a:lnTo>
                <a:lnTo>
                  <a:pt x="1697363" y="3383506"/>
                </a:lnTo>
                <a:lnTo>
                  <a:pt x="1700423" y="3386566"/>
                </a:lnTo>
                <a:lnTo>
                  <a:pt x="1916674" y="3170315"/>
                </a:lnTo>
                <a:lnTo>
                  <a:pt x="432501" y="1685123"/>
                </a:lnTo>
                <a:lnTo>
                  <a:pt x="1901373" y="216251"/>
                </a:lnTo>
                <a:lnTo>
                  <a:pt x="1685122" y="0"/>
                </a:lnTo>
                <a:lnTo>
                  <a:pt x="0" y="1685123"/>
                </a:lnTo>
                <a:lnTo>
                  <a:pt x="1481112" y="3166235"/>
                </a:lnTo>
                <a:lnTo>
                  <a:pt x="0" y="4648368"/>
                </a:lnTo>
                <a:lnTo>
                  <a:pt x="1481112" y="6129481"/>
                </a:lnTo>
                <a:lnTo>
                  <a:pt x="0" y="7611613"/>
                </a:lnTo>
                <a:lnTo>
                  <a:pt x="1481112" y="9092726"/>
                </a:lnTo>
                <a:lnTo>
                  <a:pt x="0" y="10574858"/>
                </a:lnTo>
                <a:lnTo>
                  <a:pt x="1486213" y="12061071"/>
                </a:lnTo>
                <a:lnTo>
                  <a:pt x="0" y="13547283"/>
                </a:lnTo>
                <a:lnTo>
                  <a:pt x="1700423" y="15247707"/>
                </a:lnTo>
                <a:lnTo>
                  <a:pt x="1916674" y="15031456"/>
                </a:lnTo>
                <a:lnTo>
                  <a:pt x="432501" y="13547283"/>
                </a:lnTo>
                <a:lnTo>
                  <a:pt x="1901373" y="12078411"/>
                </a:lnTo>
                <a:lnTo>
                  <a:pt x="1898313" y="12075352"/>
                </a:lnTo>
                <a:lnTo>
                  <a:pt x="1916674" y="12056991"/>
                </a:lnTo>
                <a:lnTo>
                  <a:pt x="432501" y="10574858"/>
                </a:lnTo>
                <a:lnTo>
                  <a:pt x="1697363" y="9309996"/>
                </a:lnTo>
                <a:lnTo>
                  <a:pt x="1699403" y="9312036"/>
                </a:lnTo>
                <a:lnTo>
                  <a:pt x="1915654" y="9095786"/>
                </a:lnTo>
                <a:lnTo>
                  <a:pt x="432501" y="7611613"/>
                </a:lnTo>
                <a:lnTo>
                  <a:pt x="1697363" y="6346751"/>
                </a:lnTo>
                <a:lnTo>
                  <a:pt x="1700423" y="6348791"/>
                </a:lnTo>
                <a:close/>
                <a:moveTo>
                  <a:pt x="6855755" y="1413789"/>
                </a:moveTo>
                <a:cubicBezTo>
                  <a:pt x="6714988" y="1413789"/>
                  <a:pt x="6600742" y="1528035"/>
                  <a:pt x="6600742" y="1668802"/>
                </a:cubicBezTo>
                <a:cubicBezTo>
                  <a:pt x="6600742" y="1809569"/>
                  <a:pt x="6714988" y="1923814"/>
                  <a:pt x="6855755" y="1923814"/>
                </a:cubicBezTo>
                <a:cubicBezTo>
                  <a:pt x="6996522" y="1923814"/>
                  <a:pt x="7110767" y="1809569"/>
                  <a:pt x="7110767" y="1668802"/>
                </a:cubicBezTo>
                <a:cubicBezTo>
                  <a:pt x="7110767" y="1528035"/>
                  <a:pt x="6996522" y="1413789"/>
                  <a:pt x="6855755" y="1413789"/>
                </a:cubicBezTo>
                <a:close/>
                <a:moveTo>
                  <a:pt x="6855755" y="4371934"/>
                </a:moveTo>
                <a:cubicBezTo>
                  <a:pt x="6714988" y="4371934"/>
                  <a:pt x="6600742" y="4486180"/>
                  <a:pt x="6600742" y="4626947"/>
                </a:cubicBezTo>
                <a:cubicBezTo>
                  <a:pt x="6600742" y="4767714"/>
                  <a:pt x="6714988" y="4881959"/>
                  <a:pt x="6855755" y="4881959"/>
                </a:cubicBezTo>
                <a:cubicBezTo>
                  <a:pt x="6996522" y="4881959"/>
                  <a:pt x="7110767" y="4767714"/>
                  <a:pt x="7110767" y="4626947"/>
                </a:cubicBezTo>
                <a:cubicBezTo>
                  <a:pt x="7110767" y="4486180"/>
                  <a:pt x="6996522" y="4371934"/>
                  <a:pt x="6855755" y="4371934"/>
                </a:cubicBezTo>
                <a:close/>
                <a:moveTo>
                  <a:pt x="6855755" y="7340280"/>
                </a:moveTo>
                <a:cubicBezTo>
                  <a:pt x="6714988" y="7340280"/>
                  <a:pt x="6600742" y="7454525"/>
                  <a:pt x="6600742" y="7595292"/>
                </a:cubicBezTo>
                <a:cubicBezTo>
                  <a:pt x="6600742" y="7736059"/>
                  <a:pt x="6714988" y="7850305"/>
                  <a:pt x="6855755" y="7850305"/>
                </a:cubicBezTo>
                <a:cubicBezTo>
                  <a:pt x="6996522" y="7850305"/>
                  <a:pt x="7110767" y="7736059"/>
                  <a:pt x="7110767" y="7595292"/>
                </a:cubicBezTo>
                <a:cubicBezTo>
                  <a:pt x="7110767" y="7454525"/>
                  <a:pt x="6996522" y="7340280"/>
                  <a:pt x="6855755" y="7340280"/>
                </a:cubicBezTo>
                <a:close/>
                <a:moveTo>
                  <a:pt x="6855755" y="10288224"/>
                </a:moveTo>
                <a:cubicBezTo>
                  <a:pt x="6714988" y="10288224"/>
                  <a:pt x="6600742" y="10402469"/>
                  <a:pt x="6600742" y="10543236"/>
                </a:cubicBezTo>
                <a:cubicBezTo>
                  <a:pt x="6600742" y="10684004"/>
                  <a:pt x="6714988" y="10798249"/>
                  <a:pt x="6855755" y="10798249"/>
                </a:cubicBezTo>
                <a:cubicBezTo>
                  <a:pt x="6996522" y="10798249"/>
                  <a:pt x="7110767" y="10684004"/>
                  <a:pt x="7110767" y="10543236"/>
                </a:cubicBezTo>
                <a:cubicBezTo>
                  <a:pt x="7110767" y="10402469"/>
                  <a:pt x="6996522" y="10288224"/>
                  <a:pt x="6855755" y="10288224"/>
                </a:cubicBezTo>
                <a:close/>
                <a:moveTo>
                  <a:pt x="6855755" y="13236168"/>
                </a:moveTo>
                <a:cubicBezTo>
                  <a:pt x="6714988" y="13236168"/>
                  <a:pt x="6600742" y="13350414"/>
                  <a:pt x="6600742" y="13491181"/>
                </a:cubicBezTo>
                <a:cubicBezTo>
                  <a:pt x="6600742" y="13631948"/>
                  <a:pt x="6714988" y="13746193"/>
                  <a:pt x="6855755" y="13746193"/>
                </a:cubicBezTo>
                <a:cubicBezTo>
                  <a:pt x="6996522" y="13746193"/>
                  <a:pt x="7110767" y="13631948"/>
                  <a:pt x="7110767" y="13491181"/>
                </a:cubicBezTo>
                <a:cubicBezTo>
                  <a:pt x="7110767" y="13350414"/>
                  <a:pt x="6996522" y="13236168"/>
                  <a:pt x="6855755" y="1323616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 w="101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06">
            <a:extLst>
              <a:ext uri="{FF2B5EF4-FFF2-40B4-BE49-F238E27FC236}">
                <a16:creationId xmlns:a16="http://schemas.microsoft.com/office/drawing/2014/main" id="{8BE9E018-4FFE-49D7-9FE9-E78749C158DC}"/>
              </a:ext>
            </a:extLst>
          </p:cNvPr>
          <p:cNvSpPr/>
          <p:nvPr/>
        </p:nvSpPr>
        <p:spPr>
          <a:xfrm>
            <a:off x="151550" y="7430176"/>
            <a:ext cx="2998208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600" dirty="0">
                <a:solidFill>
                  <a:schemeClr val="bg2">
                    <a:lumMod val="25000"/>
                    <a:alpha val="40000"/>
                  </a:schemeClr>
                </a:solidFill>
                <a:latin typeface="Modern Love" panose="04090805081005020601" pitchFamily="82" charset="0"/>
              </a:rPr>
              <a:t>06</a:t>
            </a:r>
          </a:p>
        </p:txBody>
      </p:sp>
      <p:sp>
        <p:nvSpPr>
          <p:cNvPr id="123" name="Elegant">
            <a:extLst>
              <a:ext uri="{FF2B5EF4-FFF2-40B4-BE49-F238E27FC236}">
                <a16:creationId xmlns:a16="http://schemas.microsoft.com/office/drawing/2014/main" id="{520FF8FF-C229-4913-8069-379B3BC9753A}"/>
              </a:ext>
            </a:extLst>
          </p:cNvPr>
          <p:cNvSpPr txBox="1"/>
          <p:nvPr/>
        </p:nvSpPr>
        <p:spPr>
          <a:xfrm>
            <a:off x="6355634" y="7284333"/>
            <a:ext cx="4558172" cy="890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Elegant</a:t>
            </a:r>
          </a:p>
        </p:txBody>
      </p:sp>
      <p:sp>
        <p:nvSpPr>
          <p:cNvPr id="124" name="Title">
            <a:extLst>
              <a:ext uri="{FF2B5EF4-FFF2-40B4-BE49-F238E27FC236}">
                <a16:creationId xmlns:a16="http://schemas.microsoft.com/office/drawing/2014/main" id="{C3D6F2D9-F5B4-4130-B920-29A7353438C6}"/>
              </a:ext>
            </a:extLst>
          </p:cNvPr>
          <p:cNvSpPr/>
          <p:nvPr/>
        </p:nvSpPr>
        <p:spPr>
          <a:xfrm>
            <a:off x="5814671" y="7681860"/>
            <a:ext cx="444281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6000" dirty="0">
                <a:solidFill>
                  <a:srgbClr val="0070C0"/>
                </a:solidFill>
                <a:latin typeface="Modern Love" panose="04090805081005020601" pitchFamily="82" charset="0"/>
              </a:rPr>
              <a:t>Title</a:t>
            </a:r>
          </a:p>
        </p:txBody>
      </p:sp>
      <p:sp>
        <p:nvSpPr>
          <p:cNvPr id="125" name="Lorem ipsum koncone sam memet saiki ndue kantor dewe sugih nemen saiki wonge lek ditakoki opo rahasiane yoo dikei wonge uapik enakan lek dijak ngobrol sambil ngopi">
            <a:extLst>
              <a:ext uri="{FF2B5EF4-FFF2-40B4-BE49-F238E27FC236}">
                <a16:creationId xmlns:a16="http://schemas.microsoft.com/office/drawing/2014/main" id="{C0AFEF1A-7E04-412A-9B4C-0EE528A15F31}"/>
              </a:ext>
            </a:extLst>
          </p:cNvPr>
          <p:cNvSpPr/>
          <p:nvPr/>
        </p:nvSpPr>
        <p:spPr>
          <a:xfrm>
            <a:off x="3472885" y="8642277"/>
            <a:ext cx="706168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Lorem ipsum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koncone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memet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ndue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kantor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dewe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sugih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nemen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ditakoki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opo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rahasiane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yoo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dikei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uapik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enakan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dijak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ngobrol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sambil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ngopi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46949579-8EBA-45F3-9A42-33B02537677D}"/>
              </a:ext>
            </a:extLst>
          </p:cNvPr>
          <p:cNvSpPr/>
          <p:nvPr/>
        </p:nvSpPr>
        <p:spPr>
          <a:xfrm>
            <a:off x="7996527" y="9813602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BOOK NOW">
            <a:extLst>
              <a:ext uri="{FF2B5EF4-FFF2-40B4-BE49-F238E27FC236}">
                <a16:creationId xmlns:a16="http://schemas.microsoft.com/office/drawing/2014/main" id="{86940B21-A396-401C-A46D-C52A07507903}"/>
              </a:ext>
            </a:extLst>
          </p:cNvPr>
          <p:cNvSpPr txBox="1"/>
          <p:nvPr/>
        </p:nvSpPr>
        <p:spPr>
          <a:xfrm>
            <a:off x="8425461" y="9912954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sp>
        <p:nvSpPr>
          <p:cNvPr id="128" name="www.yourdomain.com">
            <a:extLst>
              <a:ext uri="{FF2B5EF4-FFF2-40B4-BE49-F238E27FC236}">
                <a16:creationId xmlns:a16="http://schemas.microsoft.com/office/drawing/2014/main" id="{D5B75EB6-D1DF-41DA-9644-71195A552897}"/>
              </a:ext>
            </a:extLst>
          </p:cNvPr>
          <p:cNvSpPr/>
          <p:nvPr/>
        </p:nvSpPr>
        <p:spPr>
          <a:xfrm>
            <a:off x="761252" y="10087283"/>
            <a:ext cx="33854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  <p:grpSp>
        <p:nvGrpSpPr>
          <p:cNvPr id="129" name="Graphic 28">
            <a:extLst>
              <a:ext uri="{FF2B5EF4-FFF2-40B4-BE49-F238E27FC236}">
                <a16:creationId xmlns:a16="http://schemas.microsoft.com/office/drawing/2014/main" id="{D480BC30-8C62-4266-8414-A61C4CF8C00E}"/>
              </a:ext>
            </a:extLst>
          </p:cNvPr>
          <p:cNvGrpSpPr/>
          <p:nvPr/>
        </p:nvGrpSpPr>
        <p:grpSpPr>
          <a:xfrm>
            <a:off x="822278" y="9582348"/>
            <a:ext cx="497244" cy="497244"/>
            <a:chOff x="651541" y="12124338"/>
            <a:chExt cx="497244" cy="497244"/>
          </a:xfrm>
          <a:noFill/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8F79D58-FDE4-4A7D-A92D-B60FF9FD3BCC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E028BBB2-6196-4881-A1D4-2401C9E35844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32" name="Graphic 27">
            <a:extLst>
              <a:ext uri="{FF2B5EF4-FFF2-40B4-BE49-F238E27FC236}">
                <a16:creationId xmlns:a16="http://schemas.microsoft.com/office/drawing/2014/main" id="{A3090525-35F3-4CF8-A572-8067EA5540CF}"/>
              </a:ext>
            </a:extLst>
          </p:cNvPr>
          <p:cNvGrpSpPr/>
          <p:nvPr/>
        </p:nvGrpSpPr>
        <p:grpSpPr>
          <a:xfrm>
            <a:off x="2479030" y="9582348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6B9AEC4-7A15-4B3F-8996-53459A42EB73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967B306-7296-476A-88D8-8B099AC7EA0F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93959034-5984-405B-B2BE-E1EC843CB13C}"/>
              </a:ext>
            </a:extLst>
          </p:cNvPr>
          <p:cNvGrpSpPr/>
          <p:nvPr/>
        </p:nvGrpSpPr>
        <p:grpSpPr>
          <a:xfrm>
            <a:off x="1650654" y="9582348"/>
            <a:ext cx="497244" cy="497244"/>
            <a:chOff x="5237778" y="9157148"/>
            <a:chExt cx="497244" cy="497244"/>
          </a:xfrm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F1264AD-122E-4BF6-BB44-0D43D427EFB9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35">
              <a:extLst>
                <a:ext uri="{FF2B5EF4-FFF2-40B4-BE49-F238E27FC236}">
                  <a16:creationId xmlns:a16="http://schemas.microsoft.com/office/drawing/2014/main" id="{A61B38EC-0483-48BC-9BB0-0B4EC85F5E86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A2485F55-5D1E-48DE-B93D-260E6A4B6E66}"/>
              </a:ext>
            </a:extLst>
          </p:cNvPr>
          <p:cNvGrpSpPr/>
          <p:nvPr/>
        </p:nvGrpSpPr>
        <p:grpSpPr>
          <a:xfrm rot="528895">
            <a:off x="2982506" y="5319773"/>
            <a:ext cx="2174256" cy="2334635"/>
            <a:chOff x="1155842" y="7682028"/>
            <a:chExt cx="1939029" cy="2082056"/>
          </a:xfrm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7BCE24E-205A-4EEE-A4DD-3354C164CCF0}"/>
                </a:ext>
              </a:extLst>
            </p:cNvPr>
            <p:cNvSpPr/>
            <p:nvPr/>
          </p:nvSpPr>
          <p:spPr>
            <a:xfrm>
              <a:off x="1155842" y="7682028"/>
              <a:ext cx="1939029" cy="2082056"/>
            </a:xfrm>
            <a:custGeom>
              <a:avLst/>
              <a:gdLst>
                <a:gd name="connsiteX0" fmla="*/ 633806 w 1247216"/>
                <a:gd name="connsiteY0" fmla="*/ 1335404 h 1339214"/>
                <a:gd name="connsiteX1" fmla="*/ 642379 w 1247216"/>
                <a:gd name="connsiteY1" fmla="*/ 1339214 h 1339214"/>
                <a:gd name="connsiteX2" fmla="*/ 633806 w 1247216"/>
                <a:gd name="connsiteY2" fmla="*/ 1335404 h 1339214"/>
                <a:gd name="connsiteX3" fmla="*/ 574752 w 1247216"/>
                <a:gd name="connsiteY3" fmla="*/ 1304925 h 1339214"/>
                <a:gd name="connsiteX4" fmla="*/ 563322 w 1247216"/>
                <a:gd name="connsiteY4" fmla="*/ 1305878 h 1339214"/>
                <a:gd name="connsiteX5" fmla="*/ 556654 w 1247216"/>
                <a:gd name="connsiteY5" fmla="*/ 1305878 h 1339214"/>
                <a:gd name="connsiteX6" fmla="*/ 574752 w 1247216"/>
                <a:gd name="connsiteY6" fmla="*/ 1304925 h 1339214"/>
                <a:gd name="connsiteX7" fmla="*/ 609994 w 1247216"/>
                <a:gd name="connsiteY7" fmla="*/ 1303020 h 1339214"/>
                <a:gd name="connsiteX8" fmla="*/ 609042 w 1247216"/>
                <a:gd name="connsiteY8" fmla="*/ 1304925 h 1339214"/>
                <a:gd name="connsiteX9" fmla="*/ 583324 w 1247216"/>
                <a:gd name="connsiteY9" fmla="*/ 1304925 h 1339214"/>
                <a:gd name="connsiteX10" fmla="*/ 609994 w 1247216"/>
                <a:gd name="connsiteY10" fmla="*/ 1303020 h 1339214"/>
                <a:gd name="connsiteX11" fmla="*/ 507124 w 1247216"/>
                <a:gd name="connsiteY11" fmla="*/ 1301115 h 1339214"/>
                <a:gd name="connsiteX12" fmla="*/ 525222 w 1247216"/>
                <a:gd name="connsiteY12" fmla="*/ 1302067 h 1339214"/>
                <a:gd name="connsiteX13" fmla="*/ 507124 w 1247216"/>
                <a:gd name="connsiteY13" fmla="*/ 1301115 h 1339214"/>
                <a:gd name="connsiteX14" fmla="*/ 589992 w 1247216"/>
                <a:gd name="connsiteY14" fmla="*/ 1294447 h 1339214"/>
                <a:gd name="connsiteX15" fmla="*/ 592849 w 1247216"/>
                <a:gd name="connsiteY15" fmla="*/ 1298257 h 1339214"/>
                <a:gd name="connsiteX16" fmla="*/ 581419 w 1247216"/>
                <a:gd name="connsiteY16" fmla="*/ 1298257 h 1339214"/>
                <a:gd name="connsiteX17" fmla="*/ 587134 w 1247216"/>
                <a:gd name="connsiteY17" fmla="*/ 1299210 h 1339214"/>
                <a:gd name="connsiteX18" fmla="*/ 575704 w 1247216"/>
                <a:gd name="connsiteY18" fmla="*/ 1303020 h 1339214"/>
                <a:gd name="connsiteX19" fmla="*/ 577609 w 1247216"/>
                <a:gd name="connsiteY19" fmla="*/ 1301115 h 1339214"/>
                <a:gd name="connsiteX20" fmla="*/ 575704 w 1247216"/>
                <a:gd name="connsiteY20" fmla="*/ 1296352 h 1339214"/>
                <a:gd name="connsiteX21" fmla="*/ 589992 w 1247216"/>
                <a:gd name="connsiteY21" fmla="*/ 1294447 h 1339214"/>
                <a:gd name="connsiteX22" fmla="*/ 568084 w 1247216"/>
                <a:gd name="connsiteY22" fmla="*/ 1293495 h 1339214"/>
                <a:gd name="connsiteX23" fmla="*/ 570941 w 1247216"/>
                <a:gd name="connsiteY23" fmla="*/ 1298257 h 1339214"/>
                <a:gd name="connsiteX24" fmla="*/ 558559 w 1247216"/>
                <a:gd name="connsiteY24" fmla="*/ 1295400 h 1339214"/>
                <a:gd name="connsiteX25" fmla="*/ 556654 w 1247216"/>
                <a:gd name="connsiteY25" fmla="*/ 1298257 h 1339214"/>
                <a:gd name="connsiteX26" fmla="*/ 547129 w 1247216"/>
                <a:gd name="connsiteY26" fmla="*/ 1298257 h 1339214"/>
                <a:gd name="connsiteX27" fmla="*/ 549034 w 1247216"/>
                <a:gd name="connsiteY27" fmla="*/ 1294447 h 1339214"/>
                <a:gd name="connsiteX28" fmla="*/ 568084 w 1247216"/>
                <a:gd name="connsiteY28" fmla="*/ 1293495 h 1339214"/>
                <a:gd name="connsiteX29" fmla="*/ 568084 w 1247216"/>
                <a:gd name="connsiteY29" fmla="*/ 1292542 h 1339214"/>
                <a:gd name="connsiteX30" fmla="*/ 572847 w 1247216"/>
                <a:gd name="connsiteY30" fmla="*/ 1294447 h 1339214"/>
                <a:gd name="connsiteX31" fmla="*/ 568084 w 1247216"/>
                <a:gd name="connsiteY31" fmla="*/ 1292542 h 1339214"/>
                <a:gd name="connsiteX32" fmla="*/ 701434 w 1247216"/>
                <a:gd name="connsiteY32" fmla="*/ 1289684 h 1339214"/>
                <a:gd name="connsiteX33" fmla="*/ 707149 w 1247216"/>
                <a:gd name="connsiteY33" fmla="*/ 1295399 h 1339214"/>
                <a:gd name="connsiteX34" fmla="*/ 704291 w 1247216"/>
                <a:gd name="connsiteY34" fmla="*/ 1297304 h 1339214"/>
                <a:gd name="connsiteX35" fmla="*/ 678574 w 1247216"/>
                <a:gd name="connsiteY35" fmla="*/ 1301114 h 1339214"/>
                <a:gd name="connsiteX36" fmla="*/ 686194 w 1247216"/>
                <a:gd name="connsiteY36" fmla="*/ 1299209 h 1339214"/>
                <a:gd name="connsiteX37" fmla="*/ 696671 w 1247216"/>
                <a:gd name="connsiteY37" fmla="*/ 1292542 h 1339214"/>
                <a:gd name="connsiteX38" fmla="*/ 697624 w 1247216"/>
                <a:gd name="connsiteY38" fmla="*/ 1296352 h 1339214"/>
                <a:gd name="connsiteX39" fmla="*/ 704291 w 1247216"/>
                <a:gd name="connsiteY39" fmla="*/ 1295399 h 1339214"/>
                <a:gd name="connsiteX40" fmla="*/ 701434 w 1247216"/>
                <a:gd name="connsiteY40" fmla="*/ 1289684 h 1339214"/>
                <a:gd name="connsiteX41" fmla="*/ 489741 w 1247216"/>
                <a:gd name="connsiteY41" fmla="*/ 1288970 h 1339214"/>
                <a:gd name="connsiteX42" fmla="*/ 492837 w 1247216"/>
                <a:gd name="connsiteY42" fmla="*/ 1291590 h 1339214"/>
                <a:gd name="connsiteX43" fmla="*/ 485217 w 1247216"/>
                <a:gd name="connsiteY43" fmla="*/ 1290637 h 1339214"/>
                <a:gd name="connsiteX44" fmla="*/ 489741 w 1247216"/>
                <a:gd name="connsiteY44" fmla="*/ 1288970 h 1339214"/>
                <a:gd name="connsiteX45" fmla="*/ 734415 w 1247216"/>
                <a:gd name="connsiteY45" fmla="*/ 1280040 h 1339214"/>
                <a:gd name="connsiteX46" fmla="*/ 737629 w 1247216"/>
                <a:gd name="connsiteY46" fmla="*/ 1281112 h 1339214"/>
                <a:gd name="connsiteX47" fmla="*/ 732867 w 1247216"/>
                <a:gd name="connsiteY47" fmla="*/ 1287779 h 1339214"/>
                <a:gd name="connsiteX48" fmla="*/ 730009 w 1247216"/>
                <a:gd name="connsiteY48" fmla="*/ 1290637 h 1339214"/>
                <a:gd name="connsiteX49" fmla="*/ 729057 w 1247216"/>
                <a:gd name="connsiteY49" fmla="*/ 1281112 h 1339214"/>
                <a:gd name="connsiteX50" fmla="*/ 734415 w 1247216"/>
                <a:gd name="connsiteY50" fmla="*/ 1280040 h 1339214"/>
                <a:gd name="connsiteX51" fmla="*/ 780492 w 1247216"/>
                <a:gd name="connsiteY51" fmla="*/ 1275397 h 1339214"/>
                <a:gd name="connsiteX52" fmla="*/ 769062 w 1247216"/>
                <a:gd name="connsiteY52" fmla="*/ 1283017 h 1339214"/>
                <a:gd name="connsiteX53" fmla="*/ 757632 w 1247216"/>
                <a:gd name="connsiteY53" fmla="*/ 1283969 h 1339214"/>
                <a:gd name="connsiteX54" fmla="*/ 772872 w 1247216"/>
                <a:gd name="connsiteY54" fmla="*/ 1280159 h 1339214"/>
                <a:gd name="connsiteX55" fmla="*/ 766204 w 1247216"/>
                <a:gd name="connsiteY55" fmla="*/ 1279207 h 1339214"/>
                <a:gd name="connsiteX56" fmla="*/ 780492 w 1247216"/>
                <a:gd name="connsiteY56" fmla="*/ 1275397 h 1339214"/>
                <a:gd name="connsiteX57" fmla="*/ 755727 w 1247216"/>
                <a:gd name="connsiteY57" fmla="*/ 1274445 h 1339214"/>
                <a:gd name="connsiteX58" fmla="*/ 749059 w 1247216"/>
                <a:gd name="connsiteY58" fmla="*/ 1279208 h 1339214"/>
                <a:gd name="connsiteX59" fmla="*/ 755727 w 1247216"/>
                <a:gd name="connsiteY59" fmla="*/ 1274445 h 1339214"/>
                <a:gd name="connsiteX60" fmla="*/ 474382 w 1247216"/>
                <a:gd name="connsiteY60" fmla="*/ 1274445 h 1339214"/>
                <a:gd name="connsiteX61" fmla="*/ 479502 w 1247216"/>
                <a:gd name="connsiteY61" fmla="*/ 1276350 h 1339214"/>
                <a:gd name="connsiteX62" fmla="*/ 469977 w 1247216"/>
                <a:gd name="connsiteY62" fmla="*/ 1275397 h 1339214"/>
                <a:gd name="connsiteX63" fmla="*/ 474382 w 1247216"/>
                <a:gd name="connsiteY63" fmla="*/ 1274445 h 1339214"/>
                <a:gd name="connsiteX64" fmla="*/ 564274 w 1247216"/>
                <a:gd name="connsiteY64" fmla="*/ 1260157 h 1339214"/>
                <a:gd name="connsiteX65" fmla="*/ 571894 w 1247216"/>
                <a:gd name="connsiteY65" fmla="*/ 1260157 h 1339214"/>
                <a:gd name="connsiteX66" fmla="*/ 564274 w 1247216"/>
                <a:gd name="connsiteY66" fmla="*/ 1260157 h 1339214"/>
                <a:gd name="connsiteX67" fmla="*/ 386156 w 1247216"/>
                <a:gd name="connsiteY67" fmla="*/ 1259204 h 1339214"/>
                <a:gd name="connsiteX68" fmla="*/ 393776 w 1247216"/>
                <a:gd name="connsiteY68" fmla="*/ 1260157 h 1339214"/>
                <a:gd name="connsiteX69" fmla="*/ 409969 w 1247216"/>
                <a:gd name="connsiteY69" fmla="*/ 1265872 h 1339214"/>
                <a:gd name="connsiteX70" fmla="*/ 425209 w 1247216"/>
                <a:gd name="connsiteY70" fmla="*/ 1269682 h 1339214"/>
                <a:gd name="connsiteX71" fmla="*/ 453784 w 1247216"/>
                <a:gd name="connsiteY71" fmla="*/ 1277302 h 1339214"/>
                <a:gd name="connsiteX72" fmla="*/ 519506 w 1247216"/>
                <a:gd name="connsiteY72" fmla="*/ 1289684 h 1339214"/>
                <a:gd name="connsiteX73" fmla="*/ 524269 w 1247216"/>
                <a:gd name="connsiteY73" fmla="*/ 1287779 h 1339214"/>
                <a:gd name="connsiteX74" fmla="*/ 531889 w 1247216"/>
                <a:gd name="connsiteY74" fmla="*/ 1290637 h 1339214"/>
                <a:gd name="connsiteX75" fmla="*/ 536651 w 1247216"/>
                <a:gd name="connsiteY75" fmla="*/ 1287779 h 1339214"/>
                <a:gd name="connsiteX76" fmla="*/ 551891 w 1247216"/>
                <a:gd name="connsiteY76" fmla="*/ 1289684 h 1339214"/>
                <a:gd name="connsiteX77" fmla="*/ 531889 w 1247216"/>
                <a:gd name="connsiteY77" fmla="*/ 1293494 h 1339214"/>
                <a:gd name="connsiteX78" fmla="*/ 503314 w 1247216"/>
                <a:gd name="connsiteY78" fmla="*/ 1292542 h 1339214"/>
                <a:gd name="connsiteX79" fmla="*/ 501409 w 1247216"/>
                <a:gd name="connsiteY79" fmla="*/ 1294447 h 1339214"/>
                <a:gd name="connsiteX80" fmla="*/ 498551 w 1247216"/>
                <a:gd name="connsiteY80" fmla="*/ 1289684 h 1339214"/>
                <a:gd name="connsiteX81" fmla="*/ 488074 w 1247216"/>
                <a:gd name="connsiteY81" fmla="*/ 1286827 h 1339214"/>
                <a:gd name="connsiteX82" fmla="*/ 484264 w 1247216"/>
                <a:gd name="connsiteY82" fmla="*/ 1288732 h 1339214"/>
                <a:gd name="connsiteX83" fmla="*/ 471881 w 1247216"/>
                <a:gd name="connsiteY83" fmla="*/ 1285874 h 1339214"/>
                <a:gd name="connsiteX84" fmla="*/ 460451 w 1247216"/>
                <a:gd name="connsiteY84" fmla="*/ 1283017 h 1339214"/>
                <a:gd name="connsiteX85" fmla="*/ 438544 w 1247216"/>
                <a:gd name="connsiteY85" fmla="*/ 1278254 h 1339214"/>
                <a:gd name="connsiteX86" fmla="*/ 401396 w 1247216"/>
                <a:gd name="connsiteY86" fmla="*/ 1270634 h 1339214"/>
                <a:gd name="connsiteX87" fmla="*/ 399491 w 1247216"/>
                <a:gd name="connsiteY87" fmla="*/ 1264919 h 1339214"/>
                <a:gd name="connsiteX88" fmla="*/ 394729 w 1247216"/>
                <a:gd name="connsiteY88" fmla="*/ 1263967 h 1339214"/>
                <a:gd name="connsiteX89" fmla="*/ 398539 w 1247216"/>
                <a:gd name="connsiteY89" fmla="*/ 1268729 h 1339214"/>
                <a:gd name="connsiteX90" fmla="*/ 386156 w 1247216"/>
                <a:gd name="connsiteY90" fmla="*/ 1259204 h 1339214"/>
                <a:gd name="connsiteX91" fmla="*/ 316624 w 1247216"/>
                <a:gd name="connsiteY91" fmla="*/ 1254442 h 1339214"/>
                <a:gd name="connsiteX92" fmla="*/ 332817 w 1247216"/>
                <a:gd name="connsiteY92" fmla="*/ 1258252 h 1339214"/>
                <a:gd name="connsiteX93" fmla="*/ 336627 w 1247216"/>
                <a:gd name="connsiteY93" fmla="*/ 1262062 h 1339214"/>
                <a:gd name="connsiteX94" fmla="*/ 342342 w 1247216"/>
                <a:gd name="connsiteY94" fmla="*/ 1260157 h 1339214"/>
                <a:gd name="connsiteX95" fmla="*/ 350914 w 1247216"/>
                <a:gd name="connsiteY95" fmla="*/ 1269682 h 1339214"/>
                <a:gd name="connsiteX96" fmla="*/ 367107 w 1247216"/>
                <a:gd name="connsiteY96" fmla="*/ 1263967 h 1339214"/>
                <a:gd name="connsiteX97" fmla="*/ 392824 w 1247216"/>
                <a:gd name="connsiteY97" fmla="*/ 1271587 h 1339214"/>
                <a:gd name="connsiteX98" fmla="*/ 403302 w 1247216"/>
                <a:gd name="connsiteY98" fmla="*/ 1278255 h 1339214"/>
                <a:gd name="connsiteX99" fmla="*/ 410922 w 1247216"/>
                <a:gd name="connsiteY99" fmla="*/ 1285875 h 1339214"/>
                <a:gd name="connsiteX100" fmla="*/ 391872 w 1247216"/>
                <a:gd name="connsiteY100" fmla="*/ 1299209 h 1339214"/>
                <a:gd name="connsiteX101" fmla="*/ 340437 w 1247216"/>
                <a:gd name="connsiteY101" fmla="*/ 1275397 h 1339214"/>
                <a:gd name="connsiteX102" fmla="*/ 314719 w 1247216"/>
                <a:gd name="connsiteY102" fmla="*/ 1259205 h 1339214"/>
                <a:gd name="connsiteX103" fmla="*/ 316624 w 1247216"/>
                <a:gd name="connsiteY103" fmla="*/ 1254442 h 1339214"/>
                <a:gd name="connsiteX104" fmla="*/ 593325 w 1247216"/>
                <a:gd name="connsiteY104" fmla="*/ 1253251 h 1339214"/>
                <a:gd name="connsiteX105" fmla="*/ 587134 w 1247216"/>
                <a:gd name="connsiteY105" fmla="*/ 1255394 h 1339214"/>
                <a:gd name="connsiteX106" fmla="*/ 568084 w 1247216"/>
                <a:gd name="connsiteY106" fmla="*/ 1253489 h 1339214"/>
                <a:gd name="connsiteX107" fmla="*/ 565226 w 1247216"/>
                <a:gd name="connsiteY107" fmla="*/ 1257299 h 1339214"/>
                <a:gd name="connsiteX108" fmla="*/ 585229 w 1247216"/>
                <a:gd name="connsiteY108" fmla="*/ 1256347 h 1339214"/>
                <a:gd name="connsiteX109" fmla="*/ 608089 w 1247216"/>
                <a:gd name="connsiteY109" fmla="*/ 1255394 h 1339214"/>
                <a:gd name="connsiteX110" fmla="*/ 593325 w 1247216"/>
                <a:gd name="connsiteY110" fmla="*/ 1253251 h 1339214"/>
                <a:gd name="connsiteX111" fmla="*/ 685837 w 1247216"/>
                <a:gd name="connsiteY111" fmla="*/ 1250274 h 1339214"/>
                <a:gd name="connsiteX112" fmla="*/ 676669 w 1247216"/>
                <a:gd name="connsiteY112" fmla="*/ 1253489 h 1339214"/>
                <a:gd name="connsiteX113" fmla="*/ 684289 w 1247216"/>
                <a:gd name="connsiteY113" fmla="*/ 1253489 h 1339214"/>
                <a:gd name="connsiteX114" fmla="*/ 667144 w 1247216"/>
                <a:gd name="connsiteY114" fmla="*/ 1258252 h 1339214"/>
                <a:gd name="connsiteX115" fmla="*/ 665239 w 1247216"/>
                <a:gd name="connsiteY115" fmla="*/ 1255394 h 1339214"/>
                <a:gd name="connsiteX116" fmla="*/ 656666 w 1247216"/>
                <a:gd name="connsiteY116" fmla="*/ 1255394 h 1339214"/>
                <a:gd name="connsiteX117" fmla="*/ 657619 w 1247216"/>
                <a:gd name="connsiteY117" fmla="*/ 1259204 h 1339214"/>
                <a:gd name="connsiteX118" fmla="*/ 645236 w 1247216"/>
                <a:gd name="connsiteY118" fmla="*/ 1256347 h 1339214"/>
                <a:gd name="connsiteX119" fmla="*/ 583324 w 1247216"/>
                <a:gd name="connsiteY119" fmla="*/ 1262062 h 1339214"/>
                <a:gd name="connsiteX120" fmla="*/ 585229 w 1247216"/>
                <a:gd name="connsiteY120" fmla="*/ 1264919 h 1339214"/>
                <a:gd name="connsiteX121" fmla="*/ 572846 w 1247216"/>
                <a:gd name="connsiteY121" fmla="*/ 1265872 h 1339214"/>
                <a:gd name="connsiteX122" fmla="*/ 581419 w 1247216"/>
                <a:gd name="connsiteY122" fmla="*/ 1267777 h 1339214"/>
                <a:gd name="connsiteX123" fmla="*/ 584276 w 1247216"/>
                <a:gd name="connsiteY123" fmla="*/ 1265872 h 1339214"/>
                <a:gd name="connsiteX124" fmla="*/ 629996 w 1247216"/>
                <a:gd name="connsiteY124" fmla="*/ 1266824 h 1339214"/>
                <a:gd name="connsiteX125" fmla="*/ 651904 w 1247216"/>
                <a:gd name="connsiteY125" fmla="*/ 1264919 h 1339214"/>
                <a:gd name="connsiteX126" fmla="*/ 662381 w 1247216"/>
                <a:gd name="connsiteY126" fmla="*/ 1263014 h 1339214"/>
                <a:gd name="connsiteX127" fmla="*/ 664286 w 1247216"/>
                <a:gd name="connsiteY127" fmla="*/ 1262062 h 1339214"/>
                <a:gd name="connsiteX128" fmla="*/ 664286 w 1247216"/>
                <a:gd name="connsiteY128" fmla="*/ 1264919 h 1339214"/>
                <a:gd name="connsiteX129" fmla="*/ 710006 w 1247216"/>
                <a:gd name="connsiteY129" fmla="*/ 1259204 h 1339214"/>
                <a:gd name="connsiteX130" fmla="*/ 671906 w 1247216"/>
                <a:gd name="connsiteY130" fmla="*/ 1261109 h 1339214"/>
                <a:gd name="connsiteX131" fmla="*/ 698576 w 1247216"/>
                <a:gd name="connsiteY131" fmla="*/ 1256347 h 1339214"/>
                <a:gd name="connsiteX132" fmla="*/ 695719 w 1247216"/>
                <a:gd name="connsiteY132" fmla="*/ 1250632 h 1339214"/>
                <a:gd name="connsiteX133" fmla="*/ 685837 w 1247216"/>
                <a:gd name="connsiteY133" fmla="*/ 1250274 h 1339214"/>
                <a:gd name="connsiteX134" fmla="*/ 614756 w 1247216"/>
                <a:gd name="connsiteY134" fmla="*/ 1247774 h 1339214"/>
                <a:gd name="connsiteX135" fmla="*/ 572846 w 1247216"/>
                <a:gd name="connsiteY135" fmla="*/ 1250632 h 1339214"/>
                <a:gd name="connsiteX136" fmla="*/ 599516 w 1247216"/>
                <a:gd name="connsiteY136" fmla="*/ 1250632 h 1339214"/>
                <a:gd name="connsiteX137" fmla="*/ 620471 w 1247216"/>
                <a:gd name="connsiteY137" fmla="*/ 1248727 h 1339214"/>
                <a:gd name="connsiteX138" fmla="*/ 614756 w 1247216"/>
                <a:gd name="connsiteY138" fmla="*/ 1247774 h 1339214"/>
                <a:gd name="connsiteX139" fmla="*/ 508076 w 1247216"/>
                <a:gd name="connsiteY139" fmla="*/ 1246822 h 1339214"/>
                <a:gd name="connsiteX140" fmla="*/ 514744 w 1247216"/>
                <a:gd name="connsiteY140" fmla="*/ 1249679 h 1339214"/>
                <a:gd name="connsiteX141" fmla="*/ 513791 w 1247216"/>
                <a:gd name="connsiteY141" fmla="*/ 1246822 h 1339214"/>
                <a:gd name="connsiteX142" fmla="*/ 508076 w 1247216"/>
                <a:gd name="connsiteY142" fmla="*/ 1246822 h 1339214"/>
                <a:gd name="connsiteX143" fmla="*/ 679526 w 1247216"/>
                <a:gd name="connsiteY143" fmla="*/ 1245869 h 1339214"/>
                <a:gd name="connsiteX144" fmla="*/ 661429 w 1247216"/>
                <a:gd name="connsiteY144" fmla="*/ 1249679 h 1339214"/>
                <a:gd name="connsiteX145" fmla="*/ 674764 w 1247216"/>
                <a:gd name="connsiteY145" fmla="*/ 1250632 h 1339214"/>
                <a:gd name="connsiteX146" fmla="*/ 679526 w 1247216"/>
                <a:gd name="connsiteY146" fmla="*/ 1245869 h 1339214"/>
                <a:gd name="connsiteX147" fmla="*/ 625234 w 1247216"/>
                <a:gd name="connsiteY147" fmla="*/ 1245869 h 1339214"/>
                <a:gd name="connsiteX148" fmla="*/ 654761 w 1247216"/>
                <a:gd name="connsiteY148" fmla="*/ 1246822 h 1339214"/>
                <a:gd name="connsiteX149" fmla="*/ 625234 w 1247216"/>
                <a:gd name="connsiteY149" fmla="*/ 1245869 h 1339214"/>
                <a:gd name="connsiteX150" fmla="*/ 551891 w 1247216"/>
                <a:gd name="connsiteY150" fmla="*/ 1244917 h 1339214"/>
                <a:gd name="connsiteX151" fmla="*/ 529984 w 1247216"/>
                <a:gd name="connsiteY151" fmla="*/ 1245869 h 1339214"/>
                <a:gd name="connsiteX152" fmla="*/ 557606 w 1247216"/>
                <a:gd name="connsiteY152" fmla="*/ 1253489 h 1339214"/>
                <a:gd name="connsiteX153" fmla="*/ 554749 w 1247216"/>
                <a:gd name="connsiteY153" fmla="*/ 1256347 h 1339214"/>
                <a:gd name="connsiteX154" fmla="*/ 561416 w 1247216"/>
                <a:gd name="connsiteY154" fmla="*/ 1253489 h 1339214"/>
                <a:gd name="connsiteX155" fmla="*/ 549986 w 1247216"/>
                <a:gd name="connsiteY155" fmla="*/ 1247774 h 1339214"/>
                <a:gd name="connsiteX156" fmla="*/ 557606 w 1247216"/>
                <a:gd name="connsiteY156" fmla="*/ 1247774 h 1339214"/>
                <a:gd name="connsiteX157" fmla="*/ 551891 w 1247216"/>
                <a:gd name="connsiteY157" fmla="*/ 1244917 h 1339214"/>
                <a:gd name="connsiteX158" fmla="*/ 255664 w 1247216"/>
                <a:gd name="connsiteY158" fmla="*/ 1244917 h 1339214"/>
                <a:gd name="connsiteX159" fmla="*/ 268047 w 1247216"/>
                <a:gd name="connsiteY159" fmla="*/ 1249680 h 1339214"/>
                <a:gd name="connsiteX160" fmla="*/ 268047 w 1247216"/>
                <a:gd name="connsiteY160" fmla="*/ 1245870 h 1339214"/>
                <a:gd name="connsiteX161" fmla="*/ 278524 w 1247216"/>
                <a:gd name="connsiteY161" fmla="*/ 1251584 h 1339214"/>
                <a:gd name="connsiteX162" fmla="*/ 274714 w 1247216"/>
                <a:gd name="connsiteY162" fmla="*/ 1247775 h 1339214"/>
                <a:gd name="connsiteX163" fmla="*/ 283286 w 1247216"/>
                <a:gd name="connsiteY163" fmla="*/ 1248727 h 1339214"/>
                <a:gd name="connsiteX164" fmla="*/ 280429 w 1247216"/>
                <a:gd name="connsiteY164" fmla="*/ 1251584 h 1339214"/>
                <a:gd name="connsiteX165" fmla="*/ 286144 w 1247216"/>
                <a:gd name="connsiteY165" fmla="*/ 1257300 h 1339214"/>
                <a:gd name="connsiteX166" fmla="*/ 282334 w 1247216"/>
                <a:gd name="connsiteY166" fmla="*/ 1258252 h 1339214"/>
                <a:gd name="connsiteX167" fmla="*/ 263284 w 1247216"/>
                <a:gd name="connsiteY167" fmla="*/ 1251584 h 1339214"/>
                <a:gd name="connsiteX168" fmla="*/ 255664 w 1247216"/>
                <a:gd name="connsiteY168" fmla="*/ 1244917 h 1339214"/>
                <a:gd name="connsiteX169" fmla="*/ 659524 w 1247216"/>
                <a:gd name="connsiteY169" fmla="*/ 1243964 h 1339214"/>
                <a:gd name="connsiteX170" fmla="*/ 655714 w 1247216"/>
                <a:gd name="connsiteY170" fmla="*/ 1246822 h 1339214"/>
                <a:gd name="connsiteX171" fmla="*/ 661429 w 1247216"/>
                <a:gd name="connsiteY171" fmla="*/ 1246822 h 1339214"/>
                <a:gd name="connsiteX172" fmla="*/ 659524 w 1247216"/>
                <a:gd name="connsiteY172" fmla="*/ 1243964 h 1339214"/>
                <a:gd name="connsiteX173" fmla="*/ 741439 w 1247216"/>
                <a:gd name="connsiteY173" fmla="*/ 1242059 h 1339214"/>
                <a:gd name="connsiteX174" fmla="*/ 730961 w 1247216"/>
                <a:gd name="connsiteY174" fmla="*/ 1243012 h 1339214"/>
                <a:gd name="connsiteX175" fmla="*/ 732866 w 1247216"/>
                <a:gd name="connsiteY175" fmla="*/ 1245869 h 1339214"/>
                <a:gd name="connsiteX176" fmla="*/ 741439 w 1247216"/>
                <a:gd name="connsiteY176" fmla="*/ 1242059 h 1339214"/>
                <a:gd name="connsiteX177" fmla="*/ 706196 w 1247216"/>
                <a:gd name="connsiteY177" fmla="*/ 1240154 h 1339214"/>
                <a:gd name="connsiteX178" fmla="*/ 685241 w 1247216"/>
                <a:gd name="connsiteY178" fmla="*/ 1244917 h 1339214"/>
                <a:gd name="connsiteX179" fmla="*/ 706196 w 1247216"/>
                <a:gd name="connsiteY179" fmla="*/ 1245869 h 1339214"/>
                <a:gd name="connsiteX180" fmla="*/ 706196 w 1247216"/>
                <a:gd name="connsiteY180" fmla="*/ 1240154 h 1339214"/>
                <a:gd name="connsiteX181" fmla="*/ 687146 w 1247216"/>
                <a:gd name="connsiteY181" fmla="*/ 1225867 h 1339214"/>
                <a:gd name="connsiteX182" fmla="*/ 664286 w 1247216"/>
                <a:gd name="connsiteY182" fmla="*/ 1230629 h 1339214"/>
                <a:gd name="connsiteX183" fmla="*/ 652856 w 1247216"/>
                <a:gd name="connsiteY183" fmla="*/ 1238249 h 1339214"/>
                <a:gd name="connsiteX184" fmla="*/ 669049 w 1247216"/>
                <a:gd name="connsiteY184" fmla="*/ 1234439 h 1339214"/>
                <a:gd name="connsiteX185" fmla="*/ 688099 w 1247216"/>
                <a:gd name="connsiteY185" fmla="*/ 1230629 h 1339214"/>
                <a:gd name="connsiteX186" fmla="*/ 687146 w 1247216"/>
                <a:gd name="connsiteY186" fmla="*/ 1232534 h 1339214"/>
                <a:gd name="connsiteX187" fmla="*/ 687146 w 1247216"/>
                <a:gd name="connsiteY187" fmla="*/ 1225867 h 1339214"/>
                <a:gd name="connsiteX188" fmla="*/ 376632 w 1247216"/>
                <a:gd name="connsiteY188" fmla="*/ 1218247 h 1339214"/>
                <a:gd name="connsiteX189" fmla="*/ 398540 w 1247216"/>
                <a:gd name="connsiteY189" fmla="*/ 1223962 h 1339214"/>
                <a:gd name="connsiteX190" fmla="*/ 393777 w 1247216"/>
                <a:gd name="connsiteY190" fmla="*/ 1223962 h 1339214"/>
                <a:gd name="connsiteX191" fmla="*/ 394729 w 1247216"/>
                <a:gd name="connsiteY191" fmla="*/ 1226820 h 1339214"/>
                <a:gd name="connsiteX192" fmla="*/ 372822 w 1247216"/>
                <a:gd name="connsiteY192" fmla="*/ 1220152 h 1339214"/>
                <a:gd name="connsiteX193" fmla="*/ 376632 w 1247216"/>
                <a:gd name="connsiteY193" fmla="*/ 1218247 h 1339214"/>
                <a:gd name="connsiteX194" fmla="*/ 400325 w 1247216"/>
                <a:gd name="connsiteY194" fmla="*/ 1217532 h 1339214"/>
                <a:gd name="connsiteX195" fmla="*/ 396634 w 1247216"/>
                <a:gd name="connsiteY195" fmla="*/ 1218247 h 1339214"/>
                <a:gd name="connsiteX196" fmla="*/ 406159 w 1247216"/>
                <a:gd name="connsiteY196" fmla="*/ 1221104 h 1339214"/>
                <a:gd name="connsiteX197" fmla="*/ 400325 w 1247216"/>
                <a:gd name="connsiteY197" fmla="*/ 1217532 h 1339214"/>
                <a:gd name="connsiteX198" fmla="*/ 907174 w 1247216"/>
                <a:gd name="connsiteY198" fmla="*/ 1215389 h 1339214"/>
                <a:gd name="connsiteX199" fmla="*/ 895744 w 1247216"/>
                <a:gd name="connsiteY199" fmla="*/ 1223962 h 1339214"/>
                <a:gd name="connsiteX200" fmla="*/ 891934 w 1247216"/>
                <a:gd name="connsiteY200" fmla="*/ 1223962 h 1339214"/>
                <a:gd name="connsiteX201" fmla="*/ 907174 w 1247216"/>
                <a:gd name="connsiteY201" fmla="*/ 1215389 h 1339214"/>
                <a:gd name="connsiteX202" fmla="*/ 327101 w 1247216"/>
                <a:gd name="connsiteY202" fmla="*/ 1215389 h 1339214"/>
                <a:gd name="connsiteX203" fmla="*/ 329959 w 1247216"/>
                <a:gd name="connsiteY203" fmla="*/ 1218247 h 1339214"/>
                <a:gd name="connsiteX204" fmla="*/ 343294 w 1247216"/>
                <a:gd name="connsiteY204" fmla="*/ 1225866 h 1339214"/>
                <a:gd name="connsiteX205" fmla="*/ 341389 w 1247216"/>
                <a:gd name="connsiteY205" fmla="*/ 1225866 h 1339214"/>
                <a:gd name="connsiteX206" fmla="*/ 340436 w 1247216"/>
                <a:gd name="connsiteY206" fmla="*/ 1227771 h 1339214"/>
                <a:gd name="connsiteX207" fmla="*/ 327101 w 1247216"/>
                <a:gd name="connsiteY207" fmla="*/ 1215389 h 1339214"/>
                <a:gd name="connsiteX208" fmla="*/ 750964 w 1247216"/>
                <a:gd name="connsiteY208" fmla="*/ 1214437 h 1339214"/>
                <a:gd name="connsiteX209" fmla="*/ 743344 w 1247216"/>
                <a:gd name="connsiteY209" fmla="*/ 1217294 h 1339214"/>
                <a:gd name="connsiteX210" fmla="*/ 750964 w 1247216"/>
                <a:gd name="connsiteY210" fmla="*/ 1214437 h 1339214"/>
                <a:gd name="connsiteX211" fmla="*/ 782396 w 1247216"/>
                <a:gd name="connsiteY211" fmla="*/ 1212532 h 1339214"/>
                <a:gd name="connsiteX212" fmla="*/ 771919 w 1247216"/>
                <a:gd name="connsiteY212" fmla="*/ 1217294 h 1339214"/>
                <a:gd name="connsiteX213" fmla="*/ 782396 w 1247216"/>
                <a:gd name="connsiteY213" fmla="*/ 1212532 h 1339214"/>
                <a:gd name="connsiteX214" fmla="*/ 359486 w 1247216"/>
                <a:gd name="connsiteY214" fmla="*/ 1212532 h 1339214"/>
                <a:gd name="connsiteX215" fmla="*/ 364249 w 1247216"/>
                <a:gd name="connsiteY215" fmla="*/ 1212532 h 1339214"/>
                <a:gd name="connsiteX216" fmla="*/ 374726 w 1247216"/>
                <a:gd name="connsiteY216" fmla="*/ 1217295 h 1339214"/>
                <a:gd name="connsiteX217" fmla="*/ 361391 w 1247216"/>
                <a:gd name="connsiteY217" fmla="*/ 1215390 h 1339214"/>
                <a:gd name="connsiteX218" fmla="*/ 359486 w 1247216"/>
                <a:gd name="connsiteY218" fmla="*/ 1212532 h 1339214"/>
                <a:gd name="connsiteX219" fmla="*/ 806804 w 1247216"/>
                <a:gd name="connsiteY219" fmla="*/ 1209317 h 1339214"/>
                <a:gd name="connsiteX220" fmla="*/ 799541 w 1247216"/>
                <a:gd name="connsiteY220" fmla="*/ 1211579 h 1339214"/>
                <a:gd name="connsiteX221" fmla="*/ 796684 w 1247216"/>
                <a:gd name="connsiteY221" fmla="*/ 1216342 h 1339214"/>
                <a:gd name="connsiteX222" fmla="*/ 796684 w 1247216"/>
                <a:gd name="connsiteY222" fmla="*/ 1212532 h 1339214"/>
                <a:gd name="connsiteX223" fmla="*/ 780491 w 1247216"/>
                <a:gd name="connsiteY223" fmla="*/ 1219199 h 1339214"/>
                <a:gd name="connsiteX224" fmla="*/ 788111 w 1247216"/>
                <a:gd name="connsiteY224" fmla="*/ 1219199 h 1339214"/>
                <a:gd name="connsiteX225" fmla="*/ 768109 w 1247216"/>
                <a:gd name="connsiteY225" fmla="*/ 1223962 h 1339214"/>
                <a:gd name="connsiteX226" fmla="*/ 769061 w 1247216"/>
                <a:gd name="connsiteY226" fmla="*/ 1226819 h 1339214"/>
                <a:gd name="connsiteX227" fmla="*/ 758584 w 1247216"/>
                <a:gd name="connsiteY227" fmla="*/ 1226819 h 1339214"/>
                <a:gd name="connsiteX228" fmla="*/ 729056 w 1247216"/>
                <a:gd name="connsiteY228" fmla="*/ 1236344 h 1339214"/>
                <a:gd name="connsiteX229" fmla="*/ 727151 w 1247216"/>
                <a:gd name="connsiteY229" fmla="*/ 1233487 h 1339214"/>
                <a:gd name="connsiteX230" fmla="*/ 720484 w 1247216"/>
                <a:gd name="connsiteY230" fmla="*/ 1237297 h 1339214"/>
                <a:gd name="connsiteX231" fmla="*/ 728104 w 1247216"/>
                <a:gd name="connsiteY231" fmla="*/ 1237297 h 1339214"/>
                <a:gd name="connsiteX232" fmla="*/ 710959 w 1247216"/>
                <a:gd name="connsiteY232" fmla="*/ 1242059 h 1339214"/>
                <a:gd name="connsiteX233" fmla="*/ 716674 w 1247216"/>
                <a:gd name="connsiteY233" fmla="*/ 1247774 h 1339214"/>
                <a:gd name="connsiteX234" fmla="*/ 718579 w 1247216"/>
                <a:gd name="connsiteY234" fmla="*/ 1242059 h 1339214"/>
                <a:gd name="connsiteX235" fmla="*/ 727151 w 1247216"/>
                <a:gd name="connsiteY235" fmla="*/ 1241107 h 1339214"/>
                <a:gd name="connsiteX236" fmla="*/ 721436 w 1247216"/>
                <a:gd name="connsiteY236" fmla="*/ 1241107 h 1339214"/>
                <a:gd name="connsiteX237" fmla="*/ 771919 w 1247216"/>
                <a:gd name="connsiteY237" fmla="*/ 1230629 h 1339214"/>
                <a:gd name="connsiteX238" fmla="*/ 811924 w 1247216"/>
                <a:gd name="connsiteY238" fmla="*/ 1210627 h 1339214"/>
                <a:gd name="connsiteX239" fmla="*/ 806804 w 1247216"/>
                <a:gd name="connsiteY239" fmla="*/ 1209317 h 1339214"/>
                <a:gd name="connsiteX240" fmla="*/ 354724 w 1247216"/>
                <a:gd name="connsiteY240" fmla="*/ 1206817 h 1339214"/>
                <a:gd name="connsiteX241" fmla="*/ 359486 w 1247216"/>
                <a:gd name="connsiteY241" fmla="*/ 1209675 h 1339214"/>
                <a:gd name="connsiteX242" fmla="*/ 357581 w 1247216"/>
                <a:gd name="connsiteY242" fmla="*/ 1211580 h 1339214"/>
                <a:gd name="connsiteX243" fmla="*/ 354724 w 1247216"/>
                <a:gd name="connsiteY243" fmla="*/ 1206817 h 1339214"/>
                <a:gd name="connsiteX244" fmla="*/ 653809 w 1247216"/>
                <a:gd name="connsiteY244" fmla="*/ 1205864 h 1339214"/>
                <a:gd name="connsiteX245" fmla="*/ 636664 w 1247216"/>
                <a:gd name="connsiteY245" fmla="*/ 1208722 h 1339214"/>
                <a:gd name="connsiteX246" fmla="*/ 639521 w 1247216"/>
                <a:gd name="connsiteY246" fmla="*/ 1212532 h 1339214"/>
                <a:gd name="connsiteX247" fmla="*/ 633806 w 1247216"/>
                <a:gd name="connsiteY247" fmla="*/ 1211579 h 1339214"/>
                <a:gd name="connsiteX248" fmla="*/ 633806 w 1247216"/>
                <a:gd name="connsiteY248" fmla="*/ 1206817 h 1339214"/>
                <a:gd name="connsiteX249" fmla="*/ 609994 w 1247216"/>
                <a:gd name="connsiteY249" fmla="*/ 1213484 h 1339214"/>
                <a:gd name="connsiteX250" fmla="*/ 622376 w 1247216"/>
                <a:gd name="connsiteY250" fmla="*/ 1213484 h 1339214"/>
                <a:gd name="connsiteX251" fmla="*/ 619026 w 1247216"/>
                <a:gd name="connsiteY251" fmla="*/ 1215159 h 1339214"/>
                <a:gd name="connsiteX252" fmla="*/ 611899 w 1247216"/>
                <a:gd name="connsiteY252" fmla="*/ 1215389 h 1339214"/>
                <a:gd name="connsiteX253" fmla="*/ 621424 w 1247216"/>
                <a:gd name="connsiteY253" fmla="*/ 1216342 h 1339214"/>
                <a:gd name="connsiteX254" fmla="*/ 618566 w 1247216"/>
                <a:gd name="connsiteY254" fmla="*/ 1215389 h 1339214"/>
                <a:gd name="connsiteX255" fmla="*/ 619026 w 1247216"/>
                <a:gd name="connsiteY255" fmla="*/ 1215159 h 1339214"/>
                <a:gd name="connsiteX256" fmla="*/ 641426 w 1247216"/>
                <a:gd name="connsiteY256" fmla="*/ 1214437 h 1339214"/>
                <a:gd name="connsiteX257" fmla="*/ 655714 w 1247216"/>
                <a:gd name="connsiteY257" fmla="*/ 1212532 h 1339214"/>
                <a:gd name="connsiteX258" fmla="*/ 669049 w 1247216"/>
                <a:gd name="connsiteY258" fmla="*/ 1210627 h 1339214"/>
                <a:gd name="connsiteX259" fmla="*/ 650951 w 1247216"/>
                <a:gd name="connsiteY259" fmla="*/ 1210627 h 1339214"/>
                <a:gd name="connsiteX260" fmla="*/ 662381 w 1247216"/>
                <a:gd name="connsiteY260" fmla="*/ 1205864 h 1339214"/>
                <a:gd name="connsiteX261" fmla="*/ 653809 w 1247216"/>
                <a:gd name="connsiteY261" fmla="*/ 1205864 h 1339214"/>
                <a:gd name="connsiteX262" fmla="*/ 949084 w 1247216"/>
                <a:gd name="connsiteY262" fmla="*/ 1204912 h 1339214"/>
                <a:gd name="connsiteX263" fmla="*/ 951941 w 1247216"/>
                <a:gd name="connsiteY263" fmla="*/ 1205864 h 1339214"/>
                <a:gd name="connsiteX264" fmla="*/ 941464 w 1247216"/>
                <a:gd name="connsiteY264" fmla="*/ 1213485 h 1339214"/>
                <a:gd name="connsiteX265" fmla="*/ 945274 w 1247216"/>
                <a:gd name="connsiteY265" fmla="*/ 1207770 h 1339214"/>
                <a:gd name="connsiteX266" fmla="*/ 949084 w 1247216"/>
                <a:gd name="connsiteY266" fmla="*/ 1204912 h 1339214"/>
                <a:gd name="connsiteX267" fmla="*/ 330187 w 1247216"/>
                <a:gd name="connsiteY267" fmla="*/ 1204767 h 1339214"/>
                <a:gd name="connsiteX268" fmla="*/ 333997 w 1247216"/>
                <a:gd name="connsiteY268" fmla="*/ 1206778 h 1339214"/>
                <a:gd name="connsiteX269" fmla="*/ 331864 w 1247216"/>
                <a:gd name="connsiteY269" fmla="*/ 1205864 h 1339214"/>
                <a:gd name="connsiteX270" fmla="*/ 392824 w 1247216"/>
                <a:gd name="connsiteY270" fmla="*/ 1196578 h 1339214"/>
                <a:gd name="connsiteX271" fmla="*/ 398539 w 1247216"/>
                <a:gd name="connsiteY271" fmla="*/ 1199198 h 1339214"/>
                <a:gd name="connsiteX272" fmla="*/ 399491 w 1247216"/>
                <a:gd name="connsiteY272" fmla="*/ 1201102 h 1339214"/>
                <a:gd name="connsiteX273" fmla="*/ 389966 w 1247216"/>
                <a:gd name="connsiteY273" fmla="*/ 1198245 h 1339214"/>
                <a:gd name="connsiteX274" fmla="*/ 392824 w 1247216"/>
                <a:gd name="connsiteY274" fmla="*/ 1196578 h 1339214"/>
                <a:gd name="connsiteX275" fmla="*/ 448069 w 1247216"/>
                <a:gd name="connsiteY275" fmla="*/ 1196339 h 1339214"/>
                <a:gd name="connsiteX276" fmla="*/ 449021 w 1247216"/>
                <a:gd name="connsiteY276" fmla="*/ 1197291 h 1339214"/>
                <a:gd name="connsiteX277" fmla="*/ 448069 w 1247216"/>
                <a:gd name="connsiteY277" fmla="*/ 1198244 h 1339214"/>
                <a:gd name="connsiteX278" fmla="*/ 448069 w 1247216"/>
                <a:gd name="connsiteY278" fmla="*/ 1196339 h 1339214"/>
                <a:gd name="connsiteX279" fmla="*/ 398539 w 1247216"/>
                <a:gd name="connsiteY279" fmla="*/ 1195387 h 1339214"/>
                <a:gd name="connsiteX280" fmla="*/ 403302 w 1247216"/>
                <a:gd name="connsiteY280" fmla="*/ 1196339 h 1339214"/>
                <a:gd name="connsiteX281" fmla="*/ 404254 w 1247216"/>
                <a:gd name="connsiteY281" fmla="*/ 1196339 h 1339214"/>
                <a:gd name="connsiteX282" fmla="*/ 407111 w 1247216"/>
                <a:gd name="connsiteY282" fmla="*/ 1198244 h 1339214"/>
                <a:gd name="connsiteX283" fmla="*/ 404254 w 1247216"/>
                <a:gd name="connsiteY283" fmla="*/ 1199197 h 1339214"/>
                <a:gd name="connsiteX284" fmla="*/ 403302 w 1247216"/>
                <a:gd name="connsiteY284" fmla="*/ 1198244 h 1339214"/>
                <a:gd name="connsiteX285" fmla="*/ 399491 w 1247216"/>
                <a:gd name="connsiteY285" fmla="*/ 1197292 h 1339214"/>
                <a:gd name="connsiteX286" fmla="*/ 398539 w 1247216"/>
                <a:gd name="connsiteY286" fmla="*/ 1195387 h 1339214"/>
                <a:gd name="connsiteX287" fmla="*/ 730009 w 1247216"/>
                <a:gd name="connsiteY287" fmla="*/ 1193482 h 1339214"/>
                <a:gd name="connsiteX288" fmla="*/ 710959 w 1247216"/>
                <a:gd name="connsiteY288" fmla="*/ 1198244 h 1339214"/>
                <a:gd name="connsiteX289" fmla="*/ 693814 w 1247216"/>
                <a:gd name="connsiteY289" fmla="*/ 1200149 h 1339214"/>
                <a:gd name="connsiteX290" fmla="*/ 665239 w 1247216"/>
                <a:gd name="connsiteY290" fmla="*/ 1208722 h 1339214"/>
                <a:gd name="connsiteX291" fmla="*/ 674764 w 1247216"/>
                <a:gd name="connsiteY291" fmla="*/ 1207769 h 1339214"/>
                <a:gd name="connsiteX292" fmla="*/ 673811 w 1247216"/>
                <a:gd name="connsiteY292" fmla="*/ 1211579 h 1339214"/>
                <a:gd name="connsiteX293" fmla="*/ 682384 w 1247216"/>
                <a:gd name="connsiteY293" fmla="*/ 1210627 h 1339214"/>
                <a:gd name="connsiteX294" fmla="*/ 677621 w 1247216"/>
                <a:gd name="connsiteY294" fmla="*/ 1207769 h 1339214"/>
                <a:gd name="connsiteX295" fmla="*/ 705244 w 1247216"/>
                <a:gd name="connsiteY295" fmla="*/ 1203959 h 1339214"/>
                <a:gd name="connsiteX296" fmla="*/ 712864 w 1247216"/>
                <a:gd name="connsiteY296" fmla="*/ 1202054 h 1339214"/>
                <a:gd name="connsiteX297" fmla="*/ 719531 w 1247216"/>
                <a:gd name="connsiteY297" fmla="*/ 1200149 h 1339214"/>
                <a:gd name="connsiteX298" fmla="*/ 731914 w 1247216"/>
                <a:gd name="connsiteY298" fmla="*/ 1195387 h 1339214"/>
                <a:gd name="connsiteX299" fmla="*/ 730009 w 1247216"/>
                <a:gd name="connsiteY299" fmla="*/ 1193482 h 1339214"/>
                <a:gd name="connsiteX300" fmla="*/ 354367 w 1247216"/>
                <a:gd name="connsiteY300" fmla="*/ 1190982 h 1339214"/>
                <a:gd name="connsiteX301" fmla="*/ 350914 w 1247216"/>
                <a:gd name="connsiteY301" fmla="*/ 1191577 h 1339214"/>
                <a:gd name="connsiteX302" fmla="*/ 358534 w 1247216"/>
                <a:gd name="connsiteY302" fmla="*/ 1192529 h 1339214"/>
                <a:gd name="connsiteX303" fmla="*/ 354367 w 1247216"/>
                <a:gd name="connsiteY303" fmla="*/ 1190982 h 1339214"/>
                <a:gd name="connsiteX304" fmla="*/ 379489 w 1247216"/>
                <a:gd name="connsiteY304" fmla="*/ 1188720 h 1339214"/>
                <a:gd name="connsiteX305" fmla="*/ 380441 w 1247216"/>
                <a:gd name="connsiteY305" fmla="*/ 1189672 h 1339214"/>
                <a:gd name="connsiteX306" fmla="*/ 379489 w 1247216"/>
                <a:gd name="connsiteY306" fmla="*/ 1190625 h 1339214"/>
                <a:gd name="connsiteX307" fmla="*/ 378536 w 1247216"/>
                <a:gd name="connsiteY307" fmla="*/ 1189672 h 1339214"/>
                <a:gd name="connsiteX308" fmla="*/ 379489 w 1247216"/>
                <a:gd name="connsiteY308" fmla="*/ 1188720 h 1339214"/>
                <a:gd name="connsiteX309" fmla="*/ 913841 w 1247216"/>
                <a:gd name="connsiteY309" fmla="*/ 1186814 h 1339214"/>
                <a:gd name="connsiteX310" fmla="*/ 904316 w 1247216"/>
                <a:gd name="connsiteY310" fmla="*/ 1195387 h 1339214"/>
                <a:gd name="connsiteX311" fmla="*/ 913841 w 1247216"/>
                <a:gd name="connsiteY311" fmla="*/ 1186814 h 1339214"/>
                <a:gd name="connsiteX312" fmla="*/ 944864 w 1247216"/>
                <a:gd name="connsiteY312" fmla="*/ 1185090 h 1339214"/>
                <a:gd name="connsiteX313" fmla="*/ 947179 w 1247216"/>
                <a:gd name="connsiteY313" fmla="*/ 1185862 h 1339214"/>
                <a:gd name="connsiteX314" fmla="*/ 946226 w 1247216"/>
                <a:gd name="connsiteY314" fmla="*/ 1186814 h 1339214"/>
                <a:gd name="connsiteX315" fmla="*/ 939559 w 1247216"/>
                <a:gd name="connsiteY315" fmla="*/ 1188719 h 1339214"/>
                <a:gd name="connsiteX316" fmla="*/ 941124 w 1247216"/>
                <a:gd name="connsiteY316" fmla="*/ 1187467 h 1339214"/>
                <a:gd name="connsiteX317" fmla="*/ 452831 w 1247216"/>
                <a:gd name="connsiteY317" fmla="*/ 1184909 h 1339214"/>
                <a:gd name="connsiteX318" fmla="*/ 465214 w 1247216"/>
                <a:gd name="connsiteY318" fmla="*/ 1185862 h 1339214"/>
                <a:gd name="connsiteX319" fmla="*/ 464261 w 1247216"/>
                <a:gd name="connsiteY319" fmla="*/ 1187767 h 1339214"/>
                <a:gd name="connsiteX320" fmla="*/ 452831 w 1247216"/>
                <a:gd name="connsiteY320" fmla="*/ 1184909 h 1339214"/>
                <a:gd name="connsiteX321" fmla="*/ 277056 w 1247216"/>
                <a:gd name="connsiteY321" fmla="*/ 1174714 h 1339214"/>
                <a:gd name="connsiteX322" fmla="*/ 284001 w 1247216"/>
                <a:gd name="connsiteY322" fmla="*/ 1179194 h 1339214"/>
                <a:gd name="connsiteX323" fmla="*/ 289954 w 1247216"/>
                <a:gd name="connsiteY323" fmla="*/ 1181099 h 1339214"/>
                <a:gd name="connsiteX324" fmla="*/ 296621 w 1247216"/>
                <a:gd name="connsiteY324" fmla="*/ 1187767 h 1339214"/>
                <a:gd name="connsiteX325" fmla="*/ 299479 w 1247216"/>
                <a:gd name="connsiteY325" fmla="*/ 1188719 h 1339214"/>
                <a:gd name="connsiteX326" fmla="*/ 302336 w 1247216"/>
                <a:gd name="connsiteY326" fmla="*/ 1185862 h 1339214"/>
                <a:gd name="connsiteX327" fmla="*/ 307099 w 1247216"/>
                <a:gd name="connsiteY327" fmla="*/ 1189672 h 1339214"/>
                <a:gd name="connsiteX328" fmla="*/ 330187 w 1247216"/>
                <a:gd name="connsiteY328" fmla="*/ 1204767 h 1339214"/>
                <a:gd name="connsiteX329" fmla="*/ 322339 w 1247216"/>
                <a:gd name="connsiteY329" fmla="*/ 1200625 h 1339214"/>
                <a:gd name="connsiteX330" fmla="*/ 305194 w 1247216"/>
                <a:gd name="connsiteY330" fmla="*/ 1197292 h 1339214"/>
                <a:gd name="connsiteX331" fmla="*/ 296621 w 1247216"/>
                <a:gd name="connsiteY331" fmla="*/ 1193482 h 1339214"/>
                <a:gd name="connsiteX332" fmla="*/ 269951 w 1247216"/>
                <a:gd name="connsiteY332" fmla="*/ 1175384 h 1339214"/>
                <a:gd name="connsiteX333" fmla="*/ 277571 w 1247216"/>
                <a:gd name="connsiteY333" fmla="*/ 1177289 h 1339214"/>
                <a:gd name="connsiteX334" fmla="*/ 946226 w 1247216"/>
                <a:gd name="connsiteY334" fmla="*/ 1171574 h 1339214"/>
                <a:gd name="connsiteX335" fmla="*/ 941464 w 1247216"/>
                <a:gd name="connsiteY335" fmla="*/ 1174432 h 1339214"/>
                <a:gd name="connsiteX336" fmla="*/ 947179 w 1247216"/>
                <a:gd name="connsiteY336" fmla="*/ 1173479 h 1339214"/>
                <a:gd name="connsiteX337" fmla="*/ 273966 w 1247216"/>
                <a:gd name="connsiteY337" fmla="*/ 1170758 h 1339214"/>
                <a:gd name="connsiteX338" fmla="*/ 276619 w 1247216"/>
                <a:gd name="connsiteY338" fmla="*/ 1172527 h 1339214"/>
                <a:gd name="connsiteX339" fmla="*/ 277056 w 1247216"/>
                <a:gd name="connsiteY339" fmla="*/ 1174714 h 1339214"/>
                <a:gd name="connsiteX340" fmla="*/ 276619 w 1247216"/>
                <a:gd name="connsiteY340" fmla="*/ 1174432 h 1339214"/>
                <a:gd name="connsiteX341" fmla="*/ 953846 w 1247216"/>
                <a:gd name="connsiteY341" fmla="*/ 1163002 h 1339214"/>
                <a:gd name="connsiteX342" fmla="*/ 947179 w 1247216"/>
                <a:gd name="connsiteY342" fmla="*/ 1169669 h 1339214"/>
                <a:gd name="connsiteX343" fmla="*/ 955751 w 1247216"/>
                <a:gd name="connsiteY343" fmla="*/ 1164907 h 1339214"/>
                <a:gd name="connsiteX344" fmla="*/ 262332 w 1247216"/>
                <a:gd name="connsiteY344" fmla="*/ 1163002 h 1339214"/>
                <a:gd name="connsiteX345" fmla="*/ 271976 w 1247216"/>
                <a:gd name="connsiteY345" fmla="*/ 1168003 h 1339214"/>
                <a:gd name="connsiteX346" fmla="*/ 273966 w 1247216"/>
                <a:gd name="connsiteY346" fmla="*/ 1170758 h 1339214"/>
                <a:gd name="connsiteX347" fmla="*/ 262330 w 1247216"/>
                <a:gd name="connsiteY347" fmla="*/ 1163001 h 1339214"/>
                <a:gd name="connsiteX348" fmla="*/ 262332 w 1247216"/>
                <a:gd name="connsiteY348" fmla="*/ 1163002 h 1339214"/>
                <a:gd name="connsiteX349" fmla="*/ 262331 w 1247216"/>
                <a:gd name="connsiteY349" fmla="*/ 1163002 h 1339214"/>
                <a:gd name="connsiteX350" fmla="*/ 380441 w 1247216"/>
                <a:gd name="connsiteY350" fmla="*/ 1162049 h 1339214"/>
                <a:gd name="connsiteX351" fmla="*/ 382346 w 1247216"/>
                <a:gd name="connsiteY351" fmla="*/ 1163002 h 1339214"/>
                <a:gd name="connsiteX352" fmla="*/ 396634 w 1247216"/>
                <a:gd name="connsiteY352" fmla="*/ 1171574 h 1339214"/>
                <a:gd name="connsiteX353" fmla="*/ 433781 w 1247216"/>
                <a:gd name="connsiteY353" fmla="*/ 1184909 h 1339214"/>
                <a:gd name="connsiteX354" fmla="*/ 471881 w 1247216"/>
                <a:gd name="connsiteY354" fmla="*/ 1194434 h 1339214"/>
                <a:gd name="connsiteX355" fmla="*/ 471881 w 1247216"/>
                <a:gd name="connsiteY355" fmla="*/ 1183957 h 1339214"/>
                <a:gd name="connsiteX356" fmla="*/ 450926 w 1247216"/>
                <a:gd name="connsiteY356" fmla="*/ 1183957 h 1339214"/>
                <a:gd name="connsiteX357" fmla="*/ 418541 w 1247216"/>
                <a:gd name="connsiteY357" fmla="*/ 1172527 h 1339214"/>
                <a:gd name="connsiteX358" fmla="*/ 402349 w 1247216"/>
                <a:gd name="connsiteY358" fmla="*/ 1166812 h 1339214"/>
                <a:gd name="connsiteX359" fmla="*/ 387109 w 1247216"/>
                <a:gd name="connsiteY359" fmla="*/ 1163002 h 1339214"/>
                <a:gd name="connsiteX360" fmla="*/ 380441 w 1247216"/>
                <a:gd name="connsiteY360" fmla="*/ 1162049 h 1339214"/>
                <a:gd name="connsiteX361" fmla="*/ 352819 w 1247216"/>
                <a:gd name="connsiteY361" fmla="*/ 1157287 h 1339214"/>
                <a:gd name="connsiteX362" fmla="*/ 349612 w 1247216"/>
                <a:gd name="connsiteY362" fmla="*/ 1157701 h 1339214"/>
                <a:gd name="connsiteX363" fmla="*/ 353043 w 1247216"/>
                <a:gd name="connsiteY363" fmla="*/ 1158550 h 1339214"/>
                <a:gd name="connsiteX364" fmla="*/ 963371 w 1247216"/>
                <a:gd name="connsiteY364" fmla="*/ 1148714 h 1339214"/>
                <a:gd name="connsiteX365" fmla="*/ 940511 w 1247216"/>
                <a:gd name="connsiteY365" fmla="*/ 1165859 h 1339214"/>
                <a:gd name="connsiteX366" fmla="*/ 925271 w 1247216"/>
                <a:gd name="connsiteY366" fmla="*/ 1180147 h 1339214"/>
                <a:gd name="connsiteX367" fmla="*/ 945274 w 1247216"/>
                <a:gd name="connsiteY367" fmla="*/ 1165859 h 1339214"/>
                <a:gd name="connsiteX368" fmla="*/ 963371 w 1247216"/>
                <a:gd name="connsiteY368" fmla="*/ 1148714 h 1339214"/>
                <a:gd name="connsiteX369" fmla="*/ 1001028 w 1247216"/>
                <a:gd name="connsiteY369" fmla="*/ 1148452 h 1339214"/>
                <a:gd name="connsiteX370" fmla="*/ 1003614 w 1247216"/>
                <a:gd name="connsiteY370" fmla="*/ 1149191 h 1339214"/>
                <a:gd name="connsiteX371" fmla="*/ 1001471 w 1247216"/>
                <a:gd name="connsiteY371" fmla="*/ 1153477 h 1339214"/>
                <a:gd name="connsiteX372" fmla="*/ 999517 w 1247216"/>
                <a:gd name="connsiteY372" fmla="*/ 1149567 h 1339214"/>
                <a:gd name="connsiteX373" fmla="*/ 1009091 w 1247216"/>
                <a:gd name="connsiteY373" fmla="*/ 1143952 h 1339214"/>
                <a:gd name="connsiteX374" fmla="*/ 1009091 w 1247216"/>
                <a:gd name="connsiteY374" fmla="*/ 1146809 h 1339214"/>
                <a:gd name="connsiteX375" fmla="*/ 1006234 w 1247216"/>
                <a:gd name="connsiteY375" fmla="*/ 1146809 h 1339214"/>
                <a:gd name="connsiteX376" fmla="*/ 1003254 w 1247216"/>
                <a:gd name="connsiteY376" fmla="*/ 1146809 h 1339214"/>
                <a:gd name="connsiteX377" fmla="*/ 1006118 w 1247216"/>
                <a:gd name="connsiteY377" fmla="*/ 1144695 h 1339214"/>
                <a:gd name="connsiteX378" fmla="*/ 1034809 w 1247216"/>
                <a:gd name="connsiteY378" fmla="*/ 1128712 h 1339214"/>
                <a:gd name="connsiteX379" fmla="*/ 1028141 w 1247216"/>
                <a:gd name="connsiteY379" fmla="*/ 1135379 h 1339214"/>
                <a:gd name="connsiteX380" fmla="*/ 1031951 w 1247216"/>
                <a:gd name="connsiteY380" fmla="*/ 1130617 h 1339214"/>
                <a:gd name="connsiteX381" fmla="*/ 1028141 w 1247216"/>
                <a:gd name="connsiteY381" fmla="*/ 1133474 h 1339214"/>
                <a:gd name="connsiteX382" fmla="*/ 1026236 w 1247216"/>
                <a:gd name="connsiteY382" fmla="*/ 1131569 h 1339214"/>
                <a:gd name="connsiteX383" fmla="*/ 1034809 w 1247216"/>
                <a:gd name="connsiteY383" fmla="*/ 1128712 h 1339214"/>
                <a:gd name="connsiteX384" fmla="*/ 1152919 w 1247216"/>
                <a:gd name="connsiteY384" fmla="*/ 1121092 h 1339214"/>
                <a:gd name="connsiteX385" fmla="*/ 1147204 w 1247216"/>
                <a:gd name="connsiteY385" fmla="*/ 1136332 h 1339214"/>
                <a:gd name="connsiteX386" fmla="*/ 1148156 w 1247216"/>
                <a:gd name="connsiteY386" fmla="*/ 1127760 h 1339214"/>
                <a:gd name="connsiteX387" fmla="*/ 1152919 w 1247216"/>
                <a:gd name="connsiteY387" fmla="*/ 1121092 h 1339214"/>
                <a:gd name="connsiteX388" fmla="*/ 203276 w 1247216"/>
                <a:gd name="connsiteY388" fmla="*/ 1115377 h 1339214"/>
                <a:gd name="connsiteX389" fmla="*/ 230899 w 1247216"/>
                <a:gd name="connsiteY389" fmla="*/ 1138237 h 1339214"/>
                <a:gd name="connsiteX390" fmla="*/ 262330 w 1247216"/>
                <a:gd name="connsiteY390" fmla="*/ 1163001 h 1339214"/>
                <a:gd name="connsiteX391" fmla="*/ 250901 w 1247216"/>
                <a:gd name="connsiteY391" fmla="*/ 1155382 h 1339214"/>
                <a:gd name="connsiteX392" fmla="*/ 227089 w 1247216"/>
                <a:gd name="connsiteY392" fmla="*/ 1138237 h 1339214"/>
                <a:gd name="connsiteX393" fmla="*/ 203276 w 1247216"/>
                <a:gd name="connsiteY393" fmla="*/ 1115377 h 1339214"/>
                <a:gd name="connsiteX394" fmla="*/ 351867 w 1247216"/>
                <a:gd name="connsiteY394" fmla="*/ 1112520 h 1339214"/>
                <a:gd name="connsiteX395" fmla="*/ 353891 w 1247216"/>
                <a:gd name="connsiteY395" fmla="*/ 1116448 h 1339214"/>
                <a:gd name="connsiteX396" fmla="*/ 359261 w 1247216"/>
                <a:gd name="connsiteY396" fmla="*/ 1118163 h 1339214"/>
                <a:gd name="connsiteX397" fmla="*/ 362344 w 1247216"/>
                <a:gd name="connsiteY397" fmla="*/ 1117282 h 1339214"/>
                <a:gd name="connsiteX398" fmla="*/ 360705 w 1247216"/>
                <a:gd name="connsiteY398" fmla="*/ 1115643 h 1339214"/>
                <a:gd name="connsiteX399" fmla="*/ 359487 w 1247216"/>
                <a:gd name="connsiteY399" fmla="*/ 1115735 h 1339214"/>
                <a:gd name="connsiteX400" fmla="*/ 351867 w 1247216"/>
                <a:gd name="connsiteY400" fmla="*/ 1112520 h 1339214"/>
                <a:gd name="connsiteX401" fmla="*/ 297574 w 1247216"/>
                <a:gd name="connsiteY401" fmla="*/ 1109662 h 1339214"/>
                <a:gd name="connsiteX402" fmla="*/ 297607 w 1247216"/>
                <a:gd name="connsiteY402" fmla="*/ 1109737 h 1339214"/>
                <a:gd name="connsiteX403" fmla="*/ 297534 w 1247216"/>
                <a:gd name="connsiteY403" fmla="*/ 1109677 h 1339214"/>
                <a:gd name="connsiteX404" fmla="*/ 380441 w 1247216"/>
                <a:gd name="connsiteY404" fmla="*/ 1107757 h 1339214"/>
                <a:gd name="connsiteX405" fmla="*/ 383299 w 1247216"/>
                <a:gd name="connsiteY405" fmla="*/ 1108709 h 1339214"/>
                <a:gd name="connsiteX406" fmla="*/ 383299 w 1247216"/>
                <a:gd name="connsiteY406" fmla="*/ 1107757 h 1339214"/>
                <a:gd name="connsiteX407" fmla="*/ 381394 w 1247216"/>
                <a:gd name="connsiteY407" fmla="*/ 1107757 h 1339214"/>
                <a:gd name="connsiteX408" fmla="*/ 380441 w 1247216"/>
                <a:gd name="connsiteY408" fmla="*/ 1107757 h 1339214"/>
                <a:gd name="connsiteX409" fmla="*/ 292811 w 1247216"/>
                <a:gd name="connsiteY409" fmla="*/ 1105852 h 1339214"/>
                <a:gd name="connsiteX410" fmla="*/ 297534 w 1247216"/>
                <a:gd name="connsiteY410" fmla="*/ 1109677 h 1339214"/>
                <a:gd name="connsiteX411" fmla="*/ 296621 w 1247216"/>
                <a:gd name="connsiteY411" fmla="*/ 1110019 h 1339214"/>
                <a:gd name="connsiteX412" fmla="*/ 295669 w 1247216"/>
                <a:gd name="connsiteY412" fmla="*/ 1112519 h 1339214"/>
                <a:gd name="connsiteX413" fmla="*/ 292811 w 1247216"/>
                <a:gd name="connsiteY413" fmla="*/ 1105852 h 1339214"/>
                <a:gd name="connsiteX414" fmla="*/ 198514 w 1247216"/>
                <a:gd name="connsiteY414" fmla="*/ 1103947 h 1339214"/>
                <a:gd name="connsiteX415" fmla="*/ 203276 w 1247216"/>
                <a:gd name="connsiteY415" fmla="*/ 1109662 h 1339214"/>
                <a:gd name="connsiteX416" fmla="*/ 198514 w 1247216"/>
                <a:gd name="connsiteY416" fmla="*/ 1103947 h 1339214"/>
                <a:gd name="connsiteX417" fmla="*/ 309956 w 1247216"/>
                <a:gd name="connsiteY417" fmla="*/ 1101089 h 1339214"/>
                <a:gd name="connsiteX418" fmla="*/ 310909 w 1247216"/>
                <a:gd name="connsiteY418" fmla="*/ 1102041 h 1339214"/>
                <a:gd name="connsiteX419" fmla="*/ 310909 w 1247216"/>
                <a:gd name="connsiteY419" fmla="*/ 1102994 h 1339214"/>
                <a:gd name="connsiteX420" fmla="*/ 309004 w 1247216"/>
                <a:gd name="connsiteY420" fmla="*/ 1102041 h 1339214"/>
                <a:gd name="connsiteX421" fmla="*/ 309956 w 1247216"/>
                <a:gd name="connsiteY421" fmla="*/ 1101089 h 1339214"/>
                <a:gd name="connsiteX422" fmla="*/ 1070051 w 1247216"/>
                <a:gd name="connsiteY422" fmla="*/ 1091564 h 1339214"/>
                <a:gd name="connsiteX423" fmla="*/ 1064336 w 1247216"/>
                <a:gd name="connsiteY423" fmla="*/ 1098232 h 1339214"/>
                <a:gd name="connsiteX424" fmla="*/ 1059574 w 1247216"/>
                <a:gd name="connsiteY424" fmla="*/ 1101089 h 1339214"/>
                <a:gd name="connsiteX425" fmla="*/ 1070051 w 1247216"/>
                <a:gd name="connsiteY425" fmla="*/ 1091564 h 1339214"/>
                <a:gd name="connsiteX426" fmla="*/ 1055764 w 1247216"/>
                <a:gd name="connsiteY426" fmla="*/ 1088707 h 1339214"/>
                <a:gd name="connsiteX427" fmla="*/ 1052906 w 1247216"/>
                <a:gd name="connsiteY427" fmla="*/ 1096327 h 1339214"/>
                <a:gd name="connsiteX428" fmla="*/ 1057669 w 1247216"/>
                <a:gd name="connsiteY428" fmla="*/ 1090612 h 1339214"/>
                <a:gd name="connsiteX429" fmla="*/ 285826 w 1247216"/>
                <a:gd name="connsiteY429" fmla="*/ 1082674 h 1339214"/>
                <a:gd name="connsiteX430" fmla="*/ 286144 w 1247216"/>
                <a:gd name="connsiteY430" fmla="*/ 1082992 h 1339214"/>
                <a:gd name="connsiteX431" fmla="*/ 286144 w 1247216"/>
                <a:gd name="connsiteY431" fmla="*/ 1083944 h 1339214"/>
                <a:gd name="connsiteX432" fmla="*/ 285668 w 1247216"/>
                <a:gd name="connsiteY432" fmla="*/ 1083468 h 1339214"/>
                <a:gd name="connsiteX433" fmla="*/ 249949 w 1247216"/>
                <a:gd name="connsiteY433" fmla="*/ 1082039 h 1339214"/>
                <a:gd name="connsiteX434" fmla="*/ 250902 w 1247216"/>
                <a:gd name="connsiteY434" fmla="*/ 1082991 h 1339214"/>
                <a:gd name="connsiteX435" fmla="*/ 249949 w 1247216"/>
                <a:gd name="connsiteY435" fmla="*/ 1083944 h 1339214"/>
                <a:gd name="connsiteX436" fmla="*/ 248997 w 1247216"/>
                <a:gd name="connsiteY436" fmla="*/ 1083944 h 1339214"/>
                <a:gd name="connsiteX437" fmla="*/ 249949 w 1247216"/>
                <a:gd name="connsiteY437" fmla="*/ 1082039 h 1339214"/>
                <a:gd name="connsiteX438" fmla="*/ 304241 w 1247216"/>
                <a:gd name="connsiteY438" fmla="*/ 1073467 h 1339214"/>
                <a:gd name="connsiteX439" fmla="*/ 303289 w 1247216"/>
                <a:gd name="connsiteY439" fmla="*/ 1074419 h 1339214"/>
                <a:gd name="connsiteX440" fmla="*/ 302336 w 1247216"/>
                <a:gd name="connsiteY440" fmla="*/ 1075372 h 1339214"/>
                <a:gd name="connsiteX441" fmla="*/ 303289 w 1247216"/>
                <a:gd name="connsiteY441" fmla="*/ 1076324 h 1339214"/>
                <a:gd name="connsiteX442" fmla="*/ 304241 w 1247216"/>
                <a:gd name="connsiteY442" fmla="*/ 1075372 h 1339214"/>
                <a:gd name="connsiteX443" fmla="*/ 304241 w 1247216"/>
                <a:gd name="connsiteY443" fmla="*/ 1073467 h 1339214"/>
                <a:gd name="connsiteX444" fmla="*/ 140412 w 1247216"/>
                <a:gd name="connsiteY444" fmla="*/ 1070610 h 1339214"/>
                <a:gd name="connsiteX445" fmla="*/ 148984 w 1247216"/>
                <a:gd name="connsiteY445" fmla="*/ 1082040 h 1339214"/>
                <a:gd name="connsiteX446" fmla="*/ 158509 w 1247216"/>
                <a:gd name="connsiteY446" fmla="*/ 1091565 h 1339214"/>
                <a:gd name="connsiteX447" fmla="*/ 147079 w 1247216"/>
                <a:gd name="connsiteY447" fmla="*/ 1081087 h 1339214"/>
                <a:gd name="connsiteX448" fmla="*/ 140412 w 1247216"/>
                <a:gd name="connsiteY448" fmla="*/ 1081087 h 1339214"/>
                <a:gd name="connsiteX449" fmla="*/ 140412 w 1247216"/>
                <a:gd name="connsiteY449" fmla="*/ 1070610 h 1339214"/>
                <a:gd name="connsiteX450" fmla="*/ 1101484 w 1247216"/>
                <a:gd name="connsiteY450" fmla="*/ 1063942 h 1339214"/>
                <a:gd name="connsiteX451" fmla="*/ 1091959 w 1247216"/>
                <a:gd name="connsiteY451" fmla="*/ 1074419 h 1339214"/>
                <a:gd name="connsiteX452" fmla="*/ 1084339 w 1247216"/>
                <a:gd name="connsiteY452" fmla="*/ 1076324 h 1339214"/>
                <a:gd name="connsiteX453" fmla="*/ 1092912 w 1247216"/>
                <a:gd name="connsiteY453" fmla="*/ 1064894 h 1339214"/>
                <a:gd name="connsiteX454" fmla="*/ 1101484 w 1247216"/>
                <a:gd name="connsiteY454" fmla="*/ 1063942 h 1339214"/>
                <a:gd name="connsiteX455" fmla="*/ 1063384 w 1247216"/>
                <a:gd name="connsiteY455" fmla="*/ 1063942 h 1339214"/>
                <a:gd name="connsiteX456" fmla="*/ 1051954 w 1247216"/>
                <a:gd name="connsiteY456" fmla="*/ 1072514 h 1339214"/>
                <a:gd name="connsiteX457" fmla="*/ 1055764 w 1247216"/>
                <a:gd name="connsiteY457" fmla="*/ 1073467 h 1339214"/>
                <a:gd name="connsiteX458" fmla="*/ 1063384 w 1247216"/>
                <a:gd name="connsiteY458" fmla="*/ 1063942 h 1339214"/>
                <a:gd name="connsiteX459" fmla="*/ 1084339 w 1247216"/>
                <a:gd name="connsiteY459" fmla="*/ 1059179 h 1339214"/>
                <a:gd name="connsiteX460" fmla="*/ 1078505 w 1247216"/>
                <a:gd name="connsiteY460" fmla="*/ 1070014 h 1339214"/>
                <a:gd name="connsiteX461" fmla="*/ 1073035 w 1247216"/>
                <a:gd name="connsiteY461" fmla="*/ 1074238 h 1339214"/>
                <a:gd name="connsiteX462" fmla="*/ 1073504 w 1247216"/>
                <a:gd name="connsiteY462" fmla="*/ 1070014 h 1339214"/>
                <a:gd name="connsiteX463" fmla="*/ 1076243 w 1247216"/>
                <a:gd name="connsiteY463" fmla="*/ 1067275 h 1339214"/>
                <a:gd name="connsiteX464" fmla="*/ 1081481 w 1247216"/>
                <a:gd name="connsiteY464" fmla="*/ 1063942 h 1339214"/>
                <a:gd name="connsiteX465" fmla="*/ 1080162 w 1247216"/>
                <a:gd name="connsiteY465" fmla="*/ 1063356 h 1339214"/>
                <a:gd name="connsiteX466" fmla="*/ 1070051 w 1247216"/>
                <a:gd name="connsiteY466" fmla="*/ 1054417 h 1339214"/>
                <a:gd name="connsiteX467" fmla="*/ 1066241 w 1247216"/>
                <a:gd name="connsiteY467" fmla="*/ 1062989 h 1339214"/>
                <a:gd name="connsiteX468" fmla="*/ 1072909 w 1247216"/>
                <a:gd name="connsiteY468" fmla="*/ 1054417 h 1339214"/>
                <a:gd name="connsiteX469" fmla="*/ 1070051 w 1247216"/>
                <a:gd name="connsiteY469" fmla="*/ 1054417 h 1339214"/>
                <a:gd name="connsiteX470" fmla="*/ 1091664 w 1247216"/>
                <a:gd name="connsiteY470" fmla="*/ 1052280 h 1339214"/>
                <a:gd name="connsiteX471" fmla="*/ 1089101 w 1247216"/>
                <a:gd name="connsiteY471" fmla="*/ 1056322 h 1339214"/>
                <a:gd name="connsiteX472" fmla="*/ 1088977 w 1247216"/>
                <a:gd name="connsiteY472" fmla="*/ 1055701 h 1339214"/>
                <a:gd name="connsiteX473" fmla="*/ 1088149 w 1247216"/>
                <a:gd name="connsiteY473" fmla="*/ 1051559 h 1339214"/>
                <a:gd name="connsiteX474" fmla="*/ 1088977 w 1247216"/>
                <a:gd name="connsiteY474" fmla="*/ 1055701 h 1339214"/>
                <a:gd name="connsiteX475" fmla="*/ 1086244 w 1247216"/>
                <a:gd name="connsiteY475" fmla="*/ 1059179 h 1339214"/>
                <a:gd name="connsiteX476" fmla="*/ 1083613 w 1247216"/>
                <a:gd name="connsiteY476" fmla="*/ 1056549 h 1339214"/>
                <a:gd name="connsiteX477" fmla="*/ 1097946 w 1247216"/>
                <a:gd name="connsiteY477" fmla="*/ 1041294 h 1339214"/>
                <a:gd name="connsiteX478" fmla="*/ 1096721 w 1247216"/>
                <a:gd name="connsiteY478" fmla="*/ 1045844 h 1339214"/>
                <a:gd name="connsiteX479" fmla="*/ 1091664 w 1247216"/>
                <a:gd name="connsiteY479" fmla="*/ 1052280 h 1339214"/>
                <a:gd name="connsiteX480" fmla="*/ 1092197 w 1247216"/>
                <a:gd name="connsiteY480" fmla="*/ 1051440 h 1339214"/>
                <a:gd name="connsiteX481" fmla="*/ 1093864 w 1247216"/>
                <a:gd name="connsiteY481" fmla="*/ 1048702 h 1339214"/>
                <a:gd name="connsiteX482" fmla="*/ 1089101 w 1247216"/>
                <a:gd name="connsiteY482" fmla="*/ 1050607 h 1339214"/>
                <a:gd name="connsiteX483" fmla="*/ 1093567 w 1247216"/>
                <a:gd name="connsiteY483" fmla="*/ 1043462 h 1339214"/>
                <a:gd name="connsiteX484" fmla="*/ 1093908 w 1247216"/>
                <a:gd name="connsiteY484" fmla="*/ 1043031 h 1339214"/>
                <a:gd name="connsiteX485" fmla="*/ 1095769 w 1247216"/>
                <a:gd name="connsiteY485" fmla="*/ 1044892 h 1339214"/>
                <a:gd name="connsiteX486" fmla="*/ 220421 w 1247216"/>
                <a:gd name="connsiteY486" fmla="*/ 1028699 h 1339214"/>
                <a:gd name="connsiteX487" fmla="*/ 210896 w 1247216"/>
                <a:gd name="connsiteY487" fmla="*/ 1048702 h 1339214"/>
                <a:gd name="connsiteX488" fmla="*/ 212801 w 1247216"/>
                <a:gd name="connsiteY488" fmla="*/ 1050607 h 1339214"/>
                <a:gd name="connsiteX489" fmla="*/ 215659 w 1247216"/>
                <a:gd name="connsiteY489" fmla="*/ 1049654 h 1339214"/>
                <a:gd name="connsiteX490" fmla="*/ 224231 w 1247216"/>
                <a:gd name="connsiteY490" fmla="*/ 1031557 h 1339214"/>
                <a:gd name="connsiteX491" fmla="*/ 225184 w 1247216"/>
                <a:gd name="connsiteY491" fmla="*/ 1029652 h 1339214"/>
                <a:gd name="connsiteX492" fmla="*/ 224231 w 1247216"/>
                <a:gd name="connsiteY492" fmla="*/ 1028699 h 1339214"/>
                <a:gd name="connsiteX493" fmla="*/ 220421 w 1247216"/>
                <a:gd name="connsiteY493" fmla="*/ 1028699 h 1339214"/>
                <a:gd name="connsiteX494" fmla="*/ 210896 w 1247216"/>
                <a:gd name="connsiteY494" fmla="*/ 1021079 h 1339214"/>
                <a:gd name="connsiteX495" fmla="*/ 208991 w 1247216"/>
                <a:gd name="connsiteY495" fmla="*/ 1027747 h 1339214"/>
                <a:gd name="connsiteX496" fmla="*/ 207086 w 1247216"/>
                <a:gd name="connsiteY496" fmla="*/ 1029652 h 1339214"/>
                <a:gd name="connsiteX497" fmla="*/ 207086 w 1247216"/>
                <a:gd name="connsiteY497" fmla="*/ 1030604 h 1339214"/>
                <a:gd name="connsiteX498" fmla="*/ 208991 w 1247216"/>
                <a:gd name="connsiteY498" fmla="*/ 1027747 h 1339214"/>
                <a:gd name="connsiteX499" fmla="*/ 214706 w 1247216"/>
                <a:gd name="connsiteY499" fmla="*/ 1023937 h 1339214"/>
                <a:gd name="connsiteX500" fmla="*/ 215659 w 1247216"/>
                <a:gd name="connsiteY500" fmla="*/ 1021079 h 1339214"/>
                <a:gd name="connsiteX501" fmla="*/ 210896 w 1247216"/>
                <a:gd name="connsiteY501" fmla="*/ 1021079 h 1339214"/>
                <a:gd name="connsiteX502" fmla="*/ 201371 w 1247216"/>
                <a:gd name="connsiteY502" fmla="*/ 1016317 h 1339214"/>
                <a:gd name="connsiteX503" fmla="*/ 198514 w 1247216"/>
                <a:gd name="connsiteY503" fmla="*/ 1018222 h 1339214"/>
                <a:gd name="connsiteX504" fmla="*/ 201371 w 1247216"/>
                <a:gd name="connsiteY504" fmla="*/ 1020127 h 1339214"/>
                <a:gd name="connsiteX505" fmla="*/ 204229 w 1247216"/>
                <a:gd name="connsiteY505" fmla="*/ 1018222 h 1339214"/>
                <a:gd name="connsiteX506" fmla="*/ 201371 w 1247216"/>
                <a:gd name="connsiteY506" fmla="*/ 1016317 h 1339214"/>
                <a:gd name="connsiteX507" fmla="*/ 1134821 w 1247216"/>
                <a:gd name="connsiteY507" fmla="*/ 1009650 h 1339214"/>
                <a:gd name="connsiteX508" fmla="*/ 1131964 w 1247216"/>
                <a:gd name="connsiteY508" fmla="*/ 1016317 h 1339214"/>
                <a:gd name="connsiteX509" fmla="*/ 1135774 w 1247216"/>
                <a:gd name="connsiteY509" fmla="*/ 1013460 h 1339214"/>
                <a:gd name="connsiteX510" fmla="*/ 1129106 w 1247216"/>
                <a:gd name="connsiteY510" fmla="*/ 1017270 h 1339214"/>
                <a:gd name="connsiteX511" fmla="*/ 1134821 w 1247216"/>
                <a:gd name="connsiteY511" fmla="*/ 1009650 h 1339214"/>
                <a:gd name="connsiteX512" fmla="*/ 184226 w 1247216"/>
                <a:gd name="connsiteY512" fmla="*/ 1003934 h 1339214"/>
                <a:gd name="connsiteX513" fmla="*/ 184226 w 1247216"/>
                <a:gd name="connsiteY513" fmla="*/ 1004887 h 1339214"/>
                <a:gd name="connsiteX514" fmla="*/ 185043 w 1247216"/>
                <a:gd name="connsiteY514" fmla="*/ 1005159 h 1339214"/>
                <a:gd name="connsiteX515" fmla="*/ 186131 w 1247216"/>
                <a:gd name="connsiteY515" fmla="*/ 1006792 h 1339214"/>
                <a:gd name="connsiteX516" fmla="*/ 187084 w 1247216"/>
                <a:gd name="connsiteY516" fmla="*/ 1007507 h 1339214"/>
                <a:gd name="connsiteX517" fmla="*/ 187084 w 1247216"/>
                <a:gd name="connsiteY517" fmla="*/ 1010602 h 1339214"/>
                <a:gd name="connsiteX518" fmla="*/ 188036 w 1247216"/>
                <a:gd name="connsiteY518" fmla="*/ 1011554 h 1339214"/>
                <a:gd name="connsiteX519" fmla="*/ 189941 w 1247216"/>
                <a:gd name="connsiteY519" fmla="*/ 1009649 h 1339214"/>
                <a:gd name="connsiteX520" fmla="*/ 187084 w 1247216"/>
                <a:gd name="connsiteY520" fmla="*/ 1007507 h 1339214"/>
                <a:gd name="connsiteX521" fmla="*/ 187084 w 1247216"/>
                <a:gd name="connsiteY521" fmla="*/ 1005839 h 1339214"/>
                <a:gd name="connsiteX522" fmla="*/ 185043 w 1247216"/>
                <a:gd name="connsiteY522" fmla="*/ 1005159 h 1339214"/>
                <a:gd name="connsiteX523" fmla="*/ 1148632 w 1247216"/>
                <a:gd name="connsiteY523" fmla="*/ 987385 h 1339214"/>
                <a:gd name="connsiteX524" fmla="*/ 1150061 w 1247216"/>
                <a:gd name="connsiteY524" fmla="*/ 989647 h 1339214"/>
                <a:gd name="connsiteX525" fmla="*/ 1144346 w 1247216"/>
                <a:gd name="connsiteY525" fmla="*/ 991552 h 1339214"/>
                <a:gd name="connsiteX526" fmla="*/ 1148632 w 1247216"/>
                <a:gd name="connsiteY526" fmla="*/ 987385 h 1339214"/>
                <a:gd name="connsiteX527" fmla="*/ 1167206 w 1247216"/>
                <a:gd name="connsiteY527" fmla="*/ 964882 h 1339214"/>
                <a:gd name="connsiteX528" fmla="*/ 1160539 w 1247216"/>
                <a:gd name="connsiteY528" fmla="*/ 973454 h 1339214"/>
                <a:gd name="connsiteX529" fmla="*/ 1156729 w 1247216"/>
                <a:gd name="connsiteY529" fmla="*/ 975359 h 1339214"/>
                <a:gd name="connsiteX530" fmla="*/ 1159586 w 1247216"/>
                <a:gd name="connsiteY530" fmla="*/ 967739 h 1339214"/>
                <a:gd name="connsiteX531" fmla="*/ 1161491 w 1247216"/>
                <a:gd name="connsiteY531" fmla="*/ 970597 h 1339214"/>
                <a:gd name="connsiteX532" fmla="*/ 1167206 w 1247216"/>
                <a:gd name="connsiteY532" fmla="*/ 964882 h 1339214"/>
                <a:gd name="connsiteX533" fmla="*/ 100406 w 1247216"/>
                <a:gd name="connsiteY533" fmla="*/ 960120 h 1339214"/>
                <a:gd name="connsiteX534" fmla="*/ 102311 w 1247216"/>
                <a:gd name="connsiteY534" fmla="*/ 964883 h 1339214"/>
                <a:gd name="connsiteX535" fmla="*/ 100406 w 1247216"/>
                <a:gd name="connsiteY535" fmla="*/ 965835 h 1339214"/>
                <a:gd name="connsiteX536" fmla="*/ 99454 w 1247216"/>
                <a:gd name="connsiteY536" fmla="*/ 961072 h 1339214"/>
                <a:gd name="connsiteX537" fmla="*/ 100406 w 1247216"/>
                <a:gd name="connsiteY537" fmla="*/ 960120 h 1339214"/>
                <a:gd name="connsiteX538" fmla="*/ 173749 w 1247216"/>
                <a:gd name="connsiteY538" fmla="*/ 956309 h 1339214"/>
                <a:gd name="connsiteX539" fmla="*/ 172796 w 1247216"/>
                <a:gd name="connsiteY539" fmla="*/ 957262 h 1339214"/>
                <a:gd name="connsiteX540" fmla="*/ 171844 w 1247216"/>
                <a:gd name="connsiteY540" fmla="*/ 958214 h 1339214"/>
                <a:gd name="connsiteX541" fmla="*/ 172796 w 1247216"/>
                <a:gd name="connsiteY541" fmla="*/ 961072 h 1339214"/>
                <a:gd name="connsiteX542" fmla="*/ 174701 w 1247216"/>
                <a:gd name="connsiteY542" fmla="*/ 959167 h 1339214"/>
                <a:gd name="connsiteX543" fmla="*/ 173749 w 1247216"/>
                <a:gd name="connsiteY543" fmla="*/ 956309 h 1339214"/>
                <a:gd name="connsiteX544" fmla="*/ 134697 w 1247216"/>
                <a:gd name="connsiteY544" fmla="*/ 948690 h 1339214"/>
                <a:gd name="connsiteX545" fmla="*/ 138507 w 1247216"/>
                <a:gd name="connsiteY545" fmla="*/ 950595 h 1339214"/>
                <a:gd name="connsiteX546" fmla="*/ 134697 w 1247216"/>
                <a:gd name="connsiteY546" fmla="*/ 962977 h 1339214"/>
                <a:gd name="connsiteX547" fmla="*/ 130887 w 1247216"/>
                <a:gd name="connsiteY547" fmla="*/ 965835 h 1339214"/>
                <a:gd name="connsiteX548" fmla="*/ 129934 w 1247216"/>
                <a:gd name="connsiteY548" fmla="*/ 963930 h 1339214"/>
                <a:gd name="connsiteX549" fmla="*/ 130887 w 1247216"/>
                <a:gd name="connsiteY549" fmla="*/ 952500 h 1339214"/>
                <a:gd name="connsiteX550" fmla="*/ 134697 w 1247216"/>
                <a:gd name="connsiteY550" fmla="*/ 948690 h 1339214"/>
                <a:gd name="connsiteX551" fmla="*/ 84214 w 1247216"/>
                <a:gd name="connsiteY551" fmla="*/ 940117 h 1339214"/>
                <a:gd name="connsiteX552" fmla="*/ 90881 w 1247216"/>
                <a:gd name="connsiteY552" fmla="*/ 946784 h 1339214"/>
                <a:gd name="connsiteX553" fmla="*/ 83261 w 1247216"/>
                <a:gd name="connsiteY553" fmla="*/ 951547 h 1339214"/>
                <a:gd name="connsiteX554" fmla="*/ 79451 w 1247216"/>
                <a:gd name="connsiteY554" fmla="*/ 943927 h 1339214"/>
                <a:gd name="connsiteX555" fmla="*/ 84214 w 1247216"/>
                <a:gd name="connsiteY555" fmla="*/ 940117 h 1339214"/>
                <a:gd name="connsiteX556" fmla="*/ 1159586 w 1247216"/>
                <a:gd name="connsiteY556" fmla="*/ 938212 h 1339214"/>
                <a:gd name="connsiteX557" fmla="*/ 1157248 w 1247216"/>
                <a:gd name="connsiteY557" fmla="*/ 944446 h 1339214"/>
                <a:gd name="connsiteX558" fmla="*/ 1156051 w 1247216"/>
                <a:gd name="connsiteY558" fmla="*/ 943249 h 1339214"/>
                <a:gd name="connsiteX559" fmla="*/ 119457 w 1247216"/>
                <a:gd name="connsiteY559" fmla="*/ 925829 h 1339214"/>
                <a:gd name="connsiteX560" fmla="*/ 120409 w 1247216"/>
                <a:gd name="connsiteY560" fmla="*/ 926782 h 1339214"/>
                <a:gd name="connsiteX561" fmla="*/ 123267 w 1247216"/>
                <a:gd name="connsiteY561" fmla="*/ 931544 h 1339214"/>
                <a:gd name="connsiteX562" fmla="*/ 121362 w 1247216"/>
                <a:gd name="connsiteY562" fmla="*/ 942022 h 1339214"/>
                <a:gd name="connsiteX563" fmla="*/ 119457 w 1247216"/>
                <a:gd name="connsiteY563" fmla="*/ 942974 h 1339214"/>
                <a:gd name="connsiteX564" fmla="*/ 118504 w 1247216"/>
                <a:gd name="connsiteY564" fmla="*/ 941069 h 1339214"/>
                <a:gd name="connsiteX565" fmla="*/ 118504 w 1247216"/>
                <a:gd name="connsiteY565" fmla="*/ 926782 h 1339214"/>
                <a:gd name="connsiteX566" fmla="*/ 119457 w 1247216"/>
                <a:gd name="connsiteY566" fmla="*/ 925829 h 1339214"/>
                <a:gd name="connsiteX567" fmla="*/ 1169111 w 1247216"/>
                <a:gd name="connsiteY567" fmla="*/ 922019 h 1339214"/>
                <a:gd name="connsiteX568" fmla="*/ 1168019 w 1247216"/>
                <a:gd name="connsiteY568" fmla="*/ 924859 h 1339214"/>
                <a:gd name="connsiteX569" fmla="*/ 1167321 w 1247216"/>
                <a:gd name="connsiteY569" fmla="*/ 924768 h 1339214"/>
                <a:gd name="connsiteX570" fmla="*/ 65164 w 1247216"/>
                <a:gd name="connsiteY570" fmla="*/ 905827 h 1339214"/>
                <a:gd name="connsiteX571" fmla="*/ 74689 w 1247216"/>
                <a:gd name="connsiteY571" fmla="*/ 912495 h 1339214"/>
                <a:gd name="connsiteX572" fmla="*/ 79451 w 1247216"/>
                <a:gd name="connsiteY572" fmla="*/ 922972 h 1339214"/>
                <a:gd name="connsiteX573" fmla="*/ 71831 w 1247216"/>
                <a:gd name="connsiteY573" fmla="*/ 932497 h 1339214"/>
                <a:gd name="connsiteX574" fmla="*/ 68974 w 1247216"/>
                <a:gd name="connsiteY574" fmla="*/ 930592 h 1339214"/>
                <a:gd name="connsiteX575" fmla="*/ 68974 w 1247216"/>
                <a:gd name="connsiteY575" fmla="*/ 922972 h 1339214"/>
                <a:gd name="connsiteX576" fmla="*/ 63258 w 1247216"/>
                <a:gd name="connsiteY576" fmla="*/ 909637 h 1339214"/>
                <a:gd name="connsiteX577" fmla="*/ 62306 w 1247216"/>
                <a:gd name="connsiteY577" fmla="*/ 906780 h 1339214"/>
                <a:gd name="connsiteX578" fmla="*/ 65164 w 1247216"/>
                <a:gd name="connsiteY578" fmla="*/ 905827 h 1339214"/>
                <a:gd name="connsiteX579" fmla="*/ 94691 w 1247216"/>
                <a:gd name="connsiteY579" fmla="*/ 894397 h 1339214"/>
                <a:gd name="connsiteX580" fmla="*/ 112789 w 1247216"/>
                <a:gd name="connsiteY580" fmla="*/ 903922 h 1339214"/>
                <a:gd name="connsiteX581" fmla="*/ 112789 w 1247216"/>
                <a:gd name="connsiteY581" fmla="*/ 907732 h 1339214"/>
                <a:gd name="connsiteX582" fmla="*/ 99454 w 1247216"/>
                <a:gd name="connsiteY582" fmla="*/ 920115 h 1339214"/>
                <a:gd name="connsiteX583" fmla="*/ 96596 w 1247216"/>
                <a:gd name="connsiteY583" fmla="*/ 919162 h 1339214"/>
                <a:gd name="connsiteX584" fmla="*/ 90881 w 1247216"/>
                <a:gd name="connsiteY584" fmla="*/ 903922 h 1339214"/>
                <a:gd name="connsiteX585" fmla="*/ 91834 w 1247216"/>
                <a:gd name="connsiteY585" fmla="*/ 896302 h 1339214"/>
                <a:gd name="connsiteX586" fmla="*/ 94691 w 1247216"/>
                <a:gd name="connsiteY586" fmla="*/ 894397 h 1339214"/>
                <a:gd name="connsiteX587" fmla="*/ 1175779 w 1247216"/>
                <a:gd name="connsiteY587" fmla="*/ 891539 h 1339214"/>
                <a:gd name="connsiteX588" fmla="*/ 1174826 w 1247216"/>
                <a:gd name="connsiteY588" fmla="*/ 899159 h 1339214"/>
                <a:gd name="connsiteX589" fmla="*/ 1175779 w 1247216"/>
                <a:gd name="connsiteY589" fmla="*/ 891539 h 1339214"/>
                <a:gd name="connsiteX590" fmla="*/ 97549 w 1247216"/>
                <a:gd name="connsiteY590" fmla="*/ 880110 h 1339214"/>
                <a:gd name="connsiteX591" fmla="*/ 98501 w 1247216"/>
                <a:gd name="connsiteY591" fmla="*/ 881062 h 1339214"/>
                <a:gd name="connsiteX592" fmla="*/ 92787 w 1247216"/>
                <a:gd name="connsiteY592" fmla="*/ 890587 h 1339214"/>
                <a:gd name="connsiteX593" fmla="*/ 91834 w 1247216"/>
                <a:gd name="connsiteY593" fmla="*/ 888683 h 1339214"/>
                <a:gd name="connsiteX594" fmla="*/ 97549 w 1247216"/>
                <a:gd name="connsiteY594" fmla="*/ 880110 h 1339214"/>
                <a:gd name="connsiteX595" fmla="*/ 1196734 w 1247216"/>
                <a:gd name="connsiteY595" fmla="*/ 868679 h 1339214"/>
                <a:gd name="connsiteX596" fmla="*/ 1192924 w 1247216"/>
                <a:gd name="connsiteY596" fmla="*/ 879157 h 1339214"/>
                <a:gd name="connsiteX597" fmla="*/ 1196734 w 1247216"/>
                <a:gd name="connsiteY597" fmla="*/ 868679 h 1339214"/>
                <a:gd name="connsiteX598" fmla="*/ 1177684 w 1247216"/>
                <a:gd name="connsiteY598" fmla="*/ 865822 h 1339214"/>
                <a:gd name="connsiteX599" fmla="*/ 1173874 w 1247216"/>
                <a:gd name="connsiteY599" fmla="*/ 877252 h 1339214"/>
                <a:gd name="connsiteX600" fmla="*/ 1177684 w 1247216"/>
                <a:gd name="connsiteY600" fmla="*/ 865822 h 1339214"/>
                <a:gd name="connsiteX601" fmla="*/ 1206259 w 1247216"/>
                <a:gd name="connsiteY601" fmla="*/ 857249 h 1339214"/>
                <a:gd name="connsiteX602" fmla="*/ 1196734 w 1247216"/>
                <a:gd name="connsiteY602" fmla="*/ 865822 h 1339214"/>
                <a:gd name="connsiteX603" fmla="*/ 1206259 w 1247216"/>
                <a:gd name="connsiteY603" fmla="*/ 857249 h 1339214"/>
                <a:gd name="connsiteX604" fmla="*/ 1183399 w 1247216"/>
                <a:gd name="connsiteY604" fmla="*/ 853439 h 1339214"/>
                <a:gd name="connsiteX605" fmla="*/ 1181494 w 1247216"/>
                <a:gd name="connsiteY605" fmla="*/ 870584 h 1339214"/>
                <a:gd name="connsiteX606" fmla="*/ 1186256 w 1247216"/>
                <a:gd name="connsiteY606" fmla="*/ 856297 h 1339214"/>
                <a:gd name="connsiteX607" fmla="*/ 1183399 w 1247216"/>
                <a:gd name="connsiteY607" fmla="*/ 853439 h 1339214"/>
                <a:gd name="connsiteX608" fmla="*/ 55639 w 1247216"/>
                <a:gd name="connsiteY608" fmla="*/ 853439 h 1339214"/>
                <a:gd name="connsiteX609" fmla="*/ 59449 w 1247216"/>
                <a:gd name="connsiteY609" fmla="*/ 861059 h 1339214"/>
                <a:gd name="connsiteX610" fmla="*/ 54686 w 1247216"/>
                <a:gd name="connsiteY610" fmla="*/ 870584 h 1339214"/>
                <a:gd name="connsiteX611" fmla="*/ 52781 w 1247216"/>
                <a:gd name="connsiteY611" fmla="*/ 868679 h 1339214"/>
                <a:gd name="connsiteX612" fmla="*/ 52781 w 1247216"/>
                <a:gd name="connsiteY612" fmla="*/ 861059 h 1339214"/>
                <a:gd name="connsiteX613" fmla="*/ 52781 w 1247216"/>
                <a:gd name="connsiteY613" fmla="*/ 855344 h 1339214"/>
                <a:gd name="connsiteX614" fmla="*/ 55639 w 1247216"/>
                <a:gd name="connsiteY614" fmla="*/ 853439 h 1339214"/>
                <a:gd name="connsiteX615" fmla="*/ 1181494 w 1247216"/>
                <a:gd name="connsiteY615" fmla="*/ 844867 h 1339214"/>
                <a:gd name="connsiteX616" fmla="*/ 1179589 w 1247216"/>
                <a:gd name="connsiteY616" fmla="*/ 855344 h 1339214"/>
                <a:gd name="connsiteX617" fmla="*/ 1181494 w 1247216"/>
                <a:gd name="connsiteY617" fmla="*/ 844867 h 1339214"/>
                <a:gd name="connsiteX618" fmla="*/ 1186256 w 1247216"/>
                <a:gd name="connsiteY618" fmla="*/ 808672 h 1339214"/>
                <a:gd name="connsiteX619" fmla="*/ 1184351 w 1247216"/>
                <a:gd name="connsiteY619" fmla="*/ 813434 h 1339214"/>
                <a:gd name="connsiteX620" fmla="*/ 1185304 w 1247216"/>
                <a:gd name="connsiteY620" fmla="*/ 816292 h 1339214"/>
                <a:gd name="connsiteX621" fmla="*/ 1186256 w 1247216"/>
                <a:gd name="connsiteY621" fmla="*/ 808672 h 1339214"/>
                <a:gd name="connsiteX622" fmla="*/ 1198639 w 1247216"/>
                <a:gd name="connsiteY622" fmla="*/ 772477 h 1339214"/>
                <a:gd name="connsiteX623" fmla="*/ 1194829 w 1247216"/>
                <a:gd name="connsiteY623" fmla="*/ 791527 h 1339214"/>
                <a:gd name="connsiteX624" fmla="*/ 1193876 w 1247216"/>
                <a:gd name="connsiteY624" fmla="*/ 784859 h 1339214"/>
                <a:gd name="connsiteX625" fmla="*/ 1198639 w 1247216"/>
                <a:gd name="connsiteY625" fmla="*/ 772477 h 1339214"/>
                <a:gd name="connsiteX626" fmla="*/ 1199591 w 1247216"/>
                <a:gd name="connsiteY626" fmla="*/ 764857 h 1339214"/>
                <a:gd name="connsiteX627" fmla="*/ 1196734 w 1247216"/>
                <a:gd name="connsiteY627" fmla="*/ 765809 h 1339214"/>
                <a:gd name="connsiteX628" fmla="*/ 1193876 w 1247216"/>
                <a:gd name="connsiteY628" fmla="*/ 783907 h 1339214"/>
                <a:gd name="connsiteX629" fmla="*/ 1193876 w 1247216"/>
                <a:gd name="connsiteY629" fmla="*/ 784859 h 1339214"/>
                <a:gd name="connsiteX630" fmla="*/ 1191019 w 1247216"/>
                <a:gd name="connsiteY630" fmla="*/ 795337 h 1339214"/>
                <a:gd name="connsiteX631" fmla="*/ 1192924 w 1247216"/>
                <a:gd name="connsiteY631" fmla="*/ 795337 h 1339214"/>
                <a:gd name="connsiteX632" fmla="*/ 1193876 w 1247216"/>
                <a:gd name="connsiteY632" fmla="*/ 800099 h 1339214"/>
                <a:gd name="connsiteX633" fmla="*/ 1191971 w 1247216"/>
                <a:gd name="connsiteY633" fmla="*/ 799147 h 1339214"/>
                <a:gd name="connsiteX634" fmla="*/ 1184351 w 1247216"/>
                <a:gd name="connsiteY634" fmla="*/ 834389 h 1339214"/>
                <a:gd name="connsiteX635" fmla="*/ 1181494 w 1247216"/>
                <a:gd name="connsiteY635" fmla="*/ 835342 h 1339214"/>
                <a:gd name="connsiteX636" fmla="*/ 1184351 w 1247216"/>
                <a:gd name="connsiteY636" fmla="*/ 841057 h 1339214"/>
                <a:gd name="connsiteX637" fmla="*/ 1182446 w 1247216"/>
                <a:gd name="connsiteY637" fmla="*/ 849629 h 1339214"/>
                <a:gd name="connsiteX638" fmla="*/ 1186256 w 1247216"/>
                <a:gd name="connsiteY638" fmla="*/ 852487 h 1339214"/>
                <a:gd name="connsiteX639" fmla="*/ 1187209 w 1247216"/>
                <a:gd name="connsiteY639" fmla="*/ 835342 h 1339214"/>
                <a:gd name="connsiteX640" fmla="*/ 1191019 w 1247216"/>
                <a:gd name="connsiteY640" fmla="*/ 831532 h 1339214"/>
                <a:gd name="connsiteX641" fmla="*/ 1192924 w 1247216"/>
                <a:gd name="connsiteY641" fmla="*/ 803909 h 1339214"/>
                <a:gd name="connsiteX642" fmla="*/ 1192924 w 1247216"/>
                <a:gd name="connsiteY642" fmla="*/ 812482 h 1339214"/>
                <a:gd name="connsiteX643" fmla="*/ 1194829 w 1247216"/>
                <a:gd name="connsiteY643" fmla="*/ 792479 h 1339214"/>
                <a:gd name="connsiteX644" fmla="*/ 1198639 w 1247216"/>
                <a:gd name="connsiteY644" fmla="*/ 788669 h 1339214"/>
                <a:gd name="connsiteX645" fmla="*/ 1200544 w 1247216"/>
                <a:gd name="connsiteY645" fmla="*/ 776287 h 1339214"/>
                <a:gd name="connsiteX646" fmla="*/ 1199591 w 1247216"/>
                <a:gd name="connsiteY646" fmla="*/ 764857 h 1339214"/>
                <a:gd name="connsiteX647" fmla="*/ 1208164 w 1247216"/>
                <a:gd name="connsiteY647" fmla="*/ 736282 h 1339214"/>
                <a:gd name="connsiteX648" fmla="*/ 1206259 w 1247216"/>
                <a:gd name="connsiteY648" fmla="*/ 737234 h 1339214"/>
                <a:gd name="connsiteX649" fmla="*/ 1206259 w 1247216"/>
                <a:gd name="connsiteY649" fmla="*/ 741044 h 1339214"/>
                <a:gd name="connsiteX650" fmla="*/ 1208164 w 1247216"/>
                <a:gd name="connsiteY650" fmla="*/ 736282 h 1339214"/>
                <a:gd name="connsiteX651" fmla="*/ 1210069 w 1247216"/>
                <a:gd name="connsiteY651" fmla="*/ 718184 h 1339214"/>
                <a:gd name="connsiteX652" fmla="*/ 1208164 w 1247216"/>
                <a:gd name="connsiteY652" fmla="*/ 724852 h 1339214"/>
                <a:gd name="connsiteX653" fmla="*/ 1209116 w 1247216"/>
                <a:gd name="connsiteY653" fmla="*/ 731519 h 1339214"/>
                <a:gd name="connsiteX654" fmla="*/ 1210069 w 1247216"/>
                <a:gd name="connsiteY654" fmla="*/ 718184 h 1339214"/>
                <a:gd name="connsiteX655" fmla="*/ 1211974 w 1247216"/>
                <a:gd name="connsiteY655" fmla="*/ 693419 h 1339214"/>
                <a:gd name="connsiteX656" fmla="*/ 1211021 w 1247216"/>
                <a:gd name="connsiteY656" fmla="*/ 695324 h 1339214"/>
                <a:gd name="connsiteX657" fmla="*/ 1211021 w 1247216"/>
                <a:gd name="connsiteY657" fmla="*/ 696277 h 1339214"/>
                <a:gd name="connsiteX658" fmla="*/ 1211021 w 1247216"/>
                <a:gd name="connsiteY658" fmla="*/ 697229 h 1339214"/>
                <a:gd name="connsiteX659" fmla="*/ 1211929 w 1247216"/>
                <a:gd name="connsiteY659" fmla="*/ 702676 h 1339214"/>
                <a:gd name="connsiteX660" fmla="*/ 1211866 w 1247216"/>
                <a:gd name="connsiteY660" fmla="*/ 702781 h 1339214"/>
                <a:gd name="connsiteX661" fmla="*/ 1210069 w 1247216"/>
                <a:gd name="connsiteY661" fmla="*/ 700087 h 1339214"/>
                <a:gd name="connsiteX662" fmla="*/ 1208164 w 1247216"/>
                <a:gd name="connsiteY662" fmla="*/ 709612 h 1339214"/>
                <a:gd name="connsiteX663" fmla="*/ 1209116 w 1247216"/>
                <a:gd name="connsiteY663" fmla="*/ 713422 h 1339214"/>
                <a:gd name="connsiteX664" fmla="*/ 1209592 w 1247216"/>
                <a:gd name="connsiteY664" fmla="*/ 706516 h 1339214"/>
                <a:gd name="connsiteX665" fmla="*/ 1211866 w 1247216"/>
                <a:gd name="connsiteY665" fmla="*/ 702781 h 1339214"/>
                <a:gd name="connsiteX666" fmla="*/ 1211974 w 1247216"/>
                <a:gd name="connsiteY666" fmla="*/ 702944 h 1339214"/>
                <a:gd name="connsiteX667" fmla="*/ 1211929 w 1247216"/>
                <a:gd name="connsiteY667" fmla="*/ 702676 h 1339214"/>
                <a:gd name="connsiteX668" fmla="*/ 1212926 w 1247216"/>
                <a:gd name="connsiteY668" fmla="*/ 701039 h 1339214"/>
                <a:gd name="connsiteX669" fmla="*/ 1211974 w 1247216"/>
                <a:gd name="connsiteY669" fmla="*/ 693419 h 1339214"/>
                <a:gd name="connsiteX670" fmla="*/ 1210069 w 1247216"/>
                <a:gd name="connsiteY670" fmla="*/ 654367 h 1339214"/>
                <a:gd name="connsiteX671" fmla="*/ 1206259 w 1247216"/>
                <a:gd name="connsiteY671" fmla="*/ 659129 h 1339214"/>
                <a:gd name="connsiteX672" fmla="*/ 1206259 w 1247216"/>
                <a:gd name="connsiteY672" fmla="*/ 660082 h 1339214"/>
                <a:gd name="connsiteX673" fmla="*/ 1207211 w 1247216"/>
                <a:gd name="connsiteY673" fmla="*/ 667702 h 1339214"/>
                <a:gd name="connsiteX674" fmla="*/ 1208164 w 1247216"/>
                <a:gd name="connsiteY674" fmla="*/ 694372 h 1339214"/>
                <a:gd name="connsiteX675" fmla="*/ 1211021 w 1247216"/>
                <a:gd name="connsiteY675" fmla="*/ 682942 h 1339214"/>
                <a:gd name="connsiteX676" fmla="*/ 1208164 w 1247216"/>
                <a:gd name="connsiteY676" fmla="*/ 681037 h 1339214"/>
                <a:gd name="connsiteX677" fmla="*/ 1211021 w 1247216"/>
                <a:gd name="connsiteY677" fmla="*/ 678179 h 1339214"/>
                <a:gd name="connsiteX678" fmla="*/ 1210069 w 1247216"/>
                <a:gd name="connsiteY678" fmla="*/ 661987 h 1339214"/>
                <a:gd name="connsiteX679" fmla="*/ 1210069 w 1247216"/>
                <a:gd name="connsiteY679" fmla="*/ 654367 h 1339214"/>
                <a:gd name="connsiteX680" fmla="*/ 1232929 w 1247216"/>
                <a:gd name="connsiteY680" fmla="*/ 600074 h 1339214"/>
                <a:gd name="connsiteX681" fmla="*/ 1234834 w 1247216"/>
                <a:gd name="connsiteY681" fmla="*/ 612457 h 1339214"/>
                <a:gd name="connsiteX682" fmla="*/ 1232929 w 1247216"/>
                <a:gd name="connsiteY682" fmla="*/ 600074 h 1339214"/>
                <a:gd name="connsiteX683" fmla="*/ 1228166 w 1247216"/>
                <a:gd name="connsiteY683" fmla="*/ 586739 h 1339214"/>
                <a:gd name="connsiteX684" fmla="*/ 1228166 w 1247216"/>
                <a:gd name="connsiteY684" fmla="*/ 599122 h 1339214"/>
                <a:gd name="connsiteX685" fmla="*/ 1228166 w 1247216"/>
                <a:gd name="connsiteY685" fmla="*/ 602932 h 1339214"/>
                <a:gd name="connsiteX686" fmla="*/ 1228166 w 1247216"/>
                <a:gd name="connsiteY686" fmla="*/ 586739 h 1339214"/>
                <a:gd name="connsiteX687" fmla="*/ 1227214 w 1247216"/>
                <a:gd name="connsiteY687" fmla="*/ 576262 h 1339214"/>
                <a:gd name="connsiteX688" fmla="*/ 1230071 w 1247216"/>
                <a:gd name="connsiteY688" fmla="*/ 584834 h 1339214"/>
                <a:gd name="connsiteX689" fmla="*/ 1227214 w 1247216"/>
                <a:gd name="connsiteY689" fmla="*/ 576262 h 1339214"/>
                <a:gd name="connsiteX690" fmla="*/ 1228166 w 1247216"/>
                <a:gd name="connsiteY690" fmla="*/ 566737 h 1339214"/>
                <a:gd name="connsiteX691" fmla="*/ 1226261 w 1247216"/>
                <a:gd name="connsiteY691" fmla="*/ 570547 h 1339214"/>
                <a:gd name="connsiteX692" fmla="*/ 1227214 w 1247216"/>
                <a:gd name="connsiteY692" fmla="*/ 572452 h 1339214"/>
                <a:gd name="connsiteX693" fmla="*/ 1228166 w 1247216"/>
                <a:gd name="connsiteY693" fmla="*/ 566737 h 1339214"/>
                <a:gd name="connsiteX694" fmla="*/ 1224356 w 1247216"/>
                <a:gd name="connsiteY694" fmla="*/ 554354 h 1339214"/>
                <a:gd name="connsiteX695" fmla="*/ 1224356 w 1247216"/>
                <a:gd name="connsiteY695" fmla="*/ 556259 h 1339214"/>
                <a:gd name="connsiteX696" fmla="*/ 1226261 w 1247216"/>
                <a:gd name="connsiteY696" fmla="*/ 557212 h 1339214"/>
                <a:gd name="connsiteX697" fmla="*/ 1224356 w 1247216"/>
                <a:gd name="connsiteY697" fmla="*/ 554354 h 1339214"/>
                <a:gd name="connsiteX698" fmla="*/ 1217689 w 1247216"/>
                <a:gd name="connsiteY698" fmla="*/ 538162 h 1339214"/>
                <a:gd name="connsiteX699" fmla="*/ 1214831 w 1247216"/>
                <a:gd name="connsiteY699" fmla="*/ 541972 h 1339214"/>
                <a:gd name="connsiteX700" fmla="*/ 1215784 w 1247216"/>
                <a:gd name="connsiteY700" fmla="*/ 543877 h 1339214"/>
                <a:gd name="connsiteX701" fmla="*/ 1218641 w 1247216"/>
                <a:gd name="connsiteY701" fmla="*/ 546734 h 1339214"/>
                <a:gd name="connsiteX702" fmla="*/ 1218641 w 1247216"/>
                <a:gd name="connsiteY702" fmla="*/ 548639 h 1339214"/>
                <a:gd name="connsiteX703" fmla="*/ 1220546 w 1247216"/>
                <a:gd name="connsiteY703" fmla="*/ 551497 h 1339214"/>
                <a:gd name="connsiteX704" fmla="*/ 1221499 w 1247216"/>
                <a:gd name="connsiteY704" fmla="*/ 548639 h 1339214"/>
                <a:gd name="connsiteX705" fmla="*/ 1219594 w 1247216"/>
                <a:gd name="connsiteY705" fmla="*/ 540067 h 1339214"/>
                <a:gd name="connsiteX706" fmla="*/ 1217689 w 1247216"/>
                <a:gd name="connsiteY706" fmla="*/ 538162 h 1339214"/>
                <a:gd name="connsiteX707" fmla="*/ 1213879 w 1247216"/>
                <a:gd name="connsiteY707" fmla="*/ 512444 h 1339214"/>
                <a:gd name="connsiteX708" fmla="*/ 1211974 w 1247216"/>
                <a:gd name="connsiteY708" fmla="*/ 517207 h 1339214"/>
                <a:gd name="connsiteX709" fmla="*/ 1213879 w 1247216"/>
                <a:gd name="connsiteY709" fmla="*/ 519112 h 1339214"/>
                <a:gd name="connsiteX710" fmla="*/ 1214831 w 1247216"/>
                <a:gd name="connsiteY710" fmla="*/ 519112 h 1339214"/>
                <a:gd name="connsiteX711" fmla="*/ 1213879 w 1247216"/>
                <a:gd name="connsiteY711" fmla="*/ 512444 h 1339214"/>
                <a:gd name="connsiteX712" fmla="*/ 1208164 w 1247216"/>
                <a:gd name="connsiteY712" fmla="*/ 496252 h 1339214"/>
                <a:gd name="connsiteX713" fmla="*/ 1208164 w 1247216"/>
                <a:gd name="connsiteY713" fmla="*/ 498157 h 1339214"/>
                <a:gd name="connsiteX714" fmla="*/ 1211021 w 1247216"/>
                <a:gd name="connsiteY714" fmla="*/ 511492 h 1339214"/>
                <a:gd name="connsiteX715" fmla="*/ 1211974 w 1247216"/>
                <a:gd name="connsiteY715" fmla="*/ 504824 h 1339214"/>
                <a:gd name="connsiteX716" fmla="*/ 1208164 w 1247216"/>
                <a:gd name="connsiteY716" fmla="*/ 496252 h 1339214"/>
                <a:gd name="connsiteX717" fmla="*/ 26111 w 1247216"/>
                <a:gd name="connsiteY717" fmla="*/ 493394 h 1339214"/>
                <a:gd name="connsiteX718" fmla="*/ 24206 w 1247216"/>
                <a:gd name="connsiteY718" fmla="*/ 495299 h 1339214"/>
                <a:gd name="connsiteX719" fmla="*/ 24206 w 1247216"/>
                <a:gd name="connsiteY719" fmla="*/ 494347 h 1339214"/>
                <a:gd name="connsiteX720" fmla="*/ 26111 w 1247216"/>
                <a:gd name="connsiteY720" fmla="*/ 493394 h 1339214"/>
                <a:gd name="connsiteX721" fmla="*/ 1213879 w 1247216"/>
                <a:gd name="connsiteY721" fmla="*/ 488632 h 1339214"/>
                <a:gd name="connsiteX722" fmla="*/ 1211974 w 1247216"/>
                <a:gd name="connsiteY722" fmla="*/ 490537 h 1339214"/>
                <a:gd name="connsiteX723" fmla="*/ 1213879 w 1247216"/>
                <a:gd name="connsiteY723" fmla="*/ 495299 h 1339214"/>
                <a:gd name="connsiteX724" fmla="*/ 1211021 w 1247216"/>
                <a:gd name="connsiteY724" fmla="*/ 494347 h 1339214"/>
                <a:gd name="connsiteX725" fmla="*/ 1212926 w 1247216"/>
                <a:gd name="connsiteY725" fmla="*/ 501967 h 1339214"/>
                <a:gd name="connsiteX726" fmla="*/ 1215784 w 1247216"/>
                <a:gd name="connsiteY726" fmla="*/ 501014 h 1339214"/>
                <a:gd name="connsiteX727" fmla="*/ 1213879 w 1247216"/>
                <a:gd name="connsiteY727" fmla="*/ 488632 h 1339214"/>
                <a:gd name="connsiteX728" fmla="*/ 41352 w 1247216"/>
                <a:gd name="connsiteY728" fmla="*/ 468630 h 1339214"/>
                <a:gd name="connsiteX729" fmla="*/ 44209 w 1247216"/>
                <a:gd name="connsiteY729" fmla="*/ 468630 h 1339214"/>
                <a:gd name="connsiteX730" fmla="*/ 43257 w 1247216"/>
                <a:gd name="connsiteY730" fmla="*/ 469582 h 1339214"/>
                <a:gd name="connsiteX731" fmla="*/ 41352 w 1247216"/>
                <a:gd name="connsiteY731" fmla="*/ 468630 h 1339214"/>
                <a:gd name="connsiteX732" fmla="*/ 1209116 w 1247216"/>
                <a:gd name="connsiteY732" fmla="*/ 468629 h 1339214"/>
                <a:gd name="connsiteX733" fmla="*/ 1207211 w 1247216"/>
                <a:gd name="connsiteY733" fmla="*/ 469582 h 1339214"/>
                <a:gd name="connsiteX734" fmla="*/ 1209116 w 1247216"/>
                <a:gd name="connsiteY734" fmla="*/ 474344 h 1339214"/>
                <a:gd name="connsiteX735" fmla="*/ 1209116 w 1247216"/>
                <a:gd name="connsiteY735" fmla="*/ 468629 h 1339214"/>
                <a:gd name="connsiteX736" fmla="*/ 37541 w 1247216"/>
                <a:gd name="connsiteY736" fmla="*/ 463867 h 1339214"/>
                <a:gd name="connsiteX737" fmla="*/ 30874 w 1247216"/>
                <a:gd name="connsiteY737" fmla="*/ 482917 h 1339214"/>
                <a:gd name="connsiteX738" fmla="*/ 31826 w 1247216"/>
                <a:gd name="connsiteY738" fmla="*/ 473392 h 1339214"/>
                <a:gd name="connsiteX739" fmla="*/ 37541 w 1247216"/>
                <a:gd name="connsiteY739" fmla="*/ 463867 h 1339214"/>
                <a:gd name="connsiteX740" fmla="*/ 1195781 w 1247216"/>
                <a:gd name="connsiteY740" fmla="*/ 460057 h 1339214"/>
                <a:gd name="connsiteX741" fmla="*/ 1194829 w 1247216"/>
                <a:gd name="connsiteY741" fmla="*/ 461009 h 1339214"/>
                <a:gd name="connsiteX742" fmla="*/ 1197686 w 1247216"/>
                <a:gd name="connsiteY742" fmla="*/ 467677 h 1339214"/>
                <a:gd name="connsiteX743" fmla="*/ 1195781 w 1247216"/>
                <a:gd name="connsiteY743" fmla="*/ 474344 h 1339214"/>
                <a:gd name="connsiteX744" fmla="*/ 1197686 w 1247216"/>
                <a:gd name="connsiteY744" fmla="*/ 477202 h 1339214"/>
                <a:gd name="connsiteX745" fmla="*/ 1205306 w 1247216"/>
                <a:gd name="connsiteY745" fmla="*/ 477202 h 1339214"/>
                <a:gd name="connsiteX746" fmla="*/ 1204354 w 1247216"/>
                <a:gd name="connsiteY746" fmla="*/ 474344 h 1339214"/>
                <a:gd name="connsiteX747" fmla="*/ 1205306 w 1247216"/>
                <a:gd name="connsiteY747" fmla="*/ 475297 h 1339214"/>
                <a:gd name="connsiteX748" fmla="*/ 1206259 w 1247216"/>
                <a:gd name="connsiteY748" fmla="*/ 473392 h 1339214"/>
                <a:gd name="connsiteX749" fmla="*/ 1205306 w 1247216"/>
                <a:gd name="connsiteY749" fmla="*/ 469582 h 1339214"/>
                <a:gd name="connsiteX750" fmla="*/ 1202449 w 1247216"/>
                <a:gd name="connsiteY750" fmla="*/ 467677 h 1339214"/>
                <a:gd name="connsiteX751" fmla="*/ 1196734 w 1247216"/>
                <a:gd name="connsiteY751" fmla="*/ 460057 h 1339214"/>
                <a:gd name="connsiteX752" fmla="*/ 1195781 w 1247216"/>
                <a:gd name="connsiteY752" fmla="*/ 460057 h 1339214"/>
                <a:gd name="connsiteX753" fmla="*/ 57544 w 1247216"/>
                <a:gd name="connsiteY753" fmla="*/ 441007 h 1339214"/>
                <a:gd name="connsiteX754" fmla="*/ 60402 w 1247216"/>
                <a:gd name="connsiteY754" fmla="*/ 442912 h 1339214"/>
                <a:gd name="connsiteX755" fmla="*/ 57544 w 1247216"/>
                <a:gd name="connsiteY755" fmla="*/ 441959 h 1339214"/>
                <a:gd name="connsiteX756" fmla="*/ 57544 w 1247216"/>
                <a:gd name="connsiteY756" fmla="*/ 441007 h 1339214"/>
                <a:gd name="connsiteX757" fmla="*/ 1184352 w 1247216"/>
                <a:gd name="connsiteY757" fmla="*/ 432435 h 1339214"/>
                <a:gd name="connsiteX758" fmla="*/ 1188162 w 1247216"/>
                <a:gd name="connsiteY758" fmla="*/ 432435 h 1339214"/>
                <a:gd name="connsiteX759" fmla="*/ 1188162 w 1247216"/>
                <a:gd name="connsiteY759" fmla="*/ 442912 h 1339214"/>
                <a:gd name="connsiteX760" fmla="*/ 1184352 w 1247216"/>
                <a:gd name="connsiteY760" fmla="*/ 441007 h 1339214"/>
                <a:gd name="connsiteX761" fmla="*/ 1184352 w 1247216"/>
                <a:gd name="connsiteY761" fmla="*/ 432435 h 1339214"/>
                <a:gd name="connsiteX762" fmla="*/ 1180541 w 1247216"/>
                <a:gd name="connsiteY762" fmla="*/ 419099 h 1339214"/>
                <a:gd name="connsiteX763" fmla="*/ 1185304 w 1247216"/>
                <a:gd name="connsiteY763" fmla="*/ 426719 h 1339214"/>
                <a:gd name="connsiteX764" fmla="*/ 1182446 w 1247216"/>
                <a:gd name="connsiteY764" fmla="*/ 429577 h 1339214"/>
                <a:gd name="connsiteX765" fmla="*/ 1180541 w 1247216"/>
                <a:gd name="connsiteY765" fmla="*/ 419099 h 1339214"/>
                <a:gd name="connsiteX766" fmla="*/ 1184352 w 1247216"/>
                <a:gd name="connsiteY766" fmla="*/ 410527 h 1339214"/>
                <a:gd name="connsiteX767" fmla="*/ 1187209 w 1247216"/>
                <a:gd name="connsiteY767" fmla="*/ 418147 h 1339214"/>
                <a:gd name="connsiteX768" fmla="*/ 1164349 w 1247216"/>
                <a:gd name="connsiteY768" fmla="*/ 402907 h 1339214"/>
                <a:gd name="connsiteX769" fmla="*/ 1164349 w 1247216"/>
                <a:gd name="connsiteY769" fmla="*/ 405764 h 1339214"/>
                <a:gd name="connsiteX770" fmla="*/ 1166254 w 1247216"/>
                <a:gd name="connsiteY770" fmla="*/ 409574 h 1339214"/>
                <a:gd name="connsiteX771" fmla="*/ 1169111 w 1247216"/>
                <a:gd name="connsiteY771" fmla="*/ 409574 h 1339214"/>
                <a:gd name="connsiteX772" fmla="*/ 1164349 w 1247216"/>
                <a:gd name="connsiteY772" fmla="*/ 402907 h 1339214"/>
                <a:gd name="connsiteX773" fmla="*/ 1184352 w 1247216"/>
                <a:gd name="connsiteY773" fmla="*/ 397192 h 1339214"/>
                <a:gd name="connsiteX774" fmla="*/ 1191972 w 1247216"/>
                <a:gd name="connsiteY774" fmla="*/ 401955 h 1339214"/>
                <a:gd name="connsiteX775" fmla="*/ 1186257 w 1247216"/>
                <a:gd name="connsiteY775" fmla="*/ 404812 h 1339214"/>
                <a:gd name="connsiteX776" fmla="*/ 1184352 w 1247216"/>
                <a:gd name="connsiteY776" fmla="*/ 397192 h 1339214"/>
                <a:gd name="connsiteX777" fmla="*/ 1131964 w 1247216"/>
                <a:gd name="connsiteY777" fmla="*/ 378142 h 1339214"/>
                <a:gd name="connsiteX778" fmla="*/ 1131011 w 1247216"/>
                <a:gd name="connsiteY778" fmla="*/ 384809 h 1339214"/>
                <a:gd name="connsiteX779" fmla="*/ 1140536 w 1247216"/>
                <a:gd name="connsiteY779" fmla="*/ 389572 h 1339214"/>
                <a:gd name="connsiteX780" fmla="*/ 1132916 w 1247216"/>
                <a:gd name="connsiteY780" fmla="*/ 378142 h 1339214"/>
                <a:gd name="connsiteX781" fmla="*/ 1131964 w 1247216"/>
                <a:gd name="connsiteY781" fmla="*/ 378142 h 1339214"/>
                <a:gd name="connsiteX782" fmla="*/ 1134821 w 1247216"/>
                <a:gd name="connsiteY782" fmla="*/ 336232 h 1339214"/>
                <a:gd name="connsiteX783" fmla="*/ 1146251 w 1247216"/>
                <a:gd name="connsiteY783" fmla="*/ 352425 h 1339214"/>
                <a:gd name="connsiteX784" fmla="*/ 1134821 w 1247216"/>
                <a:gd name="connsiteY784" fmla="*/ 336232 h 1339214"/>
                <a:gd name="connsiteX785" fmla="*/ 188036 w 1247216"/>
                <a:gd name="connsiteY785" fmla="*/ 329564 h 1339214"/>
                <a:gd name="connsiteX786" fmla="*/ 189941 w 1247216"/>
                <a:gd name="connsiteY786" fmla="*/ 331469 h 1339214"/>
                <a:gd name="connsiteX787" fmla="*/ 187084 w 1247216"/>
                <a:gd name="connsiteY787" fmla="*/ 332422 h 1339214"/>
                <a:gd name="connsiteX788" fmla="*/ 188036 w 1247216"/>
                <a:gd name="connsiteY788" fmla="*/ 329564 h 1339214"/>
                <a:gd name="connsiteX789" fmla="*/ 174070 w 1247216"/>
                <a:gd name="connsiteY789" fmla="*/ 290719 h 1339214"/>
                <a:gd name="connsiteX790" fmla="*/ 161366 w 1247216"/>
                <a:gd name="connsiteY790" fmla="*/ 307657 h 1339214"/>
                <a:gd name="connsiteX791" fmla="*/ 142316 w 1247216"/>
                <a:gd name="connsiteY791" fmla="*/ 327659 h 1339214"/>
                <a:gd name="connsiteX792" fmla="*/ 156604 w 1247216"/>
                <a:gd name="connsiteY792" fmla="*/ 310514 h 1339214"/>
                <a:gd name="connsiteX793" fmla="*/ 176801 w 1247216"/>
                <a:gd name="connsiteY793" fmla="*/ 287624 h 1339214"/>
                <a:gd name="connsiteX794" fmla="*/ 174070 w 1247216"/>
                <a:gd name="connsiteY794" fmla="*/ 290719 h 1339214"/>
                <a:gd name="connsiteX795" fmla="*/ 175654 w 1247216"/>
                <a:gd name="connsiteY795" fmla="*/ 288607 h 1339214"/>
                <a:gd name="connsiteX796" fmla="*/ 1121486 w 1247216"/>
                <a:gd name="connsiteY796" fmla="*/ 278130 h 1339214"/>
                <a:gd name="connsiteX797" fmla="*/ 1124344 w 1247216"/>
                <a:gd name="connsiteY797" fmla="*/ 281940 h 1339214"/>
                <a:gd name="connsiteX798" fmla="*/ 1119581 w 1247216"/>
                <a:gd name="connsiteY798" fmla="*/ 281940 h 1339214"/>
                <a:gd name="connsiteX799" fmla="*/ 1121486 w 1247216"/>
                <a:gd name="connsiteY799" fmla="*/ 278130 h 1339214"/>
                <a:gd name="connsiteX800" fmla="*/ 1060526 w 1247216"/>
                <a:gd name="connsiteY800" fmla="*/ 260032 h 1339214"/>
                <a:gd name="connsiteX801" fmla="*/ 1067194 w 1247216"/>
                <a:gd name="connsiteY801" fmla="*/ 269557 h 1339214"/>
                <a:gd name="connsiteX802" fmla="*/ 1067194 w 1247216"/>
                <a:gd name="connsiteY802" fmla="*/ 268604 h 1339214"/>
                <a:gd name="connsiteX803" fmla="*/ 1065289 w 1247216"/>
                <a:gd name="connsiteY803" fmla="*/ 266699 h 1339214"/>
                <a:gd name="connsiteX804" fmla="*/ 1060526 w 1247216"/>
                <a:gd name="connsiteY804" fmla="*/ 260032 h 1339214"/>
                <a:gd name="connsiteX805" fmla="*/ 1021665 w 1247216"/>
                <a:gd name="connsiteY805" fmla="*/ 248144 h 1339214"/>
                <a:gd name="connsiteX806" fmla="*/ 1022427 w 1247216"/>
                <a:gd name="connsiteY806" fmla="*/ 248602 h 1339214"/>
                <a:gd name="connsiteX807" fmla="*/ 1022427 w 1247216"/>
                <a:gd name="connsiteY807" fmla="*/ 252412 h 1339214"/>
                <a:gd name="connsiteX808" fmla="*/ 1016712 w 1247216"/>
                <a:gd name="connsiteY808" fmla="*/ 239077 h 1339214"/>
                <a:gd name="connsiteX809" fmla="*/ 1018617 w 1247216"/>
                <a:gd name="connsiteY809" fmla="*/ 239077 h 1339214"/>
                <a:gd name="connsiteX810" fmla="*/ 1021236 w 1247216"/>
                <a:gd name="connsiteY810" fmla="*/ 245744 h 1339214"/>
                <a:gd name="connsiteX811" fmla="*/ 1021665 w 1247216"/>
                <a:gd name="connsiteY811" fmla="*/ 248144 h 1339214"/>
                <a:gd name="connsiteX812" fmla="*/ 1017664 w 1247216"/>
                <a:gd name="connsiteY812" fmla="*/ 245744 h 1339214"/>
                <a:gd name="connsiteX813" fmla="*/ 1016712 w 1247216"/>
                <a:gd name="connsiteY813" fmla="*/ 239077 h 1339214"/>
                <a:gd name="connsiteX814" fmla="*/ 1086244 w 1247216"/>
                <a:gd name="connsiteY814" fmla="*/ 230505 h 1339214"/>
                <a:gd name="connsiteX815" fmla="*/ 1085292 w 1247216"/>
                <a:gd name="connsiteY815" fmla="*/ 233362 h 1339214"/>
                <a:gd name="connsiteX816" fmla="*/ 1091959 w 1247216"/>
                <a:gd name="connsiteY816" fmla="*/ 236220 h 1339214"/>
                <a:gd name="connsiteX817" fmla="*/ 1086244 w 1247216"/>
                <a:gd name="connsiteY817" fmla="*/ 230505 h 1339214"/>
                <a:gd name="connsiteX818" fmla="*/ 990041 w 1247216"/>
                <a:gd name="connsiteY818" fmla="*/ 220027 h 1339214"/>
                <a:gd name="connsiteX819" fmla="*/ 1014806 w 1247216"/>
                <a:gd name="connsiteY819" fmla="*/ 237172 h 1339214"/>
                <a:gd name="connsiteX820" fmla="*/ 1008139 w 1247216"/>
                <a:gd name="connsiteY820" fmla="*/ 231457 h 1339214"/>
                <a:gd name="connsiteX821" fmla="*/ 1014806 w 1247216"/>
                <a:gd name="connsiteY821" fmla="*/ 239077 h 1339214"/>
                <a:gd name="connsiteX822" fmla="*/ 990041 w 1247216"/>
                <a:gd name="connsiteY822" fmla="*/ 220027 h 1339214"/>
                <a:gd name="connsiteX823" fmla="*/ 328054 w 1247216"/>
                <a:gd name="connsiteY823" fmla="*/ 215264 h 1339214"/>
                <a:gd name="connsiteX824" fmla="*/ 319482 w 1247216"/>
                <a:gd name="connsiteY824" fmla="*/ 219074 h 1339214"/>
                <a:gd name="connsiteX825" fmla="*/ 328054 w 1247216"/>
                <a:gd name="connsiteY825" fmla="*/ 215264 h 1339214"/>
                <a:gd name="connsiteX826" fmla="*/ 1061479 w 1247216"/>
                <a:gd name="connsiteY826" fmla="*/ 213359 h 1339214"/>
                <a:gd name="connsiteX827" fmla="*/ 1065289 w 1247216"/>
                <a:gd name="connsiteY827" fmla="*/ 225742 h 1339214"/>
                <a:gd name="connsiteX828" fmla="*/ 1061479 w 1247216"/>
                <a:gd name="connsiteY828" fmla="*/ 213359 h 1339214"/>
                <a:gd name="connsiteX829" fmla="*/ 1018616 w 1247216"/>
                <a:gd name="connsiteY829" fmla="*/ 210502 h 1339214"/>
                <a:gd name="connsiteX830" fmla="*/ 1024331 w 1247216"/>
                <a:gd name="connsiteY830" fmla="*/ 215264 h 1339214"/>
                <a:gd name="connsiteX831" fmla="*/ 1018616 w 1247216"/>
                <a:gd name="connsiteY831" fmla="*/ 210502 h 1339214"/>
                <a:gd name="connsiteX832" fmla="*/ 967181 w 1247216"/>
                <a:gd name="connsiteY832" fmla="*/ 197167 h 1339214"/>
                <a:gd name="connsiteX833" fmla="*/ 971944 w 1247216"/>
                <a:gd name="connsiteY833" fmla="*/ 197167 h 1339214"/>
                <a:gd name="connsiteX834" fmla="*/ 994804 w 1247216"/>
                <a:gd name="connsiteY834" fmla="*/ 217170 h 1339214"/>
                <a:gd name="connsiteX835" fmla="*/ 997661 w 1247216"/>
                <a:gd name="connsiteY835" fmla="*/ 222885 h 1339214"/>
                <a:gd name="connsiteX836" fmla="*/ 988136 w 1247216"/>
                <a:gd name="connsiteY836" fmla="*/ 216217 h 1339214"/>
                <a:gd name="connsiteX837" fmla="*/ 990041 w 1247216"/>
                <a:gd name="connsiteY837" fmla="*/ 219075 h 1339214"/>
                <a:gd name="connsiteX838" fmla="*/ 967181 w 1247216"/>
                <a:gd name="connsiteY838" fmla="*/ 197167 h 1339214"/>
                <a:gd name="connsiteX839" fmla="*/ 501409 w 1247216"/>
                <a:gd name="connsiteY839" fmla="*/ 194309 h 1339214"/>
                <a:gd name="connsiteX840" fmla="*/ 489026 w 1247216"/>
                <a:gd name="connsiteY840" fmla="*/ 195262 h 1339214"/>
                <a:gd name="connsiteX841" fmla="*/ 470929 w 1247216"/>
                <a:gd name="connsiteY841" fmla="*/ 200024 h 1339214"/>
                <a:gd name="connsiteX842" fmla="*/ 477596 w 1247216"/>
                <a:gd name="connsiteY842" fmla="*/ 200977 h 1339214"/>
                <a:gd name="connsiteX843" fmla="*/ 493789 w 1247216"/>
                <a:gd name="connsiteY843" fmla="*/ 196214 h 1339214"/>
                <a:gd name="connsiteX844" fmla="*/ 497599 w 1247216"/>
                <a:gd name="connsiteY844" fmla="*/ 195262 h 1339214"/>
                <a:gd name="connsiteX845" fmla="*/ 501409 w 1247216"/>
                <a:gd name="connsiteY845" fmla="*/ 194309 h 1339214"/>
                <a:gd name="connsiteX846" fmla="*/ 939559 w 1247216"/>
                <a:gd name="connsiteY846" fmla="*/ 192405 h 1339214"/>
                <a:gd name="connsiteX847" fmla="*/ 950037 w 1247216"/>
                <a:gd name="connsiteY847" fmla="*/ 201930 h 1339214"/>
                <a:gd name="connsiteX848" fmla="*/ 939559 w 1247216"/>
                <a:gd name="connsiteY848" fmla="*/ 192405 h 1339214"/>
                <a:gd name="connsiteX849" fmla="*/ 526174 w 1247216"/>
                <a:gd name="connsiteY849" fmla="*/ 188594 h 1339214"/>
                <a:gd name="connsiteX850" fmla="*/ 512839 w 1247216"/>
                <a:gd name="connsiteY850" fmla="*/ 190499 h 1339214"/>
                <a:gd name="connsiteX851" fmla="*/ 522364 w 1247216"/>
                <a:gd name="connsiteY851" fmla="*/ 191452 h 1339214"/>
                <a:gd name="connsiteX852" fmla="*/ 525221 w 1247216"/>
                <a:gd name="connsiteY852" fmla="*/ 190499 h 1339214"/>
                <a:gd name="connsiteX853" fmla="*/ 531889 w 1247216"/>
                <a:gd name="connsiteY853" fmla="*/ 193356 h 1339214"/>
                <a:gd name="connsiteX854" fmla="*/ 536651 w 1247216"/>
                <a:gd name="connsiteY854" fmla="*/ 188594 h 1339214"/>
                <a:gd name="connsiteX855" fmla="*/ 529031 w 1247216"/>
                <a:gd name="connsiteY855" fmla="*/ 188594 h 1339214"/>
                <a:gd name="connsiteX856" fmla="*/ 526174 w 1247216"/>
                <a:gd name="connsiteY856" fmla="*/ 190499 h 1339214"/>
                <a:gd name="connsiteX857" fmla="*/ 526174 w 1247216"/>
                <a:gd name="connsiteY857" fmla="*/ 188594 h 1339214"/>
                <a:gd name="connsiteX858" fmla="*/ 956704 w 1247216"/>
                <a:gd name="connsiteY858" fmla="*/ 186690 h 1339214"/>
                <a:gd name="connsiteX859" fmla="*/ 958609 w 1247216"/>
                <a:gd name="connsiteY859" fmla="*/ 188595 h 1339214"/>
                <a:gd name="connsiteX860" fmla="*/ 962419 w 1247216"/>
                <a:gd name="connsiteY860" fmla="*/ 188595 h 1339214"/>
                <a:gd name="connsiteX861" fmla="*/ 961467 w 1247216"/>
                <a:gd name="connsiteY861" fmla="*/ 189547 h 1339214"/>
                <a:gd name="connsiteX862" fmla="*/ 965277 w 1247216"/>
                <a:gd name="connsiteY862" fmla="*/ 193357 h 1339214"/>
                <a:gd name="connsiteX863" fmla="*/ 961467 w 1247216"/>
                <a:gd name="connsiteY863" fmla="*/ 193357 h 1339214"/>
                <a:gd name="connsiteX864" fmla="*/ 956704 w 1247216"/>
                <a:gd name="connsiteY864" fmla="*/ 186690 h 1339214"/>
                <a:gd name="connsiteX865" fmla="*/ 548081 w 1247216"/>
                <a:gd name="connsiteY865" fmla="*/ 185737 h 1339214"/>
                <a:gd name="connsiteX866" fmla="*/ 537604 w 1247216"/>
                <a:gd name="connsiteY866" fmla="*/ 187642 h 1339214"/>
                <a:gd name="connsiteX867" fmla="*/ 542366 w 1247216"/>
                <a:gd name="connsiteY867" fmla="*/ 187642 h 1339214"/>
                <a:gd name="connsiteX868" fmla="*/ 543319 w 1247216"/>
                <a:gd name="connsiteY868" fmla="*/ 187642 h 1339214"/>
                <a:gd name="connsiteX869" fmla="*/ 548081 w 1247216"/>
                <a:gd name="connsiteY869" fmla="*/ 185737 h 1339214"/>
                <a:gd name="connsiteX870" fmla="*/ 1023379 w 1247216"/>
                <a:gd name="connsiteY870" fmla="*/ 170497 h 1339214"/>
                <a:gd name="connsiteX871" fmla="*/ 1032904 w 1247216"/>
                <a:gd name="connsiteY871" fmla="*/ 174307 h 1339214"/>
                <a:gd name="connsiteX872" fmla="*/ 1051002 w 1247216"/>
                <a:gd name="connsiteY872" fmla="*/ 190500 h 1339214"/>
                <a:gd name="connsiteX873" fmla="*/ 1050049 w 1247216"/>
                <a:gd name="connsiteY873" fmla="*/ 184785 h 1339214"/>
                <a:gd name="connsiteX874" fmla="*/ 1056717 w 1247216"/>
                <a:gd name="connsiteY874" fmla="*/ 189547 h 1339214"/>
                <a:gd name="connsiteX875" fmla="*/ 1058621 w 1247216"/>
                <a:gd name="connsiteY875" fmla="*/ 201930 h 1339214"/>
                <a:gd name="connsiteX876" fmla="*/ 1069099 w 1247216"/>
                <a:gd name="connsiteY876" fmla="*/ 211455 h 1339214"/>
                <a:gd name="connsiteX877" fmla="*/ 1074814 w 1247216"/>
                <a:gd name="connsiteY877" fmla="*/ 209550 h 1339214"/>
                <a:gd name="connsiteX878" fmla="*/ 1081481 w 1247216"/>
                <a:gd name="connsiteY878" fmla="*/ 216217 h 1339214"/>
                <a:gd name="connsiteX879" fmla="*/ 1079577 w 1247216"/>
                <a:gd name="connsiteY879" fmla="*/ 211455 h 1339214"/>
                <a:gd name="connsiteX880" fmla="*/ 1088149 w 1247216"/>
                <a:gd name="connsiteY880" fmla="*/ 218122 h 1339214"/>
                <a:gd name="connsiteX881" fmla="*/ 1083387 w 1247216"/>
                <a:gd name="connsiteY881" fmla="*/ 216217 h 1339214"/>
                <a:gd name="connsiteX882" fmla="*/ 1084339 w 1247216"/>
                <a:gd name="connsiteY882" fmla="*/ 221932 h 1339214"/>
                <a:gd name="connsiteX883" fmla="*/ 1088149 w 1247216"/>
                <a:gd name="connsiteY883" fmla="*/ 220980 h 1339214"/>
                <a:gd name="connsiteX884" fmla="*/ 1097674 w 1247216"/>
                <a:gd name="connsiteY884" fmla="*/ 229552 h 1339214"/>
                <a:gd name="connsiteX885" fmla="*/ 1111962 w 1247216"/>
                <a:gd name="connsiteY885" fmla="*/ 250507 h 1339214"/>
                <a:gd name="connsiteX886" fmla="*/ 1112914 w 1247216"/>
                <a:gd name="connsiteY886" fmla="*/ 247650 h 1339214"/>
                <a:gd name="connsiteX887" fmla="*/ 1120534 w 1247216"/>
                <a:gd name="connsiteY887" fmla="*/ 256222 h 1339214"/>
                <a:gd name="connsiteX888" fmla="*/ 1119581 w 1247216"/>
                <a:gd name="connsiteY888" fmla="*/ 259080 h 1339214"/>
                <a:gd name="connsiteX889" fmla="*/ 1125296 w 1247216"/>
                <a:gd name="connsiteY889" fmla="*/ 264795 h 1339214"/>
                <a:gd name="connsiteX890" fmla="*/ 1129106 w 1247216"/>
                <a:gd name="connsiteY890" fmla="*/ 280035 h 1339214"/>
                <a:gd name="connsiteX891" fmla="*/ 1121487 w 1247216"/>
                <a:gd name="connsiteY891" fmla="*/ 271462 h 1339214"/>
                <a:gd name="connsiteX892" fmla="*/ 1122439 w 1247216"/>
                <a:gd name="connsiteY892" fmla="*/ 268605 h 1339214"/>
                <a:gd name="connsiteX893" fmla="*/ 1115771 w 1247216"/>
                <a:gd name="connsiteY893" fmla="*/ 261937 h 1339214"/>
                <a:gd name="connsiteX894" fmla="*/ 1113867 w 1247216"/>
                <a:gd name="connsiteY894" fmla="*/ 253365 h 1339214"/>
                <a:gd name="connsiteX895" fmla="*/ 1111009 w 1247216"/>
                <a:gd name="connsiteY895" fmla="*/ 255270 h 1339214"/>
                <a:gd name="connsiteX896" fmla="*/ 1105294 w 1247216"/>
                <a:gd name="connsiteY896" fmla="*/ 250507 h 1339214"/>
                <a:gd name="connsiteX897" fmla="*/ 1119581 w 1247216"/>
                <a:gd name="connsiteY897" fmla="*/ 274320 h 1339214"/>
                <a:gd name="connsiteX898" fmla="*/ 1116724 w 1247216"/>
                <a:gd name="connsiteY898" fmla="*/ 277177 h 1339214"/>
                <a:gd name="connsiteX899" fmla="*/ 1103389 w 1247216"/>
                <a:gd name="connsiteY899" fmla="*/ 257175 h 1339214"/>
                <a:gd name="connsiteX900" fmla="*/ 1073862 w 1247216"/>
                <a:gd name="connsiteY900" fmla="*/ 226694 h 1339214"/>
                <a:gd name="connsiteX901" fmla="*/ 1059574 w 1247216"/>
                <a:gd name="connsiteY901" fmla="*/ 209550 h 1339214"/>
                <a:gd name="connsiteX902" fmla="*/ 1051954 w 1247216"/>
                <a:gd name="connsiteY902" fmla="*/ 201930 h 1339214"/>
                <a:gd name="connsiteX903" fmla="*/ 1044334 w 1247216"/>
                <a:gd name="connsiteY903" fmla="*/ 196215 h 1339214"/>
                <a:gd name="connsiteX904" fmla="*/ 1049096 w 1247216"/>
                <a:gd name="connsiteY904" fmla="*/ 196215 h 1339214"/>
                <a:gd name="connsiteX905" fmla="*/ 1041477 w 1247216"/>
                <a:gd name="connsiteY905" fmla="*/ 190500 h 1339214"/>
                <a:gd name="connsiteX906" fmla="*/ 1023379 w 1247216"/>
                <a:gd name="connsiteY906" fmla="*/ 170497 h 1339214"/>
                <a:gd name="connsiteX907" fmla="*/ 893839 w 1247216"/>
                <a:gd name="connsiteY907" fmla="*/ 145732 h 1339214"/>
                <a:gd name="connsiteX908" fmla="*/ 896696 w 1247216"/>
                <a:gd name="connsiteY908" fmla="*/ 145732 h 1339214"/>
                <a:gd name="connsiteX909" fmla="*/ 901459 w 1247216"/>
                <a:gd name="connsiteY909" fmla="*/ 151447 h 1339214"/>
                <a:gd name="connsiteX910" fmla="*/ 893839 w 1247216"/>
                <a:gd name="connsiteY910" fmla="*/ 145732 h 1339214"/>
                <a:gd name="connsiteX911" fmla="*/ 902412 w 1247216"/>
                <a:gd name="connsiteY911" fmla="*/ 128587 h 1339214"/>
                <a:gd name="connsiteX912" fmla="*/ 912889 w 1247216"/>
                <a:gd name="connsiteY912" fmla="*/ 131445 h 1339214"/>
                <a:gd name="connsiteX913" fmla="*/ 902412 w 1247216"/>
                <a:gd name="connsiteY913" fmla="*/ 128587 h 1339214"/>
                <a:gd name="connsiteX914" fmla="*/ 852881 w 1247216"/>
                <a:gd name="connsiteY914" fmla="*/ 128587 h 1339214"/>
                <a:gd name="connsiteX915" fmla="*/ 865264 w 1247216"/>
                <a:gd name="connsiteY915" fmla="*/ 132397 h 1339214"/>
                <a:gd name="connsiteX916" fmla="*/ 852881 w 1247216"/>
                <a:gd name="connsiteY916" fmla="*/ 128587 h 1339214"/>
                <a:gd name="connsiteX917" fmla="*/ 989089 w 1247216"/>
                <a:gd name="connsiteY917" fmla="*/ 122872 h 1339214"/>
                <a:gd name="connsiteX918" fmla="*/ 990994 w 1247216"/>
                <a:gd name="connsiteY918" fmla="*/ 128587 h 1339214"/>
                <a:gd name="connsiteX919" fmla="*/ 1005281 w 1247216"/>
                <a:gd name="connsiteY919" fmla="*/ 133350 h 1339214"/>
                <a:gd name="connsiteX920" fmla="*/ 1005281 w 1247216"/>
                <a:gd name="connsiteY920" fmla="*/ 138112 h 1339214"/>
                <a:gd name="connsiteX921" fmla="*/ 1007186 w 1247216"/>
                <a:gd name="connsiteY921" fmla="*/ 140970 h 1339214"/>
                <a:gd name="connsiteX922" fmla="*/ 1020521 w 1247216"/>
                <a:gd name="connsiteY922" fmla="*/ 147637 h 1339214"/>
                <a:gd name="connsiteX923" fmla="*/ 1028141 w 1247216"/>
                <a:gd name="connsiteY923" fmla="*/ 159067 h 1339214"/>
                <a:gd name="connsiteX924" fmla="*/ 1015758 w 1247216"/>
                <a:gd name="connsiteY924" fmla="*/ 148590 h 1339214"/>
                <a:gd name="connsiteX925" fmla="*/ 1005281 w 1247216"/>
                <a:gd name="connsiteY925" fmla="*/ 141922 h 1339214"/>
                <a:gd name="connsiteX926" fmla="*/ 999566 w 1247216"/>
                <a:gd name="connsiteY926" fmla="*/ 133350 h 1339214"/>
                <a:gd name="connsiteX927" fmla="*/ 987183 w 1247216"/>
                <a:gd name="connsiteY927" fmla="*/ 128587 h 1339214"/>
                <a:gd name="connsiteX928" fmla="*/ 986231 w 1247216"/>
                <a:gd name="connsiteY928" fmla="*/ 123825 h 1339214"/>
                <a:gd name="connsiteX929" fmla="*/ 989089 w 1247216"/>
                <a:gd name="connsiteY929" fmla="*/ 122872 h 1339214"/>
                <a:gd name="connsiteX930" fmla="*/ 833831 w 1247216"/>
                <a:gd name="connsiteY930" fmla="*/ 119062 h 1339214"/>
                <a:gd name="connsiteX931" fmla="*/ 844308 w 1247216"/>
                <a:gd name="connsiteY931" fmla="*/ 123825 h 1339214"/>
                <a:gd name="connsiteX932" fmla="*/ 833831 w 1247216"/>
                <a:gd name="connsiteY932" fmla="*/ 119062 h 1339214"/>
                <a:gd name="connsiteX933" fmla="*/ 804304 w 1247216"/>
                <a:gd name="connsiteY933" fmla="*/ 118109 h 1339214"/>
                <a:gd name="connsiteX934" fmla="*/ 813829 w 1247216"/>
                <a:gd name="connsiteY934" fmla="*/ 120014 h 1339214"/>
                <a:gd name="connsiteX935" fmla="*/ 804304 w 1247216"/>
                <a:gd name="connsiteY935" fmla="*/ 118109 h 1339214"/>
                <a:gd name="connsiteX936" fmla="*/ 349961 w 1247216"/>
                <a:gd name="connsiteY936" fmla="*/ 116204 h 1339214"/>
                <a:gd name="connsiteX937" fmla="*/ 331864 w 1247216"/>
                <a:gd name="connsiteY937" fmla="*/ 125729 h 1339214"/>
                <a:gd name="connsiteX938" fmla="*/ 349961 w 1247216"/>
                <a:gd name="connsiteY938" fmla="*/ 116204 h 1339214"/>
                <a:gd name="connsiteX939" fmla="*/ 823592 w 1247216"/>
                <a:gd name="connsiteY939" fmla="*/ 113704 h 1339214"/>
                <a:gd name="connsiteX940" fmla="*/ 827164 w 1247216"/>
                <a:gd name="connsiteY940" fmla="*/ 114300 h 1339214"/>
                <a:gd name="connsiteX941" fmla="*/ 830974 w 1247216"/>
                <a:gd name="connsiteY941" fmla="*/ 118110 h 1339214"/>
                <a:gd name="connsiteX942" fmla="*/ 824307 w 1247216"/>
                <a:gd name="connsiteY942" fmla="*/ 115252 h 1339214"/>
                <a:gd name="connsiteX943" fmla="*/ 823592 w 1247216"/>
                <a:gd name="connsiteY943" fmla="*/ 113704 h 1339214"/>
                <a:gd name="connsiteX944" fmla="*/ 782635 w 1247216"/>
                <a:gd name="connsiteY944" fmla="*/ 108346 h 1339214"/>
                <a:gd name="connsiteX945" fmla="*/ 785254 w 1247216"/>
                <a:gd name="connsiteY945" fmla="*/ 111442 h 1339214"/>
                <a:gd name="connsiteX946" fmla="*/ 778587 w 1247216"/>
                <a:gd name="connsiteY946" fmla="*/ 109537 h 1339214"/>
                <a:gd name="connsiteX947" fmla="*/ 782635 w 1247216"/>
                <a:gd name="connsiteY947" fmla="*/ 108346 h 1339214"/>
                <a:gd name="connsiteX948" fmla="*/ 943369 w 1247216"/>
                <a:gd name="connsiteY948" fmla="*/ 97155 h 1339214"/>
                <a:gd name="connsiteX949" fmla="*/ 966229 w 1247216"/>
                <a:gd name="connsiteY949" fmla="*/ 105727 h 1339214"/>
                <a:gd name="connsiteX950" fmla="*/ 958609 w 1247216"/>
                <a:gd name="connsiteY950" fmla="*/ 103822 h 1339214"/>
                <a:gd name="connsiteX951" fmla="*/ 958609 w 1247216"/>
                <a:gd name="connsiteY951" fmla="*/ 107632 h 1339214"/>
                <a:gd name="connsiteX952" fmla="*/ 953846 w 1247216"/>
                <a:gd name="connsiteY952" fmla="*/ 106680 h 1339214"/>
                <a:gd name="connsiteX953" fmla="*/ 943369 w 1247216"/>
                <a:gd name="connsiteY953" fmla="*/ 97155 h 1339214"/>
                <a:gd name="connsiteX954" fmla="*/ 930987 w 1247216"/>
                <a:gd name="connsiteY954" fmla="*/ 90487 h 1339214"/>
                <a:gd name="connsiteX955" fmla="*/ 941464 w 1247216"/>
                <a:gd name="connsiteY955" fmla="*/ 95249 h 1339214"/>
                <a:gd name="connsiteX956" fmla="*/ 930987 w 1247216"/>
                <a:gd name="connsiteY956" fmla="*/ 90487 h 1339214"/>
                <a:gd name="connsiteX957" fmla="*/ 380442 w 1247216"/>
                <a:gd name="connsiteY957" fmla="*/ 89534 h 1339214"/>
                <a:gd name="connsiteX958" fmla="*/ 375679 w 1247216"/>
                <a:gd name="connsiteY958" fmla="*/ 96202 h 1339214"/>
                <a:gd name="connsiteX959" fmla="*/ 380442 w 1247216"/>
                <a:gd name="connsiteY959" fmla="*/ 89534 h 1339214"/>
                <a:gd name="connsiteX960" fmla="*/ 798589 w 1247216"/>
                <a:gd name="connsiteY960" fmla="*/ 79057 h 1339214"/>
                <a:gd name="connsiteX961" fmla="*/ 808114 w 1247216"/>
                <a:gd name="connsiteY961" fmla="*/ 82867 h 1339214"/>
                <a:gd name="connsiteX962" fmla="*/ 798589 w 1247216"/>
                <a:gd name="connsiteY962" fmla="*/ 79057 h 1339214"/>
                <a:gd name="connsiteX963" fmla="*/ 756679 w 1247216"/>
                <a:gd name="connsiteY963" fmla="*/ 78104 h 1339214"/>
                <a:gd name="connsiteX964" fmla="*/ 762394 w 1247216"/>
                <a:gd name="connsiteY964" fmla="*/ 81914 h 1339214"/>
                <a:gd name="connsiteX965" fmla="*/ 771919 w 1247216"/>
                <a:gd name="connsiteY965" fmla="*/ 80009 h 1339214"/>
                <a:gd name="connsiteX966" fmla="*/ 824306 w 1247216"/>
                <a:gd name="connsiteY966" fmla="*/ 90487 h 1339214"/>
                <a:gd name="connsiteX967" fmla="*/ 850024 w 1247216"/>
                <a:gd name="connsiteY967" fmla="*/ 87629 h 1339214"/>
                <a:gd name="connsiteX968" fmla="*/ 879551 w 1247216"/>
                <a:gd name="connsiteY968" fmla="*/ 94296 h 1339214"/>
                <a:gd name="connsiteX969" fmla="*/ 928129 w 1247216"/>
                <a:gd name="connsiteY969" fmla="*/ 123824 h 1339214"/>
                <a:gd name="connsiteX970" fmla="*/ 964324 w 1247216"/>
                <a:gd name="connsiteY970" fmla="*/ 145732 h 1339214"/>
                <a:gd name="connsiteX971" fmla="*/ 996709 w 1247216"/>
                <a:gd name="connsiteY971" fmla="*/ 169544 h 1339214"/>
                <a:gd name="connsiteX972" fmla="*/ 1002424 w 1247216"/>
                <a:gd name="connsiteY972" fmla="*/ 169544 h 1339214"/>
                <a:gd name="connsiteX973" fmla="*/ 1038619 w 1247216"/>
                <a:gd name="connsiteY973" fmla="*/ 201929 h 1339214"/>
                <a:gd name="connsiteX974" fmla="*/ 1065289 w 1247216"/>
                <a:gd name="connsiteY974" fmla="*/ 241934 h 1339214"/>
                <a:gd name="connsiteX975" fmla="*/ 1074814 w 1247216"/>
                <a:gd name="connsiteY975" fmla="*/ 254317 h 1339214"/>
                <a:gd name="connsiteX976" fmla="*/ 1085291 w 1247216"/>
                <a:gd name="connsiteY976" fmla="*/ 266699 h 1339214"/>
                <a:gd name="connsiteX977" fmla="*/ 1088149 w 1247216"/>
                <a:gd name="connsiteY977" fmla="*/ 269557 h 1339214"/>
                <a:gd name="connsiteX978" fmla="*/ 1091006 w 1247216"/>
                <a:gd name="connsiteY978" fmla="*/ 272414 h 1339214"/>
                <a:gd name="connsiteX979" fmla="*/ 1090054 w 1247216"/>
                <a:gd name="connsiteY979" fmla="*/ 273367 h 1339214"/>
                <a:gd name="connsiteX980" fmla="*/ 1095769 w 1247216"/>
                <a:gd name="connsiteY980" fmla="*/ 285749 h 1339214"/>
                <a:gd name="connsiteX981" fmla="*/ 1108151 w 1247216"/>
                <a:gd name="connsiteY981" fmla="*/ 303847 h 1339214"/>
                <a:gd name="connsiteX982" fmla="*/ 1111961 w 1247216"/>
                <a:gd name="connsiteY982" fmla="*/ 304799 h 1339214"/>
                <a:gd name="connsiteX983" fmla="*/ 1121486 w 1247216"/>
                <a:gd name="connsiteY983" fmla="*/ 321944 h 1339214"/>
                <a:gd name="connsiteX984" fmla="*/ 1145299 w 1247216"/>
                <a:gd name="connsiteY984" fmla="*/ 359092 h 1339214"/>
                <a:gd name="connsiteX985" fmla="*/ 1154824 w 1247216"/>
                <a:gd name="connsiteY985" fmla="*/ 377189 h 1339214"/>
                <a:gd name="connsiteX986" fmla="*/ 1153871 w 1247216"/>
                <a:gd name="connsiteY986" fmla="*/ 377189 h 1339214"/>
                <a:gd name="connsiteX987" fmla="*/ 1155776 w 1247216"/>
                <a:gd name="connsiteY987" fmla="*/ 382904 h 1339214"/>
                <a:gd name="connsiteX988" fmla="*/ 1162444 w 1247216"/>
                <a:gd name="connsiteY988" fmla="*/ 389572 h 1339214"/>
                <a:gd name="connsiteX989" fmla="*/ 1162698 w 1247216"/>
                <a:gd name="connsiteY989" fmla="*/ 391095 h 1339214"/>
                <a:gd name="connsiteX990" fmla="*/ 1164349 w 1247216"/>
                <a:gd name="connsiteY990" fmla="*/ 388619 h 1339214"/>
                <a:gd name="connsiteX991" fmla="*/ 1171017 w 1247216"/>
                <a:gd name="connsiteY991" fmla="*/ 394334 h 1339214"/>
                <a:gd name="connsiteX992" fmla="*/ 1181494 w 1247216"/>
                <a:gd name="connsiteY992" fmla="*/ 415289 h 1339214"/>
                <a:gd name="connsiteX993" fmla="*/ 1177684 w 1247216"/>
                <a:gd name="connsiteY993" fmla="*/ 415289 h 1339214"/>
                <a:gd name="connsiteX994" fmla="*/ 1171850 w 1247216"/>
                <a:gd name="connsiteY994" fmla="*/ 401954 h 1339214"/>
                <a:gd name="connsiteX995" fmla="*/ 1162833 w 1247216"/>
                <a:gd name="connsiteY995" fmla="*/ 391910 h 1339214"/>
                <a:gd name="connsiteX996" fmla="*/ 1163396 w 1247216"/>
                <a:gd name="connsiteY996" fmla="*/ 395287 h 1339214"/>
                <a:gd name="connsiteX997" fmla="*/ 1166254 w 1247216"/>
                <a:gd name="connsiteY997" fmla="*/ 397192 h 1339214"/>
                <a:gd name="connsiteX998" fmla="*/ 1166254 w 1247216"/>
                <a:gd name="connsiteY998" fmla="*/ 401002 h 1339214"/>
                <a:gd name="connsiteX999" fmla="*/ 1171969 w 1247216"/>
                <a:gd name="connsiteY999" fmla="*/ 406717 h 1339214"/>
                <a:gd name="connsiteX1000" fmla="*/ 1182446 w 1247216"/>
                <a:gd name="connsiteY1000" fmla="*/ 434339 h 1339214"/>
                <a:gd name="connsiteX1001" fmla="*/ 1183399 w 1247216"/>
                <a:gd name="connsiteY1001" fmla="*/ 445769 h 1339214"/>
                <a:gd name="connsiteX1002" fmla="*/ 1185304 w 1247216"/>
                <a:gd name="connsiteY1002" fmla="*/ 450532 h 1339214"/>
                <a:gd name="connsiteX1003" fmla="*/ 1186256 w 1247216"/>
                <a:gd name="connsiteY1003" fmla="*/ 454342 h 1339214"/>
                <a:gd name="connsiteX1004" fmla="*/ 1187209 w 1247216"/>
                <a:gd name="connsiteY1004" fmla="*/ 455294 h 1339214"/>
                <a:gd name="connsiteX1005" fmla="*/ 1193876 w 1247216"/>
                <a:gd name="connsiteY1005" fmla="*/ 452437 h 1339214"/>
                <a:gd name="connsiteX1006" fmla="*/ 1192924 w 1247216"/>
                <a:gd name="connsiteY1006" fmla="*/ 441959 h 1339214"/>
                <a:gd name="connsiteX1007" fmla="*/ 1195781 w 1247216"/>
                <a:gd name="connsiteY1007" fmla="*/ 450532 h 1339214"/>
                <a:gd name="connsiteX1008" fmla="*/ 1194829 w 1247216"/>
                <a:gd name="connsiteY1008" fmla="*/ 451484 h 1339214"/>
                <a:gd name="connsiteX1009" fmla="*/ 1197686 w 1247216"/>
                <a:gd name="connsiteY1009" fmla="*/ 449579 h 1339214"/>
                <a:gd name="connsiteX1010" fmla="*/ 1199591 w 1247216"/>
                <a:gd name="connsiteY1010" fmla="*/ 449579 h 1339214"/>
                <a:gd name="connsiteX1011" fmla="*/ 1197686 w 1247216"/>
                <a:gd name="connsiteY1011" fmla="*/ 447674 h 1339214"/>
                <a:gd name="connsiteX1012" fmla="*/ 1200544 w 1247216"/>
                <a:gd name="connsiteY1012" fmla="*/ 446722 h 1339214"/>
                <a:gd name="connsiteX1013" fmla="*/ 1193876 w 1247216"/>
                <a:gd name="connsiteY1013" fmla="*/ 439102 h 1339214"/>
                <a:gd name="connsiteX1014" fmla="*/ 1200544 w 1247216"/>
                <a:gd name="connsiteY1014" fmla="*/ 442912 h 1339214"/>
                <a:gd name="connsiteX1015" fmla="*/ 1194829 w 1247216"/>
                <a:gd name="connsiteY1015" fmla="*/ 433387 h 1339214"/>
                <a:gd name="connsiteX1016" fmla="*/ 1196734 w 1247216"/>
                <a:gd name="connsiteY1016" fmla="*/ 429577 h 1339214"/>
                <a:gd name="connsiteX1017" fmla="*/ 1201496 w 1247216"/>
                <a:gd name="connsiteY1017" fmla="*/ 441007 h 1339214"/>
                <a:gd name="connsiteX1018" fmla="*/ 1191971 w 1247216"/>
                <a:gd name="connsiteY1018" fmla="*/ 419099 h 1339214"/>
                <a:gd name="connsiteX1019" fmla="*/ 1191019 w 1247216"/>
                <a:gd name="connsiteY1019" fmla="*/ 409574 h 1339214"/>
                <a:gd name="connsiteX1020" fmla="*/ 1193876 w 1247216"/>
                <a:gd name="connsiteY1020" fmla="*/ 419099 h 1339214"/>
                <a:gd name="connsiteX1021" fmla="*/ 1193876 w 1247216"/>
                <a:gd name="connsiteY1021" fmla="*/ 415289 h 1339214"/>
                <a:gd name="connsiteX1022" fmla="*/ 1200544 w 1247216"/>
                <a:gd name="connsiteY1022" fmla="*/ 433387 h 1339214"/>
                <a:gd name="connsiteX1023" fmla="*/ 1202449 w 1247216"/>
                <a:gd name="connsiteY1023" fmla="*/ 432434 h 1339214"/>
                <a:gd name="connsiteX1024" fmla="*/ 1208164 w 1247216"/>
                <a:gd name="connsiteY1024" fmla="*/ 443864 h 1339214"/>
                <a:gd name="connsiteX1025" fmla="*/ 1217689 w 1247216"/>
                <a:gd name="connsiteY1025" fmla="*/ 468629 h 1339214"/>
                <a:gd name="connsiteX1026" fmla="*/ 1222451 w 1247216"/>
                <a:gd name="connsiteY1026" fmla="*/ 493394 h 1339214"/>
                <a:gd name="connsiteX1027" fmla="*/ 1219594 w 1247216"/>
                <a:gd name="connsiteY1027" fmla="*/ 474344 h 1339214"/>
                <a:gd name="connsiteX1028" fmla="*/ 1225309 w 1247216"/>
                <a:gd name="connsiteY1028" fmla="*/ 492442 h 1339214"/>
                <a:gd name="connsiteX1029" fmla="*/ 1223404 w 1247216"/>
                <a:gd name="connsiteY1029" fmla="*/ 501014 h 1339214"/>
                <a:gd name="connsiteX1030" fmla="*/ 1228166 w 1247216"/>
                <a:gd name="connsiteY1030" fmla="*/ 521017 h 1339214"/>
                <a:gd name="connsiteX1031" fmla="*/ 1238644 w 1247216"/>
                <a:gd name="connsiteY1031" fmla="*/ 554354 h 1339214"/>
                <a:gd name="connsiteX1032" fmla="*/ 1241501 w 1247216"/>
                <a:gd name="connsiteY1032" fmla="*/ 577214 h 1339214"/>
                <a:gd name="connsiteX1033" fmla="*/ 1243406 w 1247216"/>
                <a:gd name="connsiteY1033" fmla="*/ 588644 h 1339214"/>
                <a:gd name="connsiteX1034" fmla="*/ 1244359 w 1247216"/>
                <a:gd name="connsiteY1034" fmla="*/ 601027 h 1339214"/>
                <a:gd name="connsiteX1035" fmla="*/ 1247216 w 1247216"/>
                <a:gd name="connsiteY1035" fmla="*/ 651509 h 1339214"/>
                <a:gd name="connsiteX1036" fmla="*/ 1232929 w 1247216"/>
                <a:gd name="connsiteY1036" fmla="*/ 749617 h 1339214"/>
                <a:gd name="connsiteX1037" fmla="*/ 1230071 w 1247216"/>
                <a:gd name="connsiteY1037" fmla="*/ 749617 h 1339214"/>
                <a:gd name="connsiteX1038" fmla="*/ 1230071 w 1247216"/>
                <a:gd name="connsiteY1038" fmla="*/ 757237 h 1339214"/>
                <a:gd name="connsiteX1039" fmla="*/ 1226261 w 1247216"/>
                <a:gd name="connsiteY1039" fmla="*/ 785812 h 1339214"/>
                <a:gd name="connsiteX1040" fmla="*/ 1226261 w 1247216"/>
                <a:gd name="connsiteY1040" fmla="*/ 778192 h 1339214"/>
                <a:gd name="connsiteX1041" fmla="*/ 1226261 w 1247216"/>
                <a:gd name="connsiteY1041" fmla="*/ 768667 h 1339214"/>
                <a:gd name="connsiteX1042" fmla="*/ 1227214 w 1247216"/>
                <a:gd name="connsiteY1042" fmla="*/ 748664 h 1339214"/>
                <a:gd name="connsiteX1043" fmla="*/ 1232929 w 1247216"/>
                <a:gd name="connsiteY1043" fmla="*/ 711517 h 1339214"/>
                <a:gd name="connsiteX1044" fmla="*/ 1232929 w 1247216"/>
                <a:gd name="connsiteY1044" fmla="*/ 700087 h 1339214"/>
                <a:gd name="connsiteX1045" fmla="*/ 1230071 w 1247216"/>
                <a:gd name="connsiteY1045" fmla="*/ 651509 h 1339214"/>
                <a:gd name="connsiteX1046" fmla="*/ 1232929 w 1247216"/>
                <a:gd name="connsiteY1046" fmla="*/ 649604 h 1339214"/>
                <a:gd name="connsiteX1047" fmla="*/ 1231024 w 1247216"/>
                <a:gd name="connsiteY1047" fmla="*/ 629602 h 1339214"/>
                <a:gd name="connsiteX1048" fmla="*/ 1229119 w 1247216"/>
                <a:gd name="connsiteY1048" fmla="*/ 623887 h 1339214"/>
                <a:gd name="connsiteX1049" fmla="*/ 1226261 w 1247216"/>
                <a:gd name="connsiteY1049" fmla="*/ 639127 h 1339214"/>
                <a:gd name="connsiteX1050" fmla="*/ 1227214 w 1247216"/>
                <a:gd name="connsiteY1050" fmla="*/ 648652 h 1339214"/>
                <a:gd name="connsiteX1051" fmla="*/ 1229119 w 1247216"/>
                <a:gd name="connsiteY1051" fmla="*/ 659129 h 1339214"/>
                <a:gd name="connsiteX1052" fmla="*/ 1228166 w 1247216"/>
                <a:gd name="connsiteY1052" fmla="*/ 659129 h 1339214"/>
                <a:gd name="connsiteX1053" fmla="*/ 1230071 w 1247216"/>
                <a:gd name="connsiteY1053" fmla="*/ 687704 h 1339214"/>
                <a:gd name="connsiteX1054" fmla="*/ 1227214 w 1247216"/>
                <a:gd name="connsiteY1054" fmla="*/ 687704 h 1339214"/>
                <a:gd name="connsiteX1055" fmla="*/ 1227214 w 1247216"/>
                <a:gd name="connsiteY1055" fmla="*/ 713422 h 1339214"/>
                <a:gd name="connsiteX1056" fmla="*/ 1223404 w 1247216"/>
                <a:gd name="connsiteY1056" fmla="*/ 746759 h 1339214"/>
                <a:gd name="connsiteX1057" fmla="*/ 1221499 w 1247216"/>
                <a:gd name="connsiteY1057" fmla="*/ 752474 h 1339214"/>
                <a:gd name="connsiteX1058" fmla="*/ 1212926 w 1247216"/>
                <a:gd name="connsiteY1058" fmla="*/ 781049 h 1339214"/>
                <a:gd name="connsiteX1059" fmla="*/ 1210069 w 1247216"/>
                <a:gd name="connsiteY1059" fmla="*/ 800099 h 1339214"/>
                <a:gd name="connsiteX1060" fmla="*/ 1203401 w 1247216"/>
                <a:gd name="connsiteY1060" fmla="*/ 821054 h 1339214"/>
                <a:gd name="connsiteX1061" fmla="*/ 1210069 w 1247216"/>
                <a:gd name="connsiteY1061" fmla="*/ 802004 h 1339214"/>
                <a:gd name="connsiteX1062" fmla="*/ 1206259 w 1247216"/>
                <a:gd name="connsiteY1062" fmla="*/ 840104 h 1339214"/>
                <a:gd name="connsiteX1063" fmla="*/ 1191971 w 1247216"/>
                <a:gd name="connsiteY1063" fmla="*/ 877252 h 1339214"/>
                <a:gd name="connsiteX1064" fmla="*/ 1187209 w 1247216"/>
                <a:gd name="connsiteY1064" fmla="*/ 877252 h 1339214"/>
                <a:gd name="connsiteX1065" fmla="*/ 1190066 w 1247216"/>
                <a:gd name="connsiteY1065" fmla="*/ 882967 h 1339214"/>
                <a:gd name="connsiteX1066" fmla="*/ 1169111 w 1247216"/>
                <a:gd name="connsiteY1066" fmla="*/ 934402 h 1339214"/>
                <a:gd name="connsiteX1067" fmla="*/ 1171016 w 1247216"/>
                <a:gd name="connsiteY1067" fmla="*/ 938212 h 1339214"/>
                <a:gd name="connsiteX1068" fmla="*/ 1162444 w 1247216"/>
                <a:gd name="connsiteY1068" fmla="*/ 955357 h 1339214"/>
                <a:gd name="connsiteX1069" fmla="*/ 1156729 w 1247216"/>
                <a:gd name="connsiteY1069" fmla="*/ 966787 h 1339214"/>
                <a:gd name="connsiteX1070" fmla="*/ 1149109 w 1247216"/>
                <a:gd name="connsiteY1070" fmla="*/ 975359 h 1339214"/>
                <a:gd name="connsiteX1071" fmla="*/ 1151014 w 1247216"/>
                <a:gd name="connsiteY1071" fmla="*/ 970597 h 1339214"/>
                <a:gd name="connsiteX1072" fmla="*/ 1146251 w 1247216"/>
                <a:gd name="connsiteY1072" fmla="*/ 973454 h 1339214"/>
                <a:gd name="connsiteX1073" fmla="*/ 1144346 w 1247216"/>
                <a:gd name="connsiteY1073" fmla="*/ 980122 h 1339214"/>
                <a:gd name="connsiteX1074" fmla="*/ 1143394 w 1247216"/>
                <a:gd name="connsiteY1074" fmla="*/ 976312 h 1339214"/>
                <a:gd name="connsiteX1075" fmla="*/ 1147204 w 1247216"/>
                <a:gd name="connsiteY1075" fmla="*/ 963929 h 1339214"/>
                <a:gd name="connsiteX1076" fmla="*/ 1153871 w 1247216"/>
                <a:gd name="connsiteY1076" fmla="*/ 953452 h 1339214"/>
                <a:gd name="connsiteX1077" fmla="*/ 1157248 w 1247216"/>
                <a:gd name="connsiteY1077" fmla="*/ 944446 h 1339214"/>
                <a:gd name="connsiteX1078" fmla="*/ 1159586 w 1247216"/>
                <a:gd name="connsiteY1078" fmla="*/ 946784 h 1339214"/>
                <a:gd name="connsiteX1079" fmla="*/ 1168019 w 1247216"/>
                <a:gd name="connsiteY1079" fmla="*/ 924859 h 1339214"/>
                <a:gd name="connsiteX1080" fmla="*/ 1168159 w 1247216"/>
                <a:gd name="connsiteY1080" fmla="*/ 924877 h 1339214"/>
                <a:gd name="connsiteX1081" fmla="*/ 1172921 w 1247216"/>
                <a:gd name="connsiteY1081" fmla="*/ 913447 h 1339214"/>
                <a:gd name="connsiteX1082" fmla="*/ 1166254 w 1247216"/>
                <a:gd name="connsiteY1082" fmla="*/ 919162 h 1339214"/>
                <a:gd name="connsiteX1083" fmla="*/ 1165420 w 1247216"/>
                <a:gd name="connsiteY1083" fmla="*/ 924520 h 1339214"/>
                <a:gd name="connsiteX1084" fmla="*/ 1167321 w 1247216"/>
                <a:gd name="connsiteY1084" fmla="*/ 924768 h 1339214"/>
                <a:gd name="connsiteX1085" fmla="*/ 1163992 w 1247216"/>
                <a:gd name="connsiteY1085" fmla="*/ 929878 h 1339214"/>
                <a:gd name="connsiteX1086" fmla="*/ 1162444 w 1247216"/>
                <a:gd name="connsiteY1086" fmla="*/ 936307 h 1339214"/>
                <a:gd name="connsiteX1087" fmla="*/ 1155776 w 1247216"/>
                <a:gd name="connsiteY1087" fmla="*/ 942974 h 1339214"/>
                <a:gd name="connsiteX1088" fmla="*/ 1156051 w 1247216"/>
                <a:gd name="connsiteY1088" fmla="*/ 943249 h 1339214"/>
                <a:gd name="connsiteX1089" fmla="*/ 1154824 w 1247216"/>
                <a:gd name="connsiteY1089" fmla="*/ 944998 h 1339214"/>
                <a:gd name="connsiteX1090" fmla="*/ 1150061 w 1247216"/>
                <a:gd name="connsiteY1090" fmla="*/ 952499 h 1339214"/>
                <a:gd name="connsiteX1091" fmla="*/ 1145299 w 1247216"/>
                <a:gd name="connsiteY1091" fmla="*/ 963929 h 1339214"/>
                <a:gd name="connsiteX1092" fmla="*/ 1147204 w 1247216"/>
                <a:gd name="connsiteY1092" fmla="*/ 958214 h 1339214"/>
                <a:gd name="connsiteX1093" fmla="*/ 1140536 w 1247216"/>
                <a:gd name="connsiteY1093" fmla="*/ 970597 h 1339214"/>
                <a:gd name="connsiteX1094" fmla="*/ 1142441 w 1247216"/>
                <a:gd name="connsiteY1094" fmla="*/ 968692 h 1339214"/>
                <a:gd name="connsiteX1095" fmla="*/ 1136726 w 1247216"/>
                <a:gd name="connsiteY1095" fmla="*/ 976312 h 1339214"/>
                <a:gd name="connsiteX1096" fmla="*/ 1134821 w 1247216"/>
                <a:gd name="connsiteY1096" fmla="*/ 983932 h 1339214"/>
                <a:gd name="connsiteX1097" fmla="*/ 1131011 w 1247216"/>
                <a:gd name="connsiteY1097" fmla="*/ 985837 h 1339214"/>
                <a:gd name="connsiteX1098" fmla="*/ 1132916 w 1247216"/>
                <a:gd name="connsiteY1098" fmla="*/ 986789 h 1339214"/>
                <a:gd name="connsiteX1099" fmla="*/ 1124344 w 1247216"/>
                <a:gd name="connsiteY1099" fmla="*/ 998219 h 1339214"/>
                <a:gd name="connsiteX1100" fmla="*/ 1117676 w 1247216"/>
                <a:gd name="connsiteY1100" fmla="*/ 1008697 h 1339214"/>
                <a:gd name="connsiteX1101" fmla="*/ 1120534 w 1247216"/>
                <a:gd name="connsiteY1101" fmla="*/ 1008697 h 1339214"/>
                <a:gd name="connsiteX1102" fmla="*/ 1114819 w 1247216"/>
                <a:gd name="connsiteY1102" fmla="*/ 1012507 h 1339214"/>
                <a:gd name="connsiteX1103" fmla="*/ 1107080 w 1247216"/>
                <a:gd name="connsiteY1103" fmla="*/ 1026199 h 1339214"/>
                <a:gd name="connsiteX1104" fmla="*/ 1097946 w 1247216"/>
                <a:gd name="connsiteY1104" fmla="*/ 1041294 h 1339214"/>
                <a:gd name="connsiteX1105" fmla="*/ 1098388 w 1247216"/>
                <a:gd name="connsiteY1105" fmla="*/ 1039653 h 1339214"/>
                <a:gd name="connsiteX1106" fmla="*/ 1101484 w 1247216"/>
                <a:gd name="connsiteY1106" fmla="*/ 1033462 h 1339214"/>
                <a:gd name="connsiteX1107" fmla="*/ 1093908 w 1247216"/>
                <a:gd name="connsiteY1107" fmla="*/ 1043031 h 1339214"/>
                <a:gd name="connsiteX1108" fmla="*/ 1093864 w 1247216"/>
                <a:gd name="connsiteY1108" fmla="*/ 1042987 h 1339214"/>
                <a:gd name="connsiteX1109" fmla="*/ 1093567 w 1247216"/>
                <a:gd name="connsiteY1109" fmla="*/ 1043462 h 1339214"/>
                <a:gd name="connsiteX1110" fmla="*/ 1083386 w 1247216"/>
                <a:gd name="connsiteY1110" fmla="*/ 1056322 h 1339214"/>
                <a:gd name="connsiteX1111" fmla="*/ 1083613 w 1247216"/>
                <a:gd name="connsiteY1111" fmla="*/ 1056549 h 1339214"/>
                <a:gd name="connsiteX1112" fmla="*/ 1078624 w 1247216"/>
                <a:gd name="connsiteY1112" fmla="*/ 1062037 h 1339214"/>
                <a:gd name="connsiteX1113" fmla="*/ 1079338 w 1247216"/>
                <a:gd name="connsiteY1113" fmla="*/ 1062989 h 1339214"/>
                <a:gd name="connsiteX1114" fmla="*/ 1080162 w 1247216"/>
                <a:gd name="connsiteY1114" fmla="*/ 1063356 h 1339214"/>
                <a:gd name="connsiteX1115" fmla="*/ 1076243 w 1247216"/>
                <a:gd name="connsiteY1115" fmla="*/ 1067275 h 1339214"/>
                <a:gd name="connsiteX1116" fmla="*/ 1073623 w 1247216"/>
                <a:gd name="connsiteY1116" fmla="*/ 1068942 h 1339214"/>
                <a:gd name="connsiteX1117" fmla="*/ 1073504 w 1247216"/>
                <a:gd name="connsiteY1117" fmla="*/ 1070014 h 1339214"/>
                <a:gd name="connsiteX1118" fmla="*/ 1063384 w 1247216"/>
                <a:gd name="connsiteY1118" fmla="*/ 1080134 h 1339214"/>
                <a:gd name="connsiteX1119" fmla="*/ 1055764 w 1247216"/>
                <a:gd name="connsiteY1119" fmla="*/ 1096327 h 1339214"/>
                <a:gd name="connsiteX1120" fmla="*/ 1069099 w 1247216"/>
                <a:gd name="connsiteY1120" fmla="*/ 1077277 h 1339214"/>
                <a:gd name="connsiteX1121" fmla="*/ 1073035 w 1247216"/>
                <a:gd name="connsiteY1121" fmla="*/ 1074238 h 1339214"/>
                <a:gd name="connsiteX1122" fmla="*/ 1072909 w 1247216"/>
                <a:gd name="connsiteY1122" fmla="*/ 1075372 h 1339214"/>
                <a:gd name="connsiteX1123" fmla="*/ 1055764 w 1247216"/>
                <a:gd name="connsiteY1123" fmla="*/ 1102994 h 1339214"/>
                <a:gd name="connsiteX1124" fmla="*/ 1052906 w 1247216"/>
                <a:gd name="connsiteY1124" fmla="*/ 1102042 h 1339214"/>
                <a:gd name="connsiteX1125" fmla="*/ 1051001 w 1247216"/>
                <a:gd name="connsiteY1125" fmla="*/ 1108709 h 1339214"/>
                <a:gd name="connsiteX1126" fmla="*/ 1042429 w 1247216"/>
                <a:gd name="connsiteY1126" fmla="*/ 1115377 h 1339214"/>
                <a:gd name="connsiteX1127" fmla="*/ 1040524 w 1247216"/>
                <a:gd name="connsiteY1127" fmla="*/ 1113472 h 1339214"/>
                <a:gd name="connsiteX1128" fmla="*/ 1033856 w 1247216"/>
                <a:gd name="connsiteY1128" fmla="*/ 1124902 h 1339214"/>
                <a:gd name="connsiteX1129" fmla="*/ 1027189 w 1247216"/>
                <a:gd name="connsiteY1129" fmla="*/ 1128712 h 1339214"/>
                <a:gd name="connsiteX1130" fmla="*/ 1017664 w 1247216"/>
                <a:gd name="connsiteY1130" fmla="*/ 1132522 h 1339214"/>
                <a:gd name="connsiteX1131" fmla="*/ 1014806 w 1247216"/>
                <a:gd name="connsiteY1131" fmla="*/ 1138237 h 1339214"/>
                <a:gd name="connsiteX1132" fmla="*/ 1012901 w 1247216"/>
                <a:gd name="connsiteY1132" fmla="*/ 1133474 h 1339214"/>
                <a:gd name="connsiteX1133" fmla="*/ 1005281 w 1247216"/>
                <a:gd name="connsiteY1133" fmla="*/ 1139189 h 1339214"/>
                <a:gd name="connsiteX1134" fmla="*/ 1010996 w 1247216"/>
                <a:gd name="connsiteY1134" fmla="*/ 1141094 h 1339214"/>
                <a:gd name="connsiteX1135" fmla="*/ 1006118 w 1247216"/>
                <a:gd name="connsiteY1135" fmla="*/ 1144695 h 1339214"/>
                <a:gd name="connsiteX1136" fmla="*/ 1005281 w 1247216"/>
                <a:gd name="connsiteY1136" fmla="*/ 1144904 h 1339214"/>
                <a:gd name="connsiteX1137" fmla="*/ 1002424 w 1247216"/>
                <a:gd name="connsiteY1137" fmla="*/ 1146809 h 1339214"/>
                <a:gd name="connsiteX1138" fmla="*/ 1003254 w 1247216"/>
                <a:gd name="connsiteY1138" fmla="*/ 1146809 h 1339214"/>
                <a:gd name="connsiteX1139" fmla="*/ 1001028 w 1247216"/>
                <a:gd name="connsiteY1139" fmla="*/ 1148452 h 1339214"/>
                <a:gd name="connsiteX1140" fmla="*/ 998614 w 1247216"/>
                <a:gd name="connsiteY1140" fmla="*/ 1147762 h 1339214"/>
                <a:gd name="connsiteX1141" fmla="*/ 999517 w 1247216"/>
                <a:gd name="connsiteY1141" fmla="*/ 1149567 h 1339214"/>
                <a:gd name="connsiteX1142" fmla="*/ 995995 w 1247216"/>
                <a:gd name="connsiteY1142" fmla="*/ 1152167 h 1339214"/>
                <a:gd name="connsiteX1143" fmla="*/ 985279 w 1247216"/>
                <a:gd name="connsiteY1143" fmla="*/ 1155382 h 1339214"/>
                <a:gd name="connsiteX1144" fmla="*/ 986231 w 1247216"/>
                <a:gd name="connsiteY1144" fmla="*/ 1159192 h 1339214"/>
                <a:gd name="connsiteX1145" fmla="*/ 978611 w 1247216"/>
                <a:gd name="connsiteY1145" fmla="*/ 1159192 h 1339214"/>
                <a:gd name="connsiteX1146" fmla="*/ 986231 w 1247216"/>
                <a:gd name="connsiteY1146" fmla="*/ 1151572 h 1339214"/>
                <a:gd name="connsiteX1147" fmla="*/ 965276 w 1247216"/>
                <a:gd name="connsiteY1147" fmla="*/ 1165859 h 1339214"/>
                <a:gd name="connsiteX1148" fmla="*/ 976706 w 1247216"/>
                <a:gd name="connsiteY1148" fmla="*/ 1162049 h 1339214"/>
                <a:gd name="connsiteX1149" fmla="*/ 969086 w 1247216"/>
                <a:gd name="connsiteY1149" fmla="*/ 1169669 h 1339214"/>
                <a:gd name="connsiteX1150" fmla="*/ 966229 w 1247216"/>
                <a:gd name="connsiteY1150" fmla="*/ 1167764 h 1339214"/>
                <a:gd name="connsiteX1151" fmla="*/ 958609 w 1247216"/>
                <a:gd name="connsiteY1151" fmla="*/ 1175384 h 1339214"/>
                <a:gd name="connsiteX1152" fmla="*/ 957656 w 1247216"/>
                <a:gd name="connsiteY1152" fmla="*/ 1171574 h 1339214"/>
                <a:gd name="connsiteX1153" fmla="*/ 949084 w 1247216"/>
                <a:gd name="connsiteY1153" fmla="*/ 1182409 h 1339214"/>
                <a:gd name="connsiteX1154" fmla="*/ 944864 w 1247216"/>
                <a:gd name="connsiteY1154" fmla="*/ 1185090 h 1339214"/>
                <a:gd name="connsiteX1155" fmla="*/ 944321 w 1247216"/>
                <a:gd name="connsiteY1155" fmla="*/ 1184909 h 1339214"/>
                <a:gd name="connsiteX1156" fmla="*/ 941124 w 1247216"/>
                <a:gd name="connsiteY1156" fmla="*/ 1187467 h 1339214"/>
                <a:gd name="connsiteX1157" fmla="*/ 937654 w 1247216"/>
                <a:gd name="connsiteY1157" fmla="*/ 1189672 h 1339214"/>
                <a:gd name="connsiteX1158" fmla="*/ 914794 w 1247216"/>
                <a:gd name="connsiteY1158" fmla="*/ 1205864 h 1339214"/>
                <a:gd name="connsiteX1159" fmla="*/ 919556 w 1247216"/>
                <a:gd name="connsiteY1159" fmla="*/ 1196339 h 1339214"/>
                <a:gd name="connsiteX1160" fmla="*/ 916699 w 1247216"/>
                <a:gd name="connsiteY1160" fmla="*/ 1198244 h 1339214"/>
                <a:gd name="connsiteX1161" fmla="*/ 892886 w 1247216"/>
                <a:gd name="connsiteY1161" fmla="*/ 1209674 h 1339214"/>
                <a:gd name="connsiteX1162" fmla="*/ 903364 w 1247216"/>
                <a:gd name="connsiteY1162" fmla="*/ 1199197 h 1339214"/>
                <a:gd name="connsiteX1163" fmla="*/ 896696 w 1247216"/>
                <a:gd name="connsiteY1163" fmla="*/ 1201102 h 1339214"/>
                <a:gd name="connsiteX1164" fmla="*/ 894791 w 1247216"/>
                <a:gd name="connsiteY1164" fmla="*/ 1205864 h 1339214"/>
                <a:gd name="connsiteX1165" fmla="*/ 883361 w 1247216"/>
                <a:gd name="connsiteY1165" fmla="*/ 1211579 h 1339214"/>
                <a:gd name="connsiteX1166" fmla="*/ 889076 w 1247216"/>
                <a:gd name="connsiteY1166" fmla="*/ 1205864 h 1339214"/>
                <a:gd name="connsiteX1167" fmla="*/ 869074 w 1247216"/>
                <a:gd name="connsiteY1167" fmla="*/ 1214437 h 1339214"/>
                <a:gd name="connsiteX1168" fmla="*/ 863359 w 1247216"/>
                <a:gd name="connsiteY1168" fmla="*/ 1217294 h 1339214"/>
                <a:gd name="connsiteX1169" fmla="*/ 847166 w 1247216"/>
                <a:gd name="connsiteY1169" fmla="*/ 1222057 h 1339214"/>
                <a:gd name="connsiteX1170" fmla="*/ 841451 w 1247216"/>
                <a:gd name="connsiteY1170" fmla="*/ 1227772 h 1339214"/>
                <a:gd name="connsiteX1171" fmla="*/ 794779 w 1247216"/>
                <a:gd name="connsiteY1171" fmla="*/ 1247774 h 1339214"/>
                <a:gd name="connsiteX1172" fmla="*/ 790969 w 1247216"/>
                <a:gd name="connsiteY1172" fmla="*/ 1246822 h 1339214"/>
                <a:gd name="connsiteX1173" fmla="*/ 798589 w 1247216"/>
                <a:gd name="connsiteY1173" fmla="*/ 1244917 h 1339214"/>
                <a:gd name="connsiteX1174" fmla="*/ 779539 w 1247216"/>
                <a:gd name="connsiteY1174" fmla="*/ 1247774 h 1339214"/>
                <a:gd name="connsiteX1175" fmla="*/ 783349 w 1247216"/>
                <a:gd name="connsiteY1175" fmla="*/ 1249679 h 1339214"/>
                <a:gd name="connsiteX1176" fmla="*/ 759536 w 1247216"/>
                <a:gd name="connsiteY1176" fmla="*/ 1255394 h 1339214"/>
                <a:gd name="connsiteX1177" fmla="*/ 755726 w 1247216"/>
                <a:gd name="connsiteY1177" fmla="*/ 1253489 h 1339214"/>
                <a:gd name="connsiteX1178" fmla="*/ 745249 w 1247216"/>
                <a:gd name="connsiteY1178" fmla="*/ 1257299 h 1339214"/>
                <a:gd name="connsiteX1179" fmla="*/ 749059 w 1247216"/>
                <a:gd name="connsiteY1179" fmla="*/ 1258252 h 1339214"/>
                <a:gd name="connsiteX1180" fmla="*/ 730009 w 1247216"/>
                <a:gd name="connsiteY1180" fmla="*/ 1264919 h 1339214"/>
                <a:gd name="connsiteX1181" fmla="*/ 721436 w 1247216"/>
                <a:gd name="connsiteY1181" fmla="*/ 1263014 h 1339214"/>
                <a:gd name="connsiteX1182" fmla="*/ 684289 w 1247216"/>
                <a:gd name="connsiteY1182" fmla="*/ 1272539 h 1339214"/>
                <a:gd name="connsiteX1183" fmla="*/ 662381 w 1247216"/>
                <a:gd name="connsiteY1183" fmla="*/ 1275397 h 1339214"/>
                <a:gd name="connsiteX1184" fmla="*/ 642379 w 1247216"/>
                <a:gd name="connsiteY1184" fmla="*/ 1275397 h 1339214"/>
                <a:gd name="connsiteX1185" fmla="*/ 607136 w 1247216"/>
                <a:gd name="connsiteY1185" fmla="*/ 1280159 h 1339214"/>
                <a:gd name="connsiteX1186" fmla="*/ 599516 w 1247216"/>
                <a:gd name="connsiteY1186" fmla="*/ 1276349 h 1339214"/>
                <a:gd name="connsiteX1187" fmla="*/ 589991 w 1247216"/>
                <a:gd name="connsiteY1187" fmla="*/ 1277302 h 1339214"/>
                <a:gd name="connsiteX1188" fmla="*/ 589991 w 1247216"/>
                <a:gd name="connsiteY1188" fmla="*/ 1280159 h 1339214"/>
                <a:gd name="connsiteX1189" fmla="*/ 562369 w 1247216"/>
                <a:gd name="connsiteY1189" fmla="*/ 1284922 h 1339214"/>
                <a:gd name="connsiteX1190" fmla="*/ 576656 w 1247216"/>
                <a:gd name="connsiteY1190" fmla="*/ 1280159 h 1339214"/>
                <a:gd name="connsiteX1191" fmla="*/ 556654 w 1247216"/>
                <a:gd name="connsiteY1191" fmla="*/ 1277302 h 1339214"/>
                <a:gd name="connsiteX1192" fmla="*/ 558559 w 1247216"/>
                <a:gd name="connsiteY1192" fmla="*/ 1275397 h 1339214"/>
                <a:gd name="connsiteX1193" fmla="*/ 536651 w 1247216"/>
                <a:gd name="connsiteY1193" fmla="*/ 1275397 h 1339214"/>
                <a:gd name="connsiteX1194" fmla="*/ 536651 w 1247216"/>
                <a:gd name="connsiteY1194" fmla="*/ 1278254 h 1339214"/>
                <a:gd name="connsiteX1195" fmla="*/ 502361 w 1247216"/>
                <a:gd name="connsiteY1195" fmla="*/ 1273492 h 1339214"/>
                <a:gd name="connsiteX1196" fmla="*/ 466166 w 1247216"/>
                <a:gd name="connsiteY1196" fmla="*/ 1266824 h 1339214"/>
                <a:gd name="connsiteX1197" fmla="*/ 464261 w 1247216"/>
                <a:gd name="connsiteY1197" fmla="*/ 1269682 h 1339214"/>
                <a:gd name="connsiteX1198" fmla="*/ 448069 w 1247216"/>
                <a:gd name="connsiteY1198" fmla="*/ 1264919 h 1339214"/>
                <a:gd name="connsiteX1199" fmla="*/ 437591 w 1247216"/>
                <a:gd name="connsiteY1199" fmla="*/ 1261109 h 1339214"/>
                <a:gd name="connsiteX1200" fmla="*/ 433781 w 1247216"/>
                <a:gd name="connsiteY1200" fmla="*/ 1263967 h 1339214"/>
                <a:gd name="connsiteX1201" fmla="*/ 429971 w 1247216"/>
                <a:gd name="connsiteY1201" fmla="*/ 1258252 h 1339214"/>
                <a:gd name="connsiteX1202" fmla="*/ 410921 w 1247216"/>
                <a:gd name="connsiteY1202" fmla="*/ 1256347 h 1339214"/>
                <a:gd name="connsiteX1203" fmla="*/ 418541 w 1247216"/>
                <a:gd name="connsiteY1203" fmla="*/ 1256347 h 1339214"/>
                <a:gd name="connsiteX1204" fmla="*/ 406159 w 1247216"/>
                <a:gd name="connsiteY1204" fmla="*/ 1250632 h 1339214"/>
                <a:gd name="connsiteX1205" fmla="*/ 403301 w 1247216"/>
                <a:gd name="connsiteY1205" fmla="*/ 1254442 h 1339214"/>
                <a:gd name="connsiteX1206" fmla="*/ 390919 w 1247216"/>
                <a:gd name="connsiteY1206" fmla="*/ 1246822 h 1339214"/>
                <a:gd name="connsiteX1207" fmla="*/ 388061 w 1247216"/>
                <a:gd name="connsiteY1207" fmla="*/ 1249679 h 1339214"/>
                <a:gd name="connsiteX1208" fmla="*/ 363296 w 1247216"/>
                <a:gd name="connsiteY1208" fmla="*/ 1236344 h 1339214"/>
                <a:gd name="connsiteX1209" fmla="*/ 368059 w 1247216"/>
                <a:gd name="connsiteY1209" fmla="*/ 1237297 h 1339214"/>
                <a:gd name="connsiteX1210" fmla="*/ 360439 w 1247216"/>
                <a:gd name="connsiteY1210" fmla="*/ 1234439 h 1339214"/>
                <a:gd name="connsiteX1211" fmla="*/ 362344 w 1247216"/>
                <a:gd name="connsiteY1211" fmla="*/ 1237297 h 1339214"/>
                <a:gd name="connsiteX1212" fmla="*/ 347104 w 1247216"/>
                <a:gd name="connsiteY1212" fmla="*/ 1229677 h 1339214"/>
                <a:gd name="connsiteX1213" fmla="*/ 349009 w 1247216"/>
                <a:gd name="connsiteY1213" fmla="*/ 1224914 h 1339214"/>
                <a:gd name="connsiteX1214" fmla="*/ 341389 w 1247216"/>
                <a:gd name="connsiteY1214" fmla="*/ 1223962 h 1339214"/>
                <a:gd name="connsiteX1215" fmla="*/ 348056 w 1247216"/>
                <a:gd name="connsiteY1215" fmla="*/ 1221104 h 1339214"/>
                <a:gd name="connsiteX1216" fmla="*/ 345199 w 1247216"/>
                <a:gd name="connsiteY1216" fmla="*/ 1219199 h 1339214"/>
                <a:gd name="connsiteX1217" fmla="*/ 339484 w 1247216"/>
                <a:gd name="connsiteY1217" fmla="*/ 1220152 h 1339214"/>
                <a:gd name="connsiteX1218" fmla="*/ 329959 w 1247216"/>
                <a:gd name="connsiteY1218" fmla="*/ 1210627 h 1339214"/>
                <a:gd name="connsiteX1219" fmla="*/ 338531 w 1247216"/>
                <a:gd name="connsiteY1219" fmla="*/ 1213484 h 1339214"/>
                <a:gd name="connsiteX1220" fmla="*/ 330911 w 1247216"/>
                <a:gd name="connsiteY1220" fmla="*/ 1207769 h 1339214"/>
                <a:gd name="connsiteX1221" fmla="*/ 339484 w 1247216"/>
                <a:gd name="connsiteY1221" fmla="*/ 1209674 h 1339214"/>
                <a:gd name="connsiteX1222" fmla="*/ 333997 w 1247216"/>
                <a:gd name="connsiteY1222" fmla="*/ 1206778 h 1339214"/>
                <a:gd name="connsiteX1223" fmla="*/ 365201 w 1247216"/>
                <a:gd name="connsiteY1223" fmla="*/ 1220152 h 1339214"/>
                <a:gd name="connsiteX1224" fmla="*/ 389966 w 1247216"/>
                <a:gd name="connsiteY1224" fmla="*/ 1231582 h 1339214"/>
                <a:gd name="connsiteX1225" fmla="*/ 383299 w 1247216"/>
                <a:gd name="connsiteY1225" fmla="*/ 1226819 h 1339214"/>
                <a:gd name="connsiteX1226" fmla="*/ 394729 w 1247216"/>
                <a:gd name="connsiteY1226" fmla="*/ 1229677 h 1339214"/>
                <a:gd name="connsiteX1227" fmla="*/ 413779 w 1247216"/>
                <a:gd name="connsiteY1227" fmla="*/ 1239202 h 1339214"/>
                <a:gd name="connsiteX1228" fmla="*/ 404254 w 1247216"/>
                <a:gd name="connsiteY1228" fmla="*/ 1234439 h 1339214"/>
                <a:gd name="connsiteX1229" fmla="*/ 456641 w 1247216"/>
                <a:gd name="connsiteY1229" fmla="*/ 1247774 h 1339214"/>
                <a:gd name="connsiteX1230" fmla="*/ 460451 w 1247216"/>
                <a:gd name="connsiteY1230" fmla="*/ 1251584 h 1339214"/>
                <a:gd name="connsiteX1231" fmla="*/ 481406 w 1247216"/>
                <a:gd name="connsiteY1231" fmla="*/ 1253489 h 1339214"/>
                <a:gd name="connsiteX1232" fmla="*/ 502361 w 1247216"/>
                <a:gd name="connsiteY1232" fmla="*/ 1256347 h 1339214"/>
                <a:gd name="connsiteX1233" fmla="*/ 529031 w 1247216"/>
                <a:gd name="connsiteY1233" fmla="*/ 1262062 h 1339214"/>
                <a:gd name="connsiteX1234" fmla="*/ 548516 w 1247216"/>
                <a:gd name="connsiteY1234" fmla="*/ 1262062 h 1339214"/>
                <a:gd name="connsiteX1235" fmla="*/ 551891 w 1247216"/>
                <a:gd name="connsiteY1235" fmla="*/ 1263014 h 1339214"/>
                <a:gd name="connsiteX1236" fmla="*/ 550177 w 1247216"/>
                <a:gd name="connsiteY1236" fmla="*/ 1262062 h 1339214"/>
                <a:gd name="connsiteX1237" fmla="*/ 557606 w 1247216"/>
                <a:gd name="connsiteY1237" fmla="*/ 1262062 h 1339214"/>
                <a:gd name="connsiteX1238" fmla="*/ 556654 w 1247216"/>
                <a:gd name="connsiteY1238" fmla="*/ 1259204 h 1339214"/>
                <a:gd name="connsiteX1239" fmla="*/ 548081 w 1247216"/>
                <a:gd name="connsiteY1239" fmla="*/ 1257299 h 1339214"/>
                <a:gd name="connsiteX1240" fmla="*/ 543319 w 1247216"/>
                <a:gd name="connsiteY1240" fmla="*/ 1258252 h 1339214"/>
                <a:gd name="connsiteX1241" fmla="*/ 550177 w 1247216"/>
                <a:gd name="connsiteY1241" fmla="*/ 1262062 h 1339214"/>
                <a:gd name="connsiteX1242" fmla="*/ 548516 w 1247216"/>
                <a:gd name="connsiteY1242" fmla="*/ 1262062 h 1339214"/>
                <a:gd name="connsiteX1243" fmla="*/ 547248 w 1247216"/>
                <a:gd name="connsiteY1243" fmla="*/ 1261704 h 1339214"/>
                <a:gd name="connsiteX1244" fmla="*/ 540461 w 1247216"/>
                <a:gd name="connsiteY1244" fmla="*/ 1261109 h 1339214"/>
                <a:gd name="connsiteX1245" fmla="*/ 534746 w 1247216"/>
                <a:gd name="connsiteY1245" fmla="*/ 1256347 h 1339214"/>
                <a:gd name="connsiteX1246" fmla="*/ 543319 w 1247216"/>
                <a:gd name="connsiteY1246" fmla="*/ 1254442 h 1339214"/>
                <a:gd name="connsiteX1247" fmla="*/ 529031 w 1247216"/>
                <a:gd name="connsiteY1247" fmla="*/ 1250632 h 1339214"/>
                <a:gd name="connsiteX1248" fmla="*/ 526174 w 1247216"/>
                <a:gd name="connsiteY1248" fmla="*/ 1251584 h 1339214"/>
                <a:gd name="connsiteX1249" fmla="*/ 510934 w 1247216"/>
                <a:gd name="connsiteY1249" fmla="*/ 1251584 h 1339214"/>
                <a:gd name="connsiteX1250" fmla="*/ 490931 w 1247216"/>
                <a:gd name="connsiteY1250" fmla="*/ 1245869 h 1339214"/>
                <a:gd name="connsiteX1251" fmla="*/ 475691 w 1247216"/>
                <a:gd name="connsiteY1251" fmla="*/ 1248727 h 1339214"/>
                <a:gd name="connsiteX1252" fmla="*/ 475691 w 1247216"/>
                <a:gd name="connsiteY1252" fmla="*/ 1246822 h 1339214"/>
                <a:gd name="connsiteX1253" fmla="*/ 462356 w 1247216"/>
                <a:gd name="connsiteY1253" fmla="*/ 1243012 h 1339214"/>
                <a:gd name="connsiteX1254" fmla="*/ 472834 w 1247216"/>
                <a:gd name="connsiteY1254" fmla="*/ 1243012 h 1339214"/>
                <a:gd name="connsiteX1255" fmla="*/ 428066 w 1247216"/>
                <a:gd name="connsiteY1255" fmla="*/ 1233487 h 1339214"/>
                <a:gd name="connsiteX1256" fmla="*/ 427114 w 1247216"/>
                <a:gd name="connsiteY1256" fmla="*/ 1230629 h 1339214"/>
                <a:gd name="connsiteX1257" fmla="*/ 413779 w 1247216"/>
                <a:gd name="connsiteY1257" fmla="*/ 1227772 h 1339214"/>
                <a:gd name="connsiteX1258" fmla="*/ 400444 w 1247216"/>
                <a:gd name="connsiteY1258" fmla="*/ 1222057 h 1339214"/>
                <a:gd name="connsiteX1259" fmla="*/ 376631 w 1247216"/>
                <a:gd name="connsiteY1259" fmla="*/ 1213484 h 1339214"/>
                <a:gd name="connsiteX1260" fmla="*/ 377584 w 1247216"/>
                <a:gd name="connsiteY1260" fmla="*/ 1211579 h 1339214"/>
                <a:gd name="connsiteX1261" fmla="*/ 363296 w 1247216"/>
                <a:gd name="connsiteY1261" fmla="*/ 1206817 h 1339214"/>
                <a:gd name="connsiteX1262" fmla="*/ 375679 w 1247216"/>
                <a:gd name="connsiteY1262" fmla="*/ 1208722 h 1339214"/>
                <a:gd name="connsiteX1263" fmla="*/ 354724 w 1247216"/>
                <a:gd name="connsiteY1263" fmla="*/ 1197292 h 1339214"/>
                <a:gd name="connsiteX1264" fmla="*/ 354724 w 1247216"/>
                <a:gd name="connsiteY1264" fmla="*/ 1200149 h 1339214"/>
                <a:gd name="connsiteX1265" fmla="*/ 343294 w 1247216"/>
                <a:gd name="connsiteY1265" fmla="*/ 1192529 h 1339214"/>
                <a:gd name="connsiteX1266" fmla="*/ 336626 w 1247216"/>
                <a:gd name="connsiteY1266" fmla="*/ 1193482 h 1339214"/>
                <a:gd name="connsiteX1267" fmla="*/ 306146 w 1247216"/>
                <a:gd name="connsiteY1267" fmla="*/ 1179194 h 1339214"/>
                <a:gd name="connsiteX1268" fmla="*/ 310909 w 1247216"/>
                <a:gd name="connsiteY1268" fmla="*/ 1175384 h 1339214"/>
                <a:gd name="connsiteX1269" fmla="*/ 324244 w 1247216"/>
                <a:gd name="connsiteY1269" fmla="*/ 1183600 h 1339214"/>
                <a:gd name="connsiteX1270" fmla="*/ 336120 w 1247216"/>
                <a:gd name="connsiteY1270" fmla="*/ 1186462 h 1339214"/>
                <a:gd name="connsiteX1271" fmla="*/ 337579 w 1247216"/>
                <a:gd name="connsiteY1271" fmla="*/ 1187547 h 1339214"/>
                <a:gd name="connsiteX1272" fmla="*/ 337579 w 1247216"/>
                <a:gd name="connsiteY1272" fmla="*/ 1189672 h 1339214"/>
                <a:gd name="connsiteX1273" fmla="*/ 340436 w 1247216"/>
                <a:gd name="connsiteY1273" fmla="*/ 1189672 h 1339214"/>
                <a:gd name="connsiteX1274" fmla="*/ 337579 w 1247216"/>
                <a:gd name="connsiteY1274" fmla="*/ 1187547 h 1339214"/>
                <a:gd name="connsiteX1275" fmla="*/ 337579 w 1247216"/>
                <a:gd name="connsiteY1275" fmla="*/ 1186814 h 1339214"/>
                <a:gd name="connsiteX1276" fmla="*/ 336120 w 1247216"/>
                <a:gd name="connsiteY1276" fmla="*/ 1186462 h 1339214"/>
                <a:gd name="connsiteX1277" fmla="*/ 331150 w 1247216"/>
                <a:gd name="connsiteY1277" fmla="*/ 1182766 h 1339214"/>
                <a:gd name="connsiteX1278" fmla="*/ 320434 w 1247216"/>
                <a:gd name="connsiteY1278" fmla="*/ 1180147 h 1339214"/>
                <a:gd name="connsiteX1279" fmla="*/ 309956 w 1247216"/>
                <a:gd name="connsiteY1279" fmla="*/ 1172527 h 1339214"/>
                <a:gd name="connsiteX1280" fmla="*/ 322339 w 1247216"/>
                <a:gd name="connsiteY1280" fmla="*/ 1171574 h 1339214"/>
                <a:gd name="connsiteX1281" fmla="*/ 317576 w 1247216"/>
                <a:gd name="connsiteY1281" fmla="*/ 1171574 h 1339214"/>
                <a:gd name="connsiteX1282" fmla="*/ 318529 w 1247216"/>
                <a:gd name="connsiteY1282" fmla="*/ 1175384 h 1339214"/>
                <a:gd name="connsiteX1283" fmla="*/ 328054 w 1247216"/>
                <a:gd name="connsiteY1283" fmla="*/ 1176337 h 1339214"/>
                <a:gd name="connsiteX1284" fmla="*/ 331864 w 1247216"/>
                <a:gd name="connsiteY1284" fmla="*/ 1182052 h 1339214"/>
                <a:gd name="connsiteX1285" fmla="*/ 338531 w 1247216"/>
                <a:gd name="connsiteY1285" fmla="*/ 1183957 h 1339214"/>
                <a:gd name="connsiteX1286" fmla="*/ 343294 w 1247216"/>
                <a:gd name="connsiteY1286" fmla="*/ 1183004 h 1339214"/>
                <a:gd name="connsiteX1287" fmla="*/ 359486 w 1247216"/>
                <a:gd name="connsiteY1287" fmla="*/ 1190624 h 1339214"/>
                <a:gd name="connsiteX1288" fmla="*/ 380441 w 1247216"/>
                <a:gd name="connsiteY1288" fmla="*/ 1198244 h 1339214"/>
                <a:gd name="connsiteX1289" fmla="*/ 378536 w 1247216"/>
                <a:gd name="connsiteY1289" fmla="*/ 1199197 h 1339214"/>
                <a:gd name="connsiteX1290" fmla="*/ 397586 w 1247216"/>
                <a:gd name="connsiteY1290" fmla="*/ 1204912 h 1339214"/>
                <a:gd name="connsiteX1291" fmla="*/ 396634 w 1247216"/>
                <a:gd name="connsiteY1291" fmla="*/ 1202054 h 1339214"/>
                <a:gd name="connsiteX1292" fmla="*/ 413779 w 1247216"/>
                <a:gd name="connsiteY1292" fmla="*/ 1206817 h 1339214"/>
                <a:gd name="connsiteX1293" fmla="*/ 431876 w 1247216"/>
                <a:gd name="connsiteY1293" fmla="*/ 1209674 h 1339214"/>
                <a:gd name="connsiteX1294" fmla="*/ 445211 w 1247216"/>
                <a:gd name="connsiteY1294" fmla="*/ 1217294 h 1339214"/>
                <a:gd name="connsiteX1295" fmla="*/ 454736 w 1247216"/>
                <a:gd name="connsiteY1295" fmla="*/ 1215389 h 1339214"/>
                <a:gd name="connsiteX1296" fmla="*/ 455689 w 1247216"/>
                <a:gd name="connsiteY1296" fmla="*/ 1219199 h 1339214"/>
                <a:gd name="connsiteX1297" fmla="*/ 472834 w 1247216"/>
                <a:gd name="connsiteY1297" fmla="*/ 1220152 h 1339214"/>
                <a:gd name="connsiteX1298" fmla="*/ 473786 w 1247216"/>
                <a:gd name="connsiteY1298" fmla="*/ 1223009 h 1339214"/>
                <a:gd name="connsiteX1299" fmla="*/ 484264 w 1247216"/>
                <a:gd name="connsiteY1299" fmla="*/ 1222057 h 1339214"/>
                <a:gd name="connsiteX1300" fmla="*/ 482359 w 1247216"/>
                <a:gd name="connsiteY1300" fmla="*/ 1223009 h 1339214"/>
                <a:gd name="connsiteX1301" fmla="*/ 490931 w 1247216"/>
                <a:gd name="connsiteY1301" fmla="*/ 1223009 h 1339214"/>
                <a:gd name="connsiteX1302" fmla="*/ 503314 w 1247216"/>
                <a:gd name="connsiteY1302" fmla="*/ 1227772 h 1339214"/>
                <a:gd name="connsiteX1303" fmla="*/ 514744 w 1247216"/>
                <a:gd name="connsiteY1303" fmla="*/ 1224914 h 1339214"/>
                <a:gd name="connsiteX1304" fmla="*/ 534746 w 1247216"/>
                <a:gd name="connsiteY1304" fmla="*/ 1227772 h 1339214"/>
                <a:gd name="connsiteX1305" fmla="*/ 543319 w 1247216"/>
                <a:gd name="connsiteY1305" fmla="*/ 1230629 h 1339214"/>
                <a:gd name="connsiteX1306" fmla="*/ 586181 w 1247216"/>
                <a:gd name="connsiteY1306" fmla="*/ 1228724 h 1339214"/>
                <a:gd name="connsiteX1307" fmla="*/ 587134 w 1247216"/>
                <a:gd name="connsiteY1307" fmla="*/ 1221104 h 1339214"/>
                <a:gd name="connsiteX1308" fmla="*/ 602374 w 1247216"/>
                <a:gd name="connsiteY1308" fmla="*/ 1215389 h 1339214"/>
                <a:gd name="connsiteX1309" fmla="*/ 596659 w 1247216"/>
                <a:gd name="connsiteY1309" fmla="*/ 1216342 h 1339214"/>
                <a:gd name="connsiteX1310" fmla="*/ 563321 w 1247216"/>
                <a:gd name="connsiteY1310" fmla="*/ 1217294 h 1339214"/>
                <a:gd name="connsiteX1311" fmla="*/ 473786 w 1247216"/>
                <a:gd name="connsiteY1311" fmla="*/ 1203959 h 1339214"/>
                <a:gd name="connsiteX1312" fmla="*/ 445211 w 1247216"/>
                <a:gd name="connsiteY1312" fmla="*/ 1193482 h 1339214"/>
                <a:gd name="connsiteX1313" fmla="*/ 373774 w 1247216"/>
                <a:gd name="connsiteY1313" fmla="*/ 1171574 h 1339214"/>
                <a:gd name="connsiteX1314" fmla="*/ 374726 w 1247216"/>
                <a:gd name="connsiteY1314" fmla="*/ 1169669 h 1339214"/>
                <a:gd name="connsiteX1315" fmla="*/ 370685 w 1247216"/>
                <a:gd name="connsiteY1315" fmla="*/ 1170478 h 1339214"/>
                <a:gd name="connsiteX1316" fmla="*/ 370917 w 1247216"/>
                <a:gd name="connsiteY1316" fmla="*/ 1170623 h 1339214"/>
                <a:gd name="connsiteX1317" fmla="*/ 369011 w 1247216"/>
                <a:gd name="connsiteY1317" fmla="*/ 1174433 h 1339214"/>
                <a:gd name="connsiteX1318" fmla="*/ 378536 w 1247216"/>
                <a:gd name="connsiteY1318" fmla="*/ 1177290 h 1339214"/>
                <a:gd name="connsiteX1319" fmla="*/ 388061 w 1247216"/>
                <a:gd name="connsiteY1319" fmla="*/ 1178242 h 1339214"/>
                <a:gd name="connsiteX1320" fmla="*/ 396634 w 1247216"/>
                <a:gd name="connsiteY1320" fmla="*/ 1183005 h 1339214"/>
                <a:gd name="connsiteX1321" fmla="*/ 389014 w 1247216"/>
                <a:gd name="connsiteY1321" fmla="*/ 1180148 h 1339214"/>
                <a:gd name="connsiteX1322" fmla="*/ 385204 w 1247216"/>
                <a:gd name="connsiteY1322" fmla="*/ 1181100 h 1339214"/>
                <a:gd name="connsiteX1323" fmla="*/ 413779 w 1247216"/>
                <a:gd name="connsiteY1323" fmla="*/ 1191577 h 1339214"/>
                <a:gd name="connsiteX1324" fmla="*/ 429972 w 1247216"/>
                <a:gd name="connsiteY1324" fmla="*/ 1197292 h 1339214"/>
                <a:gd name="connsiteX1325" fmla="*/ 433781 w 1247216"/>
                <a:gd name="connsiteY1325" fmla="*/ 1198245 h 1339214"/>
                <a:gd name="connsiteX1326" fmla="*/ 437592 w 1247216"/>
                <a:gd name="connsiteY1326" fmla="*/ 1196340 h 1339214"/>
                <a:gd name="connsiteX1327" fmla="*/ 439497 w 1247216"/>
                <a:gd name="connsiteY1327" fmla="*/ 1200150 h 1339214"/>
                <a:gd name="connsiteX1328" fmla="*/ 445211 w 1247216"/>
                <a:gd name="connsiteY1328" fmla="*/ 1201102 h 1339214"/>
                <a:gd name="connsiteX1329" fmla="*/ 439497 w 1247216"/>
                <a:gd name="connsiteY1329" fmla="*/ 1201102 h 1339214"/>
                <a:gd name="connsiteX1330" fmla="*/ 439497 w 1247216"/>
                <a:gd name="connsiteY1330" fmla="*/ 1203008 h 1339214"/>
                <a:gd name="connsiteX1331" fmla="*/ 435686 w 1247216"/>
                <a:gd name="connsiteY1331" fmla="*/ 1204912 h 1339214"/>
                <a:gd name="connsiteX1332" fmla="*/ 426161 w 1247216"/>
                <a:gd name="connsiteY1332" fmla="*/ 1204912 h 1339214"/>
                <a:gd name="connsiteX1333" fmla="*/ 415684 w 1247216"/>
                <a:gd name="connsiteY1333" fmla="*/ 1202055 h 1339214"/>
                <a:gd name="connsiteX1334" fmla="*/ 414731 w 1247216"/>
                <a:gd name="connsiteY1334" fmla="*/ 1200150 h 1339214"/>
                <a:gd name="connsiteX1335" fmla="*/ 415684 w 1247216"/>
                <a:gd name="connsiteY1335" fmla="*/ 1199198 h 1339214"/>
                <a:gd name="connsiteX1336" fmla="*/ 404254 w 1247216"/>
                <a:gd name="connsiteY1336" fmla="*/ 1195387 h 1339214"/>
                <a:gd name="connsiteX1337" fmla="*/ 392824 w 1247216"/>
                <a:gd name="connsiteY1337" fmla="*/ 1186815 h 1339214"/>
                <a:gd name="connsiteX1338" fmla="*/ 392824 w 1247216"/>
                <a:gd name="connsiteY1338" fmla="*/ 1188720 h 1339214"/>
                <a:gd name="connsiteX1339" fmla="*/ 390919 w 1247216"/>
                <a:gd name="connsiteY1339" fmla="*/ 1190625 h 1339214"/>
                <a:gd name="connsiteX1340" fmla="*/ 389967 w 1247216"/>
                <a:gd name="connsiteY1340" fmla="*/ 1187767 h 1339214"/>
                <a:gd name="connsiteX1341" fmla="*/ 390919 w 1247216"/>
                <a:gd name="connsiteY1341" fmla="*/ 1186815 h 1339214"/>
                <a:gd name="connsiteX1342" fmla="*/ 374727 w 1247216"/>
                <a:gd name="connsiteY1342" fmla="*/ 1183958 h 1339214"/>
                <a:gd name="connsiteX1343" fmla="*/ 370917 w 1247216"/>
                <a:gd name="connsiteY1343" fmla="*/ 1179195 h 1339214"/>
                <a:gd name="connsiteX1344" fmla="*/ 360439 w 1247216"/>
                <a:gd name="connsiteY1344" fmla="*/ 1179195 h 1339214"/>
                <a:gd name="connsiteX1345" fmla="*/ 363297 w 1247216"/>
                <a:gd name="connsiteY1345" fmla="*/ 1176337 h 1339214"/>
                <a:gd name="connsiteX1346" fmla="*/ 352819 w 1247216"/>
                <a:gd name="connsiteY1346" fmla="*/ 1164908 h 1339214"/>
                <a:gd name="connsiteX1347" fmla="*/ 343294 w 1247216"/>
                <a:gd name="connsiteY1347" fmla="*/ 1161098 h 1339214"/>
                <a:gd name="connsiteX1348" fmla="*/ 337579 w 1247216"/>
                <a:gd name="connsiteY1348" fmla="*/ 1156335 h 1339214"/>
                <a:gd name="connsiteX1349" fmla="*/ 347461 w 1247216"/>
                <a:gd name="connsiteY1349" fmla="*/ 1157168 h 1339214"/>
                <a:gd name="connsiteX1350" fmla="*/ 347993 w 1247216"/>
                <a:gd name="connsiteY1350" fmla="*/ 1157300 h 1339214"/>
                <a:gd name="connsiteX1351" fmla="*/ 343294 w 1247216"/>
                <a:gd name="connsiteY1351" fmla="*/ 1155382 h 1339214"/>
                <a:gd name="connsiteX1352" fmla="*/ 345199 w 1247216"/>
                <a:gd name="connsiteY1352" fmla="*/ 1152524 h 1339214"/>
                <a:gd name="connsiteX1353" fmla="*/ 342341 w 1247216"/>
                <a:gd name="connsiteY1353" fmla="*/ 1151572 h 1339214"/>
                <a:gd name="connsiteX1354" fmla="*/ 349009 w 1247216"/>
                <a:gd name="connsiteY1354" fmla="*/ 1149667 h 1339214"/>
                <a:gd name="connsiteX1355" fmla="*/ 335674 w 1247216"/>
                <a:gd name="connsiteY1355" fmla="*/ 1141094 h 1339214"/>
                <a:gd name="connsiteX1356" fmla="*/ 332816 w 1247216"/>
                <a:gd name="connsiteY1356" fmla="*/ 1143952 h 1339214"/>
                <a:gd name="connsiteX1357" fmla="*/ 328054 w 1247216"/>
                <a:gd name="connsiteY1357" fmla="*/ 1137284 h 1339214"/>
                <a:gd name="connsiteX1358" fmla="*/ 306146 w 1247216"/>
                <a:gd name="connsiteY1358" fmla="*/ 1123949 h 1339214"/>
                <a:gd name="connsiteX1359" fmla="*/ 300431 w 1247216"/>
                <a:gd name="connsiteY1359" fmla="*/ 1116091 h 1339214"/>
                <a:gd name="connsiteX1360" fmla="*/ 297607 w 1247216"/>
                <a:gd name="connsiteY1360" fmla="*/ 1109737 h 1339214"/>
                <a:gd name="connsiteX1361" fmla="*/ 304718 w 1247216"/>
                <a:gd name="connsiteY1361" fmla="*/ 1115496 h 1339214"/>
                <a:gd name="connsiteX1362" fmla="*/ 316624 w 1247216"/>
                <a:gd name="connsiteY1362" fmla="*/ 1122997 h 1339214"/>
                <a:gd name="connsiteX1363" fmla="*/ 315671 w 1247216"/>
                <a:gd name="connsiteY1363" fmla="*/ 1124902 h 1339214"/>
                <a:gd name="connsiteX1364" fmla="*/ 329959 w 1247216"/>
                <a:gd name="connsiteY1364" fmla="*/ 1132522 h 1339214"/>
                <a:gd name="connsiteX1365" fmla="*/ 355676 w 1247216"/>
                <a:gd name="connsiteY1365" fmla="*/ 1148714 h 1339214"/>
                <a:gd name="connsiteX1366" fmla="*/ 366154 w 1247216"/>
                <a:gd name="connsiteY1366" fmla="*/ 1155382 h 1339214"/>
                <a:gd name="connsiteX1367" fmla="*/ 397586 w 1247216"/>
                <a:gd name="connsiteY1367" fmla="*/ 1162049 h 1339214"/>
                <a:gd name="connsiteX1368" fmla="*/ 423539 w 1247216"/>
                <a:gd name="connsiteY1368" fmla="*/ 1169464 h 1339214"/>
                <a:gd name="connsiteX1369" fmla="*/ 423304 w 1247216"/>
                <a:gd name="connsiteY1369" fmla="*/ 1169669 h 1339214"/>
                <a:gd name="connsiteX1370" fmla="*/ 424256 w 1247216"/>
                <a:gd name="connsiteY1370" fmla="*/ 1169669 h 1339214"/>
                <a:gd name="connsiteX1371" fmla="*/ 423539 w 1247216"/>
                <a:gd name="connsiteY1371" fmla="*/ 1169464 h 1339214"/>
                <a:gd name="connsiteX1372" fmla="*/ 424256 w 1247216"/>
                <a:gd name="connsiteY1372" fmla="*/ 1168836 h 1339214"/>
                <a:gd name="connsiteX1373" fmla="*/ 428066 w 1247216"/>
                <a:gd name="connsiteY1373" fmla="*/ 1168717 h 1339214"/>
                <a:gd name="connsiteX1374" fmla="*/ 431876 w 1247216"/>
                <a:gd name="connsiteY1374" fmla="*/ 1171574 h 1339214"/>
                <a:gd name="connsiteX1375" fmla="*/ 438544 w 1247216"/>
                <a:gd name="connsiteY1375" fmla="*/ 1175384 h 1339214"/>
                <a:gd name="connsiteX1376" fmla="*/ 431876 w 1247216"/>
                <a:gd name="connsiteY1376" fmla="*/ 1172527 h 1339214"/>
                <a:gd name="connsiteX1377" fmla="*/ 445211 w 1247216"/>
                <a:gd name="connsiteY1377" fmla="*/ 1177289 h 1339214"/>
                <a:gd name="connsiteX1378" fmla="*/ 440449 w 1247216"/>
                <a:gd name="connsiteY1378" fmla="*/ 1173479 h 1339214"/>
                <a:gd name="connsiteX1379" fmla="*/ 454736 w 1247216"/>
                <a:gd name="connsiteY1379" fmla="*/ 1176337 h 1339214"/>
                <a:gd name="connsiteX1380" fmla="*/ 453784 w 1247216"/>
                <a:gd name="connsiteY1380" fmla="*/ 1175384 h 1339214"/>
                <a:gd name="connsiteX1381" fmla="*/ 473786 w 1247216"/>
                <a:gd name="connsiteY1381" fmla="*/ 1178242 h 1339214"/>
                <a:gd name="connsiteX1382" fmla="*/ 474739 w 1247216"/>
                <a:gd name="connsiteY1382" fmla="*/ 1177289 h 1339214"/>
                <a:gd name="connsiteX1383" fmla="*/ 454736 w 1247216"/>
                <a:gd name="connsiteY1383" fmla="*/ 1164907 h 1339214"/>
                <a:gd name="connsiteX1384" fmla="*/ 445211 w 1247216"/>
                <a:gd name="connsiteY1384" fmla="*/ 1159192 h 1339214"/>
                <a:gd name="connsiteX1385" fmla="*/ 440449 w 1247216"/>
                <a:gd name="connsiteY1385" fmla="*/ 1161097 h 1339214"/>
                <a:gd name="connsiteX1386" fmla="*/ 435686 w 1247216"/>
                <a:gd name="connsiteY1386" fmla="*/ 1160144 h 1339214"/>
                <a:gd name="connsiteX1387" fmla="*/ 430924 w 1247216"/>
                <a:gd name="connsiteY1387" fmla="*/ 1154429 h 1339214"/>
                <a:gd name="connsiteX1388" fmla="*/ 411874 w 1247216"/>
                <a:gd name="connsiteY1388" fmla="*/ 1150619 h 1339214"/>
                <a:gd name="connsiteX1389" fmla="*/ 421399 w 1247216"/>
                <a:gd name="connsiteY1389" fmla="*/ 1158239 h 1339214"/>
                <a:gd name="connsiteX1390" fmla="*/ 422351 w 1247216"/>
                <a:gd name="connsiteY1390" fmla="*/ 1163002 h 1339214"/>
                <a:gd name="connsiteX1391" fmla="*/ 418541 w 1247216"/>
                <a:gd name="connsiteY1391" fmla="*/ 1162049 h 1339214"/>
                <a:gd name="connsiteX1392" fmla="*/ 409969 w 1247216"/>
                <a:gd name="connsiteY1392" fmla="*/ 1153477 h 1339214"/>
                <a:gd name="connsiteX1393" fmla="*/ 407111 w 1247216"/>
                <a:gd name="connsiteY1393" fmla="*/ 1154429 h 1339214"/>
                <a:gd name="connsiteX1394" fmla="*/ 416636 w 1247216"/>
                <a:gd name="connsiteY1394" fmla="*/ 1160144 h 1339214"/>
                <a:gd name="connsiteX1395" fmla="*/ 407111 w 1247216"/>
                <a:gd name="connsiteY1395" fmla="*/ 1158239 h 1339214"/>
                <a:gd name="connsiteX1396" fmla="*/ 419494 w 1247216"/>
                <a:gd name="connsiteY1396" fmla="*/ 1166812 h 1339214"/>
                <a:gd name="connsiteX1397" fmla="*/ 384251 w 1247216"/>
                <a:gd name="connsiteY1397" fmla="*/ 1153477 h 1339214"/>
                <a:gd name="connsiteX1398" fmla="*/ 370916 w 1247216"/>
                <a:gd name="connsiteY1398" fmla="*/ 1143952 h 1339214"/>
                <a:gd name="connsiteX1399" fmla="*/ 375679 w 1247216"/>
                <a:gd name="connsiteY1399" fmla="*/ 1145857 h 1339214"/>
                <a:gd name="connsiteX1400" fmla="*/ 376631 w 1247216"/>
                <a:gd name="connsiteY1400" fmla="*/ 1143952 h 1339214"/>
                <a:gd name="connsiteX1401" fmla="*/ 371869 w 1247216"/>
                <a:gd name="connsiteY1401" fmla="*/ 1141094 h 1339214"/>
                <a:gd name="connsiteX1402" fmla="*/ 370916 w 1247216"/>
                <a:gd name="connsiteY1402" fmla="*/ 1142999 h 1339214"/>
                <a:gd name="connsiteX1403" fmla="*/ 369964 w 1247216"/>
                <a:gd name="connsiteY1403" fmla="*/ 1134427 h 1339214"/>
                <a:gd name="connsiteX1404" fmla="*/ 390919 w 1247216"/>
                <a:gd name="connsiteY1404" fmla="*/ 1138237 h 1339214"/>
                <a:gd name="connsiteX1405" fmla="*/ 367106 w 1247216"/>
                <a:gd name="connsiteY1405" fmla="*/ 1129664 h 1339214"/>
                <a:gd name="connsiteX1406" fmla="*/ 371869 w 1247216"/>
                <a:gd name="connsiteY1406" fmla="*/ 1127759 h 1339214"/>
                <a:gd name="connsiteX1407" fmla="*/ 380441 w 1247216"/>
                <a:gd name="connsiteY1407" fmla="*/ 1129664 h 1339214"/>
                <a:gd name="connsiteX1408" fmla="*/ 369964 w 1247216"/>
                <a:gd name="connsiteY1408" fmla="*/ 1127759 h 1339214"/>
                <a:gd name="connsiteX1409" fmla="*/ 355676 w 1247216"/>
                <a:gd name="connsiteY1409" fmla="*/ 1119187 h 1339214"/>
                <a:gd name="connsiteX1410" fmla="*/ 359225 w 1247216"/>
                <a:gd name="connsiteY1410" fmla="*/ 1118173 h 1339214"/>
                <a:gd name="connsiteX1411" fmla="*/ 352462 w 1247216"/>
                <a:gd name="connsiteY1411" fmla="*/ 1116568 h 1339214"/>
                <a:gd name="connsiteX1412" fmla="*/ 346152 w 1247216"/>
                <a:gd name="connsiteY1412" fmla="*/ 1116329 h 1339214"/>
                <a:gd name="connsiteX1413" fmla="*/ 337579 w 1247216"/>
                <a:gd name="connsiteY1413" fmla="*/ 1110615 h 1339214"/>
                <a:gd name="connsiteX1414" fmla="*/ 344247 w 1247216"/>
                <a:gd name="connsiteY1414" fmla="*/ 1112520 h 1339214"/>
                <a:gd name="connsiteX1415" fmla="*/ 346152 w 1247216"/>
                <a:gd name="connsiteY1415" fmla="*/ 1105852 h 1339214"/>
                <a:gd name="connsiteX1416" fmla="*/ 348847 w 1247216"/>
                <a:gd name="connsiteY1416" fmla="*/ 1107270 h 1339214"/>
                <a:gd name="connsiteX1417" fmla="*/ 348056 w 1247216"/>
                <a:gd name="connsiteY1417" fmla="*/ 1104899 h 1339214"/>
                <a:gd name="connsiteX1418" fmla="*/ 349961 w 1247216"/>
                <a:gd name="connsiteY1418" fmla="*/ 1101089 h 1339214"/>
                <a:gd name="connsiteX1419" fmla="*/ 365201 w 1247216"/>
                <a:gd name="connsiteY1419" fmla="*/ 1109662 h 1339214"/>
                <a:gd name="connsiteX1420" fmla="*/ 365201 w 1247216"/>
                <a:gd name="connsiteY1420" fmla="*/ 1110614 h 1339214"/>
                <a:gd name="connsiteX1421" fmla="*/ 363296 w 1247216"/>
                <a:gd name="connsiteY1421" fmla="*/ 1111566 h 1339214"/>
                <a:gd name="connsiteX1422" fmla="*/ 356629 w 1247216"/>
                <a:gd name="connsiteY1422" fmla="*/ 1108709 h 1339214"/>
                <a:gd name="connsiteX1423" fmla="*/ 356629 w 1247216"/>
                <a:gd name="connsiteY1423" fmla="*/ 1110614 h 1339214"/>
                <a:gd name="connsiteX1424" fmla="*/ 353771 w 1247216"/>
                <a:gd name="connsiteY1424" fmla="*/ 1108709 h 1339214"/>
                <a:gd name="connsiteX1425" fmla="*/ 350238 w 1247216"/>
                <a:gd name="connsiteY1425" fmla="*/ 1108003 h 1339214"/>
                <a:gd name="connsiteX1426" fmla="*/ 360473 w 1247216"/>
                <a:gd name="connsiteY1426" fmla="*/ 1113389 h 1339214"/>
                <a:gd name="connsiteX1427" fmla="*/ 364130 w 1247216"/>
                <a:gd name="connsiteY1427" fmla="*/ 1113234 h 1339214"/>
                <a:gd name="connsiteX1428" fmla="*/ 369011 w 1247216"/>
                <a:gd name="connsiteY1428" fmla="*/ 1111567 h 1339214"/>
                <a:gd name="connsiteX1429" fmla="*/ 366154 w 1247216"/>
                <a:gd name="connsiteY1429" fmla="*/ 1106804 h 1339214"/>
                <a:gd name="connsiteX1430" fmla="*/ 361391 w 1247216"/>
                <a:gd name="connsiteY1430" fmla="*/ 1101089 h 1339214"/>
                <a:gd name="connsiteX1431" fmla="*/ 352819 w 1247216"/>
                <a:gd name="connsiteY1431" fmla="*/ 1095374 h 1339214"/>
                <a:gd name="connsiteX1432" fmla="*/ 341389 w 1247216"/>
                <a:gd name="connsiteY1432" fmla="*/ 1093469 h 1339214"/>
                <a:gd name="connsiteX1433" fmla="*/ 341389 w 1247216"/>
                <a:gd name="connsiteY1433" fmla="*/ 1095374 h 1339214"/>
                <a:gd name="connsiteX1434" fmla="*/ 336626 w 1247216"/>
                <a:gd name="connsiteY1434" fmla="*/ 1096327 h 1339214"/>
                <a:gd name="connsiteX1435" fmla="*/ 329959 w 1247216"/>
                <a:gd name="connsiteY1435" fmla="*/ 1091564 h 1339214"/>
                <a:gd name="connsiteX1436" fmla="*/ 323291 w 1247216"/>
                <a:gd name="connsiteY1436" fmla="*/ 1091564 h 1339214"/>
                <a:gd name="connsiteX1437" fmla="*/ 317576 w 1247216"/>
                <a:gd name="connsiteY1437" fmla="*/ 1093469 h 1339214"/>
                <a:gd name="connsiteX1438" fmla="*/ 323291 w 1247216"/>
                <a:gd name="connsiteY1438" fmla="*/ 1097279 h 1339214"/>
                <a:gd name="connsiteX1439" fmla="*/ 324244 w 1247216"/>
                <a:gd name="connsiteY1439" fmla="*/ 1096327 h 1339214"/>
                <a:gd name="connsiteX1440" fmla="*/ 331864 w 1247216"/>
                <a:gd name="connsiteY1440" fmla="*/ 1096327 h 1339214"/>
                <a:gd name="connsiteX1441" fmla="*/ 332816 w 1247216"/>
                <a:gd name="connsiteY1441" fmla="*/ 1097279 h 1339214"/>
                <a:gd name="connsiteX1442" fmla="*/ 331864 w 1247216"/>
                <a:gd name="connsiteY1442" fmla="*/ 1098232 h 1339214"/>
                <a:gd name="connsiteX1443" fmla="*/ 326149 w 1247216"/>
                <a:gd name="connsiteY1443" fmla="*/ 1098232 h 1339214"/>
                <a:gd name="connsiteX1444" fmla="*/ 335674 w 1247216"/>
                <a:gd name="connsiteY1444" fmla="*/ 1104899 h 1339214"/>
                <a:gd name="connsiteX1445" fmla="*/ 322339 w 1247216"/>
                <a:gd name="connsiteY1445" fmla="*/ 1098838 h 1339214"/>
                <a:gd name="connsiteX1446" fmla="*/ 322339 w 1247216"/>
                <a:gd name="connsiteY1446" fmla="*/ 1100732 h 1339214"/>
                <a:gd name="connsiteX1447" fmla="*/ 325196 w 1247216"/>
                <a:gd name="connsiteY1447" fmla="*/ 1103947 h 1339214"/>
                <a:gd name="connsiteX1448" fmla="*/ 319481 w 1247216"/>
                <a:gd name="connsiteY1448" fmla="*/ 1101089 h 1339214"/>
                <a:gd name="connsiteX1449" fmla="*/ 321923 w 1247216"/>
                <a:gd name="connsiteY1449" fmla="*/ 1098648 h 1339214"/>
                <a:gd name="connsiteX1450" fmla="*/ 314719 w 1247216"/>
                <a:gd name="connsiteY1450" fmla="*/ 1095374 h 1339214"/>
                <a:gd name="connsiteX1451" fmla="*/ 313766 w 1247216"/>
                <a:gd name="connsiteY1451" fmla="*/ 1095374 h 1339214"/>
                <a:gd name="connsiteX1452" fmla="*/ 309956 w 1247216"/>
                <a:gd name="connsiteY1452" fmla="*/ 1094422 h 1339214"/>
                <a:gd name="connsiteX1453" fmla="*/ 309004 w 1247216"/>
                <a:gd name="connsiteY1453" fmla="*/ 1092517 h 1339214"/>
                <a:gd name="connsiteX1454" fmla="*/ 301384 w 1247216"/>
                <a:gd name="connsiteY1454" fmla="*/ 1091564 h 1339214"/>
                <a:gd name="connsiteX1455" fmla="*/ 296621 w 1247216"/>
                <a:gd name="connsiteY1455" fmla="*/ 1089659 h 1339214"/>
                <a:gd name="connsiteX1456" fmla="*/ 295669 w 1247216"/>
                <a:gd name="connsiteY1456" fmla="*/ 1083944 h 1339214"/>
                <a:gd name="connsiteX1457" fmla="*/ 290906 w 1247216"/>
                <a:gd name="connsiteY1457" fmla="*/ 1081087 h 1339214"/>
                <a:gd name="connsiteX1458" fmla="*/ 286144 w 1247216"/>
                <a:gd name="connsiteY1458" fmla="*/ 1081087 h 1339214"/>
                <a:gd name="connsiteX1459" fmla="*/ 285826 w 1247216"/>
                <a:gd name="connsiteY1459" fmla="*/ 1082674 h 1339214"/>
                <a:gd name="connsiteX1460" fmla="*/ 281381 w 1247216"/>
                <a:gd name="connsiteY1460" fmla="*/ 1078229 h 1339214"/>
                <a:gd name="connsiteX1461" fmla="*/ 278524 w 1247216"/>
                <a:gd name="connsiteY1461" fmla="*/ 1081087 h 1339214"/>
                <a:gd name="connsiteX1462" fmla="*/ 281381 w 1247216"/>
                <a:gd name="connsiteY1462" fmla="*/ 1079182 h 1339214"/>
                <a:gd name="connsiteX1463" fmla="*/ 285668 w 1247216"/>
                <a:gd name="connsiteY1463" fmla="*/ 1083468 h 1339214"/>
                <a:gd name="connsiteX1464" fmla="*/ 285191 w 1247216"/>
                <a:gd name="connsiteY1464" fmla="*/ 1085849 h 1339214"/>
                <a:gd name="connsiteX1465" fmla="*/ 287096 w 1247216"/>
                <a:gd name="connsiteY1465" fmla="*/ 1088707 h 1339214"/>
                <a:gd name="connsiteX1466" fmla="*/ 287096 w 1247216"/>
                <a:gd name="connsiteY1466" fmla="*/ 1089659 h 1339214"/>
                <a:gd name="connsiteX1467" fmla="*/ 284239 w 1247216"/>
                <a:gd name="connsiteY1467" fmla="*/ 1090612 h 1339214"/>
                <a:gd name="connsiteX1468" fmla="*/ 289001 w 1247216"/>
                <a:gd name="connsiteY1468" fmla="*/ 1094422 h 1339214"/>
                <a:gd name="connsiteX1469" fmla="*/ 301384 w 1247216"/>
                <a:gd name="connsiteY1469" fmla="*/ 1104899 h 1339214"/>
                <a:gd name="connsiteX1470" fmla="*/ 327101 w 1247216"/>
                <a:gd name="connsiteY1470" fmla="*/ 1116329 h 1339214"/>
                <a:gd name="connsiteX1471" fmla="*/ 318529 w 1247216"/>
                <a:gd name="connsiteY1471" fmla="*/ 1115377 h 1339214"/>
                <a:gd name="connsiteX1472" fmla="*/ 309004 w 1247216"/>
                <a:gd name="connsiteY1472" fmla="*/ 1108709 h 1339214"/>
                <a:gd name="connsiteX1473" fmla="*/ 306146 w 1247216"/>
                <a:gd name="connsiteY1473" fmla="*/ 1110614 h 1339214"/>
                <a:gd name="connsiteX1474" fmla="*/ 293764 w 1247216"/>
                <a:gd name="connsiteY1474" fmla="*/ 1101089 h 1339214"/>
                <a:gd name="connsiteX1475" fmla="*/ 281381 w 1247216"/>
                <a:gd name="connsiteY1475" fmla="*/ 1089659 h 1339214"/>
                <a:gd name="connsiteX1476" fmla="*/ 280429 w 1247216"/>
                <a:gd name="connsiteY1476" fmla="*/ 1088707 h 1339214"/>
                <a:gd name="connsiteX1477" fmla="*/ 269951 w 1247216"/>
                <a:gd name="connsiteY1477" fmla="*/ 1083944 h 1339214"/>
                <a:gd name="connsiteX1478" fmla="*/ 272809 w 1247216"/>
                <a:gd name="connsiteY1478" fmla="*/ 1091564 h 1339214"/>
                <a:gd name="connsiteX1479" fmla="*/ 284239 w 1247216"/>
                <a:gd name="connsiteY1479" fmla="*/ 1096327 h 1339214"/>
                <a:gd name="connsiteX1480" fmla="*/ 285191 w 1247216"/>
                <a:gd name="connsiteY1480" fmla="*/ 1097279 h 1339214"/>
                <a:gd name="connsiteX1481" fmla="*/ 284239 w 1247216"/>
                <a:gd name="connsiteY1481" fmla="*/ 1102042 h 1339214"/>
                <a:gd name="connsiteX1482" fmla="*/ 278524 w 1247216"/>
                <a:gd name="connsiteY1482" fmla="*/ 1117282 h 1339214"/>
                <a:gd name="connsiteX1483" fmla="*/ 284239 w 1247216"/>
                <a:gd name="connsiteY1483" fmla="*/ 1126807 h 1339214"/>
                <a:gd name="connsiteX1484" fmla="*/ 287096 w 1247216"/>
                <a:gd name="connsiteY1484" fmla="*/ 1128712 h 1339214"/>
                <a:gd name="connsiteX1485" fmla="*/ 286144 w 1247216"/>
                <a:gd name="connsiteY1485" fmla="*/ 1128712 h 1339214"/>
                <a:gd name="connsiteX1486" fmla="*/ 289954 w 1247216"/>
                <a:gd name="connsiteY1486" fmla="*/ 1134427 h 1339214"/>
                <a:gd name="connsiteX1487" fmla="*/ 294716 w 1247216"/>
                <a:gd name="connsiteY1487" fmla="*/ 1136332 h 1339214"/>
                <a:gd name="connsiteX1488" fmla="*/ 308051 w 1247216"/>
                <a:gd name="connsiteY1488" fmla="*/ 1145857 h 1339214"/>
                <a:gd name="connsiteX1489" fmla="*/ 309004 w 1247216"/>
                <a:gd name="connsiteY1489" fmla="*/ 1157287 h 1339214"/>
                <a:gd name="connsiteX1490" fmla="*/ 306146 w 1247216"/>
                <a:gd name="connsiteY1490" fmla="*/ 1159192 h 1339214"/>
                <a:gd name="connsiteX1491" fmla="*/ 293764 w 1247216"/>
                <a:gd name="connsiteY1491" fmla="*/ 1150619 h 1339214"/>
                <a:gd name="connsiteX1492" fmla="*/ 292811 w 1247216"/>
                <a:gd name="connsiteY1492" fmla="*/ 1149667 h 1339214"/>
                <a:gd name="connsiteX1493" fmla="*/ 272809 w 1247216"/>
                <a:gd name="connsiteY1493" fmla="*/ 1145857 h 1339214"/>
                <a:gd name="connsiteX1494" fmla="*/ 258521 w 1247216"/>
                <a:gd name="connsiteY1494" fmla="*/ 1141094 h 1339214"/>
                <a:gd name="connsiteX1495" fmla="*/ 253759 w 1247216"/>
                <a:gd name="connsiteY1495" fmla="*/ 1134427 h 1339214"/>
                <a:gd name="connsiteX1496" fmla="*/ 244234 w 1247216"/>
                <a:gd name="connsiteY1496" fmla="*/ 1131569 h 1339214"/>
                <a:gd name="connsiteX1497" fmla="*/ 240424 w 1247216"/>
                <a:gd name="connsiteY1497" fmla="*/ 1132522 h 1339214"/>
                <a:gd name="connsiteX1498" fmla="*/ 251854 w 1247216"/>
                <a:gd name="connsiteY1498" fmla="*/ 1144904 h 1339214"/>
                <a:gd name="connsiteX1499" fmla="*/ 256616 w 1247216"/>
                <a:gd name="connsiteY1499" fmla="*/ 1145857 h 1339214"/>
                <a:gd name="connsiteX1500" fmla="*/ 254711 w 1247216"/>
                <a:gd name="connsiteY1500" fmla="*/ 1141094 h 1339214"/>
                <a:gd name="connsiteX1501" fmla="*/ 258521 w 1247216"/>
                <a:gd name="connsiteY1501" fmla="*/ 1146809 h 1339214"/>
                <a:gd name="connsiteX1502" fmla="*/ 275666 w 1247216"/>
                <a:gd name="connsiteY1502" fmla="*/ 1152524 h 1339214"/>
                <a:gd name="connsiteX1503" fmla="*/ 267094 w 1247216"/>
                <a:gd name="connsiteY1503" fmla="*/ 1149667 h 1339214"/>
                <a:gd name="connsiteX1504" fmla="*/ 266141 w 1247216"/>
                <a:gd name="connsiteY1504" fmla="*/ 1153477 h 1339214"/>
                <a:gd name="connsiteX1505" fmla="*/ 249949 w 1247216"/>
                <a:gd name="connsiteY1505" fmla="*/ 1146809 h 1339214"/>
                <a:gd name="connsiteX1506" fmla="*/ 229946 w 1247216"/>
                <a:gd name="connsiteY1506" fmla="*/ 1120139 h 1339214"/>
                <a:gd name="connsiteX1507" fmla="*/ 225184 w 1247216"/>
                <a:gd name="connsiteY1507" fmla="*/ 1117282 h 1339214"/>
                <a:gd name="connsiteX1508" fmla="*/ 217564 w 1247216"/>
                <a:gd name="connsiteY1508" fmla="*/ 1105852 h 1339214"/>
                <a:gd name="connsiteX1509" fmla="*/ 205181 w 1247216"/>
                <a:gd name="connsiteY1509" fmla="*/ 1078229 h 1339214"/>
                <a:gd name="connsiteX1510" fmla="*/ 212801 w 1247216"/>
                <a:gd name="connsiteY1510" fmla="*/ 1083944 h 1339214"/>
                <a:gd name="connsiteX1511" fmla="*/ 228994 w 1247216"/>
                <a:gd name="connsiteY1511" fmla="*/ 1098232 h 1339214"/>
                <a:gd name="connsiteX1512" fmla="*/ 247091 w 1247216"/>
                <a:gd name="connsiteY1512" fmla="*/ 1114424 h 1339214"/>
                <a:gd name="connsiteX1513" fmla="*/ 269951 w 1247216"/>
                <a:gd name="connsiteY1513" fmla="*/ 1130617 h 1339214"/>
                <a:gd name="connsiteX1514" fmla="*/ 269951 w 1247216"/>
                <a:gd name="connsiteY1514" fmla="*/ 1128712 h 1339214"/>
                <a:gd name="connsiteX1515" fmla="*/ 266141 w 1247216"/>
                <a:gd name="connsiteY1515" fmla="*/ 1125854 h 1339214"/>
                <a:gd name="connsiteX1516" fmla="*/ 268999 w 1247216"/>
                <a:gd name="connsiteY1516" fmla="*/ 1126807 h 1339214"/>
                <a:gd name="connsiteX1517" fmla="*/ 268999 w 1247216"/>
                <a:gd name="connsiteY1517" fmla="*/ 1123949 h 1339214"/>
                <a:gd name="connsiteX1518" fmla="*/ 268999 w 1247216"/>
                <a:gd name="connsiteY1518" fmla="*/ 1118234 h 1339214"/>
                <a:gd name="connsiteX1519" fmla="*/ 262331 w 1247216"/>
                <a:gd name="connsiteY1519" fmla="*/ 1102042 h 1339214"/>
                <a:gd name="connsiteX1520" fmla="*/ 258521 w 1247216"/>
                <a:gd name="connsiteY1520" fmla="*/ 1084897 h 1339214"/>
                <a:gd name="connsiteX1521" fmla="*/ 263284 w 1247216"/>
                <a:gd name="connsiteY1521" fmla="*/ 1073467 h 1339214"/>
                <a:gd name="connsiteX1522" fmla="*/ 257569 w 1247216"/>
                <a:gd name="connsiteY1522" fmla="*/ 1067752 h 1339214"/>
                <a:gd name="connsiteX1523" fmla="*/ 256616 w 1247216"/>
                <a:gd name="connsiteY1523" fmla="*/ 1062989 h 1339214"/>
                <a:gd name="connsiteX1524" fmla="*/ 262331 w 1247216"/>
                <a:gd name="connsiteY1524" fmla="*/ 1068704 h 1339214"/>
                <a:gd name="connsiteX1525" fmla="*/ 265189 w 1247216"/>
                <a:gd name="connsiteY1525" fmla="*/ 1070609 h 1339214"/>
                <a:gd name="connsiteX1526" fmla="*/ 265189 w 1247216"/>
                <a:gd name="connsiteY1526" fmla="*/ 1065847 h 1339214"/>
                <a:gd name="connsiteX1527" fmla="*/ 263284 w 1247216"/>
                <a:gd name="connsiteY1527" fmla="*/ 1062989 h 1339214"/>
                <a:gd name="connsiteX1528" fmla="*/ 264236 w 1247216"/>
                <a:gd name="connsiteY1528" fmla="*/ 1058227 h 1339214"/>
                <a:gd name="connsiteX1529" fmla="*/ 256616 w 1247216"/>
                <a:gd name="connsiteY1529" fmla="*/ 1056322 h 1339214"/>
                <a:gd name="connsiteX1530" fmla="*/ 243281 w 1247216"/>
                <a:gd name="connsiteY1530" fmla="*/ 1066799 h 1339214"/>
                <a:gd name="connsiteX1531" fmla="*/ 239471 w 1247216"/>
                <a:gd name="connsiteY1531" fmla="*/ 1070609 h 1339214"/>
                <a:gd name="connsiteX1532" fmla="*/ 237566 w 1247216"/>
                <a:gd name="connsiteY1532" fmla="*/ 1071562 h 1339214"/>
                <a:gd name="connsiteX1533" fmla="*/ 236614 w 1247216"/>
                <a:gd name="connsiteY1533" fmla="*/ 1069657 h 1339214"/>
                <a:gd name="connsiteX1534" fmla="*/ 238519 w 1247216"/>
                <a:gd name="connsiteY1534" fmla="*/ 1059179 h 1339214"/>
                <a:gd name="connsiteX1535" fmla="*/ 241376 w 1247216"/>
                <a:gd name="connsiteY1535" fmla="*/ 1052512 h 1339214"/>
                <a:gd name="connsiteX1536" fmla="*/ 241376 w 1247216"/>
                <a:gd name="connsiteY1536" fmla="*/ 1049654 h 1339214"/>
                <a:gd name="connsiteX1537" fmla="*/ 236614 w 1247216"/>
                <a:gd name="connsiteY1537" fmla="*/ 1045844 h 1339214"/>
                <a:gd name="connsiteX1538" fmla="*/ 234709 w 1247216"/>
                <a:gd name="connsiteY1538" fmla="*/ 1041082 h 1339214"/>
                <a:gd name="connsiteX1539" fmla="*/ 227089 w 1247216"/>
                <a:gd name="connsiteY1539" fmla="*/ 1035367 h 1339214"/>
                <a:gd name="connsiteX1540" fmla="*/ 226136 w 1247216"/>
                <a:gd name="connsiteY1540" fmla="*/ 1033462 h 1339214"/>
                <a:gd name="connsiteX1541" fmla="*/ 225184 w 1247216"/>
                <a:gd name="connsiteY1541" fmla="*/ 1034414 h 1339214"/>
                <a:gd name="connsiteX1542" fmla="*/ 223279 w 1247216"/>
                <a:gd name="connsiteY1542" fmla="*/ 1039177 h 1339214"/>
                <a:gd name="connsiteX1543" fmla="*/ 218516 w 1247216"/>
                <a:gd name="connsiteY1543" fmla="*/ 1052512 h 1339214"/>
                <a:gd name="connsiteX1544" fmla="*/ 225184 w 1247216"/>
                <a:gd name="connsiteY1544" fmla="*/ 1063942 h 1339214"/>
                <a:gd name="connsiteX1545" fmla="*/ 236614 w 1247216"/>
                <a:gd name="connsiteY1545" fmla="*/ 1077277 h 1339214"/>
                <a:gd name="connsiteX1546" fmla="*/ 238519 w 1247216"/>
                <a:gd name="connsiteY1546" fmla="*/ 1079182 h 1339214"/>
                <a:gd name="connsiteX1547" fmla="*/ 237566 w 1247216"/>
                <a:gd name="connsiteY1547" fmla="*/ 1079182 h 1339214"/>
                <a:gd name="connsiteX1548" fmla="*/ 239471 w 1247216"/>
                <a:gd name="connsiteY1548" fmla="*/ 1082039 h 1339214"/>
                <a:gd name="connsiteX1549" fmla="*/ 243281 w 1247216"/>
                <a:gd name="connsiteY1549" fmla="*/ 1085849 h 1339214"/>
                <a:gd name="connsiteX1550" fmla="*/ 248044 w 1247216"/>
                <a:gd name="connsiteY1550" fmla="*/ 1090612 h 1339214"/>
                <a:gd name="connsiteX1551" fmla="*/ 248044 w 1247216"/>
                <a:gd name="connsiteY1551" fmla="*/ 1091564 h 1339214"/>
                <a:gd name="connsiteX1552" fmla="*/ 255664 w 1247216"/>
                <a:gd name="connsiteY1552" fmla="*/ 1101089 h 1339214"/>
                <a:gd name="connsiteX1553" fmla="*/ 246139 w 1247216"/>
                <a:gd name="connsiteY1553" fmla="*/ 1094422 h 1339214"/>
                <a:gd name="connsiteX1554" fmla="*/ 245186 w 1247216"/>
                <a:gd name="connsiteY1554" fmla="*/ 1095374 h 1339214"/>
                <a:gd name="connsiteX1555" fmla="*/ 244234 w 1247216"/>
                <a:gd name="connsiteY1555" fmla="*/ 1099184 h 1339214"/>
                <a:gd name="connsiteX1556" fmla="*/ 241376 w 1247216"/>
                <a:gd name="connsiteY1556" fmla="*/ 1100137 h 1339214"/>
                <a:gd name="connsiteX1557" fmla="*/ 227089 w 1247216"/>
                <a:gd name="connsiteY1557" fmla="*/ 1086802 h 1339214"/>
                <a:gd name="connsiteX1558" fmla="*/ 215659 w 1247216"/>
                <a:gd name="connsiteY1558" fmla="*/ 1072514 h 1339214"/>
                <a:gd name="connsiteX1559" fmla="*/ 202324 w 1247216"/>
                <a:gd name="connsiteY1559" fmla="*/ 1062037 h 1339214"/>
                <a:gd name="connsiteX1560" fmla="*/ 190894 w 1247216"/>
                <a:gd name="connsiteY1560" fmla="*/ 1043939 h 1339214"/>
                <a:gd name="connsiteX1561" fmla="*/ 188989 w 1247216"/>
                <a:gd name="connsiteY1561" fmla="*/ 1041082 h 1339214"/>
                <a:gd name="connsiteX1562" fmla="*/ 184226 w 1247216"/>
                <a:gd name="connsiteY1562" fmla="*/ 1025842 h 1339214"/>
                <a:gd name="connsiteX1563" fmla="*/ 175654 w 1247216"/>
                <a:gd name="connsiteY1563" fmla="*/ 1015364 h 1339214"/>
                <a:gd name="connsiteX1564" fmla="*/ 161366 w 1247216"/>
                <a:gd name="connsiteY1564" fmla="*/ 1002029 h 1339214"/>
                <a:gd name="connsiteX1565" fmla="*/ 159461 w 1247216"/>
                <a:gd name="connsiteY1565" fmla="*/ 985837 h 1339214"/>
                <a:gd name="connsiteX1566" fmla="*/ 161366 w 1247216"/>
                <a:gd name="connsiteY1566" fmla="*/ 963929 h 1339214"/>
                <a:gd name="connsiteX1567" fmla="*/ 160414 w 1247216"/>
                <a:gd name="connsiteY1567" fmla="*/ 962024 h 1339214"/>
                <a:gd name="connsiteX1568" fmla="*/ 158509 w 1247216"/>
                <a:gd name="connsiteY1568" fmla="*/ 964882 h 1339214"/>
                <a:gd name="connsiteX1569" fmla="*/ 155651 w 1247216"/>
                <a:gd name="connsiteY1569" fmla="*/ 966787 h 1339214"/>
                <a:gd name="connsiteX1570" fmla="*/ 145174 w 1247216"/>
                <a:gd name="connsiteY1570" fmla="*/ 949642 h 1339214"/>
                <a:gd name="connsiteX1571" fmla="*/ 143269 w 1247216"/>
                <a:gd name="connsiteY1571" fmla="*/ 941069 h 1339214"/>
                <a:gd name="connsiteX1572" fmla="*/ 138506 w 1247216"/>
                <a:gd name="connsiteY1572" fmla="*/ 927734 h 1339214"/>
                <a:gd name="connsiteX1573" fmla="*/ 131839 w 1247216"/>
                <a:gd name="connsiteY1573" fmla="*/ 913447 h 1339214"/>
                <a:gd name="connsiteX1574" fmla="*/ 129934 w 1247216"/>
                <a:gd name="connsiteY1574" fmla="*/ 908684 h 1339214"/>
                <a:gd name="connsiteX1575" fmla="*/ 120409 w 1247216"/>
                <a:gd name="connsiteY1575" fmla="*/ 890587 h 1339214"/>
                <a:gd name="connsiteX1576" fmla="*/ 113741 w 1247216"/>
                <a:gd name="connsiteY1576" fmla="*/ 873442 h 1339214"/>
                <a:gd name="connsiteX1577" fmla="*/ 104216 w 1247216"/>
                <a:gd name="connsiteY1577" fmla="*/ 862964 h 1339214"/>
                <a:gd name="connsiteX1578" fmla="*/ 104216 w 1247216"/>
                <a:gd name="connsiteY1578" fmla="*/ 857249 h 1339214"/>
                <a:gd name="connsiteX1579" fmla="*/ 96596 w 1247216"/>
                <a:gd name="connsiteY1579" fmla="*/ 846772 h 1339214"/>
                <a:gd name="connsiteX1580" fmla="*/ 95644 w 1247216"/>
                <a:gd name="connsiteY1580" fmla="*/ 845819 h 1339214"/>
                <a:gd name="connsiteX1581" fmla="*/ 94691 w 1247216"/>
                <a:gd name="connsiteY1581" fmla="*/ 846772 h 1339214"/>
                <a:gd name="connsiteX1582" fmla="*/ 94691 w 1247216"/>
                <a:gd name="connsiteY1582" fmla="*/ 865822 h 1339214"/>
                <a:gd name="connsiteX1583" fmla="*/ 94691 w 1247216"/>
                <a:gd name="connsiteY1583" fmla="*/ 873442 h 1339214"/>
                <a:gd name="connsiteX1584" fmla="*/ 85166 w 1247216"/>
                <a:gd name="connsiteY1584" fmla="*/ 882014 h 1339214"/>
                <a:gd name="connsiteX1585" fmla="*/ 80404 w 1247216"/>
                <a:gd name="connsiteY1585" fmla="*/ 881062 h 1339214"/>
                <a:gd name="connsiteX1586" fmla="*/ 78499 w 1247216"/>
                <a:gd name="connsiteY1586" fmla="*/ 869632 h 1339214"/>
                <a:gd name="connsiteX1587" fmla="*/ 81356 w 1247216"/>
                <a:gd name="connsiteY1587" fmla="*/ 861059 h 1339214"/>
                <a:gd name="connsiteX1588" fmla="*/ 78499 w 1247216"/>
                <a:gd name="connsiteY1588" fmla="*/ 856297 h 1339214"/>
                <a:gd name="connsiteX1589" fmla="*/ 75641 w 1247216"/>
                <a:gd name="connsiteY1589" fmla="*/ 851534 h 1339214"/>
                <a:gd name="connsiteX1590" fmla="*/ 69926 w 1247216"/>
                <a:gd name="connsiteY1590" fmla="*/ 834389 h 1339214"/>
                <a:gd name="connsiteX1591" fmla="*/ 71831 w 1247216"/>
                <a:gd name="connsiteY1591" fmla="*/ 823912 h 1339214"/>
                <a:gd name="connsiteX1592" fmla="*/ 69926 w 1247216"/>
                <a:gd name="connsiteY1592" fmla="*/ 817244 h 1339214"/>
                <a:gd name="connsiteX1593" fmla="*/ 68974 w 1247216"/>
                <a:gd name="connsiteY1593" fmla="*/ 815339 h 1339214"/>
                <a:gd name="connsiteX1594" fmla="*/ 66116 w 1247216"/>
                <a:gd name="connsiteY1594" fmla="*/ 808672 h 1339214"/>
                <a:gd name="connsiteX1595" fmla="*/ 52781 w 1247216"/>
                <a:gd name="connsiteY1595" fmla="*/ 802004 h 1339214"/>
                <a:gd name="connsiteX1596" fmla="*/ 38494 w 1247216"/>
                <a:gd name="connsiteY1596" fmla="*/ 794384 h 1339214"/>
                <a:gd name="connsiteX1597" fmla="*/ 36589 w 1247216"/>
                <a:gd name="connsiteY1597" fmla="*/ 791527 h 1339214"/>
                <a:gd name="connsiteX1598" fmla="*/ 28969 w 1247216"/>
                <a:gd name="connsiteY1598" fmla="*/ 764857 h 1339214"/>
                <a:gd name="connsiteX1599" fmla="*/ 25159 w 1247216"/>
                <a:gd name="connsiteY1599" fmla="*/ 748664 h 1339214"/>
                <a:gd name="connsiteX1600" fmla="*/ 21349 w 1247216"/>
                <a:gd name="connsiteY1600" fmla="*/ 742949 h 1339214"/>
                <a:gd name="connsiteX1601" fmla="*/ 11824 w 1247216"/>
                <a:gd name="connsiteY1601" fmla="*/ 728662 h 1339214"/>
                <a:gd name="connsiteX1602" fmla="*/ 10871 w 1247216"/>
                <a:gd name="connsiteY1602" fmla="*/ 713422 h 1339214"/>
                <a:gd name="connsiteX1603" fmla="*/ 8966 w 1247216"/>
                <a:gd name="connsiteY1603" fmla="*/ 702944 h 1339214"/>
                <a:gd name="connsiteX1604" fmla="*/ 9919 w 1247216"/>
                <a:gd name="connsiteY1604" fmla="*/ 698182 h 1339214"/>
                <a:gd name="connsiteX1605" fmla="*/ 10871 w 1247216"/>
                <a:gd name="connsiteY1605" fmla="*/ 692467 h 1339214"/>
                <a:gd name="connsiteX1606" fmla="*/ 7061 w 1247216"/>
                <a:gd name="connsiteY1606" fmla="*/ 661034 h 1339214"/>
                <a:gd name="connsiteX1607" fmla="*/ 7061 w 1247216"/>
                <a:gd name="connsiteY1607" fmla="*/ 653414 h 1339214"/>
                <a:gd name="connsiteX1608" fmla="*/ 2299 w 1247216"/>
                <a:gd name="connsiteY1608" fmla="*/ 648652 h 1339214"/>
                <a:gd name="connsiteX1609" fmla="*/ 394 w 1247216"/>
                <a:gd name="connsiteY1609" fmla="*/ 643889 h 1339214"/>
                <a:gd name="connsiteX1610" fmla="*/ 4204 w 1247216"/>
                <a:gd name="connsiteY1610" fmla="*/ 623887 h 1339214"/>
                <a:gd name="connsiteX1611" fmla="*/ 394 w 1247216"/>
                <a:gd name="connsiteY1611" fmla="*/ 603884 h 1339214"/>
                <a:gd name="connsiteX1612" fmla="*/ 394 w 1247216"/>
                <a:gd name="connsiteY1612" fmla="*/ 592454 h 1339214"/>
                <a:gd name="connsiteX1613" fmla="*/ 1346 w 1247216"/>
                <a:gd name="connsiteY1613" fmla="*/ 589597 h 1339214"/>
                <a:gd name="connsiteX1614" fmla="*/ 7061 w 1247216"/>
                <a:gd name="connsiteY1614" fmla="*/ 581024 h 1339214"/>
                <a:gd name="connsiteX1615" fmla="*/ 8966 w 1247216"/>
                <a:gd name="connsiteY1615" fmla="*/ 564832 h 1339214"/>
                <a:gd name="connsiteX1616" fmla="*/ 8966 w 1247216"/>
                <a:gd name="connsiteY1616" fmla="*/ 549592 h 1339214"/>
                <a:gd name="connsiteX1617" fmla="*/ 15634 w 1247216"/>
                <a:gd name="connsiteY1617" fmla="*/ 524827 h 1339214"/>
                <a:gd name="connsiteX1618" fmla="*/ 14681 w 1247216"/>
                <a:gd name="connsiteY1618" fmla="*/ 517207 h 1339214"/>
                <a:gd name="connsiteX1619" fmla="*/ 18491 w 1247216"/>
                <a:gd name="connsiteY1619" fmla="*/ 514349 h 1339214"/>
                <a:gd name="connsiteX1620" fmla="*/ 19444 w 1247216"/>
                <a:gd name="connsiteY1620" fmla="*/ 511492 h 1339214"/>
                <a:gd name="connsiteX1621" fmla="*/ 19444 w 1247216"/>
                <a:gd name="connsiteY1621" fmla="*/ 512444 h 1339214"/>
                <a:gd name="connsiteX1622" fmla="*/ 21349 w 1247216"/>
                <a:gd name="connsiteY1622" fmla="*/ 509587 h 1339214"/>
                <a:gd name="connsiteX1623" fmla="*/ 28016 w 1247216"/>
                <a:gd name="connsiteY1623" fmla="*/ 502919 h 1339214"/>
                <a:gd name="connsiteX1624" fmla="*/ 29802 w 1247216"/>
                <a:gd name="connsiteY1624" fmla="*/ 497799 h 1339214"/>
                <a:gd name="connsiteX1625" fmla="*/ 28016 w 1247216"/>
                <a:gd name="connsiteY1625" fmla="*/ 493395 h 1339214"/>
                <a:gd name="connsiteX1626" fmla="*/ 27064 w 1247216"/>
                <a:gd name="connsiteY1626" fmla="*/ 493395 h 1339214"/>
                <a:gd name="connsiteX1627" fmla="*/ 29921 w 1247216"/>
                <a:gd name="connsiteY1627" fmla="*/ 489585 h 1339214"/>
                <a:gd name="connsiteX1628" fmla="*/ 29921 w 1247216"/>
                <a:gd name="connsiteY1628" fmla="*/ 491489 h 1339214"/>
                <a:gd name="connsiteX1629" fmla="*/ 31825 w 1247216"/>
                <a:gd name="connsiteY1629" fmla="*/ 489585 h 1339214"/>
                <a:gd name="connsiteX1630" fmla="*/ 29922 w 1247216"/>
                <a:gd name="connsiteY1630" fmla="*/ 489585 h 1339214"/>
                <a:gd name="connsiteX1631" fmla="*/ 30874 w 1247216"/>
                <a:gd name="connsiteY1631" fmla="*/ 486727 h 1339214"/>
                <a:gd name="connsiteX1632" fmla="*/ 32605 w 1247216"/>
                <a:gd name="connsiteY1632" fmla="*/ 489324 h 1339214"/>
                <a:gd name="connsiteX1633" fmla="*/ 34684 w 1247216"/>
                <a:gd name="connsiteY1633" fmla="*/ 488632 h 1339214"/>
                <a:gd name="connsiteX1634" fmla="*/ 47066 w 1247216"/>
                <a:gd name="connsiteY1634" fmla="*/ 468629 h 1339214"/>
                <a:gd name="connsiteX1635" fmla="*/ 52781 w 1247216"/>
                <a:gd name="connsiteY1635" fmla="*/ 460057 h 1339214"/>
                <a:gd name="connsiteX1636" fmla="*/ 57544 w 1247216"/>
                <a:gd name="connsiteY1636" fmla="*/ 457199 h 1339214"/>
                <a:gd name="connsiteX1637" fmla="*/ 60401 w 1247216"/>
                <a:gd name="connsiteY1637" fmla="*/ 448627 h 1339214"/>
                <a:gd name="connsiteX1638" fmla="*/ 61354 w 1247216"/>
                <a:gd name="connsiteY1638" fmla="*/ 446722 h 1339214"/>
                <a:gd name="connsiteX1639" fmla="*/ 59449 w 1247216"/>
                <a:gd name="connsiteY1639" fmla="*/ 443864 h 1339214"/>
                <a:gd name="connsiteX1640" fmla="*/ 62306 w 1247216"/>
                <a:gd name="connsiteY1640" fmla="*/ 443864 h 1339214"/>
                <a:gd name="connsiteX1641" fmla="*/ 107074 w 1247216"/>
                <a:gd name="connsiteY1641" fmla="*/ 363854 h 1339214"/>
                <a:gd name="connsiteX1642" fmla="*/ 122314 w 1247216"/>
                <a:gd name="connsiteY1642" fmla="*/ 333374 h 1339214"/>
                <a:gd name="connsiteX1643" fmla="*/ 127076 w 1247216"/>
                <a:gd name="connsiteY1643" fmla="*/ 331469 h 1339214"/>
                <a:gd name="connsiteX1644" fmla="*/ 132791 w 1247216"/>
                <a:gd name="connsiteY1644" fmla="*/ 338137 h 1339214"/>
                <a:gd name="connsiteX1645" fmla="*/ 120409 w 1247216"/>
                <a:gd name="connsiteY1645" fmla="*/ 352424 h 1339214"/>
                <a:gd name="connsiteX1646" fmla="*/ 86119 w 1247216"/>
                <a:gd name="connsiteY1646" fmla="*/ 418147 h 1339214"/>
                <a:gd name="connsiteX1647" fmla="*/ 83261 w 1247216"/>
                <a:gd name="connsiteY1647" fmla="*/ 428624 h 1339214"/>
                <a:gd name="connsiteX1648" fmla="*/ 90881 w 1247216"/>
                <a:gd name="connsiteY1648" fmla="*/ 417194 h 1339214"/>
                <a:gd name="connsiteX1649" fmla="*/ 97549 w 1247216"/>
                <a:gd name="connsiteY1649" fmla="*/ 406717 h 1339214"/>
                <a:gd name="connsiteX1650" fmla="*/ 99454 w 1247216"/>
                <a:gd name="connsiteY1650" fmla="*/ 401002 h 1339214"/>
                <a:gd name="connsiteX1651" fmla="*/ 110884 w 1247216"/>
                <a:gd name="connsiteY1651" fmla="*/ 394334 h 1339214"/>
                <a:gd name="connsiteX1652" fmla="*/ 111836 w 1247216"/>
                <a:gd name="connsiteY1652" fmla="*/ 388619 h 1339214"/>
                <a:gd name="connsiteX1653" fmla="*/ 118504 w 1247216"/>
                <a:gd name="connsiteY1653" fmla="*/ 376237 h 1339214"/>
                <a:gd name="connsiteX1654" fmla="*/ 120409 w 1247216"/>
                <a:gd name="connsiteY1654" fmla="*/ 375284 h 1339214"/>
                <a:gd name="connsiteX1655" fmla="*/ 121361 w 1247216"/>
                <a:gd name="connsiteY1655" fmla="*/ 379094 h 1339214"/>
                <a:gd name="connsiteX1656" fmla="*/ 120409 w 1247216"/>
                <a:gd name="connsiteY1656" fmla="*/ 382904 h 1339214"/>
                <a:gd name="connsiteX1657" fmla="*/ 122314 w 1247216"/>
                <a:gd name="connsiteY1657" fmla="*/ 388619 h 1339214"/>
                <a:gd name="connsiteX1658" fmla="*/ 127076 w 1247216"/>
                <a:gd name="connsiteY1658" fmla="*/ 387667 h 1339214"/>
                <a:gd name="connsiteX1659" fmla="*/ 133744 w 1247216"/>
                <a:gd name="connsiteY1659" fmla="*/ 380999 h 1339214"/>
                <a:gd name="connsiteX1660" fmla="*/ 137554 w 1247216"/>
                <a:gd name="connsiteY1660" fmla="*/ 376237 h 1339214"/>
                <a:gd name="connsiteX1661" fmla="*/ 150889 w 1247216"/>
                <a:gd name="connsiteY1661" fmla="*/ 360997 h 1339214"/>
                <a:gd name="connsiteX1662" fmla="*/ 162319 w 1247216"/>
                <a:gd name="connsiteY1662" fmla="*/ 351472 h 1339214"/>
                <a:gd name="connsiteX1663" fmla="*/ 185179 w 1247216"/>
                <a:gd name="connsiteY1663" fmla="*/ 336232 h 1339214"/>
                <a:gd name="connsiteX1664" fmla="*/ 185417 w 1247216"/>
                <a:gd name="connsiteY1664" fmla="*/ 335874 h 1339214"/>
                <a:gd name="connsiteX1665" fmla="*/ 184227 w 1247216"/>
                <a:gd name="connsiteY1665" fmla="*/ 335279 h 1339214"/>
                <a:gd name="connsiteX1666" fmla="*/ 186132 w 1247216"/>
                <a:gd name="connsiteY1666" fmla="*/ 332422 h 1339214"/>
                <a:gd name="connsiteX1667" fmla="*/ 186132 w 1247216"/>
                <a:gd name="connsiteY1667" fmla="*/ 334802 h 1339214"/>
                <a:gd name="connsiteX1668" fmla="*/ 187084 w 1247216"/>
                <a:gd name="connsiteY1668" fmla="*/ 333374 h 1339214"/>
                <a:gd name="connsiteX1669" fmla="*/ 194704 w 1247216"/>
                <a:gd name="connsiteY1669" fmla="*/ 329564 h 1339214"/>
                <a:gd name="connsiteX1670" fmla="*/ 207086 w 1247216"/>
                <a:gd name="connsiteY1670" fmla="*/ 315276 h 1339214"/>
                <a:gd name="connsiteX1671" fmla="*/ 210896 w 1247216"/>
                <a:gd name="connsiteY1671" fmla="*/ 314324 h 1339214"/>
                <a:gd name="connsiteX1672" fmla="*/ 222326 w 1247216"/>
                <a:gd name="connsiteY1672" fmla="*/ 305751 h 1339214"/>
                <a:gd name="connsiteX1673" fmla="*/ 228994 w 1247216"/>
                <a:gd name="connsiteY1673" fmla="*/ 300037 h 1339214"/>
                <a:gd name="connsiteX1674" fmla="*/ 236614 w 1247216"/>
                <a:gd name="connsiteY1674" fmla="*/ 298132 h 1339214"/>
                <a:gd name="connsiteX1675" fmla="*/ 238519 w 1247216"/>
                <a:gd name="connsiteY1675" fmla="*/ 295274 h 1339214"/>
                <a:gd name="connsiteX1676" fmla="*/ 242329 w 1247216"/>
                <a:gd name="connsiteY1676" fmla="*/ 292417 h 1339214"/>
                <a:gd name="connsiteX1677" fmla="*/ 259474 w 1247216"/>
                <a:gd name="connsiteY1677" fmla="*/ 288607 h 1339214"/>
                <a:gd name="connsiteX1678" fmla="*/ 261379 w 1247216"/>
                <a:gd name="connsiteY1678" fmla="*/ 286702 h 1339214"/>
                <a:gd name="connsiteX1679" fmla="*/ 262331 w 1247216"/>
                <a:gd name="connsiteY1679" fmla="*/ 284797 h 1339214"/>
                <a:gd name="connsiteX1680" fmla="*/ 263284 w 1247216"/>
                <a:gd name="connsiteY1680" fmla="*/ 284797 h 1339214"/>
                <a:gd name="connsiteX1681" fmla="*/ 275666 w 1247216"/>
                <a:gd name="connsiteY1681" fmla="*/ 274319 h 1339214"/>
                <a:gd name="connsiteX1682" fmla="*/ 277571 w 1247216"/>
                <a:gd name="connsiteY1682" fmla="*/ 271462 h 1339214"/>
                <a:gd name="connsiteX1683" fmla="*/ 292811 w 1247216"/>
                <a:gd name="connsiteY1683" fmla="*/ 261937 h 1339214"/>
                <a:gd name="connsiteX1684" fmla="*/ 293764 w 1247216"/>
                <a:gd name="connsiteY1684" fmla="*/ 261937 h 1339214"/>
                <a:gd name="connsiteX1685" fmla="*/ 297574 w 1247216"/>
                <a:gd name="connsiteY1685" fmla="*/ 257174 h 1339214"/>
                <a:gd name="connsiteX1686" fmla="*/ 310909 w 1247216"/>
                <a:gd name="connsiteY1686" fmla="*/ 242887 h 1339214"/>
                <a:gd name="connsiteX1687" fmla="*/ 293764 w 1247216"/>
                <a:gd name="connsiteY1687" fmla="*/ 239077 h 1339214"/>
                <a:gd name="connsiteX1688" fmla="*/ 310909 w 1247216"/>
                <a:gd name="connsiteY1688" fmla="*/ 240029 h 1339214"/>
                <a:gd name="connsiteX1689" fmla="*/ 353771 w 1247216"/>
                <a:gd name="connsiteY1689" fmla="*/ 209549 h 1339214"/>
                <a:gd name="connsiteX1690" fmla="*/ 374726 w 1247216"/>
                <a:gd name="connsiteY1690" fmla="*/ 193356 h 1339214"/>
                <a:gd name="connsiteX1691" fmla="*/ 398539 w 1247216"/>
                <a:gd name="connsiteY1691" fmla="*/ 179069 h 1339214"/>
                <a:gd name="connsiteX1692" fmla="*/ 381394 w 1247216"/>
                <a:gd name="connsiteY1692" fmla="*/ 173354 h 1339214"/>
                <a:gd name="connsiteX1693" fmla="*/ 393776 w 1247216"/>
                <a:gd name="connsiteY1693" fmla="*/ 168592 h 1339214"/>
                <a:gd name="connsiteX1694" fmla="*/ 379489 w 1247216"/>
                <a:gd name="connsiteY1694" fmla="*/ 164781 h 1339214"/>
                <a:gd name="connsiteX1695" fmla="*/ 380441 w 1247216"/>
                <a:gd name="connsiteY1695" fmla="*/ 171449 h 1339214"/>
                <a:gd name="connsiteX1696" fmla="*/ 361391 w 1247216"/>
                <a:gd name="connsiteY1696" fmla="*/ 168592 h 1339214"/>
                <a:gd name="connsiteX1697" fmla="*/ 342341 w 1247216"/>
                <a:gd name="connsiteY1697" fmla="*/ 171449 h 1339214"/>
                <a:gd name="connsiteX1698" fmla="*/ 283286 w 1247216"/>
                <a:gd name="connsiteY1698" fmla="*/ 206692 h 1339214"/>
                <a:gd name="connsiteX1699" fmla="*/ 258521 w 1247216"/>
                <a:gd name="connsiteY1699" fmla="*/ 223837 h 1339214"/>
                <a:gd name="connsiteX1700" fmla="*/ 245186 w 1247216"/>
                <a:gd name="connsiteY1700" fmla="*/ 232409 h 1339214"/>
                <a:gd name="connsiteX1701" fmla="*/ 230899 w 1247216"/>
                <a:gd name="connsiteY1701" fmla="*/ 240982 h 1339214"/>
                <a:gd name="connsiteX1702" fmla="*/ 202324 w 1247216"/>
                <a:gd name="connsiteY1702" fmla="*/ 265747 h 1339214"/>
                <a:gd name="connsiteX1703" fmla="*/ 176801 w 1247216"/>
                <a:gd name="connsiteY1703" fmla="*/ 287624 h 1339214"/>
                <a:gd name="connsiteX1704" fmla="*/ 190537 w 1247216"/>
                <a:gd name="connsiteY1704" fmla="*/ 272057 h 1339214"/>
                <a:gd name="connsiteX1705" fmla="*/ 228041 w 1247216"/>
                <a:gd name="connsiteY1705" fmla="*/ 237172 h 1339214"/>
                <a:gd name="connsiteX1706" fmla="*/ 272809 w 1247216"/>
                <a:gd name="connsiteY1706" fmla="*/ 204787 h 1339214"/>
                <a:gd name="connsiteX1707" fmla="*/ 279476 w 1247216"/>
                <a:gd name="connsiteY1707" fmla="*/ 197167 h 1339214"/>
                <a:gd name="connsiteX1708" fmla="*/ 362344 w 1247216"/>
                <a:gd name="connsiteY1708" fmla="*/ 148589 h 1339214"/>
                <a:gd name="connsiteX1709" fmla="*/ 341389 w 1247216"/>
                <a:gd name="connsiteY1709" fmla="*/ 142874 h 1339214"/>
                <a:gd name="connsiteX1710" fmla="*/ 268999 w 1247216"/>
                <a:gd name="connsiteY1710" fmla="*/ 189547 h 1339214"/>
                <a:gd name="connsiteX1711" fmla="*/ 295669 w 1247216"/>
                <a:gd name="connsiteY1711" fmla="*/ 153352 h 1339214"/>
                <a:gd name="connsiteX1712" fmla="*/ 314719 w 1247216"/>
                <a:gd name="connsiteY1712" fmla="*/ 147637 h 1339214"/>
                <a:gd name="connsiteX1713" fmla="*/ 410921 w 1247216"/>
                <a:gd name="connsiteY1713" fmla="*/ 100012 h 1339214"/>
                <a:gd name="connsiteX1714" fmla="*/ 517601 w 1247216"/>
                <a:gd name="connsiteY1714" fmla="*/ 82867 h 1339214"/>
                <a:gd name="connsiteX1715" fmla="*/ 519506 w 1247216"/>
                <a:gd name="connsiteY1715" fmla="*/ 83819 h 1339214"/>
                <a:gd name="connsiteX1716" fmla="*/ 495694 w 1247216"/>
                <a:gd name="connsiteY1716" fmla="*/ 91439 h 1339214"/>
                <a:gd name="connsiteX1717" fmla="*/ 503314 w 1247216"/>
                <a:gd name="connsiteY1717" fmla="*/ 87629 h 1339214"/>
                <a:gd name="connsiteX1718" fmla="*/ 483311 w 1247216"/>
                <a:gd name="connsiteY1718" fmla="*/ 86677 h 1339214"/>
                <a:gd name="connsiteX1719" fmla="*/ 482359 w 1247216"/>
                <a:gd name="connsiteY1719" fmla="*/ 91439 h 1339214"/>
                <a:gd name="connsiteX1720" fmla="*/ 463309 w 1247216"/>
                <a:gd name="connsiteY1720" fmla="*/ 92392 h 1339214"/>
                <a:gd name="connsiteX1721" fmla="*/ 456641 w 1247216"/>
                <a:gd name="connsiteY1721" fmla="*/ 100012 h 1339214"/>
                <a:gd name="connsiteX1722" fmla="*/ 472834 w 1247216"/>
                <a:gd name="connsiteY1722" fmla="*/ 95249 h 1339214"/>
                <a:gd name="connsiteX1723" fmla="*/ 485216 w 1247216"/>
                <a:gd name="connsiteY1723" fmla="*/ 100964 h 1339214"/>
                <a:gd name="connsiteX1724" fmla="*/ 490931 w 1247216"/>
                <a:gd name="connsiteY1724" fmla="*/ 97154 h 1339214"/>
                <a:gd name="connsiteX1725" fmla="*/ 491884 w 1247216"/>
                <a:gd name="connsiteY1725" fmla="*/ 100964 h 1339214"/>
                <a:gd name="connsiteX1726" fmla="*/ 509981 w 1247216"/>
                <a:gd name="connsiteY1726" fmla="*/ 100964 h 1339214"/>
                <a:gd name="connsiteX1727" fmla="*/ 522364 w 1247216"/>
                <a:gd name="connsiteY1727" fmla="*/ 93344 h 1339214"/>
                <a:gd name="connsiteX1728" fmla="*/ 577609 w 1247216"/>
                <a:gd name="connsiteY1728" fmla="*/ 87629 h 1339214"/>
                <a:gd name="connsiteX1729" fmla="*/ 600469 w 1247216"/>
                <a:gd name="connsiteY1729" fmla="*/ 89534 h 1339214"/>
                <a:gd name="connsiteX1730" fmla="*/ 614756 w 1247216"/>
                <a:gd name="connsiteY1730" fmla="*/ 88582 h 1339214"/>
                <a:gd name="connsiteX1731" fmla="*/ 629996 w 1247216"/>
                <a:gd name="connsiteY1731" fmla="*/ 87629 h 1339214"/>
                <a:gd name="connsiteX1732" fmla="*/ 683336 w 1247216"/>
                <a:gd name="connsiteY1732" fmla="*/ 98107 h 1339214"/>
                <a:gd name="connsiteX1733" fmla="*/ 710959 w 1247216"/>
                <a:gd name="connsiteY1733" fmla="*/ 100964 h 1339214"/>
                <a:gd name="connsiteX1734" fmla="*/ 734771 w 1247216"/>
                <a:gd name="connsiteY1734" fmla="*/ 109537 h 1339214"/>
                <a:gd name="connsiteX1735" fmla="*/ 851929 w 1247216"/>
                <a:gd name="connsiteY1735" fmla="*/ 142874 h 1339214"/>
                <a:gd name="connsiteX1736" fmla="*/ 946226 w 1247216"/>
                <a:gd name="connsiteY1736" fmla="*/ 204787 h 1339214"/>
                <a:gd name="connsiteX1737" fmla="*/ 950989 w 1247216"/>
                <a:gd name="connsiteY1737" fmla="*/ 207644 h 1339214"/>
                <a:gd name="connsiteX1738" fmla="*/ 954799 w 1247216"/>
                <a:gd name="connsiteY1738" fmla="*/ 212407 h 1339214"/>
                <a:gd name="connsiteX1739" fmla="*/ 968134 w 1247216"/>
                <a:gd name="connsiteY1739" fmla="*/ 219074 h 1339214"/>
                <a:gd name="connsiteX1740" fmla="*/ 969086 w 1247216"/>
                <a:gd name="connsiteY1740" fmla="*/ 218122 h 1339214"/>
                <a:gd name="connsiteX1741" fmla="*/ 970039 w 1247216"/>
                <a:gd name="connsiteY1741" fmla="*/ 220027 h 1339214"/>
                <a:gd name="connsiteX1742" fmla="*/ 969086 w 1247216"/>
                <a:gd name="connsiteY1742" fmla="*/ 220979 h 1339214"/>
                <a:gd name="connsiteX1743" fmla="*/ 972896 w 1247216"/>
                <a:gd name="connsiteY1743" fmla="*/ 223837 h 1339214"/>
                <a:gd name="connsiteX1744" fmla="*/ 991946 w 1247216"/>
                <a:gd name="connsiteY1744" fmla="*/ 240029 h 1339214"/>
                <a:gd name="connsiteX1745" fmla="*/ 989089 w 1247216"/>
                <a:gd name="connsiteY1745" fmla="*/ 235267 h 1339214"/>
                <a:gd name="connsiteX1746" fmla="*/ 989089 w 1247216"/>
                <a:gd name="connsiteY1746" fmla="*/ 234314 h 1339214"/>
                <a:gd name="connsiteX1747" fmla="*/ 981469 w 1247216"/>
                <a:gd name="connsiteY1747" fmla="*/ 228599 h 1339214"/>
                <a:gd name="connsiteX1748" fmla="*/ 982421 w 1247216"/>
                <a:gd name="connsiteY1748" fmla="*/ 224789 h 1339214"/>
                <a:gd name="connsiteX1749" fmla="*/ 990041 w 1247216"/>
                <a:gd name="connsiteY1749" fmla="*/ 232409 h 1339214"/>
                <a:gd name="connsiteX1750" fmla="*/ 990041 w 1247216"/>
                <a:gd name="connsiteY1750" fmla="*/ 231457 h 1339214"/>
                <a:gd name="connsiteX1751" fmla="*/ 990994 w 1247216"/>
                <a:gd name="connsiteY1751" fmla="*/ 230504 h 1339214"/>
                <a:gd name="connsiteX1752" fmla="*/ 993851 w 1247216"/>
                <a:gd name="connsiteY1752" fmla="*/ 231457 h 1339214"/>
                <a:gd name="connsiteX1753" fmla="*/ 995756 w 1247216"/>
                <a:gd name="connsiteY1753" fmla="*/ 243839 h 1339214"/>
                <a:gd name="connsiteX1754" fmla="*/ 1002424 w 1247216"/>
                <a:gd name="connsiteY1754" fmla="*/ 247649 h 1339214"/>
                <a:gd name="connsiteX1755" fmla="*/ 1004329 w 1247216"/>
                <a:gd name="connsiteY1755" fmla="*/ 243839 h 1339214"/>
                <a:gd name="connsiteX1756" fmla="*/ 1015759 w 1247216"/>
                <a:gd name="connsiteY1756" fmla="*/ 243839 h 1339214"/>
                <a:gd name="connsiteX1757" fmla="*/ 1020521 w 1247216"/>
                <a:gd name="connsiteY1757" fmla="*/ 251459 h 1339214"/>
                <a:gd name="connsiteX1758" fmla="*/ 1027189 w 1247216"/>
                <a:gd name="connsiteY1758" fmla="*/ 255269 h 1339214"/>
                <a:gd name="connsiteX1759" fmla="*/ 1026236 w 1247216"/>
                <a:gd name="connsiteY1759" fmla="*/ 252412 h 1339214"/>
                <a:gd name="connsiteX1760" fmla="*/ 1028141 w 1247216"/>
                <a:gd name="connsiteY1760" fmla="*/ 254317 h 1339214"/>
                <a:gd name="connsiteX1761" fmla="*/ 1029094 w 1247216"/>
                <a:gd name="connsiteY1761" fmla="*/ 256222 h 1339214"/>
                <a:gd name="connsiteX1762" fmla="*/ 1031951 w 1247216"/>
                <a:gd name="connsiteY1762" fmla="*/ 257174 h 1339214"/>
                <a:gd name="connsiteX1763" fmla="*/ 1030046 w 1247216"/>
                <a:gd name="connsiteY1763" fmla="*/ 255269 h 1339214"/>
                <a:gd name="connsiteX1764" fmla="*/ 1031951 w 1247216"/>
                <a:gd name="connsiteY1764" fmla="*/ 253364 h 1339214"/>
                <a:gd name="connsiteX1765" fmla="*/ 1033856 w 1247216"/>
                <a:gd name="connsiteY1765" fmla="*/ 258127 h 1339214"/>
                <a:gd name="connsiteX1766" fmla="*/ 1055764 w 1247216"/>
                <a:gd name="connsiteY1766" fmla="*/ 265747 h 1339214"/>
                <a:gd name="connsiteX1767" fmla="*/ 1055764 w 1247216"/>
                <a:gd name="connsiteY1767" fmla="*/ 262889 h 1339214"/>
                <a:gd name="connsiteX1768" fmla="*/ 1052906 w 1247216"/>
                <a:gd name="connsiteY1768" fmla="*/ 260032 h 1339214"/>
                <a:gd name="connsiteX1769" fmla="*/ 1054811 w 1247216"/>
                <a:gd name="connsiteY1769" fmla="*/ 260984 h 1339214"/>
                <a:gd name="connsiteX1770" fmla="*/ 1051954 w 1247216"/>
                <a:gd name="connsiteY1770" fmla="*/ 255269 h 1339214"/>
                <a:gd name="connsiteX1771" fmla="*/ 1054811 w 1247216"/>
                <a:gd name="connsiteY1771" fmla="*/ 256222 h 1339214"/>
                <a:gd name="connsiteX1772" fmla="*/ 1051954 w 1247216"/>
                <a:gd name="connsiteY1772" fmla="*/ 251459 h 1339214"/>
                <a:gd name="connsiteX1773" fmla="*/ 1038619 w 1247216"/>
                <a:gd name="connsiteY1773" fmla="*/ 239077 h 1339214"/>
                <a:gd name="connsiteX1774" fmla="*/ 1041476 w 1247216"/>
                <a:gd name="connsiteY1774" fmla="*/ 238124 h 1339214"/>
                <a:gd name="connsiteX1775" fmla="*/ 1025284 w 1247216"/>
                <a:gd name="connsiteY1775" fmla="*/ 223837 h 1339214"/>
                <a:gd name="connsiteX1776" fmla="*/ 1011949 w 1247216"/>
                <a:gd name="connsiteY1776" fmla="*/ 209549 h 1339214"/>
                <a:gd name="connsiteX1777" fmla="*/ 1020521 w 1247216"/>
                <a:gd name="connsiteY1777" fmla="*/ 218122 h 1339214"/>
                <a:gd name="connsiteX1778" fmla="*/ 1007186 w 1247216"/>
                <a:gd name="connsiteY1778" fmla="*/ 199072 h 1339214"/>
                <a:gd name="connsiteX1779" fmla="*/ 1017664 w 1247216"/>
                <a:gd name="connsiteY1779" fmla="*/ 200977 h 1339214"/>
                <a:gd name="connsiteX1780" fmla="*/ 1027189 w 1247216"/>
                <a:gd name="connsiteY1780" fmla="*/ 213359 h 1339214"/>
                <a:gd name="connsiteX1781" fmla="*/ 1040524 w 1247216"/>
                <a:gd name="connsiteY1781" fmla="*/ 224789 h 1339214"/>
                <a:gd name="connsiteX1782" fmla="*/ 1035761 w 1247216"/>
                <a:gd name="connsiteY1782" fmla="*/ 222884 h 1339214"/>
                <a:gd name="connsiteX1783" fmla="*/ 1050049 w 1247216"/>
                <a:gd name="connsiteY1783" fmla="*/ 235267 h 1339214"/>
                <a:gd name="connsiteX1784" fmla="*/ 1050049 w 1247216"/>
                <a:gd name="connsiteY1784" fmla="*/ 233362 h 1339214"/>
                <a:gd name="connsiteX1785" fmla="*/ 1029094 w 1247216"/>
                <a:gd name="connsiteY1785" fmla="*/ 207644 h 1339214"/>
                <a:gd name="connsiteX1786" fmla="*/ 1008139 w 1247216"/>
                <a:gd name="connsiteY1786" fmla="*/ 185737 h 1339214"/>
                <a:gd name="connsiteX1787" fmla="*/ 980516 w 1247216"/>
                <a:gd name="connsiteY1787" fmla="*/ 172402 h 1339214"/>
                <a:gd name="connsiteX1788" fmla="*/ 951941 w 1247216"/>
                <a:gd name="connsiteY1788" fmla="*/ 151447 h 1339214"/>
                <a:gd name="connsiteX1789" fmla="*/ 950036 w 1247216"/>
                <a:gd name="connsiteY1789" fmla="*/ 142874 h 1339214"/>
                <a:gd name="connsiteX1790" fmla="*/ 872884 w 1247216"/>
                <a:gd name="connsiteY1790" fmla="*/ 104774 h 1339214"/>
                <a:gd name="connsiteX1791" fmla="*/ 787159 w 1247216"/>
                <a:gd name="connsiteY1791" fmla="*/ 91439 h 1339214"/>
                <a:gd name="connsiteX1792" fmla="*/ 779539 w 1247216"/>
                <a:gd name="connsiteY1792" fmla="*/ 87629 h 1339214"/>
                <a:gd name="connsiteX1793" fmla="*/ 750964 w 1247216"/>
                <a:gd name="connsiteY1793" fmla="*/ 85724 h 1339214"/>
                <a:gd name="connsiteX1794" fmla="*/ 756679 w 1247216"/>
                <a:gd name="connsiteY1794" fmla="*/ 78104 h 1339214"/>
                <a:gd name="connsiteX1795" fmla="*/ 697317 w 1247216"/>
                <a:gd name="connsiteY1795" fmla="*/ 75067 h 1339214"/>
                <a:gd name="connsiteX1796" fmla="*/ 698062 w 1247216"/>
                <a:gd name="connsiteY1796" fmla="*/ 75174 h 1339214"/>
                <a:gd name="connsiteX1797" fmla="*/ 697624 w 1247216"/>
                <a:gd name="connsiteY1797" fmla="*/ 75247 h 1339214"/>
                <a:gd name="connsiteX1798" fmla="*/ 709054 w 1247216"/>
                <a:gd name="connsiteY1798" fmla="*/ 73342 h 1339214"/>
                <a:gd name="connsiteX1799" fmla="*/ 729056 w 1247216"/>
                <a:gd name="connsiteY1799" fmla="*/ 77152 h 1339214"/>
                <a:gd name="connsiteX1800" fmla="*/ 746202 w 1247216"/>
                <a:gd name="connsiteY1800" fmla="*/ 83820 h 1339214"/>
                <a:gd name="connsiteX1801" fmla="*/ 725246 w 1247216"/>
                <a:gd name="connsiteY1801" fmla="*/ 80010 h 1339214"/>
                <a:gd name="connsiteX1802" fmla="*/ 705244 w 1247216"/>
                <a:gd name="connsiteY1802" fmla="*/ 76200 h 1339214"/>
                <a:gd name="connsiteX1803" fmla="*/ 698062 w 1247216"/>
                <a:gd name="connsiteY1803" fmla="*/ 75174 h 1339214"/>
                <a:gd name="connsiteX1804" fmla="*/ 672710 w 1247216"/>
                <a:gd name="connsiteY1804" fmla="*/ 69220 h 1339214"/>
                <a:gd name="connsiteX1805" fmla="*/ 693368 w 1247216"/>
                <a:gd name="connsiteY1805" fmla="*/ 72762 h 1339214"/>
                <a:gd name="connsiteX1806" fmla="*/ 697317 w 1247216"/>
                <a:gd name="connsiteY1806" fmla="*/ 75067 h 1339214"/>
                <a:gd name="connsiteX1807" fmla="*/ 665239 w 1247216"/>
                <a:gd name="connsiteY1807" fmla="*/ 70485 h 1339214"/>
                <a:gd name="connsiteX1808" fmla="*/ 672710 w 1247216"/>
                <a:gd name="connsiteY1808" fmla="*/ 69220 h 1339214"/>
                <a:gd name="connsiteX1809" fmla="*/ 631902 w 1247216"/>
                <a:gd name="connsiteY1809" fmla="*/ 63817 h 1339214"/>
                <a:gd name="connsiteX1810" fmla="*/ 631902 w 1247216"/>
                <a:gd name="connsiteY1810" fmla="*/ 67627 h 1339214"/>
                <a:gd name="connsiteX1811" fmla="*/ 621424 w 1247216"/>
                <a:gd name="connsiteY1811" fmla="*/ 64770 h 1339214"/>
                <a:gd name="connsiteX1812" fmla="*/ 631902 w 1247216"/>
                <a:gd name="connsiteY1812" fmla="*/ 63817 h 1339214"/>
                <a:gd name="connsiteX1813" fmla="*/ 660476 w 1247216"/>
                <a:gd name="connsiteY1813" fmla="*/ 62864 h 1339214"/>
                <a:gd name="connsiteX1814" fmla="*/ 645236 w 1247216"/>
                <a:gd name="connsiteY1814" fmla="*/ 69532 h 1339214"/>
                <a:gd name="connsiteX1815" fmla="*/ 645236 w 1247216"/>
                <a:gd name="connsiteY1815" fmla="*/ 64769 h 1339214"/>
                <a:gd name="connsiteX1816" fmla="*/ 660476 w 1247216"/>
                <a:gd name="connsiteY1816" fmla="*/ 62864 h 1339214"/>
                <a:gd name="connsiteX1817" fmla="*/ 735724 w 1247216"/>
                <a:gd name="connsiteY1817" fmla="*/ 15239 h 1339214"/>
                <a:gd name="connsiteX1818" fmla="*/ 742391 w 1247216"/>
                <a:gd name="connsiteY1818" fmla="*/ 15239 h 1339214"/>
                <a:gd name="connsiteX1819" fmla="*/ 743344 w 1247216"/>
                <a:gd name="connsiteY1819" fmla="*/ 19049 h 1339214"/>
                <a:gd name="connsiteX1820" fmla="*/ 738581 w 1247216"/>
                <a:gd name="connsiteY1820" fmla="*/ 17144 h 1339214"/>
                <a:gd name="connsiteX1821" fmla="*/ 735724 w 1247216"/>
                <a:gd name="connsiteY1821" fmla="*/ 15239 h 1339214"/>
                <a:gd name="connsiteX1822" fmla="*/ 656666 w 1247216"/>
                <a:gd name="connsiteY1822" fmla="*/ 0 h 1339214"/>
                <a:gd name="connsiteX1823" fmla="*/ 685241 w 1247216"/>
                <a:gd name="connsiteY1823" fmla="*/ 2858 h 1339214"/>
                <a:gd name="connsiteX1824" fmla="*/ 693814 w 1247216"/>
                <a:gd name="connsiteY1824" fmla="*/ 7620 h 1339214"/>
                <a:gd name="connsiteX1825" fmla="*/ 703339 w 1247216"/>
                <a:gd name="connsiteY1825" fmla="*/ 8573 h 1339214"/>
                <a:gd name="connsiteX1826" fmla="*/ 705243 w 1247216"/>
                <a:gd name="connsiteY1826" fmla="*/ 5715 h 1339214"/>
                <a:gd name="connsiteX1827" fmla="*/ 720483 w 1247216"/>
                <a:gd name="connsiteY1827" fmla="*/ 10478 h 1339214"/>
                <a:gd name="connsiteX1828" fmla="*/ 723341 w 1247216"/>
                <a:gd name="connsiteY1828" fmla="*/ 11430 h 1339214"/>
                <a:gd name="connsiteX1829" fmla="*/ 729056 w 1247216"/>
                <a:gd name="connsiteY1829" fmla="*/ 8573 h 1339214"/>
                <a:gd name="connsiteX1830" fmla="*/ 734771 w 1247216"/>
                <a:gd name="connsiteY1830" fmla="*/ 13335 h 1339214"/>
                <a:gd name="connsiteX1831" fmla="*/ 694766 w 1247216"/>
                <a:gd name="connsiteY1831" fmla="*/ 10478 h 1339214"/>
                <a:gd name="connsiteX1832" fmla="*/ 690004 w 1247216"/>
                <a:gd name="connsiteY1832" fmla="*/ 6668 h 1339214"/>
                <a:gd name="connsiteX1833" fmla="*/ 688099 w 1247216"/>
                <a:gd name="connsiteY1833" fmla="*/ 8573 h 1339214"/>
                <a:gd name="connsiteX1834" fmla="*/ 661429 w 1247216"/>
                <a:gd name="connsiteY1834" fmla="*/ 2858 h 1339214"/>
                <a:gd name="connsiteX1835" fmla="*/ 670954 w 1247216"/>
                <a:gd name="connsiteY1835" fmla="*/ 5715 h 1339214"/>
                <a:gd name="connsiteX1836" fmla="*/ 657618 w 1247216"/>
                <a:gd name="connsiteY1836" fmla="*/ 4763 h 1339214"/>
                <a:gd name="connsiteX1837" fmla="*/ 656666 w 1247216"/>
                <a:gd name="connsiteY1837" fmla="*/ 0 h 133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</a:cxnLst>
              <a:rect l="l" t="t" r="r" b="b"/>
              <a:pathLst>
                <a:path w="1247216" h="1339214">
                  <a:moveTo>
                    <a:pt x="633806" y="1335404"/>
                  </a:moveTo>
                  <a:cubicBezTo>
                    <a:pt x="637616" y="1332547"/>
                    <a:pt x="654761" y="1337309"/>
                    <a:pt x="642379" y="1339214"/>
                  </a:cubicBezTo>
                  <a:cubicBezTo>
                    <a:pt x="645236" y="1334452"/>
                    <a:pt x="636664" y="1336357"/>
                    <a:pt x="633806" y="1335404"/>
                  </a:cubicBezTo>
                  <a:close/>
                  <a:moveTo>
                    <a:pt x="574752" y="1304925"/>
                  </a:moveTo>
                  <a:cubicBezTo>
                    <a:pt x="572847" y="1307783"/>
                    <a:pt x="567131" y="1304925"/>
                    <a:pt x="563322" y="1305878"/>
                  </a:cubicBezTo>
                  <a:cubicBezTo>
                    <a:pt x="556654" y="1306830"/>
                    <a:pt x="564274" y="1310640"/>
                    <a:pt x="556654" y="1305878"/>
                  </a:cubicBezTo>
                  <a:cubicBezTo>
                    <a:pt x="563322" y="1304925"/>
                    <a:pt x="566179" y="1305878"/>
                    <a:pt x="574752" y="1304925"/>
                  </a:cubicBezTo>
                  <a:close/>
                  <a:moveTo>
                    <a:pt x="609994" y="1303020"/>
                  </a:moveTo>
                  <a:cubicBezTo>
                    <a:pt x="609042" y="1303972"/>
                    <a:pt x="606184" y="1304925"/>
                    <a:pt x="609042" y="1304925"/>
                  </a:cubicBezTo>
                  <a:cubicBezTo>
                    <a:pt x="602374" y="1307783"/>
                    <a:pt x="590944" y="1306830"/>
                    <a:pt x="583324" y="1304925"/>
                  </a:cubicBezTo>
                  <a:cubicBezTo>
                    <a:pt x="592849" y="1303972"/>
                    <a:pt x="598564" y="1304925"/>
                    <a:pt x="609994" y="1303020"/>
                  </a:cubicBezTo>
                  <a:close/>
                  <a:moveTo>
                    <a:pt x="507124" y="1301115"/>
                  </a:moveTo>
                  <a:cubicBezTo>
                    <a:pt x="510934" y="1300162"/>
                    <a:pt x="517602" y="1301115"/>
                    <a:pt x="525222" y="1302067"/>
                  </a:cubicBezTo>
                  <a:cubicBezTo>
                    <a:pt x="526174" y="1303020"/>
                    <a:pt x="512839" y="1302067"/>
                    <a:pt x="507124" y="1301115"/>
                  </a:cubicBezTo>
                  <a:close/>
                  <a:moveTo>
                    <a:pt x="589992" y="1294447"/>
                  </a:moveTo>
                  <a:cubicBezTo>
                    <a:pt x="591897" y="1294447"/>
                    <a:pt x="592849" y="1296352"/>
                    <a:pt x="592849" y="1298257"/>
                  </a:cubicBezTo>
                  <a:cubicBezTo>
                    <a:pt x="588087" y="1301115"/>
                    <a:pt x="584277" y="1296352"/>
                    <a:pt x="581419" y="1298257"/>
                  </a:cubicBezTo>
                  <a:cubicBezTo>
                    <a:pt x="582372" y="1299210"/>
                    <a:pt x="584277" y="1299210"/>
                    <a:pt x="587134" y="1299210"/>
                  </a:cubicBezTo>
                  <a:cubicBezTo>
                    <a:pt x="585229" y="1302067"/>
                    <a:pt x="577609" y="1301115"/>
                    <a:pt x="575704" y="1303020"/>
                  </a:cubicBezTo>
                  <a:cubicBezTo>
                    <a:pt x="573799" y="1302067"/>
                    <a:pt x="574752" y="1301115"/>
                    <a:pt x="577609" y="1301115"/>
                  </a:cubicBezTo>
                  <a:cubicBezTo>
                    <a:pt x="575704" y="1298257"/>
                    <a:pt x="576657" y="1299210"/>
                    <a:pt x="575704" y="1296352"/>
                  </a:cubicBezTo>
                  <a:cubicBezTo>
                    <a:pt x="581419" y="1296352"/>
                    <a:pt x="585229" y="1295400"/>
                    <a:pt x="589992" y="1294447"/>
                  </a:cubicBezTo>
                  <a:close/>
                  <a:moveTo>
                    <a:pt x="568084" y="1293495"/>
                  </a:moveTo>
                  <a:cubicBezTo>
                    <a:pt x="564274" y="1295400"/>
                    <a:pt x="569989" y="1296352"/>
                    <a:pt x="570941" y="1298257"/>
                  </a:cubicBezTo>
                  <a:cubicBezTo>
                    <a:pt x="567131" y="1299209"/>
                    <a:pt x="559511" y="1298257"/>
                    <a:pt x="558559" y="1295400"/>
                  </a:cubicBezTo>
                  <a:cubicBezTo>
                    <a:pt x="555701" y="1296352"/>
                    <a:pt x="558559" y="1297305"/>
                    <a:pt x="556654" y="1298257"/>
                  </a:cubicBezTo>
                  <a:cubicBezTo>
                    <a:pt x="554749" y="1297305"/>
                    <a:pt x="549034" y="1297305"/>
                    <a:pt x="547129" y="1298257"/>
                  </a:cubicBezTo>
                  <a:cubicBezTo>
                    <a:pt x="544271" y="1297305"/>
                    <a:pt x="553796" y="1297305"/>
                    <a:pt x="549034" y="1294447"/>
                  </a:cubicBezTo>
                  <a:cubicBezTo>
                    <a:pt x="554749" y="1293495"/>
                    <a:pt x="559511" y="1292542"/>
                    <a:pt x="568084" y="1293495"/>
                  </a:cubicBezTo>
                  <a:close/>
                  <a:moveTo>
                    <a:pt x="568084" y="1292542"/>
                  </a:moveTo>
                  <a:cubicBezTo>
                    <a:pt x="570941" y="1291589"/>
                    <a:pt x="589991" y="1293494"/>
                    <a:pt x="572847" y="1294447"/>
                  </a:cubicBezTo>
                  <a:cubicBezTo>
                    <a:pt x="571894" y="1293494"/>
                    <a:pt x="569989" y="1292542"/>
                    <a:pt x="568084" y="1292542"/>
                  </a:cubicBezTo>
                  <a:close/>
                  <a:moveTo>
                    <a:pt x="701434" y="1289684"/>
                  </a:moveTo>
                  <a:cubicBezTo>
                    <a:pt x="707149" y="1289684"/>
                    <a:pt x="702387" y="1292542"/>
                    <a:pt x="707149" y="1295399"/>
                  </a:cubicBezTo>
                  <a:cubicBezTo>
                    <a:pt x="704291" y="1295399"/>
                    <a:pt x="704291" y="1296352"/>
                    <a:pt x="704291" y="1297304"/>
                  </a:cubicBezTo>
                  <a:cubicBezTo>
                    <a:pt x="693814" y="1297304"/>
                    <a:pt x="690956" y="1300162"/>
                    <a:pt x="678574" y="1301114"/>
                  </a:cubicBezTo>
                  <a:cubicBezTo>
                    <a:pt x="679526" y="1299209"/>
                    <a:pt x="683337" y="1298257"/>
                    <a:pt x="686194" y="1299209"/>
                  </a:cubicBezTo>
                  <a:cubicBezTo>
                    <a:pt x="682384" y="1296352"/>
                    <a:pt x="691909" y="1295399"/>
                    <a:pt x="696671" y="1292542"/>
                  </a:cubicBezTo>
                  <a:lnTo>
                    <a:pt x="697624" y="1296352"/>
                  </a:lnTo>
                  <a:lnTo>
                    <a:pt x="704291" y="1295399"/>
                  </a:lnTo>
                  <a:cubicBezTo>
                    <a:pt x="705244" y="1292542"/>
                    <a:pt x="698576" y="1290637"/>
                    <a:pt x="701434" y="1289684"/>
                  </a:cubicBezTo>
                  <a:close/>
                  <a:moveTo>
                    <a:pt x="489741" y="1288970"/>
                  </a:moveTo>
                  <a:cubicBezTo>
                    <a:pt x="492122" y="1289208"/>
                    <a:pt x="494266" y="1290161"/>
                    <a:pt x="492837" y="1291590"/>
                  </a:cubicBezTo>
                  <a:cubicBezTo>
                    <a:pt x="489979" y="1289685"/>
                    <a:pt x="489027" y="1291590"/>
                    <a:pt x="485217" y="1290637"/>
                  </a:cubicBezTo>
                  <a:cubicBezTo>
                    <a:pt x="484741" y="1289209"/>
                    <a:pt x="487360" y="1288732"/>
                    <a:pt x="489741" y="1288970"/>
                  </a:cubicBezTo>
                  <a:close/>
                  <a:moveTo>
                    <a:pt x="734415" y="1280040"/>
                  </a:moveTo>
                  <a:cubicBezTo>
                    <a:pt x="736200" y="1279683"/>
                    <a:pt x="737629" y="1279683"/>
                    <a:pt x="737629" y="1281112"/>
                  </a:cubicBezTo>
                  <a:cubicBezTo>
                    <a:pt x="728104" y="1282065"/>
                    <a:pt x="728104" y="1286827"/>
                    <a:pt x="732867" y="1287779"/>
                  </a:cubicBezTo>
                  <a:cubicBezTo>
                    <a:pt x="731914" y="1288732"/>
                    <a:pt x="729057" y="1288732"/>
                    <a:pt x="730009" y="1290637"/>
                  </a:cubicBezTo>
                  <a:cubicBezTo>
                    <a:pt x="723342" y="1289684"/>
                    <a:pt x="729057" y="1284922"/>
                    <a:pt x="729057" y="1281112"/>
                  </a:cubicBezTo>
                  <a:cubicBezTo>
                    <a:pt x="730486" y="1281112"/>
                    <a:pt x="732629" y="1280398"/>
                    <a:pt x="734415" y="1280040"/>
                  </a:cubicBezTo>
                  <a:close/>
                  <a:moveTo>
                    <a:pt x="780492" y="1275397"/>
                  </a:moveTo>
                  <a:cubicBezTo>
                    <a:pt x="784302" y="1274444"/>
                    <a:pt x="770014" y="1281112"/>
                    <a:pt x="769062" y="1283017"/>
                  </a:cubicBezTo>
                  <a:cubicBezTo>
                    <a:pt x="767157" y="1282064"/>
                    <a:pt x="759537" y="1281112"/>
                    <a:pt x="757632" y="1283969"/>
                  </a:cubicBezTo>
                  <a:cubicBezTo>
                    <a:pt x="753822" y="1281112"/>
                    <a:pt x="765252" y="1282064"/>
                    <a:pt x="772872" y="1280159"/>
                  </a:cubicBezTo>
                  <a:cubicBezTo>
                    <a:pt x="771919" y="1278254"/>
                    <a:pt x="768109" y="1279207"/>
                    <a:pt x="766204" y="1279207"/>
                  </a:cubicBezTo>
                  <a:cubicBezTo>
                    <a:pt x="768109" y="1277302"/>
                    <a:pt x="772872" y="1280159"/>
                    <a:pt x="780492" y="1275397"/>
                  </a:cubicBezTo>
                  <a:close/>
                  <a:moveTo>
                    <a:pt x="755727" y="1274445"/>
                  </a:moveTo>
                  <a:cubicBezTo>
                    <a:pt x="755727" y="1276350"/>
                    <a:pt x="752869" y="1278255"/>
                    <a:pt x="749059" y="1279208"/>
                  </a:cubicBezTo>
                  <a:cubicBezTo>
                    <a:pt x="746202" y="1277303"/>
                    <a:pt x="751917" y="1276350"/>
                    <a:pt x="755727" y="1274445"/>
                  </a:cubicBezTo>
                  <a:close/>
                  <a:moveTo>
                    <a:pt x="474382" y="1274445"/>
                  </a:moveTo>
                  <a:cubicBezTo>
                    <a:pt x="476644" y="1274921"/>
                    <a:pt x="479026" y="1275873"/>
                    <a:pt x="479502" y="1276350"/>
                  </a:cubicBezTo>
                  <a:cubicBezTo>
                    <a:pt x="476644" y="1277302"/>
                    <a:pt x="475692" y="1275397"/>
                    <a:pt x="469977" y="1275397"/>
                  </a:cubicBezTo>
                  <a:cubicBezTo>
                    <a:pt x="469977" y="1273969"/>
                    <a:pt x="472120" y="1273969"/>
                    <a:pt x="474382" y="1274445"/>
                  </a:cubicBezTo>
                  <a:close/>
                  <a:moveTo>
                    <a:pt x="564274" y="1260157"/>
                  </a:moveTo>
                  <a:cubicBezTo>
                    <a:pt x="564274" y="1261109"/>
                    <a:pt x="570941" y="1263014"/>
                    <a:pt x="571894" y="1260157"/>
                  </a:cubicBezTo>
                  <a:cubicBezTo>
                    <a:pt x="569036" y="1259204"/>
                    <a:pt x="565226" y="1257299"/>
                    <a:pt x="564274" y="1260157"/>
                  </a:cubicBezTo>
                  <a:close/>
                  <a:moveTo>
                    <a:pt x="386156" y="1259204"/>
                  </a:moveTo>
                  <a:cubicBezTo>
                    <a:pt x="389014" y="1257299"/>
                    <a:pt x="392824" y="1265872"/>
                    <a:pt x="393776" y="1260157"/>
                  </a:cubicBezTo>
                  <a:cubicBezTo>
                    <a:pt x="399491" y="1262062"/>
                    <a:pt x="405206" y="1263967"/>
                    <a:pt x="409969" y="1265872"/>
                  </a:cubicBezTo>
                  <a:cubicBezTo>
                    <a:pt x="415684" y="1266824"/>
                    <a:pt x="420446" y="1268729"/>
                    <a:pt x="425209" y="1269682"/>
                  </a:cubicBezTo>
                  <a:cubicBezTo>
                    <a:pt x="434734" y="1272539"/>
                    <a:pt x="444259" y="1274444"/>
                    <a:pt x="453784" y="1277302"/>
                  </a:cubicBezTo>
                  <a:cubicBezTo>
                    <a:pt x="471881" y="1283017"/>
                    <a:pt x="492836" y="1285874"/>
                    <a:pt x="519506" y="1289684"/>
                  </a:cubicBezTo>
                  <a:cubicBezTo>
                    <a:pt x="523316" y="1290637"/>
                    <a:pt x="522364" y="1288732"/>
                    <a:pt x="524269" y="1287779"/>
                  </a:cubicBezTo>
                  <a:cubicBezTo>
                    <a:pt x="525221" y="1289684"/>
                    <a:pt x="531889" y="1288732"/>
                    <a:pt x="531889" y="1290637"/>
                  </a:cubicBezTo>
                  <a:cubicBezTo>
                    <a:pt x="533794" y="1290637"/>
                    <a:pt x="536651" y="1289684"/>
                    <a:pt x="536651" y="1287779"/>
                  </a:cubicBezTo>
                  <a:cubicBezTo>
                    <a:pt x="540461" y="1287779"/>
                    <a:pt x="546176" y="1289684"/>
                    <a:pt x="551891" y="1289684"/>
                  </a:cubicBezTo>
                  <a:cubicBezTo>
                    <a:pt x="548081" y="1291589"/>
                    <a:pt x="540461" y="1293494"/>
                    <a:pt x="531889" y="1293494"/>
                  </a:cubicBezTo>
                  <a:cubicBezTo>
                    <a:pt x="522364" y="1294447"/>
                    <a:pt x="511886" y="1293494"/>
                    <a:pt x="503314" y="1292542"/>
                  </a:cubicBezTo>
                  <a:cubicBezTo>
                    <a:pt x="501409" y="1292542"/>
                    <a:pt x="501409" y="1293494"/>
                    <a:pt x="501409" y="1294447"/>
                  </a:cubicBezTo>
                  <a:cubicBezTo>
                    <a:pt x="497599" y="1292542"/>
                    <a:pt x="496646" y="1291589"/>
                    <a:pt x="498551" y="1289684"/>
                  </a:cubicBezTo>
                  <a:cubicBezTo>
                    <a:pt x="491884" y="1287779"/>
                    <a:pt x="491884" y="1289684"/>
                    <a:pt x="488074" y="1286827"/>
                  </a:cubicBezTo>
                  <a:cubicBezTo>
                    <a:pt x="486169" y="1286827"/>
                    <a:pt x="484264" y="1287779"/>
                    <a:pt x="484264" y="1288732"/>
                  </a:cubicBezTo>
                  <a:cubicBezTo>
                    <a:pt x="479501" y="1287779"/>
                    <a:pt x="475691" y="1286827"/>
                    <a:pt x="471881" y="1285874"/>
                  </a:cubicBezTo>
                  <a:cubicBezTo>
                    <a:pt x="468071" y="1284922"/>
                    <a:pt x="464261" y="1283969"/>
                    <a:pt x="460451" y="1283017"/>
                  </a:cubicBezTo>
                  <a:cubicBezTo>
                    <a:pt x="452831" y="1281112"/>
                    <a:pt x="445211" y="1279207"/>
                    <a:pt x="438544" y="1278254"/>
                  </a:cubicBezTo>
                  <a:cubicBezTo>
                    <a:pt x="425209" y="1275397"/>
                    <a:pt x="412826" y="1273492"/>
                    <a:pt x="401396" y="1270634"/>
                  </a:cubicBezTo>
                  <a:cubicBezTo>
                    <a:pt x="406159" y="1269682"/>
                    <a:pt x="396634" y="1267777"/>
                    <a:pt x="399491" y="1264919"/>
                  </a:cubicBezTo>
                  <a:cubicBezTo>
                    <a:pt x="398539" y="1264919"/>
                    <a:pt x="396634" y="1264919"/>
                    <a:pt x="394729" y="1263967"/>
                  </a:cubicBezTo>
                  <a:cubicBezTo>
                    <a:pt x="394729" y="1265872"/>
                    <a:pt x="400444" y="1266824"/>
                    <a:pt x="398539" y="1268729"/>
                  </a:cubicBezTo>
                  <a:cubicBezTo>
                    <a:pt x="390919" y="1264919"/>
                    <a:pt x="388061" y="1263967"/>
                    <a:pt x="386156" y="1259204"/>
                  </a:cubicBezTo>
                  <a:close/>
                  <a:moveTo>
                    <a:pt x="316624" y="1254442"/>
                  </a:moveTo>
                  <a:cubicBezTo>
                    <a:pt x="322339" y="1256347"/>
                    <a:pt x="331864" y="1262062"/>
                    <a:pt x="332817" y="1258252"/>
                  </a:cubicBezTo>
                  <a:cubicBezTo>
                    <a:pt x="334722" y="1259205"/>
                    <a:pt x="336627" y="1260157"/>
                    <a:pt x="336627" y="1262062"/>
                  </a:cubicBezTo>
                  <a:cubicBezTo>
                    <a:pt x="336627" y="1260157"/>
                    <a:pt x="341389" y="1263967"/>
                    <a:pt x="342342" y="1260157"/>
                  </a:cubicBezTo>
                  <a:cubicBezTo>
                    <a:pt x="343294" y="1263967"/>
                    <a:pt x="352819" y="1265872"/>
                    <a:pt x="350914" y="1269682"/>
                  </a:cubicBezTo>
                  <a:cubicBezTo>
                    <a:pt x="360439" y="1271587"/>
                    <a:pt x="366154" y="1270634"/>
                    <a:pt x="367107" y="1263967"/>
                  </a:cubicBezTo>
                  <a:cubicBezTo>
                    <a:pt x="375679" y="1264920"/>
                    <a:pt x="385204" y="1267777"/>
                    <a:pt x="392824" y="1271587"/>
                  </a:cubicBezTo>
                  <a:cubicBezTo>
                    <a:pt x="396634" y="1273492"/>
                    <a:pt x="400444" y="1276350"/>
                    <a:pt x="403302" y="1278255"/>
                  </a:cubicBezTo>
                  <a:cubicBezTo>
                    <a:pt x="407112" y="1280159"/>
                    <a:pt x="409969" y="1282065"/>
                    <a:pt x="410922" y="1285875"/>
                  </a:cubicBezTo>
                  <a:cubicBezTo>
                    <a:pt x="413779" y="1296352"/>
                    <a:pt x="405207" y="1302067"/>
                    <a:pt x="391872" y="1299209"/>
                  </a:cubicBezTo>
                  <a:cubicBezTo>
                    <a:pt x="372822" y="1294447"/>
                    <a:pt x="355677" y="1276350"/>
                    <a:pt x="340437" y="1275397"/>
                  </a:cubicBezTo>
                  <a:cubicBezTo>
                    <a:pt x="335674" y="1272540"/>
                    <a:pt x="320434" y="1264920"/>
                    <a:pt x="314719" y="1259205"/>
                  </a:cubicBezTo>
                  <a:cubicBezTo>
                    <a:pt x="317577" y="1257300"/>
                    <a:pt x="315672" y="1257300"/>
                    <a:pt x="316624" y="1254442"/>
                  </a:cubicBezTo>
                  <a:close/>
                  <a:moveTo>
                    <a:pt x="593325" y="1253251"/>
                  </a:moveTo>
                  <a:cubicBezTo>
                    <a:pt x="587372" y="1253013"/>
                    <a:pt x="582848" y="1253489"/>
                    <a:pt x="587134" y="1255394"/>
                  </a:cubicBezTo>
                  <a:cubicBezTo>
                    <a:pt x="578561" y="1254442"/>
                    <a:pt x="576656" y="1254442"/>
                    <a:pt x="568084" y="1253489"/>
                  </a:cubicBezTo>
                  <a:cubicBezTo>
                    <a:pt x="568084" y="1254442"/>
                    <a:pt x="564274" y="1254442"/>
                    <a:pt x="565226" y="1257299"/>
                  </a:cubicBezTo>
                  <a:cubicBezTo>
                    <a:pt x="569989" y="1255394"/>
                    <a:pt x="577609" y="1256347"/>
                    <a:pt x="585229" y="1256347"/>
                  </a:cubicBezTo>
                  <a:cubicBezTo>
                    <a:pt x="592849" y="1257299"/>
                    <a:pt x="601421" y="1257299"/>
                    <a:pt x="608089" y="1255394"/>
                  </a:cubicBezTo>
                  <a:cubicBezTo>
                    <a:pt x="606660" y="1254442"/>
                    <a:pt x="599278" y="1253489"/>
                    <a:pt x="593325" y="1253251"/>
                  </a:cubicBezTo>
                  <a:close/>
                  <a:moveTo>
                    <a:pt x="685837" y="1250274"/>
                  </a:moveTo>
                  <a:cubicBezTo>
                    <a:pt x="682146" y="1250632"/>
                    <a:pt x="678574" y="1251584"/>
                    <a:pt x="676669" y="1253489"/>
                  </a:cubicBezTo>
                  <a:cubicBezTo>
                    <a:pt x="679526" y="1252537"/>
                    <a:pt x="685241" y="1250632"/>
                    <a:pt x="684289" y="1253489"/>
                  </a:cubicBezTo>
                  <a:cubicBezTo>
                    <a:pt x="679526" y="1254442"/>
                    <a:pt x="674764" y="1256347"/>
                    <a:pt x="667144" y="1258252"/>
                  </a:cubicBezTo>
                  <a:cubicBezTo>
                    <a:pt x="667144" y="1256347"/>
                    <a:pt x="670001" y="1255394"/>
                    <a:pt x="665239" y="1255394"/>
                  </a:cubicBezTo>
                  <a:cubicBezTo>
                    <a:pt x="664286" y="1258252"/>
                    <a:pt x="660476" y="1254442"/>
                    <a:pt x="656666" y="1255394"/>
                  </a:cubicBezTo>
                  <a:cubicBezTo>
                    <a:pt x="656666" y="1256347"/>
                    <a:pt x="661429" y="1258252"/>
                    <a:pt x="657619" y="1259204"/>
                  </a:cubicBezTo>
                  <a:cubicBezTo>
                    <a:pt x="654761" y="1257299"/>
                    <a:pt x="649999" y="1257299"/>
                    <a:pt x="645236" y="1256347"/>
                  </a:cubicBezTo>
                  <a:cubicBezTo>
                    <a:pt x="624281" y="1262062"/>
                    <a:pt x="597611" y="1262062"/>
                    <a:pt x="583324" y="1262062"/>
                  </a:cubicBezTo>
                  <a:cubicBezTo>
                    <a:pt x="585229" y="1263014"/>
                    <a:pt x="585229" y="1263967"/>
                    <a:pt x="585229" y="1264919"/>
                  </a:cubicBezTo>
                  <a:cubicBezTo>
                    <a:pt x="580466" y="1264919"/>
                    <a:pt x="572846" y="1263014"/>
                    <a:pt x="572846" y="1265872"/>
                  </a:cubicBezTo>
                  <a:cubicBezTo>
                    <a:pt x="574751" y="1266824"/>
                    <a:pt x="577609" y="1267777"/>
                    <a:pt x="581419" y="1267777"/>
                  </a:cubicBezTo>
                  <a:cubicBezTo>
                    <a:pt x="583324" y="1267777"/>
                    <a:pt x="582371" y="1265872"/>
                    <a:pt x="584276" y="1265872"/>
                  </a:cubicBezTo>
                  <a:cubicBezTo>
                    <a:pt x="599516" y="1268729"/>
                    <a:pt x="614756" y="1267777"/>
                    <a:pt x="629996" y="1266824"/>
                  </a:cubicBezTo>
                  <a:cubicBezTo>
                    <a:pt x="637616" y="1266824"/>
                    <a:pt x="645236" y="1265872"/>
                    <a:pt x="651904" y="1264919"/>
                  </a:cubicBezTo>
                  <a:cubicBezTo>
                    <a:pt x="655714" y="1263967"/>
                    <a:pt x="659524" y="1263967"/>
                    <a:pt x="662381" y="1263014"/>
                  </a:cubicBezTo>
                  <a:cubicBezTo>
                    <a:pt x="663334" y="1262062"/>
                    <a:pt x="663334" y="1262062"/>
                    <a:pt x="664286" y="1262062"/>
                  </a:cubicBezTo>
                  <a:lnTo>
                    <a:pt x="664286" y="1264919"/>
                  </a:lnTo>
                  <a:cubicBezTo>
                    <a:pt x="681431" y="1261109"/>
                    <a:pt x="695719" y="1263967"/>
                    <a:pt x="710006" y="1259204"/>
                  </a:cubicBezTo>
                  <a:cubicBezTo>
                    <a:pt x="703339" y="1255394"/>
                    <a:pt x="683336" y="1261109"/>
                    <a:pt x="671906" y="1261109"/>
                  </a:cubicBezTo>
                  <a:cubicBezTo>
                    <a:pt x="674764" y="1257299"/>
                    <a:pt x="692861" y="1260157"/>
                    <a:pt x="698576" y="1256347"/>
                  </a:cubicBezTo>
                  <a:cubicBezTo>
                    <a:pt x="690004" y="1257299"/>
                    <a:pt x="697624" y="1253489"/>
                    <a:pt x="695719" y="1250632"/>
                  </a:cubicBezTo>
                  <a:cubicBezTo>
                    <a:pt x="693338" y="1250156"/>
                    <a:pt x="689528" y="1249917"/>
                    <a:pt x="685837" y="1250274"/>
                  </a:cubicBezTo>
                  <a:close/>
                  <a:moveTo>
                    <a:pt x="614756" y="1247774"/>
                  </a:moveTo>
                  <a:cubicBezTo>
                    <a:pt x="599516" y="1250632"/>
                    <a:pt x="583324" y="1244917"/>
                    <a:pt x="572846" y="1250632"/>
                  </a:cubicBezTo>
                  <a:cubicBezTo>
                    <a:pt x="581419" y="1249679"/>
                    <a:pt x="590944" y="1250632"/>
                    <a:pt x="599516" y="1250632"/>
                  </a:cubicBezTo>
                  <a:cubicBezTo>
                    <a:pt x="608089" y="1250632"/>
                    <a:pt x="615709" y="1249679"/>
                    <a:pt x="620471" y="1248727"/>
                  </a:cubicBezTo>
                  <a:cubicBezTo>
                    <a:pt x="617614" y="1248727"/>
                    <a:pt x="613804" y="1250632"/>
                    <a:pt x="614756" y="1247774"/>
                  </a:cubicBezTo>
                  <a:close/>
                  <a:moveTo>
                    <a:pt x="508076" y="1246822"/>
                  </a:moveTo>
                  <a:cubicBezTo>
                    <a:pt x="506171" y="1248727"/>
                    <a:pt x="513791" y="1251584"/>
                    <a:pt x="514744" y="1249679"/>
                  </a:cubicBezTo>
                  <a:cubicBezTo>
                    <a:pt x="512839" y="1248727"/>
                    <a:pt x="513791" y="1247774"/>
                    <a:pt x="513791" y="1246822"/>
                  </a:cubicBezTo>
                  <a:cubicBezTo>
                    <a:pt x="511886" y="1246822"/>
                    <a:pt x="509029" y="1246822"/>
                    <a:pt x="508076" y="1246822"/>
                  </a:cubicBezTo>
                  <a:close/>
                  <a:moveTo>
                    <a:pt x="679526" y="1245869"/>
                  </a:moveTo>
                  <a:cubicBezTo>
                    <a:pt x="671906" y="1244917"/>
                    <a:pt x="667144" y="1250632"/>
                    <a:pt x="661429" y="1249679"/>
                  </a:cubicBezTo>
                  <a:cubicBezTo>
                    <a:pt x="662381" y="1252537"/>
                    <a:pt x="672859" y="1248727"/>
                    <a:pt x="674764" y="1250632"/>
                  </a:cubicBezTo>
                  <a:cubicBezTo>
                    <a:pt x="674764" y="1248727"/>
                    <a:pt x="678574" y="1247774"/>
                    <a:pt x="679526" y="1245869"/>
                  </a:cubicBezTo>
                  <a:close/>
                  <a:moveTo>
                    <a:pt x="625234" y="1245869"/>
                  </a:moveTo>
                  <a:cubicBezTo>
                    <a:pt x="619519" y="1249679"/>
                    <a:pt x="644284" y="1249679"/>
                    <a:pt x="654761" y="1246822"/>
                  </a:cubicBezTo>
                  <a:cubicBezTo>
                    <a:pt x="642379" y="1244917"/>
                    <a:pt x="632854" y="1248727"/>
                    <a:pt x="625234" y="1245869"/>
                  </a:cubicBezTo>
                  <a:close/>
                  <a:moveTo>
                    <a:pt x="551891" y="1244917"/>
                  </a:moveTo>
                  <a:cubicBezTo>
                    <a:pt x="544271" y="1246822"/>
                    <a:pt x="540461" y="1248727"/>
                    <a:pt x="529984" y="1245869"/>
                  </a:cubicBezTo>
                  <a:cubicBezTo>
                    <a:pt x="533794" y="1252537"/>
                    <a:pt x="546176" y="1250632"/>
                    <a:pt x="557606" y="1253489"/>
                  </a:cubicBezTo>
                  <a:cubicBezTo>
                    <a:pt x="557606" y="1254442"/>
                    <a:pt x="553796" y="1254442"/>
                    <a:pt x="554749" y="1256347"/>
                  </a:cubicBezTo>
                  <a:cubicBezTo>
                    <a:pt x="560464" y="1256347"/>
                    <a:pt x="563321" y="1256347"/>
                    <a:pt x="561416" y="1253489"/>
                  </a:cubicBezTo>
                  <a:cubicBezTo>
                    <a:pt x="554749" y="1252537"/>
                    <a:pt x="550939" y="1250632"/>
                    <a:pt x="549986" y="1247774"/>
                  </a:cubicBezTo>
                  <a:cubicBezTo>
                    <a:pt x="553796" y="1248727"/>
                    <a:pt x="555701" y="1249679"/>
                    <a:pt x="557606" y="1247774"/>
                  </a:cubicBezTo>
                  <a:cubicBezTo>
                    <a:pt x="554749" y="1246822"/>
                    <a:pt x="553796" y="1245869"/>
                    <a:pt x="551891" y="1244917"/>
                  </a:cubicBezTo>
                  <a:close/>
                  <a:moveTo>
                    <a:pt x="255664" y="1244917"/>
                  </a:moveTo>
                  <a:cubicBezTo>
                    <a:pt x="259474" y="1245870"/>
                    <a:pt x="263284" y="1245870"/>
                    <a:pt x="268047" y="1249680"/>
                  </a:cubicBezTo>
                  <a:cubicBezTo>
                    <a:pt x="268999" y="1248727"/>
                    <a:pt x="267094" y="1246822"/>
                    <a:pt x="268047" y="1245870"/>
                  </a:cubicBezTo>
                  <a:cubicBezTo>
                    <a:pt x="273761" y="1248727"/>
                    <a:pt x="272809" y="1250632"/>
                    <a:pt x="278524" y="1251584"/>
                  </a:cubicBezTo>
                  <a:cubicBezTo>
                    <a:pt x="278524" y="1250632"/>
                    <a:pt x="277572" y="1249680"/>
                    <a:pt x="274714" y="1247775"/>
                  </a:cubicBezTo>
                  <a:cubicBezTo>
                    <a:pt x="277572" y="1246822"/>
                    <a:pt x="279477" y="1249680"/>
                    <a:pt x="283286" y="1248727"/>
                  </a:cubicBezTo>
                  <a:cubicBezTo>
                    <a:pt x="287097" y="1250632"/>
                    <a:pt x="282334" y="1251584"/>
                    <a:pt x="280429" y="1251584"/>
                  </a:cubicBezTo>
                  <a:cubicBezTo>
                    <a:pt x="282334" y="1253490"/>
                    <a:pt x="283286" y="1255395"/>
                    <a:pt x="286144" y="1257300"/>
                  </a:cubicBezTo>
                  <a:cubicBezTo>
                    <a:pt x="285192" y="1258252"/>
                    <a:pt x="282334" y="1256347"/>
                    <a:pt x="282334" y="1258252"/>
                  </a:cubicBezTo>
                  <a:cubicBezTo>
                    <a:pt x="272809" y="1254442"/>
                    <a:pt x="268999" y="1250632"/>
                    <a:pt x="263284" y="1251584"/>
                  </a:cubicBezTo>
                  <a:cubicBezTo>
                    <a:pt x="259474" y="1248727"/>
                    <a:pt x="260427" y="1246822"/>
                    <a:pt x="255664" y="1244917"/>
                  </a:cubicBezTo>
                  <a:close/>
                  <a:moveTo>
                    <a:pt x="659524" y="1243964"/>
                  </a:moveTo>
                  <a:cubicBezTo>
                    <a:pt x="659524" y="1245869"/>
                    <a:pt x="654761" y="1244917"/>
                    <a:pt x="655714" y="1246822"/>
                  </a:cubicBezTo>
                  <a:cubicBezTo>
                    <a:pt x="656666" y="1246822"/>
                    <a:pt x="660476" y="1249679"/>
                    <a:pt x="661429" y="1246822"/>
                  </a:cubicBezTo>
                  <a:cubicBezTo>
                    <a:pt x="656666" y="1246822"/>
                    <a:pt x="665239" y="1243012"/>
                    <a:pt x="659524" y="1243964"/>
                  </a:cubicBezTo>
                  <a:close/>
                  <a:moveTo>
                    <a:pt x="741439" y="1242059"/>
                  </a:moveTo>
                  <a:cubicBezTo>
                    <a:pt x="735724" y="1243964"/>
                    <a:pt x="736676" y="1241107"/>
                    <a:pt x="730961" y="1243012"/>
                  </a:cubicBezTo>
                  <a:cubicBezTo>
                    <a:pt x="730961" y="1244917"/>
                    <a:pt x="732866" y="1243964"/>
                    <a:pt x="732866" y="1245869"/>
                  </a:cubicBezTo>
                  <a:cubicBezTo>
                    <a:pt x="734771" y="1243964"/>
                    <a:pt x="739534" y="1243012"/>
                    <a:pt x="741439" y="1242059"/>
                  </a:cubicBezTo>
                  <a:close/>
                  <a:moveTo>
                    <a:pt x="706196" y="1240154"/>
                  </a:moveTo>
                  <a:cubicBezTo>
                    <a:pt x="697624" y="1243012"/>
                    <a:pt x="689051" y="1241107"/>
                    <a:pt x="685241" y="1244917"/>
                  </a:cubicBezTo>
                  <a:cubicBezTo>
                    <a:pt x="693814" y="1245869"/>
                    <a:pt x="697624" y="1246822"/>
                    <a:pt x="706196" y="1245869"/>
                  </a:cubicBezTo>
                  <a:cubicBezTo>
                    <a:pt x="705244" y="1243964"/>
                    <a:pt x="707149" y="1242059"/>
                    <a:pt x="706196" y="1240154"/>
                  </a:cubicBezTo>
                  <a:close/>
                  <a:moveTo>
                    <a:pt x="687146" y="1225867"/>
                  </a:moveTo>
                  <a:cubicBezTo>
                    <a:pt x="683336" y="1227772"/>
                    <a:pt x="672859" y="1228724"/>
                    <a:pt x="664286" y="1230629"/>
                  </a:cubicBezTo>
                  <a:cubicBezTo>
                    <a:pt x="656666" y="1232534"/>
                    <a:pt x="649046" y="1234439"/>
                    <a:pt x="652856" y="1238249"/>
                  </a:cubicBezTo>
                  <a:cubicBezTo>
                    <a:pt x="660476" y="1237297"/>
                    <a:pt x="664286" y="1235392"/>
                    <a:pt x="669049" y="1234439"/>
                  </a:cubicBezTo>
                  <a:cubicBezTo>
                    <a:pt x="672859" y="1232534"/>
                    <a:pt x="678574" y="1231582"/>
                    <a:pt x="688099" y="1230629"/>
                  </a:cubicBezTo>
                  <a:cubicBezTo>
                    <a:pt x="688099" y="1231582"/>
                    <a:pt x="687146" y="1231582"/>
                    <a:pt x="687146" y="1232534"/>
                  </a:cubicBezTo>
                  <a:cubicBezTo>
                    <a:pt x="694766" y="1229677"/>
                    <a:pt x="693814" y="1226819"/>
                    <a:pt x="687146" y="1225867"/>
                  </a:cubicBezTo>
                  <a:close/>
                  <a:moveTo>
                    <a:pt x="376632" y="1218247"/>
                  </a:moveTo>
                  <a:cubicBezTo>
                    <a:pt x="385204" y="1220152"/>
                    <a:pt x="389967" y="1222057"/>
                    <a:pt x="398540" y="1223962"/>
                  </a:cubicBezTo>
                  <a:cubicBezTo>
                    <a:pt x="397587" y="1224915"/>
                    <a:pt x="396635" y="1224915"/>
                    <a:pt x="393777" y="1223962"/>
                  </a:cubicBezTo>
                  <a:cubicBezTo>
                    <a:pt x="394729" y="1224915"/>
                    <a:pt x="394729" y="1225867"/>
                    <a:pt x="394729" y="1226820"/>
                  </a:cubicBezTo>
                  <a:cubicBezTo>
                    <a:pt x="387110" y="1222057"/>
                    <a:pt x="380442" y="1221104"/>
                    <a:pt x="372822" y="1220152"/>
                  </a:cubicBezTo>
                  <a:cubicBezTo>
                    <a:pt x="374727" y="1220152"/>
                    <a:pt x="386157" y="1221104"/>
                    <a:pt x="376632" y="1218247"/>
                  </a:cubicBezTo>
                  <a:close/>
                  <a:moveTo>
                    <a:pt x="400325" y="1217532"/>
                  </a:moveTo>
                  <a:cubicBezTo>
                    <a:pt x="398777" y="1216580"/>
                    <a:pt x="397587" y="1216342"/>
                    <a:pt x="396634" y="1218247"/>
                  </a:cubicBezTo>
                  <a:cubicBezTo>
                    <a:pt x="400444" y="1219199"/>
                    <a:pt x="406159" y="1222057"/>
                    <a:pt x="406159" y="1221104"/>
                  </a:cubicBezTo>
                  <a:cubicBezTo>
                    <a:pt x="403778" y="1220152"/>
                    <a:pt x="401873" y="1218485"/>
                    <a:pt x="400325" y="1217532"/>
                  </a:cubicBezTo>
                  <a:close/>
                  <a:moveTo>
                    <a:pt x="907174" y="1215389"/>
                  </a:moveTo>
                  <a:cubicBezTo>
                    <a:pt x="908127" y="1217294"/>
                    <a:pt x="901459" y="1220152"/>
                    <a:pt x="895744" y="1223962"/>
                  </a:cubicBezTo>
                  <a:cubicBezTo>
                    <a:pt x="894792" y="1222057"/>
                    <a:pt x="893839" y="1223009"/>
                    <a:pt x="891934" y="1223962"/>
                  </a:cubicBezTo>
                  <a:cubicBezTo>
                    <a:pt x="894792" y="1221104"/>
                    <a:pt x="902412" y="1220152"/>
                    <a:pt x="907174" y="1215389"/>
                  </a:cubicBezTo>
                  <a:close/>
                  <a:moveTo>
                    <a:pt x="327101" y="1215389"/>
                  </a:moveTo>
                  <a:cubicBezTo>
                    <a:pt x="330911" y="1216341"/>
                    <a:pt x="329959" y="1217294"/>
                    <a:pt x="329959" y="1218247"/>
                  </a:cubicBezTo>
                  <a:cubicBezTo>
                    <a:pt x="335674" y="1222057"/>
                    <a:pt x="340436" y="1223962"/>
                    <a:pt x="343294" y="1225866"/>
                  </a:cubicBezTo>
                  <a:cubicBezTo>
                    <a:pt x="343294" y="1226819"/>
                    <a:pt x="342341" y="1225866"/>
                    <a:pt x="341389" y="1225866"/>
                  </a:cubicBezTo>
                  <a:lnTo>
                    <a:pt x="340436" y="1227771"/>
                  </a:lnTo>
                  <a:cubicBezTo>
                    <a:pt x="339484" y="1223009"/>
                    <a:pt x="323291" y="1220152"/>
                    <a:pt x="327101" y="1215389"/>
                  </a:cubicBezTo>
                  <a:close/>
                  <a:moveTo>
                    <a:pt x="750964" y="1214437"/>
                  </a:moveTo>
                  <a:cubicBezTo>
                    <a:pt x="747154" y="1214437"/>
                    <a:pt x="744296" y="1214437"/>
                    <a:pt x="743344" y="1217294"/>
                  </a:cubicBezTo>
                  <a:cubicBezTo>
                    <a:pt x="747154" y="1215389"/>
                    <a:pt x="751916" y="1218247"/>
                    <a:pt x="750964" y="1214437"/>
                  </a:cubicBezTo>
                  <a:close/>
                  <a:moveTo>
                    <a:pt x="782396" y="1212532"/>
                  </a:moveTo>
                  <a:cubicBezTo>
                    <a:pt x="776681" y="1214437"/>
                    <a:pt x="772871" y="1212532"/>
                    <a:pt x="771919" y="1217294"/>
                  </a:cubicBezTo>
                  <a:cubicBezTo>
                    <a:pt x="774776" y="1215389"/>
                    <a:pt x="782396" y="1214437"/>
                    <a:pt x="782396" y="1212532"/>
                  </a:cubicBezTo>
                  <a:close/>
                  <a:moveTo>
                    <a:pt x="359486" y="1212532"/>
                  </a:moveTo>
                  <a:cubicBezTo>
                    <a:pt x="359486" y="1210627"/>
                    <a:pt x="366154" y="1215390"/>
                    <a:pt x="364249" y="1212532"/>
                  </a:cubicBezTo>
                  <a:cubicBezTo>
                    <a:pt x="368059" y="1215390"/>
                    <a:pt x="369011" y="1214437"/>
                    <a:pt x="374726" y="1217295"/>
                  </a:cubicBezTo>
                  <a:cubicBezTo>
                    <a:pt x="369964" y="1217295"/>
                    <a:pt x="368059" y="1216342"/>
                    <a:pt x="361391" y="1215390"/>
                  </a:cubicBezTo>
                  <a:cubicBezTo>
                    <a:pt x="361391" y="1214437"/>
                    <a:pt x="361391" y="1213485"/>
                    <a:pt x="359486" y="1212532"/>
                  </a:cubicBezTo>
                  <a:close/>
                  <a:moveTo>
                    <a:pt x="806804" y="1209317"/>
                  </a:moveTo>
                  <a:cubicBezTo>
                    <a:pt x="805018" y="1209198"/>
                    <a:pt x="802875" y="1209674"/>
                    <a:pt x="799541" y="1211579"/>
                  </a:cubicBezTo>
                  <a:cubicBezTo>
                    <a:pt x="800494" y="1213484"/>
                    <a:pt x="800494" y="1215389"/>
                    <a:pt x="796684" y="1216342"/>
                  </a:cubicBezTo>
                  <a:cubicBezTo>
                    <a:pt x="797636" y="1215389"/>
                    <a:pt x="797636" y="1214437"/>
                    <a:pt x="796684" y="1212532"/>
                  </a:cubicBezTo>
                  <a:cubicBezTo>
                    <a:pt x="791921" y="1215389"/>
                    <a:pt x="787159" y="1218247"/>
                    <a:pt x="780491" y="1219199"/>
                  </a:cubicBezTo>
                  <a:cubicBezTo>
                    <a:pt x="779539" y="1223009"/>
                    <a:pt x="787159" y="1217294"/>
                    <a:pt x="788111" y="1219199"/>
                  </a:cubicBezTo>
                  <a:cubicBezTo>
                    <a:pt x="777634" y="1223962"/>
                    <a:pt x="778586" y="1222057"/>
                    <a:pt x="768109" y="1223962"/>
                  </a:cubicBezTo>
                  <a:cubicBezTo>
                    <a:pt x="764299" y="1225867"/>
                    <a:pt x="772871" y="1224914"/>
                    <a:pt x="769061" y="1226819"/>
                  </a:cubicBezTo>
                  <a:cubicBezTo>
                    <a:pt x="766204" y="1224914"/>
                    <a:pt x="761441" y="1229677"/>
                    <a:pt x="758584" y="1226819"/>
                  </a:cubicBezTo>
                  <a:cubicBezTo>
                    <a:pt x="743344" y="1231582"/>
                    <a:pt x="742391" y="1231582"/>
                    <a:pt x="729056" y="1236344"/>
                  </a:cubicBezTo>
                  <a:cubicBezTo>
                    <a:pt x="729056" y="1235392"/>
                    <a:pt x="729056" y="1233487"/>
                    <a:pt x="727151" y="1233487"/>
                  </a:cubicBezTo>
                  <a:cubicBezTo>
                    <a:pt x="727151" y="1235392"/>
                    <a:pt x="719531" y="1235392"/>
                    <a:pt x="720484" y="1237297"/>
                  </a:cubicBezTo>
                  <a:cubicBezTo>
                    <a:pt x="723341" y="1237297"/>
                    <a:pt x="726199" y="1236344"/>
                    <a:pt x="728104" y="1237297"/>
                  </a:cubicBezTo>
                  <a:cubicBezTo>
                    <a:pt x="719531" y="1239202"/>
                    <a:pt x="712864" y="1240154"/>
                    <a:pt x="710959" y="1242059"/>
                  </a:cubicBezTo>
                  <a:cubicBezTo>
                    <a:pt x="709054" y="1243964"/>
                    <a:pt x="710006" y="1245869"/>
                    <a:pt x="716674" y="1247774"/>
                  </a:cubicBezTo>
                  <a:cubicBezTo>
                    <a:pt x="714769" y="1244917"/>
                    <a:pt x="714769" y="1243964"/>
                    <a:pt x="718579" y="1242059"/>
                  </a:cubicBezTo>
                  <a:cubicBezTo>
                    <a:pt x="718579" y="1244917"/>
                    <a:pt x="727151" y="1243964"/>
                    <a:pt x="727151" y="1241107"/>
                  </a:cubicBezTo>
                  <a:cubicBezTo>
                    <a:pt x="726199" y="1240154"/>
                    <a:pt x="722389" y="1242059"/>
                    <a:pt x="721436" y="1241107"/>
                  </a:cubicBezTo>
                  <a:cubicBezTo>
                    <a:pt x="739534" y="1238249"/>
                    <a:pt x="753821" y="1233487"/>
                    <a:pt x="771919" y="1230629"/>
                  </a:cubicBezTo>
                  <a:cubicBezTo>
                    <a:pt x="779539" y="1224914"/>
                    <a:pt x="807161" y="1220152"/>
                    <a:pt x="811924" y="1210627"/>
                  </a:cubicBezTo>
                  <a:cubicBezTo>
                    <a:pt x="810019" y="1210151"/>
                    <a:pt x="808590" y="1209436"/>
                    <a:pt x="806804" y="1209317"/>
                  </a:cubicBezTo>
                  <a:close/>
                  <a:moveTo>
                    <a:pt x="354724" y="1206817"/>
                  </a:moveTo>
                  <a:cubicBezTo>
                    <a:pt x="355676" y="1207770"/>
                    <a:pt x="356629" y="1208722"/>
                    <a:pt x="359486" y="1209675"/>
                  </a:cubicBezTo>
                  <a:cubicBezTo>
                    <a:pt x="359486" y="1211580"/>
                    <a:pt x="352819" y="1209675"/>
                    <a:pt x="357581" y="1211580"/>
                  </a:cubicBezTo>
                  <a:cubicBezTo>
                    <a:pt x="359486" y="1214437"/>
                    <a:pt x="351866" y="1208722"/>
                    <a:pt x="354724" y="1206817"/>
                  </a:cubicBezTo>
                  <a:close/>
                  <a:moveTo>
                    <a:pt x="653809" y="1205864"/>
                  </a:moveTo>
                  <a:cubicBezTo>
                    <a:pt x="649999" y="1208722"/>
                    <a:pt x="647141" y="1207769"/>
                    <a:pt x="636664" y="1208722"/>
                  </a:cubicBezTo>
                  <a:cubicBezTo>
                    <a:pt x="634759" y="1211579"/>
                    <a:pt x="643331" y="1211579"/>
                    <a:pt x="639521" y="1212532"/>
                  </a:cubicBezTo>
                  <a:cubicBezTo>
                    <a:pt x="636664" y="1211579"/>
                    <a:pt x="635711" y="1214437"/>
                    <a:pt x="633806" y="1211579"/>
                  </a:cubicBezTo>
                  <a:cubicBezTo>
                    <a:pt x="634759" y="1211579"/>
                    <a:pt x="635711" y="1208722"/>
                    <a:pt x="633806" y="1206817"/>
                  </a:cubicBezTo>
                  <a:cubicBezTo>
                    <a:pt x="629996" y="1209674"/>
                    <a:pt x="615709" y="1209674"/>
                    <a:pt x="609994" y="1213484"/>
                  </a:cubicBezTo>
                  <a:cubicBezTo>
                    <a:pt x="613804" y="1213484"/>
                    <a:pt x="620471" y="1211579"/>
                    <a:pt x="622376" y="1213484"/>
                  </a:cubicBezTo>
                  <a:lnTo>
                    <a:pt x="619026" y="1215159"/>
                  </a:lnTo>
                  <a:lnTo>
                    <a:pt x="611899" y="1215389"/>
                  </a:lnTo>
                  <a:cubicBezTo>
                    <a:pt x="614756" y="1213484"/>
                    <a:pt x="616661" y="1217294"/>
                    <a:pt x="621424" y="1216342"/>
                  </a:cubicBezTo>
                  <a:cubicBezTo>
                    <a:pt x="621424" y="1215389"/>
                    <a:pt x="619519" y="1215389"/>
                    <a:pt x="618566" y="1215389"/>
                  </a:cubicBezTo>
                  <a:lnTo>
                    <a:pt x="619026" y="1215159"/>
                  </a:lnTo>
                  <a:lnTo>
                    <a:pt x="641426" y="1214437"/>
                  </a:lnTo>
                  <a:cubicBezTo>
                    <a:pt x="646189" y="1213484"/>
                    <a:pt x="650951" y="1213484"/>
                    <a:pt x="655714" y="1212532"/>
                  </a:cubicBezTo>
                  <a:cubicBezTo>
                    <a:pt x="660476" y="1211579"/>
                    <a:pt x="664286" y="1210627"/>
                    <a:pt x="669049" y="1210627"/>
                  </a:cubicBezTo>
                  <a:cubicBezTo>
                    <a:pt x="668096" y="1204912"/>
                    <a:pt x="655714" y="1214437"/>
                    <a:pt x="650951" y="1210627"/>
                  </a:cubicBezTo>
                  <a:cubicBezTo>
                    <a:pt x="653809" y="1208722"/>
                    <a:pt x="664286" y="1211579"/>
                    <a:pt x="662381" y="1205864"/>
                  </a:cubicBezTo>
                  <a:cubicBezTo>
                    <a:pt x="653809" y="1206817"/>
                    <a:pt x="658571" y="1206817"/>
                    <a:pt x="653809" y="1205864"/>
                  </a:cubicBezTo>
                  <a:close/>
                  <a:moveTo>
                    <a:pt x="949084" y="1204912"/>
                  </a:moveTo>
                  <a:cubicBezTo>
                    <a:pt x="947179" y="1206817"/>
                    <a:pt x="945274" y="1208722"/>
                    <a:pt x="951941" y="1205864"/>
                  </a:cubicBezTo>
                  <a:cubicBezTo>
                    <a:pt x="953846" y="1206817"/>
                    <a:pt x="945274" y="1212532"/>
                    <a:pt x="941464" y="1213485"/>
                  </a:cubicBezTo>
                  <a:cubicBezTo>
                    <a:pt x="940511" y="1211579"/>
                    <a:pt x="950989" y="1205864"/>
                    <a:pt x="945274" y="1207770"/>
                  </a:cubicBezTo>
                  <a:cubicBezTo>
                    <a:pt x="945274" y="1205864"/>
                    <a:pt x="947179" y="1206817"/>
                    <a:pt x="949084" y="1204912"/>
                  </a:cubicBezTo>
                  <a:close/>
                  <a:moveTo>
                    <a:pt x="330187" y="1204767"/>
                  </a:moveTo>
                  <a:lnTo>
                    <a:pt x="333997" y="1206778"/>
                  </a:lnTo>
                  <a:lnTo>
                    <a:pt x="331864" y="1205864"/>
                  </a:lnTo>
                  <a:close/>
                  <a:moveTo>
                    <a:pt x="392824" y="1196578"/>
                  </a:moveTo>
                  <a:cubicBezTo>
                    <a:pt x="394491" y="1197054"/>
                    <a:pt x="396634" y="1198245"/>
                    <a:pt x="398539" y="1199198"/>
                  </a:cubicBezTo>
                  <a:cubicBezTo>
                    <a:pt x="398539" y="1200150"/>
                    <a:pt x="398539" y="1200150"/>
                    <a:pt x="399491" y="1201102"/>
                  </a:cubicBezTo>
                  <a:cubicBezTo>
                    <a:pt x="396634" y="1201102"/>
                    <a:pt x="394729" y="1199198"/>
                    <a:pt x="389966" y="1198245"/>
                  </a:cubicBezTo>
                  <a:cubicBezTo>
                    <a:pt x="389966" y="1196340"/>
                    <a:pt x="391157" y="1196102"/>
                    <a:pt x="392824" y="1196578"/>
                  </a:cubicBezTo>
                  <a:close/>
                  <a:moveTo>
                    <a:pt x="448069" y="1196339"/>
                  </a:moveTo>
                  <a:cubicBezTo>
                    <a:pt x="448069" y="1196339"/>
                    <a:pt x="449021" y="1197291"/>
                    <a:pt x="449021" y="1197291"/>
                  </a:cubicBezTo>
                  <a:cubicBezTo>
                    <a:pt x="449021" y="1198244"/>
                    <a:pt x="448069" y="1199197"/>
                    <a:pt x="448069" y="1198244"/>
                  </a:cubicBezTo>
                  <a:cubicBezTo>
                    <a:pt x="446164" y="1198244"/>
                    <a:pt x="446164" y="1197291"/>
                    <a:pt x="448069" y="1196339"/>
                  </a:cubicBezTo>
                  <a:close/>
                  <a:moveTo>
                    <a:pt x="398539" y="1195387"/>
                  </a:moveTo>
                  <a:cubicBezTo>
                    <a:pt x="399491" y="1194434"/>
                    <a:pt x="401396" y="1195387"/>
                    <a:pt x="403302" y="1196339"/>
                  </a:cubicBezTo>
                  <a:cubicBezTo>
                    <a:pt x="403302" y="1196339"/>
                    <a:pt x="404254" y="1196339"/>
                    <a:pt x="404254" y="1196339"/>
                  </a:cubicBezTo>
                  <a:cubicBezTo>
                    <a:pt x="405206" y="1196339"/>
                    <a:pt x="406159" y="1197292"/>
                    <a:pt x="407111" y="1198244"/>
                  </a:cubicBezTo>
                  <a:cubicBezTo>
                    <a:pt x="406159" y="1198244"/>
                    <a:pt x="405206" y="1199197"/>
                    <a:pt x="404254" y="1199197"/>
                  </a:cubicBezTo>
                  <a:cubicBezTo>
                    <a:pt x="403302" y="1199197"/>
                    <a:pt x="403302" y="1199197"/>
                    <a:pt x="403302" y="1198244"/>
                  </a:cubicBezTo>
                  <a:cubicBezTo>
                    <a:pt x="402349" y="1198244"/>
                    <a:pt x="400444" y="1198244"/>
                    <a:pt x="399491" y="1197292"/>
                  </a:cubicBezTo>
                  <a:cubicBezTo>
                    <a:pt x="399491" y="1196339"/>
                    <a:pt x="399491" y="1196339"/>
                    <a:pt x="398539" y="1195387"/>
                  </a:cubicBezTo>
                  <a:close/>
                  <a:moveTo>
                    <a:pt x="730009" y="1193482"/>
                  </a:moveTo>
                  <a:cubicBezTo>
                    <a:pt x="723341" y="1195387"/>
                    <a:pt x="716674" y="1197292"/>
                    <a:pt x="710959" y="1198244"/>
                  </a:cubicBezTo>
                  <a:cubicBezTo>
                    <a:pt x="704291" y="1199197"/>
                    <a:pt x="699529" y="1199197"/>
                    <a:pt x="693814" y="1200149"/>
                  </a:cubicBezTo>
                  <a:cubicBezTo>
                    <a:pt x="683336" y="1201102"/>
                    <a:pt x="673811" y="1203007"/>
                    <a:pt x="665239" y="1208722"/>
                  </a:cubicBezTo>
                  <a:cubicBezTo>
                    <a:pt x="668096" y="1208722"/>
                    <a:pt x="673811" y="1205864"/>
                    <a:pt x="674764" y="1207769"/>
                  </a:cubicBezTo>
                  <a:cubicBezTo>
                    <a:pt x="674764" y="1209674"/>
                    <a:pt x="673811" y="1210627"/>
                    <a:pt x="673811" y="1211579"/>
                  </a:cubicBezTo>
                  <a:cubicBezTo>
                    <a:pt x="676669" y="1211579"/>
                    <a:pt x="681431" y="1213484"/>
                    <a:pt x="682384" y="1210627"/>
                  </a:cubicBezTo>
                  <a:cubicBezTo>
                    <a:pt x="679526" y="1211579"/>
                    <a:pt x="674764" y="1208722"/>
                    <a:pt x="677621" y="1207769"/>
                  </a:cubicBezTo>
                  <a:cubicBezTo>
                    <a:pt x="685241" y="1206817"/>
                    <a:pt x="695719" y="1205864"/>
                    <a:pt x="705244" y="1203959"/>
                  </a:cubicBezTo>
                  <a:cubicBezTo>
                    <a:pt x="707149" y="1203959"/>
                    <a:pt x="710006" y="1203007"/>
                    <a:pt x="712864" y="1202054"/>
                  </a:cubicBezTo>
                  <a:cubicBezTo>
                    <a:pt x="714769" y="1201102"/>
                    <a:pt x="717626" y="1201102"/>
                    <a:pt x="719531" y="1200149"/>
                  </a:cubicBezTo>
                  <a:cubicBezTo>
                    <a:pt x="724294" y="1199197"/>
                    <a:pt x="728104" y="1197292"/>
                    <a:pt x="731914" y="1195387"/>
                  </a:cubicBezTo>
                  <a:cubicBezTo>
                    <a:pt x="730009" y="1195387"/>
                    <a:pt x="730009" y="1194434"/>
                    <a:pt x="730009" y="1193482"/>
                  </a:cubicBezTo>
                  <a:close/>
                  <a:moveTo>
                    <a:pt x="354367" y="1190982"/>
                  </a:moveTo>
                  <a:cubicBezTo>
                    <a:pt x="352581" y="1190148"/>
                    <a:pt x="350914" y="1189672"/>
                    <a:pt x="350914" y="1191577"/>
                  </a:cubicBezTo>
                  <a:cubicBezTo>
                    <a:pt x="354724" y="1193482"/>
                    <a:pt x="361391" y="1195387"/>
                    <a:pt x="358534" y="1192529"/>
                  </a:cubicBezTo>
                  <a:cubicBezTo>
                    <a:pt x="358058" y="1193006"/>
                    <a:pt x="356153" y="1191815"/>
                    <a:pt x="354367" y="1190982"/>
                  </a:cubicBezTo>
                  <a:close/>
                  <a:moveTo>
                    <a:pt x="379489" y="1188720"/>
                  </a:moveTo>
                  <a:cubicBezTo>
                    <a:pt x="379489" y="1188720"/>
                    <a:pt x="380441" y="1189672"/>
                    <a:pt x="380441" y="1189672"/>
                  </a:cubicBezTo>
                  <a:cubicBezTo>
                    <a:pt x="380441" y="1189672"/>
                    <a:pt x="379489" y="1190625"/>
                    <a:pt x="379489" y="1190625"/>
                  </a:cubicBezTo>
                  <a:cubicBezTo>
                    <a:pt x="379489" y="1190625"/>
                    <a:pt x="378536" y="1189672"/>
                    <a:pt x="378536" y="1189672"/>
                  </a:cubicBezTo>
                  <a:cubicBezTo>
                    <a:pt x="378536" y="1189672"/>
                    <a:pt x="378536" y="1189672"/>
                    <a:pt x="379489" y="1188720"/>
                  </a:cubicBezTo>
                  <a:close/>
                  <a:moveTo>
                    <a:pt x="913841" y="1186814"/>
                  </a:moveTo>
                  <a:cubicBezTo>
                    <a:pt x="910031" y="1190624"/>
                    <a:pt x="904316" y="1191577"/>
                    <a:pt x="904316" y="1195387"/>
                  </a:cubicBezTo>
                  <a:cubicBezTo>
                    <a:pt x="906221" y="1192529"/>
                    <a:pt x="913841" y="1189672"/>
                    <a:pt x="913841" y="1186814"/>
                  </a:cubicBezTo>
                  <a:close/>
                  <a:moveTo>
                    <a:pt x="944864" y="1185090"/>
                  </a:moveTo>
                  <a:lnTo>
                    <a:pt x="947179" y="1185862"/>
                  </a:lnTo>
                  <a:cubicBezTo>
                    <a:pt x="947179" y="1186814"/>
                    <a:pt x="946226" y="1186814"/>
                    <a:pt x="946226" y="1186814"/>
                  </a:cubicBezTo>
                  <a:cubicBezTo>
                    <a:pt x="943369" y="1192529"/>
                    <a:pt x="944321" y="1185862"/>
                    <a:pt x="939559" y="1188719"/>
                  </a:cubicBezTo>
                  <a:lnTo>
                    <a:pt x="941124" y="1187467"/>
                  </a:lnTo>
                  <a:close/>
                  <a:moveTo>
                    <a:pt x="452831" y="1184909"/>
                  </a:moveTo>
                  <a:cubicBezTo>
                    <a:pt x="456641" y="1184909"/>
                    <a:pt x="459499" y="1183957"/>
                    <a:pt x="465214" y="1185862"/>
                  </a:cubicBezTo>
                  <a:lnTo>
                    <a:pt x="464261" y="1187767"/>
                  </a:lnTo>
                  <a:cubicBezTo>
                    <a:pt x="461404" y="1188719"/>
                    <a:pt x="456641" y="1185862"/>
                    <a:pt x="452831" y="1184909"/>
                  </a:cubicBezTo>
                  <a:close/>
                  <a:moveTo>
                    <a:pt x="277056" y="1174714"/>
                  </a:moveTo>
                  <a:lnTo>
                    <a:pt x="284001" y="1179194"/>
                  </a:lnTo>
                  <a:cubicBezTo>
                    <a:pt x="286382" y="1180623"/>
                    <a:pt x="288525" y="1181575"/>
                    <a:pt x="289954" y="1181099"/>
                  </a:cubicBezTo>
                  <a:cubicBezTo>
                    <a:pt x="292811" y="1183004"/>
                    <a:pt x="290906" y="1185862"/>
                    <a:pt x="296621" y="1187767"/>
                  </a:cubicBezTo>
                  <a:cubicBezTo>
                    <a:pt x="297574" y="1188719"/>
                    <a:pt x="298526" y="1187767"/>
                    <a:pt x="299479" y="1188719"/>
                  </a:cubicBezTo>
                  <a:cubicBezTo>
                    <a:pt x="301384" y="1189672"/>
                    <a:pt x="298526" y="1184909"/>
                    <a:pt x="302336" y="1185862"/>
                  </a:cubicBezTo>
                  <a:cubicBezTo>
                    <a:pt x="305194" y="1186814"/>
                    <a:pt x="304241" y="1192529"/>
                    <a:pt x="307099" y="1189672"/>
                  </a:cubicBezTo>
                  <a:lnTo>
                    <a:pt x="330187" y="1204767"/>
                  </a:lnTo>
                  <a:lnTo>
                    <a:pt x="322339" y="1200625"/>
                  </a:lnTo>
                  <a:cubicBezTo>
                    <a:pt x="315433" y="1197768"/>
                    <a:pt x="308528" y="1195863"/>
                    <a:pt x="305194" y="1197292"/>
                  </a:cubicBezTo>
                  <a:cubicBezTo>
                    <a:pt x="302336" y="1195387"/>
                    <a:pt x="298526" y="1191577"/>
                    <a:pt x="296621" y="1193482"/>
                  </a:cubicBezTo>
                  <a:cubicBezTo>
                    <a:pt x="289954" y="1183957"/>
                    <a:pt x="273761" y="1180147"/>
                    <a:pt x="269951" y="1175384"/>
                  </a:cubicBezTo>
                  <a:cubicBezTo>
                    <a:pt x="271856" y="1175384"/>
                    <a:pt x="275666" y="1177289"/>
                    <a:pt x="277571" y="1177289"/>
                  </a:cubicBezTo>
                  <a:close/>
                  <a:moveTo>
                    <a:pt x="946226" y="1171574"/>
                  </a:moveTo>
                  <a:lnTo>
                    <a:pt x="941464" y="1174432"/>
                  </a:lnTo>
                  <a:cubicBezTo>
                    <a:pt x="942416" y="1176337"/>
                    <a:pt x="945274" y="1174432"/>
                    <a:pt x="947179" y="1173479"/>
                  </a:cubicBezTo>
                  <a:close/>
                  <a:moveTo>
                    <a:pt x="273966" y="1170758"/>
                  </a:moveTo>
                  <a:lnTo>
                    <a:pt x="276619" y="1172527"/>
                  </a:lnTo>
                  <a:lnTo>
                    <a:pt x="277056" y="1174714"/>
                  </a:lnTo>
                  <a:lnTo>
                    <a:pt x="276619" y="1174432"/>
                  </a:lnTo>
                  <a:close/>
                  <a:moveTo>
                    <a:pt x="953846" y="1163002"/>
                  </a:moveTo>
                  <a:cubicBezTo>
                    <a:pt x="950036" y="1164907"/>
                    <a:pt x="946226" y="1167764"/>
                    <a:pt x="947179" y="1169669"/>
                  </a:cubicBezTo>
                  <a:cubicBezTo>
                    <a:pt x="949084" y="1168717"/>
                    <a:pt x="951941" y="1166812"/>
                    <a:pt x="955751" y="1164907"/>
                  </a:cubicBezTo>
                  <a:close/>
                  <a:moveTo>
                    <a:pt x="262332" y="1163002"/>
                  </a:moveTo>
                  <a:lnTo>
                    <a:pt x="271976" y="1168003"/>
                  </a:lnTo>
                  <a:lnTo>
                    <a:pt x="273966" y="1170758"/>
                  </a:lnTo>
                  <a:close/>
                  <a:moveTo>
                    <a:pt x="262330" y="1163001"/>
                  </a:moveTo>
                  <a:lnTo>
                    <a:pt x="262332" y="1163002"/>
                  </a:lnTo>
                  <a:lnTo>
                    <a:pt x="262331" y="1163002"/>
                  </a:lnTo>
                  <a:close/>
                  <a:moveTo>
                    <a:pt x="380441" y="1162049"/>
                  </a:moveTo>
                  <a:cubicBezTo>
                    <a:pt x="381394" y="1162049"/>
                    <a:pt x="381394" y="1163002"/>
                    <a:pt x="382346" y="1163002"/>
                  </a:cubicBezTo>
                  <a:cubicBezTo>
                    <a:pt x="388061" y="1166812"/>
                    <a:pt x="391871" y="1169669"/>
                    <a:pt x="396634" y="1171574"/>
                  </a:cubicBezTo>
                  <a:cubicBezTo>
                    <a:pt x="409969" y="1174432"/>
                    <a:pt x="422351" y="1179194"/>
                    <a:pt x="433781" y="1184909"/>
                  </a:cubicBezTo>
                  <a:cubicBezTo>
                    <a:pt x="446164" y="1189672"/>
                    <a:pt x="458546" y="1194434"/>
                    <a:pt x="471881" y="1194434"/>
                  </a:cubicBezTo>
                  <a:cubicBezTo>
                    <a:pt x="471881" y="1189672"/>
                    <a:pt x="470929" y="1186814"/>
                    <a:pt x="471881" y="1183957"/>
                  </a:cubicBezTo>
                  <a:cubicBezTo>
                    <a:pt x="462356" y="1183004"/>
                    <a:pt x="447116" y="1178242"/>
                    <a:pt x="450926" y="1183957"/>
                  </a:cubicBezTo>
                  <a:cubicBezTo>
                    <a:pt x="441401" y="1184909"/>
                    <a:pt x="428066" y="1167764"/>
                    <a:pt x="418541" y="1172527"/>
                  </a:cubicBezTo>
                  <a:cubicBezTo>
                    <a:pt x="412826" y="1169669"/>
                    <a:pt x="407111" y="1167764"/>
                    <a:pt x="402349" y="1166812"/>
                  </a:cubicBezTo>
                  <a:cubicBezTo>
                    <a:pt x="397586" y="1164907"/>
                    <a:pt x="392824" y="1163954"/>
                    <a:pt x="387109" y="1163002"/>
                  </a:cubicBezTo>
                  <a:cubicBezTo>
                    <a:pt x="385204" y="1163002"/>
                    <a:pt x="382346" y="1163002"/>
                    <a:pt x="380441" y="1162049"/>
                  </a:cubicBezTo>
                  <a:close/>
                  <a:moveTo>
                    <a:pt x="352819" y="1157287"/>
                  </a:moveTo>
                  <a:lnTo>
                    <a:pt x="349612" y="1157701"/>
                  </a:lnTo>
                  <a:lnTo>
                    <a:pt x="353043" y="1158550"/>
                  </a:lnTo>
                  <a:close/>
                  <a:moveTo>
                    <a:pt x="963371" y="1148714"/>
                  </a:moveTo>
                  <a:cubicBezTo>
                    <a:pt x="957656" y="1153477"/>
                    <a:pt x="949084" y="1160144"/>
                    <a:pt x="940511" y="1165859"/>
                  </a:cubicBezTo>
                  <a:cubicBezTo>
                    <a:pt x="932891" y="1171574"/>
                    <a:pt x="926224" y="1177289"/>
                    <a:pt x="925271" y="1180147"/>
                  </a:cubicBezTo>
                  <a:cubicBezTo>
                    <a:pt x="929081" y="1176337"/>
                    <a:pt x="937654" y="1171574"/>
                    <a:pt x="945274" y="1165859"/>
                  </a:cubicBezTo>
                  <a:cubicBezTo>
                    <a:pt x="952894" y="1159192"/>
                    <a:pt x="960514" y="1153477"/>
                    <a:pt x="963371" y="1148714"/>
                  </a:cubicBezTo>
                  <a:close/>
                  <a:moveTo>
                    <a:pt x="1001028" y="1148452"/>
                  </a:moveTo>
                  <a:lnTo>
                    <a:pt x="1003614" y="1149191"/>
                  </a:lnTo>
                  <a:cubicBezTo>
                    <a:pt x="1004567" y="1150143"/>
                    <a:pt x="1004329" y="1151572"/>
                    <a:pt x="1001471" y="1153477"/>
                  </a:cubicBezTo>
                  <a:lnTo>
                    <a:pt x="999517" y="1149567"/>
                  </a:lnTo>
                  <a:close/>
                  <a:moveTo>
                    <a:pt x="1009091" y="1143952"/>
                  </a:moveTo>
                  <a:cubicBezTo>
                    <a:pt x="1009091" y="1144904"/>
                    <a:pt x="1009091" y="1145857"/>
                    <a:pt x="1009091" y="1146809"/>
                  </a:cubicBezTo>
                  <a:cubicBezTo>
                    <a:pt x="1007186" y="1147762"/>
                    <a:pt x="1004329" y="1148714"/>
                    <a:pt x="1006234" y="1146809"/>
                  </a:cubicBezTo>
                  <a:lnTo>
                    <a:pt x="1003254" y="1146809"/>
                  </a:lnTo>
                  <a:lnTo>
                    <a:pt x="1006118" y="1144695"/>
                  </a:lnTo>
                  <a:close/>
                  <a:moveTo>
                    <a:pt x="1034809" y="1128712"/>
                  </a:moveTo>
                  <a:cubicBezTo>
                    <a:pt x="1030999" y="1132522"/>
                    <a:pt x="1032904" y="1132522"/>
                    <a:pt x="1028141" y="1135379"/>
                  </a:cubicBezTo>
                  <a:cubicBezTo>
                    <a:pt x="1028141" y="1134427"/>
                    <a:pt x="1030999" y="1132522"/>
                    <a:pt x="1031951" y="1130617"/>
                  </a:cubicBezTo>
                  <a:cubicBezTo>
                    <a:pt x="1030999" y="1129664"/>
                    <a:pt x="1029094" y="1132522"/>
                    <a:pt x="1028141" y="1133474"/>
                  </a:cubicBezTo>
                  <a:cubicBezTo>
                    <a:pt x="1026236" y="1133474"/>
                    <a:pt x="1030046" y="1128712"/>
                    <a:pt x="1026236" y="1131569"/>
                  </a:cubicBezTo>
                  <a:cubicBezTo>
                    <a:pt x="1026236" y="1129664"/>
                    <a:pt x="1032904" y="1128712"/>
                    <a:pt x="1034809" y="1128712"/>
                  </a:cubicBezTo>
                  <a:close/>
                  <a:moveTo>
                    <a:pt x="1152919" y="1121092"/>
                  </a:moveTo>
                  <a:cubicBezTo>
                    <a:pt x="1155777" y="1123950"/>
                    <a:pt x="1151967" y="1129665"/>
                    <a:pt x="1147204" y="1136332"/>
                  </a:cubicBezTo>
                  <a:cubicBezTo>
                    <a:pt x="1148156" y="1129665"/>
                    <a:pt x="1148156" y="1129665"/>
                    <a:pt x="1148156" y="1127760"/>
                  </a:cubicBezTo>
                  <a:cubicBezTo>
                    <a:pt x="1146252" y="1126807"/>
                    <a:pt x="1151967" y="1122997"/>
                    <a:pt x="1152919" y="1121092"/>
                  </a:cubicBezTo>
                  <a:close/>
                  <a:moveTo>
                    <a:pt x="203276" y="1115377"/>
                  </a:moveTo>
                  <a:cubicBezTo>
                    <a:pt x="209944" y="1122044"/>
                    <a:pt x="220421" y="1129664"/>
                    <a:pt x="230899" y="1138237"/>
                  </a:cubicBezTo>
                  <a:lnTo>
                    <a:pt x="262330" y="1163001"/>
                  </a:lnTo>
                  <a:lnTo>
                    <a:pt x="250901" y="1155382"/>
                  </a:lnTo>
                  <a:cubicBezTo>
                    <a:pt x="243281" y="1148714"/>
                    <a:pt x="235661" y="1142047"/>
                    <a:pt x="227089" y="1138237"/>
                  </a:cubicBezTo>
                  <a:cubicBezTo>
                    <a:pt x="219469" y="1127759"/>
                    <a:pt x="213754" y="1126807"/>
                    <a:pt x="203276" y="1115377"/>
                  </a:cubicBezTo>
                  <a:close/>
                  <a:moveTo>
                    <a:pt x="351867" y="1112520"/>
                  </a:moveTo>
                  <a:cubicBezTo>
                    <a:pt x="350914" y="1114424"/>
                    <a:pt x="352105" y="1115615"/>
                    <a:pt x="353891" y="1116448"/>
                  </a:cubicBezTo>
                  <a:lnTo>
                    <a:pt x="359261" y="1118163"/>
                  </a:lnTo>
                  <a:lnTo>
                    <a:pt x="362344" y="1117282"/>
                  </a:lnTo>
                  <a:lnTo>
                    <a:pt x="360705" y="1115643"/>
                  </a:lnTo>
                  <a:lnTo>
                    <a:pt x="359487" y="1115735"/>
                  </a:lnTo>
                  <a:cubicBezTo>
                    <a:pt x="357106" y="1114425"/>
                    <a:pt x="354248" y="1112520"/>
                    <a:pt x="351867" y="1112520"/>
                  </a:cubicBezTo>
                  <a:close/>
                  <a:moveTo>
                    <a:pt x="297574" y="1109662"/>
                  </a:moveTo>
                  <a:lnTo>
                    <a:pt x="297607" y="1109737"/>
                  </a:lnTo>
                  <a:lnTo>
                    <a:pt x="297534" y="1109677"/>
                  </a:lnTo>
                  <a:close/>
                  <a:moveTo>
                    <a:pt x="380441" y="1107757"/>
                  </a:moveTo>
                  <a:cubicBezTo>
                    <a:pt x="380441" y="1107757"/>
                    <a:pt x="381394" y="1108709"/>
                    <a:pt x="383299" y="1108709"/>
                  </a:cubicBezTo>
                  <a:cubicBezTo>
                    <a:pt x="383299" y="1107757"/>
                    <a:pt x="383299" y="1107757"/>
                    <a:pt x="383299" y="1107757"/>
                  </a:cubicBezTo>
                  <a:cubicBezTo>
                    <a:pt x="382346" y="1107757"/>
                    <a:pt x="382346" y="1107757"/>
                    <a:pt x="381394" y="1107757"/>
                  </a:cubicBezTo>
                  <a:cubicBezTo>
                    <a:pt x="380441" y="1107757"/>
                    <a:pt x="380441" y="1107757"/>
                    <a:pt x="380441" y="1107757"/>
                  </a:cubicBezTo>
                  <a:close/>
                  <a:moveTo>
                    <a:pt x="292811" y="1105852"/>
                  </a:moveTo>
                  <a:lnTo>
                    <a:pt x="297534" y="1109677"/>
                  </a:lnTo>
                  <a:lnTo>
                    <a:pt x="296621" y="1110019"/>
                  </a:lnTo>
                  <a:cubicBezTo>
                    <a:pt x="296859" y="1110853"/>
                    <a:pt x="297098" y="1112043"/>
                    <a:pt x="295669" y="1112519"/>
                  </a:cubicBezTo>
                  <a:cubicBezTo>
                    <a:pt x="286144" y="1106804"/>
                    <a:pt x="297574" y="1109662"/>
                    <a:pt x="292811" y="1105852"/>
                  </a:cubicBezTo>
                  <a:close/>
                  <a:moveTo>
                    <a:pt x="198514" y="1103947"/>
                  </a:moveTo>
                  <a:cubicBezTo>
                    <a:pt x="202324" y="1105852"/>
                    <a:pt x="199466" y="1107757"/>
                    <a:pt x="203276" y="1109662"/>
                  </a:cubicBezTo>
                  <a:cubicBezTo>
                    <a:pt x="200419" y="1109662"/>
                    <a:pt x="194704" y="1105852"/>
                    <a:pt x="198514" y="1103947"/>
                  </a:cubicBezTo>
                  <a:close/>
                  <a:moveTo>
                    <a:pt x="309956" y="1101089"/>
                  </a:moveTo>
                  <a:cubicBezTo>
                    <a:pt x="309956" y="1101089"/>
                    <a:pt x="310909" y="1102041"/>
                    <a:pt x="310909" y="1102041"/>
                  </a:cubicBezTo>
                  <a:cubicBezTo>
                    <a:pt x="310909" y="1102041"/>
                    <a:pt x="310909" y="1102994"/>
                    <a:pt x="310909" y="1102994"/>
                  </a:cubicBezTo>
                  <a:cubicBezTo>
                    <a:pt x="309956" y="1103947"/>
                    <a:pt x="309956" y="1103947"/>
                    <a:pt x="309004" y="1102041"/>
                  </a:cubicBezTo>
                  <a:cubicBezTo>
                    <a:pt x="309004" y="1102041"/>
                    <a:pt x="309956" y="1101089"/>
                    <a:pt x="309956" y="1101089"/>
                  </a:cubicBezTo>
                  <a:close/>
                  <a:moveTo>
                    <a:pt x="1070051" y="1091564"/>
                  </a:moveTo>
                  <a:cubicBezTo>
                    <a:pt x="1071004" y="1091564"/>
                    <a:pt x="1065289" y="1095374"/>
                    <a:pt x="1064336" y="1098232"/>
                  </a:cubicBezTo>
                  <a:cubicBezTo>
                    <a:pt x="1065289" y="1094422"/>
                    <a:pt x="1062431" y="1097279"/>
                    <a:pt x="1059574" y="1101089"/>
                  </a:cubicBezTo>
                  <a:cubicBezTo>
                    <a:pt x="1058621" y="1097279"/>
                    <a:pt x="1066241" y="1094422"/>
                    <a:pt x="1070051" y="1091564"/>
                  </a:cubicBezTo>
                  <a:close/>
                  <a:moveTo>
                    <a:pt x="1055764" y="1088707"/>
                  </a:moveTo>
                  <a:cubicBezTo>
                    <a:pt x="1054811" y="1090612"/>
                    <a:pt x="1050049" y="1094422"/>
                    <a:pt x="1052906" y="1096327"/>
                  </a:cubicBezTo>
                  <a:lnTo>
                    <a:pt x="1057669" y="1090612"/>
                  </a:lnTo>
                  <a:close/>
                  <a:moveTo>
                    <a:pt x="285826" y="1082674"/>
                  </a:moveTo>
                  <a:lnTo>
                    <a:pt x="286144" y="1082992"/>
                  </a:lnTo>
                  <a:cubicBezTo>
                    <a:pt x="286144" y="1082992"/>
                    <a:pt x="286144" y="1083944"/>
                    <a:pt x="286144" y="1083944"/>
                  </a:cubicBezTo>
                  <a:lnTo>
                    <a:pt x="285668" y="1083468"/>
                  </a:lnTo>
                  <a:close/>
                  <a:moveTo>
                    <a:pt x="249949" y="1082039"/>
                  </a:moveTo>
                  <a:cubicBezTo>
                    <a:pt x="249949" y="1082039"/>
                    <a:pt x="250902" y="1082991"/>
                    <a:pt x="250902" y="1082991"/>
                  </a:cubicBezTo>
                  <a:cubicBezTo>
                    <a:pt x="250902" y="1082991"/>
                    <a:pt x="249949" y="1083944"/>
                    <a:pt x="249949" y="1083944"/>
                  </a:cubicBezTo>
                  <a:cubicBezTo>
                    <a:pt x="248997" y="1083944"/>
                    <a:pt x="248997" y="1083944"/>
                    <a:pt x="248997" y="1083944"/>
                  </a:cubicBezTo>
                  <a:cubicBezTo>
                    <a:pt x="248997" y="1082991"/>
                    <a:pt x="249949" y="1082991"/>
                    <a:pt x="249949" y="1082039"/>
                  </a:cubicBezTo>
                  <a:close/>
                  <a:moveTo>
                    <a:pt x="304241" y="1073467"/>
                  </a:moveTo>
                  <a:cubicBezTo>
                    <a:pt x="303289" y="1073467"/>
                    <a:pt x="303289" y="1074419"/>
                    <a:pt x="303289" y="1074419"/>
                  </a:cubicBezTo>
                  <a:cubicBezTo>
                    <a:pt x="302336" y="1074419"/>
                    <a:pt x="302336" y="1075372"/>
                    <a:pt x="302336" y="1075372"/>
                  </a:cubicBezTo>
                  <a:cubicBezTo>
                    <a:pt x="302336" y="1076324"/>
                    <a:pt x="303289" y="1076324"/>
                    <a:pt x="303289" y="1076324"/>
                  </a:cubicBezTo>
                  <a:cubicBezTo>
                    <a:pt x="303289" y="1076324"/>
                    <a:pt x="304241" y="1075372"/>
                    <a:pt x="304241" y="1075372"/>
                  </a:cubicBezTo>
                  <a:cubicBezTo>
                    <a:pt x="304241" y="1075372"/>
                    <a:pt x="303289" y="1074419"/>
                    <a:pt x="304241" y="1073467"/>
                  </a:cubicBezTo>
                  <a:close/>
                  <a:moveTo>
                    <a:pt x="140412" y="1070610"/>
                  </a:moveTo>
                  <a:cubicBezTo>
                    <a:pt x="143269" y="1071562"/>
                    <a:pt x="152794" y="1082992"/>
                    <a:pt x="148984" y="1082040"/>
                  </a:cubicBezTo>
                  <a:cubicBezTo>
                    <a:pt x="152794" y="1085850"/>
                    <a:pt x="156604" y="1088708"/>
                    <a:pt x="158509" y="1091565"/>
                  </a:cubicBezTo>
                  <a:cubicBezTo>
                    <a:pt x="156604" y="1094423"/>
                    <a:pt x="147079" y="1082992"/>
                    <a:pt x="147079" y="1081087"/>
                  </a:cubicBezTo>
                  <a:cubicBezTo>
                    <a:pt x="144222" y="1078230"/>
                    <a:pt x="142317" y="1081087"/>
                    <a:pt x="140412" y="1081087"/>
                  </a:cubicBezTo>
                  <a:cubicBezTo>
                    <a:pt x="138507" y="1077277"/>
                    <a:pt x="140412" y="1074420"/>
                    <a:pt x="140412" y="1070610"/>
                  </a:cubicBezTo>
                  <a:close/>
                  <a:moveTo>
                    <a:pt x="1101484" y="1063942"/>
                  </a:moveTo>
                  <a:cubicBezTo>
                    <a:pt x="1104341" y="1062989"/>
                    <a:pt x="1092912" y="1070609"/>
                    <a:pt x="1091959" y="1074419"/>
                  </a:cubicBezTo>
                  <a:cubicBezTo>
                    <a:pt x="1092912" y="1069657"/>
                    <a:pt x="1087196" y="1074419"/>
                    <a:pt x="1084339" y="1076324"/>
                  </a:cubicBezTo>
                  <a:cubicBezTo>
                    <a:pt x="1084339" y="1071562"/>
                    <a:pt x="1089102" y="1069657"/>
                    <a:pt x="1092912" y="1064894"/>
                  </a:cubicBezTo>
                  <a:cubicBezTo>
                    <a:pt x="1090054" y="1071562"/>
                    <a:pt x="1097674" y="1064894"/>
                    <a:pt x="1101484" y="1063942"/>
                  </a:cubicBezTo>
                  <a:close/>
                  <a:moveTo>
                    <a:pt x="1063384" y="1063942"/>
                  </a:moveTo>
                  <a:cubicBezTo>
                    <a:pt x="1059574" y="1065847"/>
                    <a:pt x="1055764" y="1069657"/>
                    <a:pt x="1051954" y="1072514"/>
                  </a:cubicBezTo>
                  <a:cubicBezTo>
                    <a:pt x="1052906" y="1073467"/>
                    <a:pt x="1054811" y="1072514"/>
                    <a:pt x="1055764" y="1073467"/>
                  </a:cubicBezTo>
                  <a:cubicBezTo>
                    <a:pt x="1059574" y="1068704"/>
                    <a:pt x="1065289" y="1066799"/>
                    <a:pt x="1063384" y="1063942"/>
                  </a:cubicBezTo>
                  <a:close/>
                  <a:moveTo>
                    <a:pt x="1084339" y="1059179"/>
                  </a:moveTo>
                  <a:cubicBezTo>
                    <a:pt x="1083863" y="1062513"/>
                    <a:pt x="1081481" y="1066561"/>
                    <a:pt x="1078505" y="1070014"/>
                  </a:cubicBezTo>
                  <a:lnTo>
                    <a:pt x="1073035" y="1074238"/>
                  </a:lnTo>
                  <a:lnTo>
                    <a:pt x="1073504" y="1070014"/>
                  </a:lnTo>
                  <a:lnTo>
                    <a:pt x="1076243" y="1067275"/>
                  </a:lnTo>
                  <a:lnTo>
                    <a:pt x="1081481" y="1063942"/>
                  </a:lnTo>
                  <a:lnTo>
                    <a:pt x="1080162" y="1063356"/>
                  </a:lnTo>
                  <a:close/>
                  <a:moveTo>
                    <a:pt x="1070051" y="1054417"/>
                  </a:moveTo>
                  <a:cubicBezTo>
                    <a:pt x="1067194" y="1058227"/>
                    <a:pt x="1066241" y="1062037"/>
                    <a:pt x="1066241" y="1062989"/>
                  </a:cubicBezTo>
                  <a:cubicBezTo>
                    <a:pt x="1069099" y="1062037"/>
                    <a:pt x="1074814" y="1056322"/>
                    <a:pt x="1072909" y="1054417"/>
                  </a:cubicBezTo>
                  <a:cubicBezTo>
                    <a:pt x="1071956" y="1056322"/>
                    <a:pt x="1071004" y="1055369"/>
                    <a:pt x="1070051" y="1054417"/>
                  </a:cubicBezTo>
                  <a:close/>
                  <a:moveTo>
                    <a:pt x="1091664" y="1052280"/>
                  </a:moveTo>
                  <a:lnTo>
                    <a:pt x="1089101" y="1056322"/>
                  </a:lnTo>
                  <a:lnTo>
                    <a:pt x="1088977" y="1055701"/>
                  </a:lnTo>
                  <a:close/>
                  <a:moveTo>
                    <a:pt x="1088149" y="1051559"/>
                  </a:moveTo>
                  <a:lnTo>
                    <a:pt x="1088977" y="1055701"/>
                  </a:lnTo>
                  <a:lnTo>
                    <a:pt x="1086244" y="1059179"/>
                  </a:lnTo>
                  <a:lnTo>
                    <a:pt x="1083613" y="1056549"/>
                  </a:lnTo>
                  <a:close/>
                  <a:moveTo>
                    <a:pt x="1097946" y="1041294"/>
                  </a:moveTo>
                  <a:lnTo>
                    <a:pt x="1096721" y="1045844"/>
                  </a:lnTo>
                  <a:lnTo>
                    <a:pt x="1091664" y="1052280"/>
                  </a:lnTo>
                  <a:lnTo>
                    <a:pt x="1092197" y="1051440"/>
                  </a:lnTo>
                  <a:cubicBezTo>
                    <a:pt x="1093388" y="1050130"/>
                    <a:pt x="1094340" y="1049178"/>
                    <a:pt x="1093864" y="1048702"/>
                  </a:cubicBezTo>
                  <a:cubicBezTo>
                    <a:pt x="1091959" y="1050607"/>
                    <a:pt x="1091006" y="1050607"/>
                    <a:pt x="1089101" y="1050607"/>
                  </a:cubicBezTo>
                  <a:lnTo>
                    <a:pt x="1093567" y="1043462"/>
                  </a:lnTo>
                  <a:lnTo>
                    <a:pt x="1093908" y="1043031"/>
                  </a:lnTo>
                  <a:lnTo>
                    <a:pt x="1095769" y="1044892"/>
                  </a:lnTo>
                  <a:close/>
                  <a:moveTo>
                    <a:pt x="220421" y="1028699"/>
                  </a:moveTo>
                  <a:cubicBezTo>
                    <a:pt x="215659" y="1035367"/>
                    <a:pt x="212801" y="1041082"/>
                    <a:pt x="210896" y="1048702"/>
                  </a:cubicBezTo>
                  <a:cubicBezTo>
                    <a:pt x="209944" y="1048702"/>
                    <a:pt x="211849" y="1050607"/>
                    <a:pt x="212801" y="1050607"/>
                  </a:cubicBezTo>
                  <a:cubicBezTo>
                    <a:pt x="213754" y="1050607"/>
                    <a:pt x="215659" y="1049654"/>
                    <a:pt x="215659" y="1049654"/>
                  </a:cubicBezTo>
                  <a:cubicBezTo>
                    <a:pt x="215659" y="1042034"/>
                    <a:pt x="221374" y="1037272"/>
                    <a:pt x="224231" y="1031557"/>
                  </a:cubicBezTo>
                  <a:cubicBezTo>
                    <a:pt x="224231" y="1030604"/>
                    <a:pt x="224231" y="1030604"/>
                    <a:pt x="225184" y="1029652"/>
                  </a:cubicBezTo>
                  <a:cubicBezTo>
                    <a:pt x="225184" y="1029652"/>
                    <a:pt x="224231" y="1028699"/>
                    <a:pt x="224231" y="1028699"/>
                  </a:cubicBezTo>
                  <a:cubicBezTo>
                    <a:pt x="222326" y="1028699"/>
                    <a:pt x="220421" y="1027747"/>
                    <a:pt x="220421" y="1028699"/>
                  </a:cubicBezTo>
                  <a:close/>
                  <a:moveTo>
                    <a:pt x="210896" y="1021079"/>
                  </a:moveTo>
                  <a:cubicBezTo>
                    <a:pt x="208991" y="1022984"/>
                    <a:pt x="208991" y="1024889"/>
                    <a:pt x="208991" y="1027747"/>
                  </a:cubicBezTo>
                  <a:cubicBezTo>
                    <a:pt x="208039" y="1028699"/>
                    <a:pt x="207086" y="1028699"/>
                    <a:pt x="207086" y="1029652"/>
                  </a:cubicBezTo>
                  <a:cubicBezTo>
                    <a:pt x="207086" y="1029652"/>
                    <a:pt x="207086" y="1030604"/>
                    <a:pt x="207086" y="1030604"/>
                  </a:cubicBezTo>
                  <a:cubicBezTo>
                    <a:pt x="208991" y="1030604"/>
                    <a:pt x="208991" y="1028699"/>
                    <a:pt x="208991" y="1027747"/>
                  </a:cubicBezTo>
                  <a:cubicBezTo>
                    <a:pt x="211849" y="1027747"/>
                    <a:pt x="213754" y="1025842"/>
                    <a:pt x="214706" y="1023937"/>
                  </a:cubicBezTo>
                  <a:cubicBezTo>
                    <a:pt x="215659" y="1022984"/>
                    <a:pt x="215659" y="1022032"/>
                    <a:pt x="215659" y="1021079"/>
                  </a:cubicBezTo>
                  <a:cubicBezTo>
                    <a:pt x="215659" y="1020127"/>
                    <a:pt x="211849" y="1020127"/>
                    <a:pt x="210896" y="1021079"/>
                  </a:cubicBezTo>
                  <a:close/>
                  <a:moveTo>
                    <a:pt x="201371" y="1016317"/>
                  </a:moveTo>
                  <a:cubicBezTo>
                    <a:pt x="200419" y="1016317"/>
                    <a:pt x="199466" y="1017269"/>
                    <a:pt x="198514" y="1018222"/>
                  </a:cubicBezTo>
                  <a:cubicBezTo>
                    <a:pt x="199466" y="1019174"/>
                    <a:pt x="200419" y="1019174"/>
                    <a:pt x="201371" y="1020127"/>
                  </a:cubicBezTo>
                  <a:cubicBezTo>
                    <a:pt x="202324" y="1019174"/>
                    <a:pt x="203276" y="1019174"/>
                    <a:pt x="204229" y="1018222"/>
                  </a:cubicBezTo>
                  <a:cubicBezTo>
                    <a:pt x="203276" y="1017269"/>
                    <a:pt x="202324" y="1016317"/>
                    <a:pt x="201371" y="1016317"/>
                  </a:cubicBezTo>
                  <a:close/>
                  <a:moveTo>
                    <a:pt x="1134821" y="1009650"/>
                  </a:moveTo>
                  <a:cubicBezTo>
                    <a:pt x="1135774" y="1010602"/>
                    <a:pt x="1131011" y="1015365"/>
                    <a:pt x="1131964" y="1016317"/>
                  </a:cubicBezTo>
                  <a:cubicBezTo>
                    <a:pt x="1132916" y="1016317"/>
                    <a:pt x="1134821" y="1014413"/>
                    <a:pt x="1135774" y="1013460"/>
                  </a:cubicBezTo>
                  <a:cubicBezTo>
                    <a:pt x="1135774" y="1017270"/>
                    <a:pt x="1130058" y="1020127"/>
                    <a:pt x="1129106" y="1017270"/>
                  </a:cubicBezTo>
                  <a:cubicBezTo>
                    <a:pt x="1132916" y="1013460"/>
                    <a:pt x="1131964" y="1011555"/>
                    <a:pt x="1134821" y="1009650"/>
                  </a:cubicBezTo>
                  <a:close/>
                  <a:moveTo>
                    <a:pt x="184226" y="1003934"/>
                  </a:moveTo>
                  <a:cubicBezTo>
                    <a:pt x="184226" y="1003934"/>
                    <a:pt x="184226" y="1004887"/>
                    <a:pt x="184226" y="1004887"/>
                  </a:cubicBezTo>
                  <a:lnTo>
                    <a:pt x="185043" y="1005159"/>
                  </a:lnTo>
                  <a:lnTo>
                    <a:pt x="186131" y="1006792"/>
                  </a:lnTo>
                  <a:lnTo>
                    <a:pt x="187084" y="1007507"/>
                  </a:lnTo>
                  <a:lnTo>
                    <a:pt x="187084" y="1010602"/>
                  </a:lnTo>
                  <a:cubicBezTo>
                    <a:pt x="187084" y="1010602"/>
                    <a:pt x="188036" y="1011554"/>
                    <a:pt x="188036" y="1011554"/>
                  </a:cubicBezTo>
                  <a:cubicBezTo>
                    <a:pt x="188989" y="1011554"/>
                    <a:pt x="189941" y="1010602"/>
                    <a:pt x="189941" y="1009649"/>
                  </a:cubicBezTo>
                  <a:lnTo>
                    <a:pt x="187084" y="1007507"/>
                  </a:lnTo>
                  <a:lnTo>
                    <a:pt x="187084" y="1005839"/>
                  </a:lnTo>
                  <a:lnTo>
                    <a:pt x="185043" y="1005159"/>
                  </a:lnTo>
                  <a:close/>
                  <a:moveTo>
                    <a:pt x="1148632" y="987385"/>
                  </a:moveTo>
                  <a:cubicBezTo>
                    <a:pt x="1150061" y="986789"/>
                    <a:pt x="1151014" y="987266"/>
                    <a:pt x="1150061" y="989647"/>
                  </a:cubicBezTo>
                  <a:cubicBezTo>
                    <a:pt x="1151014" y="989647"/>
                    <a:pt x="1147204" y="989647"/>
                    <a:pt x="1144346" y="991552"/>
                  </a:cubicBezTo>
                  <a:cubicBezTo>
                    <a:pt x="1145299" y="989647"/>
                    <a:pt x="1147204" y="987980"/>
                    <a:pt x="1148632" y="987385"/>
                  </a:cubicBezTo>
                  <a:close/>
                  <a:moveTo>
                    <a:pt x="1167206" y="964882"/>
                  </a:moveTo>
                  <a:cubicBezTo>
                    <a:pt x="1165301" y="964882"/>
                    <a:pt x="1163396" y="969644"/>
                    <a:pt x="1160539" y="973454"/>
                  </a:cubicBezTo>
                  <a:cubicBezTo>
                    <a:pt x="1159586" y="972502"/>
                    <a:pt x="1157681" y="973454"/>
                    <a:pt x="1156729" y="975359"/>
                  </a:cubicBezTo>
                  <a:cubicBezTo>
                    <a:pt x="1154824" y="974407"/>
                    <a:pt x="1156729" y="971549"/>
                    <a:pt x="1159586" y="967739"/>
                  </a:cubicBezTo>
                  <a:cubicBezTo>
                    <a:pt x="1159586" y="970597"/>
                    <a:pt x="1161491" y="967739"/>
                    <a:pt x="1161491" y="970597"/>
                  </a:cubicBezTo>
                  <a:cubicBezTo>
                    <a:pt x="1163396" y="967739"/>
                    <a:pt x="1165301" y="962024"/>
                    <a:pt x="1167206" y="964882"/>
                  </a:cubicBezTo>
                  <a:close/>
                  <a:moveTo>
                    <a:pt x="100406" y="960120"/>
                  </a:moveTo>
                  <a:cubicBezTo>
                    <a:pt x="101359" y="962025"/>
                    <a:pt x="102311" y="962977"/>
                    <a:pt x="102311" y="964883"/>
                  </a:cubicBezTo>
                  <a:cubicBezTo>
                    <a:pt x="102311" y="964883"/>
                    <a:pt x="101359" y="965835"/>
                    <a:pt x="100406" y="965835"/>
                  </a:cubicBezTo>
                  <a:cubicBezTo>
                    <a:pt x="98501" y="963930"/>
                    <a:pt x="98501" y="962977"/>
                    <a:pt x="99454" y="961072"/>
                  </a:cubicBezTo>
                  <a:cubicBezTo>
                    <a:pt x="99454" y="961072"/>
                    <a:pt x="100406" y="960120"/>
                    <a:pt x="100406" y="960120"/>
                  </a:cubicBezTo>
                  <a:close/>
                  <a:moveTo>
                    <a:pt x="173749" y="956309"/>
                  </a:moveTo>
                  <a:cubicBezTo>
                    <a:pt x="173749" y="956309"/>
                    <a:pt x="172796" y="957262"/>
                    <a:pt x="172796" y="957262"/>
                  </a:cubicBezTo>
                  <a:cubicBezTo>
                    <a:pt x="171844" y="957262"/>
                    <a:pt x="171844" y="957262"/>
                    <a:pt x="171844" y="958214"/>
                  </a:cubicBezTo>
                  <a:cubicBezTo>
                    <a:pt x="171844" y="959167"/>
                    <a:pt x="171844" y="961072"/>
                    <a:pt x="172796" y="961072"/>
                  </a:cubicBezTo>
                  <a:cubicBezTo>
                    <a:pt x="174701" y="962024"/>
                    <a:pt x="174701" y="960119"/>
                    <a:pt x="174701" y="959167"/>
                  </a:cubicBezTo>
                  <a:cubicBezTo>
                    <a:pt x="174701" y="958214"/>
                    <a:pt x="174701" y="957262"/>
                    <a:pt x="173749" y="956309"/>
                  </a:cubicBezTo>
                  <a:close/>
                  <a:moveTo>
                    <a:pt x="134697" y="948690"/>
                  </a:moveTo>
                  <a:cubicBezTo>
                    <a:pt x="136601" y="946785"/>
                    <a:pt x="137554" y="949642"/>
                    <a:pt x="138507" y="950595"/>
                  </a:cubicBezTo>
                  <a:cubicBezTo>
                    <a:pt x="142317" y="956310"/>
                    <a:pt x="141364" y="960120"/>
                    <a:pt x="134697" y="962977"/>
                  </a:cubicBezTo>
                  <a:cubicBezTo>
                    <a:pt x="133744" y="963930"/>
                    <a:pt x="131839" y="964882"/>
                    <a:pt x="130887" y="965835"/>
                  </a:cubicBezTo>
                  <a:cubicBezTo>
                    <a:pt x="130887" y="964882"/>
                    <a:pt x="129934" y="964882"/>
                    <a:pt x="129934" y="963930"/>
                  </a:cubicBezTo>
                  <a:cubicBezTo>
                    <a:pt x="129934" y="960120"/>
                    <a:pt x="133744" y="957262"/>
                    <a:pt x="130887" y="952500"/>
                  </a:cubicBezTo>
                  <a:cubicBezTo>
                    <a:pt x="130887" y="952500"/>
                    <a:pt x="132792" y="949642"/>
                    <a:pt x="134697" y="948690"/>
                  </a:cubicBezTo>
                  <a:close/>
                  <a:moveTo>
                    <a:pt x="84214" y="940117"/>
                  </a:moveTo>
                  <a:cubicBezTo>
                    <a:pt x="87071" y="941069"/>
                    <a:pt x="90881" y="944879"/>
                    <a:pt x="90881" y="946784"/>
                  </a:cubicBezTo>
                  <a:cubicBezTo>
                    <a:pt x="89929" y="948689"/>
                    <a:pt x="85166" y="951547"/>
                    <a:pt x="83261" y="951547"/>
                  </a:cubicBezTo>
                  <a:cubicBezTo>
                    <a:pt x="80404" y="950594"/>
                    <a:pt x="79451" y="948689"/>
                    <a:pt x="79451" y="943927"/>
                  </a:cubicBezTo>
                  <a:cubicBezTo>
                    <a:pt x="79451" y="941069"/>
                    <a:pt x="82309" y="939164"/>
                    <a:pt x="84214" y="940117"/>
                  </a:cubicBezTo>
                  <a:close/>
                  <a:moveTo>
                    <a:pt x="1159586" y="938212"/>
                  </a:moveTo>
                  <a:lnTo>
                    <a:pt x="1157248" y="944446"/>
                  </a:lnTo>
                  <a:lnTo>
                    <a:pt x="1156051" y="943249"/>
                  </a:lnTo>
                  <a:close/>
                  <a:moveTo>
                    <a:pt x="119457" y="925829"/>
                  </a:moveTo>
                  <a:cubicBezTo>
                    <a:pt x="119457" y="925829"/>
                    <a:pt x="120409" y="926782"/>
                    <a:pt x="120409" y="926782"/>
                  </a:cubicBezTo>
                  <a:cubicBezTo>
                    <a:pt x="121362" y="927734"/>
                    <a:pt x="122314" y="929639"/>
                    <a:pt x="123267" y="931544"/>
                  </a:cubicBezTo>
                  <a:cubicBezTo>
                    <a:pt x="126124" y="937259"/>
                    <a:pt x="126124" y="938212"/>
                    <a:pt x="121362" y="942022"/>
                  </a:cubicBezTo>
                  <a:cubicBezTo>
                    <a:pt x="120409" y="942022"/>
                    <a:pt x="119457" y="942974"/>
                    <a:pt x="119457" y="942974"/>
                  </a:cubicBezTo>
                  <a:cubicBezTo>
                    <a:pt x="119457" y="942022"/>
                    <a:pt x="118504" y="942022"/>
                    <a:pt x="118504" y="941069"/>
                  </a:cubicBezTo>
                  <a:cubicBezTo>
                    <a:pt x="118504" y="936307"/>
                    <a:pt x="118504" y="931544"/>
                    <a:pt x="118504" y="926782"/>
                  </a:cubicBezTo>
                  <a:cubicBezTo>
                    <a:pt x="118504" y="926782"/>
                    <a:pt x="119457" y="925829"/>
                    <a:pt x="119457" y="925829"/>
                  </a:cubicBezTo>
                  <a:close/>
                  <a:moveTo>
                    <a:pt x="1169111" y="922019"/>
                  </a:moveTo>
                  <a:lnTo>
                    <a:pt x="1168019" y="924859"/>
                  </a:lnTo>
                  <a:lnTo>
                    <a:pt x="1167321" y="924768"/>
                  </a:lnTo>
                  <a:close/>
                  <a:moveTo>
                    <a:pt x="65164" y="905827"/>
                  </a:moveTo>
                  <a:cubicBezTo>
                    <a:pt x="69926" y="904875"/>
                    <a:pt x="73736" y="908685"/>
                    <a:pt x="74689" y="912495"/>
                  </a:cubicBezTo>
                  <a:cubicBezTo>
                    <a:pt x="76594" y="915352"/>
                    <a:pt x="76594" y="919162"/>
                    <a:pt x="79451" y="922972"/>
                  </a:cubicBezTo>
                  <a:cubicBezTo>
                    <a:pt x="82309" y="926782"/>
                    <a:pt x="76594" y="932497"/>
                    <a:pt x="71831" y="932497"/>
                  </a:cubicBezTo>
                  <a:cubicBezTo>
                    <a:pt x="70879" y="932497"/>
                    <a:pt x="68974" y="931545"/>
                    <a:pt x="68974" y="930592"/>
                  </a:cubicBezTo>
                  <a:cubicBezTo>
                    <a:pt x="68974" y="927735"/>
                    <a:pt x="68974" y="924877"/>
                    <a:pt x="68974" y="922972"/>
                  </a:cubicBezTo>
                  <a:cubicBezTo>
                    <a:pt x="69926" y="917257"/>
                    <a:pt x="67069" y="913447"/>
                    <a:pt x="63258" y="909637"/>
                  </a:cubicBezTo>
                  <a:cubicBezTo>
                    <a:pt x="62306" y="908685"/>
                    <a:pt x="62306" y="906780"/>
                    <a:pt x="62306" y="906780"/>
                  </a:cubicBezTo>
                  <a:cubicBezTo>
                    <a:pt x="62306" y="906780"/>
                    <a:pt x="64211" y="905827"/>
                    <a:pt x="65164" y="905827"/>
                  </a:cubicBezTo>
                  <a:close/>
                  <a:moveTo>
                    <a:pt x="94691" y="894397"/>
                  </a:moveTo>
                  <a:cubicBezTo>
                    <a:pt x="103264" y="891540"/>
                    <a:pt x="108979" y="897255"/>
                    <a:pt x="112789" y="903922"/>
                  </a:cubicBezTo>
                  <a:cubicBezTo>
                    <a:pt x="113741" y="904875"/>
                    <a:pt x="113741" y="906780"/>
                    <a:pt x="112789" y="907732"/>
                  </a:cubicBezTo>
                  <a:cubicBezTo>
                    <a:pt x="108979" y="911542"/>
                    <a:pt x="104216" y="916305"/>
                    <a:pt x="99454" y="920115"/>
                  </a:cubicBezTo>
                  <a:cubicBezTo>
                    <a:pt x="99454" y="920115"/>
                    <a:pt x="96596" y="920115"/>
                    <a:pt x="96596" y="919162"/>
                  </a:cubicBezTo>
                  <a:cubicBezTo>
                    <a:pt x="94691" y="913447"/>
                    <a:pt x="88976" y="908685"/>
                    <a:pt x="90881" y="903922"/>
                  </a:cubicBezTo>
                  <a:cubicBezTo>
                    <a:pt x="90881" y="900112"/>
                    <a:pt x="90881" y="898207"/>
                    <a:pt x="91834" y="896302"/>
                  </a:cubicBezTo>
                  <a:cubicBezTo>
                    <a:pt x="91834" y="895350"/>
                    <a:pt x="93739" y="894397"/>
                    <a:pt x="94691" y="894397"/>
                  </a:cubicBezTo>
                  <a:close/>
                  <a:moveTo>
                    <a:pt x="1175779" y="891539"/>
                  </a:moveTo>
                  <a:cubicBezTo>
                    <a:pt x="1174826" y="895349"/>
                    <a:pt x="1173874" y="897254"/>
                    <a:pt x="1174826" y="899159"/>
                  </a:cubicBezTo>
                  <a:cubicBezTo>
                    <a:pt x="1176731" y="897254"/>
                    <a:pt x="1178636" y="891539"/>
                    <a:pt x="1175779" y="891539"/>
                  </a:cubicBezTo>
                  <a:close/>
                  <a:moveTo>
                    <a:pt x="97549" y="880110"/>
                  </a:moveTo>
                  <a:cubicBezTo>
                    <a:pt x="97549" y="880110"/>
                    <a:pt x="98501" y="880110"/>
                    <a:pt x="98501" y="881062"/>
                  </a:cubicBezTo>
                  <a:cubicBezTo>
                    <a:pt x="98501" y="883920"/>
                    <a:pt x="94692" y="889635"/>
                    <a:pt x="92787" y="890587"/>
                  </a:cubicBezTo>
                  <a:cubicBezTo>
                    <a:pt x="92787" y="889635"/>
                    <a:pt x="91834" y="889635"/>
                    <a:pt x="91834" y="888683"/>
                  </a:cubicBezTo>
                  <a:cubicBezTo>
                    <a:pt x="91834" y="884873"/>
                    <a:pt x="94692" y="880110"/>
                    <a:pt x="97549" y="880110"/>
                  </a:cubicBezTo>
                  <a:close/>
                  <a:moveTo>
                    <a:pt x="1196734" y="868679"/>
                  </a:moveTo>
                  <a:cubicBezTo>
                    <a:pt x="1200544" y="867727"/>
                    <a:pt x="1195781" y="882014"/>
                    <a:pt x="1192924" y="879157"/>
                  </a:cubicBezTo>
                  <a:cubicBezTo>
                    <a:pt x="1195781" y="874394"/>
                    <a:pt x="1193876" y="871537"/>
                    <a:pt x="1196734" y="868679"/>
                  </a:cubicBezTo>
                  <a:close/>
                  <a:moveTo>
                    <a:pt x="1177684" y="865822"/>
                  </a:moveTo>
                  <a:cubicBezTo>
                    <a:pt x="1175779" y="871537"/>
                    <a:pt x="1173874" y="873442"/>
                    <a:pt x="1173874" y="877252"/>
                  </a:cubicBezTo>
                  <a:cubicBezTo>
                    <a:pt x="1175779" y="875347"/>
                    <a:pt x="1179589" y="866774"/>
                    <a:pt x="1177684" y="865822"/>
                  </a:cubicBezTo>
                  <a:close/>
                  <a:moveTo>
                    <a:pt x="1206259" y="857249"/>
                  </a:moveTo>
                  <a:cubicBezTo>
                    <a:pt x="1203401" y="862964"/>
                    <a:pt x="1200544" y="867727"/>
                    <a:pt x="1196734" y="865822"/>
                  </a:cubicBezTo>
                  <a:cubicBezTo>
                    <a:pt x="1200544" y="863917"/>
                    <a:pt x="1202449" y="857249"/>
                    <a:pt x="1206259" y="857249"/>
                  </a:cubicBezTo>
                  <a:close/>
                  <a:moveTo>
                    <a:pt x="1183399" y="853439"/>
                  </a:moveTo>
                  <a:cubicBezTo>
                    <a:pt x="1181494" y="862012"/>
                    <a:pt x="1180541" y="864869"/>
                    <a:pt x="1181494" y="870584"/>
                  </a:cubicBezTo>
                  <a:cubicBezTo>
                    <a:pt x="1182446" y="864869"/>
                    <a:pt x="1188161" y="858202"/>
                    <a:pt x="1186256" y="856297"/>
                  </a:cubicBezTo>
                  <a:cubicBezTo>
                    <a:pt x="1182446" y="863917"/>
                    <a:pt x="1184351" y="856297"/>
                    <a:pt x="1183399" y="853439"/>
                  </a:cubicBezTo>
                  <a:close/>
                  <a:moveTo>
                    <a:pt x="55639" y="853439"/>
                  </a:moveTo>
                  <a:cubicBezTo>
                    <a:pt x="57544" y="854391"/>
                    <a:pt x="60401" y="858202"/>
                    <a:pt x="59449" y="861059"/>
                  </a:cubicBezTo>
                  <a:cubicBezTo>
                    <a:pt x="60401" y="865822"/>
                    <a:pt x="58496" y="868679"/>
                    <a:pt x="54686" y="870584"/>
                  </a:cubicBezTo>
                  <a:cubicBezTo>
                    <a:pt x="53733" y="870584"/>
                    <a:pt x="52781" y="870584"/>
                    <a:pt x="52781" y="868679"/>
                  </a:cubicBezTo>
                  <a:cubicBezTo>
                    <a:pt x="52781" y="865822"/>
                    <a:pt x="52781" y="863916"/>
                    <a:pt x="52781" y="861059"/>
                  </a:cubicBezTo>
                  <a:cubicBezTo>
                    <a:pt x="52781" y="859154"/>
                    <a:pt x="52781" y="857249"/>
                    <a:pt x="52781" y="855344"/>
                  </a:cubicBezTo>
                  <a:cubicBezTo>
                    <a:pt x="53733" y="854391"/>
                    <a:pt x="54686" y="853439"/>
                    <a:pt x="55639" y="853439"/>
                  </a:cubicBezTo>
                  <a:close/>
                  <a:moveTo>
                    <a:pt x="1181494" y="844867"/>
                  </a:moveTo>
                  <a:cubicBezTo>
                    <a:pt x="1181494" y="848677"/>
                    <a:pt x="1176731" y="855344"/>
                    <a:pt x="1179589" y="855344"/>
                  </a:cubicBezTo>
                  <a:cubicBezTo>
                    <a:pt x="1179589" y="850582"/>
                    <a:pt x="1183399" y="846772"/>
                    <a:pt x="1181494" y="844867"/>
                  </a:cubicBezTo>
                  <a:close/>
                  <a:moveTo>
                    <a:pt x="1186256" y="808672"/>
                  </a:moveTo>
                  <a:cubicBezTo>
                    <a:pt x="1184351" y="810577"/>
                    <a:pt x="1184351" y="812482"/>
                    <a:pt x="1184351" y="813434"/>
                  </a:cubicBezTo>
                  <a:cubicBezTo>
                    <a:pt x="1184351" y="814387"/>
                    <a:pt x="1184351" y="815339"/>
                    <a:pt x="1185304" y="816292"/>
                  </a:cubicBezTo>
                  <a:cubicBezTo>
                    <a:pt x="1185304" y="813434"/>
                    <a:pt x="1188161" y="808672"/>
                    <a:pt x="1186256" y="808672"/>
                  </a:cubicBezTo>
                  <a:close/>
                  <a:moveTo>
                    <a:pt x="1198639" y="772477"/>
                  </a:moveTo>
                  <a:cubicBezTo>
                    <a:pt x="1201496" y="775334"/>
                    <a:pt x="1195781" y="784859"/>
                    <a:pt x="1194829" y="791527"/>
                  </a:cubicBezTo>
                  <a:cubicBezTo>
                    <a:pt x="1191971" y="791527"/>
                    <a:pt x="1196734" y="783907"/>
                    <a:pt x="1193876" y="784859"/>
                  </a:cubicBezTo>
                  <a:cubicBezTo>
                    <a:pt x="1196734" y="782002"/>
                    <a:pt x="1196734" y="779144"/>
                    <a:pt x="1198639" y="772477"/>
                  </a:cubicBezTo>
                  <a:close/>
                  <a:moveTo>
                    <a:pt x="1199591" y="764857"/>
                  </a:moveTo>
                  <a:cubicBezTo>
                    <a:pt x="1198639" y="764857"/>
                    <a:pt x="1197686" y="765809"/>
                    <a:pt x="1196734" y="765809"/>
                  </a:cubicBezTo>
                  <a:cubicBezTo>
                    <a:pt x="1196734" y="772477"/>
                    <a:pt x="1194829" y="778192"/>
                    <a:pt x="1193876" y="783907"/>
                  </a:cubicBezTo>
                  <a:cubicBezTo>
                    <a:pt x="1193876" y="784859"/>
                    <a:pt x="1193876" y="784859"/>
                    <a:pt x="1193876" y="784859"/>
                  </a:cubicBezTo>
                  <a:cubicBezTo>
                    <a:pt x="1192924" y="788669"/>
                    <a:pt x="1191971" y="791527"/>
                    <a:pt x="1191019" y="795337"/>
                  </a:cubicBezTo>
                  <a:cubicBezTo>
                    <a:pt x="1191019" y="796289"/>
                    <a:pt x="1191971" y="797242"/>
                    <a:pt x="1192924" y="795337"/>
                  </a:cubicBezTo>
                  <a:cubicBezTo>
                    <a:pt x="1194829" y="795337"/>
                    <a:pt x="1190066" y="802004"/>
                    <a:pt x="1193876" y="800099"/>
                  </a:cubicBezTo>
                  <a:cubicBezTo>
                    <a:pt x="1192924" y="802004"/>
                    <a:pt x="1192924" y="799147"/>
                    <a:pt x="1191971" y="799147"/>
                  </a:cubicBezTo>
                  <a:cubicBezTo>
                    <a:pt x="1191019" y="810577"/>
                    <a:pt x="1185304" y="822959"/>
                    <a:pt x="1184351" y="834389"/>
                  </a:cubicBezTo>
                  <a:cubicBezTo>
                    <a:pt x="1183399" y="832484"/>
                    <a:pt x="1182446" y="832484"/>
                    <a:pt x="1181494" y="835342"/>
                  </a:cubicBezTo>
                  <a:cubicBezTo>
                    <a:pt x="1183399" y="836294"/>
                    <a:pt x="1181494" y="844867"/>
                    <a:pt x="1184351" y="841057"/>
                  </a:cubicBezTo>
                  <a:cubicBezTo>
                    <a:pt x="1185304" y="842962"/>
                    <a:pt x="1183399" y="848677"/>
                    <a:pt x="1182446" y="849629"/>
                  </a:cubicBezTo>
                  <a:cubicBezTo>
                    <a:pt x="1182446" y="851534"/>
                    <a:pt x="1183399" y="851534"/>
                    <a:pt x="1186256" y="852487"/>
                  </a:cubicBezTo>
                  <a:cubicBezTo>
                    <a:pt x="1188161" y="844867"/>
                    <a:pt x="1191019" y="834389"/>
                    <a:pt x="1187209" y="835342"/>
                  </a:cubicBezTo>
                  <a:cubicBezTo>
                    <a:pt x="1188161" y="832484"/>
                    <a:pt x="1190066" y="835342"/>
                    <a:pt x="1191019" y="831532"/>
                  </a:cubicBezTo>
                  <a:cubicBezTo>
                    <a:pt x="1191019" y="823912"/>
                    <a:pt x="1190066" y="819149"/>
                    <a:pt x="1192924" y="803909"/>
                  </a:cubicBezTo>
                  <a:cubicBezTo>
                    <a:pt x="1194829" y="804862"/>
                    <a:pt x="1191019" y="812482"/>
                    <a:pt x="1192924" y="812482"/>
                  </a:cubicBezTo>
                  <a:cubicBezTo>
                    <a:pt x="1193876" y="809624"/>
                    <a:pt x="1196734" y="795337"/>
                    <a:pt x="1194829" y="792479"/>
                  </a:cubicBezTo>
                  <a:cubicBezTo>
                    <a:pt x="1195781" y="791527"/>
                    <a:pt x="1196734" y="792479"/>
                    <a:pt x="1198639" y="788669"/>
                  </a:cubicBezTo>
                  <a:cubicBezTo>
                    <a:pt x="1197686" y="784859"/>
                    <a:pt x="1199591" y="780097"/>
                    <a:pt x="1200544" y="776287"/>
                  </a:cubicBezTo>
                  <a:cubicBezTo>
                    <a:pt x="1201496" y="772477"/>
                    <a:pt x="1201496" y="767714"/>
                    <a:pt x="1199591" y="764857"/>
                  </a:cubicBezTo>
                  <a:close/>
                  <a:moveTo>
                    <a:pt x="1208164" y="736282"/>
                  </a:moveTo>
                  <a:cubicBezTo>
                    <a:pt x="1207211" y="736282"/>
                    <a:pt x="1206259" y="737234"/>
                    <a:pt x="1206259" y="737234"/>
                  </a:cubicBezTo>
                  <a:cubicBezTo>
                    <a:pt x="1206259" y="738187"/>
                    <a:pt x="1206259" y="740092"/>
                    <a:pt x="1206259" y="741044"/>
                  </a:cubicBezTo>
                  <a:cubicBezTo>
                    <a:pt x="1206259" y="739139"/>
                    <a:pt x="1207211" y="738187"/>
                    <a:pt x="1208164" y="736282"/>
                  </a:cubicBezTo>
                  <a:close/>
                  <a:moveTo>
                    <a:pt x="1210069" y="718184"/>
                  </a:moveTo>
                  <a:cubicBezTo>
                    <a:pt x="1209116" y="721042"/>
                    <a:pt x="1209116" y="722947"/>
                    <a:pt x="1208164" y="724852"/>
                  </a:cubicBezTo>
                  <a:cubicBezTo>
                    <a:pt x="1208164" y="726757"/>
                    <a:pt x="1209116" y="729614"/>
                    <a:pt x="1209116" y="731519"/>
                  </a:cubicBezTo>
                  <a:cubicBezTo>
                    <a:pt x="1209116" y="725804"/>
                    <a:pt x="1210069" y="723899"/>
                    <a:pt x="1210069" y="718184"/>
                  </a:cubicBezTo>
                  <a:close/>
                  <a:moveTo>
                    <a:pt x="1211974" y="693419"/>
                  </a:moveTo>
                  <a:cubicBezTo>
                    <a:pt x="1211021" y="694372"/>
                    <a:pt x="1211021" y="694372"/>
                    <a:pt x="1211021" y="695324"/>
                  </a:cubicBezTo>
                  <a:cubicBezTo>
                    <a:pt x="1211021" y="695324"/>
                    <a:pt x="1211021" y="696277"/>
                    <a:pt x="1211021" y="696277"/>
                  </a:cubicBezTo>
                  <a:cubicBezTo>
                    <a:pt x="1211021" y="696277"/>
                    <a:pt x="1211021" y="697229"/>
                    <a:pt x="1211021" y="697229"/>
                  </a:cubicBezTo>
                  <a:lnTo>
                    <a:pt x="1211929" y="702676"/>
                  </a:lnTo>
                  <a:lnTo>
                    <a:pt x="1211866" y="702781"/>
                  </a:lnTo>
                  <a:lnTo>
                    <a:pt x="1210069" y="700087"/>
                  </a:lnTo>
                  <a:cubicBezTo>
                    <a:pt x="1209116" y="702944"/>
                    <a:pt x="1208164" y="705802"/>
                    <a:pt x="1208164" y="709612"/>
                  </a:cubicBezTo>
                  <a:cubicBezTo>
                    <a:pt x="1209116" y="709612"/>
                    <a:pt x="1209116" y="711517"/>
                    <a:pt x="1209116" y="713422"/>
                  </a:cubicBezTo>
                  <a:cubicBezTo>
                    <a:pt x="1210069" y="709135"/>
                    <a:pt x="1209592" y="707707"/>
                    <a:pt x="1209592" y="706516"/>
                  </a:cubicBezTo>
                  <a:lnTo>
                    <a:pt x="1211866" y="702781"/>
                  </a:lnTo>
                  <a:lnTo>
                    <a:pt x="1211974" y="702944"/>
                  </a:lnTo>
                  <a:lnTo>
                    <a:pt x="1211929" y="702676"/>
                  </a:lnTo>
                  <a:lnTo>
                    <a:pt x="1212926" y="701039"/>
                  </a:lnTo>
                  <a:cubicBezTo>
                    <a:pt x="1213879" y="696277"/>
                    <a:pt x="1211974" y="696277"/>
                    <a:pt x="1211974" y="693419"/>
                  </a:cubicBezTo>
                  <a:close/>
                  <a:moveTo>
                    <a:pt x="1210069" y="654367"/>
                  </a:moveTo>
                  <a:cubicBezTo>
                    <a:pt x="1208164" y="655319"/>
                    <a:pt x="1207211" y="657224"/>
                    <a:pt x="1206259" y="659129"/>
                  </a:cubicBezTo>
                  <a:cubicBezTo>
                    <a:pt x="1206259" y="660082"/>
                    <a:pt x="1206259" y="660082"/>
                    <a:pt x="1206259" y="660082"/>
                  </a:cubicBezTo>
                  <a:cubicBezTo>
                    <a:pt x="1207211" y="662939"/>
                    <a:pt x="1207211" y="664844"/>
                    <a:pt x="1207211" y="667702"/>
                  </a:cubicBezTo>
                  <a:cubicBezTo>
                    <a:pt x="1208164" y="677227"/>
                    <a:pt x="1208164" y="685799"/>
                    <a:pt x="1208164" y="694372"/>
                  </a:cubicBezTo>
                  <a:cubicBezTo>
                    <a:pt x="1209116" y="691514"/>
                    <a:pt x="1210069" y="687704"/>
                    <a:pt x="1211021" y="682942"/>
                  </a:cubicBezTo>
                  <a:cubicBezTo>
                    <a:pt x="1211021" y="680084"/>
                    <a:pt x="1209116" y="681037"/>
                    <a:pt x="1208164" y="681037"/>
                  </a:cubicBezTo>
                  <a:cubicBezTo>
                    <a:pt x="1208164" y="678179"/>
                    <a:pt x="1210069" y="678179"/>
                    <a:pt x="1211021" y="678179"/>
                  </a:cubicBezTo>
                  <a:cubicBezTo>
                    <a:pt x="1211021" y="672464"/>
                    <a:pt x="1210069" y="667702"/>
                    <a:pt x="1210069" y="661987"/>
                  </a:cubicBezTo>
                  <a:cubicBezTo>
                    <a:pt x="1210069" y="659129"/>
                    <a:pt x="1210069" y="657224"/>
                    <a:pt x="1210069" y="654367"/>
                  </a:cubicBezTo>
                  <a:close/>
                  <a:moveTo>
                    <a:pt x="1232929" y="600074"/>
                  </a:moveTo>
                  <a:cubicBezTo>
                    <a:pt x="1231976" y="603884"/>
                    <a:pt x="1231024" y="611504"/>
                    <a:pt x="1234834" y="612457"/>
                  </a:cubicBezTo>
                  <a:cubicBezTo>
                    <a:pt x="1233881" y="606742"/>
                    <a:pt x="1233881" y="598169"/>
                    <a:pt x="1232929" y="600074"/>
                  </a:cubicBezTo>
                  <a:close/>
                  <a:moveTo>
                    <a:pt x="1228166" y="586739"/>
                  </a:moveTo>
                  <a:cubicBezTo>
                    <a:pt x="1229119" y="591502"/>
                    <a:pt x="1229119" y="595312"/>
                    <a:pt x="1228166" y="599122"/>
                  </a:cubicBezTo>
                  <a:cubicBezTo>
                    <a:pt x="1228166" y="600074"/>
                    <a:pt x="1228166" y="601979"/>
                    <a:pt x="1228166" y="602932"/>
                  </a:cubicBezTo>
                  <a:cubicBezTo>
                    <a:pt x="1231024" y="599122"/>
                    <a:pt x="1232929" y="588644"/>
                    <a:pt x="1228166" y="586739"/>
                  </a:cubicBezTo>
                  <a:close/>
                  <a:moveTo>
                    <a:pt x="1227214" y="576262"/>
                  </a:moveTo>
                  <a:cubicBezTo>
                    <a:pt x="1226261" y="578167"/>
                    <a:pt x="1227214" y="586739"/>
                    <a:pt x="1230071" y="584834"/>
                  </a:cubicBezTo>
                  <a:cubicBezTo>
                    <a:pt x="1229119" y="581024"/>
                    <a:pt x="1228166" y="578167"/>
                    <a:pt x="1227214" y="576262"/>
                  </a:cubicBezTo>
                  <a:close/>
                  <a:moveTo>
                    <a:pt x="1228166" y="566737"/>
                  </a:moveTo>
                  <a:cubicBezTo>
                    <a:pt x="1227214" y="568642"/>
                    <a:pt x="1226261" y="569594"/>
                    <a:pt x="1226261" y="570547"/>
                  </a:cubicBezTo>
                  <a:cubicBezTo>
                    <a:pt x="1226261" y="571499"/>
                    <a:pt x="1226261" y="572452"/>
                    <a:pt x="1227214" y="572452"/>
                  </a:cubicBezTo>
                  <a:cubicBezTo>
                    <a:pt x="1228166" y="571499"/>
                    <a:pt x="1228166" y="569594"/>
                    <a:pt x="1228166" y="566737"/>
                  </a:cubicBezTo>
                  <a:close/>
                  <a:moveTo>
                    <a:pt x="1224356" y="554354"/>
                  </a:moveTo>
                  <a:cubicBezTo>
                    <a:pt x="1224356" y="555307"/>
                    <a:pt x="1224356" y="555307"/>
                    <a:pt x="1224356" y="556259"/>
                  </a:cubicBezTo>
                  <a:cubicBezTo>
                    <a:pt x="1225309" y="556259"/>
                    <a:pt x="1225309" y="557212"/>
                    <a:pt x="1226261" y="557212"/>
                  </a:cubicBezTo>
                  <a:cubicBezTo>
                    <a:pt x="1225309" y="556259"/>
                    <a:pt x="1225309" y="555307"/>
                    <a:pt x="1224356" y="554354"/>
                  </a:cubicBezTo>
                  <a:close/>
                  <a:moveTo>
                    <a:pt x="1217689" y="538162"/>
                  </a:moveTo>
                  <a:cubicBezTo>
                    <a:pt x="1215784" y="538162"/>
                    <a:pt x="1213879" y="540067"/>
                    <a:pt x="1214831" y="541972"/>
                  </a:cubicBezTo>
                  <a:cubicBezTo>
                    <a:pt x="1214831" y="541972"/>
                    <a:pt x="1214831" y="542924"/>
                    <a:pt x="1215784" y="543877"/>
                  </a:cubicBezTo>
                  <a:cubicBezTo>
                    <a:pt x="1216736" y="544829"/>
                    <a:pt x="1217689" y="545782"/>
                    <a:pt x="1218641" y="546734"/>
                  </a:cubicBezTo>
                  <a:cubicBezTo>
                    <a:pt x="1218641" y="547687"/>
                    <a:pt x="1218641" y="547687"/>
                    <a:pt x="1218641" y="548639"/>
                  </a:cubicBezTo>
                  <a:cubicBezTo>
                    <a:pt x="1219594" y="549592"/>
                    <a:pt x="1219594" y="550544"/>
                    <a:pt x="1220546" y="551497"/>
                  </a:cubicBezTo>
                  <a:cubicBezTo>
                    <a:pt x="1220546" y="551497"/>
                    <a:pt x="1221499" y="550544"/>
                    <a:pt x="1221499" y="548639"/>
                  </a:cubicBezTo>
                  <a:cubicBezTo>
                    <a:pt x="1220546" y="549592"/>
                    <a:pt x="1217689" y="544829"/>
                    <a:pt x="1219594" y="540067"/>
                  </a:cubicBezTo>
                  <a:cubicBezTo>
                    <a:pt x="1218641" y="539114"/>
                    <a:pt x="1217689" y="539114"/>
                    <a:pt x="1217689" y="538162"/>
                  </a:cubicBezTo>
                  <a:close/>
                  <a:moveTo>
                    <a:pt x="1213879" y="512444"/>
                  </a:moveTo>
                  <a:cubicBezTo>
                    <a:pt x="1211974" y="511492"/>
                    <a:pt x="1212926" y="513397"/>
                    <a:pt x="1211974" y="517207"/>
                  </a:cubicBezTo>
                  <a:cubicBezTo>
                    <a:pt x="1212926" y="517207"/>
                    <a:pt x="1212926" y="518159"/>
                    <a:pt x="1213879" y="519112"/>
                  </a:cubicBezTo>
                  <a:cubicBezTo>
                    <a:pt x="1214831" y="519112"/>
                    <a:pt x="1214831" y="519112"/>
                    <a:pt x="1214831" y="519112"/>
                  </a:cubicBezTo>
                  <a:cubicBezTo>
                    <a:pt x="1214831" y="517207"/>
                    <a:pt x="1214831" y="515302"/>
                    <a:pt x="1213879" y="512444"/>
                  </a:cubicBezTo>
                  <a:close/>
                  <a:moveTo>
                    <a:pt x="1208164" y="496252"/>
                  </a:moveTo>
                  <a:cubicBezTo>
                    <a:pt x="1208164" y="496252"/>
                    <a:pt x="1208164" y="497204"/>
                    <a:pt x="1208164" y="498157"/>
                  </a:cubicBezTo>
                  <a:cubicBezTo>
                    <a:pt x="1209116" y="502919"/>
                    <a:pt x="1210069" y="507682"/>
                    <a:pt x="1211021" y="511492"/>
                  </a:cubicBezTo>
                  <a:cubicBezTo>
                    <a:pt x="1211974" y="509587"/>
                    <a:pt x="1212926" y="508634"/>
                    <a:pt x="1211974" y="504824"/>
                  </a:cubicBezTo>
                  <a:cubicBezTo>
                    <a:pt x="1208164" y="503872"/>
                    <a:pt x="1211974" y="504824"/>
                    <a:pt x="1208164" y="496252"/>
                  </a:cubicBezTo>
                  <a:close/>
                  <a:moveTo>
                    <a:pt x="26111" y="493394"/>
                  </a:moveTo>
                  <a:cubicBezTo>
                    <a:pt x="25159" y="494347"/>
                    <a:pt x="25159" y="495299"/>
                    <a:pt x="24206" y="495299"/>
                  </a:cubicBezTo>
                  <a:cubicBezTo>
                    <a:pt x="24206" y="495299"/>
                    <a:pt x="24206" y="494347"/>
                    <a:pt x="24206" y="494347"/>
                  </a:cubicBezTo>
                  <a:cubicBezTo>
                    <a:pt x="24206" y="494347"/>
                    <a:pt x="25159" y="493394"/>
                    <a:pt x="26111" y="493394"/>
                  </a:cubicBezTo>
                  <a:close/>
                  <a:moveTo>
                    <a:pt x="1213879" y="488632"/>
                  </a:moveTo>
                  <a:cubicBezTo>
                    <a:pt x="1212926" y="489584"/>
                    <a:pt x="1212926" y="490537"/>
                    <a:pt x="1211974" y="490537"/>
                  </a:cubicBezTo>
                  <a:cubicBezTo>
                    <a:pt x="1212926" y="492442"/>
                    <a:pt x="1213879" y="493394"/>
                    <a:pt x="1213879" y="495299"/>
                  </a:cubicBezTo>
                  <a:cubicBezTo>
                    <a:pt x="1212926" y="495299"/>
                    <a:pt x="1210069" y="489584"/>
                    <a:pt x="1211021" y="494347"/>
                  </a:cubicBezTo>
                  <a:cubicBezTo>
                    <a:pt x="1213879" y="495299"/>
                    <a:pt x="1211974" y="499109"/>
                    <a:pt x="1212926" y="501967"/>
                  </a:cubicBezTo>
                  <a:lnTo>
                    <a:pt x="1215784" y="501014"/>
                  </a:lnTo>
                  <a:cubicBezTo>
                    <a:pt x="1215784" y="495299"/>
                    <a:pt x="1214831" y="491489"/>
                    <a:pt x="1213879" y="488632"/>
                  </a:cubicBezTo>
                  <a:close/>
                  <a:moveTo>
                    <a:pt x="41352" y="468630"/>
                  </a:moveTo>
                  <a:cubicBezTo>
                    <a:pt x="42304" y="466725"/>
                    <a:pt x="43257" y="466725"/>
                    <a:pt x="44209" y="468630"/>
                  </a:cubicBezTo>
                  <a:cubicBezTo>
                    <a:pt x="44209" y="468630"/>
                    <a:pt x="43257" y="469582"/>
                    <a:pt x="43257" y="469582"/>
                  </a:cubicBezTo>
                  <a:cubicBezTo>
                    <a:pt x="42304" y="468630"/>
                    <a:pt x="42304" y="468630"/>
                    <a:pt x="41352" y="468630"/>
                  </a:cubicBezTo>
                  <a:close/>
                  <a:moveTo>
                    <a:pt x="1209116" y="468629"/>
                  </a:moveTo>
                  <a:cubicBezTo>
                    <a:pt x="1208164" y="468629"/>
                    <a:pt x="1208164" y="469582"/>
                    <a:pt x="1207211" y="469582"/>
                  </a:cubicBezTo>
                  <a:cubicBezTo>
                    <a:pt x="1207211" y="471487"/>
                    <a:pt x="1208164" y="474344"/>
                    <a:pt x="1209116" y="474344"/>
                  </a:cubicBezTo>
                  <a:cubicBezTo>
                    <a:pt x="1209116" y="472439"/>
                    <a:pt x="1211021" y="472439"/>
                    <a:pt x="1209116" y="468629"/>
                  </a:cubicBezTo>
                  <a:close/>
                  <a:moveTo>
                    <a:pt x="37541" y="463867"/>
                  </a:moveTo>
                  <a:cubicBezTo>
                    <a:pt x="35636" y="468630"/>
                    <a:pt x="32779" y="474344"/>
                    <a:pt x="30874" y="482917"/>
                  </a:cubicBezTo>
                  <a:cubicBezTo>
                    <a:pt x="29921" y="484822"/>
                    <a:pt x="30874" y="479107"/>
                    <a:pt x="31826" y="473392"/>
                  </a:cubicBezTo>
                  <a:cubicBezTo>
                    <a:pt x="33731" y="468630"/>
                    <a:pt x="35636" y="463867"/>
                    <a:pt x="37541" y="463867"/>
                  </a:cubicBezTo>
                  <a:close/>
                  <a:moveTo>
                    <a:pt x="1195781" y="460057"/>
                  </a:moveTo>
                  <a:cubicBezTo>
                    <a:pt x="1195781" y="460057"/>
                    <a:pt x="1194829" y="461009"/>
                    <a:pt x="1194829" y="461009"/>
                  </a:cubicBezTo>
                  <a:cubicBezTo>
                    <a:pt x="1194829" y="463867"/>
                    <a:pt x="1197686" y="465772"/>
                    <a:pt x="1197686" y="467677"/>
                  </a:cubicBezTo>
                  <a:cubicBezTo>
                    <a:pt x="1198639" y="469582"/>
                    <a:pt x="1196734" y="472439"/>
                    <a:pt x="1195781" y="474344"/>
                  </a:cubicBezTo>
                  <a:cubicBezTo>
                    <a:pt x="1195781" y="475297"/>
                    <a:pt x="1196734" y="477202"/>
                    <a:pt x="1197686" y="477202"/>
                  </a:cubicBezTo>
                  <a:cubicBezTo>
                    <a:pt x="1200544" y="477202"/>
                    <a:pt x="1202449" y="477202"/>
                    <a:pt x="1205306" y="477202"/>
                  </a:cubicBezTo>
                  <a:cubicBezTo>
                    <a:pt x="1204354" y="476249"/>
                    <a:pt x="1204354" y="475297"/>
                    <a:pt x="1204354" y="474344"/>
                  </a:cubicBezTo>
                  <a:cubicBezTo>
                    <a:pt x="1199591" y="470534"/>
                    <a:pt x="1203401" y="468629"/>
                    <a:pt x="1205306" y="475297"/>
                  </a:cubicBezTo>
                  <a:cubicBezTo>
                    <a:pt x="1205306" y="475297"/>
                    <a:pt x="1205306" y="473392"/>
                    <a:pt x="1206259" y="473392"/>
                  </a:cubicBezTo>
                  <a:cubicBezTo>
                    <a:pt x="1206259" y="472439"/>
                    <a:pt x="1205306" y="470534"/>
                    <a:pt x="1205306" y="469582"/>
                  </a:cubicBezTo>
                  <a:cubicBezTo>
                    <a:pt x="1204354" y="469582"/>
                    <a:pt x="1202449" y="469582"/>
                    <a:pt x="1202449" y="467677"/>
                  </a:cubicBezTo>
                  <a:cubicBezTo>
                    <a:pt x="1201496" y="463867"/>
                    <a:pt x="1199591" y="461962"/>
                    <a:pt x="1196734" y="460057"/>
                  </a:cubicBezTo>
                  <a:cubicBezTo>
                    <a:pt x="1196734" y="460057"/>
                    <a:pt x="1195781" y="460057"/>
                    <a:pt x="1195781" y="460057"/>
                  </a:cubicBezTo>
                  <a:close/>
                  <a:moveTo>
                    <a:pt x="57544" y="441007"/>
                  </a:moveTo>
                  <a:cubicBezTo>
                    <a:pt x="59449" y="440054"/>
                    <a:pt x="60402" y="441959"/>
                    <a:pt x="60402" y="442912"/>
                  </a:cubicBezTo>
                  <a:cubicBezTo>
                    <a:pt x="59449" y="442912"/>
                    <a:pt x="58496" y="441959"/>
                    <a:pt x="57544" y="441959"/>
                  </a:cubicBezTo>
                  <a:cubicBezTo>
                    <a:pt x="57544" y="441959"/>
                    <a:pt x="57544" y="441007"/>
                    <a:pt x="57544" y="441007"/>
                  </a:cubicBezTo>
                  <a:close/>
                  <a:moveTo>
                    <a:pt x="1184352" y="432435"/>
                  </a:moveTo>
                  <a:cubicBezTo>
                    <a:pt x="1186257" y="430530"/>
                    <a:pt x="1187209" y="432435"/>
                    <a:pt x="1188162" y="432435"/>
                  </a:cubicBezTo>
                  <a:cubicBezTo>
                    <a:pt x="1189115" y="436245"/>
                    <a:pt x="1184352" y="437197"/>
                    <a:pt x="1188162" y="442912"/>
                  </a:cubicBezTo>
                  <a:cubicBezTo>
                    <a:pt x="1188162" y="447675"/>
                    <a:pt x="1185304" y="440055"/>
                    <a:pt x="1184352" y="441007"/>
                  </a:cubicBezTo>
                  <a:cubicBezTo>
                    <a:pt x="1184352" y="438150"/>
                    <a:pt x="1186257" y="436245"/>
                    <a:pt x="1184352" y="432435"/>
                  </a:cubicBezTo>
                  <a:close/>
                  <a:moveTo>
                    <a:pt x="1180541" y="419099"/>
                  </a:moveTo>
                  <a:cubicBezTo>
                    <a:pt x="1185304" y="418147"/>
                    <a:pt x="1181493" y="428624"/>
                    <a:pt x="1185304" y="426719"/>
                  </a:cubicBezTo>
                  <a:cubicBezTo>
                    <a:pt x="1185304" y="428624"/>
                    <a:pt x="1183399" y="428624"/>
                    <a:pt x="1182446" y="429577"/>
                  </a:cubicBezTo>
                  <a:cubicBezTo>
                    <a:pt x="1181493" y="424814"/>
                    <a:pt x="1181493" y="422909"/>
                    <a:pt x="1180541" y="419099"/>
                  </a:cubicBezTo>
                  <a:close/>
                  <a:moveTo>
                    <a:pt x="1184352" y="410527"/>
                  </a:moveTo>
                  <a:cubicBezTo>
                    <a:pt x="1186257" y="407669"/>
                    <a:pt x="1190067" y="419099"/>
                    <a:pt x="1187209" y="418147"/>
                  </a:cubicBezTo>
                  <a:close/>
                  <a:moveTo>
                    <a:pt x="1164349" y="402907"/>
                  </a:moveTo>
                  <a:cubicBezTo>
                    <a:pt x="1164349" y="403859"/>
                    <a:pt x="1164349" y="404812"/>
                    <a:pt x="1164349" y="405764"/>
                  </a:cubicBezTo>
                  <a:cubicBezTo>
                    <a:pt x="1165301" y="406717"/>
                    <a:pt x="1165301" y="408622"/>
                    <a:pt x="1166254" y="409574"/>
                  </a:cubicBezTo>
                  <a:cubicBezTo>
                    <a:pt x="1167206" y="408622"/>
                    <a:pt x="1168159" y="409574"/>
                    <a:pt x="1169111" y="409574"/>
                  </a:cubicBezTo>
                  <a:cubicBezTo>
                    <a:pt x="1167206" y="406717"/>
                    <a:pt x="1165301" y="404812"/>
                    <a:pt x="1164349" y="402907"/>
                  </a:cubicBezTo>
                  <a:close/>
                  <a:moveTo>
                    <a:pt x="1184352" y="397192"/>
                  </a:moveTo>
                  <a:cubicBezTo>
                    <a:pt x="1187209" y="397192"/>
                    <a:pt x="1189115" y="402907"/>
                    <a:pt x="1191972" y="401955"/>
                  </a:cubicBezTo>
                  <a:cubicBezTo>
                    <a:pt x="1191972" y="407669"/>
                    <a:pt x="1185304" y="396239"/>
                    <a:pt x="1186257" y="404812"/>
                  </a:cubicBezTo>
                  <a:cubicBezTo>
                    <a:pt x="1183400" y="400049"/>
                    <a:pt x="1188162" y="401955"/>
                    <a:pt x="1184352" y="397192"/>
                  </a:cubicBezTo>
                  <a:close/>
                  <a:moveTo>
                    <a:pt x="1131964" y="378142"/>
                  </a:moveTo>
                  <a:cubicBezTo>
                    <a:pt x="1129106" y="380047"/>
                    <a:pt x="1129106" y="382904"/>
                    <a:pt x="1131011" y="384809"/>
                  </a:cubicBezTo>
                  <a:cubicBezTo>
                    <a:pt x="1134821" y="389572"/>
                    <a:pt x="1136726" y="390524"/>
                    <a:pt x="1140536" y="389572"/>
                  </a:cubicBezTo>
                  <a:cubicBezTo>
                    <a:pt x="1137679" y="384809"/>
                    <a:pt x="1135774" y="380999"/>
                    <a:pt x="1132916" y="378142"/>
                  </a:cubicBezTo>
                  <a:cubicBezTo>
                    <a:pt x="1131964" y="378142"/>
                    <a:pt x="1131964" y="378142"/>
                    <a:pt x="1131964" y="378142"/>
                  </a:cubicBezTo>
                  <a:close/>
                  <a:moveTo>
                    <a:pt x="1134821" y="336232"/>
                  </a:moveTo>
                  <a:cubicBezTo>
                    <a:pt x="1141489" y="341947"/>
                    <a:pt x="1139584" y="345757"/>
                    <a:pt x="1146251" y="352425"/>
                  </a:cubicBezTo>
                  <a:cubicBezTo>
                    <a:pt x="1142441" y="354330"/>
                    <a:pt x="1134821" y="338137"/>
                    <a:pt x="1134821" y="336232"/>
                  </a:cubicBezTo>
                  <a:close/>
                  <a:moveTo>
                    <a:pt x="188036" y="329564"/>
                  </a:moveTo>
                  <a:cubicBezTo>
                    <a:pt x="188989" y="329564"/>
                    <a:pt x="189941" y="330517"/>
                    <a:pt x="189941" y="331469"/>
                  </a:cubicBezTo>
                  <a:cubicBezTo>
                    <a:pt x="188989" y="332422"/>
                    <a:pt x="188036" y="332422"/>
                    <a:pt x="187084" y="332422"/>
                  </a:cubicBezTo>
                  <a:cubicBezTo>
                    <a:pt x="187084" y="331469"/>
                    <a:pt x="187084" y="329564"/>
                    <a:pt x="188036" y="329564"/>
                  </a:cubicBezTo>
                  <a:close/>
                  <a:moveTo>
                    <a:pt x="174070" y="290719"/>
                  </a:moveTo>
                  <a:lnTo>
                    <a:pt x="161366" y="307657"/>
                  </a:lnTo>
                  <a:cubicBezTo>
                    <a:pt x="155651" y="314324"/>
                    <a:pt x="148984" y="320992"/>
                    <a:pt x="142316" y="327659"/>
                  </a:cubicBezTo>
                  <a:cubicBezTo>
                    <a:pt x="142316" y="318134"/>
                    <a:pt x="151841" y="316229"/>
                    <a:pt x="156604" y="310514"/>
                  </a:cubicBezTo>
                  <a:close/>
                  <a:moveTo>
                    <a:pt x="176801" y="287624"/>
                  </a:moveTo>
                  <a:lnTo>
                    <a:pt x="174070" y="290719"/>
                  </a:lnTo>
                  <a:lnTo>
                    <a:pt x="175654" y="288607"/>
                  </a:lnTo>
                  <a:close/>
                  <a:moveTo>
                    <a:pt x="1121486" y="278130"/>
                  </a:moveTo>
                  <a:lnTo>
                    <a:pt x="1124344" y="281940"/>
                  </a:lnTo>
                  <a:cubicBezTo>
                    <a:pt x="1125296" y="283845"/>
                    <a:pt x="1122439" y="285750"/>
                    <a:pt x="1119581" y="281940"/>
                  </a:cubicBezTo>
                  <a:cubicBezTo>
                    <a:pt x="1122439" y="281940"/>
                    <a:pt x="1120533" y="279082"/>
                    <a:pt x="1121486" y="278130"/>
                  </a:cubicBezTo>
                  <a:close/>
                  <a:moveTo>
                    <a:pt x="1060526" y="260032"/>
                  </a:moveTo>
                  <a:cubicBezTo>
                    <a:pt x="1062431" y="264794"/>
                    <a:pt x="1063384" y="268604"/>
                    <a:pt x="1067194" y="269557"/>
                  </a:cubicBezTo>
                  <a:cubicBezTo>
                    <a:pt x="1067194" y="268604"/>
                    <a:pt x="1067194" y="268604"/>
                    <a:pt x="1067194" y="268604"/>
                  </a:cubicBezTo>
                  <a:cubicBezTo>
                    <a:pt x="1066241" y="267652"/>
                    <a:pt x="1066241" y="267652"/>
                    <a:pt x="1065289" y="266699"/>
                  </a:cubicBezTo>
                  <a:cubicBezTo>
                    <a:pt x="1063384" y="264794"/>
                    <a:pt x="1061479" y="262889"/>
                    <a:pt x="1060526" y="260032"/>
                  </a:cubicBezTo>
                  <a:close/>
                  <a:moveTo>
                    <a:pt x="1021665" y="248144"/>
                  </a:moveTo>
                  <a:lnTo>
                    <a:pt x="1022427" y="248602"/>
                  </a:lnTo>
                  <a:cubicBezTo>
                    <a:pt x="1021475" y="249554"/>
                    <a:pt x="1021475" y="250507"/>
                    <a:pt x="1022427" y="252412"/>
                  </a:cubicBezTo>
                  <a:close/>
                  <a:moveTo>
                    <a:pt x="1016712" y="239077"/>
                  </a:moveTo>
                  <a:cubicBezTo>
                    <a:pt x="1017664" y="238124"/>
                    <a:pt x="1019569" y="240029"/>
                    <a:pt x="1018617" y="239077"/>
                  </a:cubicBezTo>
                  <a:cubicBezTo>
                    <a:pt x="1018141" y="241458"/>
                    <a:pt x="1019807" y="243601"/>
                    <a:pt x="1021236" y="245744"/>
                  </a:cubicBezTo>
                  <a:lnTo>
                    <a:pt x="1021665" y="248144"/>
                  </a:lnTo>
                  <a:lnTo>
                    <a:pt x="1017664" y="245744"/>
                  </a:lnTo>
                  <a:cubicBezTo>
                    <a:pt x="1017664" y="243839"/>
                    <a:pt x="1018617" y="241934"/>
                    <a:pt x="1016712" y="239077"/>
                  </a:cubicBezTo>
                  <a:close/>
                  <a:moveTo>
                    <a:pt x="1086244" y="230505"/>
                  </a:moveTo>
                  <a:cubicBezTo>
                    <a:pt x="1085292" y="230505"/>
                    <a:pt x="1084339" y="231457"/>
                    <a:pt x="1085292" y="233362"/>
                  </a:cubicBezTo>
                  <a:cubicBezTo>
                    <a:pt x="1086244" y="229552"/>
                    <a:pt x="1091006" y="240030"/>
                    <a:pt x="1091959" y="236220"/>
                  </a:cubicBezTo>
                  <a:cubicBezTo>
                    <a:pt x="1090054" y="233362"/>
                    <a:pt x="1088149" y="231457"/>
                    <a:pt x="1086244" y="230505"/>
                  </a:cubicBezTo>
                  <a:close/>
                  <a:moveTo>
                    <a:pt x="990041" y="220027"/>
                  </a:moveTo>
                  <a:cubicBezTo>
                    <a:pt x="998614" y="225742"/>
                    <a:pt x="1010043" y="228599"/>
                    <a:pt x="1014806" y="237172"/>
                  </a:cubicBezTo>
                  <a:cubicBezTo>
                    <a:pt x="1013854" y="238124"/>
                    <a:pt x="1010043" y="232409"/>
                    <a:pt x="1008139" y="231457"/>
                  </a:cubicBezTo>
                  <a:cubicBezTo>
                    <a:pt x="1007186" y="233362"/>
                    <a:pt x="1011949" y="236219"/>
                    <a:pt x="1014806" y="239077"/>
                  </a:cubicBezTo>
                  <a:cubicBezTo>
                    <a:pt x="1009091" y="236219"/>
                    <a:pt x="994804" y="225742"/>
                    <a:pt x="990041" y="220027"/>
                  </a:cubicBezTo>
                  <a:close/>
                  <a:moveTo>
                    <a:pt x="328054" y="215264"/>
                  </a:moveTo>
                  <a:cubicBezTo>
                    <a:pt x="324244" y="219074"/>
                    <a:pt x="323292" y="217169"/>
                    <a:pt x="319482" y="219074"/>
                  </a:cubicBezTo>
                  <a:cubicBezTo>
                    <a:pt x="317577" y="217169"/>
                    <a:pt x="328054" y="212407"/>
                    <a:pt x="328054" y="215264"/>
                  </a:cubicBezTo>
                  <a:close/>
                  <a:moveTo>
                    <a:pt x="1061479" y="213359"/>
                  </a:moveTo>
                  <a:cubicBezTo>
                    <a:pt x="1066241" y="218122"/>
                    <a:pt x="1067194" y="222884"/>
                    <a:pt x="1065289" y="225742"/>
                  </a:cubicBezTo>
                  <a:cubicBezTo>
                    <a:pt x="1065289" y="221931"/>
                    <a:pt x="1058621" y="216217"/>
                    <a:pt x="1061479" y="213359"/>
                  </a:cubicBezTo>
                  <a:close/>
                  <a:moveTo>
                    <a:pt x="1018616" y="210502"/>
                  </a:moveTo>
                  <a:cubicBezTo>
                    <a:pt x="1019569" y="211454"/>
                    <a:pt x="1023379" y="217169"/>
                    <a:pt x="1024331" y="215264"/>
                  </a:cubicBezTo>
                  <a:cubicBezTo>
                    <a:pt x="1023379" y="213359"/>
                    <a:pt x="1021474" y="209549"/>
                    <a:pt x="1018616" y="210502"/>
                  </a:cubicBezTo>
                  <a:close/>
                  <a:moveTo>
                    <a:pt x="967181" y="197167"/>
                  </a:moveTo>
                  <a:cubicBezTo>
                    <a:pt x="969086" y="196215"/>
                    <a:pt x="970991" y="197167"/>
                    <a:pt x="971944" y="197167"/>
                  </a:cubicBezTo>
                  <a:cubicBezTo>
                    <a:pt x="970039" y="201930"/>
                    <a:pt x="989089" y="214312"/>
                    <a:pt x="994804" y="217170"/>
                  </a:cubicBezTo>
                  <a:cubicBezTo>
                    <a:pt x="996708" y="219075"/>
                    <a:pt x="999566" y="221932"/>
                    <a:pt x="997661" y="222885"/>
                  </a:cubicBezTo>
                  <a:cubicBezTo>
                    <a:pt x="993851" y="218122"/>
                    <a:pt x="991946" y="219075"/>
                    <a:pt x="988136" y="216217"/>
                  </a:cubicBezTo>
                  <a:cubicBezTo>
                    <a:pt x="988136" y="217170"/>
                    <a:pt x="989089" y="218122"/>
                    <a:pt x="990041" y="219075"/>
                  </a:cubicBezTo>
                  <a:cubicBezTo>
                    <a:pt x="981469" y="218122"/>
                    <a:pt x="973849" y="204787"/>
                    <a:pt x="967181" y="197167"/>
                  </a:cubicBezTo>
                  <a:close/>
                  <a:moveTo>
                    <a:pt x="501409" y="194309"/>
                  </a:moveTo>
                  <a:cubicBezTo>
                    <a:pt x="497599" y="194309"/>
                    <a:pt x="493789" y="194309"/>
                    <a:pt x="489026" y="195262"/>
                  </a:cubicBezTo>
                  <a:cubicBezTo>
                    <a:pt x="483311" y="196214"/>
                    <a:pt x="477596" y="197167"/>
                    <a:pt x="470929" y="200024"/>
                  </a:cubicBezTo>
                  <a:cubicBezTo>
                    <a:pt x="472834" y="201929"/>
                    <a:pt x="474739" y="203834"/>
                    <a:pt x="477596" y="200977"/>
                  </a:cubicBezTo>
                  <a:cubicBezTo>
                    <a:pt x="482359" y="197167"/>
                    <a:pt x="489979" y="201929"/>
                    <a:pt x="493789" y="196214"/>
                  </a:cubicBezTo>
                  <a:cubicBezTo>
                    <a:pt x="494741" y="195262"/>
                    <a:pt x="496646" y="195262"/>
                    <a:pt x="497599" y="195262"/>
                  </a:cubicBezTo>
                  <a:cubicBezTo>
                    <a:pt x="499504" y="195262"/>
                    <a:pt x="500456" y="195262"/>
                    <a:pt x="501409" y="194309"/>
                  </a:cubicBezTo>
                  <a:close/>
                  <a:moveTo>
                    <a:pt x="939559" y="192405"/>
                  </a:moveTo>
                  <a:cubicBezTo>
                    <a:pt x="942417" y="192405"/>
                    <a:pt x="950037" y="200025"/>
                    <a:pt x="950037" y="201930"/>
                  </a:cubicBezTo>
                  <a:cubicBezTo>
                    <a:pt x="947179" y="199072"/>
                    <a:pt x="943369" y="195262"/>
                    <a:pt x="939559" y="192405"/>
                  </a:cubicBezTo>
                  <a:close/>
                  <a:moveTo>
                    <a:pt x="526174" y="188594"/>
                  </a:moveTo>
                  <a:cubicBezTo>
                    <a:pt x="522364" y="189547"/>
                    <a:pt x="517601" y="189547"/>
                    <a:pt x="512839" y="190499"/>
                  </a:cubicBezTo>
                  <a:cubicBezTo>
                    <a:pt x="515696" y="194309"/>
                    <a:pt x="517601" y="194309"/>
                    <a:pt x="522364" y="191452"/>
                  </a:cubicBezTo>
                  <a:cubicBezTo>
                    <a:pt x="523316" y="191452"/>
                    <a:pt x="524269" y="190499"/>
                    <a:pt x="525221" y="190499"/>
                  </a:cubicBezTo>
                  <a:cubicBezTo>
                    <a:pt x="527126" y="194309"/>
                    <a:pt x="529031" y="195262"/>
                    <a:pt x="531889" y="193356"/>
                  </a:cubicBezTo>
                  <a:cubicBezTo>
                    <a:pt x="533794" y="192404"/>
                    <a:pt x="535699" y="190499"/>
                    <a:pt x="536651" y="188594"/>
                  </a:cubicBezTo>
                  <a:cubicBezTo>
                    <a:pt x="533794" y="188594"/>
                    <a:pt x="531889" y="188594"/>
                    <a:pt x="529031" y="188594"/>
                  </a:cubicBezTo>
                  <a:cubicBezTo>
                    <a:pt x="529031" y="189547"/>
                    <a:pt x="528079" y="190499"/>
                    <a:pt x="526174" y="190499"/>
                  </a:cubicBezTo>
                  <a:cubicBezTo>
                    <a:pt x="526174" y="189547"/>
                    <a:pt x="526174" y="189547"/>
                    <a:pt x="526174" y="188594"/>
                  </a:cubicBezTo>
                  <a:close/>
                  <a:moveTo>
                    <a:pt x="956704" y="186690"/>
                  </a:moveTo>
                  <a:cubicBezTo>
                    <a:pt x="957657" y="187643"/>
                    <a:pt x="957657" y="188595"/>
                    <a:pt x="958609" y="188595"/>
                  </a:cubicBezTo>
                  <a:cubicBezTo>
                    <a:pt x="960514" y="189547"/>
                    <a:pt x="961467" y="188595"/>
                    <a:pt x="962419" y="188595"/>
                  </a:cubicBezTo>
                  <a:cubicBezTo>
                    <a:pt x="963372" y="189547"/>
                    <a:pt x="962419" y="190500"/>
                    <a:pt x="961467" y="189547"/>
                  </a:cubicBezTo>
                  <a:cubicBezTo>
                    <a:pt x="960514" y="191453"/>
                    <a:pt x="962419" y="191453"/>
                    <a:pt x="965277" y="193357"/>
                  </a:cubicBezTo>
                  <a:cubicBezTo>
                    <a:pt x="969087" y="197168"/>
                    <a:pt x="960514" y="189547"/>
                    <a:pt x="961467" y="193357"/>
                  </a:cubicBezTo>
                  <a:cubicBezTo>
                    <a:pt x="957657" y="190500"/>
                    <a:pt x="954799" y="188595"/>
                    <a:pt x="956704" y="186690"/>
                  </a:cubicBezTo>
                  <a:close/>
                  <a:moveTo>
                    <a:pt x="548081" y="185737"/>
                  </a:moveTo>
                  <a:cubicBezTo>
                    <a:pt x="544271" y="185737"/>
                    <a:pt x="541414" y="185737"/>
                    <a:pt x="537604" y="187642"/>
                  </a:cubicBezTo>
                  <a:cubicBezTo>
                    <a:pt x="539509" y="187642"/>
                    <a:pt x="541414" y="187642"/>
                    <a:pt x="542366" y="187642"/>
                  </a:cubicBezTo>
                  <a:cubicBezTo>
                    <a:pt x="542366" y="187642"/>
                    <a:pt x="543319" y="187642"/>
                    <a:pt x="543319" y="187642"/>
                  </a:cubicBezTo>
                  <a:cubicBezTo>
                    <a:pt x="545224" y="187642"/>
                    <a:pt x="547129" y="186689"/>
                    <a:pt x="548081" y="185737"/>
                  </a:cubicBezTo>
                  <a:close/>
                  <a:moveTo>
                    <a:pt x="1023379" y="170497"/>
                  </a:moveTo>
                  <a:cubicBezTo>
                    <a:pt x="1026237" y="173355"/>
                    <a:pt x="1029094" y="175260"/>
                    <a:pt x="1032904" y="174307"/>
                  </a:cubicBezTo>
                  <a:cubicBezTo>
                    <a:pt x="1040524" y="181927"/>
                    <a:pt x="1042429" y="184785"/>
                    <a:pt x="1051002" y="190500"/>
                  </a:cubicBezTo>
                  <a:cubicBezTo>
                    <a:pt x="1051002" y="188594"/>
                    <a:pt x="1051954" y="186690"/>
                    <a:pt x="1050049" y="184785"/>
                  </a:cubicBezTo>
                  <a:cubicBezTo>
                    <a:pt x="1051954" y="184785"/>
                    <a:pt x="1052906" y="186690"/>
                    <a:pt x="1056717" y="189547"/>
                  </a:cubicBezTo>
                  <a:cubicBezTo>
                    <a:pt x="1055764" y="193357"/>
                    <a:pt x="1056717" y="197167"/>
                    <a:pt x="1058621" y="201930"/>
                  </a:cubicBezTo>
                  <a:cubicBezTo>
                    <a:pt x="1062431" y="205740"/>
                    <a:pt x="1069099" y="205740"/>
                    <a:pt x="1069099" y="211455"/>
                  </a:cubicBezTo>
                  <a:cubicBezTo>
                    <a:pt x="1071004" y="212407"/>
                    <a:pt x="1072909" y="210502"/>
                    <a:pt x="1074814" y="209550"/>
                  </a:cubicBezTo>
                  <a:cubicBezTo>
                    <a:pt x="1077671" y="215265"/>
                    <a:pt x="1080529" y="211455"/>
                    <a:pt x="1081481" y="216217"/>
                  </a:cubicBezTo>
                  <a:cubicBezTo>
                    <a:pt x="1082434" y="215265"/>
                    <a:pt x="1082434" y="214312"/>
                    <a:pt x="1079577" y="211455"/>
                  </a:cubicBezTo>
                  <a:cubicBezTo>
                    <a:pt x="1081481" y="209550"/>
                    <a:pt x="1086244" y="219075"/>
                    <a:pt x="1088149" y="218122"/>
                  </a:cubicBezTo>
                  <a:cubicBezTo>
                    <a:pt x="1091006" y="221932"/>
                    <a:pt x="1085292" y="218122"/>
                    <a:pt x="1083387" y="216217"/>
                  </a:cubicBezTo>
                  <a:cubicBezTo>
                    <a:pt x="1083387" y="218122"/>
                    <a:pt x="1082434" y="219075"/>
                    <a:pt x="1084339" y="221932"/>
                  </a:cubicBezTo>
                  <a:cubicBezTo>
                    <a:pt x="1086244" y="223837"/>
                    <a:pt x="1087196" y="221932"/>
                    <a:pt x="1088149" y="220980"/>
                  </a:cubicBezTo>
                  <a:cubicBezTo>
                    <a:pt x="1091959" y="225742"/>
                    <a:pt x="1093864" y="232410"/>
                    <a:pt x="1097674" y="229552"/>
                  </a:cubicBezTo>
                  <a:cubicBezTo>
                    <a:pt x="1100531" y="238125"/>
                    <a:pt x="1108152" y="243840"/>
                    <a:pt x="1111962" y="250507"/>
                  </a:cubicBezTo>
                  <a:cubicBezTo>
                    <a:pt x="1113867" y="251460"/>
                    <a:pt x="1114819" y="250507"/>
                    <a:pt x="1112914" y="247650"/>
                  </a:cubicBezTo>
                  <a:cubicBezTo>
                    <a:pt x="1117677" y="249555"/>
                    <a:pt x="1119581" y="256222"/>
                    <a:pt x="1120534" y="256222"/>
                  </a:cubicBezTo>
                  <a:cubicBezTo>
                    <a:pt x="1121487" y="258127"/>
                    <a:pt x="1120534" y="258127"/>
                    <a:pt x="1119581" y="259080"/>
                  </a:cubicBezTo>
                  <a:cubicBezTo>
                    <a:pt x="1123392" y="262890"/>
                    <a:pt x="1122439" y="265747"/>
                    <a:pt x="1125296" y="264795"/>
                  </a:cubicBezTo>
                  <a:cubicBezTo>
                    <a:pt x="1124344" y="268605"/>
                    <a:pt x="1130059" y="276225"/>
                    <a:pt x="1129106" y="280035"/>
                  </a:cubicBezTo>
                  <a:cubicBezTo>
                    <a:pt x="1127202" y="277177"/>
                    <a:pt x="1124344" y="267652"/>
                    <a:pt x="1121487" y="271462"/>
                  </a:cubicBezTo>
                  <a:cubicBezTo>
                    <a:pt x="1120534" y="269557"/>
                    <a:pt x="1121487" y="269557"/>
                    <a:pt x="1122439" y="268605"/>
                  </a:cubicBezTo>
                  <a:cubicBezTo>
                    <a:pt x="1120534" y="266700"/>
                    <a:pt x="1118629" y="264795"/>
                    <a:pt x="1115771" y="261937"/>
                  </a:cubicBezTo>
                  <a:cubicBezTo>
                    <a:pt x="1115771" y="259080"/>
                    <a:pt x="1114819" y="256222"/>
                    <a:pt x="1113867" y="253365"/>
                  </a:cubicBezTo>
                  <a:cubicBezTo>
                    <a:pt x="1111009" y="250507"/>
                    <a:pt x="1113867" y="256222"/>
                    <a:pt x="1111009" y="255270"/>
                  </a:cubicBezTo>
                  <a:cubicBezTo>
                    <a:pt x="1111009" y="249555"/>
                    <a:pt x="1106246" y="251460"/>
                    <a:pt x="1105294" y="250507"/>
                  </a:cubicBezTo>
                  <a:cubicBezTo>
                    <a:pt x="1104342" y="255270"/>
                    <a:pt x="1111962" y="267652"/>
                    <a:pt x="1119581" y="274320"/>
                  </a:cubicBezTo>
                  <a:cubicBezTo>
                    <a:pt x="1117677" y="275272"/>
                    <a:pt x="1117677" y="274320"/>
                    <a:pt x="1116724" y="277177"/>
                  </a:cubicBezTo>
                  <a:cubicBezTo>
                    <a:pt x="1117677" y="269557"/>
                    <a:pt x="1104342" y="266700"/>
                    <a:pt x="1103389" y="257175"/>
                  </a:cubicBezTo>
                  <a:cubicBezTo>
                    <a:pt x="1093864" y="249555"/>
                    <a:pt x="1083387" y="238125"/>
                    <a:pt x="1073862" y="226694"/>
                  </a:cubicBezTo>
                  <a:cubicBezTo>
                    <a:pt x="1069099" y="220980"/>
                    <a:pt x="1064337" y="215265"/>
                    <a:pt x="1059574" y="209550"/>
                  </a:cubicBezTo>
                  <a:cubicBezTo>
                    <a:pt x="1056717" y="206692"/>
                    <a:pt x="1054812" y="203835"/>
                    <a:pt x="1051954" y="201930"/>
                  </a:cubicBezTo>
                  <a:cubicBezTo>
                    <a:pt x="1049096" y="200025"/>
                    <a:pt x="1047192" y="198119"/>
                    <a:pt x="1044334" y="196215"/>
                  </a:cubicBezTo>
                  <a:cubicBezTo>
                    <a:pt x="1046239" y="196215"/>
                    <a:pt x="1048144" y="196215"/>
                    <a:pt x="1049096" y="196215"/>
                  </a:cubicBezTo>
                  <a:cubicBezTo>
                    <a:pt x="1046239" y="192405"/>
                    <a:pt x="1044334" y="193357"/>
                    <a:pt x="1041477" y="190500"/>
                  </a:cubicBezTo>
                  <a:cubicBezTo>
                    <a:pt x="1041477" y="184785"/>
                    <a:pt x="1025284" y="175260"/>
                    <a:pt x="1023379" y="170497"/>
                  </a:cubicBezTo>
                  <a:close/>
                  <a:moveTo>
                    <a:pt x="893839" y="145732"/>
                  </a:moveTo>
                  <a:cubicBezTo>
                    <a:pt x="893839" y="144779"/>
                    <a:pt x="895744" y="146684"/>
                    <a:pt x="896696" y="145732"/>
                  </a:cubicBezTo>
                  <a:cubicBezTo>
                    <a:pt x="897649" y="148589"/>
                    <a:pt x="898602" y="149542"/>
                    <a:pt x="901459" y="151447"/>
                  </a:cubicBezTo>
                  <a:cubicBezTo>
                    <a:pt x="898602" y="151447"/>
                    <a:pt x="893839" y="146684"/>
                    <a:pt x="893839" y="145732"/>
                  </a:cubicBezTo>
                  <a:close/>
                  <a:moveTo>
                    <a:pt x="902412" y="128587"/>
                  </a:moveTo>
                  <a:cubicBezTo>
                    <a:pt x="905269" y="128587"/>
                    <a:pt x="910984" y="134302"/>
                    <a:pt x="912889" y="131445"/>
                  </a:cubicBezTo>
                  <a:cubicBezTo>
                    <a:pt x="914794" y="135254"/>
                    <a:pt x="903364" y="131445"/>
                    <a:pt x="902412" y="128587"/>
                  </a:cubicBezTo>
                  <a:close/>
                  <a:moveTo>
                    <a:pt x="852881" y="128587"/>
                  </a:moveTo>
                  <a:cubicBezTo>
                    <a:pt x="855739" y="126682"/>
                    <a:pt x="862406" y="130492"/>
                    <a:pt x="865264" y="132397"/>
                  </a:cubicBezTo>
                  <a:cubicBezTo>
                    <a:pt x="862406" y="132397"/>
                    <a:pt x="856691" y="129540"/>
                    <a:pt x="852881" y="128587"/>
                  </a:cubicBezTo>
                  <a:close/>
                  <a:moveTo>
                    <a:pt x="989089" y="122872"/>
                  </a:moveTo>
                  <a:cubicBezTo>
                    <a:pt x="990041" y="124777"/>
                    <a:pt x="990041" y="126682"/>
                    <a:pt x="990994" y="128587"/>
                  </a:cubicBezTo>
                  <a:cubicBezTo>
                    <a:pt x="994804" y="128587"/>
                    <a:pt x="1001471" y="133350"/>
                    <a:pt x="1005281" y="133350"/>
                  </a:cubicBezTo>
                  <a:cubicBezTo>
                    <a:pt x="1008139" y="135255"/>
                    <a:pt x="1006233" y="136207"/>
                    <a:pt x="1005281" y="138112"/>
                  </a:cubicBezTo>
                  <a:cubicBezTo>
                    <a:pt x="1007186" y="139065"/>
                    <a:pt x="1008139" y="140017"/>
                    <a:pt x="1007186" y="140970"/>
                  </a:cubicBezTo>
                  <a:cubicBezTo>
                    <a:pt x="1012901" y="141922"/>
                    <a:pt x="1014806" y="145732"/>
                    <a:pt x="1020521" y="147637"/>
                  </a:cubicBezTo>
                  <a:cubicBezTo>
                    <a:pt x="1022426" y="151447"/>
                    <a:pt x="1022426" y="154305"/>
                    <a:pt x="1028141" y="159067"/>
                  </a:cubicBezTo>
                  <a:cubicBezTo>
                    <a:pt x="1023379" y="156210"/>
                    <a:pt x="1019569" y="152400"/>
                    <a:pt x="1015758" y="148590"/>
                  </a:cubicBezTo>
                  <a:cubicBezTo>
                    <a:pt x="1011949" y="145732"/>
                    <a:pt x="1008139" y="142875"/>
                    <a:pt x="1005281" y="141922"/>
                  </a:cubicBezTo>
                  <a:cubicBezTo>
                    <a:pt x="1003376" y="139065"/>
                    <a:pt x="1002424" y="136207"/>
                    <a:pt x="999566" y="133350"/>
                  </a:cubicBezTo>
                  <a:cubicBezTo>
                    <a:pt x="995756" y="131445"/>
                    <a:pt x="992899" y="133350"/>
                    <a:pt x="987183" y="128587"/>
                  </a:cubicBezTo>
                  <a:cubicBezTo>
                    <a:pt x="989089" y="127635"/>
                    <a:pt x="988136" y="125730"/>
                    <a:pt x="986231" y="123825"/>
                  </a:cubicBezTo>
                  <a:cubicBezTo>
                    <a:pt x="987183" y="123825"/>
                    <a:pt x="988136" y="123825"/>
                    <a:pt x="989089" y="122872"/>
                  </a:cubicBezTo>
                  <a:close/>
                  <a:moveTo>
                    <a:pt x="833831" y="119062"/>
                  </a:moveTo>
                  <a:cubicBezTo>
                    <a:pt x="833831" y="117157"/>
                    <a:pt x="846214" y="121920"/>
                    <a:pt x="844308" y="123825"/>
                  </a:cubicBezTo>
                  <a:cubicBezTo>
                    <a:pt x="840499" y="120967"/>
                    <a:pt x="839546" y="121920"/>
                    <a:pt x="833831" y="119062"/>
                  </a:cubicBezTo>
                  <a:close/>
                  <a:moveTo>
                    <a:pt x="804304" y="118109"/>
                  </a:moveTo>
                  <a:cubicBezTo>
                    <a:pt x="806209" y="118109"/>
                    <a:pt x="810019" y="118109"/>
                    <a:pt x="813829" y="120014"/>
                  </a:cubicBezTo>
                  <a:cubicBezTo>
                    <a:pt x="813829" y="122872"/>
                    <a:pt x="807162" y="118109"/>
                    <a:pt x="804304" y="118109"/>
                  </a:cubicBezTo>
                  <a:close/>
                  <a:moveTo>
                    <a:pt x="349961" y="116204"/>
                  </a:moveTo>
                  <a:cubicBezTo>
                    <a:pt x="354724" y="117157"/>
                    <a:pt x="334721" y="125729"/>
                    <a:pt x="331864" y="125729"/>
                  </a:cubicBezTo>
                  <a:cubicBezTo>
                    <a:pt x="332816" y="124777"/>
                    <a:pt x="348056" y="120014"/>
                    <a:pt x="349961" y="116204"/>
                  </a:cubicBezTo>
                  <a:close/>
                  <a:moveTo>
                    <a:pt x="823592" y="113704"/>
                  </a:moveTo>
                  <a:cubicBezTo>
                    <a:pt x="824307" y="113585"/>
                    <a:pt x="825736" y="113823"/>
                    <a:pt x="827164" y="114300"/>
                  </a:cubicBezTo>
                  <a:cubicBezTo>
                    <a:pt x="830022" y="115252"/>
                    <a:pt x="832879" y="117157"/>
                    <a:pt x="830974" y="118110"/>
                  </a:cubicBezTo>
                  <a:cubicBezTo>
                    <a:pt x="827164" y="117157"/>
                    <a:pt x="826212" y="113347"/>
                    <a:pt x="824307" y="115252"/>
                  </a:cubicBezTo>
                  <a:cubicBezTo>
                    <a:pt x="822878" y="114299"/>
                    <a:pt x="822878" y="113823"/>
                    <a:pt x="823592" y="113704"/>
                  </a:cubicBezTo>
                  <a:close/>
                  <a:moveTo>
                    <a:pt x="782635" y="108346"/>
                  </a:moveTo>
                  <a:cubicBezTo>
                    <a:pt x="784540" y="108822"/>
                    <a:pt x="786207" y="110013"/>
                    <a:pt x="785254" y="111442"/>
                  </a:cubicBezTo>
                  <a:lnTo>
                    <a:pt x="778587" y="109537"/>
                  </a:lnTo>
                  <a:cubicBezTo>
                    <a:pt x="778587" y="108108"/>
                    <a:pt x="780730" y="107870"/>
                    <a:pt x="782635" y="108346"/>
                  </a:cubicBezTo>
                  <a:close/>
                  <a:moveTo>
                    <a:pt x="943369" y="97155"/>
                  </a:moveTo>
                  <a:cubicBezTo>
                    <a:pt x="947179" y="95250"/>
                    <a:pt x="958609" y="102870"/>
                    <a:pt x="966229" y="105727"/>
                  </a:cubicBezTo>
                  <a:cubicBezTo>
                    <a:pt x="962419" y="104775"/>
                    <a:pt x="960514" y="106680"/>
                    <a:pt x="958609" y="103822"/>
                  </a:cubicBezTo>
                  <a:cubicBezTo>
                    <a:pt x="955752" y="101917"/>
                    <a:pt x="955752" y="106680"/>
                    <a:pt x="958609" y="107632"/>
                  </a:cubicBezTo>
                  <a:cubicBezTo>
                    <a:pt x="957657" y="108585"/>
                    <a:pt x="954799" y="105727"/>
                    <a:pt x="953846" y="106680"/>
                  </a:cubicBezTo>
                  <a:cubicBezTo>
                    <a:pt x="956704" y="105727"/>
                    <a:pt x="950037" y="99060"/>
                    <a:pt x="943369" y="97155"/>
                  </a:cubicBezTo>
                  <a:close/>
                  <a:moveTo>
                    <a:pt x="930987" y="90487"/>
                  </a:moveTo>
                  <a:cubicBezTo>
                    <a:pt x="930987" y="87629"/>
                    <a:pt x="937654" y="94297"/>
                    <a:pt x="941464" y="95249"/>
                  </a:cubicBezTo>
                  <a:cubicBezTo>
                    <a:pt x="940512" y="97154"/>
                    <a:pt x="935750" y="93344"/>
                    <a:pt x="930987" y="90487"/>
                  </a:cubicBezTo>
                  <a:close/>
                  <a:moveTo>
                    <a:pt x="380442" y="89534"/>
                  </a:moveTo>
                  <a:cubicBezTo>
                    <a:pt x="382347" y="92392"/>
                    <a:pt x="381394" y="95249"/>
                    <a:pt x="375679" y="96202"/>
                  </a:cubicBezTo>
                  <a:cubicBezTo>
                    <a:pt x="374727" y="93344"/>
                    <a:pt x="374727" y="91439"/>
                    <a:pt x="380442" y="89534"/>
                  </a:cubicBezTo>
                  <a:close/>
                  <a:moveTo>
                    <a:pt x="798589" y="79057"/>
                  </a:moveTo>
                  <a:cubicBezTo>
                    <a:pt x="799541" y="78104"/>
                    <a:pt x="807162" y="81914"/>
                    <a:pt x="808114" y="82867"/>
                  </a:cubicBezTo>
                  <a:cubicBezTo>
                    <a:pt x="805256" y="84772"/>
                    <a:pt x="802399" y="80962"/>
                    <a:pt x="798589" y="79057"/>
                  </a:cubicBezTo>
                  <a:close/>
                  <a:moveTo>
                    <a:pt x="756679" y="78104"/>
                  </a:moveTo>
                  <a:cubicBezTo>
                    <a:pt x="758584" y="79057"/>
                    <a:pt x="758584" y="80962"/>
                    <a:pt x="762394" y="81914"/>
                  </a:cubicBezTo>
                  <a:cubicBezTo>
                    <a:pt x="768109" y="83819"/>
                    <a:pt x="768109" y="80009"/>
                    <a:pt x="771919" y="80009"/>
                  </a:cubicBezTo>
                  <a:cubicBezTo>
                    <a:pt x="786206" y="91439"/>
                    <a:pt x="808114" y="83819"/>
                    <a:pt x="824306" y="90487"/>
                  </a:cubicBezTo>
                  <a:cubicBezTo>
                    <a:pt x="832879" y="87629"/>
                    <a:pt x="840499" y="86677"/>
                    <a:pt x="850024" y="87629"/>
                  </a:cubicBezTo>
                  <a:cubicBezTo>
                    <a:pt x="859549" y="88582"/>
                    <a:pt x="869074" y="90487"/>
                    <a:pt x="879551" y="94296"/>
                  </a:cubicBezTo>
                  <a:cubicBezTo>
                    <a:pt x="897649" y="100964"/>
                    <a:pt x="911936" y="113347"/>
                    <a:pt x="928129" y="123824"/>
                  </a:cubicBezTo>
                  <a:cubicBezTo>
                    <a:pt x="939559" y="130492"/>
                    <a:pt x="951941" y="138112"/>
                    <a:pt x="964324" y="145732"/>
                  </a:cubicBezTo>
                  <a:cubicBezTo>
                    <a:pt x="976706" y="154304"/>
                    <a:pt x="988136" y="160972"/>
                    <a:pt x="996709" y="169544"/>
                  </a:cubicBezTo>
                  <a:cubicBezTo>
                    <a:pt x="999566" y="171449"/>
                    <a:pt x="999566" y="166687"/>
                    <a:pt x="1002424" y="169544"/>
                  </a:cubicBezTo>
                  <a:cubicBezTo>
                    <a:pt x="1017664" y="177164"/>
                    <a:pt x="1028141" y="189547"/>
                    <a:pt x="1038619" y="201929"/>
                  </a:cubicBezTo>
                  <a:cubicBezTo>
                    <a:pt x="1048144" y="214312"/>
                    <a:pt x="1056716" y="228599"/>
                    <a:pt x="1065289" y="241934"/>
                  </a:cubicBezTo>
                  <a:cubicBezTo>
                    <a:pt x="1067194" y="246697"/>
                    <a:pt x="1071004" y="250507"/>
                    <a:pt x="1074814" y="254317"/>
                  </a:cubicBezTo>
                  <a:cubicBezTo>
                    <a:pt x="1077671" y="258127"/>
                    <a:pt x="1081481" y="262889"/>
                    <a:pt x="1085291" y="266699"/>
                  </a:cubicBezTo>
                  <a:cubicBezTo>
                    <a:pt x="1086244" y="267652"/>
                    <a:pt x="1087196" y="268604"/>
                    <a:pt x="1088149" y="269557"/>
                  </a:cubicBezTo>
                  <a:cubicBezTo>
                    <a:pt x="1088149" y="269557"/>
                    <a:pt x="1089101" y="270509"/>
                    <a:pt x="1091006" y="272414"/>
                  </a:cubicBezTo>
                  <a:cubicBezTo>
                    <a:pt x="1090054" y="272414"/>
                    <a:pt x="1090054" y="273367"/>
                    <a:pt x="1090054" y="273367"/>
                  </a:cubicBezTo>
                  <a:cubicBezTo>
                    <a:pt x="1092911" y="277177"/>
                    <a:pt x="1094816" y="281939"/>
                    <a:pt x="1095769" y="285749"/>
                  </a:cubicBezTo>
                  <a:cubicBezTo>
                    <a:pt x="1101484" y="291464"/>
                    <a:pt x="1107199" y="298132"/>
                    <a:pt x="1108151" y="303847"/>
                  </a:cubicBezTo>
                  <a:cubicBezTo>
                    <a:pt x="1110056" y="304799"/>
                    <a:pt x="1111009" y="305751"/>
                    <a:pt x="1111961" y="304799"/>
                  </a:cubicBezTo>
                  <a:cubicBezTo>
                    <a:pt x="1114819" y="311467"/>
                    <a:pt x="1118629" y="316229"/>
                    <a:pt x="1121486" y="321944"/>
                  </a:cubicBezTo>
                  <a:cubicBezTo>
                    <a:pt x="1130059" y="333374"/>
                    <a:pt x="1138631" y="345757"/>
                    <a:pt x="1145299" y="359092"/>
                  </a:cubicBezTo>
                  <a:cubicBezTo>
                    <a:pt x="1149109" y="364807"/>
                    <a:pt x="1151966" y="370522"/>
                    <a:pt x="1154824" y="377189"/>
                  </a:cubicBezTo>
                  <a:cubicBezTo>
                    <a:pt x="1153871" y="377189"/>
                    <a:pt x="1153871" y="377189"/>
                    <a:pt x="1153871" y="377189"/>
                  </a:cubicBezTo>
                  <a:cubicBezTo>
                    <a:pt x="1153871" y="379094"/>
                    <a:pt x="1154824" y="380999"/>
                    <a:pt x="1155776" y="382904"/>
                  </a:cubicBezTo>
                  <a:cubicBezTo>
                    <a:pt x="1157681" y="384809"/>
                    <a:pt x="1160539" y="387667"/>
                    <a:pt x="1162444" y="389572"/>
                  </a:cubicBezTo>
                  <a:lnTo>
                    <a:pt x="1162698" y="391095"/>
                  </a:lnTo>
                  <a:lnTo>
                    <a:pt x="1164349" y="388619"/>
                  </a:lnTo>
                  <a:cubicBezTo>
                    <a:pt x="1166254" y="393382"/>
                    <a:pt x="1171969" y="397192"/>
                    <a:pt x="1171017" y="394334"/>
                  </a:cubicBezTo>
                  <a:cubicBezTo>
                    <a:pt x="1175779" y="400049"/>
                    <a:pt x="1176732" y="407669"/>
                    <a:pt x="1181494" y="415289"/>
                  </a:cubicBezTo>
                  <a:cubicBezTo>
                    <a:pt x="1180542" y="414337"/>
                    <a:pt x="1178637" y="414337"/>
                    <a:pt x="1177684" y="415289"/>
                  </a:cubicBezTo>
                  <a:cubicBezTo>
                    <a:pt x="1176732" y="408621"/>
                    <a:pt x="1174589" y="405049"/>
                    <a:pt x="1171850" y="401954"/>
                  </a:cubicBezTo>
                  <a:lnTo>
                    <a:pt x="1162833" y="391910"/>
                  </a:lnTo>
                  <a:lnTo>
                    <a:pt x="1163396" y="395287"/>
                  </a:lnTo>
                  <a:cubicBezTo>
                    <a:pt x="1165301" y="395287"/>
                    <a:pt x="1166254" y="395287"/>
                    <a:pt x="1166254" y="397192"/>
                  </a:cubicBezTo>
                  <a:cubicBezTo>
                    <a:pt x="1166254" y="399097"/>
                    <a:pt x="1166254" y="400049"/>
                    <a:pt x="1166254" y="401002"/>
                  </a:cubicBezTo>
                  <a:cubicBezTo>
                    <a:pt x="1168159" y="404812"/>
                    <a:pt x="1170064" y="406717"/>
                    <a:pt x="1171969" y="406717"/>
                  </a:cubicBezTo>
                  <a:cubicBezTo>
                    <a:pt x="1171969" y="412432"/>
                    <a:pt x="1177684" y="431482"/>
                    <a:pt x="1182446" y="434339"/>
                  </a:cubicBezTo>
                  <a:cubicBezTo>
                    <a:pt x="1180541" y="437197"/>
                    <a:pt x="1181494" y="441007"/>
                    <a:pt x="1183399" y="445769"/>
                  </a:cubicBezTo>
                  <a:cubicBezTo>
                    <a:pt x="1185304" y="447674"/>
                    <a:pt x="1185304" y="448627"/>
                    <a:pt x="1185304" y="450532"/>
                  </a:cubicBezTo>
                  <a:cubicBezTo>
                    <a:pt x="1185304" y="451484"/>
                    <a:pt x="1186256" y="453389"/>
                    <a:pt x="1186256" y="454342"/>
                  </a:cubicBezTo>
                  <a:cubicBezTo>
                    <a:pt x="1186256" y="455294"/>
                    <a:pt x="1187209" y="455294"/>
                    <a:pt x="1187209" y="455294"/>
                  </a:cubicBezTo>
                  <a:cubicBezTo>
                    <a:pt x="1190066" y="454342"/>
                    <a:pt x="1191971" y="453389"/>
                    <a:pt x="1193876" y="452437"/>
                  </a:cubicBezTo>
                  <a:cubicBezTo>
                    <a:pt x="1192924" y="449579"/>
                    <a:pt x="1191019" y="442912"/>
                    <a:pt x="1192924" y="441959"/>
                  </a:cubicBezTo>
                  <a:cubicBezTo>
                    <a:pt x="1193876" y="445769"/>
                    <a:pt x="1192924" y="446722"/>
                    <a:pt x="1195781" y="450532"/>
                  </a:cubicBezTo>
                  <a:cubicBezTo>
                    <a:pt x="1195781" y="450532"/>
                    <a:pt x="1194829" y="450532"/>
                    <a:pt x="1194829" y="451484"/>
                  </a:cubicBezTo>
                  <a:cubicBezTo>
                    <a:pt x="1195781" y="450532"/>
                    <a:pt x="1196734" y="450532"/>
                    <a:pt x="1197686" y="449579"/>
                  </a:cubicBezTo>
                  <a:cubicBezTo>
                    <a:pt x="1198639" y="449579"/>
                    <a:pt x="1198639" y="449579"/>
                    <a:pt x="1199591" y="449579"/>
                  </a:cubicBezTo>
                  <a:cubicBezTo>
                    <a:pt x="1198639" y="448627"/>
                    <a:pt x="1198639" y="447674"/>
                    <a:pt x="1197686" y="447674"/>
                  </a:cubicBezTo>
                  <a:cubicBezTo>
                    <a:pt x="1196734" y="442912"/>
                    <a:pt x="1199591" y="448627"/>
                    <a:pt x="1200544" y="446722"/>
                  </a:cubicBezTo>
                  <a:cubicBezTo>
                    <a:pt x="1198639" y="441959"/>
                    <a:pt x="1195781" y="444817"/>
                    <a:pt x="1193876" y="439102"/>
                  </a:cubicBezTo>
                  <a:cubicBezTo>
                    <a:pt x="1195781" y="440054"/>
                    <a:pt x="1198639" y="442912"/>
                    <a:pt x="1200544" y="442912"/>
                  </a:cubicBezTo>
                  <a:cubicBezTo>
                    <a:pt x="1199591" y="437197"/>
                    <a:pt x="1196734" y="438149"/>
                    <a:pt x="1194829" y="433387"/>
                  </a:cubicBezTo>
                  <a:cubicBezTo>
                    <a:pt x="1196734" y="433387"/>
                    <a:pt x="1193876" y="429577"/>
                    <a:pt x="1196734" y="429577"/>
                  </a:cubicBezTo>
                  <a:cubicBezTo>
                    <a:pt x="1195781" y="435292"/>
                    <a:pt x="1198639" y="436244"/>
                    <a:pt x="1201496" y="441007"/>
                  </a:cubicBezTo>
                  <a:cubicBezTo>
                    <a:pt x="1202449" y="438149"/>
                    <a:pt x="1195781" y="421004"/>
                    <a:pt x="1191971" y="419099"/>
                  </a:cubicBezTo>
                  <a:cubicBezTo>
                    <a:pt x="1191971" y="416242"/>
                    <a:pt x="1188161" y="410527"/>
                    <a:pt x="1191019" y="409574"/>
                  </a:cubicBezTo>
                  <a:cubicBezTo>
                    <a:pt x="1193876" y="414337"/>
                    <a:pt x="1191971" y="415289"/>
                    <a:pt x="1193876" y="419099"/>
                  </a:cubicBezTo>
                  <a:cubicBezTo>
                    <a:pt x="1194829" y="419099"/>
                    <a:pt x="1194829" y="417194"/>
                    <a:pt x="1193876" y="415289"/>
                  </a:cubicBezTo>
                  <a:cubicBezTo>
                    <a:pt x="1197686" y="420052"/>
                    <a:pt x="1196734" y="428624"/>
                    <a:pt x="1200544" y="433387"/>
                  </a:cubicBezTo>
                  <a:cubicBezTo>
                    <a:pt x="1201496" y="435292"/>
                    <a:pt x="1200544" y="432434"/>
                    <a:pt x="1202449" y="432434"/>
                  </a:cubicBezTo>
                  <a:cubicBezTo>
                    <a:pt x="1206259" y="435292"/>
                    <a:pt x="1204354" y="444817"/>
                    <a:pt x="1208164" y="443864"/>
                  </a:cubicBezTo>
                  <a:cubicBezTo>
                    <a:pt x="1207211" y="449579"/>
                    <a:pt x="1214831" y="461962"/>
                    <a:pt x="1217689" y="468629"/>
                  </a:cubicBezTo>
                  <a:cubicBezTo>
                    <a:pt x="1216736" y="475297"/>
                    <a:pt x="1220546" y="483869"/>
                    <a:pt x="1222451" y="493394"/>
                  </a:cubicBezTo>
                  <a:cubicBezTo>
                    <a:pt x="1225309" y="489584"/>
                    <a:pt x="1221499" y="483869"/>
                    <a:pt x="1219594" y="474344"/>
                  </a:cubicBezTo>
                  <a:cubicBezTo>
                    <a:pt x="1223404" y="476249"/>
                    <a:pt x="1221499" y="485774"/>
                    <a:pt x="1225309" y="492442"/>
                  </a:cubicBezTo>
                  <a:cubicBezTo>
                    <a:pt x="1221499" y="491489"/>
                    <a:pt x="1229119" y="502919"/>
                    <a:pt x="1223404" y="501014"/>
                  </a:cubicBezTo>
                  <a:cubicBezTo>
                    <a:pt x="1227214" y="508634"/>
                    <a:pt x="1228166" y="512444"/>
                    <a:pt x="1228166" y="521017"/>
                  </a:cubicBezTo>
                  <a:cubicBezTo>
                    <a:pt x="1235786" y="525779"/>
                    <a:pt x="1234834" y="548639"/>
                    <a:pt x="1238644" y="554354"/>
                  </a:cubicBezTo>
                  <a:cubicBezTo>
                    <a:pt x="1239596" y="561974"/>
                    <a:pt x="1240549" y="569594"/>
                    <a:pt x="1241501" y="577214"/>
                  </a:cubicBezTo>
                  <a:cubicBezTo>
                    <a:pt x="1242454" y="581024"/>
                    <a:pt x="1242454" y="584834"/>
                    <a:pt x="1243406" y="588644"/>
                  </a:cubicBezTo>
                  <a:cubicBezTo>
                    <a:pt x="1243406" y="592454"/>
                    <a:pt x="1244359" y="597217"/>
                    <a:pt x="1244359" y="601027"/>
                  </a:cubicBezTo>
                  <a:cubicBezTo>
                    <a:pt x="1245311" y="617219"/>
                    <a:pt x="1246264" y="634364"/>
                    <a:pt x="1247216" y="651509"/>
                  </a:cubicBezTo>
                  <a:cubicBezTo>
                    <a:pt x="1246264" y="685799"/>
                    <a:pt x="1246264" y="721994"/>
                    <a:pt x="1232929" y="749617"/>
                  </a:cubicBezTo>
                  <a:lnTo>
                    <a:pt x="1230071" y="749617"/>
                  </a:lnTo>
                  <a:cubicBezTo>
                    <a:pt x="1231976" y="750569"/>
                    <a:pt x="1232929" y="761047"/>
                    <a:pt x="1230071" y="757237"/>
                  </a:cubicBezTo>
                  <a:cubicBezTo>
                    <a:pt x="1231976" y="763904"/>
                    <a:pt x="1227214" y="778192"/>
                    <a:pt x="1226261" y="785812"/>
                  </a:cubicBezTo>
                  <a:cubicBezTo>
                    <a:pt x="1226261" y="783907"/>
                    <a:pt x="1226261" y="781049"/>
                    <a:pt x="1226261" y="778192"/>
                  </a:cubicBezTo>
                  <a:cubicBezTo>
                    <a:pt x="1226261" y="774382"/>
                    <a:pt x="1226261" y="771524"/>
                    <a:pt x="1226261" y="768667"/>
                  </a:cubicBezTo>
                  <a:cubicBezTo>
                    <a:pt x="1226261" y="761999"/>
                    <a:pt x="1226261" y="755332"/>
                    <a:pt x="1227214" y="748664"/>
                  </a:cubicBezTo>
                  <a:cubicBezTo>
                    <a:pt x="1228166" y="735329"/>
                    <a:pt x="1231024" y="721994"/>
                    <a:pt x="1232929" y="711517"/>
                  </a:cubicBezTo>
                  <a:cubicBezTo>
                    <a:pt x="1230071" y="715327"/>
                    <a:pt x="1230071" y="696277"/>
                    <a:pt x="1232929" y="700087"/>
                  </a:cubicBezTo>
                  <a:cubicBezTo>
                    <a:pt x="1229119" y="683894"/>
                    <a:pt x="1231976" y="669607"/>
                    <a:pt x="1230071" y="651509"/>
                  </a:cubicBezTo>
                  <a:cubicBezTo>
                    <a:pt x="1231976" y="652462"/>
                    <a:pt x="1231976" y="652462"/>
                    <a:pt x="1232929" y="649604"/>
                  </a:cubicBezTo>
                  <a:cubicBezTo>
                    <a:pt x="1230071" y="644842"/>
                    <a:pt x="1230071" y="636269"/>
                    <a:pt x="1231024" y="629602"/>
                  </a:cubicBezTo>
                  <a:cubicBezTo>
                    <a:pt x="1231024" y="625792"/>
                    <a:pt x="1229119" y="626744"/>
                    <a:pt x="1229119" y="623887"/>
                  </a:cubicBezTo>
                  <a:cubicBezTo>
                    <a:pt x="1229119" y="627697"/>
                    <a:pt x="1228166" y="635317"/>
                    <a:pt x="1226261" y="639127"/>
                  </a:cubicBezTo>
                  <a:cubicBezTo>
                    <a:pt x="1226261" y="641984"/>
                    <a:pt x="1227214" y="645794"/>
                    <a:pt x="1227214" y="648652"/>
                  </a:cubicBezTo>
                  <a:cubicBezTo>
                    <a:pt x="1228166" y="652462"/>
                    <a:pt x="1228166" y="654367"/>
                    <a:pt x="1229119" y="659129"/>
                  </a:cubicBezTo>
                  <a:cubicBezTo>
                    <a:pt x="1228166" y="659129"/>
                    <a:pt x="1228166" y="659129"/>
                    <a:pt x="1228166" y="659129"/>
                  </a:cubicBezTo>
                  <a:cubicBezTo>
                    <a:pt x="1229119" y="668654"/>
                    <a:pt x="1229119" y="678179"/>
                    <a:pt x="1230071" y="687704"/>
                  </a:cubicBezTo>
                  <a:cubicBezTo>
                    <a:pt x="1229119" y="687704"/>
                    <a:pt x="1228166" y="687704"/>
                    <a:pt x="1227214" y="687704"/>
                  </a:cubicBezTo>
                  <a:cubicBezTo>
                    <a:pt x="1227214" y="695324"/>
                    <a:pt x="1227214" y="704849"/>
                    <a:pt x="1227214" y="713422"/>
                  </a:cubicBezTo>
                  <a:cubicBezTo>
                    <a:pt x="1226261" y="724852"/>
                    <a:pt x="1224356" y="736282"/>
                    <a:pt x="1223404" y="746759"/>
                  </a:cubicBezTo>
                  <a:cubicBezTo>
                    <a:pt x="1222451" y="750569"/>
                    <a:pt x="1221499" y="754379"/>
                    <a:pt x="1221499" y="752474"/>
                  </a:cubicBezTo>
                  <a:cubicBezTo>
                    <a:pt x="1221499" y="762952"/>
                    <a:pt x="1218641" y="780097"/>
                    <a:pt x="1212926" y="781049"/>
                  </a:cubicBezTo>
                  <a:cubicBezTo>
                    <a:pt x="1216736" y="784859"/>
                    <a:pt x="1209116" y="791527"/>
                    <a:pt x="1210069" y="800099"/>
                  </a:cubicBezTo>
                  <a:cubicBezTo>
                    <a:pt x="1205306" y="797242"/>
                    <a:pt x="1202449" y="814387"/>
                    <a:pt x="1203401" y="821054"/>
                  </a:cubicBezTo>
                  <a:cubicBezTo>
                    <a:pt x="1207211" y="818197"/>
                    <a:pt x="1209116" y="809624"/>
                    <a:pt x="1210069" y="802004"/>
                  </a:cubicBezTo>
                  <a:cubicBezTo>
                    <a:pt x="1212926" y="812482"/>
                    <a:pt x="1201496" y="832484"/>
                    <a:pt x="1206259" y="840104"/>
                  </a:cubicBezTo>
                  <a:cubicBezTo>
                    <a:pt x="1201496" y="855344"/>
                    <a:pt x="1193876" y="862964"/>
                    <a:pt x="1191971" y="877252"/>
                  </a:cubicBezTo>
                  <a:cubicBezTo>
                    <a:pt x="1191019" y="875347"/>
                    <a:pt x="1190066" y="874394"/>
                    <a:pt x="1187209" y="877252"/>
                  </a:cubicBezTo>
                  <a:cubicBezTo>
                    <a:pt x="1184351" y="883919"/>
                    <a:pt x="1189114" y="879157"/>
                    <a:pt x="1190066" y="882967"/>
                  </a:cubicBezTo>
                  <a:cubicBezTo>
                    <a:pt x="1183399" y="897254"/>
                    <a:pt x="1181494" y="917257"/>
                    <a:pt x="1169111" y="934402"/>
                  </a:cubicBezTo>
                  <a:cubicBezTo>
                    <a:pt x="1168159" y="939164"/>
                    <a:pt x="1171016" y="935354"/>
                    <a:pt x="1171016" y="938212"/>
                  </a:cubicBezTo>
                  <a:cubicBezTo>
                    <a:pt x="1167206" y="945832"/>
                    <a:pt x="1164349" y="951547"/>
                    <a:pt x="1162444" y="955357"/>
                  </a:cubicBezTo>
                  <a:cubicBezTo>
                    <a:pt x="1159586" y="960119"/>
                    <a:pt x="1157681" y="962977"/>
                    <a:pt x="1156729" y="966787"/>
                  </a:cubicBezTo>
                  <a:cubicBezTo>
                    <a:pt x="1154824" y="966787"/>
                    <a:pt x="1151966" y="969644"/>
                    <a:pt x="1149109" y="975359"/>
                  </a:cubicBezTo>
                  <a:cubicBezTo>
                    <a:pt x="1148156" y="974407"/>
                    <a:pt x="1150061" y="972502"/>
                    <a:pt x="1151014" y="970597"/>
                  </a:cubicBezTo>
                  <a:cubicBezTo>
                    <a:pt x="1149109" y="968692"/>
                    <a:pt x="1148156" y="972502"/>
                    <a:pt x="1146251" y="973454"/>
                  </a:cubicBezTo>
                  <a:cubicBezTo>
                    <a:pt x="1146251" y="975359"/>
                    <a:pt x="1149109" y="974407"/>
                    <a:pt x="1144346" y="980122"/>
                  </a:cubicBezTo>
                  <a:cubicBezTo>
                    <a:pt x="1143394" y="979169"/>
                    <a:pt x="1146251" y="976312"/>
                    <a:pt x="1143394" y="976312"/>
                  </a:cubicBezTo>
                  <a:cubicBezTo>
                    <a:pt x="1146251" y="969644"/>
                    <a:pt x="1151014" y="966787"/>
                    <a:pt x="1147204" y="963929"/>
                  </a:cubicBezTo>
                  <a:cubicBezTo>
                    <a:pt x="1151966" y="962024"/>
                    <a:pt x="1152919" y="958214"/>
                    <a:pt x="1153871" y="953452"/>
                  </a:cubicBezTo>
                  <a:lnTo>
                    <a:pt x="1157248" y="944446"/>
                  </a:lnTo>
                  <a:lnTo>
                    <a:pt x="1159586" y="946784"/>
                  </a:lnTo>
                  <a:lnTo>
                    <a:pt x="1168019" y="924859"/>
                  </a:lnTo>
                  <a:lnTo>
                    <a:pt x="1168159" y="924877"/>
                  </a:lnTo>
                  <a:cubicBezTo>
                    <a:pt x="1171016" y="918209"/>
                    <a:pt x="1170064" y="919162"/>
                    <a:pt x="1172921" y="913447"/>
                  </a:cubicBezTo>
                  <a:cubicBezTo>
                    <a:pt x="1168159" y="912494"/>
                    <a:pt x="1168159" y="924877"/>
                    <a:pt x="1166254" y="919162"/>
                  </a:cubicBezTo>
                  <a:cubicBezTo>
                    <a:pt x="1164825" y="921543"/>
                    <a:pt x="1164825" y="923448"/>
                    <a:pt x="1165420" y="924520"/>
                  </a:cubicBezTo>
                  <a:lnTo>
                    <a:pt x="1167321" y="924768"/>
                  </a:lnTo>
                  <a:lnTo>
                    <a:pt x="1163992" y="929878"/>
                  </a:lnTo>
                  <a:cubicBezTo>
                    <a:pt x="1162444" y="932497"/>
                    <a:pt x="1161492" y="934878"/>
                    <a:pt x="1162444" y="936307"/>
                  </a:cubicBezTo>
                  <a:cubicBezTo>
                    <a:pt x="1160539" y="933449"/>
                    <a:pt x="1157681" y="941069"/>
                    <a:pt x="1155776" y="942974"/>
                  </a:cubicBezTo>
                  <a:lnTo>
                    <a:pt x="1156051" y="943249"/>
                  </a:lnTo>
                  <a:lnTo>
                    <a:pt x="1154824" y="944998"/>
                  </a:lnTo>
                  <a:cubicBezTo>
                    <a:pt x="1153871" y="948689"/>
                    <a:pt x="1152919" y="952499"/>
                    <a:pt x="1150061" y="952499"/>
                  </a:cubicBezTo>
                  <a:cubicBezTo>
                    <a:pt x="1148156" y="957262"/>
                    <a:pt x="1149109" y="960119"/>
                    <a:pt x="1145299" y="963929"/>
                  </a:cubicBezTo>
                  <a:cubicBezTo>
                    <a:pt x="1144346" y="963929"/>
                    <a:pt x="1148156" y="959167"/>
                    <a:pt x="1147204" y="958214"/>
                  </a:cubicBezTo>
                  <a:cubicBezTo>
                    <a:pt x="1144346" y="960119"/>
                    <a:pt x="1141489" y="967739"/>
                    <a:pt x="1140536" y="970597"/>
                  </a:cubicBezTo>
                  <a:cubicBezTo>
                    <a:pt x="1140536" y="971549"/>
                    <a:pt x="1141489" y="969644"/>
                    <a:pt x="1142441" y="968692"/>
                  </a:cubicBezTo>
                  <a:cubicBezTo>
                    <a:pt x="1141489" y="970597"/>
                    <a:pt x="1136726" y="981074"/>
                    <a:pt x="1136726" y="976312"/>
                  </a:cubicBezTo>
                  <a:cubicBezTo>
                    <a:pt x="1135774" y="979169"/>
                    <a:pt x="1134821" y="982027"/>
                    <a:pt x="1134821" y="983932"/>
                  </a:cubicBezTo>
                  <a:cubicBezTo>
                    <a:pt x="1132916" y="987742"/>
                    <a:pt x="1131011" y="988694"/>
                    <a:pt x="1131011" y="985837"/>
                  </a:cubicBezTo>
                  <a:cubicBezTo>
                    <a:pt x="1129106" y="988694"/>
                    <a:pt x="1131011" y="989647"/>
                    <a:pt x="1132916" y="986789"/>
                  </a:cubicBezTo>
                  <a:cubicBezTo>
                    <a:pt x="1131964" y="991552"/>
                    <a:pt x="1128154" y="992504"/>
                    <a:pt x="1124344" y="998219"/>
                  </a:cubicBezTo>
                  <a:cubicBezTo>
                    <a:pt x="1132916" y="992504"/>
                    <a:pt x="1118629" y="1004887"/>
                    <a:pt x="1117676" y="1008697"/>
                  </a:cubicBezTo>
                  <a:cubicBezTo>
                    <a:pt x="1118629" y="1008697"/>
                    <a:pt x="1119581" y="1007744"/>
                    <a:pt x="1120534" y="1008697"/>
                  </a:cubicBezTo>
                  <a:cubicBezTo>
                    <a:pt x="1118629" y="1010602"/>
                    <a:pt x="1116724" y="1007744"/>
                    <a:pt x="1114819" y="1012507"/>
                  </a:cubicBezTo>
                  <a:cubicBezTo>
                    <a:pt x="1114819" y="1015841"/>
                    <a:pt x="1111247" y="1020603"/>
                    <a:pt x="1107080" y="1026199"/>
                  </a:cubicBezTo>
                  <a:lnTo>
                    <a:pt x="1097946" y="1041294"/>
                  </a:lnTo>
                  <a:lnTo>
                    <a:pt x="1098388" y="1039653"/>
                  </a:lnTo>
                  <a:cubicBezTo>
                    <a:pt x="1099817" y="1037748"/>
                    <a:pt x="1101484" y="1035843"/>
                    <a:pt x="1101484" y="1033462"/>
                  </a:cubicBezTo>
                  <a:lnTo>
                    <a:pt x="1093908" y="1043031"/>
                  </a:lnTo>
                  <a:lnTo>
                    <a:pt x="1093864" y="1042987"/>
                  </a:lnTo>
                  <a:lnTo>
                    <a:pt x="1093567" y="1043462"/>
                  </a:lnTo>
                  <a:lnTo>
                    <a:pt x="1083386" y="1056322"/>
                  </a:lnTo>
                  <a:lnTo>
                    <a:pt x="1083613" y="1056549"/>
                  </a:lnTo>
                  <a:lnTo>
                    <a:pt x="1078624" y="1062037"/>
                  </a:lnTo>
                  <a:cubicBezTo>
                    <a:pt x="1077672" y="1063466"/>
                    <a:pt x="1078386" y="1063227"/>
                    <a:pt x="1079338" y="1062989"/>
                  </a:cubicBezTo>
                  <a:lnTo>
                    <a:pt x="1080162" y="1063356"/>
                  </a:lnTo>
                  <a:lnTo>
                    <a:pt x="1076243" y="1067275"/>
                  </a:lnTo>
                  <a:lnTo>
                    <a:pt x="1073623" y="1068942"/>
                  </a:lnTo>
                  <a:lnTo>
                    <a:pt x="1073504" y="1070014"/>
                  </a:lnTo>
                  <a:lnTo>
                    <a:pt x="1063384" y="1080134"/>
                  </a:lnTo>
                  <a:cubicBezTo>
                    <a:pt x="1066241" y="1085849"/>
                    <a:pt x="1056716" y="1091564"/>
                    <a:pt x="1055764" y="1096327"/>
                  </a:cubicBezTo>
                  <a:cubicBezTo>
                    <a:pt x="1066241" y="1090612"/>
                    <a:pt x="1068146" y="1083944"/>
                    <a:pt x="1069099" y="1077277"/>
                  </a:cubicBezTo>
                  <a:lnTo>
                    <a:pt x="1073035" y="1074238"/>
                  </a:lnTo>
                  <a:lnTo>
                    <a:pt x="1072909" y="1075372"/>
                  </a:lnTo>
                  <a:cubicBezTo>
                    <a:pt x="1065289" y="1081087"/>
                    <a:pt x="1069099" y="1091564"/>
                    <a:pt x="1055764" y="1102994"/>
                  </a:cubicBezTo>
                  <a:cubicBezTo>
                    <a:pt x="1057669" y="1097279"/>
                    <a:pt x="1055764" y="1101089"/>
                    <a:pt x="1052906" y="1102042"/>
                  </a:cubicBezTo>
                  <a:cubicBezTo>
                    <a:pt x="1051954" y="1103947"/>
                    <a:pt x="1051954" y="1106804"/>
                    <a:pt x="1051001" y="1108709"/>
                  </a:cubicBezTo>
                  <a:cubicBezTo>
                    <a:pt x="1046239" y="1110614"/>
                    <a:pt x="1047191" y="1109662"/>
                    <a:pt x="1042429" y="1115377"/>
                  </a:cubicBezTo>
                  <a:cubicBezTo>
                    <a:pt x="1041476" y="1114424"/>
                    <a:pt x="1043381" y="1112519"/>
                    <a:pt x="1040524" y="1113472"/>
                  </a:cubicBezTo>
                  <a:cubicBezTo>
                    <a:pt x="1038619" y="1118234"/>
                    <a:pt x="1036714" y="1119187"/>
                    <a:pt x="1033856" y="1124902"/>
                  </a:cubicBezTo>
                  <a:cubicBezTo>
                    <a:pt x="1033856" y="1122044"/>
                    <a:pt x="1030046" y="1122044"/>
                    <a:pt x="1027189" y="1128712"/>
                  </a:cubicBezTo>
                  <a:cubicBezTo>
                    <a:pt x="1025284" y="1127759"/>
                    <a:pt x="1019569" y="1135379"/>
                    <a:pt x="1017664" y="1132522"/>
                  </a:cubicBezTo>
                  <a:cubicBezTo>
                    <a:pt x="1014806" y="1134427"/>
                    <a:pt x="1018616" y="1135379"/>
                    <a:pt x="1014806" y="1138237"/>
                  </a:cubicBezTo>
                  <a:cubicBezTo>
                    <a:pt x="1011949" y="1136332"/>
                    <a:pt x="1011949" y="1137284"/>
                    <a:pt x="1012901" y="1133474"/>
                  </a:cubicBezTo>
                  <a:cubicBezTo>
                    <a:pt x="1010044" y="1136332"/>
                    <a:pt x="1007186" y="1138237"/>
                    <a:pt x="1005281" y="1139189"/>
                  </a:cubicBezTo>
                  <a:cubicBezTo>
                    <a:pt x="1006234" y="1142047"/>
                    <a:pt x="1010044" y="1137284"/>
                    <a:pt x="1010996" y="1141094"/>
                  </a:cubicBezTo>
                  <a:lnTo>
                    <a:pt x="1006118" y="1144695"/>
                  </a:lnTo>
                  <a:lnTo>
                    <a:pt x="1005281" y="1144904"/>
                  </a:lnTo>
                  <a:cubicBezTo>
                    <a:pt x="1005281" y="1145857"/>
                    <a:pt x="1004329" y="1145857"/>
                    <a:pt x="1002424" y="1146809"/>
                  </a:cubicBezTo>
                  <a:lnTo>
                    <a:pt x="1003254" y="1146809"/>
                  </a:lnTo>
                  <a:lnTo>
                    <a:pt x="1001028" y="1148452"/>
                  </a:lnTo>
                  <a:lnTo>
                    <a:pt x="998614" y="1147762"/>
                  </a:lnTo>
                  <a:lnTo>
                    <a:pt x="999517" y="1149567"/>
                  </a:lnTo>
                  <a:lnTo>
                    <a:pt x="995995" y="1152167"/>
                  </a:lnTo>
                  <a:cubicBezTo>
                    <a:pt x="990518" y="1155382"/>
                    <a:pt x="985755" y="1157287"/>
                    <a:pt x="985279" y="1155382"/>
                  </a:cubicBezTo>
                  <a:cubicBezTo>
                    <a:pt x="984326" y="1157287"/>
                    <a:pt x="985279" y="1158239"/>
                    <a:pt x="986231" y="1159192"/>
                  </a:cubicBezTo>
                  <a:cubicBezTo>
                    <a:pt x="982421" y="1163002"/>
                    <a:pt x="981469" y="1160144"/>
                    <a:pt x="978611" y="1159192"/>
                  </a:cubicBezTo>
                  <a:cubicBezTo>
                    <a:pt x="984326" y="1156334"/>
                    <a:pt x="980516" y="1154429"/>
                    <a:pt x="986231" y="1151572"/>
                  </a:cubicBezTo>
                  <a:cubicBezTo>
                    <a:pt x="975754" y="1154429"/>
                    <a:pt x="974801" y="1160144"/>
                    <a:pt x="965276" y="1165859"/>
                  </a:cubicBezTo>
                  <a:cubicBezTo>
                    <a:pt x="968134" y="1166812"/>
                    <a:pt x="970991" y="1166812"/>
                    <a:pt x="976706" y="1162049"/>
                  </a:cubicBezTo>
                  <a:cubicBezTo>
                    <a:pt x="975754" y="1163954"/>
                    <a:pt x="971944" y="1166812"/>
                    <a:pt x="969086" y="1169669"/>
                  </a:cubicBezTo>
                  <a:cubicBezTo>
                    <a:pt x="969086" y="1167764"/>
                    <a:pt x="967181" y="1168717"/>
                    <a:pt x="966229" y="1167764"/>
                  </a:cubicBezTo>
                  <a:cubicBezTo>
                    <a:pt x="960514" y="1170622"/>
                    <a:pt x="962419" y="1172527"/>
                    <a:pt x="958609" y="1175384"/>
                  </a:cubicBezTo>
                  <a:cubicBezTo>
                    <a:pt x="957656" y="1174432"/>
                    <a:pt x="958609" y="1172527"/>
                    <a:pt x="957656" y="1171574"/>
                  </a:cubicBezTo>
                  <a:cubicBezTo>
                    <a:pt x="955751" y="1176337"/>
                    <a:pt x="952656" y="1179670"/>
                    <a:pt x="949084" y="1182409"/>
                  </a:cubicBezTo>
                  <a:lnTo>
                    <a:pt x="944864" y="1185090"/>
                  </a:lnTo>
                  <a:lnTo>
                    <a:pt x="944321" y="1184909"/>
                  </a:lnTo>
                  <a:lnTo>
                    <a:pt x="941124" y="1187467"/>
                  </a:lnTo>
                  <a:lnTo>
                    <a:pt x="937654" y="1189672"/>
                  </a:lnTo>
                  <a:cubicBezTo>
                    <a:pt x="930034" y="1193482"/>
                    <a:pt x="921461" y="1197292"/>
                    <a:pt x="914794" y="1205864"/>
                  </a:cubicBezTo>
                  <a:cubicBezTo>
                    <a:pt x="918604" y="1201102"/>
                    <a:pt x="914794" y="1201102"/>
                    <a:pt x="919556" y="1196339"/>
                  </a:cubicBezTo>
                  <a:cubicBezTo>
                    <a:pt x="918604" y="1196339"/>
                    <a:pt x="916699" y="1197292"/>
                    <a:pt x="916699" y="1198244"/>
                  </a:cubicBezTo>
                  <a:cubicBezTo>
                    <a:pt x="913841" y="1191577"/>
                    <a:pt x="901459" y="1204912"/>
                    <a:pt x="892886" y="1209674"/>
                  </a:cubicBezTo>
                  <a:cubicBezTo>
                    <a:pt x="893839" y="1205864"/>
                    <a:pt x="899554" y="1203007"/>
                    <a:pt x="903364" y="1199197"/>
                  </a:cubicBezTo>
                  <a:cubicBezTo>
                    <a:pt x="901459" y="1199197"/>
                    <a:pt x="898601" y="1200149"/>
                    <a:pt x="896696" y="1201102"/>
                  </a:cubicBezTo>
                  <a:cubicBezTo>
                    <a:pt x="894791" y="1203007"/>
                    <a:pt x="892886" y="1203959"/>
                    <a:pt x="894791" y="1205864"/>
                  </a:cubicBezTo>
                  <a:cubicBezTo>
                    <a:pt x="889076" y="1206817"/>
                    <a:pt x="888124" y="1208722"/>
                    <a:pt x="883361" y="1211579"/>
                  </a:cubicBezTo>
                  <a:cubicBezTo>
                    <a:pt x="878599" y="1212532"/>
                    <a:pt x="890981" y="1207769"/>
                    <a:pt x="889076" y="1205864"/>
                  </a:cubicBezTo>
                  <a:cubicBezTo>
                    <a:pt x="884314" y="1204912"/>
                    <a:pt x="870026" y="1213484"/>
                    <a:pt x="869074" y="1214437"/>
                  </a:cubicBezTo>
                  <a:cubicBezTo>
                    <a:pt x="865264" y="1216342"/>
                    <a:pt x="862406" y="1218247"/>
                    <a:pt x="863359" y="1217294"/>
                  </a:cubicBezTo>
                  <a:cubicBezTo>
                    <a:pt x="856691" y="1222057"/>
                    <a:pt x="851929" y="1220152"/>
                    <a:pt x="847166" y="1222057"/>
                  </a:cubicBezTo>
                  <a:cubicBezTo>
                    <a:pt x="846214" y="1223009"/>
                    <a:pt x="845261" y="1225867"/>
                    <a:pt x="841451" y="1227772"/>
                  </a:cubicBezTo>
                  <a:cubicBezTo>
                    <a:pt x="830974" y="1230629"/>
                    <a:pt x="809066" y="1237297"/>
                    <a:pt x="794779" y="1247774"/>
                  </a:cubicBezTo>
                  <a:cubicBezTo>
                    <a:pt x="792874" y="1247774"/>
                    <a:pt x="792874" y="1245869"/>
                    <a:pt x="790969" y="1246822"/>
                  </a:cubicBezTo>
                  <a:cubicBezTo>
                    <a:pt x="791921" y="1243964"/>
                    <a:pt x="794779" y="1246822"/>
                    <a:pt x="798589" y="1244917"/>
                  </a:cubicBezTo>
                  <a:cubicBezTo>
                    <a:pt x="795731" y="1241107"/>
                    <a:pt x="785254" y="1245869"/>
                    <a:pt x="779539" y="1247774"/>
                  </a:cubicBezTo>
                  <a:cubicBezTo>
                    <a:pt x="780491" y="1248727"/>
                    <a:pt x="783349" y="1247774"/>
                    <a:pt x="783349" y="1249679"/>
                  </a:cubicBezTo>
                  <a:cubicBezTo>
                    <a:pt x="776681" y="1250632"/>
                    <a:pt x="762394" y="1248727"/>
                    <a:pt x="759536" y="1255394"/>
                  </a:cubicBezTo>
                  <a:cubicBezTo>
                    <a:pt x="756679" y="1256347"/>
                    <a:pt x="756679" y="1254442"/>
                    <a:pt x="755726" y="1253489"/>
                  </a:cubicBezTo>
                  <a:cubicBezTo>
                    <a:pt x="749059" y="1255394"/>
                    <a:pt x="749059" y="1255394"/>
                    <a:pt x="745249" y="1257299"/>
                  </a:cubicBezTo>
                  <a:cubicBezTo>
                    <a:pt x="745249" y="1259204"/>
                    <a:pt x="747154" y="1258252"/>
                    <a:pt x="749059" y="1258252"/>
                  </a:cubicBezTo>
                  <a:cubicBezTo>
                    <a:pt x="744296" y="1263014"/>
                    <a:pt x="737629" y="1260157"/>
                    <a:pt x="730009" y="1264919"/>
                  </a:cubicBezTo>
                  <a:cubicBezTo>
                    <a:pt x="730009" y="1262062"/>
                    <a:pt x="723341" y="1264919"/>
                    <a:pt x="721436" y="1263014"/>
                  </a:cubicBezTo>
                  <a:cubicBezTo>
                    <a:pt x="711911" y="1266824"/>
                    <a:pt x="698576" y="1269682"/>
                    <a:pt x="684289" y="1272539"/>
                  </a:cubicBezTo>
                  <a:cubicBezTo>
                    <a:pt x="676669" y="1273492"/>
                    <a:pt x="669049" y="1274444"/>
                    <a:pt x="662381" y="1275397"/>
                  </a:cubicBezTo>
                  <a:cubicBezTo>
                    <a:pt x="655714" y="1275397"/>
                    <a:pt x="648094" y="1275397"/>
                    <a:pt x="642379" y="1275397"/>
                  </a:cubicBezTo>
                  <a:cubicBezTo>
                    <a:pt x="631901" y="1281112"/>
                    <a:pt x="619519" y="1276349"/>
                    <a:pt x="607136" y="1280159"/>
                  </a:cubicBezTo>
                  <a:cubicBezTo>
                    <a:pt x="604279" y="1279207"/>
                    <a:pt x="599516" y="1279207"/>
                    <a:pt x="599516" y="1276349"/>
                  </a:cubicBezTo>
                  <a:cubicBezTo>
                    <a:pt x="595706" y="1278254"/>
                    <a:pt x="594754" y="1278254"/>
                    <a:pt x="589991" y="1277302"/>
                  </a:cubicBezTo>
                  <a:cubicBezTo>
                    <a:pt x="586181" y="1277302"/>
                    <a:pt x="591896" y="1278254"/>
                    <a:pt x="589991" y="1280159"/>
                  </a:cubicBezTo>
                  <a:cubicBezTo>
                    <a:pt x="577609" y="1278254"/>
                    <a:pt x="572846" y="1284922"/>
                    <a:pt x="562369" y="1284922"/>
                  </a:cubicBezTo>
                  <a:cubicBezTo>
                    <a:pt x="564274" y="1280159"/>
                    <a:pt x="571894" y="1283017"/>
                    <a:pt x="576656" y="1280159"/>
                  </a:cubicBezTo>
                  <a:cubicBezTo>
                    <a:pt x="570941" y="1278254"/>
                    <a:pt x="563321" y="1276349"/>
                    <a:pt x="556654" y="1277302"/>
                  </a:cubicBezTo>
                  <a:cubicBezTo>
                    <a:pt x="557606" y="1277302"/>
                    <a:pt x="558559" y="1276349"/>
                    <a:pt x="558559" y="1275397"/>
                  </a:cubicBezTo>
                  <a:cubicBezTo>
                    <a:pt x="551891" y="1278254"/>
                    <a:pt x="545224" y="1277302"/>
                    <a:pt x="536651" y="1275397"/>
                  </a:cubicBezTo>
                  <a:cubicBezTo>
                    <a:pt x="534746" y="1276349"/>
                    <a:pt x="537604" y="1277302"/>
                    <a:pt x="536651" y="1278254"/>
                  </a:cubicBezTo>
                  <a:cubicBezTo>
                    <a:pt x="525221" y="1276349"/>
                    <a:pt x="513791" y="1274444"/>
                    <a:pt x="502361" y="1273492"/>
                  </a:cubicBezTo>
                  <a:cubicBezTo>
                    <a:pt x="490931" y="1272539"/>
                    <a:pt x="478549" y="1270634"/>
                    <a:pt x="466166" y="1266824"/>
                  </a:cubicBezTo>
                  <a:cubicBezTo>
                    <a:pt x="464261" y="1266824"/>
                    <a:pt x="464261" y="1268729"/>
                    <a:pt x="464261" y="1269682"/>
                  </a:cubicBezTo>
                  <a:cubicBezTo>
                    <a:pt x="455689" y="1267777"/>
                    <a:pt x="454736" y="1266824"/>
                    <a:pt x="448069" y="1264919"/>
                  </a:cubicBezTo>
                  <a:cubicBezTo>
                    <a:pt x="454736" y="1270634"/>
                    <a:pt x="439496" y="1263014"/>
                    <a:pt x="437591" y="1261109"/>
                  </a:cubicBezTo>
                  <a:cubicBezTo>
                    <a:pt x="434734" y="1261109"/>
                    <a:pt x="435686" y="1263967"/>
                    <a:pt x="433781" y="1263967"/>
                  </a:cubicBezTo>
                  <a:cubicBezTo>
                    <a:pt x="428066" y="1262062"/>
                    <a:pt x="435686" y="1261109"/>
                    <a:pt x="429971" y="1258252"/>
                  </a:cubicBezTo>
                  <a:cubicBezTo>
                    <a:pt x="425209" y="1260157"/>
                    <a:pt x="419494" y="1257299"/>
                    <a:pt x="410921" y="1256347"/>
                  </a:cubicBezTo>
                  <a:cubicBezTo>
                    <a:pt x="407111" y="1254442"/>
                    <a:pt x="416636" y="1256347"/>
                    <a:pt x="418541" y="1256347"/>
                  </a:cubicBezTo>
                  <a:cubicBezTo>
                    <a:pt x="420446" y="1253489"/>
                    <a:pt x="410921" y="1252537"/>
                    <a:pt x="406159" y="1250632"/>
                  </a:cubicBezTo>
                  <a:cubicBezTo>
                    <a:pt x="402349" y="1249679"/>
                    <a:pt x="404254" y="1253489"/>
                    <a:pt x="403301" y="1254442"/>
                  </a:cubicBezTo>
                  <a:cubicBezTo>
                    <a:pt x="397586" y="1252537"/>
                    <a:pt x="399491" y="1248727"/>
                    <a:pt x="390919" y="1246822"/>
                  </a:cubicBezTo>
                  <a:cubicBezTo>
                    <a:pt x="386156" y="1246822"/>
                    <a:pt x="391871" y="1249679"/>
                    <a:pt x="388061" y="1249679"/>
                  </a:cubicBezTo>
                  <a:cubicBezTo>
                    <a:pt x="384251" y="1243964"/>
                    <a:pt x="370916" y="1241107"/>
                    <a:pt x="363296" y="1236344"/>
                  </a:cubicBezTo>
                  <a:cubicBezTo>
                    <a:pt x="364249" y="1235392"/>
                    <a:pt x="366154" y="1236344"/>
                    <a:pt x="368059" y="1237297"/>
                  </a:cubicBezTo>
                  <a:cubicBezTo>
                    <a:pt x="367106" y="1234439"/>
                    <a:pt x="363296" y="1235392"/>
                    <a:pt x="360439" y="1234439"/>
                  </a:cubicBezTo>
                  <a:cubicBezTo>
                    <a:pt x="360439" y="1235392"/>
                    <a:pt x="360439" y="1236344"/>
                    <a:pt x="362344" y="1237297"/>
                  </a:cubicBezTo>
                  <a:cubicBezTo>
                    <a:pt x="359486" y="1236344"/>
                    <a:pt x="352819" y="1233487"/>
                    <a:pt x="347104" y="1229677"/>
                  </a:cubicBezTo>
                  <a:cubicBezTo>
                    <a:pt x="344246" y="1225867"/>
                    <a:pt x="352819" y="1228724"/>
                    <a:pt x="349009" y="1224914"/>
                  </a:cubicBezTo>
                  <a:cubicBezTo>
                    <a:pt x="348056" y="1225867"/>
                    <a:pt x="347104" y="1228724"/>
                    <a:pt x="341389" y="1223962"/>
                  </a:cubicBezTo>
                  <a:cubicBezTo>
                    <a:pt x="344246" y="1223962"/>
                    <a:pt x="348056" y="1224914"/>
                    <a:pt x="348056" y="1221104"/>
                  </a:cubicBezTo>
                  <a:cubicBezTo>
                    <a:pt x="346151" y="1220152"/>
                    <a:pt x="345199" y="1220152"/>
                    <a:pt x="345199" y="1219199"/>
                  </a:cubicBezTo>
                  <a:cubicBezTo>
                    <a:pt x="338531" y="1216342"/>
                    <a:pt x="345199" y="1223009"/>
                    <a:pt x="339484" y="1220152"/>
                  </a:cubicBezTo>
                  <a:cubicBezTo>
                    <a:pt x="343294" y="1216342"/>
                    <a:pt x="333769" y="1213484"/>
                    <a:pt x="329959" y="1210627"/>
                  </a:cubicBezTo>
                  <a:cubicBezTo>
                    <a:pt x="330911" y="1208722"/>
                    <a:pt x="335674" y="1212532"/>
                    <a:pt x="338531" y="1213484"/>
                  </a:cubicBezTo>
                  <a:cubicBezTo>
                    <a:pt x="339484" y="1211579"/>
                    <a:pt x="334721" y="1209674"/>
                    <a:pt x="330911" y="1207769"/>
                  </a:cubicBezTo>
                  <a:cubicBezTo>
                    <a:pt x="327101" y="1203959"/>
                    <a:pt x="338531" y="1210627"/>
                    <a:pt x="339484" y="1209674"/>
                  </a:cubicBezTo>
                  <a:lnTo>
                    <a:pt x="333997" y="1206778"/>
                  </a:lnTo>
                  <a:lnTo>
                    <a:pt x="365201" y="1220152"/>
                  </a:lnTo>
                  <a:cubicBezTo>
                    <a:pt x="368059" y="1225867"/>
                    <a:pt x="383299" y="1229677"/>
                    <a:pt x="389966" y="1231582"/>
                  </a:cubicBezTo>
                  <a:cubicBezTo>
                    <a:pt x="390919" y="1229677"/>
                    <a:pt x="380441" y="1229677"/>
                    <a:pt x="383299" y="1226819"/>
                  </a:cubicBezTo>
                  <a:cubicBezTo>
                    <a:pt x="388061" y="1228724"/>
                    <a:pt x="390919" y="1228724"/>
                    <a:pt x="394729" y="1229677"/>
                  </a:cubicBezTo>
                  <a:cubicBezTo>
                    <a:pt x="388061" y="1233487"/>
                    <a:pt x="409016" y="1238249"/>
                    <a:pt x="413779" y="1239202"/>
                  </a:cubicBezTo>
                  <a:cubicBezTo>
                    <a:pt x="414731" y="1237297"/>
                    <a:pt x="408064" y="1236344"/>
                    <a:pt x="404254" y="1234439"/>
                  </a:cubicBezTo>
                  <a:cubicBezTo>
                    <a:pt x="420446" y="1232534"/>
                    <a:pt x="437591" y="1245869"/>
                    <a:pt x="456641" y="1247774"/>
                  </a:cubicBezTo>
                  <a:cubicBezTo>
                    <a:pt x="455689" y="1249679"/>
                    <a:pt x="460451" y="1249679"/>
                    <a:pt x="460451" y="1251584"/>
                  </a:cubicBezTo>
                  <a:cubicBezTo>
                    <a:pt x="467119" y="1250632"/>
                    <a:pt x="474739" y="1251584"/>
                    <a:pt x="481406" y="1253489"/>
                  </a:cubicBezTo>
                  <a:cubicBezTo>
                    <a:pt x="489026" y="1254442"/>
                    <a:pt x="495694" y="1256347"/>
                    <a:pt x="502361" y="1256347"/>
                  </a:cubicBezTo>
                  <a:cubicBezTo>
                    <a:pt x="512839" y="1259204"/>
                    <a:pt x="521411" y="1261109"/>
                    <a:pt x="529031" y="1262062"/>
                  </a:cubicBezTo>
                  <a:lnTo>
                    <a:pt x="548516" y="1262062"/>
                  </a:lnTo>
                  <a:lnTo>
                    <a:pt x="551891" y="1263014"/>
                  </a:lnTo>
                  <a:lnTo>
                    <a:pt x="550177" y="1262062"/>
                  </a:lnTo>
                  <a:lnTo>
                    <a:pt x="557606" y="1262062"/>
                  </a:lnTo>
                  <a:cubicBezTo>
                    <a:pt x="556654" y="1262062"/>
                    <a:pt x="556654" y="1260157"/>
                    <a:pt x="556654" y="1259204"/>
                  </a:cubicBezTo>
                  <a:cubicBezTo>
                    <a:pt x="553796" y="1263014"/>
                    <a:pt x="551891" y="1258252"/>
                    <a:pt x="548081" y="1257299"/>
                  </a:cubicBezTo>
                  <a:cubicBezTo>
                    <a:pt x="546176" y="1258252"/>
                    <a:pt x="545224" y="1258252"/>
                    <a:pt x="543319" y="1258252"/>
                  </a:cubicBezTo>
                  <a:lnTo>
                    <a:pt x="550177" y="1262062"/>
                  </a:lnTo>
                  <a:lnTo>
                    <a:pt x="548516" y="1262062"/>
                  </a:lnTo>
                  <a:lnTo>
                    <a:pt x="547248" y="1261704"/>
                  </a:lnTo>
                  <a:cubicBezTo>
                    <a:pt x="545700" y="1261109"/>
                    <a:pt x="543795" y="1260633"/>
                    <a:pt x="540461" y="1261109"/>
                  </a:cubicBezTo>
                  <a:cubicBezTo>
                    <a:pt x="538556" y="1257299"/>
                    <a:pt x="543319" y="1256347"/>
                    <a:pt x="534746" y="1256347"/>
                  </a:cubicBezTo>
                  <a:cubicBezTo>
                    <a:pt x="537604" y="1256347"/>
                    <a:pt x="538556" y="1253489"/>
                    <a:pt x="543319" y="1254442"/>
                  </a:cubicBezTo>
                  <a:cubicBezTo>
                    <a:pt x="543319" y="1251584"/>
                    <a:pt x="535699" y="1250632"/>
                    <a:pt x="529031" y="1250632"/>
                  </a:cubicBezTo>
                  <a:cubicBezTo>
                    <a:pt x="522364" y="1249679"/>
                    <a:pt x="518554" y="1250632"/>
                    <a:pt x="526174" y="1251584"/>
                  </a:cubicBezTo>
                  <a:cubicBezTo>
                    <a:pt x="521411" y="1252537"/>
                    <a:pt x="508076" y="1247774"/>
                    <a:pt x="510934" y="1251584"/>
                  </a:cubicBezTo>
                  <a:cubicBezTo>
                    <a:pt x="500456" y="1250632"/>
                    <a:pt x="498551" y="1246822"/>
                    <a:pt x="490931" y="1245869"/>
                  </a:cubicBezTo>
                  <a:cubicBezTo>
                    <a:pt x="485216" y="1245869"/>
                    <a:pt x="481406" y="1248727"/>
                    <a:pt x="475691" y="1248727"/>
                  </a:cubicBezTo>
                  <a:cubicBezTo>
                    <a:pt x="475691" y="1248727"/>
                    <a:pt x="475691" y="1246822"/>
                    <a:pt x="475691" y="1246822"/>
                  </a:cubicBezTo>
                  <a:cubicBezTo>
                    <a:pt x="471881" y="1246822"/>
                    <a:pt x="462356" y="1248727"/>
                    <a:pt x="462356" y="1243012"/>
                  </a:cubicBezTo>
                  <a:cubicBezTo>
                    <a:pt x="465214" y="1245869"/>
                    <a:pt x="472834" y="1245869"/>
                    <a:pt x="472834" y="1243012"/>
                  </a:cubicBezTo>
                  <a:cubicBezTo>
                    <a:pt x="465214" y="1244917"/>
                    <a:pt x="444259" y="1234439"/>
                    <a:pt x="428066" y="1233487"/>
                  </a:cubicBezTo>
                  <a:cubicBezTo>
                    <a:pt x="426161" y="1232534"/>
                    <a:pt x="427114" y="1231582"/>
                    <a:pt x="427114" y="1230629"/>
                  </a:cubicBezTo>
                  <a:cubicBezTo>
                    <a:pt x="423304" y="1229677"/>
                    <a:pt x="418541" y="1228724"/>
                    <a:pt x="413779" y="1227772"/>
                  </a:cubicBezTo>
                  <a:cubicBezTo>
                    <a:pt x="409016" y="1225867"/>
                    <a:pt x="405206" y="1223962"/>
                    <a:pt x="400444" y="1222057"/>
                  </a:cubicBezTo>
                  <a:cubicBezTo>
                    <a:pt x="391871" y="1218247"/>
                    <a:pt x="383299" y="1214437"/>
                    <a:pt x="376631" y="1213484"/>
                  </a:cubicBezTo>
                  <a:lnTo>
                    <a:pt x="377584" y="1211579"/>
                  </a:lnTo>
                  <a:cubicBezTo>
                    <a:pt x="371869" y="1212532"/>
                    <a:pt x="369011" y="1209674"/>
                    <a:pt x="363296" y="1206817"/>
                  </a:cubicBezTo>
                  <a:cubicBezTo>
                    <a:pt x="370916" y="1208722"/>
                    <a:pt x="367106" y="1204912"/>
                    <a:pt x="375679" y="1208722"/>
                  </a:cubicBezTo>
                  <a:cubicBezTo>
                    <a:pt x="368059" y="1204912"/>
                    <a:pt x="358534" y="1203007"/>
                    <a:pt x="354724" y="1197292"/>
                  </a:cubicBezTo>
                  <a:cubicBezTo>
                    <a:pt x="353771" y="1198244"/>
                    <a:pt x="352819" y="1199197"/>
                    <a:pt x="354724" y="1200149"/>
                  </a:cubicBezTo>
                  <a:cubicBezTo>
                    <a:pt x="351866" y="1200149"/>
                    <a:pt x="345199" y="1194434"/>
                    <a:pt x="343294" y="1192529"/>
                  </a:cubicBezTo>
                  <a:cubicBezTo>
                    <a:pt x="341389" y="1193482"/>
                    <a:pt x="332816" y="1189672"/>
                    <a:pt x="336626" y="1193482"/>
                  </a:cubicBezTo>
                  <a:cubicBezTo>
                    <a:pt x="327101" y="1188719"/>
                    <a:pt x="316624" y="1183957"/>
                    <a:pt x="306146" y="1179194"/>
                  </a:cubicBezTo>
                  <a:cubicBezTo>
                    <a:pt x="307099" y="1176337"/>
                    <a:pt x="312814" y="1180147"/>
                    <a:pt x="310909" y="1175384"/>
                  </a:cubicBezTo>
                  <a:cubicBezTo>
                    <a:pt x="315672" y="1178241"/>
                    <a:pt x="319958" y="1181337"/>
                    <a:pt x="324244" y="1183600"/>
                  </a:cubicBezTo>
                  <a:lnTo>
                    <a:pt x="336120" y="1186462"/>
                  </a:lnTo>
                  <a:lnTo>
                    <a:pt x="337579" y="1187547"/>
                  </a:lnTo>
                  <a:lnTo>
                    <a:pt x="337579" y="1189672"/>
                  </a:lnTo>
                  <a:cubicBezTo>
                    <a:pt x="338531" y="1190624"/>
                    <a:pt x="338531" y="1188719"/>
                    <a:pt x="340436" y="1189672"/>
                  </a:cubicBezTo>
                  <a:lnTo>
                    <a:pt x="337579" y="1187547"/>
                  </a:lnTo>
                  <a:lnTo>
                    <a:pt x="337579" y="1186814"/>
                  </a:lnTo>
                  <a:lnTo>
                    <a:pt x="336120" y="1186462"/>
                  </a:lnTo>
                  <a:lnTo>
                    <a:pt x="331150" y="1182766"/>
                  </a:lnTo>
                  <a:cubicBezTo>
                    <a:pt x="327101" y="1180385"/>
                    <a:pt x="322815" y="1178718"/>
                    <a:pt x="320434" y="1180147"/>
                  </a:cubicBezTo>
                  <a:cubicBezTo>
                    <a:pt x="317576" y="1177289"/>
                    <a:pt x="312814" y="1175384"/>
                    <a:pt x="309956" y="1172527"/>
                  </a:cubicBezTo>
                  <a:cubicBezTo>
                    <a:pt x="312814" y="1169669"/>
                    <a:pt x="313766" y="1167764"/>
                    <a:pt x="322339" y="1171574"/>
                  </a:cubicBezTo>
                  <a:cubicBezTo>
                    <a:pt x="321386" y="1172527"/>
                    <a:pt x="317576" y="1169669"/>
                    <a:pt x="317576" y="1171574"/>
                  </a:cubicBezTo>
                  <a:cubicBezTo>
                    <a:pt x="315671" y="1172527"/>
                    <a:pt x="319481" y="1173479"/>
                    <a:pt x="318529" y="1175384"/>
                  </a:cubicBezTo>
                  <a:cubicBezTo>
                    <a:pt x="321386" y="1176337"/>
                    <a:pt x="331864" y="1180147"/>
                    <a:pt x="328054" y="1176337"/>
                  </a:cubicBezTo>
                  <a:cubicBezTo>
                    <a:pt x="331864" y="1177289"/>
                    <a:pt x="329959" y="1179194"/>
                    <a:pt x="331864" y="1182052"/>
                  </a:cubicBezTo>
                  <a:cubicBezTo>
                    <a:pt x="334721" y="1181099"/>
                    <a:pt x="335674" y="1180147"/>
                    <a:pt x="338531" y="1183957"/>
                  </a:cubicBezTo>
                  <a:cubicBezTo>
                    <a:pt x="340436" y="1183957"/>
                    <a:pt x="341389" y="1183004"/>
                    <a:pt x="343294" y="1183004"/>
                  </a:cubicBezTo>
                  <a:cubicBezTo>
                    <a:pt x="348056" y="1184909"/>
                    <a:pt x="353771" y="1187767"/>
                    <a:pt x="359486" y="1190624"/>
                  </a:cubicBezTo>
                  <a:cubicBezTo>
                    <a:pt x="365201" y="1193482"/>
                    <a:pt x="372821" y="1195387"/>
                    <a:pt x="380441" y="1198244"/>
                  </a:cubicBezTo>
                  <a:cubicBezTo>
                    <a:pt x="379489" y="1198244"/>
                    <a:pt x="378536" y="1198244"/>
                    <a:pt x="378536" y="1199197"/>
                  </a:cubicBezTo>
                  <a:cubicBezTo>
                    <a:pt x="384251" y="1200149"/>
                    <a:pt x="387109" y="1201102"/>
                    <a:pt x="397586" y="1204912"/>
                  </a:cubicBezTo>
                  <a:cubicBezTo>
                    <a:pt x="397586" y="1203959"/>
                    <a:pt x="398539" y="1203007"/>
                    <a:pt x="396634" y="1202054"/>
                  </a:cubicBezTo>
                  <a:cubicBezTo>
                    <a:pt x="401396" y="1203959"/>
                    <a:pt x="407111" y="1204912"/>
                    <a:pt x="413779" y="1206817"/>
                  </a:cubicBezTo>
                  <a:cubicBezTo>
                    <a:pt x="420446" y="1208722"/>
                    <a:pt x="427114" y="1208722"/>
                    <a:pt x="431876" y="1209674"/>
                  </a:cubicBezTo>
                  <a:cubicBezTo>
                    <a:pt x="429019" y="1213484"/>
                    <a:pt x="442354" y="1211579"/>
                    <a:pt x="445211" y="1217294"/>
                  </a:cubicBezTo>
                  <a:cubicBezTo>
                    <a:pt x="448069" y="1216342"/>
                    <a:pt x="453784" y="1218247"/>
                    <a:pt x="454736" y="1215389"/>
                  </a:cubicBezTo>
                  <a:cubicBezTo>
                    <a:pt x="461404" y="1216342"/>
                    <a:pt x="451879" y="1216342"/>
                    <a:pt x="455689" y="1219199"/>
                  </a:cubicBezTo>
                  <a:cubicBezTo>
                    <a:pt x="461404" y="1220152"/>
                    <a:pt x="468071" y="1217294"/>
                    <a:pt x="472834" y="1220152"/>
                  </a:cubicBezTo>
                  <a:cubicBezTo>
                    <a:pt x="472834" y="1220152"/>
                    <a:pt x="472834" y="1223009"/>
                    <a:pt x="473786" y="1223009"/>
                  </a:cubicBezTo>
                  <a:cubicBezTo>
                    <a:pt x="477596" y="1223009"/>
                    <a:pt x="480454" y="1221104"/>
                    <a:pt x="484264" y="1222057"/>
                  </a:cubicBezTo>
                  <a:cubicBezTo>
                    <a:pt x="483311" y="1221104"/>
                    <a:pt x="482359" y="1223009"/>
                    <a:pt x="482359" y="1223009"/>
                  </a:cubicBezTo>
                  <a:cubicBezTo>
                    <a:pt x="484264" y="1223009"/>
                    <a:pt x="489026" y="1223009"/>
                    <a:pt x="490931" y="1223009"/>
                  </a:cubicBezTo>
                  <a:cubicBezTo>
                    <a:pt x="494741" y="1223009"/>
                    <a:pt x="498551" y="1226819"/>
                    <a:pt x="503314" y="1227772"/>
                  </a:cubicBezTo>
                  <a:cubicBezTo>
                    <a:pt x="507124" y="1227772"/>
                    <a:pt x="510934" y="1224914"/>
                    <a:pt x="514744" y="1224914"/>
                  </a:cubicBezTo>
                  <a:cubicBezTo>
                    <a:pt x="522364" y="1224914"/>
                    <a:pt x="528079" y="1230629"/>
                    <a:pt x="534746" y="1227772"/>
                  </a:cubicBezTo>
                  <a:cubicBezTo>
                    <a:pt x="539509" y="1227772"/>
                    <a:pt x="539509" y="1229677"/>
                    <a:pt x="543319" y="1230629"/>
                  </a:cubicBezTo>
                  <a:cubicBezTo>
                    <a:pt x="557606" y="1229677"/>
                    <a:pt x="569989" y="1230629"/>
                    <a:pt x="586181" y="1228724"/>
                  </a:cubicBezTo>
                  <a:cubicBezTo>
                    <a:pt x="587134" y="1226819"/>
                    <a:pt x="594754" y="1221104"/>
                    <a:pt x="587134" y="1221104"/>
                  </a:cubicBezTo>
                  <a:cubicBezTo>
                    <a:pt x="595706" y="1222057"/>
                    <a:pt x="611899" y="1218247"/>
                    <a:pt x="602374" y="1215389"/>
                  </a:cubicBezTo>
                  <a:cubicBezTo>
                    <a:pt x="599516" y="1214437"/>
                    <a:pt x="595706" y="1216342"/>
                    <a:pt x="596659" y="1216342"/>
                  </a:cubicBezTo>
                  <a:cubicBezTo>
                    <a:pt x="587134" y="1215389"/>
                    <a:pt x="573799" y="1213484"/>
                    <a:pt x="563321" y="1217294"/>
                  </a:cubicBezTo>
                  <a:cubicBezTo>
                    <a:pt x="531889" y="1214437"/>
                    <a:pt x="501409" y="1212532"/>
                    <a:pt x="473786" y="1203959"/>
                  </a:cubicBezTo>
                  <a:cubicBezTo>
                    <a:pt x="476644" y="1196339"/>
                    <a:pt x="453784" y="1192529"/>
                    <a:pt x="445211" y="1193482"/>
                  </a:cubicBezTo>
                  <a:cubicBezTo>
                    <a:pt x="422351" y="1186814"/>
                    <a:pt x="398539" y="1180147"/>
                    <a:pt x="373774" y="1171574"/>
                  </a:cubicBezTo>
                  <a:cubicBezTo>
                    <a:pt x="372821" y="1170622"/>
                    <a:pt x="373774" y="1170622"/>
                    <a:pt x="374726" y="1169669"/>
                  </a:cubicBezTo>
                  <a:lnTo>
                    <a:pt x="370685" y="1170478"/>
                  </a:lnTo>
                  <a:lnTo>
                    <a:pt x="370917" y="1170623"/>
                  </a:lnTo>
                  <a:cubicBezTo>
                    <a:pt x="371869" y="1172527"/>
                    <a:pt x="370917" y="1174433"/>
                    <a:pt x="369011" y="1174433"/>
                  </a:cubicBezTo>
                  <a:cubicBezTo>
                    <a:pt x="370917" y="1173480"/>
                    <a:pt x="374727" y="1175385"/>
                    <a:pt x="378536" y="1177290"/>
                  </a:cubicBezTo>
                  <a:cubicBezTo>
                    <a:pt x="382347" y="1179195"/>
                    <a:pt x="386156" y="1180148"/>
                    <a:pt x="388061" y="1178242"/>
                  </a:cubicBezTo>
                  <a:cubicBezTo>
                    <a:pt x="390919" y="1180148"/>
                    <a:pt x="392824" y="1182052"/>
                    <a:pt x="396634" y="1183005"/>
                  </a:cubicBezTo>
                  <a:cubicBezTo>
                    <a:pt x="394729" y="1185862"/>
                    <a:pt x="392824" y="1181100"/>
                    <a:pt x="389014" y="1180148"/>
                  </a:cubicBezTo>
                  <a:cubicBezTo>
                    <a:pt x="387109" y="1180148"/>
                    <a:pt x="386156" y="1180148"/>
                    <a:pt x="385204" y="1181100"/>
                  </a:cubicBezTo>
                  <a:cubicBezTo>
                    <a:pt x="392824" y="1183958"/>
                    <a:pt x="403302" y="1187767"/>
                    <a:pt x="413779" y="1191577"/>
                  </a:cubicBezTo>
                  <a:cubicBezTo>
                    <a:pt x="419494" y="1193483"/>
                    <a:pt x="424256" y="1195387"/>
                    <a:pt x="429972" y="1197292"/>
                  </a:cubicBezTo>
                  <a:cubicBezTo>
                    <a:pt x="430924" y="1197292"/>
                    <a:pt x="432829" y="1198245"/>
                    <a:pt x="433781" y="1198245"/>
                  </a:cubicBezTo>
                  <a:cubicBezTo>
                    <a:pt x="434734" y="1198245"/>
                    <a:pt x="436639" y="1197292"/>
                    <a:pt x="437592" y="1196340"/>
                  </a:cubicBezTo>
                  <a:cubicBezTo>
                    <a:pt x="438544" y="1196340"/>
                    <a:pt x="439497" y="1198245"/>
                    <a:pt x="439497" y="1200150"/>
                  </a:cubicBezTo>
                  <a:cubicBezTo>
                    <a:pt x="441402" y="1200150"/>
                    <a:pt x="443306" y="1201102"/>
                    <a:pt x="445211" y="1201102"/>
                  </a:cubicBezTo>
                  <a:cubicBezTo>
                    <a:pt x="444259" y="1202055"/>
                    <a:pt x="442354" y="1201102"/>
                    <a:pt x="439497" y="1201102"/>
                  </a:cubicBezTo>
                  <a:cubicBezTo>
                    <a:pt x="439497" y="1202055"/>
                    <a:pt x="439497" y="1202055"/>
                    <a:pt x="439497" y="1203008"/>
                  </a:cubicBezTo>
                  <a:cubicBezTo>
                    <a:pt x="439497" y="1204912"/>
                    <a:pt x="437592" y="1205865"/>
                    <a:pt x="435686" y="1204912"/>
                  </a:cubicBezTo>
                  <a:cubicBezTo>
                    <a:pt x="431877" y="1203960"/>
                    <a:pt x="429019" y="1203008"/>
                    <a:pt x="426161" y="1204912"/>
                  </a:cubicBezTo>
                  <a:cubicBezTo>
                    <a:pt x="423304" y="1202055"/>
                    <a:pt x="419494" y="1203008"/>
                    <a:pt x="415684" y="1202055"/>
                  </a:cubicBezTo>
                  <a:cubicBezTo>
                    <a:pt x="413779" y="1202055"/>
                    <a:pt x="413779" y="1201102"/>
                    <a:pt x="414731" y="1200150"/>
                  </a:cubicBezTo>
                  <a:cubicBezTo>
                    <a:pt x="414731" y="1200150"/>
                    <a:pt x="414731" y="1199198"/>
                    <a:pt x="415684" y="1199198"/>
                  </a:cubicBezTo>
                  <a:cubicBezTo>
                    <a:pt x="411874" y="1198245"/>
                    <a:pt x="408064" y="1196340"/>
                    <a:pt x="404254" y="1195387"/>
                  </a:cubicBezTo>
                  <a:cubicBezTo>
                    <a:pt x="407111" y="1193483"/>
                    <a:pt x="400444" y="1189673"/>
                    <a:pt x="392824" y="1186815"/>
                  </a:cubicBezTo>
                  <a:cubicBezTo>
                    <a:pt x="392824" y="1187767"/>
                    <a:pt x="392824" y="1187767"/>
                    <a:pt x="392824" y="1188720"/>
                  </a:cubicBezTo>
                  <a:cubicBezTo>
                    <a:pt x="392824" y="1189673"/>
                    <a:pt x="391872" y="1189673"/>
                    <a:pt x="390919" y="1190625"/>
                  </a:cubicBezTo>
                  <a:cubicBezTo>
                    <a:pt x="390919" y="1189673"/>
                    <a:pt x="389967" y="1188720"/>
                    <a:pt x="389967" y="1187767"/>
                  </a:cubicBezTo>
                  <a:cubicBezTo>
                    <a:pt x="389967" y="1187767"/>
                    <a:pt x="390919" y="1186815"/>
                    <a:pt x="390919" y="1186815"/>
                  </a:cubicBezTo>
                  <a:cubicBezTo>
                    <a:pt x="384252" y="1183958"/>
                    <a:pt x="376631" y="1182052"/>
                    <a:pt x="374727" y="1183958"/>
                  </a:cubicBezTo>
                  <a:cubicBezTo>
                    <a:pt x="370917" y="1183005"/>
                    <a:pt x="372822" y="1181100"/>
                    <a:pt x="370917" y="1179195"/>
                  </a:cubicBezTo>
                  <a:cubicBezTo>
                    <a:pt x="367106" y="1179195"/>
                    <a:pt x="365202" y="1180148"/>
                    <a:pt x="360439" y="1179195"/>
                  </a:cubicBezTo>
                  <a:cubicBezTo>
                    <a:pt x="362344" y="1178242"/>
                    <a:pt x="363297" y="1177290"/>
                    <a:pt x="363297" y="1176337"/>
                  </a:cubicBezTo>
                  <a:cubicBezTo>
                    <a:pt x="357581" y="1174433"/>
                    <a:pt x="356629" y="1168717"/>
                    <a:pt x="352819" y="1164908"/>
                  </a:cubicBezTo>
                  <a:cubicBezTo>
                    <a:pt x="349961" y="1165860"/>
                    <a:pt x="346152" y="1163002"/>
                    <a:pt x="343294" y="1161098"/>
                  </a:cubicBezTo>
                  <a:cubicBezTo>
                    <a:pt x="349009" y="1162050"/>
                    <a:pt x="343294" y="1158240"/>
                    <a:pt x="337579" y="1156335"/>
                  </a:cubicBezTo>
                  <a:cubicBezTo>
                    <a:pt x="341389" y="1156811"/>
                    <a:pt x="344247" y="1156811"/>
                    <a:pt x="347461" y="1157168"/>
                  </a:cubicBezTo>
                  <a:lnTo>
                    <a:pt x="347993" y="1157300"/>
                  </a:lnTo>
                  <a:lnTo>
                    <a:pt x="343294" y="1155382"/>
                  </a:lnTo>
                  <a:cubicBezTo>
                    <a:pt x="345199" y="1153477"/>
                    <a:pt x="345199" y="1153477"/>
                    <a:pt x="345199" y="1152524"/>
                  </a:cubicBezTo>
                  <a:cubicBezTo>
                    <a:pt x="344246" y="1152524"/>
                    <a:pt x="343294" y="1152524"/>
                    <a:pt x="342341" y="1151572"/>
                  </a:cubicBezTo>
                  <a:cubicBezTo>
                    <a:pt x="343294" y="1151572"/>
                    <a:pt x="346151" y="1150619"/>
                    <a:pt x="349009" y="1149667"/>
                  </a:cubicBezTo>
                  <a:cubicBezTo>
                    <a:pt x="344246" y="1146809"/>
                    <a:pt x="340436" y="1142999"/>
                    <a:pt x="335674" y="1141094"/>
                  </a:cubicBezTo>
                  <a:cubicBezTo>
                    <a:pt x="334721" y="1142047"/>
                    <a:pt x="328054" y="1142047"/>
                    <a:pt x="332816" y="1143952"/>
                  </a:cubicBezTo>
                  <a:cubicBezTo>
                    <a:pt x="328054" y="1144904"/>
                    <a:pt x="328054" y="1139189"/>
                    <a:pt x="328054" y="1137284"/>
                  </a:cubicBezTo>
                  <a:cubicBezTo>
                    <a:pt x="319481" y="1131569"/>
                    <a:pt x="314719" y="1123949"/>
                    <a:pt x="306146" y="1123949"/>
                  </a:cubicBezTo>
                  <a:cubicBezTo>
                    <a:pt x="305670" y="1121092"/>
                    <a:pt x="302813" y="1118472"/>
                    <a:pt x="300431" y="1116091"/>
                  </a:cubicBezTo>
                  <a:lnTo>
                    <a:pt x="297607" y="1109737"/>
                  </a:lnTo>
                  <a:lnTo>
                    <a:pt x="304718" y="1115496"/>
                  </a:lnTo>
                  <a:cubicBezTo>
                    <a:pt x="307813" y="1119187"/>
                    <a:pt x="310909" y="1122520"/>
                    <a:pt x="316624" y="1122997"/>
                  </a:cubicBezTo>
                  <a:cubicBezTo>
                    <a:pt x="314719" y="1122997"/>
                    <a:pt x="315671" y="1123949"/>
                    <a:pt x="315671" y="1124902"/>
                  </a:cubicBezTo>
                  <a:cubicBezTo>
                    <a:pt x="321386" y="1124902"/>
                    <a:pt x="326149" y="1137284"/>
                    <a:pt x="329959" y="1132522"/>
                  </a:cubicBezTo>
                  <a:cubicBezTo>
                    <a:pt x="335674" y="1138237"/>
                    <a:pt x="344246" y="1144904"/>
                    <a:pt x="355676" y="1148714"/>
                  </a:cubicBezTo>
                  <a:cubicBezTo>
                    <a:pt x="359486" y="1149667"/>
                    <a:pt x="364249" y="1150619"/>
                    <a:pt x="366154" y="1155382"/>
                  </a:cubicBezTo>
                  <a:cubicBezTo>
                    <a:pt x="376631" y="1155382"/>
                    <a:pt x="387109" y="1158239"/>
                    <a:pt x="397586" y="1162049"/>
                  </a:cubicBezTo>
                  <a:lnTo>
                    <a:pt x="423539" y="1169464"/>
                  </a:lnTo>
                  <a:lnTo>
                    <a:pt x="423304" y="1169669"/>
                  </a:lnTo>
                  <a:cubicBezTo>
                    <a:pt x="423304" y="1169669"/>
                    <a:pt x="423304" y="1169669"/>
                    <a:pt x="424256" y="1169669"/>
                  </a:cubicBezTo>
                  <a:lnTo>
                    <a:pt x="423539" y="1169464"/>
                  </a:lnTo>
                  <a:lnTo>
                    <a:pt x="424256" y="1168836"/>
                  </a:lnTo>
                  <a:cubicBezTo>
                    <a:pt x="425685" y="1168717"/>
                    <a:pt x="427590" y="1168717"/>
                    <a:pt x="428066" y="1168717"/>
                  </a:cubicBezTo>
                  <a:cubicBezTo>
                    <a:pt x="429019" y="1169669"/>
                    <a:pt x="429971" y="1170622"/>
                    <a:pt x="431876" y="1171574"/>
                  </a:cubicBezTo>
                  <a:cubicBezTo>
                    <a:pt x="434734" y="1172527"/>
                    <a:pt x="437591" y="1173479"/>
                    <a:pt x="438544" y="1175384"/>
                  </a:cubicBezTo>
                  <a:cubicBezTo>
                    <a:pt x="436639" y="1174432"/>
                    <a:pt x="433781" y="1173479"/>
                    <a:pt x="431876" y="1172527"/>
                  </a:cubicBezTo>
                  <a:cubicBezTo>
                    <a:pt x="431876" y="1175384"/>
                    <a:pt x="442354" y="1178242"/>
                    <a:pt x="445211" y="1177289"/>
                  </a:cubicBezTo>
                  <a:cubicBezTo>
                    <a:pt x="446164" y="1173479"/>
                    <a:pt x="437591" y="1178242"/>
                    <a:pt x="440449" y="1173479"/>
                  </a:cubicBezTo>
                  <a:cubicBezTo>
                    <a:pt x="445211" y="1174432"/>
                    <a:pt x="449974" y="1175384"/>
                    <a:pt x="454736" y="1176337"/>
                  </a:cubicBezTo>
                  <a:cubicBezTo>
                    <a:pt x="454736" y="1176337"/>
                    <a:pt x="453784" y="1176337"/>
                    <a:pt x="453784" y="1175384"/>
                  </a:cubicBezTo>
                  <a:cubicBezTo>
                    <a:pt x="461404" y="1179194"/>
                    <a:pt x="466166" y="1177289"/>
                    <a:pt x="473786" y="1178242"/>
                  </a:cubicBezTo>
                  <a:cubicBezTo>
                    <a:pt x="473786" y="1178242"/>
                    <a:pt x="474739" y="1177289"/>
                    <a:pt x="474739" y="1177289"/>
                  </a:cubicBezTo>
                  <a:cubicBezTo>
                    <a:pt x="467119" y="1174432"/>
                    <a:pt x="460451" y="1170622"/>
                    <a:pt x="454736" y="1164907"/>
                  </a:cubicBezTo>
                  <a:cubicBezTo>
                    <a:pt x="451879" y="1162049"/>
                    <a:pt x="448069" y="1161097"/>
                    <a:pt x="445211" y="1159192"/>
                  </a:cubicBezTo>
                  <a:cubicBezTo>
                    <a:pt x="442354" y="1158239"/>
                    <a:pt x="442354" y="1160144"/>
                    <a:pt x="440449" y="1161097"/>
                  </a:cubicBezTo>
                  <a:cubicBezTo>
                    <a:pt x="439496" y="1161097"/>
                    <a:pt x="437591" y="1162049"/>
                    <a:pt x="435686" y="1160144"/>
                  </a:cubicBezTo>
                  <a:cubicBezTo>
                    <a:pt x="433781" y="1159192"/>
                    <a:pt x="431876" y="1156334"/>
                    <a:pt x="430924" y="1154429"/>
                  </a:cubicBezTo>
                  <a:cubicBezTo>
                    <a:pt x="425209" y="1154429"/>
                    <a:pt x="419494" y="1149667"/>
                    <a:pt x="411874" y="1150619"/>
                  </a:cubicBezTo>
                  <a:cubicBezTo>
                    <a:pt x="411874" y="1153477"/>
                    <a:pt x="415684" y="1156334"/>
                    <a:pt x="421399" y="1158239"/>
                  </a:cubicBezTo>
                  <a:cubicBezTo>
                    <a:pt x="421399" y="1160144"/>
                    <a:pt x="420446" y="1162049"/>
                    <a:pt x="422351" y="1163002"/>
                  </a:cubicBezTo>
                  <a:cubicBezTo>
                    <a:pt x="421399" y="1164907"/>
                    <a:pt x="418541" y="1159192"/>
                    <a:pt x="418541" y="1162049"/>
                  </a:cubicBezTo>
                  <a:cubicBezTo>
                    <a:pt x="419494" y="1160144"/>
                    <a:pt x="414731" y="1156334"/>
                    <a:pt x="409969" y="1153477"/>
                  </a:cubicBezTo>
                  <a:cubicBezTo>
                    <a:pt x="409016" y="1153477"/>
                    <a:pt x="409016" y="1155382"/>
                    <a:pt x="407111" y="1154429"/>
                  </a:cubicBezTo>
                  <a:cubicBezTo>
                    <a:pt x="409016" y="1158239"/>
                    <a:pt x="411874" y="1157287"/>
                    <a:pt x="416636" y="1160144"/>
                  </a:cubicBezTo>
                  <a:cubicBezTo>
                    <a:pt x="413779" y="1163002"/>
                    <a:pt x="410921" y="1155382"/>
                    <a:pt x="407111" y="1158239"/>
                  </a:cubicBezTo>
                  <a:cubicBezTo>
                    <a:pt x="407111" y="1163002"/>
                    <a:pt x="415684" y="1164907"/>
                    <a:pt x="419494" y="1166812"/>
                  </a:cubicBezTo>
                  <a:cubicBezTo>
                    <a:pt x="409969" y="1166812"/>
                    <a:pt x="395681" y="1156334"/>
                    <a:pt x="384251" y="1153477"/>
                  </a:cubicBezTo>
                  <a:cubicBezTo>
                    <a:pt x="380441" y="1149667"/>
                    <a:pt x="374726" y="1146809"/>
                    <a:pt x="370916" y="1143952"/>
                  </a:cubicBezTo>
                  <a:cubicBezTo>
                    <a:pt x="373774" y="1143952"/>
                    <a:pt x="374726" y="1147762"/>
                    <a:pt x="375679" y="1145857"/>
                  </a:cubicBezTo>
                  <a:cubicBezTo>
                    <a:pt x="374726" y="1144904"/>
                    <a:pt x="375679" y="1143952"/>
                    <a:pt x="376631" y="1143952"/>
                  </a:cubicBezTo>
                  <a:cubicBezTo>
                    <a:pt x="374726" y="1142999"/>
                    <a:pt x="374726" y="1142047"/>
                    <a:pt x="371869" y="1141094"/>
                  </a:cubicBezTo>
                  <a:lnTo>
                    <a:pt x="370916" y="1142999"/>
                  </a:lnTo>
                  <a:cubicBezTo>
                    <a:pt x="367106" y="1141094"/>
                    <a:pt x="366154" y="1138237"/>
                    <a:pt x="369964" y="1134427"/>
                  </a:cubicBezTo>
                  <a:cubicBezTo>
                    <a:pt x="377584" y="1135379"/>
                    <a:pt x="380441" y="1133474"/>
                    <a:pt x="390919" y="1138237"/>
                  </a:cubicBezTo>
                  <a:cubicBezTo>
                    <a:pt x="388061" y="1129664"/>
                    <a:pt x="371869" y="1132522"/>
                    <a:pt x="367106" y="1129664"/>
                  </a:cubicBezTo>
                  <a:cubicBezTo>
                    <a:pt x="367106" y="1126807"/>
                    <a:pt x="372821" y="1132522"/>
                    <a:pt x="371869" y="1127759"/>
                  </a:cubicBezTo>
                  <a:cubicBezTo>
                    <a:pt x="374726" y="1129664"/>
                    <a:pt x="378536" y="1130617"/>
                    <a:pt x="380441" y="1129664"/>
                  </a:cubicBezTo>
                  <a:cubicBezTo>
                    <a:pt x="378536" y="1128712"/>
                    <a:pt x="371869" y="1123949"/>
                    <a:pt x="369964" y="1127759"/>
                  </a:cubicBezTo>
                  <a:cubicBezTo>
                    <a:pt x="365201" y="1122997"/>
                    <a:pt x="360439" y="1120139"/>
                    <a:pt x="355676" y="1119187"/>
                  </a:cubicBezTo>
                  <a:lnTo>
                    <a:pt x="359225" y="1118173"/>
                  </a:lnTo>
                  <a:lnTo>
                    <a:pt x="352462" y="1116568"/>
                  </a:lnTo>
                  <a:cubicBezTo>
                    <a:pt x="349962" y="1114662"/>
                    <a:pt x="347581" y="1112995"/>
                    <a:pt x="346152" y="1116329"/>
                  </a:cubicBezTo>
                  <a:cubicBezTo>
                    <a:pt x="343294" y="1114425"/>
                    <a:pt x="341389" y="1112520"/>
                    <a:pt x="337579" y="1110615"/>
                  </a:cubicBezTo>
                  <a:cubicBezTo>
                    <a:pt x="338531" y="1107757"/>
                    <a:pt x="343294" y="1112520"/>
                    <a:pt x="344247" y="1112520"/>
                  </a:cubicBezTo>
                  <a:cubicBezTo>
                    <a:pt x="341389" y="1106804"/>
                    <a:pt x="349009" y="1111567"/>
                    <a:pt x="346152" y="1105852"/>
                  </a:cubicBezTo>
                  <a:lnTo>
                    <a:pt x="348847" y="1107270"/>
                  </a:lnTo>
                  <a:lnTo>
                    <a:pt x="348056" y="1104899"/>
                  </a:lnTo>
                  <a:cubicBezTo>
                    <a:pt x="348056" y="1103947"/>
                    <a:pt x="349009" y="1102994"/>
                    <a:pt x="349961" y="1101089"/>
                  </a:cubicBezTo>
                  <a:cubicBezTo>
                    <a:pt x="354724" y="1102994"/>
                    <a:pt x="361391" y="1103947"/>
                    <a:pt x="365201" y="1109662"/>
                  </a:cubicBezTo>
                  <a:cubicBezTo>
                    <a:pt x="365201" y="1109662"/>
                    <a:pt x="365201" y="1110614"/>
                    <a:pt x="365201" y="1110614"/>
                  </a:cubicBezTo>
                  <a:cubicBezTo>
                    <a:pt x="364249" y="1110614"/>
                    <a:pt x="362344" y="1111566"/>
                    <a:pt x="363296" y="1111566"/>
                  </a:cubicBezTo>
                  <a:cubicBezTo>
                    <a:pt x="361391" y="1110614"/>
                    <a:pt x="358534" y="1109662"/>
                    <a:pt x="356629" y="1108709"/>
                  </a:cubicBezTo>
                  <a:cubicBezTo>
                    <a:pt x="356629" y="1109662"/>
                    <a:pt x="357581" y="1109662"/>
                    <a:pt x="356629" y="1110614"/>
                  </a:cubicBezTo>
                  <a:cubicBezTo>
                    <a:pt x="355676" y="1110614"/>
                    <a:pt x="354724" y="1109662"/>
                    <a:pt x="353771" y="1108709"/>
                  </a:cubicBezTo>
                  <a:lnTo>
                    <a:pt x="350238" y="1108003"/>
                  </a:lnTo>
                  <a:lnTo>
                    <a:pt x="360473" y="1113389"/>
                  </a:lnTo>
                  <a:lnTo>
                    <a:pt x="364130" y="1113234"/>
                  </a:lnTo>
                  <a:cubicBezTo>
                    <a:pt x="365677" y="1112520"/>
                    <a:pt x="367106" y="1111567"/>
                    <a:pt x="369011" y="1111567"/>
                  </a:cubicBezTo>
                  <a:cubicBezTo>
                    <a:pt x="367106" y="1109662"/>
                    <a:pt x="366154" y="1108709"/>
                    <a:pt x="366154" y="1106804"/>
                  </a:cubicBezTo>
                  <a:cubicBezTo>
                    <a:pt x="364249" y="1105852"/>
                    <a:pt x="362344" y="1103947"/>
                    <a:pt x="361391" y="1101089"/>
                  </a:cubicBezTo>
                  <a:cubicBezTo>
                    <a:pt x="359486" y="1096327"/>
                    <a:pt x="356629" y="1095374"/>
                    <a:pt x="352819" y="1095374"/>
                  </a:cubicBezTo>
                  <a:cubicBezTo>
                    <a:pt x="349009" y="1095374"/>
                    <a:pt x="345199" y="1095374"/>
                    <a:pt x="341389" y="1093469"/>
                  </a:cubicBezTo>
                  <a:cubicBezTo>
                    <a:pt x="341389" y="1094422"/>
                    <a:pt x="341389" y="1094422"/>
                    <a:pt x="341389" y="1095374"/>
                  </a:cubicBezTo>
                  <a:cubicBezTo>
                    <a:pt x="341389" y="1098232"/>
                    <a:pt x="337579" y="1094422"/>
                    <a:pt x="336626" y="1096327"/>
                  </a:cubicBezTo>
                  <a:cubicBezTo>
                    <a:pt x="333769" y="1095374"/>
                    <a:pt x="331864" y="1093469"/>
                    <a:pt x="329959" y="1091564"/>
                  </a:cubicBezTo>
                  <a:cubicBezTo>
                    <a:pt x="328054" y="1091564"/>
                    <a:pt x="325196" y="1091564"/>
                    <a:pt x="323291" y="1091564"/>
                  </a:cubicBezTo>
                  <a:cubicBezTo>
                    <a:pt x="321386" y="1090612"/>
                    <a:pt x="319481" y="1092517"/>
                    <a:pt x="317576" y="1093469"/>
                  </a:cubicBezTo>
                  <a:cubicBezTo>
                    <a:pt x="319481" y="1095374"/>
                    <a:pt x="321386" y="1096327"/>
                    <a:pt x="323291" y="1097279"/>
                  </a:cubicBezTo>
                  <a:cubicBezTo>
                    <a:pt x="324244" y="1097279"/>
                    <a:pt x="324244" y="1096327"/>
                    <a:pt x="324244" y="1096327"/>
                  </a:cubicBezTo>
                  <a:cubicBezTo>
                    <a:pt x="326149" y="1094422"/>
                    <a:pt x="329006" y="1094422"/>
                    <a:pt x="331864" y="1096327"/>
                  </a:cubicBezTo>
                  <a:cubicBezTo>
                    <a:pt x="332816" y="1096327"/>
                    <a:pt x="332816" y="1097279"/>
                    <a:pt x="332816" y="1097279"/>
                  </a:cubicBezTo>
                  <a:cubicBezTo>
                    <a:pt x="332816" y="1097279"/>
                    <a:pt x="331864" y="1098232"/>
                    <a:pt x="331864" y="1098232"/>
                  </a:cubicBezTo>
                  <a:cubicBezTo>
                    <a:pt x="329959" y="1098232"/>
                    <a:pt x="328054" y="1098232"/>
                    <a:pt x="326149" y="1098232"/>
                  </a:cubicBezTo>
                  <a:cubicBezTo>
                    <a:pt x="329006" y="1101089"/>
                    <a:pt x="331864" y="1102994"/>
                    <a:pt x="335674" y="1104899"/>
                  </a:cubicBezTo>
                  <a:lnTo>
                    <a:pt x="322339" y="1098838"/>
                  </a:lnTo>
                  <a:lnTo>
                    <a:pt x="322339" y="1100732"/>
                  </a:lnTo>
                  <a:cubicBezTo>
                    <a:pt x="322339" y="1101566"/>
                    <a:pt x="322815" y="1102518"/>
                    <a:pt x="325196" y="1103947"/>
                  </a:cubicBezTo>
                  <a:cubicBezTo>
                    <a:pt x="324244" y="1105852"/>
                    <a:pt x="322339" y="1102042"/>
                    <a:pt x="319481" y="1101089"/>
                  </a:cubicBezTo>
                  <a:lnTo>
                    <a:pt x="321923" y="1098648"/>
                  </a:lnTo>
                  <a:lnTo>
                    <a:pt x="314719" y="1095374"/>
                  </a:lnTo>
                  <a:cubicBezTo>
                    <a:pt x="314719" y="1095374"/>
                    <a:pt x="314719" y="1095374"/>
                    <a:pt x="313766" y="1095374"/>
                  </a:cubicBezTo>
                  <a:cubicBezTo>
                    <a:pt x="312814" y="1094422"/>
                    <a:pt x="310909" y="1094422"/>
                    <a:pt x="309956" y="1094422"/>
                  </a:cubicBezTo>
                  <a:cubicBezTo>
                    <a:pt x="306146" y="1092517"/>
                    <a:pt x="308051" y="1092517"/>
                    <a:pt x="309004" y="1092517"/>
                  </a:cubicBezTo>
                  <a:cubicBezTo>
                    <a:pt x="306146" y="1091564"/>
                    <a:pt x="304241" y="1091564"/>
                    <a:pt x="301384" y="1091564"/>
                  </a:cubicBezTo>
                  <a:cubicBezTo>
                    <a:pt x="299479" y="1091564"/>
                    <a:pt x="297574" y="1090612"/>
                    <a:pt x="296621" y="1089659"/>
                  </a:cubicBezTo>
                  <a:cubicBezTo>
                    <a:pt x="295669" y="1087754"/>
                    <a:pt x="295669" y="1085849"/>
                    <a:pt x="295669" y="1083944"/>
                  </a:cubicBezTo>
                  <a:cubicBezTo>
                    <a:pt x="293764" y="1082992"/>
                    <a:pt x="291859" y="1082039"/>
                    <a:pt x="290906" y="1081087"/>
                  </a:cubicBezTo>
                  <a:cubicBezTo>
                    <a:pt x="289954" y="1080134"/>
                    <a:pt x="288049" y="1080134"/>
                    <a:pt x="286144" y="1081087"/>
                  </a:cubicBezTo>
                  <a:lnTo>
                    <a:pt x="285826" y="1082674"/>
                  </a:lnTo>
                  <a:lnTo>
                    <a:pt x="281381" y="1078229"/>
                  </a:lnTo>
                  <a:cubicBezTo>
                    <a:pt x="279476" y="1079182"/>
                    <a:pt x="278524" y="1080134"/>
                    <a:pt x="278524" y="1081087"/>
                  </a:cubicBezTo>
                  <a:cubicBezTo>
                    <a:pt x="279476" y="1081087"/>
                    <a:pt x="280429" y="1080134"/>
                    <a:pt x="281381" y="1079182"/>
                  </a:cubicBezTo>
                  <a:lnTo>
                    <a:pt x="285668" y="1083468"/>
                  </a:lnTo>
                  <a:lnTo>
                    <a:pt x="285191" y="1085849"/>
                  </a:lnTo>
                  <a:cubicBezTo>
                    <a:pt x="285191" y="1086802"/>
                    <a:pt x="286144" y="1087754"/>
                    <a:pt x="287096" y="1088707"/>
                  </a:cubicBezTo>
                  <a:cubicBezTo>
                    <a:pt x="287096" y="1088707"/>
                    <a:pt x="287096" y="1089659"/>
                    <a:pt x="287096" y="1089659"/>
                  </a:cubicBezTo>
                  <a:cubicBezTo>
                    <a:pt x="286144" y="1089659"/>
                    <a:pt x="285191" y="1090612"/>
                    <a:pt x="284239" y="1090612"/>
                  </a:cubicBezTo>
                  <a:cubicBezTo>
                    <a:pt x="285191" y="1092517"/>
                    <a:pt x="287096" y="1093469"/>
                    <a:pt x="289001" y="1094422"/>
                  </a:cubicBezTo>
                  <a:cubicBezTo>
                    <a:pt x="293764" y="1097279"/>
                    <a:pt x="300431" y="1100137"/>
                    <a:pt x="301384" y="1104899"/>
                  </a:cubicBezTo>
                  <a:cubicBezTo>
                    <a:pt x="309004" y="1105852"/>
                    <a:pt x="316624" y="1112519"/>
                    <a:pt x="327101" y="1116329"/>
                  </a:cubicBezTo>
                  <a:cubicBezTo>
                    <a:pt x="324244" y="1117282"/>
                    <a:pt x="322339" y="1118234"/>
                    <a:pt x="318529" y="1115377"/>
                  </a:cubicBezTo>
                  <a:cubicBezTo>
                    <a:pt x="325196" y="1114424"/>
                    <a:pt x="311861" y="1112519"/>
                    <a:pt x="309004" y="1108709"/>
                  </a:cubicBezTo>
                  <a:cubicBezTo>
                    <a:pt x="308051" y="1108709"/>
                    <a:pt x="306146" y="1109662"/>
                    <a:pt x="306146" y="1110614"/>
                  </a:cubicBezTo>
                  <a:cubicBezTo>
                    <a:pt x="304241" y="1107757"/>
                    <a:pt x="298526" y="1104899"/>
                    <a:pt x="293764" y="1101089"/>
                  </a:cubicBezTo>
                  <a:cubicBezTo>
                    <a:pt x="288049" y="1098232"/>
                    <a:pt x="284239" y="1093469"/>
                    <a:pt x="281381" y="1089659"/>
                  </a:cubicBezTo>
                  <a:cubicBezTo>
                    <a:pt x="281381" y="1089659"/>
                    <a:pt x="280429" y="1088707"/>
                    <a:pt x="280429" y="1088707"/>
                  </a:cubicBezTo>
                  <a:cubicBezTo>
                    <a:pt x="275666" y="1090612"/>
                    <a:pt x="273761" y="1082992"/>
                    <a:pt x="269951" y="1083944"/>
                  </a:cubicBezTo>
                  <a:cubicBezTo>
                    <a:pt x="269951" y="1086802"/>
                    <a:pt x="269951" y="1089659"/>
                    <a:pt x="272809" y="1091564"/>
                  </a:cubicBezTo>
                  <a:cubicBezTo>
                    <a:pt x="276619" y="1093469"/>
                    <a:pt x="277571" y="1102042"/>
                    <a:pt x="284239" y="1096327"/>
                  </a:cubicBezTo>
                  <a:cubicBezTo>
                    <a:pt x="284239" y="1096327"/>
                    <a:pt x="285191" y="1096327"/>
                    <a:pt x="285191" y="1097279"/>
                  </a:cubicBezTo>
                  <a:cubicBezTo>
                    <a:pt x="285191" y="1098232"/>
                    <a:pt x="285191" y="1100137"/>
                    <a:pt x="284239" y="1102042"/>
                  </a:cubicBezTo>
                  <a:cubicBezTo>
                    <a:pt x="282334" y="1106804"/>
                    <a:pt x="280429" y="1112519"/>
                    <a:pt x="278524" y="1117282"/>
                  </a:cubicBezTo>
                  <a:cubicBezTo>
                    <a:pt x="280429" y="1120139"/>
                    <a:pt x="282334" y="1123949"/>
                    <a:pt x="284239" y="1126807"/>
                  </a:cubicBezTo>
                  <a:cubicBezTo>
                    <a:pt x="285191" y="1127759"/>
                    <a:pt x="286144" y="1128712"/>
                    <a:pt x="287096" y="1128712"/>
                  </a:cubicBezTo>
                  <a:cubicBezTo>
                    <a:pt x="287096" y="1128712"/>
                    <a:pt x="286144" y="1128712"/>
                    <a:pt x="286144" y="1128712"/>
                  </a:cubicBezTo>
                  <a:cubicBezTo>
                    <a:pt x="287096" y="1130617"/>
                    <a:pt x="289001" y="1132522"/>
                    <a:pt x="289954" y="1134427"/>
                  </a:cubicBezTo>
                  <a:cubicBezTo>
                    <a:pt x="290906" y="1135379"/>
                    <a:pt x="292811" y="1136332"/>
                    <a:pt x="294716" y="1136332"/>
                  </a:cubicBezTo>
                  <a:cubicBezTo>
                    <a:pt x="301384" y="1136332"/>
                    <a:pt x="304241" y="1142047"/>
                    <a:pt x="308051" y="1145857"/>
                  </a:cubicBezTo>
                  <a:cubicBezTo>
                    <a:pt x="310909" y="1149667"/>
                    <a:pt x="309004" y="1153477"/>
                    <a:pt x="309004" y="1157287"/>
                  </a:cubicBezTo>
                  <a:cubicBezTo>
                    <a:pt x="308051" y="1159192"/>
                    <a:pt x="307099" y="1160144"/>
                    <a:pt x="306146" y="1159192"/>
                  </a:cubicBezTo>
                  <a:cubicBezTo>
                    <a:pt x="301384" y="1156334"/>
                    <a:pt x="297574" y="1153477"/>
                    <a:pt x="293764" y="1150619"/>
                  </a:cubicBezTo>
                  <a:cubicBezTo>
                    <a:pt x="293764" y="1150619"/>
                    <a:pt x="292811" y="1149667"/>
                    <a:pt x="292811" y="1149667"/>
                  </a:cubicBezTo>
                  <a:cubicBezTo>
                    <a:pt x="286144" y="1148714"/>
                    <a:pt x="279476" y="1147762"/>
                    <a:pt x="272809" y="1145857"/>
                  </a:cubicBezTo>
                  <a:cubicBezTo>
                    <a:pt x="268046" y="1142047"/>
                    <a:pt x="261379" y="1138237"/>
                    <a:pt x="258521" y="1141094"/>
                  </a:cubicBezTo>
                  <a:cubicBezTo>
                    <a:pt x="255664" y="1138237"/>
                    <a:pt x="257569" y="1136332"/>
                    <a:pt x="253759" y="1134427"/>
                  </a:cubicBezTo>
                  <a:cubicBezTo>
                    <a:pt x="249949" y="1133474"/>
                    <a:pt x="251854" y="1139189"/>
                    <a:pt x="244234" y="1131569"/>
                  </a:cubicBezTo>
                  <a:cubicBezTo>
                    <a:pt x="242329" y="1130617"/>
                    <a:pt x="241376" y="1131569"/>
                    <a:pt x="240424" y="1132522"/>
                  </a:cubicBezTo>
                  <a:cubicBezTo>
                    <a:pt x="241376" y="1138237"/>
                    <a:pt x="256616" y="1142999"/>
                    <a:pt x="251854" y="1144904"/>
                  </a:cubicBezTo>
                  <a:cubicBezTo>
                    <a:pt x="254711" y="1146809"/>
                    <a:pt x="254711" y="1144904"/>
                    <a:pt x="256616" y="1145857"/>
                  </a:cubicBezTo>
                  <a:cubicBezTo>
                    <a:pt x="258521" y="1143952"/>
                    <a:pt x="250901" y="1142047"/>
                    <a:pt x="254711" y="1141094"/>
                  </a:cubicBezTo>
                  <a:cubicBezTo>
                    <a:pt x="258521" y="1142047"/>
                    <a:pt x="261379" y="1144904"/>
                    <a:pt x="258521" y="1146809"/>
                  </a:cubicBezTo>
                  <a:cubicBezTo>
                    <a:pt x="265189" y="1150619"/>
                    <a:pt x="268046" y="1147762"/>
                    <a:pt x="275666" y="1152524"/>
                  </a:cubicBezTo>
                  <a:cubicBezTo>
                    <a:pt x="273761" y="1153477"/>
                    <a:pt x="270904" y="1151572"/>
                    <a:pt x="267094" y="1149667"/>
                  </a:cubicBezTo>
                  <a:cubicBezTo>
                    <a:pt x="265189" y="1150619"/>
                    <a:pt x="268046" y="1152524"/>
                    <a:pt x="266141" y="1153477"/>
                  </a:cubicBezTo>
                  <a:cubicBezTo>
                    <a:pt x="259474" y="1149667"/>
                    <a:pt x="254711" y="1148714"/>
                    <a:pt x="249949" y="1146809"/>
                  </a:cubicBezTo>
                  <a:cubicBezTo>
                    <a:pt x="255664" y="1144904"/>
                    <a:pt x="228041" y="1126807"/>
                    <a:pt x="229946" y="1120139"/>
                  </a:cubicBezTo>
                  <a:cubicBezTo>
                    <a:pt x="228994" y="1120139"/>
                    <a:pt x="227089" y="1119187"/>
                    <a:pt x="225184" y="1117282"/>
                  </a:cubicBezTo>
                  <a:cubicBezTo>
                    <a:pt x="225184" y="1113472"/>
                    <a:pt x="222326" y="1109662"/>
                    <a:pt x="217564" y="1105852"/>
                  </a:cubicBezTo>
                  <a:cubicBezTo>
                    <a:pt x="216611" y="1096327"/>
                    <a:pt x="205181" y="1084897"/>
                    <a:pt x="205181" y="1078229"/>
                  </a:cubicBezTo>
                  <a:cubicBezTo>
                    <a:pt x="207086" y="1082039"/>
                    <a:pt x="214706" y="1085849"/>
                    <a:pt x="212801" y="1083944"/>
                  </a:cubicBezTo>
                  <a:cubicBezTo>
                    <a:pt x="218516" y="1087754"/>
                    <a:pt x="223279" y="1092517"/>
                    <a:pt x="228994" y="1098232"/>
                  </a:cubicBezTo>
                  <a:cubicBezTo>
                    <a:pt x="234709" y="1103947"/>
                    <a:pt x="241376" y="1108709"/>
                    <a:pt x="247091" y="1114424"/>
                  </a:cubicBezTo>
                  <a:cubicBezTo>
                    <a:pt x="254711" y="1121092"/>
                    <a:pt x="262331" y="1126807"/>
                    <a:pt x="269951" y="1130617"/>
                  </a:cubicBezTo>
                  <a:cubicBezTo>
                    <a:pt x="269951" y="1129664"/>
                    <a:pt x="269951" y="1129664"/>
                    <a:pt x="269951" y="1128712"/>
                  </a:cubicBezTo>
                  <a:cubicBezTo>
                    <a:pt x="268046" y="1127759"/>
                    <a:pt x="267094" y="1126807"/>
                    <a:pt x="266141" y="1125854"/>
                  </a:cubicBezTo>
                  <a:cubicBezTo>
                    <a:pt x="267094" y="1126807"/>
                    <a:pt x="268046" y="1126807"/>
                    <a:pt x="268999" y="1126807"/>
                  </a:cubicBezTo>
                  <a:cubicBezTo>
                    <a:pt x="268999" y="1125854"/>
                    <a:pt x="268999" y="1124902"/>
                    <a:pt x="268999" y="1123949"/>
                  </a:cubicBezTo>
                  <a:cubicBezTo>
                    <a:pt x="268999" y="1122044"/>
                    <a:pt x="268999" y="1120139"/>
                    <a:pt x="268999" y="1118234"/>
                  </a:cubicBezTo>
                  <a:cubicBezTo>
                    <a:pt x="269951" y="1111567"/>
                    <a:pt x="268046" y="1105852"/>
                    <a:pt x="262331" y="1102042"/>
                  </a:cubicBezTo>
                  <a:cubicBezTo>
                    <a:pt x="256616" y="1097279"/>
                    <a:pt x="256616" y="1091564"/>
                    <a:pt x="258521" y="1084897"/>
                  </a:cubicBezTo>
                  <a:cubicBezTo>
                    <a:pt x="259474" y="1081087"/>
                    <a:pt x="261379" y="1077277"/>
                    <a:pt x="263284" y="1073467"/>
                  </a:cubicBezTo>
                  <a:cubicBezTo>
                    <a:pt x="261379" y="1071562"/>
                    <a:pt x="259474" y="1068704"/>
                    <a:pt x="257569" y="1067752"/>
                  </a:cubicBezTo>
                  <a:cubicBezTo>
                    <a:pt x="256616" y="1066799"/>
                    <a:pt x="263284" y="1063942"/>
                    <a:pt x="256616" y="1062989"/>
                  </a:cubicBezTo>
                  <a:cubicBezTo>
                    <a:pt x="257569" y="1059179"/>
                    <a:pt x="264236" y="1065847"/>
                    <a:pt x="262331" y="1068704"/>
                  </a:cubicBezTo>
                  <a:cubicBezTo>
                    <a:pt x="263284" y="1069657"/>
                    <a:pt x="264236" y="1069657"/>
                    <a:pt x="265189" y="1070609"/>
                  </a:cubicBezTo>
                  <a:cubicBezTo>
                    <a:pt x="266141" y="1068704"/>
                    <a:pt x="266141" y="1066799"/>
                    <a:pt x="265189" y="1065847"/>
                  </a:cubicBezTo>
                  <a:cubicBezTo>
                    <a:pt x="264236" y="1064894"/>
                    <a:pt x="263284" y="1063942"/>
                    <a:pt x="263284" y="1062989"/>
                  </a:cubicBezTo>
                  <a:cubicBezTo>
                    <a:pt x="263284" y="1062037"/>
                    <a:pt x="263284" y="1060132"/>
                    <a:pt x="264236" y="1058227"/>
                  </a:cubicBezTo>
                  <a:cubicBezTo>
                    <a:pt x="262331" y="1058227"/>
                    <a:pt x="259474" y="1058227"/>
                    <a:pt x="256616" y="1056322"/>
                  </a:cubicBezTo>
                  <a:cubicBezTo>
                    <a:pt x="248996" y="1056322"/>
                    <a:pt x="245186" y="1059179"/>
                    <a:pt x="243281" y="1066799"/>
                  </a:cubicBezTo>
                  <a:cubicBezTo>
                    <a:pt x="242329" y="1067752"/>
                    <a:pt x="240424" y="1069657"/>
                    <a:pt x="239471" y="1070609"/>
                  </a:cubicBezTo>
                  <a:cubicBezTo>
                    <a:pt x="238519" y="1071562"/>
                    <a:pt x="237566" y="1071562"/>
                    <a:pt x="237566" y="1071562"/>
                  </a:cubicBezTo>
                  <a:cubicBezTo>
                    <a:pt x="237566" y="1070609"/>
                    <a:pt x="236614" y="1070609"/>
                    <a:pt x="236614" y="1069657"/>
                  </a:cubicBezTo>
                  <a:cubicBezTo>
                    <a:pt x="235661" y="1065847"/>
                    <a:pt x="235661" y="1062037"/>
                    <a:pt x="238519" y="1059179"/>
                  </a:cubicBezTo>
                  <a:cubicBezTo>
                    <a:pt x="236614" y="1056322"/>
                    <a:pt x="235661" y="1052512"/>
                    <a:pt x="241376" y="1052512"/>
                  </a:cubicBezTo>
                  <a:cubicBezTo>
                    <a:pt x="243281" y="1052512"/>
                    <a:pt x="242329" y="1050607"/>
                    <a:pt x="241376" y="1049654"/>
                  </a:cubicBezTo>
                  <a:cubicBezTo>
                    <a:pt x="239471" y="1047749"/>
                    <a:pt x="234709" y="1049654"/>
                    <a:pt x="236614" y="1045844"/>
                  </a:cubicBezTo>
                  <a:cubicBezTo>
                    <a:pt x="237566" y="1042987"/>
                    <a:pt x="238519" y="1041082"/>
                    <a:pt x="234709" y="1041082"/>
                  </a:cubicBezTo>
                  <a:cubicBezTo>
                    <a:pt x="230899" y="1041082"/>
                    <a:pt x="228041" y="1040129"/>
                    <a:pt x="227089" y="1035367"/>
                  </a:cubicBezTo>
                  <a:cubicBezTo>
                    <a:pt x="227089" y="1032509"/>
                    <a:pt x="228041" y="1032509"/>
                    <a:pt x="226136" y="1033462"/>
                  </a:cubicBezTo>
                  <a:cubicBezTo>
                    <a:pt x="226136" y="1033462"/>
                    <a:pt x="225184" y="1033462"/>
                    <a:pt x="225184" y="1034414"/>
                  </a:cubicBezTo>
                  <a:cubicBezTo>
                    <a:pt x="224231" y="1035367"/>
                    <a:pt x="224231" y="1037272"/>
                    <a:pt x="223279" y="1039177"/>
                  </a:cubicBezTo>
                  <a:cubicBezTo>
                    <a:pt x="221374" y="1042987"/>
                    <a:pt x="218516" y="1047749"/>
                    <a:pt x="218516" y="1052512"/>
                  </a:cubicBezTo>
                  <a:cubicBezTo>
                    <a:pt x="218516" y="1056322"/>
                    <a:pt x="223279" y="1060132"/>
                    <a:pt x="225184" y="1063942"/>
                  </a:cubicBezTo>
                  <a:cubicBezTo>
                    <a:pt x="228041" y="1068704"/>
                    <a:pt x="233756" y="1072514"/>
                    <a:pt x="236614" y="1077277"/>
                  </a:cubicBezTo>
                  <a:cubicBezTo>
                    <a:pt x="237566" y="1078229"/>
                    <a:pt x="237566" y="1078229"/>
                    <a:pt x="238519" y="1079182"/>
                  </a:cubicBezTo>
                  <a:cubicBezTo>
                    <a:pt x="238519" y="1079182"/>
                    <a:pt x="237566" y="1079182"/>
                    <a:pt x="237566" y="1079182"/>
                  </a:cubicBezTo>
                  <a:cubicBezTo>
                    <a:pt x="238519" y="1080134"/>
                    <a:pt x="239471" y="1081087"/>
                    <a:pt x="239471" y="1082039"/>
                  </a:cubicBezTo>
                  <a:cubicBezTo>
                    <a:pt x="239471" y="1083944"/>
                    <a:pt x="241376" y="1085849"/>
                    <a:pt x="243281" y="1085849"/>
                  </a:cubicBezTo>
                  <a:cubicBezTo>
                    <a:pt x="246139" y="1086802"/>
                    <a:pt x="248996" y="1087754"/>
                    <a:pt x="248044" y="1090612"/>
                  </a:cubicBezTo>
                  <a:cubicBezTo>
                    <a:pt x="248044" y="1090612"/>
                    <a:pt x="248044" y="1091564"/>
                    <a:pt x="248044" y="1091564"/>
                  </a:cubicBezTo>
                  <a:cubicBezTo>
                    <a:pt x="250901" y="1094422"/>
                    <a:pt x="253759" y="1099184"/>
                    <a:pt x="255664" y="1101089"/>
                  </a:cubicBezTo>
                  <a:cubicBezTo>
                    <a:pt x="252806" y="1099184"/>
                    <a:pt x="248996" y="1096327"/>
                    <a:pt x="246139" y="1094422"/>
                  </a:cubicBezTo>
                  <a:cubicBezTo>
                    <a:pt x="245186" y="1094422"/>
                    <a:pt x="245186" y="1095374"/>
                    <a:pt x="245186" y="1095374"/>
                  </a:cubicBezTo>
                  <a:cubicBezTo>
                    <a:pt x="244234" y="1096327"/>
                    <a:pt x="245186" y="1098232"/>
                    <a:pt x="244234" y="1099184"/>
                  </a:cubicBezTo>
                  <a:cubicBezTo>
                    <a:pt x="243281" y="1101089"/>
                    <a:pt x="241376" y="1101089"/>
                    <a:pt x="241376" y="1100137"/>
                  </a:cubicBezTo>
                  <a:cubicBezTo>
                    <a:pt x="239471" y="1092517"/>
                    <a:pt x="230899" y="1092517"/>
                    <a:pt x="227089" y="1086802"/>
                  </a:cubicBezTo>
                  <a:cubicBezTo>
                    <a:pt x="223279" y="1082039"/>
                    <a:pt x="218516" y="1078229"/>
                    <a:pt x="215659" y="1072514"/>
                  </a:cubicBezTo>
                  <a:cubicBezTo>
                    <a:pt x="209944" y="1070609"/>
                    <a:pt x="206134" y="1065847"/>
                    <a:pt x="202324" y="1062037"/>
                  </a:cubicBezTo>
                  <a:cubicBezTo>
                    <a:pt x="197561" y="1057274"/>
                    <a:pt x="190894" y="1052512"/>
                    <a:pt x="190894" y="1043939"/>
                  </a:cubicBezTo>
                  <a:cubicBezTo>
                    <a:pt x="190894" y="1042987"/>
                    <a:pt x="189941" y="1042034"/>
                    <a:pt x="188989" y="1041082"/>
                  </a:cubicBezTo>
                  <a:cubicBezTo>
                    <a:pt x="184226" y="1037272"/>
                    <a:pt x="184226" y="1031557"/>
                    <a:pt x="184226" y="1025842"/>
                  </a:cubicBezTo>
                  <a:cubicBezTo>
                    <a:pt x="184226" y="1019174"/>
                    <a:pt x="182321" y="1018222"/>
                    <a:pt x="175654" y="1015364"/>
                  </a:cubicBezTo>
                  <a:cubicBezTo>
                    <a:pt x="167081" y="1012507"/>
                    <a:pt x="167081" y="1010602"/>
                    <a:pt x="161366" y="1002029"/>
                  </a:cubicBezTo>
                  <a:cubicBezTo>
                    <a:pt x="158509" y="996314"/>
                    <a:pt x="156604" y="990599"/>
                    <a:pt x="159461" y="985837"/>
                  </a:cubicBezTo>
                  <a:cubicBezTo>
                    <a:pt x="163271" y="978217"/>
                    <a:pt x="161366" y="971549"/>
                    <a:pt x="161366" y="963929"/>
                  </a:cubicBezTo>
                  <a:cubicBezTo>
                    <a:pt x="161366" y="962977"/>
                    <a:pt x="160414" y="962977"/>
                    <a:pt x="160414" y="962024"/>
                  </a:cubicBezTo>
                  <a:cubicBezTo>
                    <a:pt x="159461" y="962977"/>
                    <a:pt x="159461" y="963929"/>
                    <a:pt x="158509" y="964882"/>
                  </a:cubicBezTo>
                  <a:cubicBezTo>
                    <a:pt x="157556" y="965834"/>
                    <a:pt x="157556" y="969644"/>
                    <a:pt x="155651" y="966787"/>
                  </a:cubicBezTo>
                  <a:cubicBezTo>
                    <a:pt x="151841" y="961072"/>
                    <a:pt x="150889" y="954404"/>
                    <a:pt x="145174" y="949642"/>
                  </a:cubicBezTo>
                  <a:cubicBezTo>
                    <a:pt x="142316" y="947737"/>
                    <a:pt x="143269" y="943927"/>
                    <a:pt x="143269" y="941069"/>
                  </a:cubicBezTo>
                  <a:cubicBezTo>
                    <a:pt x="143269" y="936307"/>
                    <a:pt x="143269" y="931544"/>
                    <a:pt x="138506" y="927734"/>
                  </a:cubicBezTo>
                  <a:cubicBezTo>
                    <a:pt x="133744" y="924877"/>
                    <a:pt x="130886" y="920114"/>
                    <a:pt x="131839" y="913447"/>
                  </a:cubicBezTo>
                  <a:cubicBezTo>
                    <a:pt x="131839" y="912494"/>
                    <a:pt x="130886" y="910589"/>
                    <a:pt x="129934" y="908684"/>
                  </a:cubicBezTo>
                  <a:cubicBezTo>
                    <a:pt x="126124" y="902969"/>
                    <a:pt x="123266" y="897254"/>
                    <a:pt x="120409" y="890587"/>
                  </a:cubicBezTo>
                  <a:cubicBezTo>
                    <a:pt x="118504" y="884872"/>
                    <a:pt x="115646" y="879157"/>
                    <a:pt x="113741" y="873442"/>
                  </a:cubicBezTo>
                  <a:cubicBezTo>
                    <a:pt x="111836" y="868679"/>
                    <a:pt x="109931" y="864869"/>
                    <a:pt x="104216" y="862964"/>
                  </a:cubicBezTo>
                  <a:cubicBezTo>
                    <a:pt x="100406" y="862012"/>
                    <a:pt x="105169" y="859154"/>
                    <a:pt x="104216" y="857249"/>
                  </a:cubicBezTo>
                  <a:cubicBezTo>
                    <a:pt x="101359" y="853439"/>
                    <a:pt x="96596" y="851534"/>
                    <a:pt x="96596" y="846772"/>
                  </a:cubicBezTo>
                  <a:cubicBezTo>
                    <a:pt x="96596" y="846772"/>
                    <a:pt x="95644" y="845819"/>
                    <a:pt x="95644" y="845819"/>
                  </a:cubicBezTo>
                  <a:cubicBezTo>
                    <a:pt x="95644" y="845819"/>
                    <a:pt x="94691" y="845819"/>
                    <a:pt x="94691" y="846772"/>
                  </a:cubicBezTo>
                  <a:cubicBezTo>
                    <a:pt x="93739" y="853439"/>
                    <a:pt x="92786" y="860107"/>
                    <a:pt x="94691" y="865822"/>
                  </a:cubicBezTo>
                  <a:cubicBezTo>
                    <a:pt x="96596" y="868679"/>
                    <a:pt x="97549" y="870584"/>
                    <a:pt x="94691" y="873442"/>
                  </a:cubicBezTo>
                  <a:cubicBezTo>
                    <a:pt x="91834" y="876299"/>
                    <a:pt x="88976" y="879157"/>
                    <a:pt x="85166" y="882014"/>
                  </a:cubicBezTo>
                  <a:cubicBezTo>
                    <a:pt x="84214" y="882967"/>
                    <a:pt x="80404" y="882967"/>
                    <a:pt x="80404" y="881062"/>
                  </a:cubicBezTo>
                  <a:cubicBezTo>
                    <a:pt x="80404" y="877252"/>
                    <a:pt x="73736" y="874394"/>
                    <a:pt x="78499" y="869632"/>
                  </a:cubicBezTo>
                  <a:cubicBezTo>
                    <a:pt x="80404" y="867727"/>
                    <a:pt x="80404" y="863917"/>
                    <a:pt x="81356" y="861059"/>
                  </a:cubicBezTo>
                  <a:cubicBezTo>
                    <a:pt x="82309" y="858202"/>
                    <a:pt x="81356" y="857249"/>
                    <a:pt x="78499" y="856297"/>
                  </a:cubicBezTo>
                  <a:cubicBezTo>
                    <a:pt x="76594" y="855344"/>
                    <a:pt x="76594" y="853439"/>
                    <a:pt x="75641" y="851534"/>
                  </a:cubicBezTo>
                  <a:cubicBezTo>
                    <a:pt x="73736" y="845819"/>
                    <a:pt x="72784" y="839152"/>
                    <a:pt x="69926" y="834389"/>
                  </a:cubicBezTo>
                  <a:cubicBezTo>
                    <a:pt x="67069" y="829627"/>
                    <a:pt x="68974" y="826769"/>
                    <a:pt x="71831" y="823912"/>
                  </a:cubicBezTo>
                  <a:cubicBezTo>
                    <a:pt x="71831" y="822007"/>
                    <a:pt x="70879" y="819149"/>
                    <a:pt x="69926" y="817244"/>
                  </a:cubicBezTo>
                  <a:cubicBezTo>
                    <a:pt x="68974" y="816292"/>
                    <a:pt x="68974" y="816292"/>
                    <a:pt x="68974" y="815339"/>
                  </a:cubicBezTo>
                  <a:cubicBezTo>
                    <a:pt x="68021" y="812482"/>
                    <a:pt x="67069" y="810577"/>
                    <a:pt x="66116" y="808672"/>
                  </a:cubicBezTo>
                  <a:cubicBezTo>
                    <a:pt x="62306" y="806767"/>
                    <a:pt x="57544" y="804862"/>
                    <a:pt x="52781" y="802004"/>
                  </a:cubicBezTo>
                  <a:cubicBezTo>
                    <a:pt x="48019" y="800099"/>
                    <a:pt x="47066" y="792479"/>
                    <a:pt x="38494" y="794384"/>
                  </a:cubicBezTo>
                  <a:cubicBezTo>
                    <a:pt x="38494" y="794384"/>
                    <a:pt x="37541" y="792479"/>
                    <a:pt x="36589" y="791527"/>
                  </a:cubicBezTo>
                  <a:cubicBezTo>
                    <a:pt x="32779" y="782954"/>
                    <a:pt x="28016" y="774382"/>
                    <a:pt x="28969" y="764857"/>
                  </a:cubicBezTo>
                  <a:cubicBezTo>
                    <a:pt x="27064" y="760094"/>
                    <a:pt x="25159" y="754379"/>
                    <a:pt x="25159" y="748664"/>
                  </a:cubicBezTo>
                  <a:cubicBezTo>
                    <a:pt x="25159" y="746759"/>
                    <a:pt x="23254" y="744854"/>
                    <a:pt x="21349" y="742949"/>
                  </a:cubicBezTo>
                  <a:cubicBezTo>
                    <a:pt x="16586" y="739139"/>
                    <a:pt x="14681" y="733424"/>
                    <a:pt x="11824" y="728662"/>
                  </a:cubicBezTo>
                  <a:cubicBezTo>
                    <a:pt x="9919" y="724852"/>
                    <a:pt x="9919" y="721042"/>
                    <a:pt x="10871" y="713422"/>
                  </a:cubicBezTo>
                  <a:cubicBezTo>
                    <a:pt x="10871" y="709612"/>
                    <a:pt x="11824" y="705802"/>
                    <a:pt x="8966" y="702944"/>
                  </a:cubicBezTo>
                  <a:cubicBezTo>
                    <a:pt x="7061" y="701039"/>
                    <a:pt x="8966" y="700087"/>
                    <a:pt x="9919" y="698182"/>
                  </a:cubicBezTo>
                  <a:cubicBezTo>
                    <a:pt x="10871" y="696277"/>
                    <a:pt x="11824" y="693419"/>
                    <a:pt x="10871" y="692467"/>
                  </a:cubicBezTo>
                  <a:cubicBezTo>
                    <a:pt x="5156" y="681989"/>
                    <a:pt x="8014" y="671512"/>
                    <a:pt x="7061" y="661034"/>
                  </a:cubicBezTo>
                  <a:cubicBezTo>
                    <a:pt x="7061" y="658177"/>
                    <a:pt x="7061" y="656272"/>
                    <a:pt x="7061" y="653414"/>
                  </a:cubicBezTo>
                  <a:cubicBezTo>
                    <a:pt x="7061" y="650557"/>
                    <a:pt x="5156" y="649604"/>
                    <a:pt x="2299" y="648652"/>
                  </a:cubicBezTo>
                  <a:cubicBezTo>
                    <a:pt x="394" y="647699"/>
                    <a:pt x="-559" y="644842"/>
                    <a:pt x="394" y="643889"/>
                  </a:cubicBezTo>
                  <a:cubicBezTo>
                    <a:pt x="6109" y="638174"/>
                    <a:pt x="4204" y="630554"/>
                    <a:pt x="4204" y="623887"/>
                  </a:cubicBezTo>
                  <a:cubicBezTo>
                    <a:pt x="4204" y="617219"/>
                    <a:pt x="5156" y="609599"/>
                    <a:pt x="394" y="603884"/>
                  </a:cubicBezTo>
                  <a:cubicBezTo>
                    <a:pt x="1346" y="600074"/>
                    <a:pt x="3251" y="596264"/>
                    <a:pt x="394" y="592454"/>
                  </a:cubicBezTo>
                  <a:cubicBezTo>
                    <a:pt x="-559" y="592454"/>
                    <a:pt x="394" y="589597"/>
                    <a:pt x="1346" y="589597"/>
                  </a:cubicBezTo>
                  <a:cubicBezTo>
                    <a:pt x="5156" y="587692"/>
                    <a:pt x="8014" y="585787"/>
                    <a:pt x="7061" y="581024"/>
                  </a:cubicBezTo>
                  <a:cubicBezTo>
                    <a:pt x="6109" y="575309"/>
                    <a:pt x="8966" y="570547"/>
                    <a:pt x="8966" y="564832"/>
                  </a:cubicBezTo>
                  <a:cubicBezTo>
                    <a:pt x="9919" y="560069"/>
                    <a:pt x="8966" y="554354"/>
                    <a:pt x="8966" y="549592"/>
                  </a:cubicBezTo>
                  <a:cubicBezTo>
                    <a:pt x="15634" y="542924"/>
                    <a:pt x="9919" y="532447"/>
                    <a:pt x="15634" y="524827"/>
                  </a:cubicBezTo>
                  <a:cubicBezTo>
                    <a:pt x="14681" y="522922"/>
                    <a:pt x="10871" y="519112"/>
                    <a:pt x="14681" y="517207"/>
                  </a:cubicBezTo>
                  <a:cubicBezTo>
                    <a:pt x="16586" y="516254"/>
                    <a:pt x="17539" y="515302"/>
                    <a:pt x="18491" y="514349"/>
                  </a:cubicBezTo>
                  <a:cubicBezTo>
                    <a:pt x="18491" y="513397"/>
                    <a:pt x="19444" y="512444"/>
                    <a:pt x="19444" y="511492"/>
                  </a:cubicBezTo>
                  <a:cubicBezTo>
                    <a:pt x="19444" y="511492"/>
                    <a:pt x="19444" y="512444"/>
                    <a:pt x="19444" y="512444"/>
                  </a:cubicBezTo>
                  <a:cubicBezTo>
                    <a:pt x="20396" y="511492"/>
                    <a:pt x="20396" y="510539"/>
                    <a:pt x="21349" y="509587"/>
                  </a:cubicBezTo>
                  <a:cubicBezTo>
                    <a:pt x="23254" y="506729"/>
                    <a:pt x="25159" y="504824"/>
                    <a:pt x="28016" y="502919"/>
                  </a:cubicBezTo>
                  <a:cubicBezTo>
                    <a:pt x="30397" y="501014"/>
                    <a:pt x="30397" y="499347"/>
                    <a:pt x="29802" y="497799"/>
                  </a:cubicBezTo>
                  <a:lnTo>
                    <a:pt x="28016" y="493395"/>
                  </a:lnTo>
                  <a:lnTo>
                    <a:pt x="27064" y="493395"/>
                  </a:lnTo>
                  <a:cubicBezTo>
                    <a:pt x="27064" y="490537"/>
                    <a:pt x="28016" y="489585"/>
                    <a:pt x="29921" y="489585"/>
                  </a:cubicBezTo>
                  <a:lnTo>
                    <a:pt x="29921" y="491489"/>
                  </a:lnTo>
                  <a:lnTo>
                    <a:pt x="31825" y="489585"/>
                  </a:lnTo>
                  <a:lnTo>
                    <a:pt x="29922" y="489585"/>
                  </a:lnTo>
                  <a:cubicBezTo>
                    <a:pt x="29922" y="487680"/>
                    <a:pt x="29922" y="486727"/>
                    <a:pt x="30874" y="486727"/>
                  </a:cubicBezTo>
                  <a:lnTo>
                    <a:pt x="32605" y="489324"/>
                  </a:lnTo>
                  <a:lnTo>
                    <a:pt x="34684" y="488632"/>
                  </a:lnTo>
                  <a:cubicBezTo>
                    <a:pt x="47066" y="481012"/>
                    <a:pt x="47066" y="481012"/>
                    <a:pt x="47066" y="468629"/>
                  </a:cubicBezTo>
                  <a:cubicBezTo>
                    <a:pt x="47066" y="464819"/>
                    <a:pt x="49924" y="461962"/>
                    <a:pt x="52781" y="460057"/>
                  </a:cubicBezTo>
                  <a:cubicBezTo>
                    <a:pt x="54686" y="459104"/>
                    <a:pt x="55639" y="458152"/>
                    <a:pt x="57544" y="457199"/>
                  </a:cubicBezTo>
                  <a:cubicBezTo>
                    <a:pt x="58496" y="454342"/>
                    <a:pt x="59449" y="451484"/>
                    <a:pt x="60401" y="448627"/>
                  </a:cubicBezTo>
                  <a:cubicBezTo>
                    <a:pt x="61354" y="447674"/>
                    <a:pt x="61354" y="447674"/>
                    <a:pt x="61354" y="446722"/>
                  </a:cubicBezTo>
                  <a:cubicBezTo>
                    <a:pt x="60401" y="445769"/>
                    <a:pt x="59449" y="444817"/>
                    <a:pt x="59449" y="443864"/>
                  </a:cubicBezTo>
                  <a:cubicBezTo>
                    <a:pt x="60401" y="443864"/>
                    <a:pt x="61354" y="443864"/>
                    <a:pt x="62306" y="443864"/>
                  </a:cubicBezTo>
                  <a:cubicBezTo>
                    <a:pt x="71831" y="414337"/>
                    <a:pt x="84214" y="386714"/>
                    <a:pt x="107074" y="363854"/>
                  </a:cubicBezTo>
                  <a:cubicBezTo>
                    <a:pt x="110884" y="352424"/>
                    <a:pt x="117551" y="345757"/>
                    <a:pt x="122314" y="333374"/>
                  </a:cubicBezTo>
                  <a:cubicBezTo>
                    <a:pt x="124219" y="332422"/>
                    <a:pt x="126124" y="331469"/>
                    <a:pt x="127076" y="331469"/>
                  </a:cubicBezTo>
                  <a:cubicBezTo>
                    <a:pt x="129934" y="330517"/>
                    <a:pt x="131839" y="335279"/>
                    <a:pt x="132791" y="338137"/>
                  </a:cubicBezTo>
                  <a:cubicBezTo>
                    <a:pt x="122314" y="345757"/>
                    <a:pt x="129934" y="349567"/>
                    <a:pt x="120409" y="352424"/>
                  </a:cubicBezTo>
                  <a:cubicBezTo>
                    <a:pt x="112789" y="373379"/>
                    <a:pt x="93739" y="396239"/>
                    <a:pt x="86119" y="418147"/>
                  </a:cubicBezTo>
                  <a:cubicBezTo>
                    <a:pt x="85166" y="421004"/>
                    <a:pt x="84214" y="424814"/>
                    <a:pt x="83261" y="428624"/>
                  </a:cubicBezTo>
                  <a:cubicBezTo>
                    <a:pt x="85166" y="425767"/>
                    <a:pt x="87071" y="423862"/>
                    <a:pt x="90881" y="417194"/>
                  </a:cubicBezTo>
                  <a:cubicBezTo>
                    <a:pt x="94691" y="416242"/>
                    <a:pt x="96596" y="410527"/>
                    <a:pt x="97549" y="406717"/>
                  </a:cubicBezTo>
                  <a:cubicBezTo>
                    <a:pt x="97549" y="404812"/>
                    <a:pt x="93739" y="401002"/>
                    <a:pt x="99454" y="401002"/>
                  </a:cubicBezTo>
                  <a:cubicBezTo>
                    <a:pt x="105169" y="401002"/>
                    <a:pt x="108026" y="397192"/>
                    <a:pt x="110884" y="394334"/>
                  </a:cubicBezTo>
                  <a:cubicBezTo>
                    <a:pt x="112789" y="392429"/>
                    <a:pt x="111836" y="391477"/>
                    <a:pt x="111836" y="388619"/>
                  </a:cubicBezTo>
                  <a:cubicBezTo>
                    <a:pt x="111836" y="383857"/>
                    <a:pt x="114694" y="379094"/>
                    <a:pt x="118504" y="376237"/>
                  </a:cubicBezTo>
                  <a:cubicBezTo>
                    <a:pt x="119456" y="376237"/>
                    <a:pt x="119456" y="375284"/>
                    <a:pt x="120409" y="375284"/>
                  </a:cubicBezTo>
                  <a:cubicBezTo>
                    <a:pt x="120409" y="377189"/>
                    <a:pt x="121361" y="378142"/>
                    <a:pt x="121361" y="379094"/>
                  </a:cubicBezTo>
                  <a:cubicBezTo>
                    <a:pt x="121361" y="380999"/>
                    <a:pt x="121361" y="381952"/>
                    <a:pt x="120409" y="382904"/>
                  </a:cubicBezTo>
                  <a:cubicBezTo>
                    <a:pt x="117551" y="385762"/>
                    <a:pt x="121361" y="386714"/>
                    <a:pt x="122314" y="388619"/>
                  </a:cubicBezTo>
                  <a:cubicBezTo>
                    <a:pt x="125171" y="391477"/>
                    <a:pt x="126124" y="388619"/>
                    <a:pt x="127076" y="387667"/>
                  </a:cubicBezTo>
                  <a:cubicBezTo>
                    <a:pt x="128981" y="385762"/>
                    <a:pt x="131839" y="382904"/>
                    <a:pt x="133744" y="380999"/>
                  </a:cubicBezTo>
                  <a:cubicBezTo>
                    <a:pt x="135649" y="379094"/>
                    <a:pt x="137554" y="377189"/>
                    <a:pt x="137554" y="376237"/>
                  </a:cubicBezTo>
                  <a:cubicBezTo>
                    <a:pt x="136601" y="366712"/>
                    <a:pt x="144221" y="363854"/>
                    <a:pt x="150889" y="360997"/>
                  </a:cubicBezTo>
                  <a:cubicBezTo>
                    <a:pt x="155651" y="358139"/>
                    <a:pt x="158509" y="355282"/>
                    <a:pt x="162319" y="351472"/>
                  </a:cubicBezTo>
                  <a:cubicBezTo>
                    <a:pt x="168986" y="344804"/>
                    <a:pt x="175654" y="339089"/>
                    <a:pt x="185179" y="336232"/>
                  </a:cubicBezTo>
                  <a:lnTo>
                    <a:pt x="185417" y="335874"/>
                  </a:lnTo>
                  <a:lnTo>
                    <a:pt x="184227" y="335279"/>
                  </a:lnTo>
                  <a:cubicBezTo>
                    <a:pt x="183274" y="333374"/>
                    <a:pt x="185179" y="332422"/>
                    <a:pt x="186132" y="332422"/>
                  </a:cubicBezTo>
                  <a:lnTo>
                    <a:pt x="186132" y="334802"/>
                  </a:lnTo>
                  <a:lnTo>
                    <a:pt x="187084" y="333374"/>
                  </a:lnTo>
                  <a:cubicBezTo>
                    <a:pt x="189941" y="332422"/>
                    <a:pt x="193751" y="333374"/>
                    <a:pt x="194704" y="329564"/>
                  </a:cubicBezTo>
                  <a:cubicBezTo>
                    <a:pt x="196609" y="322897"/>
                    <a:pt x="203276" y="320039"/>
                    <a:pt x="207086" y="315276"/>
                  </a:cubicBezTo>
                  <a:cubicBezTo>
                    <a:pt x="208039" y="314324"/>
                    <a:pt x="209944" y="314324"/>
                    <a:pt x="210896" y="314324"/>
                  </a:cubicBezTo>
                  <a:cubicBezTo>
                    <a:pt x="217564" y="314324"/>
                    <a:pt x="220421" y="310514"/>
                    <a:pt x="222326" y="305751"/>
                  </a:cubicBezTo>
                  <a:cubicBezTo>
                    <a:pt x="224231" y="302894"/>
                    <a:pt x="225184" y="300989"/>
                    <a:pt x="228994" y="300037"/>
                  </a:cubicBezTo>
                  <a:cubicBezTo>
                    <a:pt x="232804" y="303847"/>
                    <a:pt x="234709" y="300037"/>
                    <a:pt x="236614" y="298132"/>
                  </a:cubicBezTo>
                  <a:cubicBezTo>
                    <a:pt x="237566" y="298132"/>
                    <a:pt x="238519" y="296227"/>
                    <a:pt x="238519" y="295274"/>
                  </a:cubicBezTo>
                  <a:cubicBezTo>
                    <a:pt x="239471" y="293369"/>
                    <a:pt x="240424" y="292417"/>
                    <a:pt x="242329" y="292417"/>
                  </a:cubicBezTo>
                  <a:cubicBezTo>
                    <a:pt x="248996" y="292417"/>
                    <a:pt x="254711" y="292417"/>
                    <a:pt x="259474" y="288607"/>
                  </a:cubicBezTo>
                  <a:cubicBezTo>
                    <a:pt x="259474" y="287654"/>
                    <a:pt x="260426" y="287654"/>
                    <a:pt x="261379" y="286702"/>
                  </a:cubicBezTo>
                  <a:cubicBezTo>
                    <a:pt x="261379" y="285749"/>
                    <a:pt x="262331" y="285749"/>
                    <a:pt x="262331" y="284797"/>
                  </a:cubicBezTo>
                  <a:cubicBezTo>
                    <a:pt x="263284" y="284797"/>
                    <a:pt x="263284" y="284797"/>
                    <a:pt x="263284" y="284797"/>
                  </a:cubicBezTo>
                  <a:cubicBezTo>
                    <a:pt x="267094" y="280987"/>
                    <a:pt x="270904" y="278129"/>
                    <a:pt x="275666" y="274319"/>
                  </a:cubicBezTo>
                  <a:cubicBezTo>
                    <a:pt x="276619" y="273367"/>
                    <a:pt x="277571" y="272414"/>
                    <a:pt x="277571" y="271462"/>
                  </a:cubicBezTo>
                  <a:cubicBezTo>
                    <a:pt x="280429" y="265747"/>
                    <a:pt x="287096" y="262889"/>
                    <a:pt x="292811" y="261937"/>
                  </a:cubicBezTo>
                  <a:cubicBezTo>
                    <a:pt x="292811" y="261937"/>
                    <a:pt x="293764" y="261937"/>
                    <a:pt x="293764" y="261937"/>
                  </a:cubicBezTo>
                  <a:cubicBezTo>
                    <a:pt x="294716" y="260032"/>
                    <a:pt x="296621" y="259079"/>
                    <a:pt x="297574" y="257174"/>
                  </a:cubicBezTo>
                  <a:cubicBezTo>
                    <a:pt x="302336" y="252412"/>
                    <a:pt x="308051" y="247649"/>
                    <a:pt x="310909" y="242887"/>
                  </a:cubicBezTo>
                  <a:cubicBezTo>
                    <a:pt x="306146" y="240029"/>
                    <a:pt x="293764" y="245744"/>
                    <a:pt x="293764" y="239077"/>
                  </a:cubicBezTo>
                  <a:cubicBezTo>
                    <a:pt x="300431" y="237172"/>
                    <a:pt x="305194" y="240029"/>
                    <a:pt x="310909" y="240029"/>
                  </a:cubicBezTo>
                  <a:cubicBezTo>
                    <a:pt x="327101" y="231457"/>
                    <a:pt x="340436" y="220979"/>
                    <a:pt x="353771" y="209549"/>
                  </a:cubicBezTo>
                  <a:cubicBezTo>
                    <a:pt x="360439" y="203834"/>
                    <a:pt x="367106" y="199072"/>
                    <a:pt x="374726" y="193356"/>
                  </a:cubicBezTo>
                  <a:cubicBezTo>
                    <a:pt x="382346" y="188594"/>
                    <a:pt x="389966" y="183831"/>
                    <a:pt x="398539" y="179069"/>
                  </a:cubicBezTo>
                  <a:cubicBezTo>
                    <a:pt x="395681" y="172402"/>
                    <a:pt x="385204" y="178117"/>
                    <a:pt x="381394" y="173354"/>
                  </a:cubicBezTo>
                  <a:cubicBezTo>
                    <a:pt x="384251" y="173354"/>
                    <a:pt x="389014" y="170497"/>
                    <a:pt x="393776" y="168592"/>
                  </a:cubicBezTo>
                  <a:cubicBezTo>
                    <a:pt x="390919" y="164781"/>
                    <a:pt x="385204" y="164781"/>
                    <a:pt x="379489" y="164781"/>
                  </a:cubicBezTo>
                  <a:cubicBezTo>
                    <a:pt x="375679" y="168592"/>
                    <a:pt x="384251" y="167639"/>
                    <a:pt x="380441" y="171449"/>
                  </a:cubicBezTo>
                  <a:cubicBezTo>
                    <a:pt x="370916" y="175259"/>
                    <a:pt x="364249" y="175259"/>
                    <a:pt x="361391" y="168592"/>
                  </a:cubicBezTo>
                  <a:cubicBezTo>
                    <a:pt x="352819" y="171449"/>
                    <a:pt x="348056" y="176212"/>
                    <a:pt x="342341" y="171449"/>
                  </a:cubicBezTo>
                  <a:cubicBezTo>
                    <a:pt x="317576" y="181927"/>
                    <a:pt x="299479" y="194309"/>
                    <a:pt x="283286" y="206692"/>
                  </a:cubicBezTo>
                  <a:cubicBezTo>
                    <a:pt x="274714" y="212407"/>
                    <a:pt x="267094" y="218122"/>
                    <a:pt x="258521" y="223837"/>
                  </a:cubicBezTo>
                  <a:cubicBezTo>
                    <a:pt x="253759" y="226694"/>
                    <a:pt x="249949" y="229552"/>
                    <a:pt x="245186" y="232409"/>
                  </a:cubicBezTo>
                  <a:cubicBezTo>
                    <a:pt x="240424" y="235267"/>
                    <a:pt x="235661" y="238124"/>
                    <a:pt x="230899" y="240982"/>
                  </a:cubicBezTo>
                  <a:cubicBezTo>
                    <a:pt x="222326" y="247649"/>
                    <a:pt x="212801" y="257174"/>
                    <a:pt x="202324" y="265747"/>
                  </a:cubicBezTo>
                  <a:lnTo>
                    <a:pt x="176801" y="287624"/>
                  </a:lnTo>
                  <a:lnTo>
                    <a:pt x="190537" y="272057"/>
                  </a:lnTo>
                  <a:cubicBezTo>
                    <a:pt x="202324" y="259317"/>
                    <a:pt x="214706" y="247173"/>
                    <a:pt x="228041" y="237172"/>
                  </a:cubicBezTo>
                  <a:cubicBezTo>
                    <a:pt x="241376" y="226694"/>
                    <a:pt x="252806" y="220027"/>
                    <a:pt x="272809" y="204787"/>
                  </a:cubicBezTo>
                  <a:cubicBezTo>
                    <a:pt x="275666" y="202881"/>
                    <a:pt x="276619" y="200024"/>
                    <a:pt x="279476" y="197167"/>
                  </a:cubicBezTo>
                  <a:cubicBezTo>
                    <a:pt x="302336" y="176212"/>
                    <a:pt x="335674" y="165734"/>
                    <a:pt x="362344" y="148589"/>
                  </a:cubicBezTo>
                  <a:cubicBezTo>
                    <a:pt x="358534" y="142874"/>
                    <a:pt x="349961" y="141922"/>
                    <a:pt x="341389" y="142874"/>
                  </a:cubicBezTo>
                  <a:cubicBezTo>
                    <a:pt x="304241" y="160972"/>
                    <a:pt x="289001" y="175259"/>
                    <a:pt x="268999" y="189547"/>
                  </a:cubicBezTo>
                  <a:cubicBezTo>
                    <a:pt x="266141" y="176212"/>
                    <a:pt x="279476" y="167639"/>
                    <a:pt x="295669" y="153352"/>
                  </a:cubicBezTo>
                  <a:cubicBezTo>
                    <a:pt x="302336" y="150494"/>
                    <a:pt x="309956" y="146684"/>
                    <a:pt x="314719" y="147637"/>
                  </a:cubicBezTo>
                  <a:cubicBezTo>
                    <a:pt x="346151" y="128587"/>
                    <a:pt x="377584" y="111442"/>
                    <a:pt x="410921" y="100012"/>
                  </a:cubicBezTo>
                  <a:cubicBezTo>
                    <a:pt x="444259" y="88582"/>
                    <a:pt x="479501" y="80962"/>
                    <a:pt x="517601" y="82867"/>
                  </a:cubicBezTo>
                  <a:cubicBezTo>
                    <a:pt x="513791" y="83819"/>
                    <a:pt x="517601" y="83819"/>
                    <a:pt x="519506" y="83819"/>
                  </a:cubicBezTo>
                  <a:cubicBezTo>
                    <a:pt x="512839" y="85724"/>
                    <a:pt x="503314" y="88582"/>
                    <a:pt x="495694" y="91439"/>
                  </a:cubicBezTo>
                  <a:cubicBezTo>
                    <a:pt x="496646" y="89534"/>
                    <a:pt x="499504" y="88582"/>
                    <a:pt x="503314" y="87629"/>
                  </a:cubicBezTo>
                  <a:cubicBezTo>
                    <a:pt x="496646" y="81914"/>
                    <a:pt x="487121" y="93344"/>
                    <a:pt x="483311" y="86677"/>
                  </a:cubicBezTo>
                  <a:cubicBezTo>
                    <a:pt x="477596" y="88582"/>
                    <a:pt x="481406" y="88582"/>
                    <a:pt x="482359" y="91439"/>
                  </a:cubicBezTo>
                  <a:cubicBezTo>
                    <a:pt x="476644" y="91439"/>
                    <a:pt x="473786" y="87629"/>
                    <a:pt x="463309" y="92392"/>
                  </a:cubicBezTo>
                  <a:cubicBezTo>
                    <a:pt x="458546" y="94296"/>
                    <a:pt x="458546" y="97154"/>
                    <a:pt x="456641" y="100012"/>
                  </a:cubicBezTo>
                  <a:cubicBezTo>
                    <a:pt x="464261" y="99059"/>
                    <a:pt x="465214" y="96202"/>
                    <a:pt x="472834" y="95249"/>
                  </a:cubicBezTo>
                  <a:cubicBezTo>
                    <a:pt x="475691" y="98107"/>
                    <a:pt x="481406" y="99059"/>
                    <a:pt x="485216" y="100964"/>
                  </a:cubicBezTo>
                  <a:cubicBezTo>
                    <a:pt x="487121" y="100012"/>
                    <a:pt x="487121" y="97154"/>
                    <a:pt x="490931" y="97154"/>
                  </a:cubicBezTo>
                  <a:cubicBezTo>
                    <a:pt x="499504" y="95249"/>
                    <a:pt x="491884" y="99059"/>
                    <a:pt x="491884" y="100964"/>
                  </a:cubicBezTo>
                  <a:cubicBezTo>
                    <a:pt x="497599" y="101917"/>
                    <a:pt x="504266" y="101917"/>
                    <a:pt x="509981" y="100964"/>
                  </a:cubicBezTo>
                  <a:cubicBezTo>
                    <a:pt x="515696" y="100012"/>
                    <a:pt x="520459" y="98107"/>
                    <a:pt x="522364" y="93344"/>
                  </a:cubicBezTo>
                  <a:cubicBezTo>
                    <a:pt x="533794" y="97154"/>
                    <a:pt x="567131" y="100012"/>
                    <a:pt x="577609" y="87629"/>
                  </a:cubicBezTo>
                  <a:cubicBezTo>
                    <a:pt x="583324" y="89534"/>
                    <a:pt x="590944" y="89534"/>
                    <a:pt x="600469" y="89534"/>
                  </a:cubicBezTo>
                  <a:cubicBezTo>
                    <a:pt x="605231" y="89534"/>
                    <a:pt x="609994" y="88582"/>
                    <a:pt x="614756" y="88582"/>
                  </a:cubicBezTo>
                  <a:cubicBezTo>
                    <a:pt x="619519" y="88582"/>
                    <a:pt x="625234" y="87629"/>
                    <a:pt x="629996" y="87629"/>
                  </a:cubicBezTo>
                  <a:cubicBezTo>
                    <a:pt x="650951" y="86677"/>
                    <a:pt x="671906" y="88582"/>
                    <a:pt x="683336" y="98107"/>
                  </a:cubicBezTo>
                  <a:cubicBezTo>
                    <a:pt x="693814" y="98107"/>
                    <a:pt x="702386" y="99059"/>
                    <a:pt x="710959" y="100964"/>
                  </a:cubicBezTo>
                  <a:cubicBezTo>
                    <a:pt x="719531" y="102869"/>
                    <a:pt x="727151" y="105727"/>
                    <a:pt x="734771" y="109537"/>
                  </a:cubicBezTo>
                  <a:cubicBezTo>
                    <a:pt x="770014" y="113347"/>
                    <a:pt x="812876" y="124777"/>
                    <a:pt x="851929" y="142874"/>
                  </a:cubicBezTo>
                  <a:cubicBezTo>
                    <a:pt x="888124" y="160019"/>
                    <a:pt x="921461" y="181927"/>
                    <a:pt x="946226" y="204787"/>
                  </a:cubicBezTo>
                  <a:cubicBezTo>
                    <a:pt x="948131" y="205739"/>
                    <a:pt x="949084" y="206692"/>
                    <a:pt x="950989" y="207644"/>
                  </a:cubicBezTo>
                  <a:cubicBezTo>
                    <a:pt x="951941" y="209549"/>
                    <a:pt x="952894" y="210502"/>
                    <a:pt x="954799" y="212407"/>
                  </a:cubicBezTo>
                  <a:cubicBezTo>
                    <a:pt x="959561" y="214312"/>
                    <a:pt x="963371" y="216217"/>
                    <a:pt x="968134" y="219074"/>
                  </a:cubicBezTo>
                  <a:cubicBezTo>
                    <a:pt x="968134" y="219074"/>
                    <a:pt x="969086" y="218122"/>
                    <a:pt x="969086" y="218122"/>
                  </a:cubicBezTo>
                  <a:cubicBezTo>
                    <a:pt x="969086" y="219074"/>
                    <a:pt x="970039" y="219074"/>
                    <a:pt x="970039" y="220027"/>
                  </a:cubicBezTo>
                  <a:cubicBezTo>
                    <a:pt x="969086" y="220979"/>
                    <a:pt x="969086" y="220979"/>
                    <a:pt x="969086" y="220979"/>
                  </a:cubicBezTo>
                  <a:cubicBezTo>
                    <a:pt x="970039" y="221932"/>
                    <a:pt x="970991" y="222884"/>
                    <a:pt x="972896" y="223837"/>
                  </a:cubicBezTo>
                  <a:cubicBezTo>
                    <a:pt x="978611" y="228599"/>
                    <a:pt x="985279" y="233362"/>
                    <a:pt x="991946" y="240029"/>
                  </a:cubicBezTo>
                  <a:cubicBezTo>
                    <a:pt x="990994" y="238124"/>
                    <a:pt x="990041" y="237172"/>
                    <a:pt x="989089" y="235267"/>
                  </a:cubicBezTo>
                  <a:cubicBezTo>
                    <a:pt x="989089" y="235267"/>
                    <a:pt x="989089" y="234314"/>
                    <a:pt x="989089" y="234314"/>
                  </a:cubicBezTo>
                  <a:cubicBezTo>
                    <a:pt x="986231" y="231457"/>
                    <a:pt x="984326" y="230504"/>
                    <a:pt x="981469" y="228599"/>
                  </a:cubicBezTo>
                  <a:cubicBezTo>
                    <a:pt x="981469" y="226694"/>
                    <a:pt x="981469" y="225742"/>
                    <a:pt x="982421" y="224789"/>
                  </a:cubicBezTo>
                  <a:cubicBezTo>
                    <a:pt x="983374" y="228599"/>
                    <a:pt x="987184" y="231457"/>
                    <a:pt x="990041" y="232409"/>
                  </a:cubicBezTo>
                  <a:cubicBezTo>
                    <a:pt x="990041" y="231457"/>
                    <a:pt x="990041" y="231457"/>
                    <a:pt x="990041" y="231457"/>
                  </a:cubicBezTo>
                  <a:cubicBezTo>
                    <a:pt x="990041" y="231457"/>
                    <a:pt x="990994" y="230504"/>
                    <a:pt x="990994" y="230504"/>
                  </a:cubicBezTo>
                  <a:cubicBezTo>
                    <a:pt x="991946" y="230504"/>
                    <a:pt x="993851" y="230504"/>
                    <a:pt x="993851" y="231457"/>
                  </a:cubicBezTo>
                  <a:cubicBezTo>
                    <a:pt x="995756" y="235267"/>
                    <a:pt x="996709" y="240029"/>
                    <a:pt x="995756" y="243839"/>
                  </a:cubicBezTo>
                  <a:cubicBezTo>
                    <a:pt x="997661" y="244792"/>
                    <a:pt x="1000519" y="246697"/>
                    <a:pt x="1002424" y="247649"/>
                  </a:cubicBezTo>
                  <a:cubicBezTo>
                    <a:pt x="1003376" y="245744"/>
                    <a:pt x="1003376" y="244792"/>
                    <a:pt x="1004329" y="243839"/>
                  </a:cubicBezTo>
                  <a:cubicBezTo>
                    <a:pt x="1006234" y="240982"/>
                    <a:pt x="1012901" y="240982"/>
                    <a:pt x="1015759" y="243839"/>
                  </a:cubicBezTo>
                  <a:cubicBezTo>
                    <a:pt x="1017664" y="245744"/>
                    <a:pt x="1018616" y="249554"/>
                    <a:pt x="1020521" y="251459"/>
                  </a:cubicBezTo>
                  <a:cubicBezTo>
                    <a:pt x="1022426" y="253364"/>
                    <a:pt x="1025284" y="254317"/>
                    <a:pt x="1027189" y="255269"/>
                  </a:cubicBezTo>
                  <a:cubicBezTo>
                    <a:pt x="1028141" y="254317"/>
                    <a:pt x="1027189" y="253364"/>
                    <a:pt x="1026236" y="252412"/>
                  </a:cubicBezTo>
                  <a:cubicBezTo>
                    <a:pt x="1027189" y="249554"/>
                    <a:pt x="1029094" y="253364"/>
                    <a:pt x="1028141" y="254317"/>
                  </a:cubicBezTo>
                  <a:cubicBezTo>
                    <a:pt x="1028141" y="255269"/>
                    <a:pt x="1029094" y="256222"/>
                    <a:pt x="1029094" y="256222"/>
                  </a:cubicBezTo>
                  <a:cubicBezTo>
                    <a:pt x="1030046" y="257174"/>
                    <a:pt x="1030999" y="257174"/>
                    <a:pt x="1031951" y="257174"/>
                  </a:cubicBezTo>
                  <a:cubicBezTo>
                    <a:pt x="1031951" y="257174"/>
                    <a:pt x="1030999" y="256222"/>
                    <a:pt x="1030046" y="255269"/>
                  </a:cubicBezTo>
                  <a:lnTo>
                    <a:pt x="1031951" y="253364"/>
                  </a:lnTo>
                  <a:cubicBezTo>
                    <a:pt x="1031951" y="255269"/>
                    <a:pt x="1032904" y="256222"/>
                    <a:pt x="1033856" y="258127"/>
                  </a:cubicBezTo>
                  <a:cubicBezTo>
                    <a:pt x="1041476" y="260032"/>
                    <a:pt x="1048144" y="261937"/>
                    <a:pt x="1055764" y="265747"/>
                  </a:cubicBezTo>
                  <a:cubicBezTo>
                    <a:pt x="1055764" y="264794"/>
                    <a:pt x="1055764" y="263842"/>
                    <a:pt x="1055764" y="262889"/>
                  </a:cubicBezTo>
                  <a:cubicBezTo>
                    <a:pt x="1054811" y="261937"/>
                    <a:pt x="1053859" y="260984"/>
                    <a:pt x="1052906" y="260032"/>
                  </a:cubicBezTo>
                  <a:cubicBezTo>
                    <a:pt x="1052906" y="260032"/>
                    <a:pt x="1053859" y="260032"/>
                    <a:pt x="1054811" y="260984"/>
                  </a:cubicBezTo>
                  <a:cubicBezTo>
                    <a:pt x="1053859" y="259079"/>
                    <a:pt x="1052906" y="257174"/>
                    <a:pt x="1051954" y="255269"/>
                  </a:cubicBezTo>
                  <a:cubicBezTo>
                    <a:pt x="1052906" y="255269"/>
                    <a:pt x="1053859" y="256222"/>
                    <a:pt x="1054811" y="256222"/>
                  </a:cubicBezTo>
                  <a:cubicBezTo>
                    <a:pt x="1053859" y="254317"/>
                    <a:pt x="1052906" y="253364"/>
                    <a:pt x="1051954" y="251459"/>
                  </a:cubicBezTo>
                  <a:cubicBezTo>
                    <a:pt x="1047191" y="247649"/>
                    <a:pt x="1041476" y="244792"/>
                    <a:pt x="1038619" y="239077"/>
                  </a:cubicBezTo>
                  <a:cubicBezTo>
                    <a:pt x="1039571" y="239077"/>
                    <a:pt x="1040524" y="239077"/>
                    <a:pt x="1041476" y="238124"/>
                  </a:cubicBezTo>
                  <a:cubicBezTo>
                    <a:pt x="1035761" y="231457"/>
                    <a:pt x="1030046" y="227647"/>
                    <a:pt x="1025284" y="223837"/>
                  </a:cubicBezTo>
                  <a:cubicBezTo>
                    <a:pt x="1019569" y="220027"/>
                    <a:pt x="1015759" y="216217"/>
                    <a:pt x="1011949" y="209549"/>
                  </a:cubicBezTo>
                  <a:cubicBezTo>
                    <a:pt x="1015759" y="209549"/>
                    <a:pt x="1014806" y="215264"/>
                    <a:pt x="1020521" y="218122"/>
                  </a:cubicBezTo>
                  <a:cubicBezTo>
                    <a:pt x="1020521" y="211454"/>
                    <a:pt x="1012901" y="204787"/>
                    <a:pt x="1007186" y="199072"/>
                  </a:cubicBezTo>
                  <a:cubicBezTo>
                    <a:pt x="1010044" y="198119"/>
                    <a:pt x="1015759" y="203834"/>
                    <a:pt x="1017664" y="200977"/>
                  </a:cubicBezTo>
                  <a:cubicBezTo>
                    <a:pt x="1020521" y="206692"/>
                    <a:pt x="1023379" y="209549"/>
                    <a:pt x="1027189" y="213359"/>
                  </a:cubicBezTo>
                  <a:cubicBezTo>
                    <a:pt x="1030999" y="216217"/>
                    <a:pt x="1035761" y="220027"/>
                    <a:pt x="1040524" y="224789"/>
                  </a:cubicBezTo>
                  <a:cubicBezTo>
                    <a:pt x="1039571" y="225742"/>
                    <a:pt x="1036714" y="220979"/>
                    <a:pt x="1035761" y="222884"/>
                  </a:cubicBezTo>
                  <a:cubicBezTo>
                    <a:pt x="1042429" y="228599"/>
                    <a:pt x="1045286" y="231457"/>
                    <a:pt x="1050049" y="235267"/>
                  </a:cubicBezTo>
                  <a:cubicBezTo>
                    <a:pt x="1050049" y="234314"/>
                    <a:pt x="1050049" y="234314"/>
                    <a:pt x="1050049" y="233362"/>
                  </a:cubicBezTo>
                  <a:cubicBezTo>
                    <a:pt x="1041476" y="223837"/>
                    <a:pt x="1034809" y="215264"/>
                    <a:pt x="1029094" y="207644"/>
                  </a:cubicBezTo>
                  <a:cubicBezTo>
                    <a:pt x="1023379" y="200024"/>
                    <a:pt x="1016711" y="193356"/>
                    <a:pt x="1008139" y="185737"/>
                  </a:cubicBezTo>
                  <a:cubicBezTo>
                    <a:pt x="998614" y="179069"/>
                    <a:pt x="989089" y="178117"/>
                    <a:pt x="980516" y="172402"/>
                  </a:cubicBezTo>
                  <a:cubicBezTo>
                    <a:pt x="969086" y="165734"/>
                    <a:pt x="964324" y="154304"/>
                    <a:pt x="951941" y="151447"/>
                  </a:cubicBezTo>
                  <a:cubicBezTo>
                    <a:pt x="950036" y="148589"/>
                    <a:pt x="953846" y="145732"/>
                    <a:pt x="950036" y="142874"/>
                  </a:cubicBezTo>
                  <a:cubicBezTo>
                    <a:pt x="928129" y="137159"/>
                    <a:pt x="902411" y="115252"/>
                    <a:pt x="872884" y="104774"/>
                  </a:cubicBezTo>
                  <a:cubicBezTo>
                    <a:pt x="841451" y="94296"/>
                    <a:pt x="811924" y="91439"/>
                    <a:pt x="787159" y="91439"/>
                  </a:cubicBezTo>
                  <a:cubicBezTo>
                    <a:pt x="783349" y="90487"/>
                    <a:pt x="782396" y="88582"/>
                    <a:pt x="779539" y="87629"/>
                  </a:cubicBezTo>
                  <a:cubicBezTo>
                    <a:pt x="768109" y="88582"/>
                    <a:pt x="763346" y="86677"/>
                    <a:pt x="750964" y="85724"/>
                  </a:cubicBezTo>
                  <a:cubicBezTo>
                    <a:pt x="753821" y="82867"/>
                    <a:pt x="751916" y="82867"/>
                    <a:pt x="756679" y="78104"/>
                  </a:cubicBezTo>
                  <a:close/>
                  <a:moveTo>
                    <a:pt x="697317" y="75067"/>
                  </a:moveTo>
                  <a:lnTo>
                    <a:pt x="698062" y="75174"/>
                  </a:lnTo>
                  <a:lnTo>
                    <a:pt x="697624" y="75247"/>
                  </a:lnTo>
                  <a:close/>
                  <a:moveTo>
                    <a:pt x="709054" y="73342"/>
                  </a:moveTo>
                  <a:cubicBezTo>
                    <a:pt x="713816" y="77152"/>
                    <a:pt x="721437" y="77152"/>
                    <a:pt x="729056" y="77152"/>
                  </a:cubicBezTo>
                  <a:cubicBezTo>
                    <a:pt x="735724" y="78105"/>
                    <a:pt x="743344" y="79057"/>
                    <a:pt x="746202" y="83820"/>
                  </a:cubicBezTo>
                  <a:cubicBezTo>
                    <a:pt x="738581" y="82867"/>
                    <a:pt x="731914" y="80962"/>
                    <a:pt x="725246" y="80010"/>
                  </a:cubicBezTo>
                  <a:cubicBezTo>
                    <a:pt x="718579" y="78105"/>
                    <a:pt x="711912" y="77152"/>
                    <a:pt x="705244" y="76200"/>
                  </a:cubicBezTo>
                  <a:lnTo>
                    <a:pt x="698062" y="75174"/>
                  </a:lnTo>
                  <a:close/>
                  <a:moveTo>
                    <a:pt x="672710" y="69220"/>
                  </a:moveTo>
                  <a:cubicBezTo>
                    <a:pt x="679318" y="69309"/>
                    <a:pt x="688188" y="71006"/>
                    <a:pt x="693368" y="72762"/>
                  </a:cubicBezTo>
                  <a:lnTo>
                    <a:pt x="697317" y="75067"/>
                  </a:lnTo>
                  <a:lnTo>
                    <a:pt x="665239" y="70485"/>
                  </a:lnTo>
                  <a:cubicBezTo>
                    <a:pt x="666668" y="69532"/>
                    <a:pt x="669406" y="69175"/>
                    <a:pt x="672710" y="69220"/>
                  </a:cubicBezTo>
                  <a:close/>
                  <a:moveTo>
                    <a:pt x="631902" y="63817"/>
                  </a:moveTo>
                  <a:cubicBezTo>
                    <a:pt x="641427" y="65722"/>
                    <a:pt x="624282" y="66675"/>
                    <a:pt x="631902" y="67627"/>
                  </a:cubicBezTo>
                  <a:cubicBezTo>
                    <a:pt x="629997" y="70485"/>
                    <a:pt x="619519" y="67627"/>
                    <a:pt x="621424" y="64770"/>
                  </a:cubicBezTo>
                  <a:cubicBezTo>
                    <a:pt x="624282" y="63817"/>
                    <a:pt x="631902" y="66675"/>
                    <a:pt x="631902" y="63817"/>
                  </a:cubicBezTo>
                  <a:close/>
                  <a:moveTo>
                    <a:pt x="660476" y="62864"/>
                  </a:moveTo>
                  <a:cubicBezTo>
                    <a:pt x="656666" y="66674"/>
                    <a:pt x="647141" y="65722"/>
                    <a:pt x="645236" y="69532"/>
                  </a:cubicBezTo>
                  <a:cubicBezTo>
                    <a:pt x="639521" y="68579"/>
                    <a:pt x="648094" y="67627"/>
                    <a:pt x="645236" y="64769"/>
                  </a:cubicBezTo>
                  <a:cubicBezTo>
                    <a:pt x="652856" y="65722"/>
                    <a:pt x="652856" y="61912"/>
                    <a:pt x="660476" y="62864"/>
                  </a:cubicBezTo>
                  <a:close/>
                  <a:moveTo>
                    <a:pt x="735724" y="15239"/>
                  </a:moveTo>
                  <a:cubicBezTo>
                    <a:pt x="736676" y="14287"/>
                    <a:pt x="739534" y="14287"/>
                    <a:pt x="742391" y="15239"/>
                  </a:cubicBezTo>
                  <a:cubicBezTo>
                    <a:pt x="742391" y="16192"/>
                    <a:pt x="744296" y="17144"/>
                    <a:pt x="743344" y="19049"/>
                  </a:cubicBezTo>
                  <a:lnTo>
                    <a:pt x="738581" y="17144"/>
                  </a:lnTo>
                  <a:cubicBezTo>
                    <a:pt x="741439" y="16192"/>
                    <a:pt x="740487" y="16192"/>
                    <a:pt x="735724" y="15239"/>
                  </a:cubicBezTo>
                  <a:close/>
                  <a:moveTo>
                    <a:pt x="656666" y="0"/>
                  </a:moveTo>
                  <a:cubicBezTo>
                    <a:pt x="670001" y="0"/>
                    <a:pt x="668096" y="1905"/>
                    <a:pt x="685241" y="2858"/>
                  </a:cubicBezTo>
                  <a:cubicBezTo>
                    <a:pt x="680479" y="5715"/>
                    <a:pt x="694766" y="5715"/>
                    <a:pt x="693814" y="7620"/>
                  </a:cubicBezTo>
                  <a:cubicBezTo>
                    <a:pt x="693814" y="3810"/>
                    <a:pt x="700481" y="5715"/>
                    <a:pt x="703339" y="8573"/>
                  </a:cubicBezTo>
                  <a:cubicBezTo>
                    <a:pt x="708101" y="8573"/>
                    <a:pt x="701433" y="6668"/>
                    <a:pt x="705243" y="5715"/>
                  </a:cubicBezTo>
                  <a:cubicBezTo>
                    <a:pt x="710006" y="8573"/>
                    <a:pt x="723341" y="7620"/>
                    <a:pt x="720483" y="10478"/>
                  </a:cubicBezTo>
                  <a:cubicBezTo>
                    <a:pt x="722389" y="10478"/>
                    <a:pt x="723341" y="10478"/>
                    <a:pt x="723341" y="11430"/>
                  </a:cubicBezTo>
                  <a:cubicBezTo>
                    <a:pt x="728104" y="10478"/>
                    <a:pt x="721436" y="6668"/>
                    <a:pt x="729056" y="8573"/>
                  </a:cubicBezTo>
                  <a:cubicBezTo>
                    <a:pt x="723341" y="10478"/>
                    <a:pt x="732866" y="11430"/>
                    <a:pt x="734771" y="13335"/>
                  </a:cubicBezTo>
                  <a:cubicBezTo>
                    <a:pt x="726199" y="16193"/>
                    <a:pt x="705243" y="10478"/>
                    <a:pt x="694766" y="10478"/>
                  </a:cubicBezTo>
                  <a:cubicBezTo>
                    <a:pt x="691908" y="9525"/>
                    <a:pt x="691908" y="7620"/>
                    <a:pt x="690004" y="6668"/>
                  </a:cubicBezTo>
                  <a:cubicBezTo>
                    <a:pt x="688099" y="6668"/>
                    <a:pt x="688099" y="7620"/>
                    <a:pt x="688099" y="8573"/>
                  </a:cubicBezTo>
                  <a:cubicBezTo>
                    <a:pt x="677621" y="7620"/>
                    <a:pt x="671906" y="953"/>
                    <a:pt x="661429" y="2858"/>
                  </a:cubicBezTo>
                  <a:cubicBezTo>
                    <a:pt x="662381" y="4763"/>
                    <a:pt x="670001" y="3810"/>
                    <a:pt x="670954" y="5715"/>
                  </a:cubicBezTo>
                  <a:cubicBezTo>
                    <a:pt x="667143" y="6668"/>
                    <a:pt x="664286" y="3810"/>
                    <a:pt x="657618" y="4763"/>
                  </a:cubicBezTo>
                  <a:cubicBezTo>
                    <a:pt x="656666" y="1905"/>
                    <a:pt x="657618" y="2858"/>
                    <a:pt x="656666" y="0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7B109"/>
                </a:solidFill>
              </a:endParaRPr>
            </a:p>
          </p:txBody>
        </p:sp>
        <p:sp>
          <p:nvSpPr>
            <p:cNvPr id="140" name="30%">
              <a:extLst>
                <a:ext uri="{FF2B5EF4-FFF2-40B4-BE49-F238E27FC236}">
                  <a16:creationId xmlns:a16="http://schemas.microsoft.com/office/drawing/2014/main" id="{26E99F10-D180-4E4C-B5BA-F634223C429F}"/>
                </a:ext>
              </a:extLst>
            </p:cNvPr>
            <p:cNvSpPr txBox="1"/>
            <p:nvPr/>
          </p:nvSpPr>
          <p:spPr>
            <a:xfrm>
              <a:off x="1400169" y="8252808"/>
              <a:ext cx="1539249" cy="683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dirty="0">
                  <a:ln w="25400">
                    <a:noFill/>
                  </a:ln>
                  <a:solidFill>
                    <a:schemeClr val="bg1"/>
                  </a:solidFill>
                  <a:latin typeface="Montserrat" panose="00000500000000000000" pitchFamily="50" charset="0"/>
                </a:rPr>
                <a:t>30%</a:t>
              </a:r>
            </a:p>
          </p:txBody>
        </p:sp>
        <p:sp>
          <p:nvSpPr>
            <p:cNvPr id="141" name="OFF">
              <a:extLst>
                <a:ext uri="{FF2B5EF4-FFF2-40B4-BE49-F238E27FC236}">
                  <a16:creationId xmlns:a16="http://schemas.microsoft.com/office/drawing/2014/main" id="{955FCCC1-5216-4BE6-B7E0-FF631802A168}"/>
                </a:ext>
              </a:extLst>
            </p:cNvPr>
            <p:cNvSpPr txBox="1"/>
            <p:nvPr/>
          </p:nvSpPr>
          <p:spPr>
            <a:xfrm>
              <a:off x="1449268" y="8774566"/>
              <a:ext cx="144105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4400" dirty="0">
                  <a:ln w="25400"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" panose="00000500000000000000" pitchFamily="50" charset="0"/>
                </a:rPr>
                <a:t>OFF</a:t>
              </a:r>
            </a:p>
          </p:txBody>
        </p:sp>
      </p:grpSp>
      <p:sp>
        <p:nvSpPr>
          <p:cNvPr id="142" name="Transition">
            <a:extLst>
              <a:ext uri="{FF2B5EF4-FFF2-40B4-BE49-F238E27FC236}">
                <a16:creationId xmlns:a16="http://schemas.microsoft.com/office/drawing/2014/main" id="{00F9023B-E63C-4E98-87F1-9ECDBEC1EC1D}"/>
              </a:ext>
            </a:extLst>
          </p:cNvPr>
          <p:cNvSpPr/>
          <p:nvPr/>
        </p:nvSpPr>
        <p:spPr>
          <a:xfrm>
            <a:off x="-5107143" y="-7994674"/>
            <a:ext cx="18507725" cy="26962148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Transition">
            <a:extLst>
              <a:ext uri="{FF2B5EF4-FFF2-40B4-BE49-F238E27FC236}">
                <a16:creationId xmlns:a16="http://schemas.microsoft.com/office/drawing/2014/main" id="{AA67B088-1AD0-49F6-8825-5122C627E8D6}"/>
              </a:ext>
            </a:extLst>
          </p:cNvPr>
          <p:cNvSpPr/>
          <p:nvPr/>
        </p:nvSpPr>
        <p:spPr>
          <a:xfrm rot="10800000">
            <a:off x="-5107142" y="-3589239"/>
            <a:ext cx="18507725" cy="18151280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bg1"/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5960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" advClick="0" advTm="0">
        <p:fade/>
      </p:transition>
    </mc:Choice>
    <mc:Fallback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7000" decel="9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10" dur="34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8" presetClass="emph" presetSubtype="0" accel="49000" decel="51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120000">
                                      <p:cBhvr>
                                        <p:cTn id="16" dur="1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accel="7000" decel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52778E-6 -3.93519E-6 L 0.14511 0.00333 " pathEditMode="relative" rAng="0" ptsTypes="AA">
                                      <p:cBhvr>
                                        <p:cTn id="28" dur="4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48" y="15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029 -0.08117 L -2.36111E-6 2.91667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" y="4051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5" dur="500" tmFilter="0, 0; .2, .5; .8, .5; 1, 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" dur="250" autoRev="1" fill="hold"/>
                                        <p:tgtEl>
                                          <p:spTgt spid="1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wd">
                                    <p:tmPct val="6923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8" dur="750" fill="hold"/>
                                        <p:tgtEl>
                                          <p:spTgt spid="1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9" presetClass="entr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7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6" presetClass="emph" presetSubtype="0" accel="26000" decel="60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80" dur="16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8" presetClass="emph" presetSubtype="0" accel="19000" decel="48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-600000">
                                      <p:cBhvr>
                                        <p:cTn id="82" dur="16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accel="7000" decel="5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71296E-6 -3.05556E-6 L 0.05584 0.00319 " pathEditMode="relative" rAng="0" ptsTypes="AA">
                                      <p:cBhvr>
                                        <p:cTn id="87" dur="3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2" y="159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2" presetClass="entr" presetSubtype="8" accel="20000" decel="8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8" accel="20000" decel="8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18" grpId="1" animBg="1"/>
      <p:bldP spid="117" grpId="0" animBg="1"/>
      <p:bldP spid="117" grpId="1" animBg="1"/>
      <p:bldP spid="119" grpId="0" animBg="1"/>
      <p:bldP spid="121" grpId="0" animBg="1"/>
      <p:bldP spid="121" grpId="1" animBg="1"/>
      <p:bldP spid="122" grpId="0"/>
      <p:bldP spid="122" grpId="1"/>
      <p:bldP spid="123" grpId="0"/>
      <p:bldP spid="123" grpId="1"/>
      <p:bldP spid="123" grpId="2"/>
      <p:bldP spid="124" grpId="0"/>
      <p:bldP spid="125" grpId="0"/>
      <p:bldP spid="126" grpId="0" animBg="1"/>
      <p:bldP spid="126" grpId="1" animBg="1"/>
      <p:bldP spid="127" grpId="0"/>
      <p:bldP spid="128" grpId="0"/>
      <p:bldP spid="142" grpId="0" animBg="1"/>
      <p:bldP spid="14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">
            <a:extLst>
              <a:ext uri="{FF2B5EF4-FFF2-40B4-BE49-F238E27FC236}">
                <a16:creationId xmlns:a16="http://schemas.microsoft.com/office/drawing/2014/main" id="{A4CB9D6B-804A-4AD1-80C2-D972598E4050}"/>
              </a:ext>
            </a:extLst>
          </p:cNvPr>
          <p:cNvSpPr/>
          <p:nvPr/>
        </p:nvSpPr>
        <p:spPr>
          <a:xfrm>
            <a:off x="-530942" y="0"/>
            <a:ext cx="7964129" cy="10972799"/>
          </a:xfrm>
          <a:prstGeom prst="rect">
            <a:avLst/>
          </a:prstGeom>
          <a:blipFill>
            <a:blip r:embed="rId2"/>
            <a:srcRect/>
            <a:stretch>
              <a:fillRect l="-53333" r="-5333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873B043-479D-4EBE-94DB-07EDD5055892}"/>
              </a:ext>
            </a:extLst>
          </p:cNvPr>
          <p:cNvSpPr/>
          <p:nvPr/>
        </p:nvSpPr>
        <p:spPr>
          <a:xfrm>
            <a:off x="-1651819" y="-1946787"/>
            <a:ext cx="14305935" cy="14364929"/>
          </a:xfrm>
          <a:custGeom>
            <a:avLst/>
            <a:gdLst>
              <a:gd name="connsiteX0" fmla="*/ 5255868 w 14305935"/>
              <a:gd name="connsiteY0" fmla="*/ 13998450 h 14364929"/>
              <a:gd name="connsiteX1" fmla="*/ 5231489 w 14305935"/>
              <a:gd name="connsiteY1" fmla="*/ 14005937 h 14364929"/>
              <a:gd name="connsiteX2" fmla="*/ 5252427 w 14305935"/>
              <a:gd name="connsiteY2" fmla="*/ 14020775 h 14364929"/>
              <a:gd name="connsiteX3" fmla="*/ 5027476 w 14305935"/>
              <a:gd name="connsiteY3" fmla="*/ 13884228 h 14364929"/>
              <a:gd name="connsiteX4" fmla="*/ 5002621 w 14305935"/>
              <a:gd name="connsiteY4" fmla="*/ 13890836 h 14364929"/>
              <a:gd name="connsiteX5" fmla="*/ 4955934 w 14305935"/>
              <a:gd name="connsiteY5" fmla="*/ 13947899 h 14364929"/>
              <a:gd name="connsiteX6" fmla="*/ 4988593 w 14305935"/>
              <a:gd name="connsiteY6" fmla="*/ 13946170 h 14364929"/>
              <a:gd name="connsiteX7" fmla="*/ 5027476 w 14305935"/>
              <a:gd name="connsiteY7" fmla="*/ 13884228 h 14364929"/>
              <a:gd name="connsiteX8" fmla="*/ 5166114 w 14305935"/>
              <a:gd name="connsiteY8" fmla="*/ 13858348 h 14364929"/>
              <a:gd name="connsiteX9" fmla="*/ 5159503 w 14305935"/>
              <a:gd name="connsiteY9" fmla="*/ 13858367 h 14364929"/>
              <a:gd name="connsiteX10" fmla="*/ 5071435 w 14305935"/>
              <a:gd name="connsiteY10" fmla="*/ 13932105 h 14364929"/>
              <a:gd name="connsiteX11" fmla="*/ 5078638 w 14305935"/>
              <a:gd name="connsiteY11" fmla="*/ 13988474 h 14364929"/>
              <a:gd name="connsiteX12" fmla="*/ 5127311 w 14305935"/>
              <a:gd name="connsiteY12" fmla="*/ 13954215 h 14364929"/>
              <a:gd name="connsiteX13" fmla="*/ 5175258 w 14305935"/>
              <a:gd name="connsiteY13" fmla="*/ 13861224 h 14364929"/>
              <a:gd name="connsiteX14" fmla="*/ 5166114 w 14305935"/>
              <a:gd name="connsiteY14" fmla="*/ 13858348 h 14364929"/>
              <a:gd name="connsiteX15" fmla="*/ 4881575 w 14305935"/>
              <a:gd name="connsiteY15" fmla="*/ 13746324 h 14364929"/>
              <a:gd name="connsiteX16" fmla="*/ 4843315 w 14305935"/>
              <a:gd name="connsiteY16" fmla="*/ 13758610 h 14364929"/>
              <a:gd name="connsiteX17" fmla="*/ 4811762 w 14305935"/>
              <a:gd name="connsiteY17" fmla="*/ 13824553 h 14364929"/>
              <a:gd name="connsiteX18" fmla="*/ 4852343 w 14305935"/>
              <a:gd name="connsiteY18" fmla="*/ 13868571 h 14364929"/>
              <a:gd name="connsiteX19" fmla="*/ 4901967 w 14305935"/>
              <a:gd name="connsiteY19" fmla="*/ 13836072 h 14364929"/>
              <a:gd name="connsiteX20" fmla="*/ 4902536 w 14305935"/>
              <a:gd name="connsiteY20" fmla="*/ 13762997 h 14364929"/>
              <a:gd name="connsiteX21" fmla="*/ 4881575 w 14305935"/>
              <a:gd name="connsiteY21" fmla="*/ 13746324 h 14364929"/>
              <a:gd name="connsiteX22" fmla="*/ 4790484 w 14305935"/>
              <a:gd name="connsiteY22" fmla="*/ 13500634 h 14364929"/>
              <a:gd name="connsiteX23" fmla="*/ 4788407 w 14305935"/>
              <a:gd name="connsiteY23" fmla="*/ 13551785 h 14364929"/>
              <a:gd name="connsiteX24" fmla="*/ 4846023 w 14305935"/>
              <a:gd name="connsiteY24" fmla="*/ 13608201 h 14364929"/>
              <a:gd name="connsiteX25" fmla="*/ 4870304 w 14305935"/>
              <a:gd name="connsiteY25" fmla="*/ 13605314 h 14364929"/>
              <a:gd name="connsiteX26" fmla="*/ 4884417 w 14305935"/>
              <a:gd name="connsiteY26" fmla="*/ 13569262 h 14364929"/>
              <a:gd name="connsiteX27" fmla="*/ 4826373 w 14305935"/>
              <a:gd name="connsiteY27" fmla="*/ 13509666 h 14364929"/>
              <a:gd name="connsiteX28" fmla="*/ 4790484 w 14305935"/>
              <a:gd name="connsiteY28" fmla="*/ 13500634 h 14364929"/>
              <a:gd name="connsiteX29" fmla="*/ 4358784 w 14305935"/>
              <a:gd name="connsiteY29" fmla="*/ 13277966 h 14364929"/>
              <a:gd name="connsiteX30" fmla="*/ 4359848 w 14305935"/>
              <a:gd name="connsiteY30" fmla="*/ 13278088 h 14364929"/>
              <a:gd name="connsiteX31" fmla="*/ 4359259 w 14305935"/>
              <a:gd name="connsiteY31" fmla="*/ 13278845 h 14364929"/>
              <a:gd name="connsiteX32" fmla="*/ 4358089 w 14305935"/>
              <a:gd name="connsiteY32" fmla="*/ 13278742 h 14364929"/>
              <a:gd name="connsiteX33" fmla="*/ 5552396 w 14305935"/>
              <a:gd name="connsiteY33" fmla="*/ 13210592 h 14364929"/>
              <a:gd name="connsiteX34" fmla="*/ 5575482 w 14305935"/>
              <a:gd name="connsiteY34" fmla="*/ 13217447 h 14364929"/>
              <a:gd name="connsiteX35" fmla="*/ 5562334 w 14305935"/>
              <a:gd name="connsiteY35" fmla="*/ 13231374 h 14364929"/>
              <a:gd name="connsiteX36" fmla="*/ 5549005 w 14305935"/>
              <a:gd name="connsiteY36" fmla="*/ 13230618 h 14364929"/>
              <a:gd name="connsiteX37" fmla="*/ 5552396 w 14305935"/>
              <a:gd name="connsiteY37" fmla="*/ 13210592 h 14364929"/>
              <a:gd name="connsiteX38" fmla="*/ 7296474 w 14305935"/>
              <a:gd name="connsiteY38" fmla="*/ 13150494 h 14364929"/>
              <a:gd name="connsiteX39" fmla="*/ 7273998 w 14305935"/>
              <a:gd name="connsiteY39" fmla="*/ 13161501 h 14364929"/>
              <a:gd name="connsiteX40" fmla="*/ 7177147 w 14305935"/>
              <a:gd name="connsiteY40" fmla="*/ 13276370 h 14364929"/>
              <a:gd name="connsiteX41" fmla="*/ 7162363 w 14305935"/>
              <a:gd name="connsiteY41" fmla="*/ 13320743 h 14364929"/>
              <a:gd name="connsiteX42" fmla="*/ 7206085 w 14305935"/>
              <a:gd name="connsiteY42" fmla="*/ 13286884 h 14364929"/>
              <a:gd name="connsiteX43" fmla="*/ 7257297 w 14305935"/>
              <a:gd name="connsiteY43" fmla="*/ 13226237 h 14364929"/>
              <a:gd name="connsiteX44" fmla="*/ 7294608 w 14305935"/>
              <a:gd name="connsiteY44" fmla="*/ 13168558 h 14364929"/>
              <a:gd name="connsiteX45" fmla="*/ 7296474 w 14305935"/>
              <a:gd name="connsiteY45" fmla="*/ 13150494 h 14364929"/>
              <a:gd name="connsiteX46" fmla="*/ 3777272 w 14305935"/>
              <a:gd name="connsiteY46" fmla="*/ 13127149 h 14364929"/>
              <a:gd name="connsiteX47" fmla="*/ 3772964 w 14305935"/>
              <a:gd name="connsiteY47" fmla="*/ 13166999 h 14364929"/>
              <a:gd name="connsiteX48" fmla="*/ 3807280 w 14305935"/>
              <a:gd name="connsiteY48" fmla="*/ 13180293 h 14364929"/>
              <a:gd name="connsiteX49" fmla="*/ 3827722 w 14305935"/>
              <a:gd name="connsiteY49" fmla="*/ 13148782 h 14364929"/>
              <a:gd name="connsiteX50" fmla="*/ 3777272 w 14305935"/>
              <a:gd name="connsiteY50" fmla="*/ 13127149 h 14364929"/>
              <a:gd name="connsiteX51" fmla="*/ 6999162 w 14305935"/>
              <a:gd name="connsiteY51" fmla="*/ 13092841 h 14364929"/>
              <a:gd name="connsiteX52" fmla="*/ 6942342 w 14305935"/>
              <a:gd name="connsiteY52" fmla="*/ 13138325 h 14364929"/>
              <a:gd name="connsiteX53" fmla="*/ 6944230 w 14305935"/>
              <a:gd name="connsiteY53" fmla="*/ 13165730 h 14364929"/>
              <a:gd name="connsiteX54" fmla="*/ 6984426 w 14305935"/>
              <a:gd name="connsiteY54" fmla="*/ 13134914 h 14364929"/>
              <a:gd name="connsiteX55" fmla="*/ 7166443 w 14305935"/>
              <a:gd name="connsiteY55" fmla="*/ 13062285 h 14364929"/>
              <a:gd name="connsiteX56" fmla="*/ 7137568 w 14305935"/>
              <a:gd name="connsiteY56" fmla="*/ 13069219 h 14364929"/>
              <a:gd name="connsiteX57" fmla="*/ 7067171 w 14305935"/>
              <a:gd name="connsiteY57" fmla="*/ 13125449 h 14364929"/>
              <a:gd name="connsiteX58" fmla="*/ 7029582 w 14305935"/>
              <a:gd name="connsiteY58" fmla="*/ 13173049 h 14364929"/>
              <a:gd name="connsiteX59" fmla="*/ 7034413 w 14305935"/>
              <a:gd name="connsiteY59" fmla="*/ 13294372 h 14364929"/>
              <a:gd name="connsiteX60" fmla="*/ 7057926 w 14305935"/>
              <a:gd name="connsiteY60" fmla="*/ 13304407 h 14364929"/>
              <a:gd name="connsiteX61" fmla="*/ 7212339 w 14305935"/>
              <a:gd name="connsiteY61" fmla="*/ 13178902 h 14364929"/>
              <a:gd name="connsiteX62" fmla="*/ 7231907 w 14305935"/>
              <a:gd name="connsiteY62" fmla="*/ 13095560 h 14364929"/>
              <a:gd name="connsiteX63" fmla="*/ 7192456 w 14305935"/>
              <a:gd name="connsiteY63" fmla="*/ 13067984 h 14364929"/>
              <a:gd name="connsiteX64" fmla="*/ 7166443 w 14305935"/>
              <a:gd name="connsiteY64" fmla="*/ 13062285 h 14364929"/>
              <a:gd name="connsiteX65" fmla="*/ 4246775 w 14305935"/>
              <a:gd name="connsiteY65" fmla="*/ 12967681 h 14364929"/>
              <a:gd name="connsiteX66" fmla="*/ 4246773 w 14305935"/>
              <a:gd name="connsiteY66" fmla="*/ 12967823 h 14364929"/>
              <a:gd name="connsiteX67" fmla="*/ 4246759 w 14305935"/>
              <a:gd name="connsiteY67" fmla="*/ 12967834 h 14364929"/>
              <a:gd name="connsiteX68" fmla="*/ 4252829 w 14305935"/>
              <a:gd name="connsiteY68" fmla="*/ 12961371 h 14364929"/>
              <a:gd name="connsiteX69" fmla="*/ 4253699 w 14305935"/>
              <a:gd name="connsiteY69" fmla="*/ 12962123 h 14364929"/>
              <a:gd name="connsiteX70" fmla="*/ 4253132 w 14305935"/>
              <a:gd name="connsiteY70" fmla="*/ 12962589 h 14364929"/>
              <a:gd name="connsiteX71" fmla="*/ 4247323 w 14305935"/>
              <a:gd name="connsiteY71" fmla="*/ 12962385 h 14364929"/>
              <a:gd name="connsiteX72" fmla="*/ 4247382 w 14305935"/>
              <a:gd name="connsiteY72" fmla="*/ 12961812 h 14364929"/>
              <a:gd name="connsiteX73" fmla="*/ 4249431 w 14305935"/>
              <a:gd name="connsiteY73" fmla="*/ 12958430 h 14364929"/>
              <a:gd name="connsiteX74" fmla="*/ 4246382 w 14305935"/>
              <a:gd name="connsiteY74" fmla="*/ 12962352 h 14364929"/>
              <a:gd name="connsiteX75" fmla="*/ 4247323 w 14305935"/>
              <a:gd name="connsiteY75" fmla="*/ 12962385 h 14364929"/>
              <a:gd name="connsiteX76" fmla="*/ 4246775 w 14305935"/>
              <a:gd name="connsiteY76" fmla="*/ 12967681 h 14364929"/>
              <a:gd name="connsiteX77" fmla="*/ 4246808 w 14305935"/>
              <a:gd name="connsiteY77" fmla="*/ 12965533 h 14364929"/>
              <a:gd name="connsiteX78" fmla="*/ 4174631 w 14305935"/>
              <a:gd name="connsiteY78" fmla="*/ 13059112 h 14364929"/>
              <a:gd name="connsiteX79" fmla="*/ 4143160 w 14305935"/>
              <a:gd name="connsiteY79" fmla="*/ 13144337 h 14364929"/>
              <a:gd name="connsiteX80" fmla="*/ 4204352 w 14305935"/>
              <a:gd name="connsiteY80" fmla="*/ 13195410 h 14364929"/>
              <a:gd name="connsiteX81" fmla="*/ 4259542 w 14305935"/>
              <a:gd name="connsiteY81" fmla="*/ 13249725 h 14364929"/>
              <a:gd name="connsiteX82" fmla="*/ 4231428 w 14305935"/>
              <a:gd name="connsiteY82" fmla="*/ 13293342 h 14364929"/>
              <a:gd name="connsiteX83" fmla="*/ 4293039 w 14305935"/>
              <a:gd name="connsiteY83" fmla="*/ 13278243 h 14364929"/>
              <a:gd name="connsiteX84" fmla="*/ 4355880 w 14305935"/>
              <a:gd name="connsiteY84" fmla="*/ 13274986 h 14364929"/>
              <a:gd name="connsiteX85" fmla="*/ 4353356 w 14305935"/>
              <a:gd name="connsiteY85" fmla="*/ 13277487 h 14364929"/>
              <a:gd name="connsiteX86" fmla="*/ 4360783 w 14305935"/>
              <a:gd name="connsiteY86" fmla="*/ 13276886 h 14364929"/>
              <a:gd name="connsiteX87" fmla="*/ 4353830 w 14305935"/>
              <a:gd name="connsiteY87" fmla="*/ 13278366 h 14364929"/>
              <a:gd name="connsiteX88" fmla="*/ 4358089 w 14305935"/>
              <a:gd name="connsiteY88" fmla="*/ 13278742 h 14364929"/>
              <a:gd name="connsiteX89" fmla="*/ 4335597 w 14305935"/>
              <a:gd name="connsiteY89" fmla="*/ 13303836 h 14364929"/>
              <a:gd name="connsiteX90" fmla="*/ 4345361 w 14305935"/>
              <a:gd name="connsiteY90" fmla="*/ 13351163 h 14364929"/>
              <a:gd name="connsiteX91" fmla="*/ 4457262 w 14305935"/>
              <a:gd name="connsiteY91" fmla="*/ 13388481 h 14364929"/>
              <a:gd name="connsiteX92" fmla="*/ 4521242 w 14305935"/>
              <a:gd name="connsiteY92" fmla="*/ 13471020 h 14364929"/>
              <a:gd name="connsiteX93" fmla="*/ 4517276 w 14305935"/>
              <a:gd name="connsiteY93" fmla="*/ 13494767 h 14364929"/>
              <a:gd name="connsiteX94" fmla="*/ 4494471 w 14305935"/>
              <a:gd name="connsiteY94" fmla="*/ 13497992 h 14364929"/>
              <a:gd name="connsiteX95" fmla="*/ 4401112 w 14305935"/>
              <a:gd name="connsiteY95" fmla="*/ 13425643 h 14364929"/>
              <a:gd name="connsiteX96" fmla="*/ 4377355 w 14305935"/>
              <a:gd name="connsiteY96" fmla="*/ 13427110 h 14364929"/>
              <a:gd name="connsiteX97" fmla="*/ 4362719 w 14305935"/>
              <a:gd name="connsiteY97" fmla="*/ 13464581 h 14364929"/>
              <a:gd name="connsiteX98" fmla="*/ 4442883 w 14305935"/>
              <a:gd name="connsiteY98" fmla="*/ 13553157 h 14364929"/>
              <a:gd name="connsiteX99" fmla="*/ 4582578 w 14305935"/>
              <a:gd name="connsiteY99" fmla="*/ 13677786 h 14364929"/>
              <a:gd name="connsiteX100" fmla="*/ 4790306 w 14305935"/>
              <a:gd name="connsiteY100" fmla="*/ 13717898 h 14364929"/>
              <a:gd name="connsiteX101" fmla="*/ 4816588 w 14305935"/>
              <a:gd name="connsiteY101" fmla="*/ 13713931 h 14364929"/>
              <a:gd name="connsiteX102" fmla="*/ 4814994 w 14305935"/>
              <a:gd name="connsiteY102" fmla="*/ 13672722 h 14364929"/>
              <a:gd name="connsiteX103" fmla="*/ 4711989 w 14305935"/>
              <a:gd name="connsiteY103" fmla="*/ 13565788 h 14364929"/>
              <a:gd name="connsiteX104" fmla="*/ 4614987 w 14305935"/>
              <a:gd name="connsiteY104" fmla="*/ 13455611 h 14364929"/>
              <a:gd name="connsiteX105" fmla="*/ 4520068 w 14305935"/>
              <a:gd name="connsiteY105" fmla="*/ 13363639 h 14364929"/>
              <a:gd name="connsiteX106" fmla="*/ 4461778 w 14305935"/>
              <a:gd name="connsiteY106" fmla="*/ 13315545 h 14364929"/>
              <a:gd name="connsiteX107" fmla="*/ 4419854 w 14305935"/>
              <a:gd name="connsiteY107" fmla="*/ 13288171 h 14364929"/>
              <a:gd name="connsiteX108" fmla="*/ 4390462 w 14305935"/>
              <a:gd name="connsiteY108" fmla="*/ 13281597 h 14364929"/>
              <a:gd name="connsiteX109" fmla="*/ 4359848 w 14305935"/>
              <a:gd name="connsiteY109" fmla="*/ 13278088 h 14364929"/>
              <a:gd name="connsiteX110" fmla="*/ 4360783 w 14305935"/>
              <a:gd name="connsiteY110" fmla="*/ 13276886 h 14364929"/>
              <a:gd name="connsiteX111" fmla="*/ 4355880 w 14305935"/>
              <a:gd name="connsiteY111" fmla="*/ 13274986 h 14364929"/>
              <a:gd name="connsiteX112" fmla="*/ 4403170 w 14305935"/>
              <a:gd name="connsiteY112" fmla="*/ 13166430 h 14364929"/>
              <a:gd name="connsiteX113" fmla="*/ 4339748 w 14305935"/>
              <a:gd name="connsiteY113" fmla="*/ 13104055 h 14364929"/>
              <a:gd name="connsiteX114" fmla="*/ 4246021 w 14305935"/>
              <a:gd name="connsiteY114" fmla="*/ 13017354 h 14364929"/>
              <a:gd name="connsiteX115" fmla="*/ 4246773 w 14305935"/>
              <a:gd name="connsiteY115" fmla="*/ 12967823 h 14364929"/>
              <a:gd name="connsiteX116" fmla="*/ 4253132 w 14305935"/>
              <a:gd name="connsiteY116" fmla="*/ 12962589 h 14364929"/>
              <a:gd name="connsiteX117" fmla="*/ 4254285 w 14305935"/>
              <a:gd name="connsiteY117" fmla="*/ 12962630 h 14364929"/>
              <a:gd name="connsiteX118" fmla="*/ 4253699 w 14305935"/>
              <a:gd name="connsiteY118" fmla="*/ 12962123 h 14364929"/>
              <a:gd name="connsiteX119" fmla="*/ 4254809 w 14305935"/>
              <a:gd name="connsiteY119" fmla="*/ 12961210 h 14364929"/>
              <a:gd name="connsiteX120" fmla="*/ 4252829 w 14305935"/>
              <a:gd name="connsiteY120" fmla="*/ 12961371 h 14364929"/>
              <a:gd name="connsiteX121" fmla="*/ 5003678 w 14305935"/>
              <a:gd name="connsiteY121" fmla="*/ 12912441 h 14364929"/>
              <a:gd name="connsiteX122" fmla="*/ 5017959 w 14305935"/>
              <a:gd name="connsiteY122" fmla="*/ 12914956 h 14364929"/>
              <a:gd name="connsiteX123" fmla="*/ 5014091 w 14305935"/>
              <a:gd name="connsiteY123" fmla="*/ 12934101 h 14364929"/>
              <a:gd name="connsiteX124" fmla="*/ 4992762 w 14305935"/>
              <a:gd name="connsiteY124" fmla="*/ 12937667 h 14364929"/>
              <a:gd name="connsiteX125" fmla="*/ 4934271 w 14305935"/>
              <a:gd name="connsiteY125" fmla="*/ 12829422 h 14364929"/>
              <a:gd name="connsiteX126" fmla="*/ 4913178 w 14305935"/>
              <a:gd name="connsiteY126" fmla="*/ 12914725 h 14364929"/>
              <a:gd name="connsiteX127" fmla="*/ 4874666 w 14305935"/>
              <a:gd name="connsiteY127" fmla="*/ 12912795 h 14364929"/>
              <a:gd name="connsiteX128" fmla="*/ 4884793 w 14305935"/>
              <a:gd name="connsiteY128" fmla="*/ 12855020 h 14364929"/>
              <a:gd name="connsiteX129" fmla="*/ 4909416 w 14305935"/>
              <a:gd name="connsiteY129" fmla="*/ 12836029 h 14364929"/>
              <a:gd name="connsiteX130" fmla="*/ 4924844 w 14305935"/>
              <a:gd name="connsiteY130" fmla="*/ 12831104 h 14364929"/>
              <a:gd name="connsiteX131" fmla="*/ 4934271 w 14305935"/>
              <a:gd name="connsiteY131" fmla="*/ 12829422 h 14364929"/>
              <a:gd name="connsiteX132" fmla="*/ 5162385 w 14305935"/>
              <a:gd name="connsiteY132" fmla="*/ 12770969 h 14364929"/>
              <a:gd name="connsiteX133" fmla="*/ 5163164 w 14305935"/>
              <a:gd name="connsiteY133" fmla="*/ 12771786 h 14364929"/>
              <a:gd name="connsiteX134" fmla="*/ 5161861 w 14305935"/>
              <a:gd name="connsiteY134" fmla="*/ 12772388 h 14364929"/>
              <a:gd name="connsiteX135" fmla="*/ 5160886 w 14305935"/>
              <a:gd name="connsiteY135" fmla="*/ 12771779 h 14364929"/>
              <a:gd name="connsiteX136" fmla="*/ 5158435 w 14305935"/>
              <a:gd name="connsiteY136" fmla="*/ 12770830 h 14364929"/>
              <a:gd name="connsiteX137" fmla="*/ 5159909 w 14305935"/>
              <a:gd name="connsiteY137" fmla="*/ 12771169 h 14364929"/>
              <a:gd name="connsiteX138" fmla="*/ 5160886 w 14305935"/>
              <a:gd name="connsiteY138" fmla="*/ 12771779 h 14364929"/>
              <a:gd name="connsiteX139" fmla="*/ 5159386 w 14305935"/>
              <a:gd name="connsiteY139" fmla="*/ 12772589 h 14364929"/>
              <a:gd name="connsiteX140" fmla="*/ 5206716 w 14305935"/>
              <a:gd name="connsiteY140" fmla="*/ 12754973 h 14364929"/>
              <a:gd name="connsiteX141" fmla="*/ 5389372 w 14305935"/>
              <a:gd name="connsiteY141" fmla="*/ 12928020 h 14364929"/>
              <a:gd name="connsiteX142" fmla="*/ 5406246 w 14305935"/>
              <a:gd name="connsiteY142" fmla="*/ 12971203 h 14364929"/>
              <a:gd name="connsiteX143" fmla="*/ 5408169 w 14305935"/>
              <a:gd name="connsiteY143" fmla="*/ 13020192 h 14364929"/>
              <a:gd name="connsiteX144" fmla="*/ 5456982 w 14305935"/>
              <a:gd name="connsiteY144" fmla="*/ 13072270 h 14364929"/>
              <a:gd name="connsiteX145" fmla="*/ 5564155 w 14305935"/>
              <a:gd name="connsiteY145" fmla="*/ 13053018 h 14364929"/>
              <a:gd name="connsiteX146" fmla="*/ 5589484 w 14305935"/>
              <a:gd name="connsiteY146" fmla="*/ 13047289 h 14364929"/>
              <a:gd name="connsiteX147" fmla="*/ 5581091 w 14305935"/>
              <a:gd name="connsiteY147" fmla="*/ 13070016 h 14364929"/>
              <a:gd name="connsiteX148" fmla="*/ 5436232 w 14305935"/>
              <a:gd name="connsiteY148" fmla="*/ 13141469 h 14364929"/>
              <a:gd name="connsiteX149" fmla="*/ 5331656 w 14305935"/>
              <a:gd name="connsiteY149" fmla="*/ 13038797 h 14364929"/>
              <a:gd name="connsiteX150" fmla="*/ 5288697 w 14305935"/>
              <a:gd name="connsiteY150" fmla="*/ 12990379 h 14364929"/>
              <a:gd name="connsiteX151" fmla="*/ 5238639 w 14305935"/>
              <a:gd name="connsiteY151" fmla="*/ 12950344 h 14364929"/>
              <a:gd name="connsiteX152" fmla="*/ 5198162 w 14305935"/>
              <a:gd name="connsiteY152" fmla="*/ 12808487 h 14364929"/>
              <a:gd name="connsiteX153" fmla="*/ 5163164 w 14305935"/>
              <a:gd name="connsiteY153" fmla="*/ 12771786 h 14364929"/>
              <a:gd name="connsiteX154" fmla="*/ 5189004 w 14305935"/>
              <a:gd name="connsiteY154" fmla="*/ 12759854 h 14364929"/>
              <a:gd name="connsiteX155" fmla="*/ 5206716 w 14305935"/>
              <a:gd name="connsiteY155" fmla="*/ 12754973 h 14364929"/>
              <a:gd name="connsiteX156" fmla="*/ 5122608 w 14305935"/>
              <a:gd name="connsiteY156" fmla="*/ 12735611 h 14364929"/>
              <a:gd name="connsiteX157" fmla="*/ 5141022 w 14305935"/>
              <a:gd name="connsiteY157" fmla="*/ 12752950 h 14364929"/>
              <a:gd name="connsiteX158" fmla="*/ 5158435 w 14305935"/>
              <a:gd name="connsiteY158" fmla="*/ 12770830 h 14364929"/>
              <a:gd name="connsiteX159" fmla="*/ 5084689 w 14305935"/>
              <a:gd name="connsiteY159" fmla="*/ 12775430 h 14364929"/>
              <a:gd name="connsiteX160" fmla="*/ 5099803 w 14305935"/>
              <a:gd name="connsiteY160" fmla="*/ 12738839 h 14364929"/>
              <a:gd name="connsiteX161" fmla="*/ 5122608 w 14305935"/>
              <a:gd name="connsiteY161" fmla="*/ 12735611 h 14364929"/>
              <a:gd name="connsiteX162" fmla="*/ 3587379 w 14305935"/>
              <a:gd name="connsiteY162" fmla="*/ 12713559 h 14364929"/>
              <a:gd name="connsiteX163" fmla="*/ 3588466 w 14305935"/>
              <a:gd name="connsiteY163" fmla="*/ 12717458 h 14364929"/>
              <a:gd name="connsiteX164" fmla="*/ 3586805 w 14305935"/>
              <a:gd name="connsiteY164" fmla="*/ 12717281 h 14364929"/>
              <a:gd name="connsiteX165" fmla="*/ 3585594 w 14305935"/>
              <a:gd name="connsiteY165" fmla="*/ 12718529 h 14364929"/>
              <a:gd name="connsiteX166" fmla="*/ 3582330 w 14305935"/>
              <a:gd name="connsiteY166" fmla="*/ 12718560 h 14364929"/>
              <a:gd name="connsiteX167" fmla="*/ 3587379 w 14305935"/>
              <a:gd name="connsiteY167" fmla="*/ 12713559 h 14364929"/>
              <a:gd name="connsiteX168" fmla="*/ 3604287 w 14305935"/>
              <a:gd name="connsiteY168" fmla="*/ 12671023 h 14364929"/>
              <a:gd name="connsiteX169" fmla="*/ 3612771 w 14305935"/>
              <a:gd name="connsiteY169" fmla="*/ 12681646 h 14364929"/>
              <a:gd name="connsiteX170" fmla="*/ 3587379 w 14305935"/>
              <a:gd name="connsiteY170" fmla="*/ 12713559 h 14364929"/>
              <a:gd name="connsiteX171" fmla="*/ 3587540 w 14305935"/>
              <a:gd name="connsiteY171" fmla="*/ 12682773 h 14364929"/>
              <a:gd name="connsiteX172" fmla="*/ 3604287 w 14305935"/>
              <a:gd name="connsiteY172" fmla="*/ 12671023 h 14364929"/>
              <a:gd name="connsiteX173" fmla="*/ 4194124 w 14305935"/>
              <a:gd name="connsiteY173" fmla="*/ 12538061 h 14364929"/>
              <a:gd name="connsiteX174" fmla="*/ 4250001 w 14305935"/>
              <a:gd name="connsiteY174" fmla="*/ 12560171 h 14364929"/>
              <a:gd name="connsiteX175" fmla="*/ 4260561 w 14305935"/>
              <a:gd name="connsiteY175" fmla="*/ 12574930 h 14364929"/>
              <a:gd name="connsiteX176" fmla="*/ 4256203 w 14305935"/>
              <a:gd name="connsiteY176" fmla="*/ 12617080 h 14364929"/>
              <a:gd name="connsiteX177" fmla="*/ 4213888 w 14305935"/>
              <a:gd name="connsiteY177" fmla="*/ 12608110 h 14364929"/>
              <a:gd name="connsiteX178" fmla="*/ 4195047 w 14305935"/>
              <a:gd name="connsiteY178" fmla="*/ 12587591 h 14364929"/>
              <a:gd name="connsiteX179" fmla="*/ 4194124 w 14305935"/>
              <a:gd name="connsiteY179" fmla="*/ 12538061 h 14364929"/>
              <a:gd name="connsiteX180" fmla="*/ 4096849 w 14305935"/>
              <a:gd name="connsiteY180" fmla="*/ 12385536 h 14364929"/>
              <a:gd name="connsiteX181" fmla="*/ 4104431 w 14305935"/>
              <a:gd name="connsiteY181" fmla="*/ 12386416 h 14364929"/>
              <a:gd name="connsiteX182" fmla="*/ 4082185 w 14305935"/>
              <a:gd name="connsiteY182" fmla="*/ 12409806 h 14364929"/>
              <a:gd name="connsiteX183" fmla="*/ 4074478 w 14305935"/>
              <a:gd name="connsiteY183" fmla="*/ 12400325 h 14364929"/>
              <a:gd name="connsiteX184" fmla="*/ 4083625 w 14305935"/>
              <a:gd name="connsiteY184" fmla="*/ 12388560 h 14364929"/>
              <a:gd name="connsiteX185" fmla="*/ 4096849 w 14305935"/>
              <a:gd name="connsiteY185" fmla="*/ 12385536 h 14364929"/>
              <a:gd name="connsiteX186" fmla="*/ 2741215 w 14305935"/>
              <a:gd name="connsiteY186" fmla="*/ 12381419 h 14364929"/>
              <a:gd name="connsiteX187" fmla="*/ 2718103 w 14305935"/>
              <a:gd name="connsiteY187" fmla="*/ 12381685 h 14364929"/>
              <a:gd name="connsiteX188" fmla="*/ 2711283 w 14305935"/>
              <a:gd name="connsiteY188" fmla="*/ 12400151 h 14364929"/>
              <a:gd name="connsiteX189" fmla="*/ 2725991 w 14305935"/>
              <a:gd name="connsiteY189" fmla="*/ 12405848 h 14364929"/>
              <a:gd name="connsiteX190" fmla="*/ 2741039 w 14305935"/>
              <a:gd name="connsiteY190" fmla="*/ 12395442 h 14364929"/>
              <a:gd name="connsiteX191" fmla="*/ 2741215 w 14305935"/>
              <a:gd name="connsiteY191" fmla="*/ 12381419 h 14364929"/>
              <a:gd name="connsiteX192" fmla="*/ 4021073 w 14305935"/>
              <a:gd name="connsiteY192" fmla="*/ 12224380 h 14364929"/>
              <a:gd name="connsiteX193" fmla="*/ 4081431 w 14305935"/>
              <a:gd name="connsiteY193" fmla="*/ 12236250 h 14364929"/>
              <a:gd name="connsiteX194" fmla="*/ 4055995 w 14305935"/>
              <a:gd name="connsiteY194" fmla="*/ 12339819 h 14364929"/>
              <a:gd name="connsiteX195" fmla="*/ 4036995 w 14305935"/>
              <a:gd name="connsiteY195" fmla="*/ 12350086 h 14364929"/>
              <a:gd name="connsiteX196" fmla="*/ 4017959 w 14305935"/>
              <a:gd name="connsiteY196" fmla="*/ 12338768 h 14364929"/>
              <a:gd name="connsiteX197" fmla="*/ 3978509 w 14305935"/>
              <a:gd name="connsiteY197" fmla="*/ 12311194 h 14364929"/>
              <a:gd name="connsiteX198" fmla="*/ 3939060 w 14305935"/>
              <a:gd name="connsiteY198" fmla="*/ 12283618 h 14364929"/>
              <a:gd name="connsiteX199" fmla="*/ 3926403 w 14305935"/>
              <a:gd name="connsiteY199" fmla="*/ 12274539 h 14364929"/>
              <a:gd name="connsiteX200" fmla="*/ 3922025 w 14305935"/>
              <a:gd name="connsiteY200" fmla="*/ 12271220 h 14364929"/>
              <a:gd name="connsiteX201" fmla="*/ 3940270 w 14305935"/>
              <a:gd name="connsiteY201" fmla="*/ 12249991 h 14364929"/>
              <a:gd name="connsiteX202" fmla="*/ 4021073 w 14305935"/>
              <a:gd name="connsiteY202" fmla="*/ 12224380 h 14364929"/>
              <a:gd name="connsiteX203" fmla="*/ 3938936 w 14305935"/>
              <a:gd name="connsiteY203" fmla="*/ 12173396 h 14364929"/>
              <a:gd name="connsiteX204" fmla="*/ 3953167 w 14305935"/>
              <a:gd name="connsiteY204" fmla="*/ 12178214 h 14364929"/>
              <a:gd name="connsiteX205" fmla="*/ 3946348 w 14305935"/>
              <a:gd name="connsiteY205" fmla="*/ 12196679 h 14364929"/>
              <a:gd name="connsiteX206" fmla="*/ 3924591 w 14305935"/>
              <a:gd name="connsiteY206" fmla="*/ 12197065 h 14364929"/>
              <a:gd name="connsiteX207" fmla="*/ 2519550 w 14305935"/>
              <a:gd name="connsiteY207" fmla="*/ 12171749 h 14364929"/>
              <a:gd name="connsiteX208" fmla="*/ 2512033 w 14305935"/>
              <a:gd name="connsiteY208" fmla="*/ 12194003 h 14364929"/>
              <a:gd name="connsiteX209" fmla="*/ 2535740 w 14305935"/>
              <a:gd name="connsiteY209" fmla="*/ 12194837 h 14364929"/>
              <a:gd name="connsiteX210" fmla="*/ 2545083 w 14305935"/>
              <a:gd name="connsiteY210" fmla="*/ 12173870 h 14364929"/>
              <a:gd name="connsiteX211" fmla="*/ 2519550 w 14305935"/>
              <a:gd name="connsiteY211" fmla="*/ 12171749 h 14364929"/>
              <a:gd name="connsiteX212" fmla="*/ 6848422 w 14305935"/>
              <a:gd name="connsiteY212" fmla="*/ 12163495 h 14364929"/>
              <a:gd name="connsiteX213" fmla="*/ 6850324 w 14305935"/>
              <a:gd name="connsiteY213" fmla="*/ 12167016 h 14364929"/>
              <a:gd name="connsiteX214" fmla="*/ 6847452 w 14305935"/>
              <a:gd name="connsiteY214" fmla="*/ 12167971 h 14364929"/>
              <a:gd name="connsiteX215" fmla="*/ 6846849 w 14305935"/>
              <a:gd name="connsiteY215" fmla="*/ 12167756 h 14364929"/>
              <a:gd name="connsiteX216" fmla="*/ 6845400 w 14305935"/>
              <a:gd name="connsiteY216" fmla="*/ 12168653 h 14364929"/>
              <a:gd name="connsiteX217" fmla="*/ 6844848 w 14305935"/>
              <a:gd name="connsiteY217" fmla="*/ 12168837 h 14364929"/>
              <a:gd name="connsiteX218" fmla="*/ 6848422 w 14305935"/>
              <a:gd name="connsiteY218" fmla="*/ 12163495 h 14364929"/>
              <a:gd name="connsiteX219" fmla="*/ 6862584 w 14305935"/>
              <a:gd name="connsiteY219" fmla="*/ 12125143 h 14364929"/>
              <a:gd name="connsiteX220" fmla="*/ 6871389 w 14305935"/>
              <a:gd name="connsiteY220" fmla="*/ 12129482 h 14364929"/>
              <a:gd name="connsiteX221" fmla="*/ 6848422 w 14305935"/>
              <a:gd name="connsiteY221" fmla="*/ 12163495 h 14364929"/>
              <a:gd name="connsiteX222" fmla="*/ 6862584 w 14305935"/>
              <a:gd name="connsiteY222" fmla="*/ 12125143 h 14364929"/>
              <a:gd name="connsiteX223" fmla="*/ 2525052 w 14305935"/>
              <a:gd name="connsiteY223" fmla="*/ 11904564 h 14364929"/>
              <a:gd name="connsiteX224" fmla="*/ 2547519 w 14305935"/>
              <a:gd name="connsiteY224" fmla="*/ 11920139 h 14364929"/>
              <a:gd name="connsiteX225" fmla="*/ 2531064 w 14305935"/>
              <a:gd name="connsiteY225" fmla="*/ 11973374 h 14364929"/>
              <a:gd name="connsiteX226" fmla="*/ 2460123 w 14305935"/>
              <a:gd name="connsiteY226" fmla="*/ 11985555 h 14364929"/>
              <a:gd name="connsiteX227" fmla="*/ 2486824 w 14305935"/>
              <a:gd name="connsiteY227" fmla="*/ 11915414 h 14364929"/>
              <a:gd name="connsiteX228" fmla="*/ 2525052 w 14305935"/>
              <a:gd name="connsiteY228" fmla="*/ 11904564 h 14364929"/>
              <a:gd name="connsiteX229" fmla="*/ 2297526 w 14305935"/>
              <a:gd name="connsiteY229" fmla="*/ 11834118 h 14364929"/>
              <a:gd name="connsiteX230" fmla="*/ 2297734 w 14305935"/>
              <a:gd name="connsiteY230" fmla="*/ 11835669 h 14364929"/>
              <a:gd name="connsiteX231" fmla="*/ 2296470 w 14305935"/>
              <a:gd name="connsiteY231" fmla="*/ 11836759 h 14364929"/>
              <a:gd name="connsiteX232" fmla="*/ 2296384 w 14305935"/>
              <a:gd name="connsiteY232" fmla="*/ 11836177 h 14364929"/>
              <a:gd name="connsiteX233" fmla="*/ 2297303 w 14305935"/>
              <a:gd name="connsiteY233" fmla="*/ 11834331 h 14364929"/>
              <a:gd name="connsiteX234" fmla="*/ 2297462 w 14305935"/>
              <a:gd name="connsiteY234" fmla="*/ 11833644 h 14364929"/>
              <a:gd name="connsiteX235" fmla="*/ 2297501 w 14305935"/>
              <a:gd name="connsiteY235" fmla="*/ 11833933 h 14364929"/>
              <a:gd name="connsiteX236" fmla="*/ 2297303 w 14305935"/>
              <a:gd name="connsiteY236" fmla="*/ 11834331 h 14364929"/>
              <a:gd name="connsiteX237" fmla="*/ 2296258 w 14305935"/>
              <a:gd name="connsiteY237" fmla="*/ 11835329 h 14364929"/>
              <a:gd name="connsiteX238" fmla="*/ 2296384 w 14305935"/>
              <a:gd name="connsiteY238" fmla="*/ 11836177 h 14364929"/>
              <a:gd name="connsiteX239" fmla="*/ 2295811 w 14305935"/>
              <a:gd name="connsiteY239" fmla="*/ 11837327 h 14364929"/>
              <a:gd name="connsiteX240" fmla="*/ 2294529 w 14305935"/>
              <a:gd name="connsiteY240" fmla="*/ 11838433 h 14364929"/>
              <a:gd name="connsiteX241" fmla="*/ 2294490 w 14305935"/>
              <a:gd name="connsiteY241" fmla="*/ 11838144 h 14364929"/>
              <a:gd name="connsiteX242" fmla="*/ 2296181 w 14305935"/>
              <a:gd name="connsiteY242" fmla="*/ 11834750 h 14364929"/>
              <a:gd name="connsiteX243" fmla="*/ 8007856 w 14305935"/>
              <a:gd name="connsiteY243" fmla="*/ 11769581 h 14364929"/>
              <a:gd name="connsiteX244" fmla="*/ 7993625 w 14305935"/>
              <a:gd name="connsiteY244" fmla="*/ 11769809 h 14364929"/>
              <a:gd name="connsiteX245" fmla="*/ 7953378 w 14305935"/>
              <a:gd name="connsiteY245" fmla="*/ 11802927 h 14364929"/>
              <a:gd name="connsiteX246" fmla="*/ 7940790 w 14305935"/>
              <a:gd name="connsiteY246" fmla="*/ 11837018 h 14364929"/>
              <a:gd name="connsiteX247" fmla="*/ 7980644 w 14305935"/>
              <a:gd name="connsiteY247" fmla="*/ 11822303 h 14364929"/>
              <a:gd name="connsiteX248" fmla="*/ 8018319 w 14305935"/>
              <a:gd name="connsiteY248" fmla="*/ 11793988 h 14364929"/>
              <a:gd name="connsiteX249" fmla="*/ 8007856 w 14305935"/>
              <a:gd name="connsiteY249" fmla="*/ 11769581 h 14364929"/>
              <a:gd name="connsiteX250" fmla="*/ 2142496 w 14305935"/>
              <a:gd name="connsiteY250" fmla="*/ 11744452 h 14364929"/>
              <a:gd name="connsiteX251" fmla="*/ 2132628 w 14305935"/>
              <a:gd name="connsiteY251" fmla="*/ 11766838 h 14364929"/>
              <a:gd name="connsiteX252" fmla="*/ 2161771 w 14305935"/>
              <a:gd name="connsiteY252" fmla="*/ 11837506 h 14364929"/>
              <a:gd name="connsiteX253" fmla="*/ 2200911 w 14305935"/>
              <a:gd name="connsiteY253" fmla="*/ 11902768 h 14364929"/>
              <a:gd name="connsiteX254" fmla="*/ 2257438 w 14305935"/>
              <a:gd name="connsiteY254" fmla="*/ 11871087 h 14364929"/>
              <a:gd name="connsiteX255" fmla="*/ 2293782 w 14305935"/>
              <a:gd name="connsiteY255" fmla="*/ 11835530 h 14364929"/>
              <a:gd name="connsiteX256" fmla="*/ 2167156 w 14305935"/>
              <a:gd name="connsiteY256" fmla="*/ 11747045 h 14364929"/>
              <a:gd name="connsiteX257" fmla="*/ 2142496 w 14305935"/>
              <a:gd name="connsiteY257" fmla="*/ 11744452 h 14364929"/>
              <a:gd name="connsiteX258" fmla="*/ 8239204 w 14305935"/>
              <a:gd name="connsiteY258" fmla="*/ 11401750 h 14364929"/>
              <a:gd name="connsiteX259" fmla="*/ 8205874 w 14305935"/>
              <a:gd name="connsiteY259" fmla="*/ 11411801 h 14364929"/>
              <a:gd name="connsiteX260" fmla="*/ 8204761 w 14305935"/>
              <a:gd name="connsiteY260" fmla="*/ 11440828 h 14364929"/>
              <a:gd name="connsiteX261" fmla="*/ 8243141 w 14305935"/>
              <a:gd name="connsiteY261" fmla="*/ 11425774 h 14364929"/>
              <a:gd name="connsiteX262" fmla="*/ 8239204 w 14305935"/>
              <a:gd name="connsiteY262" fmla="*/ 11401750 h 14364929"/>
              <a:gd name="connsiteX263" fmla="*/ 7752601 w 14305935"/>
              <a:gd name="connsiteY263" fmla="*/ 11250532 h 14364929"/>
              <a:gd name="connsiteX264" fmla="*/ 7733242 w 14305935"/>
              <a:gd name="connsiteY264" fmla="*/ 11254457 h 14364929"/>
              <a:gd name="connsiteX265" fmla="*/ 7728604 w 14305935"/>
              <a:gd name="connsiteY265" fmla="*/ 11286524 h 14364929"/>
              <a:gd name="connsiteX266" fmla="*/ 7757199 w 14305935"/>
              <a:gd name="connsiteY266" fmla="*/ 11313142 h 14364929"/>
              <a:gd name="connsiteX267" fmla="*/ 7778235 w 14305935"/>
              <a:gd name="connsiteY267" fmla="*/ 11323377 h 14364929"/>
              <a:gd name="connsiteX268" fmla="*/ 7841909 w 14305935"/>
              <a:gd name="connsiteY268" fmla="*/ 11281013 h 14364929"/>
              <a:gd name="connsiteX269" fmla="*/ 7841400 w 14305935"/>
              <a:gd name="connsiteY269" fmla="*/ 11258549 h 14364929"/>
              <a:gd name="connsiteX270" fmla="*/ 7767424 w 14305935"/>
              <a:gd name="connsiteY270" fmla="*/ 11250765 h 14364929"/>
              <a:gd name="connsiteX271" fmla="*/ 7752601 w 14305935"/>
              <a:gd name="connsiteY271" fmla="*/ 11250532 h 14364929"/>
              <a:gd name="connsiteX272" fmla="*/ 7657128 w 14305935"/>
              <a:gd name="connsiteY272" fmla="*/ 11161418 h 14364929"/>
              <a:gd name="connsiteX273" fmla="*/ 7639699 w 14305935"/>
              <a:gd name="connsiteY273" fmla="*/ 11167423 h 14364929"/>
              <a:gd name="connsiteX274" fmla="*/ 7644308 w 14305935"/>
              <a:gd name="connsiteY274" fmla="*/ 11183126 h 14364929"/>
              <a:gd name="connsiteX275" fmla="*/ 7657407 w 14305935"/>
              <a:gd name="connsiteY275" fmla="*/ 11171501 h 14364929"/>
              <a:gd name="connsiteX276" fmla="*/ 7657128 w 14305935"/>
              <a:gd name="connsiteY276" fmla="*/ 11161418 h 14364929"/>
              <a:gd name="connsiteX277" fmla="*/ 1581482 w 14305935"/>
              <a:gd name="connsiteY277" fmla="*/ 10746862 h 14364929"/>
              <a:gd name="connsiteX278" fmla="*/ 1583384 w 14305935"/>
              <a:gd name="connsiteY278" fmla="*/ 10750383 h 14364929"/>
              <a:gd name="connsiteX279" fmla="*/ 1577483 w 14305935"/>
              <a:gd name="connsiteY279" fmla="*/ 10749023 h 14364929"/>
              <a:gd name="connsiteX280" fmla="*/ 1582462 w 14305935"/>
              <a:gd name="connsiteY280" fmla="*/ 10746277 h 14364929"/>
              <a:gd name="connsiteX281" fmla="*/ 1582483 w 14305935"/>
              <a:gd name="connsiteY281" fmla="*/ 10746321 h 14364929"/>
              <a:gd name="connsiteX282" fmla="*/ 1581482 w 14305935"/>
              <a:gd name="connsiteY282" fmla="*/ 10746862 h 14364929"/>
              <a:gd name="connsiteX283" fmla="*/ 1581482 w 14305935"/>
              <a:gd name="connsiteY283" fmla="*/ 10746862 h 14364929"/>
              <a:gd name="connsiteX284" fmla="*/ 8704137 w 14305935"/>
              <a:gd name="connsiteY284" fmla="*/ 10736653 h 14364929"/>
              <a:gd name="connsiteX285" fmla="*/ 8704137 w 14305935"/>
              <a:gd name="connsiteY285" fmla="*/ 10736653 h 14364929"/>
              <a:gd name="connsiteX286" fmla="*/ 8701039 w 14305935"/>
              <a:gd name="connsiteY286" fmla="*/ 10742875 h 14364929"/>
              <a:gd name="connsiteX287" fmla="*/ 8702875 w 14305935"/>
              <a:gd name="connsiteY287" fmla="*/ 10737903 h 14364929"/>
              <a:gd name="connsiteX288" fmla="*/ 8703661 w 14305935"/>
              <a:gd name="connsiteY288" fmla="*/ 10735773 h 14364929"/>
              <a:gd name="connsiteX289" fmla="*/ 8702875 w 14305935"/>
              <a:gd name="connsiteY289" fmla="*/ 10737903 h 14364929"/>
              <a:gd name="connsiteX290" fmla="*/ 8699088 w 14305935"/>
              <a:gd name="connsiteY290" fmla="*/ 10741654 h 14364929"/>
              <a:gd name="connsiteX291" fmla="*/ 8701039 w 14305935"/>
              <a:gd name="connsiteY291" fmla="*/ 10742875 h 14364929"/>
              <a:gd name="connsiteX292" fmla="*/ 8705087 w 14305935"/>
              <a:gd name="connsiteY292" fmla="*/ 10738412 h 14364929"/>
              <a:gd name="connsiteX293" fmla="*/ 8704137 w 14305935"/>
              <a:gd name="connsiteY293" fmla="*/ 10736653 h 14364929"/>
              <a:gd name="connsiteX294" fmla="*/ 8704137 w 14305935"/>
              <a:gd name="connsiteY294" fmla="*/ 10736653 h 14364929"/>
              <a:gd name="connsiteX295" fmla="*/ 8704137 w 14305935"/>
              <a:gd name="connsiteY295" fmla="*/ 10736653 h 14364929"/>
              <a:gd name="connsiteX296" fmla="*/ 8673198 w 14305935"/>
              <a:gd name="connsiteY296" fmla="*/ 10727218 h 14364929"/>
              <a:gd name="connsiteX297" fmla="*/ 8616427 w 14305935"/>
              <a:gd name="connsiteY297" fmla="*/ 10770403 h 14364929"/>
              <a:gd name="connsiteX298" fmla="*/ 8601363 w 14305935"/>
              <a:gd name="connsiteY298" fmla="*/ 10804693 h 14364929"/>
              <a:gd name="connsiteX299" fmla="*/ 8642071 w 14305935"/>
              <a:gd name="connsiteY299" fmla="*/ 10796341 h 14364929"/>
              <a:gd name="connsiteX300" fmla="*/ 8698137 w 14305935"/>
              <a:gd name="connsiteY300" fmla="*/ 10739895 h 14364929"/>
              <a:gd name="connsiteX301" fmla="*/ 8673198 w 14305935"/>
              <a:gd name="connsiteY301" fmla="*/ 10727218 h 14364929"/>
              <a:gd name="connsiteX302" fmla="*/ 1607150 w 14305935"/>
              <a:gd name="connsiteY302" fmla="*/ 10655677 h 14364929"/>
              <a:gd name="connsiteX303" fmla="*/ 1604794 w 14305935"/>
              <a:gd name="connsiteY303" fmla="*/ 10732949 h 14364929"/>
              <a:gd name="connsiteX304" fmla="*/ 1582462 w 14305935"/>
              <a:gd name="connsiteY304" fmla="*/ 10746277 h 14364929"/>
              <a:gd name="connsiteX305" fmla="*/ 1572236 w 14305935"/>
              <a:gd name="connsiteY305" fmla="*/ 10725228 h 14364929"/>
              <a:gd name="connsiteX306" fmla="*/ 1607150 w 14305935"/>
              <a:gd name="connsiteY306" fmla="*/ 10655677 h 14364929"/>
              <a:gd name="connsiteX307" fmla="*/ 9001554 w 14305935"/>
              <a:gd name="connsiteY307" fmla="*/ 10586922 h 14364929"/>
              <a:gd name="connsiteX308" fmla="*/ 8987002 w 14305935"/>
              <a:gd name="connsiteY308" fmla="*/ 10590628 h 14364929"/>
              <a:gd name="connsiteX309" fmla="*/ 8931937 w 14305935"/>
              <a:gd name="connsiteY309" fmla="*/ 10646535 h 14364929"/>
              <a:gd name="connsiteX310" fmla="*/ 8899663 w 14305935"/>
              <a:gd name="connsiteY310" fmla="*/ 10723097 h 14364929"/>
              <a:gd name="connsiteX311" fmla="*/ 8949483 w 14305935"/>
              <a:gd name="connsiteY311" fmla="*/ 10681396 h 14364929"/>
              <a:gd name="connsiteX312" fmla="*/ 8996122 w 14305935"/>
              <a:gd name="connsiteY312" fmla="*/ 10626632 h 14364929"/>
              <a:gd name="connsiteX313" fmla="*/ 9001554 w 14305935"/>
              <a:gd name="connsiteY313" fmla="*/ 10586922 h 14364929"/>
              <a:gd name="connsiteX314" fmla="*/ 1704417 w 14305935"/>
              <a:gd name="connsiteY314" fmla="*/ 10548791 h 14364929"/>
              <a:gd name="connsiteX315" fmla="*/ 1742694 w 14305935"/>
              <a:gd name="connsiteY315" fmla="*/ 10557422 h 14364929"/>
              <a:gd name="connsiteX316" fmla="*/ 1745057 w 14305935"/>
              <a:gd name="connsiteY316" fmla="*/ 10585707 h 14364929"/>
              <a:gd name="connsiteX317" fmla="*/ 1613723 w 14305935"/>
              <a:gd name="connsiteY317" fmla="*/ 10648715 h 14364929"/>
              <a:gd name="connsiteX318" fmla="*/ 1612149 w 14305935"/>
              <a:gd name="connsiteY318" fmla="*/ 10652976 h 14364929"/>
              <a:gd name="connsiteX319" fmla="*/ 1607150 w 14305935"/>
              <a:gd name="connsiteY319" fmla="*/ 10655677 h 14364929"/>
              <a:gd name="connsiteX320" fmla="*/ 1605247 w 14305935"/>
              <a:gd name="connsiteY320" fmla="*/ 10652157 h 14364929"/>
              <a:gd name="connsiteX321" fmla="*/ 1612248 w 14305935"/>
              <a:gd name="connsiteY321" fmla="*/ 10648374 h 14364929"/>
              <a:gd name="connsiteX322" fmla="*/ 1633704 w 14305935"/>
              <a:gd name="connsiteY322" fmla="*/ 10592438 h 14364929"/>
              <a:gd name="connsiteX323" fmla="*/ 1704417 w 14305935"/>
              <a:gd name="connsiteY323" fmla="*/ 10548791 h 14364929"/>
              <a:gd name="connsiteX324" fmla="*/ 1682048 w 14305935"/>
              <a:gd name="connsiteY324" fmla="*/ 10387804 h 14364929"/>
              <a:gd name="connsiteX325" fmla="*/ 1709792 w 14305935"/>
              <a:gd name="connsiteY325" fmla="*/ 10408060 h 14364929"/>
              <a:gd name="connsiteX326" fmla="*/ 1697155 w 14305935"/>
              <a:gd name="connsiteY326" fmla="*/ 10444451 h 14364929"/>
              <a:gd name="connsiteX327" fmla="*/ 1659887 w 14305935"/>
              <a:gd name="connsiteY327" fmla="*/ 10430478 h 14364929"/>
              <a:gd name="connsiteX328" fmla="*/ 1682048 w 14305935"/>
              <a:gd name="connsiteY328" fmla="*/ 10387804 h 14364929"/>
              <a:gd name="connsiteX329" fmla="*/ 1643425 w 14305935"/>
              <a:gd name="connsiteY329" fmla="*/ 10312739 h 14364929"/>
              <a:gd name="connsiteX330" fmla="*/ 1668238 w 14305935"/>
              <a:gd name="connsiteY330" fmla="*/ 10316814 h 14364929"/>
              <a:gd name="connsiteX331" fmla="*/ 1665092 w 14305935"/>
              <a:gd name="connsiteY331" fmla="*/ 10325336 h 14364929"/>
              <a:gd name="connsiteX332" fmla="*/ 1656420 w 14305935"/>
              <a:gd name="connsiteY332" fmla="*/ 10337981 h 14364929"/>
              <a:gd name="connsiteX333" fmla="*/ 1631810 w 14305935"/>
              <a:gd name="connsiteY333" fmla="*/ 10333086 h 14364929"/>
              <a:gd name="connsiteX334" fmla="*/ 1643425 w 14305935"/>
              <a:gd name="connsiteY334" fmla="*/ 10312739 h 14364929"/>
              <a:gd name="connsiteX335" fmla="*/ 6506227 w 14305935"/>
              <a:gd name="connsiteY335" fmla="*/ 10243802 h 14364929"/>
              <a:gd name="connsiteX336" fmla="*/ 6512508 w 14305935"/>
              <a:gd name="connsiteY336" fmla="*/ 10250642 h 14364929"/>
              <a:gd name="connsiteX337" fmla="*/ 6483787 w 14305935"/>
              <a:gd name="connsiteY337" fmla="*/ 10276395 h 14364929"/>
              <a:gd name="connsiteX338" fmla="*/ 6484689 w 14305935"/>
              <a:gd name="connsiteY338" fmla="*/ 10280457 h 14364929"/>
              <a:gd name="connsiteX339" fmla="*/ 6477738 w 14305935"/>
              <a:gd name="connsiteY339" fmla="*/ 10281938 h 14364929"/>
              <a:gd name="connsiteX340" fmla="*/ 6482787 w 14305935"/>
              <a:gd name="connsiteY340" fmla="*/ 10276936 h 14364929"/>
              <a:gd name="connsiteX341" fmla="*/ 6506227 w 14305935"/>
              <a:gd name="connsiteY341" fmla="*/ 10243802 h 14364929"/>
              <a:gd name="connsiteX342" fmla="*/ 7860623 w 14305935"/>
              <a:gd name="connsiteY342" fmla="*/ 10090653 h 14364929"/>
              <a:gd name="connsiteX343" fmla="*/ 8047739 w 14305935"/>
              <a:gd name="connsiteY343" fmla="*/ 10110104 h 14364929"/>
              <a:gd name="connsiteX344" fmla="*/ 8042724 w 14305935"/>
              <a:gd name="connsiteY344" fmla="*/ 10136689 h 14364929"/>
              <a:gd name="connsiteX345" fmla="*/ 7886233 w 14305935"/>
              <a:gd name="connsiteY345" fmla="*/ 10313347 h 14364929"/>
              <a:gd name="connsiteX346" fmla="*/ 7849707 w 14305935"/>
              <a:gd name="connsiteY346" fmla="*/ 10334221 h 14364929"/>
              <a:gd name="connsiteX347" fmla="*/ 7786356 w 14305935"/>
              <a:gd name="connsiteY347" fmla="*/ 10315013 h 14364929"/>
              <a:gd name="connsiteX348" fmla="*/ 7727053 w 14305935"/>
              <a:gd name="connsiteY348" fmla="*/ 10291346 h 14364929"/>
              <a:gd name="connsiteX349" fmla="*/ 7751432 w 14305935"/>
              <a:gd name="connsiteY349" fmla="*/ 10121266 h 14364929"/>
              <a:gd name="connsiteX350" fmla="*/ 7787630 w 14305935"/>
              <a:gd name="connsiteY350" fmla="*/ 10092608 h 14364929"/>
              <a:gd name="connsiteX351" fmla="*/ 7860623 w 14305935"/>
              <a:gd name="connsiteY351" fmla="*/ 10090653 h 14364929"/>
              <a:gd name="connsiteX352" fmla="*/ 8685291 w 14305935"/>
              <a:gd name="connsiteY352" fmla="*/ 10075008 h 14364929"/>
              <a:gd name="connsiteX353" fmla="*/ 8670729 w 14305935"/>
              <a:gd name="connsiteY353" fmla="*/ 10077051 h 14364929"/>
              <a:gd name="connsiteX354" fmla="*/ 8653811 w 14305935"/>
              <a:gd name="connsiteY354" fmla="*/ 10105520 h 14364929"/>
              <a:gd name="connsiteX355" fmla="*/ 8680043 w 14305935"/>
              <a:gd name="connsiteY355" fmla="*/ 10103853 h 14364929"/>
              <a:gd name="connsiteX356" fmla="*/ 8694961 w 14305935"/>
              <a:gd name="connsiteY356" fmla="*/ 10076463 h 14364929"/>
              <a:gd name="connsiteX357" fmla="*/ 8685291 w 14305935"/>
              <a:gd name="connsiteY357" fmla="*/ 10075008 h 14364929"/>
              <a:gd name="connsiteX358" fmla="*/ 8643916 w 14305935"/>
              <a:gd name="connsiteY358" fmla="*/ 10013085 h 14364929"/>
              <a:gd name="connsiteX359" fmla="*/ 8615083 w 14305935"/>
              <a:gd name="connsiteY359" fmla="*/ 10067323 h 14364929"/>
              <a:gd name="connsiteX360" fmla="*/ 8648510 w 14305935"/>
              <a:gd name="connsiteY360" fmla="*/ 10052670 h 14364929"/>
              <a:gd name="connsiteX361" fmla="*/ 8658755 w 14305935"/>
              <a:gd name="connsiteY361" fmla="*/ 10035764 h 14364929"/>
              <a:gd name="connsiteX362" fmla="*/ 8643916 w 14305935"/>
              <a:gd name="connsiteY362" fmla="*/ 10013085 h 14364929"/>
              <a:gd name="connsiteX363" fmla="*/ 8645966 w 14305935"/>
              <a:gd name="connsiteY363" fmla="*/ 10009702 h 14364929"/>
              <a:gd name="connsiteX364" fmla="*/ 8642441 w 14305935"/>
              <a:gd name="connsiteY364" fmla="*/ 10012745 h 14364929"/>
              <a:gd name="connsiteX365" fmla="*/ 8642917 w 14305935"/>
              <a:gd name="connsiteY365" fmla="*/ 10013625 h 14364929"/>
              <a:gd name="connsiteX366" fmla="*/ 8645441 w 14305935"/>
              <a:gd name="connsiteY366" fmla="*/ 10011124 h 14364929"/>
              <a:gd name="connsiteX367" fmla="*/ 8764334 w 14305935"/>
              <a:gd name="connsiteY367" fmla="*/ 9975305 h 14364929"/>
              <a:gd name="connsiteX368" fmla="*/ 8754907 w 14305935"/>
              <a:gd name="connsiteY368" fmla="*/ 9976987 h 14364929"/>
              <a:gd name="connsiteX369" fmla="*/ 8738662 w 14305935"/>
              <a:gd name="connsiteY369" fmla="*/ 9997135 h 14364929"/>
              <a:gd name="connsiteX370" fmla="*/ 8755613 w 14305935"/>
              <a:gd name="connsiteY370" fmla="*/ 9990250 h 14364929"/>
              <a:gd name="connsiteX371" fmla="*/ 1033874 w 14305935"/>
              <a:gd name="connsiteY371" fmla="*/ 9862553 h 14364929"/>
              <a:gd name="connsiteX372" fmla="*/ 1013677 w 14305935"/>
              <a:gd name="connsiteY372" fmla="*/ 9882562 h 14364929"/>
              <a:gd name="connsiteX373" fmla="*/ 1033860 w 14305935"/>
              <a:gd name="connsiteY373" fmla="*/ 9886437 h 14364929"/>
              <a:gd name="connsiteX374" fmla="*/ 1045105 w 14305935"/>
              <a:gd name="connsiteY374" fmla="*/ 9868991 h 14364929"/>
              <a:gd name="connsiteX375" fmla="*/ 7842039 w 14305935"/>
              <a:gd name="connsiteY375" fmla="*/ 9858548 h 14364929"/>
              <a:gd name="connsiteX376" fmla="*/ 7851305 w 14305935"/>
              <a:gd name="connsiteY376" fmla="*/ 9887651 h 14364929"/>
              <a:gd name="connsiteX377" fmla="*/ 7776519 w 14305935"/>
              <a:gd name="connsiteY377" fmla="*/ 9964446 h 14364929"/>
              <a:gd name="connsiteX378" fmla="*/ 7737468 w 14305935"/>
              <a:gd name="connsiteY378" fmla="*/ 9987821 h 14364929"/>
              <a:gd name="connsiteX379" fmla="*/ 7725237 w 14305935"/>
              <a:gd name="connsiteY379" fmla="*/ 9981923 h 14364929"/>
              <a:gd name="connsiteX380" fmla="*/ 7772988 w 14305935"/>
              <a:gd name="connsiteY380" fmla="*/ 9898134 h 14364929"/>
              <a:gd name="connsiteX381" fmla="*/ 7842039 w 14305935"/>
              <a:gd name="connsiteY381" fmla="*/ 9858548 h 14364929"/>
              <a:gd name="connsiteX382" fmla="*/ 8440582 w 14305935"/>
              <a:gd name="connsiteY382" fmla="*/ 9789813 h 14364929"/>
              <a:gd name="connsiteX383" fmla="*/ 8379761 w 14305935"/>
              <a:gd name="connsiteY383" fmla="*/ 9837460 h 14364929"/>
              <a:gd name="connsiteX384" fmla="*/ 8373893 w 14305935"/>
              <a:gd name="connsiteY384" fmla="*/ 9857686 h 14364929"/>
              <a:gd name="connsiteX385" fmla="*/ 8393370 w 14305935"/>
              <a:gd name="connsiteY385" fmla="*/ 9848298 h 14364929"/>
              <a:gd name="connsiteX386" fmla="*/ 8440582 w 14305935"/>
              <a:gd name="connsiteY386" fmla="*/ 9789813 h 14364929"/>
              <a:gd name="connsiteX387" fmla="*/ 8445156 w 14305935"/>
              <a:gd name="connsiteY387" fmla="*/ 9783932 h 14364929"/>
              <a:gd name="connsiteX388" fmla="*/ 8439631 w 14305935"/>
              <a:gd name="connsiteY388" fmla="*/ 9788054 h 14364929"/>
              <a:gd name="connsiteX389" fmla="*/ 8439581 w 14305935"/>
              <a:gd name="connsiteY389" fmla="*/ 9790354 h 14364929"/>
              <a:gd name="connsiteX390" fmla="*/ 8446106 w 14305935"/>
              <a:gd name="connsiteY390" fmla="*/ 9785691 h 14364929"/>
              <a:gd name="connsiteX391" fmla="*/ 8344949 w 14305935"/>
              <a:gd name="connsiteY391" fmla="*/ 9777817 h 14364929"/>
              <a:gd name="connsiteX392" fmla="*/ 8312142 w 14305935"/>
              <a:gd name="connsiteY392" fmla="*/ 9786447 h 14364929"/>
              <a:gd name="connsiteX393" fmla="*/ 8311128 w 14305935"/>
              <a:gd name="connsiteY393" fmla="*/ 9810873 h 14364929"/>
              <a:gd name="connsiteX394" fmla="*/ 8342459 w 14305935"/>
              <a:gd name="connsiteY394" fmla="*/ 9801903 h 14364929"/>
              <a:gd name="connsiteX395" fmla="*/ 8344949 w 14305935"/>
              <a:gd name="connsiteY395" fmla="*/ 9777817 h 14364929"/>
              <a:gd name="connsiteX396" fmla="*/ 1025357 w 14305935"/>
              <a:gd name="connsiteY396" fmla="*/ 9775057 h 14364929"/>
              <a:gd name="connsiteX397" fmla="*/ 989207 w 14305935"/>
              <a:gd name="connsiteY397" fmla="*/ 9801412 h 14364929"/>
              <a:gd name="connsiteX398" fmla="*/ 996389 w 14305935"/>
              <a:gd name="connsiteY398" fmla="*/ 9812313 h 14364929"/>
              <a:gd name="connsiteX399" fmla="*/ 1025357 w 14305935"/>
              <a:gd name="connsiteY399" fmla="*/ 9775057 h 14364929"/>
              <a:gd name="connsiteX400" fmla="*/ 1025931 w 14305935"/>
              <a:gd name="connsiteY400" fmla="*/ 9771336 h 14364929"/>
              <a:gd name="connsiteX401" fmla="*/ 1026831 w 14305935"/>
              <a:gd name="connsiteY401" fmla="*/ 9775396 h 14364929"/>
              <a:gd name="connsiteX402" fmla="*/ 1030358 w 14305935"/>
              <a:gd name="connsiteY402" fmla="*/ 9772355 h 14364929"/>
              <a:gd name="connsiteX403" fmla="*/ 1030406 w 14305935"/>
              <a:gd name="connsiteY403" fmla="*/ 9770055 h 14364929"/>
              <a:gd name="connsiteX404" fmla="*/ 1025455 w 14305935"/>
              <a:gd name="connsiteY404" fmla="*/ 9770455 h 14364929"/>
              <a:gd name="connsiteX405" fmla="*/ 1031357 w 14305935"/>
              <a:gd name="connsiteY405" fmla="*/ 9771815 h 14364929"/>
              <a:gd name="connsiteX406" fmla="*/ 8564438 w 14305935"/>
              <a:gd name="connsiteY406" fmla="*/ 9757389 h 14364929"/>
              <a:gd name="connsiteX407" fmla="*/ 8511752 w 14305935"/>
              <a:gd name="connsiteY407" fmla="*/ 9790014 h 14364929"/>
              <a:gd name="connsiteX408" fmla="*/ 8486311 w 14305935"/>
              <a:gd name="connsiteY408" fmla="*/ 9824229 h 14364929"/>
              <a:gd name="connsiteX409" fmla="*/ 8519955 w 14305935"/>
              <a:gd name="connsiteY409" fmla="*/ 9845844 h 14364929"/>
              <a:gd name="connsiteX410" fmla="*/ 8583754 w 14305935"/>
              <a:gd name="connsiteY410" fmla="*/ 9913701 h 14364929"/>
              <a:gd name="connsiteX411" fmla="*/ 8596593 w 14305935"/>
              <a:gd name="connsiteY411" fmla="*/ 9937462 h 14364929"/>
              <a:gd name="connsiteX412" fmla="*/ 8646965 w 14305935"/>
              <a:gd name="connsiteY412" fmla="*/ 10009162 h 14364929"/>
              <a:gd name="connsiteX413" fmla="*/ 8710933 w 14305935"/>
              <a:gd name="connsiteY413" fmla="*/ 9952994 h 14364929"/>
              <a:gd name="connsiteX414" fmla="*/ 8722669 w 14305935"/>
              <a:gd name="connsiteY414" fmla="*/ 9912543 h 14364929"/>
              <a:gd name="connsiteX415" fmla="*/ 8685416 w 14305935"/>
              <a:gd name="connsiteY415" fmla="*/ 9874684 h 14364929"/>
              <a:gd name="connsiteX416" fmla="*/ 8676233 w 14305935"/>
              <a:gd name="connsiteY416" fmla="*/ 9864866 h 14364929"/>
              <a:gd name="connsiteX417" fmla="*/ 8667051 w 14305935"/>
              <a:gd name="connsiteY417" fmla="*/ 9855046 h 14364929"/>
              <a:gd name="connsiteX418" fmla="*/ 8648687 w 14305935"/>
              <a:gd name="connsiteY418" fmla="*/ 9835406 h 14364929"/>
              <a:gd name="connsiteX419" fmla="*/ 8574230 w 14305935"/>
              <a:gd name="connsiteY419" fmla="*/ 9757391 h 14364929"/>
              <a:gd name="connsiteX420" fmla="*/ 8564438 w 14305935"/>
              <a:gd name="connsiteY420" fmla="*/ 9757389 h 14364929"/>
              <a:gd name="connsiteX421" fmla="*/ 8472990 w 14305935"/>
              <a:gd name="connsiteY421" fmla="*/ 9730234 h 14364929"/>
              <a:gd name="connsiteX422" fmla="*/ 8456611 w 14305935"/>
              <a:gd name="connsiteY422" fmla="*/ 9733399 h 14364929"/>
              <a:gd name="connsiteX423" fmla="*/ 8430841 w 14305935"/>
              <a:gd name="connsiteY423" fmla="*/ 9759830 h 14364929"/>
              <a:gd name="connsiteX424" fmla="*/ 8444679 w 14305935"/>
              <a:gd name="connsiteY424" fmla="*/ 9783050 h 14364929"/>
              <a:gd name="connsiteX425" fmla="*/ 8472990 w 14305935"/>
              <a:gd name="connsiteY425" fmla="*/ 9730234 h 14364929"/>
              <a:gd name="connsiteX426" fmla="*/ 7674176 w 14305935"/>
              <a:gd name="connsiteY426" fmla="*/ 9720164 h 14364929"/>
              <a:gd name="connsiteX427" fmla="*/ 7684831 w 14305935"/>
              <a:gd name="connsiteY427" fmla="*/ 9720642 h 14364929"/>
              <a:gd name="connsiteX428" fmla="*/ 7754799 w 14305935"/>
              <a:gd name="connsiteY428" fmla="*/ 9823824 h 14364929"/>
              <a:gd name="connsiteX429" fmla="*/ 7719770 w 14305935"/>
              <a:gd name="connsiteY429" fmla="*/ 9890507 h 14364929"/>
              <a:gd name="connsiteX430" fmla="*/ 7701572 w 14305935"/>
              <a:gd name="connsiteY430" fmla="*/ 9909435 h 14364929"/>
              <a:gd name="connsiteX431" fmla="*/ 7682243 w 14305935"/>
              <a:gd name="connsiteY431" fmla="*/ 9911922 h 14364929"/>
              <a:gd name="connsiteX432" fmla="*/ 7624150 w 14305935"/>
              <a:gd name="connsiteY432" fmla="*/ 9854625 h 14364929"/>
              <a:gd name="connsiteX433" fmla="*/ 7632674 w 14305935"/>
              <a:gd name="connsiteY433" fmla="*/ 9848883 h 14364929"/>
              <a:gd name="connsiteX434" fmla="*/ 7588632 w 14305935"/>
              <a:gd name="connsiteY434" fmla="*/ 9781720 h 14364929"/>
              <a:gd name="connsiteX435" fmla="*/ 7615549 w 14305935"/>
              <a:gd name="connsiteY435" fmla="*/ 9747846 h 14364929"/>
              <a:gd name="connsiteX436" fmla="*/ 7674176 w 14305935"/>
              <a:gd name="connsiteY436" fmla="*/ 9720164 h 14364929"/>
              <a:gd name="connsiteX437" fmla="*/ 8381364 w 14305935"/>
              <a:gd name="connsiteY437" fmla="*/ 9622837 h 14364929"/>
              <a:gd name="connsiteX438" fmla="*/ 8350034 w 14305935"/>
              <a:gd name="connsiteY438" fmla="*/ 9631806 h 14364929"/>
              <a:gd name="connsiteX439" fmla="*/ 8346544 w 14305935"/>
              <a:gd name="connsiteY439" fmla="*/ 9656432 h 14364929"/>
              <a:gd name="connsiteX440" fmla="*/ 8380350 w 14305935"/>
              <a:gd name="connsiteY440" fmla="*/ 9647261 h 14364929"/>
              <a:gd name="connsiteX441" fmla="*/ 8381364 w 14305935"/>
              <a:gd name="connsiteY441" fmla="*/ 9622837 h 14364929"/>
              <a:gd name="connsiteX442" fmla="*/ 7593015 w 14305935"/>
              <a:gd name="connsiteY442" fmla="*/ 9604822 h 14364929"/>
              <a:gd name="connsiteX443" fmla="*/ 7602256 w 14305935"/>
              <a:gd name="connsiteY443" fmla="*/ 9606081 h 14364929"/>
              <a:gd name="connsiteX444" fmla="*/ 7627654 w 14305935"/>
              <a:gd name="connsiteY444" fmla="*/ 9643522 h 14364929"/>
              <a:gd name="connsiteX445" fmla="*/ 7632654 w 14305935"/>
              <a:gd name="connsiteY445" fmla="*/ 9640820 h 14364929"/>
              <a:gd name="connsiteX446" fmla="*/ 7649824 w 14305935"/>
              <a:gd name="connsiteY446" fmla="*/ 9670201 h 14364929"/>
              <a:gd name="connsiteX447" fmla="*/ 7634857 w 14305935"/>
              <a:gd name="connsiteY447" fmla="*/ 9699891 h 14364929"/>
              <a:gd name="connsiteX448" fmla="*/ 7598249 w 14305935"/>
              <a:gd name="connsiteY448" fmla="*/ 9701482 h 14364929"/>
              <a:gd name="connsiteX449" fmla="*/ 7548407 w 14305935"/>
              <a:gd name="connsiteY449" fmla="*/ 9697714 h 14364929"/>
              <a:gd name="connsiteX450" fmla="*/ 7549156 w 14305935"/>
              <a:gd name="connsiteY450" fmla="*/ 9639322 h 14364929"/>
              <a:gd name="connsiteX451" fmla="*/ 7584451 w 14305935"/>
              <a:gd name="connsiteY451" fmla="*/ 9606607 h 14364929"/>
              <a:gd name="connsiteX452" fmla="*/ 7593015 w 14305935"/>
              <a:gd name="connsiteY452" fmla="*/ 9604822 h 14364929"/>
              <a:gd name="connsiteX453" fmla="*/ 1181924 w 14305935"/>
              <a:gd name="connsiteY453" fmla="*/ 9327750 h 14364929"/>
              <a:gd name="connsiteX454" fmla="*/ 1202856 w 14305935"/>
              <a:gd name="connsiteY454" fmla="*/ 9331220 h 14364929"/>
              <a:gd name="connsiteX455" fmla="*/ 1243130 w 14305935"/>
              <a:gd name="connsiteY455" fmla="*/ 9412926 h 14364929"/>
              <a:gd name="connsiteX456" fmla="*/ 1240130 w 14305935"/>
              <a:gd name="connsiteY456" fmla="*/ 9414547 h 14364929"/>
              <a:gd name="connsiteX457" fmla="*/ 1259285 w 14305935"/>
              <a:gd name="connsiteY457" fmla="*/ 9466733 h 14364929"/>
              <a:gd name="connsiteX458" fmla="*/ 1262452 w 14305935"/>
              <a:gd name="connsiteY458" fmla="*/ 9503679 h 14364929"/>
              <a:gd name="connsiteX459" fmla="*/ 1250632 w 14305935"/>
              <a:gd name="connsiteY459" fmla="*/ 9524846 h 14364929"/>
              <a:gd name="connsiteX460" fmla="*/ 1212317 w 14305935"/>
              <a:gd name="connsiteY460" fmla="*/ 9513715 h 14364929"/>
              <a:gd name="connsiteX461" fmla="*/ 1110768 w 14305935"/>
              <a:gd name="connsiteY461" fmla="*/ 9361650 h 14364929"/>
              <a:gd name="connsiteX462" fmla="*/ 1151918 w 14305935"/>
              <a:gd name="connsiteY462" fmla="*/ 9332594 h 14364929"/>
              <a:gd name="connsiteX463" fmla="*/ 1181924 w 14305935"/>
              <a:gd name="connsiteY463" fmla="*/ 9327750 h 14364929"/>
              <a:gd name="connsiteX464" fmla="*/ 8269121 w 14305935"/>
              <a:gd name="connsiteY464" fmla="*/ 9262084 h 14364929"/>
              <a:gd name="connsiteX465" fmla="*/ 8250039 w 14305935"/>
              <a:gd name="connsiteY465" fmla="*/ 9267420 h 14364929"/>
              <a:gd name="connsiteX466" fmla="*/ 8240368 w 14305935"/>
              <a:gd name="connsiteY466" fmla="*/ 9280606 h 14364929"/>
              <a:gd name="connsiteX467" fmla="*/ 8249747 w 14305935"/>
              <a:gd name="connsiteY467" fmla="*/ 9281224 h 14364929"/>
              <a:gd name="connsiteX468" fmla="*/ 8265270 w 14305935"/>
              <a:gd name="connsiteY468" fmla="*/ 9271697 h 14364929"/>
              <a:gd name="connsiteX469" fmla="*/ 8269121 w 14305935"/>
              <a:gd name="connsiteY469" fmla="*/ 9262084 h 14364929"/>
              <a:gd name="connsiteX470" fmla="*/ 1073468 w 14305935"/>
              <a:gd name="connsiteY470" fmla="*/ 9163501 h 14364929"/>
              <a:gd name="connsiteX471" fmla="*/ 1094602 w 14305935"/>
              <a:gd name="connsiteY471" fmla="*/ 9169137 h 14364929"/>
              <a:gd name="connsiteX472" fmla="*/ 1082832 w 14305935"/>
              <a:gd name="connsiteY472" fmla="*/ 9188004 h 14364929"/>
              <a:gd name="connsiteX473" fmla="*/ 1059222 w 14305935"/>
              <a:gd name="connsiteY473" fmla="*/ 9182569 h 14364929"/>
              <a:gd name="connsiteX474" fmla="*/ 1073468 w 14305935"/>
              <a:gd name="connsiteY474" fmla="*/ 9163501 h 14364929"/>
              <a:gd name="connsiteX475" fmla="*/ 587759 w 14305935"/>
              <a:gd name="connsiteY475" fmla="*/ 8738067 h 14364929"/>
              <a:gd name="connsiteX476" fmla="*/ 657770 w 14305935"/>
              <a:gd name="connsiteY476" fmla="*/ 8769594 h 14364929"/>
              <a:gd name="connsiteX477" fmla="*/ 634090 w 14305935"/>
              <a:gd name="connsiteY477" fmla="*/ 8883584 h 14364929"/>
              <a:gd name="connsiteX478" fmla="*/ 628943 w 14305935"/>
              <a:gd name="connsiteY478" fmla="*/ 8893186 h 14364929"/>
              <a:gd name="connsiteX479" fmla="*/ 620845 w 14305935"/>
              <a:gd name="connsiteY479" fmla="*/ 8902110 h 14364929"/>
              <a:gd name="connsiteX480" fmla="*/ 609990 w 14305935"/>
              <a:gd name="connsiteY480" fmla="*/ 8901153 h 14364929"/>
              <a:gd name="connsiteX481" fmla="*/ 601137 w 14305935"/>
              <a:gd name="connsiteY481" fmla="*/ 8899116 h 14364929"/>
              <a:gd name="connsiteX482" fmla="*/ 567333 w 14305935"/>
              <a:gd name="connsiteY482" fmla="*/ 8745693 h 14364929"/>
              <a:gd name="connsiteX483" fmla="*/ 587759 w 14305935"/>
              <a:gd name="connsiteY483" fmla="*/ 8738067 h 14364929"/>
              <a:gd name="connsiteX484" fmla="*/ 488351 w 14305935"/>
              <a:gd name="connsiteY484" fmla="*/ 8610323 h 14364929"/>
              <a:gd name="connsiteX485" fmla="*/ 517318 w 14305935"/>
              <a:gd name="connsiteY485" fmla="*/ 8634005 h 14364929"/>
              <a:gd name="connsiteX486" fmla="*/ 497827 w 14305935"/>
              <a:gd name="connsiteY486" fmla="*/ 8667277 h 14364929"/>
              <a:gd name="connsiteX487" fmla="*/ 478218 w 14305935"/>
              <a:gd name="connsiteY487" fmla="*/ 8659680 h 14364929"/>
              <a:gd name="connsiteX488" fmla="*/ 464084 w 14305935"/>
              <a:gd name="connsiteY488" fmla="*/ 8650262 h 14364929"/>
              <a:gd name="connsiteX489" fmla="*/ 475674 w 14305935"/>
              <a:gd name="connsiteY489" fmla="*/ 8616712 h 14364929"/>
              <a:gd name="connsiteX490" fmla="*/ 488351 w 14305935"/>
              <a:gd name="connsiteY490" fmla="*/ 8610323 h 14364929"/>
              <a:gd name="connsiteX491" fmla="*/ 884559 w 14305935"/>
              <a:gd name="connsiteY491" fmla="*/ 8378715 h 14364929"/>
              <a:gd name="connsiteX492" fmla="*/ 904481 w 14305935"/>
              <a:gd name="connsiteY492" fmla="*/ 8417977 h 14364929"/>
              <a:gd name="connsiteX493" fmla="*/ 889286 w 14305935"/>
              <a:gd name="connsiteY493" fmla="*/ 8435284 h 14364929"/>
              <a:gd name="connsiteX494" fmla="*/ 856542 w 14305935"/>
              <a:gd name="connsiteY494" fmla="*/ 8417731 h 14364929"/>
              <a:gd name="connsiteX495" fmla="*/ 866655 w 14305935"/>
              <a:gd name="connsiteY495" fmla="*/ 8383841 h 14364929"/>
              <a:gd name="connsiteX496" fmla="*/ 884559 w 14305935"/>
              <a:gd name="connsiteY496" fmla="*/ 8378715 h 14364929"/>
              <a:gd name="connsiteX497" fmla="*/ 499411 w 14305935"/>
              <a:gd name="connsiteY497" fmla="*/ 8244591 h 14364929"/>
              <a:gd name="connsiteX498" fmla="*/ 497362 w 14305935"/>
              <a:gd name="connsiteY498" fmla="*/ 8247972 h 14364929"/>
              <a:gd name="connsiteX499" fmla="*/ 494361 w 14305935"/>
              <a:gd name="connsiteY499" fmla="*/ 8249594 h 14364929"/>
              <a:gd name="connsiteX500" fmla="*/ 493990 w 14305935"/>
              <a:gd name="connsiteY500" fmla="*/ 8247920 h 14364929"/>
              <a:gd name="connsiteX501" fmla="*/ 494936 w 14305935"/>
              <a:gd name="connsiteY501" fmla="*/ 8245873 h 14364929"/>
              <a:gd name="connsiteX502" fmla="*/ 496936 w 14305935"/>
              <a:gd name="connsiteY502" fmla="*/ 8244983 h 14364929"/>
              <a:gd name="connsiteX503" fmla="*/ 769969 w 14305935"/>
              <a:gd name="connsiteY503" fmla="*/ 8142738 h 14364929"/>
              <a:gd name="connsiteX504" fmla="*/ 780150 w 14305935"/>
              <a:gd name="connsiteY504" fmla="*/ 8152017 h 14364929"/>
              <a:gd name="connsiteX505" fmla="*/ 767954 w 14305935"/>
              <a:gd name="connsiteY505" fmla="*/ 8167703 h 14364929"/>
              <a:gd name="connsiteX506" fmla="*/ 748820 w 14305935"/>
              <a:gd name="connsiteY506" fmla="*/ 8160988 h 14364929"/>
              <a:gd name="connsiteX507" fmla="*/ 368155 w 14305935"/>
              <a:gd name="connsiteY507" fmla="*/ 8094937 h 14364929"/>
              <a:gd name="connsiteX508" fmla="*/ 353435 w 14305935"/>
              <a:gd name="connsiteY508" fmla="*/ 8113123 h 14364929"/>
              <a:gd name="connsiteX509" fmla="*/ 376309 w 14305935"/>
              <a:gd name="connsiteY509" fmla="*/ 8153066 h 14364929"/>
              <a:gd name="connsiteX510" fmla="*/ 401507 w 14305935"/>
              <a:gd name="connsiteY510" fmla="*/ 8130354 h 14364929"/>
              <a:gd name="connsiteX511" fmla="*/ 368155 w 14305935"/>
              <a:gd name="connsiteY511" fmla="*/ 8094937 h 14364929"/>
              <a:gd name="connsiteX512" fmla="*/ 1709988 w 14305935"/>
              <a:gd name="connsiteY512" fmla="*/ 7842958 h 14364929"/>
              <a:gd name="connsiteX513" fmla="*/ 1724834 w 14305935"/>
              <a:gd name="connsiteY513" fmla="*/ 7843943 h 14364929"/>
              <a:gd name="connsiteX514" fmla="*/ 1742023 w 14305935"/>
              <a:gd name="connsiteY514" fmla="*/ 7918794 h 14364929"/>
              <a:gd name="connsiteX515" fmla="*/ 1697021 w 14305935"/>
              <a:gd name="connsiteY515" fmla="*/ 7943110 h 14364929"/>
              <a:gd name="connsiteX516" fmla="*/ 1683118 w 14305935"/>
              <a:gd name="connsiteY516" fmla="*/ 7946074 h 14364929"/>
              <a:gd name="connsiteX517" fmla="*/ 1671739 w 14305935"/>
              <a:gd name="connsiteY517" fmla="*/ 7946538 h 14364929"/>
              <a:gd name="connsiteX518" fmla="*/ 1653846 w 14305935"/>
              <a:gd name="connsiteY518" fmla="*/ 7858425 h 14364929"/>
              <a:gd name="connsiteX519" fmla="*/ 1709988 w 14305935"/>
              <a:gd name="connsiteY519" fmla="*/ 7842958 h 14364929"/>
              <a:gd name="connsiteX520" fmla="*/ 701226 w 14305935"/>
              <a:gd name="connsiteY520" fmla="*/ 7819452 h 14364929"/>
              <a:gd name="connsiteX521" fmla="*/ 724395 w 14305935"/>
              <a:gd name="connsiteY521" fmla="*/ 7845592 h 14364929"/>
              <a:gd name="connsiteX522" fmla="*/ 701526 w 14305935"/>
              <a:gd name="connsiteY522" fmla="*/ 7875004 h 14364929"/>
              <a:gd name="connsiteX523" fmla="*/ 675884 w 14305935"/>
              <a:gd name="connsiteY523" fmla="*/ 7849065 h 14364929"/>
              <a:gd name="connsiteX524" fmla="*/ 701226 w 14305935"/>
              <a:gd name="connsiteY524" fmla="*/ 7819452 h 14364929"/>
              <a:gd name="connsiteX525" fmla="*/ 1542528 w 14305935"/>
              <a:gd name="connsiteY525" fmla="*/ 7561555 h 14364929"/>
              <a:gd name="connsiteX526" fmla="*/ 1547382 w 14305935"/>
              <a:gd name="connsiteY526" fmla="*/ 7565754 h 14364929"/>
              <a:gd name="connsiteX527" fmla="*/ 1552235 w 14305935"/>
              <a:gd name="connsiteY527" fmla="*/ 7569954 h 14364929"/>
              <a:gd name="connsiteX528" fmla="*/ 1538088 w 14305935"/>
              <a:gd name="connsiteY528" fmla="*/ 7584421 h 14364929"/>
              <a:gd name="connsiteX529" fmla="*/ 1518429 w 14305935"/>
              <a:gd name="connsiteY529" fmla="*/ 7579126 h 14364929"/>
              <a:gd name="connsiteX530" fmla="*/ 1516298 w 14305935"/>
              <a:gd name="connsiteY530" fmla="*/ 7238037 h 14364929"/>
              <a:gd name="connsiteX531" fmla="*/ 1562929 w 14305935"/>
              <a:gd name="connsiteY531" fmla="*/ 7276513 h 14364929"/>
              <a:gd name="connsiteX532" fmla="*/ 1548684 w 14305935"/>
              <a:gd name="connsiteY532" fmla="*/ 7295581 h 14364929"/>
              <a:gd name="connsiteX533" fmla="*/ 1480807 w 14305935"/>
              <a:gd name="connsiteY533" fmla="*/ 7279956 h 14364929"/>
              <a:gd name="connsiteX534" fmla="*/ 1467444 w 14305935"/>
              <a:gd name="connsiteY534" fmla="*/ 7257615 h 14364929"/>
              <a:gd name="connsiteX535" fmla="*/ 1516298 w 14305935"/>
              <a:gd name="connsiteY535" fmla="*/ 7238037 h 14364929"/>
              <a:gd name="connsiteX536" fmla="*/ 3191024 w 14305935"/>
              <a:gd name="connsiteY536" fmla="*/ 6999381 h 14364929"/>
              <a:gd name="connsiteX537" fmla="*/ 3225439 w 14305935"/>
              <a:gd name="connsiteY537" fmla="*/ 7008073 h 14364929"/>
              <a:gd name="connsiteX538" fmla="*/ 3212850 w 14305935"/>
              <a:gd name="connsiteY538" fmla="*/ 7042165 h 14364929"/>
              <a:gd name="connsiteX539" fmla="*/ 3178485 w 14305935"/>
              <a:gd name="connsiteY539" fmla="*/ 7031171 h 14364929"/>
              <a:gd name="connsiteX540" fmla="*/ 3191024 w 14305935"/>
              <a:gd name="connsiteY540" fmla="*/ 6999381 h 14364929"/>
              <a:gd name="connsiteX541" fmla="*/ 453631 w 14305935"/>
              <a:gd name="connsiteY541" fmla="*/ 6935621 h 14364929"/>
              <a:gd name="connsiteX542" fmla="*/ 447679 w 14305935"/>
              <a:gd name="connsiteY542" fmla="*/ 6936563 h 14364929"/>
              <a:gd name="connsiteX543" fmla="*/ 447055 w 14305935"/>
              <a:gd name="connsiteY543" fmla="*/ 6942584 h 14364929"/>
              <a:gd name="connsiteX544" fmla="*/ 410103 w 14305935"/>
              <a:gd name="connsiteY544" fmla="*/ 6960278 h 14364929"/>
              <a:gd name="connsiteX545" fmla="*/ 413810 w 14305935"/>
              <a:gd name="connsiteY545" fmla="*/ 6971919 h 14364929"/>
              <a:gd name="connsiteX546" fmla="*/ 447055 w 14305935"/>
              <a:gd name="connsiteY546" fmla="*/ 6942584 h 14364929"/>
              <a:gd name="connsiteX547" fmla="*/ 454056 w 14305935"/>
              <a:gd name="connsiteY547" fmla="*/ 6938802 h 14364929"/>
              <a:gd name="connsiteX548" fmla="*/ 453631 w 14305935"/>
              <a:gd name="connsiteY548" fmla="*/ 6935621 h 14364929"/>
              <a:gd name="connsiteX549" fmla="*/ 1478397 w 14305935"/>
              <a:gd name="connsiteY549" fmla="*/ 6928786 h 14364929"/>
              <a:gd name="connsiteX550" fmla="*/ 1498433 w 14305935"/>
              <a:gd name="connsiteY550" fmla="*/ 6939563 h 14364929"/>
              <a:gd name="connsiteX551" fmla="*/ 1483433 w 14305935"/>
              <a:gd name="connsiteY551" fmla="*/ 6947668 h 14364929"/>
              <a:gd name="connsiteX552" fmla="*/ 1465250 w 14305935"/>
              <a:gd name="connsiteY552" fmla="*/ 6942712 h 14364929"/>
              <a:gd name="connsiteX553" fmla="*/ 1478397 w 14305935"/>
              <a:gd name="connsiteY553" fmla="*/ 6928786 h 14364929"/>
              <a:gd name="connsiteX554" fmla="*/ 3216237 w 14305935"/>
              <a:gd name="connsiteY554" fmla="*/ 6790193 h 14364929"/>
              <a:gd name="connsiteX555" fmla="*/ 3253126 w 14305935"/>
              <a:gd name="connsiteY555" fmla="*/ 6798685 h 14364929"/>
              <a:gd name="connsiteX556" fmla="*/ 3259917 w 14305935"/>
              <a:gd name="connsiteY556" fmla="*/ 6827988 h 14364929"/>
              <a:gd name="connsiteX557" fmla="*/ 3257917 w 14305935"/>
              <a:gd name="connsiteY557" fmla="*/ 6829069 h 14364929"/>
              <a:gd name="connsiteX558" fmla="*/ 3264364 w 14305935"/>
              <a:gd name="connsiteY558" fmla="*/ 6874476 h 14364929"/>
              <a:gd name="connsiteX559" fmla="*/ 3210642 w 14305935"/>
              <a:gd name="connsiteY559" fmla="*/ 6913739 h 14364929"/>
              <a:gd name="connsiteX560" fmla="*/ 3152668 w 14305935"/>
              <a:gd name="connsiteY560" fmla="*/ 6897312 h 14364929"/>
              <a:gd name="connsiteX561" fmla="*/ 3193711 w 14305935"/>
              <a:gd name="connsiteY561" fmla="*/ 6803501 h 14364929"/>
              <a:gd name="connsiteX562" fmla="*/ 3216237 w 14305935"/>
              <a:gd name="connsiteY562" fmla="*/ 6790193 h 14364929"/>
              <a:gd name="connsiteX563" fmla="*/ 3181621 w 14305935"/>
              <a:gd name="connsiteY563" fmla="*/ 6721348 h 14364929"/>
              <a:gd name="connsiteX564" fmla="*/ 3183047 w 14305935"/>
              <a:gd name="connsiteY564" fmla="*/ 6723989 h 14364929"/>
              <a:gd name="connsiteX565" fmla="*/ 3177096 w 14305935"/>
              <a:gd name="connsiteY565" fmla="*/ 6724931 h 14364929"/>
              <a:gd name="connsiteX566" fmla="*/ 3174194 w 14305935"/>
              <a:gd name="connsiteY566" fmla="*/ 6721950 h 14364929"/>
              <a:gd name="connsiteX567" fmla="*/ 3181621 w 14305935"/>
              <a:gd name="connsiteY567" fmla="*/ 6721348 h 14364929"/>
              <a:gd name="connsiteX568" fmla="*/ 3261512 w 14305935"/>
              <a:gd name="connsiteY568" fmla="*/ 6706604 h 14364929"/>
              <a:gd name="connsiteX569" fmla="*/ 3282170 w 14305935"/>
              <a:gd name="connsiteY569" fmla="*/ 6711360 h 14364929"/>
              <a:gd name="connsiteX570" fmla="*/ 3257925 w 14305935"/>
              <a:gd name="connsiteY570" fmla="*/ 6735831 h 14364929"/>
              <a:gd name="connsiteX571" fmla="*/ 3183047 w 14305935"/>
              <a:gd name="connsiteY571" fmla="*/ 6723989 h 14364929"/>
              <a:gd name="connsiteX572" fmla="*/ 3261512 w 14305935"/>
              <a:gd name="connsiteY572" fmla="*/ 6706604 h 14364929"/>
              <a:gd name="connsiteX573" fmla="*/ 3153780 w 14305935"/>
              <a:gd name="connsiteY573" fmla="*/ 6705693 h 14364929"/>
              <a:gd name="connsiteX574" fmla="*/ 3174194 w 14305935"/>
              <a:gd name="connsiteY574" fmla="*/ 6721950 h 14364929"/>
              <a:gd name="connsiteX575" fmla="*/ 3135158 w 14305935"/>
              <a:gd name="connsiteY575" fmla="*/ 6721440 h 14364929"/>
              <a:gd name="connsiteX576" fmla="*/ 3153780 w 14305935"/>
              <a:gd name="connsiteY576" fmla="*/ 6705693 h 14364929"/>
              <a:gd name="connsiteX577" fmla="*/ 1409230 w 14305935"/>
              <a:gd name="connsiteY577" fmla="*/ 6341092 h 14364929"/>
              <a:gd name="connsiteX578" fmla="*/ 1424945 w 14305935"/>
              <a:gd name="connsiteY578" fmla="*/ 6351644 h 14364929"/>
              <a:gd name="connsiteX579" fmla="*/ 1420784 w 14305935"/>
              <a:gd name="connsiteY579" fmla="*/ 6384592 h 14364929"/>
              <a:gd name="connsiteX580" fmla="*/ 1362830 w 14305935"/>
              <a:gd name="connsiteY580" fmla="*/ 6413634 h 14364929"/>
              <a:gd name="connsiteX581" fmla="*/ 1316171 w 14305935"/>
              <a:gd name="connsiteY581" fmla="*/ 6422929 h 14364929"/>
              <a:gd name="connsiteX582" fmla="*/ 1263903 w 14305935"/>
              <a:gd name="connsiteY582" fmla="*/ 6417060 h 14364929"/>
              <a:gd name="connsiteX583" fmla="*/ 1284003 w 14305935"/>
              <a:gd name="connsiteY583" fmla="*/ 6401653 h 14364929"/>
              <a:gd name="connsiteX584" fmla="*/ 1383433 w 14305935"/>
              <a:gd name="connsiteY584" fmla="*/ 6351336 h 14364929"/>
              <a:gd name="connsiteX585" fmla="*/ 1409230 w 14305935"/>
              <a:gd name="connsiteY585" fmla="*/ 6341092 h 14364929"/>
              <a:gd name="connsiteX586" fmla="*/ 1224318 w 14305935"/>
              <a:gd name="connsiteY586" fmla="*/ 5916991 h 14364929"/>
              <a:gd name="connsiteX587" fmla="*/ 1244725 w 14305935"/>
              <a:gd name="connsiteY587" fmla="*/ 5924867 h 14364929"/>
              <a:gd name="connsiteX588" fmla="*/ 1228101 w 14305935"/>
              <a:gd name="connsiteY588" fmla="*/ 5939535 h 14364929"/>
              <a:gd name="connsiteX589" fmla="*/ 1208968 w 14305935"/>
              <a:gd name="connsiteY589" fmla="*/ 5932819 h 14364929"/>
              <a:gd name="connsiteX590" fmla="*/ 1224318 w 14305935"/>
              <a:gd name="connsiteY590" fmla="*/ 5916991 h 14364929"/>
              <a:gd name="connsiteX591" fmla="*/ 3069287 w 14305935"/>
              <a:gd name="connsiteY591" fmla="*/ 5891772 h 14364929"/>
              <a:gd name="connsiteX592" fmla="*/ 3088519 w 14305935"/>
              <a:gd name="connsiteY592" fmla="*/ 5893886 h 14364929"/>
              <a:gd name="connsiteX593" fmla="*/ 3108177 w 14305935"/>
              <a:gd name="connsiteY593" fmla="*/ 5899183 h 14364929"/>
              <a:gd name="connsiteX594" fmla="*/ 3101176 w 14305935"/>
              <a:gd name="connsiteY594" fmla="*/ 5902966 h 14364929"/>
              <a:gd name="connsiteX595" fmla="*/ 3057797 w 14305935"/>
              <a:gd name="connsiteY595" fmla="*/ 5920720 h 14364929"/>
              <a:gd name="connsiteX596" fmla="*/ 3019432 w 14305935"/>
              <a:gd name="connsiteY596" fmla="*/ 5911890 h 14364929"/>
              <a:gd name="connsiteX597" fmla="*/ 3069287 w 14305935"/>
              <a:gd name="connsiteY597" fmla="*/ 5891772 h 14364929"/>
              <a:gd name="connsiteX598" fmla="*/ 227315 w 14305935"/>
              <a:gd name="connsiteY598" fmla="*/ 5887932 h 14364929"/>
              <a:gd name="connsiteX599" fmla="*/ 210216 w 14305935"/>
              <a:gd name="connsiteY599" fmla="*/ 5901719 h 14364929"/>
              <a:gd name="connsiteX600" fmla="*/ 230825 w 14305935"/>
              <a:gd name="connsiteY600" fmla="*/ 5908775 h 14364929"/>
              <a:gd name="connsiteX601" fmla="*/ 227315 w 14305935"/>
              <a:gd name="connsiteY601" fmla="*/ 5887932 h 14364929"/>
              <a:gd name="connsiteX602" fmla="*/ 523919 w 14305935"/>
              <a:gd name="connsiteY602" fmla="*/ 4330281 h 14364929"/>
              <a:gd name="connsiteX603" fmla="*/ 522205 w 14305935"/>
              <a:gd name="connsiteY603" fmla="*/ 4410797 h 14364929"/>
              <a:gd name="connsiteX604" fmla="*/ 506057 w 14305935"/>
              <a:gd name="connsiteY604" fmla="*/ 4426345 h 14364929"/>
              <a:gd name="connsiteX605" fmla="*/ 490252 w 14305935"/>
              <a:gd name="connsiteY605" fmla="*/ 4425790 h 14364929"/>
              <a:gd name="connsiteX606" fmla="*/ 471427 w 14305935"/>
              <a:gd name="connsiteY606" fmla="*/ 4381385 h 14364929"/>
              <a:gd name="connsiteX607" fmla="*/ 523919 w 14305935"/>
              <a:gd name="connsiteY607" fmla="*/ 4330281 h 14364929"/>
              <a:gd name="connsiteX608" fmla="*/ 548096 w 14305935"/>
              <a:gd name="connsiteY608" fmla="*/ 4262641 h 14364929"/>
              <a:gd name="connsiteX609" fmla="*/ 568229 w 14305935"/>
              <a:gd name="connsiteY609" fmla="*/ 4268817 h 14364929"/>
              <a:gd name="connsiteX610" fmla="*/ 581411 w 14305935"/>
              <a:gd name="connsiteY610" fmla="*/ 4276474 h 14364929"/>
              <a:gd name="connsiteX611" fmla="*/ 528444 w 14305935"/>
              <a:gd name="connsiteY611" fmla="*/ 4326699 h 14364929"/>
              <a:gd name="connsiteX612" fmla="*/ 528395 w 14305935"/>
              <a:gd name="connsiteY612" fmla="*/ 4328999 h 14364929"/>
              <a:gd name="connsiteX613" fmla="*/ 523919 w 14305935"/>
              <a:gd name="connsiteY613" fmla="*/ 4330281 h 14364929"/>
              <a:gd name="connsiteX614" fmla="*/ 523492 w 14305935"/>
              <a:gd name="connsiteY614" fmla="*/ 4327101 h 14364929"/>
              <a:gd name="connsiteX615" fmla="*/ 527968 w 14305935"/>
              <a:gd name="connsiteY615" fmla="*/ 4325819 h 14364929"/>
              <a:gd name="connsiteX616" fmla="*/ 530473 w 14305935"/>
              <a:gd name="connsiteY616" fmla="*/ 4277849 h 14364929"/>
              <a:gd name="connsiteX617" fmla="*/ 537046 w 14305935"/>
              <a:gd name="connsiteY617" fmla="*/ 4270886 h 14364929"/>
              <a:gd name="connsiteX618" fmla="*/ 548096 w 14305935"/>
              <a:gd name="connsiteY618" fmla="*/ 4262641 h 14364929"/>
              <a:gd name="connsiteX619" fmla="*/ 549454 w 14305935"/>
              <a:gd name="connsiteY619" fmla="*/ 4190134 h 14364929"/>
              <a:gd name="connsiteX620" fmla="*/ 570699 w 14305935"/>
              <a:gd name="connsiteY620" fmla="*/ 4199262 h 14364929"/>
              <a:gd name="connsiteX621" fmla="*/ 565125 w 14305935"/>
              <a:gd name="connsiteY621" fmla="*/ 4205685 h 14364929"/>
              <a:gd name="connsiteX622" fmla="*/ 553075 w 14305935"/>
              <a:gd name="connsiteY622" fmla="*/ 4214470 h 14364929"/>
              <a:gd name="connsiteX623" fmla="*/ 532515 w 14305935"/>
              <a:gd name="connsiteY623" fmla="*/ 4205113 h 14364929"/>
              <a:gd name="connsiteX624" fmla="*/ 549454 w 14305935"/>
              <a:gd name="connsiteY624" fmla="*/ 4190134 h 14364929"/>
              <a:gd name="connsiteX625" fmla="*/ 558502 w 14305935"/>
              <a:gd name="connsiteY625" fmla="*/ 4052356 h 14364929"/>
              <a:gd name="connsiteX626" fmla="*/ 566734 w 14305935"/>
              <a:gd name="connsiteY626" fmla="*/ 4060416 h 14364929"/>
              <a:gd name="connsiteX627" fmla="*/ 551160 w 14305935"/>
              <a:gd name="connsiteY627" fmla="*/ 4072242 h 14364929"/>
              <a:gd name="connsiteX628" fmla="*/ 532026 w 14305935"/>
              <a:gd name="connsiteY628" fmla="*/ 4065526 h 14364929"/>
              <a:gd name="connsiteX629" fmla="*/ 558502 w 14305935"/>
              <a:gd name="connsiteY629" fmla="*/ 4052356 h 14364929"/>
              <a:gd name="connsiteX630" fmla="*/ 509054 w 14305935"/>
              <a:gd name="connsiteY630" fmla="*/ 3867592 h 14364929"/>
              <a:gd name="connsiteX631" fmla="*/ 516432 w 14305935"/>
              <a:gd name="connsiteY631" fmla="*/ 3869291 h 14364929"/>
              <a:gd name="connsiteX632" fmla="*/ 516810 w 14305935"/>
              <a:gd name="connsiteY632" fmla="*/ 3874771 h 14364929"/>
              <a:gd name="connsiteX633" fmla="*/ 558175 w 14305935"/>
              <a:gd name="connsiteY633" fmla="*/ 3881983 h 14364929"/>
              <a:gd name="connsiteX634" fmla="*/ 538313 w 14305935"/>
              <a:gd name="connsiteY634" fmla="*/ 3979127 h 14364929"/>
              <a:gd name="connsiteX635" fmla="*/ 471653 w 14305935"/>
              <a:gd name="connsiteY635" fmla="*/ 3999229 h 14364929"/>
              <a:gd name="connsiteX636" fmla="*/ 461912 w 14305935"/>
              <a:gd name="connsiteY636" fmla="*/ 3969245 h 14364929"/>
              <a:gd name="connsiteX637" fmla="*/ 516334 w 14305935"/>
              <a:gd name="connsiteY637" fmla="*/ 3873892 h 14364929"/>
              <a:gd name="connsiteX638" fmla="*/ 509432 w 14305935"/>
              <a:gd name="connsiteY638" fmla="*/ 3873073 h 14364929"/>
              <a:gd name="connsiteX639" fmla="*/ 491319 w 14305935"/>
              <a:gd name="connsiteY639" fmla="*/ 3848556 h 14364929"/>
              <a:gd name="connsiteX640" fmla="*/ 509054 w 14305935"/>
              <a:gd name="connsiteY640" fmla="*/ 3867592 h 14364929"/>
              <a:gd name="connsiteX641" fmla="*/ 468640 w 14305935"/>
              <a:gd name="connsiteY641" fmla="*/ 3862142 h 14364929"/>
              <a:gd name="connsiteX642" fmla="*/ 471361 w 14305935"/>
              <a:gd name="connsiteY642" fmla="*/ 3850439 h 14364929"/>
              <a:gd name="connsiteX643" fmla="*/ 491319 w 14305935"/>
              <a:gd name="connsiteY643" fmla="*/ 3848556 h 14364929"/>
              <a:gd name="connsiteX644" fmla="*/ 569884 w 14305935"/>
              <a:gd name="connsiteY644" fmla="*/ 3726708 h 14364929"/>
              <a:gd name="connsiteX645" fmla="*/ 566429 w 14305935"/>
              <a:gd name="connsiteY645" fmla="*/ 3772919 h 14364929"/>
              <a:gd name="connsiteX646" fmla="*/ 531050 w 14305935"/>
              <a:gd name="connsiteY646" fmla="*/ 3786351 h 14364929"/>
              <a:gd name="connsiteX647" fmla="*/ 517440 w 14305935"/>
              <a:gd name="connsiteY647" fmla="*/ 3775512 h 14364929"/>
              <a:gd name="connsiteX648" fmla="*/ 569884 w 14305935"/>
              <a:gd name="connsiteY648" fmla="*/ 3726708 h 14364929"/>
              <a:gd name="connsiteX649" fmla="*/ 616486 w 14305935"/>
              <a:gd name="connsiteY649" fmla="*/ 3693994 h 14364929"/>
              <a:gd name="connsiteX650" fmla="*/ 616787 w 14305935"/>
              <a:gd name="connsiteY650" fmla="*/ 3705911 h 14364929"/>
              <a:gd name="connsiteX651" fmla="*/ 576408 w 14305935"/>
              <a:gd name="connsiteY651" fmla="*/ 3722045 h 14364929"/>
              <a:gd name="connsiteX652" fmla="*/ 574360 w 14305935"/>
              <a:gd name="connsiteY652" fmla="*/ 3725426 h 14364929"/>
              <a:gd name="connsiteX653" fmla="*/ 569884 w 14305935"/>
              <a:gd name="connsiteY653" fmla="*/ 3726708 h 14364929"/>
              <a:gd name="connsiteX654" fmla="*/ 569458 w 14305935"/>
              <a:gd name="connsiteY654" fmla="*/ 3723527 h 14364929"/>
              <a:gd name="connsiteX655" fmla="*/ 575933 w 14305935"/>
              <a:gd name="connsiteY655" fmla="*/ 3721165 h 14364929"/>
              <a:gd name="connsiteX656" fmla="*/ 594752 w 14305935"/>
              <a:gd name="connsiteY656" fmla="*/ 3696215 h 14364929"/>
              <a:gd name="connsiteX657" fmla="*/ 616486 w 14305935"/>
              <a:gd name="connsiteY657" fmla="*/ 3693994 h 14364929"/>
              <a:gd name="connsiteX658" fmla="*/ 425298 w 14305935"/>
              <a:gd name="connsiteY658" fmla="*/ 3576297 h 14364929"/>
              <a:gd name="connsiteX659" fmla="*/ 390479 w 14305935"/>
              <a:gd name="connsiteY659" fmla="*/ 3609892 h 14364929"/>
              <a:gd name="connsiteX660" fmla="*/ 419220 w 14305935"/>
              <a:gd name="connsiteY660" fmla="*/ 3629608 h 14364929"/>
              <a:gd name="connsiteX661" fmla="*/ 443908 w 14305935"/>
              <a:gd name="connsiteY661" fmla="*/ 3584433 h 14364929"/>
              <a:gd name="connsiteX662" fmla="*/ 425298 w 14305935"/>
              <a:gd name="connsiteY662" fmla="*/ 3576297 h 14364929"/>
              <a:gd name="connsiteX663" fmla="*/ 534156 w 14305935"/>
              <a:gd name="connsiteY663" fmla="*/ 3524297 h 14364929"/>
              <a:gd name="connsiteX664" fmla="*/ 518058 w 14305935"/>
              <a:gd name="connsiteY664" fmla="*/ 3537544 h 14364929"/>
              <a:gd name="connsiteX665" fmla="*/ 536667 w 14305935"/>
              <a:gd name="connsiteY665" fmla="*/ 3545680 h 14364929"/>
              <a:gd name="connsiteX666" fmla="*/ 553619 w 14305935"/>
              <a:gd name="connsiteY666" fmla="*/ 3538794 h 14364929"/>
              <a:gd name="connsiteX667" fmla="*/ 3174906 w 14305935"/>
              <a:gd name="connsiteY667" fmla="*/ 3437893 h 14364929"/>
              <a:gd name="connsiteX668" fmla="*/ 3204355 w 14305935"/>
              <a:gd name="connsiteY668" fmla="*/ 3470871 h 14364929"/>
              <a:gd name="connsiteX669" fmla="*/ 3194144 w 14305935"/>
              <a:gd name="connsiteY669" fmla="*/ 3509362 h 14364929"/>
              <a:gd name="connsiteX670" fmla="*/ 3177520 w 14305935"/>
              <a:gd name="connsiteY670" fmla="*/ 3524029 h 14364929"/>
              <a:gd name="connsiteX671" fmla="*/ 3157960 w 14305935"/>
              <a:gd name="connsiteY671" fmla="*/ 3514132 h 14364929"/>
              <a:gd name="connsiteX672" fmla="*/ 3151170 w 14305935"/>
              <a:gd name="connsiteY672" fmla="*/ 3484828 h 14364929"/>
              <a:gd name="connsiteX673" fmla="*/ 3174906 w 14305935"/>
              <a:gd name="connsiteY673" fmla="*/ 3437893 h 14364929"/>
              <a:gd name="connsiteX674" fmla="*/ 6789897 w 14305935"/>
              <a:gd name="connsiteY674" fmla="*/ 3373092 h 14364929"/>
              <a:gd name="connsiteX675" fmla="*/ 6774846 w 14305935"/>
              <a:gd name="connsiteY675" fmla="*/ 3383498 h 14364929"/>
              <a:gd name="connsiteX676" fmla="*/ 6783603 w 14305935"/>
              <a:gd name="connsiteY676" fmla="*/ 3390136 h 14364929"/>
              <a:gd name="connsiteX677" fmla="*/ 6801932 w 14305935"/>
              <a:gd name="connsiteY677" fmla="*/ 3388191 h 14364929"/>
              <a:gd name="connsiteX678" fmla="*/ 6789897 w 14305935"/>
              <a:gd name="connsiteY678" fmla="*/ 3373092 h 14364929"/>
              <a:gd name="connsiteX679" fmla="*/ 477295 w 14305935"/>
              <a:gd name="connsiteY679" fmla="*/ 3316250 h 14364929"/>
              <a:gd name="connsiteX680" fmla="*/ 459197 w 14305935"/>
              <a:gd name="connsiteY680" fmla="*/ 3330578 h 14364929"/>
              <a:gd name="connsiteX681" fmla="*/ 479233 w 14305935"/>
              <a:gd name="connsiteY681" fmla="*/ 3341355 h 14364929"/>
              <a:gd name="connsiteX682" fmla="*/ 497332 w 14305935"/>
              <a:gd name="connsiteY682" fmla="*/ 3327027 h 14364929"/>
              <a:gd name="connsiteX683" fmla="*/ 477295 w 14305935"/>
              <a:gd name="connsiteY683" fmla="*/ 3316250 h 14364929"/>
              <a:gd name="connsiteX684" fmla="*/ 749859 w 14305935"/>
              <a:gd name="connsiteY684" fmla="*/ 3282671 h 14364929"/>
              <a:gd name="connsiteX685" fmla="*/ 749237 w 14305935"/>
              <a:gd name="connsiteY685" fmla="*/ 3288692 h 14364929"/>
              <a:gd name="connsiteX686" fmla="*/ 711382 w 14305935"/>
              <a:gd name="connsiteY686" fmla="*/ 3302324 h 14364929"/>
              <a:gd name="connsiteX687" fmla="*/ 713138 w 14305935"/>
              <a:gd name="connsiteY687" fmla="*/ 3312746 h 14364929"/>
              <a:gd name="connsiteX688" fmla="*/ 749237 w 14305935"/>
              <a:gd name="connsiteY688" fmla="*/ 3288692 h 14364929"/>
              <a:gd name="connsiteX689" fmla="*/ 756713 w 14305935"/>
              <a:gd name="connsiteY689" fmla="*/ 3285789 h 14364929"/>
              <a:gd name="connsiteX690" fmla="*/ 759237 w 14305935"/>
              <a:gd name="connsiteY690" fmla="*/ 3283289 h 14364929"/>
              <a:gd name="connsiteX691" fmla="*/ 749859 w 14305935"/>
              <a:gd name="connsiteY691" fmla="*/ 3282671 h 14364929"/>
              <a:gd name="connsiteX692" fmla="*/ 415609 w 14305935"/>
              <a:gd name="connsiteY692" fmla="*/ 3218827 h 14364929"/>
              <a:gd name="connsiteX693" fmla="*/ 394168 w 14305935"/>
              <a:gd name="connsiteY693" fmla="*/ 3250879 h 14364929"/>
              <a:gd name="connsiteX694" fmla="*/ 418860 w 14305935"/>
              <a:gd name="connsiteY694" fmla="*/ 3275058 h 14364929"/>
              <a:gd name="connsiteX695" fmla="*/ 441778 w 14305935"/>
              <a:gd name="connsiteY695" fmla="*/ 3243345 h 14364929"/>
              <a:gd name="connsiteX696" fmla="*/ 415609 w 14305935"/>
              <a:gd name="connsiteY696" fmla="*/ 3218827 h 14364929"/>
              <a:gd name="connsiteX697" fmla="*/ 752062 w 14305935"/>
              <a:gd name="connsiteY697" fmla="*/ 3179149 h 14364929"/>
              <a:gd name="connsiteX698" fmla="*/ 750014 w 14305935"/>
              <a:gd name="connsiteY698" fmla="*/ 3182531 h 14364929"/>
              <a:gd name="connsiteX699" fmla="*/ 710159 w 14305935"/>
              <a:gd name="connsiteY699" fmla="*/ 3197244 h 14364929"/>
              <a:gd name="connsiteX700" fmla="*/ 731195 w 14305935"/>
              <a:gd name="connsiteY700" fmla="*/ 3207481 h 14364929"/>
              <a:gd name="connsiteX701" fmla="*/ 750014 w 14305935"/>
              <a:gd name="connsiteY701" fmla="*/ 3182531 h 14364929"/>
              <a:gd name="connsiteX702" fmla="*/ 755490 w 14305935"/>
              <a:gd name="connsiteY702" fmla="*/ 3180709 h 14364929"/>
              <a:gd name="connsiteX703" fmla="*/ 752062 w 14305935"/>
              <a:gd name="connsiteY703" fmla="*/ 3179149 h 14364929"/>
              <a:gd name="connsiteX704" fmla="*/ 756966 w 14305935"/>
              <a:gd name="connsiteY704" fmla="*/ 3181048 h 14364929"/>
              <a:gd name="connsiteX705" fmla="*/ 757490 w 14305935"/>
              <a:gd name="connsiteY705" fmla="*/ 3179628 h 14364929"/>
              <a:gd name="connsiteX706" fmla="*/ 752062 w 14305935"/>
              <a:gd name="connsiteY706" fmla="*/ 3179149 h 14364929"/>
              <a:gd name="connsiteX707" fmla="*/ 608652 w 14305935"/>
              <a:gd name="connsiteY707" fmla="*/ 3136119 h 14364929"/>
              <a:gd name="connsiteX708" fmla="*/ 571406 w 14305935"/>
              <a:gd name="connsiteY708" fmla="*/ 3167616 h 14364929"/>
              <a:gd name="connsiteX709" fmla="*/ 600099 w 14305935"/>
              <a:gd name="connsiteY709" fmla="*/ 3189632 h 14364929"/>
              <a:gd name="connsiteX710" fmla="*/ 627736 w 14305935"/>
              <a:gd name="connsiteY710" fmla="*/ 3145135 h 14364929"/>
              <a:gd name="connsiteX711" fmla="*/ 608652 w 14305935"/>
              <a:gd name="connsiteY711" fmla="*/ 3136119 h 14364929"/>
              <a:gd name="connsiteX712" fmla="*/ 6840069 w 14305935"/>
              <a:gd name="connsiteY712" fmla="*/ 3059455 h 14364929"/>
              <a:gd name="connsiteX713" fmla="*/ 6823677 w 14305935"/>
              <a:gd name="connsiteY713" fmla="*/ 3086505 h 14364929"/>
              <a:gd name="connsiteX714" fmla="*/ 6855516 w 14305935"/>
              <a:gd name="connsiteY714" fmla="*/ 3100000 h 14364929"/>
              <a:gd name="connsiteX715" fmla="*/ 6870958 w 14305935"/>
              <a:gd name="connsiteY715" fmla="*/ 3071189 h 14364929"/>
              <a:gd name="connsiteX716" fmla="*/ 6840069 w 14305935"/>
              <a:gd name="connsiteY716" fmla="*/ 3059455 h 14364929"/>
              <a:gd name="connsiteX717" fmla="*/ 3281466 w 14305935"/>
              <a:gd name="connsiteY717" fmla="*/ 3006237 h 14364929"/>
              <a:gd name="connsiteX718" fmla="*/ 3300306 w 14305935"/>
              <a:gd name="connsiteY718" fmla="*/ 3026756 h 14364929"/>
              <a:gd name="connsiteX719" fmla="*/ 3261157 w 14305935"/>
              <a:gd name="connsiteY719" fmla="*/ 3054732 h 14364929"/>
              <a:gd name="connsiteX720" fmla="*/ 3214071 w 14305935"/>
              <a:gd name="connsiteY720" fmla="*/ 3060846 h 14364929"/>
              <a:gd name="connsiteX721" fmla="*/ 3204462 w 14305935"/>
              <a:gd name="connsiteY721" fmla="*/ 3047846 h 14364929"/>
              <a:gd name="connsiteX722" fmla="*/ 3281466 w 14305935"/>
              <a:gd name="connsiteY722" fmla="*/ 3006237 h 14364929"/>
              <a:gd name="connsiteX723" fmla="*/ 544204 w 14305935"/>
              <a:gd name="connsiteY723" fmla="*/ 2959461 h 14364929"/>
              <a:gd name="connsiteX724" fmla="*/ 478102 w 14305935"/>
              <a:gd name="connsiteY724" fmla="*/ 2999726 h 14364929"/>
              <a:gd name="connsiteX725" fmla="*/ 477514 w 14305935"/>
              <a:gd name="connsiteY725" fmla="*/ 3027333 h 14364929"/>
              <a:gd name="connsiteX726" fmla="*/ 544671 w 14305935"/>
              <a:gd name="connsiteY726" fmla="*/ 3053579 h 14364929"/>
              <a:gd name="connsiteX727" fmla="*/ 576882 w 14305935"/>
              <a:gd name="connsiteY727" fmla="*/ 3003201 h 14364929"/>
              <a:gd name="connsiteX728" fmla="*/ 544204 w 14305935"/>
              <a:gd name="connsiteY728" fmla="*/ 2959461 h 14364929"/>
              <a:gd name="connsiteX729" fmla="*/ 6364472 w 14305935"/>
              <a:gd name="connsiteY729" fmla="*/ 2942654 h 14364929"/>
              <a:gd name="connsiteX730" fmla="*/ 6364883 w 14305935"/>
              <a:gd name="connsiteY730" fmla="*/ 2952381 h 14364929"/>
              <a:gd name="connsiteX731" fmla="*/ 6327552 w 14305935"/>
              <a:gd name="connsiteY731" fmla="*/ 2964593 h 14364929"/>
              <a:gd name="connsiteX732" fmla="*/ 6345274 w 14305935"/>
              <a:gd name="connsiteY732" fmla="*/ 2944785 h 14364929"/>
              <a:gd name="connsiteX733" fmla="*/ 6364472 w 14305935"/>
              <a:gd name="connsiteY733" fmla="*/ 2942654 h 14364929"/>
              <a:gd name="connsiteX734" fmla="*/ 6237743 w 14305935"/>
              <a:gd name="connsiteY734" fmla="*/ 2925715 h 14364929"/>
              <a:gd name="connsiteX735" fmla="*/ 6257018 w 14305935"/>
              <a:gd name="connsiteY735" fmla="*/ 2934486 h 14364929"/>
              <a:gd name="connsiteX736" fmla="*/ 6321077 w 14305935"/>
              <a:gd name="connsiteY736" fmla="*/ 2966955 h 14364929"/>
              <a:gd name="connsiteX737" fmla="*/ 6320601 w 14305935"/>
              <a:gd name="connsiteY737" fmla="*/ 2966075 h 14364929"/>
              <a:gd name="connsiteX738" fmla="*/ 6327552 w 14305935"/>
              <a:gd name="connsiteY738" fmla="*/ 2964593 h 14364929"/>
              <a:gd name="connsiteX739" fmla="*/ 6325503 w 14305935"/>
              <a:gd name="connsiteY739" fmla="*/ 2967975 h 14364929"/>
              <a:gd name="connsiteX740" fmla="*/ 6321552 w 14305935"/>
              <a:gd name="connsiteY740" fmla="*/ 2967835 h 14364929"/>
              <a:gd name="connsiteX741" fmla="*/ 6251507 w 14305935"/>
              <a:gd name="connsiteY741" fmla="*/ 3077316 h 14364929"/>
              <a:gd name="connsiteX742" fmla="*/ 6204469 w 14305935"/>
              <a:gd name="connsiteY742" fmla="*/ 3081130 h 14364929"/>
              <a:gd name="connsiteX743" fmla="*/ 6140328 w 14305935"/>
              <a:gd name="connsiteY743" fmla="*/ 3029376 h 14364929"/>
              <a:gd name="connsiteX744" fmla="*/ 6217030 w 14305935"/>
              <a:gd name="connsiteY744" fmla="*/ 2932216 h 14364929"/>
              <a:gd name="connsiteX745" fmla="*/ 6237743 w 14305935"/>
              <a:gd name="connsiteY745" fmla="*/ 2925715 h 14364929"/>
              <a:gd name="connsiteX746" fmla="*/ 724442 w 14305935"/>
              <a:gd name="connsiteY746" fmla="*/ 2874576 h 14364929"/>
              <a:gd name="connsiteX747" fmla="*/ 709343 w 14305935"/>
              <a:gd name="connsiteY747" fmla="*/ 2887283 h 14364929"/>
              <a:gd name="connsiteX748" fmla="*/ 717574 w 14305935"/>
              <a:gd name="connsiteY748" fmla="*/ 2895342 h 14364929"/>
              <a:gd name="connsiteX749" fmla="*/ 735428 w 14305935"/>
              <a:gd name="connsiteY749" fmla="*/ 2892517 h 14364929"/>
              <a:gd name="connsiteX750" fmla="*/ 724442 w 14305935"/>
              <a:gd name="connsiteY750" fmla="*/ 2874576 h 14364929"/>
              <a:gd name="connsiteX751" fmla="*/ 569262 w 14305935"/>
              <a:gd name="connsiteY751" fmla="*/ 2850412 h 14364929"/>
              <a:gd name="connsiteX752" fmla="*/ 531686 w 14305935"/>
              <a:gd name="connsiteY752" fmla="*/ 2874127 h 14364929"/>
              <a:gd name="connsiteX753" fmla="*/ 529931 w 14305935"/>
              <a:gd name="connsiteY753" fmla="*/ 2863706 h 14364929"/>
              <a:gd name="connsiteX754" fmla="*/ 569262 w 14305935"/>
              <a:gd name="connsiteY754" fmla="*/ 2850412 h 14364929"/>
              <a:gd name="connsiteX755" fmla="*/ 569884 w 14305935"/>
              <a:gd name="connsiteY755" fmla="*/ 2844391 h 14364929"/>
              <a:gd name="connsiteX756" fmla="*/ 576737 w 14305935"/>
              <a:gd name="connsiteY756" fmla="*/ 2847509 h 14364929"/>
              <a:gd name="connsiteX757" fmla="*/ 569262 w 14305935"/>
              <a:gd name="connsiteY757" fmla="*/ 2850412 h 14364929"/>
              <a:gd name="connsiteX758" fmla="*/ 569884 w 14305935"/>
              <a:gd name="connsiteY758" fmla="*/ 2844391 h 14364929"/>
              <a:gd name="connsiteX759" fmla="*/ 3329287 w 14305935"/>
              <a:gd name="connsiteY759" fmla="*/ 2803024 h 14364929"/>
              <a:gd name="connsiteX760" fmla="*/ 3328189 w 14305935"/>
              <a:gd name="connsiteY760" fmla="*/ 2808166 h 14364929"/>
              <a:gd name="connsiteX761" fmla="*/ 3319238 w 14305935"/>
              <a:gd name="connsiteY761" fmla="*/ 2810728 h 14364929"/>
              <a:gd name="connsiteX762" fmla="*/ 3301992 w 14305935"/>
              <a:gd name="connsiteY762" fmla="*/ 2831417 h 14364929"/>
              <a:gd name="connsiteX763" fmla="*/ 3284909 w 14305935"/>
              <a:gd name="connsiteY763" fmla="*/ 2821319 h 14364929"/>
              <a:gd name="connsiteX764" fmla="*/ 3320238 w 14305935"/>
              <a:gd name="connsiteY764" fmla="*/ 2810188 h 14364929"/>
              <a:gd name="connsiteX765" fmla="*/ 3322812 w 14305935"/>
              <a:gd name="connsiteY765" fmla="*/ 2805386 h 14364929"/>
              <a:gd name="connsiteX766" fmla="*/ 3329287 w 14305935"/>
              <a:gd name="connsiteY766" fmla="*/ 2803024 h 14364929"/>
              <a:gd name="connsiteX767" fmla="*/ 3365387 w 14305935"/>
              <a:gd name="connsiteY767" fmla="*/ 2778968 h 14364929"/>
              <a:gd name="connsiteX768" fmla="*/ 3368618 w 14305935"/>
              <a:gd name="connsiteY768" fmla="*/ 2789731 h 14364929"/>
              <a:gd name="connsiteX769" fmla="*/ 3329287 w 14305935"/>
              <a:gd name="connsiteY769" fmla="*/ 2803024 h 14364929"/>
              <a:gd name="connsiteX770" fmla="*/ 3365387 w 14305935"/>
              <a:gd name="connsiteY770" fmla="*/ 2778968 h 14364929"/>
              <a:gd name="connsiteX771" fmla="*/ 551065 w 14305935"/>
              <a:gd name="connsiteY771" fmla="*/ 2706748 h 14364929"/>
              <a:gd name="connsiteX772" fmla="*/ 499099 w 14305935"/>
              <a:gd name="connsiteY772" fmla="*/ 2756432 h 14364929"/>
              <a:gd name="connsiteX773" fmla="*/ 498070 w 14305935"/>
              <a:gd name="connsiteY773" fmla="*/ 2804742 h 14364929"/>
              <a:gd name="connsiteX774" fmla="*/ 454053 w 14305935"/>
              <a:gd name="connsiteY774" fmla="*/ 2852403 h 14364929"/>
              <a:gd name="connsiteX775" fmla="*/ 561414 w 14305935"/>
              <a:gd name="connsiteY775" fmla="*/ 2917188 h 14364929"/>
              <a:gd name="connsiteX776" fmla="*/ 628319 w 14305935"/>
              <a:gd name="connsiteY776" fmla="*/ 2885584 h 14364929"/>
              <a:gd name="connsiteX777" fmla="*/ 577785 w 14305935"/>
              <a:gd name="connsiteY777" fmla="*/ 2844669 h 14364929"/>
              <a:gd name="connsiteX778" fmla="*/ 656789 w 14305935"/>
              <a:gd name="connsiteY778" fmla="*/ 2801979 h 14364929"/>
              <a:gd name="connsiteX779" fmla="*/ 739254 w 14305935"/>
              <a:gd name="connsiteY779" fmla="*/ 2782433 h 14364929"/>
              <a:gd name="connsiteX780" fmla="*/ 751269 w 14305935"/>
              <a:gd name="connsiteY780" fmla="*/ 2752064 h 14364929"/>
              <a:gd name="connsiteX781" fmla="*/ 551065 w 14305935"/>
              <a:gd name="connsiteY781" fmla="*/ 2706748 h 14364929"/>
              <a:gd name="connsiteX782" fmla="*/ 3357067 w 14305935"/>
              <a:gd name="connsiteY782" fmla="*/ 2682272 h 14364929"/>
              <a:gd name="connsiteX783" fmla="*/ 3376150 w 14305935"/>
              <a:gd name="connsiteY783" fmla="*/ 2691288 h 14364929"/>
              <a:gd name="connsiteX784" fmla="*/ 3359577 w 14305935"/>
              <a:gd name="connsiteY784" fmla="*/ 2703656 h 14364929"/>
              <a:gd name="connsiteX785" fmla="*/ 3337016 w 14305935"/>
              <a:gd name="connsiteY785" fmla="*/ 2695379 h 14364929"/>
              <a:gd name="connsiteX786" fmla="*/ 6384586 w 14305935"/>
              <a:gd name="connsiteY786" fmla="*/ 2560837 h 14364929"/>
              <a:gd name="connsiteX787" fmla="*/ 6264168 w 14305935"/>
              <a:gd name="connsiteY787" fmla="*/ 2598617 h 14364929"/>
              <a:gd name="connsiteX788" fmla="*/ 6263581 w 14305935"/>
              <a:gd name="connsiteY788" fmla="*/ 2626223 h 14364929"/>
              <a:gd name="connsiteX789" fmla="*/ 6397789 w 14305935"/>
              <a:gd name="connsiteY789" fmla="*/ 2613964 h 14364929"/>
              <a:gd name="connsiteX790" fmla="*/ 6419608 w 14305935"/>
              <a:gd name="connsiteY790" fmla="*/ 2587393 h 14364929"/>
              <a:gd name="connsiteX791" fmla="*/ 6384586 w 14305935"/>
              <a:gd name="connsiteY791" fmla="*/ 2560837 h 14364929"/>
              <a:gd name="connsiteX792" fmla="*/ 6504705 w 14305935"/>
              <a:gd name="connsiteY792" fmla="*/ 2511256 h 14364929"/>
              <a:gd name="connsiteX793" fmla="*/ 6504627 w 14305935"/>
              <a:gd name="connsiteY793" fmla="*/ 2517577 h 14364929"/>
              <a:gd name="connsiteX794" fmla="*/ 6497449 w 14305935"/>
              <a:gd name="connsiteY794" fmla="*/ 2519890 h 14364929"/>
              <a:gd name="connsiteX795" fmla="*/ 6497773 w 14305935"/>
              <a:gd name="connsiteY795" fmla="*/ 2514458 h 14364929"/>
              <a:gd name="connsiteX796" fmla="*/ 607839 w 14305935"/>
              <a:gd name="connsiteY796" fmla="*/ 2500972 h 14364929"/>
              <a:gd name="connsiteX797" fmla="*/ 589314 w 14305935"/>
              <a:gd name="connsiteY797" fmla="*/ 2512120 h 14364929"/>
              <a:gd name="connsiteX798" fmla="*/ 607922 w 14305935"/>
              <a:gd name="connsiteY798" fmla="*/ 2520256 h 14364929"/>
              <a:gd name="connsiteX799" fmla="*/ 626349 w 14305935"/>
              <a:gd name="connsiteY799" fmla="*/ 2513710 h 14364929"/>
              <a:gd name="connsiteX800" fmla="*/ 922719 w 14305935"/>
              <a:gd name="connsiteY800" fmla="*/ 2476363 h 14364929"/>
              <a:gd name="connsiteX801" fmla="*/ 902816 w 14305935"/>
              <a:gd name="connsiteY801" fmla="*/ 2482569 h 14364929"/>
              <a:gd name="connsiteX802" fmla="*/ 902571 w 14305935"/>
              <a:gd name="connsiteY802" fmla="*/ 2494071 h 14364929"/>
              <a:gd name="connsiteX803" fmla="*/ 942804 w 14305935"/>
              <a:gd name="connsiteY803" fmla="*/ 2484839 h 14364929"/>
              <a:gd name="connsiteX804" fmla="*/ 922719 w 14305935"/>
              <a:gd name="connsiteY804" fmla="*/ 2476363 h 14364929"/>
              <a:gd name="connsiteX805" fmla="*/ 6512914 w 14305935"/>
              <a:gd name="connsiteY805" fmla="*/ 2430097 h 14364929"/>
              <a:gd name="connsiteX806" fmla="*/ 6509865 w 14305935"/>
              <a:gd name="connsiteY806" fmla="*/ 2434018 h 14364929"/>
              <a:gd name="connsiteX807" fmla="*/ 6504963 w 14305935"/>
              <a:gd name="connsiteY807" fmla="*/ 2432118 h 14364929"/>
              <a:gd name="connsiteX808" fmla="*/ 6512914 w 14305935"/>
              <a:gd name="connsiteY808" fmla="*/ 2430097 h 14364929"/>
              <a:gd name="connsiteX809" fmla="*/ 1196346 w 14305935"/>
              <a:gd name="connsiteY809" fmla="*/ 2416057 h 14364929"/>
              <a:gd name="connsiteX810" fmla="*/ 1241613 w 14305935"/>
              <a:gd name="connsiteY810" fmla="*/ 2425707 h 14364929"/>
              <a:gd name="connsiteX811" fmla="*/ 1218086 w 14305935"/>
              <a:gd name="connsiteY811" fmla="*/ 2439556 h 14364929"/>
              <a:gd name="connsiteX812" fmla="*/ 1196346 w 14305935"/>
              <a:gd name="connsiteY812" fmla="*/ 2416057 h 14364929"/>
              <a:gd name="connsiteX813" fmla="*/ 6552178 w 14305935"/>
              <a:gd name="connsiteY813" fmla="*/ 2408311 h 14364929"/>
              <a:gd name="connsiteX814" fmla="*/ 6551720 w 14305935"/>
              <a:gd name="connsiteY814" fmla="*/ 2418223 h 14364929"/>
              <a:gd name="connsiteX815" fmla="*/ 6512914 w 14305935"/>
              <a:gd name="connsiteY815" fmla="*/ 2430097 h 14364929"/>
              <a:gd name="connsiteX816" fmla="*/ 6531635 w 14305935"/>
              <a:gd name="connsiteY816" fmla="*/ 2409747 h 14364929"/>
              <a:gd name="connsiteX817" fmla="*/ 6552178 w 14305935"/>
              <a:gd name="connsiteY817" fmla="*/ 2408311 h 14364929"/>
              <a:gd name="connsiteX818" fmla="*/ 6389832 w 14305935"/>
              <a:gd name="connsiteY818" fmla="*/ 2384040 h 14364929"/>
              <a:gd name="connsiteX819" fmla="*/ 6390784 w 14305935"/>
              <a:gd name="connsiteY819" fmla="*/ 2385800 h 14364929"/>
              <a:gd name="connsiteX820" fmla="*/ 6383832 w 14305935"/>
              <a:gd name="connsiteY820" fmla="*/ 2387282 h 14364929"/>
              <a:gd name="connsiteX821" fmla="*/ 6380930 w 14305935"/>
              <a:gd name="connsiteY821" fmla="*/ 2384302 h 14364929"/>
              <a:gd name="connsiteX822" fmla="*/ 6389832 w 14305935"/>
              <a:gd name="connsiteY822" fmla="*/ 2384040 h 14364929"/>
              <a:gd name="connsiteX823" fmla="*/ 6378503 w 14305935"/>
              <a:gd name="connsiteY823" fmla="*/ 2382203 h 14364929"/>
              <a:gd name="connsiteX824" fmla="*/ 6381405 w 14305935"/>
              <a:gd name="connsiteY824" fmla="*/ 2385183 h 14364929"/>
              <a:gd name="connsiteX825" fmla="*/ 6380538 w 14305935"/>
              <a:gd name="connsiteY825" fmla="*/ 2385145 h 14364929"/>
              <a:gd name="connsiteX826" fmla="*/ 6378502 w 14305935"/>
              <a:gd name="connsiteY826" fmla="*/ 2382203 h 14364929"/>
              <a:gd name="connsiteX827" fmla="*/ 6785786 w 14305935"/>
              <a:gd name="connsiteY827" fmla="*/ 2358829 h 14364929"/>
              <a:gd name="connsiteX828" fmla="*/ 6953638 w 14305935"/>
              <a:gd name="connsiteY828" fmla="*/ 2368187 h 14364929"/>
              <a:gd name="connsiteX829" fmla="*/ 6979100 w 14305935"/>
              <a:gd name="connsiteY829" fmla="*/ 2379441 h 14364929"/>
              <a:gd name="connsiteX830" fmla="*/ 6909460 w 14305935"/>
              <a:gd name="connsiteY830" fmla="*/ 2446634 h 14364929"/>
              <a:gd name="connsiteX831" fmla="*/ 6856375 w 14305935"/>
              <a:gd name="connsiteY831" fmla="*/ 2455989 h 14364929"/>
              <a:gd name="connsiteX832" fmla="*/ 6761588 w 14305935"/>
              <a:gd name="connsiteY832" fmla="*/ 2381000 h 14364929"/>
              <a:gd name="connsiteX833" fmla="*/ 6785786 w 14305935"/>
              <a:gd name="connsiteY833" fmla="*/ 2358829 h 14364929"/>
              <a:gd name="connsiteX834" fmla="*/ 1173862 w 14305935"/>
              <a:gd name="connsiteY834" fmla="*/ 2357712 h 14364929"/>
              <a:gd name="connsiteX835" fmla="*/ 1191946 w 14305935"/>
              <a:gd name="connsiteY835" fmla="*/ 2367270 h 14364929"/>
              <a:gd name="connsiteX836" fmla="*/ 1195870 w 14305935"/>
              <a:gd name="connsiteY836" fmla="*/ 2415177 h 14364929"/>
              <a:gd name="connsiteX837" fmla="*/ 1196346 w 14305935"/>
              <a:gd name="connsiteY837" fmla="*/ 2416057 h 14364929"/>
              <a:gd name="connsiteX838" fmla="*/ 1194869 w 14305935"/>
              <a:gd name="connsiteY838" fmla="*/ 2415717 h 14364929"/>
              <a:gd name="connsiteX839" fmla="*/ 1138812 w 14305935"/>
              <a:gd name="connsiteY839" fmla="*/ 2378926 h 14364929"/>
              <a:gd name="connsiteX840" fmla="*/ 1173862 w 14305935"/>
              <a:gd name="connsiteY840" fmla="*/ 2357712 h 14364929"/>
              <a:gd name="connsiteX841" fmla="*/ 7064476 w 14305935"/>
              <a:gd name="connsiteY841" fmla="*/ 2269637 h 14364929"/>
              <a:gd name="connsiteX842" fmla="*/ 7058476 w 14305935"/>
              <a:gd name="connsiteY842" fmla="*/ 2272879 h 14364929"/>
              <a:gd name="connsiteX843" fmla="*/ 7056524 w 14305935"/>
              <a:gd name="connsiteY843" fmla="*/ 2271659 h 14364929"/>
              <a:gd name="connsiteX844" fmla="*/ 7064476 w 14305935"/>
              <a:gd name="connsiteY844" fmla="*/ 2269637 h 14364929"/>
              <a:gd name="connsiteX845" fmla="*/ 6308550 w 14305935"/>
              <a:gd name="connsiteY845" fmla="*/ 2255136 h 14364929"/>
              <a:gd name="connsiteX846" fmla="*/ 6280123 w 14305935"/>
              <a:gd name="connsiteY846" fmla="*/ 2267087 h 14364929"/>
              <a:gd name="connsiteX847" fmla="*/ 6299256 w 14305935"/>
              <a:gd name="connsiteY847" fmla="*/ 2273803 h 14364929"/>
              <a:gd name="connsiteX848" fmla="*/ 6317782 w 14305935"/>
              <a:gd name="connsiteY848" fmla="*/ 2262654 h 14364929"/>
              <a:gd name="connsiteX849" fmla="*/ 6359414 w 14305935"/>
              <a:gd name="connsiteY849" fmla="*/ 2190557 h 14364929"/>
              <a:gd name="connsiteX850" fmla="*/ 6341286 w 14305935"/>
              <a:gd name="connsiteY850" fmla="*/ 2203337 h 14364929"/>
              <a:gd name="connsiteX851" fmla="*/ 6361895 w 14305935"/>
              <a:gd name="connsiteY851" fmla="*/ 2210393 h 14364929"/>
              <a:gd name="connsiteX852" fmla="*/ 6380421 w 14305935"/>
              <a:gd name="connsiteY852" fmla="*/ 2199246 h 14364929"/>
              <a:gd name="connsiteX853" fmla="*/ 6359414 w 14305935"/>
              <a:gd name="connsiteY853" fmla="*/ 2190557 h 14364929"/>
              <a:gd name="connsiteX854" fmla="*/ 3797010 w 14305935"/>
              <a:gd name="connsiteY854" fmla="*/ 2169392 h 14364929"/>
              <a:gd name="connsiteX855" fmla="*/ 3816096 w 14305935"/>
              <a:gd name="connsiteY855" fmla="*/ 2178408 h 14364929"/>
              <a:gd name="connsiteX856" fmla="*/ 3798521 w 14305935"/>
              <a:gd name="connsiteY856" fmla="*/ 2191316 h 14364929"/>
              <a:gd name="connsiteX857" fmla="*/ 3780436 w 14305935"/>
              <a:gd name="connsiteY857" fmla="*/ 2181758 h 14364929"/>
              <a:gd name="connsiteX858" fmla="*/ 3797010 w 14305935"/>
              <a:gd name="connsiteY858" fmla="*/ 2169392 h 14364929"/>
              <a:gd name="connsiteX859" fmla="*/ 6971229 w 14305935"/>
              <a:gd name="connsiteY859" fmla="*/ 2168801 h 14364929"/>
              <a:gd name="connsiteX860" fmla="*/ 6989313 w 14305935"/>
              <a:gd name="connsiteY860" fmla="*/ 2178358 h 14364929"/>
              <a:gd name="connsiteX861" fmla="*/ 7056524 w 14305935"/>
              <a:gd name="connsiteY861" fmla="*/ 2271659 h 14364929"/>
              <a:gd name="connsiteX862" fmla="*/ 7009767 w 14305935"/>
              <a:gd name="connsiteY862" fmla="*/ 2285554 h 14364929"/>
              <a:gd name="connsiteX863" fmla="*/ 6946876 w 14305935"/>
              <a:gd name="connsiteY863" fmla="*/ 2291113 h 14364929"/>
              <a:gd name="connsiteX864" fmla="*/ 6953178 w 14305935"/>
              <a:gd name="connsiteY864" fmla="*/ 2180828 h 14364929"/>
              <a:gd name="connsiteX865" fmla="*/ 6971229 w 14305935"/>
              <a:gd name="connsiteY865" fmla="*/ 2168801 h 14364929"/>
              <a:gd name="connsiteX866" fmla="*/ 6547546 w 14305935"/>
              <a:gd name="connsiteY866" fmla="*/ 2149871 h 14364929"/>
              <a:gd name="connsiteX867" fmla="*/ 6531119 w 14305935"/>
              <a:gd name="connsiteY867" fmla="*/ 2155337 h 14364929"/>
              <a:gd name="connsiteX868" fmla="*/ 6531923 w 14305935"/>
              <a:gd name="connsiteY868" fmla="*/ 2163998 h 14364929"/>
              <a:gd name="connsiteX869" fmla="*/ 6565205 w 14305935"/>
              <a:gd name="connsiteY869" fmla="*/ 2156248 h 14364929"/>
              <a:gd name="connsiteX870" fmla="*/ 6547546 w 14305935"/>
              <a:gd name="connsiteY870" fmla="*/ 2149871 h 14364929"/>
              <a:gd name="connsiteX871" fmla="*/ 6411598 w 14305935"/>
              <a:gd name="connsiteY871" fmla="*/ 2127822 h 14364929"/>
              <a:gd name="connsiteX872" fmla="*/ 6342035 w 14305935"/>
              <a:gd name="connsiteY872" fmla="*/ 2144945 h 14364929"/>
              <a:gd name="connsiteX873" fmla="*/ 6361644 w 14305935"/>
              <a:gd name="connsiteY873" fmla="*/ 2152542 h 14364929"/>
              <a:gd name="connsiteX874" fmla="*/ 6432108 w 14305935"/>
              <a:gd name="connsiteY874" fmla="*/ 2139479 h 14364929"/>
              <a:gd name="connsiteX875" fmla="*/ 6411598 w 14305935"/>
              <a:gd name="connsiteY875" fmla="*/ 2127822 h 14364929"/>
              <a:gd name="connsiteX876" fmla="*/ 3101662 w 14305935"/>
              <a:gd name="connsiteY876" fmla="*/ 2118748 h 14364929"/>
              <a:gd name="connsiteX877" fmla="*/ 3138355 w 14305935"/>
              <a:gd name="connsiteY877" fmla="*/ 2136442 h 14364929"/>
              <a:gd name="connsiteX878" fmla="*/ 3119026 w 14305935"/>
              <a:gd name="connsiteY878" fmla="*/ 2138927 h 14364929"/>
              <a:gd name="connsiteX879" fmla="*/ 3101662 w 14305935"/>
              <a:gd name="connsiteY879" fmla="*/ 2118748 h 14364929"/>
              <a:gd name="connsiteX880" fmla="*/ 3091858 w 14305935"/>
              <a:gd name="connsiteY880" fmla="*/ 2114949 h 14364929"/>
              <a:gd name="connsiteX881" fmla="*/ 3098760 w 14305935"/>
              <a:gd name="connsiteY881" fmla="*/ 2115767 h 14364929"/>
              <a:gd name="connsiteX882" fmla="*/ 3101662 w 14305935"/>
              <a:gd name="connsiteY882" fmla="*/ 2118748 h 14364929"/>
              <a:gd name="connsiteX883" fmla="*/ 3093760 w 14305935"/>
              <a:gd name="connsiteY883" fmla="*/ 2118469 h 14364929"/>
              <a:gd name="connsiteX884" fmla="*/ 3091858 w 14305935"/>
              <a:gd name="connsiteY884" fmla="*/ 2114949 h 14364929"/>
              <a:gd name="connsiteX885" fmla="*/ 3075493 w 14305935"/>
              <a:gd name="connsiteY885" fmla="*/ 2094230 h 14364929"/>
              <a:gd name="connsiteX886" fmla="*/ 3091858 w 14305935"/>
              <a:gd name="connsiteY886" fmla="*/ 2114949 h 14364929"/>
              <a:gd name="connsiteX887" fmla="*/ 3052968 w 14305935"/>
              <a:gd name="connsiteY887" fmla="*/ 2107538 h 14364929"/>
              <a:gd name="connsiteX888" fmla="*/ 3075493 w 14305935"/>
              <a:gd name="connsiteY888" fmla="*/ 2094230 h 14364929"/>
              <a:gd name="connsiteX889" fmla="*/ 1085682 w 14305935"/>
              <a:gd name="connsiteY889" fmla="*/ 2042802 h 14364929"/>
              <a:gd name="connsiteX890" fmla="*/ 1087320 w 14305935"/>
              <a:gd name="connsiteY890" fmla="*/ 2044044 h 14364929"/>
              <a:gd name="connsiteX891" fmla="*/ 1085706 w 14305935"/>
              <a:gd name="connsiteY891" fmla="*/ 2043209 h 14364929"/>
              <a:gd name="connsiteX892" fmla="*/ 1085410 w 14305935"/>
              <a:gd name="connsiteY892" fmla="*/ 2042871 h 14364929"/>
              <a:gd name="connsiteX893" fmla="*/ 1093121 w 14305935"/>
              <a:gd name="connsiteY893" fmla="*/ 2040910 h 14364929"/>
              <a:gd name="connsiteX894" fmla="*/ 1085682 w 14305935"/>
              <a:gd name="connsiteY894" fmla="*/ 2042802 h 14364929"/>
              <a:gd name="connsiteX895" fmla="*/ 1084694 w 14305935"/>
              <a:gd name="connsiteY895" fmla="*/ 2042052 h 14364929"/>
              <a:gd name="connsiteX896" fmla="*/ 1085410 w 14305935"/>
              <a:gd name="connsiteY896" fmla="*/ 2042871 h 14364929"/>
              <a:gd name="connsiteX897" fmla="*/ 1085169 w 14305935"/>
              <a:gd name="connsiteY897" fmla="*/ 2042932 h 14364929"/>
              <a:gd name="connsiteX898" fmla="*/ 1085706 w 14305935"/>
              <a:gd name="connsiteY898" fmla="*/ 2043209 h 14364929"/>
              <a:gd name="connsiteX899" fmla="*/ 1088071 w 14305935"/>
              <a:gd name="connsiteY899" fmla="*/ 2045913 h 14364929"/>
              <a:gd name="connsiteX900" fmla="*/ 1029942 w 14305935"/>
              <a:gd name="connsiteY900" fmla="*/ 2129624 h 14364929"/>
              <a:gd name="connsiteX901" fmla="*/ 1066880 w 14305935"/>
              <a:gd name="connsiteY901" fmla="*/ 2135817 h 14364929"/>
              <a:gd name="connsiteX902" fmla="*/ 1124849 w 14305935"/>
              <a:gd name="connsiteY902" fmla="*/ 2082890 h 14364929"/>
              <a:gd name="connsiteX903" fmla="*/ 1088071 w 14305935"/>
              <a:gd name="connsiteY903" fmla="*/ 2045913 h 14364929"/>
              <a:gd name="connsiteX904" fmla="*/ 1089072 w 14305935"/>
              <a:gd name="connsiteY904" fmla="*/ 2045372 h 14364929"/>
              <a:gd name="connsiteX905" fmla="*/ 1087320 w 14305935"/>
              <a:gd name="connsiteY905" fmla="*/ 2044044 h 14364929"/>
              <a:gd name="connsiteX906" fmla="*/ 1090547 w 14305935"/>
              <a:gd name="connsiteY906" fmla="*/ 2045711 h 14364929"/>
              <a:gd name="connsiteX907" fmla="*/ 1093121 w 14305935"/>
              <a:gd name="connsiteY907" fmla="*/ 2040910 h 14364929"/>
              <a:gd name="connsiteX908" fmla="*/ 1112415 w 14305935"/>
              <a:gd name="connsiteY908" fmla="*/ 2016840 h 14364929"/>
              <a:gd name="connsiteX909" fmla="*/ 1092646 w 14305935"/>
              <a:gd name="connsiteY909" fmla="*/ 2040030 h 14364929"/>
              <a:gd name="connsiteX910" fmla="*/ 1131926 w 14305935"/>
              <a:gd name="connsiteY910" fmla="*/ 2029037 h 14364929"/>
              <a:gd name="connsiteX911" fmla="*/ 1112415 w 14305935"/>
              <a:gd name="connsiteY911" fmla="*/ 2016840 h 14364929"/>
              <a:gd name="connsiteX912" fmla="*/ 5576413 w 14305935"/>
              <a:gd name="connsiteY912" fmla="*/ 1866215 h 14364929"/>
              <a:gd name="connsiteX913" fmla="*/ 5597497 w 14305935"/>
              <a:gd name="connsiteY913" fmla="*/ 1874150 h 14364929"/>
              <a:gd name="connsiteX914" fmla="*/ 5577972 w 14305935"/>
              <a:gd name="connsiteY914" fmla="*/ 1885838 h 14364929"/>
              <a:gd name="connsiteX915" fmla="*/ 5557887 w 14305935"/>
              <a:gd name="connsiteY915" fmla="*/ 1877362 h 14364929"/>
              <a:gd name="connsiteX916" fmla="*/ 5576413 w 14305935"/>
              <a:gd name="connsiteY916" fmla="*/ 1866215 h 14364929"/>
              <a:gd name="connsiteX917" fmla="*/ 1255457 w 14305935"/>
              <a:gd name="connsiteY917" fmla="*/ 1798558 h 14364929"/>
              <a:gd name="connsiteX918" fmla="*/ 1163244 w 14305935"/>
              <a:gd name="connsiteY918" fmla="*/ 1881359 h 14364929"/>
              <a:gd name="connsiteX919" fmla="*/ 1181279 w 14305935"/>
              <a:gd name="connsiteY919" fmla="*/ 1893217 h 14364929"/>
              <a:gd name="connsiteX920" fmla="*/ 1272018 w 14305935"/>
              <a:gd name="connsiteY920" fmla="*/ 1810075 h 14364929"/>
              <a:gd name="connsiteX921" fmla="*/ 1255457 w 14305935"/>
              <a:gd name="connsiteY921" fmla="*/ 1798558 h 14364929"/>
              <a:gd name="connsiteX922" fmla="*/ 1064667 w 14305935"/>
              <a:gd name="connsiteY922" fmla="*/ 1775444 h 14364929"/>
              <a:gd name="connsiteX923" fmla="*/ 1044143 w 14305935"/>
              <a:gd name="connsiteY923" fmla="*/ 1787672 h 14364929"/>
              <a:gd name="connsiteX924" fmla="*/ 1064227 w 14305935"/>
              <a:gd name="connsiteY924" fmla="*/ 1796149 h 14364929"/>
              <a:gd name="connsiteX925" fmla="*/ 1084130 w 14305935"/>
              <a:gd name="connsiteY925" fmla="*/ 1789941 h 14364929"/>
              <a:gd name="connsiteX926" fmla="*/ 3204390 w 14305935"/>
              <a:gd name="connsiteY926" fmla="*/ 1727822 h 14364929"/>
              <a:gd name="connsiteX927" fmla="*/ 3187864 w 14305935"/>
              <a:gd name="connsiteY927" fmla="*/ 1737888 h 14364929"/>
              <a:gd name="connsiteX928" fmla="*/ 3196570 w 14305935"/>
              <a:gd name="connsiteY928" fmla="*/ 1746828 h 14364929"/>
              <a:gd name="connsiteX929" fmla="*/ 3214900 w 14305935"/>
              <a:gd name="connsiteY929" fmla="*/ 1744883 h 14364929"/>
              <a:gd name="connsiteX930" fmla="*/ 3204390 w 14305935"/>
              <a:gd name="connsiteY930" fmla="*/ 1727822 h 14364929"/>
              <a:gd name="connsiteX931" fmla="*/ 5181377 w 14305935"/>
              <a:gd name="connsiteY931" fmla="*/ 1709009 h 14364929"/>
              <a:gd name="connsiteX932" fmla="*/ 5228218 w 14305935"/>
              <a:gd name="connsiteY932" fmla="*/ 1714397 h 14364929"/>
              <a:gd name="connsiteX933" fmla="*/ 5210021 w 14305935"/>
              <a:gd name="connsiteY933" fmla="*/ 1733326 h 14364929"/>
              <a:gd name="connsiteX934" fmla="*/ 5132522 w 14305935"/>
              <a:gd name="connsiteY934" fmla="*/ 1728586 h 14364929"/>
              <a:gd name="connsiteX935" fmla="*/ 5181377 w 14305935"/>
              <a:gd name="connsiteY935" fmla="*/ 1709009 h 14364929"/>
              <a:gd name="connsiteX936" fmla="*/ 5259507 w 14305935"/>
              <a:gd name="connsiteY936" fmla="*/ 1614488 h 14364929"/>
              <a:gd name="connsiteX937" fmla="*/ 5298397 w 14305935"/>
              <a:gd name="connsiteY937" fmla="*/ 1621900 h 14364929"/>
              <a:gd name="connsiteX938" fmla="*/ 5276396 w 14305935"/>
              <a:gd name="connsiteY938" fmla="*/ 1633788 h 14364929"/>
              <a:gd name="connsiteX939" fmla="*/ 5259507 w 14305935"/>
              <a:gd name="connsiteY939" fmla="*/ 1614488 h 14364929"/>
              <a:gd name="connsiteX940" fmla="*/ 5257605 w 14305935"/>
              <a:gd name="connsiteY940" fmla="*/ 1610968 h 14364929"/>
              <a:gd name="connsiteX941" fmla="*/ 5259507 w 14305935"/>
              <a:gd name="connsiteY941" fmla="*/ 1614488 h 14364929"/>
              <a:gd name="connsiteX942" fmla="*/ 5252605 w 14305935"/>
              <a:gd name="connsiteY942" fmla="*/ 1613670 h 14364929"/>
              <a:gd name="connsiteX943" fmla="*/ 6146277 w 14305935"/>
              <a:gd name="connsiteY943" fmla="*/ 1602062 h 14364929"/>
              <a:gd name="connsiteX944" fmla="*/ 6156681 w 14305935"/>
              <a:gd name="connsiteY944" fmla="*/ 1605251 h 14364929"/>
              <a:gd name="connsiteX945" fmla="*/ 6162180 w 14305935"/>
              <a:gd name="connsiteY945" fmla="*/ 1615916 h 14364929"/>
              <a:gd name="connsiteX946" fmla="*/ 6161018 w 14305935"/>
              <a:gd name="connsiteY946" fmla="*/ 1616268 h 14364929"/>
              <a:gd name="connsiteX947" fmla="*/ 6160856 w 14305935"/>
              <a:gd name="connsiteY947" fmla="*/ 1617982 h 14364929"/>
              <a:gd name="connsiteX948" fmla="*/ 6125506 w 14305935"/>
              <a:gd name="connsiteY948" fmla="*/ 1612717 h 14364929"/>
              <a:gd name="connsiteX949" fmla="*/ 6126702 w 14305935"/>
              <a:gd name="connsiteY949" fmla="*/ 1602975 h 14364929"/>
              <a:gd name="connsiteX950" fmla="*/ 6146277 w 14305935"/>
              <a:gd name="connsiteY950" fmla="*/ 1602062 h 14364929"/>
              <a:gd name="connsiteX951" fmla="*/ 1259486 w 14305935"/>
              <a:gd name="connsiteY951" fmla="*/ 1595185 h 14364929"/>
              <a:gd name="connsiteX952" fmla="*/ 1195435 w 14305935"/>
              <a:gd name="connsiteY952" fmla="*/ 1622919 h 14364929"/>
              <a:gd name="connsiteX953" fmla="*/ 1070872 w 14305935"/>
              <a:gd name="connsiteY953" fmla="*/ 1669761 h 14364929"/>
              <a:gd name="connsiteX954" fmla="*/ 1055723 w 14305935"/>
              <a:gd name="connsiteY954" fmla="*/ 1684768 h 14364929"/>
              <a:gd name="connsiteX955" fmla="*/ 1105942 w 14305935"/>
              <a:gd name="connsiteY955" fmla="*/ 1694017 h 14364929"/>
              <a:gd name="connsiteX956" fmla="*/ 1375213 w 14305935"/>
              <a:gd name="connsiteY956" fmla="*/ 1675861 h 14364929"/>
              <a:gd name="connsiteX957" fmla="*/ 1405836 w 14305935"/>
              <a:gd name="connsiteY957" fmla="*/ 1653629 h 14364929"/>
              <a:gd name="connsiteX958" fmla="*/ 1406179 w 14305935"/>
              <a:gd name="connsiteY958" fmla="*/ 1637525 h 14364929"/>
              <a:gd name="connsiteX959" fmla="*/ 1290804 w 14305935"/>
              <a:gd name="connsiteY959" fmla="*/ 1600949 h 14364929"/>
              <a:gd name="connsiteX960" fmla="*/ 1259486 w 14305935"/>
              <a:gd name="connsiteY960" fmla="*/ 1595185 h 14364929"/>
              <a:gd name="connsiteX961" fmla="*/ 4458538 w 14305935"/>
              <a:gd name="connsiteY961" fmla="*/ 1533367 h 14364929"/>
              <a:gd name="connsiteX962" fmla="*/ 4503379 w 14305935"/>
              <a:gd name="connsiteY962" fmla="*/ 1539837 h 14364929"/>
              <a:gd name="connsiteX963" fmla="*/ 4456000 w 14305935"/>
              <a:gd name="connsiteY963" fmla="*/ 1559753 h 14364929"/>
              <a:gd name="connsiteX964" fmla="*/ 4416683 w 14305935"/>
              <a:gd name="connsiteY964" fmla="*/ 1549162 h 14364929"/>
              <a:gd name="connsiteX965" fmla="*/ 4458538 w 14305935"/>
              <a:gd name="connsiteY965" fmla="*/ 1533367 h 14364929"/>
              <a:gd name="connsiteX966" fmla="*/ 1210346 w 14305935"/>
              <a:gd name="connsiteY966" fmla="*/ 1526176 h 14364929"/>
              <a:gd name="connsiteX967" fmla="*/ 1191443 w 14305935"/>
              <a:gd name="connsiteY967" fmla="*/ 1531842 h 14364929"/>
              <a:gd name="connsiteX968" fmla="*/ 1190722 w 14305935"/>
              <a:gd name="connsiteY968" fmla="*/ 1542464 h 14364929"/>
              <a:gd name="connsiteX969" fmla="*/ 1230431 w 14305935"/>
              <a:gd name="connsiteY969" fmla="*/ 1534652 h 14364929"/>
              <a:gd name="connsiteX970" fmla="*/ 1210346 w 14305935"/>
              <a:gd name="connsiteY970" fmla="*/ 1526176 h 14364929"/>
              <a:gd name="connsiteX971" fmla="*/ 6505294 w 14305935"/>
              <a:gd name="connsiteY971" fmla="*/ 1522620 h 14364929"/>
              <a:gd name="connsiteX972" fmla="*/ 6479648 w 14305935"/>
              <a:gd name="connsiteY972" fmla="*/ 1531645 h 14364929"/>
              <a:gd name="connsiteX973" fmla="*/ 6439120 w 14305935"/>
              <a:gd name="connsiteY973" fmla="*/ 1554680 h 14364929"/>
              <a:gd name="connsiteX974" fmla="*/ 6429973 w 14305935"/>
              <a:gd name="connsiteY974" fmla="*/ 1566446 h 14364929"/>
              <a:gd name="connsiteX975" fmla="*/ 6482766 w 14305935"/>
              <a:gd name="connsiteY975" fmla="*/ 1570893 h 14364929"/>
              <a:gd name="connsiteX976" fmla="*/ 6533341 w 14305935"/>
              <a:gd name="connsiteY976" fmla="*/ 1540152 h 14364929"/>
              <a:gd name="connsiteX977" fmla="*/ 6524684 w 14305935"/>
              <a:gd name="connsiteY977" fmla="*/ 1528913 h 14364929"/>
              <a:gd name="connsiteX978" fmla="*/ 6505294 w 14305935"/>
              <a:gd name="connsiteY978" fmla="*/ 1522620 h 14364929"/>
              <a:gd name="connsiteX979" fmla="*/ 3034566 w 14305935"/>
              <a:gd name="connsiteY979" fmla="*/ 1509183 h 14364929"/>
              <a:gd name="connsiteX980" fmla="*/ 3061782 w 14305935"/>
              <a:gd name="connsiteY980" fmla="*/ 1530861 h 14364929"/>
              <a:gd name="connsiteX981" fmla="*/ 3042916 w 14305935"/>
              <a:gd name="connsiteY981" fmla="*/ 1558112 h 14364929"/>
              <a:gd name="connsiteX982" fmla="*/ 3009321 w 14305935"/>
              <a:gd name="connsiteY982" fmla="*/ 1534196 h 14364929"/>
              <a:gd name="connsiteX983" fmla="*/ 3034566 w 14305935"/>
              <a:gd name="connsiteY983" fmla="*/ 1509183 h 14364929"/>
              <a:gd name="connsiteX984" fmla="*/ 5408444 w 14305935"/>
              <a:gd name="connsiteY984" fmla="*/ 1490804 h 14364929"/>
              <a:gd name="connsiteX985" fmla="*/ 5391919 w 14305935"/>
              <a:gd name="connsiteY985" fmla="*/ 1500871 h 14364929"/>
              <a:gd name="connsiteX986" fmla="*/ 5409052 w 14305935"/>
              <a:gd name="connsiteY986" fmla="*/ 1508668 h 14364929"/>
              <a:gd name="connsiteX987" fmla="*/ 5425479 w 14305935"/>
              <a:gd name="connsiteY987" fmla="*/ 1503202 h 14364929"/>
              <a:gd name="connsiteX988" fmla="*/ 1462349 w 14305935"/>
              <a:gd name="connsiteY988" fmla="*/ 1483240 h 14364929"/>
              <a:gd name="connsiteX989" fmla="*/ 1472103 w 14305935"/>
              <a:gd name="connsiteY989" fmla="*/ 1492324 h 14364929"/>
              <a:gd name="connsiteX990" fmla="*/ 1476614 w 14305935"/>
              <a:gd name="connsiteY990" fmla="*/ 1502115 h 14364929"/>
              <a:gd name="connsiteX991" fmla="*/ 1475026 w 14305935"/>
              <a:gd name="connsiteY991" fmla="*/ 1503994 h 14364929"/>
              <a:gd name="connsiteX992" fmla="*/ 1454615 w 14305935"/>
              <a:gd name="connsiteY992" fmla="*/ 1501205 h 14364929"/>
              <a:gd name="connsiteX993" fmla="*/ 1439349 w 14305935"/>
              <a:gd name="connsiteY993" fmla="*/ 1495668 h 14364929"/>
              <a:gd name="connsiteX994" fmla="*/ 1462349 w 14305935"/>
              <a:gd name="connsiteY994" fmla="*/ 1483240 h 14364929"/>
              <a:gd name="connsiteX995" fmla="*/ 1613930 w 14305935"/>
              <a:gd name="connsiteY995" fmla="*/ 1397922 h 14364929"/>
              <a:gd name="connsiteX996" fmla="*/ 1610455 w 14305935"/>
              <a:gd name="connsiteY996" fmla="*/ 1398662 h 14364929"/>
              <a:gd name="connsiteX997" fmla="*/ 1607930 w 14305935"/>
              <a:gd name="connsiteY997" fmla="*/ 1401164 h 14364929"/>
              <a:gd name="connsiteX998" fmla="*/ 1614929 w 14305935"/>
              <a:gd name="connsiteY998" fmla="*/ 1397382 h 14364929"/>
              <a:gd name="connsiteX999" fmla="*/ 1608930 w 14305935"/>
              <a:gd name="connsiteY999" fmla="*/ 1400624 h 14364929"/>
              <a:gd name="connsiteX1000" fmla="*/ 1616356 w 14305935"/>
              <a:gd name="connsiteY1000" fmla="*/ 1400022 h 14364929"/>
              <a:gd name="connsiteX1001" fmla="*/ 1614929 w 14305935"/>
              <a:gd name="connsiteY1001" fmla="*/ 1397382 h 14364929"/>
              <a:gd name="connsiteX1002" fmla="*/ 1729049 w 14305935"/>
              <a:gd name="connsiteY1002" fmla="*/ 1394273 h 14364929"/>
              <a:gd name="connsiteX1003" fmla="*/ 1615881 w 14305935"/>
              <a:gd name="connsiteY1003" fmla="*/ 1399142 h 14364929"/>
              <a:gd name="connsiteX1004" fmla="*/ 1806888 w 14305935"/>
              <a:gd name="connsiteY1004" fmla="*/ 1458522 h 14364929"/>
              <a:gd name="connsiteX1005" fmla="*/ 1831315 w 14305935"/>
              <a:gd name="connsiteY1005" fmla="*/ 1448733 h 14364929"/>
              <a:gd name="connsiteX1006" fmla="*/ 1822952 w 14305935"/>
              <a:gd name="connsiteY1006" fmla="*/ 1423691 h 14364929"/>
              <a:gd name="connsiteX1007" fmla="*/ 1729049 w 14305935"/>
              <a:gd name="connsiteY1007" fmla="*/ 1394273 h 14364929"/>
              <a:gd name="connsiteX1008" fmla="*/ 4483736 w 14305935"/>
              <a:gd name="connsiteY1008" fmla="*/ 1348063 h 14364929"/>
              <a:gd name="connsiteX1009" fmla="*/ 4519674 w 14305935"/>
              <a:gd name="connsiteY1009" fmla="*/ 1354795 h 14364929"/>
              <a:gd name="connsiteX1010" fmla="*/ 4500149 w 14305935"/>
              <a:gd name="connsiteY1010" fmla="*/ 1366483 h 14364929"/>
              <a:gd name="connsiteX1011" fmla="*/ 4483736 w 14305935"/>
              <a:gd name="connsiteY1011" fmla="*/ 1348063 h 14364929"/>
              <a:gd name="connsiteX1012" fmla="*/ 4481834 w 14305935"/>
              <a:gd name="connsiteY1012" fmla="*/ 1344544 h 14364929"/>
              <a:gd name="connsiteX1013" fmla="*/ 4483736 w 14305935"/>
              <a:gd name="connsiteY1013" fmla="*/ 1348063 h 14364929"/>
              <a:gd name="connsiteX1014" fmla="*/ 4475835 w 14305935"/>
              <a:gd name="connsiteY1014" fmla="*/ 1347786 h 14364929"/>
              <a:gd name="connsiteX1015" fmla="*/ 3148286 w 14305935"/>
              <a:gd name="connsiteY1015" fmla="*/ 1205553 h 14364929"/>
              <a:gd name="connsiteX1016" fmla="*/ 3138138 w 14305935"/>
              <a:gd name="connsiteY1016" fmla="*/ 1380450 h 14364929"/>
              <a:gd name="connsiteX1017" fmla="*/ 3089450 w 14305935"/>
              <a:gd name="connsiteY1017" fmla="*/ 1438594 h 14364929"/>
              <a:gd name="connsiteX1018" fmla="*/ 3040546 w 14305935"/>
              <a:gd name="connsiteY1018" fmla="*/ 1460471 h 14364929"/>
              <a:gd name="connsiteX1019" fmla="*/ 3025573 w 14305935"/>
              <a:gd name="connsiteY1019" fmla="*/ 1420807 h 14364929"/>
              <a:gd name="connsiteX1020" fmla="*/ 3081898 w 14305935"/>
              <a:gd name="connsiteY1020" fmla="*/ 1328975 h 14364929"/>
              <a:gd name="connsiteX1021" fmla="*/ 3103053 w 14305935"/>
              <a:gd name="connsiteY1021" fmla="*/ 1217487 h 14364929"/>
              <a:gd name="connsiteX1022" fmla="*/ 3148286 w 14305935"/>
              <a:gd name="connsiteY1022" fmla="*/ 1205553 h 14364929"/>
              <a:gd name="connsiteX1023" fmla="*/ 1295388 w 14305935"/>
              <a:gd name="connsiteY1023" fmla="*/ 1176642 h 14364929"/>
              <a:gd name="connsiteX1024" fmla="*/ 1278961 w 14305935"/>
              <a:gd name="connsiteY1024" fmla="*/ 1182108 h 14364929"/>
              <a:gd name="connsiteX1025" fmla="*/ 1280190 w 14305935"/>
              <a:gd name="connsiteY1025" fmla="*/ 1193950 h 14364929"/>
              <a:gd name="connsiteX1026" fmla="*/ 1311996 w 14305935"/>
              <a:gd name="connsiteY1026" fmla="*/ 1185861 h 14364929"/>
              <a:gd name="connsiteX1027" fmla="*/ 1295388 w 14305935"/>
              <a:gd name="connsiteY1027" fmla="*/ 1176642 h 14364929"/>
              <a:gd name="connsiteX1028" fmla="*/ 2015157 w 14305935"/>
              <a:gd name="connsiteY1028" fmla="*/ 1148144 h 14364929"/>
              <a:gd name="connsiteX1029" fmla="*/ 2035998 w 14305935"/>
              <a:gd name="connsiteY1029" fmla="*/ 1167582 h 14364929"/>
              <a:gd name="connsiteX1030" fmla="*/ 1985814 w 14305935"/>
              <a:gd name="connsiteY1030" fmla="*/ 1179919 h 14364929"/>
              <a:gd name="connsiteX1031" fmla="*/ 1940644 w 14305935"/>
              <a:gd name="connsiteY1031" fmla="*/ 1165668 h 14364929"/>
              <a:gd name="connsiteX1032" fmla="*/ 2015157 w 14305935"/>
              <a:gd name="connsiteY1032" fmla="*/ 1148144 h 14364929"/>
              <a:gd name="connsiteX1033" fmla="*/ 7054778 w 14305935"/>
              <a:gd name="connsiteY1033" fmla="*/ 1123089 h 14364929"/>
              <a:gd name="connsiteX1034" fmla="*/ 7048778 w 14305935"/>
              <a:gd name="connsiteY1034" fmla="*/ 1126331 h 14364929"/>
              <a:gd name="connsiteX1035" fmla="*/ 7048351 w 14305935"/>
              <a:gd name="connsiteY1035" fmla="*/ 1123151 h 14364929"/>
              <a:gd name="connsiteX1036" fmla="*/ 7054778 w 14305935"/>
              <a:gd name="connsiteY1036" fmla="*/ 1123089 h 14364929"/>
              <a:gd name="connsiteX1037" fmla="*/ 7054254 w 14305935"/>
              <a:gd name="connsiteY1037" fmla="*/ 1124510 h 14364929"/>
              <a:gd name="connsiteX1038" fmla="*/ 7049778 w 14305935"/>
              <a:gd name="connsiteY1038" fmla="*/ 1125791 h 14364929"/>
              <a:gd name="connsiteX1039" fmla="*/ 7045958 w 14305935"/>
              <a:gd name="connsiteY1039" fmla="*/ 1118527 h 14364929"/>
              <a:gd name="connsiteX1040" fmla="*/ 7047876 w 14305935"/>
              <a:gd name="connsiteY1040" fmla="*/ 1122272 h 14364929"/>
              <a:gd name="connsiteX1041" fmla="*/ 7040998 w 14305935"/>
              <a:gd name="connsiteY1041" fmla="*/ 1122474 h 14364929"/>
              <a:gd name="connsiteX1042" fmla="*/ 7042499 w 14305935"/>
              <a:gd name="connsiteY1042" fmla="*/ 1119492 h 14364929"/>
              <a:gd name="connsiteX1043" fmla="*/ 2068203 w 14305935"/>
              <a:gd name="connsiteY1043" fmla="*/ 1047850 h 14364929"/>
              <a:gd name="connsiteX1044" fmla="*/ 2106567 w 14305935"/>
              <a:gd name="connsiteY1044" fmla="*/ 1056681 h 14364929"/>
              <a:gd name="connsiteX1045" fmla="*/ 2103372 w 14305935"/>
              <a:gd name="connsiteY1045" fmla="*/ 1067504 h 14364929"/>
              <a:gd name="connsiteX1046" fmla="*/ 2068203 w 14305935"/>
              <a:gd name="connsiteY1046" fmla="*/ 1047850 h 14364929"/>
              <a:gd name="connsiteX1047" fmla="*/ 2059922 w 14305935"/>
              <a:gd name="connsiteY1047" fmla="*/ 1042091 h 14364929"/>
              <a:gd name="connsiteX1048" fmla="*/ 2067825 w 14305935"/>
              <a:gd name="connsiteY1048" fmla="*/ 1042369 h 14364929"/>
              <a:gd name="connsiteX1049" fmla="*/ 2068203 w 14305935"/>
              <a:gd name="connsiteY1049" fmla="*/ 1047850 h 14364929"/>
              <a:gd name="connsiteX1050" fmla="*/ 2060825 w 14305935"/>
              <a:gd name="connsiteY1050" fmla="*/ 1046152 h 14364929"/>
              <a:gd name="connsiteX1051" fmla="*/ 2059922 w 14305935"/>
              <a:gd name="connsiteY1051" fmla="*/ 1042091 h 14364929"/>
              <a:gd name="connsiteX1052" fmla="*/ 2018761 w 14305935"/>
              <a:gd name="connsiteY1052" fmla="*/ 1013327 h 14364929"/>
              <a:gd name="connsiteX1053" fmla="*/ 2059922 w 14305935"/>
              <a:gd name="connsiteY1053" fmla="*/ 1042091 h 14364929"/>
              <a:gd name="connsiteX1054" fmla="*/ 1982800 w 14305935"/>
              <a:gd name="connsiteY1054" fmla="*/ 1042831 h 14364929"/>
              <a:gd name="connsiteX1055" fmla="*/ 1968911 w 14305935"/>
              <a:gd name="connsiteY1055" fmla="*/ 1021911 h 14364929"/>
              <a:gd name="connsiteX1056" fmla="*/ 1990339 w 14305935"/>
              <a:gd name="connsiteY1056" fmla="*/ 1013745 h 14364929"/>
              <a:gd name="connsiteX1057" fmla="*/ 2018761 w 14305935"/>
              <a:gd name="connsiteY1057" fmla="*/ 1013327 h 14364929"/>
              <a:gd name="connsiteX1058" fmla="*/ 1394660 w 14305935"/>
              <a:gd name="connsiteY1058" fmla="*/ 994520 h 14364929"/>
              <a:gd name="connsiteX1059" fmla="*/ 1339084 w 14305935"/>
              <a:gd name="connsiteY1059" fmla="*/ 1027961 h 14364929"/>
              <a:gd name="connsiteX1060" fmla="*/ 1381385 w 14305935"/>
              <a:gd name="connsiteY1060" fmla="*/ 1060817 h 14364929"/>
              <a:gd name="connsiteX1061" fmla="*/ 1448618 w 14305935"/>
              <a:gd name="connsiteY1061" fmla="*/ 1036994 h 14364929"/>
              <a:gd name="connsiteX1062" fmla="*/ 1394660 w 14305935"/>
              <a:gd name="connsiteY1062" fmla="*/ 994520 h 14364929"/>
              <a:gd name="connsiteX1063" fmla="*/ 3285259 w 14305935"/>
              <a:gd name="connsiteY1063" fmla="*/ 947343 h 14364929"/>
              <a:gd name="connsiteX1064" fmla="*/ 3244501 w 14305935"/>
              <a:gd name="connsiteY1064" fmla="*/ 957997 h 14364929"/>
              <a:gd name="connsiteX1065" fmla="*/ 3264538 w 14305935"/>
              <a:gd name="connsiteY1065" fmla="*/ 968774 h 14364929"/>
              <a:gd name="connsiteX1066" fmla="*/ 3285259 w 14305935"/>
              <a:gd name="connsiteY1066" fmla="*/ 947343 h 14364929"/>
              <a:gd name="connsiteX1067" fmla="*/ 3287832 w 14305935"/>
              <a:gd name="connsiteY1067" fmla="*/ 942542 h 14364929"/>
              <a:gd name="connsiteX1068" fmla="*/ 3285783 w 14305935"/>
              <a:gd name="connsiteY1068" fmla="*/ 945924 h 14364929"/>
              <a:gd name="connsiteX1069" fmla="*/ 3292735 w 14305935"/>
              <a:gd name="connsiteY1069" fmla="*/ 944441 h 14364929"/>
              <a:gd name="connsiteX1070" fmla="*/ 5447458 w 14305935"/>
              <a:gd name="connsiteY1070" fmla="*/ 888713 h 14364929"/>
              <a:gd name="connsiteX1071" fmla="*/ 5360908 w 14305935"/>
              <a:gd name="connsiteY1071" fmla="*/ 891137 h 14364929"/>
              <a:gd name="connsiteX1072" fmla="*/ 5313627 w 14305935"/>
              <a:gd name="connsiteY1072" fmla="*/ 906453 h 14364929"/>
              <a:gd name="connsiteX1073" fmla="*/ 5360796 w 14305935"/>
              <a:gd name="connsiteY1073" fmla="*/ 919622 h 14364929"/>
              <a:gd name="connsiteX1074" fmla="*/ 5389454 w 14305935"/>
              <a:gd name="connsiteY1074" fmla="*/ 920055 h 14364929"/>
              <a:gd name="connsiteX1075" fmla="*/ 5446394 w 14305935"/>
              <a:gd name="connsiteY1075" fmla="*/ 915438 h 14364929"/>
              <a:gd name="connsiteX1076" fmla="*/ 5467543 w 14305935"/>
              <a:gd name="connsiteY1076" fmla="*/ 897189 h 14364929"/>
              <a:gd name="connsiteX1077" fmla="*/ 5447458 w 14305935"/>
              <a:gd name="connsiteY1077" fmla="*/ 888713 h 14364929"/>
              <a:gd name="connsiteX1078" fmla="*/ 3543850 w 14305935"/>
              <a:gd name="connsiteY1078" fmla="*/ 873560 h 14364929"/>
              <a:gd name="connsiteX1079" fmla="*/ 3567033 w 14305935"/>
              <a:gd name="connsiteY1079" fmla="*/ 875814 h 14364929"/>
              <a:gd name="connsiteX1080" fmla="*/ 3573970 w 14305935"/>
              <a:gd name="connsiteY1080" fmla="*/ 898217 h 14364929"/>
              <a:gd name="connsiteX1081" fmla="*/ 3535919 w 14305935"/>
              <a:gd name="connsiteY1081" fmla="*/ 921052 h 14364929"/>
              <a:gd name="connsiteX1082" fmla="*/ 3492785 w 14305935"/>
              <a:gd name="connsiteY1082" fmla="*/ 927304 h 14364929"/>
              <a:gd name="connsiteX1083" fmla="*/ 3485945 w 14305935"/>
              <a:gd name="connsiteY1083" fmla="*/ 900301 h 14364929"/>
              <a:gd name="connsiteX1084" fmla="*/ 3543850 w 14305935"/>
              <a:gd name="connsiteY1084" fmla="*/ 873560 h 14364929"/>
              <a:gd name="connsiteX1085" fmla="*/ 2048757 w 14305935"/>
              <a:gd name="connsiteY1085" fmla="*/ 846875 h 14364929"/>
              <a:gd name="connsiteX1086" fmla="*/ 2068841 w 14305935"/>
              <a:gd name="connsiteY1086" fmla="*/ 855350 h 14364929"/>
              <a:gd name="connsiteX1087" fmla="*/ 2049791 w 14305935"/>
              <a:gd name="connsiteY1087" fmla="*/ 867918 h 14364929"/>
              <a:gd name="connsiteX1088" fmla="*/ 2029755 w 14305935"/>
              <a:gd name="connsiteY1088" fmla="*/ 857143 h 14364929"/>
              <a:gd name="connsiteX1089" fmla="*/ 2048757 w 14305935"/>
              <a:gd name="connsiteY1089" fmla="*/ 846875 h 14364929"/>
              <a:gd name="connsiteX1090" fmla="*/ 1503532 w 14305935"/>
              <a:gd name="connsiteY1090" fmla="*/ 756043 h 14364929"/>
              <a:gd name="connsiteX1091" fmla="*/ 1394969 w 14305935"/>
              <a:gd name="connsiteY1091" fmla="*/ 794240 h 14364929"/>
              <a:gd name="connsiteX1092" fmla="*/ 1507671 w 14305935"/>
              <a:gd name="connsiteY1092" fmla="*/ 840218 h 14364929"/>
              <a:gd name="connsiteX1093" fmla="*/ 1577870 w 14305935"/>
              <a:gd name="connsiteY1093" fmla="*/ 793190 h 14364929"/>
              <a:gd name="connsiteX1094" fmla="*/ 1503532 w 14305935"/>
              <a:gd name="connsiteY1094" fmla="*/ 756043 h 14364929"/>
              <a:gd name="connsiteX1095" fmla="*/ 7118860 w 14305935"/>
              <a:gd name="connsiteY1095" fmla="*/ 713250 h 14364929"/>
              <a:gd name="connsiteX1096" fmla="*/ 7101483 w 14305935"/>
              <a:gd name="connsiteY1096" fmla="*/ 716956 h 14364929"/>
              <a:gd name="connsiteX1097" fmla="*/ 7101811 w 14305935"/>
              <a:gd name="connsiteY1097" fmla="*/ 724737 h 14364929"/>
              <a:gd name="connsiteX1098" fmla="*/ 7137519 w 14305935"/>
              <a:gd name="connsiteY1098" fmla="*/ 719087 h 14364929"/>
              <a:gd name="connsiteX1099" fmla="*/ 7118860 w 14305935"/>
              <a:gd name="connsiteY1099" fmla="*/ 713250 h 14364929"/>
              <a:gd name="connsiteX1100" fmla="*/ 5491852 w 14305935"/>
              <a:gd name="connsiteY1100" fmla="*/ 683941 h 14364929"/>
              <a:gd name="connsiteX1101" fmla="*/ 5447997 w 14305935"/>
              <a:gd name="connsiteY1101" fmla="*/ 700815 h 14364929"/>
              <a:gd name="connsiteX1102" fmla="*/ 5440821 w 14305935"/>
              <a:gd name="connsiteY1102" fmla="*/ 759270 h 14364929"/>
              <a:gd name="connsiteX1103" fmla="*/ 5438346 w 14305935"/>
              <a:gd name="connsiteY1103" fmla="*/ 759469 h 14364929"/>
              <a:gd name="connsiteX1104" fmla="*/ 5436416 w 14305935"/>
              <a:gd name="connsiteY1104" fmla="*/ 803719 h 14364929"/>
              <a:gd name="connsiteX1105" fmla="*/ 5469206 w 14305935"/>
              <a:gd name="connsiteY1105" fmla="*/ 818973 h 14364929"/>
              <a:gd name="connsiteX1106" fmla="*/ 5494586 w 14305935"/>
              <a:gd name="connsiteY1106" fmla="*/ 810944 h 14364929"/>
              <a:gd name="connsiteX1107" fmla="*/ 5542120 w 14305935"/>
              <a:gd name="connsiteY1107" fmla="*/ 690888 h 14364929"/>
              <a:gd name="connsiteX1108" fmla="*/ 5491852 w 14305935"/>
              <a:gd name="connsiteY1108" fmla="*/ 683941 h 14364929"/>
              <a:gd name="connsiteX1109" fmla="*/ 1643321 w 14305935"/>
              <a:gd name="connsiteY1109" fmla="*/ 644123 h 14364929"/>
              <a:gd name="connsiteX1110" fmla="*/ 1622271 w 14305935"/>
              <a:gd name="connsiteY1110" fmla="*/ 657772 h 14364929"/>
              <a:gd name="connsiteX1111" fmla="*/ 1644784 w 14305935"/>
              <a:gd name="connsiteY1111" fmla="*/ 668347 h 14364929"/>
              <a:gd name="connsiteX1112" fmla="*/ 1663358 w 14305935"/>
              <a:gd name="connsiteY1112" fmla="*/ 654900 h 14364929"/>
              <a:gd name="connsiteX1113" fmla="*/ 1643321 w 14305935"/>
              <a:gd name="connsiteY1113" fmla="*/ 644123 h 14364929"/>
              <a:gd name="connsiteX1114" fmla="*/ 3168578 w 14305935"/>
              <a:gd name="connsiteY1114" fmla="*/ 623810 h 14364929"/>
              <a:gd name="connsiteX1115" fmla="*/ 3187138 w 14305935"/>
              <a:gd name="connsiteY1115" fmla="*/ 634247 h 14364929"/>
              <a:gd name="connsiteX1116" fmla="*/ 3303220 w 14305935"/>
              <a:gd name="connsiteY1116" fmla="*/ 684086 h 14364929"/>
              <a:gd name="connsiteX1117" fmla="*/ 3363655 w 14305935"/>
              <a:gd name="connsiteY1117" fmla="*/ 724198 h 14364929"/>
              <a:gd name="connsiteX1118" fmla="*/ 3294734 w 14305935"/>
              <a:gd name="connsiteY1118" fmla="*/ 943361 h 14364929"/>
              <a:gd name="connsiteX1119" fmla="*/ 3391549 w 14305935"/>
              <a:gd name="connsiteY1119" fmla="*/ 969499 h 14364929"/>
              <a:gd name="connsiteX1120" fmla="*/ 3470496 w 14305935"/>
              <a:gd name="connsiteY1120" fmla="*/ 1022349 h 14364929"/>
              <a:gd name="connsiteX1121" fmla="*/ 3399813 w 14305935"/>
              <a:gd name="connsiteY1121" fmla="*/ 1161736 h 14364929"/>
              <a:gd name="connsiteX1122" fmla="*/ 3337797 w 14305935"/>
              <a:gd name="connsiteY1122" fmla="*/ 1219125 h 14364929"/>
              <a:gd name="connsiteX1123" fmla="*/ 3361672 w 14305935"/>
              <a:gd name="connsiteY1123" fmla="*/ 1258526 h 14364929"/>
              <a:gd name="connsiteX1124" fmla="*/ 3434738 w 14305935"/>
              <a:gd name="connsiteY1124" fmla="*/ 1355486 h 14364929"/>
              <a:gd name="connsiteX1125" fmla="*/ 3371405 w 14305935"/>
              <a:gd name="connsiteY1125" fmla="*/ 1544341 h 14364929"/>
              <a:gd name="connsiteX1126" fmla="*/ 3360788 w 14305935"/>
              <a:gd name="connsiteY1126" fmla="*/ 1625119 h 14364929"/>
              <a:gd name="connsiteX1127" fmla="*/ 3323212 w 14305935"/>
              <a:gd name="connsiteY1127" fmla="*/ 1648834 h 14364929"/>
              <a:gd name="connsiteX1128" fmla="*/ 3290526 w 14305935"/>
              <a:gd name="connsiteY1128" fmla="*/ 1698333 h 14364929"/>
              <a:gd name="connsiteX1129" fmla="*/ 3287484 w 14305935"/>
              <a:gd name="connsiteY1129" fmla="*/ 1771608 h 14364929"/>
              <a:gd name="connsiteX1130" fmla="*/ 3273027 w 14305935"/>
              <a:gd name="connsiteY1130" fmla="*/ 1823763 h 14364929"/>
              <a:gd name="connsiteX1131" fmla="*/ 3275411 w 14305935"/>
              <a:gd name="connsiteY1131" fmla="*/ 1897516 h 14364929"/>
              <a:gd name="connsiteX1132" fmla="*/ 3276466 w 14305935"/>
              <a:gd name="connsiteY1132" fmla="*/ 1964030 h 14364929"/>
              <a:gd name="connsiteX1133" fmla="*/ 3248879 w 14305935"/>
              <a:gd name="connsiteY1133" fmla="*/ 2006226 h 14364929"/>
              <a:gd name="connsiteX1134" fmla="*/ 3141509 w 14305935"/>
              <a:gd name="connsiteY1134" fmla="*/ 2034680 h 14364929"/>
              <a:gd name="connsiteX1135" fmla="*/ 3105670 w 14305935"/>
              <a:gd name="connsiteY1135" fmla="*/ 2023348 h 14364929"/>
              <a:gd name="connsiteX1136" fmla="*/ 3130330 w 14305935"/>
              <a:gd name="connsiteY1136" fmla="*/ 1863349 h 14364929"/>
              <a:gd name="connsiteX1137" fmla="*/ 3134455 w 14305935"/>
              <a:gd name="connsiteY1137" fmla="*/ 1808817 h 14364929"/>
              <a:gd name="connsiteX1138" fmla="*/ 3124877 w 14305935"/>
              <a:gd name="connsiteY1138" fmla="*/ 1585455 h 14364929"/>
              <a:gd name="connsiteX1139" fmla="*/ 3194558 w 14305935"/>
              <a:gd name="connsiteY1139" fmla="*/ 1446608 h 14364929"/>
              <a:gd name="connsiteX1140" fmla="*/ 3259338 w 14305935"/>
              <a:gd name="connsiteY1140" fmla="*/ 1305862 h 14364929"/>
              <a:gd name="connsiteX1141" fmla="*/ 3269745 w 14305935"/>
              <a:gd name="connsiteY1141" fmla="*/ 1258171 h 14364929"/>
              <a:gd name="connsiteX1142" fmla="*/ 3238786 w 14305935"/>
              <a:gd name="connsiteY1142" fmla="*/ 1203267 h 14364929"/>
              <a:gd name="connsiteX1143" fmla="*/ 3152812 w 14305935"/>
              <a:gd name="connsiteY1143" fmla="*/ 1201970 h 14364929"/>
              <a:gd name="connsiteX1144" fmla="*/ 3152762 w 14305935"/>
              <a:gd name="connsiteY1144" fmla="*/ 1204271 h 14364929"/>
              <a:gd name="connsiteX1145" fmla="*/ 3148286 w 14305935"/>
              <a:gd name="connsiteY1145" fmla="*/ 1205553 h 14364929"/>
              <a:gd name="connsiteX1146" fmla="*/ 3147860 w 14305935"/>
              <a:gd name="connsiteY1146" fmla="*/ 1202371 h 14364929"/>
              <a:gd name="connsiteX1147" fmla="*/ 3151811 w 14305935"/>
              <a:gd name="connsiteY1147" fmla="*/ 1202511 h 14364929"/>
              <a:gd name="connsiteX1148" fmla="*/ 3161169 w 14305935"/>
              <a:gd name="connsiteY1148" fmla="*/ 1157659 h 14364929"/>
              <a:gd name="connsiteX1149" fmla="*/ 3254899 w 14305935"/>
              <a:gd name="connsiteY1149" fmla="*/ 1166136 h 14364929"/>
              <a:gd name="connsiteX1150" fmla="*/ 3328035 w 14305935"/>
              <a:gd name="connsiteY1150" fmla="*/ 1143672 h 14364929"/>
              <a:gd name="connsiteX1151" fmla="*/ 3329043 w 14305935"/>
              <a:gd name="connsiteY1151" fmla="*/ 1049893 h 14364929"/>
              <a:gd name="connsiteX1152" fmla="*/ 3251543 w 14305935"/>
              <a:gd name="connsiteY1152" fmla="*/ 1045152 h 14364929"/>
              <a:gd name="connsiteX1153" fmla="*/ 3209100 w 14305935"/>
              <a:gd name="connsiteY1153" fmla="*/ 1088553 h 14364929"/>
              <a:gd name="connsiteX1154" fmla="*/ 3128259 w 14305935"/>
              <a:gd name="connsiteY1154" fmla="*/ 1101537 h 14364929"/>
              <a:gd name="connsiteX1155" fmla="*/ 3103089 w 14305935"/>
              <a:gd name="connsiteY1155" fmla="*/ 1076478 h 14364929"/>
              <a:gd name="connsiteX1156" fmla="*/ 3102433 w 14305935"/>
              <a:gd name="connsiteY1156" fmla="*/ 1060915 h 14364929"/>
              <a:gd name="connsiteX1157" fmla="*/ 3145218 w 14305935"/>
              <a:gd name="connsiteY1157" fmla="*/ 1001413 h 14364929"/>
              <a:gd name="connsiteX1158" fmla="*/ 3112601 w 14305935"/>
              <a:gd name="connsiteY1158" fmla="*/ 931488 h 14364929"/>
              <a:gd name="connsiteX1159" fmla="*/ 3124351 w 14305935"/>
              <a:gd name="connsiteY1159" fmla="*/ 867151 h 14364929"/>
              <a:gd name="connsiteX1160" fmla="*/ 3143730 w 14305935"/>
              <a:gd name="connsiteY1160" fmla="*/ 699772 h 14364929"/>
              <a:gd name="connsiteX1161" fmla="*/ 3150004 w 14305935"/>
              <a:gd name="connsiteY1161" fmla="*/ 637257 h 14364929"/>
              <a:gd name="connsiteX1162" fmla="*/ 3168578 w 14305935"/>
              <a:gd name="connsiteY1162" fmla="*/ 623810 h 14364929"/>
              <a:gd name="connsiteX1163" fmla="*/ 2204240 w 14305935"/>
              <a:gd name="connsiteY1163" fmla="*/ 601404 h 14364929"/>
              <a:gd name="connsiteX1164" fmla="*/ 2275641 w 14305935"/>
              <a:gd name="connsiteY1164" fmla="*/ 613987 h 14364929"/>
              <a:gd name="connsiteX1165" fmla="*/ 2230311 w 14305935"/>
              <a:gd name="connsiteY1165" fmla="*/ 630523 h 14364929"/>
              <a:gd name="connsiteX1166" fmla="*/ 2183042 w 14305935"/>
              <a:gd name="connsiteY1166" fmla="*/ 621955 h 14364929"/>
              <a:gd name="connsiteX1167" fmla="*/ 2204240 w 14305935"/>
              <a:gd name="connsiteY1167" fmla="*/ 601404 h 14364929"/>
              <a:gd name="connsiteX1168" fmla="*/ 3659026 w 14305935"/>
              <a:gd name="connsiteY1168" fmla="*/ 524799 h 14364929"/>
              <a:gd name="connsiteX1169" fmla="*/ 3676536 w 14305935"/>
              <a:gd name="connsiteY1169" fmla="*/ 538077 h 14364929"/>
              <a:gd name="connsiteX1170" fmla="*/ 3658633 w 14305935"/>
              <a:gd name="connsiteY1170" fmla="*/ 543204 h 14364929"/>
              <a:gd name="connsiteX1171" fmla="*/ 3642500 w 14305935"/>
              <a:gd name="connsiteY1171" fmla="*/ 534865 h 14364929"/>
              <a:gd name="connsiteX1172" fmla="*/ 3659026 w 14305935"/>
              <a:gd name="connsiteY1172" fmla="*/ 524799 h 14364929"/>
              <a:gd name="connsiteX1173" fmla="*/ 4391658 w 14305935"/>
              <a:gd name="connsiteY1173" fmla="*/ 521897 h 14364929"/>
              <a:gd name="connsiteX1174" fmla="*/ 4357780 w 14305935"/>
              <a:gd name="connsiteY1174" fmla="*/ 531533 h 14364929"/>
              <a:gd name="connsiteX1175" fmla="*/ 4317729 w 14305935"/>
              <a:gd name="connsiteY1175" fmla="*/ 555449 h 14364929"/>
              <a:gd name="connsiteX1176" fmla="*/ 4166337 w 14305935"/>
              <a:gd name="connsiteY1176" fmla="*/ 724803 h 14364929"/>
              <a:gd name="connsiteX1177" fmla="*/ 4201003 w 14305935"/>
              <a:gd name="connsiteY1177" fmla="*/ 791347 h 14364929"/>
              <a:gd name="connsiteX1178" fmla="*/ 4271340 w 14305935"/>
              <a:gd name="connsiteY1178" fmla="*/ 830657 h 14364929"/>
              <a:gd name="connsiteX1179" fmla="*/ 4201777 w 14305935"/>
              <a:gd name="connsiteY1179" fmla="*/ 1010371 h 14364929"/>
              <a:gd name="connsiteX1180" fmla="*/ 4215043 w 14305935"/>
              <a:gd name="connsiteY1180" fmla="*/ 1037312 h 14364929"/>
              <a:gd name="connsiteX1181" fmla="*/ 4237849 w 14305935"/>
              <a:gd name="connsiteY1181" fmla="*/ 1034086 h 14364929"/>
              <a:gd name="connsiteX1182" fmla="*/ 4366903 w 14305935"/>
              <a:gd name="connsiteY1182" fmla="*/ 962077 h 14364929"/>
              <a:gd name="connsiteX1183" fmla="*/ 4360358 w 14305935"/>
              <a:gd name="connsiteY1183" fmla="*/ 921270 h 14364929"/>
              <a:gd name="connsiteX1184" fmla="*/ 4366617 w 14305935"/>
              <a:gd name="connsiteY1184" fmla="*/ 882642 h 14364929"/>
              <a:gd name="connsiteX1185" fmla="*/ 4441292 w 14305935"/>
              <a:gd name="connsiteY1185" fmla="*/ 834332 h 14364929"/>
              <a:gd name="connsiteX1186" fmla="*/ 4469825 w 14305935"/>
              <a:gd name="connsiteY1186" fmla="*/ 724542 h 14364929"/>
              <a:gd name="connsiteX1187" fmla="*/ 4419525 w 14305935"/>
              <a:gd name="connsiteY1187" fmla="*/ 533417 h 14364929"/>
              <a:gd name="connsiteX1188" fmla="*/ 4391658 w 14305935"/>
              <a:gd name="connsiteY1188" fmla="*/ 521897 h 14364929"/>
              <a:gd name="connsiteX1189" fmla="*/ 3385668 w 14305935"/>
              <a:gd name="connsiteY1189" fmla="*/ 491155 h 14364929"/>
              <a:gd name="connsiteX1190" fmla="*/ 3413590 w 14305935"/>
              <a:gd name="connsiteY1190" fmla="*/ 491418 h 14364929"/>
              <a:gd name="connsiteX1191" fmla="*/ 3443807 w 14305935"/>
              <a:gd name="connsiteY1191" fmla="*/ 511474 h 14364929"/>
              <a:gd name="connsiteX1192" fmla="*/ 3368315 w 14305935"/>
              <a:gd name="connsiteY1192" fmla="*/ 575007 h 14364929"/>
              <a:gd name="connsiteX1193" fmla="*/ 3344984 w 14305935"/>
              <a:gd name="connsiteY1193" fmla="*/ 579654 h 14364929"/>
              <a:gd name="connsiteX1194" fmla="*/ 3329425 w 14305935"/>
              <a:gd name="connsiteY1194" fmla="*/ 567596 h 14364929"/>
              <a:gd name="connsiteX1195" fmla="*/ 3360601 w 14305935"/>
              <a:gd name="connsiteY1195" fmla="*/ 496174 h 14364929"/>
              <a:gd name="connsiteX1196" fmla="*/ 3385668 w 14305935"/>
              <a:gd name="connsiteY1196" fmla="*/ 491155 h 14364929"/>
              <a:gd name="connsiteX1197" fmla="*/ 3183385 w 14305935"/>
              <a:gd name="connsiteY1197" fmla="*/ 462314 h 14364929"/>
              <a:gd name="connsiteX1198" fmla="*/ 3208602 w 14305935"/>
              <a:gd name="connsiteY1198" fmla="*/ 485072 h 14364929"/>
              <a:gd name="connsiteX1199" fmla="*/ 3237219 w 14305935"/>
              <a:gd name="connsiteY1199" fmla="*/ 557159 h 14364929"/>
              <a:gd name="connsiteX1200" fmla="*/ 3237729 w 14305935"/>
              <a:gd name="connsiteY1200" fmla="*/ 579623 h 14364929"/>
              <a:gd name="connsiteX1201" fmla="*/ 3185216 w 14305935"/>
              <a:gd name="connsiteY1201" fmla="*/ 585258 h 14364929"/>
              <a:gd name="connsiteX1202" fmla="*/ 3149047 w 14305935"/>
              <a:gd name="connsiteY1202" fmla="*/ 566144 h 14364929"/>
              <a:gd name="connsiteX1203" fmla="*/ 3152501 w 14305935"/>
              <a:gd name="connsiteY1203" fmla="*/ 519934 h 14364929"/>
              <a:gd name="connsiteX1204" fmla="*/ 3151026 w 14305935"/>
              <a:gd name="connsiteY1204" fmla="*/ 519594 h 14364929"/>
              <a:gd name="connsiteX1205" fmla="*/ 3155139 w 14305935"/>
              <a:gd name="connsiteY1205" fmla="*/ 488947 h 14364929"/>
              <a:gd name="connsiteX1206" fmla="*/ 3183385 w 14305935"/>
              <a:gd name="connsiteY1206" fmla="*/ 462314 h 14364929"/>
              <a:gd name="connsiteX1207" fmla="*/ 2757158 w 14305935"/>
              <a:gd name="connsiteY1207" fmla="*/ 400416 h 14364929"/>
              <a:gd name="connsiteX1208" fmla="*/ 2736912 w 14305935"/>
              <a:gd name="connsiteY1208" fmla="*/ 422726 h 14364929"/>
              <a:gd name="connsiteX1209" fmla="*/ 2729486 w 14305935"/>
              <a:gd name="connsiteY1209" fmla="*/ 423328 h 14364929"/>
              <a:gd name="connsiteX1210" fmla="*/ 2730913 w 14305935"/>
              <a:gd name="connsiteY1210" fmla="*/ 425968 h 14364929"/>
              <a:gd name="connsiteX1211" fmla="*/ 2733864 w 14305935"/>
              <a:gd name="connsiteY1211" fmla="*/ 426647 h 14364929"/>
              <a:gd name="connsiteX1212" fmla="*/ 2736912 w 14305935"/>
              <a:gd name="connsiteY1212" fmla="*/ 422726 h 14364929"/>
              <a:gd name="connsiteX1213" fmla="*/ 2776669 w 14305935"/>
              <a:gd name="connsiteY1213" fmla="*/ 412613 h 14364929"/>
              <a:gd name="connsiteX1214" fmla="*/ 2757158 w 14305935"/>
              <a:gd name="connsiteY1214" fmla="*/ 400416 h 14364929"/>
              <a:gd name="connsiteX1215" fmla="*/ 3953930 w 14305935"/>
              <a:gd name="connsiteY1215" fmla="*/ 356579 h 14364929"/>
              <a:gd name="connsiteX1216" fmla="*/ 3958612 w 14305935"/>
              <a:gd name="connsiteY1216" fmla="*/ 359506 h 14364929"/>
              <a:gd name="connsiteX1217" fmla="*/ 3953234 w 14305935"/>
              <a:gd name="connsiteY1217" fmla="*/ 356727 h 14364929"/>
              <a:gd name="connsiteX1218" fmla="*/ 3999138 w 14305935"/>
              <a:gd name="connsiteY1218" fmla="*/ 336470 h 14364929"/>
              <a:gd name="connsiteX1219" fmla="*/ 3960185 w 14305935"/>
              <a:gd name="connsiteY1219" fmla="*/ 355245 h 14364929"/>
              <a:gd name="connsiteX1220" fmla="*/ 3953930 w 14305935"/>
              <a:gd name="connsiteY1220" fmla="*/ 356579 h 14364929"/>
              <a:gd name="connsiteX1221" fmla="*/ 3952758 w 14305935"/>
              <a:gd name="connsiteY1221" fmla="*/ 355846 h 14364929"/>
              <a:gd name="connsiteX1222" fmla="*/ 3953186 w 14305935"/>
              <a:gd name="connsiteY1222" fmla="*/ 359027 h 14364929"/>
              <a:gd name="connsiteX1223" fmla="*/ 3958612 w 14305935"/>
              <a:gd name="connsiteY1223" fmla="*/ 359506 h 14364929"/>
              <a:gd name="connsiteX1224" fmla="*/ 3960185 w 14305935"/>
              <a:gd name="connsiteY1224" fmla="*/ 355245 h 14364929"/>
              <a:gd name="connsiteX1225" fmla="*/ 4000419 w 14305935"/>
              <a:gd name="connsiteY1225" fmla="*/ 346012 h 14364929"/>
              <a:gd name="connsiteX1226" fmla="*/ 3999138 w 14305935"/>
              <a:gd name="connsiteY1226" fmla="*/ 336470 h 14364929"/>
              <a:gd name="connsiteX1227" fmla="*/ 4355139 w 14305935"/>
              <a:gd name="connsiteY1227" fmla="*/ 330574 h 14364929"/>
              <a:gd name="connsiteX1228" fmla="*/ 4336613 w 14305935"/>
              <a:gd name="connsiteY1228" fmla="*/ 341721 h 14364929"/>
              <a:gd name="connsiteX1229" fmla="*/ 4345208 w 14305935"/>
              <a:gd name="connsiteY1229" fmla="*/ 379146 h 14364929"/>
              <a:gd name="connsiteX1230" fmla="*/ 4376586 w 14305935"/>
              <a:gd name="connsiteY1230" fmla="*/ 367876 h 14364929"/>
              <a:gd name="connsiteX1231" fmla="*/ 4355139 w 14305935"/>
              <a:gd name="connsiteY1231" fmla="*/ 330574 h 14364929"/>
              <a:gd name="connsiteX1232" fmla="*/ 1559284 w 14305935"/>
              <a:gd name="connsiteY1232" fmla="*/ 296414 h 14364929"/>
              <a:gd name="connsiteX1233" fmla="*/ 1521460 w 14305935"/>
              <a:gd name="connsiteY1233" fmla="*/ 308609 h 14364929"/>
              <a:gd name="connsiteX1234" fmla="*/ 1397446 w 14305935"/>
              <a:gd name="connsiteY1234" fmla="*/ 468854 h 14364929"/>
              <a:gd name="connsiteX1235" fmla="*/ 1420566 w 14305935"/>
              <a:gd name="connsiteY1235" fmla="*/ 497293 h 14364929"/>
              <a:gd name="connsiteX1236" fmla="*/ 1449700 w 14305935"/>
              <a:gd name="connsiteY1236" fmla="*/ 498605 h 14364929"/>
              <a:gd name="connsiteX1237" fmla="*/ 1615462 w 14305935"/>
              <a:gd name="connsiteY1237" fmla="*/ 420405 h 14364929"/>
              <a:gd name="connsiteX1238" fmla="*/ 1633903 w 14305935"/>
              <a:gd name="connsiteY1238" fmla="*/ 389975 h 14364929"/>
              <a:gd name="connsiteX1239" fmla="*/ 1586203 w 14305935"/>
              <a:gd name="connsiteY1239" fmla="*/ 308871 h 14364929"/>
              <a:gd name="connsiteX1240" fmla="*/ 1559284 w 14305935"/>
              <a:gd name="connsiteY1240" fmla="*/ 296414 h 14364929"/>
              <a:gd name="connsiteX1241" fmla="*/ 2782328 w 14305935"/>
              <a:gd name="connsiteY1241" fmla="*/ 262882 h 14364929"/>
              <a:gd name="connsiteX1242" fmla="*/ 2761328 w 14305935"/>
              <a:gd name="connsiteY1242" fmla="*/ 274229 h 14364929"/>
              <a:gd name="connsiteX1243" fmla="*/ 2782362 w 14305935"/>
              <a:gd name="connsiteY1243" fmla="*/ 284467 h 14364929"/>
              <a:gd name="connsiteX1244" fmla="*/ 2802888 w 14305935"/>
              <a:gd name="connsiteY1244" fmla="*/ 272238 h 14364929"/>
              <a:gd name="connsiteX1245" fmla="*/ 2782328 w 14305935"/>
              <a:gd name="connsiteY1245" fmla="*/ 262882 h 14364929"/>
              <a:gd name="connsiteX1246" fmla="*/ 3785579 w 14305935"/>
              <a:gd name="connsiteY1246" fmla="*/ 262161 h 14364929"/>
              <a:gd name="connsiteX1247" fmla="*/ 3786368 w 14305935"/>
              <a:gd name="connsiteY1247" fmla="*/ 262832 h 14364929"/>
              <a:gd name="connsiteX1248" fmla="*/ 3786194 w 14305935"/>
              <a:gd name="connsiteY1248" fmla="*/ 262792 h 14364929"/>
              <a:gd name="connsiteX1249" fmla="*/ 3785253 w 14305935"/>
              <a:gd name="connsiteY1249" fmla="*/ 261884 h 14364929"/>
              <a:gd name="connsiteX1250" fmla="*/ 3785366 w 14305935"/>
              <a:gd name="connsiteY1250" fmla="*/ 261942 h 14364929"/>
              <a:gd name="connsiteX1251" fmla="*/ 3785579 w 14305935"/>
              <a:gd name="connsiteY1251" fmla="*/ 262161 h 14364929"/>
              <a:gd name="connsiteX1252" fmla="*/ 3783352 w 14305935"/>
              <a:gd name="connsiteY1252" fmla="*/ 260267 h 14364929"/>
              <a:gd name="connsiteX1253" fmla="*/ 3785253 w 14305935"/>
              <a:gd name="connsiteY1253" fmla="*/ 261884 h 14364929"/>
              <a:gd name="connsiteX1254" fmla="*/ 3782291 w 14305935"/>
              <a:gd name="connsiteY1254" fmla="*/ 260353 h 14364929"/>
              <a:gd name="connsiteX1255" fmla="*/ 3783838 w 14305935"/>
              <a:gd name="connsiteY1255" fmla="*/ 260228 h 14364929"/>
              <a:gd name="connsiteX1256" fmla="*/ 3787669 w 14305935"/>
              <a:gd name="connsiteY1256" fmla="*/ 263133 h 14364929"/>
              <a:gd name="connsiteX1257" fmla="*/ 3785366 w 14305935"/>
              <a:gd name="connsiteY1257" fmla="*/ 261942 h 14364929"/>
              <a:gd name="connsiteX1258" fmla="*/ 3783705 w 14305935"/>
              <a:gd name="connsiteY1258" fmla="*/ 260239 h 14364929"/>
              <a:gd name="connsiteX1259" fmla="*/ 1535796 w 14305935"/>
              <a:gd name="connsiteY1259" fmla="*/ 215586 h 14364929"/>
              <a:gd name="connsiteX1260" fmla="*/ 1493564 w 14305935"/>
              <a:gd name="connsiteY1260" fmla="*/ 225900 h 14364929"/>
              <a:gd name="connsiteX1261" fmla="*/ 1494795 w 14305935"/>
              <a:gd name="connsiteY1261" fmla="*/ 237741 h 14364929"/>
              <a:gd name="connsiteX1262" fmla="*/ 1535796 w 14305935"/>
              <a:gd name="connsiteY1262" fmla="*/ 215586 h 14364929"/>
              <a:gd name="connsiteX1263" fmla="*/ 1536894 w 14305935"/>
              <a:gd name="connsiteY1263" fmla="*/ 210445 h 14364929"/>
              <a:gd name="connsiteX1264" fmla="*/ 1541423 w 14305935"/>
              <a:gd name="connsiteY1264" fmla="*/ 212785 h 14364929"/>
              <a:gd name="connsiteX1265" fmla="*/ 1541332 w 14305935"/>
              <a:gd name="connsiteY1265" fmla="*/ 213373 h 14364929"/>
              <a:gd name="connsiteX1266" fmla="*/ 1540855 w 14305935"/>
              <a:gd name="connsiteY1266" fmla="*/ 213448 h 14364929"/>
              <a:gd name="connsiteX1267" fmla="*/ 1541846 w 14305935"/>
              <a:gd name="connsiteY1267" fmla="*/ 210042 h 14364929"/>
              <a:gd name="connsiteX1268" fmla="*/ 1536894 w 14305935"/>
              <a:gd name="connsiteY1268" fmla="*/ 210445 h 14364929"/>
              <a:gd name="connsiteX1269" fmla="*/ 1536321 w 14305935"/>
              <a:gd name="connsiteY1269" fmla="*/ 214166 h 14364929"/>
              <a:gd name="connsiteX1270" fmla="*/ 1540855 w 14305935"/>
              <a:gd name="connsiteY1270" fmla="*/ 213448 h 14364929"/>
              <a:gd name="connsiteX1271" fmla="*/ 1541272 w 14305935"/>
              <a:gd name="connsiteY1271" fmla="*/ 213764 h 14364929"/>
              <a:gd name="connsiteX1272" fmla="*/ 1541332 w 14305935"/>
              <a:gd name="connsiteY1272" fmla="*/ 213373 h 14364929"/>
              <a:gd name="connsiteX1273" fmla="*/ 1542272 w 14305935"/>
              <a:gd name="connsiteY1273" fmla="*/ 213224 h 14364929"/>
              <a:gd name="connsiteX1274" fmla="*/ 1541423 w 14305935"/>
              <a:gd name="connsiteY1274" fmla="*/ 212785 h 14364929"/>
              <a:gd name="connsiteX1275" fmla="*/ 3919850 w 14305935"/>
              <a:gd name="connsiteY1275" fmla="*/ 137131 h 14364929"/>
              <a:gd name="connsiteX1276" fmla="*/ 3861994 w 14305935"/>
              <a:gd name="connsiteY1276" fmla="*/ 161572 h 14364929"/>
              <a:gd name="connsiteX1277" fmla="*/ 3789718 w 14305935"/>
              <a:gd name="connsiteY1277" fmla="*/ 259751 h 14364929"/>
              <a:gd name="connsiteX1278" fmla="*/ 3783838 w 14305935"/>
              <a:gd name="connsiteY1278" fmla="*/ 260228 h 14364929"/>
              <a:gd name="connsiteX1279" fmla="*/ 3783291 w 14305935"/>
              <a:gd name="connsiteY1279" fmla="*/ 259813 h 14364929"/>
              <a:gd name="connsiteX1280" fmla="*/ 3783705 w 14305935"/>
              <a:gd name="connsiteY1280" fmla="*/ 260239 h 14364929"/>
              <a:gd name="connsiteX1281" fmla="*/ 3783352 w 14305935"/>
              <a:gd name="connsiteY1281" fmla="*/ 260267 h 14364929"/>
              <a:gd name="connsiteX1282" fmla="*/ 3778914 w 14305935"/>
              <a:gd name="connsiteY1282" fmla="*/ 256493 h 14364929"/>
              <a:gd name="connsiteX1283" fmla="*/ 3729743 w 14305935"/>
              <a:gd name="connsiteY1283" fmla="*/ 244404 h 14364929"/>
              <a:gd name="connsiteX1284" fmla="*/ 3665524 w 14305935"/>
              <a:gd name="connsiteY1284" fmla="*/ 242721 h 14364929"/>
              <a:gd name="connsiteX1285" fmla="*/ 3652166 w 14305935"/>
              <a:gd name="connsiteY1285" fmla="*/ 289734 h 14364929"/>
              <a:gd name="connsiteX1286" fmla="*/ 3557295 w 14305935"/>
              <a:gd name="connsiteY1286" fmla="*/ 358053 h 14364929"/>
              <a:gd name="connsiteX1287" fmla="*/ 3435157 w 14305935"/>
              <a:gd name="connsiteY1287" fmla="*/ 406995 h 14364929"/>
              <a:gd name="connsiteX1288" fmla="*/ 3400841 w 14305935"/>
              <a:gd name="connsiteY1288" fmla="*/ 393702 h 14364929"/>
              <a:gd name="connsiteX1289" fmla="*/ 3420627 w 14305935"/>
              <a:gd name="connsiteY1289" fmla="*/ 184034 h 14364929"/>
              <a:gd name="connsiteX1290" fmla="*/ 3391408 w 14305935"/>
              <a:gd name="connsiteY1290" fmla="*/ 163438 h 14364929"/>
              <a:gd name="connsiteX1291" fmla="*/ 3370884 w 14305935"/>
              <a:gd name="connsiteY1291" fmla="*/ 175666 h 14364929"/>
              <a:gd name="connsiteX1292" fmla="*/ 3281362 w 14305935"/>
              <a:gd name="connsiteY1292" fmla="*/ 294534 h 14364929"/>
              <a:gd name="connsiteX1293" fmla="*/ 3223820 w 14305935"/>
              <a:gd name="connsiteY1293" fmla="*/ 350641 h 14364929"/>
              <a:gd name="connsiteX1294" fmla="*/ 3119207 w 14305935"/>
              <a:gd name="connsiteY1294" fmla="*/ 388976 h 14364929"/>
              <a:gd name="connsiteX1295" fmla="*/ 3006776 w 14305935"/>
              <a:gd name="connsiteY1295" fmla="*/ 446318 h 14364929"/>
              <a:gd name="connsiteX1296" fmla="*/ 2860287 w 14305935"/>
              <a:gd name="connsiteY1296" fmla="*/ 454979 h 14364929"/>
              <a:gd name="connsiteX1297" fmla="*/ 2747849 w 14305935"/>
              <a:gd name="connsiteY1297" fmla="*/ 442967 h 14364929"/>
              <a:gd name="connsiteX1298" fmla="*/ 2724632 w 14305935"/>
              <a:gd name="connsiteY1298" fmla="*/ 419128 h 14364929"/>
              <a:gd name="connsiteX1299" fmla="*/ 2607026 w 14305935"/>
              <a:gd name="connsiteY1299" fmla="*/ 371250 h 14364929"/>
              <a:gd name="connsiteX1300" fmla="*/ 2614265 w 14305935"/>
              <a:gd name="connsiteY1300" fmla="*/ 286611 h 14364929"/>
              <a:gd name="connsiteX1301" fmla="*/ 2597622 w 14305935"/>
              <a:gd name="connsiteY1301" fmla="*/ 255809 h 14364929"/>
              <a:gd name="connsiteX1302" fmla="*/ 2548290 w 14305935"/>
              <a:gd name="connsiteY1302" fmla="*/ 274506 h 14364929"/>
              <a:gd name="connsiteX1303" fmla="*/ 2429502 w 14305935"/>
              <a:gd name="connsiteY1303" fmla="*/ 375078 h 14364929"/>
              <a:gd name="connsiteX1304" fmla="*/ 2164911 w 14305935"/>
              <a:gd name="connsiteY1304" fmla="*/ 452104 h 14364929"/>
              <a:gd name="connsiteX1305" fmla="*/ 2135167 w 14305935"/>
              <a:gd name="connsiteY1305" fmla="*/ 432929 h 14364929"/>
              <a:gd name="connsiteX1306" fmla="*/ 2157644 w 14305935"/>
              <a:gd name="connsiteY1306" fmla="*/ 421921 h 14364929"/>
              <a:gd name="connsiteX1307" fmla="*/ 2264111 w 14305935"/>
              <a:gd name="connsiteY1307" fmla="*/ 389406 h 14364929"/>
              <a:gd name="connsiteX1308" fmla="*/ 2269419 w 14305935"/>
              <a:gd name="connsiteY1308" fmla="*/ 349016 h 14364929"/>
              <a:gd name="connsiteX1309" fmla="*/ 2206591 w 14305935"/>
              <a:gd name="connsiteY1309" fmla="*/ 328389 h 14364929"/>
              <a:gd name="connsiteX1310" fmla="*/ 2002968 w 14305935"/>
              <a:gd name="connsiteY1310" fmla="*/ 350868 h 14364929"/>
              <a:gd name="connsiteX1311" fmla="*/ 1812595 w 14305935"/>
              <a:gd name="connsiteY1311" fmla="*/ 424173 h 14364929"/>
              <a:gd name="connsiteX1312" fmla="*/ 1738808 w 14305935"/>
              <a:gd name="connsiteY1312" fmla="*/ 500428 h 14364929"/>
              <a:gd name="connsiteX1313" fmla="*/ 1754347 w 14305935"/>
              <a:gd name="connsiteY1313" fmla="*/ 629610 h 14364929"/>
              <a:gd name="connsiteX1314" fmla="*/ 1744354 w 14305935"/>
              <a:gd name="connsiteY1314" fmla="*/ 704368 h 14364929"/>
              <a:gd name="connsiteX1315" fmla="*/ 1684155 w 14305935"/>
              <a:gd name="connsiteY1315" fmla="*/ 745992 h 14364929"/>
              <a:gd name="connsiteX1316" fmla="*/ 1659551 w 14305935"/>
              <a:gd name="connsiteY1316" fmla="*/ 810452 h 14364929"/>
              <a:gd name="connsiteX1317" fmla="*/ 1704015 w 14305935"/>
              <a:gd name="connsiteY1317" fmla="*/ 974033 h 14364929"/>
              <a:gd name="connsiteX1318" fmla="*/ 1581050 w 14305935"/>
              <a:gd name="connsiteY1318" fmla="*/ 1131437 h 14364929"/>
              <a:gd name="connsiteX1319" fmla="*/ 1560608 w 14305935"/>
              <a:gd name="connsiteY1319" fmla="*/ 1162949 h 14364929"/>
              <a:gd name="connsiteX1320" fmla="*/ 1421273 w 14305935"/>
              <a:gd name="connsiteY1320" fmla="*/ 1230279 h 14364929"/>
              <a:gd name="connsiteX1321" fmla="*/ 1378928 w 14305935"/>
              <a:gd name="connsiteY1321" fmla="*/ 1269079 h 14364929"/>
              <a:gd name="connsiteX1322" fmla="*/ 1411048 w 14305935"/>
              <a:gd name="connsiteY1322" fmla="*/ 1292655 h 14364929"/>
              <a:gd name="connsiteX1323" fmla="*/ 1470318 w 14305935"/>
              <a:gd name="connsiteY1323" fmla="*/ 1294740 h 14364929"/>
              <a:gd name="connsiteX1324" fmla="*/ 1538570 w 14305935"/>
              <a:gd name="connsiteY1324" fmla="*/ 1315846 h 14364929"/>
              <a:gd name="connsiteX1325" fmla="*/ 1490833 w 14305935"/>
              <a:gd name="connsiteY1325" fmla="*/ 1375750 h 14364929"/>
              <a:gd name="connsiteX1326" fmla="*/ 1360367 w 14305935"/>
              <a:gd name="connsiteY1326" fmla="*/ 1421234 h 14364929"/>
              <a:gd name="connsiteX1327" fmla="*/ 1290531 w 14305935"/>
              <a:gd name="connsiteY1327" fmla="*/ 1497628 h 14364929"/>
              <a:gd name="connsiteX1328" fmla="*/ 1359870 w 14305935"/>
              <a:gd name="connsiteY1328" fmla="*/ 1537478 h 14364929"/>
              <a:gd name="connsiteX1329" fmla="*/ 1458804 w 14305935"/>
              <a:gd name="connsiteY1329" fmla="*/ 1523192 h 14364929"/>
              <a:gd name="connsiteX1330" fmla="*/ 1475026 w 14305935"/>
              <a:gd name="connsiteY1330" fmla="*/ 1503994 h 14364929"/>
              <a:gd name="connsiteX1331" fmla="*/ 1476238 w 14305935"/>
              <a:gd name="connsiteY1331" fmla="*/ 1504160 h 14364929"/>
              <a:gd name="connsiteX1332" fmla="*/ 1478616 w 14305935"/>
              <a:gd name="connsiteY1332" fmla="*/ 1508560 h 14364929"/>
              <a:gd name="connsiteX1333" fmla="*/ 1484616 w 14305935"/>
              <a:gd name="connsiteY1333" fmla="*/ 1505318 h 14364929"/>
              <a:gd name="connsiteX1334" fmla="*/ 1477713 w 14305935"/>
              <a:gd name="connsiteY1334" fmla="*/ 1504499 h 14364929"/>
              <a:gd name="connsiteX1335" fmla="*/ 1476614 w 14305935"/>
              <a:gd name="connsiteY1335" fmla="*/ 1502115 h 14364929"/>
              <a:gd name="connsiteX1336" fmla="*/ 1477287 w 14305935"/>
              <a:gd name="connsiteY1336" fmla="*/ 1501319 h 14364929"/>
              <a:gd name="connsiteX1337" fmla="*/ 1539927 w 14305935"/>
              <a:gd name="connsiteY1337" fmla="*/ 1437910 h 14364929"/>
              <a:gd name="connsiteX1338" fmla="*/ 1603175 w 14305935"/>
              <a:gd name="connsiteY1338" fmla="*/ 1392363 h 14364929"/>
              <a:gd name="connsiteX1339" fmla="*/ 1658749 w 14305935"/>
              <a:gd name="connsiteY1339" fmla="*/ 1358922 h 14364929"/>
              <a:gd name="connsiteX1340" fmla="*/ 1950790 w 14305935"/>
              <a:gd name="connsiteY1340" fmla="*/ 1315955 h 14364929"/>
              <a:gd name="connsiteX1341" fmla="*/ 2084956 w 14305935"/>
              <a:gd name="connsiteY1341" fmla="*/ 1375351 h 14364929"/>
              <a:gd name="connsiteX1342" fmla="*/ 2072128 w 14305935"/>
              <a:gd name="connsiteY1342" fmla="*/ 1490297 h 14364929"/>
              <a:gd name="connsiteX1343" fmla="*/ 2007565 w 14305935"/>
              <a:gd name="connsiteY1343" fmla="*/ 1667311 h 14364929"/>
              <a:gd name="connsiteX1344" fmla="*/ 1843271 w 14305935"/>
              <a:gd name="connsiteY1344" fmla="*/ 1839088 h 14364929"/>
              <a:gd name="connsiteX1345" fmla="*/ 1767058 w 14305935"/>
              <a:gd name="connsiteY1345" fmla="*/ 1913244 h 14364929"/>
              <a:gd name="connsiteX1346" fmla="*/ 1706690 w 14305935"/>
              <a:gd name="connsiteY1346" fmla="*/ 2078893 h 14364929"/>
              <a:gd name="connsiteX1347" fmla="*/ 1692019 w 14305935"/>
              <a:gd name="connsiteY1347" fmla="*/ 2094780 h 14364929"/>
              <a:gd name="connsiteX1348" fmla="*/ 1546974 w 14305935"/>
              <a:gd name="connsiteY1348" fmla="*/ 2476736 h 14364929"/>
              <a:gd name="connsiteX1349" fmla="*/ 1458606 w 14305935"/>
              <a:gd name="connsiteY1349" fmla="*/ 2657516 h 14364929"/>
              <a:gd name="connsiteX1350" fmla="*/ 1404994 w 14305935"/>
              <a:gd name="connsiteY1350" fmla="*/ 2668292 h 14364929"/>
              <a:gd name="connsiteX1351" fmla="*/ 1387155 w 14305935"/>
              <a:gd name="connsiteY1351" fmla="*/ 2647232 h 14364929"/>
              <a:gd name="connsiteX1352" fmla="*/ 1422402 w 14305935"/>
              <a:gd name="connsiteY1352" fmla="*/ 2616816 h 14364929"/>
              <a:gd name="connsiteX1353" fmla="*/ 1397242 w 14305935"/>
              <a:gd name="connsiteY1353" fmla="*/ 2498520 h 14364929"/>
              <a:gd name="connsiteX1354" fmla="*/ 1431216 w 14305935"/>
              <a:gd name="connsiteY1354" fmla="*/ 2365324 h 14364929"/>
              <a:gd name="connsiteX1355" fmla="*/ 1427607 w 14305935"/>
              <a:gd name="connsiteY1355" fmla="*/ 2349082 h 14364929"/>
              <a:gd name="connsiteX1356" fmla="*/ 1359765 w 14305935"/>
              <a:gd name="connsiteY1356" fmla="*/ 2355042 h 14364929"/>
              <a:gd name="connsiteX1357" fmla="*/ 1320351 w 14305935"/>
              <a:gd name="connsiteY1357" fmla="*/ 2349051 h 14364929"/>
              <a:gd name="connsiteX1358" fmla="*/ 1167997 w 14305935"/>
              <a:gd name="connsiteY1358" fmla="*/ 2215344 h 14364929"/>
              <a:gd name="connsiteX1359" fmla="*/ 1090105 w 14305935"/>
              <a:gd name="connsiteY1359" fmla="*/ 2229008 h 14364929"/>
              <a:gd name="connsiteX1360" fmla="*/ 968645 w 14305935"/>
              <a:gd name="connsiteY1360" fmla="*/ 2338983 h 14364929"/>
              <a:gd name="connsiteX1361" fmla="*/ 962078 w 14305935"/>
              <a:gd name="connsiteY1361" fmla="*/ 2415300 h 14364929"/>
              <a:gd name="connsiteX1362" fmla="*/ 1156846 w 14305935"/>
              <a:gd name="connsiteY1362" fmla="*/ 2553376 h 14364929"/>
              <a:gd name="connsiteX1363" fmla="*/ 1167161 w 14305935"/>
              <a:gd name="connsiteY1363" fmla="*/ 2579638 h 14364929"/>
              <a:gd name="connsiteX1364" fmla="*/ 1109473 w 14305935"/>
              <a:gd name="connsiteY1364" fmla="*/ 2642647 h 14364929"/>
              <a:gd name="connsiteX1365" fmla="*/ 955934 w 14305935"/>
              <a:gd name="connsiteY1365" fmla="*/ 2819982 h 14364929"/>
              <a:gd name="connsiteX1366" fmla="*/ 872810 w 14305935"/>
              <a:gd name="connsiteY1366" fmla="*/ 2986558 h 14364929"/>
              <a:gd name="connsiteX1367" fmla="*/ 749636 w 14305935"/>
              <a:gd name="connsiteY1367" fmla="*/ 3177049 h 14364929"/>
              <a:gd name="connsiteX1368" fmla="*/ 798645 w 14305935"/>
              <a:gd name="connsiteY1368" fmla="*/ 3219925 h 14364929"/>
              <a:gd name="connsiteX1369" fmla="*/ 751859 w 14305935"/>
              <a:gd name="connsiteY1369" fmla="*/ 3281590 h 14364929"/>
              <a:gd name="connsiteX1370" fmla="*/ 857282 w 14305935"/>
              <a:gd name="connsiteY1370" fmla="*/ 3321269 h 14364929"/>
              <a:gd name="connsiteX1371" fmla="*/ 776300 w 14305935"/>
              <a:gd name="connsiteY1371" fmla="*/ 3410509 h 14364929"/>
              <a:gd name="connsiteX1372" fmla="*/ 746607 w 14305935"/>
              <a:gd name="connsiteY1372" fmla="*/ 3389033 h 14364929"/>
              <a:gd name="connsiteX1373" fmla="*/ 717011 w 14305935"/>
              <a:gd name="connsiteY1373" fmla="*/ 3362956 h 14364929"/>
              <a:gd name="connsiteX1374" fmla="*/ 697961 w 14305935"/>
              <a:gd name="connsiteY1374" fmla="*/ 3375524 h 14364929"/>
              <a:gd name="connsiteX1375" fmla="*/ 630195 w 14305935"/>
              <a:gd name="connsiteY1375" fmla="*/ 3494005 h 14364929"/>
              <a:gd name="connsiteX1376" fmla="*/ 672008 w 14305935"/>
              <a:gd name="connsiteY1376" fmla="*/ 3549865 h 14364929"/>
              <a:gd name="connsiteX1377" fmla="*/ 636222 w 14305935"/>
              <a:gd name="connsiteY1377" fmla="*/ 3605585 h 14364929"/>
              <a:gd name="connsiteX1378" fmla="*/ 442194 w 14305935"/>
              <a:gd name="connsiteY1378" fmla="*/ 3664949 h 14364929"/>
              <a:gd name="connsiteX1379" fmla="*/ 421409 w 14305935"/>
              <a:gd name="connsiteY1379" fmla="*/ 3712564 h 14364929"/>
              <a:gd name="connsiteX1380" fmla="*/ 402065 w 14305935"/>
              <a:gd name="connsiteY1380" fmla="*/ 3738936 h 14364929"/>
              <a:gd name="connsiteX1381" fmla="*/ 319523 w 14305935"/>
              <a:gd name="connsiteY1381" fmla="*/ 3808551 h 14364929"/>
              <a:gd name="connsiteX1382" fmla="*/ 323439 w 14305935"/>
              <a:gd name="connsiteY1382" fmla="*/ 3949698 h 14364929"/>
              <a:gd name="connsiteX1383" fmla="*/ 282673 w 14305935"/>
              <a:gd name="connsiteY1383" fmla="*/ 4053591 h 14364929"/>
              <a:gd name="connsiteX1384" fmla="*/ 273561 w 14305935"/>
              <a:gd name="connsiteY1384" fmla="*/ 4086939 h 14364929"/>
              <a:gd name="connsiteX1385" fmla="*/ 294196 w 14305935"/>
              <a:gd name="connsiteY1385" fmla="*/ 4208819 h 14364929"/>
              <a:gd name="connsiteX1386" fmla="*/ 293672 w 14305935"/>
              <a:gd name="connsiteY1386" fmla="*/ 4372831 h 14364929"/>
              <a:gd name="connsiteX1387" fmla="*/ 314371 w 14305935"/>
              <a:gd name="connsiteY1387" fmla="*/ 4468525 h 14364929"/>
              <a:gd name="connsiteX1388" fmla="*/ 423025 w 14305935"/>
              <a:gd name="connsiteY1388" fmla="*/ 4518966 h 14364929"/>
              <a:gd name="connsiteX1389" fmla="*/ 482964 w 14305935"/>
              <a:gd name="connsiteY1389" fmla="*/ 4512729 h 14364929"/>
              <a:gd name="connsiteX1390" fmla="*/ 521134 w 14305935"/>
              <a:gd name="connsiteY1390" fmla="*/ 4530763 h 14364929"/>
              <a:gd name="connsiteX1391" fmla="*/ 486544 w 14305935"/>
              <a:gd name="connsiteY1391" fmla="*/ 4576740 h 14364929"/>
              <a:gd name="connsiteX1392" fmla="*/ 347700 w 14305935"/>
              <a:gd name="connsiteY1392" fmla="*/ 4621066 h 14364929"/>
              <a:gd name="connsiteX1393" fmla="*/ 330147 w 14305935"/>
              <a:gd name="connsiteY1393" fmla="*/ 4679443 h 14364929"/>
              <a:gd name="connsiteX1394" fmla="*/ 328628 w 14305935"/>
              <a:gd name="connsiteY1394" fmla="*/ 4750758 h 14364929"/>
              <a:gd name="connsiteX1395" fmla="*/ 318011 w 14305935"/>
              <a:gd name="connsiteY1395" fmla="*/ 4831536 h 14364929"/>
              <a:gd name="connsiteX1396" fmla="*/ 345328 w 14305935"/>
              <a:gd name="connsiteY1396" fmla="*/ 4848613 h 14364929"/>
              <a:gd name="connsiteX1397" fmla="*/ 375084 w 14305935"/>
              <a:gd name="connsiteY1397" fmla="*/ 4843904 h 14364929"/>
              <a:gd name="connsiteX1398" fmla="*/ 458633 w 14305935"/>
              <a:gd name="connsiteY1398" fmla="*/ 4843102 h 14364929"/>
              <a:gd name="connsiteX1399" fmla="*/ 407469 w 14305935"/>
              <a:gd name="connsiteY1399" fmla="*/ 4901446 h 14364929"/>
              <a:gd name="connsiteX1400" fmla="*/ 404244 w 14305935"/>
              <a:gd name="connsiteY1400" fmla="*/ 4960040 h 14364929"/>
              <a:gd name="connsiteX1401" fmla="*/ 344228 w 14305935"/>
              <a:gd name="connsiteY1401" fmla="*/ 5016346 h 14364929"/>
              <a:gd name="connsiteX1402" fmla="*/ 304352 w 14305935"/>
              <a:gd name="connsiteY1402" fmla="*/ 4985590 h 14364929"/>
              <a:gd name="connsiteX1403" fmla="*/ 283792 w 14305935"/>
              <a:gd name="connsiteY1403" fmla="*/ 4976234 h 14364929"/>
              <a:gd name="connsiteX1404" fmla="*/ 265840 w 14305935"/>
              <a:gd name="connsiteY1404" fmla="*/ 4983661 h 14364929"/>
              <a:gd name="connsiteX1405" fmla="*/ 252644 w 14305935"/>
              <a:gd name="connsiteY1405" fmla="*/ 4999888 h 14364929"/>
              <a:gd name="connsiteX1406" fmla="*/ 203319 w 14305935"/>
              <a:gd name="connsiteY1406" fmla="*/ 5250531 h 14364929"/>
              <a:gd name="connsiteX1407" fmla="*/ 209032 w 14305935"/>
              <a:gd name="connsiteY1407" fmla="*/ 5330446 h 14364929"/>
              <a:gd name="connsiteX1408" fmla="*/ 217219 w 14305935"/>
              <a:gd name="connsiteY1408" fmla="*/ 5410159 h 14364929"/>
              <a:gd name="connsiteX1409" fmla="*/ 249506 w 14305935"/>
              <a:gd name="connsiteY1409" fmla="*/ 5472304 h 14364929"/>
              <a:gd name="connsiteX1410" fmla="*/ 288312 w 14305935"/>
              <a:gd name="connsiteY1410" fmla="*/ 5623023 h 14364929"/>
              <a:gd name="connsiteX1411" fmla="*/ 237896 w 14305935"/>
              <a:gd name="connsiteY1411" fmla="*/ 5785569 h 14364929"/>
              <a:gd name="connsiteX1412" fmla="*/ 243244 w 14305935"/>
              <a:gd name="connsiteY1412" fmla="*/ 5836118 h 14364929"/>
              <a:gd name="connsiteX1413" fmla="*/ 319053 w 14305935"/>
              <a:gd name="connsiteY1413" fmla="*/ 5804252 h 14364929"/>
              <a:gd name="connsiteX1414" fmla="*/ 363139 w 14305935"/>
              <a:gd name="connsiteY1414" fmla="*/ 5799759 h 14364929"/>
              <a:gd name="connsiteX1415" fmla="*/ 379347 w 14305935"/>
              <a:gd name="connsiteY1415" fmla="*/ 5920619 h 14364929"/>
              <a:gd name="connsiteX1416" fmla="*/ 391376 w 14305935"/>
              <a:gd name="connsiteY1416" fmla="*/ 6028956 h 14364929"/>
              <a:gd name="connsiteX1417" fmla="*/ 389892 w 14305935"/>
              <a:gd name="connsiteY1417" fmla="*/ 6121855 h 14364929"/>
              <a:gd name="connsiteX1418" fmla="*/ 374835 w 14305935"/>
              <a:gd name="connsiteY1418" fmla="*/ 6225501 h 14364929"/>
              <a:gd name="connsiteX1419" fmla="*/ 381234 w 14305935"/>
              <a:gd name="connsiteY1419" fmla="*/ 6273208 h 14364929"/>
              <a:gd name="connsiteX1420" fmla="*/ 432116 w 14305935"/>
              <a:gd name="connsiteY1420" fmla="*/ 6367373 h 14364929"/>
              <a:gd name="connsiteX1421" fmla="*/ 303627 w 14305935"/>
              <a:gd name="connsiteY1421" fmla="*/ 6528900 h 14364929"/>
              <a:gd name="connsiteX1422" fmla="*/ 281053 w 14305935"/>
              <a:gd name="connsiteY1422" fmla="*/ 6544509 h 14364929"/>
              <a:gd name="connsiteX1423" fmla="*/ 328845 w 14305935"/>
              <a:gd name="connsiteY1423" fmla="*/ 6551658 h 14364929"/>
              <a:gd name="connsiteX1424" fmla="*/ 442312 w 14305935"/>
              <a:gd name="connsiteY1424" fmla="*/ 6515360 h 14364929"/>
              <a:gd name="connsiteX1425" fmla="*/ 488739 w 14305935"/>
              <a:gd name="connsiteY1425" fmla="*/ 6493684 h 14364929"/>
              <a:gd name="connsiteX1426" fmla="*/ 502088 w 14305935"/>
              <a:gd name="connsiteY1426" fmla="*/ 6539910 h 14364929"/>
              <a:gd name="connsiteX1427" fmla="*/ 468913 w 14305935"/>
              <a:gd name="connsiteY1427" fmla="*/ 6612412 h 14364929"/>
              <a:gd name="connsiteX1428" fmla="*/ 439078 w 14305935"/>
              <a:gd name="connsiteY1428" fmla="*/ 6829785 h 14364929"/>
              <a:gd name="connsiteX1429" fmla="*/ 451203 w 14305935"/>
              <a:gd name="connsiteY1429" fmla="*/ 6933522 h 14364929"/>
              <a:gd name="connsiteX1430" fmla="*/ 511128 w 14305935"/>
              <a:gd name="connsiteY1430" fmla="*/ 6951168 h 14364929"/>
              <a:gd name="connsiteX1431" fmla="*/ 536276 w 14305935"/>
              <a:gd name="connsiteY1431" fmla="*/ 7093352 h 14364929"/>
              <a:gd name="connsiteX1432" fmla="*/ 606969 w 14305935"/>
              <a:gd name="connsiteY1432" fmla="*/ 7255264 h 14364929"/>
              <a:gd name="connsiteX1433" fmla="*/ 595904 w 14305935"/>
              <a:gd name="connsiteY1433" fmla="*/ 7449987 h 14364929"/>
              <a:gd name="connsiteX1434" fmla="*/ 610407 w 14305935"/>
              <a:gd name="connsiteY1434" fmla="*/ 7558124 h 14364929"/>
              <a:gd name="connsiteX1435" fmla="*/ 608938 w 14305935"/>
              <a:gd name="connsiteY1435" fmla="*/ 7627138 h 14364929"/>
              <a:gd name="connsiteX1436" fmla="*/ 667904 w 14305935"/>
              <a:gd name="connsiteY1436" fmla="*/ 7736264 h 14364929"/>
              <a:gd name="connsiteX1437" fmla="*/ 644595 w 14305935"/>
              <a:gd name="connsiteY1437" fmla="*/ 7786382 h 14364929"/>
              <a:gd name="connsiteX1438" fmla="*/ 605873 w 14305935"/>
              <a:gd name="connsiteY1438" fmla="*/ 7817537 h 14364929"/>
              <a:gd name="connsiteX1439" fmla="*/ 508533 w 14305935"/>
              <a:gd name="connsiteY1439" fmla="*/ 7955410 h 14364929"/>
              <a:gd name="connsiteX1440" fmla="*/ 469830 w 14305935"/>
              <a:gd name="connsiteY1440" fmla="*/ 8032037 h 14364929"/>
              <a:gd name="connsiteX1441" fmla="*/ 522469 w 14305935"/>
              <a:gd name="connsiteY1441" fmla="*/ 8136623 h 14364929"/>
              <a:gd name="connsiteX1442" fmla="*/ 518887 w 14305935"/>
              <a:gd name="connsiteY1442" fmla="*/ 8235205 h 14364929"/>
              <a:gd name="connsiteX1443" fmla="*/ 496936 w 14305935"/>
              <a:gd name="connsiteY1443" fmla="*/ 8244983 h 14364929"/>
              <a:gd name="connsiteX1444" fmla="*/ 493459 w 14305935"/>
              <a:gd name="connsiteY1444" fmla="*/ 8245533 h 14364929"/>
              <a:gd name="connsiteX1445" fmla="*/ 480585 w 14305935"/>
              <a:gd name="connsiteY1445" fmla="*/ 8200188 h 14364929"/>
              <a:gd name="connsiteX1446" fmla="*/ 444025 w 14305935"/>
              <a:gd name="connsiteY1446" fmla="*/ 8199478 h 14364929"/>
              <a:gd name="connsiteX1447" fmla="*/ 432304 w 14305935"/>
              <a:gd name="connsiteY1447" fmla="*/ 8216043 h 14364929"/>
              <a:gd name="connsiteX1448" fmla="*/ 493459 w 14305935"/>
              <a:gd name="connsiteY1448" fmla="*/ 8245533 h 14364929"/>
              <a:gd name="connsiteX1449" fmla="*/ 493990 w 14305935"/>
              <a:gd name="connsiteY1449" fmla="*/ 8247920 h 14364929"/>
              <a:gd name="connsiteX1450" fmla="*/ 443121 w 14305935"/>
              <a:gd name="connsiteY1450" fmla="*/ 8358008 h 14364929"/>
              <a:gd name="connsiteX1451" fmla="*/ 548006 w 14305935"/>
              <a:gd name="connsiteY1451" fmla="*/ 8422994 h 14364929"/>
              <a:gd name="connsiteX1452" fmla="*/ 608141 w 14305935"/>
              <a:gd name="connsiteY1452" fmla="*/ 8407555 h 14364929"/>
              <a:gd name="connsiteX1453" fmla="*/ 633800 w 14305935"/>
              <a:gd name="connsiteY1453" fmla="*/ 8409609 h 14364929"/>
              <a:gd name="connsiteX1454" fmla="*/ 623212 w 14305935"/>
              <a:gd name="connsiteY1454" fmla="*/ 8442618 h 14364929"/>
              <a:gd name="connsiteX1455" fmla="*/ 530915 w 14305935"/>
              <a:gd name="connsiteY1455" fmla="*/ 8506135 h 14364929"/>
              <a:gd name="connsiteX1456" fmla="*/ 398727 w 14305935"/>
              <a:gd name="connsiteY1456" fmla="*/ 8562782 h 14364929"/>
              <a:gd name="connsiteX1457" fmla="*/ 402194 w 14305935"/>
              <a:gd name="connsiteY1457" fmla="*/ 8655279 h 14364929"/>
              <a:gd name="connsiteX1458" fmla="*/ 487692 w 14305935"/>
              <a:gd name="connsiteY1458" fmla="*/ 8818290 h 14364929"/>
              <a:gd name="connsiteX1459" fmla="*/ 529086 w 14305935"/>
              <a:gd name="connsiteY1459" fmla="*/ 8940323 h 14364929"/>
              <a:gd name="connsiteX1460" fmla="*/ 648670 w 14305935"/>
              <a:gd name="connsiteY1460" fmla="*/ 8941651 h 14364929"/>
              <a:gd name="connsiteX1461" fmla="*/ 722694 w 14305935"/>
              <a:gd name="connsiteY1461" fmla="*/ 8947132 h 14364929"/>
              <a:gd name="connsiteX1462" fmla="*/ 730253 w 14305935"/>
              <a:gd name="connsiteY1462" fmla="*/ 8963513 h 14364929"/>
              <a:gd name="connsiteX1463" fmla="*/ 725050 w 14305935"/>
              <a:gd name="connsiteY1463" fmla="*/ 9068656 h 14364929"/>
              <a:gd name="connsiteX1464" fmla="*/ 782358 w 14305935"/>
              <a:gd name="connsiteY1464" fmla="*/ 9162759 h 14364929"/>
              <a:gd name="connsiteX1465" fmla="*/ 812108 w 14305935"/>
              <a:gd name="connsiteY1465" fmla="*/ 9251289 h 14364929"/>
              <a:gd name="connsiteX1466" fmla="*/ 844416 w 14305935"/>
              <a:gd name="connsiteY1466" fmla="*/ 9358902 h 14364929"/>
              <a:gd name="connsiteX1467" fmla="*/ 906929 w 14305935"/>
              <a:gd name="connsiteY1467" fmla="*/ 9347863 h 14364929"/>
              <a:gd name="connsiteX1468" fmla="*/ 928077 w 14305935"/>
              <a:gd name="connsiteY1468" fmla="*/ 9329613 h 14364929"/>
              <a:gd name="connsiteX1469" fmla="*/ 957251 w 14305935"/>
              <a:gd name="connsiteY1469" fmla="*/ 9421864 h 14364929"/>
              <a:gd name="connsiteX1470" fmla="*/ 879508 w 14305935"/>
              <a:gd name="connsiteY1470" fmla="*/ 9428626 h 14364929"/>
              <a:gd name="connsiteX1471" fmla="*/ 843994 w 14305935"/>
              <a:gd name="connsiteY1471" fmla="*/ 9587669 h 14364929"/>
              <a:gd name="connsiteX1472" fmla="*/ 916787 w 14305935"/>
              <a:gd name="connsiteY1472" fmla="*/ 9581307 h 14364929"/>
              <a:gd name="connsiteX1473" fmla="*/ 960398 w 14305935"/>
              <a:gd name="connsiteY1473" fmla="*/ 9575935 h 14364929"/>
              <a:gd name="connsiteX1474" fmla="*/ 983029 w 14305935"/>
              <a:gd name="connsiteY1474" fmla="*/ 9627379 h 14364929"/>
              <a:gd name="connsiteX1475" fmla="*/ 1013859 w 14305935"/>
              <a:gd name="connsiteY1475" fmla="*/ 9734652 h 14364929"/>
              <a:gd name="connsiteX1476" fmla="*/ 1028979 w 14305935"/>
              <a:gd name="connsiteY1476" fmla="*/ 9767415 h 14364929"/>
              <a:gd name="connsiteX1477" fmla="*/ 1151222 w 14305935"/>
              <a:gd name="connsiteY1477" fmla="*/ 9783225 h 14364929"/>
              <a:gd name="connsiteX1478" fmla="*/ 1151492 w 14305935"/>
              <a:gd name="connsiteY1478" fmla="*/ 10049137 h 14364929"/>
              <a:gd name="connsiteX1479" fmla="*/ 1210626 w 14305935"/>
              <a:gd name="connsiteY1479" fmla="*/ 10196832 h 14364929"/>
              <a:gd name="connsiteX1480" fmla="*/ 1239270 w 14305935"/>
              <a:gd name="connsiteY1480" fmla="*/ 10221149 h 14364929"/>
              <a:gd name="connsiteX1481" fmla="*/ 1318125 w 14305935"/>
              <a:gd name="connsiteY1481" fmla="*/ 10347953 h 14364929"/>
              <a:gd name="connsiteX1482" fmla="*/ 1379736 w 14305935"/>
              <a:gd name="connsiteY1482" fmla="*/ 10495446 h 14364929"/>
              <a:gd name="connsiteX1483" fmla="*/ 1390645 w 14305935"/>
              <a:gd name="connsiteY1483" fmla="*/ 10563456 h 14364929"/>
              <a:gd name="connsiteX1484" fmla="*/ 1405176 w 14305935"/>
              <a:gd name="connsiteY1484" fmla="*/ 10623825 h 14364929"/>
              <a:gd name="connsiteX1485" fmla="*/ 1427498 w 14305935"/>
              <a:gd name="connsiteY1485" fmla="*/ 10712957 h 14364929"/>
              <a:gd name="connsiteX1486" fmla="*/ 1447568 w 14305935"/>
              <a:gd name="connsiteY1486" fmla="*/ 10745318 h 14364929"/>
              <a:gd name="connsiteX1487" fmla="*/ 1576481 w 14305935"/>
              <a:gd name="connsiteY1487" fmla="*/ 10749564 h 14364929"/>
              <a:gd name="connsiteX1488" fmla="*/ 1568691 w 14305935"/>
              <a:gd name="connsiteY1488" fmla="*/ 10883393 h 14364929"/>
              <a:gd name="connsiteX1489" fmla="*/ 1608483 w 14305935"/>
              <a:gd name="connsiteY1489" fmla="*/ 10894865 h 14364929"/>
              <a:gd name="connsiteX1490" fmla="*/ 1627680 w 14305935"/>
              <a:gd name="connsiteY1490" fmla="*/ 10875396 h 14364929"/>
              <a:gd name="connsiteX1491" fmla="*/ 1664137 w 14305935"/>
              <a:gd name="connsiteY1491" fmla="*/ 10811352 h 14364929"/>
              <a:gd name="connsiteX1492" fmla="*/ 1754610 w 14305935"/>
              <a:gd name="connsiteY1492" fmla="*/ 10694245 h 14364929"/>
              <a:gd name="connsiteX1493" fmla="*/ 1796758 w 14305935"/>
              <a:gd name="connsiteY1493" fmla="*/ 10664647 h 14364929"/>
              <a:gd name="connsiteX1494" fmla="*/ 1820401 w 14305935"/>
              <a:gd name="connsiteY1494" fmla="*/ 10691667 h 14364929"/>
              <a:gd name="connsiteX1495" fmla="*/ 1837618 w 14305935"/>
              <a:gd name="connsiteY1495" fmla="*/ 10881340 h 14364929"/>
              <a:gd name="connsiteX1496" fmla="*/ 1797650 w 14305935"/>
              <a:gd name="connsiteY1496" fmla="*/ 11087132 h 14364929"/>
              <a:gd name="connsiteX1497" fmla="*/ 1735206 w 14305935"/>
              <a:gd name="connsiteY1497" fmla="*/ 11141340 h 14364929"/>
              <a:gd name="connsiteX1498" fmla="*/ 1674231 w 14305935"/>
              <a:gd name="connsiteY1498" fmla="*/ 11126534 h 14364929"/>
              <a:gd name="connsiteX1499" fmla="*/ 1621580 w 14305935"/>
              <a:gd name="connsiteY1499" fmla="*/ 11045831 h 14364929"/>
              <a:gd name="connsiteX1500" fmla="*/ 1570018 w 14305935"/>
              <a:gd name="connsiteY1500" fmla="*/ 11053227 h 14364929"/>
              <a:gd name="connsiteX1501" fmla="*/ 1534149 w 14305935"/>
              <a:gd name="connsiteY1501" fmla="*/ 11089664 h 14364929"/>
              <a:gd name="connsiteX1502" fmla="*/ 1691183 w 14305935"/>
              <a:gd name="connsiteY1502" fmla="*/ 11282240 h 14364929"/>
              <a:gd name="connsiteX1503" fmla="*/ 1766941 w 14305935"/>
              <a:gd name="connsiteY1503" fmla="*/ 11252674 h 14364929"/>
              <a:gd name="connsiteX1504" fmla="*/ 1777724 w 14305935"/>
              <a:gd name="connsiteY1504" fmla="*/ 11210464 h 14364929"/>
              <a:gd name="connsiteX1505" fmla="*/ 1848364 w 14305935"/>
              <a:gd name="connsiteY1505" fmla="*/ 11142730 h 14364929"/>
              <a:gd name="connsiteX1506" fmla="*/ 1898093 w 14305935"/>
              <a:gd name="connsiteY1506" fmla="*/ 11174983 h 14364929"/>
              <a:gd name="connsiteX1507" fmla="*/ 1895820 w 14305935"/>
              <a:gd name="connsiteY1507" fmla="*/ 11235336 h 14364929"/>
              <a:gd name="connsiteX1508" fmla="*/ 1887595 w 14305935"/>
              <a:gd name="connsiteY1508" fmla="*/ 11296631 h 14364929"/>
              <a:gd name="connsiteX1509" fmla="*/ 1800304 w 14305935"/>
              <a:gd name="connsiteY1509" fmla="*/ 11426799 h 14364929"/>
              <a:gd name="connsiteX1510" fmla="*/ 1849971 w 14305935"/>
              <a:gd name="connsiteY1510" fmla="*/ 11485238 h 14364929"/>
              <a:gd name="connsiteX1511" fmla="*/ 1913896 w 14305935"/>
              <a:gd name="connsiteY1511" fmla="*/ 11500725 h 14364929"/>
              <a:gd name="connsiteX1512" fmla="*/ 1972135 w 14305935"/>
              <a:gd name="connsiteY1512" fmla="*/ 11551118 h 14364929"/>
              <a:gd name="connsiteX1513" fmla="*/ 1992227 w 14305935"/>
              <a:gd name="connsiteY1513" fmla="*/ 11466356 h 14364929"/>
              <a:gd name="connsiteX1514" fmla="*/ 2010846 w 14305935"/>
              <a:gd name="connsiteY1514" fmla="*/ 11381255 h 14364929"/>
              <a:gd name="connsiteX1515" fmla="*/ 2052651 w 14305935"/>
              <a:gd name="connsiteY1515" fmla="*/ 11367761 h 14364929"/>
              <a:gd name="connsiteX1516" fmla="*/ 2143976 w 14305935"/>
              <a:gd name="connsiteY1516" fmla="*/ 11419606 h 14364929"/>
              <a:gd name="connsiteX1517" fmla="*/ 2124471 w 14305935"/>
              <a:gd name="connsiteY1517" fmla="*/ 11476764 h 14364929"/>
              <a:gd name="connsiteX1518" fmla="*/ 2104853 w 14305935"/>
              <a:gd name="connsiteY1518" fmla="*/ 11562406 h 14364929"/>
              <a:gd name="connsiteX1519" fmla="*/ 2332092 w 14305935"/>
              <a:gd name="connsiteY1519" fmla="*/ 11777308 h 14364929"/>
              <a:gd name="connsiteX1520" fmla="*/ 2326404 w 14305935"/>
              <a:gd name="connsiteY1520" fmla="*/ 11806532 h 14364929"/>
              <a:gd name="connsiteX1521" fmla="*/ 2297526 w 14305935"/>
              <a:gd name="connsiteY1521" fmla="*/ 11834118 h 14364929"/>
              <a:gd name="connsiteX1522" fmla="*/ 2297501 w 14305935"/>
              <a:gd name="connsiteY1522" fmla="*/ 11833933 h 14364929"/>
              <a:gd name="connsiteX1523" fmla="*/ 2297782 w 14305935"/>
              <a:gd name="connsiteY1523" fmla="*/ 11833368 h 14364929"/>
              <a:gd name="connsiteX1524" fmla="*/ 2297462 w 14305935"/>
              <a:gd name="connsiteY1524" fmla="*/ 11833644 h 14364929"/>
              <a:gd name="connsiteX1525" fmla="*/ 2297307 w 14305935"/>
              <a:gd name="connsiteY1525" fmla="*/ 11832489 h 14364929"/>
              <a:gd name="connsiteX1526" fmla="*/ 2296181 w 14305935"/>
              <a:gd name="connsiteY1526" fmla="*/ 11834750 h 14364929"/>
              <a:gd name="connsiteX1527" fmla="*/ 2294257 w 14305935"/>
              <a:gd name="connsiteY1527" fmla="*/ 11836410 h 14364929"/>
              <a:gd name="connsiteX1528" fmla="*/ 2294490 w 14305935"/>
              <a:gd name="connsiteY1528" fmla="*/ 11838144 h 14364929"/>
              <a:gd name="connsiteX1529" fmla="*/ 2294209 w 14305935"/>
              <a:gd name="connsiteY1529" fmla="*/ 11838709 h 14364929"/>
              <a:gd name="connsiteX1530" fmla="*/ 2294529 w 14305935"/>
              <a:gd name="connsiteY1530" fmla="*/ 11838433 h 14364929"/>
              <a:gd name="connsiteX1531" fmla="*/ 2294685 w 14305935"/>
              <a:gd name="connsiteY1531" fmla="*/ 11839590 h 14364929"/>
              <a:gd name="connsiteX1532" fmla="*/ 2295811 w 14305935"/>
              <a:gd name="connsiteY1532" fmla="*/ 11837327 h 14364929"/>
              <a:gd name="connsiteX1533" fmla="*/ 2296470 w 14305935"/>
              <a:gd name="connsiteY1533" fmla="*/ 11836759 h 14364929"/>
              <a:gd name="connsiteX1534" fmla="*/ 2307496 w 14305935"/>
              <a:gd name="connsiteY1534" fmla="*/ 11911120 h 14364929"/>
              <a:gd name="connsiteX1535" fmla="*/ 2306222 w 14305935"/>
              <a:gd name="connsiteY1535" fmla="*/ 11970934 h 14364929"/>
              <a:gd name="connsiteX1536" fmla="*/ 2441115 w 14305935"/>
              <a:gd name="connsiteY1536" fmla="*/ 12089060 h 14364929"/>
              <a:gd name="connsiteX1537" fmla="*/ 2568602 w 14305935"/>
              <a:gd name="connsiteY1537" fmla="*/ 12090667 h 14364929"/>
              <a:gd name="connsiteX1538" fmla="*/ 2675927 w 14305935"/>
              <a:gd name="connsiteY1538" fmla="*/ 12133867 h 14364929"/>
              <a:gd name="connsiteX1539" fmla="*/ 2725943 w 14305935"/>
              <a:gd name="connsiteY1539" fmla="*/ 12245556 h 14364929"/>
              <a:gd name="connsiteX1540" fmla="*/ 2770182 w 14305935"/>
              <a:gd name="connsiteY1540" fmla="*/ 12303515 h 14364929"/>
              <a:gd name="connsiteX1541" fmla="*/ 2817421 w 14305935"/>
              <a:gd name="connsiteY1541" fmla="*/ 12359854 h 14364929"/>
              <a:gd name="connsiteX1542" fmla="*/ 2848847 w 14305935"/>
              <a:gd name="connsiteY1542" fmla="*/ 12508876 h 14364929"/>
              <a:gd name="connsiteX1543" fmla="*/ 2870442 w 14305935"/>
              <a:gd name="connsiteY1543" fmla="*/ 12539277 h 14364929"/>
              <a:gd name="connsiteX1544" fmla="*/ 2894045 w 14305935"/>
              <a:gd name="connsiteY1544" fmla="*/ 12637950 h 14364929"/>
              <a:gd name="connsiteX1545" fmla="*/ 2919967 w 14305935"/>
              <a:gd name="connsiteY1545" fmla="*/ 12673969 h 14364929"/>
              <a:gd name="connsiteX1546" fmla="*/ 3032000 w 14305935"/>
              <a:gd name="connsiteY1546" fmla="*/ 12728271 h 14364929"/>
              <a:gd name="connsiteX1547" fmla="*/ 3103009 w 14305935"/>
              <a:gd name="connsiteY1547" fmla="*/ 12759257 h 14364929"/>
              <a:gd name="connsiteX1548" fmla="*/ 3153494 w 14305935"/>
              <a:gd name="connsiteY1548" fmla="*/ 12802473 h 14364929"/>
              <a:gd name="connsiteX1549" fmla="*/ 3197816 w 14305935"/>
              <a:gd name="connsiteY1549" fmla="*/ 12879716 h 14364929"/>
              <a:gd name="connsiteX1550" fmla="*/ 3227608 w 14305935"/>
              <a:gd name="connsiteY1550" fmla="*/ 12896592 h 14364929"/>
              <a:gd name="connsiteX1551" fmla="*/ 3341835 w 14305935"/>
              <a:gd name="connsiteY1551" fmla="*/ 13103202 h 14364929"/>
              <a:gd name="connsiteX1552" fmla="*/ 3366493 w 14305935"/>
              <a:gd name="connsiteY1552" fmla="*/ 13105796 h 14364929"/>
              <a:gd name="connsiteX1553" fmla="*/ 3373885 w 14305935"/>
              <a:gd name="connsiteY1553" fmla="*/ 13083611 h 14364929"/>
              <a:gd name="connsiteX1554" fmla="*/ 3293274 w 14305935"/>
              <a:gd name="connsiteY1554" fmla="*/ 12946383 h 14364929"/>
              <a:gd name="connsiteX1555" fmla="*/ 3300191 w 14305935"/>
              <a:gd name="connsiteY1555" fmla="*/ 12923318 h 14364929"/>
              <a:gd name="connsiteX1556" fmla="*/ 3342277 w 14305935"/>
              <a:gd name="connsiteY1556" fmla="*/ 12919904 h 14364929"/>
              <a:gd name="connsiteX1557" fmla="*/ 3518338 w 14305935"/>
              <a:gd name="connsiteY1557" fmla="*/ 13054446 h 14364929"/>
              <a:gd name="connsiteX1558" fmla="*/ 3542989 w 14305935"/>
              <a:gd name="connsiteY1558" fmla="*/ 13150279 h 14364929"/>
              <a:gd name="connsiteX1559" fmla="*/ 3624034 w 14305935"/>
              <a:gd name="connsiteY1559" fmla="*/ 13197445 h 14364929"/>
              <a:gd name="connsiteX1560" fmla="*/ 3689659 w 14305935"/>
              <a:gd name="connsiteY1560" fmla="*/ 13156300 h 14364929"/>
              <a:gd name="connsiteX1561" fmla="*/ 3745145 w 14305935"/>
              <a:gd name="connsiteY1561" fmla="*/ 13034222 h 14364929"/>
              <a:gd name="connsiteX1562" fmla="*/ 3721222 w 14305935"/>
              <a:gd name="connsiteY1562" fmla="*/ 12997120 h 14364929"/>
              <a:gd name="connsiteX1563" fmla="*/ 3658590 w 14305935"/>
              <a:gd name="connsiteY1563" fmla="*/ 12967290 h 14364929"/>
              <a:gd name="connsiteX1564" fmla="*/ 3536682 w 14305935"/>
              <a:gd name="connsiteY1564" fmla="*/ 12866022 h 14364929"/>
              <a:gd name="connsiteX1565" fmla="*/ 3548035 w 14305935"/>
              <a:gd name="connsiteY1565" fmla="*/ 12757239 h 14364929"/>
              <a:gd name="connsiteX1566" fmla="*/ 3585594 w 14305935"/>
              <a:gd name="connsiteY1566" fmla="*/ 12718529 h 14364929"/>
              <a:gd name="connsiteX1567" fmla="*/ 3588757 w 14305935"/>
              <a:gd name="connsiteY1567" fmla="*/ 12718499 h 14364929"/>
              <a:gd name="connsiteX1568" fmla="*/ 3588466 w 14305935"/>
              <a:gd name="connsiteY1568" fmla="*/ 12717458 h 14364929"/>
              <a:gd name="connsiteX1569" fmla="*/ 3623106 w 14305935"/>
              <a:gd name="connsiteY1569" fmla="*/ 12721143 h 14364929"/>
              <a:gd name="connsiteX1570" fmla="*/ 3798967 w 14305935"/>
              <a:gd name="connsiteY1570" fmla="*/ 12827765 h 14364929"/>
              <a:gd name="connsiteX1571" fmla="*/ 3796218 w 14305935"/>
              <a:gd name="connsiteY1571" fmla="*/ 12887237 h 14364929"/>
              <a:gd name="connsiteX1572" fmla="*/ 3876828 w 14305935"/>
              <a:gd name="connsiteY1572" fmla="*/ 13024463 h 14364929"/>
              <a:gd name="connsiteX1573" fmla="*/ 3877507 w 14305935"/>
              <a:gd name="connsiteY1573" fmla="*/ 13085495 h 14364929"/>
              <a:gd name="connsiteX1574" fmla="*/ 3912199 w 14305935"/>
              <a:gd name="connsiteY1574" fmla="*/ 13104270 h 14364929"/>
              <a:gd name="connsiteX1575" fmla="*/ 3941788 w 14305935"/>
              <a:gd name="connsiteY1575" fmla="*/ 13060992 h 14364929"/>
              <a:gd name="connsiteX1576" fmla="*/ 4049499 w 14305935"/>
              <a:gd name="connsiteY1576" fmla="*/ 13016435 h 14364929"/>
              <a:gd name="connsiteX1577" fmla="*/ 4109161 w 14305935"/>
              <a:gd name="connsiteY1577" fmla="*/ 13000116 h 14364929"/>
              <a:gd name="connsiteX1578" fmla="*/ 4248479 w 14305935"/>
              <a:gd name="connsiteY1578" fmla="*/ 12956670 h 14364929"/>
              <a:gd name="connsiteX1579" fmla="*/ 4378312 w 14305935"/>
              <a:gd name="connsiteY1579" fmla="*/ 12778499 h 14364929"/>
              <a:gd name="connsiteX1580" fmla="*/ 4447937 w 14305935"/>
              <a:gd name="connsiteY1580" fmla="*/ 12735193 h 14364929"/>
              <a:gd name="connsiteX1581" fmla="*/ 4477190 w 14305935"/>
              <a:gd name="connsiteY1581" fmla="*/ 12777373 h 14364929"/>
              <a:gd name="connsiteX1582" fmla="*/ 4481393 w 14305935"/>
              <a:gd name="connsiteY1582" fmla="*/ 12835363 h 14364929"/>
              <a:gd name="connsiteX1583" fmla="*/ 4692476 w 14305935"/>
              <a:gd name="connsiteY1583" fmla="*/ 12996460 h 14364929"/>
              <a:gd name="connsiteX1584" fmla="*/ 4731631 w 14305935"/>
              <a:gd name="connsiteY1584" fmla="*/ 13037838 h 14364929"/>
              <a:gd name="connsiteX1585" fmla="*/ 4767261 w 14305935"/>
              <a:gd name="connsiteY1585" fmla="*/ 13082256 h 14364929"/>
              <a:gd name="connsiteX1586" fmla="*/ 4965018 w 14305935"/>
              <a:gd name="connsiteY1586" fmla="*/ 13080004 h 14364929"/>
              <a:gd name="connsiteX1587" fmla="*/ 5039399 w 14305935"/>
              <a:gd name="connsiteY1587" fmla="*/ 13045498 h 14364929"/>
              <a:gd name="connsiteX1588" fmla="*/ 5124353 w 14305935"/>
              <a:gd name="connsiteY1588" fmla="*/ 13001865 h 14364929"/>
              <a:gd name="connsiteX1589" fmla="*/ 5225358 w 14305935"/>
              <a:gd name="connsiteY1589" fmla="*/ 13109879 h 14364929"/>
              <a:gd name="connsiteX1590" fmla="*/ 5420049 w 14305935"/>
              <a:gd name="connsiteY1590" fmla="*/ 13298025 h 14364929"/>
              <a:gd name="connsiteX1591" fmla="*/ 5521395 w 14305935"/>
              <a:gd name="connsiteY1591" fmla="*/ 13389936 h 14364929"/>
              <a:gd name="connsiteX1592" fmla="*/ 5624265 w 14305935"/>
              <a:gd name="connsiteY1592" fmla="*/ 13479887 h 14364929"/>
              <a:gd name="connsiteX1593" fmla="*/ 5675777 w 14305935"/>
              <a:gd name="connsiteY1593" fmla="*/ 13474793 h 14364929"/>
              <a:gd name="connsiteX1594" fmla="*/ 5758109 w 14305935"/>
              <a:gd name="connsiteY1594" fmla="*/ 13438262 h 14364929"/>
              <a:gd name="connsiteX1595" fmla="*/ 5792378 w 14305935"/>
              <a:gd name="connsiteY1595" fmla="*/ 13453857 h 14364929"/>
              <a:gd name="connsiteX1596" fmla="*/ 5816706 w 14305935"/>
              <a:gd name="connsiteY1596" fmla="*/ 13448669 h 14364929"/>
              <a:gd name="connsiteX1597" fmla="*/ 5821147 w 14305935"/>
              <a:gd name="connsiteY1597" fmla="*/ 13425803 h 14364929"/>
              <a:gd name="connsiteX1598" fmla="*/ 5774707 w 14305935"/>
              <a:gd name="connsiteY1598" fmla="*/ 13308772 h 14364929"/>
              <a:gd name="connsiteX1599" fmla="*/ 5695138 w 14305935"/>
              <a:gd name="connsiteY1599" fmla="*/ 13261944 h 14364929"/>
              <a:gd name="connsiteX1600" fmla="*/ 5634939 w 14305935"/>
              <a:gd name="connsiteY1600" fmla="*/ 13140975 h 14364929"/>
              <a:gd name="connsiteX1601" fmla="*/ 5687250 w 14305935"/>
              <a:gd name="connsiteY1601" fmla="*/ 13075188 h 14364929"/>
              <a:gd name="connsiteX1602" fmla="*/ 5758252 w 14305935"/>
              <a:gd name="connsiteY1602" fmla="*/ 13036822 h 14364929"/>
              <a:gd name="connsiteX1603" fmla="*/ 5972770 w 14305935"/>
              <a:gd name="connsiteY1603" fmla="*/ 13268832 h 14364929"/>
              <a:gd name="connsiteX1604" fmla="*/ 6064499 w 14305935"/>
              <a:gd name="connsiteY1604" fmla="*/ 13440983 h 14364929"/>
              <a:gd name="connsiteX1605" fmla="*/ 6155056 w 14305935"/>
              <a:gd name="connsiteY1605" fmla="*/ 13505751 h 14364929"/>
              <a:gd name="connsiteX1606" fmla="*/ 6271724 w 14305935"/>
              <a:gd name="connsiteY1606" fmla="*/ 13527982 h 14364929"/>
              <a:gd name="connsiteX1607" fmla="*/ 6315482 w 14305935"/>
              <a:gd name="connsiteY1607" fmla="*/ 13515709 h 14364929"/>
              <a:gd name="connsiteX1608" fmla="*/ 6352035 w 14305935"/>
              <a:gd name="connsiteY1608" fmla="*/ 13447065 h 14364929"/>
              <a:gd name="connsiteX1609" fmla="*/ 6302167 w 14305935"/>
              <a:gd name="connsiteY1609" fmla="*/ 13328474 h 14364929"/>
              <a:gd name="connsiteX1610" fmla="*/ 6205906 w 14305935"/>
              <a:gd name="connsiteY1610" fmla="*/ 13253146 h 14364929"/>
              <a:gd name="connsiteX1611" fmla="*/ 6093992 w 14305935"/>
              <a:gd name="connsiteY1611" fmla="*/ 13239713 h 14364929"/>
              <a:gd name="connsiteX1612" fmla="*/ 6059642 w 14305935"/>
              <a:gd name="connsiteY1612" fmla="*/ 13204835 h 14364929"/>
              <a:gd name="connsiteX1613" fmla="*/ 6024241 w 14305935"/>
              <a:gd name="connsiteY1613" fmla="*/ 13172800 h 14364929"/>
              <a:gd name="connsiteX1614" fmla="*/ 6032234 w 14305935"/>
              <a:gd name="connsiteY1614" fmla="*/ 13099121 h 14364929"/>
              <a:gd name="connsiteX1615" fmla="*/ 6099895 w 14305935"/>
              <a:gd name="connsiteY1615" fmla="*/ 13078479 h 14364929"/>
              <a:gd name="connsiteX1616" fmla="*/ 6190229 w 14305935"/>
              <a:gd name="connsiteY1616" fmla="*/ 13037627 h 14364929"/>
              <a:gd name="connsiteX1617" fmla="*/ 6231600 w 14305935"/>
              <a:gd name="connsiteY1617" fmla="*/ 12951598 h 14364929"/>
              <a:gd name="connsiteX1618" fmla="*/ 6089953 w 14305935"/>
              <a:gd name="connsiteY1618" fmla="*/ 12825752 h 14364929"/>
              <a:gd name="connsiteX1619" fmla="*/ 6093569 w 14305935"/>
              <a:gd name="connsiteY1619" fmla="*/ 12748756 h 14364929"/>
              <a:gd name="connsiteX1620" fmla="*/ 6106451 w 14305935"/>
              <a:gd name="connsiteY1620" fmla="*/ 12700861 h 14364929"/>
              <a:gd name="connsiteX1621" fmla="*/ 6058876 w 14305935"/>
              <a:gd name="connsiteY1621" fmla="*/ 12729980 h 14364929"/>
              <a:gd name="connsiteX1622" fmla="*/ 6029267 w 14305935"/>
              <a:gd name="connsiteY1622" fmla="*/ 12727788 h 14364929"/>
              <a:gd name="connsiteX1623" fmla="*/ 6040134 w 14305935"/>
              <a:gd name="connsiteY1623" fmla="*/ 12704861 h 14364929"/>
              <a:gd name="connsiteX1624" fmla="*/ 6108627 w 14305935"/>
              <a:gd name="connsiteY1624" fmla="*/ 12645110 h 14364929"/>
              <a:gd name="connsiteX1625" fmla="*/ 6283271 w 14305935"/>
              <a:gd name="connsiteY1625" fmla="*/ 12521178 h 14364929"/>
              <a:gd name="connsiteX1626" fmla="*/ 6369931 w 14305935"/>
              <a:gd name="connsiteY1626" fmla="*/ 12490269 h 14364929"/>
              <a:gd name="connsiteX1627" fmla="*/ 6397366 w 14305935"/>
              <a:gd name="connsiteY1627" fmla="*/ 12548213 h 14364929"/>
              <a:gd name="connsiteX1628" fmla="*/ 6374700 w 14305935"/>
              <a:gd name="connsiteY1628" fmla="*/ 12637778 h 14364929"/>
              <a:gd name="connsiteX1629" fmla="*/ 6522488 w 14305935"/>
              <a:gd name="connsiteY1629" fmla="*/ 12684126 h 14364929"/>
              <a:gd name="connsiteX1630" fmla="*/ 6553883 w 14305935"/>
              <a:gd name="connsiteY1630" fmla="*/ 12648972 h 14364929"/>
              <a:gd name="connsiteX1631" fmla="*/ 6584226 w 14305935"/>
              <a:gd name="connsiteY1631" fmla="*/ 12616656 h 14364929"/>
              <a:gd name="connsiteX1632" fmla="*/ 6672698 w 14305935"/>
              <a:gd name="connsiteY1632" fmla="*/ 12663222 h 14364929"/>
              <a:gd name="connsiteX1633" fmla="*/ 6717174 w 14305935"/>
              <a:gd name="connsiteY1633" fmla="*/ 12640326 h 14364929"/>
              <a:gd name="connsiteX1634" fmla="*/ 6745764 w 14305935"/>
              <a:gd name="connsiteY1634" fmla="*/ 12597591 h 14364929"/>
              <a:gd name="connsiteX1635" fmla="*/ 6709197 w 14305935"/>
              <a:gd name="connsiteY1635" fmla="*/ 12527526 h 14364929"/>
              <a:gd name="connsiteX1636" fmla="*/ 6685204 w 14305935"/>
              <a:gd name="connsiteY1636" fmla="*/ 12447257 h 14364929"/>
              <a:gd name="connsiteX1637" fmla="*/ 6624377 w 14305935"/>
              <a:gd name="connsiteY1637" fmla="*/ 12425547 h 14364929"/>
              <a:gd name="connsiteX1638" fmla="*/ 6550381 w 14305935"/>
              <a:gd name="connsiteY1638" fmla="*/ 12372297 h 14364929"/>
              <a:gd name="connsiteX1639" fmla="*/ 6554653 w 14305935"/>
              <a:gd name="connsiteY1639" fmla="*/ 12310863 h 14364929"/>
              <a:gd name="connsiteX1640" fmla="*/ 6559927 w 14305935"/>
              <a:gd name="connsiteY1640" fmla="*/ 12248889 h 14364929"/>
              <a:gd name="connsiteX1641" fmla="*/ 6576496 w 14305935"/>
              <a:gd name="connsiteY1641" fmla="*/ 12167168 h 14364929"/>
              <a:gd name="connsiteX1642" fmla="*/ 6622365 w 14305935"/>
              <a:gd name="connsiteY1642" fmla="*/ 12125328 h 14364929"/>
              <a:gd name="connsiteX1643" fmla="*/ 6709158 w 14305935"/>
              <a:gd name="connsiteY1643" fmla="*/ 12111402 h 14364929"/>
              <a:gd name="connsiteX1644" fmla="*/ 6757216 w 14305935"/>
              <a:gd name="connsiteY1644" fmla="*/ 12152517 h 14364929"/>
              <a:gd name="connsiteX1645" fmla="*/ 6823662 w 14305935"/>
              <a:gd name="connsiteY1645" fmla="*/ 12182120 h 14364929"/>
              <a:gd name="connsiteX1646" fmla="*/ 6845400 w 14305935"/>
              <a:gd name="connsiteY1646" fmla="*/ 12168653 h 14364929"/>
              <a:gd name="connsiteX1647" fmla="*/ 6847452 w 14305935"/>
              <a:gd name="connsiteY1647" fmla="*/ 12167971 h 14364929"/>
              <a:gd name="connsiteX1648" fmla="*/ 6854452 w 14305935"/>
              <a:gd name="connsiteY1648" fmla="*/ 12170470 h 14364929"/>
              <a:gd name="connsiteX1649" fmla="*/ 6862129 w 14305935"/>
              <a:gd name="connsiteY1649" fmla="*/ 12169733 h 14364929"/>
              <a:gd name="connsiteX1650" fmla="*/ 6930328 w 14305935"/>
              <a:gd name="connsiteY1650" fmla="*/ 12123786 h 14364929"/>
              <a:gd name="connsiteX1651" fmla="*/ 6939539 w 14305935"/>
              <a:gd name="connsiteY1651" fmla="*/ 12085835 h 14364929"/>
              <a:gd name="connsiteX1652" fmla="*/ 6897433 w 14305935"/>
              <a:gd name="connsiteY1652" fmla="*/ 12043777 h 14364929"/>
              <a:gd name="connsiteX1653" fmla="*/ 6854327 w 14305935"/>
              <a:gd name="connsiteY1653" fmla="*/ 12002263 h 14364929"/>
              <a:gd name="connsiteX1654" fmla="*/ 6884124 w 14305935"/>
              <a:gd name="connsiteY1654" fmla="*/ 11925898 h 14364929"/>
              <a:gd name="connsiteX1655" fmla="*/ 6956205 w 14305935"/>
              <a:gd name="connsiteY1655" fmla="*/ 11836920 h 14364929"/>
              <a:gd name="connsiteX1656" fmla="*/ 7007683 w 14305935"/>
              <a:gd name="connsiteY1656" fmla="*/ 11810241 h 14364929"/>
              <a:gd name="connsiteX1657" fmla="*/ 7054217 w 14305935"/>
              <a:gd name="connsiteY1657" fmla="*/ 11853317 h 14364929"/>
              <a:gd name="connsiteX1658" fmla="*/ 7102274 w 14305935"/>
              <a:gd name="connsiteY1658" fmla="*/ 11894432 h 14364929"/>
              <a:gd name="connsiteX1659" fmla="*/ 7197863 w 14305935"/>
              <a:gd name="connsiteY1659" fmla="*/ 11978084 h 14364929"/>
              <a:gd name="connsiteX1660" fmla="*/ 7245921 w 14305935"/>
              <a:gd name="connsiteY1660" fmla="*/ 12019200 h 14364929"/>
              <a:gd name="connsiteX1661" fmla="*/ 7295503 w 14305935"/>
              <a:gd name="connsiteY1661" fmla="*/ 12058354 h 14364929"/>
              <a:gd name="connsiteX1662" fmla="*/ 7395669 w 14305935"/>
              <a:gd name="connsiteY1662" fmla="*/ 12136124 h 14364929"/>
              <a:gd name="connsiteX1663" fmla="*/ 7550163 w 14305935"/>
              <a:gd name="connsiteY1663" fmla="*/ 12192493 h 14364929"/>
              <a:gd name="connsiteX1664" fmla="*/ 7577102 w 14305935"/>
              <a:gd name="connsiteY1664" fmla="*/ 12204089 h 14364929"/>
              <a:gd name="connsiteX1665" fmla="*/ 7700609 w 14305935"/>
              <a:gd name="connsiteY1665" fmla="*/ 12253324 h 14364929"/>
              <a:gd name="connsiteX1666" fmla="*/ 7827265 w 14305935"/>
              <a:gd name="connsiteY1666" fmla="*/ 12294039 h 14364929"/>
              <a:gd name="connsiteX1667" fmla="*/ 7848692 w 14305935"/>
              <a:gd name="connsiteY1667" fmla="*/ 12285871 h 14364929"/>
              <a:gd name="connsiteX1668" fmla="*/ 7853902 w 14305935"/>
              <a:gd name="connsiteY1668" fmla="*/ 12250084 h 14364929"/>
              <a:gd name="connsiteX1669" fmla="*/ 7801516 w 14305935"/>
              <a:gd name="connsiteY1669" fmla="*/ 12203348 h 14364929"/>
              <a:gd name="connsiteX1670" fmla="*/ 7756360 w 14305935"/>
              <a:gd name="connsiteY1670" fmla="*/ 12165213 h 14364929"/>
              <a:gd name="connsiteX1671" fmla="*/ 7751054 w 14305935"/>
              <a:gd name="connsiteY1671" fmla="*/ 12043010 h 14364929"/>
              <a:gd name="connsiteX1672" fmla="*/ 7714297 w 14305935"/>
              <a:gd name="connsiteY1672" fmla="*/ 12051502 h 14364929"/>
              <a:gd name="connsiteX1673" fmla="*/ 7596250 w 14305935"/>
              <a:gd name="connsiteY1673" fmla="*/ 12024327 h 14364929"/>
              <a:gd name="connsiteX1674" fmla="*/ 7578473 w 14305935"/>
              <a:gd name="connsiteY1674" fmla="*/ 11977082 h 14364929"/>
              <a:gd name="connsiteX1675" fmla="*/ 7507590 w 14305935"/>
              <a:gd name="connsiteY1675" fmla="*/ 11893725 h 14364929"/>
              <a:gd name="connsiteX1676" fmla="*/ 7514410 w 14305935"/>
              <a:gd name="connsiteY1676" fmla="*/ 11875260 h 14364929"/>
              <a:gd name="connsiteX1677" fmla="*/ 7536361 w 14305935"/>
              <a:gd name="connsiteY1677" fmla="*/ 11865670 h 14364929"/>
              <a:gd name="connsiteX1678" fmla="*/ 7553641 w 14305935"/>
              <a:gd name="connsiteY1678" fmla="*/ 11866567 h 14364929"/>
              <a:gd name="connsiteX1679" fmla="*/ 7633742 w 14305935"/>
              <a:gd name="connsiteY1679" fmla="*/ 11818736 h 14364929"/>
              <a:gd name="connsiteX1680" fmla="*/ 7638834 w 14305935"/>
              <a:gd name="connsiteY1680" fmla="*/ 11742079 h 14364929"/>
              <a:gd name="connsiteX1681" fmla="*/ 7594385 w 14305935"/>
              <a:gd name="connsiteY1681" fmla="*/ 11717206 h 14364929"/>
              <a:gd name="connsiteX1682" fmla="*/ 7551986 w 14305935"/>
              <a:gd name="connsiteY1682" fmla="*/ 11688952 h 14364929"/>
              <a:gd name="connsiteX1683" fmla="*/ 7511111 w 14305935"/>
              <a:gd name="connsiteY1683" fmla="*/ 11658738 h 14364929"/>
              <a:gd name="connsiteX1684" fmla="*/ 7490040 w 14305935"/>
              <a:gd name="connsiteY1684" fmla="*/ 11626916 h 14364929"/>
              <a:gd name="connsiteX1685" fmla="*/ 7466723 w 14305935"/>
              <a:gd name="connsiteY1685" fmla="*/ 11607677 h 14364929"/>
              <a:gd name="connsiteX1686" fmla="*/ 7427756 w 14305935"/>
              <a:gd name="connsiteY1686" fmla="*/ 11650337 h 14364929"/>
              <a:gd name="connsiteX1687" fmla="*/ 7360494 w 14305935"/>
              <a:gd name="connsiteY1687" fmla="*/ 11721929 h 14364929"/>
              <a:gd name="connsiteX1688" fmla="*/ 7319473 w 14305935"/>
              <a:gd name="connsiteY1688" fmla="*/ 11698615 h 14364929"/>
              <a:gd name="connsiteX1689" fmla="*/ 7294878 w 14305935"/>
              <a:gd name="connsiteY1689" fmla="*/ 11669837 h 14364929"/>
              <a:gd name="connsiteX1690" fmla="*/ 7265429 w 14305935"/>
              <a:gd name="connsiteY1690" fmla="*/ 11636858 h 14364929"/>
              <a:gd name="connsiteX1691" fmla="*/ 7289116 w 14305935"/>
              <a:gd name="connsiteY1691" fmla="*/ 11592223 h 14364929"/>
              <a:gd name="connsiteX1692" fmla="*/ 7327924 w 14305935"/>
              <a:gd name="connsiteY1692" fmla="*/ 11417757 h 14364929"/>
              <a:gd name="connsiteX1693" fmla="*/ 7303930 w 14305935"/>
              <a:gd name="connsiteY1693" fmla="*/ 11337487 h 14364929"/>
              <a:gd name="connsiteX1694" fmla="*/ 7290908 w 14305935"/>
              <a:gd name="connsiteY1694" fmla="*/ 11299044 h 14364929"/>
              <a:gd name="connsiteX1695" fmla="*/ 7197563 w 14305935"/>
              <a:gd name="connsiteY1695" fmla="*/ 11202810 h 14364929"/>
              <a:gd name="connsiteX1696" fmla="*/ 7149652 w 14305935"/>
              <a:gd name="connsiteY1696" fmla="*/ 11154794 h 14364929"/>
              <a:gd name="connsiteX1697" fmla="*/ 7126435 w 14305935"/>
              <a:gd name="connsiteY1697" fmla="*/ 11130954 h 14364929"/>
              <a:gd name="connsiteX1698" fmla="*/ 7103742 w 14305935"/>
              <a:gd name="connsiteY1698" fmla="*/ 11105695 h 14364929"/>
              <a:gd name="connsiteX1699" fmla="*/ 6986137 w 14305935"/>
              <a:gd name="connsiteY1699" fmla="*/ 11057816 h 14364929"/>
              <a:gd name="connsiteX1700" fmla="*/ 6948505 w 14305935"/>
              <a:gd name="connsiteY1700" fmla="*/ 11014479 h 14364929"/>
              <a:gd name="connsiteX1701" fmla="*/ 6909351 w 14305935"/>
              <a:gd name="connsiteY1701" fmla="*/ 10973100 h 14364929"/>
              <a:gd name="connsiteX1702" fmla="*/ 6874231 w 14305935"/>
              <a:gd name="connsiteY1702" fmla="*/ 10951146 h 14364929"/>
              <a:gd name="connsiteX1703" fmla="*/ 6858650 w 14305935"/>
              <a:gd name="connsiteY1703" fmla="*/ 10893618 h 14364929"/>
              <a:gd name="connsiteX1704" fmla="*/ 6845775 w 14305935"/>
              <a:gd name="connsiteY1704" fmla="*/ 10848272 h 14364929"/>
              <a:gd name="connsiteX1705" fmla="*/ 6800081 w 14305935"/>
              <a:gd name="connsiteY1705" fmla="*/ 10835442 h 14364929"/>
              <a:gd name="connsiteX1706" fmla="*/ 6706799 w 14305935"/>
              <a:gd name="connsiteY1706" fmla="*/ 10713024 h 14364929"/>
              <a:gd name="connsiteX1707" fmla="*/ 6661658 w 14305935"/>
              <a:gd name="connsiteY1707" fmla="*/ 10651003 h 14364929"/>
              <a:gd name="connsiteX1708" fmla="*/ 6616516 w 14305935"/>
              <a:gd name="connsiteY1708" fmla="*/ 10588982 h 14364929"/>
              <a:gd name="connsiteX1709" fmla="*/ 6530283 w 14305935"/>
              <a:gd name="connsiteY1709" fmla="*/ 10460479 h 14364929"/>
              <a:gd name="connsiteX1710" fmla="*/ 6487667 w 14305935"/>
              <a:gd name="connsiteY1710" fmla="*/ 10395957 h 14364929"/>
              <a:gd name="connsiteX1711" fmla="*/ 6447051 w 14305935"/>
              <a:gd name="connsiteY1711" fmla="*/ 10330356 h 14364929"/>
              <a:gd name="connsiteX1712" fmla="*/ 6479213 w 14305935"/>
              <a:gd name="connsiteY1712" fmla="*/ 10282278 h 14364929"/>
              <a:gd name="connsiteX1713" fmla="*/ 6509466 w 14305935"/>
              <a:gd name="connsiteY1713" fmla="*/ 10323918 h 14364929"/>
              <a:gd name="connsiteX1714" fmla="*/ 6582049 w 14305935"/>
              <a:gd name="connsiteY1714" fmla="*/ 10350644 h 14364929"/>
              <a:gd name="connsiteX1715" fmla="*/ 6702375 w 14305935"/>
              <a:gd name="connsiteY1715" fmla="*/ 10386819 h 14364929"/>
              <a:gd name="connsiteX1716" fmla="*/ 6759453 w 14305935"/>
              <a:gd name="connsiteY1716" fmla="*/ 10468540 h 14364929"/>
              <a:gd name="connsiteX1717" fmla="*/ 6777230 w 14305935"/>
              <a:gd name="connsiteY1717" fmla="*/ 10515784 h 14364929"/>
              <a:gd name="connsiteX1718" fmla="*/ 6767481 w 14305935"/>
              <a:gd name="connsiteY1718" fmla="*/ 10579040 h 14364929"/>
              <a:gd name="connsiteX1719" fmla="*/ 6859042 w 14305935"/>
              <a:gd name="connsiteY1719" fmla="*/ 10712622 h 14364929"/>
              <a:gd name="connsiteX1720" fmla="*/ 6930429 w 14305935"/>
              <a:gd name="connsiteY1720" fmla="*/ 10749090 h 14364929"/>
              <a:gd name="connsiteX1721" fmla="*/ 7003392 w 14305935"/>
              <a:gd name="connsiteY1721" fmla="*/ 10781297 h 14364929"/>
              <a:gd name="connsiteX1722" fmla="*/ 7111192 w 14305935"/>
              <a:gd name="connsiteY1722" fmla="*/ 10825377 h 14364929"/>
              <a:gd name="connsiteX1723" fmla="*/ 7197062 w 14305935"/>
              <a:gd name="connsiteY1723" fmla="*/ 10924515 h 14364929"/>
              <a:gd name="connsiteX1724" fmla="*/ 7215607 w 14305935"/>
              <a:gd name="connsiteY1724" fmla="*/ 10958836 h 14364929"/>
              <a:gd name="connsiteX1725" fmla="*/ 7228404 w 14305935"/>
              <a:gd name="connsiteY1725" fmla="*/ 11054250 h 14364929"/>
              <a:gd name="connsiteX1726" fmla="*/ 7337989 w 14305935"/>
              <a:gd name="connsiteY1726" fmla="*/ 11060983 h 14364929"/>
              <a:gd name="connsiteX1727" fmla="*/ 7457644 w 14305935"/>
              <a:gd name="connsiteY1727" fmla="*/ 11105480 h 14364929"/>
              <a:gd name="connsiteX1728" fmla="*/ 7501254 w 14305935"/>
              <a:gd name="connsiteY1728" fmla="*/ 11100108 h 14364929"/>
              <a:gd name="connsiteX1729" fmla="*/ 7502890 w 14305935"/>
              <a:gd name="connsiteY1729" fmla="*/ 11069660 h 14364929"/>
              <a:gd name="connsiteX1730" fmla="*/ 7547383 w 14305935"/>
              <a:gd name="connsiteY1730" fmla="*/ 11022879 h 14364929"/>
              <a:gd name="connsiteX1731" fmla="*/ 7581104 w 14305935"/>
              <a:gd name="connsiteY1731" fmla="*/ 10994425 h 14364929"/>
              <a:gd name="connsiteX1732" fmla="*/ 7539439 w 14305935"/>
              <a:gd name="connsiteY1732" fmla="*/ 10931663 h 14364929"/>
              <a:gd name="connsiteX1733" fmla="*/ 7545712 w 14305935"/>
              <a:gd name="connsiteY1733" fmla="*/ 10869150 h 14364929"/>
              <a:gd name="connsiteX1734" fmla="*/ 7594302 w 14305935"/>
              <a:gd name="connsiteY1734" fmla="*/ 10815606 h 14364929"/>
              <a:gd name="connsiteX1735" fmla="*/ 7653912 w 14305935"/>
              <a:gd name="connsiteY1735" fmla="*/ 10801586 h 14364929"/>
              <a:gd name="connsiteX1736" fmla="*/ 7681612 w 14305935"/>
              <a:gd name="connsiteY1736" fmla="*/ 10893497 h 14364929"/>
              <a:gd name="connsiteX1737" fmla="*/ 7708487 w 14305935"/>
              <a:gd name="connsiteY1737" fmla="*/ 10931278 h 14364929"/>
              <a:gd name="connsiteX1738" fmla="*/ 7702738 w 14305935"/>
              <a:gd name="connsiteY1738" fmla="*/ 10992373 h 14364929"/>
              <a:gd name="connsiteX1739" fmla="*/ 7766531 w 14305935"/>
              <a:gd name="connsiteY1739" fmla="*/ 10990875 h 14364929"/>
              <a:gd name="connsiteX1740" fmla="*/ 7882536 w 14305935"/>
              <a:gd name="connsiteY1740" fmla="*/ 10928191 h 14364929"/>
              <a:gd name="connsiteX1741" fmla="*/ 7993352 w 14305935"/>
              <a:gd name="connsiteY1741" fmla="*/ 10946764 h 14364929"/>
              <a:gd name="connsiteX1742" fmla="*/ 8087992 w 14305935"/>
              <a:gd name="connsiteY1742" fmla="*/ 11028657 h 14364929"/>
              <a:gd name="connsiteX1743" fmla="*/ 8133048 w 14305935"/>
              <a:gd name="connsiteY1743" fmla="*/ 11071393 h 14364929"/>
              <a:gd name="connsiteX1744" fmla="*/ 8155315 w 14305935"/>
              <a:gd name="connsiteY1744" fmla="*/ 11093470 h 14364929"/>
              <a:gd name="connsiteX1745" fmla="*/ 8178106 w 14305935"/>
              <a:gd name="connsiteY1745" fmla="*/ 11114130 h 14364929"/>
              <a:gd name="connsiteX1746" fmla="*/ 8176651 w 14305935"/>
              <a:gd name="connsiteY1746" fmla="*/ 11159259 h 14364929"/>
              <a:gd name="connsiteX1747" fmla="*/ 8276724 w 14305935"/>
              <a:gd name="connsiteY1747" fmla="*/ 11148389 h 14364929"/>
              <a:gd name="connsiteX1748" fmla="*/ 8435424 w 14305935"/>
              <a:gd name="connsiteY1748" fmla="*/ 11100157 h 14364929"/>
              <a:gd name="connsiteX1749" fmla="*/ 8454927 w 14305935"/>
              <a:gd name="connsiteY1749" fmla="*/ 11205594 h 14364929"/>
              <a:gd name="connsiteX1750" fmla="*/ 8489501 w 14305935"/>
              <a:gd name="connsiteY1750" fmla="*/ 11346092 h 14364929"/>
              <a:gd name="connsiteX1751" fmla="*/ 8545461 w 14305935"/>
              <a:gd name="connsiteY1751" fmla="*/ 11387485 h 14364929"/>
              <a:gd name="connsiteX1752" fmla="*/ 8694293 w 14305935"/>
              <a:gd name="connsiteY1752" fmla="*/ 11361641 h 14364929"/>
              <a:gd name="connsiteX1753" fmla="*/ 8792717 w 14305935"/>
              <a:gd name="connsiteY1753" fmla="*/ 11242510 h 14364929"/>
              <a:gd name="connsiteX1754" fmla="*/ 8799250 w 14305935"/>
              <a:gd name="connsiteY1754" fmla="*/ 11144609 h 14364929"/>
              <a:gd name="connsiteX1755" fmla="*/ 8750786 w 14305935"/>
              <a:gd name="connsiteY1755" fmla="*/ 11145782 h 14364929"/>
              <a:gd name="connsiteX1756" fmla="*/ 8727842 w 14305935"/>
              <a:gd name="connsiteY1756" fmla="*/ 11062672 h 14364929"/>
              <a:gd name="connsiteX1757" fmla="*/ 8712946 w 14305935"/>
              <a:gd name="connsiteY1757" fmla="*/ 10972937 h 14364929"/>
              <a:gd name="connsiteX1758" fmla="*/ 8764012 w 14305935"/>
              <a:gd name="connsiteY1758" fmla="*/ 10919193 h 14364929"/>
              <a:gd name="connsiteX1759" fmla="*/ 8777271 w 14305935"/>
              <a:gd name="connsiteY1759" fmla="*/ 10876780 h 14364929"/>
              <a:gd name="connsiteX1760" fmla="*/ 8739920 w 14305935"/>
              <a:gd name="connsiteY1760" fmla="*/ 10843525 h 14364929"/>
              <a:gd name="connsiteX1761" fmla="*/ 8756488 w 14305935"/>
              <a:gd name="connsiteY1761" fmla="*/ 10761804 h 14364929"/>
              <a:gd name="connsiteX1762" fmla="*/ 8788211 w 14305935"/>
              <a:gd name="connsiteY1762" fmla="*/ 10734430 h 14364929"/>
              <a:gd name="connsiteX1763" fmla="*/ 8880361 w 14305935"/>
              <a:gd name="connsiteY1763" fmla="*/ 10677814 h 14364929"/>
              <a:gd name="connsiteX1764" fmla="*/ 8983639 w 14305935"/>
              <a:gd name="connsiteY1764" fmla="*/ 10562883 h 14364929"/>
              <a:gd name="connsiteX1765" fmla="*/ 8996716 w 14305935"/>
              <a:gd name="connsiteY1765" fmla="*/ 10505788 h 14364929"/>
              <a:gd name="connsiteX1766" fmla="*/ 8941728 w 14305935"/>
              <a:gd name="connsiteY1766" fmla="*/ 10511624 h 14364929"/>
              <a:gd name="connsiteX1767" fmla="*/ 8882376 w 14305935"/>
              <a:gd name="connsiteY1767" fmla="*/ 10490255 h 14364929"/>
              <a:gd name="connsiteX1768" fmla="*/ 8823654 w 14305935"/>
              <a:gd name="connsiteY1768" fmla="*/ 10532220 h 14364929"/>
              <a:gd name="connsiteX1769" fmla="*/ 8744706 w 14305935"/>
              <a:gd name="connsiteY1769" fmla="*/ 10641962 h 14364929"/>
              <a:gd name="connsiteX1770" fmla="*/ 8765692 w 14305935"/>
              <a:gd name="connsiteY1770" fmla="*/ 10654499 h 14364929"/>
              <a:gd name="connsiteX1771" fmla="*/ 8766727 w 14305935"/>
              <a:gd name="connsiteY1771" fmla="*/ 10675543 h 14364929"/>
              <a:gd name="connsiteX1772" fmla="*/ 8709990 w 14305935"/>
              <a:gd name="connsiteY1772" fmla="*/ 10740312 h 14364929"/>
              <a:gd name="connsiteX1773" fmla="*/ 8656882 w 14305935"/>
              <a:gd name="connsiteY1773" fmla="*/ 10866792 h 14364929"/>
              <a:gd name="connsiteX1774" fmla="*/ 8636441 w 14305935"/>
              <a:gd name="connsiteY1774" fmla="*/ 10898303 h 14364929"/>
              <a:gd name="connsiteX1775" fmla="*/ 8617489 w 14305935"/>
              <a:gd name="connsiteY1775" fmla="*/ 10906269 h 14364929"/>
              <a:gd name="connsiteX1776" fmla="*/ 8495393 w 14305935"/>
              <a:gd name="connsiteY1776" fmla="*/ 10883558 h 14364929"/>
              <a:gd name="connsiteX1777" fmla="*/ 8534767 w 14305935"/>
              <a:gd name="connsiteY1777" fmla="*/ 10798611 h 14364929"/>
              <a:gd name="connsiteX1778" fmla="*/ 8640932 w 14305935"/>
              <a:gd name="connsiteY1778" fmla="*/ 10710544 h 14364929"/>
              <a:gd name="connsiteX1779" fmla="*/ 8696893 w 14305935"/>
              <a:gd name="connsiteY1779" fmla="*/ 10589345 h 14364929"/>
              <a:gd name="connsiteX1780" fmla="*/ 8724348 w 14305935"/>
              <a:gd name="connsiteY1780" fmla="*/ 10530165 h 14364929"/>
              <a:gd name="connsiteX1781" fmla="*/ 8750805 w 14305935"/>
              <a:gd name="connsiteY1781" fmla="*/ 10471528 h 14364929"/>
              <a:gd name="connsiteX1782" fmla="*/ 8737833 w 14305935"/>
              <a:gd name="connsiteY1782" fmla="*/ 10430783 h 14364929"/>
              <a:gd name="connsiteX1783" fmla="*/ 8804900 w 14305935"/>
              <a:gd name="connsiteY1783" fmla="*/ 10368392 h 14364929"/>
              <a:gd name="connsiteX1784" fmla="*/ 8774500 w 14305935"/>
              <a:gd name="connsiteY1784" fmla="*/ 10333654 h 14364929"/>
              <a:gd name="connsiteX1785" fmla="*/ 8741414 w 14305935"/>
              <a:gd name="connsiteY1785" fmla="*/ 10332202 h 14364929"/>
              <a:gd name="connsiteX1786" fmla="*/ 8738541 w 14305935"/>
              <a:gd name="connsiteY1786" fmla="*/ 10281452 h 14364929"/>
              <a:gd name="connsiteX1787" fmla="*/ 8644635 w 14305935"/>
              <a:gd name="connsiteY1787" fmla="*/ 10327646 h 14364929"/>
              <a:gd name="connsiteX1788" fmla="*/ 8609661 w 14305935"/>
              <a:gd name="connsiteY1788" fmla="*/ 10298791 h 14364929"/>
              <a:gd name="connsiteX1789" fmla="*/ 8597228 w 14305935"/>
              <a:gd name="connsiteY1789" fmla="*/ 10232741 h 14364929"/>
              <a:gd name="connsiteX1790" fmla="*/ 8559171 w 14305935"/>
              <a:gd name="connsiteY1790" fmla="*/ 10186222 h 14364929"/>
              <a:gd name="connsiteX1791" fmla="*/ 8483818 w 14305935"/>
              <a:gd name="connsiteY1791" fmla="*/ 10173499 h 14364929"/>
              <a:gd name="connsiteX1792" fmla="*/ 8459453 w 14305935"/>
              <a:gd name="connsiteY1792" fmla="*/ 10157104 h 14364929"/>
              <a:gd name="connsiteX1793" fmla="*/ 8434376 w 14305935"/>
              <a:gd name="connsiteY1793" fmla="*/ 10058090 h 14364929"/>
              <a:gd name="connsiteX1794" fmla="*/ 8343758 w 14305935"/>
              <a:gd name="connsiteY1794" fmla="*/ 10019505 h 14364929"/>
              <a:gd name="connsiteX1795" fmla="*/ 8279406 w 14305935"/>
              <a:gd name="connsiteY1795" fmla="*/ 10000838 h 14364929"/>
              <a:gd name="connsiteX1796" fmla="*/ 8208529 w 14305935"/>
              <a:gd name="connsiteY1796" fmla="*/ 9986836 h 14364929"/>
              <a:gd name="connsiteX1797" fmla="*/ 8210341 w 14305935"/>
              <a:gd name="connsiteY1797" fmla="*/ 9901717 h 14364929"/>
              <a:gd name="connsiteX1798" fmla="*/ 8207579 w 14305935"/>
              <a:gd name="connsiteY1798" fmla="*/ 9822484 h 14364929"/>
              <a:gd name="connsiteX1799" fmla="*/ 8160787 w 14305935"/>
              <a:gd name="connsiteY1799" fmla="*/ 9814794 h 14364929"/>
              <a:gd name="connsiteX1800" fmla="*/ 8172194 w 14305935"/>
              <a:gd name="connsiteY1800" fmla="*/ 9766561 h 14364929"/>
              <a:gd name="connsiteX1801" fmla="*/ 8210992 w 14305935"/>
              <a:gd name="connsiteY1801" fmla="*/ 9685334 h 14364929"/>
              <a:gd name="connsiteX1802" fmla="*/ 8229791 w 14305935"/>
              <a:gd name="connsiteY1802" fmla="*/ 9614916 h 14364929"/>
              <a:gd name="connsiteX1803" fmla="*/ 8103501 w 14305935"/>
              <a:gd name="connsiteY1803" fmla="*/ 9440975 h 14364929"/>
              <a:gd name="connsiteX1804" fmla="*/ 7981482 w 14305935"/>
              <a:gd name="connsiteY1804" fmla="*/ 9368192 h 14364929"/>
              <a:gd name="connsiteX1805" fmla="*/ 7897487 w 14305935"/>
              <a:gd name="connsiteY1805" fmla="*/ 9320346 h 14364929"/>
              <a:gd name="connsiteX1806" fmla="*/ 7963958 w 14305935"/>
              <a:gd name="connsiteY1806" fmla="*/ 9216207 h 14364929"/>
              <a:gd name="connsiteX1807" fmla="*/ 7915512 w 14305935"/>
              <a:gd name="connsiteY1807" fmla="*/ 9030903 h 14364929"/>
              <a:gd name="connsiteX1808" fmla="*/ 7784521 w 14305935"/>
              <a:gd name="connsiteY1808" fmla="*/ 8915215 h 14364929"/>
              <a:gd name="connsiteX1809" fmla="*/ 7770632 w 14305935"/>
              <a:gd name="connsiteY1809" fmla="*/ 8894295 h 14364929"/>
              <a:gd name="connsiteX1810" fmla="*/ 7757743 w 14305935"/>
              <a:gd name="connsiteY1810" fmla="*/ 8872833 h 14364929"/>
              <a:gd name="connsiteX1811" fmla="*/ 7691441 w 14305935"/>
              <a:gd name="connsiteY1811" fmla="*/ 8852946 h 14364929"/>
              <a:gd name="connsiteX1812" fmla="*/ 7671748 w 14305935"/>
              <a:gd name="connsiteY1812" fmla="*/ 8826067 h 14364929"/>
              <a:gd name="connsiteX1813" fmla="*/ 7700344 w 14305935"/>
              <a:gd name="connsiteY1813" fmla="*/ 8690092 h 14364929"/>
              <a:gd name="connsiteX1814" fmla="*/ 7660267 w 14305935"/>
              <a:gd name="connsiteY1814" fmla="*/ 8599185 h 14364929"/>
              <a:gd name="connsiteX1815" fmla="*/ 7617867 w 14305935"/>
              <a:gd name="connsiteY1815" fmla="*/ 8570931 h 14364929"/>
              <a:gd name="connsiteX1816" fmla="*/ 7589285 w 14305935"/>
              <a:gd name="connsiteY1816" fmla="*/ 8520428 h 14364929"/>
              <a:gd name="connsiteX1817" fmla="*/ 7544227 w 14305935"/>
              <a:gd name="connsiteY1817" fmla="*/ 8477691 h 14364929"/>
              <a:gd name="connsiteX1818" fmla="*/ 7474575 w 14305935"/>
              <a:gd name="connsiteY1818" fmla="*/ 8406176 h 14364929"/>
              <a:gd name="connsiteX1819" fmla="*/ 7445190 w 14305935"/>
              <a:gd name="connsiteY1819" fmla="*/ 8347012 h 14364929"/>
              <a:gd name="connsiteX1820" fmla="*/ 7421804 w 14305935"/>
              <a:gd name="connsiteY1820" fmla="*/ 8284605 h 14364929"/>
              <a:gd name="connsiteX1821" fmla="*/ 7416841 w 14305935"/>
              <a:gd name="connsiteY1821" fmla="*/ 8146300 h 14364929"/>
              <a:gd name="connsiteX1822" fmla="*/ 7434255 w 14305935"/>
              <a:gd name="connsiteY1822" fmla="*/ 8001585 h 14364929"/>
              <a:gd name="connsiteX1823" fmla="*/ 7429549 w 14305935"/>
              <a:gd name="connsiteY1823" fmla="*/ 7990483 h 14364929"/>
              <a:gd name="connsiteX1824" fmla="*/ 7346176 w 14305935"/>
              <a:gd name="connsiteY1824" fmla="*/ 7936615 h 14364929"/>
              <a:gd name="connsiteX1825" fmla="*/ 7324707 w 14305935"/>
              <a:gd name="connsiteY1825" fmla="*/ 7853845 h 14364929"/>
              <a:gd name="connsiteX1826" fmla="*/ 7330616 w 14305935"/>
              <a:gd name="connsiteY1826" fmla="*/ 7761965 h 14364929"/>
              <a:gd name="connsiteX1827" fmla="*/ 7340086 w 14305935"/>
              <a:gd name="connsiteY1827" fmla="*/ 7688628 h 14364929"/>
              <a:gd name="connsiteX1828" fmla="*/ 7288797 w 14305935"/>
              <a:gd name="connsiteY1828" fmla="*/ 7636751 h 14364929"/>
              <a:gd name="connsiteX1829" fmla="*/ 7215481 w 14305935"/>
              <a:gd name="connsiteY1829" fmla="*/ 7481940 h 14364929"/>
              <a:gd name="connsiteX1830" fmla="*/ 7190327 w 14305935"/>
              <a:gd name="connsiteY1830" fmla="*/ 7432997 h 14364929"/>
              <a:gd name="connsiteX1831" fmla="*/ 7167724 w 14305935"/>
              <a:gd name="connsiteY1831" fmla="*/ 7333783 h 14364929"/>
              <a:gd name="connsiteX1832" fmla="*/ 7179427 w 14305935"/>
              <a:gd name="connsiteY1832" fmla="*/ 7271748 h 14364929"/>
              <a:gd name="connsiteX1833" fmla="*/ 7176783 w 14305935"/>
              <a:gd name="connsiteY1833" fmla="*/ 7233382 h 14364929"/>
              <a:gd name="connsiteX1834" fmla="*/ 7107557 w 14305935"/>
              <a:gd name="connsiteY1834" fmla="*/ 7165046 h 14364929"/>
              <a:gd name="connsiteX1835" fmla="*/ 7098668 w 14305935"/>
              <a:gd name="connsiteY1835" fmla="*/ 7141423 h 14364929"/>
              <a:gd name="connsiteX1836" fmla="*/ 7084053 w 14305935"/>
              <a:gd name="connsiteY1836" fmla="*/ 7061772 h 14364929"/>
              <a:gd name="connsiteX1837" fmla="*/ 7056389 w 14305935"/>
              <a:gd name="connsiteY1837" fmla="*/ 6991445 h 14364929"/>
              <a:gd name="connsiteX1838" fmla="*/ 7013478 w 14305935"/>
              <a:gd name="connsiteY1838" fmla="*/ 6940725 h 14364929"/>
              <a:gd name="connsiteX1839" fmla="*/ 6957826 w 14305935"/>
              <a:gd name="connsiteY1839" fmla="*/ 6861644 h 14364929"/>
              <a:gd name="connsiteX1840" fmla="*/ 6973883 w 14305935"/>
              <a:gd name="connsiteY1840" fmla="*/ 6757460 h 14364929"/>
              <a:gd name="connsiteX1841" fmla="*/ 7027369 w 14305935"/>
              <a:gd name="connsiteY1841" fmla="*/ 6636462 h 14364929"/>
              <a:gd name="connsiteX1842" fmla="*/ 6966584 w 14305935"/>
              <a:gd name="connsiteY1842" fmla="*/ 6543098 h 14364929"/>
              <a:gd name="connsiteX1843" fmla="*/ 6938836 w 14305935"/>
              <a:gd name="connsiteY1843" fmla="*/ 6453488 h 14364929"/>
              <a:gd name="connsiteX1844" fmla="*/ 6905857 w 14305935"/>
              <a:gd name="connsiteY1844" fmla="*/ 6354198 h 14364929"/>
              <a:gd name="connsiteX1845" fmla="*/ 6890011 w 14305935"/>
              <a:gd name="connsiteY1845" fmla="*/ 6262703 h 14364929"/>
              <a:gd name="connsiteX1846" fmla="*/ 6871983 w 14305935"/>
              <a:gd name="connsiteY1846" fmla="*/ 6157606 h 14364929"/>
              <a:gd name="connsiteX1847" fmla="*/ 6902922 w 14305935"/>
              <a:gd name="connsiteY1847" fmla="*/ 6004448 h 14364929"/>
              <a:gd name="connsiteX1848" fmla="*/ 6883481 w 14305935"/>
              <a:gd name="connsiteY1848" fmla="*/ 5872826 h 14364929"/>
              <a:gd name="connsiteX1849" fmla="*/ 6901693 w 14305935"/>
              <a:gd name="connsiteY1849" fmla="*/ 5830014 h 14364929"/>
              <a:gd name="connsiteX1850" fmla="*/ 6908239 w 14305935"/>
              <a:gd name="connsiteY1850" fmla="*/ 5708227 h 14364929"/>
              <a:gd name="connsiteX1851" fmla="*/ 6830384 w 14305935"/>
              <a:gd name="connsiteY1851" fmla="*/ 5580883 h 14364929"/>
              <a:gd name="connsiteX1852" fmla="*/ 6853078 w 14305935"/>
              <a:gd name="connsiteY1852" fmla="*/ 5443550 h 14364929"/>
              <a:gd name="connsiteX1853" fmla="*/ 6849113 w 14305935"/>
              <a:gd name="connsiteY1853" fmla="*/ 5304702 h 14364929"/>
              <a:gd name="connsiteX1854" fmla="*/ 6804007 w 14305935"/>
              <a:gd name="connsiteY1854" fmla="*/ 5264266 h 14364929"/>
              <a:gd name="connsiteX1855" fmla="*/ 6747803 w 14305935"/>
              <a:gd name="connsiteY1855" fmla="*/ 5234375 h 14364929"/>
              <a:gd name="connsiteX1856" fmla="*/ 6823135 w 14305935"/>
              <a:gd name="connsiteY1856" fmla="*/ 5201628 h 14364929"/>
              <a:gd name="connsiteX1857" fmla="*/ 6922119 w 14305935"/>
              <a:gd name="connsiteY1857" fmla="*/ 5102663 h 14364929"/>
              <a:gd name="connsiteX1858" fmla="*/ 6880425 w 14305935"/>
              <a:gd name="connsiteY1858" fmla="*/ 5087671 h 14364929"/>
              <a:gd name="connsiteX1859" fmla="*/ 6890488 w 14305935"/>
              <a:gd name="connsiteY1859" fmla="*/ 5056081 h 14364929"/>
              <a:gd name="connsiteX1860" fmla="*/ 6894992 w 14305935"/>
              <a:gd name="connsiteY1860" fmla="*/ 5007031 h 14364929"/>
              <a:gd name="connsiteX1861" fmla="*/ 6751169 w 14305935"/>
              <a:gd name="connsiteY1861" fmla="*/ 4936935 h 14364929"/>
              <a:gd name="connsiteX1862" fmla="*/ 6778464 w 14305935"/>
              <a:gd name="connsiteY1862" fmla="*/ 4908542 h 14364929"/>
              <a:gd name="connsiteX1863" fmla="*/ 6760526 w 14305935"/>
              <a:gd name="connsiteY1863" fmla="*/ 4892084 h 14364929"/>
              <a:gd name="connsiteX1864" fmla="*/ 6676663 w 14305935"/>
              <a:gd name="connsiteY1864" fmla="*/ 4861220 h 14364929"/>
              <a:gd name="connsiteX1865" fmla="*/ 6779823 w 14305935"/>
              <a:gd name="connsiteY1865" fmla="*/ 4705421 h 14364929"/>
              <a:gd name="connsiteX1866" fmla="*/ 6853188 w 14305935"/>
              <a:gd name="connsiteY1866" fmla="*/ 4695340 h 14364929"/>
              <a:gd name="connsiteX1867" fmla="*/ 6879322 w 14305935"/>
              <a:gd name="connsiteY1867" fmla="*/ 4698273 h 14364929"/>
              <a:gd name="connsiteX1868" fmla="*/ 6890645 w 14305935"/>
              <a:gd name="connsiteY1868" fmla="*/ 4630756 h 14364929"/>
              <a:gd name="connsiteX1869" fmla="*/ 6812524 w 14305935"/>
              <a:gd name="connsiteY1869" fmla="*/ 4632038 h 14364929"/>
              <a:gd name="connsiteX1870" fmla="*/ 6762095 w 14305935"/>
              <a:gd name="connsiteY1870" fmla="*/ 4655875 h 14364929"/>
              <a:gd name="connsiteX1871" fmla="*/ 6719582 w 14305935"/>
              <a:gd name="connsiteY1871" fmla="*/ 4656107 h 14364929"/>
              <a:gd name="connsiteX1872" fmla="*/ 6728073 w 14305935"/>
              <a:gd name="connsiteY1872" fmla="*/ 4628778 h 14364929"/>
              <a:gd name="connsiteX1873" fmla="*/ 6777928 w 14305935"/>
              <a:gd name="connsiteY1873" fmla="*/ 4608662 h 14364929"/>
              <a:gd name="connsiteX1874" fmla="*/ 6838966 w 14305935"/>
              <a:gd name="connsiteY1874" fmla="*/ 4597283 h 14364929"/>
              <a:gd name="connsiteX1875" fmla="*/ 6934578 w 14305935"/>
              <a:gd name="connsiteY1875" fmla="*/ 4563811 h 14364929"/>
              <a:gd name="connsiteX1876" fmla="*/ 6848981 w 14305935"/>
              <a:gd name="connsiteY1876" fmla="*/ 4567995 h 14364929"/>
              <a:gd name="connsiteX1877" fmla="*/ 6788467 w 14305935"/>
              <a:gd name="connsiteY1877" fmla="*/ 4577953 h 14364929"/>
              <a:gd name="connsiteX1878" fmla="*/ 6704261 w 14305935"/>
              <a:gd name="connsiteY1878" fmla="*/ 4563193 h 14364929"/>
              <a:gd name="connsiteX1879" fmla="*/ 6671631 w 14305935"/>
              <a:gd name="connsiteY1879" fmla="*/ 4517152 h 14364929"/>
              <a:gd name="connsiteX1880" fmla="*/ 6671477 w 14305935"/>
              <a:gd name="connsiteY1880" fmla="*/ 4454700 h 14364929"/>
              <a:gd name="connsiteX1881" fmla="*/ 6697159 w 14305935"/>
              <a:gd name="connsiteY1881" fmla="*/ 4339630 h 14364929"/>
              <a:gd name="connsiteX1882" fmla="*/ 6688199 w 14305935"/>
              <a:gd name="connsiteY1882" fmla="*/ 4272838 h 14364929"/>
              <a:gd name="connsiteX1883" fmla="*/ 6676103 w 14305935"/>
              <a:gd name="connsiteY1883" fmla="*/ 4121332 h 14364929"/>
              <a:gd name="connsiteX1884" fmla="*/ 6713070 w 14305935"/>
              <a:gd name="connsiteY1884" fmla="*/ 4079753 h 14364929"/>
              <a:gd name="connsiteX1885" fmla="*/ 6758486 w 14305935"/>
              <a:gd name="connsiteY1885" fmla="*/ 3919909 h 14364929"/>
              <a:gd name="connsiteX1886" fmla="*/ 6720646 w 14305935"/>
              <a:gd name="connsiteY1886" fmla="*/ 3747064 h 14364929"/>
              <a:gd name="connsiteX1887" fmla="*/ 6863240 w 14305935"/>
              <a:gd name="connsiteY1887" fmla="*/ 3642726 h 14364929"/>
              <a:gd name="connsiteX1888" fmla="*/ 6843645 w 14305935"/>
              <a:gd name="connsiteY1888" fmla="*/ 3611245 h 14364929"/>
              <a:gd name="connsiteX1889" fmla="*/ 6767607 w 14305935"/>
              <a:gd name="connsiteY1889" fmla="*/ 3630729 h 14364929"/>
              <a:gd name="connsiteX1890" fmla="*/ 6634629 w 14305935"/>
              <a:gd name="connsiteY1890" fmla="*/ 3654829 h 14364929"/>
              <a:gd name="connsiteX1891" fmla="*/ 6613034 w 14305935"/>
              <a:gd name="connsiteY1891" fmla="*/ 3624429 h 14364929"/>
              <a:gd name="connsiteX1892" fmla="*/ 6735810 w 14305935"/>
              <a:gd name="connsiteY1892" fmla="*/ 3545580 h 14364929"/>
              <a:gd name="connsiteX1893" fmla="*/ 6740838 w 14305935"/>
              <a:gd name="connsiteY1893" fmla="*/ 3495109 h 14364929"/>
              <a:gd name="connsiteX1894" fmla="*/ 6647346 w 14305935"/>
              <a:gd name="connsiteY1894" fmla="*/ 3405776 h 14364929"/>
              <a:gd name="connsiteX1895" fmla="*/ 6656080 w 14305935"/>
              <a:gd name="connsiteY1895" fmla="*/ 3366946 h 14364929"/>
              <a:gd name="connsiteX1896" fmla="*/ 6663277 w 14305935"/>
              <a:gd name="connsiteY1896" fmla="*/ 3191368 h 14364929"/>
              <a:gd name="connsiteX1897" fmla="*/ 6639535 w 14305935"/>
              <a:gd name="connsiteY1897" fmla="*/ 3168951 h 14364929"/>
              <a:gd name="connsiteX1898" fmla="*/ 6682831 w 14305935"/>
              <a:gd name="connsiteY1898" fmla="*/ 3131912 h 14364929"/>
              <a:gd name="connsiteX1899" fmla="*/ 6712861 w 14305935"/>
              <a:gd name="connsiteY1899" fmla="*/ 3067931 h 14364929"/>
              <a:gd name="connsiteX1900" fmla="*/ 6702790 w 14305935"/>
              <a:gd name="connsiteY1900" fmla="*/ 3030166 h 14364929"/>
              <a:gd name="connsiteX1901" fmla="*/ 6746450 w 14305935"/>
              <a:gd name="connsiteY1901" fmla="*/ 3022493 h 14364929"/>
              <a:gd name="connsiteX1902" fmla="*/ 6795340 w 14305935"/>
              <a:gd name="connsiteY1902" fmla="*/ 3024500 h 14364929"/>
              <a:gd name="connsiteX1903" fmla="*/ 6808257 w 14305935"/>
              <a:gd name="connsiteY1903" fmla="*/ 2998191 h 14364929"/>
              <a:gd name="connsiteX1904" fmla="*/ 6761767 w 14305935"/>
              <a:gd name="connsiteY1904" fmla="*/ 2883461 h 14364929"/>
              <a:gd name="connsiteX1905" fmla="*/ 6804951 w 14305935"/>
              <a:gd name="connsiteY1905" fmla="*/ 2874907 h 14364929"/>
              <a:gd name="connsiteX1906" fmla="*/ 6873204 w 14305935"/>
              <a:gd name="connsiteY1906" fmla="*/ 2896013 h 14364929"/>
              <a:gd name="connsiteX1907" fmla="*/ 6917667 w 14305935"/>
              <a:gd name="connsiteY1907" fmla="*/ 2897001 h 14364929"/>
              <a:gd name="connsiteX1908" fmla="*/ 6931290 w 14305935"/>
              <a:gd name="connsiteY1908" fmla="*/ 2883955 h 14364929"/>
              <a:gd name="connsiteX1909" fmla="*/ 6932584 w 14305935"/>
              <a:gd name="connsiteY1909" fmla="*/ 2869612 h 14364929"/>
              <a:gd name="connsiteX1910" fmla="*/ 6876031 w 14305935"/>
              <a:gd name="connsiteY1910" fmla="*/ 2786470 h 14364929"/>
              <a:gd name="connsiteX1911" fmla="*/ 6826079 w 14305935"/>
              <a:gd name="connsiteY1911" fmla="*/ 2648597 h 14364929"/>
              <a:gd name="connsiteX1912" fmla="*/ 6845079 w 14305935"/>
              <a:gd name="connsiteY1912" fmla="*/ 2638330 h 14364929"/>
              <a:gd name="connsiteX1913" fmla="*/ 6864163 w 14305935"/>
              <a:gd name="connsiteY1913" fmla="*/ 2647346 h 14364929"/>
              <a:gd name="connsiteX1914" fmla="*/ 6951475 w 14305935"/>
              <a:gd name="connsiteY1914" fmla="*/ 2725238 h 14364929"/>
              <a:gd name="connsiteX1915" fmla="*/ 6990756 w 14305935"/>
              <a:gd name="connsiteY1915" fmla="*/ 2714244 h 14364929"/>
              <a:gd name="connsiteX1916" fmla="*/ 7004897 w 14305935"/>
              <a:gd name="connsiteY1916" fmla="*/ 2630426 h 14364929"/>
              <a:gd name="connsiteX1917" fmla="*/ 7003884 w 14305935"/>
              <a:gd name="connsiteY1917" fmla="*/ 2492257 h 14364929"/>
              <a:gd name="connsiteX1918" fmla="*/ 7050263 w 14305935"/>
              <a:gd name="connsiteY1918" fmla="*/ 2472880 h 14364929"/>
              <a:gd name="connsiteX1919" fmla="*/ 7117938 w 14305935"/>
              <a:gd name="connsiteY1919" fmla="*/ 2428353 h 14364929"/>
              <a:gd name="connsiteX1920" fmla="*/ 7085468 w 14305935"/>
              <a:gd name="connsiteY1920" fmla="*/ 2351528 h 14364929"/>
              <a:gd name="connsiteX1921" fmla="*/ 7063852 w 14305935"/>
              <a:gd name="connsiteY1921" fmla="*/ 2275658 h 14364929"/>
              <a:gd name="connsiteX1922" fmla="*/ 7113674 w 14305935"/>
              <a:gd name="connsiteY1922" fmla="*/ 2233956 h 14364929"/>
              <a:gd name="connsiteX1923" fmla="*/ 7111897 w 14305935"/>
              <a:gd name="connsiteY1923" fmla="*/ 2178065 h 14364929"/>
              <a:gd name="connsiteX1924" fmla="*/ 7184208 w 14305935"/>
              <a:gd name="connsiteY1924" fmla="*/ 2101471 h 14364929"/>
              <a:gd name="connsiteX1925" fmla="*/ 7225190 w 14305935"/>
              <a:gd name="connsiteY1925" fmla="*/ 2033846 h 14364929"/>
              <a:gd name="connsiteX1926" fmla="*/ 7223267 w 14305935"/>
              <a:gd name="connsiteY1926" fmla="*/ 1984857 h 14364929"/>
              <a:gd name="connsiteX1927" fmla="*/ 7208966 w 14305935"/>
              <a:gd name="connsiteY1927" fmla="*/ 1936871 h 14364929"/>
              <a:gd name="connsiteX1928" fmla="*/ 7302265 w 14305935"/>
              <a:gd name="connsiteY1928" fmla="*/ 1710221 h 14364929"/>
              <a:gd name="connsiteX1929" fmla="*/ 7346281 w 14305935"/>
              <a:gd name="connsiteY1929" fmla="*/ 1662559 h 14364929"/>
              <a:gd name="connsiteX1930" fmla="*/ 7422202 w 14305935"/>
              <a:gd name="connsiteY1930" fmla="*/ 1602208 h 14364929"/>
              <a:gd name="connsiteX1931" fmla="*/ 7448741 w 14305935"/>
              <a:gd name="connsiteY1931" fmla="*/ 1562852 h 14364929"/>
              <a:gd name="connsiteX1932" fmla="*/ 7563936 w 14305935"/>
              <a:gd name="connsiteY1932" fmla="*/ 1422153 h 14364929"/>
              <a:gd name="connsiteX1933" fmla="*/ 7425238 w 14305935"/>
              <a:gd name="connsiteY1933" fmla="*/ 1296986 h 14364929"/>
              <a:gd name="connsiteX1934" fmla="*/ 7376803 w 14305935"/>
              <a:gd name="connsiteY1934" fmla="*/ 1250389 h 14364929"/>
              <a:gd name="connsiteX1935" fmla="*/ 7373818 w 14305935"/>
              <a:gd name="connsiteY1935" fmla="*/ 1228126 h 14364929"/>
              <a:gd name="connsiteX1936" fmla="*/ 7462409 w 14305935"/>
              <a:gd name="connsiteY1936" fmla="*/ 1152966 h 14364929"/>
              <a:gd name="connsiteX1937" fmla="*/ 7492964 w 14305935"/>
              <a:gd name="connsiteY1937" fmla="*/ 1087565 h 14364929"/>
              <a:gd name="connsiteX1938" fmla="*/ 7542456 w 14305935"/>
              <a:gd name="connsiteY1938" fmla="*/ 1038082 h 14364929"/>
              <a:gd name="connsiteX1939" fmla="*/ 7543875 w 14305935"/>
              <a:gd name="connsiteY1939" fmla="*/ 971368 h 14364929"/>
              <a:gd name="connsiteX1940" fmla="*/ 7458936 w 14305935"/>
              <a:gd name="connsiteY1940" fmla="*/ 828522 h 14364929"/>
              <a:gd name="connsiteX1941" fmla="*/ 7429830 w 14305935"/>
              <a:gd name="connsiteY1941" fmla="*/ 779440 h 14364929"/>
              <a:gd name="connsiteX1942" fmla="*/ 7322162 w 14305935"/>
              <a:gd name="connsiteY1942" fmla="*/ 752344 h 14364929"/>
              <a:gd name="connsiteX1943" fmla="*/ 7273308 w 14305935"/>
              <a:gd name="connsiteY1943" fmla="*/ 771921 h 14364929"/>
              <a:gd name="connsiteX1944" fmla="*/ 7259824 w 14305935"/>
              <a:gd name="connsiteY1944" fmla="*/ 871304 h 14364929"/>
              <a:gd name="connsiteX1945" fmla="*/ 7247486 w 14305935"/>
              <a:gd name="connsiteY1945" fmla="*/ 963247 h 14364929"/>
              <a:gd name="connsiteX1946" fmla="*/ 7287495 w 14305935"/>
              <a:gd name="connsiteY1946" fmla="*/ 1010984 h 14364929"/>
              <a:gd name="connsiteX1947" fmla="*/ 7265955 w 14305935"/>
              <a:gd name="connsiteY1947" fmla="*/ 1047638 h 14364929"/>
              <a:gd name="connsiteX1948" fmla="*/ 7100526 w 14305935"/>
              <a:gd name="connsiteY1948" fmla="*/ 1103291 h 14364929"/>
              <a:gd name="connsiteX1949" fmla="*/ 7045958 w 14305935"/>
              <a:gd name="connsiteY1949" fmla="*/ 1118527 h 14364929"/>
              <a:gd name="connsiteX1950" fmla="*/ 7041662 w 14305935"/>
              <a:gd name="connsiteY1950" fmla="*/ 1110137 h 14364929"/>
              <a:gd name="connsiteX1951" fmla="*/ 6976669 w 14305935"/>
              <a:gd name="connsiteY1951" fmla="*/ 1100486 h 14364929"/>
              <a:gd name="connsiteX1952" fmla="*/ 6948620 w 14305935"/>
              <a:gd name="connsiteY1952" fmla="*/ 1117917 h 14364929"/>
              <a:gd name="connsiteX1953" fmla="*/ 6967754 w 14305935"/>
              <a:gd name="connsiteY1953" fmla="*/ 1124633 h 14364929"/>
              <a:gd name="connsiteX1954" fmla="*/ 7040998 w 14305935"/>
              <a:gd name="connsiteY1954" fmla="*/ 1122474 h 14364929"/>
              <a:gd name="connsiteX1955" fmla="*/ 7029724 w 14305935"/>
              <a:gd name="connsiteY1955" fmla="*/ 1144871 h 14364929"/>
              <a:gd name="connsiteX1956" fmla="*/ 7013237 w 14305935"/>
              <a:gd name="connsiteY1956" fmla="*/ 1170550 h 14364929"/>
              <a:gd name="connsiteX1957" fmla="*/ 7002125 w 14305935"/>
              <a:gd name="connsiteY1957" fmla="*/ 1204980 h 14364929"/>
              <a:gd name="connsiteX1958" fmla="*/ 7007412 w 14305935"/>
              <a:gd name="connsiteY1958" fmla="*/ 1281714 h 14364929"/>
              <a:gd name="connsiteX1959" fmla="*/ 6991473 w 14305935"/>
              <a:gd name="connsiteY1959" fmla="*/ 1426768 h 14364929"/>
              <a:gd name="connsiteX1960" fmla="*/ 6955295 w 14305935"/>
              <a:gd name="connsiteY1960" fmla="*/ 1500892 h 14364929"/>
              <a:gd name="connsiteX1961" fmla="*/ 6941218 w 14305935"/>
              <a:gd name="connsiteY1961" fmla="*/ 1558527 h 14364929"/>
              <a:gd name="connsiteX1962" fmla="*/ 6924104 w 14305935"/>
              <a:gd name="connsiteY1962" fmla="*/ 1596200 h 14364929"/>
              <a:gd name="connsiteX1963" fmla="*/ 6791350 w 14305935"/>
              <a:gd name="connsiteY1963" fmla="*/ 1725921 h 14364929"/>
              <a:gd name="connsiteX1964" fmla="*/ 6807364 w 14305935"/>
              <a:gd name="connsiteY1964" fmla="*/ 1855983 h 14364929"/>
              <a:gd name="connsiteX1965" fmla="*/ 6813621 w 14305935"/>
              <a:gd name="connsiteY1965" fmla="*/ 1979946 h 14364929"/>
              <a:gd name="connsiteX1966" fmla="*/ 6725597 w 14305935"/>
              <a:gd name="connsiteY1966" fmla="*/ 2144623 h 14364929"/>
              <a:gd name="connsiteX1967" fmla="*/ 6718966 w 14305935"/>
              <a:gd name="connsiteY1967" fmla="*/ 2247125 h 14364929"/>
              <a:gd name="connsiteX1968" fmla="*/ 6734169 w 14305935"/>
              <a:gd name="connsiteY1968" fmla="*/ 2299171 h 14364929"/>
              <a:gd name="connsiteX1969" fmla="*/ 6592555 w 14305935"/>
              <a:gd name="connsiteY1969" fmla="*/ 2357501 h 14364929"/>
              <a:gd name="connsiteX1970" fmla="*/ 6559238 w 14305935"/>
              <a:gd name="connsiteY1970" fmla="*/ 2343667 h 14364929"/>
              <a:gd name="connsiteX1971" fmla="*/ 6552217 w 14305935"/>
              <a:gd name="connsiteY1971" fmla="*/ 2301981 h 14364929"/>
              <a:gd name="connsiteX1972" fmla="*/ 6483767 w 14305935"/>
              <a:gd name="connsiteY1972" fmla="*/ 2290077 h 14364929"/>
              <a:gd name="connsiteX1973" fmla="*/ 6442815 w 14305935"/>
              <a:gd name="connsiteY1973" fmla="*/ 2309931 h 14364929"/>
              <a:gd name="connsiteX1974" fmla="*/ 6433982 w 14305935"/>
              <a:gd name="connsiteY1974" fmla="*/ 2353362 h 14364929"/>
              <a:gd name="connsiteX1975" fmla="*/ 6414327 w 14305935"/>
              <a:gd name="connsiteY1975" fmla="*/ 2371089 h 14364929"/>
              <a:gd name="connsiteX1976" fmla="*/ 6378503 w 14305935"/>
              <a:gd name="connsiteY1976" fmla="*/ 2382203 h 14364929"/>
              <a:gd name="connsiteX1977" fmla="*/ 6363992 w 14305935"/>
              <a:gd name="connsiteY1977" fmla="*/ 2367304 h 14364929"/>
              <a:gd name="connsiteX1978" fmla="*/ 6344663 w 14305935"/>
              <a:gd name="connsiteY1978" fmla="*/ 2369789 h 14364929"/>
              <a:gd name="connsiteX1979" fmla="*/ 6351962 w 14305935"/>
              <a:gd name="connsiteY1979" fmla="*/ 2383895 h 14364929"/>
              <a:gd name="connsiteX1980" fmla="*/ 6380538 w 14305935"/>
              <a:gd name="connsiteY1980" fmla="*/ 2385145 h 14364929"/>
              <a:gd name="connsiteX1981" fmla="*/ 6392334 w 14305935"/>
              <a:gd name="connsiteY1981" fmla="*/ 2402195 h 14364929"/>
              <a:gd name="connsiteX1982" fmla="*/ 6493633 w 14305935"/>
              <a:gd name="connsiteY1982" fmla="*/ 2430282 h 14364929"/>
              <a:gd name="connsiteX1983" fmla="*/ 6498472 w 14305935"/>
              <a:gd name="connsiteY1983" fmla="*/ 2458366 h 14364929"/>
              <a:gd name="connsiteX1984" fmla="*/ 6539603 w 14305935"/>
              <a:gd name="connsiteY1984" fmla="*/ 2495141 h 14364929"/>
              <a:gd name="connsiteX1985" fmla="*/ 6504705 w 14305935"/>
              <a:gd name="connsiteY1985" fmla="*/ 2511256 h 14364929"/>
              <a:gd name="connsiteX1986" fmla="*/ 6505326 w 14305935"/>
              <a:gd name="connsiteY1986" fmla="*/ 2461485 h 14364929"/>
              <a:gd name="connsiteX1987" fmla="*/ 6398595 w 14305935"/>
              <a:gd name="connsiteY1987" fmla="*/ 2460033 h 14364929"/>
              <a:gd name="connsiteX1988" fmla="*/ 6324787 w 14305935"/>
              <a:gd name="connsiteY1988" fmla="*/ 2490820 h 14364929"/>
              <a:gd name="connsiteX1989" fmla="*/ 6365319 w 14305935"/>
              <a:gd name="connsiteY1989" fmla="*/ 2537138 h 14364929"/>
              <a:gd name="connsiteX1990" fmla="*/ 6384684 w 14305935"/>
              <a:gd name="connsiteY1990" fmla="*/ 2556236 h 14364929"/>
              <a:gd name="connsiteX1991" fmla="*/ 6497449 w 14305935"/>
              <a:gd name="connsiteY1991" fmla="*/ 2519890 h 14364929"/>
              <a:gd name="connsiteX1992" fmla="*/ 6497004 w 14305935"/>
              <a:gd name="connsiteY1992" fmla="*/ 2527381 h 14364929"/>
              <a:gd name="connsiteX1993" fmla="*/ 6491534 w 14305935"/>
              <a:gd name="connsiteY1993" fmla="*/ 2598557 h 14364929"/>
              <a:gd name="connsiteX1994" fmla="*/ 6387627 w 14305935"/>
              <a:gd name="connsiteY1994" fmla="*/ 2650154 h 14364929"/>
              <a:gd name="connsiteX1995" fmla="*/ 6393747 w 14305935"/>
              <a:gd name="connsiteY1995" fmla="*/ 2687780 h 14364929"/>
              <a:gd name="connsiteX1996" fmla="*/ 6383864 w 14305935"/>
              <a:gd name="connsiteY1996" fmla="*/ 2734052 h 14364929"/>
              <a:gd name="connsiteX1997" fmla="*/ 6363591 w 14305935"/>
              <a:gd name="connsiteY1997" fmla="*/ 2804131 h 14364929"/>
              <a:gd name="connsiteX1998" fmla="*/ 6368659 w 14305935"/>
              <a:gd name="connsiteY1998" fmla="*/ 2844598 h 14364929"/>
              <a:gd name="connsiteX1999" fmla="*/ 6335036 w 14305935"/>
              <a:gd name="connsiteY1999" fmla="*/ 2868451 h 14364929"/>
              <a:gd name="connsiteX2000" fmla="*/ 6195051 w 14305935"/>
              <a:gd name="connsiteY2000" fmla="*/ 2826981 h 14364929"/>
              <a:gd name="connsiteX2001" fmla="*/ 6201045 w 14305935"/>
              <a:gd name="connsiteY2001" fmla="*/ 2754385 h 14364929"/>
              <a:gd name="connsiteX2002" fmla="*/ 6282196 w 14305935"/>
              <a:gd name="connsiteY2002" fmla="*/ 2703713 h 14364929"/>
              <a:gd name="connsiteX2003" fmla="*/ 6274091 w 14305935"/>
              <a:gd name="connsiteY2003" fmla="*/ 2643283 h 14364929"/>
              <a:gd name="connsiteX2004" fmla="*/ 6249825 w 14305935"/>
              <a:gd name="connsiteY2004" fmla="*/ 2622285 h 14364929"/>
              <a:gd name="connsiteX2005" fmla="*/ 6209936 w 14305935"/>
              <a:gd name="connsiteY2005" fmla="*/ 2615415 h 14364929"/>
              <a:gd name="connsiteX2006" fmla="*/ 6249986 w 14305935"/>
              <a:gd name="connsiteY2006" fmla="*/ 2591499 h 14364929"/>
              <a:gd name="connsiteX2007" fmla="*/ 6190823 w 14305935"/>
              <a:gd name="connsiteY2007" fmla="*/ 2491575 h 14364929"/>
              <a:gd name="connsiteX2008" fmla="*/ 6184502 w 14305935"/>
              <a:gd name="connsiteY2008" fmla="*/ 2393797 h 14364929"/>
              <a:gd name="connsiteX2009" fmla="*/ 6202196 w 14305935"/>
              <a:gd name="connsiteY2009" fmla="*/ 2259166 h 14364929"/>
              <a:gd name="connsiteX2010" fmla="*/ 6243269 w 14305935"/>
              <a:gd name="connsiteY2010" fmla="*/ 2117586 h 14364929"/>
              <a:gd name="connsiteX2011" fmla="*/ 6266132 w 14305935"/>
              <a:gd name="connsiteY2011" fmla="*/ 2018820 h 14364929"/>
              <a:gd name="connsiteX2012" fmla="*/ 6312519 w 14305935"/>
              <a:gd name="connsiteY2012" fmla="*/ 1906206 h 14364929"/>
              <a:gd name="connsiteX2013" fmla="*/ 6229040 w 14305935"/>
              <a:gd name="connsiteY2013" fmla="*/ 1787584 h 14364929"/>
              <a:gd name="connsiteX2014" fmla="*/ 6148898 w 14305935"/>
              <a:gd name="connsiteY2014" fmla="*/ 1744477 h 14364929"/>
              <a:gd name="connsiteX2015" fmla="*/ 6160856 w 14305935"/>
              <a:gd name="connsiteY2015" fmla="*/ 1617982 h 14364929"/>
              <a:gd name="connsiteX2016" fmla="*/ 6163444 w 14305935"/>
              <a:gd name="connsiteY2016" fmla="*/ 1618367 h 14364929"/>
              <a:gd name="connsiteX2017" fmla="*/ 6164823 w 14305935"/>
              <a:gd name="connsiteY2017" fmla="*/ 1623308 h 14364929"/>
              <a:gd name="connsiteX2018" fmla="*/ 6171823 w 14305935"/>
              <a:gd name="connsiteY2018" fmla="*/ 1619525 h 14364929"/>
              <a:gd name="connsiteX2019" fmla="*/ 6163444 w 14305935"/>
              <a:gd name="connsiteY2019" fmla="*/ 1618367 h 14364929"/>
              <a:gd name="connsiteX2020" fmla="*/ 6162180 w 14305935"/>
              <a:gd name="connsiteY2020" fmla="*/ 1615916 h 14364929"/>
              <a:gd name="connsiteX2021" fmla="*/ 6193381 w 14305935"/>
              <a:gd name="connsiteY2021" fmla="*/ 1606482 h 14364929"/>
              <a:gd name="connsiteX2022" fmla="*/ 6278479 w 14305935"/>
              <a:gd name="connsiteY2022" fmla="*/ 1508454 h 14364929"/>
              <a:gd name="connsiteX2023" fmla="*/ 6233260 w 14305935"/>
              <a:gd name="connsiteY2023" fmla="*/ 1496504 h 14364929"/>
              <a:gd name="connsiteX2024" fmla="*/ 6189712 w 14305935"/>
              <a:gd name="connsiteY2024" fmla="*/ 1475692 h 14364929"/>
              <a:gd name="connsiteX2025" fmla="*/ 6201211 w 14305935"/>
              <a:gd name="connsiteY2025" fmla="*/ 1353504 h 14364929"/>
              <a:gd name="connsiteX2026" fmla="*/ 6195274 w 14305935"/>
              <a:gd name="connsiteY2026" fmla="*/ 1330561 h 14364929"/>
              <a:gd name="connsiteX2027" fmla="*/ 6190868 w 14305935"/>
              <a:gd name="connsiteY2027" fmla="*/ 1212418 h 14364929"/>
              <a:gd name="connsiteX2028" fmla="*/ 6303707 w 14305935"/>
              <a:gd name="connsiteY2028" fmla="*/ 1112789 h 14364929"/>
              <a:gd name="connsiteX2029" fmla="*/ 6382060 w 14305935"/>
              <a:gd name="connsiteY2029" fmla="*/ 961298 h 14364929"/>
              <a:gd name="connsiteX2030" fmla="*/ 6395768 w 14305935"/>
              <a:gd name="connsiteY2030" fmla="*/ 804942 h 14364929"/>
              <a:gd name="connsiteX2031" fmla="*/ 6305962 w 14305935"/>
              <a:gd name="connsiteY2031" fmla="*/ 681782 h 14364929"/>
              <a:gd name="connsiteX2032" fmla="*/ 6146284 w 14305935"/>
              <a:gd name="connsiteY2032" fmla="*/ 613431 h 14364929"/>
              <a:gd name="connsiteX2033" fmla="*/ 6052015 w 14305935"/>
              <a:gd name="connsiteY2033" fmla="*/ 630259 h 14364929"/>
              <a:gd name="connsiteX2034" fmla="*/ 5994935 w 14305935"/>
              <a:gd name="connsiteY2034" fmla="*/ 711131 h 14364929"/>
              <a:gd name="connsiteX2035" fmla="*/ 5995991 w 14305935"/>
              <a:gd name="connsiteY2035" fmla="*/ 777644 h 14364929"/>
              <a:gd name="connsiteX2036" fmla="*/ 6009494 w 14305935"/>
              <a:gd name="connsiteY2036" fmla="*/ 886322 h 14364929"/>
              <a:gd name="connsiteX2037" fmla="*/ 6000233 w 14305935"/>
              <a:gd name="connsiteY2037" fmla="*/ 1089165 h 14364929"/>
              <a:gd name="connsiteX2038" fmla="*/ 5911067 w 14305935"/>
              <a:gd name="connsiteY2038" fmla="*/ 1168045 h 14364929"/>
              <a:gd name="connsiteX2039" fmla="*/ 5915102 w 14305935"/>
              <a:gd name="connsiteY2039" fmla="*/ 1187468 h 14364929"/>
              <a:gd name="connsiteX2040" fmla="*/ 5986931 w 14305935"/>
              <a:gd name="connsiteY2040" fmla="*/ 1203232 h 14364929"/>
              <a:gd name="connsiteX2041" fmla="*/ 5934698 w 14305935"/>
              <a:gd name="connsiteY2041" fmla="*/ 1218949 h 14364929"/>
              <a:gd name="connsiteX2042" fmla="*/ 5849400 w 14305935"/>
              <a:gd name="connsiteY2042" fmla="*/ 1278683 h 14364929"/>
              <a:gd name="connsiteX2043" fmla="*/ 5862225 w 14305935"/>
              <a:gd name="connsiteY2043" fmla="*/ 1326330 h 14364929"/>
              <a:gd name="connsiteX2044" fmla="*/ 5842587 w 14305935"/>
              <a:gd name="connsiteY2044" fmla="*/ 1366503 h 14364929"/>
              <a:gd name="connsiteX2045" fmla="*/ 5779061 w 14305935"/>
              <a:gd name="connsiteY2045" fmla="*/ 1401967 h 14364929"/>
              <a:gd name="connsiteX2046" fmla="*/ 5791802 w 14305935"/>
              <a:gd name="connsiteY2046" fmla="*/ 1430329 h 14364929"/>
              <a:gd name="connsiteX2047" fmla="*/ 5859762 w 14305935"/>
              <a:gd name="connsiteY2047" fmla="*/ 1465238 h 14364929"/>
              <a:gd name="connsiteX2048" fmla="*/ 5821027 w 14305935"/>
              <a:gd name="connsiteY2048" fmla="*/ 1520280 h 14364929"/>
              <a:gd name="connsiteX2049" fmla="*/ 5720413 w 14305935"/>
              <a:gd name="connsiteY2049" fmla="*/ 1556454 h 14364929"/>
              <a:gd name="connsiteX2050" fmla="*/ 5670398 w 14305935"/>
              <a:gd name="connsiteY2050" fmla="*/ 1607358 h 14364929"/>
              <a:gd name="connsiteX2051" fmla="*/ 5633151 w 14305935"/>
              <a:gd name="connsiteY2051" fmla="*/ 1638854 h 14364929"/>
              <a:gd name="connsiteX2052" fmla="*/ 5588506 w 14305935"/>
              <a:gd name="connsiteY2052" fmla="*/ 1623183 h 14364929"/>
              <a:gd name="connsiteX2053" fmla="*/ 5552205 w 14305935"/>
              <a:gd name="connsiteY2053" fmla="*/ 1587085 h 14364929"/>
              <a:gd name="connsiteX2054" fmla="*/ 5516672 w 14305935"/>
              <a:gd name="connsiteY2054" fmla="*/ 1538065 h 14364929"/>
              <a:gd name="connsiteX2055" fmla="*/ 5314048 w 14305935"/>
              <a:gd name="connsiteY2055" fmla="*/ 1560004 h 14364929"/>
              <a:gd name="connsiteX2056" fmla="*/ 5244324 w 14305935"/>
              <a:gd name="connsiteY2056" fmla="*/ 1607911 h 14364929"/>
              <a:gd name="connsiteX2057" fmla="*/ 5113053 w 14305935"/>
              <a:gd name="connsiteY2057" fmla="*/ 1644734 h 14364929"/>
              <a:gd name="connsiteX2058" fmla="*/ 5087920 w 14305935"/>
              <a:gd name="connsiteY2058" fmla="*/ 1641260 h 14364929"/>
              <a:gd name="connsiteX2059" fmla="*/ 5073212 w 14305935"/>
              <a:gd name="connsiteY2059" fmla="*/ 1635563 h 14364929"/>
              <a:gd name="connsiteX2060" fmla="*/ 5078737 w 14305935"/>
              <a:gd name="connsiteY2060" fmla="*/ 1631441 h 14364929"/>
              <a:gd name="connsiteX2061" fmla="*/ 5160363 w 14305935"/>
              <a:gd name="connsiteY2061" fmla="*/ 1581649 h 14364929"/>
              <a:gd name="connsiteX2062" fmla="*/ 5162490 w 14305935"/>
              <a:gd name="connsiteY2062" fmla="*/ 1528197 h 14364929"/>
              <a:gd name="connsiteX2063" fmla="*/ 5163273 w 14305935"/>
              <a:gd name="connsiteY2063" fmla="*/ 1491390 h 14364929"/>
              <a:gd name="connsiteX2064" fmla="*/ 5259978 w 14305935"/>
              <a:gd name="connsiteY2064" fmla="*/ 1383423 h 14364929"/>
              <a:gd name="connsiteX2065" fmla="*/ 5307414 w 14305935"/>
              <a:gd name="connsiteY2065" fmla="*/ 1267967 h 14364929"/>
              <a:gd name="connsiteX2066" fmla="*/ 5249986 w 14305935"/>
              <a:gd name="connsiteY2066" fmla="*/ 1132995 h 14364929"/>
              <a:gd name="connsiteX2067" fmla="*/ 5186089 w 14305935"/>
              <a:gd name="connsiteY2067" fmla="*/ 1069739 h 14364929"/>
              <a:gd name="connsiteX2068" fmla="*/ 5157927 w 14305935"/>
              <a:gd name="connsiteY2068" fmla="*/ 953063 h 14364929"/>
              <a:gd name="connsiteX2069" fmla="*/ 5141187 w 14305935"/>
              <a:gd name="connsiteY2069" fmla="*/ 926863 h 14364929"/>
              <a:gd name="connsiteX2070" fmla="*/ 5134572 w 14305935"/>
              <a:gd name="connsiteY2070" fmla="*/ 842888 h 14364929"/>
              <a:gd name="connsiteX2071" fmla="*/ 5180511 w 14305935"/>
              <a:gd name="connsiteY2071" fmla="*/ 681623 h 14364929"/>
              <a:gd name="connsiteX2072" fmla="*/ 5141258 w 14305935"/>
              <a:gd name="connsiteY2072" fmla="*/ 644847 h 14364929"/>
              <a:gd name="connsiteX2073" fmla="*/ 5103111 w 14305935"/>
              <a:gd name="connsiteY2073" fmla="*/ 509690 h 14364929"/>
              <a:gd name="connsiteX2074" fmla="*/ 4979583 w 14305935"/>
              <a:gd name="connsiteY2074" fmla="*/ 414983 h 14364929"/>
              <a:gd name="connsiteX2075" fmla="*/ 4851689 w 14305935"/>
              <a:gd name="connsiteY2075" fmla="*/ 455666 h 14364929"/>
              <a:gd name="connsiteX2076" fmla="*/ 4775460 w 14305935"/>
              <a:gd name="connsiteY2076" fmla="*/ 553706 h 14364929"/>
              <a:gd name="connsiteX2077" fmla="*/ 4766600 w 14305935"/>
              <a:gd name="connsiteY2077" fmla="*/ 644907 h 14364929"/>
              <a:gd name="connsiteX2078" fmla="*/ 4712688 w 14305935"/>
              <a:gd name="connsiteY2078" fmla="*/ 762724 h 14364929"/>
              <a:gd name="connsiteX2079" fmla="*/ 4688707 w 14305935"/>
              <a:gd name="connsiteY2079" fmla="*/ 821164 h 14364929"/>
              <a:gd name="connsiteX2080" fmla="*/ 4712176 w 14305935"/>
              <a:gd name="connsiteY2080" fmla="*/ 902853 h 14364929"/>
              <a:gd name="connsiteX2081" fmla="*/ 4675181 w 14305935"/>
              <a:gd name="connsiteY2081" fmla="*/ 992201 h 14364929"/>
              <a:gd name="connsiteX2082" fmla="*/ 4606618 w 14305935"/>
              <a:gd name="connsiteY2082" fmla="*/ 1171374 h 14364929"/>
              <a:gd name="connsiteX2083" fmla="*/ 4466603 w 14305935"/>
              <a:gd name="connsiteY2083" fmla="*/ 1340266 h 14364929"/>
              <a:gd name="connsiteX2084" fmla="*/ 4409251 w 14305935"/>
              <a:gd name="connsiteY2084" fmla="*/ 1317817 h 14364929"/>
              <a:gd name="connsiteX2085" fmla="*/ 4407917 w 14305935"/>
              <a:gd name="connsiteY2085" fmla="*/ 1241222 h 14364929"/>
              <a:gd name="connsiteX2086" fmla="*/ 4367551 w 14305935"/>
              <a:gd name="connsiteY2086" fmla="*/ 1233471 h 14364929"/>
              <a:gd name="connsiteX2087" fmla="*/ 4190229 w 14305935"/>
              <a:gd name="connsiteY2087" fmla="*/ 1297452 h 14364929"/>
              <a:gd name="connsiteX2088" fmla="*/ 4095644 w 14305935"/>
              <a:gd name="connsiteY2088" fmla="*/ 1445206 h 14364929"/>
              <a:gd name="connsiteX2089" fmla="*/ 4088866 w 14305935"/>
              <a:gd name="connsiteY2089" fmla="*/ 1554611 h 14364929"/>
              <a:gd name="connsiteX2090" fmla="*/ 4254299 w 14305935"/>
              <a:gd name="connsiteY2090" fmla="*/ 1631222 h 14364929"/>
              <a:gd name="connsiteX2091" fmla="*/ 4324735 w 14305935"/>
              <a:gd name="connsiteY2091" fmla="*/ 1665929 h 14364929"/>
              <a:gd name="connsiteX2092" fmla="*/ 4319462 w 14305935"/>
              <a:gd name="connsiteY2092" fmla="*/ 1727904 h 14364929"/>
              <a:gd name="connsiteX2093" fmla="*/ 4283033 w 14305935"/>
              <a:gd name="connsiteY2093" fmla="*/ 1744176 h 14364929"/>
              <a:gd name="connsiteX2094" fmla="*/ 4264949 w 14305935"/>
              <a:gd name="connsiteY2094" fmla="*/ 1734619 h 14364929"/>
              <a:gd name="connsiteX2095" fmla="*/ 4261977 w 14305935"/>
              <a:gd name="connsiteY2095" fmla="*/ 1688470 h 14364929"/>
              <a:gd name="connsiteX2096" fmla="*/ 4231710 w 14305935"/>
              <a:gd name="connsiteY2096" fmla="*/ 1670715 h 14364929"/>
              <a:gd name="connsiteX2097" fmla="*/ 4213135 w 14305935"/>
              <a:gd name="connsiteY2097" fmla="*/ 1684162 h 14364929"/>
              <a:gd name="connsiteX2098" fmla="*/ 4199618 w 14305935"/>
              <a:gd name="connsiteY2098" fmla="*/ 1761962 h 14364929"/>
              <a:gd name="connsiteX2099" fmla="*/ 4140908 w 14305935"/>
              <a:gd name="connsiteY2099" fmla="*/ 1780042 h 14364929"/>
              <a:gd name="connsiteX2100" fmla="*/ 4018736 w 14305935"/>
              <a:gd name="connsiteY2100" fmla="*/ 1807399 h 14364929"/>
              <a:gd name="connsiteX2101" fmla="*/ 3954530 w 14305935"/>
              <a:gd name="connsiteY2101" fmla="*/ 1944424 h 14364929"/>
              <a:gd name="connsiteX2102" fmla="*/ 3883239 w 14305935"/>
              <a:gd name="connsiteY2102" fmla="*/ 2065948 h 14364929"/>
              <a:gd name="connsiteX2103" fmla="*/ 3845125 w 14305935"/>
              <a:gd name="connsiteY2103" fmla="*/ 2114968 h 14364929"/>
              <a:gd name="connsiteX2104" fmla="*/ 3823068 w 14305935"/>
              <a:gd name="connsiteY2104" fmla="*/ 2059803 h 14364929"/>
              <a:gd name="connsiteX2105" fmla="*/ 3827210 w 14305935"/>
              <a:gd name="connsiteY2105" fmla="*/ 1981385 h 14364929"/>
              <a:gd name="connsiteX2106" fmla="*/ 3889492 w 14305935"/>
              <a:gd name="connsiteY2106" fmla="*/ 1795372 h 14364929"/>
              <a:gd name="connsiteX2107" fmla="*/ 3933753 w 14305935"/>
              <a:gd name="connsiteY2107" fmla="*/ 1736208 h 14364929"/>
              <a:gd name="connsiteX2108" fmla="*/ 3909648 w 14305935"/>
              <a:gd name="connsiteY2108" fmla="*/ 1684424 h 14364929"/>
              <a:gd name="connsiteX2109" fmla="*/ 3943714 w 14305935"/>
              <a:gd name="connsiteY2109" fmla="*/ 1639866 h 14364929"/>
              <a:gd name="connsiteX2110" fmla="*/ 3964449 w 14305935"/>
              <a:gd name="connsiteY2110" fmla="*/ 1594551 h 14364929"/>
              <a:gd name="connsiteX2111" fmla="*/ 3949567 w 14305935"/>
              <a:gd name="connsiteY2111" fmla="*/ 1480933 h 14364929"/>
              <a:gd name="connsiteX2112" fmla="*/ 3981346 w 14305935"/>
              <a:gd name="connsiteY2112" fmla="*/ 1358019 h 14364929"/>
              <a:gd name="connsiteX2113" fmla="*/ 4110988 w 14305935"/>
              <a:gd name="connsiteY2113" fmla="*/ 1258405 h 14364929"/>
              <a:gd name="connsiteX2114" fmla="*/ 4089192 w 14305935"/>
              <a:gd name="connsiteY2114" fmla="*/ 1167853 h 14364929"/>
              <a:gd name="connsiteX2115" fmla="*/ 4068631 w 14305935"/>
              <a:gd name="connsiteY2115" fmla="*/ 1158496 h 14364929"/>
              <a:gd name="connsiteX2116" fmla="*/ 4099730 w 14305935"/>
              <a:gd name="connsiteY2116" fmla="*/ 1137144 h 14364929"/>
              <a:gd name="connsiteX2117" fmla="*/ 4190803 w 14305935"/>
              <a:gd name="connsiteY2117" fmla="*/ 1131139 h 14364929"/>
              <a:gd name="connsiteX2118" fmla="*/ 4227393 w 14305935"/>
              <a:gd name="connsiteY2118" fmla="*/ 1084078 h 14364929"/>
              <a:gd name="connsiteX2119" fmla="*/ 4127998 w 14305935"/>
              <a:gd name="connsiteY2119" fmla="*/ 993387 h 14364929"/>
              <a:gd name="connsiteX2120" fmla="*/ 4128502 w 14305935"/>
              <a:gd name="connsiteY2120" fmla="*/ 946498 h 14364929"/>
              <a:gd name="connsiteX2121" fmla="*/ 4102809 w 14305935"/>
              <a:gd name="connsiteY2121" fmla="*/ 922860 h 14364929"/>
              <a:gd name="connsiteX2122" fmla="*/ 4073087 w 14305935"/>
              <a:gd name="connsiteY2122" fmla="*/ 949154 h 14364929"/>
              <a:gd name="connsiteX2123" fmla="*/ 4014609 w 14305935"/>
              <a:gd name="connsiteY2123" fmla="*/ 979615 h 14364929"/>
              <a:gd name="connsiteX2124" fmla="*/ 3963391 w 14305935"/>
              <a:gd name="connsiteY2124" fmla="*/ 970907 h 14364929"/>
              <a:gd name="connsiteX2125" fmla="*/ 4051074 w 14305935"/>
              <a:gd name="connsiteY2125" fmla="*/ 822334 h 14364929"/>
              <a:gd name="connsiteX2126" fmla="*/ 4005723 w 14305935"/>
              <a:gd name="connsiteY2126" fmla="*/ 793400 h 14364929"/>
              <a:gd name="connsiteX2127" fmla="*/ 3911201 w 14305935"/>
              <a:gd name="connsiteY2127" fmla="*/ 752377 h 14364929"/>
              <a:gd name="connsiteX2128" fmla="*/ 3915684 w 14305935"/>
              <a:gd name="connsiteY2128" fmla="*/ 657857 h 14364929"/>
              <a:gd name="connsiteX2129" fmla="*/ 3864740 w 14305935"/>
              <a:gd name="connsiteY2129" fmla="*/ 589878 h 14364929"/>
              <a:gd name="connsiteX2130" fmla="*/ 3840907 w 14305935"/>
              <a:gd name="connsiteY2130" fmla="*/ 478822 h 14364929"/>
              <a:gd name="connsiteX2131" fmla="*/ 3947381 w 14305935"/>
              <a:gd name="connsiteY2131" fmla="*/ 353067 h 14364929"/>
              <a:gd name="connsiteX2132" fmla="*/ 3822397 w 14305935"/>
              <a:gd name="connsiteY2132" fmla="*/ 303491 h 14364929"/>
              <a:gd name="connsiteX2133" fmla="*/ 3806404 w 14305935"/>
              <a:gd name="connsiteY2133" fmla="*/ 279871 h 14364929"/>
              <a:gd name="connsiteX2134" fmla="*/ 3786368 w 14305935"/>
              <a:gd name="connsiteY2134" fmla="*/ 262832 h 14364929"/>
              <a:gd name="connsiteX2135" fmla="*/ 3787669 w 14305935"/>
              <a:gd name="connsiteY2135" fmla="*/ 263133 h 14364929"/>
              <a:gd name="connsiteX2136" fmla="*/ 3789718 w 14305935"/>
              <a:gd name="connsiteY2136" fmla="*/ 259751 h 14364929"/>
              <a:gd name="connsiteX2137" fmla="*/ 3913381 w 14305935"/>
              <a:gd name="connsiteY2137" fmla="*/ 208848 h 14364929"/>
              <a:gd name="connsiteX2138" fmla="*/ 3919850 w 14305935"/>
              <a:gd name="connsiteY2138" fmla="*/ 137131 h 14364929"/>
              <a:gd name="connsiteX2139" fmla="*/ 3920374 w 14305935"/>
              <a:gd name="connsiteY2139" fmla="*/ 135711 h 14364929"/>
              <a:gd name="connsiteX2140" fmla="*/ 3924576 w 14305935"/>
              <a:gd name="connsiteY2140" fmla="*/ 137339 h 14364929"/>
              <a:gd name="connsiteX2141" fmla="*/ 3924452 w 14305935"/>
              <a:gd name="connsiteY2141" fmla="*/ 137678 h 14364929"/>
              <a:gd name="connsiteX2142" fmla="*/ 3923627 w 14305935"/>
              <a:gd name="connsiteY2142" fmla="*/ 137744 h 14364929"/>
              <a:gd name="connsiteX2143" fmla="*/ 3946615 w 14305935"/>
              <a:gd name="connsiteY2143" fmla="*/ 115155 h 14364929"/>
              <a:gd name="connsiteX2144" fmla="*/ 3925850 w 14305935"/>
              <a:gd name="connsiteY2144" fmla="*/ 133889 h 14364929"/>
              <a:gd name="connsiteX2145" fmla="*/ 3920374 w 14305935"/>
              <a:gd name="connsiteY2145" fmla="*/ 135711 h 14364929"/>
              <a:gd name="connsiteX2146" fmla="*/ 3920326 w 14305935"/>
              <a:gd name="connsiteY2146" fmla="*/ 138012 h 14364929"/>
              <a:gd name="connsiteX2147" fmla="*/ 3923627 w 14305935"/>
              <a:gd name="connsiteY2147" fmla="*/ 137744 h 14364929"/>
              <a:gd name="connsiteX2148" fmla="*/ 3924277 w 14305935"/>
              <a:gd name="connsiteY2148" fmla="*/ 138151 h 14364929"/>
              <a:gd name="connsiteX2149" fmla="*/ 3924452 w 14305935"/>
              <a:gd name="connsiteY2149" fmla="*/ 137678 h 14364929"/>
              <a:gd name="connsiteX2150" fmla="*/ 3925277 w 14305935"/>
              <a:gd name="connsiteY2150" fmla="*/ 137611 h 14364929"/>
              <a:gd name="connsiteX2151" fmla="*/ 3924576 w 14305935"/>
              <a:gd name="connsiteY2151" fmla="*/ 137339 h 14364929"/>
              <a:gd name="connsiteX2152" fmla="*/ 3925850 w 14305935"/>
              <a:gd name="connsiteY2152" fmla="*/ 133889 h 14364929"/>
              <a:gd name="connsiteX2153" fmla="*/ 3966558 w 14305935"/>
              <a:gd name="connsiteY2153" fmla="*/ 125536 h 14364929"/>
              <a:gd name="connsiteX2154" fmla="*/ 3966279 w 14305935"/>
              <a:gd name="connsiteY2154" fmla="*/ 115455 h 14364929"/>
              <a:gd name="connsiteX2155" fmla="*/ 3946615 w 14305935"/>
              <a:gd name="connsiteY2155" fmla="*/ 115155 h 14364929"/>
              <a:gd name="connsiteX2156" fmla="*/ 1634426 w 14305935"/>
              <a:gd name="connsiteY2156" fmla="*/ 70122 h 14364929"/>
              <a:gd name="connsiteX2157" fmla="*/ 1575659 w 14305935"/>
              <a:gd name="connsiteY2157" fmla="*/ 107634 h 14364929"/>
              <a:gd name="connsiteX2158" fmla="*/ 1544447 w 14305935"/>
              <a:gd name="connsiteY2158" fmla="*/ 157472 h 14364929"/>
              <a:gd name="connsiteX2159" fmla="*/ 1542845 w 14305935"/>
              <a:gd name="connsiteY2159" fmla="*/ 209502 h 14364929"/>
              <a:gd name="connsiteX2160" fmla="*/ 1650145 w 14305935"/>
              <a:gd name="connsiteY2160" fmla="*/ 137880 h 14364929"/>
              <a:gd name="connsiteX2161" fmla="*/ 1704342 w 14305935"/>
              <a:gd name="connsiteY2161" fmla="*/ 99497 h 14364929"/>
              <a:gd name="connsiteX2162" fmla="*/ 1665369 w 14305935"/>
              <a:gd name="connsiteY2162" fmla="*/ 72802 h 14364929"/>
              <a:gd name="connsiteX2163" fmla="*/ 1634426 w 14305935"/>
              <a:gd name="connsiteY2163" fmla="*/ 70122 h 14364929"/>
              <a:gd name="connsiteX2164" fmla="*/ 1941978 w 14305935"/>
              <a:gd name="connsiteY2164" fmla="*/ 20408 h 14364929"/>
              <a:gd name="connsiteX2165" fmla="*/ 1911142 w 14305935"/>
              <a:gd name="connsiteY2165" fmla="*/ 20726 h 14364929"/>
              <a:gd name="connsiteX2166" fmla="*/ 1888665 w 14305935"/>
              <a:gd name="connsiteY2166" fmla="*/ 31735 h 14364929"/>
              <a:gd name="connsiteX2167" fmla="*/ 1873090 w 14305935"/>
              <a:gd name="connsiteY2167" fmla="*/ 43561 h 14364929"/>
              <a:gd name="connsiteX2168" fmla="*/ 1865370 w 14305935"/>
              <a:gd name="connsiteY2168" fmla="*/ 57967 h 14364929"/>
              <a:gd name="connsiteX2169" fmla="*/ 1868552 w 14305935"/>
              <a:gd name="connsiteY2169" fmla="*/ 71028 h 14364929"/>
              <a:gd name="connsiteX2170" fmla="*/ 1904281 w 14305935"/>
              <a:gd name="connsiteY2170" fmla="*/ 110846 h 14364929"/>
              <a:gd name="connsiteX2171" fmla="*/ 1949010 w 14305935"/>
              <a:gd name="connsiteY2171" fmla="*/ 145801 h 14364929"/>
              <a:gd name="connsiteX2172" fmla="*/ 1929274 w 14305935"/>
              <a:gd name="connsiteY2172" fmla="*/ 190576 h 14364929"/>
              <a:gd name="connsiteX2173" fmla="*/ 1954540 w 14305935"/>
              <a:gd name="connsiteY2173" fmla="*/ 211033 h 14364929"/>
              <a:gd name="connsiteX2174" fmla="*/ 2026201 w 14305935"/>
              <a:gd name="connsiteY2174" fmla="*/ 188229 h 14364929"/>
              <a:gd name="connsiteX2175" fmla="*/ 2031412 w 14305935"/>
              <a:gd name="connsiteY2175" fmla="*/ 152440 h 14364929"/>
              <a:gd name="connsiteX2176" fmla="*/ 1999026 w 14305935"/>
              <a:gd name="connsiteY2176" fmla="*/ 94897 h 14364929"/>
              <a:gd name="connsiteX2177" fmla="*/ 1981382 w 14305935"/>
              <a:gd name="connsiteY2177" fmla="*/ 64636 h 14364929"/>
              <a:gd name="connsiteX2178" fmla="*/ 1972347 w 14305935"/>
              <a:gd name="connsiteY2178" fmla="*/ 47914 h 14364929"/>
              <a:gd name="connsiteX2179" fmla="*/ 1968067 w 14305935"/>
              <a:gd name="connsiteY2179" fmla="*/ 39995 h 14364929"/>
              <a:gd name="connsiteX2180" fmla="*/ 1965690 w 14305935"/>
              <a:gd name="connsiteY2180" fmla="*/ 35595 h 14364929"/>
              <a:gd name="connsiteX2181" fmla="*/ 1964739 w 14305935"/>
              <a:gd name="connsiteY2181" fmla="*/ 33834 h 14364929"/>
              <a:gd name="connsiteX2182" fmla="*/ 1963312 w 14305935"/>
              <a:gd name="connsiteY2182" fmla="*/ 31194 h 14364929"/>
              <a:gd name="connsiteX2183" fmla="*/ 1941978 w 14305935"/>
              <a:gd name="connsiteY2183" fmla="*/ 20408 h 14364929"/>
              <a:gd name="connsiteX2184" fmla="*/ 0 w 14305935"/>
              <a:gd name="connsiteY2184" fmla="*/ 0 h 14364929"/>
              <a:gd name="connsiteX2185" fmla="*/ 14305935 w 14305935"/>
              <a:gd name="connsiteY2185" fmla="*/ 0 h 14364929"/>
              <a:gd name="connsiteX2186" fmla="*/ 14305935 w 14305935"/>
              <a:gd name="connsiteY2186" fmla="*/ 14364929 h 14364929"/>
              <a:gd name="connsiteX2187" fmla="*/ 0 w 14305935"/>
              <a:gd name="connsiteY2187" fmla="*/ 14364929 h 1436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</a:cxnLst>
            <a:rect l="l" t="t" r="r" b="b"/>
            <a:pathLst>
              <a:path w="14305935" h="14364929">
                <a:moveTo>
                  <a:pt x="5255868" y="13998450"/>
                </a:moveTo>
                <a:cubicBezTo>
                  <a:pt x="5246917" y="14001012"/>
                  <a:pt x="5232539" y="14003096"/>
                  <a:pt x="5231489" y="14005937"/>
                </a:cubicBezTo>
                <a:cubicBezTo>
                  <a:pt x="5219097" y="14030826"/>
                  <a:pt x="5227378" y="14036584"/>
                  <a:pt x="5252427" y="14020775"/>
                </a:cubicBezTo>
                <a:close/>
                <a:moveTo>
                  <a:pt x="5027476" y="13884228"/>
                </a:moveTo>
                <a:cubicBezTo>
                  <a:pt x="5019524" y="13886251"/>
                  <a:pt x="5010147" y="13885632"/>
                  <a:pt x="5002621" y="13890836"/>
                </a:cubicBezTo>
                <a:cubicBezTo>
                  <a:pt x="4980572" y="13905025"/>
                  <a:pt x="4950669" y="13916634"/>
                  <a:pt x="4955934" y="13947899"/>
                </a:cubicBezTo>
                <a:cubicBezTo>
                  <a:pt x="4965836" y="13947097"/>
                  <a:pt x="4985544" y="13950092"/>
                  <a:pt x="4988593" y="13946170"/>
                </a:cubicBezTo>
                <a:cubicBezTo>
                  <a:pt x="5003839" y="13926562"/>
                  <a:pt x="5015182" y="13904514"/>
                  <a:pt x="5027476" y="13884228"/>
                </a:cubicBezTo>
                <a:close/>
                <a:moveTo>
                  <a:pt x="5166114" y="13858348"/>
                </a:moveTo>
                <a:cubicBezTo>
                  <a:pt x="5163228" y="13857492"/>
                  <a:pt x="5160765" y="13857117"/>
                  <a:pt x="5159503" y="13858367"/>
                </a:cubicBezTo>
                <a:cubicBezTo>
                  <a:pt x="5129353" y="13881480"/>
                  <a:pt x="5093779" y="13904115"/>
                  <a:pt x="5071435" y="13932105"/>
                </a:cubicBezTo>
                <a:cubicBezTo>
                  <a:pt x="5060288" y="13944952"/>
                  <a:pt x="5065504" y="13978516"/>
                  <a:pt x="5078638" y="13988474"/>
                </a:cubicBezTo>
                <a:cubicBezTo>
                  <a:pt x="5099576" y="14003312"/>
                  <a:pt x="5116346" y="13981745"/>
                  <a:pt x="5127311" y="13954215"/>
                </a:cubicBezTo>
                <a:cubicBezTo>
                  <a:pt x="5140327" y="13923306"/>
                  <a:pt x="5158291" y="13891995"/>
                  <a:pt x="5175258" y="13861224"/>
                </a:cubicBezTo>
                <a:cubicBezTo>
                  <a:pt x="5172307" y="13860544"/>
                  <a:pt x="5168999" y="13859205"/>
                  <a:pt x="5166114" y="13858348"/>
                </a:cubicBezTo>
                <a:close/>
                <a:moveTo>
                  <a:pt x="4881575" y="13746324"/>
                </a:moveTo>
                <a:cubicBezTo>
                  <a:pt x="4871030" y="13745341"/>
                  <a:pt x="4857603" y="13749185"/>
                  <a:pt x="4843315" y="13758610"/>
                </a:cubicBezTo>
                <a:cubicBezTo>
                  <a:pt x="4815217" y="13778342"/>
                  <a:pt x="4803776" y="13804992"/>
                  <a:pt x="4811762" y="13824553"/>
                </a:cubicBezTo>
                <a:cubicBezTo>
                  <a:pt x="4819272" y="13843235"/>
                  <a:pt x="4834782" y="13857594"/>
                  <a:pt x="4852343" y="13868571"/>
                </a:cubicBezTo>
                <a:cubicBezTo>
                  <a:pt x="4866952" y="13878870"/>
                  <a:pt x="4882952" y="13870224"/>
                  <a:pt x="4901967" y="13836072"/>
                </a:cubicBezTo>
                <a:cubicBezTo>
                  <a:pt x="4902786" y="13820848"/>
                  <a:pt x="4908423" y="13788240"/>
                  <a:pt x="4902536" y="13762997"/>
                </a:cubicBezTo>
                <a:cubicBezTo>
                  <a:pt x="4899780" y="13753116"/>
                  <a:pt x="4892119" y="13747307"/>
                  <a:pt x="4881575" y="13746324"/>
                </a:cubicBezTo>
                <a:close/>
                <a:moveTo>
                  <a:pt x="4790484" y="13500634"/>
                </a:moveTo>
                <a:cubicBezTo>
                  <a:pt x="4773203" y="13499738"/>
                  <a:pt x="4770517" y="13533026"/>
                  <a:pt x="4788407" y="13551785"/>
                </a:cubicBezTo>
                <a:cubicBezTo>
                  <a:pt x="4806295" y="13570544"/>
                  <a:pt x="4825659" y="13589642"/>
                  <a:pt x="4846023" y="13608201"/>
                </a:cubicBezTo>
                <a:cubicBezTo>
                  <a:pt x="4850401" y="13611520"/>
                  <a:pt x="4868779" y="13607275"/>
                  <a:pt x="4870304" y="13605314"/>
                </a:cubicBezTo>
                <a:cubicBezTo>
                  <a:pt x="4876500" y="13592870"/>
                  <a:pt x="4888745" y="13574883"/>
                  <a:pt x="4884417" y="13569262"/>
                </a:cubicBezTo>
                <a:cubicBezTo>
                  <a:pt x="4869052" y="13548003"/>
                  <a:pt x="4848164" y="13530865"/>
                  <a:pt x="4826373" y="13509666"/>
                </a:cubicBezTo>
                <a:cubicBezTo>
                  <a:pt x="4817519" y="13507628"/>
                  <a:pt x="4804812" y="13500850"/>
                  <a:pt x="4790484" y="13500634"/>
                </a:cubicBezTo>
                <a:close/>
                <a:moveTo>
                  <a:pt x="4358784" y="13277966"/>
                </a:moveTo>
                <a:lnTo>
                  <a:pt x="4359848" y="13278088"/>
                </a:lnTo>
                <a:lnTo>
                  <a:pt x="4359259" y="13278845"/>
                </a:lnTo>
                <a:lnTo>
                  <a:pt x="4358089" y="13278742"/>
                </a:lnTo>
                <a:close/>
                <a:moveTo>
                  <a:pt x="5552396" y="13210592"/>
                </a:moveTo>
                <a:lnTo>
                  <a:pt x="5575482" y="13217447"/>
                </a:lnTo>
                <a:lnTo>
                  <a:pt x="5562334" y="13231374"/>
                </a:lnTo>
                <a:cubicBezTo>
                  <a:pt x="5558383" y="13231235"/>
                  <a:pt x="5549432" y="13233797"/>
                  <a:pt x="5549005" y="13230618"/>
                </a:cubicBezTo>
                <a:cubicBezTo>
                  <a:pt x="5547627" y="13225677"/>
                  <a:pt x="5550250" y="13218575"/>
                  <a:pt x="5552396" y="13210592"/>
                </a:cubicBezTo>
                <a:close/>
                <a:moveTo>
                  <a:pt x="7296474" y="13150494"/>
                </a:moveTo>
                <a:cubicBezTo>
                  <a:pt x="7290047" y="13150554"/>
                  <a:pt x="7279571" y="13155078"/>
                  <a:pt x="7273998" y="13161501"/>
                </a:cubicBezTo>
                <a:cubicBezTo>
                  <a:pt x="7241080" y="13198618"/>
                  <a:pt x="7207638" y="13237154"/>
                  <a:pt x="7177147" y="13276370"/>
                </a:cubicBezTo>
                <a:cubicBezTo>
                  <a:pt x="7167000" y="13288676"/>
                  <a:pt x="7167132" y="13305659"/>
                  <a:pt x="7162363" y="13320743"/>
                </a:cubicBezTo>
                <a:cubicBezTo>
                  <a:pt x="7176936" y="13309457"/>
                  <a:pt x="7192462" y="13299930"/>
                  <a:pt x="7206085" y="13286884"/>
                </a:cubicBezTo>
                <a:cubicBezTo>
                  <a:pt x="7220232" y="13272417"/>
                  <a:pt x="7232953" y="13255310"/>
                  <a:pt x="7257297" y="13226237"/>
                </a:cubicBezTo>
                <a:cubicBezTo>
                  <a:pt x="7263919" y="13216974"/>
                  <a:pt x="7280263" y="13192225"/>
                  <a:pt x="7294608" y="13168558"/>
                </a:cubicBezTo>
                <a:cubicBezTo>
                  <a:pt x="7298181" y="13163215"/>
                  <a:pt x="7298950" y="13150293"/>
                  <a:pt x="7296474" y="13150494"/>
                </a:cubicBezTo>
                <a:close/>
                <a:moveTo>
                  <a:pt x="3777272" y="13127149"/>
                </a:moveTo>
                <a:lnTo>
                  <a:pt x="3772964" y="13166999"/>
                </a:lnTo>
                <a:lnTo>
                  <a:pt x="3807280" y="13180293"/>
                </a:lnTo>
                <a:cubicBezTo>
                  <a:pt x="3814427" y="13169609"/>
                  <a:pt x="3829672" y="13150001"/>
                  <a:pt x="3827722" y="13148782"/>
                </a:cubicBezTo>
                <a:cubicBezTo>
                  <a:pt x="3812588" y="13139904"/>
                  <a:pt x="3793930" y="13134067"/>
                  <a:pt x="3777272" y="13127149"/>
                </a:cubicBezTo>
                <a:close/>
                <a:moveTo>
                  <a:pt x="6999162" y="13092841"/>
                </a:moveTo>
                <a:cubicBezTo>
                  <a:pt x="6980063" y="13107708"/>
                  <a:pt x="6959489" y="13122237"/>
                  <a:pt x="6942342" y="13138325"/>
                </a:cubicBezTo>
                <a:cubicBezTo>
                  <a:pt x="6939292" y="13142247"/>
                  <a:pt x="6942949" y="13156189"/>
                  <a:pt x="6944230" y="13165730"/>
                </a:cubicBezTo>
                <a:lnTo>
                  <a:pt x="6984426" y="13134914"/>
                </a:lnTo>
                <a:close/>
                <a:moveTo>
                  <a:pt x="7166443" y="13062285"/>
                </a:moveTo>
                <a:cubicBezTo>
                  <a:pt x="7156875" y="13061913"/>
                  <a:pt x="7146830" y="13063646"/>
                  <a:pt x="7137568" y="13069219"/>
                </a:cubicBezTo>
                <a:cubicBezTo>
                  <a:pt x="7107566" y="13085430"/>
                  <a:pt x="7077271" y="13115445"/>
                  <a:pt x="7067171" y="13125449"/>
                </a:cubicBezTo>
                <a:cubicBezTo>
                  <a:pt x="7029168" y="13145984"/>
                  <a:pt x="7018923" y="13162890"/>
                  <a:pt x="7029582" y="13173049"/>
                </a:cubicBezTo>
                <a:cubicBezTo>
                  <a:pt x="7054226" y="13199528"/>
                  <a:pt x="7036820" y="13251003"/>
                  <a:pt x="7034413" y="13294372"/>
                </a:cubicBezTo>
                <a:cubicBezTo>
                  <a:pt x="7033973" y="13315076"/>
                  <a:pt x="7041678" y="13324556"/>
                  <a:pt x="7057926" y="13304407"/>
                </a:cubicBezTo>
                <a:cubicBezTo>
                  <a:pt x="7104612" y="13247344"/>
                  <a:pt x="7167881" y="13247267"/>
                  <a:pt x="7212339" y="13178902"/>
                </a:cubicBezTo>
                <a:cubicBezTo>
                  <a:pt x="7237353" y="13141506"/>
                  <a:pt x="7249367" y="13111137"/>
                  <a:pt x="7231907" y="13095560"/>
                </a:cubicBezTo>
                <a:cubicBezTo>
                  <a:pt x="7219773" y="13085061"/>
                  <a:pt x="7209163" y="13072601"/>
                  <a:pt x="7192456" y="13067984"/>
                </a:cubicBezTo>
                <a:cubicBezTo>
                  <a:pt x="7185103" y="13065135"/>
                  <a:pt x="7176012" y="13062657"/>
                  <a:pt x="7166443" y="13062285"/>
                </a:cubicBezTo>
                <a:close/>
                <a:moveTo>
                  <a:pt x="4246775" y="12967681"/>
                </a:moveTo>
                <a:lnTo>
                  <a:pt x="4246773" y="12967823"/>
                </a:lnTo>
                <a:lnTo>
                  <a:pt x="4246759" y="12967834"/>
                </a:lnTo>
                <a:close/>
                <a:moveTo>
                  <a:pt x="4252829" y="12961371"/>
                </a:moveTo>
                <a:lnTo>
                  <a:pt x="4253699" y="12962123"/>
                </a:lnTo>
                <a:lnTo>
                  <a:pt x="4253132" y="12962589"/>
                </a:lnTo>
                <a:lnTo>
                  <a:pt x="4247323" y="12962385"/>
                </a:lnTo>
                <a:lnTo>
                  <a:pt x="4247382" y="12961812"/>
                </a:lnTo>
                <a:close/>
                <a:moveTo>
                  <a:pt x="4249431" y="12958430"/>
                </a:moveTo>
                <a:cubicBezTo>
                  <a:pt x="4248431" y="12958970"/>
                  <a:pt x="4246906" y="12960931"/>
                  <a:pt x="4246382" y="12962352"/>
                </a:cubicBezTo>
                <a:lnTo>
                  <a:pt x="4247323" y="12962385"/>
                </a:lnTo>
                <a:lnTo>
                  <a:pt x="4246775" y="12967681"/>
                </a:lnTo>
                <a:lnTo>
                  <a:pt x="4246808" y="12965533"/>
                </a:lnTo>
                <a:cubicBezTo>
                  <a:pt x="4210136" y="12993308"/>
                  <a:pt x="4161658" y="13018365"/>
                  <a:pt x="4174631" y="13059112"/>
                </a:cubicBezTo>
                <a:cubicBezTo>
                  <a:pt x="4184372" y="13089094"/>
                  <a:pt x="4162600" y="13113364"/>
                  <a:pt x="4143160" y="13144337"/>
                </a:cubicBezTo>
                <a:cubicBezTo>
                  <a:pt x="4104802" y="13204859"/>
                  <a:pt x="4126739" y="13219155"/>
                  <a:pt x="4204352" y="13195410"/>
                </a:cubicBezTo>
                <a:cubicBezTo>
                  <a:pt x="4281963" y="13171665"/>
                  <a:pt x="4297949" y="13186902"/>
                  <a:pt x="4259542" y="13249725"/>
                </a:cubicBezTo>
                <a:cubicBezTo>
                  <a:pt x="4249821" y="13265211"/>
                  <a:pt x="4227575" y="13288602"/>
                  <a:pt x="4231428" y="13293342"/>
                </a:cubicBezTo>
                <a:cubicBezTo>
                  <a:pt x="4244841" y="13313383"/>
                  <a:pt x="4269514" y="13292091"/>
                  <a:pt x="4293039" y="13278243"/>
                </a:cubicBezTo>
                <a:cubicBezTo>
                  <a:pt x="4318565" y="13263312"/>
                  <a:pt x="4339273" y="13265768"/>
                  <a:pt x="4355880" y="13274986"/>
                </a:cubicBezTo>
                <a:cubicBezTo>
                  <a:pt x="4354881" y="13275526"/>
                  <a:pt x="4354355" y="13276947"/>
                  <a:pt x="4353356" y="13277487"/>
                </a:cubicBezTo>
                <a:lnTo>
                  <a:pt x="4360783" y="13276886"/>
                </a:lnTo>
                <a:lnTo>
                  <a:pt x="4353830" y="13278366"/>
                </a:lnTo>
                <a:lnTo>
                  <a:pt x="4358089" y="13278742"/>
                </a:lnTo>
                <a:lnTo>
                  <a:pt x="4335597" y="13303836"/>
                </a:lnTo>
                <a:cubicBezTo>
                  <a:pt x="4319044" y="13329356"/>
                  <a:pt x="4322369" y="13351651"/>
                  <a:pt x="4345361" y="13351163"/>
                </a:cubicBezTo>
                <a:cubicBezTo>
                  <a:pt x="4397777" y="13350129"/>
                  <a:pt x="4431569" y="13364842"/>
                  <a:pt x="4457262" y="13388481"/>
                </a:cubicBezTo>
                <a:cubicBezTo>
                  <a:pt x="4482955" y="13412119"/>
                  <a:pt x="4500599" y="13442380"/>
                  <a:pt x="4521242" y="13471020"/>
                </a:cubicBezTo>
                <a:cubicBezTo>
                  <a:pt x="4525095" y="13475760"/>
                  <a:pt x="4519423" y="13486784"/>
                  <a:pt x="4517276" y="13494767"/>
                </a:cubicBezTo>
                <a:cubicBezTo>
                  <a:pt x="4509849" y="13495368"/>
                  <a:pt x="4498374" y="13500432"/>
                  <a:pt x="4494471" y="13497992"/>
                </a:cubicBezTo>
                <a:cubicBezTo>
                  <a:pt x="4462352" y="13474417"/>
                  <a:pt x="4433231" y="13449219"/>
                  <a:pt x="4401112" y="13425643"/>
                </a:cubicBezTo>
                <a:cubicBezTo>
                  <a:pt x="4396734" y="13422324"/>
                  <a:pt x="4377881" y="13425691"/>
                  <a:pt x="4377355" y="13427110"/>
                </a:cubicBezTo>
                <a:cubicBezTo>
                  <a:pt x="4370160" y="13440095"/>
                  <a:pt x="4358390" y="13458962"/>
                  <a:pt x="4362719" y="13464581"/>
                </a:cubicBezTo>
                <a:cubicBezTo>
                  <a:pt x="4387265" y="13495661"/>
                  <a:pt x="4415336" y="13523699"/>
                  <a:pt x="4442883" y="13553157"/>
                </a:cubicBezTo>
                <a:cubicBezTo>
                  <a:pt x="4507156" y="13621893"/>
                  <a:pt x="4539032" y="13656974"/>
                  <a:pt x="4582578" y="13677786"/>
                </a:cubicBezTo>
                <a:cubicBezTo>
                  <a:pt x="4626126" y="13698598"/>
                  <a:pt x="4681820" y="13706024"/>
                  <a:pt x="4790306" y="13717898"/>
                </a:cubicBezTo>
                <a:cubicBezTo>
                  <a:pt x="4798210" y="13718176"/>
                  <a:pt x="4808160" y="13715072"/>
                  <a:pt x="4816588" y="13713931"/>
                </a:cubicBezTo>
                <a:cubicBezTo>
                  <a:pt x="4816882" y="13700127"/>
                  <a:pt x="4821748" y="13680442"/>
                  <a:pt x="4814994" y="13672722"/>
                </a:cubicBezTo>
                <a:cubicBezTo>
                  <a:pt x="4781168" y="13636425"/>
                  <a:pt x="4746817" y="13601547"/>
                  <a:pt x="4711989" y="13565788"/>
                </a:cubicBezTo>
                <a:cubicBezTo>
                  <a:pt x="4678163" y="13529489"/>
                  <a:pt x="4646813" y="13492991"/>
                  <a:pt x="4614987" y="13455611"/>
                </a:cubicBezTo>
                <a:cubicBezTo>
                  <a:pt x="4600049" y="13437533"/>
                  <a:pt x="4561320" y="13399335"/>
                  <a:pt x="4520068" y="13363639"/>
                </a:cubicBezTo>
                <a:cubicBezTo>
                  <a:pt x="4500179" y="13345960"/>
                  <a:pt x="4479291" y="13328823"/>
                  <a:pt x="4461778" y="13315545"/>
                </a:cubicBezTo>
                <a:cubicBezTo>
                  <a:pt x="4444268" y="13302267"/>
                  <a:pt x="4429659" y="13291969"/>
                  <a:pt x="4419854" y="13288171"/>
                </a:cubicBezTo>
                <a:cubicBezTo>
                  <a:pt x="4411025" y="13284982"/>
                  <a:pt x="4400934" y="13283044"/>
                  <a:pt x="4390462" y="13281597"/>
                </a:cubicBezTo>
                <a:lnTo>
                  <a:pt x="4359848" y="13278088"/>
                </a:lnTo>
                <a:lnTo>
                  <a:pt x="4360783" y="13276886"/>
                </a:lnTo>
                <a:cubicBezTo>
                  <a:pt x="4358831" y="13275664"/>
                  <a:pt x="4357357" y="13275325"/>
                  <a:pt x="4355880" y="13274986"/>
                </a:cubicBezTo>
                <a:cubicBezTo>
                  <a:pt x="4397699" y="13237607"/>
                  <a:pt x="4401960" y="13200058"/>
                  <a:pt x="4403170" y="13166430"/>
                </a:cubicBezTo>
                <a:cubicBezTo>
                  <a:pt x="4403953" y="13129622"/>
                  <a:pt x="4384260" y="13102744"/>
                  <a:pt x="4339748" y="13104055"/>
                </a:cubicBezTo>
                <a:cubicBezTo>
                  <a:pt x="4264840" y="13105305"/>
                  <a:pt x="4248331" y="13066684"/>
                  <a:pt x="4246021" y="13017354"/>
                </a:cubicBezTo>
                <a:lnTo>
                  <a:pt x="4246773" y="12967823"/>
                </a:lnTo>
                <a:lnTo>
                  <a:pt x="4253132" y="12962589"/>
                </a:lnTo>
                <a:lnTo>
                  <a:pt x="4254285" y="12962630"/>
                </a:lnTo>
                <a:lnTo>
                  <a:pt x="4253699" y="12962123"/>
                </a:lnTo>
                <a:lnTo>
                  <a:pt x="4254809" y="12961210"/>
                </a:lnTo>
                <a:lnTo>
                  <a:pt x="4252829" y="12961371"/>
                </a:lnTo>
                <a:close/>
                <a:moveTo>
                  <a:pt x="5003678" y="12912441"/>
                </a:moveTo>
                <a:lnTo>
                  <a:pt x="5017959" y="12914956"/>
                </a:lnTo>
                <a:lnTo>
                  <a:pt x="5014091" y="12934101"/>
                </a:lnTo>
                <a:lnTo>
                  <a:pt x="4992762" y="12937667"/>
                </a:lnTo>
                <a:close/>
                <a:moveTo>
                  <a:pt x="4934271" y="12829422"/>
                </a:moveTo>
                <a:cubicBezTo>
                  <a:pt x="4927731" y="12857968"/>
                  <a:pt x="4920717" y="12885637"/>
                  <a:pt x="4913178" y="12914725"/>
                </a:cubicBezTo>
                <a:lnTo>
                  <a:pt x="4874666" y="12912795"/>
                </a:lnTo>
                <a:cubicBezTo>
                  <a:pt x="4860155" y="12897895"/>
                  <a:pt x="4865596" y="12874488"/>
                  <a:pt x="4884793" y="12855020"/>
                </a:cubicBezTo>
                <a:cubicBezTo>
                  <a:pt x="4891366" y="12848057"/>
                  <a:pt x="4899416" y="12841433"/>
                  <a:pt x="4909416" y="12836029"/>
                </a:cubicBezTo>
                <a:cubicBezTo>
                  <a:pt x="4913417" y="12833867"/>
                  <a:pt x="4918893" y="12832046"/>
                  <a:pt x="4924844" y="12831104"/>
                </a:cubicBezTo>
                <a:cubicBezTo>
                  <a:pt x="4930320" y="12829282"/>
                  <a:pt x="4934271" y="12829422"/>
                  <a:pt x="4934271" y="12829422"/>
                </a:cubicBezTo>
                <a:close/>
                <a:moveTo>
                  <a:pt x="5162385" y="12770969"/>
                </a:moveTo>
                <a:lnTo>
                  <a:pt x="5163164" y="12771786"/>
                </a:lnTo>
                <a:lnTo>
                  <a:pt x="5161861" y="12772388"/>
                </a:lnTo>
                <a:lnTo>
                  <a:pt x="5160886" y="12771779"/>
                </a:lnTo>
                <a:close/>
                <a:moveTo>
                  <a:pt x="5158435" y="12770830"/>
                </a:moveTo>
                <a:cubicBezTo>
                  <a:pt x="5159434" y="12770290"/>
                  <a:pt x="5159434" y="12770290"/>
                  <a:pt x="5159909" y="12771169"/>
                </a:cubicBezTo>
                <a:lnTo>
                  <a:pt x="5160886" y="12771779"/>
                </a:lnTo>
                <a:lnTo>
                  <a:pt x="5159386" y="12772589"/>
                </a:lnTo>
                <a:close/>
                <a:moveTo>
                  <a:pt x="5206716" y="12754973"/>
                </a:moveTo>
                <a:cubicBezTo>
                  <a:pt x="5268284" y="12811528"/>
                  <a:pt x="5325804" y="12872545"/>
                  <a:pt x="5389372" y="12928020"/>
                </a:cubicBezTo>
                <a:cubicBezTo>
                  <a:pt x="5401980" y="12939398"/>
                  <a:pt x="5405114" y="12954760"/>
                  <a:pt x="5406246" y="12971203"/>
                </a:cubicBezTo>
                <a:cubicBezTo>
                  <a:pt x="5406904" y="12986766"/>
                  <a:pt x="5405036" y="13004830"/>
                  <a:pt x="5408169" y="13020192"/>
                </a:cubicBezTo>
                <a:cubicBezTo>
                  <a:pt x="5413106" y="13043677"/>
                  <a:pt x="5442569" y="13052770"/>
                  <a:pt x="5456982" y="13072270"/>
                </a:cubicBezTo>
                <a:cubicBezTo>
                  <a:pt x="5480528" y="13103890"/>
                  <a:pt x="5519480" y="13085116"/>
                  <a:pt x="5564155" y="13053018"/>
                </a:cubicBezTo>
                <a:cubicBezTo>
                  <a:pt x="5570680" y="13048356"/>
                  <a:pt x="5581533" y="13049312"/>
                  <a:pt x="5589484" y="13047289"/>
                </a:cubicBezTo>
                <a:cubicBezTo>
                  <a:pt x="5586861" y="13054391"/>
                  <a:pt x="5586190" y="13062714"/>
                  <a:pt x="5581091" y="13070016"/>
                </a:cubicBezTo>
                <a:cubicBezTo>
                  <a:pt x="5533110" y="13141424"/>
                  <a:pt x="5471157" y="13172626"/>
                  <a:pt x="5436232" y="13141469"/>
                </a:cubicBezTo>
                <a:cubicBezTo>
                  <a:pt x="5400357" y="13108552"/>
                  <a:pt x="5367006" y="13073135"/>
                  <a:pt x="5331656" y="13038797"/>
                </a:cubicBezTo>
                <a:cubicBezTo>
                  <a:pt x="5315669" y="13023559"/>
                  <a:pt x="5303683" y="13006157"/>
                  <a:pt x="5288697" y="12990379"/>
                </a:cubicBezTo>
                <a:cubicBezTo>
                  <a:pt x="5274710" y="12974059"/>
                  <a:pt x="5259199" y="12959700"/>
                  <a:pt x="5238639" y="12950344"/>
                </a:cubicBezTo>
                <a:cubicBezTo>
                  <a:pt x="5183336" y="12924513"/>
                  <a:pt x="5237038" y="12839781"/>
                  <a:pt x="5198162" y="12808487"/>
                </a:cubicBezTo>
                <a:lnTo>
                  <a:pt x="5163164" y="12771786"/>
                </a:lnTo>
                <a:lnTo>
                  <a:pt x="5189004" y="12759854"/>
                </a:lnTo>
                <a:cubicBezTo>
                  <a:pt x="5197551" y="12755946"/>
                  <a:pt x="5204527" y="12753313"/>
                  <a:pt x="5206716" y="12754973"/>
                </a:cubicBezTo>
                <a:close/>
                <a:moveTo>
                  <a:pt x="5122608" y="12735611"/>
                </a:moveTo>
                <a:cubicBezTo>
                  <a:pt x="5129413" y="12741031"/>
                  <a:pt x="5135217" y="12746991"/>
                  <a:pt x="5141022" y="12752950"/>
                </a:cubicBezTo>
                <a:lnTo>
                  <a:pt x="5158435" y="12770830"/>
                </a:lnTo>
                <a:cubicBezTo>
                  <a:pt x="5119713" y="12801986"/>
                  <a:pt x="5094529" y="12800813"/>
                  <a:pt x="5084689" y="12775430"/>
                </a:cubicBezTo>
                <a:cubicBezTo>
                  <a:pt x="5081886" y="12767849"/>
                  <a:pt x="5092131" y="12750943"/>
                  <a:pt x="5099803" y="12738839"/>
                </a:cubicBezTo>
                <a:cubicBezTo>
                  <a:pt x="5100328" y="12737418"/>
                  <a:pt x="5118706" y="12733172"/>
                  <a:pt x="5122608" y="12735611"/>
                </a:cubicBezTo>
                <a:close/>
                <a:moveTo>
                  <a:pt x="3587379" y="12713559"/>
                </a:moveTo>
                <a:lnTo>
                  <a:pt x="3588466" y="12717458"/>
                </a:lnTo>
                <a:lnTo>
                  <a:pt x="3586805" y="12717281"/>
                </a:lnTo>
                <a:lnTo>
                  <a:pt x="3585594" y="12718529"/>
                </a:lnTo>
                <a:lnTo>
                  <a:pt x="3582330" y="12718560"/>
                </a:lnTo>
                <a:cubicBezTo>
                  <a:pt x="3583854" y="12716599"/>
                  <a:pt x="3585853" y="12715519"/>
                  <a:pt x="3587379" y="12713559"/>
                </a:cubicBezTo>
                <a:close/>
                <a:moveTo>
                  <a:pt x="3604287" y="12671023"/>
                </a:moveTo>
                <a:cubicBezTo>
                  <a:pt x="3609791" y="12670749"/>
                  <a:pt x="3613919" y="12674204"/>
                  <a:pt x="3612771" y="12681646"/>
                </a:cubicBezTo>
                <a:cubicBezTo>
                  <a:pt x="3611575" y="12691388"/>
                  <a:pt x="3598001" y="12702133"/>
                  <a:pt x="3587379" y="12713559"/>
                </a:cubicBezTo>
                <a:cubicBezTo>
                  <a:pt x="3585623" y="12703137"/>
                  <a:pt x="3581394" y="12692916"/>
                  <a:pt x="3587540" y="12682773"/>
                </a:cubicBezTo>
                <a:cubicBezTo>
                  <a:pt x="3591901" y="12675300"/>
                  <a:pt x="3598782" y="12671297"/>
                  <a:pt x="3604287" y="12671023"/>
                </a:cubicBezTo>
                <a:close/>
                <a:moveTo>
                  <a:pt x="4194124" y="12538061"/>
                </a:moveTo>
                <a:cubicBezTo>
                  <a:pt x="4213259" y="12544777"/>
                  <a:pt x="4232391" y="12551493"/>
                  <a:pt x="4250001" y="12560171"/>
                </a:cubicBezTo>
                <a:cubicBezTo>
                  <a:pt x="4256380" y="12562408"/>
                  <a:pt x="4260708" y="12568029"/>
                  <a:pt x="4260561" y="12574930"/>
                </a:cubicBezTo>
                <a:cubicBezTo>
                  <a:pt x="4261268" y="12588193"/>
                  <a:pt x="4257498" y="12602736"/>
                  <a:pt x="4256203" y="12617080"/>
                </a:cubicBezTo>
                <a:cubicBezTo>
                  <a:pt x="4241923" y="12614564"/>
                  <a:pt x="4226643" y="12612588"/>
                  <a:pt x="4213888" y="12608110"/>
                </a:cubicBezTo>
                <a:cubicBezTo>
                  <a:pt x="4207985" y="12606751"/>
                  <a:pt x="4205181" y="12599171"/>
                  <a:pt x="4195047" y="12587591"/>
                </a:cubicBezTo>
                <a:cubicBezTo>
                  <a:pt x="4194768" y="12577508"/>
                  <a:pt x="4194209" y="12557345"/>
                  <a:pt x="4194124" y="12538061"/>
                </a:cubicBezTo>
                <a:close/>
                <a:moveTo>
                  <a:pt x="4096849" y="12385536"/>
                </a:moveTo>
                <a:cubicBezTo>
                  <a:pt x="4101123" y="12385075"/>
                  <a:pt x="4104455" y="12385265"/>
                  <a:pt x="4104431" y="12386416"/>
                </a:cubicBezTo>
                <a:cubicBezTo>
                  <a:pt x="4105563" y="12402858"/>
                  <a:pt x="4096988" y="12410902"/>
                  <a:pt x="4082185" y="12409806"/>
                </a:cubicBezTo>
                <a:cubicBezTo>
                  <a:pt x="4077758" y="12408786"/>
                  <a:pt x="4077380" y="12403305"/>
                  <a:pt x="4074478" y="12400325"/>
                </a:cubicBezTo>
                <a:cubicBezTo>
                  <a:pt x="4077527" y="12396404"/>
                  <a:pt x="4081150" y="12388762"/>
                  <a:pt x="4083625" y="12388560"/>
                </a:cubicBezTo>
                <a:cubicBezTo>
                  <a:pt x="4087363" y="12387109"/>
                  <a:pt x="4092576" y="12385997"/>
                  <a:pt x="4096849" y="12385536"/>
                </a:cubicBezTo>
                <a:close/>
                <a:moveTo>
                  <a:pt x="2741215" y="12381419"/>
                </a:moveTo>
                <a:cubicBezTo>
                  <a:pt x="2737313" y="12378980"/>
                  <a:pt x="2729530" y="12378922"/>
                  <a:pt x="2718103" y="12381685"/>
                </a:cubicBezTo>
                <a:cubicBezTo>
                  <a:pt x="2715626" y="12381886"/>
                  <a:pt x="2709906" y="12395209"/>
                  <a:pt x="2711283" y="12400151"/>
                </a:cubicBezTo>
                <a:cubicBezTo>
                  <a:pt x="2711710" y="12403331"/>
                  <a:pt x="2721088" y="12403948"/>
                  <a:pt x="2725991" y="12405848"/>
                </a:cubicBezTo>
                <a:cubicBezTo>
                  <a:pt x="2730990" y="12403146"/>
                  <a:pt x="2738991" y="12398823"/>
                  <a:pt x="2741039" y="12395442"/>
                </a:cubicBezTo>
                <a:cubicBezTo>
                  <a:pt x="2745138" y="12388679"/>
                  <a:pt x="2745117" y="12383858"/>
                  <a:pt x="2741215" y="12381419"/>
                </a:cubicBezTo>
                <a:close/>
                <a:moveTo>
                  <a:pt x="4021073" y="12224380"/>
                </a:moveTo>
                <a:cubicBezTo>
                  <a:pt x="4047139" y="12221807"/>
                  <a:pt x="4069797" y="12225482"/>
                  <a:pt x="4081431" y="12236250"/>
                </a:cubicBezTo>
                <a:cubicBezTo>
                  <a:pt x="4096465" y="12249730"/>
                  <a:pt x="4079095" y="12322788"/>
                  <a:pt x="4055995" y="12339819"/>
                </a:cubicBezTo>
                <a:cubicBezTo>
                  <a:pt x="4050946" y="12344820"/>
                  <a:pt x="4043470" y="12347723"/>
                  <a:pt x="4036995" y="12350086"/>
                </a:cubicBezTo>
                <a:cubicBezTo>
                  <a:pt x="4035994" y="12350627"/>
                  <a:pt x="4028666" y="12346627"/>
                  <a:pt x="4017959" y="12338768"/>
                </a:cubicBezTo>
                <a:cubicBezTo>
                  <a:pt x="4007252" y="12330909"/>
                  <a:pt x="3993119" y="12321491"/>
                  <a:pt x="3978509" y="12311194"/>
                </a:cubicBezTo>
                <a:cubicBezTo>
                  <a:pt x="3963900" y="12300896"/>
                  <a:pt x="3949767" y="12291477"/>
                  <a:pt x="3939060" y="12283618"/>
                </a:cubicBezTo>
                <a:cubicBezTo>
                  <a:pt x="3934207" y="12279420"/>
                  <a:pt x="3928829" y="12276640"/>
                  <a:pt x="3926403" y="12274539"/>
                </a:cubicBezTo>
                <a:cubicBezTo>
                  <a:pt x="3923976" y="12272442"/>
                  <a:pt x="3922025" y="12271220"/>
                  <a:pt x="3922025" y="12271220"/>
                </a:cubicBezTo>
                <a:cubicBezTo>
                  <a:pt x="3927599" y="12264799"/>
                  <a:pt x="3933697" y="12256955"/>
                  <a:pt x="3940270" y="12249991"/>
                </a:cubicBezTo>
                <a:cubicBezTo>
                  <a:pt x="3965534" y="12235772"/>
                  <a:pt x="3995007" y="12226952"/>
                  <a:pt x="4021073" y="12224380"/>
                </a:cubicBezTo>
                <a:close/>
                <a:moveTo>
                  <a:pt x="3938936" y="12173396"/>
                </a:moveTo>
                <a:lnTo>
                  <a:pt x="3953167" y="12178214"/>
                </a:lnTo>
                <a:lnTo>
                  <a:pt x="3946348" y="12196679"/>
                </a:lnTo>
                <a:lnTo>
                  <a:pt x="3924591" y="12197065"/>
                </a:lnTo>
                <a:close/>
                <a:moveTo>
                  <a:pt x="2519550" y="12171749"/>
                </a:moveTo>
                <a:cubicBezTo>
                  <a:pt x="2513793" y="12175144"/>
                  <a:pt x="2511040" y="12182601"/>
                  <a:pt x="2512033" y="12194003"/>
                </a:cubicBezTo>
                <a:cubicBezTo>
                  <a:pt x="2511985" y="12196303"/>
                  <a:pt x="2527837" y="12194559"/>
                  <a:pt x="2535740" y="12194837"/>
                </a:cubicBezTo>
                <a:cubicBezTo>
                  <a:pt x="2539838" y="12188074"/>
                  <a:pt x="2548511" y="12175429"/>
                  <a:pt x="2545083" y="12173870"/>
                </a:cubicBezTo>
                <a:cubicBezTo>
                  <a:pt x="2534066" y="12169021"/>
                  <a:pt x="2525306" y="12168354"/>
                  <a:pt x="2519550" y="12171749"/>
                </a:cubicBezTo>
                <a:close/>
                <a:moveTo>
                  <a:pt x="6848422" y="12163495"/>
                </a:moveTo>
                <a:lnTo>
                  <a:pt x="6850324" y="12167016"/>
                </a:lnTo>
                <a:lnTo>
                  <a:pt x="6847452" y="12167971"/>
                </a:lnTo>
                <a:lnTo>
                  <a:pt x="6846849" y="12167756"/>
                </a:lnTo>
                <a:lnTo>
                  <a:pt x="6845400" y="12168653"/>
                </a:lnTo>
                <a:lnTo>
                  <a:pt x="6844848" y="12168837"/>
                </a:lnTo>
                <a:cubicBezTo>
                  <a:pt x="6846373" y="12166876"/>
                  <a:pt x="6847897" y="12164917"/>
                  <a:pt x="6848422" y="12163495"/>
                </a:cubicBezTo>
                <a:close/>
                <a:moveTo>
                  <a:pt x="6862584" y="12125143"/>
                </a:moveTo>
                <a:cubicBezTo>
                  <a:pt x="6864109" y="12123183"/>
                  <a:pt x="6872913" y="12127521"/>
                  <a:pt x="6871389" y="12129482"/>
                </a:cubicBezTo>
                <a:cubicBezTo>
                  <a:pt x="6864717" y="12141046"/>
                  <a:pt x="6856569" y="12152271"/>
                  <a:pt x="6848422" y="12163495"/>
                </a:cubicBezTo>
                <a:cubicBezTo>
                  <a:pt x="6841192" y="12154896"/>
                  <a:pt x="6836436" y="12146096"/>
                  <a:pt x="6862584" y="12125143"/>
                </a:cubicBezTo>
                <a:close/>
                <a:moveTo>
                  <a:pt x="2525052" y="11904564"/>
                </a:moveTo>
                <a:cubicBezTo>
                  <a:pt x="2534471" y="11906155"/>
                  <a:pt x="2541263" y="11912150"/>
                  <a:pt x="2547519" y="11920139"/>
                </a:cubicBezTo>
                <a:cubicBezTo>
                  <a:pt x="2560505" y="11936999"/>
                  <a:pt x="2554686" y="11954925"/>
                  <a:pt x="2531064" y="11973374"/>
                </a:cubicBezTo>
                <a:cubicBezTo>
                  <a:pt x="2501440" y="11995067"/>
                  <a:pt x="2477685" y="11996533"/>
                  <a:pt x="2460123" y="11985555"/>
                </a:cubicBezTo>
                <a:cubicBezTo>
                  <a:pt x="2436234" y="11970038"/>
                  <a:pt x="2451822" y="11934327"/>
                  <a:pt x="2486824" y="11915414"/>
                </a:cubicBezTo>
                <a:cubicBezTo>
                  <a:pt x="2503587" y="11905787"/>
                  <a:pt x="2515633" y="11902974"/>
                  <a:pt x="2525052" y="11904564"/>
                </a:cubicBezTo>
                <a:close/>
                <a:moveTo>
                  <a:pt x="2297526" y="11834118"/>
                </a:moveTo>
                <a:lnTo>
                  <a:pt x="2297734" y="11835669"/>
                </a:lnTo>
                <a:lnTo>
                  <a:pt x="2296470" y="11836759"/>
                </a:lnTo>
                <a:lnTo>
                  <a:pt x="2296384" y="11836177"/>
                </a:lnTo>
                <a:lnTo>
                  <a:pt x="2297303" y="11834331"/>
                </a:lnTo>
                <a:close/>
                <a:moveTo>
                  <a:pt x="2297462" y="11833644"/>
                </a:moveTo>
                <a:lnTo>
                  <a:pt x="2297501" y="11833933"/>
                </a:lnTo>
                <a:lnTo>
                  <a:pt x="2297303" y="11834331"/>
                </a:lnTo>
                <a:lnTo>
                  <a:pt x="2296258" y="11835329"/>
                </a:lnTo>
                <a:lnTo>
                  <a:pt x="2296384" y="11836177"/>
                </a:lnTo>
                <a:lnTo>
                  <a:pt x="2295811" y="11837327"/>
                </a:lnTo>
                <a:lnTo>
                  <a:pt x="2294529" y="11838433"/>
                </a:lnTo>
                <a:lnTo>
                  <a:pt x="2294490" y="11838144"/>
                </a:lnTo>
                <a:lnTo>
                  <a:pt x="2296181" y="11834750"/>
                </a:lnTo>
                <a:close/>
                <a:moveTo>
                  <a:pt x="8007856" y="11769581"/>
                </a:moveTo>
                <a:cubicBezTo>
                  <a:pt x="8003599" y="11768541"/>
                  <a:pt x="7998719" y="11768478"/>
                  <a:pt x="7993625" y="11769809"/>
                </a:cubicBezTo>
                <a:cubicBezTo>
                  <a:pt x="7978722" y="11773313"/>
                  <a:pt x="7966148" y="11783520"/>
                  <a:pt x="7953378" y="11802927"/>
                </a:cubicBezTo>
                <a:cubicBezTo>
                  <a:pt x="7948182" y="11814832"/>
                  <a:pt x="7937838" y="11836338"/>
                  <a:pt x="7940790" y="11837018"/>
                </a:cubicBezTo>
                <a:cubicBezTo>
                  <a:pt x="7951693" y="11835675"/>
                  <a:pt x="7966645" y="11829868"/>
                  <a:pt x="7980644" y="11822303"/>
                </a:cubicBezTo>
                <a:cubicBezTo>
                  <a:pt x="7992645" y="11815819"/>
                  <a:pt x="8007695" y="11805414"/>
                  <a:pt x="8018319" y="11793988"/>
                </a:cubicBezTo>
                <a:cubicBezTo>
                  <a:pt x="8027786" y="11784609"/>
                  <a:pt x="8020625" y="11772702"/>
                  <a:pt x="8007856" y="11769581"/>
                </a:cubicBezTo>
                <a:close/>
                <a:moveTo>
                  <a:pt x="2142496" y="11744452"/>
                </a:moveTo>
                <a:cubicBezTo>
                  <a:pt x="2138875" y="11752093"/>
                  <a:pt x="2130251" y="11762438"/>
                  <a:pt x="2132628" y="11766838"/>
                </a:cubicBezTo>
                <a:cubicBezTo>
                  <a:pt x="2142518" y="11789921"/>
                  <a:pt x="2151881" y="11814425"/>
                  <a:pt x="2161771" y="11837506"/>
                </a:cubicBezTo>
                <a:cubicBezTo>
                  <a:pt x="2172134" y="11861467"/>
                  <a:pt x="2184023" y="11883469"/>
                  <a:pt x="2200911" y="11902768"/>
                </a:cubicBezTo>
                <a:cubicBezTo>
                  <a:pt x="2223604" y="11928026"/>
                  <a:pt x="2240766" y="11888055"/>
                  <a:pt x="2257438" y="11871087"/>
                </a:cubicBezTo>
                <a:cubicBezTo>
                  <a:pt x="2269062" y="11859121"/>
                  <a:pt x="2281684" y="11846615"/>
                  <a:pt x="2293782" y="11835530"/>
                </a:cubicBezTo>
                <a:cubicBezTo>
                  <a:pt x="2288629" y="11775779"/>
                  <a:pt x="2194932" y="11788886"/>
                  <a:pt x="2167156" y="11747045"/>
                </a:cubicBezTo>
                <a:cubicBezTo>
                  <a:pt x="2163777" y="11743186"/>
                  <a:pt x="2150875" y="11745609"/>
                  <a:pt x="2142496" y="11744452"/>
                </a:cubicBezTo>
                <a:close/>
                <a:moveTo>
                  <a:pt x="8239204" y="11401750"/>
                </a:moveTo>
                <a:cubicBezTo>
                  <a:pt x="8232826" y="11399512"/>
                  <a:pt x="8217826" y="11407618"/>
                  <a:pt x="8205874" y="11411801"/>
                </a:cubicBezTo>
                <a:cubicBezTo>
                  <a:pt x="8205678" y="11421003"/>
                  <a:pt x="8201432" y="11434667"/>
                  <a:pt x="8204761" y="11440828"/>
                </a:cubicBezTo>
                <a:cubicBezTo>
                  <a:pt x="8210895" y="11454568"/>
                  <a:pt x="8237846" y="11442279"/>
                  <a:pt x="8243141" y="11425774"/>
                </a:cubicBezTo>
                <a:cubicBezTo>
                  <a:pt x="8247337" y="11414411"/>
                  <a:pt x="8245581" y="11403990"/>
                  <a:pt x="8239204" y="11401750"/>
                </a:cubicBezTo>
                <a:close/>
                <a:moveTo>
                  <a:pt x="7752601" y="11250532"/>
                </a:moveTo>
                <a:cubicBezTo>
                  <a:pt x="7746275" y="11251677"/>
                  <a:pt x="7739193" y="11253515"/>
                  <a:pt x="7733242" y="11254457"/>
                </a:cubicBezTo>
                <a:cubicBezTo>
                  <a:pt x="7731045" y="11264738"/>
                  <a:pt x="7726800" y="11278402"/>
                  <a:pt x="7728604" y="11286524"/>
                </a:cubicBezTo>
                <a:cubicBezTo>
                  <a:pt x="7731884" y="11294986"/>
                  <a:pt x="7740212" y="11298443"/>
                  <a:pt x="7757199" y="11313142"/>
                </a:cubicBezTo>
                <a:cubicBezTo>
                  <a:pt x="7755248" y="11311922"/>
                  <a:pt x="7761856" y="11326542"/>
                  <a:pt x="7778235" y="11323377"/>
                </a:cubicBezTo>
                <a:cubicBezTo>
                  <a:pt x="7793138" y="11319874"/>
                  <a:pt x="7823237" y="11299061"/>
                  <a:pt x="7841909" y="11281013"/>
                </a:cubicBezTo>
                <a:cubicBezTo>
                  <a:pt x="7860057" y="11264384"/>
                  <a:pt x="7856350" y="11252742"/>
                  <a:pt x="7841400" y="11258549"/>
                </a:cubicBezTo>
                <a:cubicBezTo>
                  <a:pt x="7803545" y="11272180"/>
                  <a:pt x="7783936" y="11264585"/>
                  <a:pt x="7767424" y="11250765"/>
                </a:cubicBezTo>
                <a:cubicBezTo>
                  <a:pt x="7764497" y="11248936"/>
                  <a:pt x="7758927" y="11249388"/>
                  <a:pt x="7752601" y="11250532"/>
                </a:cubicBezTo>
                <a:close/>
                <a:moveTo>
                  <a:pt x="7657128" y="11161418"/>
                </a:moveTo>
                <a:cubicBezTo>
                  <a:pt x="7653175" y="11161279"/>
                  <a:pt x="7645175" y="11165602"/>
                  <a:pt x="7639699" y="11167423"/>
                </a:cubicBezTo>
                <a:lnTo>
                  <a:pt x="7644308" y="11183126"/>
                </a:lnTo>
                <a:cubicBezTo>
                  <a:pt x="7648832" y="11179543"/>
                  <a:pt x="7652882" y="11175082"/>
                  <a:pt x="7657407" y="11171501"/>
                </a:cubicBezTo>
                <a:cubicBezTo>
                  <a:pt x="7656979" y="11168319"/>
                  <a:pt x="7659602" y="11161218"/>
                  <a:pt x="7657128" y="11161418"/>
                </a:cubicBezTo>
                <a:close/>
                <a:moveTo>
                  <a:pt x="1581482" y="10746862"/>
                </a:moveTo>
                <a:lnTo>
                  <a:pt x="1583384" y="10750383"/>
                </a:lnTo>
                <a:lnTo>
                  <a:pt x="1577483" y="10749023"/>
                </a:lnTo>
                <a:close/>
                <a:moveTo>
                  <a:pt x="1582462" y="10746277"/>
                </a:moveTo>
                <a:lnTo>
                  <a:pt x="1582483" y="10746321"/>
                </a:lnTo>
                <a:lnTo>
                  <a:pt x="1581482" y="10746862"/>
                </a:lnTo>
                <a:lnTo>
                  <a:pt x="1581482" y="10746862"/>
                </a:lnTo>
                <a:close/>
                <a:moveTo>
                  <a:pt x="8704137" y="10736653"/>
                </a:moveTo>
                <a:lnTo>
                  <a:pt x="8704137" y="10736653"/>
                </a:lnTo>
                <a:lnTo>
                  <a:pt x="8701039" y="10742875"/>
                </a:lnTo>
                <a:lnTo>
                  <a:pt x="8702875" y="10737903"/>
                </a:lnTo>
                <a:close/>
                <a:moveTo>
                  <a:pt x="8703661" y="10735773"/>
                </a:moveTo>
                <a:lnTo>
                  <a:pt x="8702875" y="10737903"/>
                </a:lnTo>
                <a:lnTo>
                  <a:pt x="8699088" y="10741654"/>
                </a:lnTo>
                <a:cubicBezTo>
                  <a:pt x="8699088" y="10741654"/>
                  <a:pt x="8700563" y="10741995"/>
                  <a:pt x="8701039" y="10742875"/>
                </a:cubicBezTo>
                <a:cubicBezTo>
                  <a:pt x="8702563" y="10740914"/>
                  <a:pt x="8703563" y="10740374"/>
                  <a:pt x="8705087" y="10738412"/>
                </a:cubicBezTo>
                <a:lnTo>
                  <a:pt x="8704137" y="10736653"/>
                </a:lnTo>
                <a:lnTo>
                  <a:pt x="8704137" y="10736653"/>
                </a:lnTo>
                <a:lnTo>
                  <a:pt x="8704137" y="10736653"/>
                </a:lnTo>
                <a:close/>
                <a:moveTo>
                  <a:pt x="8673198" y="10727218"/>
                </a:moveTo>
                <a:cubicBezTo>
                  <a:pt x="8658870" y="10727003"/>
                  <a:pt x="8634196" y="10748293"/>
                  <a:pt x="8616427" y="10770403"/>
                </a:cubicBezTo>
                <a:cubicBezTo>
                  <a:pt x="8607280" y="10782168"/>
                  <a:pt x="8599510" y="10798873"/>
                  <a:pt x="8601363" y="10804693"/>
                </a:cubicBezTo>
                <a:cubicBezTo>
                  <a:pt x="8604594" y="10815454"/>
                  <a:pt x="8617873" y="10818512"/>
                  <a:pt x="8642071" y="10796341"/>
                </a:cubicBezTo>
                <a:cubicBezTo>
                  <a:pt x="8660694" y="10780593"/>
                  <a:pt x="8678939" y="10759364"/>
                  <a:pt x="8698137" y="10739895"/>
                </a:cubicBezTo>
                <a:cubicBezTo>
                  <a:pt x="8691332" y="10734475"/>
                  <a:pt x="8685053" y="10727636"/>
                  <a:pt x="8673198" y="10727218"/>
                </a:cubicBezTo>
                <a:close/>
                <a:moveTo>
                  <a:pt x="1607150" y="10655677"/>
                </a:moveTo>
                <a:cubicBezTo>
                  <a:pt x="1615715" y="10679901"/>
                  <a:pt x="1647793" y="10701865"/>
                  <a:pt x="1604794" y="10732949"/>
                </a:cubicBezTo>
                <a:lnTo>
                  <a:pt x="1582462" y="10746277"/>
                </a:lnTo>
                <a:lnTo>
                  <a:pt x="1572236" y="10725228"/>
                </a:lnTo>
                <a:cubicBezTo>
                  <a:pt x="1561446" y="10704250"/>
                  <a:pt x="1555041" y="10682982"/>
                  <a:pt x="1607150" y="10655677"/>
                </a:cubicBezTo>
                <a:close/>
                <a:moveTo>
                  <a:pt x="9001554" y="10586922"/>
                </a:moveTo>
                <a:cubicBezTo>
                  <a:pt x="8997907" y="10586299"/>
                  <a:pt x="8993003" y="10587386"/>
                  <a:pt x="8987002" y="10590628"/>
                </a:cubicBezTo>
                <a:cubicBezTo>
                  <a:pt x="8965476" y="10603395"/>
                  <a:pt x="8943230" y="10626786"/>
                  <a:pt x="8931937" y="10646535"/>
                </a:cubicBezTo>
                <a:cubicBezTo>
                  <a:pt x="8916020" y="10674463"/>
                  <a:pt x="8909579" y="10698410"/>
                  <a:pt x="8899663" y="10723097"/>
                </a:cubicBezTo>
                <a:cubicBezTo>
                  <a:pt x="8919285" y="10706809"/>
                  <a:pt x="8938908" y="10690520"/>
                  <a:pt x="8949483" y="10681396"/>
                </a:cubicBezTo>
                <a:cubicBezTo>
                  <a:pt x="8970777" y="10656245"/>
                  <a:pt x="8984925" y="10641779"/>
                  <a:pt x="8996122" y="10626632"/>
                </a:cubicBezTo>
                <a:cubicBezTo>
                  <a:pt x="9012129" y="10606044"/>
                  <a:pt x="9012497" y="10588791"/>
                  <a:pt x="9001554" y="10586922"/>
                </a:cubicBezTo>
                <a:close/>
                <a:moveTo>
                  <a:pt x="1704417" y="10548791"/>
                </a:moveTo>
                <a:cubicBezTo>
                  <a:pt x="1715015" y="10550135"/>
                  <a:pt x="1727462" y="10553145"/>
                  <a:pt x="1742694" y="10557422"/>
                </a:cubicBezTo>
                <a:cubicBezTo>
                  <a:pt x="1766778" y="10563736"/>
                  <a:pt x="1772059" y="10571116"/>
                  <a:pt x="1745057" y="10585707"/>
                </a:cubicBezTo>
                <a:cubicBezTo>
                  <a:pt x="1702580" y="10607522"/>
                  <a:pt x="1658152" y="10628118"/>
                  <a:pt x="1613723" y="10648715"/>
                </a:cubicBezTo>
                <a:cubicBezTo>
                  <a:pt x="1613199" y="10650134"/>
                  <a:pt x="1612673" y="10651556"/>
                  <a:pt x="1612149" y="10652976"/>
                </a:cubicBezTo>
                <a:cubicBezTo>
                  <a:pt x="1610149" y="10654057"/>
                  <a:pt x="1609149" y="10654597"/>
                  <a:pt x="1607150" y="10655677"/>
                </a:cubicBezTo>
                <a:cubicBezTo>
                  <a:pt x="1606198" y="10653917"/>
                  <a:pt x="1605723" y="10653037"/>
                  <a:pt x="1605247" y="10652157"/>
                </a:cubicBezTo>
                <a:cubicBezTo>
                  <a:pt x="1607247" y="10651076"/>
                  <a:pt x="1609247" y="10649995"/>
                  <a:pt x="1612248" y="10648374"/>
                </a:cubicBezTo>
                <a:cubicBezTo>
                  <a:pt x="1619066" y="10629909"/>
                  <a:pt x="1621934" y="10611305"/>
                  <a:pt x="1633704" y="10592438"/>
                </a:cubicBezTo>
                <a:cubicBezTo>
                  <a:pt x="1657468" y="10555719"/>
                  <a:pt x="1672623" y="10544759"/>
                  <a:pt x="1704417" y="10548791"/>
                </a:cubicBezTo>
                <a:close/>
                <a:moveTo>
                  <a:pt x="1682048" y="10387804"/>
                </a:moveTo>
                <a:cubicBezTo>
                  <a:pt x="1690001" y="10385781"/>
                  <a:pt x="1707035" y="10398178"/>
                  <a:pt x="1709792" y="10408060"/>
                </a:cubicBezTo>
                <a:cubicBezTo>
                  <a:pt x="1712071" y="10417061"/>
                  <a:pt x="1701875" y="10431667"/>
                  <a:pt x="1697155" y="10444451"/>
                </a:cubicBezTo>
                <a:cubicBezTo>
                  <a:pt x="1684397" y="10439974"/>
                  <a:pt x="1672644" y="10434955"/>
                  <a:pt x="1659887" y="10430478"/>
                </a:cubicBezTo>
                <a:cubicBezTo>
                  <a:pt x="1659706" y="10415795"/>
                  <a:pt x="1645719" y="10399475"/>
                  <a:pt x="1682048" y="10387804"/>
                </a:cubicBezTo>
                <a:close/>
                <a:moveTo>
                  <a:pt x="1643425" y="10312739"/>
                </a:moveTo>
                <a:cubicBezTo>
                  <a:pt x="1649604" y="10309826"/>
                  <a:pt x="1657982" y="10310985"/>
                  <a:pt x="1668238" y="10316814"/>
                </a:cubicBezTo>
                <a:cubicBezTo>
                  <a:pt x="1670188" y="10318033"/>
                  <a:pt x="1668140" y="10321414"/>
                  <a:pt x="1665092" y="10325336"/>
                </a:cubicBezTo>
                <a:cubicBezTo>
                  <a:pt x="1662042" y="10329258"/>
                  <a:pt x="1658469" y="10334600"/>
                  <a:pt x="1656420" y="10337981"/>
                </a:cubicBezTo>
                <a:cubicBezTo>
                  <a:pt x="1647565" y="10335943"/>
                  <a:pt x="1639187" y="10334784"/>
                  <a:pt x="1631810" y="10333086"/>
                </a:cubicBezTo>
                <a:cubicBezTo>
                  <a:pt x="1633268" y="10322634"/>
                  <a:pt x="1637247" y="10315651"/>
                  <a:pt x="1643425" y="10312739"/>
                </a:cubicBezTo>
                <a:close/>
                <a:moveTo>
                  <a:pt x="6506227" y="10243802"/>
                </a:moveTo>
                <a:cubicBezTo>
                  <a:pt x="6508229" y="10242721"/>
                  <a:pt x="6514034" y="10248682"/>
                  <a:pt x="6512508" y="10250642"/>
                </a:cubicBezTo>
                <a:cubicBezTo>
                  <a:pt x="6503410" y="10260108"/>
                  <a:pt x="6492836" y="10269231"/>
                  <a:pt x="6483787" y="10276395"/>
                </a:cubicBezTo>
                <a:cubicBezTo>
                  <a:pt x="6483262" y="10277816"/>
                  <a:pt x="6484213" y="10279576"/>
                  <a:pt x="6484689" y="10280457"/>
                </a:cubicBezTo>
                <a:lnTo>
                  <a:pt x="6477738" y="10281938"/>
                </a:lnTo>
                <a:cubicBezTo>
                  <a:pt x="6479261" y="10279977"/>
                  <a:pt x="6481262" y="10278896"/>
                  <a:pt x="6482787" y="10276936"/>
                </a:cubicBezTo>
                <a:cubicBezTo>
                  <a:pt x="6479507" y="10268474"/>
                  <a:pt x="6475752" y="10259134"/>
                  <a:pt x="6506227" y="10243802"/>
                </a:cubicBezTo>
                <a:close/>
                <a:moveTo>
                  <a:pt x="7860623" y="10090653"/>
                </a:moveTo>
                <a:cubicBezTo>
                  <a:pt x="7929210" y="10092499"/>
                  <a:pt x="7986331" y="10104058"/>
                  <a:pt x="8047739" y="10110104"/>
                </a:cubicBezTo>
                <a:cubicBezTo>
                  <a:pt x="8054640" y="10110921"/>
                  <a:pt x="8049773" y="10130607"/>
                  <a:pt x="8042724" y="10136689"/>
                </a:cubicBezTo>
                <a:cubicBezTo>
                  <a:pt x="7970755" y="10197182"/>
                  <a:pt x="7918116" y="10255186"/>
                  <a:pt x="7886233" y="10313347"/>
                </a:cubicBezTo>
                <a:cubicBezTo>
                  <a:pt x="7877989" y="10329172"/>
                  <a:pt x="7853463" y="10343561"/>
                  <a:pt x="7849707" y="10334221"/>
                </a:cubicBezTo>
                <a:cubicBezTo>
                  <a:pt x="7843722" y="10313579"/>
                  <a:pt x="7815013" y="10315447"/>
                  <a:pt x="7786356" y="10315013"/>
                </a:cubicBezTo>
                <a:cubicBezTo>
                  <a:pt x="7757698" y="10314582"/>
                  <a:pt x="7730514" y="10314489"/>
                  <a:pt x="7727053" y="10291346"/>
                </a:cubicBezTo>
                <a:cubicBezTo>
                  <a:pt x="7697079" y="10259787"/>
                  <a:pt x="7704682" y="10204513"/>
                  <a:pt x="7751432" y="10121266"/>
                </a:cubicBezTo>
                <a:cubicBezTo>
                  <a:pt x="7761203" y="10103479"/>
                  <a:pt x="7772776" y="10093813"/>
                  <a:pt x="7787630" y="10092608"/>
                </a:cubicBezTo>
                <a:cubicBezTo>
                  <a:pt x="7813624" y="10090501"/>
                  <a:pt x="7837761" y="10090038"/>
                  <a:pt x="7860623" y="10090653"/>
                </a:cubicBezTo>
                <a:close/>
                <a:moveTo>
                  <a:pt x="8685291" y="10075008"/>
                </a:moveTo>
                <a:cubicBezTo>
                  <a:pt x="8680643" y="10075672"/>
                  <a:pt x="8675180" y="10076919"/>
                  <a:pt x="8670729" y="10077051"/>
                </a:cubicBezTo>
                <a:lnTo>
                  <a:pt x="8653811" y="10105520"/>
                </a:lnTo>
                <a:cubicBezTo>
                  <a:pt x="8662714" y="10105258"/>
                  <a:pt x="8671140" y="10104115"/>
                  <a:pt x="8680043" y="10103853"/>
                </a:cubicBezTo>
                <a:cubicBezTo>
                  <a:pt x="8685191" y="10094249"/>
                  <a:pt x="8696863" y="10079983"/>
                  <a:pt x="8694961" y="10076463"/>
                </a:cubicBezTo>
                <a:cubicBezTo>
                  <a:pt x="8693772" y="10074263"/>
                  <a:pt x="8689939" y="10074344"/>
                  <a:pt x="8685291" y="10075008"/>
                </a:cubicBezTo>
                <a:close/>
                <a:moveTo>
                  <a:pt x="8643916" y="10013085"/>
                </a:moveTo>
                <a:cubicBezTo>
                  <a:pt x="8609671" y="10042959"/>
                  <a:pt x="8596376" y="10063786"/>
                  <a:pt x="8615083" y="10067323"/>
                </a:cubicBezTo>
                <a:cubicBezTo>
                  <a:pt x="8619985" y="10069223"/>
                  <a:pt x="8636509" y="10059154"/>
                  <a:pt x="8648510" y="10052670"/>
                </a:cubicBezTo>
                <a:cubicBezTo>
                  <a:pt x="8649510" y="10052130"/>
                  <a:pt x="8660182" y="10038405"/>
                  <a:pt x="8658755" y="10035764"/>
                </a:cubicBezTo>
                <a:cubicBezTo>
                  <a:pt x="8655001" y="10026423"/>
                  <a:pt x="8649197" y="10020464"/>
                  <a:pt x="8643916" y="10013085"/>
                </a:cubicBezTo>
                <a:close/>
                <a:moveTo>
                  <a:pt x="8645966" y="10009702"/>
                </a:moveTo>
                <a:cubicBezTo>
                  <a:pt x="8645441" y="10011124"/>
                  <a:pt x="8643441" y="10012205"/>
                  <a:pt x="8642441" y="10012745"/>
                </a:cubicBezTo>
                <a:lnTo>
                  <a:pt x="8642917" y="10013625"/>
                </a:lnTo>
                <a:cubicBezTo>
                  <a:pt x="8643916" y="10013085"/>
                  <a:pt x="8644442" y="10011664"/>
                  <a:pt x="8645441" y="10011124"/>
                </a:cubicBezTo>
                <a:close/>
                <a:moveTo>
                  <a:pt x="8764334" y="9975305"/>
                </a:moveTo>
                <a:lnTo>
                  <a:pt x="8754907" y="9976987"/>
                </a:lnTo>
                <a:lnTo>
                  <a:pt x="8738662" y="9997135"/>
                </a:lnTo>
                <a:lnTo>
                  <a:pt x="8755613" y="9990250"/>
                </a:lnTo>
                <a:close/>
                <a:moveTo>
                  <a:pt x="1033874" y="9862553"/>
                </a:moveTo>
                <a:lnTo>
                  <a:pt x="1013677" y="9882562"/>
                </a:lnTo>
                <a:lnTo>
                  <a:pt x="1033860" y="9886437"/>
                </a:lnTo>
                <a:lnTo>
                  <a:pt x="1045105" y="9868991"/>
                </a:lnTo>
                <a:close/>
                <a:moveTo>
                  <a:pt x="7842039" y="9858548"/>
                </a:moveTo>
                <a:cubicBezTo>
                  <a:pt x="7858844" y="9858563"/>
                  <a:pt x="7874075" y="9862840"/>
                  <a:pt x="7851305" y="9887651"/>
                </a:cubicBezTo>
                <a:cubicBezTo>
                  <a:pt x="7828535" y="9912462"/>
                  <a:pt x="7797814" y="9939295"/>
                  <a:pt x="7776519" y="9964446"/>
                </a:cubicBezTo>
                <a:cubicBezTo>
                  <a:pt x="7759798" y="9983716"/>
                  <a:pt x="7752224" y="9991218"/>
                  <a:pt x="7737468" y="9987821"/>
                </a:cubicBezTo>
                <a:cubicBezTo>
                  <a:pt x="7733042" y="9986803"/>
                  <a:pt x="7730614" y="9984703"/>
                  <a:pt x="7725237" y="9981923"/>
                </a:cubicBezTo>
                <a:cubicBezTo>
                  <a:pt x="7716250" y="9962902"/>
                  <a:pt x="7742644" y="9930450"/>
                  <a:pt x="7772988" y="9898134"/>
                </a:cubicBezTo>
                <a:cubicBezTo>
                  <a:pt x="7790660" y="9880627"/>
                  <a:pt x="7819807" y="9858053"/>
                  <a:pt x="7842039" y="9858548"/>
                </a:cubicBezTo>
                <a:close/>
                <a:moveTo>
                  <a:pt x="8440582" y="9789813"/>
                </a:moveTo>
                <a:cubicBezTo>
                  <a:pt x="8420483" y="9805222"/>
                  <a:pt x="8399384" y="9821172"/>
                  <a:pt x="8379761" y="9837460"/>
                </a:cubicBezTo>
                <a:cubicBezTo>
                  <a:pt x="8373711" y="9843002"/>
                  <a:pt x="8373515" y="9852204"/>
                  <a:pt x="8373893" y="9857686"/>
                </a:cubicBezTo>
                <a:cubicBezTo>
                  <a:pt x="8373369" y="9859106"/>
                  <a:pt x="8386844" y="9852960"/>
                  <a:pt x="8393370" y="9848298"/>
                </a:cubicBezTo>
                <a:cubicBezTo>
                  <a:pt x="8427993" y="9823904"/>
                  <a:pt x="8444238" y="9803756"/>
                  <a:pt x="8440582" y="9789813"/>
                </a:cubicBezTo>
                <a:close/>
                <a:moveTo>
                  <a:pt x="8445156" y="9783932"/>
                </a:moveTo>
                <a:cubicBezTo>
                  <a:pt x="8442156" y="9785553"/>
                  <a:pt x="8441630" y="9786974"/>
                  <a:pt x="8439631" y="9788054"/>
                </a:cubicBezTo>
                <a:cubicBezTo>
                  <a:pt x="8439631" y="9788054"/>
                  <a:pt x="8440106" y="9788933"/>
                  <a:pt x="8439581" y="9790354"/>
                </a:cubicBezTo>
                <a:cubicBezTo>
                  <a:pt x="8441581" y="9789273"/>
                  <a:pt x="8444106" y="9786772"/>
                  <a:pt x="8446106" y="9785691"/>
                </a:cubicBezTo>
                <a:close/>
                <a:moveTo>
                  <a:pt x="8344949" y="9777817"/>
                </a:moveTo>
                <a:cubicBezTo>
                  <a:pt x="8341046" y="9775377"/>
                  <a:pt x="8324569" y="9783144"/>
                  <a:pt x="8312142" y="9786447"/>
                </a:cubicBezTo>
                <a:cubicBezTo>
                  <a:pt x="8310947" y="9796190"/>
                  <a:pt x="8306275" y="9806673"/>
                  <a:pt x="8311128" y="9810873"/>
                </a:cubicBezTo>
                <a:cubicBezTo>
                  <a:pt x="8315030" y="9813312"/>
                  <a:pt x="8331507" y="9805546"/>
                  <a:pt x="8342459" y="9801903"/>
                </a:cubicBezTo>
                <a:cubicBezTo>
                  <a:pt x="8344130" y="9793040"/>
                  <a:pt x="8349327" y="9781136"/>
                  <a:pt x="8344949" y="9777817"/>
                </a:cubicBezTo>
                <a:close/>
                <a:moveTo>
                  <a:pt x="1025357" y="9775057"/>
                </a:moveTo>
                <a:cubicBezTo>
                  <a:pt x="1013306" y="9783842"/>
                  <a:pt x="1000782" y="9791747"/>
                  <a:pt x="989207" y="9801412"/>
                </a:cubicBezTo>
                <a:cubicBezTo>
                  <a:pt x="987684" y="9803373"/>
                  <a:pt x="993915" y="9812512"/>
                  <a:pt x="996389" y="9812313"/>
                </a:cubicBezTo>
                <a:cubicBezTo>
                  <a:pt x="1031671" y="9803481"/>
                  <a:pt x="1029014" y="9788999"/>
                  <a:pt x="1025357" y="9775057"/>
                </a:cubicBezTo>
                <a:close/>
                <a:moveTo>
                  <a:pt x="1025931" y="9771336"/>
                </a:moveTo>
                <a:lnTo>
                  <a:pt x="1026831" y="9775396"/>
                </a:lnTo>
                <a:cubicBezTo>
                  <a:pt x="1027357" y="9773976"/>
                  <a:pt x="1029356" y="9772896"/>
                  <a:pt x="1030358" y="9772355"/>
                </a:cubicBezTo>
                <a:close/>
                <a:moveTo>
                  <a:pt x="1030406" y="9770055"/>
                </a:moveTo>
                <a:cubicBezTo>
                  <a:pt x="1027930" y="9770256"/>
                  <a:pt x="1026454" y="9769915"/>
                  <a:pt x="1025455" y="9770455"/>
                </a:cubicBezTo>
                <a:lnTo>
                  <a:pt x="1031357" y="9771815"/>
                </a:lnTo>
                <a:close/>
                <a:moveTo>
                  <a:pt x="8564438" y="9757389"/>
                </a:moveTo>
                <a:cubicBezTo>
                  <a:pt x="8550080" y="9761417"/>
                  <a:pt x="8524650" y="9776224"/>
                  <a:pt x="8511752" y="9790014"/>
                </a:cubicBezTo>
                <a:cubicBezTo>
                  <a:pt x="8500129" y="9801980"/>
                  <a:pt x="8484408" y="9820709"/>
                  <a:pt x="8486311" y="9824229"/>
                </a:cubicBezTo>
                <a:cubicBezTo>
                  <a:pt x="8492492" y="9835668"/>
                  <a:pt x="8499101" y="9850290"/>
                  <a:pt x="8519955" y="9845844"/>
                </a:cubicBezTo>
                <a:cubicBezTo>
                  <a:pt x="8589469" y="9831023"/>
                  <a:pt x="8608784" y="9852421"/>
                  <a:pt x="8583754" y="9913701"/>
                </a:cubicBezTo>
                <a:cubicBezTo>
                  <a:pt x="8578033" y="9927024"/>
                  <a:pt x="8582642" y="9942727"/>
                  <a:pt x="8596593" y="9937462"/>
                </a:cubicBezTo>
                <a:cubicBezTo>
                  <a:pt x="8686255" y="9904932"/>
                  <a:pt x="8664898" y="9956267"/>
                  <a:pt x="8646965" y="10009162"/>
                </a:cubicBezTo>
                <a:cubicBezTo>
                  <a:pt x="8669113" y="9990373"/>
                  <a:pt x="8696737" y="9969761"/>
                  <a:pt x="8710933" y="9952994"/>
                </a:cubicBezTo>
                <a:cubicBezTo>
                  <a:pt x="8724130" y="9936768"/>
                  <a:pt x="8728473" y="9918502"/>
                  <a:pt x="8722669" y="9912543"/>
                </a:cubicBezTo>
                <a:cubicBezTo>
                  <a:pt x="8710584" y="9899743"/>
                  <a:pt x="8697500" y="9887484"/>
                  <a:pt x="8685416" y="9874684"/>
                </a:cubicBezTo>
                <a:lnTo>
                  <a:pt x="8676233" y="9864866"/>
                </a:lnTo>
                <a:lnTo>
                  <a:pt x="8667051" y="9855046"/>
                </a:lnTo>
                <a:lnTo>
                  <a:pt x="8648687" y="9835406"/>
                </a:lnTo>
                <a:cubicBezTo>
                  <a:pt x="8624520" y="9809809"/>
                  <a:pt x="8599874" y="9783330"/>
                  <a:pt x="8574230" y="9757391"/>
                </a:cubicBezTo>
                <a:cubicBezTo>
                  <a:pt x="8572779" y="9755901"/>
                  <a:pt x="8569224" y="9756046"/>
                  <a:pt x="8564438" y="9757389"/>
                </a:cubicBezTo>
                <a:close/>
                <a:moveTo>
                  <a:pt x="8472990" y="9730234"/>
                </a:moveTo>
                <a:cubicBezTo>
                  <a:pt x="8471037" y="9729013"/>
                  <a:pt x="8459135" y="9730897"/>
                  <a:pt x="8456611" y="9733399"/>
                </a:cubicBezTo>
                <a:cubicBezTo>
                  <a:pt x="8446036" y="9742522"/>
                  <a:pt x="8430413" y="9756649"/>
                  <a:pt x="8430841" y="9759830"/>
                </a:cubicBezTo>
                <a:cubicBezTo>
                  <a:pt x="8432595" y="9770252"/>
                  <a:pt x="8439401" y="9775672"/>
                  <a:pt x="8444679" y="9783050"/>
                </a:cubicBezTo>
                <a:cubicBezTo>
                  <a:pt x="8479878" y="9754937"/>
                  <a:pt x="8485170" y="9738431"/>
                  <a:pt x="8472990" y="9730234"/>
                </a:cubicBezTo>
                <a:close/>
                <a:moveTo>
                  <a:pt x="7674176" y="9720164"/>
                </a:moveTo>
                <a:cubicBezTo>
                  <a:pt x="7679676" y="9719022"/>
                  <a:pt x="7683630" y="9719017"/>
                  <a:pt x="7684831" y="9720642"/>
                </a:cubicBezTo>
                <a:cubicBezTo>
                  <a:pt x="7710329" y="9753481"/>
                  <a:pt x="7737826" y="9785241"/>
                  <a:pt x="7754799" y="9823824"/>
                </a:cubicBezTo>
                <a:cubicBezTo>
                  <a:pt x="7759981" y="9835806"/>
                  <a:pt x="7733113" y="9867379"/>
                  <a:pt x="7719770" y="9890507"/>
                </a:cubicBezTo>
                <a:cubicBezTo>
                  <a:pt x="7716671" y="9896728"/>
                  <a:pt x="7708573" y="9905652"/>
                  <a:pt x="7701572" y="9909435"/>
                </a:cubicBezTo>
                <a:cubicBezTo>
                  <a:pt x="7695571" y="9912678"/>
                  <a:pt x="7684669" y="9914020"/>
                  <a:pt x="7682243" y="9911922"/>
                </a:cubicBezTo>
                <a:cubicBezTo>
                  <a:pt x="7660878" y="9893902"/>
                  <a:pt x="7643515" y="9873724"/>
                  <a:pt x="7624150" y="9854625"/>
                </a:cubicBezTo>
                <a:lnTo>
                  <a:pt x="7632674" y="9848883"/>
                </a:lnTo>
                <a:cubicBezTo>
                  <a:pt x="7618311" y="9827082"/>
                  <a:pt x="7600471" y="9806022"/>
                  <a:pt x="7588632" y="9781720"/>
                </a:cubicBezTo>
                <a:cubicBezTo>
                  <a:pt x="7586254" y="9777320"/>
                  <a:pt x="7603451" y="9758932"/>
                  <a:pt x="7615549" y="9747846"/>
                </a:cubicBezTo>
                <a:cubicBezTo>
                  <a:pt x="7627266" y="9737251"/>
                  <a:pt x="7657677" y="9723590"/>
                  <a:pt x="7674176" y="9720164"/>
                </a:cubicBezTo>
                <a:close/>
                <a:moveTo>
                  <a:pt x="8381364" y="9622837"/>
                </a:moveTo>
                <a:cubicBezTo>
                  <a:pt x="8377461" y="9620397"/>
                  <a:pt x="8360985" y="9628163"/>
                  <a:pt x="8350034" y="9631806"/>
                </a:cubicBezTo>
                <a:cubicBezTo>
                  <a:pt x="8348363" y="9640669"/>
                  <a:pt x="8341691" y="9652233"/>
                  <a:pt x="8346544" y="9656432"/>
                </a:cubicBezTo>
                <a:cubicBezTo>
                  <a:pt x="8350447" y="9658872"/>
                  <a:pt x="8367922" y="9650566"/>
                  <a:pt x="8380350" y="9647261"/>
                </a:cubicBezTo>
                <a:cubicBezTo>
                  <a:pt x="8382021" y="9638398"/>
                  <a:pt x="8386217" y="9627036"/>
                  <a:pt x="8381364" y="9622837"/>
                </a:cubicBezTo>
                <a:close/>
                <a:moveTo>
                  <a:pt x="7593015" y="9604822"/>
                </a:moveTo>
                <a:cubicBezTo>
                  <a:pt x="7596973" y="9604673"/>
                  <a:pt x="7601042" y="9605032"/>
                  <a:pt x="7602256" y="9606081"/>
                </a:cubicBezTo>
                <a:cubicBezTo>
                  <a:pt x="7612389" y="9617661"/>
                  <a:pt x="7619522" y="9630861"/>
                  <a:pt x="7627654" y="9643522"/>
                </a:cubicBezTo>
                <a:lnTo>
                  <a:pt x="7632654" y="9640820"/>
                </a:lnTo>
                <a:cubicBezTo>
                  <a:pt x="7638887" y="9649960"/>
                  <a:pt x="7648592" y="9658360"/>
                  <a:pt x="7649824" y="9670201"/>
                </a:cubicBezTo>
                <a:cubicBezTo>
                  <a:pt x="7651152" y="9677442"/>
                  <a:pt x="7641481" y="9690628"/>
                  <a:pt x="7634857" y="9699891"/>
                </a:cubicBezTo>
                <a:cubicBezTo>
                  <a:pt x="7622480" y="9700895"/>
                  <a:pt x="7610101" y="9701899"/>
                  <a:pt x="7598249" y="9701482"/>
                </a:cubicBezTo>
                <a:cubicBezTo>
                  <a:pt x="7580968" y="9700587"/>
                  <a:pt x="7567213" y="9696649"/>
                  <a:pt x="7548407" y="9697714"/>
                </a:cubicBezTo>
                <a:cubicBezTo>
                  <a:pt x="7505370" y="9699366"/>
                  <a:pt x="7525762" y="9670154"/>
                  <a:pt x="7549156" y="9639322"/>
                </a:cubicBezTo>
                <a:cubicBezTo>
                  <a:pt x="7556779" y="9629518"/>
                  <a:pt x="7571352" y="9618233"/>
                  <a:pt x="7584451" y="9606607"/>
                </a:cubicBezTo>
                <a:cubicBezTo>
                  <a:pt x="7585213" y="9605626"/>
                  <a:pt x="7589058" y="9604970"/>
                  <a:pt x="7593015" y="9604822"/>
                </a:cubicBezTo>
                <a:close/>
                <a:moveTo>
                  <a:pt x="1181924" y="9327750"/>
                </a:moveTo>
                <a:cubicBezTo>
                  <a:pt x="1192065" y="9327388"/>
                  <a:pt x="1200693" y="9328410"/>
                  <a:pt x="1202856" y="9331220"/>
                </a:cubicBezTo>
                <a:cubicBezTo>
                  <a:pt x="1220123" y="9356001"/>
                  <a:pt x="1230865" y="9385443"/>
                  <a:pt x="1243130" y="9412926"/>
                </a:cubicBezTo>
                <a:cubicBezTo>
                  <a:pt x="1242129" y="9413467"/>
                  <a:pt x="1241130" y="9414007"/>
                  <a:pt x="1240130" y="9414547"/>
                </a:cubicBezTo>
                <a:cubicBezTo>
                  <a:pt x="1246691" y="9431469"/>
                  <a:pt x="1253725" y="9449271"/>
                  <a:pt x="1259285" y="9466733"/>
                </a:cubicBezTo>
                <a:cubicBezTo>
                  <a:pt x="1262990" y="9478374"/>
                  <a:pt x="1263222" y="9490757"/>
                  <a:pt x="1262452" y="9503679"/>
                </a:cubicBezTo>
                <a:cubicBezTo>
                  <a:pt x="1261829" y="9509701"/>
                  <a:pt x="1254256" y="9517203"/>
                  <a:pt x="1250632" y="9524846"/>
                </a:cubicBezTo>
                <a:cubicBezTo>
                  <a:pt x="1237354" y="9521790"/>
                  <a:pt x="1216121" y="9520755"/>
                  <a:pt x="1212317" y="9513715"/>
                </a:cubicBezTo>
                <a:cubicBezTo>
                  <a:pt x="1185785" y="9459831"/>
                  <a:pt x="1208682" y="9382650"/>
                  <a:pt x="1110768" y="9361650"/>
                </a:cubicBezTo>
                <a:cubicBezTo>
                  <a:pt x="1124342" y="9350905"/>
                  <a:pt x="1137491" y="9336979"/>
                  <a:pt x="1151918" y="9332594"/>
                </a:cubicBezTo>
                <a:cubicBezTo>
                  <a:pt x="1160131" y="9329861"/>
                  <a:pt x="1171784" y="9328113"/>
                  <a:pt x="1181924" y="9327750"/>
                </a:cubicBezTo>
                <a:close/>
                <a:moveTo>
                  <a:pt x="8269121" y="9262084"/>
                </a:moveTo>
                <a:cubicBezTo>
                  <a:pt x="8266479" y="9261380"/>
                  <a:pt x="8260015" y="9263167"/>
                  <a:pt x="8250039" y="9267420"/>
                </a:cubicBezTo>
                <a:cubicBezTo>
                  <a:pt x="8247564" y="9267621"/>
                  <a:pt x="8240941" y="9276884"/>
                  <a:pt x="8240368" y="9280606"/>
                </a:cubicBezTo>
                <a:cubicBezTo>
                  <a:pt x="8239843" y="9282027"/>
                  <a:pt x="8245795" y="9281083"/>
                  <a:pt x="8249747" y="9281224"/>
                </a:cubicBezTo>
                <a:cubicBezTo>
                  <a:pt x="8255270" y="9277101"/>
                  <a:pt x="8262747" y="9274199"/>
                  <a:pt x="8265270" y="9271697"/>
                </a:cubicBezTo>
                <a:cubicBezTo>
                  <a:pt x="8270583" y="9265984"/>
                  <a:pt x="8271763" y="9262788"/>
                  <a:pt x="8269121" y="9262084"/>
                </a:cubicBezTo>
                <a:close/>
                <a:moveTo>
                  <a:pt x="1073468" y="9163501"/>
                </a:moveTo>
                <a:cubicBezTo>
                  <a:pt x="1080846" y="9165200"/>
                  <a:pt x="1092700" y="9165617"/>
                  <a:pt x="1094602" y="9169137"/>
                </a:cubicBezTo>
                <a:cubicBezTo>
                  <a:pt x="1096980" y="9173537"/>
                  <a:pt x="1088407" y="9181582"/>
                  <a:pt x="1082832" y="9188004"/>
                </a:cubicBezTo>
                <a:cubicBezTo>
                  <a:pt x="1073978" y="9185966"/>
                  <a:pt x="1060125" y="9186630"/>
                  <a:pt x="1059222" y="9182569"/>
                </a:cubicBezTo>
                <a:cubicBezTo>
                  <a:pt x="1058322" y="9178509"/>
                  <a:pt x="1067895" y="9169925"/>
                  <a:pt x="1073468" y="9163501"/>
                </a:cubicBezTo>
                <a:close/>
                <a:moveTo>
                  <a:pt x="587759" y="8738067"/>
                </a:moveTo>
                <a:cubicBezTo>
                  <a:pt x="613090" y="8732339"/>
                  <a:pt x="669918" y="8756209"/>
                  <a:pt x="657770" y="8769594"/>
                </a:cubicBezTo>
                <a:cubicBezTo>
                  <a:pt x="621278" y="8812053"/>
                  <a:pt x="643301" y="8845633"/>
                  <a:pt x="634090" y="8883584"/>
                </a:cubicBezTo>
                <a:cubicBezTo>
                  <a:pt x="633516" y="8887305"/>
                  <a:pt x="630991" y="8889805"/>
                  <a:pt x="628943" y="8893186"/>
                </a:cubicBezTo>
                <a:cubicBezTo>
                  <a:pt x="625893" y="8897109"/>
                  <a:pt x="623844" y="8900490"/>
                  <a:pt x="620845" y="8902110"/>
                </a:cubicBezTo>
                <a:cubicBezTo>
                  <a:pt x="617893" y="8901431"/>
                  <a:pt x="613942" y="8901292"/>
                  <a:pt x="609990" y="8901153"/>
                </a:cubicBezTo>
                <a:cubicBezTo>
                  <a:pt x="606038" y="8901014"/>
                  <a:pt x="603089" y="8900335"/>
                  <a:pt x="601137" y="8899116"/>
                </a:cubicBezTo>
                <a:cubicBezTo>
                  <a:pt x="560030" y="8856518"/>
                  <a:pt x="546780" y="8805692"/>
                  <a:pt x="567333" y="8745693"/>
                </a:cubicBezTo>
                <a:cubicBezTo>
                  <a:pt x="567382" y="8743393"/>
                  <a:pt x="580809" y="8739548"/>
                  <a:pt x="587759" y="8738067"/>
                </a:cubicBezTo>
                <a:close/>
                <a:moveTo>
                  <a:pt x="488351" y="8610323"/>
                </a:moveTo>
                <a:cubicBezTo>
                  <a:pt x="502391" y="8608173"/>
                  <a:pt x="518398" y="8618071"/>
                  <a:pt x="517318" y="8634005"/>
                </a:cubicBezTo>
                <a:cubicBezTo>
                  <a:pt x="516597" y="8644626"/>
                  <a:pt x="504498" y="8655713"/>
                  <a:pt x="497827" y="8667277"/>
                </a:cubicBezTo>
                <a:cubicBezTo>
                  <a:pt x="492450" y="8664497"/>
                  <a:pt x="484596" y="8661918"/>
                  <a:pt x="478218" y="8659680"/>
                </a:cubicBezTo>
                <a:cubicBezTo>
                  <a:pt x="471841" y="8657441"/>
                  <a:pt x="466462" y="8654662"/>
                  <a:pt x="464084" y="8650262"/>
                </a:cubicBezTo>
                <a:cubicBezTo>
                  <a:pt x="460805" y="8641801"/>
                  <a:pt x="465574" y="8626717"/>
                  <a:pt x="475674" y="8616712"/>
                </a:cubicBezTo>
                <a:cubicBezTo>
                  <a:pt x="479210" y="8613095"/>
                  <a:pt x="483672" y="8611040"/>
                  <a:pt x="488351" y="8610323"/>
                </a:cubicBezTo>
                <a:close/>
                <a:moveTo>
                  <a:pt x="884559" y="8378715"/>
                </a:moveTo>
                <a:cubicBezTo>
                  <a:pt x="918119" y="8381046"/>
                  <a:pt x="910301" y="8400052"/>
                  <a:pt x="904481" y="8417977"/>
                </a:cubicBezTo>
                <a:cubicBezTo>
                  <a:pt x="902384" y="8423659"/>
                  <a:pt x="895334" y="8429743"/>
                  <a:pt x="889286" y="8435284"/>
                </a:cubicBezTo>
                <a:lnTo>
                  <a:pt x="856542" y="8417731"/>
                </a:lnTo>
                <a:cubicBezTo>
                  <a:pt x="859739" y="8406908"/>
                  <a:pt x="862459" y="8395204"/>
                  <a:pt x="866655" y="8383841"/>
                </a:cubicBezTo>
                <a:cubicBezTo>
                  <a:pt x="867181" y="8382421"/>
                  <a:pt x="879131" y="8378236"/>
                  <a:pt x="884559" y="8378715"/>
                </a:cubicBezTo>
                <a:close/>
                <a:moveTo>
                  <a:pt x="499411" y="8244591"/>
                </a:moveTo>
                <a:lnTo>
                  <a:pt x="497362" y="8247972"/>
                </a:lnTo>
                <a:cubicBezTo>
                  <a:pt x="496362" y="8248513"/>
                  <a:pt x="495362" y="8249053"/>
                  <a:pt x="494361" y="8249594"/>
                </a:cubicBezTo>
                <a:lnTo>
                  <a:pt x="493990" y="8247920"/>
                </a:lnTo>
                <a:lnTo>
                  <a:pt x="494936" y="8245873"/>
                </a:lnTo>
                <a:lnTo>
                  <a:pt x="496936" y="8244983"/>
                </a:lnTo>
                <a:close/>
                <a:moveTo>
                  <a:pt x="769969" y="8142738"/>
                </a:moveTo>
                <a:lnTo>
                  <a:pt x="780150" y="8152017"/>
                </a:lnTo>
                <a:lnTo>
                  <a:pt x="767954" y="8167703"/>
                </a:lnTo>
                <a:lnTo>
                  <a:pt x="748820" y="8160988"/>
                </a:lnTo>
                <a:close/>
                <a:moveTo>
                  <a:pt x="368155" y="8094937"/>
                </a:moveTo>
                <a:cubicBezTo>
                  <a:pt x="363582" y="8100818"/>
                  <a:pt x="356057" y="8106021"/>
                  <a:pt x="353435" y="8113123"/>
                </a:cubicBezTo>
                <a:cubicBezTo>
                  <a:pt x="347616" y="8131049"/>
                  <a:pt x="344273" y="8148773"/>
                  <a:pt x="376309" y="8153066"/>
                </a:cubicBezTo>
                <a:cubicBezTo>
                  <a:pt x="384883" y="8145022"/>
                  <a:pt x="403409" y="8133875"/>
                  <a:pt x="401507" y="8130354"/>
                </a:cubicBezTo>
                <a:cubicBezTo>
                  <a:pt x="393373" y="8117695"/>
                  <a:pt x="379764" y="8106855"/>
                  <a:pt x="368155" y="8094937"/>
                </a:cubicBezTo>
                <a:close/>
                <a:moveTo>
                  <a:pt x="1709988" y="7842958"/>
                </a:moveTo>
                <a:cubicBezTo>
                  <a:pt x="1716337" y="7842565"/>
                  <a:pt x="1721645" y="7842824"/>
                  <a:pt x="1724834" y="7843943"/>
                </a:cubicBezTo>
                <a:cubicBezTo>
                  <a:pt x="1760101" y="7858996"/>
                  <a:pt x="1761464" y="7887823"/>
                  <a:pt x="1742023" y="7918794"/>
                </a:cubicBezTo>
                <a:cubicBezTo>
                  <a:pt x="1736400" y="7927516"/>
                  <a:pt x="1712497" y="7935885"/>
                  <a:pt x="1697021" y="7943110"/>
                </a:cubicBezTo>
                <a:cubicBezTo>
                  <a:pt x="1692545" y="7944391"/>
                  <a:pt x="1687595" y="7944793"/>
                  <a:pt x="1683118" y="7946074"/>
                </a:cubicBezTo>
                <a:cubicBezTo>
                  <a:pt x="1678642" y="7947356"/>
                  <a:pt x="1674691" y="7947217"/>
                  <a:pt x="1671739" y="7946538"/>
                </a:cubicBezTo>
                <a:cubicBezTo>
                  <a:pt x="1633472" y="7933105"/>
                  <a:pt x="1619599" y="7888300"/>
                  <a:pt x="1653846" y="7858425"/>
                </a:cubicBezTo>
                <a:cubicBezTo>
                  <a:pt x="1662525" y="7851176"/>
                  <a:pt x="1690941" y="7844136"/>
                  <a:pt x="1709988" y="7842958"/>
                </a:cubicBezTo>
                <a:close/>
                <a:moveTo>
                  <a:pt x="701226" y="7819452"/>
                </a:moveTo>
                <a:cubicBezTo>
                  <a:pt x="709933" y="7828392"/>
                  <a:pt x="722640" y="7835170"/>
                  <a:pt x="724395" y="7845592"/>
                </a:cubicBezTo>
                <a:cubicBezTo>
                  <a:pt x="725722" y="7852832"/>
                  <a:pt x="710150" y="7864659"/>
                  <a:pt x="701526" y="7875004"/>
                </a:cubicBezTo>
                <a:cubicBezTo>
                  <a:pt x="691345" y="7865723"/>
                  <a:pt x="677161" y="7858607"/>
                  <a:pt x="675884" y="7849065"/>
                </a:cubicBezTo>
                <a:cubicBezTo>
                  <a:pt x="675554" y="7841284"/>
                  <a:pt x="692129" y="7828917"/>
                  <a:pt x="701226" y="7819452"/>
                </a:cubicBezTo>
                <a:close/>
                <a:moveTo>
                  <a:pt x="1542528" y="7561555"/>
                </a:moveTo>
                <a:lnTo>
                  <a:pt x="1547382" y="7565754"/>
                </a:lnTo>
                <a:lnTo>
                  <a:pt x="1552235" y="7569954"/>
                </a:lnTo>
                <a:lnTo>
                  <a:pt x="1538088" y="7584421"/>
                </a:lnTo>
                <a:lnTo>
                  <a:pt x="1518429" y="7579126"/>
                </a:lnTo>
                <a:close/>
                <a:moveTo>
                  <a:pt x="1516298" y="7238037"/>
                </a:moveTo>
                <a:cubicBezTo>
                  <a:pt x="1554958" y="7233066"/>
                  <a:pt x="1574371" y="7249865"/>
                  <a:pt x="1562929" y="7276513"/>
                </a:cubicBezTo>
                <a:cubicBezTo>
                  <a:pt x="1560830" y="7282195"/>
                  <a:pt x="1554783" y="7287737"/>
                  <a:pt x="1548684" y="7295581"/>
                </a:cubicBezTo>
                <a:cubicBezTo>
                  <a:pt x="1525550" y="7291026"/>
                  <a:pt x="1500417" y="7287552"/>
                  <a:pt x="1480807" y="7279956"/>
                </a:cubicBezTo>
                <a:cubicBezTo>
                  <a:pt x="1471003" y="7276157"/>
                  <a:pt x="1462919" y="7261196"/>
                  <a:pt x="1467444" y="7257615"/>
                </a:cubicBezTo>
                <a:cubicBezTo>
                  <a:pt x="1480968" y="7249169"/>
                  <a:pt x="1500920" y="7240662"/>
                  <a:pt x="1516298" y="7238037"/>
                </a:cubicBezTo>
                <a:close/>
                <a:moveTo>
                  <a:pt x="3191024" y="6999381"/>
                </a:moveTo>
                <a:cubicBezTo>
                  <a:pt x="3202830" y="7002099"/>
                  <a:pt x="3223585" y="7002254"/>
                  <a:pt x="3225439" y="7008073"/>
                </a:cubicBezTo>
                <a:cubicBezTo>
                  <a:pt x="3228718" y="7016535"/>
                  <a:pt x="3218571" y="7028840"/>
                  <a:pt x="3212850" y="7042165"/>
                </a:cubicBezTo>
                <a:cubicBezTo>
                  <a:pt x="3200571" y="7038567"/>
                  <a:pt x="3180815" y="7037871"/>
                  <a:pt x="3178485" y="7031171"/>
                </a:cubicBezTo>
                <a:cubicBezTo>
                  <a:pt x="3175206" y="7022710"/>
                  <a:pt x="3186353" y="7009864"/>
                  <a:pt x="3191024" y="6999381"/>
                </a:cubicBezTo>
                <a:close/>
                <a:moveTo>
                  <a:pt x="453631" y="6935621"/>
                </a:moveTo>
                <a:cubicBezTo>
                  <a:pt x="451630" y="6936702"/>
                  <a:pt x="450153" y="6936363"/>
                  <a:pt x="447679" y="6936563"/>
                </a:cubicBezTo>
                <a:cubicBezTo>
                  <a:pt x="447629" y="6938864"/>
                  <a:pt x="447105" y="6940284"/>
                  <a:pt x="447055" y="6942584"/>
                </a:cubicBezTo>
                <a:cubicBezTo>
                  <a:pt x="434581" y="6948189"/>
                  <a:pt x="422104" y="6953793"/>
                  <a:pt x="410103" y="6960278"/>
                </a:cubicBezTo>
                <a:cubicBezTo>
                  <a:pt x="408103" y="6961358"/>
                  <a:pt x="411334" y="6972121"/>
                  <a:pt x="413810" y="6971919"/>
                </a:cubicBezTo>
                <a:cubicBezTo>
                  <a:pt x="446993" y="6968769"/>
                  <a:pt x="446286" y="6955508"/>
                  <a:pt x="447055" y="6942584"/>
                </a:cubicBezTo>
                <a:cubicBezTo>
                  <a:pt x="449056" y="6941503"/>
                  <a:pt x="452055" y="6939883"/>
                  <a:pt x="454056" y="6938802"/>
                </a:cubicBezTo>
                <a:cubicBezTo>
                  <a:pt x="454582" y="6937381"/>
                  <a:pt x="454106" y="6936500"/>
                  <a:pt x="453631" y="6935621"/>
                </a:cubicBezTo>
                <a:close/>
                <a:moveTo>
                  <a:pt x="1478397" y="6928786"/>
                </a:moveTo>
                <a:lnTo>
                  <a:pt x="1498433" y="6939563"/>
                </a:lnTo>
                <a:lnTo>
                  <a:pt x="1483433" y="6947668"/>
                </a:lnTo>
                <a:cubicBezTo>
                  <a:pt x="1476530" y="6946849"/>
                  <a:pt x="1465678" y="6945893"/>
                  <a:pt x="1465250" y="6942712"/>
                </a:cubicBezTo>
                <a:cubicBezTo>
                  <a:pt x="1464823" y="6939532"/>
                  <a:pt x="1473348" y="6933789"/>
                  <a:pt x="1478397" y="6928786"/>
                </a:cubicBezTo>
                <a:close/>
                <a:moveTo>
                  <a:pt x="3216237" y="6790193"/>
                </a:moveTo>
                <a:cubicBezTo>
                  <a:pt x="3231042" y="6791289"/>
                  <a:pt x="3247323" y="6792725"/>
                  <a:pt x="3253126" y="6798685"/>
                </a:cubicBezTo>
                <a:cubicBezTo>
                  <a:pt x="3260882" y="6805864"/>
                  <a:pt x="3258162" y="6817567"/>
                  <a:pt x="3259917" y="6827988"/>
                </a:cubicBezTo>
                <a:lnTo>
                  <a:pt x="3257917" y="6829069"/>
                </a:lnTo>
                <a:cubicBezTo>
                  <a:pt x="3260573" y="6843551"/>
                  <a:pt x="3268658" y="6858512"/>
                  <a:pt x="3264364" y="6874476"/>
                </a:cubicBezTo>
                <a:cubicBezTo>
                  <a:pt x="3260593" y="6889020"/>
                  <a:pt x="3250824" y="6906807"/>
                  <a:pt x="3210642" y="6913739"/>
                </a:cubicBezTo>
                <a:cubicBezTo>
                  <a:pt x="3176934" y="6918309"/>
                  <a:pt x="3161751" y="6911732"/>
                  <a:pt x="3152668" y="6897312"/>
                </a:cubicBezTo>
                <a:cubicBezTo>
                  <a:pt x="3135023" y="6867051"/>
                  <a:pt x="3144562" y="6836882"/>
                  <a:pt x="3193711" y="6803501"/>
                </a:cubicBezTo>
                <a:cubicBezTo>
                  <a:pt x="3201236" y="6798298"/>
                  <a:pt x="3212285" y="6790054"/>
                  <a:pt x="3216237" y="6790193"/>
                </a:cubicBezTo>
                <a:close/>
                <a:moveTo>
                  <a:pt x="3181621" y="6721348"/>
                </a:moveTo>
                <a:cubicBezTo>
                  <a:pt x="3182096" y="6722229"/>
                  <a:pt x="3182571" y="6723109"/>
                  <a:pt x="3183047" y="6723989"/>
                </a:cubicBezTo>
                <a:cubicBezTo>
                  <a:pt x="3181572" y="6723648"/>
                  <a:pt x="3179571" y="6724730"/>
                  <a:pt x="3177096" y="6724931"/>
                </a:cubicBezTo>
                <a:cubicBezTo>
                  <a:pt x="3175621" y="6724590"/>
                  <a:pt x="3174670" y="6722830"/>
                  <a:pt x="3174194" y="6721950"/>
                </a:cubicBezTo>
                <a:cubicBezTo>
                  <a:pt x="3176668" y="6721750"/>
                  <a:pt x="3179145" y="6721549"/>
                  <a:pt x="3181621" y="6721348"/>
                </a:cubicBezTo>
                <a:close/>
                <a:moveTo>
                  <a:pt x="3261512" y="6706604"/>
                </a:moveTo>
                <a:cubicBezTo>
                  <a:pt x="3268464" y="6705122"/>
                  <a:pt x="3282695" y="6709938"/>
                  <a:pt x="3282170" y="6711360"/>
                </a:cubicBezTo>
                <a:cubicBezTo>
                  <a:pt x="3276548" y="6720083"/>
                  <a:pt x="3268876" y="6732187"/>
                  <a:pt x="3257925" y="6735831"/>
                </a:cubicBezTo>
                <a:cubicBezTo>
                  <a:pt x="3216594" y="6750205"/>
                  <a:pt x="3190985" y="6745852"/>
                  <a:pt x="3183047" y="6723989"/>
                </a:cubicBezTo>
                <a:cubicBezTo>
                  <a:pt x="3209377" y="6717720"/>
                  <a:pt x="3235708" y="6711452"/>
                  <a:pt x="3261512" y="6706604"/>
                </a:cubicBezTo>
                <a:close/>
                <a:moveTo>
                  <a:pt x="3153780" y="6705693"/>
                </a:moveTo>
                <a:cubicBezTo>
                  <a:pt x="3163634" y="6707191"/>
                  <a:pt x="3167914" y="6715111"/>
                  <a:pt x="3174194" y="6721950"/>
                </a:cubicBezTo>
                <a:cubicBezTo>
                  <a:pt x="3159341" y="6723155"/>
                  <a:pt x="3142486" y="6725439"/>
                  <a:pt x="3135158" y="6721440"/>
                </a:cubicBezTo>
                <a:cubicBezTo>
                  <a:pt x="3123926" y="6715003"/>
                  <a:pt x="3137025" y="6703377"/>
                  <a:pt x="3153780" y="6705693"/>
                </a:cubicBezTo>
                <a:close/>
                <a:moveTo>
                  <a:pt x="1409230" y="6341092"/>
                </a:moveTo>
                <a:cubicBezTo>
                  <a:pt x="1416156" y="6340760"/>
                  <a:pt x="1421403" y="6343894"/>
                  <a:pt x="1424945" y="6351644"/>
                </a:cubicBezTo>
                <a:cubicBezTo>
                  <a:pt x="1429177" y="6361866"/>
                  <a:pt x="1430834" y="6376888"/>
                  <a:pt x="1420784" y="6384592"/>
                </a:cubicBezTo>
                <a:cubicBezTo>
                  <a:pt x="1401210" y="6398580"/>
                  <a:pt x="1372831" y="6408230"/>
                  <a:pt x="1362830" y="6413634"/>
                </a:cubicBezTo>
                <a:cubicBezTo>
                  <a:pt x="1335026" y="6419562"/>
                  <a:pt x="1324074" y="6423206"/>
                  <a:pt x="1316171" y="6422929"/>
                </a:cubicBezTo>
                <a:cubicBezTo>
                  <a:pt x="1297416" y="6421694"/>
                  <a:pt x="1281659" y="6418836"/>
                  <a:pt x="1263903" y="6417060"/>
                </a:cubicBezTo>
                <a:cubicBezTo>
                  <a:pt x="1270429" y="6412398"/>
                  <a:pt x="1276003" y="6405975"/>
                  <a:pt x="1284003" y="6401653"/>
                </a:cubicBezTo>
                <a:cubicBezTo>
                  <a:pt x="1316480" y="6385240"/>
                  <a:pt x="1351907" y="6369507"/>
                  <a:pt x="1383433" y="6351336"/>
                </a:cubicBezTo>
                <a:cubicBezTo>
                  <a:pt x="1393696" y="6345222"/>
                  <a:pt x="1402303" y="6341424"/>
                  <a:pt x="1409230" y="6341092"/>
                </a:cubicBezTo>
                <a:close/>
                <a:moveTo>
                  <a:pt x="1224318" y="5916991"/>
                </a:moveTo>
                <a:cubicBezTo>
                  <a:pt x="1230591" y="5915449"/>
                  <a:pt x="1237707" y="5917857"/>
                  <a:pt x="1244725" y="5924867"/>
                </a:cubicBezTo>
                <a:cubicBezTo>
                  <a:pt x="1245676" y="5926628"/>
                  <a:pt x="1234151" y="5933991"/>
                  <a:pt x="1228101" y="5939535"/>
                </a:cubicBezTo>
                <a:cubicBezTo>
                  <a:pt x="1221723" y="5937296"/>
                  <a:pt x="1207918" y="5935660"/>
                  <a:pt x="1208968" y="5932819"/>
                </a:cubicBezTo>
                <a:cubicBezTo>
                  <a:pt x="1212614" y="5924026"/>
                  <a:pt x="1218045" y="5918533"/>
                  <a:pt x="1224318" y="5916991"/>
                </a:cubicBezTo>
                <a:close/>
                <a:moveTo>
                  <a:pt x="3069287" y="5891772"/>
                </a:moveTo>
                <a:cubicBezTo>
                  <a:pt x="3075238" y="5890831"/>
                  <a:pt x="3082140" y="5891648"/>
                  <a:pt x="3088519" y="5893886"/>
                </a:cubicBezTo>
                <a:cubicBezTo>
                  <a:pt x="3094421" y="5895246"/>
                  <a:pt x="3102274" y="5897824"/>
                  <a:pt x="3108177" y="5899183"/>
                </a:cubicBezTo>
                <a:lnTo>
                  <a:pt x="3101176" y="5902966"/>
                </a:lnTo>
                <a:cubicBezTo>
                  <a:pt x="3087225" y="5908230"/>
                  <a:pt x="3072749" y="5914916"/>
                  <a:pt x="3057797" y="5920720"/>
                </a:cubicBezTo>
                <a:cubicBezTo>
                  <a:pt x="3045516" y="5917123"/>
                  <a:pt x="3032712" y="5914946"/>
                  <a:pt x="3019432" y="5911890"/>
                </a:cubicBezTo>
                <a:cubicBezTo>
                  <a:pt x="3036384" y="5905003"/>
                  <a:pt x="3052908" y="5894937"/>
                  <a:pt x="3069287" y="5891772"/>
                </a:cubicBezTo>
                <a:close/>
                <a:moveTo>
                  <a:pt x="227315" y="5887932"/>
                </a:moveTo>
                <a:cubicBezTo>
                  <a:pt x="224839" y="5888132"/>
                  <a:pt x="216740" y="5897056"/>
                  <a:pt x="210216" y="5901719"/>
                </a:cubicBezTo>
                <a:cubicBezTo>
                  <a:pt x="217069" y="5904838"/>
                  <a:pt x="227825" y="5910396"/>
                  <a:pt x="230825" y="5908775"/>
                </a:cubicBezTo>
                <a:cubicBezTo>
                  <a:pt x="257778" y="5896486"/>
                  <a:pt x="256973" y="5887825"/>
                  <a:pt x="227315" y="5887932"/>
                </a:cubicBezTo>
                <a:close/>
                <a:moveTo>
                  <a:pt x="523919" y="4330281"/>
                </a:moveTo>
                <a:cubicBezTo>
                  <a:pt x="522855" y="4357006"/>
                  <a:pt x="524268" y="4383532"/>
                  <a:pt x="522205" y="4410797"/>
                </a:cubicBezTo>
                <a:cubicBezTo>
                  <a:pt x="522107" y="4415399"/>
                  <a:pt x="512582" y="4421682"/>
                  <a:pt x="506057" y="4426345"/>
                </a:cubicBezTo>
                <a:cubicBezTo>
                  <a:pt x="503057" y="4427966"/>
                  <a:pt x="490203" y="4428089"/>
                  <a:pt x="490252" y="4425790"/>
                </a:cubicBezTo>
                <a:cubicBezTo>
                  <a:pt x="482643" y="4411709"/>
                  <a:pt x="474559" y="4396747"/>
                  <a:pt x="471427" y="4381385"/>
                </a:cubicBezTo>
                <a:cubicBezTo>
                  <a:pt x="465490" y="4358442"/>
                  <a:pt x="479736" y="4339374"/>
                  <a:pt x="523919" y="4330281"/>
                </a:cubicBezTo>
                <a:close/>
                <a:moveTo>
                  <a:pt x="548096" y="4262641"/>
                </a:moveTo>
                <a:cubicBezTo>
                  <a:pt x="554474" y="4264880"/>
                  <a:pt x="561852" y="4266578"/>
                  <a:pt x="568229" y="4268817"/>
                </a:cubicBezTo>
                <a:cubicBezTo>
                  <a:pt x="574607" y="4271055"/>
                  <a:pt x="580984" y="4273295"/>
                  <a:pt x="581411" y="4276474"/>
                </a:cubicBezTo>
                <a:cubicBezTo>
                  <a:pt x="588824" y="4299758"/>
                  <a:pt x="576529" y="4320044"/>
                  <a:pt x="528444" y="4326699"/>
                </a:cubicBezTo>
                <a:lnTo>
                  <a:pt x="528395" y="4328999"/>
                </a:lnTo>
                <a:cubicBezTo>
                  <a:pt x="525919" y="4329200"/>
                  <a:pt x="524919" y="4329741"/>
                  <a:pt x="523919" y="4330281"/>
                </a:cubicBezTo>
                <a:lnTo>
                  <a:pt x="523492" y="4327101"/>
                </a:lnTo>
                <a:cubicBezTo>
                  <a:pt x="525492" y="4326020"/>
                  <a:pt x="526493" y="4325479"/>
                  <a:pt x="527968" y="4325819"/>
                </a:cubicBezTo>
                <a:cubicBezTo>
                  <a:pt x="528312" y="4309716"/>
                  <a:pt x="527653" y="4294153"/>
                  <a:pt x="530473" y="4277849"/>
                </a:cubicBezTo>
                <a:cubicBezTo>
                  <a:pt x="530996" y="4276428"/>
                  <a:pt x="533522" y="4273927"/>
                  <a:pt x="537046" y="4270886"/>
                </a:cubicBezTo>
                <a:cubicBezTo>
                  <a:pt x="540571" y="4267844"/>
                  <a:pt x="545571" y="4265142"/>
                  <a:pt x="548096" y="4262641"/>
                </a:cubicBezTo>
                <a:close/>
                <a:moveTo>
                  <a:pt x="549454" y="4190134"/>
                </a:moveTo>
                <a:cubicBezTo>
                  <a:pt x="555839" y="4189099"/>
                  <a:pt x="562943" y="4192083"/>
                  <a:pt x="570699" y="4199262"/>
                </a:cubicBezTo>
                <a:cubicBezTo>
                  <a:pt x="571174" y="4200142"/>
                  <a:pt x="568648" y="4202643"/>
                  <a:pt x="565125" y="4205685"/>
                </a:cubicBezTo>
                <a:cubicBezTo>
                  <a:pt x="561599" y="4208726"/>
                  <a:pt x="556599" y="4211428"/>
                  <a:pt x="553075" y="4214470"/>
                </a:cubicBezTo>
                <a:cubicBezTo>
                  <a:pt x="546222" y="4211351"/>
                  <a:pt x="539368" y="4208233"/>
                  <a:pt x="532515" y="4205113"/>
                </a:cubicBezTo>
                <a:cubicBezTo>
                  <a:pt x="537400" y="4196220"/>
                  <a:pt x="543068" y="4191168"/>
                  <a:pt x="549454" y="4190134"/>
                </a:cubicBezTo>
                <a:close/>
                <a:moveTo>
                  <a:pt x="558502" y="4052356"/>
                </a:moveTo>
                <a:lnTo>
                  <a:pt x="566734" y="4060416"/>
                </a:lnTo>
                <a:cubicBezTo>
                  <a:pt x="561209" y="4064538"/>
                  <a:pt x="555635" y="4070960"/>
                  <a:pt x="551160" y="4072242"/>
                </a:cubicBezTo>
                <a:cubicBezTo>
                  <a:pt x="545209" y="4073184"/>
                  <a:pt x="538405" y="4067765"/>
                  <a:pt x="532026" y="4065526"/>
                </a:cubicBezTo>
                <a:cubicBezTo>
                  <a:pt x="541027" y="4060663"/>
                  <a:pt x="549503" y="4057219"/>
                  <a:pt x="558502" y="4052356"/>
                </a:cubicBezTo>
                <a:close/>
                <a:moveTo>
                  <a:pt x="509054" y="3867592"/>
                </a:moveTo>
                <a:cubicBezTo>
                  <a:pt x="511006" y="3868812"/>
                  <a:pt x="513957" y="3869492"/>
                  <a:pt x="516432" y="3869291"/>
                </a:cubicBezTo>
                <a:cubicBezTo>
                  <a:pt x="517383" y="3871051"/>
                  <a:pt x="515858" y="3873011"/>
                  <a:pt x="516810" y="3874771"/>
                </a:cubicBezTo>
                <a:cubicBezTo>
                  <a:pt x="533091" y="3876208"/>
                  <a:pt x="552370" y="3876022"/>
                  <a:pt x="558175" y="3881983"/>
                </a:cubicBezTo>
                <a:cubicBezTo>
                  <a:pt x="586198" y="3912321"/>
                  <a:pt x="585987" y="3945407"/>
                  <a:pt x="538313" y="3979127"/>
                </a:cubicBezTo>
                <a:cubicBezTo>
                  <a:pt x="521264" y="3990614"/>
                  <a:pt x="502494" y="4013262"/>
                  <a:pt x="471653" y="3999229"/>
                </a:cubicBezTo>
                <a:cubicBezTo>
                  <a:pt x="460374" y="3995090"/>
                  <a:pt x="454339" y="3976748"/>
                  <a:pt x="461912" y="3969245"/>
                </a:cubicBezTo>
                <a:cubicBezTo>
                  <a:pt x="495683" y="3938490"/>
                  <a:pt x="523027" y="3907796"/>
                  <a:pt x="516334" y="3873892"/>
                </a:cubicBezTo>
                <a:cubicBezTo>
                  <a:pt x="513859" y="3874092"/>
                  <a:pt x="511908" y="3872873"/>
                  <a:pt x="509432" y="3873073"/>
                </a:cubicBezTo>
                <a:close/>
                <a:moveTo>
                  <a:pt x="491319" y="3848556"/>
                </a:moveTo>
                <a:cubicBezTo>
                  <a:pt x="506379" y="3849638"/>
                  <a:pt x="508132" y="3858711"/>
                  <a:pt x="509054" y="3867592"/>
                </a:cubicBezTo>
                <a:cubicBezTo>
                  <a:pt x="495250" y="3865956"/>
                  <a:pt x="481445" y="3864319"/>
                  <a:pt x="468640" y="3862142"/>
                </a:cubicBezTo>
                <a:cubicBezTo>
                  <a:pt x="466689" y="3860923"/>
                  <a:pt x="468884" y="3850640"/>
                  <a:pt x="471361" y="3850439"/>
                </a:cubicBezTo>
                <a:cubicBezTo>
                  <a:pt x="479800" y="3848722"/>
                  <a:pt x="486299" y="3848195"/>
                  <a:pt x="491319" y="3848556"/>
                </a:cubicBezTo>
                <a:close/>
                <a:moveTo>
                  <a:pt x="569884" y="3726708"/>
                </a:moveTo>
                <a:cubicBezTo>
                  <a:pt x="569065" y="3741931"/>
                  <a:pt x="571198" y="3757833"/>
                  <a:pt x="566429" y="3772919"/>
                </a:cubicBezTo>
                <a:cubicBezTo>
                  <a:pt x="564855" y="3777179"/>
                  <a:pt x="543476" y="3783047"/>
                  <a:pt x="531050" y="3786351"/>
                </a:cubicBezTo>
                <a:cubicBezTo>
                  <a:pt x="528050" y="3787971"/>
                  <a:pt x="518818" y="3780452"/>
                  <a:pt x="517440" y="3775512"/>
                </a:cubicBezTo>
                <a:cubicBezTo>
                  <a:pt x="512504" y="3752028"/>
                  <a:pt x="524273" y="3733161"/>
                  <a:pt x="569884" y="3726708"/>
                </a:cubicBezTo>
                <a:close/>
                <a:moveTo>
                  <a:pt x="616486" y="3693994"/>
                </a:moveTo>
                <a:cubicBezTo>
                  <a:pt x="621197" y="3696138"/>
                  <a:pt x="622337" y="3700638"/>
                  <a:pt x="616787" y="3705911"/>
                </a:cubicBezTo>
                <a:cubicBezTo>
                  <a:pt x="609215" y="3713415"/>
                  <a:pt x="591361" y="3716239"/>
                  <a:pt x="576408" y="3722045"/>
                </a:cubicBezTo>
                <a:cubicBezTo>
                  <a:pt x="575409" y="3722585"/>
                  <a:pt x="574884" y="3724006"/>
                  <a:pt x="574360" y="3725426"/>
                </a:cubicBezTo>
                <a:cubicBezTo>
                  <a:pt x="572359" y="3726507"/>
                  <a:pt x="571360" y="3727047"/>
                  <a:pt x="569884" y="3726708"/>
                </a:cubicBezTo>
                <a:lnTo>
                  <a:pt x="569458" y="3723527"/>
                </a:lnTo>
                <a:cubicBezTo>
                  <a:pt x="571457" y="3722447"/>
                  <a:pt x="573933" y="3722246"/>
                  <a:pt x="575933" y="3721165"/>
                </a:cubicBezTo>
                <a:cubicBezTo>
                  <a:pt x="581080" y="3711562"/>
                  <a:pt x="584276" y="3700738"/>
                  <a:pt x="594752" y="3696215"/>
                </a:cubicBezTo>
                <a:cubicBezTo>
                  <a:pt x="603490" y="3692062"/>
                  <a:pt x="611774" y="3691849"/>
                  <a:pt x="616486" y="3693994"/>
                </a:cubicBezTo>
                <a:close/>
                <a:moveTo>
                  <a:pt x="425298" y="3576297"/>
                </a:moveTo>
                <a:cubicBezTo>
                  <a:pt x="388639" y="3580187"/>
                  <a:pt x="392247" y="3596429"/>
                  <a:pt x="390479" y="3609892"/>
                </a:cubicBezTo>
                <a:cubicBezTo>
                  <a:pt x="400234" y="3615991"/>
                  <a:pt x="409465" y="3623510"/>
                  <a:pt x="419220" y="3629608"/>
                </a:cubicBezTo>
                <a:cubicBezTo>
                  <a:pt x="427943" y="3614663"/>
                  <a:pt x="437662" y="3599178"/>
                  <a:pt x="443908" y="3584433"/>
                </a:cubicBezTo>
                <a:cubicBezTo>
                  <a:pt x="445433" y="3582472"/>
                  <a:pt x="432726" y="3575694"/>
                  <a:pt x="425298" y="3576297"/>
                </a:cubicBezTo>
                <a:close/>
                <a:moveTo>
                  <a:pt x="534156" y="3524297"/>
                </a:moveTo>
                <a:cubicBezTo>
                  <a:pt x="528632" y="3528418"/>
                  <a:pt x="517631" y="3534362"/>
                  <a:pt x="518058" y="3537544"/>
                </a:cubicBezTo>
                <a:cubicBezTo>
                  <a:pt x="518485" y="3540724"/>
                  <a:pt x="529814" y="3542561"/>
                  <a:pt x="536667" y="3545680"/>
                </a:cubicBezTo>
                <a:lnTo>
                  <a:pt x="553619" y="3538794"/>
                </a:lnTo>
                <a:close/>
                <a:moveTo>
                  <a:pt x="3174906" y="3437893"/>
                </a:moveTo>
                <a:cubicBezTo>
                  <a:pt x="3185514" y="3450352"/>
                  <a:pt x="3197599" y="3463151"/>
                  <a:pt x="3204355" y="3470871"/>
                </a:cubicBezTo>
                <a:cubicBezTo>
                  <a:pt x="3199535" y="3488255"/>
                  <a:pt x="3198815" y="3498878"/>
                  <a:pt x="3194144" y="3509362"/>
                </a:cubicBezTo>
                <a:cubicBezTo>
                  <a:pt x="3191569" y="3514163"/>
                  <a:pt x="3182570" y="3519027"/>
                  <a:pt x="3177520" y="3524029"/>
                </a:cubicBezTo>
                <a:cubicBezTo>
                  <a:pt x="3170667" y="3520910"/>
                  <a:pt x="3160338" y="3518533"/>
                  <a:pt x="3157960" y="3514132"/>
                </a:cubicBezTo>
                <a:cubicBezTo>
                  <a:pt x="3153205" y="3505332"/>
                  <a:pt x="3148498" y="3494231"/>
                  <a:pt x="3151170" y="3484828"/>
                </a:cubicBezTo>
                <a:cubicBezTo>
                  <a:pt x="3155464" y="3468864"/>
                  <a:pt x="3166661" y="3453718"/>
                  <a:pt x="3174906" y="3437893"/>
                </a:cubicBezTo>
                <a:close/>
                <a:moveTo>
                  <a:pt x="6789897" y="3373092"/>
                </a:moveTo>
                <a:cubicBezTo>
                  <a:pt x="6788420" y="3372751"/>
                  <a:pt x="6776897" y="3380116"/>
                  <a:pt x="6774846" y="3383498"/>
                </a:cubicBezTo>
                <a:cubicBezTo>
                  <a:pt x="6773322" y="3385459"/>
                  <a:pt x="6780701" y="3387156"/>
                  <a:pt x="6783603" y="3390136"/>
                </a:cubicBezTo>
                <a:cubicBezTo>
                  <a:pt x="6789554" y="3389194"/>
                  <a:pt x="6798456" y="3388932"/>
                  <a:pt x="6801932" y="3388191"/>
                </a:cubicBezTo>
                <a:cubicBezTo>
                  <a:pt x="6815932" y="3380625"/>
                  <a:pt x="6811604" y="3375006"/>
                  <a:pt x="6789897" y="3373092"/>
                </a:cubicBezTo>
                <a:close/>
                <a:moveTo>
                  <a:pt x="477295" y="3316250"/>
                </a:moveTo>
                <a:cubicBezTo>
                  <a:pt x="470772" y="3320913"/>
                  <a:pt x="458295" y="3326517"/>
                  <a:pt x="459197" y="3330578"/>
                </a:cubicBezTo>
                <a:cubicBezTo>
                  <a:pt x="459100" y="3335179"/>
                  <a:pt x="471904" y="3337356"/>
                  <a:pt x="479233" y="3341355"/>
                </a:cubicBezTo>
                <a:cubicBezTo>
                  <a:pt x="485758" y="3336691"/>
                  <a:pt x="491806" y="3331149"/>
                  <a:pt x="497332" y="3327027"/>
                </a:cubicBezTo>
                <a:cubicBezTo>
                  <a:pt x="490002" y="3323028"/>
                  <a:pt x="484149" y="3319369"/>
                  <a:pt x="477295" y="3316250"/>
                </a:cubicBezTo>
                <a:close/>
                <a:moveTo>
                  <a:pt x="749859" y="3282671"/>
                </a:moveTo>
                <a:lnTo>
                  <a:pt x="749237" y="3288692"/>
                </a:lnTo>
                <a:cubicBezTo>
                  <a:pt x="736285" y="3293416"/>
                  <a:pt x="723859" y="3296720"/>
                  <a:pt x="711382" y="3302324"/>
                </a:cubicBezTo>
                <a:cubicBezTo>
                  <a:pt x="709382" y="3303405"/>
                  <a:pt x="711662" y="3312407"/>
                  <a:pt x="713138" y="3312746"/>
                </a:cubicBezTo>
                <a:cubicBezTo>
                  <a:pt x="743795" y="3312098"/>
                  <a:pt x="746516" y="3300394"/>
                  <a:pt x="749237" y="3288692"/>
                </a:cubicBezTo>
                <a:cubicBezTo>
                  <a:pt x="751238" y="3287611"/>
                  <a:pt x="753713" y="3287410"/>
                  <a:pt x="756713" y="3285789"/>
                </a:cubicBezTo>
                <a:lnTo>
                  <a:pt x="759237" y="3283289"/>
                </a:lnTo>
                <a:cubicBezTo>
                  <a:pt x="756286" y="3282609"/>
                  <a:pt x="753811" y="3282810"/>
                  <a:pt x="749859" y="3282671"/>
                </a:cubicBezTo>
                <a:close/>
                <a:moveTo>
                  <a:pt x="415609" y="3218827"/>
                </a:moveTo>
                <a:cubicBezTo>
                  <a:pt x="408462" y="3229510"/>
                  <a:pt x="393888" y="3240798"/>
                  <a:pt x="394168" y="3250879"/>
                </a:cubicBezTo>
                <a:cubicBezTo>
                  <a:pt x="393971" y="3260081"/>
                  <a:pt x="409630" y="3267538"/>
                  <a:pt x="418860" y="3275058"/>
                </a:cubicBezTo>
                <a:cubicBezTo>
                  <a:pt x="426483" y="3265255"/>
                  <a:pt x="442057" y="3253427"/>
                  <a:pt x="441778" y="3243345"/>
                </a:cubicBezTo>
                <a:cubicBezTo>
                  <a:pt x="440973" y="3234683"/>
                  <a:pt x="425315" y="3227227"/>
                  <a:pt x="415609" y="3218827"/>
                </a:cubicBezTo>
                <a:close/>
                <a:moveTo>
                  <a:pt x="752062" y="3179149"/>
                </a:moveTo>
                <a:cubicBezTo>
                  <a:pt x="751063" y="3179689"/>
                  <a:pt x="750539" y="3181110"/>
                  <a:pt x="750014" y="3182531"/>
                </a:cubicBezTo>
                <a:cubicBezTo>
                  <a:pt x="734587" y="3187455"/>
                  <a:pt x="716734" y="3190281"/>
                  <a:pt x="710159" y="3197244"/>
                </a:cubicBezTo>
                <a:cubicBezTo>
                  <a:pt x="700061" y="3207248"/>
                  <a:pt x="715719" y="3214706"/>
                  <a:pt x="731195" y="3207481"/>
                </a:cubicBezTo>
                <a:cubicBezTo>
                  <a:pt x="742196" y="3201537"/>
                  <a:pt x="744867" y="3192134"/>
                  <a:pt x="750014" y="3182531"/>
                </a:cubicBezTo>
                <a:cubicBezTo>
                  <a:pt x="752014" y="3181450"/>
                  <a:pt x="753490" y="3181790"/>
                  <a:pt x="755490" y="3180709"/>
                </a:cubicBezTo>
                <a:lnTo>
                  <a:pt x="752062" y="3179149"/>
                </a:lnTo>
                <a:lnTo>
                  <a:pt x="756966" y="3181048"/>
                </a:lnTo>
                <a:cubicBezTo>
                  <a:pt x="756490" y="3180168"/>
                  <a:pt x="757490" y="3179628"/>
                  <a:pt x="757490" y="3179628"/>
                </a:cubicBezTo>
                <a:cubicBezTo>
                  <a:pt x="755014" y="3179828"/>
                  <a:pt x="753539" y="3179489"/>
                  <a:pt x="752062" y="3179149"/>
                </a:cubicBezTo>
                <a:close/>
                <a:moveTo>
                  <a:pt x="608652" y="3136119"/>
                </a:moveTo>
                <a:cubicBezTo>
                  <a:pt x="571042" y="3138249"/>
                  <a:pt x="572700" y="3153272"/>
                  <a:pt x="571406" y="3167616"/>
                </a:cubicBezTo>
                <a:cubicBezTo>
                  <a:pt x="581637" y="3174594"/>
                  <a:pt x="590868" y="3182114"/>
                  <a:pt x="600099" y="3189632"/>
                </a:cubicBezTo>
                <a:cubicBezTo>
                  <a:pt x="610295" y="3175026"/>
                  <a:pt x="620491" y="3160422"/>
                  <a:pt x="627736" y="3145135"/>
                </a:cubicBezTo>
                <a:cubicBezTo>
                  <a:pt x="628786" y="3142295"/>
                  <a:pt x="616079" y="3135517"/>
                  <a:pt x="608652" y="3136119"/>
                </a:cubicBezTo>
                <a:close/>
                <a:moveTo>
                  <a:pt x="6840069" y="3059455"/>
                </a:moveTo>
                <a:cubicBezTo>
                  <a:pt x="6833446" y="3068718"/>
                  <a:pt x="6821872" y="3078383"/>
                  <a:pt x="6823677" y="3086505"/>
                </a:cubicBezTo>
                <a:cubicBezTo>
                  <a:pt x="6824529" y="3092866"/>
                  <a:pt x="6844237" y="3095861"/>
                  <a:pt x="6855516" y="3100000"/>
                </a:cubicBezTo>
                <a:cubicBezTo>
                  <a:pt x="6860664" y="3090395"/>
                  <a:pt x="6872238" y="3080731"/>
                  <a:pt x="6870958" y="3071189"/>
                </a:cubicBezTo>
                <a:cubicBezTo>
                  <a:pt x="6870581" y="3065707"/>
                  <a:pt x="6851349" y="3063593"/>
                  <a:pt x="6840069" y="3059455"/>
                </a:cubicBezTo>
                <a:close/>
                <a:moveTo>
                  <a:pt x="3281466" y="3006237"/>
                </a:moveTo>
                <a:cubicBezTo>
                  <a:pt x="3308649" y="3006329"/>
                  <a:pt x="3314880" y="3015470"/>
                  <a:pt x="3300306" y="3026756"/>
                </a:cubicBezTo>
                <a:cubicBezTo>
                  <a:pt x="3287256" y="3036082"/>
                  <a:pt x="3274205" y="3045407"/>
                  <a:pt x="3261157" y="3054732"/>
                </a:cubicBezTo>
                <a:cubicBezTo>
                  <a:pt x="3242108" y="3067300"/>
                  <a:pt x="3225729" y="3070465"/>
                  <a:pt x="3214071" y="3060846"/>
                </a:cubicBezTo>
                <a:cubicBezTo>
                  <a:pt x="3209692" y="3057526"/>
                  <a:pt x="3207841" y="3051706"/>
                  <a:pt x="3204462" y="3047846"/>
                </a:cubicBezTo>
                <a:cubicBezTo>
                  <a:pt x="3204477" y="3023962"/>
                  <a:pt x="3236002" y="3005789"/>
                  <a:pt x="3281466" y="3006237"/>
                </a:cubicBezTo>
                <a:close/>
                <a:moveTo>
                  <a:pt x="544204" y="2959461"/>
                </a:moveTo>
                <a:cubicBezTo>
                  <a:pt x="522679" y="2972229"/>
                  <a:pt x="502104" y="2986757"/>
                  <a:pt x="478102" y="2999726"/>
                </a:cubicBezTo>
                <a:cubicBezTo>
                  <a:pt x="455101" y="3012155"/>
                  <a:pt x="453954" y="3019598"/>
                  <a:pt x="477514" y="3027333"/>
                </a:cubicBezTo>
                <a:cubicBezTo>
                  <a:pt x="501075" y="3035068"/>
                  <a:pt x="522111" y="3045304"/>
                  <a:pt x="544671" y="3053579"/>
                </a:cubicBezTo>
                <a:cubicBezTo>
                  <a:pt x="554916" y="3036673"/>
                  <a:pt x="565637" y="3020647"/>
                  <a:pt x="576882" y="3003201"/>
                </a:cubicBezTo>
                <a:cubicBezTo>
                  <a:pt x="564847" y="2988101"/>
                  <a:pt x="554287" y="2973342"/>
                  <a:pt x="544204" y="2959461"/>
                </a:cubicBezTo>
                <a:close/>
                <a:moveTo>
                  <a:pt x="6364472" y="2942654"/>
                </a:moveTo>
                <a:cubicBezTo>
                  <a:pt x="6368887" y="2944248"/>
                  <a:pt x="6370170" y="2947818"/>
                  <a:pt x="6364883" y="2952381"/>
                </a:cubicBezTo>
                <a:cubicBezTo>
                  <a:pt x="6359834" y="2957383"/>
                  <a:pt x="6342456" y="2961088"/>
                  <a:pt x="6327552" y="2964593"/>
                </a:cubicBezTo>
                <a:cubicBezTo>
                  <a:pt x="6331651" y="2957831"/>
                  <a:pt x="6334797" y="2949308"/>
                  <a:pt x="6345274" y="2944785"/>
                </a:cubicBezTo>
                <a:cubicBezTo>
                  <a:pt x="6352512" y="2941442"/>
                  <a:pt x="6360058" y="2941060"/>
                  <a:pt x="6364472" y="2942654"/>
                </a:cubicBezTo>
                <a:close/>
                <a:moveTo>
                  <a:pt x="6237743" y="2925715"/>
                </a:moveTo>
                <a:cubicBezTo>
                  <a:pt x="6245955" y="2925968"/>
                  <a:pt x="6253927" y="2928766"/>
                  <a:pt x="6257018" y="2934486"/>
                </a:cubicBezTo>
                <a:cubicBezTo>
                  <a:pt x="6266529" y="2952087"/>
                  <a:pt x="6276089" y="2967387"/>
                  <a:pt x="6321077" y="2966955"/>
                </a:cubicBezTo>
                <a:cubicBezTo>
                  <a:pt x="6321077" y="2966955"/>
                  <a:pt x="6321077" y="2966955"/>
                  <a:pt x="6320601" y="2966075"/>
                </a:cubicBezTo>
                <a:cubicBezTo>
                  <a:pt x="6323078" y="2965875"/>
                  <a:pt x="6325076" y="2964794"/>
                  <a:pt x="6327552" y="2964593"/>
                </a:cubicBezTo>
                <a:cubicBezTo>
                  <a:pt x="6327028" y="2966014"/>
                  <a:pt x="6326027" y="2966555"/>
                  <a:pt x="6325503" y="2967975"/>
                </a:cubicBezTo>
                <a:cubicBezTo>
                  <a:pt x="6324028" y="2967635"/>
                  <a:pt x="6323028" y="2968176"/>
                  <a:pt x="6321552" y="2967835"/>
                </a:cubicBezTo>
                <a:cubicBezTo>
                  <a:pt x="6341000" y="3006219"/>
                  <a:pt x="6267620" y="3040185"/>
                  <a:pt x="6251507" y="3077316"/>
                </a:cubicBezTo>
                <a:cubicBezTo>
                  <a:pt x="6246359" y="3086920"/>
                  <a:pt x="6225078" y="3088186"/>
                  <a:pt x="6204469" y="3081130"/>
                </a:cubicBezTo>
                <a:cubicBezTo>
                  <a:pt x="6163677" y="3070198"/>
                  <a:pt x="6125411" y="3056765"/>
                  <a:pt x="6140328" y="3029376"/>
                </a:cubicBezTo>
                <a:cubicBezTo>
                  <a:pt x="6157818" y="2997185"/>
                  <a:pt x="6189162" y="2964329"/>
                  <a:pt x="6217030" y="2932216"/>
                </a:cubicBezTo>
                <a:cubicBezTo>
                  <a:pt x="6221080" y="2927754"/>
                  <a:pt x="6229531" y="2925462"/>
                  <a:pt x="6237743" y="2925715"/>
                </a:cubicBezTo>
                <a:close/>
                <a:moveTo>
                  <a:pt x="724442" y="2874576"/>
                </a:moveTo>
                <a:cubicBezTo>
                  <a:pt x="721966" y="2874777"/>
                  <a:pt x="711442" y="2881600"/>
                  <a:pt x="709343" y="2887283"/>
                </a:cubicBezTo>
                <a:cubicBezTo>
                  <a:pt x="707818" y="2889243"/>
                  <a:pt x="714673" y="2892362"/>
                  <a:pt x="717574" y="2895342"/>
                </a:cubicBezTo>
                <a:cubicBezTo>
                  <a:pt x="723525" y="2894400"/>
                  <a:pt x="731429" y="2894678"/>
                  <a:pt x="735428" y="2892517"/>
                </a:cubicBezTo>
                <a:cubicBezTo>
                  <a:pt x="749429" y="2884952"/>
                  <a:pt x="745624" y="2877910"/>
                  <a:pt x="724442" y="2874576"/>
                </a:cubicBezTo>
                <a:close/>
                <a:moveTo>
                  <a:pt x="569262" y="2850412"/>
                </a:moveTo>
                <a:cubicBezTo>
                  <a:pt x="567016" y="2862996"/>
                  <a:pt x="563296" y="2875238"/>
                  <a:pt x="531686" y="2874127"/>
                </a:cubicBezTo>
                <a:cubicBezTo>
                  <a:pt x="529686" y="2875208"/>
                  <a:pt x="527931" y="2864786"/>
                  <a:pt x="529931" y="2863706"/>
                </a:cubicBezTo>
                <a:cubicBezTo>
                  <a:pt x="542407" y="2858101"/>
                  <a:pt x="555835" y="2854257"/>
                  <a:pt x="569262" y="2850412"/>
                </a:cubicBezTo>
                <a:close/>
                <a:moveTo>
                  <a:pt x="569884" y="2844391"/>
                </a:moveTo>
                <a:lnTo>
                  <a:pt x="576737" y="2847509"/>
                </a:lnTo>
                <a:cubicBezTo>
                  <a:pt x="574737" y="2848590"/>
                  <a:pt x="571262" y="2849331"/>
                  <a:pt x="569262" y="2850412"/>
                </a:cubicBezTo>
                <a:cubicBezTo>
                  <a:pt x="569785" y="2848992"/>
                  <a:pt x="569835" y="2846692"/>
                  <a:pt x="569884" y="2844391"/>
                </a:cubicBezTo>
                <a:close/>
                <a:moveTo>
                  <a:pt x="3329287" y="2803024"/>
                </a:moveTo>
                <a:lnTo>
                  <a:pt x="3328189" y="2808166"/>
                </a:lnTo>
                <a:cubicBezTo>
                  <a:pt x="3325189" y="2809787"/>
                  <a:pt x="3322713" y="2809987"/>
                  <a:pt x="3319238" y="2810728"/>
                </a:cubicBezTo>
                <a:cubicBezTo>
                  <a:pt x="3314615" y="2818911"/>
                  <a:pt x="3311469" y="2827433"/>
                  <a:pt x="3301992" y="2831417"/>
                </a:cubicBezTo>
                <a:cubicBezTo>
                  <a:pt x="3287517" y="2838101"/>
                  <a:pt x="3273334" y="2830984"/>
                  <a:pt x="3284909" y="2821319"/>
                </a:cubicBezTo>
                <a:cubicBezTo>
                  <a:pt x="3290957" y="2815776"/>
                  <a:pt x="3306336" y="2813151"/>
                  <a:pt x="3320238" y="2810188"/>
                </a:cubicBezTo>
                <a:cubicBezTo>
                  <a:pt x="3320763" y="2808766"/>
                  <a:pt x="3322288" y="2806806"/>
                  <a:pt x="3322812" y="2805386"/>
                </a:cubicBezTo>
                <a:cubicBezTo>
                  <a:pt x="3324812" y="2804305"/>
                  <a:pt x="3327288" y="2804104"/>
                  <a:pt x="3329287" y="2803024"/>
                </a:cubicBezTo>
                <a:close/>
                <a:moveTo>
                  <a:pt x="3365387" y="2778968"/>
                </a:moveTo>
                <a:cubicBezTo>
                  <a:pt x="3366862" y="2779309"/>
                  <a:pt x="3370618" y="2788650"/>
                  <a:pt x="3368618" y="2789731"/>
                </a:cubicBezTo>
                <a:cubicBezTo>
                  <a:pt x="3355666" y="2794455"/>
                  <a:pt x="3342714" y="2799179"/>
                  <a:pt x="3329287" y="2803024"/>
                </a:cubicBezTo>
                <a:cubicBezTo>
                  <a:pt x="3330533" y="2790981"/>
                  <a:pt x="3333729" y="2780158"/>
                  <a:pt x="3365387" y="2778968"/>
                </a:cubicBezTo>
                <a:close/>
                <a:moveTo>
                  <a:pt x="551065" y="2706748"/>
                </a:moveTo>
                <a:cubicBezTo>
                  <a:pt x="504078" y="2708261"/>
                  <a:pt x="481504" y="2723870"/>
                  <a:pt x="499099" y="2756432"/>
                </a:cubicBezTo>
                <a:cubicBezTo>
                  <a:pt x="508134" y="2773153"/>
                  <a:pt x="513267" y="2787435"/>
                  <a:pt x="498070" y="2804742"/>
                </a:cubicBezTo>
                <a:cubicBezTo>
                  <a:pt x="483398" y="2820630"/>
                  <a:pt x="461824" y="2835698"/>
                  <a:pt x="454053" y="2852403"/>
                </a:cubicBezTo>
                <a:cubicBezTo>
                  <a:pt x="427220" y="2905561"/>
                  <a:pt x="465340" y="2925896"/>
                  <a:pt x="561414" y="2917188"/>
                </a:cubicBezTo>
                <a:cubicBezTo>
                  <a:pt x="597074" y="2913838"/>
                  <a:pt x="621501" y="2904049"/>
                  <a:pt x="628319" y="2885584"/>
                </a:cubicBezTo>
                <a:cubicBezTo>
                  <a:pt x="641237" y="2859275"/>
                  <a:pt x="619773" y="2845858"/>
                  <a:pt x="577785" y="2844669"/>
                </a:cubicBezTo>
                <a:cubicBezTo>
                  <a:pt x="582800" y="2818083"/>
                  <a:pt x="614654" y="2807691"/>
                  <a:pt x="656789" y="2801979"/>
                </a:cubicBezTo>
                <a:cubicBezTo>
                  <a:pt x="685021" y="2799231"/>
                  <a:pt x="714827" y="2792222"/>
                  <a:pt x="739254" y="2782433"/>
                </a:cubicBezTo>
                <a:cubicBezTo>
                  <a:pt x="749730" y="2777910"/>
                  <a:pt x="757647" y="2754303"/>
                  <a:pt x="751269" y="2752064"/>
                </a:cubicBezTo>
                <a:cubicBezTo>
                  <a:pt x="689917" y="2731777"/>
                  <a:pt x="632138" y="2706147"/>
                  <a:pt x="551065" y="2706748"/>
                </a:cubicBezTo>
                <a:close/>
                <a:moveTo>
                  <a:pt x="3357067" y="2682272"/>
                </a:moveTo>
                <a:cubicBezTo>
                  <a:pt x="3363919" y="2685391"/>
                  <a:pt x="3375248" y="2687229"/>
                  <a:pt x="3376150" y="2691288"/>
                </a:cubicBezTo>
                <a:cubicBezTo>
                  <a:pt x="3377577" y="2693929"/>
                  <a:pt x="3365101" y="2699533"/>
                  <a:pt x="3359577" y="2703656"/>
                </a:cubicBezTo>
                <a:lnTo>
                  <a:pt x="3337016" y="2695379"/>
                </a:lnTo>
                <a:close/>
                <a:moveTo>
                  <a:pt x="6384586" y="2560837"/>
                </a:moveTo>
                <a:lnTo>
                  <a:pt x="6264168" y="2598617"/>
                </a:lnTo>
                <a:lnTo>
                  <a:pt x="6263581" y="2626223"/>
                </a:lnTo>
                <a:cubicBezTo>
                  <a:pt x="6308142" y="2622610"/>
                  <a:pt x="6353653" y="2620757"/>
                  <a:pt x="6397789" y="2613964"/>
                </a:cubicBezTo>
                <a:cubicBezTo>
                  <a:pt x="6420594" y="2610738"/>
                  <a:pt x="6448498" y="2600207"/>
                  <a:pt x="6419608" y="2587393"/>
                </a:cubicBezTo>
                <a:cubicBezTo>
                  <a:pt x="6404950" y="2579395"/>
                  <a:pt x="6395768" y="2569576"/>
                  <a:pt x="6384586" y="2560837"/>
                </a:cubicBezTo>
                <a:close/>
                <a:moveTo>
                  <a:pt x="6504705" y="2511256"/>
                </a:moveTo>
                <a:lnTo>
                  <a:pt x="6504627" y="2517577"/>
                </a:lnTo>
                <a:lnTo>
                  <a:pt x="6497449" y="2519890"/>
                </a:lnTo>
                <a:lnTo>
                  <a:pt x="6497773" y="2514458"/>
                </a:lnTo>
                <a:close/>
                <a:moveTo>
                  <a:pt x="607839" y="2500972"/>
                </a:moveTo>
                <a:lnTo>
                  <a:pt x="589314" y="2512120"/>
                </a:lnTo>
                <a:lnTo>
                  <a:pt x="607922" y="2520256"/>
                </a:lnTo>
                <a:lnTo>
                  <a:pt x="626349" y="2513710"/>
                </a:lnTo>
                <a:close/>
                <a:moveTo>
                  <a:pt x="922719" y="2476363"/>
                </a:moveTo>
                <a:cubicBezTo>
                  <a:pt x="918292" y="2475344"/>
                  <a:pt x="909292" y="2480208"/>
                  <a:pt x="902816" y="2482569"/>
                </a:cubicBezTo>
                <a:cubicBezTo>
                  <a:pt x="902242" y="2486290"/>
                  <a:pt x="899144" y="2492512"/>
                  <a:pt x="902571" y="2494071"/>
                </a:cubicBezTo>
                <a:cubicBezTo>
                  <a:pt x="915228" y="2503151"/>
                  <a:pt x="931132" y="2499106"/>
                  <a:pt x="942804" y="2484839"/>
                </a:cubicBezTo>
                <a:cubicBezTo>
                  <a:pt x="943803" y="2484299"/>
                  <a:pt x="931096" y="2477521"/>
                  <a:pt x="922719" y="2476363"/>
                </a:cubicBezTo>
                <a:close/>
                <a:moveTo>
                  <a:pt x="6512914" y="2430097"/>
                </a:moveTo>
                <a:cubicBezTo>
                  <a:pt x="6511390" y="2432056"/>
                  <a:pt x="6510389" y="2432597"/>
                  <a:pt x="6509865" y="2434018"/>
                </a:cubicBezTo>
                <a:lnTo>
                  <a:pt x="6504963" y="2432118"/>
                </a:lnTo>
                <a:cubicBezTo>
                  <a:pt x="6506962" y="2431038"/>
                  <a:pt x="6510439" y="2430297"/>
                  <a:pt x="6512914" y="2430097"/>
                </a:cubicBezTo>
                <a:close/>
                <a:moveTo>
                  <a:pt x="1196346" y="2416057"/>
                </a:moveTo>
                <a:cubicBezTo>
                  <a:pt x="1212101" y="2418914"/>
                  <a:pt x="1234333" y="2419408"/>
                  <a:pt x="1241613" y="2425707"/>
                </a:cubicBezTo>
                <a:cubicBezTo>
                  <a:pt x="1251320" y="2434106"/>
                  <a:pt x="1234794" y="2444173"/>
                  <a:pt x="1218086" y="2439556"/>
                </a:cubicBezTo>
                <a:cubicBezTo>
                  <a:pt x="1206282" y="2436839"/>
                  <a:pt x="1203575" y="2424657"/>
                  <a:pt x="1196346" y="2416057"/>
                </a:cubicBezTo>
                <a:close/>
                <a:moveTo>
                  <a:pt x="6552178" y="2408311"/>
                </a:moveTo>
                <a:cubicBezTo>
                  <a:pt x="6556711" y="2410125"/>
                  <a:pt x="6557745" y="2413830"/>
                  <a:pt x="6551720" y="2418223"/>
                </a:cubicBezTo>
                <a:cubicBezTo>
                  <a:pt x="6545671" y="2423766"/>
                  <a:pt x="6527817" y="2426592"/>
                  <a:pt x="6512914" y="2430097"/>
                </a:cubicBezTo>
                <a:cubicBezTo>
                  <a:pt x="6517536" y="2421914"/>
                  <a:pt x="6521160" y="2414271"/>
                  <a:pt x="6531635" y="2409747"/>
                </a:cubicBezTo>
                <a:cubicBezTo>
                  <a:pt x="6539611" y="2406574"/>
                  <a:pt x="6547645" y="2406497"/>
                  <a:pt x="6552178" y="2408311"/>
                </a:cubicBezTo>
                <a:close/>
                <a:moveTo>
                  <a:pt x="6389832" y="2384040"/>
                </a:moveTo>
                <a:cubicBezTo>
                  <a:pt x="6390309" y="2384921"/>
                  <a:pt x="6390309" y="2384921"/>
                  <a:pt x="6390784" y="2385800"/>
                </a:cubicBezTo>
                <a:cubicBezTo>
                  <a:pt x="6388308" y="2386002"/>
                  <a:pt x="6386308" y="2387082"/>
                  <a:pt x="6383832" y="2387282"/>
                </a:cubicBezTo>
                <a:cubicBezTo>
                  <a:pt x="6383356" y="2386403"/>
                  <a:pt x="6381881" y="2386062"/>
                  <a:pt x="6380930" y="2384302"/>
                </a:cubicBezTo>
                <a:cubicBezTo>
                  <a:pt x="6383406" y="2384102"/>
                  <a:pt x="6387357" y="2384241"/>
                  <a:pt x="6389832" y="2384040"/>
                </a:cubicBezTo>
                <a:close/>
                <a:moveTo>
                  <a:pt x="6378503" y="2382203"/>
                </a:moveTo>
                <a:lnTo>
                  <a:pt x="6381405" y="2385183"/>
                </a:lnTo>
                <a:lnTo>
                  <a:pt x="6380538" y="2385145"/>
                </a:lnTo>
                <a:lnTo>
                  <a:pt x="6378502" y="2382203"/>
                </a:lnTo>
                <a:close/>
                <a:moveTo>
                  <a:pt x="6785786" y="2358829"/>
                </a:moveTo>
                <a:cubicBezTo>
                  <a:pt x="6832333" y="2378021"/>
                  <a:pt x="6892748" y="2372663"/>
                  <a:pt x="6953638" y="2368187"/>
                </a:cubicBezTo>
                <a:cubicBezTo>
                  <a:pt x="6963541" y="2367383"/>
                  <a:pt x="6972248" y="2376322"/>
                  <a:pt x="6979100" y="2379441"/>
                </a:cubicBezTo>
                <a:cubicBezTo>
                  <a:pt x="6955379" y="2402492"/>
                  <a:pt x="6935608" y="2425682"/>
                  <a:pt x="6909460" y="2446634"/>
                </a:cubicBezTo>
                <a:cubicBezTo>
                  <a:pt x="6902411" y="2452717"/>
                  <a:pt x="6858802" y="2458089"/>
                  <a:pt x="6856375" y="2455989"/>
                </a:cubicBezTo>
                <a:cubicBezTo>
                  <a:pt x="6821303" y="2431735"/>
                  <a:pt x="6789709" y="2406738"/>
                  <a:pt x="6761588" y="2381000"/>
                </a:cubicBezTo>
                <a:cubicBezTo>
                  <a:pt x="6757211" y="2377680"/>
                  <a:pt x="6777212" y="2366872"/>
                  <a:pt x="6785786" y="2358829"/>
                </a:cubicBezTo>
                <a:close/>
                <a:moveTo>
                  <a:pt x="1173862" y="2357712"/>
                </a:moveTo>
                <a:cubicBezTo>
                  <a:pt x="1174863" y="2357171"/>
                  <a:pt x="1191045" y="2363208"/>
                  <a:pt x="1191946" y="2367270"/>
                </a:cubicBezTo>
                <a:cubicBezTo>
                  <a:pt x="1195080" y="2382631"/>
                  <a:pt x="1194737" y="2398734"/>
                  <a:pt x="1195870" y="2415177"/>
                </a:cubicBezTo>
                <a:cubicBezTo>
                  <a:pt x="1196346" y="2416057"/>
                  <a:pt x="1196346" y="2416057"/>
                  <a:pt x="1196346" y="2416057"/>
                </a:cubicBezTo>
                <a:cubicBezTo>
                  <a:pt x="1194869" y="2415717"/>
                  <a:pt x="1194869" y="2415717"/>
                  <a:pt x="1194869" y="2415717"/>
                </a:cubicBezTo>
                <a:cubicBezTo>
                  <a:pt x="1148356" y="2418111"/>
                  <a:pt x="1126371" y="2406114"/>
                  <a:pt x="1138812" y="2378926"/>
                </a:cubicBezTo>
                <a:cubicBezTo>
                  <a:pt x="1142434" y="2371284"/>
                  <a:pt x="1160386" y="2363856"/>
                  <a:pt x="1173862" y="2357712"/>
                </a:cubicBezTo>
                <a:close/>
                <a:moveTo>
                  <a:pt x="7064476" y="2269637"/>
                </a:moveTo>
                <a:lnTo>
                  <a:pt x="7058476" y="2272879"/>
                </a:lnTo>
                <a:lnTo>
                  <a:pt x="7056524" y="2271659"/>
                </a:lnTo>
                <a:cubicBezTo>
                  <a:pt x="7060000" y="2270919"/>
                  <a:pt x="7062000" y="2269838"/>
                  <a:pt x="7064476" y="2269637"/>
                </a:cubicBezTo>
                <a:close/>
                <a:moveTo>
                  <a:pt x="6308550" y="2255136"/>
                </a:moveTo>
                <a:lnTo>
                  <a:pt x="6280123" y="2267087"/>
                </a:lnTo>
                <a:lnTo>
                  <a:pt x="6299256" y="2273803"/>
                </a:lnTo>
                <a:lnTo>
                  <a:pt x="6317782" y="2262654"/>
                </a:lnTo>
                <a:close/>
                <a:moveTo>
                  <a:pt x="6359414" y="2190557"/>
                </a:moveTo>
                <a:cubicBezTo>
                  <a:pt x="6352541" y="2191286"/>
                  <a:pt x="6346147" y="2195594"/>
                  <a:pt x="6341286" y="2203337"/>
                </a:cubicBezTo>
                <a:cubicBezTo>
                  <a:pt x="6340763" y="2204757"/>
                  <a:pt x="6355043" y="2207274"/>
                  <a:pt x="6361895" y="2210393"/>
                </a:cubicBezTo>
                <a:cubicBezTo>
                  <a:pt x="6368896" y="2206610"/>
                  <a:pt x="6382372" y="2200465"/>
                  <a:pt x="6380421" y="2199246"/>
                </a:cubicBezTo>
                <a:cubicBezTo>
                  <a:pt x="6373641" y="2192676"/>
                  <a:pt x="6366288" y="2189827"/>
                  <a:pt x="6359414" y="2190557"/>
                </a:cubicBezTo>
                <a:close/>
                <a:moveTo>
                  <a:pt x="3797010" y="2169392"/>
                </a:moveTo>
                <a:lnTo>
                  <a:pt x="3816096" y="2178408"/>
                </a:lnTo>
                <a:lnTo>
                  <a:pt x="3798521" y="2191316"/>
                </a:lnTo>
                <a:cubicBezTo>
                  <a:pt x="3791667" y="2188197"/>
                  <a:pt x="3781339" y="2185819"/>
                  <a:pt x="3780436" y="2181758"/>
                </a:cubicBezTo>
                <a:cubicBezTo>
                  <a:pt x="3780009" y="2178578"/>
                  <a:pt x="3790485" y="2174054"/>
                  <a:pt x="3797010" y="2169392"/>
                </a:cubicBezTo>
                <a:close/>
                <a:moveTo>
                  <a:pt x="6971229" y="2168801"/>
                </a:moveTo>
                <a:cubicBezTo>
                  <a:pt x="6977082" y="2172460"/>
                  <a:pt x="6988886" y="2175178"/>
                  <a:pt x="6989313" y="2178358"/>
                </a:cubicBezTo>
                <a:cubicBezTo>
                  <a:pt x="6990529" y="2214085"/>
                  <a:pt x="7023026" y="2243143"/>
                  <a:pt x="7056524" y="2271659"/>
                </a:cubicBezTo>
                <a:cubicBezTo>
                  <a:pt x="7041097" y="2276585"/>
                  <a:pt x="7025194" y="2280629"/>
                  <a:pt x="7009767" y="2285554"/>
                </a:cubicBezTo>
                <a:cubicBezTo>
                  <a:pt x="6987865" y="2292842"/>
                  <a:pt x="6952338" y="2313176"/>
                  <a:pt x="6946876" y="2291113"/>
                </a:cubicBezTo>
                <a:cubicBezTo>
                  <a:pt x="6937758" y="2255107"/>
                  <a:pt x="6948443" y="2217497"/>
                  <a:pt x="6953178" y="2180828"/>
                </a:cubicBezTo>
                <a:cubicBezTo>
                  <a:pt x="6952751" y="2177649"/>
                  <a:pt x="6964703" y="2173464"/>
                  <a:pt x="6971229" y="2168801"/>
                </a:cubicBezTo>
                <a:close/>
                <a:moveTo>
                  <a:pt x="6547546" y="2149871"/>
                </a:moveTo>
                <a:cubicBezTo>
                  <a:pt x="6544596" y="2149191"/>
                  <a:pt x="6536594" y="2153514"/>
                  <a:pt x="6531119" y="2155337"/>
                </a:cubicBezTo>
                <a:cubicBezTo>
                  <a:pt x="6531070" y="2157637"/>
                  <a:pt x="6528496" y="2162439"/>
                  <a:pt x="6531923" y="2163998"/>
                </a:cubicBezTo>
                <a:cubicBezTo>
                  <a:pt x="6542680" y="2169556"/>
                  <a:pt x="6555582" y="2167132"/>
                  <a:pt x="6565205" y="2156248"/>
                </a:cubicBezTo>
                <a:cubicBezTo>
                  <a:pt x="6566730" y="2154287"/>
                  <a:pt x="6554449" y="2150690"/>
                  <a:pt x="6547546" y="2149871"/>
                </a:cubicBezTo>
                <a:close/>
                <a:moveTo>
                  <a:pt x="6411598" y="2127822"/>
                </a:moveTo>
                <a:cubicBezTo>
                  <a:pt x="6388269" y="2132470"/>
                  <a:pt x="6364889" y="2139418"/>
                  <a:pt x="6342035" y="2144945"/>
                </a:cubicBezTo>
                <a:cubicBezTo>
                  <a:pt x="6348889" y="2148064"/>
                  <a:pt x="6353743" y="2152263"/>
                  <a:pt x="6361644" y="2152542"/>
                </a:cubicBezTo>
                <a:cubicBezTo>
                  <a:pt x="6385827" y="2154256"/>
                  <a:pt x="6413388" y="2159829"/>
                  <a:pt x="6432108" y="2139479"/>
                </a:cubicBezTo>
                <a:cubicBezTo>
                  <a:pt x="6426256" y="2135821"/>
                  <a:pt x="6417549" y="2126881"/>
                  <a:pt x="6411598" y="2127822"/>
                </a:cubicBezTo>
                <a:close/>
                <a:moveTo>
                  <a:pt x="3101662" y="2118748"/>
                </a:moveTo>
                <a:cubicBezTo>
                  <a:pt x="3124418" y="2117822"/>
                  <a:pt x="3146174" y="2117436"/>
                  <a:pt x="3138355" y="2136442"/>
                </a:cubicBezTo>
                <a:cubicBezTo>
                  <a:pt x="3137831" y="2137861"/>
                  <a:pt x="3120500" y="2139266"/>
                  <a:pt x="3119026" y="2138927"/>
                </a:cubicBezTo>
                <a:cubicBezTo>
                  <a:pt x="3111746" y="2132627"/>
                  <a:pt x="3106941" y="2126128"/>
                  <a:pt x="3101662" y="2118748"/>
                </a:cubicBezTo>
                <a:close/>
                <a:moveTo>
                  <a:pt x="3091858" y="2114949"/>
                </a:moveTo>
                <a:cubicBezTo>
                  <a:pt x="3093333" y="2115289"/>
                  <a:pt x="3096285" y="2115968"/>
                  <a:pt x="3098760" y="2115767"/>
                </a:cubicBezTo>
                <a:cubicBezTo>
                  <a:pt x="3100711" y="2116988"/>
                  <a:pt x="3101186" y="2117867"/>
                  <a:pt x="3101662" y="2118748"/>
                </a:cubicBezTo>
                <a:cubicBezTo>
                  <a:pt x="3098711" y="2118068"/>
                  <a:pt x="3096234" y="2118269"/>
                  <a:pt x="3093760" y="2118469"/>
                </a:cubicBezTo>
                <a:cubicBezTo>
                  <a:pt x="3093285" y="2117590"/>
                  <a:pt x="3092333" y="2115829"/>
                  <a:pt x="3091858" y="2114949"/>
                </a:cubicBezTo>
                <a:close/>
                <a:moveTo>
                  <a:pt x="3075493" y="2094230"/>
                </a:moveTo>
                <a:cubicBezTo>
                  <a:pt x="3085297" y="2098028"/>
                  <a:pt x="3087578" y="2107029"/>
                  <a:pt x="3091858" y="2114949"/>
                </a:cubicBezTo>
                <a:cubicBezTo>
                  <a:pt x="3076577" y="2112973"/>
                  <a:pt x="3058296" y="2112618"/>
                  <a:pt x="3052968" y="2107538"/>
                </a:cubicBezTo>
                <a:cubicBezTo>
                  <a:pt x="3043261" y="2099139"/>
                  <a:pt x="3061261" y="2089412"/>
                  <a:pt x="3075493" y="2094230"/>
                </a:cubicBezTo>
                <a:close/>
                <a:moveTo>
                  <a:pt x="1085682" y="2042802"/>
                </a:moveTo>
                <a:lnTo>
                  <a:pt x="1087320" y="2044044"/>
                </a:lnTo>
                <a:lnTo>
                  <a:pt x="1085706" y="2043209"/>
                </a:lnTo>
                <a:lnTo>
                  <a:pt x="1085410" y="2042871"/>
                </a:lnTo>
                <a:close/>
                <a:moveTo>
                  <a:pt x="1093121" y="2040910"/>
                </a:moveTo>
                <a:lnTo>
                  <a:pt x="1085682" y="2042802"/>
                </a:lnTo>
                <a:lnTo>
                  <a:pt x="1084694" y="2042052"/>
                </a:lnTo>
                <a:lnTo>
                  <a:pt x="1085410" y="2042871"/>
                </a:lnTo>
                <a:lnTo>
                  <a:pt x="1085169" y="2042932"/>
                </a:lnTo>
                <a:lnTo>
                  <a:pt x="1085706" y="2043209"/>
                </a:lnTo>
                <a:lnTo>
                  <a:pt x="1088071" y="2045913"/>
                </a:lnTo>
                <a:cubicBezTo>
                  <a:pt x="1000228" y="2062679"/>
                  <a:pt x="1029104" y="2099378"/>
                  <a:pt x="1029942" y="2129624"/>
                </a:cubicBezTo>
                <a:cubicBezTo>
                  <a:pt x="1030075" y="2146608"/>
                  <a:pt x="1051783" y="2148522"/>
                  <a:pt x="1066880" y="2135817"/>
                </a:cubicBezTo>
                <a:cubicBezTo>
                  <a:pt x="1088504" y="2118447"/>
                  <a:pt x="1144018" y="2111191"/>
                  <a:pt x="1124849" y="2082890"/>
                </a:cubicBezTo>
                <a:cubicBezTo>
                  <a:pt x="1115241" y="2069890"/>
                  <a:pt x="1101157" y="2058171"/>
                  <a:pt x="1088071" y="2045913"/>
                </a:cubicBezTo>
                <a:cubicBezTo>
                  <a:pt x="1088071" y="2045913"/>
                  <a:pt x="1089072" y="2045372"/>
                  <a:pt x="1089072" y="2045372"/>
                </a:cubicBezTo>
                <a:lnTo>
                  <a:pt x="1087320" y="2044044"/>
                </a:lnTo>
                <a:lnTo>
                  <a:pt x="1090547" y="2045711"/>
                </a:lnTo>
                <a:cubicBezTo>
                  <a:pt x="1091072" y="2044291"/>
                  <a:pt x="1092597" y="2042329"/>
                  <a:pt x="1093121" y="2040910"/>
                </a:cubicBezTo>
                <a:close/>
                <a:moveTo>
                  <a:pt x="1112415" y="2016840"/>
                </a:moveTo>
                <a:cubicBezTo>
                  <a:pt x="1101940" y="2021364"/>
                  <a:pt x="1098268" y="2031307"/>
                  <a:pt x="1092646" y="2040030"/>
                </a:cubicBezTo>
                <a:cubicBezTo>
                  <a:pt x="1108024" y="2037406"/>
                  <a:pt x="1124877" y="2035120"/>
                  <a:pt x="1131926" y="2029037"/>
                </a:cubicBezTo>
                <a:cubicBezTo>
                  <a:pt x="1144976" y="2019711"/>
                  <a:pt x="1129843" y="2010833"/>
                  <a:pt x="1112415" y="2016840"/>
                </a:cubicBezTo>
                <a:close/>
                <a:moveTo>
                  <a:pt x="5576413" y="1866215"/>
                </a:moveTo>
                <a:lnTo>
                  <a:pt x="5597497" y="1874150"/>
                </a:lnTo>
                <a:lnTo>
                  <a:pt x="5577972" y="1885838"/>
                </a:lnTo>
                <a:cubicBezTo>
                  <a:pt x="5570118" y="1883259"/>
                  <a:pt x="5558314" y="1880542"/>
                  <a:pt x="5557887" y="1877362"/>
                </a:cubicBezTo>
                <a:cubicBezTo>
                  <a:pt x="5557461" y="1874181"/>
                  <a:pt x="5569412" y="1869998"/>
                  <a:pt x="5576413" y="1866215"/>
                </a:cubicBezTo>
                <a:close/>
                <a:moveTo>
                  <a:pt x="1255457" y="1798558"/>
                </a:moveTo>
                <a:cubicBezTo>
                  <a:pt x="1213323" y="1804270"/>
                  <a:pt x="1155355" y="1857197"/>
                  <a:pt x="1163244" y="1881359"/>
                </a:cubicBezTo>
                <a:cubicBezTo>
                  <a:pt x="1164621" y="1886300"/>
                  <a:pt x="1175426" y="1889557"/>
                  <a:pt x="1181279" y="1893217"/>
                </a:cubicBezTo>
                <a:cubicBezTo>
                  <a:pt x="1226938" y="1884463"/>
                  <a:pt x="1281856" y="1835458"/>
                  <a:pt x="1272018" y="1810075"/>
                </a:cubicBezTo>
                <a:cubicBezTo>
                  <a:pt x="1270640" y="1805135"/>
                  <a:pt x="1260409" y="1798157"/>
                  <a:pt x="1255457" y="1798558"/>
                </a:cubicBezTo>
                <a:close/>
                <a:moveTo>
                  <a:pt x="1064667" y="1775444"/>
                </a:moveTo>
                <a:lnTo>
                  <a:pt x="1044143" y="1787672"/>
                </a:lnTo>
                <a:lnTo>
                  <a:pt x="1064227" y="1796149"/>
                </a:lnTo>
                <a:lnTo>
                  <a:pt x="1084130" y="1789941"/>
                </a:lnTo>
                <a:close/>
                <a:moveTo>
                  <a:pt x="3204390" y="1727822"/>
                </a:moveTo>
                <a:cubicBezTo>
                  <a:pt x="3201438" y="1727143"/>
                  <a:pt x="3190913" y="1733966"/>
                  <a:pt x="3187864" y="1737888"/>
                </a:cubicBezTo>
                <a:cubicBezTo>
                  <a:pt x="3186339" y="1739849"/>
                  <a:pt x="3193668" y="1743847"/>
                  <a:pt x="3196570" y="1746828"/>
                </a:cubicBezTo>
                <a:cubicBezTo>
                  <a:pt x="3202522" y="1745887"/>
                  <a:pt x="3210900" y="1747044"/>
                  <a:pt x="3214900" y="1744883"/>
                </a:cubicBezTo>
                <a:cubicBezTo>
                  <a:pt x="3230376" y="1737657"/>
                  <a:pt x="3227047" y="1731496"/>
                  <a:pt x="3204390" y="1727822"/>
                </a:cubicBezTo>
                <a:close/>
                <a:moveTo>
                  <a:pt x="5181377" y="1709009"/>
                </a:moveTo>
                <a:cubicBezTo>
                  <a:pt x="5195755" y="1706924"/>
                  <a:pt x="5212938" y="1712420"/>
                  <a:pt x="5228218" y="1714397"/>
                </a:cubicBezTo>
                <a:cubicBezTo>
                  <a:pt x="5222644" y="1720820"/>
                  <a:pt x="5214973" y="1732924"/>
                  <a:pt x="5210021" y="1733326"/>
                </a:cubicBezTo>
                <a:cubicBezTo>
                  <a:pt x="5185789" y="1733913"/>
                  <a:pt x="5162132" y="1730778"/>
                  <a:pt x="5132522" y="1728586"/>
                </a:cubicBezTo>
                <a:cubicBezTo>
                  <a:pt x="5153474" y="1719538"/>
                  <a:pt x="5166998" y="1711093"/>
                  <a:pt x="5181377" y="1709009"/>
                </a:cubicBezTo>
                <a:close/>
                <a:moveTo>
                  <a:pt x="5259507" y="1614488"/>
                </a:moveTo>
                <a:cubicBezTo>
                  <a:pt x="5274787" y="1616465"/>
                  <a:pt x="5292067" y="1617361"/>
                  <a:pt x="5298397" y="1621900"/>
                </a:cubicBezTo>
                <a:cubicBezTo>
                  <a:pt x="5308628" y="1628878"/>
                  <a:pt x="5291627" y="1638065"/>
                  <a:pt x="5276396" y="1633788"/>
                </a:cubicBezTo>
                <a:cubicBezTo>
                  <a:pt x="5266590" y="1629990"/>
                  <a:pt x="5263312" y="1621529"/>
                  <a:pt x="5259507" y="1614488"/>
                </a:cubicBezTo>
                <a:close/>
                <a:moveTo>
                  <a:pt x="5257605" y="1610968"/>
                </a:moveTo>
                <a:cubicBezTo>
                  <a:pt x="5258081" y="1611848"/>
                  <a:pt x="5259032" y="1613608"/>
                  <a:pt x="5259507" y="1614488"/>
                </a:cubicBezTo>
                <a:cubicBezTo>
                  <a:pt x="5258031" y="1614149"/>
                  <a:pt x="5255079" y="1613470"/>
                  <a:pt x="5252605" y="1613670"/>
                </a:cubicBezTo>
                <a:close/>
                <a:moveTo>
                  <a:pt x="6146277" y="1602062"/>
                </a:moveTo>
                <a:cubicBezTo>
                  <a:pt x="6151086" y="1602519"/>
                  <a:pt x="6154367" y="1603659"/>
                  <a:pt x="6156681" y="1605251"/>
                </a:cubicBezTo>
                <a:lnTo>
                  <a:pt x="6162180" y="1615916"/>
                </a:lnTo>
                <a:lnTo>
                  <a:pt x="6161018" y="1616268"/>
                </a:lnTo>
                <a:lnTo>
                  <a:pt x="6160856" y="1617982"/>
                </a:lnTo>
                <a:lnTo>
                  <a:pt x="6125506" y="1612717"/>
                </a:lnTo>
                <a:cubicBezTo>
                  <a:pt x="6122556" y="1612037"/>
                  <a:pt x="6125227" y="1602634"/>
                  <a:pt x="6126702" y="1602975"/>
                </a:cubicBezTo>
                <a:cubicBezTo>
                  <a:pt x="6135129" y="1601832"/>
                  <a:pt x="6141467" y="1601605"/>
                  <a:pt x="6146277" y="1602062"/>
                </a:cubicBezTo>
                <a:close/>
                <a:moveTo>
                  <a:pt x="1259486" y="1595185"/>
                </a:moveTo>
                <a:cubicBezTo>
                  <a:pt x="1233414" y="1597708"/>
                  <a:pt x="1220323" y="1620557"/>
                  <a:pt x="1195435" y="1622919"/>
                </a:cubicBezTo>
                <a:cubicBezTo>
                  <a:pt x="1142448" y="1627674"/>
                  <a:pt x="1102069" y="1643808"/>
                  <a:pt x="1070872" y="1669761"/>
                </a:cubicBezTo>
                <a:cubicBezTo>
                  <a:pt x="1064346" y="1674423"/>
                  <a:pt x="1060773" y="1679766"/>
                  <a:pt x="1055723" y="1684768"/>
                </a:cubicBezTo>
                <a:cubicBezTo>
                  <a:pt x="1072955" y="1687965"/>
                  <a:pt x="1094515" y="1696781"/>
                  <a:pt x="1105942" y="1694017"/>
                </a:cubicBezTo>
                <a:cubicBezTo>
                  <a:pt x="1196505" y="1665548"/>
                  <a:pt x="1285691" y="1632136"/>
                  <a:pt x="1375213" y="1675861"/>
                </a:cubicBezTo>
                <a:lnTo>
                  <a:pt x="1405836" y="1653629"/>
                </a:lnTo>
                <a:cubicBezTo>
                  <a:pt x="1406458" y="1647607"/>
                  <a:pt x="1410605" y="1638544"/>
                  <a:pt x="1406179" y="1637525"/>
                </a:cubicBezTo>
                <a:cubicBezTo>
                  <a:pt x="1368387" y="1624973"/>
                  <a:pt x="1326070" y="1616003"/>
                  <a:pt x="1290804" y="1600949"/>
                </a:cubicBezTo>
                <a:cubicBezTo>
                  <a:pt x="1278310" y="1595761"/>
                  <a:pt x="1268177" y="1594344"/>
                  <a:pt x="1259486" y="1595185"/>
                </a:cubicBezTo>
                <a:close/>
                <a:moveTo>
                  <a:pt x="4458538" y="1533367"/>
                </a:moveTo>
                <a:cubicBezTo>
                  <a:pt x="4474392" y="1531622"/>
                  <a:pt x="4502002" y="1534896"/>
                  <a:pt x="4503379" y="1539837"/>
                </a:cubicBezTo>
                <a:cubicBezTo>
                  <a:pt x="4508939" y="1557298"/>
                  <a:pt x="4479231" y="1559707"/>
                  <a:pt x="4456000" y="1559753"/>
                </a:cubicBezTo>
                <a:cubicBezTo>
                  <a:pt x="4441671" y="1559536"/>
                  <a:pt x="4429964" y="1552218"/>
                  <a:pt x="4416683" y="1549162"/>
                </a:cubicBezTo>
                <a:cubicBezTo>
                  <a:pt x="4430635" y="1543896"/>
                  <a:pt x="4443685" y="1534572"/>
                  <a:pt x="4458538" y="1533367"/>
                </a:cubicBezTo>
                <a:close/>
                <a:moveTo>
                  <a:pt x="1210346" y="1526176"/>
                </a:moveTo>
                <a:cubicBezTo>
                  <a:pt x="1205920" y="1525157"/>
                  <a:pt x="1197920" y="1529480"/>
                  <a:pt x="1191443" y="1531842"/>
                </a:cubicBezTo>
                <a:cubicBezTo>
                  <a:pt x="1190870" y="1535562"/>
                  <a:pt x="1188297" y="1540364"/>
                  <a:pt x="1190722" y="1542464"/>
                </a:cubicBezTo>
                <a:cubicBezTo>
                  <a:pt x="1202905" y="1550662"/>
                  <a:pt x="1218283" y="1548037"/>
                  <a:pt x="1230431" y="1534652"/>
                </a:cubicBezTo>
                <a:cubicBezTo>
                  <a:pt x="1230956" y="1533231"/>
                  <a:pt x="1218724" y="1527333"/>
                  <a:pt x="1210346" y="1526176"/>
                </a:cubicBezTo>
                <a:close/>
                <a:moveTo>
                  <a:pt x="6505294" y="1522620"/>
                </a:moveTo>
                <a:cubicBezTo>
                  <a:pt x="6497623" y="1523069"/>
                  <a:pt x="6488910" y="1526072"/>
                  <a:pt x="6479648" y="1531645"/>
                </a:cubicBezTo>
                <a:cubicBezTo>
                  <a:pt x="6465646" y="1539211"/>
                  <a:pt x="6451646" y="1546776"/>
                  <a:pt x="6439120" y="1554680"/>
                </a:cubicBezTo>
                <a:cubicBezTo>
                  <a:pt x="6434120" y="1557382"/>
                  <a:pt x="6433023" y="1562524"/>
                  <a:pt x="6429973" y="1566446"/>
                </a:cubicBezTo>
                <a:cubicBezTo>
                  <a:pt x="6447729" y="1568222"/>
                  <a:pt x="6465911" y="1573178"/>
                  <a:pt x="6482766" y="1570893"/>
                </a:cubicBezTo>
                <a:cubicBezTo>
                  <a:pt x="6514472" y="1567403"/>
                  <a:pt x="6537901" y="1558156"/>
                  <a:pt x="6533341" y="1540152"/>
                </a:cubicBezTo>
                <a:cubicBezTo>
                  <a:pt x="6530439" y="1537174"/>
                  <a:pt x="6528062" y="1532774"/>
                  <a:pt x="6524684" y="1528913"/>
                </a:cubicBezTo>
                <a:cubicBezTo>
                  <a:pt x="6519592" y="1524273"/>
                  <a:pt x="6512965" y="1522170"/>
                  <a:pt x="6505294" y="1522620"/>
                </a:cubicBezTo>
                <a:close/>
                <a:moveTo>
                  <a:pt x="3034566" y="1509183"/>
                </a:moveTo>
                <a:cubicBezTo>
                  <a:pt x="3043797" y="1516703"/>
                  <a:pt x="3060455" y="1523620"/>
                  <a:pt x="3061782" y="1530861"/>
                </a:cubicBezTo>
                <a:cubicBezTo>
                  <a:pt x="3063588" y="1538982"/>
                  <a:pt x="3054917" y="1551627"/>
                  <a:pt x="3042916" y="1558112"/>
                </a:cubicBezTo>
                <a:cubicBezTo>
                  <a:pt x="3026390" y="1568178"/>
                  <a:pt x="3001977" y="1554081"/>
                  <a:pt x="3009321" y="1534196"/>
                </a:cubicBezTo>
                <a:cubicBezTo>
                  <a:pt x="3012467" y="1525673"/>
                  <a:pt x="3025993" y="1517227"/>
                  <a:pt x="3034566" y="1509183"/>
                </a:cubicBezTo>
                <a:close/>
                <a:moveTo>
                  <a:pt x="5408444" y="1490804"/>
                </a:moveTo>
                <a:cubicBezTo>
                  <a:pt x="5402444" y="1494046"/>
                  <a:pt x="5391492" y="1497689"/>
                  <a:pt x="5391919" y="1500871"/>
                </a:cubicBezTo>
                <a:cubicBezTo>
                  <a:pt x="5392346" y="1504051"/>
                  <a:pt x="5402675" y="1506429"/>
                  <a:pt x="5409052" y="1508668"/>
                </a:cubicBezTo>
                <a:cubicBezTo>
                  <a:pt x="5414528" y="1506846"/>
                  <a:pt x="5420003" y="1505024"/>
                  <a:pt x="5425479" y="1503202"/>
                </a:cubicBezTo>
                <a:close/>
                <a:moveTo>
                  <a:pt x="1462349" y="1483240"/>
                </a:moveTo>
                <a:cubicBezTo>
                  <a:pt x="1467252" y="1485138"/>
                  <a:pt x="1470023" y="1488473"/>
                  <a:pt x="1472103" y="1492324"/>
                </a:cubicBezTo>
                <a:lnTo>
                  <a:pt x="1476614" y="1502115"/>
                </a:lnTo>
                <a:lnTo>
                  <a:pt x="1475026" y="1503994"/>
                </a:lnTo>
                <a:lnTo>
                  <a:pt x="1454615" y="1501205"/>
                </a:lnTo>
                <a:cubicBezTo>
                  <a:pt x="1447785" y="1499922"/>
                  <a:pt x="1442013" y="1498208"/>
                  <a:pt x="1439349" y="1495668"/>
                </a:cubicBezTo>
                <a:cubicBezTo>
                  <a:pt x="1430642" y="1486728"/>
                  <a:pt x="1447168" y="1476662"/>
                  <a:pt x="1462349" y="1483240"/>
                </a:cubicBezTo>
                <a:close/>
                <a:moveTo>
                  <a:pt x="1613930" y="1397922"/>
                </a:moveTo>
                <a:cubicBezTo>
                  <a:pt x="1612931" y="1398462"/>
                  <a:pt x="1611454" y="1398122"/>
                  <a:pt x="1610455" y="1398662"/>
                </a:cubicBezTo>
                <a:cubicBezTo>
                  <a:pt x="1609453" y="1399203"/>
                  <a:pt x="1608454" y="1399743"/>
                  <a:pt x="1607930" y="1401164"/>
                </a:cubicBezTo>
                <a:close/>
                <a:moveTo>
                  <a:pt x="1614929" y="1397382"/>
                </a:moveTo>
                <a:lnTo>
                  <a:pt x="1608930" y="1400624"/>
                </a:lnTo>
                <a:cubicBezTo>
                  <a:pt x="1611406" y="1400422"/>
                  <a:pt x="1613882" y="1400222"/>
                  <a:pt x="1616356" y="1400022"/>
                </a:cubicBezTo>
                <a:cubicBezTo>
                  <a:pt x="1615881" y="1399142"/>
                  <a:pt x="1614405" y="1398802"/>
                  <a:pt x="1614929" y="1397382"/>
                </a:cubicBezTo>
                <a:close/>
                <a:moveTo>
                  <a:pt x="1729049" y="1394273"/>
                </a:moveTo>
                <a:cubicBezTo>
                  <a:pt x="1693256" y="1392294"/>
                  <a:pt x="1654253" y="1396031"/>
                  <a:pt x="1615881" y="1399142"/>
                </a:cubicBezTo>
                <a:cubicBezTo>
                  <a:pt x="1638413" y="1455187"/>
                  <a:pt x="1707765" y="1471151"/>
                  <a:pt x="1806888" y="1458522"/>
                </a:cubicBezTo>
                <a:cubicBezTo>
                  <a:pt x="1816790" y="1457720"/>
                  <a:pt x="1830742" y="1452455"/>
                  <a:pt x="1831315" y="1448733"/>
                </a:cubicBezTo>
                <a:cubicBezTo>
                  <a:pt x="1831988" y="1440412"/>
                  <a:pt x="1831232" y="1429451"/>
                  <a:pt x="1822952" y="1423691"/>
                </a:cubicBezTo>
                <a:cubicBezTo>
                  <a:pt x="1797423" y="1403944"/>
                  <a:pt x="1764842" y="1396251"/>
                  <a:pt x="1729049" y="1394273"/>
                </a:cubicBezTo>
                <a:close/>
                <a:moveTo>
                  <a:pt x="4483736" y="1348063"/>
                </a:moveTo>
                <a:cubicBezTo>
                  <a:pt x="4497541" y="1349700"/>
                  <a:pt x="4513346" y="1350256"/>
                  <a:pt x="4519674" y="1354795"/>
                </a:cubicBezTo>
                <a:cubicBezTo>
                  <a:pt x="4529906" y="1361774"/>
                  <a:pt x="4514381" y="1371299"/>
                  <a:pt x="4500149" y="1366483"/>
                </a:cubicBezTo>
                <a:cubicBezTo>
                  <a:pt x="4490821" y="1363564"/>
                  <a:pt x="4487540" y="1355104"/>
                  <a:pt x="4483736" y="1348063"/>
                </a:cubicBezTo>
                <a:close/>
                <a:moveTo>
                  <a:pt x="4481834" y="1344544"/>
                </a:moveTo>
                <a:cubicBezTo>
                  <a:pt x="4482310" y="1345423"/>
                  <a:pt x="4483261" y="1347184"/>
                  <a:pt x="4483736" y="1348063"/>
                </a:cubicBezTo>
                <a:cubicBezTo>
                  <a:pt x="4481262" y="1348264"/>
                  <a:pt x="4478310" y="1347584"/>
                  <a:pt x="4475835" y="1347786"/>
                </a:cubicBezTo>
                <a:close/>
                <a:moveTo>
                  <a:pt x="3148286" y="1205553"/>
                </a:moveTo>
                <a:cubicBezTo>
                  <a:pt x="3145062" y="1264145"/>
                  <a:pt x="3139362" y="1322938"/>
                  <a:pt x="3138138" y="1380450"/>
                </a:cubicBezTo>
                <a:cubicBezTo>
                  <a:pt x="3137648" y="1403455"/>
                  <a:pt x="3123402" y="1422523"/>
                  <a:pt x="3089450" y="1438594"/>
                </a:cubicBezTo>
                <a:cubicBezTo>
                  <a:pt x="3072973" y="1446361"/>
                  <a:pt x="3058448" y="1455347"/>
                  <a:pt x="3040546" y="1460471"/>
                </a:cubicBezTo>
                <a:cubicBezTo>
                  <a:pt x="3025118" y="1465397"/>
                  <a:pt x="3006524" y="1433375"/>
                  <a:pt x="3025573" y="1420807"/>
                </a:cubicBezTo>
                <a:cubicBezTo>
                  <a:pt x="3069197" y="1391551"/>
                  <a:pt x="3082163" y="1362942"/>
                  <a:pt x="3081898" y="1328975"/>
                </a:cubicBezTo>
                <a:cubicBezTo>
                  <a:pt x="3081682" y="1292708"/>
                  <a:pt x="3092368" y="1255097"/>
                  <a:pt x="3103053" y="1217487"/>
                </a:cubicBezTo>
                <a:cubicBezTo>
                  <a:pt x="3104626" y="1213226"/>
                  <a:pt x="3130908" y="1209258"/>
                  <a:pt x="3148286" y="1205553"/>
                </a:cubicBezTo>
                <a:close/>
                <a:moveTo>
                  <a:pt x="1295388" y="1176642"/>
                </a:moveTo>
                <a:cubicBezTo>
                  <a:pt x="1291436" y="1176503"/>
                  <a:pt x="1284436" y="1180286"/>
                  <a:pt x="1278961" y="1182108"/>
                </a:cubicBezTo>
                <a:cubicBezTo>
                  <a:pt x="1278387" y="1185829"/>
                  <a:pt x="1275813" y="1190631"/>
                  <a:pt x="1280190" y="1193950"/>
                </a:cubicBezTo>
                <a:cubicBezTo>
                  <a:pt x="1289422" y="1201469"/>
                  <a:pt x="1302324" y="1199045"/>
                  <a:pt x="1311996" y="1185861"/>
                </a:cubicBezTo>
                <a:cubicBezTo>
                  <a:pt x="1313520" y="1183899"/>
                  <a:pt x="1302766" y="1178341"/>
                  <a:pt x="1295388" y="1176642"/>
                </a:cubicBezTo>
                <a:close/>
                <a:moveTo>
                  <a:pt x="2015157" y="1148144"/>
                </a:moveTo>
                <a:cubicBezTo>
                  <a:pt x="2020109" y="1147743"/>
                  <a:pt x="2028717" y="1161283"/>
                  <a:pt x="2035998" y="1167582"/>
                </a:cubicBezTo>
                <a:cubicBezTo>
                  <a:pt x="2019095" y="1172167"/>
                  <a:pt x="2002716" y="1175333"/>
                  <a:pt x="1985814" y="1179919"/>
                </a:cubicBezTo>
                <a:cubicBezTo>
                  <a:pt x="1970107" y="1174762"/>
                  <a:pt x="1955875" y="1169944"/>
                  <a:pt x="1940644" y="1165668"/>
                </a:cubicBezTo>
                <a:cubicBezTo>
                  <a:pt x="1965974" y="1159940"/>
                  <a:pt x="1990353" y="1152452"/>
                  <a:pt x="2015157" y="1148144"/>
                </a:cubicBezTo>
                <a:close/>
                <a:moveTo>
                  <a:pt x="7054778" y="1123089"/>
                </a:moveTo>
                <a:lnTo>
                  <a:pt x="7048778" y="1126331"/>
                </a:lnTo>
                <a:cubicBezTo>
                  <a:pt x="7048826" y="1124031"/>
                  <a:pt x="7047351" y="1123691"/>
                  <a:pt x="7048351" y="1123151"/>
                </a:cubicBezTo>
                <a:close/>
                <a:moveTo>
                  <a:pt x="7054778" y="1123089"/>
                </a:moveTo>
                <a:lnTo>
                  <a:pt x="7054254" y="1124510"/>
                </a:lnTo>
                <a:cubicBezTo>
                  <a:pt x="7052777" y="1124170"/>
                  <a:pt x="7050777" y="1125251"/>
                  <a:pt x="7049778" y="1125791"/>
                </a:cubicBezTo>
                <a:close/>
                <a:moveTo>
                  <a:pt x="7045958" y="1118527"/>
                </a:moveTo>
                <a:lnTo>
                  <a:pt x="7047876" y="1122272"/>
                </a:lnTo>
                <a:lnTo>
                  <a:pt x="7040998" y="1122474"/>
                </a:lnTo>
                <a:lnTo>
                  <a:pt x="7042499" y="1119492"/>
                </a:lnTo>
                <a:close/>
                <a:moveTo>
                  <a:pt x="2068203" y="1047850"/>
                </a:moveTo>
                <a:cubicBezTo>
                  <a:pt x="2081482" y="1050907"/>
                  <a:pt x="2094287" y="1053083"/>
                  <a:pt x="2106567" y="1056681"/>
                </a:cubicBezTo>
                <a:cubicBezTo>
                  <a:pt x="2108519" y="1057901"/>
                  <a:pt x="2104847" y="1067844"/>
                  <a:pt x="2103372" y="1067504"/>
                </a:cubicBezTo>
                <a:cubicBezTo>
                  <a:pt x="2071188" y="1070113"/>
                  <a:pt x="2068433" y="1060232"/>
                  <a:pt x="2068203" y="1047850"/>
                </a:cubicBezTo>
                <a:close/>
                <a:moveTo>
                  <a:pt x="2059922" y="1042091"/>
                </a:moveTo>
                <a:cubicBezTo>
                  <a:pt x="2062874" y="1042770"/>
                  <a:pt x="2065349" y="1042569"/>
                  <a:pt x="2067825" y="1042369"/>
                </a:cubicBezTo>
                <a:lnTo>
                  <a:pt x="2068203" y="1047850"/>
                </a:lnTo>
                <a:cubicBezTo>
                  <a:pt x="2065252" y="1047171"/>
                  <a:pt x="2063776" y="1046830"/>
                  <a:pt x="2060825" y="1046152"/>
                </a:cubicBezTo>
                <a:cubicBezTo>
                  <a:pt x="2060873" y="1043852"/>
                  <a:pt x="2060397" y="1042971"/>
                  <a:pt x="2059922" y="1042091"/>
                </a:cubicBezTo>
                <a:close/>
                <a:moveTo>
                  <a:pt x="2018761" y="1013327"/>
                </a:moveTo>
                <a:cubicBezTo>
                  <a:pt x="2043344" y="1015446"/>
                  <a:pt x="2056576" y="1025138"/>
                  <a:pt x="2059922" y="1042091"/>
                </a:cubicBezTo>
                <a:cubicBezTo>
                  <a:pt x="2033215" y="1042878"/>
                  <a:pt x="2007984" y="1044005"/>
                  <a:pt x="1982800" y="1042831"/>
                </a:cubicBezTo>
                <a:cubicBezTo>
                  <a:pt x="1975898" y="1042014"/>
                  <a:pt x="1970716" y="1030033"/>
                  <a:pt x="1968911" y="1021911"/>
                </a:cubicBezTo>
                <a:cubicBezTo>
                  <a:pt x="1967961" y="1020152"/>
                  <a:pt x="1982437" y="1013466"/>
                  <a:pt x="1990339" y="1013745"/>
                </a:cubicBezTo>
                <a:cubicBezTo>
                  <a:pt x="2001111" y="1012756"/>
                  <a:pt x="2010566" y="1012621"/>
                  <a:pt x="2018761" y="1013327"/>
                </a:cubicBezTo>
                <a:close/>
                <a:moveTo>
                  <a:pt x="1394660" y="994520"/>
                </a:moveTo>
                <a:cubicBezTo>
                  <a:pt x="1359999" y="997330"/>
                  <a:pt x="1342950" y="1008817"/>
                  <a:pt x="1339084" y="1027961"/>
                </a:cubicBezTo>
                <a:cubicBezTo>
                  <a:pt x="1329739" y="1048927"/>
                  <a:pt x="1350300" y="1058285"/>
                  <a:pt x="1381385" y="1060817"/>
                </a:cubicBezTo>
                <a:cubicBezTo>
                  <a:pt x="1412946" y="1064228"/>
                  <a:pt x="1437373" y="1054440"/>
                  <a:pt x="1448618" y="1036994"/>
                </a:cubicBezTo>
                <a:cubicBezTo>
                  <a:pt x="1463961" y="1012784"/>
                  <a:pt x="1436269" y="990228"/>
                  <a:pt x="1394660" y="994520"/>
                </a:cubicBezTo>
                <a:close/>
                <a:moveTo>
                  <a:pt x="3285259" y="947343"/>
                </a:moveTo>
                <a:cubicBezTo>
                  <a:pt x="3269881" y="949968"/>
                  <a:pt x="3251552" y="951913"/>
                  <a:pt x="3244501" y="957997"/>
                </a:cubicBezTo>
                <a:cubicBezTo>
                  <a:pt x="3233453" y="966241"/>
                  <a:pt x="3248111" y="974239"/>
                  <a:pt x="3264538" y="968774"/>
                </a:cubicBezTo>
                <a:cubicBezTo>
                  <a:pt x="3275490" y="965130"/>
                  <a:pt x="3279636" y="956066"/>
                  <a:pt x="3285259" y="947343"/>
                </a:cubicBezTo>
                <a:close/>
                <a:moveTo>
                  <a:pt x="3287832" y="942542"/>
                </a:moveTo>
                <a:cubicBezTo>
                  <a:pt x="3286832" y="943083"/>
                  <a:pt x="3286308" y="944502"/>
                  <a:pt x="3285783" y="945924"/>
                </a:cubicBezTo>
                <a:cubicBezTo>
                  <a:pt x="3288259" y="945722"/>
                  <a:pt x="3290259" y="944641"/>
                  <a:pt x="3292735" y="944441"/>
                </a:cubicBezTo>
                <a:close/>
                <a:moveTo>
                  <a:pt x="5447458" y="888713"/>
                </a:moveTo>
                <a:cubicBezTo>
                  <a:pt x="5418799" y="888280"/>
                  <a:pt x="5389141" y="888389"/>
                  <a:pt x="5360908" y="891137"/>
                </a:cubicBezTo>
                <a:cubicBezTo>
                  <a:pt x="5344579" y="892001"/>
                  <a:pt x="5330054" y="900987"/>
                  <a:pt x="5313627" y="906453"/>
                </a:cubicBezTo>
                <a:cubicBezTo>
                  <a:pt x="5329333" y="911609"/>
                  <a:pt x="5344565" y="915886"/>
                  <a:pt x="5360796" y="919622"/>
                </a:cubicBezTo>
                <a:cubicBezTo>
                  <a:pt x="5369174" y="920780"/>
                  <a:pt x="5380077" y="919437"/>
                  <a:pt x="5389454" y="920055"/>
                </a:cubicBezTo>
                <a:cubicBezTo>
                  <a:pt x="5409260" y="918449"/>
                  <a:pt x="5429492" y="920024"/>
                  <a:pt x="5446394" y="915438"/>
                </a:cubicBezTo>
                <a:cubicBezTo>
                  <a:pt x="5456821" y="913215"/>
                  <a:pt x="5463443" y="903952"/>
                  <a:pt x="5467543" y="897189"/>
                </a:cubicBezTo>
                <a:cubicBezTo>
                  <a:pt x="5468590" y="894349"/>
                  <a:pt x="5455360" y="888992"/>
                  <a:pt x="5447458" y="888713"/>
                </a:cubicBezTo>
                <a:close/>
                <a:moveTo>
                  <a:pt x="3543850" y="873560"/>
                </a:moveTo>
                <a:cubicBezTo>
                  <a:pt x="3550752" y="874378"/>
                  <a:pt x="3558654" y="874657"/>
                  <a:pt x="3567033" y="875814"/>
                </a:cubicBezTo>
                <a:cubicBezTo>
                  <a:pt x="3592642" y="880168"/>
                  <a:pt x="3594971" y="886868"/>
                  <a:pt x="3573970" y="898217"/>
                </a:cubicBezTo>
                <a:cubicBezTo>
                  <a:pt x="3559494" y="904902"/>
                  <a:pt x="3550871" y="915247"/>
                  <a:pt x="3535919" y="921052"/>
                </a:cubicBezTo>
                <a:cubicBezTo>
                  <a:pt x="3524444" y="926116"/>
                  <a:pt x="3506637" y="926640"/>
                  <a:pt x="3492785" y="927304"/>
                </a:cubicBezTo>
                <a:cubicBezTo>
                  <a:pt x="3490505" y="918303"/>
                  <a:pt x="3482798" y="908823"/>
                  <a:pt x="3485945" y="900301"/>
                </a:cubicBezTo>
                <a:cubicBezTo>
                  <a:pt x="3490715" y="885217"/>
                  <a:pt x="3507289" y="872849"/>
                  <a:pt x="3543850" y="873560"/>
                </a:cubicBezTo>
                <a:close/>
                <a:moveTo>
                  <a:pt x="2048757" y="846875"/>
                </a:moveTo>
                <a:cubicBezTo>
                  <a:pt x="2054707" y="845932"/>
                  <a:pt x="2061987" y="852232"/>
                  <a:pt x="2068841" y="855350"/>
                </a:cubicBezTo>
                <a:lnTo>
                  <a:pt x="2049791" y="867918"/>
                </a:lnTo>
                <a:lnTo>
                  <a:pt x="2029755" y="857143"/>
                </a:lnTo>
                <a:cubicBezTo>
                  <a:pt x="2036756" y="853360"/>
                  <a:pt x="2042329" y="846936"/>
                  <a:pt x="2048757" y="846875"/>
                </a:cubicBezTo>
                <a:close/>
                <a:moveTo>
                  <a:pt x="1503532" y="756043"/>
                </a:moveTo>
                <a:cubicBezTo>
                  <a:pt x="1471873" y="757231"/>
                  <a:pt x="1438299" y="778784"/>
                  <a:pt x="1394969" y="794240"/>
                </a:cubicBezTo>
                <a:cubicBezTo>
                  <a:pt x="1450796" y="818649"/>
                  <a:pt x="1479964" y="841547"/>
                  <a:pt x="1507671" y="840218"/>
                </a:cubicBezTo>
                <a:cubicBezTo>
                  <a:pt x="1533903" y="838551"/>
                  <a:pt x="1577528" y="809294"/>
                  <a:pt x="1577870" y="793190"/>
                </a:cubicBezTo>
                <a:cubicBezTo>
                  <a:pt x="1577689" y="778507"/>
                  <a:pt x="1532190" y="756474"/>
                  <a:pt x="1503532" y="756043"/>
                </a:cubicBezTo>
                <a:close/>
                <a:moveTo>
                  <a:pt x="7118860" y="713250"/>
                </a:moveTo>
                <a:cubicBezTo>
                  <a:pt x="7114434" y="712231"/>
                  <a:pt x="7107434" y="716014"/>
                  <a:pt x="7101483" y="716956"/>
                </a:cubicBezTo>
                <a:lnTo>
                  <a:pt x="7101811" y="724737"/>
                </a:lnTo>
                <a:cubicBezTo>
                  <a:pt x="7113714" y="722854"/>
                  <a:pt x="7125617" y="720970"/>
                  <a:pt x="7137519" y="719087"/>
                </a:cubicBezTo>
                <a:cubicBezTo>
                  <a:pt x="7131141" y="716848"/>
                  <a:pt x="7125763" y="714069"/>
                  <a:pt x="7118860" y="713250"/>
                </a:cubicBezTo>
                <a:close/>
                <a:moveTo>
                  <a:pt x="5491852" y="683941"/>
                </a:moveTo>
                <a:cubicBezTo>
                  <a:pt x="5474522" y="685346"/>
                  <a:pt x="5450620" y="693713"/>
                  <a:pt x="5447997" y="700815"/>
                </a:cubicBezTo>
                <a:cubicBezTo>
                  <a:pt x="5441178" y="719281"/>
                  <a:pt x="5443214" y="739784"/>
                  <a:pt x="5440821" y="759270"/>
                </a:cubicBezTo>
                <a:lnTo>
                  <a:pt x="5438346" y="759469"/>
                </a:lnTo>
                <a:cubicBezTo>
                  <a:pt x="5437528" y="774693"/>
                  <a:pt x="5432758" y="789777"/>
                  <a:pt x="5436416" y="803719"/>
                </a:cubicBezTo>
                <a:cubicBezTo>
                  <a:pt x="5437269" y="810080"/>
                  <a:pt x="5455451" y="815036"/>
                  <a:pt x="5469206" y="818973"/>
                </a:cubicBezTo>
                <a:cubicBezTo>
                  <a:pt x="5472634" y="820533"/>
                  <a:pt x="5487110" y="813847"/>
                  <a:pt x="5494586" y="810944"/>
                </a:cubicBezTo>
                <a:cubicBezTo>
                  <a:pt x="5576443" y="773535"/>
                  <a:pt x="5567946" y="731509"/>
                  <a:pt x="5542120" y="690888"/>
                </a:cubicBezTo>
                <a:cubicBezTo>
                  <a:pt x="5539267" y="685608"/>
                  <a:pt x="5507705" y="682196"/>
                  <a:pt x="5491852" y="683941"/>
                </a:cubicBezTo>
                <a:close/>
                <a:moveTo>
                  <a:pt x="1643321" y="644123"/>
                </a:moveTo>
                <a:lnTo>
                  <a:pt x="1622271" y="657772"/>
                </a:lnTo>
                <a:lnTo>
                  <a:pt x="1644784" y="668347"/>
                </a:lnTo>
                <a:cubicBezTo>
                  <a:pt x="1651307" y="663685"/>
                  <a:pt x="1664259" y="658960"/>
                  <a:pt x="1663358" y="654900"/>
                </a:cubicBezTo>
                <a:cubicBezTo>
                  <a:pt x="1662930" y="651719"/>
                  <a:pt x="1650651" y="648122"/>
                  <a:pt x="1643321" y="644123"/>
                </a:cubicBezTo>
                <a:close/>
                <a:moveTo>
                  <a:pt x="3168578" y="623810"/>
                </a:moveTo>
                <a:cubicBezTo>
                  <a:pt x="3175431" y="626930"/>
                  <a:pt x="3186236" y="630187"/>
                  <a:pt x="3187138" y="634247"/>
                </a:cubicBezTo>
                <a:cubicBezTo>
                  <a:pt x="3192732" y="673293"/>
                  <a:pt x="3229524" y="686387"/>
                  <a:pt x="3303220" y="684086"/>
                </a:cubicBezTo>
                <a:cubicBezTo>
                  <a:pt x="3352159" y="683794"/>
                  <a:pt x="3384754" y="708250"/>
                  <a:pt x="3363655" y="724198"/>
                </a:cubicBezTo>
                <a:cubicBezTo>
                  <a:pt x="3272687" y="794957"/>
                  <a:pt x="3298777" y="869544"/>
                  <a:pt x="3294734" y="943361"/>
                </a:cubicBezTo>
                <a:cubicBezTo>
                  <a:pt x="3325672" y="952794"/>
                  <a:pt x="3356038" y="965948"/>
                  <a:pt x="3391549" y="969499"/>
                </a:cubicBezTo>
                <a:cubicBezTo>
                  <a:pt x="3449244" y="975846"/>
                  <a:pt x="3475133" y="990282"/>
                  <a:pt x="3470496" y="1022349"/>
                </a:cubicBezTo>
                <a:cubicBezTo>
                  <a:pt x="3463041" y="1070720"/>
                  <a:pt x="3465964" y="1119170"/>
                  <a:pt x="3399813" y="1161736"/>
                </a:cubicBezTo>
                <a:cubicBezTo>
                  <a:pt x="3374240" y="1178967"/>
                  <a:pt x="3351567" y="1199176"/>
                  <a:pt x="3337797" y="1219125"/>
                </a:cubicBezTo>
                <a:cubicBezTo>
                  <a:pt x="3327601" y="1233730"/>
                  <a:pt x="3329586" y="1256534"/>
                  <a:pt x="3361672" y="1258526"/>
                </a:cubicBezTo>
                <a:cubicBezTo>
                  <a:pt x="3487537" y="1266693"/>
                  <a:pt x="3465558" y="1324051"/>
                  <a:pt x="3434738" y="1355486"/>
                </a:cubicBezTo>
                <a:cubicBezTo>
                  <a:pt x="3372573" y="1419776"/>
                  <a:pt x="3380153" y="1481626"/>
                  <a:pt x="3371405" y="1544341"/>
                </a:cubicBezTo>
                <a:cubicBezTo>
                  <a:pt x="3367865" y="1571267"/>
                  <a:pt x="3368278" y="1598332"/>
                  <a:pt x="3360788" y="1625119"/>
                </a:cubicBezTo>
                <a:cubicBezTo>
                  <a:pt x="3358641" y="1633102"/>
                  <a:pt x="3337590" y="1646749"/>
                  <a:pt x="3323212" y="1648834"/>
                </a:cubicBezTo>
                <a:cubicBezTo>
                  <a:pt x="3251321" y="1659255"/>
                  <a:pt x="3238698" y="1671761"/>
                  <a:pt x="3290526" y="1698333"/>
                </a:cubicBezTo>
                <a:cubicBezTo>
                  <a:pt x="3350157" y="1729783"/>
                  <a:pt x="3350109" y="1732083"/>
                  <a:pt x="3287484" y="1771608"/>
                </a:cubicBezTo>
                <a:cubicBezTo>
                  <a:pt x="3256433" y="1790660"/>
                  <a:pt x="3240334" y="1803908"/>
                  <a:pt x="3273027" y="1823763"/>
                </a:cubicBezTo>
                <a:cubicBezTo>
                  <a:pt x="3304721" y="1844158"/>
                  <a:pt x="3309986" y="1875423"/>
                  <a:pt x="3275411" y="1897516"/>
                </a:cubicBezTo>
                <a:cubicBezTo>
                  <a:pt x="3230786" y="1927314"/>
                  <a:pt x="3250725" y="1942693"/>
                  <a:pt x="3276466" y="1964030"/>
                </a:cubicBezTo>
                <a:cubicBezTo>
                  <a:pt x="3285698" y="1971549"/>
                  <a:pt x="3268354" y="1996838"/>
                  <a:pt x="3248879" y="2006226"/>
                </a:cubicBezTo>
                <a:cubicBezTo>
                  <a:pt x="3217926" y="2020677"/>
                  <a:pt x="3176693" y="2030450"/>
                  <a:pt x="3141509" y="2034680"/>
                </a:cubicBezTo>
                <a:cubicBezTo>
                  <a:pt x="3132559" y="2037243"/>
                  <a:pt x="3105571" y="2027948"/>
                  <a:pt x="3105670" y="2023348"/>
                </a:cubicBezTo>
                <a:cubicBezTo>
                  <a:pt x="3110748" y="1970575"/>
                  <a:pt x="3109921" y="1916445"/>
                  <a:pt x="3130330" y="1863349"/>
                </a:cubicBezTo>
                <a:cubicBezTo>
                  <a:pt x="3139672" y="1842382"/>
                  <a:pt x="3138491" y="1828240"/>
                  <a:pt x="3134455" y="1808817"/>
                </a:cubicBezTo>
                <a:cubicBezTo>
                  <a:pt x="3120693" y="1735526"/>
                  <a:pt x="3126261" y="1659750"/>
                  <a:pt x="3124877" y="1585455"/>
                </a:cubicBezTo>
                <a:cubicBezTo>
                  <a:pt x="3205831" y="1543985"/>
                  <a:pt x="3188104" y="1494440"/>
                  <a:pt x="3194558" y="1446608"/>
                </a:cubicBezTo>
                <a:cubicBezTo>
                  <a:pt x="3202014" y="1398236"/>
                  <a:pt x="3190189" y="1350050"/>
                  <a:pt x="3259338" y="1305862"/>
                </a:cubicBezTo>
                <a:cubicBezTo>
                  <a:pt x="3275389" y="1294916"/>
                  <a:pt x="3267927" y="1273934"/>
                  <a:pt x="3269745" y="1258171"/>
                </a:cubicBezTo>
                <a:cubicBezTo>
                  <a:pt x="3271661" y="1237806"/>
                  <a:pt x="3281103" y="1212237"/>
                  <a:pt x="3238786" y="1203267"/>
                </a:cubicBezTo>
                <a:cubicBezTo>
                  <a:pt x="3215178" y="1197833"/>
                  <a:pt x="3182470" y="1201862"/>
                  <a:pt x="3152812" y="1201970"/>
                </a:cubicBezTo>
                <a:cubicBezTo>
                  <a:pt x="3153287" y="1202850"/>
                  <a:pt x="3152286" y="1203391"/>
                  <a:pt x="3152762" y="1204271"/>
                </a:cubicBezTo>
                <a:cubicBezTo>
                  <a:pt x="3151762" y="1204811"/>
                  <a:pt x="3149287" y="1205012"/>
                  <a:pt x="3148286" y="1205553"/>
                </a:cubicBezTo>
                <a:lnTo>
                  <a:pt x="3147860" y="1202371"/>
                </a:lnTo>
                <a:cubicBezTo>
                  <a:pt x="3149335" y="1202712"/>
                  <a:pt x="3150336" y="1202171"/>
                  <a:pt x="3151811" y="1202511"/>
                </a:cubicBezTo>
                <a:cubicBezTo>
                  <a:pt x="3153629" y="1186747"/>
                  <a:pt x="3146594" y="1168945"/>
                  <a:pt x="3161169" y="1157659"/>
                </a:cubicBezTo>
                <a:cubicBezTo>
                  <a:pt x="3203841" y="1126641"/>
                  <a:pt x="3221290" y="1166105"/>
                  <a:pt x="3254899" y="1166136"/>
                </a:cubicBezTo>
                <a:cubicBezTo>
                  <a:pt x="3286557" y="1164948"/>
                  <a:pt x="3324217" y="1160516"/>
                  <a:pt x="3328035" y="1143672"/>
                </a:cubicBezTo>
                <a:cubicBezTo>
                  <a:pt x="3335623" y="1112283"/>
                  <a:pt x="3330357" y="1081018"/>
                  <a:pt x="3329043" y="1049893"/>
                </a:cubicBezTo>
                <a:cubicBezTo>
                  <a:pt x="3328288" y="1038930"/>
                  <a:pt x="3265593" y="1035287"/>
                  <a:pt x="3251543" y="1045152"/>
                </a:cubicBezTo>
                <a:cubicBezTo>
                  <a:pt x="3233969" y="1058060"/>
                  <a:pt x="3224723" y="1074426"/>
                  <a:pt x="3209100" y="1088553"/>
                </a:cubicBezTo>
                <a:cubicBezTo>
                  <a:pt x="3187952" y="1106802"/>
                  <a:pt x="3154867" y="1105350"/>
                  <a:pt x="3128259" y="1101537"/>
                </a:cubicBezTo>
                <a:cubicBezTo>
                  <a:pt x="3115454" y="1099360"/>
                  <a:pt x="3109321" y="1085619"/>
                  <a:pt x="3103089" y="1076478"/>
                </a:cubicBezTo>
                <a:cubicBezTo>
                  <a:pt x="3099712" y="1072618"/>
                  <a:pt x="3098859" y="1066258"/>
                  <a:pt x="3102433" y="1060915"/>
                </a:cubicBezTo>
                <a:cubicBezTo>
                  <a:pt x="3116202" y="1040968"/>
                  <a:pt x="3145301" y="1020695"/>
                  <a:pt x="3145218" y="1001413"/>
                </a:cubicBezTo>
                <a:cubicBezTo>
                  <a:pt x="3145708" y="978408"/>
                  <a:pt x="3118014" y="955850"/>
                  <a:pt x="3112601" y="931488"/>
                </a:cubicBezTo>
                <a:cubicBezTo>
                  <a:pt x="3108091" y="911185"/>
                  <a:pt x="3114008" y="888659"/>
                  <a:pt x="3124351" y="867151"/>
                </a:cubicBezTo>
                <a:cubicBezTo>
                  <a:pt x="3136793" y="839962"/>
                  <a:pt x="3149667" y="722716"/>
                  <a:pt x="3143730" y="699772"/>
                </a:cubicBezTo>
                <a:cubicBezTo>
                  <a:pt x="3138220" y="680009"/>
                  <a:pt x="3145612" y="657824"/>
                  <a:pt x="3150004" y="637257"/>
                </a:cubicBezTo>
                <a:cubicBezTo>
                  <a:pt x="3151102" y="632117"/>
                  <a:pt x="3162054" y="628474"/>
                  <a:pt x="3168578" y="623810"/>
                </a:cubicBezTo>
                <a:close/>
                <a:moveTo>
                  <a:pt x="2204240" y="601404"/>
                </a:moveTo>
                <a:cubicBezTo>
                  <a:pt x="2228898" y="603998"/>
                  <a:pt x="2252506" y="609433"/>
                  <a:pt x="2275641" y="613987"/>
                </a:cubicBezTo>
                <a:cubicBezTo>
                  <a:pt x="2259690" y="620333"/>
                  <a:pt x="2245164" y="629319"/>
                  <a:pt x="2230311" y="630523"/>
                </a:cubicBezTo>
                <a:cubicBezTo>
                  <a:pt x="2215456" y="631727"/>
                  <a:pt x="2198799" y="624811"/>
                  <a:pt x="2183042" y="621955"/>
                </a:cubicBezTo>
                <a:cubicBezTo>
                  <a:pt x="2190616" y="614450"/>
                  <a:pt x="2200288" y="601265"/>
                  <a:pt x="2204240" y="601404"/>
                </a:cubicBezTo>
                <a:close/>
                <a:moveTo>
                  <a:pt x="3659026" y="524799"/>
                </a:moveTo>
                <a:lnTo>
                  <a:pt x="3676536" y="538077"/>
                </a:lnTo>
                <a:lnTo>
                  <a:pt x="3658633" y="543204"/>
                </a:lnTo>
                <a:cubicBezTo>
                  <a:pt x="3653256" y="540425"/>
                  <a:pt x="3642926" y="538047"/>
                  <a:pt x="3642500" y="534865"/>
                </a:cubicBezTo>
                <a:cubicBezTo>
                  <a:pt x="3643074" y="531144"/>
                  <a:pt x="3653025" y="528041"/>
                  <a:pt x="3659026" y="524799"/>
                </a:cubicBezTo>
                <a:close/>
                <a:moveTo>
                  <a:pt x="4391658" y="521897"/>
                </a:moveTo>
                <a:cubicBezTo>
                  <a:pt x="4381102" y="521490"/>
                  <a:pt x="4369544" y="524608"/>
                  <a:pt x="4357780" y="531533"/>
                </a:cubicBezTo>
                <a:cubicBezTo>
                  <a:pt x="4344255" y="539979"/>
                  <a:pt x="4320877" y="546926"/>
                  <a:pt x="4317729" y="555449"/>
                </a:cubicBezTo>
                <a:cubicBezTo>
                  <a:pt x="4294651" y="617948"/>
                  <a:pt x="4230256" y="670935"/>
                  <a:pt x="4166337" y="724803"/>
                </a:cubicBezTo>
                <a:cubicBezTo>
                  <a:pt x="4145190" y="743053"/>
                  <a:pt x="4163638" y="781976"/>
                  <a:pt x="4201003" y="791347"/>
                </a:cubicBezTo>
                <a:cubicBezTo>
                  <a:pt x="4235892" y="800921"/>
                  <a:pt x="4275355" y="804610"/>
                  <a:pt x="4271340" y="830657"/>
                </a:cubicBezTo>
                <a:cubicBezTo>
                  <a:pt x="4262640" y="891071"/>
                  <a:pt x="4283074" y="952799"/>
                  <a:pt x="4201777" y="1010371"/>
                </a:cubicBezTo>
                <a:cubicBezTo>
                  <a:pt x="4195253" y="1015034"/>
                  <a:pt x="4210288" y="1028512"/>
                  <a:pt x="4215043" y="1037312"/>
                </a:cubicBezTo>
                <a:cubicBezTo>
                  <a:pt x="4222470" y="1036712"/>
                  <a:pt x="4232849" y="1036788"/>
                  <a:pt x="4237849" y="1034086"/>
                </a:cubicBezTo>
                <a:cubicBezTo>
                  <a:pt x="4282851" y="1009769"/>
                  <a:pt x="4330279" y="987552"/>
                  <a:pt x="4366903" y="962077"/>
                </a:cubicBezTo>
                <a:cubicBezTo>
                  <a:pt x="4378952" y="953292"/>
                  <a:pt x="4370967" y="933731"/>
                  <a:pt x="4360358" y="921270"/>
                </a:cubicBezTo>
                <a:cubicBezTo>
                  <a:pt x="4347798" y="907592"/>
                  <a:pt x="4340616" y="896691"/>
                  <a:pt x="4366617" y="882642"/>
                </a:cubicBezTo>
                <a:cubicBezTo>
                  <a:pt x="4393618" y="868052"/>
                  <a:pt x="4416717" y="851022"/>
                  <a:pt x="4441292" y="834332"/>
                </a:cubicBezTo>
                <a:cubicBezTo>
                  <a:pt x="4365477" y="796845"/>
                  <a:pt x="4473944" y="763249"/>
                  <a:pt x="4469825" y="724542"/>
                </a:cubicBezTo>
                <a:cubicBezTo>
                  <a:pt x="4464295" y="659310"/>
                  <a:pt x="4487470" y="592211"/>
                  <a:pt x="4419525" y="533417"/>
                </a:cubicBezTo>
                <a:cubicBezTo>
                  <a:pt x="4411769" y="526238"/>
                  <a:pt x="4402214" y="522305"/>
                  <a:pt x="4391658" y="521897"/>
                </a:cubicBezTo>
                <a:close/>
                <a:moveTo>
                  <a:pt x="3385668" y="491155"/>
                </a:moveTo>
                <a:cubicBezTo>
                  <a:pt x="3395571" y="490353"/>
                  <a:pt x="3405949" y="490430"/>
                  <a:pt x="3413590" y="491418"/>
                </a:cubicBezTo>
                <a:cubicBezTo>
                  <a:pt x="3427394" y="493054"/>
                  <a:pt x="3442003" y="503353"/>
                  <a:pt x="3443807" y="511474"/>
                </a:cubicBezTo>
                <a:cubicBezTo>
                  <a:pt x="3448121" y="540979"/>
                  <a:pt x="3407219" y="558533"/>
                  <a:pt x="3368315" y="575007"/>
                </a:cubicBezTo>
                <a:cubicBezTo>
                  <a:pt x="3362838" y="576830"/>
                  <a:pt x="3353411" y="578511"/>
                  <a:pt x="3344984" y="579654"/>
                </a:cubicBezTo>
                <a:cubicBezTo>
                  <a:pt x="3340132" y="575454"/>
                  <a:pt x="3330326" y="571657"/>
                  <a:pt x="3329425" y="567596"/>
                </a:cubicBezTo>
                <a:cubicBezTo>
                  <a:pt x="3325011" y="542692"/>
                  <a:pt x="3318648" y="516569"/>
                  <a:pt x="3360601" y="496174"/>
                </a:cubicBezTo>
                <a:cubicBezTo>
                  <a:pt x="3366339" y="493642"/>
                  <a:pt x="3375766" y="491958"/>
                  <a:pt x="3385668" y="491155"/>
                </a:cubicBezTo>
                <a:close/>
                <a:moveTo>
                  <a:pt x="3183385" y="462314"/>
                </a:moveTo>
                <a:cubicBezTo>
                  <a:pt x="3191615" y="470373"/>
                  <a:pt x="3208274" y="477291"/>
                  <a:pt x="3208602" y="485072"/>
                </a:cubicBezTo>
                <a:cubicBezTo>
                  <a:pt x="3209539" y="510717"/>
                  <a:pt x="3200574" y="537165"/>
                  <a:pt x="3237219" y="557159"/>
                </a:cubicBezTo>
                <a:cubicBezTo>
                  <a:pt x="3255303" y="566715"/>
                  <a:pt x="3257107" y="574837"/>
                  <a:pt x="3237729" y="579623"/>
                </a:cubicBezTo>
                <a:cubicBezTo>
                  <a:pt x="3220826" y="584208"/>
                  <a:pt x="3199021" y="586895"/>
                  <a:pt x="3185216" y="585258"/>
                </a:cubicBezTo>
                <a:cubicBezTo>
                  <a:pt x="3169935" y="583282"/>
                  <a:pt x="3151851" y="573725"/>
                  <a:pt x="3149047" y="566144"/>
                </a:cubicBezTo>
                <a:cubicBezTo>
                  <a:pt x="3144914" y="551322"/>
                  <a:pt x="3150683" y="535697"/>
                  <a:pt x="3152501" y="519934"/>
                </a:cubicBezTo>
                <a:lnTo>
                  <a:pt x="3151026" y="519594"/>
                </a:lnTo>
                <a:cubicBezTo>
                  <a:pt x="3152222" y="509852"/>
                  <a:pt x="3149991" y="498550"/>
                  <a:pt x="3155139" y="488947"/>
                </a:cubicBezTo>
                <a:cubicBezTo>
                  <a:pt x="3160286" y="479343"/>
                  <a:pt x="3173810" y="470899"/>
                  <a:pt x="3183385" y="462314"/>
                </a:cubicBezTo>
                <a:close/>
                <a:moveTo>
                  <a:pt x="2757158" y="400416"/>
                </a:moveTo>
                <a:cubicBezTo>
                  <a:pt x="2746682" y="404940"/>
                  <a:pt x="2742535" y="414003"/>
                  <a:pt x="2736912" y="422726"/>
                </a:cubicBezTo>
                <a:cubicBezTo>
                  <a:pt x="2734437" y="422927"/>
                  <a:pt x="2731962" y="423126"/>
                  <a:pt x="2729486" y="423328"/>
                </a:cubicBezTo>
                <a:cubicBezTo>
                  <a:pt x="2729961" y="424207"/>
                  <a:pt x="2730437" y="425088"/>
                  <a:pt x="2730913" y="425968"/>
                </a:cubicBezTo>
                <a:cubicBezTo>
                  <a:pt x="2732387" y="426307"/>
                  <a:pt x="2732387" y="426307"/>
                  <a:pt x="2733864" y="426647"/>
                </a:cubicBezTo>
                <a:cubicBezTo>
                  <a:pt x="2735863" y="425567"/>
                  <a:pt x="2736388" y="424145"/>
                  <a:pt x="2736912" y="422726"/>
                </a:cubicBezTo>
                <a:cubicBezTo>
                  <a:pt x="2752290" y="420101"/>
                  <a:pt x="2769620" y="418696"/>
                  <a:pt x="2776669" y="412613"/>
                </a:cubicBezTo>
                <a:cubicBezTo>
                  <a:pt x="2788243" y="402948"/>
                  <a:pt x="2773585" y="394950"/>
                  <a:pt x="2757158" y="400416"/>
                </a:cubicBezTo>
                <a:close/>
                <a:moveTo>
                  <a:pt x="3953930" y="356579"/>
                </a:moveTo>
                <a:lnTo>
                  <a:pt x="3958612" y="359506"/>
                </a:lnTo>
                <a:lnTo>
                  <a:pt x="3953234" y="356727"/>
                </a:lnTo>
                <a:close/>
                <a:moveTo>
                  <a:pt x="3999138" y="336470"/>
                </a:moveTo>
                <a:cubicBezTo>
                  <a:pt x="3966577" y="333598"/>
                  <a:pt x="3962906" y="343542"/>
                  <a:pt x="3960185" y="355245"/>
                </a:cubicBezTo>
                <a:lnTo>
                  <a:pt x="3953930" y="356579"/>
                </a:lnTo>
                <a:lnTo>
                  <a:pt x="3952758" y="355846"/>
                </a:lnTo>
                <a:cubicBezTo>
                  <a:pt x="3953234" y="356727"/>
                  <a:pt x="3952710" y="358147"/>
                  <a:pt x="3953186" y="359027"/>
                </a:cubicBezTo>
                <a:cubicBezTo>
                  <a:pt x="3954661" y="359367"/>
                  <a:pt x="3957136" y="359166"/>
                  <a:pt x="3958612" y="359506"/>
                </a:cubicBezTo>
                <a:lnTo>
                  <a:pt x="3960185" y="355245"/>
                </a:lnTo>
                <a:cubicBezTo>
                  <a:pt x="3974088" y="352280"/>
                  <a:pt x="3987991" y="349316"/>
                  <a:pt x="4000419" y="346012"/>
                </a:cubicBezTo>
                <a:cubicBezTo>
                  <a:pt x="4002893" y="345811"/>
                  <a:pt x="4000614" y="336810"/>
                  <a:pt x="3999138" y="336470"/>
                </a:cubicBezTo>
                <a:close/>
                <a:moveTo>
                  <a:pt x="4355139" y="330574"/>
                </a:moveTo>
                <a:cubicBezTo>
                  <a:pt x="4348138" y="334357"/>
                  <a:pt x="4339663" y="337799"/>
                  <a:pt x="4336613" y="341721"/>
                </a:cubicBezTo>
                <a:cubicBezTo>
                  <a:pt x="4325466" y="354566"/>
                  <a:pt x="4312318" y="368493"/>
                  <a:pt x="4345208" y="379146"/>
                </a:cubicBezTo>
                <a:cubicBezTo>
                  <a:pt x="4354160" y="376584"/>
                  <a:pt x="4377013" y="371056"/>
                  <a:pt x="4376586" y="367876"/>
                </a:cubicBezTo>
                <a:cubicBezTo>
                  <a:pt x="4373406" y="354814"/>
                  <a:pt x="4363271" y="343235"/>
                  <a:pt x="4355139" y="330574"/>
                </a:cubicBezTo>
                <a:close/>
                <a:moveTo>
                  <a:pt x="1559284" y="296414"/>
                </a:moveTo>
                <a:cubicBezTo>
                  <a:pt x="1547543" y="296504"/>
                  <a:pt x="1533985" y="300704"/>
                  <a:pt x="1521460" y="308609"/>
                </a:cubicBezTo>
                <a:cubicBezTo>
                  <a:pt x="1446834" y="354618"/>
                  <a:pt x="1453365" y="419309"/>
                  <a:pt x="1397446" y="468854"/>
                </a:cubicBezTo>
                <a:cubicBezTo>
                  <a:pt x="1392397" y="473855"/>
                  <a:pt x="1410384" y="488014"/>
                  <a:pt x="1420566" y="497293"/>
                </a:cubicBezTo>
                <a:cubicBezTo>
                  <a:pt x="1424943" y="500613"/>
                  <a:pt x="1440272" y="500289"/>
                  <a:pt x="1449700" y="498605"/>
                </a:cubicBezTo>
                <a:cubicBezTo>
                  <a:pt x="1525067" y="487444"/>
                  <a:pt x="1567837" y="451825"/>
                  <a:pt x="1615462" y="420405"/>
                </a:cubicBezTo>
                <a:cubicBezTo>
                  <a:pt x="1627988" y="412501"/>
                  <a:pt x="1629281" y="398158"/>
                  <a:pt x="1633903" y="389975"/>
                </a:cubicBezTo>
                <a:cubicBezTo>
                  <a:pt x="1617212" y="361474"/>
                  <a:pt x="1602945" y="335072"/>
                  <a:pt x="1586203" y="308871"/>
                </a:cubicBezTo>
                <a:cubicBezTo>
                  <a:pt x="1580948" y="300341"/>
                  <a:pt x="1571024" y="296323"/>
                  <a:pt x="1559284" y="296414"/>
                </a:cubicBezTo>
                <a:close/>
                <a:moveTo>
                  <a:pt x="2782328" y="262882"/>
                </a:moveTo>
                <a:cubicBezTo>
                  <a:pt x="2774902" y="263484"/>
                  <a:pt x="2768327" y="270447"/>
                  <a:pt x="2761328" y="274229"/>
                </a:cubicBezTo>
                <a:lnTo>
                  <a:pt x="2782362" y="284467"/>
                </a:lnTo>
                <a:lnTo>
                  <a:pt x="2802888" y="272238"/>
                </a:lnTo>
                <a:cubicBezTo>
                  <a:pt x="2796034" y="269119"/>
                  <a:pt x="2788754" y="262820"/>
                  <a:pt x="2782328" y="262882"/>
                </a:cubicBezTo>
                <a:close/>
                <a:moveTo>
                  <a:pt x="3785579" y="262161"/>
                </a:moveTo>
                <a:lnTo>
                  <a:pt x="3786368" y="262832"/>
                </a:lnTo>
                <a:lnTo>
                  <a:pt x="3786194" y="262792"/>
                </a:lnTo>
                <a:close/>
                <a:moveTo>
                  <a:pt x="3785253" y="261884"/>
                </a:moveTo>
                <a:lnTo>
                  <a:pt x="3785366" y="261942"/>
                </a:lnTo>
                <a:lnTo>
                  <a:pt x="3785579" y="262161"/>
                </a:lnTo>
                <a:close/>
                <a:moveTo>
                  <a:pt x="3783352" y="260267"/>
                </a:moveTo>
                <a:lnTo>
                  <a:pt x="3785253" y="261884"/>
                </a:lnTo>
                <a:lnTo>
                  <a:pt x="3782291" y="260353"/>
                </a:lnTo>
                <a:close/>
                <a:moveTo>
                  <a:pt x="3783838" y="260228"/>
                </a:moveTo>
                <a:lnTo>
                  <a:pt x="3787669" y="263133"/>
                </a:lnTo>
                <a:lnTo>
                  <a:pt x="3785366" y="261942"/>
                </a:lnTo>
                <a:lnTo>
                  <a:pt x="3783705" y="260239"/>
                </a:lnTo>
                <a:close/>
                <a:moveTo>
                  <a:pt x="1535796" y="215586"/>
                </a:moveTo>
                <a:cubicBezTo>
                  <a:pt x="1521894" y="218551"/>
                  <a:pt x="1507991" y="221514"/>
                  <a:pt x="1493564" y="225900"/>
                </a:cubicBezTo>
                <a:cubicBezTo>
                  <a:pt x="1491564" y="226980"/>
                  <a:pt x="1492319" y="237942"/>
                  <a:pt x="1494795" y="237741"/>
                </a:cubicBezTo>
                <a:cubicBezTo>
                  <a:pt x="1528306" y="242373"/>
                  <a:pt x="1532551" y="228709"/>
                  <a:pt x="1535796" y="215586"/>
                </a:cubicBezTo>
                <a:close/>
                <a:moveTo>
                  <a:pt x="1536894" y="210445"/>
                </a:moveTo>
                <a:lnTo>
                  <a:pt x="1541423" y="212785"/>
                </a:lnTo>
                <a:lnTo>
                  <a:pt x="1541332" y="213373"/>
                </a:lnTo>
                <a:lnTo>
                  <a:pt x="1540855" y="213448"/>
                </a:lnTo>
                <a:close/>
                <a:moveTo>
                  <a:pt x="1541846" y="210042"/>
                </a:moveTo>
                <a:cubicBezTo>
                  <a:pt x="1540370" y="209704"/>
                  <a:pt x="1539370" y="210244"/>
                  <a:pt x="1536894" y="210445"/>
                </a:cubicBezTo>
                <a:lnTo>
                  <a:pt x="1536321" y="214166"/>
                </a:lnTo>
                <a:lnTo>
                  <a:pt x="1540855" y="213448"/>
                </a:lnTo>
                <a:lnTo>
                  <a:pt x="1541272" y="213764"/>
                </a:lnTo>
                <a:lnTo>
                  <a:pt x="1541332" y="213373"/>
                </a:lnTo>
                <a:lnTo>
                  <a:pt x="1542272" y="213224"/>
                </a:lnTo>
                <a:lnTo>
                  <a:pt x="1541423" y="212785"/>
                </a:lnTo>
                <a:close/>
                <a:moveTo>
                  <a:pt x="3919850" y="137131"/>
                </a:moveTo>
                <a:cubicBezTo>
                  <a:pt x="3887241" y="136560"/>
                  <a:pt x="3858337" y="147630"/>
                  <a:pt x="3861994" y="161572"/>
                </a:cubicBezTo>
                <a:cubicBezTo>
                  <a:pt x="3870539" y="201298"/>
                  <a:pt x="3808209" y="227019"/>
                  <a:pt x="3789718" y="259751"/>
                </a:cubicBezTo>
                <a:lnTo>
                  <a:pt x="3783838" y="260228"/>
                </a:lnTo>
                <a:lnTo>
                  <a:pt x="3783291" y="259813"/>
                </a:lnTo>
                <a:lnTo>
                  <a:pt x="3783705" y="260239"/>
                </a:lnTo>
                <a:lnTo>
                  <a:pt x="3783352" y="260267"/>
                </a:lnTo>
                <a:lnTo>
                  <a:pt x="3778914" y="256493"/>
                </a:lnTo>
                <a:cubicBezTo>
                  <a:pt x="3762682" y="252757"/>
                  <a:pt x="3746451" y="249020"/>
                  <a:pt x="3729743" y="244404"/>
                </a:cubicBezTo>
                <a:cubicBezTo>
                  <a:pt x="3708609" y="238769"/>
                  <a:pt x="3687819" y="217029"/>
                  <a:pt x="3665524" y="242721"/>
                </a:cubicBezTo>
                <a:cubicBezTo>
                  <a:pt x="3653852" y="256987"/>
                  <a:pt x="3651510" y="274171"/>
                  <a:pt x="3652166" y="289734"/>
                </a:cubicBezTo>
                <a:cubicBezTo>
                  <a:pt x="3653860" y="326341"/>
                  <a:pt x="3634137" y="347230"/>
                  <a:pt x="3557295" y="358053"/>
                </a:cubicBezTo>
                <a:cubicBezTo>
                  <a:pt x="3512685" y="363966"/>
                  <a:pt x="3477013" y="391201"/>
                  <a:pt x="3435157" y="406995"/>
                </a:cubicBezTo>
                <a:cubicBezTo>
                  <a:pt x="3430681" y="408277"/>
                  <a:pt x="3400743" y="398304"/>
                  <a:pt x="3400841" y="393702"/>
                </a:cubicBezTo>
                <a:cubicBezTo>
                  <a:pt x="3405786" y="323946"/>
                  <a:pt x="3414682" y="254330"/>
                  <a:pt x="3420627" y="184034"/>
                </a:cubicBezTo>
                <a:cubicBezTo>
                  <a:pt x="3422248" y="177473"/>
                  <a:pt x="3401640" y="170417"/>
                  <a:pt x="3391408" y="163438"/>
                </a:cubicBezTo>
                <a:cubicBezTo>
                  <a:pt x="3383409" y="167761"/>
                  <a:pt x="3370457" y="172486"/>
                  <a:pt x="3370884" y="175666"/>
                </a:cubicBezTo>
                <a:cubicBezTo>
                  <a:pt x="3376807" y="222494"/>
                  <a:pt x="3308902" y="254639"/>
                  <a:pt x="3281362" y="294534"/>
                </a:cubicBezTo>
                <a:cubicBezTo>
                  <a:pt x="3267116" y="313602"/>
                  <a:pt x="3232639" y="331095"/>
                  <a:pt x="3223820" y="350641"/>
                </a:cubicBezTo>
                <a:cubicBezTo>
                  <a:pt x="3209756" y="384391"/>
                  <a:pt x="3221631" y="430278"/>
                  <a:pt x="3119207" y="388976"/>
                </a:cubicBezTo>
                <a:cubicBezTo>
                  <a:pt x="3081254" y="407210"/>
                  <a:pt x="3037400" y="424085"/>
                  <a:pt x="3006776" y="446318"/>
                </a:cubicBezTo>
                <a:cubicBezTo>
                  <a:pt x="2955578" y="483079"/>
                  <a:pt x="2916164" y="477089"/>
                  <a:pt x="2860287" y="454979"/>
                </a:cubicBezTo>
                <a:cubicBezTo>
                  <a:pt x="2833350" y="443384"/>
                  <a:pt x="2783788" y="449699"/>
                  <a:pt x="2747849" y="442967"/>
                </a:cubicBezTo>
                <a:cubicBezTo>
                  <a:pt x="2736521" y="441129"/>
                  <a:pt x="2730863" y="428269"/>
                  <a:pt x="2724632" y="419128"/>
                </a:cubicBezTo>
                <a:cubicBezTo>
                  <a:pt x="2606719" y="408937"/>
                  <a:pt x="2605242" y="408599"/>
                  <a:pt x="2607026" y="371250"/>
                </a:cubicBezTo>
                <a:cubicBezTo>
                  <a:pt x="2608613" y="343104"/>
                  <a:pt x="2614153" y="315097"/>
                  <a:pt x="2614265" y="286611"/>
                </a:cubicBezTo>
                <a:cubicBezTo>
                  <a:pt x="2614986" y="275989"/>
                  <a:pt x="2603328" y="266370"/>
                  <a:pt x="2597622" y="255809"/>
                </a:cubicBezTo>
                <a:cubicBezTo>
                  <a:pt x="2580669" y="262695"/>
                  <a:pt x="2559340" y="266261"/>
                  <a:pt x="2548290" y="274506"/>
                </a:cubicBezTo>
                <a:cubicBezTo>
                  <a:pt x="2506569" y="307284"/>
                  <a:pt x="2466796" y="341282"/>
                  <a:pt x="2429502" y="375078"/>
                </a:cubicBezTo>
                <a:cubicBezTo>
                  <a:pt x="2339763" y="457679"/>
                  <a:pt x="2327812" y="461862"/>
                  <a:pt x="2164911" y="452104"/>
                </a:cubicBezTo>
                <a:cubicBezTo>
                  <a:pt x="2153057" y="451687"/>
                  <a:pt x="2142924" y="440108"/>
                  <a:pt x="2135167" y="432929"/>
                </a:cubicBezTo>
                <a:cubicBezTo>
                  <a:pt x="2134692" y="432049"/>
                  <a:pt x="2150218" y="422522"/>
                  <a:pt x="2157644" y="421921"/>
                </a:cubicBezTo>
                <a:cubicBezTo>
                  <a:pt x="2201682" y="419728"/>
                  <a:pt x="2233585" y="407037"/>
                  <a:pt x="2264111" y="389406"/>
                </a:cubicBezTo>
                <a:cubicBezTo>
                  <a:pt x="2289112" y="375897"/>
                  <a:pt x="2297308" y="362371"/>
                  <a:pt x="2269419" y="349016"/>
                </a:cubicBezTo>
                <a:cubicBezTo>
                  <a:pt x="2250334" y="339999"/>
                  <a:pt x="2232592" y="314339"/>
                  <a:pt x="2206591" y="328389"/>
                </a:cubicBezTo>
                <a:cubicBezTo>
                  <a:pt x="2141588" y="363513"/>
                  <a:pt x="2069712" y="350049"/>
                  <a:pt x="2002968" y="350868"/>
                </a:cubicBezTo>
                <a:cubicBezTo>
                  <a:pt x="1910516" y="351932"/>
                  <a:pt x="1850234" y="374274"/>
                  <a:pt x="1812595" y="424173"/>
                </a:cubicBezTo>
                <a:cubicBezTo>
                  <a:pt x="1793252" y="450544"/>
                  <a:pt x="1773335" y="480636"/>
                  <a:pt x="1738808" y="500428"/>
                </a:cubicBezTo>
                <a:cubicBezTo>
                  <a:pt x="1644756" y="553524"/>
                  <a:pt x="1681009" y="591923"/>
                  <a:pt x="1754347" y="629610"/>
                </a:cubicBezTo>
                <a:cubicBezTo>
                  <a:pt x="1797845" y="652724"/>
                  <a:pt x="1787404" y="678831"/>
                  <a:pt x="1744354" y="704368"/>
                </a:cubicBezTo>
                <a:cubicBezTo>
                  <a:pt x="1721827" y="717677"/>
                  <a:pt x="1696351" y="730306"/>
                  <a:pt x="1684155" y="745992"/>
                </a:cubicBezTo>
                <a:cubicBezTo>
                  <a:pt x="1668909" y="765600"/>
                  <a:pt x="1646041" y="795012"/>
                  <a:pt x="1659551" y="810452"/>
                </a:cubicBezTo>
                <a:cubicBezTo>
                  <a:pt x="1708266" y="867130"/>
                  <a:pt x="1720470" y="920797"/>
                  <a:pt x="1704015" y="974033"/>
                </a:cubicBezTo>
                <a:cubicBezTo>
                  <a:pt x="1687082" y="1026388"/>
                  <a:pt x="1642969" y="1078650"/>
                  <a:pt x="1581050" y="1131437"/>
                </a:cubicBezTo>
                <a:cubicBezTo>
                  <a:pt x="1569475" y="1141103"/>
                  <a:pt x="1559328" y="1153407"/>
                  <a:pt x="1560608" y="1162949"/>
                </a:cubicBezTo>
                <a:cubicBezTo>
                  <a:pt x="1568188" y="1224799"/>
                  <a:pt x="1492592" y="1223579"/>
                  <a:pt x="1421273" y="1230279"/>
                </a:cubicBezTo>
                <a:cubicBezTo>
                  <a:pt x="1392041" y="1233569"/>
                  <a:pt x="1368466" y="1249718"/>
                  <a:pt x="1378928" y="1269079"/>
                </a:cubicBezTo>
                <a:cubicBezTo>
                  <a:pt x="1384159" y="1278759"/>
                  <a:pt x="1396292" y="1289258"/>
                  <a:pt x="1411048" y="1292655"/>
                </a:cubicBezTo>
                <a:cubicBezTo>
                  <a:pt x="1427280" y="1296391"/>
                  <a:pt x="1453085" y="1291543"/>
                  <a:pt x="1470318" y="1294740"/>
                </a:cubicBezTo>
                <a:cubicBezTo>
                  <a:pt x="1494925" y="1299634"/>
                  <a:pt x="1530914" y="1304066"/>
                  <a:pt x="1538570" y="1315846"/>
                </a:cubicBezTo>
                <a:cubicBezTo>
                  <a:pt x="1554886" y="1338865"/>
                  <a:pt x="1525739" y="1361438"/>
                  <a:pt x="1490833" y="1375750"/>
                </a:cubicBezTo>
                <a:cubicBezTo>
                  <a:pt x="1449454" y="1392425"/>
                  <a:pt x="1399795" y="1403341"/>
                  <a:pt x="1360367" y="1421234"/>
                </a:cubicBezTo>
                <a:cubicBezTo>
                  <a:pt x="1318939" y="1440209"/>
                  <a:pt x="1289741" y="1465082"/>
                  <a:pt x="1290531" y="1497628"/>
                </a:cubicBezTo>
                <a:cubicBezTo>
                  <a:pt x="1290993" y="1522393"/>
                  <a:pt x="1311930" y="1537230"/>
                  <a:pt x="1359870" y="1537478"/>
                </a:cubicBezTo>
                <a:cubicBezTo>
                  <a:pt x="1396574" y="1537258"/>
                  <a:pt x="1434911" y="1538714"/>
                  <a:pt x="1458804" y="1523192"/>
                </a:cubicBezTo>
                <a:lnTo>
                  <a:pt x="1475026" y="1503994"/>
                </a:lnTo>
                <a:lnTo>
                  <a:pt x="1476238" y="1504160"/>
                </a:lnTo>
                <a:cubicBezTo>
                  <a:pt x="1477189" y="1505920"/>
                  <a:pt x="1477664" y="1506800"/>
                  <a:pt x="1478616" y="1508560"/>
                </a:cubicBezTo>
                <a:lnTo>
                  <a:pt x="1484616" y="1505318"/>
                </a:lnTo>
                <a:cubicBezTo>
                  <a:pt x="1482141" y="1505519"/>
                  <a:pt x="1479190" y="1504839"/>
                  <a:pt x="1477713" y="1504499"/>
                </a:cubicBezTo>
                <a:lnTo>
                  <a:pt x="1476614" y="1502115"/>
                </a:lnTo>
                <a:lnTo>
                  <a:pt x="1477287" y="1501319"/>
                </a:lnTo>
                <a:cubicBezTo>
                  <a:pt x="1537800" y="1491361"/>
                  <a:pt x="1537388" y="1464296"/>
                  <a:pt x="1539927" y="1437910"/>
                </a:cubicBezTo>
                <a:cubicBezTo>
                  <a:pt x="1541417" y="1414364"/>
                  <a:pt x="1561041" y="1398076"/>
                  <a:pt x="1603175" y="1392363"/>
                </a:cubicBezTo>
                <a:cubicBezTo>
                  <a:pt x="1608992" y="1374438"/>
                  <a:pt x="1629518" y="1362210"/>
                  <a:pt x="1658749" y="1358922"/>
                </a:cubicBezTo>
                <a:cubicBezTo>
                  <a:pt x="1756349" y="1348253"/>
                  <a:pt x="1856457" y="1358969"/>
                  <a:pt x="1950790" y="1315955"/>
                </a:cubicBezTo>
                <a:cubicBezTo>
                  <a:pt x="1996695" y="1295699"/>
                  <a:pt x="2100495" y="1341940"/>
                  <a:pt x="2084956" y="1375351"/>
                </a:cubicBezTo>
                <a:cubicBezTo>
                  <a:pt x="2066318" y="1414985"/>
                  <a:pt x="1972560" y="1454277"/>
                  <a:pt x="2072128" y="1490297"/>
                </a:cubicBezTo>
                <a:cubicBezTo>
                  <a:pt x="1991832" y="1547330"/>
                  <a:pt x="2044826" y="1611929"/>
                  <a:pt x="2007565" y="1667311"/>
                </a:cubicBezTo>
                <a:cubicBezTo>
                  <a:pt x="1967780" y="1725193"/>
                  <a:pt x="1983970" y="1800584"/>
                  <a:pt x="1843271" y="1839088"/>
                </a:cubicBezTo>
                <a:cubicBezTo>
                  <a:pt x="1807465" y="1849340"/>
                  <a:pt x="1791829" y="1887353"/>
                  <a:pt x="1767058" y="1913244"/>
                </a:cubicBezTo>
                <a:cubicBezTo>
                  <a:pt x="1874991" y="1974307"/>
                  <a:pt x="1729622" y="2023296"/>
                  <a:pt x="1706690" y="2078893"/>
                </a:cubicBezTo>
                <a:cubicBezTo>
                  <a:pt x="1704592" y="2084575"/>
                  <a:pt x="1691116" y="2090720"/>
                  <a:pt x="1692019" y="2094780"/>
                </a:cubicBezTo>
                <a:cubicBezTo>
                  <a:pt x="1718410" y="2224919"/>
                  <a:pt x="1529960" y="2347214"/>
                  <a:pt x="1546974" y="2476736"/>
                </a:cubicBezTo>
                <a:cubicBezTo>
                  <a:pt x="1494811" y="2535622"/>
                  <a:pt x="1490537" y="2597054"/>
                  <a:pt x="1458606" y="2657516"/>
                </a:cubicBezTo>
                <a:cubicBezTo>
                  <a:pt x="1456507" y="2663197"/>
                  <a:pt x="1422276" y="2669187"/>
                  <a:pt x="1404994" y="2668292"/>
                </a:cubicBezTo>
                <a:cubicBezTo>
                  <a:pt x="1378812" y="2667659"/>
                  <a:pt x="1374057" y="2658859"/>
                  <a:pt x="1387155" y="2647232"/>
                </a:cubicBezTo>
                <a:cubicBezTo>
                  <a:pt x="1398729" y="2637567"/>
                  <a:pt x="1416255" y="2626961"/>
                  <a:pt x="1422402" y="2616816"/>
                </a:cubicBezTo>
                <a:cubicBezTo>
                  <a:pt x="1449039" y="2572862"/>
                  <a:pt x="1315468" y="2555213"/>
                  <a:pt x="1397242" y="2498520"/>
                </a:cubicBezTo>
                <a:cubicBezTo>
                  <a:pt x="1457440" y="2456895"/>
                  <a:pt x="1423334" y="2410515"/>
                  <a:pt x="1431216" y="2365324"/>
                </a:cubicBezTo>
                <a:cubicBezTo>
                  <a:pt x="1432313" y="2360183"/>
                  <a:pt x="1431461" y="2353822"/>
                  <a:pt x="1427607" y="2349082"/>
                </a:cubicBezTo>
                <a:cubicBezTo>
                  <a:pt x="1406390" y="2324163"/>
                  <a:pt x="1379717" y="2346534"/>
                  <a:pt x="1359765" y="2355042"/>
                </a:cubicBezTo>
                <a:cubicBezTo>
                  <a:pt x="1337814" y="2364629"/>
                  <a:pt x="1314107" y="2363795"/>
                  <a:pt x="1320351" y="2349051"/>
                </a:cubicBezTo>
                <a:cubicBezTo>
                  <a:pt x="1353200" y="2268766"/>
                  <a:pt x="1184053" y="2273752"/>
                  <a:pt x="1167997" y="2215344"/>
                </a:cubicBezTo>
                <a:cubicBezTo>
                  <a:pt x="1140715" y="2219854"/>
                  <a:pt x="1094202" y="2222246"/>
                  <a:pt x="1090105" y="2229008"/>
                </a:cubicBezTo>
                <a:cubicBezTo>
                  <a:pt x="1065992" y="2270463"/>
                  <a:pt x="1068964" y="2316611"/>
                  <a:pt x="968645" y="2338983"/>
                </a:cubicBezTo>
                <a:cubicBezTo>
                  <a:pt x="935364" y="2346733"/>
                  <a:pt x="929517" y="2412428"/>
                  <a:pt x="962078" y="2415300"/>
                </a:cubicBezTo>
                <a:cubicBezTo>
                  <a:pt x="1101698" y="2427405"/>
                  <a:pt x="1040129" y="2533443"/>
                  <a:pt x="1156846" y="2553376"/>
                </a:cubicBezTo>
                <a:cubicBezTo>
                  <a:pt x="1180980" y="2557390"/>
                  <a:pt x="1178260" y="2569093"/>
                  <a:pt x="1167161" y="2579638"/>
                </a:cubicBezTo>
                <a:cubicBezTo>
                  <a:pt x="1145965" y="2600188"/>
                  <a:pt x="1127720" y="2621417"/>
                  <a:pt x="1109473" y="2642647"/>
                </a:cubicBezTo>
                <a:cubicBezTo>
                  <a:pt x="1058309" y="2700992"/>
                  <a:pt x="1006622" y="2760758"/>
                  <a:pt x="955934" y="2819982"/>
                </a:cubicBezTo>
                <a:cubicBezTo>
                  <a:pt x="910296" y="2874206"/>
                  <a:pt x="960389" y="2935824"/>
                  <a:pt x="872810" y="2986558"/>
                </a:cubicBezTo>
                <a:cubicBezTo>
                  <a:pt x="918182" y="3060961"/>
                  <a:pt x="795471" y="3113625"/>
                  <a:pt x="749636" y="3177049"/>
                </a:cubicBezTo>
                <a:cubicBezTo>
                  <a:pt x="794576" y="3178918"/>
                  <a:pt x="809037" y="3196117"/>
                  <a:pt x="798645" y="3219925"/>
                </a:cubicBezTo>
                <a:cubicBezTo>
                  <a:pt x="789302" y="3240891"/>
                  <a:pt x="768106" y="3261441"/>
                  <a:pt x="751859" y="3281590"/>
                </a:cubicBezTo>
                <a:cubicBezTo>
                  <a:pt x="801749" y="3283057"/>
                  <a:pt x="832017" y="3300812"/>
                  <a:pt x="857282" y="3321269"/>
                </a:cubicBezTo>
                <a:cubicBezTo>
                  <a:pt x="878647" y="3339287"/>
                  <a:pt x="817911" y="3406217"/>
                  <a:pt x="776300" y="3410509"/>
                </a:cubicBezTo>
                <a:cubicBezTo>
                  <a:pt x="766874" y="3412192"/>
                  <a:pt x="755838" y="3396551"/>
                  <a:pt x="746607" y="3389033"/>
                </a:cubicBezTo>
                <a:cubicBezTo>
                  <a:pt x="735900" y="3381174"/>
                  <a:pt x="726718" y="3371355"/>
                  <a:pt x="717011" y="3362956"/>
                </a:cubicBezTo>
                <a:cubicBezTo>
                  <a:pt x="710012" y="3366738"/>
                  <a:pt x="700535" y="3370721"/>
                  <a:pt x="697961" y="3375524"/>
                </a:cubicBezTo>
                <a:cubicBezTo>
                  <a:pt x="676373" y="3414476"/>
                  <a:pt x="673540" y="3454665"/>
                  <a:pt x="630195" y="3494005"/>
                </a:cubicBezTo>
                <a:cubicBezTo>
                  <a:pt x="604998" y="3516717"/>
                  <a:pt x="654594" y="3531986"/>
                  <a:pt x="672008" y="3549865"/>
                </a:cubicBezTo>
                <a:cubicBezTo>
                  <a:pt x="694750" y="3572823"/>
                  <a:pt x="677307" y="3602714"/>
                  <a:pt x="636222" y="3605585"/>
                </a:cubicBezTo>
                <a:cubicBezTo>
                  <a:pt x="557528" y="3610587"/>
                  <a:pt x="509231" y="3650328"/>
                  <a:pt x="442194" y="3664949"/>
                </a:cubicBezTo>
                <a:cubicBezTo>
                  <a:pt x="369204" y="3680512"/>
                  <a:pt x="398044" y="3695628"/>
                  <a:pt x="421409" y="3712564"/>
                </a:cubicBezTo>
                <a:cubicBezTo>
                  <a:pt x="434066" y="3721643"/>
                  <a:pt x="428871" y="3733546"/>
                  <a:pt x="402065" y="3738936"/>
                </a:cubicBezTo>
                <a:cubicBezTo>
                  <a:pt x="340028" y="3750854"/>
                  <a:pt x="318258" y="3775125"/>
                  <a:pt x="319523" y="3808551"/>
                </a:cubicBezTo>
                <a:cubicBezTo>
                  <a:pt x="321496" y="3855240"/>
                  <a:pt x="319992" y="3902669"/>
                  <a:pt x="323439" y="3949698"/>
                </a:cubicBezTo>
                <a:cubicBezTo>
                  <a:pt x="325655" y="3984885"/>
                  <a:pt x="330872" y="4018451"/>
                  <a:pt x="282673" y="4053591"/>
                </a:cubicBezTo>
                <a:cubicBezTo>
                  <a:pt x="271624" y="4061836"/>
                  <a:pt x="265708" y="4084360"/>
                  <a:pt x="273561" y="4086939"/>
                </a:cubicBezTo>
                <a:cubicBezTo>
                  <a:pt x="356473" y="4116043"/>
                  <a:pt x="306982" y="4165526"/>
                  <a:pt x="294196" y="4208819"/>
                </a:cubicBezTo>
                <a:cubicBezTo>
                  <a:pt x="360912" y="4255770"/>
                  <a:pt x="352835" y="4310162"/>
                  <a:pt x="293672" y="4372831"/>
                </a:cubicBezTo>
                <a:cubicBezTo>
                  <a:pt x="258754" y="4411028"/>
                  <a:pt x="284873" y="4437846"/>
                  <a:pt x="314371" y="4468525"/>
                </a:cubicBezTo>
                <a:cubicBezTo>
                  <a:pt x="366610" y="4522162"/>
                  <a:pt x="358134" y="4525605"/>
                  <a:pt x="423025" y="4518966"/>
                </a:cubicBezTo>
                <a:cubicBezTo>
                  <a:pt x="442830" y="4517360"/>
                  <a:pt x="465209" y="4510953"/>
                  <a:pt x="482964" y="4512729"/>
                </a:cubicBezTo>
                <a:cubicBezTo>
                  <a:pt x="499245" y="4514165"/>
                  <a:pt x="516378" y="4521962"/>
                  <a:pt x="521134" y="4530763"/>
                </a:cubicBezTo>
                <a:cubicBezTo>
                  <a:pt x="530169" y="4547483"/>
                  <a:pt x="517350" y="4569191"/>
                  <a:pt x="486544" y="4576740"/>
                </a:cubicBezTo>
                <a:cubicBezTo>
                  <a:pt x="438837" y="4588876"/>
                  <a:pt x="385898" y="4591329"/>
                  <a:pt x="347700" y="4621066"/>
                </a:cubicBezTo>
                <a:cubicBezTo>
                  <a:pt x="322552" y="4641477"/>
                  <a:pt x="287550" y="4660391"/>
                  <a:pt x="330147" y="4679443"/>
                </a:cubicBezTo>
                <a:cubicBezTo>
                  <a:pt x="370791" y="4697276"/>
                  <a:pt x="269276" y="4729389"/>
                  <a:pt x="328628" y="4750758"/>
                </a:cubicBezTo>
                <a:cubicBezTo>
                  <a:pt x="378176" y="4768327"/>
                  <a:pt x="343356" y="4801924"/>
                  <a:pt x="318011" y="4831536"/>
                </a:cubicBezTo>
                <a:cubicBezTo>
                  <a:pt x="314486" y="4834579"/>
                  <a:pt x="334047" y="4844475"/>
                  <a:pt x="345328" y="4848613"/>
                </a:cubicBezTo>
                <a:cubicBezTo>
                  <a:pt x="351229" y="4849971"/>
                  <a:pt x="365182" y="4844706"/>
                  <a:pt x="375084" y="4843904"/>
                </a:cubicBezTo>
                <a:cubicBezTo>
                  <a:pt x="404266" y="4842916"/>
                  <a:pt x="450402" y="4835041"/>
                  <a:pt x="458633" y="4843102"/>
                </a:cubicBezTo>
                <a:cubicBezTo>
                  <a:pt x="481374" y="4866060"/>
                  <a:pt x="431569" y="4883877"/>
                  <a:pt x="407469" y="4901446"/>
                </a:cubicBezTo>
                <a:cubicBezTo>
                  <a:pt x="370321" y="4928342"/>
                  <a:pt x="380979" y="4938500"/>
                  <a:pt x="404244" y="4960040"/>
                </a:cubicBezTo>
                <a:cubicBezTo>
                  <a:pt x="426085" y="4978938"/>
                  <a:pt x="375557" y="5007377"/>
                  <a:pt x="344228" y="5016346"/>
                </a:cubicBezTo>
                <a:cubicBezTo>
                  <a:pt x="312898" y="5025316"/>
                  <a:pt x="311961" y="4999672"/>
                  <a:pt x="304352" y="4985590"/>
                </a:cubicBezTo>
                <a:cubicBezTo>
                  <a:pt x="301975" y="4981190"/>
                  <a:pt x="292169" y="4977392"/>
                  <a:pt x="283792" y="4976234"/>
                </a:cubicBezTo>
                <a:cubicBezTo>
                  <a:pt x="280840" y="4975555"/>
                  <a:pt x="270365" y="4980079"/>
                  <a:pt x="265840" y="4983661"/>
                </a:cubicBezTo>
                <a:cubicBezTo>
                  <a:pt x="259315" y="4988324"/>
                  <a:pt x="251742" y="4995827"/>
                  <a:pt x="252644" y="4999888"/>
                </a:cubicBezTo>
                <a:cubicBezTo>
                  <a:pt x="279113" y="5079956"/>
                  <a:pt x="195178" y="5168516"/>
                  <a:pt x="203319" y="5250531"/>
                </a:cubicBezTo>
                <a:cubicBezTo>
                  <a:pt x="206206" y="5277395"/>
                  <a:pt x="207619" y="5303921"/>
                  <a:pt x="209032" y="5330446"/>
                </a:cubicBezTo>
                <a:cubicBezTo>
                  <a:pt x="210444" y="5356970"/>
                  <a:pt x="213331" y="5383835"/>
                  <a:pt x="217219" y="5410159"/>
                </a:cubicBezTo>
                <a:cubicBezTo>
                  <a:pt x="220206" y="5432423"/>
                  <a:pt x="227569" y="5458006"/>
                  <a:pt x="249506" y="5472304"/>
                </a:cubicBezTo>
                <a:cubicBezTo>
                  <a:pt x="311418" y="5512755"/>
                  <a:pt x="277534" y="5571996"/>
                  <a:pt x="288312" y="5623023"/>
                </a:cubicBezTo>
                <a:cubicBezTo>
                  <a:pt x="214966" y="5678573"/>
                  <a:pt x="252401" y="5731114"/>
                  <a:pt x="237896" y="5785569"/>
                </a:cubicBezTo>
                <a:cubicBezTo>
                  <a:pt x="233554" y="5803833"/>
                  <a:pt x="172075" y="5835917"/>
                  <a:pt x="243244" y="5836118"/>
                </a:cubicBezTo>
                <a:cubicBezTo>
                  <a:pt x="264002" y="5836271"/>
                  <a:pt x="298002" y="5817899"/>
                  <a:pt x="319053" y="5804252"/>
                </a:cubicBezTo>
                <a:cubicBezTo>
                  <a:pt x="341627" y="5788641"/>
                  <a:pt x="359529" y="5783516"/>
                  <a:pt x="363139" y="5799759"/>
                </a:cubicBezTo>
                <a:cubicBezTo>
                  <a:pt x="373683" y="5838403"/>
                  <a:pt x="392082" y="5879627"/>
                  <a:pt x="379347" y="5920619"/>
                </a:cubicBezTo>
                <a:cubicBezTo>
                  <a:pt x="366614" y="5961610"/>
                  <a:pt x="356501" y="5995499"/>
                  <a:pt x="391376" y="6028956"/>
                </a:cubicBezTo>
                <a:cubicBezTo>
                  <a:pt x="415119" y="6051375"/>
                  <a:pt x="326261" y="6092566"/>
                  <a:pt x="389892" y="6121855"/>
                </a:cubicBezTo>
                <a:cubicBezTo>
                  <a:pt x="430013" y="6141109"/>
                  <a:pt x="406801" y="6186624"/>
                  <a:pt x="374835" y="6225501"/>
                </a:cubicBezTo>
                <a:cubicBezTo>
                  <a:pt x="363164" y="6239766"/>
                  <a:pt x="366575" y="6265210"/>
                  <a:pt x="381234" y="6273208"/>
                </a:cubicBezTo>
                <a:cubicBezTo>
                  <a:pt x="426207" y="6296661"/>
                  <a:pt x="422948" y="6333670"/>
                  <a:pt x="432116" y="6367373"/>
                </a:cubicBezTo>
                <a:cubicBezTo>
                  <a:pt x="451501" y="6431941"/>
                  <a:pt x="424618" y="6487399"/>
                  <a:pt x="303627" y="6528900"/>
                </a:cubicBezTo>
                <a:cubicBezTo>
                  <a:pt x="294675" y="6531464"/>
                  <a:pt x="288577" y="6539306"/>
                  <a:pt x="281053" y="6544509"/>
                </a:cubicBezTo>
                <a:cubicBezTo>
                  <a:pt x="296808" y="6547365"/>
                  <a:pt x="313942" y="6555163"/>
                  <a:pt x="328845" y="6551658"/>
                </a:cubicBezTo>
                <a:cubicBezTo>
                  <a:pt x="367601" y="6542086"/>
                  <a:pt x="405455" y="6528452"/>
                  <a:pt x="442312" y="6515360"/>
                </a:cubicBezTo>
                <a:cubicBezTo>
                  <a:pt x="459738" y="6509355"/>
                  <a:pt x="481362" y="6491986"/>
                  <a:pt x="488739" y="6493684"/>
                </a:cubicBezTo>
                <a:cubicBezTo>
                  <a:pt x="518251" y="6500477"/>
                  <a:pt x="510908" y="6520364"/>
                  <a:pt x="502088" y="6539910"/>
                </a:cubicBezTo>
                <a:cubicBezTo>
                  <a:pt x="490697" y="6564256"/>
                  <a:pt x="469403" y="6589408"/>
                  <a:pt x="468913" y="6612412"/>
                </a:cubicBezTo>
                <a:cubicBezTo>
                  <a:pt x="468393" y="6683187"/>
                  <a:pt x="496157" y="6748913"/>
                  <a:pt x="439078" y="6829785"/>
                </a:cubicBezTo>
                <a:cubicBezTo>
                  <a:pt x="417637" y="6861836"/>
                  <a:pt x="444036" y="6898737"/>
                  <a:pt x="451203" y="6933522"/>
                </a:cubicBezTo>
                <a:cubicBezTo>
                  <a:pt x="481960" y="6928273"/>
                  <a:pt x="507044" y="6934048"/>
                  <a:pt x="511128" y="6951168"/>
                </a:cubicBezTo>
                <a:cubicBezTo>
                  <a:pt x="523478" y="6997935"/>
                  <a:pt x="526401" y="7046384"/>
                  <a:pt x="536276" y="7093352"/>
                </a:cubicBezTo>
                <a:cubicBezTo>
                  <a:pt x="547906" y="7150740"/>
                  <a:pt x="555107" y="7207109"/>
                  <a:pt x="606969" y="7255264"/>
                </a:cubicBezTo>
                <a:cubicBezTo>
                  <a:pt x="655928" y="7300440"/>
                  <a:pt x="658361" y="7371894"/>
                  <a:pt x="595904" y="7449987"/>
                </a:cubicBezTo>
                <a:cubicBezTo>
                  <a:pt x="569986" y="7483320"/>
                  <a:pt x="524347" y="7537543"/>
                  <a:pt x="610407" y="7558124"/>
                </a:cubicBezTo>
                <a:cubicBezTo>
                  <a:pt x="628113" y="7562201"/>
                  <a:pt x="628133" y="7607670"/>
                  <a:pt x="608938" y="7627138"/>
                </a:cubicBezTo>
                <a:cubicBezTo>
                  <a:pt x="540150" y="7700692"/>
                  <a:pt x="602077" y="7717258"/>
                  <a:pt x="667904" y="7736264"/>
                </a:cubicBezTo>
                <a:cubicBezTo>
                  <a:pt x="714074" y="7749975"/>
                  <a:pt x="695401" y="7768024"/>
                  <a:pt x="644595" y="7786382"/>
                </a:cubicBezTo>
                <a:cubicBezTo>
                  <a:pt x="628643" y="7792727"/>
                  <a:pt x="603020" y="7812257"/>
                  <a:pt x="605873" y="7817537"/>
                </a:cubicBezTo>
                <a:cubicBezTo>
                  <a:pt x="629930" y="7871622"/>
                  <a:pt x="578682" y="7910683"/>
                  <a:pt x="508533" y="7955410"/>
                </a:cubicBezTo>
                <a:cubicBezTo>
                  <a:pt x="482958" y="7972641"/>
                  <a:pt x="480272" y="8005929"/>
                  <a:pt x="469830" y="8032037"/>
                </a:cubicBezTo>
                <a:cubicBezTo>
                  <a:pt x="448521" y="8081073"/>
                  <a:pt x="453689" y="8116938"/>
                  <a:pt x="522469" y="8136623"/>
                </a:cubicBezTo>
                <a:cubicBezTo>
                  <a:pt x="603528" y="8159906"/>
                  <a:pt x="598479" y="8164909"/>
                  <a:pt x="518887" y="8235205"/>
                </a:cubicBezTo>
                <a:lnTo>
                  <a:pt x="496936" y="8244983"/>
                </a:lnTo>
                <a:lnTo>
                  <a:pt x="493459" y="8245533"/>
                </a:lnTo>
                <a:cubicBezTo>
                  <a:pt x="490326" y="8230171"/>
                  <a:pt x="488193" y="8214268"/>
                  <a:pt x="480585" y="8200188"/>
                </a:cubicBezTo>
                <a:cubicBezTo>
                  <a:pt x="478208" y="8195788"/>
                  <a:pt x="457403" y="8197933"/>
                  <a:pt x="444025" y="8199478"/>
                </a:cubicBezTo>
                <a:cubicBezTo>
                  <a:pt x="440074" y="8199338"/>
                  <a:pt x="431927" y="8210562"/>
                  <a:pt x="432304" y="8216043"/>
                </a:cubicBezTo>
                <a:cubicBezTo>
                  <a:pt x="432240" y="8242230"/>
                  <a:pt x="451275" y="8253546"/>
                  <a:pt x="493459" y="8245533"/>
                </a:cubicBezTo>
                <a:lnTo>
                  <a:pt x="493990" y="8247920"/>
                </a:lnTo>
                <a:lnTo>
                  <a:pt x="443121" y="8358008"/>
                </a:lnTo>
                <a:cubicBezTo>
                  <a:pt x="394076" y="8456142"/>
                  <a:pt x="398454" y="8459462"/>
                  <a:pt x="548006" y="8422994"/>
                </a:cubicBezTo>
                <a:cubicBezTo>
                  <a:pt x="568384" y="8417668"/>
                  <a:pt x="588287" y="8411462"/>
                  <a:pt x="608141" y="8407555"/>
                </a:cubicBezTo>
                <a:cubicBezTo>
                  <a:pt x="617092" y="8404993"/>
                  <a:pt x="633849" y="8407308"/>
                  <a:pt x="633800" y="8409609"/>
                </a:cubicBezTo>
                <a:cubicBezTo>
                  <a:pt x="633079" y="8420231"/>
                  <a:pt x="631834" y="8432274"/>
                  <a:pt x="623212" y="8442618"/>
                </a:cubicBezTo>
                <a:cubicBezTo>
                  <a:pt x="601392" y="8469190"/>
                  <a:pt x="572293" y="8489461"/>
                  <a:pt x="530915" y="8506135"/>
                </a:cubicBezTo>
                <a:cubicBezTo>
                  <a:pt x="486535" y="8524431"/>
                  <a:pt x="417363" y="8523149"/>
                  <a:pt x="398727" y="8562782"/>
                </a:cubicBezTo>
                <a:cubicBezTo>
                  <a:pt x="383236" y="8593893"/>
                  <a:pt x="392927" y="8626176"/>
                  <a:pt x="402194" y="8655279"/>
                </a:cubicBezTo>
                <a:cubicBezTo>
                  <a:pt x="420726" y="8713486"/>
                  <a:pt x="413403" y="8778841"/>
                  <a:pt x="487692" y="8818290"/>
                </a:cubicBezTo>
                <a:cubicBezTo>
                  <a:pt x="526289" y="8839504"/>
                  <a:pt x="518112" y="8898498"/>
                  <a:pt x="529086" y="8940323"/>
                </a:cubicBezTo>
                <a:cubicBezTo>
                  <a:pt x="540533" y="8983028"/>
                  <a:pt x="540533" y="8983028"/>
                  <a:pt x="648670" y="8941651"/>
                </a:cubicBezTo>
                <a:cubicBezTo>
                  <a:pt x="682048" y="8929300"/>
                  <a:pt x="705183" y="8933854"/>
                  <a:pt x="722694" y="8947132"/>
                </a:cubicBezTo>
                <a:cubicBezTo>
                  <a:pt x="728547" y="8950792"/>
                  <a:pt x="725401" y="8959314"/>
                  <a:pt x="730253" y="8963513"/>
                </a:cubicBezTo>
                <a:cubicBezTo>
                  <a:pt x="762751" y="8992571"/>
                  <a:pt x="677552" y="9047704"/>
                  <a:pt x="725050" y="9068656"/>
                </a:cubicBezTo>
                <a:cubicBezTo>
                  <a:pt x="773548" y="9089066"/>
                  <a:pt x="767240" y="9129997"/>
                  <a:pt x="782358" y="9162759"/>
                </a:cubicBezTo>
                <a:cubicBezTo>
                  <a:pt x="795101" y="9191121"/>
                  <a:pt x="803366" y="9220766"/>
                  <a:pt x="812108" y="9251289"/>
                </a:cubicBezTo>
                <a:cubicBezTo>
                  <a:pt x="823702" y="9287093"/>
                  <a:pt x="827822" y="9325800"/>
                  <a:pt x="844416" y="9358902"/>
                </a:cubicBezTo>
                <a:cubicBezTo>
                  <a:pt x="854828" y="9380563"/>
                  <a:pt x="880355" y="9365634"/>
                  <a:pt x="906929" y="9347863"/>
                </a:cubicBezTo>
                <a:cubicBezTo>
                  <a:pt x="939504" y="9326851"/>
                  <a:pt x="891040" y="9328024"/>
                  <a:pt x="928077" y="9329613"/>
                </a:cubicBezTo>
                <a:cubicBezTo>
                  <a:pt x="968064" y="9331884"/>
                  <a:pt x="992876" y="9396929"/>
                  <a:pt x="957251" y="9421864"/>
                </a:cubicBezTo>
                <a:cubicBezTo>
                  <a:pt x="942203" y="9432270"/>
                  <a:pt x="905739" y="9426959"/>
                  <a:pt x="879508" y="9428626"/>
                </a:cubicBezTo>
                <a:cubicBezTo>
                  <a:pt x="872955" y="9481058"/>
                  <a:pt x="821315" y="9538524"/>
                  <a:pt x="843994" y="9587669"/>
                </a:cubicBezTo>
                <a:cubicBezTo>
                  <a:pt x="860065" y="9622190"/>
                  <a:pt x="883443" y="9615243"/>
                  <a:pt x="916787" y="9581307"/>
                </a:cubicBezTo>
                <a:cubicBezTo>
                  <a:pt x="933460" y="9564340"/>
                  <a:pt x="949838" y="9561175"/>
                  <a:pt x="960398" y="9575935"/>
                </a:cubicBezTo>
                <a:cubicBezTo>
                  <a:pt x="971434" y="9591575"/>
                  <a:pt x="978468" y="9609376"/>
                  <a:pt x="983029" y="9627379"/>
                </a:cubicBezTo>
                <a:cubicBezTo>
                  <a:pt x="986685" y="9641321"/>
                  <a:pt x="1009104" y="9725851"/>
                  <a:pt x="1013859" y="9734652"/>
                </a:cubicBezTo>
                <a:cubicBezTo>
                  <a:pt x="1019566" y="9745213"/>
                  <a:pt x="1024273" y="9756313"/>
                  <a:pt x="1028979" y="9767415"/>
                </a:cubicBezTo>
                <a:cubicBezTo>
                  <a:pt x="1079590" y="9758258"/>
                  <a:pt x="1115906" y="9770472"/>
                  <a:pt x="1151222" y="9783225"/>
                </a:cubicBezTo>
                <a:cubicBezTo>
                  <a:pt x="1071847" y="9889788"/>
                  <a:pt x="1199634" y="9946944"/>
                  <a:pt x="1151492" y="10049137"/>
                </a:cubicBezTo>
                <a:cubicBezTo>
                  <a:pt x="1121938" y="10113999"/>
                  <a:pt x="1138568" y="10168685"/>
                  <a:pt x="1210626" y="10196832"/>
                </a:cubicBezTo>
                <a:cubicBezTo>
                  <a:pt x="1223859" y="10202190"/>
                  <a:pt x="1242894" y="10213506"/>
                  <a:pt x="1239270" y="10221149"/>
                </a:cubicBezTo>
                <a:cubicBezTo>
                  <a:pt x="1200093" y="10296894"/>
                  <a:pt x="1262298" y="10323544"/>
                  <a:pt x="1318125" y="10347953"/>
                </a:cubicBezTo>
                <a:cubicBezTo>
                  <a:pt x="1389136" y="10378940"/>
                  <a:pt x="1400912" y="10429427"/>
                  <a:pt x="1379736" y="10495446"/>
                </a:cubicBezTo>
                <a:cubicBezTo>
                  <a:pt x="1370245" y="10523314"/>
                  <a:pt x="1350804" y="10554286"/>
                  <a:pt x="1390645" y="10563456"/>
                </a:cubicBezTo>
                <a:cubicBezTo>
                  <a:pt x="1431484" y="10572087"/>
                  <a:pt x="1436519" y="10590970"/>
                  <a:pt x="1405176" y="10623825"/>
                </a:cubicBezTo>
                <a:cubicBezTo>
                  <a:pt x="1356160" y="10674187"/>
                  <a:pt x="1361474" y="10703154"/>
                  <a:pt x="1427498" y="10712957"/>
                </a:cubicBezTo>
                <a:cubicBezTo>
                  <a:pt x="1441303" y="10714593"/>
                  <a:pt x="1443862" y="10733676"/>
                  <a:pt x="1447568" y="10745318"/>
                </a:cubicBezTo>
                <a:cubicBezTo>
                  <a:pt x="1463674" y="10801425"/>
                  <a:pt x="1522627" y="10771844"/>
                  <a:pt x="1576481" y="10749564"/>
                </a:cubicBezTo>
                <a:cubicBezTo>
                  <a:pt x="1581503" y="10792330"/>
                  <a:pt x="1523438" y="10849859"/>
                  <a:pt x="1568691" y="10883393"/>
                </a:cubicBezTo>
                <a:cubicBezTo>
                  <a:pt x="1577446" y="10890032"/>
                  <a:pt x="1594202" y="10892348"/>
                  <a:pt x="1608483" y="10894865"/>
                </a:cubicBezTo>
                <a:cubicBezTo>
                  <a:pt x="1609958" y="10895205"/>
                  <a:pt x="1623581" y="10882158"/>
                  <a:pt x="1627680" y="10875396"/>
                </a:cubicBezTo>
                <a:cubicBezTo>
                  <a:pt x="1641499" y="10853148"/>
                  <a:pt x="1669270" y="10825634"/>
                  <a:pt x="1664137" y="10811352"/>
                </a:cubicBezTo>
                <a:cubicBezTo>
                  <a:pt x="1646458" y="10759507"/>
                  <a:pt x="1719215" y="10731562"/>
                  <a:pt x="1754610" y="10694245"/>
                </a:cubicBezTo>
                <a:cubicBezTo>
                  <a:pt x="1765232" y="10682820"/>
                  <a:pt x="1782708" y="10674513"/>
                  <a:pt x="1796758" y="10664647"/>
                </a:cubicBezTo>
                <a:cubicBezTo>
                  <a:pt x="1805464" y="10673587"/>
                  <a:pt x="1825024" y="10683484"/>
                  <a:pt x="1820401" y="10691667"/>
                </a:cubicBezTo>
                <a:cubicBezTo>
                  <a:pt x="1777225" y="10769575"/>
                  <a:pt x="1817612" y="10822795"/>
                  <a:pt x="1837618" y="10881340"/>
                </a:cubicBezTo>
                <a:cubicBezTo>
                  <a:pt x="1860478" y="10945168"/>
                  <a:pt x="1845680" y="11013425"/>
                  <a:pt x="1797650" y="11087132"/>
                </a:cubicBezTo>
                <a:cubicBezTo>
                  <a:pt x="1786356" y="11106879"/>
                  <a:pt x="1759683" y="11129251"/>
                  <a:pt x="1735206" y="11141340"/>
                </a:cubicBezTo>
                <a:cubicBezTo>
                  <a:pt x="1704729" y="11156671"/>
                  <a:pt x="1684693" y="11145895"/>
                  <a:pt x="1674231" y="11126534"/>
                </a:cubicBezTo>
                <a:cubicBezTo>
                  <a:pt x="1659014" y="11098372"/>
                  <a:pt x="1641798" y="11071291"/>
                  <a:pt x="1621580" y="11045831"/>
                </a:cubicBezTo>
                <a:cubicBezTo>
                  <a:pt x="1610971" y="11033373"/>
                  <a:pt x="1588642" y="11037478"/>
                  <a:pt x="1570018" y="11053227"/>
                </a:cubicBezTo>
                <a:cubicBezTo>
                  <a:pt x="1555444" y="11064513"/>
                  <a:pt x="1533345" y="11081003"/>
                  <a:pt x="1534149" y="11089664"/>
                </a:cubicBezTo>
                <a:cubicBezTo>
                  <a:pt x="1538618" y="11181621"/>
                  <a:pt x="1601613" y="11240815"/>
                  <a:pt x="1691183" y="11282240"/>
                </a:cubicBezTo>
                <a:cubicBezTo>
                  <a:pt x="1704889" y="11288477"/>
                  <a:pt x="1758696" y="11268499"/>
                  <a:pt x="1766941" y="11252674"/>
                </a:cubicBezTo>
                <a:cubicBezTo>
                  <a:pt x="1773661" y="11238810"/>
                  <a:pt x="1773480" y="11224127"/>
                  <a:pt x="1777724" y="11210464"/>
                </a:cubicBezTo>
                <a:cubicBezTo>
                  <a:pt x="1788788" y="11178334"/>
                  <a:pt x="1831182" y="11137234"/>
                  <a:pt x="1848364" y="11142730"/>
                </a:cubicBezTo>
                <a:cubicBezTo>
                  <a:pt x="1868973" y="11149787"/>
                  <a:pt x="1898912" y="11159761"/>
                  <a:pt x="1898093" y="11174983"/>
                </a:cubicBezTo>
                <a:cubicBezTo>
                  <a:pt x="1897178" y="11194808"/>
                  <a:pt x="1896737" y="11215512"/>
                  <a:pt x="1895820" y="11235336"/>
                </a:cubicBezTo>
                <a:cubicBezTo>
                  <a:pt x="1895380" y="11256040"/>
                  <a:pt x="1892987" y="11275524"/>
                  <a:pt x="1887595" y="11296631"/>
                </a:cubicBezTo>
                <a:cubicBezTo>
                  <a:pt x="1876812" y="11338842"/>
                  <a:pt x="1853173" y="11381176"/>
                  <a:pt x="1800304" y="11426799"/>
                </a:cubicBezTo>
                <a:cubicBezTo>
                  <a:pt x="1741385" y="11477965"/>
                  <a:pt x="1752995" y="11489885"/>
                  <a:pt x="1849971" y="11485238"/>
                </a:cubicBezTo>
                <a:cubicBezTo>
                  <a:pt x="1878678" y="11483371"/>
                  <a:pt x="1902958" y="11480483"/>
                  <a:pt x="1913896" y="11500725"/>
                </a:cubicBezTo>
                <a:cubicBezTo>
                  <a:pt x="1925785" y="11522726"/>
                  <a:pt x="1929622" y="11551350"/>
                  <a:pt x="1972135" y="11551118"/>
                </a:cubicBezTo>
                <a:cubicBezTo>
                  <a:pt x="1978675" y="11522571"/>
                  <a:pt x="1985688" y="11494904"/>
                  <a:pt x="1992227" y="11466356"/>
                </a:cubicBezTo>
                <a:cubicBezTo>
                  <a:pt x="1998766" y="11437810"/>
                  <a:pt x="2002829" y="11409462"/>
                  <a:pt x="2010846" y="11381255"/>
                </a:cubicBezTo>
                <a:cubicBezTo>
                  <a:pt x="2015664" y="11363870"/>
                  <a:pt x="2034566" y="11358203"/>
                  <a:pt x="2052651" y="11367761"/>
                </a:cubicBezTo>
                <a:cubicBezTo>
                  <a:pt x="2084917" y="11384435"/>
                  <a:pt x="2117709" y="11399689"/>
                  <a:pt x="2143976" y="11419606"/>
                </a:cubicBezTo>
                <a:cubicBezTo>
                  <a:pt x="2162485" y="11432343"/>
                  <a:pt x="2152570" y="11457032"/>
                  <a:pt x="2124471" y="11476764"/>
                </a:cubicBezTo>
                <a:cubicBezTo>
                  <a:pt x="2070797" y="11513725"/>
                  <a:pt x="2054209" y="11549977"/>
                  <a:pt x="2104853" y="11562406"/>
                </a:cubicBezTo>
                <a:cubicBezTo>
                  <a:pt x="2241083" y="11594535"/>
                  <a:pt x="2297161" y="11676796"/>
                  <a:pt x="2332092" y="11777308"/>
                </a:cubicBezTo>
                <a:cubicBezTo>
                  <a:pt x="2335109" y="11786478"/>
                  <a:pt x="2332794" y="11796541"/>
                  <a:pt x="2326404" y="11806532"/>
                </a:cubicBezTo>
                <a:lnTo>
                  <a:pt x="2297526" y="11834118"/>
                </a:lnTo>
                <a:lnTo>
                  <a:pt x="2297501" y="11833933"/>
                </a:lnTo>
                <a:lnTo>
                  <a:pt x="2297782" y="11833368"/>
                </a:lnTo>
                <a:lnTo>
                  <a:pt x="2297462" y="11833644"/>
                </a:lnTo>
                <a:lnTo>
                  <a:pt x="2297307" y="11832489"/>
                </a:lnTo>
                <a:lnTo>
                  <a:pt x="2296181" y="11834750"/>
                </a:lnTo>
                <a:lnTo>
                  <a:pt x="2294257" y="11836410"/>
                </a:lnTo>
                <a:lnTo>
                  <a:pt x="2294490" y="11838144"/>
                </a:lnTo>
                <a:lnTo>
                  <a:pt x="2294209" y="11838709"/>
                </a:lnTo>
                <a:lnTo>
                  <a:pt x="2294529" y="11838433"/>
                </a:lnTo>
                <a:lnTo>
                  <a:pt x="2294685" y="11839590"/>
                </a:lnTo>
                <a:lnTo>
                  <a:pt x="2295811" y="11837327"/>
                </a:lnTo>
                <a:lnTo>
                  <a:pt x="2296470" y="11836759"/>
                </a:lnTo>
                <a:lnTo>
                  <a:pt x="2307496" y="11911120"/>
                </a:lnTo>
                <a:cubicBezTo>
                  <a:pt x="2309055" y="11930744"/>
                  <a:pt x="2294417" y="11968216"/>
                  <a:pt x="2306222" y="11970934"/>
                </a:cubicBezTo>
                <a:cubicBezTo>
                  <a:pt x="2386477" y="11985554"/>
                  <a:pt x="2397484" y="12048964"/>
                  <a:pt x="2441115" y="12089060"/>
                </a:cubicBezTo>
                <a:cubicBezTo>
                  <a:pt x="2461004" y="12106738"/>
                  <a:pt x="2523041" y="12094820"/>
                  <a:pt x="2568602" y="12090667"/>
                </a:cubicBezTo>
                <a:cubicBezTo>
                  <a:pt x="2630492" y="12085649"/>
                  <a:pt x="2680663" y="12097198"/>
                  <a:pt x="2675927" y="12133867"/>
                </a:cubicBezTo>
                <a:cubicBezTo>
                  <a:pt x="2669900" y="12184879"/>
                  <a:pt x="2641968" y="12243178"/>
                  <a:pt x="2725943" y="12245556"/>
                </a:cubicBezTo>
                <a:cubicBezTo>
                  <a:pt x="2738355" y="12266137"/>
                  <a:pt x="2753769" y="12285097"/>
                  <a:pt x="2770182" y="12303515"/>
                </a:cubicBezTo>
                <a:cubicBezTo>
                  <a:pt x="2786595" y="12321935"/>
                  <a:pt x="2803008" y="12340355"/>
                  <a:pt x="2817421" y="12359854"/>
                </a:cubicBezTo>
                <a:cubicBezTo>
                  <a:pt x="2846723" y="12399734"/>
                  <a:pt x="2864548" y="12444678"/>
                  <a:pt x="2848847" y="12508876"/>
                </a:cubicBezTo>
                <a:cubicBezTo>
                  <a:pt x="2845127" y="12521119"/>
                  <a:pt x="2857588" y="12539399"/>
                  <a:pt x="2870442" y="12539277"/>
                </a:cubicBezTo>
                <a:cubicBezTo>
                  <a:pt x="2951467" y="12540974"/>
                  <a:pt x="2910304" y="12593916"/>
                  <a:pt x="2894045" y="12637950"/>
                </a:cubicBezTo>
                <a:cubicBezTo>
                  <a:pt x="2886176" y="12659256"/>
                  <a:pt x="2877834" y="12679682"/>
                  <a:pt x="2919967" y="12673969"/>
                </a:cubicBezTo>
                <a:cubicBezTo>
                  <a:pt x="3024566" y="12659519"/>
                  <a:pt x="3034470" y="12658716"/>
                  <a:pt x="3032000" y="12728271"/>
                </a:cubicBezTo>
                <a:cubicBezTo>
                  <a:pt x="3031448" y="12777461"/>
                  <a:pt x="3037678" y="12786601"/>
                  <a:pt x="3103009" y="12759257"/>
                </a:cubicBezTo>
                <a:cubicBezTo>
                  <a:pt x="3145913" y="12740622"/>
                  <a:pt x="3165656" y="12765202"/>
                  <a:pt x="3153494" y="12802473"/>
                </a:cubicBezTo>
                <a:cubicBezTo>
                  <a:pt x="3139711" y="12846306"/>
                  <a:pt x="3144500" y="12876690"/>
                  <a:pt x="3197816" y="12879716"/>
                </a:cubicBezTo>
                <a:cubicBezTo>
                  <a:pt x="3211147" y="12880473"/>
                  <a:pt x="3229279" y="12887730"/>
                  <a:pt x="3227608" y="12896592"/>
                </a:cubicBezTo>
                <a:cubicBezTo>
                  <a:pt x="3210600" y="12999017"/>
                  <a:pt x="3291217" y="13043004"/>
                  <a:pt x="3341835" y="13103202"/>
                </a:cubicBezTo>
                <a:cubicBezTo>
                  <a:pt x="3345688" y="13107942"/>
                  <a:pt x="3358116" y="13104638"/>
                  <a:pt x="3366493" y="13105796"/>
                </a:cubicBezTo>
                <a:cubicBezTo>
                  <a:pt x="3369115" y="13098694"/>
                  <a:pt x="3376263" y="13088010"/>
                  <a:pt x="3373885" y="13083611"/>
                </a:cubicBezTo>
                <a:cubicBezTo>
                  <a:pt x="3347682" y="13037507"/>
                  <a:pt x="3319479" y="12992486"/>
                  <a:pt x="3293274" y="12946383"/>
                </a:cubicBezTo>
                <a:cubicBezTo>
                  <a:pt x="3290897" y="12941983"/>
                  <a:pt x="3298044" y="12931300"/>
                  <a:pt x="3300191" y="12923318"/>
                </a:cubicBezTo>
                <a:cubicBezTo>
                  <a:pt x="3314570" y="12921234"/>
                  <a:pt x="3337948" y="12914286"/>
                  <a:pt x="3342277" y="12919904"/>
                </a:cubicBezTo>
                <a:cubicBezTo>
                  <a:pt x="3387040" y="12976445"/>
                  <a:pt x="3425279" y="13037646"/>
                  <a:pt x="3518338" y="13054446"/>
                </a:cubicBezTo>
                <a:cubicBezTo>
                  <a:pt x="3556753" y="13060975"/>
                  <a:pt x="3553297" y="13107186"/>
                  <a:pt x="3542989" y="13150279"/>
                </a:cubicBezTo>
                <a:cubicBezTo>
                  <a:pt x="3529484" y="13204192"/>
                  <a:pt x="3578473" y="13201599"/>
                  <a:pt x="3624034" y="13197445"/>
                </a:cubicBezTo>
                <a:cubicBezTo>
                  <a:pt x="3652265" y="13194697"/>
                  <a:pt x="3669266" y="13185511"/>
                  <a:pt x="3689659" y="13156300"/>
                </a:cubicBezTo>
                <a:cubicBezTo>
                  <a:pt x="3728396" y="13101259"/>
                  <a:pt x="3748984" y="13062845"/>
                  <a:pt x="3745145" y="13034222"/>
                </a:cubicBezTo>
                <a:cubicBezTo>
                  <a:pt x="3743963" y="13020079"/>
                  <a:pt x="3735830" y="13007418"/>
                  <a:pt x="3721222" y="12997120"/>
                </a:cubicBezTo>
                <a:cubicBezTo>
                  <a:pt x="3707137" y="12985400"/>
                  <a:pt x="3686577" y="12976045"/>
                  <a:pt x="3658590" y="12967290"/>
                </a:cubicBezTo>
                <a:cubicBezTo>
                  <a:pt x="3597238" y="12947003"/>
                  <a:pt x="3565411" y="12909625"/>
                  <a:pt x="3536682" y="12866022"/>
                </a:cubicBezTo>
                <a:cubicBezTo>
                  <a:pt x="3515494" y="12833982"/>
                  <a:pt x="3518328" y="12796635"/>
                  <a:pt x="3548035" y="12757239"/>
                </a:cubicBezTo>
                <a:lnTo>
                  <a:pt x="3585594" y="12718529"/>
                </a:lnTo>
                <a:lnTo>
                  <a:pt x="3588757" y="12718499"/>
                </a:lnTo>
                <a:lnTo>
                  <a:pt x="3588466" y="12717458"/>
                </a:lnTo>
                <a:lnTo>
                  <a:pt x="3623106" y="12721143"/>
                </a:lnTo>
                <a:cubicBezTo>
                  <a:pt x="3698229" y="12739932"/>
                  <a:pt x="3712620" y="12820699"/>
                  <a:pt x="3798967" y="12827765"/>
                </a:cubicBezTo>
                <a:cubicBezTo>
                  <a:pt x="3808344" y="12828382"/>
                  <a:pt x="3790659" y="12869776"/>
                  <a:pt x="3796218" y="12887237"/>
                </a:cubicBezTo>
                <a:cubicBezTo>
                  <a:pt x="3812420" y="12938743"/>
                  <a:pt x="3763950" y="13033155"/>
                  <a:pt x="3876828" y="13024463"/>
                </a:cubicBezTo>
                <a:cubicBezTo>
                  <a:pt x="3884255" y="13023861"/>
                  <a:pt x="3872471" y="13066613"/>
                  <a:pt x="3877507" y="13085495"/>
                </a:cubicBezTo>
                <a:cubicBezTo>
                  <a:pt x="3880737" y="13096256"/>
                  <a:pt x="3899969" y="13098372"/>
                  <a:pt x="3912199" y="13104270"/>
                </a:cubicBezTo>
                <a:cubicBezTo>
                  <a:pt x="3922396" y="13089664"/>
                  <a:pt x="3931116" y="13074719"/>
                  <a:pt x="3941788" y="13060992"/>
                </a:cubicBezTo>
                <a:cubicBezTo>
                  <a:pt x="3986427" y="13007311"/>
                  <a:pt x="3989903" y="13006569"/>
                  <a:pt x="4049499" y="13016435"/>
                </a:cubicBezTo>
                <a:cubicBezTo>
                  <a:pt x="4067733" y="13019091"/>
                  <a:pt x="4075144" y="13042373"/>
                  <a:pt x="4109161" y="13000116"/>
                </a:cubicBezTo>
                <a:cubicBezTo>
                  <a:pt x="4182765" y="12909178"/>
                  <a:pt x="4189715" y="12907697"/>
                  <a:pt x="4248479" y="12956670"/>
                </a:cubicBezTo>
                <a:cubicBezTo>
                  <a:pt x="4291266" y="12897166"/>
                  <a:pt x="4333576" y="12836784"/>
                  <a:pt x="4378312" y="12778499"/>
                </a:cubicBezTo>
                <a:cubicBezTo>
                  <a:pt x="4395606" y="12755510"/>
                  <a:pt x="4419852" y="12731039"/>
                  <a:pt x="4447937" y="12735193"/>
                </a:cubicBezTo>
                <a:cubicBezTo>
                  <a:pt x="4470120" y="12737988"/>
                  <a:pt x="4482204" y="12750787"/>
                  <a:pt x="4477190" y="12777373"/>
                </a:cubicBezTo>
                <a:cubicBezTo>
                  <a:pt x="4473273" y="12798818"/>
                  <a:pt x="4469064" y="12834067"/>
                  <a:pt x="4481393" y="12835363"/>
                </a:cubicBezTo>
                <a:cubicBezTo>
                  <a:pt x="4601782" y="12845354"/>
                  <a:pt x="4626481" y="12938886"/>
                  <a:pt x="4692476" y="12996460"/>
                </a:cubicBezTo>
                <a:cubicBezTo>
                  <a:pt x="4707037" y="13009058"/>
                  <a:pt x="4719596" y="13022737"/>
                  <a:pt x="4731631" y="13037838"/>
                </a:cubicBezTo>
                <a:cubicBezTo>
                  <a:pt x="4743192" y="13052057"/>
                  <a:pt x="4755227" y="13067156"/>
                  <a:pt x="4767261" y="13082256"/>
                </a:cubicBezTo>
                <a:cubicBezTo>
                  <a:pt x="4808697" y="13132635"/>
                  <a:pt x="4871393" y="13136280"/>
                  <a:pt x="4965018" y="13080004"/>
                </a:cubicBezTo>
                <a:cubicBezTo>
                  <a:pt x="4989544" y="13065614"/>
                  <a:pt x="5033728" y="13056520"/>
                  <a:pt x="5039399" y="13045498"/>
                </a:cubicBezTo>
                <a:cubicBezTo>
                  <a:pt x="5066708" y="12993218"/>
                  <a:pt x="5090003" y="12966988"/>
                  <a:pt x="5124353" y="13001865"/>
                </a:cubicBezTo>
                <a:cubicBezTo>
                  <a:pt x="5158705" y="13036743"/>
                  <a:pt x="5190531" y="13074122"/>
                  <a:pt x="5225358" y="13109879"/>
                </a:cubicBezTo>
                <a:lnTo>
                  <a:pt x="5420049" y="13298025"/>
                </a:lnTo>
                <a:cubicBezTo>
                  <a:pt x="5452974" y="13330263"/>
                  <a:pt x="5486945" y="13359659"/>
                  <a:pt x="5521395" y="13389936"/>
                </a:cubicBezTo>
                <a:lnTo>
                  <a:pt x="5624265" y="13479887"/>
                </a:lnTo>
                <a:cubicBezTo>
                  <a:pt x="5635923" y="13489505"/>
                  <a:pt x="5661238" y="13507663"/>
                  <a:pt x="5675777" y="13474793"/>
                </a:cubicBezTo>
                <a:cubicBezTo>
                  <a:pt x="5710527" y="13398028"/>
                  <a:pt x="5730417" y="13415704"/>
                  <a:pt x="5758109" y="13438262"/>
                </a:cubicBezTo>
                <a:cubicBezTo>
                  <a:pt x="5767341" y="13445781"/>
                  <a:pt x="5779097" y="13450800"/>
                  <a:pt x="5792378" y="13453857"/>
                </a:cubicBezTo>
                <a:cubicBezTo>
                  <a:pt x="5798279" y="13455215"/>
                  <a:pt x="5808755" y="13450692"/>
                  <a:pt x="5816706" y="13448669"/>
                </a:cubicBezTo>
                <a:cubicBezTo>
                  <a:pt x="5818854" y="13440687"/>
                  <a:pt x="5823001" y="13431624"/>
                  <a:pt x="5821147" y="13425803"/>
                </a:cubicBezTo>
                <a:cubicBezTo>
                  <a:pt x="5806175" y="13386139"/>
                  <a:pt x="5790202" y="13347015"/>
                  <a:pt x="5774707" y="13308772"/>
                </a:cubicBezTo>
                <a:cubicBezTo>
                  <a:pt x="5701751" y="13345920"/>
                  <a:pt x="5756420" y="13239063"/>
                  <a:pt x="5695138" y="13261944"/>
                </a:cubicBezTo>
                <a:cubicBezTo>
                  <a:pt x="5674738" y="13221802"/>
                  <a:pt x="5654338" y="13181660"/>
                  <a:pt x="5634939" y="13140975"/>
                </a:cubicBezTo>
                <a:cubicBezTo>
                  <a:pt x="5635528" y="13113371"/>
                  <a:pt x="5664627" y="13093098"/>
                  <a:pt x="5687250" y="13075188"/>
                </a:cubicBezTo>
                <a:cubicBezTo>
                  <a:pt x="5710350" y="13058160"/>
                  <a:pt x="5751924" y="13032283"/>
                  <a:pt x="5758252" y="13036822"/>
                </a:cubicBezTo>
                <a:cubicBezTo>
                  <a:pt x="5842856" y="13102533"/>
                  <a:pt x="5948756" y="13143092"/>
                  <a:pt x="5972770" y="13268832"/>
                </a:cubicBezTo>
                <a:cubicBezTo>
                  <a:pt x="5986203" y="13334341"/>
                  <a:pt x="6040640" y="13377695"/>
                  <a:pt x="6064499" y="13440983"/>
                </a:cubicBezTo>
                <a:cubicBezTo>
                  <a:pt x="6152357" y="13400330"/>
                  <a:pt x="6101969" y="13515105"/>
                  <a:pt x="6155056" y="13505751"/>
                </a:cubicBezTo>
                <a:cubicBezTo>
                  <a:pt x="6206141" y="13497475"/>
                  <a:pt x="6242081" y="13504206"/>
                  <a:pt x="6271724" y="13527982"/>
                </a:cubicBezTo>
                <a:cubicBezTo>
                  <a:pt x="6278528" y="13533403"/>
                  <a:pt x="6303907" y="13525374"/>
                  <a:pt x="6315482" y="13515709"/>
                </a:cubicBezTo>
                <a:cubicBezTo>
                  <a:pt x="6338629" y="13496378"/>
                  <a:pt x="6353497" y="13471289"/>
                  <a:pt x="6352035" y="13447065"/>
                </a:cubicBezTo>
                <a:cubicBezTo>
                  <a:pt x="6349686" y="13394896"/>
                  <a:pt x="6328713" y="13358474"/>
                  <a:pt x="6302167" y="13328474"/>
                </a:cubicBezTo>
                <a:cubicBezTo>
                  <a:pt x="6275622" y="13298476"/>
                  <a:pt x="6240501" y="13276520"/>
                  <a:pt x="6205906" y="13253146"/>
                </a:cubicBezTo>
                <a:cubicBezTo>
                  <a:pt x="6150623" y="13272785"/>
                  <a:pt x="6118259" y="13260711"/>
                  <a:pt x="6093992" y="13239713"/>
                </a:cubicBezTo>
                <a:cubicBezTo>
                  <a:pt x="6080859" y="13229753"/>
                  <a:pt x="6070250" y="13217295"/>
                  <a:pt x="6059642" y="13204835"/>
                </a:cubicBezTo>
                <a:cubicBezTo>
                  <a:pt x="6048508" y="13193797"/>
                  <a:pt x="6037899" y="13181336"/>
                  <a:pt x="6024241" y="13172800"/>
                </a:cubicBezTo>
                <a:cubicBezTo>
                  <a:pt x="5991073" y="13152064"/>
                  <a:pt x="6000038" y="13125615"/>
                  <a:pt x="6032234" y="13099121"/>
                </a:cubicBezTo>
                <a:cubicBezTo>
                  <a:pt x="6060908" y="13075669"/>
                  <a:pt x="6080812" y="13069462"/>
                  <a:pt x="6099895" y="13078479"/>
                </a:cubicBezTo>
                <a:cubicBezTo>
                  <a:pt x="6127784" y="13091834"/>
                  <a:pt x="6158458" y="13067301"/>
                  <a:pt x="6190229" y="13037627"/>
                </a:cubicBezTo>
                <a:cubicBezTo>
                  <a:pt x="6225523" y="13004910"/>
                  <a:pt x="6246637" y="12965076"/>
                  <a:pt x="6231600" y="12951598"/>
                </a:cubicBezTo>
                <a:cubicBezTo>
                  <a:pt x="6185068" y="12908522"/>
                  <a:pt x="6135485" y="12869367"/>
                  <a:pt x="6089953" y="12825752"/>
                </a:cubicBezTo>
                <a:cubicBezTo>
                  <a:pt x="6073492" y="12809632"/>
                  <a:pt x="6064079" y="12787431"/>
                  <a:pt x="6093569" y="12748756"/>
                </a:cubicBezTo>
                <a:cubicBezTo>
                  <a:pt x="6107815" y="12729688"/>
                  <a:pt x="6139537" y="12702314"/>
                  <a:pt x="6106451" y="12700861"/>
                </a:cubicBezTo>
                <a:cubicBezTo>
                  <a:pt x="6097073" y="12700243"/>
                  <a:pt x="6075401" y="12719914"/>
                  <a:pt x="6058876" y="12729980"/>
                </a:cubicBezTo>
                <a:cubicBezTo>
                  <a:pt x="6035874" y="12742409"/>
                  <a:pt x="6025021" y="12741453"/>
                  <a:pt x="6029267" y="12727788"/>
                </a:cubicBezTo>
                <a:cubicBezTo>
                  <a:pt x="6030412" y="12720346"/>
                  <a:pt x="6034084" y="12710403"/>
                  <a:pt x="6040134" y="12704861"/>
                </a:cubicBezTo>
                <a:cubicBezTo>
                  <a:pt x="6063331" y="12683230"/>
                  <a:pt x="6095248" y="12646653"/>
                  <a:pt x="6108627" y="12645110"/>
                </a:cubicBezTo>
                <a:cubicBezTo>
                  <a:pt x="6180945" y="12637868"/>
                  <a:pt x="6208954" y="12529500"/>
                  <a:pt x="6283271" y="12521178"/>
                </a:cubicBezTo>
                <a:cubicBezTo>
                  <a:pt x="6305076" y="12518492"/>
                  <a:pt x="6346093" y="12472452"/>
                  <a:pt x="6369931" y="12490269"/>
                </a:cubicBezTo>
                <a:cubicBezTo>
                  <a:pt x="6387443" y="12503546"/>
                  <a:pt x="6405478" y="12515404"/>
                  <a:pt x="6397366" y="12548213"/>
                </a:cubicBezTo>
                <a:cubicBezTo>
                  <a:pt x="6390304" y="12578181"/>
                  <a:pt x="6381764" y="12607809"/>
                  <a:pt x="6374700" y="12637778"/>
                </a:cubicBezTo>
                <a:cubicBezTo>
                  <a:pt x="6468984" y="12597065"/>
                  <a:pt x="6457123" y="12689886"/>
                  <a:pt x="6522488" y="12684126"/>
                </a:cubicBezTo>
                <a:cubicBezTo>
                  <a:pt x="6536343" y="12683463"/>
                  <a:pt x="6548014" y="12669196"/>
                  <a:pt x="6553883" y="12648972"/>
                </a:cubicBezTo>
                <a:cubicBezTo>
                  <a:pt x="6559275" y="12627865"/>
                  <a:pt x="6573947" y="12611979"/>
                  <a:pt x="6584226" y="12616656"/>
                </a:cubicBezTo>
                <a:cubicBezTo>
                  <a:pt x="6614067" y="12631232"/>
                  <a:pt x="6640334" y="12651148"/>
                  <a:pt x="6672698" y="12663222"/>
                </a:cubicBezTo>
                <a:cubicBezTo>
                  <a:pt x="6679076" y="12665461"/>
                  <a:pt x="6704077" y="12651952"/>
                  <a:pt x="6717174" y="12640326"/>
                </a:cubicBezTo>
                <a:cubicBezTo>
                  <a:pt x="6729274" y="12629241"/>
                  <a:pt x="6747093" y="12604830"/>
                  <a:pt x="6745764" y="12597591"/>
                </a:cubicBezTo>
                <a:cubicBezTo>
                  <a:pt x="6738449" y="12569706"/>
                  <a:pt x="6722561" y="12549866"/>
                  <a:pt x="6709197" y="12527526"/>
                </a:cubicBezTo>
                <a:cubicBezTo>
                  <a:pt x="6695832" y="12505185"/>
                  <a:pt x="6683994" y="12480884"/>
                  <a:pt x="6685204" y="12447257"/>
                </a:cubicBezTo>
                <a:cubicBezTo>
                  <a:pt x="6686596" y="12428312"/>
                  <a:pt x="6650084" y="12425301"/>
                  <a:pt x="6624377" y="12425547"/>
                </a:cubicBezTo>
                <a:cubicBezTo>
                  <a:pt x="6580864" y="12426320"/>
                  <a:pt x="6550975" y="12414045"/>
                  <a:pt x="6550381" y="12372297"/>
                </a:cubicBezTo>
                <a:lnTo>
                  <a:pt x="6554653" y="12310863"/>
                </a:lnTo>
                <a:lnTo>
                  <a:pt x="6559927" y="12248889"/>
                </a:lnTo>
                <a:cubicBezTo>
                  <a:pt x="6565943" y="12221762"/>
                  <a:pt x="6578481" y="12189973"/>
                  <a:pt x="6576496" y="12167168"/>
                </a:cubicBezTo>
                <a:cubicBezTo>
                  <a:pt x="6572377" y="12128462"/>
                  <a:pt x="6580950" y="12120418"/>
                  <a:pt x="6622365" y="12125328"/>
                </a:cubicBezTo>
                <a:cubicBezTo>
                  <a:pt x="6646023" y="12128462"/>
                  <a:pt x="6678255" y="12123552"/>
                  <a:pt x="6709158" y="12111402"/>
                </a:cubicBezTo>
                <a:cubicBezTo>
                  <a:pt x="6765966" y="12089803"/>
                  <a:pt x="6750853" y="12126394"/>
                  <a:pt x="6757216" y="12152517"/>
                </a:cubicBezTo>
                <a:cubicBezTo>
                  <a:pt x="6762742" y="12177388"/>
                  <a:pt x="6774970" y="12207343"/>
                  <a:pt x="6823662" y="12182120"/>
                </a:cubicBezTo>
                <a:lnTo>
                  <a:pt x="6845400" y="12168653"/>
                </a:lnTo>
                <a:lnTo>
                  <a:pt x="6847452" y="12167971"/>
                </a:lnTo>
                <a:lnTo>
                  <a:pt x="6854452" y="12170470"/>
                </a:lnTo>
                <a:cubicBezTo>
                  <a:pt x="6857034" y="12171064"/>
                  <a:pt x="6859629" y="12171083"/>
                  <a:pt x="6862129" y="12169733"/>
                </a:cubicBezTo>
                <a:cubicBezTo>
                  <a:pt x="6885655" y="12155884"/>
                  <a:pt x="6909181" y="12142035"/>
                  <a:pt x="6930328" y="12123786"/>
                </a:cubicBezTo>
                <a:cubicBezTo>
                  <a:pt x="6937902" y="12116283"/>
                  <a:pt x="6943868" y="12091455"/>
                  <a:pt x="6939539" y="12085835"/>
                </a:cubicBezTo>
                <a:cubicBezTo>
                  <a:pt x="6926503" y="12071277"/>
                  <a:pt x="6911469" y="12057797"/>
                  <a:pt x="6897433" y="12043777"/>
                </a:cubicBezTo>
                <a:cubicBezTo>
                  <a:pt x="6883397" y="12029758"/>
                  <a:pt x="6867361" y="12016819"/>
                  <a:pt x="6854327" y="12002263"/>
                </a:cubicBezTo>
                <a:cubicBezTo>
                  <a:pt x="6837389" y="11985263"/>
                  <a:pt x="6848780" y="11960915"/>
                  <a:pt x="6884124" y="11925898"/>
                </a:cubicBezTo>
                <a:cubicBezTo>
                  <a:pt x="6911897" y="11898386"/>
                  <a:pt x="6938289" y="11865932"/>
                  <a:pt x="6956205" y="11836920"/>
                </a:cubicBezTo>
                <a:cubicBezTo>
                  <a:pt x="6982319" y="11794386"/>
                  <a:pt x="6999927" y="11803062"/>
                  <a:pt x="7007683" y="11810241"/>
                </a:cubicBezTo>
                <a:cubicBezTo>
                  <a:pt x="7023194" y="11824599"/>
                  <a:pt x="7037705" y="11839498"/>
                  <a:pt x="7054217" y="11853317"/>
                </a:cubicBezTo>
                <a:lnTo>
                  <a:pt x="7102274" y="11894432"/>
                </a:lnTo>
                <a:lnTo>
                  <a:pt x="7197863" y="11978084"/>
                </a:lnTo>
                <a:cubicBezTo>
                  <a:pt x="7214375" y="11991904"/>
                  <a:pt x="7229887" y="12006262"/>
                  <a:pt x="7245921" y="12019200"/>
                </a:cubicBezTo>
                <a:lnTo>
                  <a:pt x="7295503" y="12058354"/>
                </a:lnTo>
                <a:lnTo>
                  <a:pt x="7395669" y="12136124"/>
                </a:lnTo>
                <a:cubicBezTo>
                  <a:pt x="7435018" y="12168299"/>
                  <a:pt x="7457502" y="12226644"/>
                  <a:pt x="7550163" y="12192493"/>
                </a:cubicBezTo>
                <a:cubicBezTo>
                  <a:pt x="7561639" y="12187428"/>
                  <a:pt x="7566772" y="12201709"/>
                  <a:pt x="7577102" y="12204089"/>
                </a:cubicBezTo>
                <a:cubicBezTo>
                  <a:pt x="7622320" y="12216038"/>
                  <a:pt x="7634523" y="12269706"/>
                  <a:pt x="7700609" y="12253324"/>
                </a:cubicBezTo>
                <a:cubicBezTo>
                  <a:pt x="7764745" y="12235724"/>
                  <a:pt x="7776898" y="12291693"/>
                  <a:pt x="7827265" y="12294039"/>
                </a:cubicBezTo>
                <a:cubicBezTo>
                  <a:pt x="7832690" y="12294517"/>
                  <a:pt x="7841216" y="12288774"/>
                  <a:pt x="7848692" y="12285871"/>
                </a:cubicBezTo>
                <a:cubicBezTo>
                  <a:pt x="7850937" y="12273288"/>
                  <a:pt x="7858231" y="12255703"/>
                  <a:pt x="7853902" y="12250084"/>
                </a:cubicBezTo>
                <a:cubicBezTo>
                  <a:pt x="7837964" y="12232545"/>
                  <a:pt x="7809403" y="12227511"/>
                  <a:pt x="7801516" y="12203348"/>
                </a:cubicBezTo>
                <a:cubicBezTo>
                  <a:pt x="7794627" y="12178644"/>
                  <a:pt x="7806837" y="12139074"/>
                  <a:pt x="7756360" y="12165213"/>
                </a:cubicBezTo>
                <a:cubicBezTo>
                  <a:pt x="7754767" y="12124005"/>
                  <a:pt x="7755172" y="12081716"/>
                  <a:pt x="7751054" y="12043010"/>
                </a:cubicBezTo>
                <a:cubicBezTo>
                  <a:pt x="7750676" y="12037529"/>
                  <a:pt x="7727724" y="12047657"/>
                  <a:pt x="7714297" y="12051502"/>
                </a:cubicBezTo>
                <a:cubicBezTo>
                  <a:pt x="7655113" y="12068700"/>
                  <a:pt x="7663582" y="11995903"/>
                  <a:pt x="7596250" y="12024327"/>
                </a:cubicBezTo>
                <a:cubicBezTo>
                  <a:pt x="7549870" y="12043703"/>
                  <a:pt x="7587606" y="11989202"/>
                  <a:pt x="7578473" y="11977082"/>
                </a:cubicBezTo>
                <a:cubicBezTo>
                  <a:pt x="7556354" y="11948103"/>
                  <a:pt x="7530710" y="11922164"/>
                  <a:pt x="7507590" y="11893725"/>
                </a:cubicBezTo>
                <a:cubicBezTo>
                  <a:pt x="7506164" y="11891085"/>
                  <a:pt x="7511409" y="11876881"/>
                  <a:pt x="7514410" y="11875260"/>
                </a:cubicBezTo>
                <a:cubicBezTo>
                  <a:pt x="7521934" y="11870056"/>
                  <a:pt x="7529410" y="11867154"/>
                  <a:pt x="7536361" y="11865670"/>
                </a:cubicBezTo>
                <a:cubicBezTo>
                  <a:pt x="7543312" y="11864189"/>
                  <a:pt x="7549740" y="11864127"/>
                  <a:pt x="7553641" y="11866567"/>
                </a:cubicBezTo>
                <a:cubicBezTo>
                  <a:pt x="7577628" y="11877482"/>
                  <a:pt x="7608826" y="11851530"/>
                  <a:pt x="7633742" y="11818736"/>
                </a:cubicBezTo>
                <a:cubicBezTo>
                  <a:pt x="7660709" y="11782562"/>
                  <a:pt x="7663591" y="11740072"/>
                  <a:pt x="7638834" y="11742079"/>
                </a:cubicBezTo>
                <a:cubicBezTo>
                  <a:pt x="7613603" y="11743206"/>
                  <a:pt x="7586273" y="11750015"/>
                  <a:pt x="7594385" y="11717206"/>
                </a:cubicBezTo>
                <a:cubicBezTo>
                  <a:pt x="7580251" y="11707788"/>
                  <a:pt x="7566120" y="11698370"/>
                  <a:pt x="7551986" y="11688952"/>
                </a:cubicBezTo>
                <a:lnTo>
                  <a:pt x="7511111" y="11658738"/>
                </a:lnTo>
                <a:cubicBezTo>
                  <a:pt x="7495355" y="11655881"/>
                  <a:pt x="7481075" y="11653363"/>
                  <a:pt x="7490040" y="11626916"/>
                </a:cubicBezTo>
                <a:cubicBezTo>
                  <a:pt x="7495858" y="11608990"/>
                  <a:pt x="7504824" y="11582543"/>
                  <a:pt x="7466723" y="11607677"/>
                </a:cubicBezTo>
                <a:cubicBezTo>
                  <a:pt x="7452675" y="11617545"/>
                  <a:pt x="7434954" y="11637353"/>
                  <a:pt x="7427756" y="11650337"/>
                </a:cubicBezTo>
                <a:cubicBezTo>
                  <a:pt x="7411315" y="11679688"/>
                  <a:pt x="7405825" y="11705394"/>
                  <a:pt x="7360494" y="11721929"/>
                </a:cubicBezTo>
                <a:cubicBezTo>
                  <a:pt x="7323640" y="11735021"/>
                  <a:pt x="7306837" y="11735008"/>
                  <a:pt x="7319473" y="11698615"/>
                </a:cubicBezTo>
                <a:cubicBezTo>
                  <a:pt x="7328389" y="11674469"/>
                  <a:pt x="7311108" y="11673573"/>
                  <a:pt x="7294878" y="11669837"/>
                </a:cubicBezTo>
                <a:cubicBezTo>
                  <a:pt x="7252561" y="11660866"/>
                  <a:pt x="7253085" y="11659446"/>
                  <a:pt x="7265429" y="11636858"/>
                </a:cubicBezTo>
                <a:cubicBezTo>
                  <a:pt x="7274150" y="11621913"/>
                  <a:pt x="7276968" y="11605608"/>
                  <a:pt x="7289116" y="11592223"/>
                </a:cubicBezTo>
                <a:cubicBezTo>
                  <a:pt x="7370722" y="11496962"/>
                  <a:pt x="7364799" y="11450134"/>
                  <a:pt x="7327924" y="11417757"/>
                </a:cubicBezTo>
                <a:cubicBezTo>
                  <a:pt x="7307034" y="11400620"/>
                  <a:pt x="7290146" y="11381321"/>
                  <a:pt x="7303930" y="11337487"/>
                </a:cubicBezTo>
                <a:cubicBezTo>
                  <a:pt x="7310224" y="11320443"/>
                  <a:pt x="7299614" y="11307983"/>
                  <a:pt x="7290908" y="11299044"/>
                </a:cubicBezTo>
                <a:cubicBezTo>
                  <a:pt x="7260460" y="11266605"/>
                  <a:pt x="7229012" y="11234707"/>
                  <a:pt x="7197563" y="11202810"/>
                </a:cubicBezTo>
                <a:lnTo>
                  <a:pt x="7149652" y="11154794"/>
                </a:lnTo>
                <a:lnTo>
                  <a:pt x="7126435" y="11130954"/>
                </a:lnTo>
                <a:cubicBezTo>
                  <a:pt x="7119203" y="11122355"/>
                  <a:pt x="7110974" y="11114296"/>
                  <a:pt x="7103742" y="11105695"/>
                </a:cubicBezTo>
                <a:cubicBezTo>
                  <a:pt x="7046900" y="11105710"/>
                  <a:pt x="7013256" y="11084095"/>
                  <a:pt x="6986137" y="11057816"/>
                </a:cubicBezTo>
                <a:cubicBezTo>
                  <a:pt x="6972102" y="11043798"/>
                  <a:pt x="6960540" y="11029578"/>
                  <a:pt x="6948505" y="11014479"/>
                </a:cubicBezTo>
                <a:cubicBezTo>
                  <a:pt x="6935946" y="11000798"/>
                  <a:pt x="6922911" y="10986240"/>
                  <a:pt x="6909351" y="10973100"/>
                </a:cubicBezTo>
                <a:cubicBezTo>
                  <a:pt x="6899643" y="10964701"/>
                  <a:pt x="6893085" y="10947780"/>
                  <a:pt x="6874231" y="10951146"/>
                </a:cubicBezTo>
                <a:cubicBezTo>
                  <a:pt x="6821669" y="10959081"/>
                  <a:pt x="6835635" y="10929932"/>
                  <a:pt x="6858650" y="10893618"/>
                </a:cubicBezTo>
                <a:cubicBezTo>
                  <a:pt x="6877042" y="10865487"/>
                  <a:pt x="6885435" y="10842761"/>
                  <a:pt x="6845775" y="10848272"/>
                </a:cubicBezTo>
                <a:cubicBezTo>
                  <a:pt x="6825445" y="10851299"/>
                  <a:pt x="6808264" y="10845802"/>
                  <a:pt x="6800081" y="10835442"/>
                </a:cubicBezTo>
                <a:cubicBezTo>
                  <a:pt x="6767304" y="10796304"/>
                  <a:pt x="6738052" y="10754123"/>
                  <a:pt x="6706799" y="10713024"/>
                </a:cubicBezTo>
                <a:lnTo>
                  <a:pt x="6661658" y="10651003"/>
                </a:lnTo>
                <a:cubicBezTo>
                  <a:pt x="6646770" y="10630622"/>
                  <a:pt x="6630881" y="10610783"/>
                  <a:pt x="6616516" y="10588982"/>
                </a:cubicBezTo>
                <a:lnTo>
                  <a:pt x="6530283" y="10460479"/>
                </a:lnTo>
                <a:cubicBezTo>
                  <a:pt x="6515919" y="10438678"/>
                  <a:pt x="6501030" y="10418298"/>
                  <a:pt x="6487667" y="10395957"/>
                </a:cubicBezTo>
                <a:lnTo>
                  <a:pt x="6447051" y="10330356"/>
                </a:lnTo>
                <a:cubicBezTo>
                  <a:pt x="6439869" y="10319455"/>
                  <a:pt x="6451637" y="10300588"/>
                  <a:pt x="6479213" y="10282278"/>
                </a:cubicBezTo>
                <a:cubicBezTo>
                  <a:pt x="6489297" y="10296158"/>
                  <a:pt x="6501382" y="10308957"/>
                  <a:pt x="6509466" y="10323918"/>
                </a:cubicBezTo>
                <a:cubicBezTo>
                  <a:pt x="6520403" y="10344159"/>
                  <a:pt x="6533340" y="10363319"/>
                  <a:pt x="6582049" y="10350644"/>
                </a:cubicBezTo>
                <a:cubicBezTo>
                  <a:pt x="6662087" y="10328999"/>
                  <a:pt x="6686305" y="10352295"/>
                  <a:pt x="6702375" y="10386819"/>
                </a:cubicBezTo>
                <a:cubicBezTo>
                  <a:pt x="6716067" y="10416942"/>
                  <a:pt x="6741760" y="10440578"/>
                  <a:pt x="6759453" y="10468540"/>
                </a:cubicBezTo>
                <a:cubicBezTo>
                  <a:pt x="6768539" y="10482961"/>
                  <a:pt x="6775145" y="10497581"/>
                  <a:pt x="6777230" y="10515784"/>
                </a:cubicBezTo>
                <a:cubicBezTo>
                  <a:pt x="6778838" y="10533108"/>
                  <a:pt x="6776921" y="10553472"/>
                  <a:pt x="6767481" y="10579040"/>
                </a:cubicBezTo>
                <a:cubicBezTo>
                  <a:pt x="6799160" y="10623321"/>
                  <a:pt x="6837364" y="10662937"/>
                  <a:pt x="6859042" y="10712622"/>
                </a:cubicBezTo>
                <a:cubicBezTo>
                  <a:pt x="6869882" y="10737464"/>
                  <a:pt x="6899919" y="10742836"/>
                  <a:pt x="6930429" y="10749090"/>
                </a:cubicBezTo>
                <a:cubicBezTo>
                  <a:pt x="6960466" y="10754463"/>
                  <a:pt x="6990502" y="10759837"/>
                  <a:pt x="7003392" y="10781297"/>
                </a:cubicBezTo>
                <a:cubicBezTo>
                  <a:pt x="7070380" y="10768976"/>
                  <a:pt x="7089548" y="10797278"/>
                  <a:pt x="7111192" y="10825377"/>
                </a:cubicBezTo>
                <a:cubicBezTo>
                  <a:pt x="7138642" y="10859437"/>
                  <a:pt x="7168613" y="10890994"/>
                  <a:pt x="7197062" y="10924515"/>
                </a:cubicBezTo>
                <a:cubicBezTo>
                  <a:pt x="7205244" y="10934873"/>
                  <a:pt x="7222378" y="10942671"/>
                  <a:pt x="7215607" y="10958836"/>
                </a:cubicBezTo>
                <a:cubicBezTo>
                  <a:pt x="7194726" y="11011052"/>
                  <a:pt x="7203992" y="11040155"/>
                  <a:pt x="7228404" y="11054250"/>
                </a:cubicBezTo>
                <a:cubicBezTo>
                  <a:pt x="7253817" y="11067807"/>
                  <a:pt x="7294379" y="11066357"/>
                  <a:pt x="7337989" y="11060983"/>
                </a:cubicBezTo>
                <a:cubicBezTo>
                  <a:pt x="7405404" y="11051844"/>
                  <a:pt x="7424998" y="11083324"/>
                  <a:pt x="7457644" y="11105480"/>
                </a:cubicBezTo>
                <a:cubicBezTo>
                  <a:pt x="7467400" y="11111579"/>
                  <a:pt x="7472533" y="11125861"/>
                  <a:pt x="7501254" y="11100108"/>
                </a:cubicBezTo>
                <a:cubicBezTo>
                  <a:pt x="7507303" y="11094565"/>
                  <a:pt x="7503170" y="11079743"/>
                  <a:pt x="7502890" y="11069660"/>
                </a:cubicBezTo>
                <a:cubicBezTo>
                  <a:pt x="7503332" y="11048957"/>
                  <a:pt x="7519478" y="11033409"/>
                  <a:pt x="7547383" y="11022879"/>
                </a:cubicBezTo>
                <a:cubicBezTo>
                  <a:pt x="7569285" y="11015592"/>
                  <a:pt x="7585384" y="11002345"/>
                  <a:pt x="7581104" y="10994425"/>
                </a:cubicBezTo>
                <a:cubicBezTo>
                  <a:pt x="7569739" y="10971003"/>
                  <a:pt x="7554327" y="10952042"/>
                  <a:pt x="7539439" y="10931663"/>
                </a:cubicBezTo>
                <a:cubicBezTo>
                  <a:pt x="7528354" y="10918324"/>
                  <a:pt x="7526795" y="10898700"/>
                  <a:pt x="7545712" y="10869150"/>
                </a:cubicBezTo>
                <a:cubicBezTo>
                  <a:pt x="7556958" y="10851703"/>
                  <a:pt x="7556447" y="10829239"/>
                  <a:pt x="7594302" y="10815606"/>
                </a:cubicBezTo>
                <a:cubicBezTo>
                  <a:pt x="7617206" y="10807778"/>
                  <a:pt x="7656011" y="10795905"/>
                  <a:pt x="7653912" y="10801586"/>
                </a:cubicBezTo>
                <a:cubicBezTo>
                  <a:pt x="7635554" y="10851301"/>
                  <a:pt x="7659345" y="10871419"/>
                  <a:pt x="7681612" y="10893497"/>
                </a:cubicBezTo>
                <a:cubicBezTo>
                  <a:pt x="7692745" y="10904537"/>
                  <a:pt x="7702878" y="10916116"/>
                  <a:pt x="7708487" y="10931278"/>
                </a:cubicBezTo>
                <a:cubicBezTo>
                  <a:pt x="7714097" y="10946440"/>
                  <a:pt x="7713704" y="10964843"/>
                  <a:pt x="7702738" y="10992373"/>
                </a:cubicBezTo>
                <a:cubicBezTo>
                  <a:pt x="7692821" y="11017059"/>
                  <a:pt x="7733054" y="11007827"/>
                  <a:pt x="7766531" y="10990875"/>
                </a:cubicBezTo>
                <a:cubicBezTo>
                  <a:pt x="7804483" y="10972641"/>
                  <a:pt x="7843535" y="10949265"/>
                  <a:pt x="7882536" y="10928191"/>
                </a:cubicBezTo>
                <a:cubicBezTo>
                  <a:pt x="7890082" y="10968457"/>
                  <a:pt x="7971036" y="10926987"/>
                  <a:pt x="7993352" y="10946764"/>
                </a:cubicBezTo>
                <a:cubicBezTo>
                  <a:pt x="8025898" y="10973522"/>
                  <a:pt x="8057445" y="11000819"/>
                  <a:pt x="8087992" y="11028657"/>
                </a:cubicBezTo>
                <a:cubicBezTo>
                  <a:pt x="8103502" y="11043016"/>
                  <a:pt x="8118537" y="11056494"/>
                  <a:pt x="8133048" y="11071393"/>
                </a:cubicBezTo>
                <a:lnTo>
                  <a:pt x="8155315" y="11093470"/>
                </a:lnTo>
                <a:lnTo>
                  <a:pt x="8178106" y="11114130"/>
                </a:lnTo>
                <a:cubicBezTo>
                  <a:pt x="8185386" y="11120429"/>
                  <a:pt x="8176469" y="11144575"/>
                  <a:pt x="8176651" y="11159259"/>
                </a:cubicBezTo>
                <a:cubicBezTo>
                  <a:pt x="8178344" y="11195865"/>
                  <a:pt x="8222428" y="11191373"/>
                  <a:pt x="8276724" y="11148389"/>
                </a:cubicBezTo>
                <a:cubicBezTo>
                  <a:pt x="8391318" y="11059181"/>
                  <a:pt x="8443222" y="11035682"/>
                  <a:pt x="8435424" y="11100157"/>
                </a:cubicBezTo>
                <a:cubicBezTo>
                  <a:pt x="8431494" y="11145488"/>
                  <a:pt x="8459857" y="11159723"/>
                  <a:pt x="8454927" y="11205594"/>
                </a:cubicBezTo>
                <a:cubicBezTo>
                  <a:pt x="8448703" y="11265807"/>
                  <a:pt x="8488774" y="11287361"/>
                  <a:pt x="8489501" y="11346092"/>
                </a:cubicBezTo>
                <a:cubicBezTo>
                  <a:pt x="8490865" y="11374918"/>
                  <a:pt x="8525475" y="11374408"/>
                  <a:pt x="8545461" y="11387485"/>
                </a:cubicBezTo>
                <a:cubicBezTo>
                  <a:pt x="8576679" y="11407002"/>
                  <a:pt x="8635582" y="11379719"/>
                  <a:pt x="8694293" y="11361641"/>
                </a:cubicBezTo>
                <a:cubicBezTo>
                  <a:pt x="8734672" y="11345507"/>
                  <a:pt x="8786457" y="11281139"/>
                  <a:pt x="8792717" y="11242510"/>
                </a:cubicBezTo>
                <a:cubicBezTo>
                  <a:pt x="8797926" y="11206721"/>
                  <a:pt x="8804662" y="11168971"/>
                  <a:pt x="8799250" y="11144609"/>
                </a:cubicBezTo>
                <a:cubicBezTo>
                  <a:pt x="8796543" y="11132427"/>
                  <a:pt x="8749017" y="11159245"/>
                  <a:pt x="8750786" y="11145782"/>
                </a:cubicBezTo>
                <a:cubicBezTo>
                  <a:pt x="8757095" y="11104852"/>
                  <a:pt x="8741206" y="11085013"/>
                  <a:pt x="8727842" y="11062672"/>
                </a:cubicBezTo>
                <a:cubicBezTo>
                  <a:pt x="8714477" y="11040330"/>
                  <a:pt x="8702113" y="11017449"/>
                  <a:pt x="8712946" y="10972937"/>
                </a:cubicBezTo>
                <a:cubicBezTo>
                  <a:pt x="8721583" y="10938709"/>
                  <a:pt x="8747340" y="10936161"/>
                  <a:pt x="8764012" y="10919193"/>
                </a:cubicBezTo>
                <a:cubicBezTo>
                  <a:pt x="8787257" y="10895263"/>
                  <a:pt x="8795650" y="10872534"/>
                  <a:pt x="8777271" y="10876780"/>
                </a:cubicBezTo>
                <a:cubicBezTo>
                  <a:pt x="8748466" y="10883251"/>
                  <a:pt x="8705414" y="10908787"/>
                  <a:pt x="8739920" y="10843525"/>
                </a:cubicBezTo>
                <a:cubicBezTo>
                  <a:pt x="8756935" y="10810453"/>
                  <a:pt x="8749473" y="10789471"/>
                  <a:pt x="8756488" y="10761804"/>
                </a:cubicBezTo>
                <a:cubicBezTo>
                  <a:pt x="8760208" y="10749561"/>
                  <a:pt x="8777356" y="10733473"/>
                  <a:pt x="8788211" y="10734430"/>
                </a:cubicBezTo>
                <a:cubicBezTo>
                  <a:pt x="8811343" y="10738984"/>
                  <a:pt x="8839344" y="10723854"/>
                  <a:pt x="8880361" y="10677814"/>
                </a:cubicBezTo>
                <a:cubicBezTo>
                  <a:pt x="8915278" y="10639617"/>
                  <a:pt x="8950197" y="10601419"/>
                  <a:pt x="8983639" y="10562883"/>
                </a:cubicBezTo>
                <a:cubicBezTo>
                  <a:pt x="9007458" y="10535230"/>
                  <a:pt x="9014997" y="10506143"/>
                  <a:pt x="8996716" y="10505788"/>
                </a:cubicBezTo>
                <a:cubicBezTo>
                  <a:pt x="8979911" y="10505772"/>
                  <a:pt x="8956009" y="10514142"/>
                  <a:pt x="8941728" y="10511624"/>
                </a:cubicBezTo>
                <a:cubicBezTo>
                  <a:pt x="8920070" y="10507409"/>
                  <a:pt x="8905035" y="10493930"/>
                  <a:pt x="8882376" y="10490255"/>
                </a:cubicBezTo>
                <a:cubicBezTo>
                  <a:pt x="8871048" y="10488418"/>
                  <a:pt x="8843472" y="10506730"/>
                  <a:pt x="8823654" y="10532220"/>
                </a:cubicBezTo>
                <a:cubicBezTo>
                  <a:pt x="8794212" y="10568595"/>
                  <a:pt x="8769196" y="10605989"/>
                  <a:pt x="8744706" y="10641962"/>
                </a:cubicBezTo>
                <a:cubicBezTo>
                  <a:pt x="8720690" y="10678816"/>
                  <a:pt x="8750740" y="10660306"/>
                  <a:pt x="8765692" y="10654499"/>
                </a:cubicBezTo>
                <a:cubicBezTo>
                  <a:pt x="8781120" y="10649575"/>
                  <a:pt x="8784497" y="10653435"/>
                  <a:pt x="8766727" y="10675543"/>
                </a:cubicBezTo>
                <a:cubicBezTo>
                  <a:pt x="8748957" y="10697652"/>
                  <a:pt x="8729236" y="10718542"/>
                  <a:pt x="8709990" y="10740312"/>
                </a:cubicBezTo>
                <a:cubicBezTo>
                  <a:pt x="8724829" y="10762992"/>
                  <a:pt x="8630091" y="10848294"/>
                  <a:pt x="8656882" y="10866792"/>
                </a:cubicBezTo>
                <a:cubicBezTo>
                  <a:pt x="8664211" y="10870790"/>
                  <a:pt x="8649441" y="10891278"/>
                  <a:pt x="8636441" y="10898303"/>
                </a:cubicBezTo>
                <a:cubicBezTo>
                  <a:pt x="8629440" y="10902085"/>
                  <a:pt x="8618916" y="10908910"/>
                  <a:pt x="8617489" y="10906269"/>
                </a:cubicBezTo>
                <a:cubicBezTo>
                  <a:pt x="8597419" y="10873909"/>
                  <a:pt x="8534234" y="10893269"/>
                  <a:pt x="8495393" y="10883558"/>
                </a:cubicBezTo>
                <a:cubicBezTo>
                  <a:pt x="8473259" y="10878463"/>
                  <a:pt x="8491945" y="10836529"/>
                  <a:pt x="8534767" y="10798611"/>
                </a:cubicBezTo>
                <a:cubicBezTo>
                  <a:pt x="8569537" y="10767315"/>
                  <a:pt x="8605210" y="10740079"/>
                  <a:pt x="8640932" y="10710544"/>
                </a:cubicBezTo>
                <a:cubicBezTo>
                  <a:pt x="8659094" y="10670032"/>
                  <a:pt x="8678255" y="10628977"/>
                  <a:pt x="8696893" y="10589345"/>
                </a:cubicBezTo>
                <a:cubicBezTo>
                  <a:pt x="8705712" y="10569799"/>
                  <a:pt x="8714531" y="10550253"/>
                  <a:pt x="8724348" y="10530165"/>
                </a:cubicBezTo>
                <a:cubicBezTo>
                  <a:pt x="8733167" y="10510619"/>
                  <a:pt x="8741986" y="10491074"/>
                  <a:pt x="8750805" y="10471528"/>
                </a:cubicBezTo>
                <a:cubicBezTo>
                  <a:pt x="8760148" y="10450560"/>
                  <a:pt x="8733966" y="10449927"/>
                  <a:pt x="8737833" y="10430783"/>
                </a:cubicBezTo>
                <a:cubicBezTo>
                  <a:pt x="8744945" y="10398513"/>
                  <a:pt x="8794506" y="10392199"/>
                  <a:pt x="8804900" y="10368392"/>
                </a:cubicBezTo>
                <a:cubicBezTo>
                  <a:pt x="8819438" y="10335521"/>
                  <a:pt x="8802781" y="10328604"/>
                  <a:pt x="8774500" y="10333654"/>
                </a:cubicBezTo>
                <a:cubicBezTo>
                  <a:pt x="8761598" y="10336077"/>
                  <a:pt x="8731924" y="10360070"/>
                  <a:pt x="8741414" y="10332202"/>
                </a:cubicBezTo>
                <a:cubicBezTo>
                  <a:pt x="8751429" y="10302914"/>
                  <a:pt x="8752821" y="10283969"/>
                  <a:pt x="8738541" y="10281452"/>
                </a:cubicBezTo>
                <a:cubicBezTo>
                  <a:pt x="8724261" y="10278935"/>
                  <a:pt x="8696309" y="10291766"/>
                  <a:pt x="8644635" y="10327646"/>
                </a:cubicBezTo>
                <a:cubicBezTo>
                  <a:pt x="8610011" y="10352040"/>
                  <a:pt x="8593646" y="10331321"/>
                  <a:pt x="8609661" y="10298791"/>
                </a:cubicBezTo>
                <a:cubicBezTo>
                  <a:pt x="8630347" y="10255776"/>
                  <a:pt x="8617312" y="10241216"/>
                  <a:pt x="8597228" y="10232741"/>
                </a:cubicBezTo>
                <a:cubicBezTo>
                  <a:pt x="8578143" y="10223725"/>
                  <a:pt x="8570682" y="10202742"/>
                  <a:pt x="8559171" y="10186222"/>
                </a:cubicBezTo>
                <a:cubicBezTo>
                  <a:pt x="8546658" y="10170241"/>
                  <a:pt x="8529100" y="10159264"/>
                  <a:pt x="8483818" y="10173499"/>
                </a:cubicBezTo>
                <a:cubicBezTo>
                  <a:pt x="8460915" y="10181326"/>
                  <a:pt x="8460159" y="10170365"/>
                  <a:pt x="8459453" y="10157104"/>
                </a:cubicBezTo>
                <a:cubicBezTo>
                  <a:pt x="8458530" y="10107574"/>
                  <a:pt x="8451740" y="10078269"/>
                  <a:pt x="8434376" y="10058090"/>
                </a:cubicBezTo>
                <a:cubicBezTo>
                  <a:pt x="8418013" y="10037369"/>
                  <a:pt x="8389549" y="10027735"/>
                  <a:pt x="8343758" y="10019505"/>
                </a:cubicBezTo>
                <a:cubicBezTo>
                  <a:pt x="8319624" y="10015491"/>
                  <a:pt x="8300015" y="10007895"/>
                  <a:pt x="8279406" y="10000838"/>
                </a:cubicBezTo>
                <a:cubicBezTo>
                  <a:pt x="8258796" y="9993784"/>
                  <a:pt x="8236662" y="9988689"/>
                  <a:pt x="8208529" y="9986836"/>
                </a:cubicBezTo>
                <a:cubicBezTo>
                  <a:pt x="8172968" y="9985584"/>
                  <a:pt x="8163178" y="9957901"/>
                  <a:pt x="8210341" y="9901717"/>
                </a:cubicBezTo>
                <a:cubicBezTo>
                  <a:pt x="8256504" y="9846074"/>
                  <a:pt x="8251190" y="9817111"/>
                  <a:pt x="8207579" y="9822484"/>
                </a:cubicBezTo>
                <a:cubicBezTo>
                  <a:pt x="8181823" y="9825030"/>
                  <a:pt x="8166542" y="9823055"/>
                  <a:pt x="8160787" y="9814794"/>
                </a:cubicBezTo>
                <a:cubicBezTo>
                  <a:pt x="8155033" y="9806534"/>
                  <a:pt x="8159326" y="9790569"/>
                  <a:pt x="8172194" y="9766561"/>
                </a:cubicBezTo>
                <a:cubicBezTo>
                  <a:pt x="8186111" y="9739712"/>
                  <a:pt x="8184600" y="9717788"/>
                  <a:pt x="8210992" y="9685334"/>
                </a:cubicBezTo>
                <a:cubicBezTo>
                  <a:pt x="8237435" y="9650580"/>
                  <a:pt x="8241826" y="9630015"/>
                  <a:pt x="8229791" y="9614916"/>
                </a:cubicBezTo>
                <a:cubicBezTo>
                  <a:pt x="8183978" y="9561216"/>
                  <a:pt x="8144264" y="9499675"/>
                  <a:pt x="8103501" y="9440975"/>
                </a:cubicBezTo>
                <a:cubicBezTo>
                  <a:pt x="8078528" y="9406714"/>
                  <a:pt x="7988308" y="9419081"/>
                  <a:pt x="7981482" y="9368192"/>
                </a:cubicBezTo>
                <a:cubicBezTo>
                  <a:pt x="7977169" y="9338688"/>
                  <a:pt x="7960951" y="9311065"/>
                  <a:pt x="7897487" y="9320346"/>
                </a:cubicBezTo>
                <a:cubicBezTo>
                  <a:pt x="7927929" y="9283429"/>
                  <a:pt x="7996176" y="9235181"/>
                  <a:pt x="7963958" y="9216207"/>
                </a:cubicBezTo>
                <a:cubicBezTo>
                  <a:pt x="8013003" y="9118074"/>
                  <a:pt x="7947469" y="9085265"/>
                  <a:pt x="7915512" y="9030903"/>
                </a:cubicBezTo>
                <a:cubicBezTo>
                  <a:pt x="7809206" y="9032631"/>
                  <a:pt x="7824676" y="8956052"/>
                  <a:pt x="7784521" y="8915215"/>
                </a:cubicBezTo>
                <a:cubicBezTo>
                  <a:pt x="7778716" y="8909255"/>
                  <a:pt x="7774436" y="8901336"/>
                  <a:pt x="7770632" y="8894295"/>
                </a:cubicBezTo>
                <a:cubicBezTo>
                  <a:pt x="7766827" y="8887254"/>
                  <a:pt x="7762548" y="8879334"/>
                  <a:pt x="7757743" y="8872833"/>
                </a:cubicBezTo>
                <a:cubicBezTo>
                  <a:pt x="7746660" y="8859494"/>
                  <a:pt x="7730050" y="8850277"/>
                  <a:pt x="7691441" y="8852946"/>
                </a:cubicBezTo>
                <a:cubicBezTo>
                  <a:pt x="7674111" y="8854352"/>
                  <a:pt x="7661125" y="8837493"/>
                  <a:pt x="7671748" y="8826067"/>
                </a:cubicBezTo>
                <a:cubicBezTo>
                  <a:pt x="7729485" y="8760759"/>
                  <a:pt x="7670560" y="8742571"/>
                  <a:pt x="7700344" y="8690092"/>
                </a:cubicBezTo>
                <a:cubicBezTo>
                  <a:pt x="7730604" y="8638494"/>
                  <a:pt x="7710912" y="8611613"/>
                  <a:pt x="7660267" y="8599185"/>
                </a:cubicBezTo>
                <a:cubicBezTo>
                  <a:pt x="7640608" y="8593890"/>
                  <a:pt x="7627999" y="8582511"/>
                  <a:pt x="7617867" y="8570931"/>
                </a:cubicBezTo>
                <a:cubicBezTo>
                  <a:pt x="7604831" y="8556371"/>
                  <a:pt x="7598321" y="8537149"/>
                  <a:pt x="7589285" y="8520428"/>
                </a:cubicBezTo>
                <a:cubicBezTo>
                  <a:pt x="7580250" y="8503706"/>
                  <a:pt x="7568739" y="8487186"/>
                  <a:pt x="7544227" y="8477691"/>
                </a:cubicBezTo>
                <a:cubicBezTo>
                  <a:pt x="7506010" y="8461959"/>
                  <a:pt x="7575272" y="8389285"/>
                  <a:pt x="7474575" y="8406176"/>
                </a:cubicBezTo>
                <a:cubicBezTo>
                  <a:pt x="7465114" y="8386274"/>
                  <a:pt x="7454652" y="8366913"/>
                  <a:pt x="7445190" y="8347012"/>
                </a:cubicBezTo>
                <a:cubicBezTo>
                  <a:pt x="7435728" y="8327110"/>
                  <a:pt x="7427266" y="8306668"/>
                  <a:pt x="7421804" y="8284605"/>
                </a:cubicBezTo>
                <a:cubicBezTo>
                  <a:pt x="7410832" y="8242779"/>
                  <a:pt x="7377909" y="8210543"/>
                  <a:pt x="7416841" y="8146300"/>
                </a:cubicBezTo>
                <a:cubicBezTo>
                  <a:pt x="7449101" y="8093620"/>
                  <a:pt x="7368042" y="8070336"/>
                  <a:pt x="7434255" y="8001585"/>
                </a:cubicBezTo>
                <a:cubicBezTo>
                  <a:pt x="7437304" y="7997663"/>
                  <a:pt x="7434976" y="7990964"/>
                  <a:pt x="7429549" y="7990483"/>
                </a:cubicBezTo>
                <a:cubicBezTo>
                  <a:pt x="7377806" y="7983196"/>
                  <a:pt x="7356490" y="7962879"/>
                  <a:pt x="7346176" y="7936615"/>
                </a:cubicBezTo>
                <a:cubicBezTo>
                  <a:pt x="7335861" y="7910353"/>
                  <a:pt x="7336021" y="7879567"/>
                  <a:pt x="7324707" y="7853845"/>
                </a:cubicBezTo>
                <a:cubicBezTo>
                  <a:pt x="7313393" y="7828123"/>
                  <a:pt x="7311029" y="7799838"/>
                  <a:pt x="7330616" y="7761965"/>
                </a:cubicBezTo>
                <a:cubicBezTo>
                  <a:pt x="7344534" y="7735117"/>
                  <a:pt x="7347548" y="7709610"/>
                  <a:pt x="7340086" y="7688628"/>
                </a:cubicBezTo>
                <a:cubicBezTo>
                  <a:pt x="7333624" y="7667105"/>
                  <a:pt x="7316212" y="7649226"/>
                  <a:pt x="7288797" y="7636751"/>
                </a:cubicBezTo>
                <a:cubicBezTo>
                  <a:pt x="7216361" y="7603124"/>
                  <a:pt x="7211208" y="7543373"/>
                  <a:pt x="7215481" y="7481940"/>
                </a:cubicBezTo>
                <a:cubicBezTo>
                  <a:pt x="7216971" y="7458395"/>
                  <a:pt x="7222265" y="7441890"/>
                  <a:pt x="7190327" y="7432997"/>
                </a:cubicBezTo>
                <a:cubicBezTo>
                  <a:pt x="7135304" y="7417249"/>
                  <a:pt x="7245127" y="7343124"/>
                  <a:pt x="7167724" y="7333783"/>
                </a:cubicBezTo>
                <a:cubicBezTo>
                  <a:pt x="7174215" y="7307536"/>
                  <a:pt x="7177607" y="7287512"/>
                  <a:pt x="7179427" y="7271748"/>
                </a:cubicBezTo>
                <a:cubicBezTo>
                  <a:pt x="7181245" y="7255985"/>
                  <a:pt x="7181014" y="7243601"/>
                  <a:pt x="7176783" y="7233382"/>
                </a:cubicBezTo>
                <a:cubicBezTo>
                  <a:pt x="7169322" y="7212399"/>
                  <a:pt x="7147907" y="7196682"/>
                  <a:pt x="7107557" y="7165046"/>
                </a:cubicBezTo>
                <a:cubicBezTo>
                  <a:pt x="7100753" y="7159627"/>
                  <a:pt x="7101473" y="7149005"/>
                  <a:pt x="7098668" y="7141423"/>
                </a:cubicBezTo>
                <a:cubicBezTo>
                  <a:pt x="7089306" y="7116920"/>
                  <a:pt x="7152029" y="7072795"/>
                  <a:pt x="7084053" y="7061772"/>
                </a:cubicBezTo>
                <a:cubicBezTo>
                  <a:pt x="7051065" y="7055718"/>
                  <a:pt x="7064277" y="7015607"/>
                  <a:pt x="7056389" y="6991445"/>
                </a:cubicBezTo>
                <a:cubicBezTo>
                  <a:pt x="7050402" y="6970802"/>
                  <a:pt x="7033416" y="6956104"/>
                  <a:pt x="7013478" y="6940725"/>
                </a:cubicBezTo>
                <a:cubicBezTo>
                  <a:pt x="6984309" y="6917830"/>
                  <a:pt x="6965093" y="6891829"/>
                  <a:pt x="6957826" y="6861644"/>
                </a:cubicBezTo>
                <a:cubicBezTo>
                  <a:pt x="6950560" y="6831460"/>
                  <a:pt x="6956246" y="6796552"/>
                  <a:pt x="6973883" y="6757460"/>
                </a:cubicBezTo>
                <a:cubicBezTo>
                  <a:pt x="6991520" y="6718367"/>
                  <a:pt x="7019634" y="6674752"/>
                  <a:pt x="7027369" y="6636462"/>
                </a:cubicBezTo>
                <a:cubicBezTo>
                  <a:pt x="7035104" y="6598172"/>
                  <a:pt x="7024937" y="6565007"/>
                  <a:pt x="6966584" y="6543098"/>
                </a:cubicBezTo>
                <a:cubicBezTo>
                  <a:pt x="6997649" y="6500162"/>
                  <a:pt x="6982333" y="6476602"/>
                  <a:pt x="6938836" y="6453488"/>
                </a:cubicBezTo>
                <a:cubicBezTo>
                  <a:pt x="6901715" y="6432615"/>
                  <a:pt x="6913024" y="6388984"/>
                  <a:pt x="6905857" y="6354198"/>
                </a:cubicBezTo>
                <a:cubicBezTo>
                  <a:pt x="6898591" y="6324013"/>
                  <a:pt x="6894800" y="6293089"/>
                  <a:pt x="6890011" y="6262703"/>
                </a:cubicBezTo>
                <a:cubicBezTo>
                  <a:pt x="6883843" y="6227377"/>
                  <a:pt x="6872199" y="6193874"/>
                  <a:pt x="6871983" y="6157606"/>
                </a:cubicBezTo>
                <a:cubicBezTo>
                  <a:pt x="6871536" y="6108957"/>
                  <a:pt x="6929126" y="6050551"/>
                  <a:pt x="6902922" y="6004448"/>
                </a:cubicBezTo>
                <a:cubicBezTo>
                  <a:pt x="6881998" y="5965726"/>
                  <a:pt x="6885978" y="5918096"/>
                  <a:pt x="6883481" y="5872826"/>
                </a:cubicBezTo>
                <a:cubicBezTo>
                  <a:pt x="6882775" y="5859565"/>
                  <a:pt x="6888545" y="5843939"/>
                  <a:pt x="6901693" y="5830014"/>
                </a:cubicBezTo>
                <a:cubicBezTo>
                  <a:pt x="6944758" y="5780592"/>
                  <a:pt x="6904407" y="5748957"/>
                  <a:pt x="6908239" y="5708227"/>
                </a:cubicBezTo>
                <a:cubicBezTo>
                  <a:pt x="6821228" y="5685886"/>
                  <a:pt x="6837782" y="5628050"/>
                  <a:pt x="6830384" y="5580883"/>
                </a:cubicBezTo>
                <a:cubicBezTo>
                  <a:pt x="6823887" y="5537775"/>
                  <a:pt x="6782208" y="5498899"/>
                  <a:pt x="6853078" y="5443550"/>
                </a:cubicBezTo>
                <a:cubicBezTo>
                  <a:pt x="6763739" y="5414507"/>
                  <a:pt x="6835707" y="5354015"/>
                  <a:pt x="6849113" y="5304702"/>
                </a:cubicBezTo>
                <a:cubicBezTo>
                  <a:pt x="6854982" y="5284476"/>
                  <a:pt x="6833470" y="5273360"/>
                  <a:pt x="6804007" y="5264266"/>
                </a:cubicBezTo>
                <a:cubicBezTo>
                  <a:pt x="6779448" y="5257071"/>
                  <a:pt x="6727508" y="5258985"/>
                  <a:pt x="6747803" y="5234375"/>
                </a:cubicBezTo>
                <a:cubicBezTo>
                  <a:pt x="6756950" y="5222611"/>
                  <a:pt x="6798183" y="5212838"/>
                  <a:pt x="6823135" y="5201628"/>
                </a:cubicBezTo>
                <a:cubicBezTo>
                  <a:pt x="6891991" y="5171244"/>
                  <a:pt x="6885823" y="5135919"/>
                  <a:pt x="6922119" y="5102663"/>
                </a:cubicBezTo>
                <a:cubicBezTo>
                  <a:pt x="6952364" y="5074949"/>
                  <a:pt x="6901656" y="5088705"/>
                  <a:pt x="6880425" y="5087671"/>
                </a:cubicBezTo>
                <a:cubicBezTo>
                  <a:pt x="6809304" y="5085169"/>
                  <a:pt x="6855537" y="5072694"/>
                  <a:pt x="6890488" y="5056081"/>
                </a:cubicBezTo>
                <a:cubicBezTo>
                  <a:pt x="6950394" y="5028260"/>
                  <a:pt x="6952882" y="5004175"/>
                  <a:pt x="6894992" y="5007031"/>
                </a:cubicBezTo>
                <a:cubicBezTo>
                  <a:pt x="6780687" y="5013082"/>
                  <a:pt x="6795618" y="4961807"/>
                  <a:pt x="6751169" y="4936935"/>
                </a:cubicBezTo>
                <a:cubicBezTo>
                  <a:pt x="6745791" y="4934155"/>
                  <a:pt x="6766890" y="4918206"/>
                  <a:pt x="6778464" y="4908542"/>
                </a:cubicBezTo>
                <a:cubicBezTo>
                  <a:pt x="6792563" y="4896376"/>
                  <a:pt x="6788283" y="4888455"/>
                  <a:pt x="6760526" y="4892084"/>
                </a:cubicBezTo>
                <a:cubicBezTo>
                  <a:pt x="6693587" y="4902103"/>
                  <a:pt x="6682551" y="4886463"/>
                  <a:pt x="6676663" y="4861220"/>
                </a:cubicBezTo>
                <a:cubicBezTo>
                  <a:pt x="6664937" y="4808432"/>
                  <a:pt x="6706050" y="4757791"/>
                  <a:pt x="6779823" y="4705421"/>
                </a:cubicBezTo>
                <a:cubicBezTo>
                  <a:pt x="6807922" y="4685689"/>
                  <a:pt x="6828482" y="4695045"/>
                  <a:pt x="6853188" y="4695340"/>
                </a:cubicBezTo>
                <a:cubicBezTo>
                  <a:pt x="6891225" y="4696390"/>
                  <a:pt x="6847321" y="4715565"/>
                  <a:pt x="6879322" y="4698273"/>
                </a:cubicBezTo>
                <a:cubicBezTo>
                  <a:pt x="6900324" y="4686925"/>
                  <a:pt x="6909583" y="4646675"/>
                  <a:pt x="6890645" y="4630756"/>
                </a:cubicBezTo>
                <a:cubicBezTo>
                  <a:pt x="6875086" y="4618698"/>
                  <a:pt x="6841853" y="4624148"/>
                  <a:pt x="6812524" y="4632038"/>
                </a:cubicBezTo>
                <a:cubicBezTo>
                  <a:pt x="6793621" y="4637703"/>
                  <a:pt x="6778095" y="4647229"/>
                  <a:pt x="6762095" y="4655875"/>
                </a:cubicBezTo>
                <a:cubicBezTo>
                  <a:pt x="6743094" y="4666142"/>
                  <a:pt x="6725765" y="4667548"/>
                  <a:pt x="6719582" y="4656107"/>
                </a:cubicBezTo>
                <a:cubicBezTo>
                  <a:pt x="6714303" y="4648727"/>
                  <a:pt x="6718023" y="4636483"/>
                  <a:pt x="6728073" y="4628778"/>
                </a:cubicBezTo>
                <a:cubicBezTo>
                  <a:pt x="6738121" y="4621074"/>
                  <a:pt x="6760025" y="4613788"/>
                  <a:pt x="6777928" y="4608662"/>
                </a:cubicBezTo>
                <a:cubicBezTo>
                  <a:pt x="6797306" y="4603876"/>
                  <a:pt x="6819112" y="4601189"/>
                  <a:pt x="6838966" y="4597283"/>
                </a:cubicBezTo>
                <a:cubicBezTo>
                  <a:pt x="6874722" y="4589332"/>
                  <a:pt x="6916758" y="4588221"/>
                  <a:pt x="6934578" y="4563811"/>
                </a:cubicBezTo>
                <a:cubicBezTo>
                  <a:pt x="6905395" y="4564799"/>
                  <a:pt x="6877212" y="4565246"/>
                  <a:pt x="6848981" y="4567995"/>
                </a:cubicBezTo>
                <a:cubicBezTo>
                  <a:pt x="6829175" y="4569601"/>
                  <a:pt x="6808321" y="4574046"/>
                  <a:pt x="6788467" y="4577953"/>
                </a:cubicBezTo>
                <a:cubicBezTo>
                  <a:pt x="6743809" y="4586166"/>
                  <a:pt x="6712198" y="4585055"/>
                  <a:pt x="6704261" y="4563193"/>
                </a:cubicBezTo>
                <a:cubicBezTo>
                  <a:pt x="6698178" y="4547151"/>
                  <a:pt x="6692667" y="4527388"/>
                  <a:pt x="6671631" y="4517152"/>
                </a:cubicBezTo>
                <a:cubicBezTo>
                  <a:pt x="6637413" y="4499258"/>
                  <a:pt x="6640231" y="4482954"/>
                  <a:pt x="6671477" y="4454700"/>
                </a:cubicBezTo>
                <a:cubicBezTo>
                  <a:pt x="6716821" y="4414279"/>
                  <a:pt x="6748314" y="4374523"/>
                  <a:pt x="6697159" y="4339630"/>
                </a:cubicBezTo>
                <a:cubicBezTo>
                  <a:pt x="6676220" y="4324791"/>
                  <a:pt x="6767552" y="4283399"/>
                  <a:pt x="6688199" y="4272838"/>
                </a:cubicBezTo>
                <a:cubicBezTo>
                  <a:pt x="6683326" y="4223170"/>
                  <a:pt x="6676502" y="4172282"/>
                  <a:pt x="6676103" y="4121332"/>
                </a:cubicBezTo>
                <a:cubicBezTo>
                  <a:pt x="6675872" y="4108949"/>
                  <a:pt x="6693545" y="4091440"/>
                  <a:pt x="6713070" y="4079753"/>
                </a:cubicBezTo>
                <a:cubicBezTo>
                  <a:pt x="6818172" y="4018412"/>
                  <a:pt x="6814445" y="3961302"/>
                  <a:pt x="6758486" y="3919909"/>
                </a:cubicBezTo>
                <a:cubicBezTo>
                  <a:pt x="6689868" y="3869437"/>
                  <a:pt x="6726324" y="3805395"/>
                  <a:pt x="6720646" y="3747064"/>
                </a:cubicBezTo>
                <a:cubicBezTo>
                  <a:pt x="6716527" y="3708359"/>
                  <a:pt x="6812090" y="3677187"/>
                  <a:pt x="6863240" y="3642726"/>
                </a:cubicBezTo>
                <a:cubicBezTo>
                  <a:pt x="6894338" y="3621374"/>
                  <a:pt x="6861303" y="3617621"/>
                  <a:pt x="6843645" y="3611245"/>
                </a:cubicBezTo>
                <a:cubicBezTo>
                  <a:pt x="6806853" y="3598152"/>
                  <a:pt x="6796901" y="3601255"/>
                  <a:pt x="6767607" y="3630729"/>
                </a:cubicBezTo>
                <a:cubicBezTo>
                  <a:pt x="6729213" y="3669666"/>
                  <a:pt x="6701408" y="3675596"/>
                  <a:pt x="6634629" y="3654829"/>
                </a:cubicBezTo>
                <a:cubicBezTo>
                  <a:pt x="6617446" y="3649333"/>
                  <a:pt x="6576983" y="3646184"/>
                  <a:pt x="6613034" y="3624429"/>
                </a:cubicBezTo>
                <a:cubicBezTo>
                  <a:pt x="6655610" y="3598013"/>
                  <a:pt x="6697184" y="3572136"/>
                  <a:pt x="6735810" y="3545580"/>
                </a:cubicBezTo>
                <a:cubicBezTo>
                  <a:pt x="6764384" y="3526728"/>
                  <a:pt x="6774678" y="3507523"/>
                  <a:pt x="6740838" y="3495109"/>
                </a:cubicBezTo>
                <a:cubicBezTo>
                  <a:pt x="6683962" y="3473539"/>
                  <a:pt x="6714649" y="3425122"/>
                  <a:pt x="6647346" y="3405776"/>
                </a:cubicBezTo>
                <a:cubicBezTo>
                  <a:pt x="6627687" y="3400479"/>
                  <a:pt x="6639932" y="3382493"/>
                  <a:pt x="6656080" y="3366946"/>
                </a:cubicBezTo>
                <a:cubicBezTo>
                  <a:pt x="6725196" y="3301174"/>
                  <a:pt x="6705139" y="3244928"/>
                  <a:pt x="6663277" y="3191368"/>
                </a:cubicBezTo>
                <a:cubicBezTo>
                  <a:pt x="6657521" y="3183109"/>
                  <a:pt x="6642816" y="3177411"/>
                  <a:pt x="6639535" y="3168951"/>
                </a:cubicBezTo>
                <a:cubicBezTo>
                  <a:pt x="6632452" y="3153449"/>
                  <a:pt x="6656880" y="3143661"/>
                  <a:pt x="6682831" y="3131912"/>
                </a:cubicBezTo>
                <a:cubicBezTo>
                  <a:pt x="6752163" y="3102407"/>
                  <a:pt x="6754687" y="3099906"/>
                  <a:pt x="6712861" y="3067931"/>
                </a:cubicBezTo>
                <a:cubicBezTo>
                  <a:pt x="6697300" y="3055872"/>
                  <a:pt x="6695071" y="3044571"/>
                  <a:pt x="6702790" y="3030166"/>
                </a:cubicBezTo>
                <a:cubicBezTo>
                  <a:pt x="6710986" y="3016641"/>
                  <a:pt x="6724365" y="3015097"/>
                  <a:pt x="6746450" y="3022493"/>
                </a:cubicBezTo>
                <a:cubicBezTo>
                  <a:pt x="6757254" y="3025750"/>
                  <a:pt x="6778535" y="3024484"/>
                  <a:pt x="6795340" y="3024500"/>
                </a:cubicBezTo>
                <a:cubicBezTo>
                  <a:pt x="6799962" y="3016317"/>
                  <a:pt x="6815585" y="3002190"/>
                  <a:pt x="6808257" y="2998191"/>
                </a:cubicBezTo>
                <a:cubicBezTo>
                  <a:pt x="6756052" y="2966139"/>
                  <a:pt x="6738555" y="2928975"/>
                  <a:pt x="6761767" y="2883461"/>
                </a:cubicBezTo>
                <a:cubicBezTo>
                  <a:pt x="6769487" y="2869056"/>
                  <a:pt x="6782390" y="2866632"/>
                  <a:pt x="6804951" y="2874907"/>
                </a:cubicBezTo>
                <a:cubicBezTo>
                  <a:pt x="6827035" y="2882304"/>
                  <a:pt x="6849120" y="2889699"/>
                  <a:pt x="6873204" y="2896013"/>
                </a:cubicBezTo>
                <a:cubicBezTo>
                  <a:pt x="6885010" y="2898731"/>
                  <a:pt x="6902813" y="2898206"/>
                  <a:pt x="6917667" y="2897001"/>
                </a:cubicBezTo>
                <a:cubicBezTo>
                  <a:pt x="6921618" y="2897141"/>
                  <a:pt x="6928717" y="2888756"/>
                  <a:pt x="6931290" y="2883955"/>
                </a:cubicBezTo>
                <a:cubicBezTo>
                  <a:pt x="6933864" y="2879153"/>
                  <a:pt x="6932486" y="2874213"/>
                  <a:pt x="6932584" y="2869612"/>
                </a:cubicBezTo>
                <a:cubicBezTo>
                  <a:pt x="6936746" y="2836665"/>
                  <a:pt x="6939383" y="2805677"/>
                  <a:pt x="6876031" y="2786470"/>
                </a:cubicBezTo>
                <a:cubicBezTo>
                  <a:pt x="6775837" y="2756471"/>
                  <a:pt x="6801721" y="2701553"/>
                  <a:pt x="6826079" y="2648597"/>
                </a:cubicBezTo>
                <a:cubicBezTo>
                  <a:pt x="6828127" y="2645215"/>
                  <a:pt x="6839080" y="2641572"/>
                  <a:pt x="6845079" y="2638330"/>
                </a:cubicBezTo>
                <a:cubicBezTo>
                  <a:pt x="6850932" y="2641989"/>
                  <a:pt x="6859786" y="2644026"/>
                  <a:pt x="6864163" y="2647346"/>
                </a:cubicBezTo>
                <a:cubicBezTo>
                  <a:pt x="6893758" y="2673423"/>
                  <a:pt x="6920879" y="2699701"/>
                  <a:pt x="6951475" y="2725238"/>
                </a:cubicBezTo>
                <a:cubicBezTo>
                  <a:pt x="6959230" y="2732417"/>
                  <a:pt x="6991510" y="2725207"/>
                  <a:pt x="6990756" y="2714244"/>
                </a:cubicBezTo>
                <a:cubicBezTo>
                  <a:pt x="6989868" y="2686300"/>
                  <a:pt x="7097859" y="2651824"/>
                  <a:pt x="7004897" y="2630426"/>
                </a:cubicBezTo>
                <a:cubicBezTo>
                  <a:pt x="7004401" y="2584076"/>
                  <a:pt x="7000428" y="2538468"/>
                  <a:pt x="7003884" y="2492257"/>
                </a:cubicBezTo>
                <a:cubicBezTo>
                  <a:pt x="7004505" y="2486236"/>
                  <a:pt x="7032410" y="2475707"/>
                  <a:pt x="7050263" y="2472880"/>
                </a:cubicBezTo>
                <a:cubicBezTo>
                  <a:pt x="7099874" y="2464266"/>
                  <a:pt x="7117498" y="2449059"/>
                  <a:pt x="7117938" y="2428353"/>
                </a:cubicBezTo>
                <a:cubicBezTo>
                  <a:pt x="7118525" y="2400749"/>
                  <a:pt x="7133491" y="2371058"/>
                  <a:pt x="7085468" y="2351528"/>
                </a:cubicBezTo>
                <a:cubicBezTo>
                  <a:pt x="7039397" y="2333217"/>
                  <a:pt x="7063790" y="2301843"/>
                  <a:pt x="7063852" y="2275658"/>
                </a:cubicBezTo>
                <a:cubicBezTo>
                  <a:pt x="7109988" y="2267784"/>
                  <a:pt x="7127660" y="2250275"/>
                  <a:pt x="7113674" y="2233956"/>
                </a:cubicBezTo>
                <a:cubicBezTo>
                  <a:pt x="7098260" y="2214997"/>
                  <a:pt x="7047567" y="2204869"/>
                  <a:pt x="7111897" y="2178065"/>
                </a:cubicBezTo>
                <a:cubicBezTo>
                  <a:pt x="7162753" y="2157408"/>
                  <a:pt x="7195901" y="2132673"/>
                  <a:pt x="7184208" y="2101471"/>
                </a:cubicBezTo>
                <a:cubicBezTo>
                  <a:pt x="7175796" y="2078728"/>
                  <a:pt x="7186188" y="2054921"/>
                  <a:pt x="7225190" y="2033846"/>
                </a:cubicBezTo>
                <a:cubicBezTo>
                  <a:pt x="7259716" y="2014053"/>
                  <a:pt x="7253633" y="1998011"/>
                  <a:pt x="7223267" y="1984857"/>
                </a:cubicBezTo>
                <a:cubicBezTo>
                  <a:pt x="7192903" y="1971703"/>
                  <a:pt x="7190722" y="1958101"/>
                  <a:pt x="7208966" y="1936871"/>
                </a:cubicBezTo>
                <a:cubicBezTo>
                  <a:pt x="7328686" y="1792590"/>
                  <a:pt x="7342308" y="1779544"/>
                  <a:pt x="7302265" y="1710221"/>
                </a:cubicBezTo>
                <a:cubicBezTo>
                  <a:pt x="7285573" y="1681720"/>
                  <a:pt x="7291573" y="1678478"/>
                  <a:pt x="7346281" y="1662559"/>
                </a:cubicBezTo>
                <a:cubicBezTo>
                  <a:pt x="7383087" y="1651768"/>
                  <a:pt x="7400004" y="1623298"/>
                  <a:pt x="7422202" y="1602208"/>
                </a:cubicBezTo>
                <a:cubicBezTo>
                  <a:pt x="7434825" y="1589702"/>
                  <a:pt x="7445497" y="1575975"/>
                  <a:pt x="7448741" y="1562852"/>
                </a:cubicBezTo>
                <a:cubicBezTo>
                  <a:pt x="7462673" y="1512119"/>
                  <a:pt x="7589615" y="1469676"/>
                  <a:pt x="7563936" y="1422153"/>
                </a:cubicBezTo>
                <a:cubicBezTo>
                  <a:pt x="7539684" y="1377270"/>
                  <a:pt x="7472296" y="1338641"/>
                  <a:pt x="7425238" y="1296986"/>
                </a:cubicBezTo>
                <a:cubicBezTo>
                  <a:pt x="7407777" y="1281406"/>
                  <a:pt x="7398267" y="1263805"/>
                  <a:pt x="7376803" y="1250389"/>
                </a:cubicBezTo>
                <a:cubicBezTo>
                  <a:pt x="7363146" y="1241852"/>
                  <a:pt x="7360768" y="1237451"/>
                  <a:pt x="7373818" y="1228126"/>
                </a:cubicBezTo>
                <a:cubicBezTo>
                  <a:pt x="7406965" y="1203391"/>
                  <a:pt x="7433212" y="1177839"/>
                  <a:pt x="7462409" y="1152966"/>
                </a:cubicBezTo>
                <a:cubicBezTo>
                  <a:pt x="7407582" y="1128017"/>
                  <a:pt x="7441633" y="1107343"/>
                  <a:pt x="7492964" y="1087565"/>
                </a:cubicBezTo>
                <a:cubicBezTo>
                  <a:pt x="7527867" y="1073253"/>
                  <a:pt x="7543014" y="1058246"/>
                  <a:pt x="7542456" y="1038082"/>
                </a:cubicBezTo>
                <a:cubicBezTo>
                  <a:pt x="7541945" y="1015618"/>
                  <a:pt x="7565288" y="987086"/>
                  <a:pt x="7543875" y="971368"/>
                </a:cubicBezTo>
                <a:cubicBezTo>
                  <a:pt x="7487440" y="929095"/>
                  <a:pt x="7510798" y="876678"/>
                  <a:pt x="7458936" y="828522"/>
                </a:cubicBezTo>
                <a:cubicBezTo>
                  <a:pt x="7444425" y="813623"/>
                  <a:pt x="7433915" y="796562"/>
                  <a:pt x="7429830" y="779440"/>
                </a:cubicBezTo>
                <a:cubicBezTo>
                  <a:pt x="7424090" y="747296"/>
                  <a:pt x="7371626" y="750630"/>
                  <a:pt x="7322162" y="752344"/>
                </a:cubicBezTo>
                <a:cubicBezTo>
                  <a:pt x="7296931" y="753471"/>
                  <a:pt x="7249942" y="754984"/>
                  <a:pt x="7273308" y="771921"/>
                </a:cubicBezTo>
                <a:cubicBezTo>
                  <a:pt x="7319036" y="806336"/>
                  <a:pt x="7320400" y="835160"/>
                  <a:pt x="7259824" y="871304"/>
                </a:cubicBezTo>
                <a:cubicBezTo>
                  <a:pt x="7212248" y="900422"/>
                  <a:pt x="7231318" y="933325"/>
                  <a:pt x="7247486" y="963247"/>
                </a:cubicBezTo>
                <a:cubicBezTo>
                  <a:pt x="7256521" y="979967"/>
                  <a:pt x="7281935" y="993523"/>
                  <a:pt x="7287495" y="1010984"/>
                </a:cubicBezTo>
                <a:cubicBezTo>
                  <a:pt x="7291201" y="1022626"/>
                  <a:pt x="7277858" y="1045754"/>
                  <a:pt x="7265955" y="1047638"/>
                </a:cubicBezTo>
                <a:cubicBezTo>
                  <a:pt x="7196076" y="1056403"/>
                  <a:pt x="7153607" y="1083615"/>
                  <a:pt x="7100526" y="1103291"/>
                </a:cubicBezTo>
                <a:lnTo>
                  <a:pt x="7045958" y="1118527"/>
                </a:lnTo>
                <a:lnTo>
                  <a:pt x="7041662" y="1110137"/>
                </a:lnTo>
                <a:cubicBezTo>
                  <a:pt x="7031262" y="1100194"/>
                  <a:pt x="7008628" y="1096862"/>
                  <a:pt x="6976669" y="1100486"/>
                </a:cubicBezTo>
                <a:cubicBezTo>
                  <a:pt x="6965768" y="1101829"/>
                  <a:pt x="6955670" y="1111834"/>
                  <a:pt x="6948620" y="1117917"/>
                </a:cubicBezTo>
                <a:cubicBezTo>
                  <a:pt x="6948095" y="1119338"/>
                  <a:pt x="6960327" y="1125236"/>
                  <a:pt x="6967754" y="1124633"/>
                </a:cubicBezTo>
                <a:lnTo>
                  <a:pt x="7040998" y="1122474"/>
                </a:lnTo>
                <a:lnTo>
                  <a:pt x="7029724" y="1144871"/>
                </a:lnTo>
                <a:cubicBezTo>
                  <a:pt x="7025340" y="1153494"/>
                  <a:pt x="7020336" y="1162167"/>
                  <a:pt x="7013237" y="1170550"/>
                </a:cubicBezTo>
                <a:cubicBezTo>
                  <a:pt x="7001614" y="1182516"/>
                  <a:pt x="6977712" y="1190883"/>
                  <a:pt x="7002125" y="1204980"/>
                </a:cubicBezTo>
                <a:cubicBezTo>
                  <a:pt x="7039721" y="1226734"/>
                  <a:pt x="7045085" y="1253399"/>
                  <a:pt x="7007412" y="1281714"/>
                </a:cubicBezTo>
                <a:cubicBezTo>
                  <a:pt x="6941590" y="1332062"/>
                  <a:pt x="6947940" y="1382071"/>
                  <a:pt x="6991473" y="1426768"/>
                </a:cubicBezTo>
                <a:cubicBezTo>
                  <a:pt x="7021970" y="1456904"/>
                  <a:pt x="7006200" y="1477934"/>
                  <a:pt x="6955295" y="1500892"/>
                </a:cubicBezTo>
                <a:cubicBezTo>
                  <a:pt x="6908391" y="1521689"/>
                  <a:pt x="6904097" y="1537653"/>
                  <a:pt x="6941218" y="1558527"/>
                </a:cubicBezTo>
                <a:cubicBezTo>
                  <a:pt x="6952449" y="1564965"/>
                  <a:pt x="6941057" y="1589313"/>
                  <a:pt x="6924104" y="1596200"/>
                </a:cubicBezTo>
                <a:cubicBezTo>
                  <a:pt x="6830918" y="1631772"/>
                  <a:pt x="6838220" y="1683540"/>
                  <a:pt x="6791350" y="1725921"/>
                </a:cubicBezTo>
                <a:cubicBezTo>
                  <a:pt x="6737907" y="1775265"/>
                  <a:pt x="6767258" y="1812845"/>
                  <a:pt x="6807364" y="1855983"/>
                </a:cubicBezTo>
                <a:cubicBezTo>
                  <a:pt x="6839289" y="1888761"/>
                  <a:pt x="6804600" y="1939340"/>
                  <a:pt x="6813621" y="1979946"/>
                </a:cubicBezTo>
                <a:cubicBezTo>
                  <a:pt x="6826727" y="2037674"/>
                  <a:pt x="6790467" y="2092515"/>
                  <a:pt x="6725597" y="2144623"/>
                </a:cubicBezTo>
                <a:cubicBezTo>
                  <a:pt x="6674824" y="2184564"/>
                  <a:pt x="6668236" y="2215412"/>
                  <a:pt x="6718966" y="2247125"/>
                </a:cubicBezTo>
                <a:cubicBezTo>
                  <a:pt x="6738477" y="2259322"/>
                  <a:pt x="6744415" y="2282265"/>
                  <a:pt x="6734169" y="2299171"/>
                </a:cubicBezTo>
                <a:cubicBezTo>
                  <a:pt x="6715203" y="2331023"/>
                  <a:pt x="6632605" y="2333585"/>
                  <a:pt x="6592555" y="2357501"/>
                </a:cubicBezTo>
                <a:cubicBezTo>
                  <a:pt x="6581274" y="2353363"/>
                  <a:pt x="6562566" y="2349827"/>
                  <a:pt x="6559238" y="2343667"/>
                </a:cubicBezTo>
                <a:cubicBezTo>
                  <a:pt x="6553106" y="2329925"/>
                  <a:pt x="6560350" y="2314640"/>
                  <a:pt x="6552217" y="2301981"/>
                </a:cubicBezTo>
                <a:cubicBezTo>
                  <a:pt x="6543609" y="2288440"/>
                  <a:pt x="6516047" y="2282866"/>
                  <a:pt x="6483767" y="2290077"/>
                </a:cubicBezTo>
                <a:cubicBezTo>
                  <a:pt x="6467388" y="2293242"/>
                  <a:pt x="6446912" y="2303168"/>
                  <a:pt x="6442815" y="2309931"/>
                </a:cubicBezTo>
                <a:cubicBezTo>
                  <a:pt x="6435094" y="2324337"/>
                  <a:pt x="6440226" y="2338618"/>
                  <a:pt x="6433982" y="2353362"/>
                </a:cubicBezTo>
                <a:cubicBezTo>
                  <a:pt x="6430621" y="2360294"/>
                  <a:pt x="6423821" y="2366242"/>
                  <a:pt x="6414327" y="2371089"/>
                </a:cubicBezTo>
                <a:lnTo>
                  <a:pt x="6378503" y="2382203"/>
                </a:lnTo>
                <a:lnTo>
                  <a:pt x="6363992" y="2367304"/>
                </a:lnTo>
                <a:cubicBezTo>
                  <a:pt x="6363040" y="2365544"/>
                  <a:pt x="6345187" y="2368369"/>
                  <a:pt x="6344663" y="2369789"/>
                </a:cubicBezTo>
                <a:cubicBezTo>
                  <a:pt x="6341278" y="2377872"/>
                  <a:pt x="6344775" y="2381952"/>
                  <a:pt x="6351962" y="2383895"/>
                </a:cubicBezTo>
                <a:lnTo>
                  <a:pt x="6380538" y="2385145"/>
                </a:lnTo>
                <a:lnTo>
                  <a:pt x="6392334" y="2402195"/>
                </a:lnTo>
                <a:cubicBezTo>
                  <a:pt x="6412037" y="2419157"/>
                  <a:pt x="6448469" y="2427399"/>
                  <a:pt x="6493633" y="2430282"/>
                </a:cubicBezTo>
                <a:lnTo>
                  <a:pt x="6498472" y="2458366"/>
                </a:lnTo>
                <a:cubicBezTo>
                  <a:pt x="6553844" y="2469378"/>
                  <a:pt x="6567549" y="2478602"/>
                  <a:pt x="6539603" y="2495141"/>
                </a:cubicBezTo>
                <a:lnTo>
                  <a:pt x="6504705" y="2511256"/>
                </a:lnTo>
                <a:lnTo>
                  <a:pt x="6505326" y="2461485"/>
                </a:lnTo>
                <a:cubicBezTo>
                  <a:pt x="6470241" y="2461114"/>
                  <a:pt x="6432631" y="2463244"/>
                  <a:pt x="6398595" y="2460033"/>
                </a:cubicBezTo>
                <a:cubicBezTo>
                  <a:pt x="6340851" y="2455988"/>
                  <a:pt x="6323900" y="2462874"/>
                  <a:pt x="6324787" y="2490820"/>
                </a:cubicBezTo>
                <a:cubicBezTo>
                  <a:pt x="6325347" y="2510983"/>
                  <a:pt x="6336906" y="2525203"/>
                  <a:pt x="6365319" y="2537138"/>
                </a:cubicBezTo>
                <a:cubicBezTo>
                  <a:pt x="6375600" y="2541815"/>
                  <a:pt x="6379405" y="2548856"/>
                  <a:pt x="6384684" y="2556236"/>
                </a:cubicBezTo>
                <a:lnTo>
                  <a:pt x="6497449" y="2519890"/>
                </a:lnTo>
                <a:lnTo>
                  <a:pt x="6497004" y="2527381"/>
                </a:lnTo>
                <a:cubicBezTo>
                  <a:pt x="6495514" y="2550925"/>
                  <a:pt x="6490548" y="2575211"/>
                  <a:pt x="6491534" y="2598557"/>
                </a:cubicBezTo>
                <a:cubicBezTo>
                  <a:pt x="6493275" y="2632862"/>
                  <a:pt x="6411299" y="2629403"/>
                  <a:pt x="6387627" y="2650154"/>
                </a:cubicBezTo>
                <a:cubicBezTo>
                  <a:pt x="6372004" y="2664281"/>
                  <a:pt x="6369235" y="2678285"/>
                  <a:pt x="6393747" y="2687780"/>
                </a:cubicBezTo>
                <a:cubicBezTo>
                  <a:pt x="6431013" y="2701753"/>
                  <a:pt x="6422293" y="2716698"/>
                  <a:pt x="6383864" y="2734052"/>
                </a:cubicBezTo>
                <a:cubicBezTo>
                  <a:pt x="6326485" y="2759372"/>
                  <a:pt x="6307238" y="2781142"/>
                  <a:pt x="6363591" y="2804131"/>
                </a:cubicBezTo>
                <a:cubicBezTo>
                  <a:pt x="6378772" y="2810708"/>
                  <a:pt x="6372905" y="2830934"/>
                  <a:pt x="6368659" y="2844598"/>
                </a:cubicBezTo>
                <a:cubicBezTo>
                  <a:pt x="6366037" y="2851700"/>
                  <a:pt x="6350465" y="2863527"/>
                  <a:pt x="6335036" y="2868451"/>
                </a:cubicBezTo>
                <a:cubicBezTo>
                  <a:pt x="6283803" y="2883629"/>
                  <a:pt x="6181610" y="2854710"/>
                  <a:pt x="6195051" y="2826981"/>
                </a:cubicBezTo>
                <a:cubicBezTo>
                  <a:pt x="6206969" y="2801213"/>
                  <a:pt x="6265873" y="2773932"/>
                  <a:pt x="6201045" y="2754385"/>
                </a:cubicBezTo>
                <a:cubicBezTo>
                  <a:pt x="6228097" y="2737494"/>
                  <a:pt x="6255147" y="2720604"/>
                  <a:pt x="6282196" y="2703713"/>
                </a:cubicBezTo>
                <a:cubicBezTo>
                  <a:pt x="6323772" y="2677836"/>
                  <a:pt x="6317261" y="2658615"/>
                  <a:pt x="6274091" y="2643283"/>
                </a:cubicBezTo>
                <a:cubicBezTo>
                  <a:pt x="6262336" y="2638265"/>
                  <a:pt x="6257581" y="2629465"/>
                  <a:pt x="6249825" y="2622285"/>
                </a:cubicBezTo>
                <a:cubicBezTo>
                  <a:pt x="6234544" y="2620309"/>
                  <a:pt x="6212314" y="2619815"/>
                  <a:pt x="6209936" y="2615415"/>
                </a:cubicBezTo>
                <a:cubicBezTo>
                  <a:pt x="6200851" y="2600994"/>
                  <a:pt x="6226657" y="2596146"/>
                  <a:pt x="6249986" y="2591499"/>
                </a:cubicBezTo>
                <a:cubicBezTo>
                  <a:pt x="6272623" y="2549705"/>
                  <a:pt x="6185040" y="2531085"/>
                  <a:pt x="6190823" y="2491575"/>
                </a:cubicBezTo>
                <a:cubicBezTo>
                  <a:pt x="6195985" y="2458086"/>
                  <a:pt x="6216671" y="2415073"/>
                  <a:pt x="6184502" y="2393797"/>
                </a:cubicBezTo>
                <a:cubicBezTo>
                  <a:pt x="6119214" y="2349486"/>
                  <a:pt x="6213120" y="2303292"/>
                  <a:pt x="6202196" y="2259166"/>
                </a:cubicBezTo>
                <a:cubicBezTo>
                  <a:pt x="6190274" y="2215579"/>
                  <a:pt x="6185350" y="2168211"/>
                  <a:pt x="6243269" y="2117586"/>
                </a:cubicBezTo>
                <a:cubicBezTo>
                  <a:pt x="6275991" y="2089672"/>
                  <a:pt x="6262445" y="2052648"/>
                  <a:pt x="6266132" y="2018820"/>
                </a:cubicBezTo>
                <a:cubicBezTo>
                  <a:pt x="6270390" y="1981271"/>
                  <a:pt x="6272125" y="1946224"/>
                  <a:pt x="6312519" y="1906206"/>
                </a:cubicBezTo>
                <a:cubicBezTo>
                  <a:pt x="6362486" y="1857602"/>
                  <a:pt x="6280196" y="1822477"/>
                  <a:pt x="6229040" y="1787584"/>
                </a:cubicBezTo>
                <a:cubicBezTo>
                  <a:pt x="6166723" y="1789421"/>
                  <a:pt x="6145835" y="1772282"/>
                  <a:pt x="6148898" y="1744477"/>
                </a:cubicBezTo>
                <a:lnTo>
                  <a:pt x="6160856" y="1617982"/>
                </a:lnTo>
                <a:lnTo>
                  <a:pt x="6163444" y="1618367"/>
                </a:lnTo>
                <a:cubicBezTo>
                  <a:pt x="6164396" y="1620128"/>
                  <a:pt x="6163872" y="1621547"/>
                  <a:pt x="6164823" y="1623308"/>
                </a:cubicBezTo>
                <a:lnTo>
                  <a:pt x="6171823" y="1619525"/>
                </a:lnTo>
                <a:cubicBezTo>
                  <a:pt x="6168872" y="1618846"/>
                  <a:pt x="6165920" y="1618166"/>
                  <a:pt x="6163444" y="1618367"/>
                </a:cubicBezTo>
                <a:lnTo>
                  <a:pt x="6162180" y="1615916"/>
                </a:lnTo>
                <a:lnTo>
                  <a:pt x="6193381" y="1606482"/>
                </a:lnTo>
                <a:cubicBezTo>
                  <a:pt x="6257790" y="1581317"/>
                  <a:pt x="6249675" y="1540931"/>
                  <a:pt x="6278479" y="1508454"/>
                </a:cubicBezTo>
                <a:cubicBezTo>
                  <a:pt x="6280479" y="1507373"/>
                  <a:pt x="6250491" y="1499701"/>
                  <a:pt x="6233260" y="1496504"/>
                </a:cubicBezTo>
                <a:cubicBezTo>
                  <a:pt x="6210602" y="1492830"/>
                  <a:pt x="6163516" y="1498944"/>
                  <a:pt x="6189712" y="1475692"/>
                </a:cubicBezTo>
                <a:cubicBezTo>
                  <a:pt x="6238582" y="1432230"/>
                  <a:pt x="6245366" y="1392181"/>
                  <a:pt x="6201211" y="1353504"/>
                </a:cubicBezTo>
                <a:cubicBezTo>
                  <a:pt x="6190029" y="1344765"/>
                  <a:pt x="6180273" y="1338667"/>
                  <a:pt x="6195274" y="1330561"/>
                </a:cubicBezTo>
                <a:cubicBezTo>
                  <a:pt x="6275325" y="1285031"/>
                  <a:pt x="6204366" y="1251743"/>
                  <a:pt x="6190868" y="1212418"/>
                </a:cubicBezTo>
                <a:cubicBezTo>
                  <a:pt x="6176372" y="1173635"/>
                  <a:pt x="6318678" y="1152453"/>
                  <a:pt x="6303707" y="1112789"/>
                </a:cubicBezTo>
                <a:cubicBezTo>
                  <a:pt x="6282650" y="1057083"/>
                  <a:pt x="6391787" y="1015166"/>
                  <a:pt x="6382060" y="961298"/>
                </a:cubicBezTo>
                <a:cubicBezTo>
                  <a:pt x="6372759" y="910609"/>
                  <a:pt x="6386264" y="856696"/>
                  <a:pt x="6395768" y="804942"/>
                </a:cubicBezTo>
                <a:cubicBezTo>
                  <a:pt x="6405223" y="755490"/>
                  <a:pt x="6389825" y="712645"/>
                  <a:pt x="6305962" y="681782"/>
                </a:cubicBezTo>
                <a:cubicBezTo>
                  <a:pt x="6298038" y="636034"/>
                  <a:pt x="6205685" y="632498"/>
                  <a:pt x="6146284" y="613431"/>
                </a:cubicBezTo>
                <a:cubicBezTo>
                  <a:pt x="6108969" y="601758"/>
                  <a:pt x="6058358" y="610915"/>
                  <a:pt x="6052015" y="630259"/>
                </a:cubicBezTo>
                <a:cubicBezTo>
                  <a:pt x="6044001" y="658467"/>
                  <a:pt x="6032084" y="684235"/>
                  <a:pt x="5994935" y="711131"/>
                </a:cubicBezTo>
                <a:cubicBezTo>
                  <a:pt x="5967835" y="730321"/>
                  <a:pt x="5963821" y="756369"/>
                  <a:pt x="5995991" y="777644"/>
                </a:cubicBezTo>
                <a:cubicBezTo>
                  <a:pt x="6046195" y="810777"/>
                  <a:pt x="6035508" y="848387"/>
                  <a:pt x="6009494" y="886322"/>
                </a:cubicBezTo>
                <a:cubicBezTo>
                  <a:pt x="5946693" y="980517"/>
                  <a:pt x="5949169" y="980317"/>
                  <a:pt x="6000233" y="1089165"/>
                </a:cubicBezTo>
                <a:cubicBezTo>
                  <a:pt x="6015876" y="1120507"/>
                  <a:pt x="6010190" y="1155417"/>
                  <a:pt x="5911067" y="1168045"/>
                </a:cubicBezTo>
                <a:cubicBezTo>
                  <a:pt x="5885787" y="1171472"/>
                  <a:pt x="5888542" y="1181353"/>
                  <a:pt x="5915102" y="1187468"/>
                </a:cubicBezTo>
                <a:cubicBezTo>
                  <a:pt x="5939712" y="1192362"/>
                  <a:pt x="5963322" y="1197797"/>
                  <a:pt x="5986931" y="1203232"/>
                </a:cubicBezTo>
                <a:cubicBezTo>
                  <a:pt x="5969028" y="1208357"/>
                  <a:pt x="5952552" y="1216124"/>
                  <a:pt x="5934698" y="1218949"/>
                </a:cubicBezTo>
                <a:cubicBezTo>
                  <a:pt x="5868758" y="1228428"/>
                  <a:pt x="5885353" y="1261530"/>
                  <a:pt x="5849400" y="1278683"/>
                </a:cubicBezTo>
                <a:cubicBezTo>
                  <a:pt x="5804448" y="1300700"/>
                  <a:pt x="5856141" y="1310288"/>
                  <a:pt x="5862225" y="1326330"/>
                </a:cubicBezTo>
                <a:cubicBezTo>
                  <a:pt x="5867408" y="1338311"/>
                  <a:pt x="5856687" y="1354337"/>
                  <a:pt x="5842587" y="1366503"/>
                </a:cubicBezTo>
                <a:cubicBezTo>
                  <a:pt x="5827965" y="1380089"/>
                  <a:pt x="5800062" y="1390620"/>
                  <a:pt x="5779061" y="1401967"/>
                </a:cubicBezTo>
                <a:cubicBezTo>
                  <a:pt x="5753060" y="1416017"/>
                  <a:pt x="5755766" y="1428199"/>
                  <a:pt x="5791802" y="1430329"/>
                </a:cubicBezTo>
                <a:cubicBezTo>
                  <a:pt x="5838216" y="1432538"/>
                  <a:pt x="5858251" y="1443314"/>
                  <a:pt x="5859762" y="1465238"/>
                </a:cubicBezTo>
                <a:cubicBezTo>
                  <a:pt x="5861797" y="1485742"/>
                  <a:pt x="5853504" y="1503867"/>
                  <a:pt x="5821027" y="1520280"/>
                </a:cubicBezTo>
                <a:cubicBezTo>
                  <a:pt x="5792025" y="1535951"/>
                  <a:pt x="5762597" y="1548440"/>
                  <a:pt x="5720413" y="1556454"/>
                </a:cubicBezTo>
                <a:cubicBezTo>
                  <a:pt x="5674755" y="1565207"/>
                  <a:pt x="5671314" y="1587533"/>
                  <a:pt x="5670398" y="1607358"/>
                </a:cubicBezTo>
                <a:cubicBezTo>
                  <a:pt x="5670104" y="1621160"/>
                  <a:pt x="5669285" y="1636383"/>
                  <a:pt x="5633151" y="1638854"/>
                </a:cubicBezTo>
                <a:cubicBezTo>
                  <a:pt x="5617821" y="1639178"/>
                  <a:pt x="5598737" y="1630161"/>
                  <a:pt x="5588506" y="1623183"/>
                </a:cubicBezTo>
                <a:cubicBezTo>
                  <a:pt x="5572422" y="1612544"/>
                  <a:pt x="5556861" y="1600486"/>
                  <a:pt x="5552205" y="1587085"/>
                </a:cubicBezTo>
                <a:cubicBezTo>
                  <a:pt x="5546169" y="1568743"/>
                  <a:pt x="5556184" y="1539454"/>
                  <a:pt x="5516672" y="1538065"/>
                </a:cubicBezTo>
                <a:cubicBezTo>
                  <a:pt x="5450452" y="1537463"/>
                  <a:pt x="5374526" y="1528461"/>
                  <a:pt x="5314048" y="1560004"/>
                </a:cubicBezTo>
                <a:cubicBezTo>
                  <a:pt x="5286571" y="1573713"/>
                  <a:pt x="5266424" y="1591423"/>
                  <a:pt x="5244324" y="1607911"/>
                </a:cubicBezTo>
                <a:cubicBezTo>
                  <a:pt x="5200567" y="1620186"/>
                  <a:pt x="5157287" y="1633340"/>
                  <a:pt x="5113053" y="1644734"/>
                </a:cubicBezTo>
                <a:cubicBezTo>
                  <a:pt x="5106101" y="1646216"/>
                  <a:pt x="5090822" y="1644240"/>
                  <a:pt x="5087920" y="1641260"/>
                </a:cubicBezTo>
                <a:cubicBezTo>
                  <a:pt x="5082591" y="1636180"/>
                  <a:pt x="5076688" y="1634822"/>
                  <a:pt x="5073212" y="1635563"/>
                </a:cubicBezTo>
                <a:cubicBezTo>
                  <a:pt x="5075213" y="1634482"/>
                  <a:pt x="5076738" y="1632521"/>
                  <a:pt x="5078737" y="1631441"/>
                </a:cubicBezTo>
                <a:cubicBezTo>
                  <a:pt x="5101360" y="1613531"/>
                  <a:pt x="5134788" y="1598879"/>
                  <a:pt x="5160363" y="1581649"/>
                </a:cubicBezTo>
                <a:cubicBezTo>
                  <a:pt x="5189413" y="1563678"/>
                  <a:pt x="5191805" y="1544194"/>
                  <a:pt x="5162490" y="1528197"/>
                </a:cubicBezTo>
                <a:cubicBezTo>
                  <a:pt x="5143454" y="1516879"/>
                  <a:pt x="5131845" y="1504961"/>
                  <a:pt x="5163273" y="1491390"/>
                </a:cubicBezTo>
                <a:cubicBezTo>
                  <a:pt x="5234079" y="1462225"/>
                  <a:pt x="5268425" y="1427749"/>
                  <a:pt x="5259978" y="1383423"/>
                </a:cubicBezTo>
                <a:cubicBezTo>
                  <a:pt x="5253383" y="1344917"/>
                  <a:pt x="5241410" y="1303632"/>
                  <a:pt x="5307414" y="1267967"/>
                </a:cubicBezTo>
                <a:cubicBezTo>
                  <a:pt x="5241978" y="1230557"/>
                  <a:pt x="5294568" y="1174851"/>
                  <a:pt x="5249986" y="1132995"/>
                </a:cubicBezTo>
                <a:cubicBezTo>
                  <a:pt x="5227195" y="1112337"/>
                  <a:pt x="5206403" y="1090598"/>
                  <a:pt x="5186089" y="1069739"/>
                </a:cubicBezTo>
                <a:cubicBezTo>
                  <a:pt x="5150262" y="1034522"/>
                  <a:pt x="5097106" y="1000710"/>
                  <a:pt x="5157927" y="953063"/>
                </a:cubicBezTo>
                <a:cubicBezTo>
                  <a:pt x="5163976" y="947521"/>
                  <a:pt x="5150416" y="934382"/>
                  <a:pt x="5141187" y="926863"/>
                </a:cubicBezTo>
                <a:cubicBezTo>
                  <a:pt x="5106639" y="901187"/>
                  <a:pt x="5097899" y="870663"/>
                  <a:pt x="5134572" y="842888"/>
                </a:cubicBezTo>
                <a:cubicBezTo>
                  <a:pt x="5203918" y="789498"/>
                  <a:pt x="5169482" y="735336"/>
                  <a:pt x="5180511" y="681623"/>
                </a:cubicBezTo>
                <a:cubicBezTo>
                  <a:pt x="5182756" y="669040"/>
                  <a:pt x="5161343" y="653323"/>
                  <a:pt x="5141258" y="644847"/>
                </a:cubicBezTo>
                <a:cubicBezTo>
                  <a:pt x="5054591" y="606401"/>
                  <a:pt x="5071899" y="559528"/>
                  <a:pt x="5103111" y="509690"/>
                </a:cubicBezTo>
                <a:cubicBezTo>
                  <a:pt x="5138896" y="453969"/>
                  <a:pt x="5086790" y="417316"/>
                  <a:pt x="4979583" y="414983"/>
                </a:cubicBezTo>
                <a:cubicBezTo>
                  <a:pt x="4876327" y="412791"/>
                  <a:pt x="4860997" y="413115"/>
                  <a:pt x="4851689" y="455666"/>
                </a:cubicBezTo>
                <a:cubicBezTo>
                  <a:pt x="4844478" y="492536"/>
                  <a:pt x="4770342" y="515540"/>
                  <a:pt x="4775460" y="553706"/>
                </a:cubicBezTo>
                <a:cubicBezTo>
                  <a:pt x="4779776" y="583211"/>
                  <a:pt x="4773664" y="614939"/>
                  <a:pt x="4766600" y="644907"/>
                </a:cubicBezTo>
                <a:cubicBezTo>
                  <a:pt x="4756866" y="684277"/>
                  <a:pt x="4770837" y="724482"/>
                  <a:pt x="4712688" y="762724"/>
                </a:cubicBezTo>
                <a:cubicBezTo>
                  <a:pt x="4690637" y="776913"/>
                  <a:pt x="4701954" y="802636"/>
                  <a:pt x="4688707" y="821164"/>
                </a:cubicBezTo>
                <a:cubicBezTo>
                  <a:pt x="4666266" y="853755"/>
                  <a:pt x="4757325" y="871635"/>
                  <a:pt x="4712176" y="902853"/>
                </a:cubicBezTo>
                <a:cubicBezTo>
                  <a:pt x="4670027" y="932449"/>
                  <a:pt x="4672342" y="963036"/>
                  <a:pt x="4675181" y="992201"/>
                </a:cubicBezTo>
                <a:cubicBezTo>
                  <a:pt x="4682761" y="1054051"/>
                  <a:pt x="4626172" y="1111918"/>
                  <a:pt x="4606618" y="1171374"/>
                </a:cubicBezTo>
                <a:cubicBezTo>
                  <a:pt x="4585014" y="1234213"/>
                  <a:pt x="4515242" y="1284422"/>
                  <a:pt x="4466603" y="1340266"/>
                </a:cubicBezTo>
                <a:cubicBezTo>
                  <a:pt x="4433945" y="1341995"/>
                  <a:pt x="4412385" y="1333179"/>
                  <a:pt x="4409251" y="1317817"/>
                </a:cubicBezTo>
                <a:cubicBezTo>
                  <a:pt x="4405838" y="1292372"/>
                  <a:pt x="4412329" y="1266125"/>
                  <a:pt x="4407917" y="1241222"/>
                </a:cubicBezTo>
                <a:cubicBezTo>
                  <a:pt x="4406735" y="1227080"/>
                  <a:pt x="4386504" y="1225504"/>
                  <a:pt x="4367551" y="1233471"/>
                </a:cubicBezTo>
                <a:cubicBezTo>
                  <a:pt x="4312171" y="1257711"/>
                  <a:pt x="4229574" y="1260273"/>
                  <a:pt x="4190229" y="1297452"/>
                </a:cubicBezTo>
                <a:lnTo>
                  <a:pt x="4095644" y="1445206"/>
                </a:lnTo>
                <a:cubicBezTo>
                  <a:pt x="4093385" y="1481675"/>
                  <a:pt x="4089650" y="1517802"/>
                  <a:pt x="4088866" y="1554611"/>
                </a:cubicBezTo>
                <a:cubicBezTo>
                  <a:pt x="4087788" y="1605220"/>
                  <a:pt x="4123482" y="1623455"/>
                  <a:pt x="4254299" y="1631222"/>
                </a:cubicBezTo>
                <a:cubicBezTo>
                  <a:pt x="4302664" y="1634649"/>
                  <a:pt x="4323749" y="1642585"/>
                  <a:pt x="4324735" y="1665929"/>
                </a:cubicBezTo>
                <a:cubicBezTo>
                  <a:pt x="4325295" y="1686093"/>
                  <a:pt x="4324853" y="1706798"/>
                  <a:pt x="4319462" y="1727904"/>
                </a:cubicBezTo>
                <a:cubicBezTo>
                  <a:pt x="4318364" y="1733044"/>
                  <a:pt x="4297461" y="1739792"/>
                  <a:pt x="4283033" y="1744176"/>
                </a:cubicBezTo>
                <a:cubicBezTo>
                  <a:pt x="4281033" y="1745257"/>
                  <a:pt x="4265850" y="1738680"/>
                  <a:pt x="4264949" y="1734619"/>
                </a:cubicBezTo>
                <a:cubicBezTo>
                  <a:pt x="4261815" y="1719257"/>
                  <a:pt x="4267110" y="1702752"/>
                  <a:pt x="4261977" y="1688470"/>
                </a:cubicBezTo>
                <a:cubicBezTo>
                  <a:pt x="4259173" y="1680890"/>
                  <a:pt x="4242466" y="1676273"/>
                  <a:pt x="4231710" y="1670715"/>
                </a:cubicBezTo>
                <a:cubicBezTo>
                  <a:pt x="4225185" y="1675379"/>
                  <a:pt x="4214709" y="1679902"/>
                  <a:pt x="4213135" y="1684162"/>
                </a:cubicBezTo>
                <a:cubicBezTo>
                  <a:pt x="4207646" y="1709870"/>
                  <a:pt x="4208583" y="1735515"/>
                  <a:pt x="4199618" y="1761962"/>
                </a:cubicBezTo>
                <a:cubicBezTo>
                  <a:pt x="4195372" y="1775627"/>
                  <a:pt x="4183749" y="1787592"/>
                  <a:pt x="4140908" y="1780042"/>
                </a:cubicBezTo>
                <a:cubicBezTo>
                  <a:pt x="4048849" y="1762702"/>
                  <a:pt x="4015568" y="1770453"/>
                  <a:pt x="4018736" y="1807399"/>
                </a:cubicBezTo>
                <a:cubicBezTo>
                  <a:pt x="4023610" y="1857069"/>
                  <a:pt x="3950034" y="1900237"/>
                  <a:pt x="3954530" y="1944424"/>
                </a:cubicBezTo>
                <a:cubicBezTo>
                  <a:pt x="3959501" y="1989491"/>
                  <a:pt x="3903876" y="2025234"/>
                  <a:pt x="3883239" y="2065948"/>
                </a:cubicBezTo>
                <a:cubicBezTo>
                  <a:pt x="3874944" y="2084074"/>
                  <a:pt x="3889112" y="2115076"/>
                  <a:pt x="3845125" y="2114968"/>
                </a:cubicBezTo>
                <a:cubicBezTo>
                  <a:pt x="3807089" y="2113917"/>
                  <a:pt x="3823628" y="2079966"/>
                  <a:pt x="3823068" y="2059803"/>
                </a:cubicBezTo>
                <a:cubicBezTo>
                  <a:pt x="3822132" y="2034158"/>
                  <a:pt x="3825671" y="2007231"/>
                  <a:pt x="3827210" y="1981385"/>
                </a:cubicBezTo>
                <a:cubicBezTo>
                  <a:pt x="3832483" y="1919412"/>
                  <a:pt x="3826378" y="1857901"/>
                  <a:pt x="3889492" y="1795372"/>
                </a:cubicBezTo>
                <a:cubicBezTo>
                  <a:pt x="3907165" y="1777863"/>
                  <a:pt x="3906654" y="1755400"/>
                  <a:pt x="3933753" y="1736208"/>
                </a:cubicBezTo>
                <a:cubicBezTo>
                  <a:pt x="3969377" y="1711274"/>
                  <a:pt x="3898829" y="1705052"/>
                  <a:pt x="3909648" y="1684424"/>
                </a:cubicBezTo>
                <a:cubicBezTo>
                  <a:pt x="3917894" y="1668598"/>
                  <a:pt x="3934992" y="1654812"/>
                  <a:pt x="3943714" y="1639866"/>
                </a:cubicBezTo>
                <a:cubicBezTo>
                  <a:pt x="3952434" y="1624921"/>
                  <a:pt x="3958678" y="1610176"/>
                  <a:pt x="3964449" y="1594551"/>
                </a:cubicBezTo>
                <a:cubicBezTo>
                  <a:pt x="3979610" y="1555659"/>
                  <a:pt x="3868417" y="1531604"/>
                  <a:pt x="3949567" y="1480933"/>
                </a:cubicBezTo>
                <a:cubicBezTo>
                  <a:pt x="4006668" y="1445530"/>
                  <a:pt x="3977514" y="1398749"/>
                  <a:pt x="3981346" y="1358019"/>
                </a:cubicBezTo>
                <a:cubicBezTo>
                  <a:pt x="3985325" y="1310389"/>
                  <a:pt x="4027426" y="1283093"/>
                  <a:pt x="4110988" y="1258405"/>
                </a:cubicBezTo>
                <a:cubicBezTo>
                  <a:pt x="4206979" y="1230413"/>
                  <a:pt x="4195335" y="1196910"/>
                  <a:pt x="4089192" y="1167853"/>
                </a:cubicBezTo>
                <a:cubicBezTo>
                  <a:pt x="4080337" y="1165815"/>
                  <a:pt x="4067107" y="1160457"/>
                  <a:pt x="4068631" y="1158496"/>
                </a:cubicBezTo>
                <a:cubicBezTo>
                  <a:pt x="4077205" y="1150452"/>
                  <a:pt x="4087827" y="1139027"/>
                  <a:pt x="4099730" y="1137144"/>
                </a:cubicBezTo>
                <a:cubicBezTo>
                  <a:pt x="4129487" y="1132435"/>
                  <a:pt x="4160571" y="1134968"/>
                  <a:pt x="4190803" y="1131139"/>
                </a:cubicBezTo>
                <a:cubicBezTo>
                  <a:pt x="4233414" y="1126305"/>
                  <a:pt x="4260380" y="1090132"/>
                  <a:pt x="4227393" y="1084078"/>
                </a:cubicBezTo>
                <a:cubicBezTo>
                  <a:pt x="4140235" y="1068639"/>
                  <a:pt x="4115165" y="1038981"/>
                  <a:pt x="4127998" y="993387"/>
                </a:cubicBezTo>
                <a:cubicBezTo>
                  <a:pt x="4132292" y="977423"/>
                  <a:pt x="4132635" y="961320"/>
                  <a:pt x="4128502" y="946498"/>
                </a:cubicBezTo>
                <a:cubicBezTo>
                  <a:pt x="4126222" y="937497"/>
                  <a:pt x="4112041" y="930379"/>
                  <a:pt x="4102809" y="922860"/>
                </a:cubicBezTo>
                <a:cubicBezTo>
                  <a:pt x="4093235" y="931444"/>
                  <a:pt x="4076759" y="939210"/>
                  <a:pt x="4073087" y="949154"/>
                </a:cubicBezTo>
                <a:cubicBezTo>
                  <a:pt x="4066268" y="967619"/>
                  <a:pt x="4049219" y="979105"/>
                  <a:pt x="4014609" y="979615"/>
                </a:cubicBezTo>
                <a:cubicBezTo>
                  <a:pt x="3996804" y="980140"/>
                  <a:pt x="3980621" y="974103"/>
                  <a:pt x="3963391" y="970907"/>
                </a:cubicBezTo>
                <a:cubicBezTo>
                  <a:pt x="4059199" y="928233"/>
                  <a:pt x="3985350" y="868080"/>
                  <a:pt x="4051074" y="822334"/>
                </a:cubicBezTo>
                <a:cubicBezTo>
                  <a:pt x="4080173" y="802062"/>
                  <a:pt x="4070418" y="795963"/>
                  <a:pt x="4005723" y="793400"/>
                </a:cubicBezTo>
                <a:cubicBezTo>
                  <a:pt x="3951406" y="790915"/>
                  <a:pt x="3908466" y="787965"/>
                  <a:pt x="3911201" y="752377"/>
                </a:cubicBezTo>
                <a:cubicBezTo>
                  <a:pt x="3913362" y="720510"/>
                  <a:pt x="3908097" y="689245"/>
                  <a:pt x="3915684" y="657857"/>
                </a:cubicBezTo>
                <a:cubicBezTo>
                  <a:pt x="3921748" y="628429"/>
                  <a:pt x="3903433" y="606490"/>
                  <a:pt x="3864740" y="589878"/>
                </a:cubicBezTo>
                <a:cubicBezTo>
                  <a:pt x="3790778" y="558211"/>
                  <a:pt x="3796940" y="524182"/>
                  <a:pt x="3840907" y="478822"/>
                </a:cubicBezTo>
                <a:cubicBezTo>
                  <a:pt x="3880826" y="437922"/>
                  <a:pt x="3956206" y="402876"/>
                  <a:pt x="3947381" y="353067"/>
                </a:cubicBezTo>
                <a:cubicBezTo>
                  <a:pt x="3882638" y="352805"/>
                  <a:pt x="3825369" y="349640"/>
                  <a:pt x="3822397" y="303491"/>
                </a:cubicBezTo>
                <a:cubicBezTo>
                  <a:pt x="3821831" y="295270"/>
                  <a:pt x="3815076" y="287550"/>
                  <a:pt x="3806404" y="279871"/>
                </a:cubicBezTo>
                <a:lnTo>
                  <a:pt x="3786368" y="262832"/>
                </a:lnTo>
                <a:lnTo>
                  <a:pt x="3787669" y="263133"/>
                </a:lnTo>
                <a:cubicBezTo>
                  <a:pt x="3788194" y="261711"/>
                  <a:pt x="3789193" y="261171"/>
                  <a:pt x="3789718" y="259751"/>
                </a:cubicBezTo>
                <a:cubicBezTo>
                  <a:pt x="3902974" y="256541"/>
                  <a:pt x="3904975" y="255460"/>
                  <a:pt x="3913381" y="208848"/>
                </a:cubicBezTo>
                <a:cubicBezTo>
                  <a:pt x="3917346" y="185102"/>
                  <a:pt x="3917361" y="161218"/>
                  <a:pt x="3919850" y="137131"/>
                </a:cubicBezTo>
                <a:close/>
                <a:moveTo>
                  <a:pt x="3920374" y="135711"/>
                </a:moveTo>
                <a:lnTo>
                  <a:pt x="3924576" y="137339"/>
                </a:lnTo>
                <a:lnTo>
                  <a:pt x="3924452" y="137678"/>
                </a:lnTo>
                <a:lnTo>
                  <a:pt x="3923627" y="137744"/>
                </a:lnTo>
                <a:close/>
                <a:moveTo>
                  <a:pt x="3946615" y="115155"/>
                </a:moveTo>
                <a:cubicBezTo>
                  <a:pt x="3931581" y="117148"/>
                  <a:pt x="3928997" y="125367"/>
                  <a:pt x="3925850" y="133889"/>
                </a:cubicBezTo>
                <a:cubicBezTo>
                  <a:pt x="3924375" y="133549"/>
                  <a:pt x="3922375" y="134630"/>
                  <a:pt x="3920374" y="135711"/>
                </a:cubicBezTo>
                <a:lnTo>
                  <a:pt x="3920326" y="138012"/>
                </a:lnTo>
                <a:lnTo>
                  <a:pt x="3923627" y="137744"/>
                </a:lnTo>
                <a:lnTo>
                  <a:pt x="3924277" y="138151"/>
                </a:lnTo>
                <a:lnTo>
                  <a:pt x="3924452" y="137678"/>
                </a:lnTo>
                <a:lnTo>
                  <a:pt x="3925277" y="137611"/>
                </a:lnTo>
                <a:lnTo>
                  <a:pt x="3924576" y="137339"/>
                </a:lnTo>
                <a:lnTo>
                  <a:pt x="3925850" y="133889"/>
                </a:lnTo>
                <a:cubicBezTo>
                  <a:pt x="3939753" y="130925"/>
                  <a:pt x="3954132" y="128841"/>
                  <a:pt x="3966558" y="125536"/>
                </a:cubicBezTo>
                <a:cubicBezTo>
                  <a:pt x="3970034" y="124796"/>
                  <a:pt x="3967754" y="115794"/>
                  <a:pt x="3966279" y="115455"/>
                </a:cubicBezTo>
                <a:cubicBezTo>
                  <a:pt x="3958020" y="114517"/>
                  <a:pt x="3951626" y="114490"/>
                  <a:pt x="3946615" y="115155"/>
                </a:cubicBezTo>
                <a:close/>
                <a:moveTo>
                  <a:pt x="1634426" y="70122"/>
                </a:moveTo>
                <a:cubicBezTo>
                  <a:pt x="1607786" y="74284"/>
                  <a:pt x="1592589" y="95927"/>
                  <a:pt x="1575659" y="107634"/>
                </a:cubicBezTo>
                <a:cubicBezTo>
                  <a:pt x="1553085" y="123243"/>
                  <a:pt x="1546790" y="140288"/>
                  <a:pt x="1544447" y="157472"/>
                </a:cubicBezTo>
                <a:cubicBezTo>
                  <a:pt x="1543104" y="174116"/>
                  <a:pt x="1545189" y="192319"/>
                  <a:pt x="1542845" y="209502"/>
                </a:cubicBezTo>
                <a:cubicBezTo>
                  <a:pt x="1618492" y="208423"/>
                  <a:pt x="1590581" y="149598"/>
                  <a:pt x="1650145" y="137880"/>
                </a:cubicBezTo>
                <a:cubicBezTo>
                  <a:pt x="1679425" y="132291"/>
                  <a:pt x="1739070" y="139856"/>
                  <a:pt x="1704342" y="99497"/>
                </a:cubicBezTo>
                <a:cubicBezTo>
                  <a:pt x="1696160" y="89138"/>
                  <a:pt x="1682076" y="77419"/>
                  <a:pt x="1665369" y="72802"/>
                </a:cubicBezTo>
                <a:cubicBezTo>
                  <a:pt x="1653458" y="69289"/>
                  <a:pt x="1643306" y="68734"/>
                  <a:pt x="1634426" y="70122"/>
                </a:cubicBezTo>
                <a:close/>
                <a:moveTo>
                  <a:pt x="1941978" y="20408"/>
                </a:moveTo>
                <a:cubicBezTo>
                  <a:pt x="1931578" y="18495"/>
                  <a:pt x="1919593" y="18434"/>
                  <a:pt x="1911142" y="20726"/>
                </a:cubicBezTo>
                <a:cubicBezTo>
                  <a:pt x="1903189" y="22749"/>
                  <a:pt x="1895190" y="27071"/>
                  <a:pt x="1888665" y="31735"/>
                </a:cubicBezTo>
                <a:cubicBezTo>
                  <a:pt x="1882665" y="34977"/>
                  <a:pt x="1877139" y="39099"/>
                  <a:pt x="1873090" y="43561"/>
                </a:cubicBezTo>
                <a:cubicBezTo>
                  <a:pt x="1869041" y="48024"/>
                  <a:pt x="1866469" y="52825"/>
                  <a:pt x="1865370" y="57967"/>
                </a:cubicBezTo>
                <a:cubicBezTo>
                  <a:pt x="1865272" y="62566"/>
                  <a:pt x="1866174" y="66628"/>
                  <a:pt x="1868552" y="71028"/>
                </a:cubicBezTo>
                <a:cubicBezTo>
                  <a:pt x="1878636" y="84908"/>
                  <a:pt x="1890196" y="99128"/>
                  <a:pt x="1904281" y="110846"/>
                </a:cubicBezTo>
                <a:cubicBezTo>
                  <a:pt x="1918840" y="123445"/>
                  <a:pt x="1933925" y="134623"/>
                  <a:pt x="1949010" y="145801"/>
                </a:cubicBezTo>
                <a:cubicBezTo>
                  <a:pt x="1981129" y="169377"/>
                  <a:pt x="1929092" y="175893"/>
                  <a:pt x="1929274" y="190576"/>
                </a:cubicBezTo>
                <a:cubicBezTo>
                  <a:pt x="1929127" y="197476"/>
                  <a:pt x="1945785" y="204394"/>
                  <a:pt x="1954540" y="211033"/>
                </a:cubicBezTo>
                <a:cubicBezTo>
                  <a:pt x="1987576" y="214785"/>
                  <a:pt x="2013480" y="205336"/>
                  <a:pt x="2026201" y="188229"/>
                </a:cubicBezTo>
                <a:cubicBezTo>
                  <a:pt x="2034823" y="177885"/>
                  <a:pt x="2037594" y="163881"/>
                  <a:pt x="2031412" y="152440"/>
                </a:cubicBezTo>
                <a:cubicBezTo>
                  <a:pt x="2020950" y="133079"/>
                  <a:pt x="2009963" y="115139"/>
                  <a:pt x="1999026" y="94897"/>
                </a:cubicBezTo>
                <a:cubicBezTo>
                  <a:pt x="1993319" y="84337"/>
                  <a:pt x="1988088" y="74656"/>
                  <a:pt x="1981382" y="64636"/>
                </a:cubicBezTo>
                <a:cubicBezTo>
                  <a:pt x="1978529" y="59356"/>
                  <a:pt x="1975200" y="53195"/>
                  <a:pt x="1972347" y="47914"/>
                </a:cubicBezTo>
                <a:lnTo>
                  <a:pt x="1968067" y="39995"/>
                </a:lnTo>
                <a:lnTo>
                  <a:pt x="1965690" y="35595"/>
                </a:lnTo>
                <a:lnTo>
                  <a:pt x="1964739" y="33834"/>
                </a:lnTo>
                <a:cubicBezTo>
                  <a:pt x="1964263" y="32955"/>
                  <a:pt x="1963787" y="32074"/>
                  <a:pt x="1963312" y="31194"/>
                </a:cubicBezTo>
                <a:cubicBezTo>
                  <a:pt x="1961196" y="26084"/>
                  <a:pt x="1952379" y="22320"/>
                  <a:pt x="1941978" y="20408"/>
                </a:cubicBezTo>
                <a:close/>
                <a:moveTo>
                  <a:pt x="0" y="0"/>
                </a:moveTo>
                <a:lnTo>
                  <a:pt x="14305935" y="0"/>
                </a:lnTo>
                <a:lnTo>
                  <a:pt x="14305935" y="14364929"/>
                </a:lnTo>
                <a:lnTo>
                  <a:pt x="0" y="143649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19A9453-E971-4EDF-85F0-74753E4320CA}"/>
              </a:ext>
            </a:extLst>
          </p:cNvPr>
          <p:cNvSpPr/>
          <p:nvPr/>
        </p:nvSpPr>
        <p:spPr>
          <a:xfrm flipH="1">
            <a:off x="8092039" y="-766833"/>
            <a:ext cx="7304576" cy="15248727"/>
          </a:xfrm>
          <a:custGeom>
            <a:avLst/>
            <a:gdLst>
              <a:gd name="connsiteX0" fmla="*/ 7084246 w 7304576"/>
              <a:gd name="connsiteY0" fmla="*/ 6345731 h 15248727"/>
              <a:gd name="connsiteX1" fmla="*/ 5819385 w 7304576"/>
              <a:gd name="connsiteY1" fmla="*/ 7610593 h 15248727"/>
              <a:gd name="connsiteX2" fmla="*/ 7303557 w 7304576"/>
              <a:gd name="connsiteY2" fmla="*/ 9094765 h 15248727"/>
              <a:gd name="connsiteX3" fmla="*/ 7087306 w 7304576"/>
              <a:gd name="connsiteY3" fmla="*/ 9311016 h 15248727"/>
              <a:gd name="connsiteX4" fmla="*/ 7085266 w 7304576"/>
              <a:gd name="connsiteY4" fmla="*/ 9308976 h 15248727"/>
              <a:gd name="connsiteX5" fmla="*/ 5820404 w 7304576"/>
              <a:gd name="connsiteY5" fmla="*/ 10573838 h 15248727"/>
              <a:gd name="connsiteX6" fmla="*/ 7304577 w 7304576"/>
              <a:gd name="connsiteY6" fmla="*/ 12058010 h 15248727"/>
              <a:gd name="connsiteX7" fmla="*/ 7286216 w 7304576"/>
              <a:gd name="connsiteY7" fmla="*/ 12076372 h 15248727"/>
              <a:gd name="connsiteX8" fmla="*/ 7289276 w 7304576"/>
              <a:gd name="connsiteY8" fmla="*/ 12079431 h 15248727"/>
              <a:gd name="connsiteX9" fmla="*/ 5820404 w 7304576"/>
              <a:gd name="connsiteY9" fmla="*/ 13548303 h 15248727"/>
              <a:gd name="connsiteX10" fmla="*/ 7304577 w 7304576"/>
              <a:gd name="connsiteY10" fmla="*/ 15032476 h 15248727"/>
              <a:gd name="connsiteX11" fmla="*/ 7088327 w 7304576"/>
              <a:gd name="connsiteY11" fmla="*/ 15248727 h 15248727"/>
              <a:gd name="connsiteX12" fmla="*/ 5385863 w 7304576"/>
              <a:gd name="connsiteY12" fmla="*/ 13547283 h 15248727"/>
              <a:gd name="connsiteX13" fmla="*/ 6872076 w 7304576"/>
              <a:gd name="connsiteY13" fmla="*/ 12061071 h 15248727"/>
              <a:gd name="connsiteX14" fmla="*/ 5385863 w 7304576"/>
              <a:gd name="connsiteY14" fmla="*/ 10574858 h 15248727"/>
              <a:gd name="connsiteX15" fmla="*/ 6866976 w 7304576"/>
              <a:gd name="connsiteY15" fmla="*/ 9093745 h 15248727"/>
              <a:gd name="connsiteX16" fmla="*/ 5385863 w 7304576"/>
              <a:gd name="connsiteY16" fmla="*/ 7611613 h 15248727"/>
              <a:gd name="connsiteX17" fmla="*/ 6866976 w 7304576"/>
              <a:gd name="connsiteY17" fmla="*/ 6130501 h 15248727"/>
              <a:gd name="connsiteX18" fmla="*/ 5385863 w 7304576"/>
              <a:gd name="connsiteY18" fmla="*/ 4648368 h 15248727"/>
              <a:gd name="connsiteX19" fmla="*/ 6866976 w 7304576"/>
              <a:gd name="connsiteY19" fmla="*/ 3167255 h 15248727"/>
              <a:gd name="connsiteX20" fmla="*/ 5385863 w 7304576"/>
              <a:gd name="connsiteY20" fmla="*/ 1685123 h 15248727"/>
              <a:gd name="connsiteX21" fmla="*/ 7070986 w 7304576"/>
              <a:gd name="connsiteY21" fmla="*/ 0 h 15248727"/>
              <a:gd name="connsiteX22" fmla="*/ 7287236 w 7304576"/>
              <a:gd name="connsiteY22" fmla="*/ 216251 h 15248727"/>
              <a:gd name="connsiteX23" fmla="*/ 5818365 w 7304576"/>
              <a:gd name="connsiteY23" fmla="*/ 1685123 h 15248727"/>
              <a:gd name="connsiteX24" fmla="*/ 7302537 w 7304576"/>
              <a:gd name="connsiteY24" fmla="*/ 3169295 h 15248727"/>
              <a:gd name="connsiteX25" fmla="*/ 7086287 w 7304576"/>
              <a:gd name="connsiteY25" fmla="*/ 3385546 h 15248727"/>
              <a:gd name="connsiteX26" fmla="*/ 7083227 w 7304576"/>
              <a:gd name="connsiteY26" fmla="*/ 3382486 h 15248727"/>
              <a:gd name="connsiteX27" fmla="*/ 5818365 w 7304576"/>
              <a:gd name="connsiteY27" fmla="*/ 4647348 h 15248727"/>
              <a:gd name="connsiteX28" fmla="*/ 7302537 w 7304576"/>
              <a:gd name="connsiteY28" fmla="*/ 6131520 h 15248727"/>
              <a:gd name="connsiteX29" fmla="*/ 7086287 w 7304576"/>
              <a:gd name="connsiteY29" fmla="*/ 6347771 h 15248727"/>
              <a:gd name="connsiteX30" fmla="*/ 7084246 w 7304576"/>
              <a:gd name="connsiteY30" fmla="*/ 6345731 h 15248727"/>
              <a:gd name="connsiteX31" fmla="*/ 5739821 w 7304576"/>
              <a:gd name="connsiteY31" fmla="*/ 6348791 h 15248727"/>
              <a:gd name="connsiteX32" fmla="*/ 5956071 w 7304576"/>
              <a:gd name="connsiteY32" fmla="*/ 6132541 h 15248727"/>
              <a:gd name="connsiteX33" fmla="*/ 4471899 w 7304576"/>
              <a:gd name="connsiteY33" fmla="*/ 4648368 h 15248727"/>
              <a:gd name="connsiteX34" fmla="*/ 5736761 w 7304576"/>
              <a:gd name="connsiteY34" fmla="*/ 3383506 h 15248727"/>
              <a:gd name="connsiteX35" fmla="*/ 5739821 w 7304576"/>
              <a:gd name="connsiteY35" fmla="*/ 3386566 h 15248727"/>
              <a:gd name="connsiteX36" fmla="*/ 5956071 w 7304576"/>
              <a:gd name="connsiteY36" fmla="*/ 3170315 h 15248727"/>
              <a:gd name="connsiteX37" fmla="*/ 4471899 w 7304576"/>
              <a:gd name="connsiteY37" fmla="*/ 1685123 h 15248727"/>
              <a:gd name="connsiteX38" fmla="*/ 5940771 w 7304576"/>
              <a:gd name="connsiteY38" fmla="*/ 216251 h 15248727"/>
              <a:gd name="connsiteX39" fmla="*/ 5724520 w 7304576"/>
              <a:gd name="connsiteY39" fmla="*/ 0 h 15248727"/>
              <a:gd name="connsiteX40" fmla="*/ 4039397 w 7304576"/>
              <a:gd name="connsiteY40" fmla="*/ 1685123 h 15248727"/>
              <a:gd name="connsiteX41" fmla="*/ 5520510 w 7304576"/>
              <a:gd name="connsiteY41" fmla="*/ 3166235 h 15248727"/>
              <a:gd name="connsiteX42" fmla="*/ 4039397 w 7304576"/>
              <a:gd name="connsiteY42" fmla="*/ 4648368 h 15248727"/>
              <a:gd name="connsiteX43" fmla="*/ 5520510 w 7304576"/>
              <a:gd name="connsiteY43" fmla="*/ 6129481 h 15248727"/>
              <a:gd name="connsiteX44" fmla="*/ 4039397 w 7304576"/>
              <a:gd name="connsiteY44" fmla="*/ 7611613 h 15248727"/>
              <a:gd name="connsiteX45" fmla="*/ 5520510 w 7304576"/>
              <a:gd name="connsiteY45" fmla="*/ 9092726 h 15248727"/>
              <a:gd name="connsiteX46" fmla="*/ 4039397 w 7304576"/>
              <a:gd name="connsiteY46" fmla="*/ 10574858 h 15248727"/>
              <a:gd name="connsiteX47" fmla="*/ 5525610 w 7304576"/>
              <a:gd name="connsiteY47" fmla="*/ 12061071 h 15248727"/>
              <a:gd name="connsiteX48" fmla="*/ 4039397 w 7304576"/>
              <a:gd name="connsiteY48" fmla="*/ 13547283 h 15248727"/>
              <a:gd name="connsiteX49" fmla="*/ 5739821 w 7304576"/>
              <a:gd name="connsiteY49" fmla="*/ 15247707 h 15248727"/>
              <a:gd name="connsiteX50" fmla="*/ 5956071 w 7304576"/>
              <a:gd name="connsiteY50" fmla="*/ 15031456 h 15248727"/>
              <a:gd name="connsiteX51" fmla="*/ 4471899 w 7304576"/>
              <a:gd name="connsiteY51" fmla="*/ 13547283 h 15248727"/>
              <a:gd name="connsiteX52" fmla="*/ 5940771 w 7304576"/>
              <a:gd name="connsiteY52" fmla="*/ 12078411 h 15248727"/>
              <a:gd name="connsiteX53" fmla="*/ 5937710 w 7304576"/>
              <a:gd name="connsiteY53" fmla="*/ 12075352 h 15248727"/>
              <a:gd name="connsiteX54" fmla="*/ 5956071 w 7304576"/>
              <a:gd name="connsiteY54" fmla="*/ 12056991 h 15248727"/>
              <a:gd name="connsiteX55" fmla="*/ 4471899 w 7304576"/>
              <a:gd name="connsiteY55" fmla="*/ 10572818 h 15248727"/>
              <a:gd name="connsiteX56" fmla="*/ 5736761 w 7304576"/>
              <a:gd name="connsiteY56" fmla="*/ 9307956 h 15248727"/>
              <a:gd name="connsiteX57" fmla="*/ 5738800 w 7304576"/>
              <a:gd name="connsiteY57" fmla="*/ 9309996 h 15248727"/>
              <a:gd name="connsiteX58" fmla="*/ 5955051 w 7304576"/>
              <a:gd name="connsiteY58" fmla="*/ 9093745 h 15248727"/>
              <a:gd name="connsiteX59" fmla="*/ 4471899 w 7304576"/>
              <a:gd name="connsiteY59" fmla="*/ 7611613 h 15248727"/>
              <a:gd name="connsiteX60" fmla="*/ 5736761 w 7304576"/>
              <a:gd name="connsiteY60" fmla="*/ 6346751 h 15248727"/>
              <a:gd name="connsiteX61" fmla="*/ 5739821 w 7304576"/>
              <a:gd name="connsiteY61" fmla="*/ 6348791 h 15248727"/>
              <a:gd name="connsiteX62" fmla="*/ 4393355 w 7304576"/>
              <a:gd name="connsiteY62" fmla="*/ 6348791 h 15248727"/>
              <a:gd name="connsiteX63" fmla="*/ 4609605 w 7304576"/>
              <a:gd name="connsiteY63" fmla="*/ 6132541 h 15248727"/>
              <a:gd name="connsiteX64" fmla="*/ 3125433 w 7304576"/>
              <a:gd name="connsiteY64" fmla="*/ 4648368 h 15248727"/>
              <a:gd name="connsiteX65" fmla="*/ 4390295 w 7304576"/>
              <a:gd name="connsiteY65" fmla="*/ 3383506 h 15248727"/>
              <a:gd name="connsiteX66" fmla="*/ 4393355 w 7304576"/>
              <a:gd name="connsiteY66" fmla="*/ 3386566 h 15248727"/>
              <a:gd name="connsiteX67" fmla="*/ 4609605 w 7304576"/>
              <a:gd name="connsiteY67" fmla="*/ 3170315 h 15248727"/>
              <a:gd name="connsiteX68" fmla="*/ 3125433 w 7304576"/>
              <a:gd name="connsiteY68" fmla="*/ 1685123 h 15248727"/>
              <a:gd name="connsiteX69" fmla="*/ 4594305 w 7304576"/>
              <a:gd name="connsiteY69" fmla="*/ 216251 h 15248727"/>
              <a:gd name="connsiteX70" fmla="*/ 4378054 w 7304576"/>
              <a:gd name="connsiteY70" fmla="*/ 0 h 15248727"/>
              <a:gd name="connsiteX71" fmla="*/ 2692932 w 7304576"/>
              <a:gd name="connsiteY71" fmla="*/ 1685123 h 15248727"/>
              <a:gd name="connsiteX72" fmla="*/ 4174044 w 7304576"/>
              <a:gd name="connsiteY72" fmla="*/ 3166235 h 15248727"/>
              <a:gd name="connsiteX73" fmla="*/ 2692932 w 7304576"/>
              <a:gd name="connsiteY73" fmla="*/ 4648368 h 15248727"/>
              <a:gd name="connsiteX74" fmla="*/ 4174044 w 7304576"/>
              <a:gd name="connsiteY74" fmla="*/ 6129481 h 15248727"/>
              <a:gd name="connsiteX75" fmla="*/ 2692932 w 7304576"/>
              <a:gd name="connsiteY75" fmla="*/ 7611613 h 15248727"/>
              <a:gd name="connsiteX76" fmla="*/ 4174044 w 7304576"/>
              <a:gd name="connsiteY76" fmla="*/ 9092726 h 15248727"/>
              <a:gd name="connsiteX77" fmla="*/ 2692932 w 7304576"/>
              <a:gd name="connsiteY77" fmla="*/ 10574858 h 15248727"/>
              <a:gd name="connsiteX78" fmla="*/ 4179144 w 7304576"/>
              <a:gd name="connsiteY78" fmla="*/ 12061071 h 15248727"/>
              <a:gd name="connsiteX79" fmla="*/ 2692932 w 7304576"/>
              <a:gd name="connsiteY79" fmla="*/ 13547283 h 15248727"/>
              <a:gd name="connsiteX80" fmla="*/ 4393355 w 7304576"/>
              <a:gd name="connsiteY80" fmla="*/ 15247707 h 15248727"/>
              <a:gd name="connsiteX81" fmla="*/ 4609605 w 7304576"/>
              <a:gd name="connsiteY81" fmla="*/ 15031456 h 15248727"/>
              <a:gd name="connsiteX82" fmla="*/ 3125433 w 7304576"/>
              <a:gd name="connsiteY82" fmla="*/ 13547283 h 15248727"/>
              <a:gd name="connsiteX83" fmla="*/ 4594305 w 7304576"/>
              <a:gd name="connsiteY83" fmla="*/ 12078411 h 15248727"/>
              <a:gd name="connsiteX84" fmla="*/ 4591245 w 7304576"/>
              <a:gd name="connsiteY84" fmla="*/ 12075352 h 15248727"/>
              <a:gd name="connsiteX85" fmla="*/ 4609605 w 7304576"/>
              <a:gd name="connsiteY85" fmla="*/ 12056991 h 15248727"/>
              <a:gd name="connsiteX86" fmla="*/ 3125433 w 7304576"/>
              <a:gd name="connsiteY86" fmla="*/ 10572818 h 15248727"/>
              <a:gd name="connsiteX87" fmla="*/ 4390295 w 7304576"/>
              <a:gd name="connsiteY87" fmla="*/ 9307956 h 15248727"/>
              <a:gd name="connsiteX88" fmla="*/ 4392335 w 7304576"/>
              <a:gd name="connsiteY88" fmla="*/ 9309996 h 15248727"/>
              <a:gd name="connsiteX89" fmla="*/ 4608585 w 7304576"/>
              <a:gd name="connsiteY89" fmla="*/ 9093745 h 15248727"/>
              <a:gd name="connsiteX90" fmla="*/ 3125433 w 7304576"/>
              <a:gd name="connsiteY90" fmla="*/ 7611613 h 15248727"/>
              <a:gd name="connsiteX91" fmla="*/ 4390295 w 7304576"/>
              <a:gd name="connsiteY91" fmla="*/ 6346751 h 15248727"/>
              <a:gd name="connsiteX92" fmla="*/ 4393355 w 7304576"/>
              <a:gd name="connsiteY92" fmla="*/ 6348791 h 15248727"/>
              <a:gd name="connsiteX93" fmla="*/ 3046889 w 7304576"/>
              <a:gd name="connsiteY93" fmla="*/ 6348791 h 15248727"/>
              <a:gd name="connsiteX94" fmla="*/ 3263139 w 7304576"/>
              <a:gd name="connsiteY94" fmla="*/ 6132541 h 15248727"/>
              <a:gd name="connsiteX95" fmla="*/ 1778967 w 7304576"/>
              <a:gd name="connsiteY95" fmla="*/ 4648368 h 15248727"/>
              <a:gd name="connsiteX96" fmla="*/ 3043829 w 7304576"/>
              <a:gd name="connsiteY96" fmla="*/ 3383506 h 15248727"/>
              <a:gd name="connsiteX97" fmla="*/ 3046889 w 7304576"/>
              <a:gd name="connsiteY97" fmla="*/ 3386566 h 15248727"/>
              <a:gd name="connsiteX98" fmla="*/ 3263139 w 7304576"/>
              <a:gd name="connsiteY98" fmla="*/ 3170315 h 15248727"/>
              <a:gd name="connsiteX99" fmla="*/ 1778967 w 7304576"/>
              <a:gd name="connsiteY99" fmla="*/ 1685123 h 15248727"/>
              <a:gd name="connsiteX100" fmla="*/ 3247839 w 7304576"/>
              <a:gd name="connsiteY100" fmla="*/ 216251 h 15248727"/>
              <a:gd name="connsiteX101" fmla="*/ 3031588 w 7304576"/>
              <a:gd name="connsiteY101" fmla="*/ 0 h 15248727"/>
              <a:gd name="connsiteX102" fmla="*/ 1346466 w 7304576"/>
              <a:gd name="connsiteY102" fmla="*/ 1685123 h 15248727"/>
              <a:gd name="connsiteX103" fmla="*/ 2827578 w 7304576"/>
              <a:gd name="connsiteY103" fmla="*/ 3166235 h 15248727"/>
              <a:gd name="connsiteX104" fmla="*/ 1346466 w 7304576"/>
              <a:gd name="connsiteY104" fmla="*/ 4648368 h 15248727"/>
              <a:gd name="connsiteX105" fmla="*/ 2827578 w 7304576"/>
              <a:gd name="connsiteY105" fmla="*/ 6129481 h 15248727"/>
              <a:gd name="connsiteX106" fmla="*/ 1346466 w 7304576"/>
              <a:gd name="connsiteY106" fmla="*/ 7611613 h 15248727"/>
              <a:gd name="connsiteX107" fmla="*/ 2827578 w 7304576"/>
              <a:gd name="connsiteY107" fmla="*/ 9092726 h 15248727"/>
              <a:gd name="connsiteX108" fmla="*/ 1346466 w 7304576"/>
              <a:gd name="connsiteY108" fmla="*/ 10574858 h 15248727"/>
              <a:gd name="connsiteX109" fmla="*/ 2832679 w 7304576"/>
              <a:gd name="connsiteY109" fmla="*/ 12061071 h 15248727"/>
              <a:gd name="connsiteX110" fmla="*/ 1346466 w 7304576"/>
              <a:gd name="connsiteY110" fmla="*/ 13547283 h 15248727"/>
              <a:gd name="connsiteX111" fmla="*/ 3046889 w 7304576"/>
              <a:gd name="connsiteY111" fmla="*/ 15247707 h 15248727"/>
              <a:gd name="connsiteX112" fmla="*/ 3263139 w 7304576"/>
              <a:gd name="connsiteY112" fmla="*/ 15031456 h 15248727"/>
              <a:gd name="connsiteX113" fmla="*/ 1778967 w 7304576"/>
              <a:gd name="connsiteY113" fmla="*/ 13547283 h 15248727"/>
              <a:gd name="connsiteX114" fmla="*/ 3247839 w 7304576"/>
              <a:gd name="connsiteY114" fmla="*/ 12078411 h 15248727"/>
              <a:gd name="connsiteX115" fmla="*/ 3244779 w 7304576"/>
              <a:gd name="connsiteY115" fmla="*/ 12075352 h 15248727"/>
              <a:gd name="connsiteX116" fmla="*/ 3263139 w 7304576"/>
              <a:gd name="connsiteY116" fmla="*/ 12056991 h 15248727"/>
              <a:gd name="connsiteX117" fmla="*/ 1778967 w 7304576"/>
              <a:gd name="connsiteY117" fmla="*/ 10572818 h 15248727"/>
              <a:gd name="connsiteX118" fmla="*/ 3043829 w 7304576"/>
              <a:gd name="connsiteY118" fmla="*/ 9307956 h 15248727"/>
              <a:gd name="connsiteX119" fmla="*/ 3045869 w 7304576"/>
              <a:gd name="connsiteY119" fmla="*/ 9309996 h 15248727"/>
              <a:gd name="connsiteX120" fmla="*/ 3262119 w 7304576"/>
              <a:gd name="connsiteY120" fmla="*/ 9093745 h 15248727"/>
              <a:gd name="connsiteX121" fmla="*/ 1778967 w 7304576"/>
              <a:gd name="connsiteY121" fmla="*/ 7611613 h 15248727"/>
              <a:gd name="connsiteX122" fmla="*/ 3043829 w 7304576"/>
              <a:gd name="connsiteY122" fmla="*/ 6346751 h 15248727"/>
              <a:gd name="connsiteX123" fmla="*/ 3046889 w 7304576"/>
              <a:gd name="connsiteY123" fmla="*/ 6348791 h 15248727"/>
              <a:gd name="connsiteX124" fmla="*/ 1700423 w 7304576"/>
              <a:gd name="connsiteY124" fmla="*/ 6348791 h 15248727"/>
              <a:gd name="connsiteX125" fmla="*/ 1916674 w 7304576"/>
              <a:gd name="connsiteY125" fmla="*/ 6132541 h 15248727"/>
              <a:gd name="connsiteX126" fmla="*/ 432501 w 7304576"/>
              <a:gd name="connsiteY126" fmla="*/ 4648368 h 15248727"/>
              <a:gd name="connsiteX127" fmla="*/ 1697363 w 7304576"/>
              <a:gd name="connsiteY127" fmla="*/ 3383506 h 15248727"/>
              <a:gd name="connsiteX128" fmla="*/ 1700423 w 7304576"/>
              <a:gd name="connsiteY128" fmla="*/ 3386566 h 15248727"/>
              <a:gd name="connsiteX129" fmla="*/ 1916674 w 7304576"/>
              <a:gd name="connsiteY129" fmla="*/ 3170315 h 15248727"/>
              <a:gd name="connsiteX130" fmla="*/ 432501 w 7304576"/>
              <a:gd name="connsiteY130" fmla="*/ 1685123 h 15248727"/>
              <a:gd name="connsiteX131" fmla="*/ 1901373 w 7304576"/>
              <a:gd name="connsiteY131" fmla="*/ 216251 h 15248727"/>
              <a:gd name="connsiteX132" fmla="*/ 1685122 w 7304576"/>
              <a:gd name="connsiteY132" fmla="*/ 0 h 15248727"/>
              <a:gd name="connsiteX133" fmla="*/ 0 w 7304576"/>
              <a:gd name="connsiteY133" fmla="*/ 1685123 h 15248727"/>
              <a:gd name="connsiteX134" fmla="*/ 1481112 w 7304576"/>
              <a:gd name="connsiteY134" fmla="*/ 3166235 h 15248727"/>
              <a:gd name="connsiteX135" fmla="*/ 0 w 7304576"/>
              <a:gd name="connsiteY135" fmla="*/ 4648368 h 15248727"/>
              <a:gd name="connsiteX136" fmla="*/ 1481112 w 7304576"/>
              <a:gd name="connsiteY136" fmla="*/ 6129481 h 15248727"/>
              <a:gd name="connsiteX137" fmla="*/ 0 w 7304576"/>
              <a:gd name="connsiteY137" fmla="*/ 7611613 h 15248727"/>
              <a:gd name="connsiteX138" fmla="*/ 1481112 w 7304576"/>
              <a:gd name="connsiteY138" fmla="*/ 9092726 h 15248727"/>
              <a:gd name="connsiteX139" fmla="*/ 0 w 7304576"/>
              <a:gd name="connsiteY139" fmla="*/ 10574858 h 15248727"/>
              <a:gd name="connsiteX140" fmla="*/ 1486213 w 7304576"/>
              <a:gd name="connsiteY140" fmla="*/ 12061071 h 15248727"/>
              <a:gd name="connsiteX141" fmla="*/ 0 w 7304576"/>
              <a:gd name="connsiteY141" fmla="*/ 13547283 h 15248727"/>
              <a:gd name="connsiteX142" fmla="*/ 1700423 w 7304576"/>
              <a:gd name="connsiteY142" fmla="*/ 15247707 h 15248727"/>
              <a:gd name="connsiteX143" fmla="*/ 1916674 w 7304576"/>
              <a:gd name="connsiteY143" fmla="*/ 15031456 h 15248727"/>
              <a:gd name="connsiteX144" fmla="*/ 432501 w 7304576"/>
              <a:gd name="connsiteY144" fmla="*/ 13547283 h 15248727"/>
              <a:gd name="connsiteX145" fmla="*/ 1901373 w 7304576"/>
              <a:gd name="connsiteY145" fmla="*/ 12078411 h 15248727"/>
              <a:gd name="connsiteX146" fmla="*/ 1898313 w 7304576"/>
              <a:gd name="connsiteY146" fmla="*/ 12075352 h 15248727"/>
              <a:gd name="connsiteX147" fmla="*/ 1916674 w 7304576"/>
              <a:gd name="connsiteY147" fmla="*/ 12056991 h 15248727"/>
              <a:gd name="connsiteX148" fmla="*/ 432501 w 7304576"/>
              <a:gd name="connsiteY148" fmla="*/ 10574858 h 15248727"/>
              <a:gd name="connsiteX149" fmla="*/ 1697363 w 7304576"/>
              <a:gd name="connsiteY149" fmla="*/ 9309996 h 15248727"/>
              <a:gd name="connsiteX150" fmla="*/ 1699403 w 7304576"/>
              <a:gd name="connsiteY150" fmla="*/ 9312036 h 15248727"/>
              <a:gd name="connsiteX151" fmla="*/ 1915654 w 7304576"/>
              <a:gd name="connsiteY151" fmla="*/ 9095786 h 15248727"/>
              <a:gd name="connsiteX152" fmla="*/ 432501 w 7304576"/>
              <a:gd name="connsiteY152" fmla="*/ 7611613 h 15248727"/>
              <a:gd name="connsiteX153" fmla="*/ 1697363 w 7304576"/>
              <a:gd name="connsiteY153" fmla="*/ 6346751 h 15248727"/>
              <a:gd name="connsiteX154" fmla="*/ 1700423 w 7304576"/>
              <a:gd name="connsiteY154" fmla="*/ 6348791 h 15248727"/>
              <a:gd name="connsiteX155" fmla="*/ 6855755 w 7304576"/>
              <a:gd name="connsiteY155" fmla="*/ 1413789 h 15248727"/>
              <a:gd name="connsiteX156" fmla="*/ 6600742 w 7304576"/>
              <a:gd name="connsiteY156" fmla="*/ 1668802 h 15248727"/>
              <a:gd name="connsiteX157" fmla="*/ 6855755 w 7304576"/>
              <a:gd name="connsiteY157" fmla="*/ 1923814 h 15248727"/>
              <a:gd name="connsiteX158" fmla="*/ 7110767 w 7304576"/>
              <a:gd name="connsiteY158" fmla="*/ 1668802 h 15248727"/>
              <a:gd name="connsiteX159" fmla="*/ 6855755 w 7304576"/>
              <a:gd name="connsiteY159" fmla="*/ 1413789 h 15248727"/>
              <a:gd name="connsiteX160" fmla="*/ 6855755 w 7304576"/>
              <a:gd name="connsiteY160" fmla="*/ 4371934 h 15248727"/>
              <a:gd name="connsiteX161" fmla="*/ 6600742 w 7304576"/>
              <a:gd name="connsiteY161" fmla="*/ 4626947 h 15248727"/>
              <a:gd name="connsiteX162" fmla="*/ 6855755 w 7304576"/>
              <a:gd name="connsiteY162" fmla="*/ 4881959 h 15248727"/>
              <a:gd name="connsiteX163" fmla="*/ 7110767 w 7304576"/>
              <a:gd name="connsiteY163" fmla="*/ 4626947 h 15248727"/>
              <a:gd name="connsiteX164" fmla="*/ 6855755 w 7304576"/>
              <a:gd name="connsiteY164" fmla="*/ 4371934 h 15248727"/>
              <a:gd name="connsiteX165" fmla="*/ 6855755 w 7304576"/>
              <a:gd name="connsiteY165" fmla="*/ 7340280 h 15248727"/>
              <a:gd name="connsiteX166" fmla="*/ 6600742 w 7304576"/>
              <a:gd name="connsiteY166" fmla="*/ 7595292 h 15248727"/>
              <a:gd name="connsiteX167" fmla="*/ 6855755 w 7304576"/>
              <a:gd name="connsiteY167" fmla="*/ 7850305 h 15248727"/>
              <a:gd name="connsiteX168" fmla="*/ 7110767 w 7304576"/>
              <a:gd name="connsiteY168" fmla="*/ 7595292 h 15248727"/>
              <a:gd name="connsiteX169" fmla="*/ 6855755 w 7304576"/>
              <a:gd name="connsiteY169" fmla="*/ 7340280 h 15248727"/>
              <a:gd name="connsiteX170" fmla="*/ 6855755 w 7304576"/>
              <a:gd name="connsiteY170" fmla="*/ 10288224 h 15248727"/>
              <a:gd name="connsiteX171" fmla="*/ 6600742 w 7304576"/>
              <a:gd name="connsiteY171" fmla="*/ 10543236 h 15248727"/>
              <a:gd name="connsiteX172" fmla="*/ 6855755 w 7304576"/>
              <a:gd name="connsiteY172" fmla="*/ 10798249 h 15248727"/>
              <a:gd name="connsiteX173" fmla="*/ 7110767 w 7304576"/>
              <a:gd name="connsiteY173" fmla="*/ 10543236 h 15248727"/>
              <a:gd name="connsiteX174" fmla="*/ 6855755 w 7304576"/>
              <a:gd name="connsiteY174" fmla="*/ 10288224 h 15248727"/>
              <a:gd name="connsiteX175" fmla="*/ 6855755 w 7304576"/>
              <a:gd name="connsiteY175" fmla="*/ 13236168 h 15248727"/>
              <a:gd name="connsiteX176" fmla="*/ 6600742 w 7304576"/>
              <a:gd name="connsiteY176" fmla="*/ 13491181 h 15248727"/>
              <a:gd name="connsiteX177" fmla="*/ 6855755 w 7304576"/>
              <a:gd name="connsiteY177" fmla="*/ 13746193 h 15248727"/>
              <a:gd name="connsiteX178" fmla="*/ 7110767 w 7304576"/>
              <a:gd name="connsiteY178" fmla="*/ 13491181 h 15248727"/>
              <a:gd name="connsiteX179" fmla="*/ 6855755 w 7304576"/>
              <a:gd name="connsiteY179" fmla="*/ 13236168 h 1524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7304576" h="15248727">
                <a:moveTo>
                  <a:pt x="7084246" y="6345731"/>
                </a:moveTo>
                <a:lnTo>
                  <a:pt x="5819385" y="7610593"/>
                </a:lnTo>
                <a:lnTo>
                  <a:pt x="7303557" y="9094765"/>
                </a:lnTo>
                <a:lnTo>
                  <a:pt x="7087306" y="9311016"/>
                </a:lnTo>
                <a:lnTo>
                  <a:pt x="7085266" y="9308976"/>
                </a:lnTo>
                <a:lnTo>
                  <a:pt x="5820404" y="10573838"/>
                </a:lnTo>
                <a:lnTo>
                  <a:pt x="7304577" y="12058010"/>
                </a:lnTo>
                <a:lnTo>
                  <a:pt x="7286216" y="12076372"/>
                </a:lnTo>
                <a:lnTo>
                  <a:pt x="7289276" y="12079431"/>
                </a:lnTo>
                <a:lnTo>
                  <a:pt x="5820404" y="13548303"/>
                </a:lnTo>
                <a:lnTo>
                  <a:pt x="7304577" y="15032476"/>
                </a:lnTo>
                <a:lnTo>
                  <a:pt x="7088327" y="15248727"/>
                </a:lnTo>
                <a:lnTo>
                  <a:pt x="5385863" y="13547283"/>
                </a:lnTo>
                <a:lnTo>
                  <a:pt x="6872076" y="12061071"/>
                </a:lnTo>
                <a:lnTo>
                  <a:pt x="5385863" y="10574858"/>
                </a:lnTo>
                <a:lnTo>
                  <a:pt x="6866976" y="9093745"/>
                </a:lnTo>
                <a:lnTo>
                  <a:pt x="5385863" y="7611613"/>
                </a:lnTo>
                <a:lnTo>
                  <a:pt x="6866976" y="6130501"/>
                </a:lnTo>
                <a:lnTo>
                  <a:pt x="5385863" y="4648368"/>
                </a:lnTo>
                <a:lnTo>
                  <a:pt x="6866976" y="3167255"/>
                </a:lnTo>
                <a:lnTo>
                  <a:pt x="5385863" y="1685123"/>
                </a:lnTo>
                <a:lnTo>
                  <a:pt x="7070986" y="0"/>
                </a:lnTo>
                <a:lnTo>
                  <a:pt x="7287236" y="216251"/>
                </a:lnTo>
                <a:lnTo>
                  <a:pt x="5818365" y="1685123"/>
                </a:lnTo>
                <a:lnTo>
                  <a:pt x="7302537" y="3169295"/>
                </a:lnTo>
                <a:lnTo>
                  <a:pt x="7086287" y="3385546"/>
                </a:lnTo>
                <a:lnTo>
                  <a:pt x="7083227" y="3382486"/>
                </a:lnTo>
                <a:lnTo>
                  <a:pt x="5818365" y="4647348"/>
                </a:lnTo>
                <a:lnTo>
                  <a:pt x="7302537" y="6131520"/>
                </a:lnTo>
                <a:lnTo>
                  <a:pt x="7086287" y="6347771"/>
                </a:lnTo>
                <a:lnTo>
                  <a:pt x="7084246" y="6345731"/>
                </a:lnTo>
                <a:close/>
                <a:moveTo>
                  <a:pt x="5739821" y="6348791"/>
                </a:moveTo>
                <a:lnTo>
                  <a:pt x="5956071" y="6132541"/>
                </a:lnTo>
                <a:lnTo>
                  <a:pt x="4471899" y="4648368"/>
                </a:lnTo>
                <a:lnTo>
                  <a:pt x="5736761" y="3383506"/>
                </a:lnTo>
                <a:lnTo>
                  <a:pt x="5739821" y="3386566"/>
                </a:lnTo>
                <a:lnTo>
                  <a:pt x="5956071" y="3170315"/>
                </a:lnTo>
                <a:lnTo>
                  <a:pt x="4471899" y="1685123"/>
                </a:lnTo>
                <a:lnTo>
                  <a:pt x="5940771" y="216251"/>
                </a:lnTo>
                <a:lnTo>
                  <a:pt x="5724520" y="0"/>
                </a:lnTo>
                <a:lnTo>
                  <a:pt x="4039397" y="1685123"/>
                </a:lnTo>
                <a:lnTo>
                  <a:pt x="5520510" y="3166235"/>
                </a:lnTo>
                <a:lnTo>
                  <a:pt x="4039397" y="4648368"/>
                </a:lnTo>
                <a:lnTo>
                  <a:pt x="5520510" y="6129481"/>
                </a:lnTo>
                <a:lnTo>
                  <a:pt x="4039397" y="7611613"/>
                </a:lnTo>
                <a:lnTo>
                  <a:pt x="5520510" y="9092726"/>
                </a:lnTo>
                <a:lnTo>
                  <a:pt x="4039397" y="10574858"/>
                </a:lnTo>
                <a:lnTo>
                  <a:pt x="5525610" y="12061071"/>
                </a:lnTo>
                <a:lnTo>
                  <a:pt x="4039397" y="13547283"/>
                </a:lnTo>
                <a:lnTo>
                  <a:pt x="5739821" y="15247707"/>
                </a:lnTo>
                <a:lnTo>
                  <a:pt x="5956071" y="15031456"/>
                </a:lnTo>
                <a:lnTo>
                  <a:pt x="4471899" y="13547283"/>
                </a:lnTo>
                <a:lnTo>
                  <a:pt x="5940771" y="12078411"/>
                </a:lnTo>
                <a:lnTo>
                  <a:pt x="5937710" y="12075352"/>
                </a:lnTo>
                <a:lnTo>
                  <a:pt x="5956071" y="12056991"/>
                </a:lnTo>
                <a:lnTo>
                  <a:pt x="4471899" y="10572818"/>
                </a:lnTo>
                <a:lnTo>
                  <a:pt x="5736761" y="9307956"/>
                </a:lnTo>
                <a:lnTo>
                  <a:pt x="5738800" y="9309996"/>
                </a:lnTo>
                <a:lnTo>
                  <a:pt x="5955051" y="9093745"/>
                </a:lnTo>
                <a:lnTo>
                  <a:pt x="4471899" y="7611613"/>
                </a:lnTo>
                <a:lnTo>
                  <a:pt x="5736761" y="6346751"/>
                </a:lnTo>
                <a:lnTo>
                  <a:pt x="5739821" y="6348791"/>
                </a:lnTo>
                <a:close/>
                <a:moveTo>
                  <a:pt x="4393355" y="6348791"/>
                </a:moveTo>
                <a:lnTo>
                  <a:pt x="4609605" y="6132541"/>
                </a:lnTo>
                <a:lnTo>
                  <a:pt x="3125433" y="4648368"/>
                </a:lnTo>
                <a:lnTo>
                  <a:pt x="4390295" y="3383506"/>
                </a:lnTo>
                <a:lnTo>
                  <a:pt x="4393355" y="3386566"/>
                </a:lnTo>
                <a:lnTo>
                  <a:pt x="4609605" y="3170315"/>
                </a:lnTo>
                <a:lnTo>
                  <a:pt x="3125433" y="1685123"/>
                </a:lnTo>
                <a:lnTo>
                  <a:pt x="4594305" y="216251"/>
                </a:lnTo>
                <a:lnTo>
                  <a:pt x="4378054" y="0"/>
                </a:lnTo>
                <a:lnTo>
                  <a:pt x="2692932" y="1685123"/>
                </a:lnTo>
                <a:lnTo>
                  <a:pt x="4174044" y="3166235"/>
                </a:lnTo>
                <a:lnTo>
                  <a:pt x="2692932" y="4648368"/>
                </a:lnTo>
                <a:lnTo>
                  <a:pt x="4174044" y="6129481"/>
                </a:lnTo>
                <a:lnTo>
                  <a:pt x="2692932" y="7611613"/>
                </a:lnTo>
                <a:lnTo>
                  <a:pt x="4174044" y="9092726"/>
                </a:lnTo>
                <a:lnTo>
                  <a:pt x="2692932" y="10574858"/>
                </a:lnTo>
                <a:lnTo>
                  <a:pt x="4179144" y="12061071"/>
                </a:lnTo>
                <a:lnTo>
                  <a:pt x="2692932" y="13547283"/>
                </a:lnTo>
                <a:lnTo>
                  <a:pt x="4393355" y="15247707"/>
                </a:lnTo>
                <a:lnTo>
                  <a:pt x="4609605" y="15031456"/>
                </a:lnTo>
                <a:lnTo>
                  <a:pt x="3125433" y="13547283"/>
                </a:lnTo>
                <a:lnTo>
                  <a:pt x="4594305" y="12078411"/>
                </a:lnTo>
                <a:lnTo>
                  <a:pt x="4591245" y="12075352"/>
                </a:lnTo>
                <a:lnTo>
                  <a:pt x="4609605" y="12056991"/>
                </a:lnTo>
                <a:lnTo>
                  <a:pt x="3125433" y="10572818"/>
                </a:lnTo>
                <a:lnTo>
                  <a:pt x="4390295" y="9307956"/>
                </a:lnTo>
                <a:lnTo>
                  <a:pt x="4392335" y="9309996"/>
                </a:lnTo>
                <a:lnTo>
                  <a:pt x="4608585" y="9093745"/>
                </a:lnTo>
                <a:lnTo>
                  <a:pt x="3125433" y="7611613"/>
                </a:lnTo>
                <a:lnTo>
                  <a:pt x="4390295" y="6346751"/>
                </a:lnTo>
                <a:lnTo>
                  <a:pt x="4393355" y="6348791"/>
                </a:lnTo>
                <a:close/>
                <a:moveTo>
                  <a:pt x="3046889" y="6348791"/>
                </a:moveTo>
                <a:lnTo>
                  <a:pt x="3263139" y="6132541"/>
                </a:lnTo>
                <a:lnTo>
                  <a:pt x="1778967" y="4648368"/>
                </a:lnTo>
                <a:lnTo>
                  <a:pt x="3043829" y="3383506"/>
                </a:lnTo>
                <a:lnTo>
                  <a:pt x="3046889" y="3386566"/>
                </a:lnTo>
                <a:lnTo>
                  <a:pt x="3263139" y="3170315"/>
                </a:lnTo>
                <a:lnTo>
                  <a:pt x="1778967" y="1685123"/>
                </a:lnTo>
                <a:lnTo>
                  <a:pt x="3247839" y="216251"/>
                </a:lnTo>
                <a:lnTo>
                  <a:pt x="3031588" y="0"/>
                </a:lnTo>
                <a:lnTo>
                  <a:pt x="1346466" y="1685123"/>
                </a:lnTo>
                <a:lnTo>
                  <a:pt x="2827578" y="3166235"/>
                </a:lnTo>
                <a:lnTo>
                  <a:pt x="1346466" y="4648368"/>
                </a:lnTo>
                <a:lnTo>
                  <a:pt x="2827578" y="6129481"/>
                </a:lnTo>
                <a:lnTo>
                  <a:pt x="1346466" y="7611613"/>
                </a:lnTo>
                <a:lnTo>
                  <a:pt x="2827578" y="9092726"/>
                </a:lnTo>
                <a:lnTo>
                  <a:pt x="1346466" y="10574858"/>
                </a:lnTo>
                <a:lnTo>
                  <a:pt x="2832679" y="12061071"/>
                </a:lnTo>
                <a:lnTo>
                  <a:pt x="1346466" y="13547283"/>
                </a:lnTo>
                <a:lnTo>
                  <a:pt x="3046889" y="15247707"/>
                </a:lnTo>
                <a:lnTo>
                  <a:pt x="3263139" y="15031456"/>
                </a:lnTo>
                <a:lnTo>
                  <a:pt x="1778967" y="13547283"/>
                </a:lnTo>
                <a:lnTo>
                  <a:pt x="3247839" y="12078411"/>
                </a:lnTo>
                <a:lnTo>
                  <a:pt x="3244779" y="12075352"/>
                </a:lnTo>
                <a:lnTo>
                  <a:pt x="3263139" y="12056991"/>
                </a:lnTo>
                <a:lnTo>
                  <a:pt x="1778967" y="10572818"/>
                </a:lnTo>
                <a:lnTo>
                  <a:pt x="3043829" y="9307956"/>
                </a:lnTo>
                <a:lnTo>
                  <a:pt x="3045869" y="9309996"/>
                </a:lnTo>
                <a:lnTo>
                  <a:pt x="3262119" y="9093745"/>
                </a:lnTo>
                <a:lnTo>
                  <a:pt x="1778967" y="7611613"/>
                </a:lnTo>
                <a:lnTo>
                  <a:pt x="3043829" y="6346751"/>
                </a:lnTo>
                <a:lnTo>
                  <a:pt x="3046889" y="6348791"/>
                </a:lnTo>
                <a:close/>
                <a:moveTo>
                  <a:pt x="1700423" y="6348791"/>
                </a:moveTo>
                <a:lnTo>
                  <a:pt x="1916674" y="6132541"/>
                </a:lnTo>
                <a:lnTo>
                  <a:pt x="432501" y="4648368"/>
                </a:lnTo>
                <a:lnTo>
                  <a:pt x="1697363" y="3383506"/>
                </a:lnTo>
                <a:lnTo>
                  <a:pt x="1700423" y="3386566"/>
                </a:lnTo>
                <a:lnTo>
                  <a:pt x="1916674" y="3170315"/>
                </a:lnTo>
                <a:lnTo>
                  <a:pt x="432501" y="1685123"/>
                </a:lnTo>
                <a:lnTo>
                  <a:pt x="1901373" y="216251"/>
                </a:lnTo>
                <a:lnTo>
                  <a:pt x="1685122" y="0"/>
                </a:lnTo>
                <a:lnTo>
                  <a:pt x="0" y="1685123"/>
                </a:lnTo>
                <a:lnTo>
                  <a:pt x="1481112" y="3166235"/>
                </a:lnTo>
                <a:lnTo>
                  <a:pt x="0" y="4648368"/>
                </a:lnTo>
                <a:lnTo>
                  <a:pt x="1481112" y="6129481"/>
                </a:lnTo>
                <a:lnTo>
                  <a:pt x="0" y="7611613"/>
                </a:lnTo>
                <a:lnTo>
                  <a:pt x="1481112" y="9092726"/>
                </a:lnTo>
                <a:lnTo>
                  <a:pt x="0" y="10574858"/>
                </a:lnTo>
                <a:lnTo>
                  <a:pt x="1486213" y="12061071"/>
                </a:lnTo>
                <a:lnTo>
                  <a:pt x="0" y="13547283"/>
                </a:lnTo>
                <a:lnTo>
                  <a:pt x="1700423" y="15247707"/>
                </a:lnTo>
                <a:lnTo>
                  <a:pt x="1916674" y="15031456"/>
                </a:lnTo>
                <a:lnTo>
                  <a:pt x="432501" y="13547283"/>
                </a:lnTo>
                <a:lnTo>
                  <a:pt x="1901373" y="12078411"/>
                </a:lnTo>
                <a:lnTo>
                  <a:pt x="1898313" y="12075352"/>
                </a:lnTo>
                <a:lnTo>
                  <a:pt x="1916674" y="12056991"/>
                </a:lnTo>
                <a:lnTo>
                  <a:pt x="432501" y="10574858"/>
                </a:lnTo>
                <a:lnTo>
                  <a:pt x="1697363" y="9309996"/>
                </a:lnTo>
                <a:lnTo>
                  <a:pt x="1699403" y="9312036"/>
                </a:lnTo>
                <a:lnTo>
                  <a:pt x="1915654" y="9095786"/>
                </a:lnTo>
                <a:lnTo>
                  <a:pt x="432501" y="7611613"/>
                </a:lnTo>
                <a:lnTo>
                  <a:pt x="1697363" y="6346751"/>
                </a:lnTo>
                <a:lnTo>
                  <a:pt x="1700423" y="6348791"/>
                </a:lnTo>
                <a:close/>
                <a:moveTo>
                  <a:pt x="6855755" y="1413789"/>
                </a:moveTo>
                <a:cubicBezTo>
                  <a:pt x="6714988" y="1413789"/>
                  <a:pt x="6600742" y="1528035"/>
                  <a:pt x="6600742" y="1668802"/>
                </a:cubicBezTo>
                <a:cubicBezTo>
                  <a:pt x="6600742" y="1809569"/>
                  <a:pt x="6714988" y="1923814"/>
                  <a:pt x="6855755" y="1923814"/>
                </a:cubicBezTo>
                <a:cubicBezTo>
                  <a:pt x="6996522" y="1923814"/>
                  <a:pt x="7110767" y="1809569"/>
                  <a:pt x="7110767" y="1668802"/>
                </a:cubicBezTo>
                <a:cubicBezTo>
                  <a:pt x="7110767" y="1528035"/>
                  <a:pt x="6996522" y="1413789"/>
                  <a:pt x="6855755" y="1413789"/>
                </a:cubicBezTo>
                <a:close/>
                <a:moveTo>
                  <a:pt x="6855755" y="4371934"/>
                </a:moveTo>
                <a:cubicBezTo>
                  <a:pt x="6714988" y="4371934"/>
                  <a:pt x="6600742" y="4486180"/>
                  <a:pt x="6600742" y="4626947"/>
                </a:cubicBezTo>
                <a:cubicBezTo>
                  <a:pt x="6600742" y="4767714"/>
                  <a:pt x="6714988" y="4881959"/>
                  <a:pt x="6855755" y="4881959"/>
                </a:cubicBezTo>
                <a:cubicBezTo>
                  <a:pt x="6996522" y="4881959"/>
                  <a:pt x="7110767" y="4767714"/>
                  <a:pt x="7110767" y="4626947"/>
                </a:cubicBezTo>
                <a:cubicBezTo>
                  <a:pt x="7110767" y="4486180"/>
                  <a:pt x="6996522" y="4371934"/>
                  <a:pt x="6855755" y="4371934"/>
                </a:cubicBezTo>
                <a:close/>
                <a:moveTo>
                  <a:pt x="6855755" y="7340280"/>
                </a:moveTo>
                <a:cubicBezTo>
                  <a:pt x="6714988" y="7340280"/>
                  <a:pt x="6600742" y="7454525"/>
                  <a:pt x="6600742" y="7595292"/>
                </a:cubicBezTo>
                <a:cubicBezTo>
                  <a:pt x="6600742" y="7736059"/>
                  <a:pt x="6714988" y="7850305"/>
                  <a:pt x="6855755" y="7850305"/>
                </a:cubicBezTo>
                <a:cubicBezTo>
                  <a:pt x="6996522" y="7850305"/>
                  <a:pt x="7110767" y="7736059"/>
                  <a:pt x="7110767" y="7595292"/>
                </a:cubicBezTo>
                <a:cubicBezTo>
                  <a:pt x="7110767" y="7454525"/>
                  <a:pt x="6996522" y="7340280"/>
                  <a:pt x="6855755" y="7340280"/>
                </a:cubicBezTo>
                <a:close/>
                <a:moveTo>
                  <a:pt x="6855755" y="10288224"/>
                </a:moveTo>
                <a:cubicBezTo>
                  <a:pt x="6714988" y="10288224"/>
                  <a:pt x="6600742" y="10402469"/>
                  <a:pt x="6600742" y="10543236"/>
                </a:cubicBezTo>
                <a:cubicBezTo>
                  <a:pt x="6600742" y="10684004"/>
                  <a:pt x="6714988" y="10798249"/>
                  <a:pt x="6855755" y="10798249"/>
                </a:cubicBezTo>
                <a:cubicBezTo>
                  <a:pt x="6996522" y="10798249"/>
                  <a:pt x="7110767" y="10684004"/>
                  <a:pt x="7110767" y="10543236"/>
                </a:cubicBezTo>
                <a:cubicBezTo>
                  <a:pt x="7110767" y="10402469"/>
                  <a:pt x="6996522" y="10288224"/>
                  <a:pt x="6855755" y="10288224"/>
                </a:cubicBezTo>
                <a:close/>
                <a:moveTo>
                  <a:pt x="6855755" y="13236168"/>
                </a:moveTo>
                <a:cubicBezTo>
                  <a:pt x="6714988" y="13236168"/>
                  <a:pt x="6600742" y="13350414"/>
                  <a:pt x="6600742" y="13491181"/>
                </a:cubicBezTo>
                <a:cubicBezTo>
                  <a:pt x="6600742" y="13631948"/>
                  <a:pt x="6714988" y="13746193"/>
                  <a:pt x="6855755" y="13746193"/>
                </a:cubicBezTo>
                <a:cubicBezTo>
                  <a:pt x="6996522" y="13746193"/>
                  <a:pt x="7110767" y="13631948"/>
                  <a:pt x="7110767" y="13491181"/>
                </a:cubicBezTo>
                <a:cubicBezTo>
                  <a:pt x="7110767" y="13350414"/>
                  <a:pt x="6996522" y="13236168"/>
                  <a:pt x="6855755" y="1323616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 w="101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4D2D005-016E-4C06-A9CF-596DD841FC61}"/>
              </a:ext>
            </a:extLst>
          </p:cNvPr>
          <p:cNvSpPr/>
          <p:nvPr/>
        </p:nvSpPr>
        <p:spPr>
          <a:xfrm rot="15818380">
            <a:off x="-1501832" y="-3732425"/>
            <a:ext cx="4559536" cy="7826974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07">
            <a:extLst>
              <a:ext uri="{FF2B5EF4-FFF2-40B4-BE49-F238E27FC236}">
                <a16:creationId xmlns:a16="http://schemas.microsoft.com/office/drawing/2014/main" id="{1D5C6C28-5FF2-4D63-A06C-EE4CB8AB22D2}"/>
              </a:ext>
            </a:extLst>
          </p:cNvPr>
          <p:cNvSpPr/>
          <p:nvPr/>
        </p:nvSpPr>
        <p:spPr>
          <a:xfrm>
            <a:off x="8344779" y="7632246"/>
            <a:ext cx="2998208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600" dirty="0">
                <a:solidFill>
                  <a:schemeClr val="bg2">
                    <a:lumMod val="25000"/>
                    <a:alpha val="40000"/>
                  </a:schemeClr>
                </a:solidFill>
                <a:latin typeface="Modern Love" panose="04090805081005020601" pitchFamily="82" charset="0"/>
              </a:rPr>
              <a:t>07</a:t>
            </a:r>
          </a:p>
        </p:txBody>
      </p:sp>
      <p:sp>
        <p:nvSpPr>
          <p:cNvPr id="13" name="Just Click">
            <a:extLst>
              <a:ext uri="{FF2B5EF4-FFF2-40B4-BE49-F238E27FC236}">
                <a16:creationId xmlns:a16="http://schemas.microsoft.com/office/drawing/2014/main" id="{8330D620-CC42-463A-ABF8-77D7861B4080}"/>
              </a:ext>
            </a:extLst>
          </p:cNvPr>
          <p:cNvSpPr txBox="1"/>
          <p:nvPr/>
        </p:nvSpPr>
        <p:spPr>
          <a:xfrm>
            <a:off x="5786267" y="1001121"/>
            <a:ext cx="4786979" cy="16665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7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Just Click</a:t>
            </a:r>
          </a:p>
        </p:txBody>
      </p:sp>
      <p:sp>
        <p:nvSpPr>
          <p:cNvPr id="14" name="&amp; Replace">
            <a:extLst>
              <a:ext uri="{FF2B5EF4-FFF2-40B4-BE49-F238E27FC236}">
                <a16:creationId xmlns:a16="http://schemas.microsoft.com/office/drawing/2014/main" id="{207A7D73-5616-4654-A91A-885E7BA7BE05}"/>
              </a:ext>
            </a:extLst>
          </p:cNvPr>
          <p:cNvSpPr/>
          <p:nvPr/>
        </p:nvSpPr>
        <p:spPr>
          <a:xfrm>
            <a:off x="5976669" y="2110930"/>
            <a:ext cx="444281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6000" dirty="0">
                <a:solidFill>
                  <a:srgbClr val="0070C0"/>
                </a:solidFill>
                <a:latin typeface="Modern Love" panose="04090805081005020601" pitchFamily="82" charset="0"/>
              </a:rPr>
              <a:t>&amp; Replace</a:t>
            </a:r>
          </a:p>
        </p:txBody>
      </p:sp>
      <p:sp>
        <p:nvSpPr>
          <p:cNvPr id="15" name="Lorem ipsum koncone sam memet saiki ndue kantor dewe sugih nemen saiki wonge lek ditakoki opo rahasiane yoo dikei wonge uapik enakan lek dijak ngobrol sambil ngopi">
            <a:extLst>
              <a:ext uri="{FF2B5EF4-FFF2-40B4-BE49-F238E27FC236}">
                <a16:creationId xmlns:a16="http://schemas.microsoft.com/office/drawing/2014/main" id="{86ADC6CD-3917-4C27-B3EC-DEA3913EE833}"/>
              </a:ext>
            </a:extLst>
          </p:cNvPr>
          <p:cNvSpPr/>
          <p:nvPr/>
        </p:nvSpPr>
        <p:spPr>
          <a:xfrm>
            <a:off x="6040767" y="3133739"/>
            <a:ext cx="444476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Lorem ipsum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koncone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memet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ndue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kantor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dewe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sugih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nemen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ditakoki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opo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rahasiane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yoo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dikei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uapik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enakan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dijak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ngobrol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sambil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ngopi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2CEF5CA6-C289-4749-906F-7AF1059EC51C}"/>
              </a:ext>
            </a:extLst>
          </p:cNvPr>
          <p:cNvSpPr/>
          <p:nvPr/>
        </p:nvSpPr>
        <p:spPr>
          <a:xfrm>
            <a:off x="7897157" y="4702546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BOOK NOW">
            <a:extLst>
              <a:ext uri="{FF2B5EF4-FFF2-40B4-BE49-F238E27FC236}">
                <a16:creationId xmlns:a16="http://schemas.microsoft.com/office/drawing/2014/main" id="{B9BF64CD-E653-4DE0-A859-5A86E754396C}"/>
              </a:ext>
            </a:extLst>
          </p:cNvPr>
          <p:cNvSpPr txBox="1"/>
          <p:nvPr/>
        </p:nvSpPr>
        <p:spPr>
          <a:xfrm>
            <a:off x="8326091" y="4801898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sp>
        <p:nvSpPr>
          <p:cNvPr id="18" name="www.yourdomain.com">
            <a:extLst>
              <a:ext uri="{FF2B5EF4-FFF2-40B4-BE49-F238E27FC236}">
                <a16:creationId xmlns:a16="http://schemas.microsoft.com/office/drawing/2014/main" id="{5BA3A8E7-7121-47D9-BAE7-F70A7F598657}"/>
              </a:ext>
            </a:extLst>
          </p:cNvPr>
          <p:cNvSpPr/>
          <p:nvPr/>
        </p:nvSpPr>
        <p:spPr>
          <a:xfrm>
            <a:off x="7674817" y="10279124"/>
            <a:ext cx="33854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  <p:grpSp>
        <p:nvGrpSpPr>
          <p:cNvPr id="19" name="Graphic 28">
            <a:extLst>
              <a:ext uri="{FF2B5EF4-FFF2-40B4-BE49-F238E27FC236}">
                <a16:creationId xmlns:a16="http://schemas.microsoft.com/office/drawing/2014/main" id="{058BBF02-7320-4B94-891C-4D7BC9104C08}"/>
              </a:ext>
            </a:extLst>
          </p:cNvPr>
          <p:cNvGrpSpPr/>
          <p:nvPr/>
        </p:nvGrpSpPr>
        <p:grpSpPr>
          <a:xfrm>
            <a:off x="8546631" y="9682528"/>
            <a:ext cx="497244" cy="497244"/>
            <a:chOff x="651541" y="12124338"/>
            <a:chExt cx="497244" cy="497244"/>
          </a:xfrm>
          <a:noFill/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89D8F91-A6B4-4964-A918-1931D0E10D44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6E5104F-BF1D-4943-9368-5319927F1821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2" name="Graphic 27">
            <a:extLst>
              <a:ext uri="{FF2B5EF4-FFF2-40B4-BE49-F238E27FC236}">
                <a16:creationId xmlns:a16="http://schemas.microsoft.com/office/drawing/2014/main" id="{86B9AE7A-95C8-4A0F-9F4F-EB29C72E41C7}"/>
              </a:ext>
            </a:extLst>
          </p:cNvPr>
          <p:cNvGrpSpPr/>
          <p:nvPr/>
        </p:nvGrpSpPr>
        <p:grpSpPr>
          <a:xfrm>
            <a:off x="10203383" y="9682528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044F9FD-0772-4963-BE96-024BDAFB321F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EB1E6E1-594E-405F-AC27-FFA63D48B34B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EA4CCD7-605B-4240-86B7-EB2FB32BE97C}"/>
              </a:ext>
            </a:extLst>
          </p:cNvPr>
          <p:cNvGrpSpPr/>
          <p:nvPr/>
        </p:nvGrpSpPr>
        <p:grpSpPr>
          <a:xfrm>
            <a:off x="9375007" y="9682528"/>
            <a:ext cx="497244" cy="497244"/>
            <a:chOff x="5237778" y="9157148"/>
            <a:chExt cx="497244" cy="497244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9DC9602-845D-4ED5-88E7-2DF33DB5B266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Graphic 35">
              <a:extLst>
                <a:ext uri="{FF2B5EF4-FFF2-40B4-BE49-F238E27FC236}">
                  <a16:creationId xmlns:a16="http://schemas.microsoft.com/office/drawing/2014/main" id="{70E17E8E-858F-4812-87E9-DBAE190A81B2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pic>
        <p:nvPicPr>
          <p:cNvPr id="28" name="your logo">
            <a:extLst>
              <a:ext uri="{FF2B5EF4-FFF2-40B4-BE49-F238E27FC236}">
                <a16:creationId xmlns:a16="http://schemas.microsoft.com/office/drawing/2014/main" id="{61FDE53E-A509-43C2-9B4F-3CCB8BEEEC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7652" y="257958"/>
            <a:ext cx="976266" cy="515252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6E61137D-8A19-4EAE-851D-419146833EA4}"/>
              </a:ext>
            </a:extLst>
          </p:cNvPr>
          <p:cNvGrpSpPr/>
          <p:nvPr/>
        </p:nvGrpSpPr>
        <p:grpSpPr>
          <a:xfrm rot="528895">
            <a:off x="5334518" y="5883963"/>
            <a:ext cx="2174256" cy="2334635"/>
            <a:chOff x="1155842" y="7682028"/>
            <a:chExt cx="1939029" cy="2082056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04F2F8F-99F4-4877-90A7-F30DC49F257E}"/>
                </a:ext>
              </a:extLst>
            </p:cNvPr>
            <p:cNvSpPr/>
            <p:nvPr/>
          </p:nvSpPr>
          <p:spPr>
            <a:xfrm>
              <a:off x="1155842" y="7682028"/>
              <a:ext cx="1939029" cy="2082056"/>
            </a:xfrm>
            <a:custGeom>
              <a:avLst/>
              <a:gdLst>
                <a:gd name="connsiteX0" fmla="*/ 633806 w 1247216"/>
                <a:gd name="connsiteY0" fmla="*/ 1335404 h 1339214"/>
                <a:gd name="connsiteX1" fmla="*/ 642379 w 1247216"/>
                <a:gd name="connsiteY1" fmla="*/ 1339214 h 1339214"/>
                <a:gd name="connsiteX2" fmla="*/ 633806 w 1247216"/>
                <a:gd name="connsiteY2" fmla="*/ 1335404 h 1339214"/>
                <a:gd name="connsiteX3" fmla="*/ 574752 w 1247216"/>
                <a:gd name="connsiteY3" fmla="*/ 1304925 h 1339214"/>
                <a:gd name="connsiteX4" fmla="*/ 563322 w 1247216"/>
                <a:gd name="connsiteY4" fmla="*/ 1305878 h 1339214"/>
                <a:gd name="connsiteX5" fmla="*/ 556654 w 1247216"/>
                <a:gd name="connsiteY5" fmla="*/ 1305878 h 1339214"/>
                <a:gd name="connsiteX6" fmla="*/ 574752 w 1247216"/>
                <a:gd name="connsiteY6" fmla="*/ 1304925 h 1339214"/>
                <a:gd name="connsiteX7" fmla="*/ 609994 w 1247216"/>
                <a:gd name="connsiteY7" fmla="*/ 1303020 h 1339214"/>
                <a:gd name="connsiteX8" fmla="*/ 609042 w 1247216"/>
                <a:gd name="connsiteY8" fmla="*/ 1304925 h 1339214"/>
                <a:gd name="connsiteX9" fmla="*/ 583324 w 1247216"/>
                <a:gd name="connsiteY9" fmla="*/ 1304925 h 1339214"/>
                <a:gd name="connsiteX10" fmla="*/ 609994 w 1247216"/>
                <a:gd name="connsiteY10" fmla="*/ 1303020 h 1339214"/>
                <a:gd name="connsiteX11" fmla="*/ 507124 w 1247216"/>
                <a:gd name="connsiteY11" fmla="*/ 1301115 h 1339214"/>
                <a:gd name="connsiteX12" fmla="*/ 525222 w 1247216"/>
                <a:gd name="connsiteY12" fmla="*/ 1302067 h 1339214"/>
                <a:gd name="connsiteX13" fmla="*/ 507124 w 1247216"/>
                <a:gd name="connsiteY13" fmla="*/ 1301115 h 1339214"/>
                <a:gd name="connsiteX14" fmla="*/ 589992 w 1247216"/>
                <a:gd name="connsiteY14" fmla="*/ 1294447 h 1339214"/>
                <a:gd name="connsiteX15" fmla="*/ 592849 w 1247216"/>
                <a:gd name="connsiteY15" fmla="*/ 1298257 h 1339214"/>
                <a:gd name="connsiteX16" fmla="*/ 581419 w 1247216"/>
                <a:gd name="connsiteY16" fmla="*/ 1298257 h 1339214"/>
                <a:gd name="connsiteX17" fmla="*/ 587134 w 1247216"/>
                <a:gd name="connsiteY17" fmla="*/ 1299210 h 1339214"/>
                <a:gd name="connsiteX18" fmla="*/ 575704 w 1247216"/>
                <a:gd name="connsiteY18" fmla="*/ 1303020 h 1339214"/>
                <a:gd name="connsiteX19" fmla="*/ 577609 w 1247216"/>
                <a:gd name="connsiteY19" fmla="*/ 1301115 h 1339214"/>
                <a:gd name="connsiteX20" fmla="*/ 575704 w 1247216"/>
                <a:gd name="connsiteY20" fmla="*/ 1296352 h 1339214"/>
                <a:gd name="connsiteX21" fmla="*/ 589992 w 1247216"/>
                <a:gd name="connsiteY21" fmla="*/ 1294447 h 1339214"/>
                <a:gd name="connsiteX22" fmla="*/ 568084 w 1247216"/>
                <a:gd name="connsiteY22" fmla="*/ 1293495 h 1339214"/>
                <a:gd name="connsiteX23" fmla="*/ 570941 w 1247216"/>
                <a:gd name="connsiteY23" fmla="*/ 1298257 h 1339214"/>
                <a:gd name="connsiteX24" fmla="*/ 558559 w 1247216"/>
                <a:gd name="connsiteY24" fmla="*/ 1295400 h 1339214"/>
                <a:gd name="connsiteX25" fmla="*/ 556654 w 1247216"/>
                <a:gd name="connsiteY25" fmla="*/ 1298257 h 1339214"/>
                <a:gd name="connsiteX26" fmla="*/ 547129 w 1247216"/>
                <a:gd name="connsiteY26" fmla="*/ 1298257 h 1339214"/>
                <a:gd name="connsiteX27" fmla="*/ 549034 w 1247216"/>
                <a:gd name="connsiteY27" fmla="*/ 1294447 h 1339214"/>
                <a:gd name="connsiteX28" fmla="*/ 568084 w 1247216"/>
                <a:gd name="connsiteY28" fmla="*/ 1293495 h 1339214"/>
                <a:gd name="connsiteX29" fmla="*/ 568084 w 1247216"/>
                <a:gd name="connsiteY29" fmla="*/ 1292542 h 1339214"/>
                <a:gd name="connsiteX30" fmla="*/ 572847 w 1247216"/>
                <a:gd name="connsiteY30" fmla="*/ 1294447 h 1339214"/>
                <a:gd name="connsiteX31" fmla="*/ 568084 w 1247216"/>
                <a:gd name="connsiteY31" fmla="*/ 1292542 h 1339214"/>
                <a:gd name="connsiteX32" fmla="*/ 701434 w 1247216"/>
                <a:gd name="connsiteY32" fmla="*/ 1289684 h 1339214"/>
                <a:gd name="connsiteX33" fmla="*/ 707149 w 1247216"/>
                <a:gd name="connsiteY33" fmla="*/ 1295399 h 1339214"/>
                <a:gd name="connsiteX34" fmla="*/ 704291 w 1247216"/>
                <a:gd name="connsiteY34" fmla="*/ 1297304 h 1339214"/>
                <a:gd name="connsiteX35" fmla="*/ 678574 w 1247216"/>
                <a:gd name="connsiteY35" fmla="*/ 1301114 h 1339214"/>
                <a:gd name="connsiteX36" fmla="*/ 686194 w 1247216"/>
                <a:gd name="connsiteY36" fmla="*/ 1299209 h 1339214"/>
                <a:gd name="connsiteX37" fmla="*/ 696671 w 1247216"/>
                <a:gd name="connsiteY37" fmla="*/ 1292542 h 1339214"/>
                <a:gd name="connsiteX38" fmla="*/ 697624 w 1247216"/>
                <a:gd name="connsiteY38" fmla="*/ 1296352 h 1339214"/>
                <a:gd name="connsiteX39" fmla="*/ 704291 w 1247216"/>
                <a:gd name="connsiteY39" fmla="*/ 1295399 h 1339214"/>
                <a:gd name="connsiteX40" fmla="*/ 701434 w 1247216"/>
                <a:gd name="connsiteY40" fmla="*/ 1289684 h 1339214"/>
                <a:gd name="connsiteX41" fmla="*/ 489741 w 1247216"/>
                <a:gd name="connsiteY41" fmla="*/ 1288970 h 1339214"/>
                <a:gd name="connsiteX42" fmla="*/ 492837 w 1247216"/>
                <a:gd name="connsiteY42" fmla="*/ 1291590 h 1339214"/>
                <a:gd name="connsiteX43" fmla="*/ 485217 w 1247216"/>
                <a:gd name="connsiteY43" fmla="*/ 1290637 h 1339214"/>
                <a:gd name="connsiteX44" fmla="*/ 489741 w 1247216"/>
                <a:gd name="connsiteY44" fmla="*/ 1288970 h 1339214"/>
                <a:gd name="connsiteX45" fmla="*/ 734415 w 1247216"/>
                <a:gd name="connsiteY45" fmla="*/ 1280040 h 1339214"/>
                <a:gd name="connsiteX46" fmla="*/ 737629 w 1247216"/>
                <a:gd name="connsiteY46" fmla="*/ 1281112 h 1339214"/>
                <a:gd name="connsiteX47" fmla="*/ 732867 w 1247216"/>
                <a:gd name="connsiteY47" fmla="*/ 1287779 h 1339214"/>
                <a:gd name="connsiteX48" fmla="*/ 730009 w 1247216"/>
                <a:gd name="connsiteY48" fmla="*/ 1290637 h 1339214"/>
                <a:gd name="connsiteX49" fmla="*/ 729057 w 1247216"/>
                <a:gd name="connsiteY49" fmla="*/ 1281112 h 1339214"/>
                <a:gd name="connsiteX50" fmla="*/ 734415 w 1247216"/>
                <a:gd name="connsiteY50" fmla="*/ 1280040 h 1339214"/>
                <a:gd name="connsiteX51" fmla="*/ 780492 w 1247216"/>
                <a:gd name="connsiteY51" fmla="*/ 1275397 h 1339214"/>
                <a:gd name="connsiteX52" fmla="*/ 769062 w 1247216"/>
                <a:gd name="connsiteY52" fmla="*/ 1283017 h 1339214"/>
                <a:gd name="connsiteX53" fmla="*/ 757632 w 1247216"/>
                <a:gd name="connsiteY53" fmla="*/ 1283969 h 1339214"/>
                <a:gd name="connsiteX54" fmla="*/ 772872 w 1247216"/>
                <a:gd name="connsiteY54" fmla="*/ 1280159 h 1339214"/>
                <a:gd name="connsiteX55" fmla="*/ 766204 w 1247216"/>
                <a:gd name="connsiteY55" fmla="*/ 1279207 h 1339214"/>
                <a:gd name="connsiteX56" fmla="*/ 780492 w 1247216"/>
                <a:gd name="connsiteY56" fmla="*/ 1275397 h 1339214"/>
                <a:gd name="connsiteX57" fmla="*/ 755727 w 1247216"/>
                <a:gd name="connsiteY57" fmla="*/ 1274445 h 1339214"/>
                <a:gd name="connsiteX58" fmla="*/ 749059 w 1247216"/>
                <a:gd name="connsiteY58" fmla="*/ 1279208 h 1339214"/>
                <a:gd name="connsiteX59" fmla="*/ 755727 w 1247216"/>
                <a:gd name="connsiteY59" fmla="*/ 1274445 h 1339214"/>
                <a:gd name="connsiteX60" fmla="*/ 474382 w 1247216"/>
                <a:gd name="connsiteY60" fmla="*/ 1274445 h 1339214"/>
                <a:gd name="connsiteX61" fmla="*/ 479502 w 1247216"/>
                <a:gd name="connsiteY61" fmla="*/ 1276350 h 1339214"/>
                <a:gd name="connsiteX62" fmla="*/ 469977 w 1247216"/>
                <a:gd name="connsiteY62" fmla="*/ 1275397 h 1339214"/>
                <a:gd name="connsiteX63" fmla="*/ 474382 w 1247216"/>
                <a:gd name="connsiteY63" fmla="*/ 1274445 h 1339214"/>
                <a:gd name="connsiteX64" fmla="*/ 564274 w 1247216"/>
                <a:gd name="connsiteY64" fmla="*/ 1260157 h 1339214"/>
                <a:gd name="connsiteX65" fmla="*/ 571894 w 1247216"/>
                <a:gd name="connsiteY65" fmla="*/ 1260157 h 1339214"/>
                <a:gd name="connsiteX66" fmla="*/ 564274 w 1247216"/>
                <a:gd name="connsiteY66" fmla="*/ 1260157 h 1339214"/>
                <a:gd name="connsiteX67" fmla="*/ 386156 w 1247216"/>
                <a:gd name="connsiteY67" fmla="*/ 1259204 h 1339214"/>
                <a:gd name="connsiteX68" fmla="*/ 393776 w 1247216"/>
                <a:gd name="connsiteY68" fmla="*/ 1260157 h 1339214"/>
                <a:gd name="connsiteX69" fmla="*/ 409969 w 1247216"/>
                <a:gd name="connsiteY69" fmla="*/ 1265872 h 1339214"/>
                <a:gd name="connsiteX70" fmla="*/ 425209 w 1247216"/>
                <a:gd name="connsiteY70" fmla="*/ 1269682 h 1339214"/>
                <a:gd name="connsiteX71" fmla="*/ 453784 w 1247216"/>
                <a:gd name="connsiteY71" fmla="*/ 1277302 h 1339214"/>
                <a:gd name="connsiteX72" fmla="*/ 519506 w 1247216"/>
                <a:gd name="connsiteY72" fmla="*/ 1289684 h 1339214"/>
                <a:gd name="connsiteX73" fmla="*/ 524269 w 1247216"/>
                <a:gd name="connsiteY73" fmla="*/ 1287779 h 1339214"/>
                <a:gd name="connsiteX74" fmla="*/ 531889 w 1247216"/>
                <a:gd name="connsiteY74" fmla="*/ 1290637 h 1339214"/>
                <a:gd name="connsiteX75" fmla="*/ 536651 w 1247216"/>
                <a:gd name="connsiteY75" fmla="*/ 1287779 h 1339214"/>
                <a:gd name="connsiteX76" fmla="*/ 551891 w 1247216"/>
                <a:gd name="connsiteY76" fmla="*/ 1289684 h 1339214"/>
                <a:gd name="connsiteX77" fmla="*/ 531889 w 1247216"/>
                <a:gd name="connsiteY77" fmla="*/ 1293494 h 1339214"/>
                <a:gd name="connsiteX78" fmla="*/ 503314 w 1247216"/>
                <a:gd name="connsiteY78" fmla="*/ 1292542 h 1339214"/>
                <a:gd name="connsiteX79" fmla="*/ 501409 w 1247216"/>
                <a:gd name="connsiteY79" fmla="*/ 1294447 h 1339214"/>
                <a:gd name="connsiteX80" fmla="*/ 498551 w 1247216"/>
                <a:gd name="connsiteY80" fmla="*/ 1289684 h 1339214"/>
                <a:gd name="connsiteX81" fmla="*/ 488074 w 1247216"/>
                <a:gd name="connsiteY81" fmla="*/ 1286827 h 1339214"/>
                <a:gd name="connsiteX82" fmla="*/ 484264 w 1247216"/>
                <a:gd name="connsiteY82" fmla="*/ 1288732 h 1339214"/>
                <a:gd name="connsiteX83" fmla="*/ 471881 w 1247216"/>
                <a:gd name="connsiteY83" fmla="*/ 1285874 h 1339214"/>
                <a:gd name="connsiteX84" fmla="*/ 460451 w 1247216"/>
                <a:gd name="connsiteY84" fmla="*/ 1283017 h 1339214"/>
                <a:gd name="connsiteX85" fmla="*/ 438544 w 1247216"/>
                <a:gd name="connsiteY85" fmla="*/ 1278254 h 1339214"/>
                <a:gd name="connsiteX86" fmla="*/ 401396 w 1247216"/>
                <a:gd name="connsiteY86" fmla="*/ 1270634 h 1339214"/>
                <a:gd name="connsiteX87" fmla="*/ 399491 w 1247216"/>
                <a:gd name="connsiteY87" fmla="*/ 1264919 h 1339214"/>
                <a:gd name="connsiteX88" fmla="*/ 394729 w 1247216"/>
                <a:gd name="connsiteY88" fmla="*/ 1263967 h 1339214"/>
                <a:gd name="connsiteX89" fmla="*/ 398539 w 1247216"/>
                <a:gd name="connsiteY89" fmla="*/ 1268729 h 1339214"/>
                <a:gd name="connsiteX90" fmla="*/ 386156 w 1247216"/>
                <a:gd name="connsiteY90" fmla="*/ 1259204 h 1339214"/>
                <a:gd name="connsiteX91" fmla="*/ 316624 w 1247216"/>
                <a:gd name="connsiteY91" fmla="*/ 1254442 h 1339214"/>
                <a:gd name="connsiteX92" fmla="*/ 332817 w 1247216"/>
                <a:gd name="connsiteY92" fmla="*/ 1258252 h 1339214"/>
                <a:gd name="connsiteX93" fmla="*/ 336627 w 1247216"/>
                <a:gd name="connsiteY93" fmla="*/ 1262062 h 1339214"/>
                <a:gd name="connsiteX94" fmla="*/ 342342 w 1247216"/>
                <a:gd name="connsiteY94" fmla="*/ 1260157 h 1339214"/>
                <a:gd name="connsiteX95" fmla="*/ 350914 w 1247216"/>
                <a:gd name="connsiteY95" fmla="*/ 1269682 h 1339214"/>
                <a:gd name="connsiteX96" fmla="*/ 367107 w 1247216"/>
                <a:gd name="connsiteY96" fmla="*/ 1263967 h 1339214"/>
                <a:gd name="connsiteX97" fmla="*/ 392824 w 1247216"/>
                <a:gd name="connsiteY97" fmla="*/ 1271587 h 1339214"/>
                <a:gd name="connsiteX98" fmla="*/ 403302 w 1247216"/>
                <a:gd name="connsiteY98" fmla="*/ 1278255 h 1339214"/>
                <a:gd name="connsiteX99" fmla="*/ 410922 w 1247216"/>
                <a:gd name="connsiteY99" fmla="*/ 1285875 h 1339214"/>
                <a:gd name="connsiteX100" fmla="*/ 391872 w 1247216"/>
                <a:gd name="connsiteY100" fmla="*/ 1299209 h 1339214"/>
                <a:gd name="connsiteX101" fmla="*/ 340437 w 1247216"/>
                <a:gd name="connsiteY101" fmla="*/ 1275397 h 1339214"/>
                <a:gd name="connsiteX102" fmla="*/ 314719 w 1247216"/>
                <a:gd name="connsiteY102" fmla="*/ 1259205 h 1339214"/>
                <a:gd name="connsiteX103" fmla="*/ 316624 w 1247216"/>
                <a:gd name="connsiteY103" fmla="*/ 1254442 h 1339214"/>
                <a:gd name="connsiteX104" fmla="*/ 593325 w 1247216"/>
                <a:gd name="connsiteY104" fmla="*/ 1253251 h 1339214"/>
                <a:gd name="connsiteX105" fmla="*/ 587134 w 1247216"/>
                <a:gd name="connsiteY105" fmla="*/ 1255394 h 1339214"/>
                <a:gd name="connsiteX106" fmla="*/ 568084 w 1247216"/>
                <a:gd name="connsiteY106" fmla="*/ 1253489 h 1339214"/>
                <a:gd name="connsiteX107" fmla="*/ 565226 w 1247216"/>
                <a:gd name="connsiteY107" fmla="*/ 1257299 h 1339214"/>
                <a:gd name="connsiteX108" fmla="*/ 585229 w 1247216"/>
                <a:gd name="connsiteY108" fmla="*/ 1256347 h 1339214"/>
                <a:gd name="connsiteX109" fmla="*/ 608089 w 1247216"/>
                <a:gd name="connsiteY109" fmla="*/ 1255394 h 1339214"/>
                <a:gd name="connsiteX110" fmla="*/ 593325 w 1247216"/>
                <a:gd name="connsiteY110" fmla="*/ 1253251 h 1339214"/>
                <a:gd name="connsiteX111" fmla="*/ 685837 w 1247216"/>
                <a:gd name="connsiteY111" fmla="*/ 1250274 h 1339214"/>
                <a:gd name="connsiteX112" fmla="*/ 676669 w 1247216"/>
                <a:gd name="connsiteY112" fmla="*/ 1253489 h 1339214"/>
                <a:gd name="connsiteX113" fmla="*/ 684289 w 1247216"/>
                <a:gd name="connsiteY113" fmla="*/ 1253489 h 1339214"/>
                <a:gd name="connsiteX114" fmla="*/ 667144 w 1247216"/>
                <a:gd name="connsiteY114" fmla="*/ 1258252 h 1339214"/>
                <a:gd name="connsiteX115" fmla="*/ 665239 w 1247216"/>
                <a:gd name="connsiteY115" fmla="*/ 1255394 h 1339214"/>
                <a:gd name="connsiteX116" fmla="*/ 656666 w 1247216"/>
                <a:gd name="connsiteY116" fmla="*/ 1255394 h 1339214"/>
                <a:gd name="connsiteX117" fmla="*/ 657619 w 1247216"/>
                <a:gd name="connsiteY117" fmla="*/ 1259204 h 1339214"/>
                <a:gd name="connsiteX118" fmla="*/ 645236 w 1247216"/>
                <a:gd name="connsiteY118" fmla="*/ 1256347 h 1339214"/>
                <a:gd name="connsiteX119" fmla="*/ 583324 w 1247216"/>
                <a:gd name="connsiteY119" fmla="*/ 1262062 h 1339214"/>
                <a:gd name="connsiteX120" fmla="*/ 585229 w 1247216"/>
                <a:gd name="connsiteY120" fmla="*/ 1264919 h 1339214"/>
                <a:gd name="connsiteX121" fmla="*/ 572846 w 1247216"/>
                <a:gd name="connsiteY121" fmla="*/ 1265872 h 1339214"/>
                <a:gd name="connsiteX122" fmla="*/ 581419 w 1247216"/>
                <a:gd name="connsiteY122" fmla="*/ 1267777 h 1339214"/>
                <a:gd name="connsiteX123" fmla="*/ 584276 w 1247216"/>
                <a:gd name="connsiteY123" fmla="*/ 1265872 h 1339214"/>
                <a:gd name="connsiteX124" fmla="*/ 629996 w 1247216"/>
                <a:gd name="connsiteY124" fmla="*/ 1266824 h 1339214"/>
                <a:gd name="connsiteX125" fmla="*/ 651904 w 1247216"/>
                <a:gd name="connsiteY125" fmla="*/ 1264919 h 1339214"/>
                <a:gd name="connsiteX126" fmla="*/ 662381 w 1247216"/>
                <a:gd name="connsiteY126" fmla="*/ 1263014 h 1339214"/>
                <a:gd name="connsiteX127" fmla="*/ 664286 w 1247216"/>
                <a:gd name="connsiteY127" fmla="*/ 1262062 h 1339214"/>
                <a:gd name="connsiteX128" fmla="*/ 664286 w 1247216"/>
                <a:gd name="connsiteY128" fmla="*/ 1264919 h 1339214"/>
                <a:gd name="connsiteX129" fmla="*/ 710006 w 1247216"/>
                <a:gd name="connsiteY129" fmla="*/ 1259204 h 1339214"/>
                <a:gd name="connsiteX130" fmla="*/ 671906 w 1247216"/>
                <a:gd name="connsiteY130" fmla="*/ 1261109 h 1339214"/>
                <a:gd name="connsiteX131" fmla="*/ 698576 w 1247216"/>
                <a:gd name="connsiteY131" fmla="*/ 1256347 h 1339214"/>
                <a:gd name="connsiteX132" fmla="*/ 695719 w 1247216"/>
                <a:gd name="connsiteY132" fmla="*/ 1250632 h 1339214"/>
                <a:gd name="connsiteX133" fmla="*/ 685837 w 1247216"/>
                <a:gd name="connsiteY133" fmla="*/ 1250274 h 1339214"/>
                <a:gd name="connsiteX134" fmla="*/ 614756 w 1247216"/>
                <a:gd name="connsiteY134" fmla="*/ 1247774 h 1339214"/>
                <a:gd name="connsiteX135" fmla="*/ 572846 w 1247216"/>
                <a:gd name="connsiteY135" fmla="*/ 1250632 h 1339214"/>
                <a:gd name="connsiteX136" fmla="*/ 599516 w 1247216"/>
                <a:gd name="connsiteY136" fmla="*/ 1250632 h 1339214"/>
                <a:gd name="connsiteX137" fmla="*/ 620471 w 1247216"/>
                <a:gd name="connsiteY137" fmla="*/ 1248727 h 1339214"/>
                <a:gd name="connsiteX138" fmla="*/ 614756 w 1247216"/>
                <a:gd name="connsiteY138" fmla="*/ 1247774 h 1339214"/>
                <a:gd name="connsiteX139" fmla="*/ 508076 w 1247216"/>
                <a:gd name="connsiteY139" fmla="*/ 1246822 h 1339214"/>
                <a:gd name="connsiteX140" fmla="*/ 514744 w 1247216"/>
                <a:gd name="connsiteY140" fmla="*/ 1249679 h 1339214"/>
                <a:gd name="connsiteX141" fmla="*/ 513791 w 1247216"/>
                <a:gd name="connsiteY141" fmla="*/ 1246822 h 1339214"/>
                <a:gd name="connsiteX142" fmla="*/ 508076 w 1247216"/>
                <a:gd name="connsiteY142" fmla="*/ 1246822 h 1339214"/>
                <a:gd name="connsiteX143" fmla="*/ 679526 w 1247216"/>
                <a:gd name="connsiteY143" fmla="*/ 1245869 h 1339214"/>
                <a:gd name="connsiteX144" fmla="*/ 661429 w 1247216"/>
                <a:gd name="connsiteY144" fmla="*/ 1249679 h 1339214"/>
                <a:gd name="connsiteX145" fmla="*/ 674764 w 1247216"/>
                <a:gd name="connsiteY145" fmla="*/ 1250632 h 1339214"/>
                <a:gd name="connsiteX146" fmla="*/ 679526 w 1247216"/>
                <a:gd name="connsiteY146" fmla="*/ 1245869 h 1339214"/>
                <a:gd name="connsiteX147" fmla="*/ 625234 w 1247216"/>
                <a:gd name="connsiteY147" fmla="*/ 1245869 h 1339214"/>
                <a:gd name="connsiteX148" fmla="*/ 654761 w 1247216"/>
                <a:gd name="connsiteY148" fmla="*/ 1246822 h 1339214"/>
                <a:gd name="connsiteX149" fmla="*/ 625234 w 1247216"/>
                <a:gd name="connsiteY149" fmla="*/ 1245869 h 1339214"/>
                <a:gd name="connsiteX150" fmla="*/ 551891 w 1247216"/>
                <a:gd name="connsiteY150" fmla="*/ 1244917 h 1339214"/>
                <a:gd name="connsiteX151" fmla="*/ 529984 w 1247216"/>
                <a:gd name="connsiteY151" fmla="*/ 1245869 h 1339214"/>
                <a:gd name="connsiteX152" fmla="*/ 557606 w 1247216"/>
                <a:gd name="connsiteY152" fmla="*/ 1253489 h 1339214"/>
                <a:gd name="connsiteX153" fmla="*/ 554749 w 1247216"/>
                <a:gd name="connsiteY153" fmla="*/ 1256347 h 1339214"/>
                <a:gd name="connsiteX154" fmla="*/ 561416 w 1247216"/>
                <a:gd name="connsiteY154" fmla="*/ 1253489 h 1339214"/>
                <a:gd name="connsiteX155" fmla="*/ 549986 w 1247216"/>
                <a:gd name="connsiteY155" fmla="*/ 1247774 h 1339214"/>
                <a:gd name="connsiteX156" fmla="*/ 557606 w 1247216"/>
                <a:gd name="connsiteY156" fmla="*/ 1247774 h 1339214"/>
                <a:gd name="connsiteX157" fmla="*/ 551891 w 1247216"/>
                <a:gd name="connsiteY157" fmla="*/ 1244917 h 1339214"/>
                <a:gd name="connsiteX158" fmla="*/ 255664 w 1247216"/>
                <a:gd name="connsiteY158" fmla="*/ 1244917 h 1339214"/>
                <a:gd name="connsiteX159" fmla="*/ 268047 w 1247216"/>
                <a:gd name="connsiteY159" fmla="*/ 1249680 h 1339214"/>
                <a:gd name="connsiteX160" fmla="*/ 268047 w 1247216"/>
                <a:gd name="connsiteY160" fmla="*/ 1245870 h 1339214"/>
                <a:gd name="connsiteX161" fmla="*/ 278524 w 1247216"/>
                <a:gd name="connsiteY161" fmla="*/ 1251584 h 1339214"/>
                <a:gd name="connsiteX162" fmla="*/ 274714 w 1247216"/>
                <a:gd name="connsiteY162" fmla="*/ 1247775 h 1339214"/>
                <a:gd name="connsiteX163" fmla="*/ 283286 w 1247216"/>
                <a:gd name="connsiteY163" fmla="*/ 1248727 h 1339214"/>
                <a:gd name="connsiteX164" fmla="*/ 280429 w 1247216"/>
                <a:gd name="connsiteY164" fmla="*/ 1251584 h 1339214"/>
                <a:gd name="connsiteX165" fmla="*/ 286144 w 1247216"/>
                <a:gd name="connsiteY165" fmla="*/ 1257300 h 1339214"/>
                <a:gd name="connsiteX166" fmla="*/ 282334 w 1247216"/>
                <a:gd name="connsiteY166" fmla="*/ 1258252 h 1339214"/>
                <a:gd name="connsiteX167" fmla="*/ 263284 w 1247216"/>
                <a:gd name="connsiteY167" fmla="*/ 1251584 h 1339214"/>
                <a:gd name="connsiteX168" fmla="*/ 255664 w 1247216"/>
                <a:gd name="connsiteY168" fmla="*/ 1244917 h 1339214"/>
                <a:gd name="connsiteX169" fmla="*/ 659524 w 1247216"/>
                <a:gd name="connsiteY169" fmla="*/ 1243964 h 1339214"/>
                <a:gd name="connsiteX170" fmla="*/ 655714 w 1247216"/>
                <a:gd name="connsiteY170" fmla="*/ 1246822 h 1339214"/>
                <a:gd name="connsiteX171" fmla="*/ 661429 w 1247216"/>
                <a:gd name="connsiteY171" fmla="*/ 1246822 h 1339214"/>
                <a:gd name="connsiteX172" fmla="*/ 659524 w 1247216"/>
                <a:gd name="connsiteY172" fmla="*/ 1243964 h 1339214"/>
                <a:gd name="connsiteX173" fmla="*/ 741439 w 1247216"/>
                <a:gd name="connsiteY173" fmla="*/ 1242059 h 1339214"/>
                <a:gd name="connsiteX174" fmla="*/ 730961 w 1247216"/>
                <a:gd name="connsiteY174" fmla="*/ 1243012 h 1339214"/>
                <a:gd name="connsiteX175" fmla="*/ 732866 w 1247216"/>
                <a:gd name="connsiteY175" fmla="*/ 1245869 h 1339214"/>
                <a:gd name="connsiteX176" fmla="*/ 741439 w 1247216"/>
                <a:gd name="connsiteY176" fmla="*/ 1242059 h 1339214"/>
                <a:gd name="connsiteX177" fmla="*/ 706196 w 1247216"/>
                <a:gd name="connsiteY177" fmla="*/ 1240154 h 1339214"/>
                <a:gd name="connsiteX178" fmla="*/ 685241 w 1247216"/>
                <a:gd name="connsiteY178" fmla="*/ 1244917 h 1339214"/>
                <a:gd name="connsiteX179" fmla="*/ 706196 w 1247216"/>
                <a:gd name="connsiteY179" fmla="*/ 1245869 h 1339214"/>
                <a:gd name="connsiteX180" fmla="*/ 706196 w 1247216"/>
                <a:gd name="connsiteY180" fmla="*/ 1240154 h 1339214"/>
                <a:gd name="connsiteX181" fmla="*/ 687146 w 1247216"/>
                <a:gd name="connsiteY181" fmla="*/ 1225867 h 1339214"/>
                <a:gd name="connsiteX182" fmla="*/ 664286 w 1247216"/>
                <a:gd name="connsiteY182" fmla="*/ 1230629 h 1339214"/>
                <a:gd name="connsiteX183" fmla="*/ 652856 w 1247216"/>
                <a:gd name="connsiteY183" fmla="*/ 1238249 h 1339214"/>
                <a:gd name="connsiteX184" fmla="*/ 669049 w 1247216"/>
                <a:gd name="connsiteY184" fmla="*/ 1234439 h 1339214"/>
                <a:gd name="connsiteX185" fmla="*/ 688099 w 1247216"/>
                <a:gd name="connsiteY185" fmla="*/ 1230629 h 1339214"/>
                <a:gd name="connsiteX186" fmla="*/ 687146 w 1247216"/>
                <a:gd name="connsiteY186" fmla="*/ 1232534 h 1339214"/>
                <a:gd name="connsiteX187" fmla="*/ 687146 w 1247216"/>
                <a:gd name="connsiteY187" fmla="*/ 1225867 h 1339214"/>
                <a:gd name="connsiteX188" fmla="*/ 376632 w 1247216"/>
                <a:gd name="connsiteY188" fmla="*/ 1218247 h 1339214"/>
                <a:gd name="connsiteX189" fmla="*/ 398540 w 1247216"/>
                <a:gd name="connsiteY189" fmla="*/ 1223962 h 1339214"/>
                <a:gd name="connsiteX190" fmla="*/ 393777 w 1247216"/>
                <a:gd name="connsiteY190" fmla="*/ 1223962 h 1339214"/>
                <a:gd name="connsiteX191" fmla="*/ 394729 w 1247216"/>
                <a:gd name="connsiteY191" fmla="*/ 1226820 h 1339214"/>
                <a:gd name="connsiteX192" fmla="*/ 372822 w 1247216"/>
                <a:gd name="connsiteY192" fmla="*/ 1220152 h 1339214"/>
                <a:gd name="connsiteX193" fmla="*/ 376632 w 1247216"/>
                <a:gd name="connsiteY193" fmla="*/ 1218247 h 1339214"/>
                <a:gd name="connsiteX194" fmla="*/ 400325 w 1247216"/>
                <a:gd name="connsiteY194" fmla="*/ 1217532 h 1339214"/>
                <a:gd name="connsiteX195" fmla="*/ 396634 w 1247216"/>
                <a:gd name="connsiteY195" fmla="*/ 1218247 h 1339214"/>
                <a:gd name="connsiteX196" fmla="*/ 406159 w 1247216"/>
                <a:gd name="connsiteY196" fmla="*/ 1221104 h 1339214"/>
                <a:gd name="connsiteX197" fmla="*/ 400325 w 1247216"/>
                <a:gd name="connsiteY197" fmla="*/ 1217532 h 1339214"/>
                <a:gd name="connsiteX198" fmla="*/ 907174 w 1247216"/>
                <a:gd name="connsiteY198" fmla="*/ 1215389 h 1339214"/>
                <a:gd name="connsiteX199" fmla="*/ 895744 w 1247216"/>
                <a:gd name="connsiteY199" fmla="*/ 1223962 h 1339214"/>
                <a:gd name="connsiteX200" fmla="*/ 891934 w 1247216"/>
                <a:gd name="connsiteY200" fmla="*/ 1223962 h 1339214"/>
                <a:gd name="connsiteX201" fmla="*/ 907174 w 1247216"/>
                <a:gd name="connsiteY201" fmla="*/ 1215389 h 1339214"/>
                <a:gd name="connsiteX202" fmla="*/ 327101 w 1247216"/>
                <a:gd name="connsiteY202" fmla="*/ 1215389 h 1339214"/>
                <a:gd name="connsiteX203" fmla="*/ 329959 w 1247216"/>
                <a:gd name="connsiteY203" fmla="*/ 1218247 h 1339214"/>
                <a:gd name="connsiteX204" fmla="*/ 343294 w 1247216"/>
                <a:gd name="connsiteY204" fmla="*/ 1225866 h 1339214"/>
                <a:gd name="connsiteX205" fmla="*/ 341389 w 1247216"/>
                <a:gd name="connsiteY205" fmla="*/ 1225866 h 1339214"/>
                <a:gd name="connsiteX206" fmla="*/ 340436 w 1247216"/>
                <a:gd name="connsiteY206" fmla="*/ 1227771 h 1339214"/>
                <a:gd name="connsiteX207" fmla="*/ 327101 w 1247216"/>
                <a:gd name="connsiteY207" fmla="*/ 1215389 h 1339214"/>
                <a:gd name="connsiteX208" fmla="*/ 750964 w 1247216"/>
                <a:gd name="connsiteY208" fmla="*/ 1214437 h 1339214"/>
                <a:gd name="connsiteX209" fmla="*/ 743344 w 1247216"/>
                <a:gd name="connsiteY209" fmla="*/ 1217294 h 1339214"/>
                <a:gd name="connsiteX210" fmla="*/ 750964 w 1247216"/>
                <a:gd name="connsiteY210" fmla="*/ 1214437 h 1339214"/>
                <a:gd name="connsiteX211" fmla="*/ 782396 w 1247216"/>
                <a:gd name="connsiteY211" fmla="*/ 1212532 h 1339214"/>
                <a:gd name="connsiteX212" fmla="*/ 771919 w 1247216"/>
                <a:gd name="connsiteY212" fmla="*/ 1217294 h 1339214"/>
                <a:gd name="connsiteX213" fmla="*/ 782396 w 1247216"/>
                <a:gd name="connsiteY213" fmla="*/ 1212532 h 1339214"/>
                <a:gd name="connsiteX214" fmla="*/ 359486 w 1247216"/>
                <a:gd name="connsiteY214" fmla="*/ 1212532 h 1339214"/>
                <a:gd name="connsiteX215" fmla="*/ 364249 w 1247216"/>
                <a:gd name="connsiteY215" fmla="*/ 1212532 h 1339214"/>
                <a:gd name="connsiteX216" fmla="*/ 374726 w 1247216"/>
                <a:gd name="connsiteY216" fmla="*/ 1217295 h 1339214"/>
                <a:gd name="connsiteX217" fmla="*/ 361391 w 1247216"/>
                <a:gd name="connsiteY217" fmla="*/ 1215390 h 1339214"/>
                <a:gd name="connsiteX218" fmla="*/ 359486 w 1247216"/>
                <a:gd name="connsiteY218" fmla="*/ 1212532 h 1339214"/>
                <a:gd name="connsiteX219" fmla="*/ 806804 w 1247216"/>
                <a:gd name="connsiteY219" fmla="*/ 1209317 h 1339214"/>
                <a:gd name="connsiteX220" fmla="*/ 799541 w 1247216"/>
                <a:gd name="connsiteY220" fmla="*/ 1211579 h 1339214"/>
                <a:gd name="connsiteX221" fmla="*/ 796684 w 1247216"/>
                <a:gd name="connsiteY221" fmla="*/ 1216342 h 1339214"/>
                <a:gd name="connsiteX222" fmla="*/ 796684 w 1247216"/>
                <a:gd name="connsiteY222" fmla="*/ 1212532 h 1339214"/>
                <a:gd name="connsiteX223" fmla="*/ 780491 w 1247216"/>
                <a:gd name="connsiteY223" fmla="*/ 1219199 h 1339214"/>
                <a:gd name="connsiteX224" fmla="*/ 788111 w 1247216"/>
                <a:gd name="connsiteY224" fmla="*/ 1219199 h 1339214"/>
                <a:gd name="connsiteX225" fmla="*/ 768109 w 1247216"/>
                <a:gd name="connsiteY225" fmla="*/ 1223962 h 1339214"/>
                <a:gd name="connsiteX226" fmla="*/ 769061 w 1247216"/>
                <a:gd name="connsiteY226" fmla="*/ 1226819 h 1339214"/>
                <a:gd name="connsiteX227" fmla="*/ 758584 w 1247216"/>
                <a:gd name="connsiteY227" fmla="*/ 1226819 h 1339214"/>
                <a:gd name="connsiteX228" fmla="*/ 729056 w 1247216"/>
                <a:gd name="connsiteY228" fmla="*/ 1236344 h 1339214"/>
                <a:gd name="connsiteX229" fmla="*/ 727151 w 1247216"/>
                <a:gd name="connsiteY229" fmla="*/ 1233487 h 1339214"/>
                <a:gd name="connsiteX230" fmla="*/ 720484 w 1247216"/>
                <a:gd name="connsiteY230" fmla="*/ 1237297 h 1339214"/>
                <a:gd name="connsiteX231" fmla="*/ 728104 w 1247216"/>
                <a:gd name="connsiteY231" fmla="*/ 1237297 h 1339214"/>
                <a:gd name="connsiteX232" fmla="*/ 710959 w 1247216"/>
                <a:gd name="connsiteY232" fmla="*/ 1242059 h 1339214"/>
                <a:gd name="connsiteX233" fmla="*/ 716674 w 1247216"/>
                <a:gd name="connsiteY233" fmla="*/ 1247774 h 1339214"/>
                <a:gd name="connsiteX234" fmla="*/ 718579 w 1247216"/>
                <a:gd name="connsiteY234" fmla="*/ 1242059 h 1339214"/>
                <a:gd name="connsiteX235" fmla="*/ 727151 w 1247216"/>
                <a:gd name="connsiteY235" fmla="*/ 1241107 h 1339214"/>
                <a:gd name="connsiteX236" fmla="*/ 721436 w 1247216"/>
                <a:gd name="connsiteY236" fmla="*/ 1241107 h 1339214"/>
                <a:gd name="connsiteX237" fmla="*/ 771919 w 1247216"/>
                <a:gd name="connsiteY237" fmla="*/ 1230629 h 1339214"/>
                <a:gd name="connsiteX238" fmla="*/ 811924 w 1247216"/>
                <a:gd name="connsiteY238" fmla="*/ 1210627 h 1339214"/>
                <a:gd name="connsiteX239" fmla="*/ 806804 w 1247216"/>
                <a:gd name="connsiteY239" fmla="*/ 1209317 h 1339214"/>
                <a:gd name="connsiteX240" fmla="*/ 354724 w 1247216"/>
                <a:gd name="connsiteY240" fmla="*/ 1206817 h 1339214"/>
                <a:gd name="connsiteX241" fmla="*/ 359486 w 1247216"/>
                <a:gd name="connsiteY241" fmla="*/ 1209675 h 1339214"/>
                <a:gd name="connsiteX242" fmla="*/ 357581 w 1247216"/>
                <a:gd name="connsiteY242" fmla="*/ 1211580 h 1339214"/>
                <a:gd name="connsiteX243" fmla="*/ 354724 w 1247216"/>
                <a:gd name="connsiteY243" fmla="*/ 1206817 h 1339214"/>
                <a:gd name="connsiteX244" fmla="*/ 653809 w 1247216"/>
                <a:gd name="connsiteY244" fmla="*/ 1205864 h 1339214"/>
                <a:gd name="connsiteX245" fmla="*/ 636664 w 1247216"/>
                <a:gd name="connsiteY245" fmla="*/ 1208722 h 1339214"/>
                <a:gd name="connsiteX246" fmla="*/ 639521 w 1247216"/>
                <a:gd name="connsiteY246" fmla="*/ 1212532 h 1339214"/>
                <a:gd name="connsiteX247" fmla="*/ 633806 w 1247216"/>
                <a:gd name="connsiteY247" fmla="*/ 1211579 h 1339214"/>
                <a:gd name="connsiteX248" fmla="*/ 633806 w 1247216"/>
                <a:gd name="connsiteY248" fmla="*/ 1206817 h 1339214"/>
                <a:gd name="connsiteX249" fmla="*/ 609994 w 1247216"/>
                <a:gd name="connsiteY249" fmla="*/ 1213484 h 1339214"/>
                <a:gd name="connsiteX250" fmla="*/ 622376 w 1247216"/>
                <a:gd name="connsiteY250" fmla="*/ 1213484 h 1339214"/>
                <a:gd name="connsiteX251" fmla="*/ 619026 w 1247216"/>
                <a:gd name="connsiteY251" fmla="*/ 1215159 h 1339214"/>
                <a:gd name="connsiteX252" fmla="*/ 611899 w 1247216"/>
                <a:gd name="connsiteY252" fmla="*/ 1215389 h 1339214"/>
                <a:gd name="connsiteX253" fmla="*/ 621424 w 1247216"/>
                <a:gd name="connsiteY253" fmla="*/ 1216342 h 1339214"/>
                <a:gd name="connsiteX254" fmla="*/ 618566 w 1247216"/>
                <a:gd name="connsiteY254" fmla="*/ 1215389 h 1339214"/>
                <a:gd name="connsiteX255" fmla="*/ 619026 w 1247216"/>
                <a:gd name="connsiteY255" fmla="*/ 1215159 h 1339214"/>
                <a:gd name="connsiteX256" fmla="*/ 641426 w 1247216"/>
                <a:gd name="connsiteY256" fmla="*/ 1214437 h 1339214"/>
                <a:gd name="connsiteX257" fmla="*/ 655714 w 1247216"/>
                <a:gd name="connsiteY257" fmla="*/ 1212532 h 1339214"/>
                <a:gd name="connsiteX258" fmla="*/ 669049 w 1247216"/>
                <a:gd name="connsiteY258" fmla="*/ 1210627 h 1339214"/>
                <a:gd name="connsiteX259" fmla="*/ 650951 w 1247216"/>
                <a:gd name="connsiteY259" fmla="*/ 1210627 h 1339214"/>
                <a:gd name="connsiteX260" fmla="*/ 662381 w 1247216"/>
                <a:gd name="connsiteY260" fmla="*/ 1205864 h 1339214"/>
                <a:gd name="connsiteX261" fmla="*/ 653809 w 1247216"/>
                <a:gd name="connsiteY261" fmla="*/ 1205864 h 1339214"/>
                <a:gd name="connsiteX262" fmla="*/ 949084 w 1247216"/>
                <a:gd name="connsiteY262" fmla="*/ 1204912 h 1339214"/>
                <a:gd name="connsiteX263" fmla="*/ 951941 w 1247216"/>
                <a:gd name="connsiteY263" fmla="*/ 1205864 h 1339214"/>
                <a:gd name="connsiteX264" fmla="*/ 941464 w 1247216"/>
                <a:gd name="connsiteY264" fmla="*/ 1213485 h 1339214"/>
                <a:gd name="connsiteX265" fmla="*/ 945274 w 1247216"/>
                <a:gd name="connsiteY265" fmla="*/ 1207770 h 1339214"/>
                <a:gd name="connsiteX266" fmla="*/ 949084 w 1247216"/>
                <a:gd name="connsiteY266" fmla="*/ 1204912 h 1339214"/>
                <a:gd name="connsiteX267" fmla="*/ 330187 w 1247216"/>
                <a:gd name="connsiteY267" fmla="*/ 1204767 h 1339214"/>
                <a:gd name="connsiteX268" fmla="*/ 333997 w 1247216"/>
                <a:gd name="connsiteY268" fmla="*/ 1206778 h 1339214"/>
                <a:gd name="connsiteX269" fmla="*/ 331864 w 1247216"/>
                <a:gd name="connsiteY269" fmla="*/ 1205864 h 1339214"/>
                <a:gd name="connsiteX270" fmla="*/ 392824 w 1247216"/>
                <a:gd name="connsiteY270" fmla="*/ 1196578 h 1339214"/>
                <a:gd name="connsiteX271" fmla="*/ 398539 w 1247216"/>
                <a:gd name="connsiteY271" fmla="*/ 1199198 h 1339214"/>
                <a:gd name="connsiteX272" fmla="*/ 399491 w 1247216"/>
                <a:gd name="connsiteY272" fmla="*/ 1201102 h 1339214"/>
                <a:gd name="connsiteX273" fmla="*/ 389966 w 1247216"/>
                <a:gd name="connsiteY273" fmla="*/ 1198245 h 1339214"/>
                <a:gd name="connsiteX274" fmla="*/ 392824 w 1247216"/>
                <a:gd name="connsiteY274" fmla="*/ 1196578 h 1339214"/>
                <a:gd name="connsiteX275" fmla="*/ 448069 w 1247216"/>
                <a:gd name="connsiteY275" fmla="*/ 1196339 h 1339214"/>
                <a:gd name="connsiteX276" fmla="*/ 449021 w 1247216"/>
                <a:gd name="connsiteY276" fmla="*/ 1197291 h 1339214"/>
                <a:gd name="connsiteX277" fmla="*/ 448069 w 1247216"/>
                <a:gd name="connsiteY277" fmla="*/ 1198244 h 1339214"/>
                <a:gd name="connsiteX278" fmla="*/ 448069 w 1247216"/>
                <a:gd name="connsiteY278" fmla="*/ 1196339 h 1339214"/>
                <a:gd name="connsiteX279" fmla="*/ 398539 w 1247216"/>
                <a:gd name="connsiteY279" fmla="*/ 1195387 h 1339214"/>
                <a:gd name="connsiteX280" fmla="*/ 403302 w 1247216"/>
                <a:gd name="connsiteY280" fmla="*/ 1196339 h 1339214"/>
                <a:gd name="connsiteX281" fmla="*/ 404254 w 1247216"/>
                <a:gd name="connsiteY281" fmla="*/ 1196339 h 1339214"/>
                <a:gd name="connsiteX282" fmla="*/ 407111 w 1247216"/>
                <a:gd name="connsiteY282" fmla="*/ 1198244 h 1339214"/>
                <a:gd name="connsiteX283" fmla="*/ 404254 w 1247216"/>
                <a:gd name="connsiteY283" fmla="*/ 1199197 h 1339214"/>
                <a:gd name="connsiteX284" fmla="*/ 403302 w 1247216"/>
                <a:gd name="connsiteY284" fmla="*/ 1198244 h 1339214"/>
                <a:gd name="connsiteX285" fmla="*/ 399491 w 1247216"/>
                <a:gd name="connsiteY285" fmla="*/ 1197292 h 1339214"/>
                <a:gd name="connsiteX286" fmla="*/ 398539 w 1247216"/>
                <a:gd name="connsiteY286" fmla="*/ 1195387 h 1339214"/>
                <a:gd name="connsiteX287" fmla="*/ 730009 w 1247216"/>
                <a:gd name="connsiteY287" fmla="*/ 1193482 h 1339214"/>
                <a:gd name="connsiteX288" fmla="*/ 710959 w 1247216"/>
                <a:gd name="connsiteY288" fmla="*/ 1198244 h 1339214"/>
                <a:gd name="connsiteX289" fmla="*/ 693814 w 1247216"/>
                <a:gd name="connsiteY289" fmla="*/ 1200149 h 1339214"/>
                <a:gd name="connsiteX290" fmla="*/ 665239 w 1247216"/>
                <a:gd name="connsiteY290" fmla="*/ 1208722 h 1339214"/>
                <a:gd name="connsiteX291" fmla="*/ 674764 w 1247216"/>
                <a:gd name="connsiteY291" fmla="*/ 1207769 h 1339214"/>
                <a:gd name="connsiteX292" fmla="*/ 673811 w 1247216"/>
                <a:gd name="connsiteY292" fmla="*/ 1211579 h 1339214"/>
                <a:gd name="connsiteX293" fmla="*/ 682384 w 1247216"/>
                <a:gd name="connsiteY293" fmla="*/ 1210627 h 1339214"/>
                <a:gd name="connsiteX294" fmla="*/ 677621 w 1247216"/>
                <a:gd name="connsiteY294" fmla="*/ 1207769 h 1339214"/>
                <a:gd name="connsiteX295" fmla="*/ 705244 w 1247216"/>
                <a:gd name="connsiteY295" fmla="*/ 1203959 h 1339214"/>
                <a:gd name="connsiteX296" fmla="*/ 712864 w 1247216"/>
                <a:gd name="connsiteY296" fmla="*/ 1202054 h 1339214"/>
                <a:gd name="connsiteX297" fmla="*/ 719531 w 1247216"/>
                <a:gd name="connsiteY297" fmla="*/ 1200149 h 1339214"/>
                <a:gd name="connsiteX298" fmla="*/ 731914 w 1247216"/>
                <a:gd name="connsiteY298" fmla="*/ 1195387 h 1339214"/>
                <a:gd name="connsiteX299" fmla="*/ 730009 w 1247216"/>
                <a:gd name="connsiteY299" fmla="*/ 1193482 h 1339214"/>
                <a:gd name="connsiteX300" fmla="*/ 354367 w 1247216"/>
                <a:gd name="connsiteY300" fmla="*/ 1190982 h 1339214"/>
                <a:gd name="connsiteX301" fmla="*/ 350914 w 1247216"/>
                <a:gd name="connsiteY301" fmla="*/ 1191577 h 1339214"/>
                <a:gd name="connsiteX302" fmla="*/ 358534 w 1247216"/>
                <a:gd name="connsiteY302" fmla="*/ 1192529 h 1339214"/>
                <a:gd name="connsiteX303" fmla="*/ 354367 w 1247216"/>
                <a:gd name="connsiteY303" fmla="*/ 1190982 h 1339214"/>
                <a:gd name="connsiteX304" fmla="*/ 379489 w 1247216"/>
                <a:gd name="connsiteY304" fmla="*/ 1188720 h 1339214"/>
                <a:gd name="connsiteX305" fmla="*/ 380441 w 1247216"/>
                <a:gd name="connsiteY305" fmla="*/ 1189672 h 1339214"/>
                <a:gd name="connsiteX306" fmla="*/ 379489 w 1247216"/>
                <a:gd name="connsiteY306" fmla="*/ 1190625 h 1339214"/>
                <a:gd name="connsiteX307" fmla="*/ 378536 w 1247216"/>
                <a:gd name="connsiteY307" fmla="*/ 1189672 h 1339214"/>
                <a:gd name="connsiteX308" fmla="*/ 379489 w 1247216"/>
                <a:gd name="connsiteY308" fmla="*/ 1188720 h 1339214"/>
                <a:gd name="connsiteX309" fmla="*/ 913841 w 1247216"/>
                <a:gd name="connsiteY309" fmla="*/ 1186814 h 1339214"/>
                <a:gd name="connsiteX310" fmla="*/ 904316 w 1247216"/>
                <a:gd name="connsiteY310" fmla="*/ 1195387 h 1339214"/>
                <a:gd name="connsiteX311" fmla="*/ 913841 w 1247216"/>
                <a:gd name="connsiteY311" fmla="*/ 1186814 h 1339214"/>
                <a:gd name="connsiteX312" fmla="*/ 944864 w 1247216"/>
                <a:gd name="connsiteY312" fmla="*/ 1185090 h 1339214"/>
                <a:gd name="connsiteX313" fmla="*/ 947179 w 1247216"/>
                <a:gd name="connsiteY313" fmla="*/ 1185862 h 1339214"/>
                <a:gd name="connsiteX314" fmla="*/ 946226 w 1247216"/>
                <a:gd name="connsiteY314" fmla="*/ 1186814 h 1339214"/>
                <a:gd name="connsiteX315" fmla="*/ 939559 w 1247216"/>
                <a:gd name="connsiteY315" fmla="*/ 1188719 h 1339214"/>
                <a:gd name="connsiteX316" fmla="*/ 941124 w 1247216"/>
                <a:gd name="connsiteY316" fmla="*/ 1187467 h 1339214"/>
                <a:gd name="connsiteX317" fmla="*/ 452831 w 1247216"/>
                <a:gd name="connsiteY317" fmla="*/ 1184909 h 1339214"/>
                <a:gd name="connsiteX318" fmla="*/ 465214 w 1247216"/>
                <a:gd name="connsiteY318" fmla="*/ 1185862 h 1339214"/>
                <a:gd name="connsiteX319" fmla="*/ 464261 w 1247216"/>
                <a:gd name="connsiteY319" fmla="*/ 1187767 h 1339214"/>
                <a:gd name="connsiteX320" fmla="*/ 452831 w 1247216"/>
                <a:gd name="connsiteY320" fmla="*/ 1184909 h 1339214"/>
                <a:gd name="connsiteX321" fmla="*/ 277056 w 1247216"/>
                <a:gd name="connsiteY321" fmla="*/ 1174714 h 1339214"/>
                <a:gd name="connsiteX322" fmla="*/ 284001 w 1247216"/>
                <a:gd name="connsiteY322" fmla="*/ 1179194 h 1339214"/>
                <a:gd name="connsiteX323" fmla="*/ 289954 w 1247216"/>
                <a:gd name="connsiteY323" fmla="*/ 1181099 h 1339214"/>
                <a:gd name="connsiteX324" fmla="*/ 296621 w 1247216"/>
                <a:gd name="connsiteY324" fmla="*/ 1187767 h 1339214"/>
                <a:gd name="connsiteX325" fmla="*/ 299479 w 1247216"/>
                <a:gd name="connsiteY325" fmla="*/ 1188719 h 1339214"/>
                <a:gd name="connsiteX326" fmla="*/ 302336 w 1247216"/>
                <a:gd name="connsiteY326" fmla="*/ 1185862 h 1339214"/>
                <a:gd name="connsiteX327" fmla="*/ 307099 w 1247216"/>
                <a:gd name="connsiteY327" fmla="*/ 1189672 h 1339214"/>
                <a:gd name="connsiteX328" fmla="*/ 330187 w 1247216"/>
                <a:gd name="connsiteY328" fmla="*/ 1204767 h 1339214"/>
                <a:gd name="connsiteX329" fmla="*/ 322339 w 1247216"/>
                <a:gd name="connsiteY329" fmla="*/ 1200625 h 1339214"/>
                <a:gd name="connsiteX330" fmla="*/ 305194 w 1247216"/>
                <a:gd name="connsiteY330" fmla="*/ 1197292 h 1339214"/>
                <a:gd name="connsiteX331" fmla="*/ 296621 w 1247216"/>
                <a:gd name="connsiteY331" fmla="*/ 1193482 h 1339214"/>
                <a:gd name="connsiteX332" fmla="*/ 269951 w 1247216"/>
                <a:gd name="connsiteY332" fmla="*/ 1175384 h 1339214"/>
                <a:gd name="connsiteX333" fmla="*/ 277571 w 1247216"/>
                <a:gd name="connsiteY333" fmla="*/ 1177289 h 1339214"/>
                <a:gd name="connsiteX334" fmla="*/ 946226 w 1247216"/>
                <a:gd name="connsiteY334" fmla="*/ 1171574 h 1339214"/>
                <a:gd name="connsiteX335" fmla="*/ 941464 w 1247216"/>
                <a:gd name="connsiteY335" fmla="*/ 1174432 h 1339214"/>
                <a:gd name="connsiteX336" fmla="*/ 947179 w 1247216"/>
                <a:gd name="connsiteY336" fmla="*/ 1173479 h 1339214"/>
                <a:gd name="connsiteX337" fmla="*/ 273966 w 1247216"/>
                <a:gd name="connsiteY337" fmla="*/ 1170758 h 1339214"/>
                <a:gd name="connsiteX338" fmla="*/ 276619 w 1247216"/>
                <a:gd name="connsiteY338" fmla="*/ 1172527 h 1339214"/>
                <a:gd name="connsiteX339" fmla="*/ 277056 w 1247216"/>
                <a:gd name="connsiteY339" fmla="*/ 1174714 h 1339214"/>
                <a:gd name="connsiteX340" fmla="*/ 276619 w 1247216"/>
                <a:gd name="connsiteY340" fmla="*/ 1174432 h 1339214"/>
                <a:gd name="connsiteX341" fmla="*/ 953846 w 1247216"/>
                <a:gd name="connsiteY341" fmla="*/ 1163002 h 1339214"/>
                <a:gd name="connsiteX342" fmla="*/ 947179 w 1247216"/>
                <a:gd name="connsiteY342" fmla="*/ 1169669 h 1339214"/>
                <a:gd name="connsiteX343" fmla="*/ 955751 w 1247216"/>
                <a:gd name="connsiteY343" fmla="*/ 1164907 h 1339214"/>
                <a:gd name="connsiteX344" fmla="*/ 262332 w 1247216"/>
                <a:gd name="connsiteY344" fmla="*/ 1163002 h 1339214"/>
                <a:gd name="connsiteX345" fmla="*/ 271976 w 1247216"/>
                <a:gd name="connsiteY345" fmla="*/ 1168003 h 1339214"/>
                <a:gd name="connsiteX346" fmla="*/ 273966 w 1247216"/>
                <a:gd name="connsiteY346" fmla="*/ 1170758 h 1339214"/>
                <a:gd name="connsiteX347" fmla="*/ 262330 w 1247216"/>
                <a:gd name="connsiteY347" fmla="*/ 1163001 h 1339214"/>
                <a:gd name="connsiteX348" fmla="*/ 262332 w 1247216"/>
                <a:gd name="connsiteY348" fmla="*/ 1163002 h 1339214"/>
                <a:gd name="connsiteX349" fmla="*/ 262331 w 1247216"/>
                <a:gd name="connsiteY349" fmla="*/ 1163002 h 1339214"/>
                <a:gd name="connsiteX350" fmla="*/ 380441 w 1247216"/>
                <a:gd name="connsiteY350" fmla="*/ 1162049 h 1339214"/>
                <a:gd name="connsiteX351" fmla="*/ 382346 w 1247216"/>
                <a:gd name="connsiteY351" fmla="*/ 1163002 h 1339214"/>
                <a:gd name="connsiteX352" fmla="*/ 396634 w 1247216"/>
                <a:gd name="connsiteY352" fmla="*/ 1171574 h 1339214"/>
                <a:gd name="connsiteX353" fmla="*/ 433781 w 1247216"/>
                <a:gd name="connsiteY353" fmla="*/ 1184909 h 1339214"/>
                <a:gd name="connsiteX354" fmla="*/ 471881 w 1247216"/>
                <a:gd name="connsiteY354" fmla="*/ 1194434 h 1339214"/>
                <a:gd name="connsiteX355" fmla="*/ 471881 w 1247216"/>
                <a:gd name="connsiteY355" fmla="*/ 1183957 h 1339214"/>
                <a:gd name="connsiteX356" fmla="*/ 450926 w 1247216"/>
                <a:gd name="connsiteY356" fmla="*/ 1183957 h 1339214"/>
                <a:gd name="connsiteX357" fmla="*/ 418541 w 1247216"/>
                <a:gd name="connsiteY357" fmla="*/ 1172527 h 1339214"/>
                <a:gd name="connsiteX358" fmla="*/ 402349 w 1247216"/>
                <a:gd name="connsiteY358" fmla="*/ 1166812 h 1339214"/>
                <a:gd name="connsiteX359" fmla="*/ 387109 w 1247216"/>
                <a:gd name="connsiteY359" fmla="*/ 1163002 h 1339214"/>
                <a:gd name="connsiteX360" fmla="*/ 380441 w 1247216"/>
                <a:gd name="connsiteY360" fmla="*/ 1162049 h 1339214"/>
                <a:gd name="connsiteX361" fmla="*/ 352819 w 1247216"/>
                <a:gd name="connsiteY361" fmla="*/ 1157287 h 1339214"/>
                <a:gd name="connsiteX362" fmla="*/ 349612 w 1247216"/>
                <a:gd name="connsiteY362" fmla="*/ 1157701 h 1339214"/>
                <a:gd name="connsiteX363" fmla="*/ 353043 w 1247216"/>
                <a:gd name="connsiteY363" fmla="*/ 1158550 h 1339214"/>
                <a:gd name="connsiteX364" fmla="*/ 963371 w 1247216"/>
                <a:gd name="connsiteY364" fmla="*/ 1148714 h 1339214"/>
                <a:gd name="connsiteX365" fmla="*/ 940511 w 1247216"/>
                <a:gd name="connsiteY365" fmla="*/ 1165859 h 1339214"/>
                <a:gd name="connsiteX366" fmla="*/ 925271 w 1247216"/>
                <a:gd name="connsiteY366" fmla="*/ 1180147 h 1339214"/>
                <a:gd name="connsiteX367" fmla="*/ 945274 w 1247216"/>
                <a:gd name="connsiteY367" fmla="*/ 1165859 h 1339214"/>
                <a:gd name="connsiteX368" fmla="*/ 963371 w 1247216"/>
                <a:gd name="connsiteY368" fmla="*/ 1148714 h 1339214"/>
                <a:gd name="connsiteX369" fmla="*/ 1001028 w 1247216"/>
                <a:gd name="connsiteY369" fmla="*/ 1148452 h 1339214"/>
                <a:gd name="connsiteX370" fmla="*/ 1003614 w 1247216"/>
                <a:gd name="connsiteY370" fmla="*/ 1149191 h 1339214"/>
                <a:gd name="connsiteX371" fmla="*/ 1001471 w 1247216"/>
                <a:gd name="connsiteY371" fmla="*/ 1153477 h 1339214"/>
                <a:gd name="connsiteX372" fmla="*/ 999517 w 1247216"/>
                <a:gd name="connsiteY372" fmla="*/ 1149567 h 1339214"/>
                <a:gd name="connsiteX373" fmla="*/ 1009091 w 1247216"/>
                <a:gd name="connsiteY373" fmla="*/ 1143952 h 1339214"/>
                <a:gd name="connsiteX374" fmla="*/ 1009091 w 1247216"/>
                <a:gd name="connsiteY374" fmla="*/ 1146809 h 1339214"/>
                <a:gd name="connsiteX375" fmla="*/ 1006234 w 1247216"/>
                <a:gd name="connsiteY375" fmla="*/ 1146809 h 1339214"/>
                <a:gd name="connsiteX376" fmla="*/ 1003254 w 1247216"/>
                <a:gd name="connsiteY376" fmla="*/ 1146809 h 1339214"/>
                <a:gd name="connsiteX377" fmla="*/ 1006118 w 1247216"/>
                <a:gd name="connsiteY377" fmla="*/ 1144695 h 1339214"/>
                <a:gd name="connsiteX378" fmla="*/ 1034809 w 1247216"/>
                <a:gd name="connsiteY378" fmla="*/ 1128712 h 1339214"/>
                <a:gd name="connsiteX379" fmla="*/ 1028141 w 1247216"/>
                <a:gd name="connsiteY379" fmla="*/ 1135379 h 1339214"/>
                <a:gd name="connsiteX380" fmla="*/ 1031951 w 1247216"/>
                <a:gd name="connsiteY380" fmla="*/ 1130617 h 1339214"/>
                <a:gd name="connsiteX381" fmla="*/ 1028141 w 1247216"/>
                <a:gd name="connsiteY381" fmla="*/ 1133474 h 1339214"/>
                <a:gd name="connsiteX382" fmla="*/ 1026236 w 1247216"/>
                <a:gd name="connsiteY382" fmla="*/ 1131569 h 1339214"/>
                <a:gd name="connsiteX383" fmla="*/ 1034809 w 1247216"/>
                <a:gd name="connsiteY383" fmla="*/ 1128712 h 1339214"/>
                <a:gd name="connsiteX384" fmla="*/ 1152919 w 1247216"/>
                <a:gd name="connsiteY384" fmla="*/ 1121092 h 1339214"/>
                <a:gd name="connsiteX385" fmla="*/ 1147204 w 1247216"/>
                <a:gd name="connsiteY385" fmla="*/ 1136332 h 1339214"/>
                <a:gd name="connsiteX386" fmla="*/ 1148156 w 1247216"/>
                <a:gd name="connsiteY386" fmla="*/ 1127760 h 1339214"/>
                <a:gd name="connsiteX387" fmla="*/ 1152919 w 1247216"/>
                <a:gd name="connsiteY387" fmla="*/ 1121092 h 1339214"/>
                <a:gd name="connsiteX388" fmla="*/ 203276 w 1247216"/>
                <a:gd name="connsiteY388" fmla="*/ 1115377 h 1339214"/>
                <a:gd name="connsiteX389" fmla="*/ 230899 w 1247216"/>
                <a:gd name="connsiteY389" fmla="*/ 1138237 h 1339214"/>
                <a:gd name="connsiteX390" fmla="*/ 262330 w 1247216"/>
                <a:gd name="connsiteY390" fmla="*/ 1163001 h 1339214"/>
                <a:gd name="connsiteX391" fmla="*/ 250901 w 1247216"/>
                <a:gd name="connsiteY391" fmla="*/ 1155382 h 1339214"/>
                <a:gd name="connsiteX392" fmla="*/ 227089 w 1247216"/>
                <a:gd name="connsiteY392" fmla="*/ 1138237 h 1339214"/>
                <a:gd name="connsiteX393" fmla="*/ 203276 w 1247216"/>
                <a:gd name="connsiteY393" fmla="*/ 1115377 h 1339214"/>
                <a:gd name="connsiteX394" fmla="*/ 351867 w 1247216"/>
                <a:gd name="connsiteY394" fmla="*/ 1112520 h 1339214"/>
                <a:gd name="connsiteX395" fmla="*/ 353891 w 1247216"/>
                <a:gd name="connsiteY395" fmla="*/ 1116448 h 1339214"/>
                <a:gd name="connsiteX396" fmla="*/ 359261 w 1247216"/>
                <a:gd name="connsiteY396" fmla="*/ 1118163 h 1339214"/>
                <a:gd name="connsiteX397" fmla="*/ 362344 w 1247216"/>
                <a:gd name="connsiteY397" fmla="*/ 1117282 h 1339214"/>
                <a:gd name="connsiteX398" fmla="*/ 360705 w 1247216"/>
                <a:gd name="connsiteY398" fmla="*/ 1115643 h 1339214"/>
                <a:gd name="connsiteX399" fmla="*/ 359487 w 1247216"/>
                <a:gd name="connsiteY399" fmla="*/ 1115735 h 1339214"/>
                <a:gd name="connsiteX400" fmla="*/ 351867 w 1247216"/>
                <a:gd name="connsiteY400" fmla="*/ 1112520 h 1339214"/>
                <a:gd name="connsiteX401" fmla="*/ 297574 w 1247216"/>
                <a:gd name="connsiteY401" fmla="*/ 1109662 h 1339214"/>
                <a:gd name="connsiteX402" fmla="*/ 297607 w 1247216"/>
                <a:gd name="connsiteY402" fmla="*/ 1109737 h 1339214"/>
                <a:gd name="connsiteX403" fmla="*/ 297534 w 1247216"/>
                <a:gd name="connsiteY403" fmla="*/ 1109677 h 1339214"/>
                <a:gd name="connsiteX404" fmla="*/ 380441 w 1247216"/>
                <a:gd name="connsiteY404" fmla="*/ 1107757 h 1339214"/>
                <a:gd name="connsiteX405" fmla="*/ 383299 w 1247216"/>
                <a:gd name="connsiteY405" fmla="*/ 1108709 h 1339214"/>
                <a:gd name="connsiteX406" fmla="*/ 383299 w 1247216"/>
                <a:gd name="connsiteY406" fmla="*/ 1107757 h 1339214"/>
                <a:gd name="connsiteX407" fmla="*/ 381394 w 1247216"/>
                <a:gd name="connsiteY407" fmla="*/ 1107757 h 1339214"/>
                <a:gd name="connsiteX408" fmla="*/ 380441 w 1247216"/>
                <a:gd name="connsiteY408" fmla="*/ 1107757 h 1339214"/>
                <a:gd name="connsiteX409" fmla="*/ 292811 w 1247216"/>
                <a:gd name="connsiteY409" fmla="*/ 1105852 h 1339214"/>
                <a:gd name="connsiteX410" fmla="*/ 297534 w 1247216"/>
                <a:gd name="connsiteY410" fmla="*/ 1109677 h 1339214"/>
                <a:gd name="connsiteX411" fmla="*/ 296621 w 1247216"/>
                <a:gd name="connsiteY411" fmla="*/ 1110019 h 1339214"/>
                <a:gd name="connsiteX412" fmla="*/ 295669 w 1247216"/>
                <a:gd name="connsiteY412" fmla="*/ 1112519 h 1339214"/>
                <a:gd name="connsiteX413" fmla="*/ 292811 w 1247216"/>
                <a:gd name="connsiteY413" fmla="*/ 1105852 h 1339214"/>
                <a:gd name="connsiteX414" fmla="*/ 198514 w 1247216"/>
                <a:gd name="connsiteY414" fmla="*/ 1103947 h 1339214"/>
                <a:gd name="connsiteX415" fmla="*/ 203276 w 1247216"/>
                <a:gd name="connsiteY415" fmla="*/ 1109662 h 1339214"/>
                <a:gd name="connsiteX416" fmla="*/ 198514 w 1247216"/>
                <a:gd name="connsiteY416" fmla="*/ 1103947 h 1339214"/>
                <a:gd name="connsiteX417" fmla="*/ 309956 w 1247216"/>
                <a:gd name="connsiteY417" fmla="*/ 1101089 h 1339214"/>
                <a:gd name="connsiteX418" fmla="*/ 310909 w 1247216"/>
                <a:gd name="connsiteY418" fmla="*/ 1102041 h 1339214"/>
                <a:gd name="connsiteX419" fmla="*/ 310909 w 1247216"/>
                <a:gd name="connsiteY419" fmla="*/ 1102994 h 1339214"/>
                <a:gd name="connsiteX420" fmla="*/ 309004 w 1247216"/>
                <a:gd name="connsiteY420" fmla="*/ 1102041 h 1339214"/>
                <a:gd name="connsiteX421" fmla="*/ 309956 w 1247216"/>
                <a:gd name="connsiteY421" fmla="*/ 1101089 h 1339214"/>
                <a:gd name="connsiteX422" fmla="*/ 1070051 w 1247216"/>
                <a:gd name="connsiteY422" fmla="*/ 1091564 h 1339214"/>
                <a:gd name="connsiteX423" fmla="*/ 1064336 w 1247216"/>
                <a:gd name="connsiteY423" fmla="*/ 1098232 h 1339214"/>
                <a:gd name="connsiteX424" fmla="*/ 1059574 w 1247216"/>
                <a:gd name="connsiteY424" fmla="*/ 1101089 h 1339214"/>
                <a:gd name="connsiteX425" fmla="*/ 1070051 w 1247216"/>
                <a:gd name="connsiteY425" fmla="*/ 1091564 h 1339214"/>
                <a:gd name="connsiteX426" fmla="*/ 1055764 w 1247216"/>
                <a:gd name="connsiteY426" fmla="*/ 1088707 h 1339214"/>
                <a:gd name="connsiteX427" fmla="*/ 1052906 w 1247216"/>
                <a:gd name="connsiteY427" fmla="*/ 1096327 h 1339214"/>
                <a:gd name="connsiteX428" fmla="*/ 1057669 w 1247216"/>
                <a:gd name="connsiteY428" fmla="*/ 1090612 h 1339214"/>
                <a:gd name="connsiteX429" fmla="*/ 285826 w 1247216"/>
                <a:gd name="connsiteY429" fmla="*/ 1082674 h 1339214"/>
                <a:gd name="connsiteX430" fmla="*/ 286144 w 1247216"/>
                <a:gd name="connsiteY430" fmla="*/ 1082992 h 1339214"/>
                <a:gd name="connsiteX431" fmla="*/ 286144 w 1247216"/>
                <a:gd name="connsiteY431" fmla="*/ 1083944 h 1339214"/>
                <a:gd name="connsiteX432" fmla="*/ 285668 w 1247216"/>
                <a:gd name="connsiteY432" fmla="*/ 1083468 h 1339214"/>
                <a:gd name="connsiteX433" fmla="*/ 249949 w 1247216"/>
                <a:gd name="connsiteY433" fmla="*/ 1082039 h 1339214"/>
                <a:gd name="connsiteX434" fmla="*/ 250902 w 1247216"/>
                <a:gd name="connsiteY434" fmla="*/ 1082991 h 1339214"/>
                <a:gd name="connsiteX435" fmla="*/ 249949 w 1247216"/>
                <a:gd name="connsiteY435" fmla="*/ 1083944 h 1339214"/>
                <a:gd name="connsiteX436" fmla="*/ 248997 w 1247216"/>
                <a:gd name="connsiteY436" fmla="*/ 1083944 h 1339214"/>
                <a:gd name="connsiteX437" fmla="*/ 249949 w 1247216"/>
                <a:gd name="connsiteY437" fmla="*/ 1082039 h 1339214"/>
                <a:gd name="connsiteX438" fmla="*/ 304241 w 1247216"/>
                <a:gd name="connsiteY438" fmla="*/ 1073467 h 1339214"/>
                <a:gd name="connsiteX439" fmla="*/ 303289 w 1247216"/>
                <a:gd name="connsiteY439" fmla="*/ 1074419 h 1339214"/>
                <a:gd name="connsiteX440" fmla="*/ 302336 w 1247216"/>
                <a:gd name="connsiteY440" fmla="*/ 1075372 h 1339214"/>
                <a:gd name="connsiteX441" fmla="*/ 303289 w 1247216"/>
                <a:gd name="connsiteY441" fmla="*/ 1076324 h 1339214"/>
                <a:gd name="connsiteX442" fmla="*/ 304241 w 1247216"/>
                <a:gd name="connsiteY442" fmla="*/ 1075372 h 1339214"/>
                <a:gd name="connsiteX443" fmla="*/ 304241 w 1247216"/>
                <a:gd name="connsiteY443" fmla="*/ 1073467 h 1339214"/>
                <a:gd name="connsiteX444" fmla="*/ 140412 w 1247216"/>
                <a:gd name="connsiteY444" fmla="*/ 1070610 h 1339214"/>
                <a:gd name="connsiteX445" fmla="*/ 148984 w 1247216"/>
                <a:gd name="connsiteY445" fmla="*/ 1082040 h 1339214"/>
                <a:gd name="connsiteX446" fmla="*/ 158509 w 1247216"/>
                <a:gd name="connsiteY446" fmla="*/ 1091565 h 1339214"/>
                <a:gd name="connsiteX447" fmla="*/ 147079 w 1247216"/>
                <a:gd name="connsiteY447" fmla="*/ 1081087 h 1339214"/>
                <a:gd name="connsiteX448" fmla="*/ 140412 w 1247216"/>
                <a:gd name="connsiteY448" fmla="*/ 1081087 h 1339214"/>
                <a:gd name="connsiteX449" fmla="*/ 140412 w 1247216"/>
                <a:gd name="connsiteY449" fmla="*/ 1070610 h 1339214"/>
                <a:gd name="connsiteX450" fmla="*/ 1101484 w 1247216"/>
                <a:gd name="connsiteY450" fmla="*/ 1063942 h 1339214"/>
                <a:gd name="connsiteX451" fmla="*/ 1091959 w 1247216"/>
                <a:gd name="connsiteY451" fmla="*/ 1074419 h 1339214"/>
                <a:gd name="connsiteX452" fmla="*/ 1084339 w 1247216"/>
                <a:gd name="connsiteY452" fmla="*/ 1076324 h 1339214"/>
                <a:gd name="connsiteX453" fmla="*/ 1092912 w 1247216"/>
                <a:gd name="connsiteY453" fmla="*/ 1064894 h 1339214"/>
                <a:gd name="connsiteX454" fmla="*/ 1101484 w 1247216"/>
                <a:gd name="connsiteY454" fmla="*/ 1063942 h 1339214"/>
                <a:gd name="connsiteX455" fmla="*/ 1063384 w 1247216"/>
                <a:gd name="connsiteY455" fmla="*/ 1063942 h 1339214"/>
                <a:gd name="connsiteX456" fmla="*/ 1051954 w 1247216"/>
                <a:gd name="connsiteY456" fmla="*/ 1072514 h 1339214"/>
                <a:gd name="connsiteX457" fmla="*/ 1055764 w 1247216"/>
                <a:gd name="connsiteY457" fmla="*/ 1073467 h 1339214"/>
                <a:gd name="connsiteX458" fmla="*/ 1063384 w 1247216"/>
                <a:gd name="connsiteY458" fmla="*/ 1063942 h 1339214"/>
                <a:gd name="connsiteX459" fmla="*/ 1084339 w 1247216"/>
                <a:gd name="connsiteY459" fmla="*/ 1059179 h 1339214"/>
                <a:gd name="connsiteX460" fmla="*/ 1078505 w 1247216"/>
                <a:gd name="connsiteY460" fmla="*/ 1070014 h 1339214"/>
                <a:gd name="connsiteX461" fmla="*/ 1073035 w 1247216"/>
                <a:gd name="connsiteY461" fmla="*/ 1074238 h 1339214"/>
                <a:gd name="connsiteX462" fmla="*/ 1073504 w 1247216"/>
                <a:gd name="connsiteY462" fmla="*/ 1070014 h 1339214"/>
                <a:gd name="connsiteX463" fmla="*/ 1076243 w 1247216"/>
                <a:gd name="connsiteY463" fmla="*/ 1067275 h 1339214"/>
                <a:gd name="connsiteX464" fmla="*/ 1081481 w 1247216"/>
                <a:gd name="connsiteY464" fmla="*/ 1063942 h 1339214"/>
                <a:gd name="connsiteX465" fmla="*/ 1080162 w 1247216"/>
                <a:gd name="connsiteY465" fmla="*/ 1063356 h 1339214"/>
                <a:gd name="connsiteX466" fmla="*/ 1070051 w 1247216"/>
                <a:gd name="connsiteY466" fmla="*/ 1054417 h 1339214"/>
                <a:gd name="connsiteX467" fmla="*/ 1066241 w 1247216"/>
                <a:gd name="connsiteY467" fmla="*/ 1062989 h 1339214"/>
                <a:gd name="connsiteX468" fmla="*/ 1072909 w 1247216"/>
                <a:gd name="connsiteY468" fmla="*/ 1054417 h 1339214"/>
                <a:gd name="connsiteX469" fmla="*/ 1070051 w 1247216"/>
                <a:gd name="connsiteY469" fmla="*/ 1054417 h 1339214"/>
                <a:gd name="connsiteX470" fmla="*/ 1091664 w 1247216"/>
                <a:gd name="connsiteY470" fmla="*/ 1052280 h 1339214"/>
                <a:gd name="connsiteX471" fmla="*/ 1089101 w 1247216"/>
                <a:gd name="connsiteY471" fmla="*/ 1056322 h 1339214"/>
                <a:gd name="connsiteX472" fmla="*/ 1088977 w 1247216"/>
                <a:gd name="connsiteY472" fmla="*/ 1055701 h 1339214"/>
                <a:gd name="connsiteX473" fmla="*/ 1088149 w 1247216"/>
                <a:gd name="connsiteY473" fmla="*/ 1051559 h 1339214"/>
                <a:gd name="connsiteX474" fmla="*/ 1088977 w 1247216"/>
                <a:gd name="connsiteY474" fmla="*/ 1055701 h 1339214"/>
                <a:gd name="connsiteX475" fmla="*/ 1086244 w 1247216"/>
                <a:gd name="connsiteY475" fmla="*/ 1059179 h 1339214"/>
                <a:gd name="connsiteX476" fmla="*/ 1083613 w 1247216"/>
                <a:gd name="connsiteY476" fmla="*/ 1056549 h 1339214"/>
                <a:gd name="connsiteX477" fmla="*/ 1097946 w 1247216"/>
                <a:gd name="connsiteY477" fmla="*/ 1041294 h 1339214"/>
                <a:gd name="connsiteX478" fmla="*/ 1096721 w 1247216"/>
                <a:gd name="connsiteY478" fmla="*/ 1045844 h 1339214"/>
                <a:gd name="connsiteX479" fmla="*/ 1091664 w 1247216"/>
                <a:gd name="connsiteY479" fmla="*/ 1052280 h 1339214"/>
                <a:gd name="connsiteX480" fmla="*/ 1092197 w 1247216"/>
                <a:gd name="connsiteY480" fmla="*/ 1051440 h 1339214"/>
                <a:gd name="connsiteX481" fmla="*/ 1093864 w 1247216"/>
                <a:gd name="connsiteY481" fmla="*/ 1048702 h 1339214"/>
                <a:gd name="connsiteX482" fmla="*/ 1089101 w 1247216"/>
                <a:gd name="connsiteY482" fmla="*/ 1050607 h 1339214"/>
                <a:gd name="connsiteX483" fmla="*/ 1093567 w 1247216"/>
                <a:gd name="connsiteY483" fmla="*/ 1043462 h 1339214"/>
                <a:gd name="connsiteX484" fmla="*/ 1093908 w 1247216"/>
                <a:gd name="connsiteY484" fmla="*/ 1043031 h 1339214"/>
                <a:gd name="connsiteX485" fmla="*/ 1095769 w 1247216"/>
                <a:gd name="connsiteY485" fmla="*/ 1044892 h 1339214"/>
                <a:gd name="connsiteX486" fmla="*/ 220421 w 1247216"/>
                <a:gd name="connsiteY486" fmla="*/ 1028699 h 1339214"/>
                <a:gd name="connsiteX487" fmla="*/ 210896 w 1247216"/>
                <a:gd name="connsiteY487" fmla="*/ 1048702 h 1339214"/>
                <a:gd name="connsiteX488" fmla="*/ 212801 w 1247216"/>
                <a:gd name="connsiteY488" fmla="*/ 1050607 h 1339214"/>
                <a:gd name="connsiteX489" fmla="*/ 215659 w 1247216"/>
                <a:gd name="connsiteY489" fmla="*/ 1049654 h 1339214"/>
                <a:gd name="connsiteX490" fmla="*/ 224231 w 1247216"/>
                <a:gd name="connsiteY490" fmla="*/ 1031557 h 1339214"/>
                <a:gd name="connsiteX491" fmla="*/ 225184 w 1247216"/>
                <a:gd name="connsiteY491" fmla="*/ 1029652 h 1339214"/>
                <a:gd name="connsiteX492" fmla="*/ 224231 w 1247216"/>
                <a:gd name="connsiteY492" fmla="*/ 1028699 h 1339214"/>
                <a:gd name="connsiteX493" fmla="*/ 220421 w 1247216"/>
                <a:gd name="connsiteY493" fmla="*/ 1028699 h 1339214"/>
                <a:gd name="connsiteX494" fmla="*/ 210896 w 1247216"/>
                <a:gd name="connsiteY494" fmla="*/ 1021079 h 1339214"/>
                <a:gd name="connsiteX495" fmla="*/ 208991 w 1247216"/>
                <a:gd name="connsiteY495" fmla="*/ 1027747 h 1339214"/>
                <a:gd name="connsiteX496" fmla="*/ 207086 w 1247216"/>
                <a:gd name="connsiteY496" fmla="*/ 1029652 h 1339214"/>
                <a:gd name="connsiteX497" fmla="*/ 207086 w 1247216"/>
                <a:gd name="connsiteY497" fmla="*/ 1030604 h 1339214"/>
                <a:gd name="connsiteX498" fmla="*/ 208991 w 1247216"/>
                <a:gd name="connsiteY498" fmla="*/ 1027747 h 1339214"/>
                <a:gd name="connsiteX499" fmla="*/ 214706 w 1247216"/>
                <a:gd name="connsiteY499" fmla="*/ 1023937 h 1339214"/>
                <a:gd name="connsiteX500" fmla="*/ 215659 w 1247216"/>
                <a:gd name="connsiteY500" fmla="*/ 1021079 h 1339214"/>
                <a:gd name="connsiteX501" fmla="*/ 210896 w 1247216"/>
                <a:gd name="connsiteY501" fmla="*/ 1021079 h 1339214"/>
                <a:gd name="connsiteX502" fmla="*/ 201371 w 1247216"/>
                <a:gd name="connsiteY502" fmla="*/ 1016317 h 1339214"/>
                <a:gd name="connsiteX503" fmla="*/ 198514 w 1247216"/>
                <a:gd name="connsiteY503" fmla="*/ 1018222 h 1339214"/>
                <a:gd name="connsiteX504" fmla="*/ 201371 w 1247216"/>
                <a:gd name="connsiteY504" fmla="*/ 1020127 h 1339214"/>
                <a:gd name="connsiteX505" fmla="*/ 204229 w 1247216"/>
                <a:gd name="connsiteY505" fmla="*/ 1018222 h 1339214"/>
                <a:gd name="connsiteX506" fmla="*/ 201371 w 1247216"/>
                <a:gd name="connsiteY506" fmla="*/ 1016317 h 1339214"/>
                <a:gd name="connsiteX507" fmla="*/ 1134821 w 1247216"/>
                <a:gd name="connsiteY507" fmla="*/ 1009650 h 1339214"/>
                <a:gd name="connsiteX508" fmla="*/ 1131964 w 1247216"/>
                <a:gd name="connsiteY508" fmla="*/ 1016317 h 1339214"/>
                <a:gd name="connsiteX509" fmla="*/ 1135774 w 1247216"/>
                <a:gd name="connsiteY509" fmla="*/ 1013460 h 1339214"/>
                <a:gd name="connsiteX510" fmla="*/ 1129106 w 1247216"/>
                <a:gd name="connsiteY510" fmla="*/ 1017270 h 1339214"/>
                <a:gd name="connsiteX511" fmla="*/ 1134821 w 1247216"/>
                <a:gd name="connsiteY511" fmla="*/ 1009650 h 1339214"/>
                <a:gd name="connsiteX512" fmla="*/ 184226 w 1247216"/>
                <a:gd name="connsiteY512" fmla="*/ 1003934 h 1339214"/>
                <a:gd name="connsiteX513" fmla="*/ 184226 w 1247216"/>
                <a:gd name="connsiteY513" fmla="*/ 1004887 h 1339214"/>
                <a:gd name="connsiteX514" fmla="*/ 185043 w 1247216"/>
                <a:gd name="connsiteY514" fmla="*/ 1005159 h 1339214"/>
                <a:gd name="connsiteX515" fmla="*/ 186131 w 1247216"/>
                <a:gd name="connsiteY515" fmla="*/ 1006792 h 1339214"/>
                <a:gd name="connsiteX516" fmla="*/ 187084 w 1247216"/>
                <a:gd name="connsiteY516" fmla="*/ 1007507 h 1339214"/>
                <a:gd name="connsiteX517" fmla="*/ 187084 w 1247216"/>
                <a:gd name="connsiteY517" fmla="*/ 1010602 h 1339214"/>
                <a:gd name="connsiteX518" fmla="*/ 188036 w 1247216"/>
                <a:gd name="connsiteY518" fmla="*/ 1011554 h 1339214"/>
                <a:gd name="connsiteX519" fmla="*/ 189941 w 1247216"/>
                <a:gd name="connsiteY519" fmla="*/ 1009649 h 1339214"/>
                <a:gd name="connsiteX520" fmla="*/ 187084 w 1247216"/>
                <a:gd name="connsiteY520" fmla="*/ 1007507 h 1339214"/>
                <a:gd name="connsiteX521" fmla="*/ 187084 w 1247216"/>
                <a:gd name="connsiteY521" fmla="*/ 1005839 h 1339214"/>
                <a:gd name="connsiteX522" fmla="*/ 185043 w 1247216"/>
                <a:gd name="connsiteY522" fmla="*/ 1005159 h 1339214"/>
                <a:gd name="connsiteX523" fmla="*/ 1148632 w 1247216"/>
                <a:gd name="connsiteY523" fmla="*/ 987385 h 1339214"/>
                <a:gd name="connsiteX524" fmla="*/ 1150061 w 1247216"/>
                <a:gd name="connsiteY524" fmla="*/ 989647 h 1339214"/>
                <a:gd name="connsiteX525" fmla="*/ 1144346 w 1247216"/>
                <a:gd name="connsiteY525" fmla="*/ 991552 h 1339214"/>
                <a:gd name="connsiteX526" fmla="*/ 1148632 w 1247216"/>
                <a:gd name="connsiteY526" fmla="*/ 987385 h 1339214"/>
                <a:gd name="connsiteX527" fmla="*/ 1167206 w 1247216"/>
                <a:gd name="connsiteY527" fmla="*/ 964882 h 1339214"/>
                <a:gd name="connsiteX528" fmla="*/ 1160539 w 1247216"/>
                <a:gd name="connsiteY528" fmla="*/ 973454 h 1339214"/>
                <a:gd name="connsiteX529" fmla="*/ 1156729 w 1247216"/>
                <a:gd name="connsiteY529" fmla="*/ 975359 h 1339214"/>
                <a:gd name="connsiteX530" fmla="*/ 1159586 w 1247216"/>
                <a:gd name="connsiteY530" fmla="*/ 967739 h 1339214"/>
                <a:gd name="connsiteX531" fmla="*/ 1161491 w 1247216"/>
                <a:gd name="connsiteY531" fmla="*/ 970597 h 1339214"/>
                <a:gd name="connsiteX532" fmla="*/ 1167206 w 1247216"/>
                <a:gd name="connsiteY532" fmla="*/ 964882 h 1339214"/>
                <a:gd name="connsiteX533" fmla="*/ 100406 w 1247216"/>
                <a:gd name="connsiteY533" fmla="*/ 960120 h 1339214"/>
                <a:gd name="connsiteX534" fmla="*/ 102311 w 1247216"/>
                <a:gd name="connsiteY534" fmla="*/ 964883 h 1339214"/>
                <a:gd name="connsiteX535" fmla="*/ 100406 w 1247216"/>
                <a:gd name="connsiteY535" fmla="*/ 965835 h 1339214"/>
                <a:gd name="connsiteX536" fmla="*/ 99454 w 1247216"/>
                <a:gd name="connsiteY536" fmla="*/ 961072 h 1339214"/>
                <a:gd name="connsiteX537" fmla="*/ 100406 w 1247216"/>
                <a:gd name="connsiteY537" fmla="*/ 960120 h 1339214"/>
                <a:gd name="connsiteX538" fmla="*/ 173749 w 1247216"/>
                <a:gd name="connsiteY538" fmla="*/ 956309 h 1339214"/>
                <a:gd name="connsiteX539" fmla="*/ 172796 w 1247216"/>
                <a:gd name="connsiteY539" fmla="*/ 957262 h 1339214"/>
                <a:gd name="connsiteX540" fmla="*/ 171844 w 1247216"/>
                <a:gd name="connsiteY540" fmla="*/ 958214 h 1339214"/>
                <a:gd name="connsiteX541" fmla="*/ 172796 w 1247216"/>
                <a:gd name="connsiteY541" fmla="*/ 961072 h 1339214"/>
                <a:gd name="connsiteX542" fmla="*/ 174701 w 1247216"/>
                <a:gd name="connsiteY542" fmla="*/ 959167 h 1339214"/>
                <a:gd name="connsiteX543" fmla="*/ 173749 w 1247216"/>
                <a:gd name="connsiteY543" fmla="*/ 956309 h 1339214"/>
                <a:gd name="connsiteX544" fmla="*/ 134697 w 1247216"/>
                <a:gd name="connsiteY544" fmla="*/ 948690 h 1339214"/>
                <a:gd name="connsiteX545" fmla="*/ 138507 w 1247216"/>
                <a:gd name="connsiteY545" fmla="*/ 950595 h 1339214"/>
                <a:gd name="connsiteX546" fmla="*/ 134697 w 1247216"/>
                <a:gd name="connsiteY546" fmla="*/ 962977 h 1339214"/>
                <a:gd name="connsiteX547" fmla="*/ 130887 w 1247216"/>
                <a:gd name="connsiteY547" fmla="*/ 965835 h 1339214"/>
                <a:gd name="connsiteX548" fmla="*/ 129934 w 1247216"/>
                <a:gd name="connsiteY548" fmla="*/ 963930 h 1339214"/>
                <a:gd name="connsiteX549" fmla="*/ 130887 w 1247216"/>
                <a:gd name="connsiteY549" fmla="*/ 952500 h 1339214"/>
                <a:gd name="connsiteX550" fmla="*/ 134697 w 1247216"/>
                <a:gd name="connsiteY550" fmla="*/ 948690 h 1339214"/>
                <a:gd name="connsiteX551" fmla="*/ 84214 w 1247216"/>
                <a:gd name="connsiteY551" fmla="*/ 940117 h 1339214"/>
                <a:gd name="connsiteX552" fmla="*/ 90881 w 1247216"/>
                <a:gd name="connsiteY552" fmla="*/ 946784 h 1339214"/>
                <a:gd name="connsiteX553" fmla="*/ 83261 w 1247216"/>
                <a:gd name="connsiteY553" fmla="*/ 951547 h 1339214"/>
                <a:gd name="connsiteX554" fmla="*/ 79451 w 1247216"/>
                <a:gd name="connsiteY554" fmla="*/ 943927 h 1339214"/>
                <a:gd name="connsiteX555" fmla="*/ 84214 w 1247216"/>
                <a:gd name="connsiteY555" fmla="*/ 940117 h 1339214"/>
                <a:gd name="connsiteX556" fmla="*/ 1159586 w 1247216"/>
                <a:gd name="connsiteY556" fmla="*/ 938212 h 1339214"/>
                <a:gd name="connsiteX557" fmla="*/ 1157248 w 1247216"/>
                <a:gd name="connsiteY557" fmla="*/ 944446 h 1339214"/>
                <a:gd name="connsiteX558" fmla="*/ 1156051 w 1247216"/>
                <a:gd name="connsiteY558" fmla="*/ 943249 h 1339214"/>
                <a:gd name="connsiteX559" fmla="*/ 119457 w 1247216"/>
                <a:gd name="connsiteY559" fmla="*/ 925829 h 1339214"/>
                <a:gd name="connsiteX560" fmla="*/ 120409 w 1247216"/>
                <a:gd name="connsiteY560" fmla="*/ 926782 h 1339214"/>
                <a:gd name="connsiteX561" fmla="*/ 123267 w 1247216"/>
                <a:gd name="connsiteY561" fmla="*/ 931544 h 1339214"/>
                <a:gd name="connsiteX562" fmla="*/ 121362 w 1247216"/>
                <a:gd name="connsiteY562" fmla="*/ 942022 h 1339214"/>
                <a:gd name="connsiteX563" fmla="*/ 119457 w 1247216"/>
                <a:gd name="connsiteY563" fmla="*/ 942974 h 1339214"/>
                <a:gd name="connsiteX564" fmla="*/ 118504 w 1247216"/>
                <a:gd name="connsiteY564" fmla="*/ 941069 h 1339214"/>
                <a:gd name="connsiteX565" fmla="*/ 118504 w 1247216"/>
                <a:gd name="connsiteY565" fmla="*/ 926782 h 1339214"/>
                <a:gd name="connsiteX566" fmla="*/ 119457 w 1247216"/>
                <a:gd name="connsiteY566" fmla="*/ 925829 h 1339214"/>
                <a:gd name="connsiteX567" fmla="*/ 1169111 w 1247216"/>
                <a:gd name="connsiteY567" fmla="*/ 922019 h 1339214"/>
                <a:gd name="connsiteX568" fmla="*/ 1168019 w 1247216"/>
                <a:gd name="connsiteY568" fmla="*/ 924859 h 1339214"/>
                <a:gd name="connsiteX569" fmla="*/ 1167321 w 1247216"/>
                <a:gd name="connsiteY569" fmla="*/ 924768 h 1339214"/>
                <a:gd name="connsiteX570" fmla="*/ 65164 w 1247216"/>
                <a:gd name="connsiteY570" fmla="*/ 905827 h 1339214"/>
                <a:gd name="connsiteX571" fmla="*/ 74689 w 1247216"/>
                <a:gd name="connsiteY571" fmla="*/ 912495 h 1339214"/>
                <a:gd name="connsiteX572" fmla="*/ 79451 w 1247216"/>
                <a:gd name="connsiteY572" fmla="*/ 922972 h 1339214"/>
                <a:gd name="connsiteX573" fmla="*/ 71831 w 1247216"/>
                <a:gd name="connsiteY573" fmla="*/ 932497 h 1339214"/>
                <a:gd name="connsiteX574" fmla="*/ 68974 w 1247216"/>
                <a:gd name="connsiteY574" fmla="*/ 930592 h 1339214"/>
                <a:gd name="connsiteX575" fmla="*/ 68974 w 1247216"/>
                <a:gd name="connsiteY575" fmla="*/ 922972 h 1339214"/>
                <a:gd name="connsiteX576" fmla="*/ 63258 w 1247216"/>
                <a:gd name="connsiteY576" fmla="*/ 909637 h 1339214"/>
                <a:gd name="connsiteX577" fmla="*/ 62306 w 1247216"/>
                <a:gd name="connsiteY577" fmla="*/ 906780 h 1339214"/>
                <a:gd name="connsiteX578" fmla="*/ 65164 w 1247216"/>
                <a:gd name="connsiteY578" fmla="*/ 905827 h 1339214"/>
                <a:gd name="connsiteX579" fmla="*/ 94691 w 1247216"/>
                <a:gd name="connsiteY579" fmla="*/ 894397 h 1339214"/>
                <a:gd name="connsiteX580" fmla="*/ 112789 w 1247216"/>
                <a:gd name="connsiteY580" fmla="*/ 903922 h 1339214"/>
                <a:gd name="connsiteX581" fmla="*/ 112789 w 1247216"/>
                <a:gd name="connsiteY581" fmla="*/ 907732 h 1339214"/>
                <a:gd name="connsiteX582" fmla="*/ 99454 w 1247216"/>
                <a:gd name="connsiteY582" fmla="*/ 920115 h 1339214"/>
                <a:gd name="connsiteX583" fmla="*/ 96596 w 1247216"/>
                <a:gd name="connsiteY583" fmla="*/ 919162 h 1339214"/>
                <a:gd name="connsiteX584" fmla="*/ 90881 w 1247216"/>
                <a:gd name="connsiteY584" fmla="*/ 903922 h 1339214"/>
                <a:gd name="connsiteX585" fmla="*/ 91834 w 1247216"/>
                <a:gd name="connsiteY585" fmla="*/ 896302 h 1339214"/>
                <a:gd name="connsiteX586" fmla="*/ 94691 w 1247216"/>
                <a:gd name="connsiteY586" fmla="*/ 894397 h 1339214"/>
                <a:gd name="connsiteX587" fmla="*/ 1175779 w 1247216"/>
                <a:gd name="connsiteY587" fmla="*/ 891539 h 1339214"/>
                <a:gd name="connsiteX588" fmla="*/ 1174826 w 1247216"/>
                <a:gd name="connsiteY588" fmla="*/ 899159 h 1339214"/>
                <a:gd name="connsiteX589" fmla="*/ 1175779 w 1247216"/>
                <a:gd name="connsiteY589" fmla="*/ 891539 h 1339214"/>
                <a:gd name="connsiteX590" fmla="*/ 97549 w 1247216"/>
                <a:gd name="connsiteY590" fmla="*/ 880110 h 1339214"/>
                <a:gd name="connsiteX591" fmla="*/ 98501 w 1247216"/>
                <a:gd name="connsiteY591" fmla="*/ 881062 h 1339214"/>
                <a:gd name="connsiteX592" fmla="*/ 92787 w 1247216"/>
                <a:gd name="connsiteY592" fmla="*/ 890587 h 1339214"/>
                <a:gd name="connsiteX593" fmla="*/ 91834 w 1247216"/>
                <a:gd name="connsiteY593" fmla="*/ 888683 h 1339214"/>
                <a:gd name="connsiteX594" fmla="*/ 97549 w 1247216"/>
                <a:gd name="connsiteY594" fmla="*/ 880110 h 1339214"/>
                <a:gd name="connsiteX595" fmla="*/ 1196734 w 1247216"/>
                <a:gd name="connsiteY595" fmla="*/ 868679 h 1339214"/>
                <a:gd name="connsiteX596" fmla="*/ 1192924 w 1247216"/>
                <a:gd name="connsiteY596" fmla="*/ 879157 h 1339214"/>
                <a:gd name="connsiteX597" fmla="*/ 1196734 w 1247216"/>
                <a:gd name="connsiteY597" fmla="*/ 868679 h 1339214"/>
                <a:gd name="connsiteX598" fmla="*/ 1177684 w 1247216"/>
                <a:gd name="connsiteY598" fmla="*/ 865822 h 1339214"/>
                <a:gd name="connsiteX599" fmla="*/ 1173874 w 1247216"/>
                <a:gd name="connsiteY599" fmla="*/ 877252 h 1339214"/>
                <a:gd name="connsiteX600" fmla="*/ 1177684 w 1247216"/>
                <a:gd name="connsiteY600" fmla="*/ 865822 h 1339214"/>
                <a:gd name="connsiteX601" fmla="*/ 1206259 w 1247216"/>
                <a:gd name="connsiteY601" fmla="*/ 857249 h 1339214"/>
                <a:gd name="connsiteX602" fmla="*/ 1196734 w 1247216"/>
                <a:gd name="connsiteY602" fmla="*/ 865822 h 1339214"/>
                <a:gd name="connsiteX603" fmla="*/ 1206259 w 1247216"/>
                <a:gd name="connsiteY603" fmla="*/ 857249 h 1339214"/>
                <a:gd name="connsiteX604" fmla="*/ 1183399 w 1247216"/>
                <a:gd name="connsiteY604" fmla="*/ 853439 h 1339214"/>
                <a:gd name="connsiteX605" fmla="*/ 1181494 w 1247216"/>
                <a:gd name="connsiteY605" fmla="*/ 870584 h 1339214"/>
                <a:gd name="connsiteX606" fmla="*/ 1186256 w 1247216"/>
                <a:gd name="connsiteY606" fmla="*/ 856297 h 1339214"/>
                <a:gd name="connsiteX607" fmla="*/ 1183399 w 1247216"/>
                <a:gd name="connsiteY607" fmla="*/ 853439 h 1339214"/>
                <a:gd name="connsiteX608" fmla="*/ 55639 w 1247216"/>
                <a:gd name="connsiteY608" fmla="*/ 853439 h 1339214"/>
                <a:gd name="connsiteX609" fmla="*/ 59449 w 1247216"/>
                <a:gd name="connsiteY609" fmla="*/ 861059 h 1339214"/>
                <a:gd name="connsiteX610" fmla="*/ 54686 w 1247216"/>
                <a:gd name="connsiteY610" fmla="*/ 870584 h 1339214"/>
                <a:gd name="connsiteX611" fmla="*/ 52781 w 1247216"/>
                <a:gd name="connsiteY611" fmla="*/ 868679 h 1339214"/>
                <a:gd name="connsiteX612" fmla="*/ 52781 w 1247216"/>
                <a:gd name="connsiteY612" fmla="*/ 861059 h 1339214"/>
                <a:gd name="connsiteX613" fmla="*/ 52781 w 1247216"/>
                <a:gd name="connsiteY613" fmla="*/ 855344 h 1339214"/>
                <a:gd name="connsiteX614" fmla="*/ 55639 w 1247216"/>
                <a:gd name="connsiteY614" fmla="*/ 853439 h 1339214"/>
                <a:gd name="connsiteX615" fmla="*/ 1181494 w 1247216"/>
                <a:gd name="connsiteY615" fmla="*/ 844867 h 1339214"/>
                <a:gd name="connsiteX616" fmla="*/ 1179589 w 1247216"/>
                <a:gd name="connsiteY616" fmla="*/ 855344 h 1339214"/>
                <a:gd name="connsiteX617" fmla="*/ 1181494 w 1247216"/>
                <a:gd name="connsiteY617" fmla="*/ 844867 h 1339214"/>
                <a:gd name="connsiteX618" fmla="*/ 1186256 w 1247216"/>
                <a:gd name="connsiteY618" fmla="*/ 808672 h 1339214"/>
                <a:gd name="connsiteX619" fmla="*/ 1184351 w 1247216"/>
                <a:gd name="connsiteY619" fmla="*/ 813434 h 1339214"/>
                <a:gd name="connsiteX620" fmla="*/ 1185304 w 1247216"/>
                <a:gd name="connsiteY620" fmla="*/ 816292 h 1339214"/>
                <a:gd name="connsiteX621" fmla="*/ 1186256 w 1247216"/>
                <a:gd name="connsiteY621" fmla="*/ 808672 h 1339214"/>
                <a:gd name="connsiteX622" fmla="*/ 1198639 w 1247216"/>
                <a:gd name="connsiteY622" fmla="*/ 772477 h 1339214"/>
                <a:gd name="connsiteX623" fmla="*/ 1194829 w 1247216"/>
                <a:gd name="connsiteY623" fmla="*/ 791527 h 1339214"/>
                <a:gd name="connsiteX624" fmla="*/ 1193876 w 1247216"/>
                <a:gd name="connsiteY624" fmla="*/ 784859 h 1339214"/>
                <a:gd name="connsiteX625" fmla="*/ 1198639 w 1247216"/>
                <a:gd name="connsiteY625" fmla="*/ 772477 h 1339214"/>
                <a:gd name="connsiteX626" fmla="*/ 1199591 w 1247216"/>
                <a:gd name="connsiteY626" fmla="*/ 764857 h 1339214"/>
                <a:gd name="connsiteX627" fmla="*/ 1196734 w 1247216"/>
                <a:gd name="connsiteY627" fmla="*/ 765809 h 1339214"/>
                <a:gd name="connsiteX628" fmla="*/ 1193876 w 1247216"/>
                <a:gd name="connsiteY628" fmla="*/ 783907 h 1339214"/>
                <a:gd name="connsiteX629" fmla="*/ 1193876 w 1247216"/>
                <a:gd name="connsiteY629" fmla="*/ 784859 h 1339214"/>
                <a:gd name="connsiteX630" fmla="*/ 1191019 w 1247216"/>
                <a:gd name="connsiteY630" fmla="*/ 795337 h 1339214"/>
                <a:gd name="connsiteX631" fmla="*/ 1192924 w 1247216"/>
                <a:gd name="connsiteY631" fmla="*/ 795337 h 1339214"/>
                <a:gd name="connsiteX632" fmla="*/ 1193876 w 1247216"/>
                <a:gd name="connsiteY632" fmla="*/ 800099 h 1339214"/>
                <a:gd name="connsiteX633" fmla="*/ 1191971 w 1247216"/>
                <a:gd name="connsiteY633" fmla="*/ 799147 h 1339214"/>
                <a:gd name="connsiteX634" fmla="*/ 1184351 w 1247216"/>
                <a:gd name="connsiteY634" fmla="*/ 834389 h 1339214"/>
                <a:gd name="connsiteX635" fmla="*/ 1181494 w 1247216"/>
                <a:gd name="connsiteY635" fmla="*/ 835342 h 1339214"/>
                <a:gd name="connsiteX636" fmla="*/ 1184351 w 1247216"/>
                <a:gd name="connsiteY636" fmla="*/ 841057 h 1339214"/>
                <a:gd name="connsiteX637" fmla="*/ 1182446 w 1247216"/>
                <a:gd name="connsiteY637" fmla="*/ 849629 h 1339214"/>
                <a:gd name="connsiteX638" fmla="*/ 1186256 w 1247216"/>
                <a:gd name="connsiteY638" fmla="*/ 852487 h 1339214"/>
                <a:gd name="connsiteX639" fmla="*/ 1187209 w 1247216"/>
                <a:gd name="connsiteY639" fmla="*/ 835342 h 1339214"/>
                <a:gd name="connsiteX640" fmla="*/ 1191019 w 1247216"/>
                <a:gd name="connsiteY640" fmla="*/ 831532 h 1339214"/>
                <a:gd name="connsiteX641" fmla="*/ 1192924 w 1247216"/>
                <a:gd name="connsiteY641" fmla="*/ 803909 h 1339214"/>
                <a:gd name="connsiteX642" fmla="*/ 1192924 w 1247216"/>
                <a:gd name="connsiteY642" fmla="*/ 812482 h 1339214"/>
                <a:gd name="connsiteX643" fmla="*/ 1194829 w 1247216"/>
                <a:gd name="connsiteY643" fmla="*/ 792479 h 1339214"/>
                <a:gd name="connsiteX644" fmla="*/ 1198639 w 1247216"/>
                <a:gd name="connsiteY644" fmla="*/ 788669 h 1339214"/>
                <a:gd name="connsiteX645" fmla="*/ 1200544 w 1247216"/>
                <a:gd name="connsiteY645" fmla="*/ 776287 h 1339214"/>
                <a:gd name="connsiteX646" fmla="*/ 1199591 w 1247216"/>
                <a:gd name="connsiteY646" fmla="*/ 764857 h 1339214"/>
                <a:gd name="connsiteX647" fmla="*/ 1208164 w 1247216"/>
                <a:gd name="connsiteY647" fmla="*/ 736282 h 1339214"/>
                <a:gd name="connsiteX648" fmla="*/ 1206259 w 1247216"/>
                <a:gd name="connsiteY648" fmla="*/ 737234 h 1339214"/>
                <a:gd name="connsiteX649" fmla="*/ 1206259 w 1247216"/>
                <a:gd name="connsiteY649" fmla="*/ 741044 h 1339214"/>
                <a:gd name="connsiteX650" fmla="*/ 1208164 w 1247216"/>
                <a:gd name="connsiteY650" fmla="*/ 736282 h 1339214"/>
                <a:gd name="connsiteX651" fmla="*/ 1210069 w 1247216"/>
                <a:gd name="connsiteY651" fmla="*/ 718184 h 1339214"/>
                <a:gd name="connsiteX652" fmla="*/ 1208164 w 1247216"/>
                <a:gd name="connsiteY652" fmla="*/ 724852 h 1339214"/>
                <a:gd name="connsiteX653" fmla="*/ 1209116 w 1247216"/>
                <a:gd name="connsiteY653" fmla="*/ 731519 h 1339214"/>
                <a:gd name="connsiteX654" fmla="*/ 1210069 w 1247216"/>
                <a:gd name="connsiteY654" fmla="*/ 718184 h 1339214"/>
                <a:gd name="connsiteX655" fmla="*/ 1211974 w 1247216"/>
                <a:gd name="connsiteY655" fmla="*/ 693419 h 1339214"/>
                <a:gd name="connsiteX656" fmla="*/ 1211021 w 1247216"/>
                <a:gd name="connsiteY656" fmla="*/ 695324 h 1339214"/>
                <a:gd name="connsiteX657" fmla="*/ 1211021 w 1247216"/>
                <a:gd name="connsiteY657" fmla="*/ 696277 h 1339214"/>
                <a:gd name="connsiteX658" fmla="*/ 1211021 w 1247216"/>
                <a:gd name="connsiteY658" fmla="*/ 697229 h 1339214"/>
                <a:gd name="connsiteX659" fmla="*/ 1211929 w 1247216"/>
                <a:gd name="connsiteY659" fmla="*/ 702676 h 1339214"/>
                <a:gd name="connsiteX660" fmla="*/ 1211866 w 1247216"/>
                <a:gd name="connsiteY660" fmla="*/ 702781 h 1339214"/>
                <a:gd name="connsiteX661" fmla="*/ 1210069 w 1247216"/>
                <a:gd name="connsiteY661" fmla="*/ 700087 h 1339214"/>
                <a:gd name="connsiteX662" fmla="*/ 1208164 w 1247216"/>
                <a:gd name="connsiteY662" fmla="*/ 709612 h 1339214"/>
                <a:gd name="connsiteX663" fmla="*/ 1209116 w 1247216"/>
                <a:gd name="connsiteY663" fmla="*/ 713422 h 1339214"/>
                <a:gd name="connsiteX664" fmla="*/ 1209592 w 1247216"/>
                <a:gd name="connsiteY664" fmla="*/ 706516 h 1339214"/>
                <a:gd name="connsiteX665" fmla="*/ 1211866 w 1247216"/>
                <a:gd name="connsiteY665" fmla="*/ 702781 h 1339214"/>
                <a:gd name="connsiteX666" fmla="*/ 1211974 w 1247216"/>
                <a:gd name="connsiteY666" fmla="*/ 702944 h 1339214"/>
                <a:gd name="connsiteX667" fmla="*/ 1211929 w 1247216"/>
                <a:gd name="connsiteY667" fmla="*/ 702676 h 1339214"/>
                <a:gd name="connsiteX668" fmla="*/ 1212926 w 1247216"/>
                <a:gd name="connsiteY668" fmla="*/ 701039 h 1339214"/>
                <a:gd name="connsiteX669" fmla="*/ 1211974 w 1247216"/>
                <a:gd name="connsiteY669" fmla="*/ 693419 h 1339214"/>
                <a:gd name="connsiteX670" fmla="*/ 1210069 w 1247216"/>
                <a:gd name="connsiteY670" fmla="*/ 654367 h 1339214"/>
                <a:gd name="connsiteX671" fmla="*/ 1206259 w 1247216"/>
                <a:gd name="connsiteY671" fmla="*/ 659129 h 1339214"/>
                <a:gd name="connsiteX672" fmla="*/ 1206259 w 1247216"/>
                <a:gd name="connsiteY672" fmla="*/ 660082 h 1339214"/>
                <a:gd name="connsiteX673" fmla="*/ 1207211 w 1247216"/>
                <a:gd name="connsiteY673" fmla="*/ 667702 h 1339214"/>
                <a:gd name="connsiteX674" fmla="*/ 1208164 w 1247216"/>
                <a:gd name="connsiteY674" fmla="*/ 694372 h 1339214"/>
                <a:gd name="connsiteX675" fmla="*/ 1211021 w 1247216"/>
                <a:gd name="connsiteY675" fmla="*/ 682942 h 1339214"/>
                <a:gd name="connsiteX676" fmla="*/ 1208164 w 1247216"/>
                <a:gd name="connsiteY676" fmla="*/ 681037 h 1339214"/>
                <a:gd name="connsiteX677" fmla="*/ 1211021 w 1247216"/>
                <a:gd name="connsiteY677" fmla="*/ 678179 h 1339214"/>
                <a:gd name="connsiteX678" fmla="*/ 1210069 w 1247216"/>
                <a:gd name="connsiteY678" fmla="*/ 661987 h 1339214"/>
                <a:gd name="connsiteX679" fmla="*/ 1210069 w 1247216"/>
                <a:gd name="connsiteY679" fmla="*/ 654367 h 1339214"/>
                <a:gd name="connsiteX680" fmla="*/ 1232929 w 1247216"/>
                <a:gd name="connsiteY680" fmla="*/ 600074 h 1339214"/>
                <a:gd name="connsiteX681" fmla="*/ 1234834 w 1247216"/>
                <a:gd name="connsiteY681" fmla="*/ 612457 h 1339214"/>
                <a:gd name="connsiteX682" fmla="*/ 1232929 w 1247216"/>
                <a:gd name="connsiteY682" fmla="*/ 600074 h 1339214"/>
                <a:gd name="connsiteX683" fmla="*/ 1228166 w 1247216"/>
                <a:gd name="connsiteY683" fmla="*/ 586739 h 1339214"/>
                <a:gd name="connsiteX684" fmla="*/ 1228166 w 1247216"/>
                <a:gd name="connsiteY684" fmla="*/ 599122 h 1339214"/>
                <a:gd name="connsiteX685" fmla="*/ 1228166 w 1247216"/>
                <a:gd name="connsiteY685" fmla="*/ 602932 h 1339214"/>
                <a:gd name="connsiteX686" fmla="*/ 1228166 w 1247216"/>
                <a:gd name="connsiteY686" fmla="*/ 586739 h 1339214"/>
                <a:gd name="connsiteX687" fmla="*/ 1227214 w 1247216"/>
                <a:gd name="connsiteY687" fmla="*/ 576262 h 1339214"/>
                <a:gd name="connsiteX688" fmla="*/ 1230071 w 1247216"/>
                <a:gd name="connsiteY688" fmla="*/ 584834 h 1339214"/>
                <a:gd name="connsiteX689" fmla="*/ 1227214 w 1247216"/>
                <a:gd name="connsiteY689" fmla="*/ 576262 h 1339214"/>
                <a:gd name="connsiteX690" fmla="*/ 1228166 w 1247216"/>
                <a:gd name="connsiteY690" fmla="*/ 566737 h 1339214"/>
                <a:gd name="connsiteX691" fmla="*/ 1226261 w 1247216"/>
                <a:gd name="connsiteY691" fmla="*/ 570547 h 1339214"/>
                <a:gd name="connsiteX692" fmla="*/ 1227214 w 1247216"/>
                <a:gd name="connsiteY692" fmla="*/ 572452 h 1339214"/>
                <a:gd name="connsiteX693" fmla="*/ 1228166 w 1247216"/>
                <a:gd name="connsiteY693" fmla="*/ 566737 h 1339214"/>
                <a:gd name="connsiteX694" fmla="*/ 1224356 w 1247216"/>
                <a:gd name="connsiteY694" fmla="*/ 554354 h 1339214"/>
                <a:gd name="connsiteX695" fmla="*/ 1224356 w 1247216"/>
                <a:gd name="connsiteY695" fmla="*/ 556259 h 1339214"/>
                <a:gd name="connsiteX696" fmla="*/ 1226261 w 1247216"/>
                <a:gd name="connsiteY696" fmla="*/ 557212 h 1339214"/>
                <a:gd name="connsiteX697" fmla="*/ 1224356 w 1247216"/>
                <a:gd name="connsiteY697" fmla="*/ 554354 h 1339214"/>
                <a:gd name="connsiteX698" fmla="*/ 1217689 w 1247216"/>
                <a:gd name="connsiteY698" fmla="*/ 538162 h 1339214"/>
                <a:gd name="connsiteX699" fmla="*/ 1214831 w 1247216"/>
                <a:gd name="connsiteY699" fmla="*/ 541972 h 1339214"/>
                <a:gd name="connsiteX700" fmla="*/ 1215784 w 1247216"/>
                <a:gd name="connsiteY700" fmla="*/ 543877 h 1339214"/>
                <a:gd name="connsiteX701" fmla="*/ 1218641 w 1247216"/>
                <a:gd name="connsiteY701" fmla="*/ 546734 h 1339214"/>
                <a:gd name="connsiteX702" fmla="*/ 1218641 w 1247216"/>
                <a:gd name="connsiteY702" fmla="*/ 548639 h 1339214"/>
                <a:gd name="connsiteX703" fmla="*/ 1220546 w 1247216"/>
                <a:gd name="connsiteY703" fmla="*/ 551497 h 1339214"/>
                <a:gd name="connsiteX704" fmla="*/ 1221499 w 1247216"/>
                <a:gd name="connsiteY704" fmla="*/ 548639 h 1339214"/>
                <a:gd name="connsiteX705" fmla="*/ 1219594 w 1247216"/>
                <a:gd name="connsiteY705" fmla="*/ 540067 h 1339214"/>
                <a:gd name="connsiteX706" fmla="*/ 1217689 w 1247216"/>
                <a:gd name="connsiteY706" fmla="*/ 538162 h 1339214"/>
                <a:gd name="connsiteX707" fmla="*/ 1213879 w 1247216"/>
                <a:gd name="connsiteY707" fmla="*/ 512444 h 1339214"/>
                <a:gd name="connsiteX708" fmla="*/ 1211974 w 1247216"/>
                <a:gd name="connsiteY708" fmla="*/ 517207 h 1339214"/>
                <a:gd name="connsiteX709" fmla="*/ 1213879 w 1247216"/>
                <a:gd name="connsiteY709" fmla="*/ 519112 h 1339214"/>
                <a:gd name="connsiteX710" fmla="*/ 1214831 w 1247216"/>
                <a:gd name="connsiteY710" fmla="*/ 519112 h 1339214"/>
                <a:gd name="connsiteX711" fmla="*/ 1213879 w 1247216"/>
                <a:gd name="connsiteY711" fmla="*/ 512444 h 1339214"/>
                <a:gd name="connsiteX712" fmla="*/ 1208164 w 1247216"/>
                <a:gd name="connsiteY712" fmla="*/ 496252 h 1339214"/>
                <a:gd name="connsiteX713" fmla="*/ 1208164 w 1247216"/>
                <a:gd name="connsiteY713" fmla="*/ 498157 h 1339214"/>
                <a:gd name="connsiteX714" fmla="*/ 1211021 w 1247216"/>
                <a:gd name="connsiteY714" fmla="*/ 511492 h 1339214"/>
                <a:gd name="connsiteX715" fmla="*/ 1211974 w 1247216"/>
                <a:gd name="connsiteY715" fmla="*/ 504824 h 1339214"/>
                <a:gd name="connsiteX716" fmla="*/ 1208164 w 1247216"/>
                <a:gd name="connsiteY716" fmla="*/ 496252 h 1339214"/>
                <a:gd name="connsiteX717" fmla="*/ 26111 w 1247216"/>
                <a:gd name="connsiteY717" fmla="*/ 493394 h 1339214"/>
                <a:gd name="connsiteX718" fmla="*/ 24206 w 1247216"/>
                <a:gd name="connsiteY718" fmla="*/ 495299 h 1339214"/>
                <a:gd name="connsiteX719" fmla="*/ 24206 w 1247216"/>
                <a:gd name="connsiteY719" fmla="*/ 494347 h 1339214"/>
                <a:gd name="connsiteX720" fmla="*/ 26111 w 1247216"/>
                <a:gd name="connsiteY720" fmla="*/ 493394 h 1339214"/>
                <a:gd name="connsiteX721" fmla="*/ 1213879 w 1247216"/>
                <a:gd name="connsiteY721" fmla="*/ 488632 h 1339214"/>
                <a:gd name="connsiteX722" fmla="*/ 1211974 w 1247216"/>
                <a:gd name="connsiteY722" fmla="*/ 490537 h 1339214"/>
                <a:gd name="connsiteX723" fmla="*/ 1213879 w 1247216"/>
                <a:gd name="connsiteY723" fmla="*/ 495299 h 1339214"/>
                <a:gd name="connsiteX724" fmla="*/ 1211021 w 1247216"/>
                <a:gd name="connsiteY724" fmla="*/ 494347 h 1339214"/>
                <a:gd name="connsiteX725" fmla="*/ 1212926 w 1247216"/>
                <a:gd name="connsiteY725" fmla="*/ 501967 h 1339214"/>
                <a:gd name="connsiteX726" fmla="*/ 1215784 w 1247216"/>
                <a:gd name="connsiteY726" fmla="*/ 501014 h 1339214"/>
                <a:gd name="connsiteX727" fmla="*/ 1213879 w 1247216"/>
                <a:gd name="connsiteY727" fmla="*/ 488632 h 1339214"/>
                <a:gd name="connsiteX728" fmla="*/ 41352 w 1247216"/>
                <a:gd name="connsiteY728" fmla="*/ 468630 h 1339214"/>
                <a:gd name="connsiteX729" fmla="*/ 44209 w 1247216"/>
                <a:gd name="connsiteY729" fmla="*/ 468630 h 1339214"/>
                <a:gd name="connsiteX730" fmla="*/ 43257 w 1247216"/>
                <a:gd name="connsiteY730" fmla="*/ 469582 h 1339214"/>
                <a:gd name="connsiteX731" fmla="*/ 41352 w 1247216"/>
                <a:gd name="connsiteY731" fmla="*/ 468630 h 1339214"/>
                <a:gd name="connsiteX732" fmla="*/ 1209116 w 1247216"/>
                <a:gd name="connsiteY732" fmla="*/ 468629 h 1339214"/>
                <a:gd name="connsiteX733" fmla="*/ 1207211 w 1247216"/>
                <a:gd name="connsiteY733" fmla="*/ 469582 h 1339214"/>
                <a:gd name="connsiteX734" fmla="*/ 1209116 w 1247216"/>
                <a:gd name="connsiteY734" fmla="*/ 474344 h 1339214"/>
                <a:gd name="connsiteX735" fmla="*/ 1209116 w 1247216"/>
                <a:gd name="connsiteY735" fmla="*/ 468629 h 1339214"/>
                <a:gd name="connsiteX736" fmla="*/ 37541 w 1247216"/>
                <a:gd name="connsiteY736" fmla="*/ 463867 h 1339214"/>
                <a:gd name="connsiteX737" fmla="*/ 30874 w 1247216"/>
                <a:gd name="connsiteY737" fmla="*/ 482917 h 1339214"/>
                <a:gd name="connsiteX738" fmla="*/ 31826 w 1247216"/>
                <a:gd name="connsiteY738" fmla="*/ 473392 h 1339214"/>
                <a:gd name="connsiteX739" fmla="*/ 37541 w 1247216"/>
                <a:gd name="connsiteY739" fmla="*/ 463867 h 1339214"/>
                <a:gd name="connsiteX740" fmla="*/ 1195781 w 1247216"/>
                <a:gd name="connsiteY740" fmla="*/ 460057 h 1339214"/>
                <a:gd name="connsiteX741" fmla="*/ 1194829 w 1247216"/>
                <a:gd name="connsiteY741" fmla="*/ 461009 h 1339214"/>
                <a:gd name="connsiteX742" fmla="*/ 1197686 w 1247216"/>
                <a:gd name="connsiteY742" fmla="*/ 467677 h 1339214"/>
                <a:gd name="connsiteX743" fmla="*/ 1195781 w 1247216"/>
                <a:gd name="connsiteY743" fmla="*/ 474344 h 1339214"/>
                <a:gd name="connsiteX744" fmla="*/ 1197686 w 1247216"/>
                <a:gd name="connsiteY744" fmla="*/ 477202 h 1339214"/>
                <a:gd name="connsiteX745" fmla="*/ 1205306 w 1247216"/>
                <a:gd name="connsiteY745" fmla="*/ 477202 h 1339214"/>
                <a:gd name="connsiteX746" fmla="*/ 1204354 w 1247216"/>
                <a:gd name="connsiteY746" fmla="*/ 474344 h 1339214"/>
                <a:gd name="connsiteX747" fmla="*/ 1205306 w 1247216"/>
                <a:gd name="connsiteY747" fmla="*/ 475297 h 1339214"/>
                <a:gd name="connsiteX748" fmla="*/ 1206259 w 1247216"/>
                <a:gd name="connsiteY748" fmla="*/ 473392 h 1339214"/>
                <a:gd name="connsiteX749" fmla="*/ 1205306 w 1247216"/>
                <a:gd name="connsiteY749" fmla="*/ 469582 h 1339214"/>
                <a:gd name="connsiteX750" fmla="*/ 1202449 w 1247216"/>
                <a:gd name="connsiteY750" fmla="*/ 467677 h 1339214"/>
                <a:gd name="connsiteX751" fmla="*/ 1196734 w 1247216"/>
                <a:gd name="connsiteY751" fmla="*/ 460057 h 1339214"/>
                <a:gd name="connsiteX752" fmla="*/ 1195781 w 1247216"/>
                <a:gd name="connsiteY752" fmla="*/ 460057 h 1339214"/>
                <a:gd name="connsiteX753" fmla="*/ 57544 w 1247216"/>
                <a:gd name="connsiteY753" fmla="*/ 441007 h 1339214"/>
                <a:gd name="connsiteX754" fmla="*/ 60402 w 1247216"/>
                <a:gd name="connsiteY754" fmla="*/ 442912 h 1339214"/>
                <a:gd name="connsiteX755" fmla="*/ 57544 w 1247216"/>
                <a:gd name="connsiteY755" fmla="*/ 441959 h 1339214"/>
                <a:gd name="connsiteX756" fmla="*/ 57544 w 1247216"/>
                <a:gd name="connsiteY756" fmla="*/ 441007 h 1339214"/>
                <a:gd name="connsiteX757" fmla="*/ 1184352 w 1247216"/>
                <a:gd name="connsiteY757" fmla="*/ 432435 h 1339214"/>
                <a:gd name="connsiteX758" fmla="*/ 1188162 w 1247216"/>
                <a:gd name="connsiteY758" fmla="*/ 432435 h 1339214"/>
                <a:gd name="connsiteX759" fmla="*/ 1188162 w 1247216"/>
                <a:gd name="connsiteY759" fmla="*/ 442912 h 1339214"/>
                <a:gd name="connsiteX760" fmla="*/ 1184352 w 1247216"/>
                <a:gd name="connsiteY760" fmla="*/ 441007 h 1339214"/>
                <a:gd name="connsiteX761" fmla="*/ 1184352 w 1247216"/>
                <a:gd name="connsiteY761" fmla="*/ 432435 h 1339214"/>
                <a:gd name="connsiteX762" fmla="*/ 1180541 w 1247216"/>
                <a:gd name="connsiteY762" fmla="*/ 419099 h 1339214"/>
                <a:gd name="connsiteX763" fmla="*/ 1185304 w 1247216"/>
                <a:gd name="connsiteY763" fmla="*/ 426719 h 1339214"/>
                <a:gd name="connsiteX764" fmla="*/ 1182446 w 1247216"/>
                <a:gd name="connsiteY764" fmla="*/ 429577 h 1339214"/>
                <a:gd name="connsiteX765" fmla="*/ 1180541 w 1247216"/>
                <a:gd name="connsiteY765" fmla="*/ 419099 h 1339214"/>
                <a:gd name="connsiteX766" fmla="*/ 1184352 w 1247216"/>
                <a:gd name="connsiteY766" fmla="*/ 410527 h 1339214"/>
                <a:gd name="connsiteX767" fmla="*/ 1187209 w 1247216"/>
                <a:gd name="connsiteY767" fmla="*/ 418147 h 1339214"/>
                <a:gd name="connsiteX768" fmla="*/ 1164349 w 1247216"/>
                <a:gd name="connsiteY768" fmla="*/ 402907 h 1339214"/>
                <a:gd name="connsiteX769" fmla="*/ 1164349 w 1247216"/>
                <a:gd name="connsiteY769" fmla="*/ 405764 h 1339214"/>
                <a:gd name="connsiteX770" fmla="*/ 1166254 w 1247216"/>
                <a:gd name="connsiteY770" fmla="*/ 409574 h 1339214"/>
                <a:gd name="connsiteX771" fmla="*/ 1169111 w 1247216"/>
                <a:gd name="connsiteY771" fmla="*/ 409574 h 1339214"/>
                <a:gd name="connsiteX772" fmla="*/ 1164349 w 1247216"/>
                <a:gd name="connsiteY772" fmla="*/ 402907 h 1339214"/>
                <a:gd name="connsiteX773" fmla="*/ 1184352 w 1247216"/>
                <a:gd name="connsiteY773" fmla="*/ 397192 h 1339214"/>
                <a:gd name="connsiteX774" fmla="*/ 1191972 w 1247216"/>
                <a:gd name="connsiteY774" fmla="*/ 401955 h 1339214"/>
                <a:gd name="connsiteX775" fmla="*/ 1186257 w 1247216"/>
                <a:gd name="connsiteY775" fmla="*/ 404812 h 1339214"/>
                <a:gd name="connsiteX776" fmla="*/ 1184352 w 1247216"/>
                <a:gd name="connsiteY776" fmla="*/ 397192 h 1339214"/>
                <a:gd name="connsiteX777" fmla="*/ 1131964 w 1247216"/>
                <a:gd name="connsiteY777" fmla="*/ 378142 h 1339214"/>
                <a:gd name="connsiteX778" fmla="*/ 1131011 w 1247216"/>
                <a:gd name="connsiteY778" fmla="*/ 384809 h 1339214"/>
                <a:gd name="connsiteX779" fmla="*/ 1140536 w 1247216"/>
                <a:gd name="connsiteY779" fmla="*/ 389572 h 1339214"/>
                <a:gd name="connsiteX780" fmla="*/ 1132916 w 1247216"/>
                <a:gd name="connsiteY780" fmla="*/ 378142 h 1339214"/>
                <a:gd name="connsiteX781" fmla="*/ 1131964 w 1247216"/>
                <a:gd name="connsiteY781" fmla="*/ 378142 h 1339214"/>
                <a:gd name="connsiteX782" fmla="*/ 1134821 w 1247216"/>
                <a:gd name="connsiteY782" fmla="*/ 336232 h 1339214"/>
                <a:gd name="connsiteX783" fmla="*/ 1146251 w 1247216"/>
                <a:gd name="connsiteY783" fmla="*/ 352425 h 1339214"/>
                <a:gd name="connsiteX784" fmla="*/ 1134821 w 1247216"/>
                <a:gd name="connsiteY784" fmla="*/ 336232 h 1339214"/>
                <a:gd name="connsiteX785" fmla="*/ 188036 w 1247216"/>
                <a:gd name="connsiteY785" fmla="*/ 329564 h 1339214"/>
                <a:gd name="connsiteX786" fmla="*/ 189941 w 1247216"/>
                <a:gd name="connsiteY786" fmla="*/ 331469 h 1339214"/>
                <a:gd name="connsiteX787" fmla="*/ 187084 w 1247216"/>
                <a:gd name="connsiteY787" fmla="*/ 332422 h 1339214"/>
                <a:gd name="connsiteX788" fmla="*/ 188036 w 1247216"/>
                <a:gd name="connsiteY788" fmla="*/ 329564 h 1339214"/>
                <a:gd name="connsiteX789" fmla="*/ 174070 w 1247216"/>
                <a:gd name="connsiteY789" fmla="*/ 290719 h 1339214"/>
                <a:gd name="connsiteX790" fmla="*/ 161366 w 1247216"/>
                <a:gd name="connsiteY790" fmla="*/ 307657 h 1339214"/>
                <a:gd name="connsiteX791" fmla="*/ 142316 w 1247216"/>
                <a:gd name="connsiteY791" fmla="*/ 327659 h 1339214"/>
                <a:gd name="connsiteX792" fmla="*/ 156604 w 1247216"/>
                <a:gd name="connsiteY792" fmla="*/ 310514 h 1339214"/>
                <a:gd name="connsiteX793" fmla="*/ 176801 w 1247216"/>
                <a:gd name="connsiteY793" fmla="*/ 287624 h 1339214"/>
                <a:gd name="connsiteX794" fmla="*/ 174070 w 1247216"/>
                <a:gd name="connsiteY794" fmla="*/ 290719 h 1339214"/>
                <a:gd name="connsiteX795" fmla="*/ 175654 w 1247216"/>
                <a:gd name="connsiteY795" fmla="*/ 288607 h 1339214"/>
                <a:gd name="connsiteX796" fmla="*/ 1121486 w 1247216"/>
                <a:gd name="connsiteY796" fmla="*/ 278130 h 1339214"/>
                <a:gd name="connsiteX797" fmla="*/ 1124344 w 1247216"/>
                <a:gd name="connsiteY797" fmla="*/ 281940 h 1339214"/>
                <a:gd name="connsiteX798" fmla="*/ 1119581 w 1247216"/>
                <a:gd name="connsiteY798" fmla="*/ 281940 h 1339214"/>
                <a:gd name="connsiteX799" fmla="*/ 1121486 w 1247216"/>
                <a:gd name="connsiteY799" fmla="*/ 278130 h 1339214"/>
                <a:gd name="connsiteX800" fmla="*/ 1060526 w 1247216"/>
                <a:gd name="connsiteY800" fmla="*/ 260032 h 1339214"/>
                <a:gd name="connsiteX801" fmla="*/ 1067194 w 1247216"/>
                <a:gd name="connsiteY801" fmla="*/ 269557 h 1339214"/>
                <a:gd name="connsiteX802" fmla="*/ 1067194 w 1247216"/>
                <a:gd name="connsiteY802" fmla="*/ 268604 h 1339214"/>
                <a:gd name="connsiteX803" fmla="*/ 1065289 w 1247216"/>
                <a:gd name="connsiteY803" fmla="*/ 266699 h 1339214"/>
                <a:gd name="connsiteX804" fmla="*/ 1060526 w 1247216"/>
                <a:gd name="connsiteY804" fmla="*/ 260032 h 1339214"/>
                <a:gd name="connsiteX805" fmla="*/ 1021665 w 1247216"/>
                <a:gd name="connsiteY805" fmla="*/ 248144 h 1339214"/>
                <a:gd name="connsiteX806" fmla="*/ 1022427 w 1247216"/>
                <a:gd name="connsiteY806" fmla="*/ 248602 h 1339214"/>
                <a:gd name="connsiteX807" fmla="*/ 1022427 w 1247216"/>
                <a:gd name="connsiteY807" fmla="*/ 252412 h 1339214"/>
                <a:gd name="connsiteX808" fmla="*/ 1016712 w 1247216"/>
                <a:gd name="connsiteY808" fmla="*/ 239077 h 1339214"/>
                <a:gd name="connsiteX809" fmla="*/ 1018617 w 1247216"/>
                <a:gd name="connsiteY809" fmla="*/ 239077 h 1339214"/>
                <a:gd name="connsiteX810" fmla="*/ 1021236 w 1247216"/>
                <a:gd name="connsiteY810" fmla="*/ 245744 h 1339214"/>
                <a:gd name="connsiteX811" fmla="*/ 1021665 w 1247216"/>
                <a:gd name="connsiteY811" fmla="*/ 248144 h 1339214"/>
                <a:gd name="connsiteX812" fmla="*/ 1017664 w 1247216"/>
                <a:gd name="connsiteY812" fmla="*/ 245744 h 1339214"/>
                <a:gd name="connsiteX813" fmla="*/ 1016712 w 1247216"/>
                <a:gd name="connsiteY813" fmla="*/ 239077 h 1339214"/>
                <a:gd name="connsiteX814" fmla="*/ 1086244 w 1247216"/>
                <a:gd name="connsiteY814" fmla="*/ 230505 h 1339214"/>
                <a:gd name="connsiteX815" fmla="*/ 1085292 w 1247216"/>
                <a:gd name="connsiteY815" fmla="*/ 233362 h 1339214"/>
                <a:gd name="connsiteX816" fmla="*/ 1091959 w 1247216"/>
                <a:gd name="connsiteY816" fmla="*/ 236220 h 1339214"/>
                <a:gd name="connsiteX817" fmla="*/ 1086244 w 1247216"/>
                <a:gd name="connsiteY817" fmla="*/ 230505 h 1339214"/>
                <a:gd name="connsiteX818" fmla="*/ 990041 w 1247216"/>
                <a:gd name="connsiteY818" fmla="*/ 220027 h 1339214"/>
                <a:gd name="connsiteX819" fmla="*/ 1014806 w 1247216"/>
                <a:gd name="connsiteY819" fmla="*/ 237172 h 1339214"/>
                <a:gd name="connsiteX820" fmla="*/ 1008139 w 1247216"/>
                <a:gd name="connsiteY820" fmla="*/ 231457 h 1339214"/>
                <a:gd name="connsiteX821" fmla="*/ 1014806 w 1247216"/>
                <a:gd name="connsiteY821" fmla="*/ 239077 h 1339214"/>
                <a:gd name="connsiteX822" fmla="*/ 990041 w 1247216"/>
                <a:gd name="connsiteY822" fmla="*/ 220027 h 1339214"/>
                <a:gd name="connsiteX823" fmla="*/ 328054 w 1247216"/>
                <a:gd name="connsiteY823" fmla="*/ 215264 h 1339214"/>
                <a:gd name="connsiteX824" fmla="*/ 319482 w 1247216"/>
                <a:gd name="connsiteY824" fmla="*/ 219074 h 1339214"/>
                <a:gd name="connsiteX825" fmla="*/ 328054 w 1247216"/>
                <a:gd name="connsiteY825" fmla="*/ 215264 h 1339214"/>
                <a:gd name="connsiteX826" fmla="*/ 1061479 w 1247216"/>
                <a:gd name="connsiteY826" fmla="*/ 213359 h 1339214"/>
                <a:gd name="connsiteX827" fmla="*/ 1065289 w 1247216"/>
                <a:gd name="connsiteY827" fmla="*/ 225742 h 1339214"/>
                <a:gd name="connsiteX828" fmla="*/ 1061479 w 1247216"/>
                <a:gd name="connsiteY828" fmla="*/ 213359 h 1339214"/>
                <a:gd name="connsiteX829" fmla="*/ 1018616 w 1247216"/>
                <a:gd name="connsiteY829" fmla="*/ 210502 h 1339214"/>
                <a:gd name="connsiteX830" fmla="*/ 1024331 w 1247216"/>
                <a:gd name="connsiteY830" fmla="*/ 215264 h 1339214"/>
                <a:gd name="connsiteX831" fmla="*/ 1018616 w 1247216"/>
                <a:gd name="connsiteY831" fmla="*/ 210502 h 1339214"/>
                <a:gd name="connsiteX832" fmla="*/ 967181 w 1247216"/>
                <a:gd name="connsiteY832" fmla="*/ 197167 h 1339214"/>
                <a:gd name="connsiteX833" fmla="*/ 971944 w 1247216"/>
                <a:gd name="connsiteY833" fmla="*/ 197167 h 1339214"/>
                <a:gd name="connsiteX834" fmla="*/ 994804 w 1247216"/>
                <a:gd name="connsiteY834" fmla="*/ 217170 h 1339214"/>
                <a:gd name="connsiteX835" fmla="*/ 997661 w 1247216"/>
                <a:gd name="connsiteY835" fmla="*/ 222885 h 1339214"/>
                <a:gd name="connsiteX836" fmla="*/ 988136 w 1247216"/>
                <a:gd name="connsiteY836" fmla="*/ 216217 h 1339214"/>
                <a:gd name="connsiteX837" fmla="*/ 990041 w 1247216"/>
                <a:gd name="connsiteY837" fmla="*/ 219075 h 1339214"/>
                <a:gd name="connsiteX838" fmla="*/ 967181 w 1247216"/>
                <a:gd name="connsiteY838" fmla="*/ 197167 h 1339214"/>
                <a:gd name="connsiteX839" fmla="*/ 501409 w 1247216"/>
                <a:gd name="connsiteY839" fmla="*/ 194309 h 1339214"/>
                <a:gd name="connsiteX840" fmla="*/ 489026 w 1247216"/>
                <a:gd name="connsiteY840" fmla="*/ 195262 h 1339214"/>
                <a:gd name="connsiteX841" fmla="*/ 470929 w 1247216"/>
                <a:gd name="connsiteY841" fmla="*/ 200024 h 1339214"/>
                <a:gd name="connsiteX842" fmla="*/ 477596 w 1247216"/>
                <a:gd name="connsiteY842" fmla="*/ 200977 h 1339214"/>
                <a:gd name="connsiteX843" fmla="*/ 493789 w 1247216"/>
                <a:gd name="connsiteY843" fmla="*/ 196214 h 1339214"/>
                <a:gd name="connsiteX844" fmla="*/ 497599 w 1247216"/>
                <a:gd name="connsiteY844" fmla="*/ 195262 h 1339214"/>
                <a:gd name="connsiteX845" fmla="*/ 501409 w 1247216"/>
                <a:gd name="connsiteY845" fmla="*/ 194309 h 1339214"/>
                <a:gd name="connsiteX846" fmla="*/ 939559 w 1247216"/>
                <a:gd name="connsiteY846" fmla="*/ 192405 h 1339214"/>
                <a:gd name="connsiteX847" fmla="*/ 950037 w 1247216"/>
                <a:gd name="connsiteY847" fmla="*/ 201930 h 1339214"/>
                <a:gd name="connsiteX848" fmla="*/ 939559 w 1247216"/>
                <a:gd name="connsiteY848" fmla="*/ 192405 h 1339214"/>
                <a:gd name="connsiteX849" fmla="*/ 526174 w 1247216"/>
                <a:gd name="connsiteY849" fmla="*/ 188594 h 1339214"/>
                <a:gd name="connsiteX850" fmla="*/ 512839 w 1247216"/>
                <a:gd name="connsiteY850" fmla="*/ 190499 h 1339214"/>
                <a:gd name="connsiteX851" fmla="*/ 522364 w 1247216"/>
                <a:gd name="connsiteY851" fmla="*/ 191452 h 1339214"/>
                <a:gd name="connsiteX852" fmla="*/ 525221 w 1247216"/>
                <a:gd name="connsiteY852" fmla="*/ 190499 h 1339214"/>
                <a:gd name="connsiteX853" fmla="*/ 531889 w 1247216"/>
                <a:gd name="connsiteY853" fmla="*/ 193356 h 1339214"/>
                <a:gd name="connsiteX854" fmla="*/ 536651 w 1247216"/>
                <a:gd name="connsiteY854" fmla="*/ 188594 h 1339214"/>
                <a:gd name="connsiteX855" fmla="*/ 529031 w 1247216"/>
                <a:gd name="connsiteY855" fmla="*/ 188594 h 1339214"/>
                <a:gd name="connsiteX856" fmla="*/ 526174 w 1247216"/>
                <a:gd name="connsiteY856" fmla="*/ 190499 h 1339214"/>
                <a:gd name="connsiteX857" fmla="*/ 526174 w 1247216"/>
                <a:gd name="connsiteY857" fmla="*/ 188594 h 1339214"/>
                <a:gd name="connsiteX858" fmla="*/ 956704 w 1247216"/>
                <a:gd name="connsiteY858" fmla="*/ 186690 h 1339214"/>
                <a:gd name="connsiteX859" fmla="*/ 958609 w 1247216"/>
                <a:gd name="connsiteY859" fmla="*/ 188595 h 1339214"/>
                <a:gd name="connsiteX860" fmla="*/ 962419 w 1247216"/>
                <a:gd name="connsiteY860" fmla="*/ 188595 h 1339214"/>
                <a:gd name="connsiteX861" fmla="*/ 961467 w 1247216"/>
                <a:gd name="connsiteY861" fmla="*/ 189547 h 1339214"/>
                <a:gd name="connsiteX862" fmla="*/ 965277 w 1247216"/>
                <a:gd name="connsiteY862" fmla="*/ 193357 h 1339214"/>
                <a:gd name="connsiteX863" fmla="*/ 961467 w 1247216"/>
                <a:gd name="connsiteY863" fmla="*/ 193357 h 1339214"/>
                <a:gd name="connsiteX864" fmla="*/ 956704 w 1247216"/>
                <a:gd name="connsiteY864" fmla="*/ 186690 h 1339214"/>
                <a:gd name="connsiteX865" fmla="*/ 548081 w 1247216"/>
                <a:gd name="connsiteY865" fmla="*/ 185737 h 1339214"/>
                <a:gd name="connsiteX866" fmla="*/ 537604 w 1247216"/>
                <a:gd name="connsiteY866" fmla="*/ 187642 h 1339214"/>
                <a:gd name="connsiteX867" fmla="*/ 542366 w 1247216"/>
                <a:gd name="connsiteY867" fmla="*/ 187642 h 1339214"/>
                <a:gd name="connsiteX868" fmla="*/ 543319 w 1247216"/>
                <a:gd name="connsiteY868" fmla="*/ 187642 h 1339214"/>
                <a:gd name="connsiteX869" fmla="*/ 548081 w 1247216"/>
                <a:gd name="connsiteY869" fmla="*/ 185737 h 1339214"/>
                <a:gd name="connsiteX870" fmla="*/ 1023379 w 1247216"/>
                <a:gd name="connsiteY870" fmla="*/ 170497 h 1339214"/>
                <a:gd name="connsiteX871" fmla="*/ 1032904 w 1247216"/>
                <a:gd name="connsiteY871" fmla="*/ 174307 h 1339214"/>
                <a:gd name="connsiteX872" fmla="*/ 1051002 w 1247216"/>
                <a:gd name="connsiteY872" fmla="*/ 190500 h 1339214"/>
                <a:gd name="connsiteX873" fmla="*/ 1050049 w 1247216"/>
                <a:gd name="connsiteY873" fmla="*/ 184785 h 1339214"/>
                <a:gd name="connsiteX874" fmla="*/ 1056717 w 1247216"/>
                <a:gd name="connsiteY874" fmla="*/ 189547 h 1339214"/>
                <a:gd name="connsiteX875" fmla="*/ 1058621 w 1247216"/>
                <a:gd name="connsiteY875" fmla="*/ 201930 h 1339214"/>
                <a:gd name="connsiteX876" fmla="*/ 1069099 w 1247216"/>
                <a:gd name="connsiteY876" fmla="*/ 211455 h 1339214"/>
                <a:gd name="connsiteX877" fmla="*/ 1074814 w 1247216"/>
                <a:gd name="connsiteY877" fmla="*/ 209550 h 1339214"/>
                <a:gd name="connsiteX878" fmla="*/ 1081481 w 1247216"/>
                <a:gd name="connsiteY878" fmla="*/ 216217 h 1339214"/>
                <a:gd name="connsiteX879" fmla="*/ 1079577 w 1247216"/>
                <a:gd name="connsiteY879" fmla="*/ 211455 h 1339214"/>
                <a:gd name="connsiteX880" fmla="*/ 1088149 w 1247216"/>
                <a:gd name="connsiteY880" fmla="*/ 218122 h 1339214"/>
                <a:gd name="connsiteX881" fmla="*/ 1083387 w 1247216"/>
                <a:gd name="connsiteY881" fmla="*/ 216217 h 1339214"/>
                <a:gd name="connsiteX882" fmla="*/ 1084339 w 1247216"/>
                <a:gd name="connsiteY882" fmla="*/ 221932 h 1339214"/>
                <a:gd name="connsiteX883" fmla="*/ 1088149 w 1247216"/>
                <a:gd name="connsiteY883" fmla="*/ 220980 h 1339214"/>
                <a:gd name="connsiteX884" fmla="*/ 1097674 w 1247216"/>
                <a:gd name="connsiteY884" fmla="*/ 229552 h 1339214"/>
                <a:gd name="connsiteX885" fmla="*/ 1111962 w 1247216"/>
                <a:gd name="connsiteY885" fmla="*/ 250507 h 1339214"/>
                <a:gd name="connsiteX886" fmla="*/ 1112914 w 1247216"/>
                <a:gd name="connsiteY886" fmla="*/ 247650 h 1339214"/>
                <a:gd name="connsiteX887" fmla="*/ 1120534 w 1247216"/>
                <a:gd name="connsiteY887" fmla="*/ 256222 h 1339214"/>
                <a:gd name="connsiteX888" fmla="*/ 1119581 w 1247216"/>
                <a:gd name="connsiteY888" fmla="*/ 259080 h 1339214"/>
                <a:gd name="connsiteX889" fmla="*/ 1125296 w 1247216"/>
                <a:gd name="connsiteY889" fmla="*/ 264795 h 1339214"/>
                <a:gd name="connsiteX890" fmla="*/ 1129106 w 1247216"/>
                <a:gd name="connsiteY890" fmla="*/ 280035 h 1339214"/>
                <a:gd name="connsiteX891" fmla="*/ 1121487 w 1247216"/>
                <a:gd name="connsiteY891" fmla="*/ 271462 h 1339214"/>
                <a:gd name="connsiteX892" fmla="*/ 1122439 w 1247216"/>
                <a:gd name="connsiteY892" fmla="*/ 268605 h 1339214"/>
                <a:gd name="connsiteX893" fmla="*/ 1115771 w 1247216"/>
                <a:gd name="connsiteY893" fmla="*/ 261937 h 1339214"/>
                <a:gd name="connsiteX894" fmla="*/ 1113867 w 1247216"/>
                <a:gd name="connsiteY894" fmla="*/ 253365 h 1339214"/>
                <a:gd name="connsiteX895" fmla="*/ 1111009 w 1247216"/>
                <a:gd name="connsiteY895" fmla="*/ 255270 h 1339214"/>
                <a:gd name="connsiteX896" fmla="*/ 1105294 w 1247216"/>
                <a:gd name="connsiteY896" fmla="*/ 250507 h 1339214"/>
                <a:gd name="connsiteX897" fmla="*/ 1119581 w 1247216"/>
                <a:gd name="connsiteY897" fmla="*/ 274320 h 1339214"/>
                <a:gd name="connsiteX898" fmla="*/ 1116724 w 1247216"/>
                <a:gd name="connsiteY898" fmla="*/ 277177 h 1339214"/>
                <a:gd name="connsiteX899" fmla="*/ 1103389 w 1247216"/>
                <a:gd name="connsiteY899" fmla="*/ 257175 h 1339214"/>
                <a:gd name="connsiteX900" fmla="*/ 1073862 w 1247216"/>
                <a:gd name="connsiteY900" fmla="*/ 226694 h 1339214"/>
                <a:gd name="connsiteX901" fmla="*/ 1059574 w 1247216"/>
                <a:gd name="connsiteY901" fmla="*/ 209550 h 1339214"/>
                <a:gd name="connsiteX902" fmla="*/ 1051954 w 1247216"/>
                <a:gd name="connsiteY902" fmla="*/ 201930 h 1339214"/>
                <a:gd name="connsiteX903" fmla="*/ 1044334 w 1247216"/>
                <a:gd name="connsiteY903" fmla="*/ 196215 h 1339214"/>
                <a:gd name="connsiteX904" fmla="*/ 1049096 w 1247216"/>
                <a:gd name="connsiteY904" fmla="*/ 196215 h 1339214"/>
                <a:gd name="connsiteX905" fmla="*/ 1041477 w 1247216"/>
                <a:gd name="connsiteY905" fmla="*/ 190500 h 1339214"/>
                <a:gd name="connsiteX906" fmla="*/ 1023379 w 1247216"/>
                <a:gd name="connsiteY906" fmla="*/ 170497 h 1339214"/>
                <a:gd name="connsiteX907" fmla="*/ 893839 w 1247216"/>
                <a:gd name="connsiteY907" fmla="*/ 145732 h 1339214"/>
                <a:gd name="connsiteX908" fmla="*/ 896696 w 1247216"/>
                <a:gd name="connsiteY908" fmla="*/ 145732 h 1339214"/>
                <a:gd name="connsiteX909" fmla="*/ 901459 w 1247216"/>
                <a:gd name="connsiteY909" fmla="*/ 151447 h 1339214"/>
                <a:gd name="connsiteX910" fmla="*/ 893839 w 1247216"/>
                <a:gd name="connsiteY910" fmla="*/ 145732 h 1339214"/>
                <a:gd name="connsiteX911" fmla="*/ 902412 w 1247216"/>
                <a:gd name="connsiteY911" fmla="*/ 128587 h 1339214"/>
                <a:gd name="connsiteX912" fmla="*/ 912889 w 1247216"/>
                <a:gd name="connsiteY912" fmla="*/ 131445 h 1339214"/>
                <a:gd name="connsiteX913" fmla="*/ 902412 w 1247216"/>
                <a:gd name="connsiteY913" fmla="*/ 128587 h 1339214"/>
                <a:gd name="connsiteX914" fmla="*/ 852881 w 1247216"/>
                <a:gd name="connsiteY914" fmla="*/ 128587 h 1339214"/>
                <a:gd name="connsiteX915" fmla="*/ 865264 w 1247216"/>
                <a:gd name="connsiteY915" fmla="*/ 132397 h 1339214"/>
                <a:gd name="connsiteX916" fmla="*/ 852881 w 1247216"/>
                <a:gd name="connsiteY916" fmla="*/ 128587 h 1339214"/>
                <a:gd name="connsiteX917" fmla="*/ 989089 w 1247216"/>
                <a:gd name="connsiteY917" fmla="*/ 122872 h 1339214"/>
                <a:gd name="connsiteX918" fmla="*/ 990994 w 1247216"/>
                <a:gd name="connsiteY918" fmla="*/ 128587 h 1339214"/>
                <a:gd name="connsiteX919" fmla="*/ 1005281 w 1247216"/>
                <a:gd name="connsiteY919" fmla="*/ 133350 h 1339214"/>
                <a:gd name="connsiteX920" fmla="*/ 1005281 w 1247216"/>
                <a:gd name="connsiteY920" fmla="*/ 138112 h 1339214"/>
                <a:gd name="connsiteX921" fmla="*/ 1007186 w 1247216"/>
                <a:gd name="connsiteY921" fmla="*/ 140970 h 1339214"/>
                <a:gd name="connsiteX922" fmla="*/ 1020521 w 1247216"/>
                <a:gd name="connsiteY922" fmla="*/ 147637 h 1339214"/>
                <a:gd name="connsiteX923" fmla="*/ 1028141 w 1247216"/>
                <a:gd name="connsiteY923" fmla="*/ 159067 h 1339214"/>
                <a:gd name="connsiteX924" fmla="*/ 1015758 w 1247216"/>
                <a:gd name="connsiteY924" fmla="*/ 148590 h 1339214"/>
                <a:gd name="connsiteX925" fmla="*/ 1005281 w 1247216"/>
                <a:gd name="connsiteY925" fmla="*/ 141922 h 1339214"/>
                <a:gd name="connsiteX926" fmla="*/ 999566 w 1247216"/>
                <a:gd name="connsiteY926" fmla="*/ 133350 h 1339214"/>
                <a:gd name="connsiteX927" fmla="*/ 987183 w 1247216"/>
                <a:gd name="connsiteY927" fmla="*/ 128587 h 1339214"/>
                <a:gd name="connsiteX928" fmla="*/ 986231 w 1247216"/>
                <a:gd name="connsiteY928" fmla="*/ 123825 h 1339214"/>
                <a:gd name="connsiteX929" fmla="*/ 989089 w 1247216"/>
                <a:gd name="connsiteY929" fmla="*/ 122872 h 1339214"/>
                <a:gd name="connsiteX930" fmla="*/ 833831 w 1247216"/>
                <a:gd name="connsiteY930" fmla="*/ 119062 h 1339214"/>
                <a:gd name="connsiteX931" fmla="*/ 844308 w 1247216"/>
                <a:gd name="connsiteY931" fmla="*/ 123825 h 1339214"/>
                <a:gd name="connsiteX932" fmla="*/ 833831 w 1247216"/>
                <a:gd name="connsiteY932" fmla="*/ 119062 h 1339214"/>
                <a:gd name="connsiteX933" fmla="*/ 804304 w 1247216"/>
                <a:gd name="connsiteY933" fmla="*/ 118109 h 1339214"/>
                <a:gd name="connsiteX934" fmla="*/ 813829 w 1247216"/>
                <a:gd name="connsiteY934" fmla="*/ 120014 h 1339214"/>
                <a:gd name="connsiteX935" fmla="*/ 804304 w 1247216"/>
                <a:gd name="connsiteY935" fmla="*/ 118109 h 1339214"/>
                <a:gd name="connsiteX936" fmla="*/ 349961 w 1247216"/>
                <a:gd name="connsiteY936" fmla="*/ 116204 h 1339214"/>
                <a:gd name="connsiteX937" fmla="*/ 331864 w 1247216"/>
                <a:gd name="connsiteY937" fmla="*/ 125729 h 1339214"/>
                <a:gd name="connsiteX938" fmla="*/ 349961 w 1247216"/>
                <a:gd name="connsiteY938" fmla="*/ 116204 h 1339214"/>
                <a:gd name="connsiteX939" fmla="*/ 823592 w 1247216"/>
                <a:gd name="connsiteY939" fmla="*/ 113704 h 1339214"/>
                <a:gd name="connsiteX940" fmla="*/ 827164 w 1247216"/>
                <a:gd name="connsiteY940" fmla="*/ 114300 h 1339214"/>
                <a:gd name="connsiteX941" fmla="*/ 830974 w 1247216"/>
                <a:gd name="connsiteY941" fmla="*/ 118110 h 1339214"/>
                <a:gd name="connsiteX942" fmla="*/ 824307 w 1247216"/>
                <a:gd name="connsiteY942" fmla="*/ 115252 h 1339214"/>
                <a:gd name="connsiteX943" fmla="*/ 823592 w 1247216"/>
                <a:gd name="connsiteY943" fmla="*/ 113704 h 1339214"/>
                <a:gd name="connsiteX944" fmla="*/ 782635 w 1247216"/>
                <a:gd name="connsiteY944" fmla="*/ 108346 h 1339214"/>
                <a:gd name="connsiteX945" fmla="*/ 785254 w 1247216"/>
                <a:gd name="connsiteY945" fmla="*/ 111442 h 1339214"/>
                <a:gd name="connsiteX946" fmla="*/ 778587 w 1247216"/>
                <a:gd name="connsiteY946" fmla="*/ 109537 h 1339214"/>
                <a:gd name="connsiteX947" fmla="*/ 782635 w 1247216"/>
                <a:gd name="connsiteY947" fmla="*/ 108346 h 1339214"/>
                <a:gd name="connsiteX948" fmla="*/ 943369 w 1247216"/>
                <a:gd name="connsiteY948" fmla="*/ 97155 h 1339214"/>
                <a:gd name="connsiteX949" fmla="*/ 966229 w 1247216"/>
                <a:gd name="connsiteY949" fmla="*/ 105727 h 1339214"/>
                <a:gd name="connsiteX950" fmla="*/ 958609 w 1247216"/>
                <a:gd name="connsiteY950" fmla="*/ 103822 h 1339214"/>
                <a:gd name="connsiteX951" fmla="*/ 958609 w 1247216"/>
                <a:gd name="connsiteY951" fmla="*/ 107632 h 1339214"/>
                <a:gd name="connsiteX952" fmla="*/ 953846 w 1247216"/>
                <a:gd name="connsiteY952" fmla="*/ 106680 h 1339214"/>
                <a:gd name="connsiteX953" fmla="*/ 943369 w 1247216"/>
                <a:gd name="connsiteY953" fmla="*/ 97155 h 1339214"/>
                <a:gd name="connsiteX954" fmla="*/ 930987 w 1247216"/>
                <a:gd name="connsiteY954" fmla="*/ 90487 h 1339214"/>
                <a:gd name="connsiteX955" fmla="*/ 941464 w 1247216"/>
                <a:gd name="connsiteY955" fmla="*/ 95249 h 1339214"/>
                <a:gd name="connsiteX956" fmla="*/ 930987 w 1247216"/>
                <a:gd name="connsiteY956" fmla="*/ 90487 h 1339214"/>
                <a:gd name="connsiteX957" fmla="*/ 380442 w 1247216"/>
                <a:gd name="connsiteY957" fmla="*/ 89534 h 1339214"/>
                <a:gd name="connsiteX958" fmla="*/ 375679 w 1247216"/>
                <a:gd name="connsiteY958" fmla="*/ 96202 h 1339214"/>
                <a:gd name="connsiteX959" fmla="*/ 380442 w 1247216"/>
                <a:gd name="connsiteY959" fmla="*/ 89534 h 1339214"/>
                <a:gd name="connsiteX960" fmla="*/ 798589 w 1247216"/>
                <a:gd name="connsiteY960" fmla="*/ 79057 h 1339214"/>
                <a:gd name="connsiteX961" fmla="*/ 808114 w 1247216"/>
                <a:gd name="connsiteY961" fmla="*/ 82867 h 1339214"/>
                <a:gd name="connsiteX962" fmla="*/ 798589 w 1247216"/>
                <a:gd name="connsiteY962" fmla="*/ 79057 h 1339214"/>
                <a:gd name="connsiteX963" fmla="*/ 756679 w 1247216"/>
                <a:gd name="connsiteY963" fmla="*/ 78104 h 1339214"/>
                <a:gd name="connsiteX964" fmla="*/ 762394 w 1247216"/>
                <a:gd name="connsiteY964" fmla="*/ 81914 h 1339214"/>
                <a:gd name="connsiteX965" fmla="*/ 771919 w 1247216"/>
                <a:gd name="connsiteY965" fmla="*/ 80009 h 1339214"/>
                <a:gd name="connsiteX966" fmla="*/ 824306 w 1247216"/>
                <a:gd name="connsiteY966" fmla="*/ 90487 h 1339214"/>
                <a:gd name="connsiteX967" fmla="*/ 850024 w 1247216"/>
                <a:gd name="connsiteY967" fmla="*/ 87629 h 1339214"/>
                <a:gd name="connsiteX968" fmla="*/ 879551 w 1247216"/>
                <a:gd name="connsiteY968" fmla="*/ 94296 h 1339214"/>
                <a:gd name="connsiteX969" fmla="*/ 928129 w 1247216"/>
                <a:gd name="connsiteY969" fmla="*/ 123824 h 1339214"/>
                <a:gd name="connsiteX970" fmla="*/ 964324 w 1247216"/>
                <a:gd name="connsiteY970" fmla="*/ 145732 h 1339214"/>
                <a:gd name="connsiteX971" fmla="*/ 996709 w 1247216"/>
                <a:gd name="connsiteY971" fmla="*/ 169544 h 1339214"/>
                <a:gd name="connsiteX972" fmla="*/ 1002424 w 1247216"/>
                <a:gd name="connsiteY972" fmla="*/ 169544 h 1339214"/>
                <a:gd name="connsiteX973" fmla="*/ 1038619 w 1247216"/>
                <a:gd name="connsiteY973" fmla="*/ 201929 h 1339214"/>
                <a:gd name="connsiteX974" fmla="*/ 1065289 w 1247216"/>
                <a:gd name="connsiteY974" fmla="*/ 241934 h 1339214"/>
                <a:gd name="connsiteX975" fmla="*/ 1074814 w 1247216"/>
                <a:gd name="connsiteY975" fmla="*/ 254317 h 1339214"/>
                <a:gd name="connsiteX976" fmla="*/ 1085291 w 1247216"/>
                <a:gd name="connsiteY976" fmla="*/ 266699 h 1339214"/>
                <a:gd name="connsiteX977" fmla="*/ 1088149 w 1247216"/>
                <a:gd name="connsiteY977" fmla="*/ 269557 h 1339214"/>
                <a:gd name="connsiteX978" fmla="*/ 1091006 w 1247216"/>
                <a:gd name="connsiteY978" fmla="*/ 272414 h 1339214"/>
                <a:gd name="connsiteX979" fmla="*/ 1090054 w 1247216"/>
                <a:gd name="connsiteY979" fmla="*/ 273367 h 1339214"/>
                <a:gd name="connsiteX980" fmla="*/ 1095769 w 1247216"/>
                <a:gd name="connsiteY980" fmla="*/ 285749 h 1339214"/>
                <a:gd name="connsiteX981" fmla="*/ 1108151 w 1247216"/>
                <a:gd name="connsiteY981" fmla="*/ 303847 h 1339214"/>
                <a:gd name="connsiteX982" fmla="*/ 1111961 w 1247216"/>
                <a:gd name="connsiteY982" fmla="*/ 304799 h 1339214"/>
                <a:gd name="connsiteX983" fmla="*/ 1121486 w 1247216"/>
                <a:gd name="connsiteY983" fmla="*/ 321944 h 1339214"/>
                <a:gd name="connsiteX984" fmla="*/ 1145299 w 1247216"/>
                <a:gd name="connsiteY984" fmla="*/ 359092 h 1339214"/>
                <a:gd name="connsiteX985" fmla="*/ 1154824 w 1247216"/>
                <a:gd name="connsiteY985" fmla="*/ 377189 h 1339214"/>
                <a:gd name="connsiteX986" fmla="*/ 1153871 w 1247216"/>
                <a:gd name="connsiteY986" fmla="*/ 377189 h 1339214"/>
                <a:gd name="connsiteX987" fmla="*/ 1155776 w 1247216"/>
                <a:gd name="connsiteY987" fmla="*/ 382904 h 1339214"/>
                <a:gd name="connsiteX988" fmla="*/ 1162444 w 1247216"/>
                <a:gd name="connsiteY988" fmla="*/ 389572 h 1339214"/>
                <a:gd name="connsiteX989" fmla="*/ 1162698 w 1247216"/>
                <a:gd name="connsiteY989" fmla="*/ 391095 h 1339214"/>
                <a:gd name="connsiteX990" fmla="*/ 1164349 w 1247216"/>
                <a:gd name="connsiteY990" fmla="*/ 388619 h 1339214"/>
                <a:gd name="connsiteX991" fmla="*/ 1171017 w 1247216"/>
                <a:gd name="connsiteY991" fmla="*/ 394334 h 1339214"/>
                <a:gd name="connsiteX992" fmla="*/ 1181494 w 1247216"/>
                <a:gd name="connsiteY992" fmla="*/ 415289 h 1339214"/>
                <a:gd name="connsiteX993" fmla="*/ 1177684 w 1247216"/>
                <a:gd name="connsiteY993" fmla="*/ 415289 h 1339214"/>
                <a:gd name="connsiteX994" fmla="*/ 1171850 w 1247216"/>
                <a:gd name="connsiteY994" fmla="*/ 401954 h 1339214"/>
                <a:gd name="connsiteX995" fmla="*/ 1162833 w 1247216"/>
                <a:gd name="connsiteY995" fmla="*/ 391910 h 1339214"/>
                <a:gd name="connsiteX996" fmla="*/ 1163396 w 1247216"/>
                <a:gd name="connsiteY996" fmla="*/ 395287 h 1339214"/>
                <a:gd name="connsiteX997" fmla="*/ 1166254 w 1247216"/>
                <a:gd name="connsiteY997" fmla="*/ 397192 h 1339214"/>
                <a:gd name="connsiteX998" fmla="*/ 1166254 w 1247216"/>
                <a:gd name="connsiteY998" fmla="*/ 401002 h 1339214"/>
                <a:gd name="connsiteX999" fmla="*/ 1171969 w 1247216"/>
                <a:gd name="connsiteY999" fmla="*/ 406717 h 1339214"/>
                <a:gd name="connsiteX1000" fmla="*/ 1182446 w 1247216"/>
                <a:gd name="connsiteY1000" fmla="*/ 434339 h 1339214"/>
                <a:gd name="connsiteX1001" fmla="*/ 1183399 w 1247216"/>
                <a:gd name="connsiteY1001" fmla="*/ 445769 h 1339214"/>
                <a:gd name="connsiteX1002" fmla="*/ 1185304 w 1247216"/>
                <a:gd name="connsiteY1002" fmla="*/ 450532 h 1339214"/>
                <a:gd name="connsiteX1003" fmla="*/ 1186256 w 1247216"/>
                <a:gd name="connsiteY1003" fmla="*/ 454342 h 1339214"/>
                <a:gd name="connsiteX1004" fmla="*/ 1187209 w 1247216"/>
                <a:gd name="connsiteY1004" fmla="*/ 455294 h 1339214"/>
                <a:gd name="connsiteX1005" fmla="*/ 1193876 w 1247216"/>
                <a:gd name="connsiteY1005" fmla="*/ 452437 h 1339214"/>
                <a:gd name="connsiteX1006" fmla="*/ 1192924 w 1247216"/>
                <a:gd name="connsiteY1006" fmla="*/ 441959 h 1339214"/>
                <a:gd name="connsiteX1007" fmla="*/ 1195781 w 1247216"/>
                <a:gd name="connsiteY1007" fmla="*/ 450532 h 1339214"/>
                <a:gd name="connsiteX1008" fmla="*/ 1194829 w 1247216"/>
                <a:gd name="connsiteY1008" fmla="*/ 451484 h 1339214"/>
                <a:gd name="connsiteX1009" fmla="*/ 1197686 w 1247216"/>
                <a:gd name="connsiteY1009" fmla="*/ 449579 h 1339214"/>
                <a:gd name="connsiteX1010" fmla="*/ 1199591 w 1247216"/>
                <a:gd name="connsiteY1010" fmla="*/ 449579 h 1339214"/>
                <a:gd name="connsiteX1011" fmla="*/ 1197686 w 1247216"/>
                <a:gd name="connsiteY1011" fmla="*/ 447674 h 1339214"/>
                <a:gd name="connsiteX1012" fmla="*/ 1200544 w 1247216"/>
                <a:gd name="connsiteY1012" fmla="*/ 446722 h 1339214"/>
                <a:gd name="connsiteX1013" fmla="*/ 1193876 w 1247216"/>
                <a:gd name="connsiteY1013" fmla="*/ 439102 h 1339214"/>
                <a:gd name="connsiteX1014" fmla="*/ 1200544 w 1247216"/>
                <a:gd name="connsiteY1014" fmla="*/ 442912 h 1339214"/>
                <a:gd name="connsiteX1015" fmla="*/ 1194829 w 1247216"/>
                <a:gd name="connsiteY1015" fmla="*/ 433387 h 1339214"/>
                <a:gd name="connsiteX1016" fmla="*/ 1196734 w 1247216"/>
                <a:gd name="connsiteY1016" fmla="*/ 429577 h 1339214"/>
                <a:gd name="connsiteX1017" fmla="*/ 1201496 w 1247216"/>
                <a:gd name="connsiteY1017" fmla="*/ 441007 h 1339214"/>
                <a:gd name="connsiteX1018" fmla="*/ 1191971 w 1247216"/>
                <a:gd name="connsiteY1018" fmla="*/ 419099 h 1339214"/>
                <a:gd name="connsiteX1019" fmla="*/ 1191019 w 1247216"/>
                <a:gd name="connsiteY1019" fmla="*/ 409574 h 1339214"/>
                <a:gd name="connsiteX1020" fmla="*/ 1193876 w 1247216"/>
                <a:gd name="connsiteY1020" fmla="*/ 419099 h 1339214"/>
                <a:gd name="connsiteX1021" fmla="*/ 1193876 w 1247216"/>
                <a:gd name="connsiteY1021" fmla="*/ 415289 h 1339214"/>
                <a:gd name="connsiteX1022" fmla="*/ 1200544 w 1247216"/>
                <a:gd name="connsiteY1022" fmla="*/ 433387 h 1339214"/>
                <a:gd name="connsiteX1023" fmla="*/ 1202449 w 1247216"/>
                <a:gd name="connsiteY1023" fmla="*/ 432434 h 1339214"/>
                <a:gd name="connsiteX1024" fmla="*/ 1208164 w 1247216"/>
                <a:gd name="connsiteY1024" fmla="*/ 443864 h 1339214"/>
                <a:gd name="connsiteX1025" fmla="*/ 1217689 w 1247216"/>
                <a:gd name="connsiteY1025" fmla="*/ 468629 h 1339214"/>
                <a:gd name="connsiteX1026" fmla="*/ 1222451 w 1247216"/>
                <a:gd name="connsiteY1026" fmla="*/ 493394 h 1339214"/>
                <a:gd name="connsiteX1027" fmla="*/ 1219594 w 1247216"/>
                <a:gd name="connsiteY1027" fmla="*/ 474344 h 1339214"/>
                <a:gd name="connsiteX1028" fmla="*/ 1225309 w 1247216"/>
                <a:gd name="connsiteY1028" fmla="*/ 492442 h 1339214"/>
                <a:gd name="connsiteX1029" fmla="*/ 1223404 w 1247216"/>
                <a:gd name="connsiteY1029" fmla="*/ 501014 h 1339214"/>
                <a:gd name="connsiteX1030" fmla="*/ 1228166 w 1247216"/>
                <a:gd name="connsiteY1030" fmla="*/ 521017 h 1339214"/>
                <a:gd name="connsiteX1031" fmla="*/ 1238644 w 1247216"/>
                <a:gd name="connsiteY1031" fmla="*/ 554354 h 1339214"/>
                <a:gd name="connsiteX1032" fmla="*/ 1241501 w 1247216"/>
                <a:gd name="connsiteY1032" fmla="*/ 577214 h 1339214"/>
                <a:gd name="connsiteX1033" fmla="*/ 1243406 w 1247216"/>
                <a:gd name="connsiteY1033" fmla="*/ 588644 h 1339214"/>
                <a:gd name="connsiteX1034" fmla="*/ 1244359 w 1247216"/>
                <a:gd name="connsiteY1034" fmla="*/ 601027 h 1339214"/>
                <a:gd name="connsiteX1035" fmla="*/ 1247216 w 1247216"/>
                <a:gd name="connsiteY1035" fmla="*/ 651509 h 1339214"/>
                <a:gd name="connsiteX1036" fmla="*/ 1232929 w 1247216"/>
                <a:gd name="connsiteY1036" fmla="*/ 749617 h 1339214"/>
                <a:gd name="connsiteX1037" fmla="*/ 1230071 w 1247216"/>
                <a:gd name="connsiteY1037" fmla="*/ 749617 h 1339214"/>
                <a:gd name="connsiteX1038" fmla="*/ 1230071 w 1247216"/>
                <a:gd name="connsiteY1038" fmla="*/ 757237 h 1339214"/>
                <a:gd name="connsiteX1039" fmla="*/ 1226261 w 1247216"/>
                <a:gd name="connsiteY1039" fmla="*/ 785812 h 1339214"/>
                <a:gd name="connsiteX1040" fmla="*/ 1226261 w 1247216"/>
                <a:gd name="connsiteY1040" fmla="*/ 778192 h 1339214"/>
                <a:gd name="connsiteX1041" fmla="*/ 1226261 w 1247216"/>
                <a:gd name="connsiteY1041" fmla="*/ 768667 h 1339214"/>
                <a:gd name="connsiteX1042" fmla="*/ 1227214 w 1247216"/>
                <a:gd name="connsiteY1042" fmla="*/ 748664 h 1339214"/>
                <a:gd name="connsiteX1043" fmla="*/ 1232929 w 1247216"/>
                <a:gd name="connsiteY1043" fmla="*/ 711517 h 1339214"/>
                <a:gd name="connsiteX1044" fmla="*/ 1232929 w 1247216"/>
                <a:gd name="connsiteY1044" fmla="*/ 700087 h 1339214"/>
                <a:gd name="connsiteX1045" fmla="*/ 1230071 w 1247216"/>
                <a:gd name="connsiteY1045" fmla="*/ 651509 h 1339214"/>
                <a:gd name="connsiteX1046" fmla="*/ 1232929 w 1247216"/>
                <a:gd name="connsiteY1046" fmla="*/ 649604 h 1339214"/>
                <a:gd name="connsiteX1047" fmla="*/ 1231024 w 1247216"/>
                <a:gd name="connsiteY1047" fmla="*/ 629602 h 1339214"/>
                <a:gd name="connsiteX1048" fmla="*/ 1229119 w 1247216"/>
                <a:gd name="connsiteY1048" fmla="*/ 623887 h 1339214"/>
                <a:gd name="connsiteX1049" fmla="*/ 1226261 w 1247216"/>
                <a:gd name="connsiteY1049" fmla="*/ 639127 h 1339214"/>
                <a:gd name="connsiteX1050" fmla="*/ 1227214 w 1247216"/>
                <a:gd name="connsiteY1050" fmla="*/ 648652 h 1339214"/>
                <a:gd name="connsiteX1051" fmla="*/ 1229119 w 1247216"/>
                <a:gd name="connsiteY1051" fmla="*/ 659129 h 1339214"/>
                <a:gd name="connsiteX1052" fmla="*/ 1228166 w 1247216"/>
                <a:gd name="connsiteY1052" fmla="*/ 659129 h 1339214"/>
                <a:gd name="connsiteX1053" fmla="*/ 1230071 w 1247216"/>
                <a:gd name="connsiteY1053" fmla="*/ 687704 h 1339214"/>
                <a:gd name="connsiteX1054" fmla="*/ 1227214 w 1247216"/>
                <a:gd name="connsiteY1054" fmla="*/ 687704 h 1339214"/>
                <a:gd name="connsiteX1055" fmla="*/ 1227214 w 1247216"/>
                <a:gd name="connsiteY1055" fmla="*/ 713422 h 1339214"/>
                <a:gd name="connsiteX1056" fmla="*/ 1223404 w 1247216"/>
                <a:gd name="connsiteY1056" fmla="*/ 746759 h 1339214"/>
                <a:gd name="connsiteX1057" fmla="*/ 1221499 w 1247216"/>
                <a:gd name="connsiteY1057" fmla="*/ 752474 h 1339214"/>
                <a:gd name="connsiteX1058" fmla="*/ 1212926 w 1247216"/>
                <a:gd name="connsiteY1058" fmla="*/ 781049 h 1339214"/>
                <a:gd name="connsiteX1059" fmla="*/ 1210069 w 1247216"/>
                <a:gd name="connsiteY1059" fmla="*/ 800099 h 1339214"/>
                <a:gd name="connsiteX1060" fmla="*/ 1203401 w 1247216"/>
                <a:gd name="connsiteY1060" fmla="*/ 821054 h 1339214"/>
                <a:gd name="connsiteX1061" fmla="*/ 1210069 w 1247216"/>
                <a:gd name="connsiteY1061" fmla="*/ 802004 h 1339214"/>
                <a:gd name="connsiteX1062" fmla="*/ 1206259 w 1247216"/>
                <a:gd name="connsiteY1062" fmla="*/ 840104 h 1339214"/>
                <a:gd name="connsiteX1063" fmla="*/ 1191971 w 1247216"/>
                <a:gd name="connsiteY1063" fmla="*/ 877252 h 1339214"/>
                <a:gd name="connsiteX1064" fmla="*/ 1187209 w 1247216"/>
                <a:gd name="connsiteY1064" fmla="*/ 877252 h 1339214"/>
                <a:gd name="connsiteX1065" fmla="*/ 1190066 w 1247216"/>
                <a:gd name="connsiteY1065" fmla="*/ 882967 h 1339214"/>
                <a:gd name="connsiteX1066" fmla="*/ 1169111 w 1247216"/>
                <a:gd name="connsiteY1066" fmla="*/ 934402 h 1339214"/>
                <a:gd name="connsiteX1067" fmla="*/ 1171016 w 1247216"/>
                <a:gd name="connsiteY1067" fmla="*/ 938212 h 1339214"/>
                <a:gd name="connsiteX1068" fmla="*/ 1162444 w 1247216"/>
                <a:gd name="connsiteY1068" fmla="*/ 955357 h 1339214"/>
                <a:gd name="connsiteX1069" fmla="*/ 1156729 w 1247216"/>
                <a:gd name="connsiteY1069" fmla="*/ 966787 h 1339214"/>
                <a:gd name="connsiteX1070" fmla="*/ 1149109 w 1247216"/>
                <a:gd name="connsiteY1070" fmla="*/ 975359 h 1339214"/>
                <a:gd name="connsiteX1071" fmla="*/ 1151014 w 1247216"/>
                <a:gd name="connsiteY1071" fmla="*/ 970597 h 1339214"/>
                <a:gd name="connsiteX1072" fmla="*/ 1146251 w 1247216"/>
                <a:gd name="connsiteY1072" fmla="*/ 973454 h 1339214"/>
                <a:gd name="connsiteX1073" fmla="*/ 1144346 w 1247216"/>
                <a:gd name="connsiteY1073" fmla="*/ 980122 h 1339214"/>
                <a:gd name="connsiteX1074" fmla="*/ 1143394 w 1247216"/>
                <a:gd name="connsiteY1074" fmla="*/ 976312 h 1339214"/>
                <a:gd name="connsiteX1075" fmla="*/ 1147204 w 1247216"/>
                <a:gd name="connsiteY1075" fmla="*/ 963929 h 1339214"/>
                <a:gd name="connsiteX1076" fmla="*/ 1153871 w 1247216"/>
                <a:gd name="connsiteY1076" fmla="*/ 953452 h 1339214"/>
                <a:gd name="connsiteX1077" fmla="*/ 1157248 w 1247216"/>
                <a:gd name="connsiteY1077" fmla="*/ 944446 h 1339214"/>
                <a:gd name="connsiteX1078" fmla="*/ 1159586 w 1247216"/>
                <a:gd name="connsiteY1078" fmla="*/ 946784 h 1339214"/>
                <a:gd name="connsiteX1079" fmla="*/ 1168019 w 1247216"/>
                <a:gd name="connsiteY1079" fmla="*/ 924859 h 1339214"/>
                <a:gd name="connsiteX1080" fmla="*/ 1168159 w 1247216"/>
                <a:gd name="connsiteY1080" fmla="*/ 924877 h 1339214"/>
                <a:gd name="connsiteX1081" fmla="*/ 1172921 w 1247216"/>
                <a:gd name="connsiteY1081" fmla="*/ 913447 h 1339214"/>
                <a:gd name="connsiteX1082" fmla="*/ 1166254 w 1247216"/>
                <a:gd name="connsiteY1082" fmla="*/ 919162 h 1339214"/>
                <a:gd name="connsiteX1083" fmla="*/ 1165420 w 1247216"/>
                <a:gd name="connsiteY1083" fmla="*/ 924520 h 1339214"/>
                <a:gd name="connsiteX1084" fmla="*/ 1167321 w 1247216"/>
                <a:gd name="connsiteY1084" fmla="*/ 924768 h 1339214"/>
                <a:gd name="connsiteX1085" fmla="*/ 1163992 w 1247216"/>
                <a:gd name="connsiteY1085" fmla="*/ 929878 h 1339214"/>
                <a:gd name="connsiteX1086" fmla="*/ 1162444 w 1247216"/>
                <a:gd name="connsiteY1086" fmla="*/ 936307 h 1339214"/>
                <a:gd name="connsiteX1087" fmla="*/ 1155776 w 1247216"/>
                <a:gd name="connsiteY1087" fmla="*/ 942974 h 1339214"/>
                <a:gd name="connsiteX1088" fmla="*/ 1156051 w 1247216"/>
                <a:gd name="connsiteY1088" fmla="*/ 943249 h 1339214"/>
                <a:gd name="connsiteX1089" fmla="*/ 1154824 w 1247216"/>
                <a:gd name="connsiteY1089" fmla="*/ 944998 h 1339214"/>
                <a:gd name="connsiteX1090" fmla="*/ 1150061 w 1247216"/>
                <a:gd name="connsiteY1090" fmla="*/ 952499 h 1339214"/>
                <a:gd name="connsiteX1091" fmla="*/ 1145299 w 1247216"/>
                <a:gd name="connsiteY1091" fmla="*/ 963929 h 1339214"/>
                <a:gd name="connsiteX1092" fmla="*/ 1147204 w 1247216"/>
                <a:gd name="connsiteY1092" fmla="*/ 958214 h 1339214"/>
                <a:gd name="connsiteX1093" fmla="*/ 1140536 w 1247216"/>
                <a:gd name="connsiteY1093" fmla="*/ 970597 h 1339214"/>
                <a:gd name="connsiteX1094" fmla="*/ 1142441 w 1247216"/>
                <a:gd name="connsiteY1094" fmla="*/ 968692 h 1339214"/>
                <a:gd name="connsiteX1095" fmla="*/ 1136726 w 1247216"/>
                <a:gd name="connsiteY1095" fmla="*/ 976312 h 1339214"/>
                <a:gd name="connsiteX1096" fmla="*/ 1134821 w 1247216"/>
                <a:gd name="connsiteY1096" fmla="*/ 983932 h 1339214"/>
                <a:gd name="connsiteX1097" fmla="*/ 1131011 w 1247216"/>
                <a:gd name="connsiteY1097" fmla="*/ 985837 h 1339214"/>
                <a:gd name="connsiteX1098" fmla="*/ 1132916 w 1247216"/>
                <a:gd name="connsiteY1098" fmla="*/ 986789 h 1339214"/>
                <a:gd name="connsiteX1099" fmla="*/ 1124344 w 1247216"/>
                <a:gd name="connsiteY1099" fmla="*/ 998219 h 1339214"/>
                <a:gd name="connsiteX1100" fmla="*/ 1117676 w 1247216"/>
                <a:gd name="connsiteY1100" fmla="*/ 1008697 h 1339214"/>
                <a:gd name="connsiteX1101" fmla="*/ 1120534 w 1247216"/>
                <a:gd name="connsiteY1101" fmla="*/ 1008697 h 1339214"/>
                <a:gd name="connsiteX1102" fmla="*/ 1114819 w 1247216"/>
                <a:gd name="connsiteY1102" fmla="*/ 1012507 h 1339214"/>
                <a:gd name="connsiteX1103" fmla="*/ 1107080 w 1247216"/>
                <a:gd name="connsiteY1103" fmla="*/ 1026199 h 1339214"/>
                <a:gd name="connsiteX1104" fmla="*/ 1097946 w 1247216"/>
                <a:gd name="connsiteY1104" fmla="*/ 1041294 h 1339214"/>
                <a:gd name="connsiteX1105" fmla="*/ 1098388 w 1247216"/>
                <a:gd name="connsiteY1105" fmla="*/ 1039653 h 1339214"/>
                <a:gd name="connsiteX1106" fmla="*/ 1101484 w 1247216"/>
                <a:gd name="connsiteY1106" fmla="*/ 1033462 h 1339214"/>
                <a:gd name="connsiteX1107" fmla="*/ 1093908 w 1247216"/>
                <a:gd name="connsiteY1107" fmla="*/ 1043031 h 1339214"/>
                <a:gd name="connsiteX1108" fmla="*/ 1093864 w 1247216"/>
                <a:gd name="connsiteY1108" fmla="*/ 1042987 h 1339214"/>
                <a:gd name="connsiteX1109" fmla="*/ 1093567 w 1247216"/>
                <a:gd name="connsiteY1109" fmla="*/ 1043462 h 1339214"/>
                <a:gd name="connsiteX1110" fmla="*/ 1083386 w 1247216"/>
                <a:gd name="connsiteY1110" fmla="*/ 1056322 h 1339214"/>
                <a:gd name="connsiteX1111" fmla="*/ 1083613 w 1247216"/>
                <a:gd name="connsiteY1111" fmla="*/ 1056549 h 1339214"/>
                <a:gd name="connsiteX1112" fmla="*/ 1078624 w 1247216"/>
                <a:gd name="connsiteY1112" fmla="*/ 1062037 h 1339214"/>
                <a:gd name="connsiteX1113" fmla="*/ 1079338 w 1247216"/>
                <a:gd name="connsiteY1113" fmla="*/ 1062989 h 1339214"/>
                <a:gd name="connsiteX1114" fmla="*/ 1080162 w 1247216"/>
                <a:gd name="connsiteY1114" fmla="*/ 1063356 h 1339214"/>
                <a:gd name="connsiteX1115" fmla="*/ 1076243 w 1247216"/>
                <a:gd name="connsiteY1115" fmla="*/ 1067275 h 1339214"/>
                <a:gd name="connsiteX1116" fmla="*/ 1073623 w 1247216"/>
                <a:gd name="connsiteY1116" fmla="*/ 1068942 h 1339214"/>
                <a:gd name="connsiteX1117" fmla="*/ 1073504 w 1247216"/>
                <a:gd name="connsiteY1117" fmla="*/ 1070014 h 1339214"/>
                <a:gd name="connsiteX1118" fmla="*/ 1063384 w 1247216"/>
                <a:gd name="connsiteY1118" fmla="*/ 1080134 h 1339214"/>
                <a:gd name="connsiteX1119" fmla="*/ 1055764 w 1247216"/>
                <a:gd name="connsiteY1119" fmla="*/ 1096327 h 1339214"/>
                <a:gd name="connsiteX1120" fmla="*/ 1069099 w 1247216"/>
                <a:gd name="connsiteY1120" fmla="*/ 1077277 h 1339214"/>
                <a:gd name="connsiteX1121" fmla="*/ 1073035 w 1247216"/>
                <a:gd name="connsiteY1121" fmla="*/ 1074238 h 1339214"/>
                <a:gd name="connsiteX1122" fmla="*/ 1072909 w 1247216"/>
                <a:gd name="connsiteY1122" fmla="*/ 1075372 h 1339214"/>
                <a:gd name="connsiteX1123" fmla="*/ 1055764 w 1247216"/>
                <a:gd name="connsiteY1123" fmla="*/ 1102994 h 1339214"/>
                <a:gd name="connsiteX1124" fmla="*/ 1052906 w 1247216"/>
                <a:gd name="connsiteY1124" fmla="*/ 1102042 h 1339214"/>
                <a:gd name="connsiteX1125" fmla="*/ 1051001 w 1247216"/>
                <a:gd name="connsiteY1125" fmla="*/ 1108709 h 1339214"/>
                <a:gd name="connsiteX1126" fmla="*/ 1042429 w 1247216"/>
                <a:gd name="connsiteY1126" fmla="*/ 1115377 h 1339214"/>
                <a:gd name="connsiteX1127" fmla="*/ 1040524 w 1247216"/>
                <a:gd name="connsiteY1127" fmla="*/ 1113472 h 1339214"/>
                <a:gd name="connsiteX1128" fmla="*/ 1033856 w 1247216"/>
                <a:gd name="connsiteY1128" fmla="*/ 1124902 h 1339214"/>
                <a:gd name="connsiteX1129" fmla="*/ 1027189 w 1247216"/>
                <a:gd name="connsiteY1129" fmla="*/ 1128712 h 1339214"/>
                <a:gd name="connsiteX1130" fmla="*/ 1017664 w 1247216"/>
                <a:gd name="connsiteY1130" fmla="*/ 1132522 h 1339214"/>
                <a:gd name="connsiteX1131" fmla="*/ 1014806 w 1247216"/>
                <a:gd name="connsiteY1131" fmla="*/ 1138237 h 1339214"/>
                <a:gd name="connsiteX1132" fmla="*/ 1012901 w 1247216"/>
                <a:gd name="connsiteY1132" fmla="*/ 1133474 h 1339214"/>
                <a:gd name="connsiteX1133" fmla="*/ 1005281 w 1247216"/>
                <a:gd name="connsiteY1133" fmla="*/ 1139189 h 1339214"/>
                <a:gd name="connsiteX1134" fmla="*/ 1010996 w 1247216"/>
                <a:gd name="connsiteY1134" fmla="*/ 1141094 h 1339214"/>
                <a:gd name="connsiteX1135" fmla="*/ 1006118 w 1247216"/>
                <a:gd name="connsiteY1135" fmla="*/ 1144695 h 1339214"/>
                <a:gd name="connsiteX1136" fmla="*/ 1005281 w 1247216"/>
                <a:gd name="connsiteY1136" fmla="*/ 1144904 h 1339214"/>
                <a:gd name="connsiteX1137" fmla="*/ 1002424 w 1247216"/>
                <a:gd name="connsiteY1137" fmla="*/ 1146809 h 1339214"/>
                <a:gd name="connsiteX1138" fmla="*/ 1003254 w 1247216"/>
                <a:gd name="connsiteY1138" fmla="*/ 1146809 h 1339214"/>
                <a:gd name="connsiteX1139" fmla="*/ 1001028 w 1247216"/>
                <a:gd name="connsiteY1139" fmla="*/ 1148452 h 1339214"/>
                <a:gd name="connsiteX1140" fmla="*/ 998614 w 1247216"/>
                <a:gd name="connsiteY1140" fmla="*/ 1147762 h 1339214"/>
                <a:gd name="connsiteX1141" fmla="*/ 999517 w 1247216"/>
                <a:gd name="connsiteY1141" fmla="*/ 1149567 h 1339214"/>
                <a:gd name="connsiteX1142" fmla="*/ 995995 w 1247216"/>
                <a:gd name="connsiteY1142" fmla="*/ 1152167 h 1339214"/>
                <a:gd name="connsiteX1143" fmla="*/ 985279 w 1247216"/>
                <a:gd name="connsiteY1143" fmla="*/ 1155382 h 1339214"/>
                <a:gd name="connsiteX1144" fmla="*/ 986231 w 1247216"/>
                <a:gd name="connsiteY1144" fmla="*/ 1159192 h 1339214"/>
                <a:gd name="connsiteX1145" fmla="*/ 978611 w 1247216"/>
                <a:gd name="connsiteY1145" fmla="*/ 1159192 h 1339214"/>
                <a:gd name="connsiteX1146" fmla="*/ 986231 w 1247216"/>
                <a:gd name="connsiteY1146" fmla="*/ 1151572 h 1339214"/>
                <a:gd name="connsiteX1147" fmla="*/ 965276 w 1247216"/>
                <a:gd name="connsiteY1147" fmla="*/ 1165859 h 1339214"/>
                <a:gd name="connsiteX1148" fmla="*/ 976706 w 1247216"/>
                <a:gd name="connsiteY1148" fmla="*/ 1162049 h 1339214"/>
                <a:gd name="connsiteX1149" fmla="*/ 969086 w 1247216"/>
                <a:gd name="connsiteY1149" fmla="*/ 1169669 h 1339214"/>
                <a:gd name="connsiteX1150" fmla="*/ 966229 w 1247216"/>
                <a:gd name="connsiteY1150" fmla="*/ 1167764 h 1339214"/>
                <a:gd name="connsiteX1151" fmla="*/ 958609 w 1247216"/>
                <a:gd name="connsiteY1151" fmla="*/ 1175384 h 1339214"/>
                <a:gd name="connsiteX1152" fmla="*/ 957656 w 1247216"/>
                <a:gd name="connsiteY1152" fmla="*/ 1171574 h 1339214"/>
                <a:gd name="connsiteX1153" fmla="*/ 949084 w 1247216"/>
                <a:gd name="connsiteY1153" fmla="*/ 1182409 h 1339214"/>
                <a:gd name="connsiteX1154" fmla="*/ 944864 w 1247216"/>
                <a:gd name="connsiteY1154" fmla="*/ 1185090 h 1339214"/>
                <a:gd name="connsiteX1155" fmla="*/ 944321 w 1247216"/>
                <a:gd name="connsiteY1155" fmla="*/ 1184909 h 1339214"/>
                <a:gd name="connsiteX1156" fmla="*/ 941124 w 1247216"/>
                <a:gd name="connsiteY1156" fmla="*/ 1187467 h 1339214"/>
                <a:gd name="connsiteX1157" fmla="*/ 937654 w 1247216"/>
                <a:gd name="connsiteY1157" fmla="*/ 1189672 h 1339214"/>
                <a:gd name="connsiteX1158" fmla="*/ 914794 w 1247216"/>
                <a:gd name="connsiteY1158" fmla="*/ 1205864 h 1339214"/>
                <a:gd name="connsiteX1159" fmla="*/ 919556 w 1247216"/>
                <a:gd name="connsiteY1159" fmla="*/ 1196339 h 1339214"/>
                <a:gd name="connsiteX1160" fmla="*/ 916699 w 1247216"/>
                <a:gd name="connsiteY1160" fmla="*/ 1198244 h 1339214"/>
                <a:gd name="connsiteX1161" fmla="*/ 892886 w 1247216"/>
                <a:gd name="connsiteY1161" fmla="*/ 1209674 h 1339214"/>
                <a:gd name="connsiteX1162" fmla="*/ 903364 w 1247216"/>
                <a:gd name="connsiteY1162" fmla="*/ 1199197 h 1339214"/>
                <a:gd name="connsiteX1163" fmla="*/ 896696 w 1247216"/>
                <a:gd name="connsiteY1163" fmla="*/ 1201102 h 1339214"/>
                <a:gd name="connsiteX1164" fmla="*/ 894791 w 1247216"/>
                <a:gd name="connsiteY1164" fmla="*/ 1205864 h 1339214"/>
                <a:gd name="connsiteX1165" fmla="*/ 883361 w 1247216"/>
                <a:gd name="connsiteY1165" fmla="*/ 1211579 h 1339214"/>
                <a:gd name="connsiteX1166" fmla="*/ 889076 w 1247216"/>
                <a:gd name="connsiteY1166" fmla="*/ 1205864 h 1339214"/>
                <a:gd name="connsiteX1167" fmla="*/ 869074 w 1247216"/>
                <a:gd name="connsiteY1167" fmla="*/ 1214437 h 1339214"/>
                <a:gd name="connsiteX1168" fmla="*/ 863359 w 1247216"/>
                <a:gd name="connsiteY1168" fmla="*/ 1217294 h 1339214"/>
                <a:gd name="connsiteX1169" fmla="*/ 847166 w 1247216"/>
                <a:gd name="connsiteY1169" fmla="*/ 1222057 h 1339214"/>
                <a:gd name="connsiteX1170" fmla="*/ 841451 w 1247216"/>
                <a:gd name="connsiteY1170" fmla="*/ 1227772 h 1339214"/>
                <a:gd name="connsiteX1171" fmla="*/ 794779 w 1247216"/>
                <a:gd name="connsiteY1171" fmla="*/ 1247774 h 1339214"/>
                <a:gd name="connsiteX1172" fmla="*/ 790969 w 1247216"/>
                <a:gd name="connsiteY1172" fmla="*/ 1246822 h 1339214"/>
                <a:gd name="connsiteX1173" fmla="*/ 798589 w 1247216"/>
                <a:gd name="connsiteY1173" fmla="*/ 1244917 h 1339214"/>
                <a:gd name="connsiteX1174" fmla="*/ 779539 w 1247216"/>
                <a:gd name="connsiteY1174" fmla="*/ 1247774 h 1339214"/>
                <a:gd name="connsiteX1175" fmla="*/ 783349 w 1247216"/>
                <a:gd name="connsiteY1175" fmla="*/ 1249679 h 1339214"/>
                <a:gd name="connsiteX1176" fmla="*/ 759536 w 1247216"/>
                <a:gd name="connsiteY1176" fmla="*/ 1255394 h 1339214"/>
                <a:gd name="connsiteX1177" fmla="*/ 755726 w 1247216"/>
                <a:gd name="connsiteY1177" fmla="*/ 1253489 h 1339214"/>
                <a:gd name="connsiteX1178" fmla="*/ 745249 w 1247216"/>
                <a:gd name="connsiteY1178" fmla="*/ 1257299 h 1339214"/>
                <a:gd name="connsiteX1179" fmla="*/ 749059 w 1247216"/>
                <a:gd name="connsiteY1179" fmla="*/ 1258252 h 1339214"/>
                <a:gd name="connsiteX1180" fmla="*/ 730009 w 1247216"/>
                <a:gd name="connsiteY1180" fmla="*/ 1264919 h 1339214"/>
                <a:gd name="connsiteX1181" fmla="*/ 721436 w 1247216"/>
                <a:gd name="connsiteY1181" fmla="*/ 1263014 h 1339214"/>
                <a:gd name="connsiteX1182" fmla="*/ 684289 w 1247216"/>
                <a:gd name="connsiteY1182" fmla="*/ 1272539 h 1339214"/>
                <a:gd name="connsiteX1183" fmla="*/ 662381 w 1247216"/>
                <a:gd name="connsiteY1183" fmla="*/ 1275397 h 1339214"/>
                <a:gd name="connsiteX1184" fmla="*/ 642379 w 1247216"/>
                <a:gd name="connsiteY1184" fmla="*/ 1275397 h 1339214"/>
                <a:gd name="connsiteX1185" fmla="*/ 607136 w 1247216"/>
                <a:gd name="connsiteY1185" fmla="*/ 1280159 h 1339214"/>
                <a:gd name="connsiteX1186" fmla="*/ 599516 w 1247216"/>
                <a:gd name="connsiteY1186" fmla="*/ 1276349 h 1339214"/>
                <a:gd name="connsiteX1187" fmla="*/ 589991 w 1247216"/>
                <a:gd name="connsiteY1187" fmla="*/ 1277302 h 1339214"/>
                <a:gd name="connsiteX1188" fmla="*/ 589991 w 1247216"/>
                <a:gd name="connsiteY1188" fmla="*/ 1280159 h 1339214"/>
                <a:gd name="connsiteX1189" fmla="*/ 562369 w 1247216"/>
                <a:gd name="connsiteY1189" fmla="*/ 1284922 h 1339214"/>
                <a:gd name="connsiteX1190" fmla="*/ 576656 w 1247216"/>
                <a:gd name="connsiteY1190" fmla="*/ 1280159 h 1339214"/>
                <a:gd name="connsiteX1191" fmla="*/ 556654 w 1247216"/>
                <a:gd name="connsiteY1191" fmla="*/ 1277302 h 1339214"/>
                <a:gd name="connsiteX1192" fmla="*/ 558559 w 1247216"/>
                <a:gd name="connsiteY1192" fmla="*/ 1275397 h 1339214"/>
                <a:gd name="connsiteX1193" fmla="*/ 536651 w 1247216"/>
                <a:gd name="connsiteY1193" fmla="*/ 1275397 h 1339214"/>
                <a:gd name="connsiteX1194" fmla="*/ 536651 w 1247216"/>
                <a:gd name="connsiteY1194" fmla="*/ 1278254 h 1339214"/>
                <a:gd name="connsiteX1195" fmla="*/ 502361 w 1247216"/>
                <a:gd name="connsiteY1195" fmla="*/ 1273492 h 1339214"/>
                <a:gd name="connsiteX1196" fmla="*/ 466166 w 1247216"/>
                <a:gd name="connsiteY1196" fmla="*/ 1266824 h 1339214"/>
                <a:gd name="connsiteX1197" fmla="*/ 464261 w 1247216"/>
                <a:gd name="connsiteY1197" fmla="*/ 1269682 h 1339214"/>
                <a:gd name="connsiteX1198" fmla="*/ 448069 w 1247216"/>
                <a:gd name="connsiteY1198" fmla="*/ 1264919 h 1339214"/>
                <a:gd name="connsiteX1199" fmla="*/ 437591 w 1247216"/>
                <a:gd name="connsiteY1199" fmla="*/ 1261109 h 1339214"/>
                <a:gd name="connsiteX1200" fmla="*/ 433781 w 1247216"/>
                <a:gd name="connsiteY1200" fmla="*/ 1263967 h 1339214"/>
                <a:gd name="connsiteX1201" fmla="*/ 429971 w 1247216"/>
                <a:gd name="connsiteY1201" fmla="*/ 1258252 h 1339214"/>
                <a:gd name="connsiteX1202" fmla="*/ 410921 w 1247216"/>
                <a:gd name="connsiteY1202" fmla="*/ 1256347 h 1339214"/>
                <a:gd name="connsiteX1203" fmla="*/ 418541 w 1247216"/>
                <a:gd name="connsiteY1203" fmla="*/ 1256347 h 1339214"/>
                <a:gd name="connsiteX1204" fmla="*/ 406159 w 1247216"/>
                <a:gd name="connsiteY1204" fmla="*/ 1250632 h 1339214"/>
                <a:gd name="connsiteX1205" fmla="*/ 403301 w 1247216"/>
                <a:gd name="connsiteY1205" fmla="*/ 1254442 h 1339214"/>
                <a:gd name="connsiteX1206" fmla="*/ 390919 w 1247216"/>
                <a:gd name="connsiteY1206" fmla="*/ 1246822 h 1339214"/>
                <a:gd name="connsiteX1207" fmla="*/ 388061 w 1247216"/>
                <a:gd name="connsiteY1207" fmla="*/ 1249679 h 1339214"/>
                <a:gd name="connsiteX1208" fmla="*/ 363296 w 1247216"/>
                <a:gd name="connsiteY1208" fmla="*/ 1236344 h 1339214"/>
                <a:gd name="connsiteX1209" fmla="*/ 368059 w 1247216"/>
                <a:gd name="connsiteY1209" fmla="*/ 1237297 h 1339214"/>
                <a:gd name="connsiteX1210" fmla="*/ 360439 w 1247216"/>
                <a:gd name="connsiteY1210" fmla="*/ 1234439 h 1339214"/>
                <a:gd name="connsiteX1211" fmla="*/ 362344 w 1247216"/>
                <a:gd name="connsiteY1211" fmla="*/ 1237297 h 1339214"/>
                <a:gd name="connsiteX1212" fmla="*/ 347104 w 1247216"/>
                <a:gd name="connsiteY1212" fmla="*/ 1229677 h 1339214"/>
                <a:gd name="connsiteX1213" fmla="*/ 349009 w 1247216"/>
                <a:gd name="connsiteY1213" fmla="*/ 1224914 h 1339214"/>
                <a:gd name="connsiteX1214" fmla="*/ 341389 w 1247216"/>
                <a:gd name="connsiteY1214" fmla="*/ 1223962 h 1339214"/>
                <a:gd name="connsiteX1215" fmla="*/ 348056 w 1247216"/>
                <a:gd name="connsiteY1215" fmla="*/ 1221104 h 1339214"/>
                <a:gd name="connsiteX1216" fmla="*/ 345199 w 1247216"/>
                <a:gd name="connsiteY1216" fmla="*/ 1219199 h 1339214"/>
                <a:gd name="connsiteX1217" fmla="*/ 339484 w 1247216"/>
                <a:gd name="connsiteY1217" fmla="*/ 1220152 h 1339214"/>
                <a:gd name="connsiteX1218" fmla="*/ 329959 w 1247216"/>
                <a:gd name="connsiteY1218" fmla="*/ 1210627 h 1339214"/>
                <a:gd name="connsiteX1219" fmla="*/ 338531 w 1247216"/>
                <a:gd name="connsiteY1219" fmla="*/ 1213484 h 1339214"/>
                <a:gd name="connsiteX1220" fmla="*/ 330911 w 1247216"/>
                <a:gd name="connsiteY1220" fmla="*/ 1207769 h 1339214"/>
                <a:gd name="connsiteX1221" fmla="*/ 339484 w 1247216"/>
                <a:gd name="connsiteY1221" fmla="*/ 1209674 h 1339214"/>
                <a:gd name="connsiteX1222" fmla="*/ 333997 w 1247216"/>
                <a:gd name="connsiteY1222" fmla="*/ 1206778 h 1339214"/>
                <a:gd name="connsiteX1223" fmla="*/ 365201 w 1247216"/>
                <a:gd name="connsiteY1223" fmla="*/ 1220152 h 1339214"/>
                <a:gd name="connsiteX1224" fmla="*/ 389966 w 1247216"/>
                <a:gd name="connsiteY1224" fmla="*/ 1231582 h 1339214"/>
                <a:gd name="connsiteX1225" fmla="*/ 383299 w 1247216"/>
                <a:gd name="connsiteY1225" fmla="*/ 1226819 h 1339214"/>
                <a:gd name="connsiteX1226" fmla="*/ 394729 w 1247216"/>
                <a:gd name="connsiteY1226" fmla="*/ 1229677 h 1339214"/>
                <a:gd name="connsiteX1227" fmla="*/ 413779 w 1247216"/>
                <a:gd name="connsiteY1227" fmla="*/ 1239202 h 1339214"/>
                <a:gd name="connsiteX1228" fmla="*/ 404254 w 1247216"/>
                <a:gd name="connsiteY1228" fmla="*/ 1234439 h 1339214"/>
                <a:gd name="connsiteX1229" fmla="*/ 456641 w 1247216"/>
                <a:gd name="connsiteY1229" fmla="*/ 1247774 h 1339214"/>
                <a:gd name="connsiteX1230" fmla="*/ 460451 w 1247216"/>
                <a:gd name="connsiteY1230" fmla="*/ 1251584 h 1339214"/>
                <a:gd name="connsiteX1231" fmla="*/ 481406 w 1247216"/>
                <a:gd name="connsiteY1231" fmla="*/ 1253489 h 1339214"/>
                <a:gd name="connsiteX1232" fmla="*/ 502361 w 1247216"/>
                <a:gd name="connsiteY1232" fmla="*/ 1256347 h 1339214"/>
                <a:gd name="connsiteX1233" fmla="*/ 529031 w 1247216"/>
                <a:gd name="connsiteY1233" fmla="*/ 1262062 h 1339214"/>
                <a:gd name="connsiteX1234" fmla="*/ 548516 w 1247216"/>
                <a:gd name="connsiteY1234" fmla="*/ 1262062 h 1339214"/>
                <a:gd name="connsiteX1235" fmla="*/ 551891 w 1247216"/>
                <a:gd name="connsiteY1235" fmla="*/ 1263014 h 1339214"/>
                <a:gd name="connsiteX1236" fmla="*/ 550177 w 1247216"/>
                <a:gd name="connsiteY1236" fmla="*/ 1262062 h 1339214"/>
                <a:gd name="connsiteX1237" fmla="*/ 557606 w 1247216"/>
                <a:gd name="connsiteY1237" fmla="*/ 1262062 h 1339214"/>
                <a:gd name="connsiteX1238" fmla="*/ 556654 w 1247216"/>
                <a:gd name="connsiteY1238" fmla="*/ 1259204 h 1339214"/>
                <a:gd name="connsiteX1239" fmla="*/ 548081 w 1247216"/>
                <a:gd name="connsiteY1239" fmla="*/ 1257299 h 1339214"/>
                <a:gd name="connsiteX1240" fmla="*/ 543319 w 1247216"/>
                <a:gd name="connsiteY1240" fmla="*/ 1258252 h 1339214"/>
                <a:gd name="connsiteX1241" fmla="*/ 550177 w 1247216"/>
                <a:gd name="connsiteY1241" fmla="*/ 1262062 h 1339214"/>
                <a:gd name="connsiteX1242" fmla="*/ 548516 w 1247216"/>
                <a:gd name="connsiteY1242" fmla="*/ 1262062 h 1339214"/>
                <a:gd name="connsiteX1243" fmla="*/ 547248 w 1247216"/>
                <a:gd name="connsiteY1243" fmla="*/ 1261704 h 1339214"/>
                <a:gd name="connsiteX1244" fmla="*/ 540461 w 1247216"/>
                <a:gd name="connsiteY1244" fmla="*/ 1261109 h 1339214"/>
                <a:gd name="connsiteX1245" fmla="*/ 534746 w 1247216"/>
                <a:gd name="connsiteY1245" fmla="*/ 1256347 h 1339214"/>
                <a:gd name="connsiteX1246" fmla="*/ 543319 w 1247216"/>
                <a:gd name="connsiteY1246" fmla="*/ 1254442 h 1339214"/>
                <a:gd name="connsiteX1247" fmla="*/ 529031 w 1247216"/>
                <a:gd name="connsiteY1247" fmla="*/ 1250632 h 1339214"/>
                <a:gd name="connsiteX1248" fmla="*/ 526174 w 1247216"/>
                <a:gd name="connsiteY1248" fmla="*/ 1251584 h 1339214"/>
                <a:gd name="connsiteX1249" fmla="*/ 510934 w 1247216"/>
                <a:gd name="connsiteY1249" fmla="*/ 1251584 h 1339214"/>
                <a:gd name="connsiteX1250" fmla="*/ 490931 w 1247216"/>
                <a:gd name="connsiteY1250" fmla="*/ 1245869 h 1339214"/>
                <a:gd name="connsiteX1251" fmla="*/ 475691 w 1247216"/>
                <a:gd name="connsiteY1251" fmla="*/ 1248727 h 1339214"/>
                <a:gd name="connsiteX1252" fmla="*/ 475691 w 1247216"/>
                <a:gd name="connsiteY1252" fmla="*/ 1246822 h 1339214"/>
                <a:gd name="connsiteX1253" fmla="*/ 462356 w 1247216"/>
                <a:gd name="connsiteY1253" fmla="*/ 1243012 h 1339214"/>
                <a:gd name="connsiteX1254" fmla="*/ 472834 w 1247216"/>
                <a:gd name="connsiteY1254" fmla="*/ 1243012 h 1339214"/>
                <a:gd name="connsiteX1255" fmla="*/ 428066 w 1247216"/>
                <a:gd name="connsiteY1255" fmla="*/ 1233487 h 1339214"/>
                <a:gd name="connsiteX1256" fmla="*/ 427114 w 1247216"/>
                <a:gd name="connsiteY1256" fmla="*/ 1230629 h 1339214"/>
                <a:gd name="connsiteX1257" fmla="*/ 413779 w 1247216"/>
                <a:gd name="connsiteY1257" fmla="*/ 1227772 h 1339214"/>
                <a:gd name="connsiteX1258" fmla="*/ 400444 w 1247216"/>
                <a:gd name="connsiteY1258" fmla="*/ 1222057 h 1339214"/>
                <a:gd name="connsiteX1259" fmla="*/ 376631 w 1247216"/>
                <a:gd name="connsiteY1259" fmla="*/ 1213484 h 1339214"/>
                <a:gd name="connsiteX1260" fmla="*/ 377584 w 1247216"/>
                <a:gd name="connsiteY1260" fmla="*/ 1211579 h 1339214"/>
                <a:gd name="connsiteX1261" fmla="*/ 363296 w 1247216"/>
                <a:gd name="connsiteY1261" fmla="*/ 1206817 h 1339214"/>
                <a:gd name="connsiteX1262" fmla="*/ 375679 w 1247216"/>
                <a:gd name="connsiteY1262" fmla="*/ 1208722 h 1339214"/>
                <a:gd name="connsiteX1263" fmla="*/ 354724 w 1247216"/>
                <a:gd name="connsiteY1263" fmla="*/ 1197292 h 1339214"/>
                <a:gd name="connsiteX1264" fmla="*/ 354724 w 1247216"/>
                <a:gd name="connsiteY1264" fmla="*/ 1200149 h 1339214"/>
                <a:gd name="connsiteX1265" fmla="*/ 343294 w 1247216"/>
                <a:gd name="connsiteY1265" fmla="*/ 1192529 h 1339214"/>
                <a:gd name="connsiteX1266" fmla="*/ 336626 w 1247216"/>
                <a:gd name="connsiteY1266" fmla="*/ 1193482 h 1339214"/>
                <a:gd name="connsiteX1267" fmla="*/ 306146 w 1247216"/>
                <a:gd name="connsiteY1267" fmla="*/ 1179194 h 1339214"/>
                <a:gd name="connsiteX1268" fmla="*/ 310909 w 1247216"/>
                <a:gd name="connsiteY1268" fmla="*/ 1175384 h 1339214"/>
                <a:gd name="connsiteX1269" fmla="*/ 324244 w 1247216"/>
                <a:gd name="connsiteY1269" fmla="*/ 1183600 h 1339214"/>
                <a:gd name="connsiteX1270" fmla="*/ 336120 w 1247216"/>
                <a:gd name="connsiteY1270" fmla="*/ 1186462 h 1339214"/>
                <a:gd name="connsiteX1271" fmla="*/ 337579 w 1247216"/>
                <a:gd name="connsiteY1271" fmla="*/ 1187547 h 1339214"/>
                <a:gd name="connsiteX1272" fmla="*/ 337579 w 1247216"/>
                <a:gd name="connsiteY1272" fmla="*/ 1189672 h 1339214"/>
                <a:gd name="connsiteX1273" fmla="*/ 340436 w 1247216"/>
                <a:gd name="connsiteY1273" fmla="*/ 1189672 h 1339214"/>
                <a:gd name="connsiteX1274" fmla="*/ 337579 w 1247216"/>
                <a:gd name="connsiteY1274" fmla="*/ 1187547 h 1339214"/>
                <a:gd name="connsiteX1275" fmla="*/ 337579 w 1247216"/>
                <a:gd name="connsiteY1275" fmla="*/ 1186814 h 1339214"/>
                <a:gd name="connsiteX1276" fmla="*/ 336120 w 1247216"/>
                <a:gd name="connsiteY1276" fmla="*/ 1186462 h 1339214"/>
                <a:gd name="connsiteX1277" fmla="*/ 331150 w 1247216"/>
                <a:gd name="connsiteY1277" fmla="*/ 1182766 h 1339214"/>
                <a:gd name="connsiteX1278" fmla="*/ 320434 w 1247216"/>
                <a:gd name="connsiteY1278" fmla="*/ 1180147 h 1339214"/>
                <a:gd name="connsiteX1279" fmla="*/ 309956 w 1247216"/>
                <a:gd name="connsiteY1279" fmla="*/ 1172527 h 1339214"/>
                <a:gd name="connsiteX1280" fmla="*/ 322339 w 1247216"/>
                <a:gd name="connsiteY1280" fmla="*/ 1171574 h 1339214"/>
                <a:gd name="connsiteX1281" fmla="*/ 317576 w 1247216"/>
                <a:gd name="connsiteY1281" fmla="*/ 1171574 h 1339214"/>
                <a:gd name="connsiteX1282" fmla="*/ 318529 w 1247216"/>
                <a:gd name="connsiteY1282" fmla="*/ 1175384 h 1339214"/>
                <a:gd name="connsiteX1283" fmla="*/ 328054 w 1247216"/>
                <a:gd name="connsiteY1283" fmla="*/ 1176337 h 1339214"/>
                <a:gd name="connsiteX1284" fmla="*/ 331864 w 1247216"/>
                <a:gd name="connsiteY1284" fmla="*/ 1182052 h 1339214"/>
                <a:gd name="connsiteX1285" fmla="*/ 338531 w 1247216"/>
                <a:gd name="connsiteY1285" fmla="*/ 1183957 h 1339214"/>
                <a:gd name="connsiteX1286" fmla="*/ 343294 w 1247216"/>
                <a:gd name="connsiteY1286" fmla="*/ 1183004 h 1339214"/>
                <a:gd name="connsiteX1287" fmla="*/ 359486 w 1247216"/>
                <a:gd name="connsiteY1287" fmla="*/ 1190624 h 1339214"/>
                <a:gd name="connsiteX1288" fmla="*/ 380441 w 1247216"/>
                <a:gd name="connsiteY1288" fmla="*/ 1198244 h 1339214"/>
                <a:gd name="connsiteX1289" fmla="*/ 378536 w 1247216"/>
                <a:gd name="connsiteY1289" fmla="*/ 1199197 h 1339214"/>
                <a:gd name="connsiteX1290" fmla="*/ 397586 w 1247216"/>
                <a:gd name="connsiteY1290" fmla="*/ 1204912 h 1339214"/>
                <a:gd name="connsiteX1291" fmla="*/ 396634 w 1247216"/>
                <a:gd name="connsiteY1291" fmla="*/ 1202054 h 1339214"/>
                <a:gd name="connsiteX1292" fmla="*/ 413779 w 1247216"/>
                <a:gd name="connsiteY1292" fmla="*/ 1206817 h 1339214"/>
                <a:gd name="connsiteX1293" fmla="*/ 431876 w 1247216"/>
                <a:gd name="connsiteY1293" fmla="*/ 1209674 h 1339214"/>
                <a:gd name="connsiteX1294" fmla="*/ 445211 w 1247216"/>
                <a:gd name="connsiteY1294" fmla="*/ 1217294 h 1339214"/>
                <a:gd name="connsiteX1295" fmla="*/ 454736 w 1247216"/>
                <a:gd name="connsiteY1295" fmla="*/ 1215389 h 1339214"/>
                <a:gd name="connsiteX1296" fmla="*/ 455689 w 1247216"/>
                <a:gd name="connsiteY1296" fmla="*/ 1219199 h 1339214"/>
                <a:gd name="connsiteX1297" fmla="*/ 472834 w 1247216"/>
                <a:gd name="connsiteY1297" fmla="*/ 1220152 h 1339214"/>
                <a:gd name="connsiteX1298" fmla="*/ 473786 w 1247216"/>
                <a:gd name="connsiteY1298" fmla="*/ 1223009 h 1339214"/>
                <a:gd name="connsiteX1299" fmla="*/ 484264 w 1247216"/>
                <a:gd name="connsiteY1299" fmla="*/ 1222057 h 1339214"/>
                <a:gd name="connsiteX1300" fmla="*/ 482359 w 1247216"/>
                <a:gd name="connsiteY1300" fmla="*/ 1223009 h 1339214"/>
                <a:gd name="connsiteX1301" fmla="*/ 490931 w 1247216"/>
                <a:gd name="connsiteY1301" fmla="*/ 1223009 h 1339214"/>
                <a:gd name="connsiteX1302" fmla="*/ 503314 w 1247216"/>
                <a:gd name="connsiteY1302" fmla="*/ 1227772 h 1339214"/>
                <a:gd name="connsiteX1303" fmla="*/ 514744 w 1247216"/>
                <a:gd name="connsiteY1303" fmla="*/ 1224914 h 1339214"/>
                <a:gd name="connsiteX1304" fmla="*/ 534746 w 1247216"/>
                <a:gd name="connsiteY1304" fmla="*/ 1227772 h 1339214"/>
                <a:gd name="connsiteX1305" fmla="*/ 543319 w 1247216"/>
                <a:gd name="connsiteY1305" fmla="*/ 1230629 h 1339214"/>
                <a:gd name="connsiteX1306" fmla="*/ 586181 w 1247216"/>
                <a:gd name="connsiteY1306" fmla="*/ 1228724 h 1339214"/>
                <a:gd name="connsiteX1307" fmla="*/ 587134 w 1247216"/>
                <a:gd name="connsiteY1307" fmla="*/ 1221104 h 1339214"/>
                <a:gd name="connsiteX1308" fmla="*/ 602374 w 1247216"/>
                <a:gd name="connsiteY1308" fmla="*/ 1215389 h 1339214"/>
                <a:gd name="connsiteX1309" fmla="*/ 596659 w 1247216"/>
                <a:gd name="connsiteY1309" fmla="*/ 1216342 h 1339214"/>
                <a:gd name="connsiteX1310" fmla="*/ 563321 w 1247216"/>
                <a:gd name="connsiteY1310" fmla="*/ 1217294 h 1339214"/>
                <a:gd name="connsiteX1311" fmla="*/ 473786 w 1247216"/>
                <a:gd name="connsiteY1311" fmla="*/ 1203959 h 1339214"/>
                <a:gd name="connsiteX1312" fmla="*/ 445211 w 1247216"/>
                <a:gd name="connsiteY1312" fmla="*/ 1193482 h 1339214"/>
                <a:gd name="connsiteX1313" fmla="*/ 373774 w 1247216"/>
                <a:gd name="connsiteY1313" fmla="*/ 1171574 h 1339214"/>
                <a:gd name="connsiteX1314" fmla="*/ 374726 w 1247216"/>
                <a:gd name="connsiteY1314" fmla="*/ 1169669 h 1339214"/>
                <a:gd name="connsiteX1315" fmla="*/ 370685 w 1247216"/>
                <a:gd name="connsiteY1315" fmla="*/ 1170478 h 1339214"/>
                <a:gd name="connsiteX1316" fmla="*/ 370917 w 1247216"/>
                <a:gd name="connsiteY1316" fmla="*/ 1170623 h 1339214"/>
                <a:gd name="connsiteX1317" fmla="*/ 369011 w 1247216"/>
                <a:gd name="connsiteY1317" fmla="*/ 1174433 h 1339214"/>
                <a:gd name="connsiteX1318" fmla="*/ 378536 w 1247216"/>
                <a:gd name="connsiteY1318" fmla="*/ 1177290 h 1339214"/>
                <a:gd name="connsiteX1319" fmla="*/ 388061 w 1247216"/>
                <a:gd name="connsiteY1319" fmla="*/ 1178242 h 1339214"/>
                <a:gd name="connsiteX1320" fmla="*/ 396634 w 1247216"/>
                <a:gd name="connsiteY1320" fmla="*/ 1183005 h 1339214"/>
                <a:gd name="connsiteX1321" fmla="*/ 389014 w 1247216"/>
                <a:gd name="connsiteY1321" fmla="*/ 1180148 h 1339214"/>
                <a:gd name="connsiteX1322" fmla="*/ 385204 w 1247216"/>
                <a:gd name="connsiteY1322" fmla="*/ 1181100 h 1339214"/>
                <a:gd name="connsiteX1323" fmla="*/ 413779 w 1247216"/>
                <a:gd name="connsiteY1323" fmla="*/ 1191577 h 1339214"/>
                <a:gd name="connsiteX1324" fmla="*/ 429972 w 1247216"/>
                <a:gd name="connsiteY1324" fmla="*/ 1197292 h 1339214"/>
                <a:gd name="connsiteX1325" fmla="*/ 433781 w 1247216"/>
                <a:gd name="connsiteY1325" fmla="*/ 1198245 h 1339214"/>
                <a:gd name="connsiteX1326" fmla="*/ 437592 w 1247216"/>
                <a:gd name="connsiteY1326" fmla="*/ 1196340 h 1339214"/>
                <a:gd name="connsiteX1327" fmla="*/ 439497 w 1247216"/>
                <a:gd name="connsiteY1327" fmla="*/ 1200150 h 1339214"/>
                <a:gd name="connsiteX1328" fmla="*/ 445211 w 1247216"/>
                <a:gd name="connsiteY1328" fmla="*/ 1201102 h 1339214"/>
                <a:gd name="connsiteX1329" fmla="*/ 439497 w 1247216"/>
                <a:gd name="connsiteY1329" fmla="*/ 1201102 h 1339214"/>
                <a:gd name="connsiteX1330" fmla="*/ 439497 w 1247216"/>
                <a:gd name="connsiteY1330" fmla="*/ 1203008 h 1339214"/>
                <a:gd name="connsiteX1331" fmla="*/ 435686 w 1247216"/>
                <a:gd name="connsiteY1331" fmla="*/ 1204912 h 1339214"/>
                <a:gd name="connsiteX1332" fmla="*/ 426161 w 1247216"/>
                <a:gd name="connsiteY1332" fmla="*/ 1204912 h 1339214"/>
                <a:gd name="connsiteX1333" fmla="*/ 415684 w 1247216"/>
                <a:gd name="connsiteY1333" fmla="*/ 1202055 h 1339214"/>
                <a:gd name="connsiteX1334" fmla="*/ 414731 w 1247216"/>
                <a:gd name="connsiteY1334" fmla="*/ 1200150 h 1339214"/>
                <a:gd name="connsiteX1335" fmla="*/ 415684 w 1247216"/>
                <a:gd name="connsiteY1335" fmla="*/ 1199198 h 1339214"/>
                <a:gd name="connsiteX1336" fmla="*/ 404254 w 1247216"/>
                <a:gd name="connsiteY1336" fmla="*/ 1195387 h 1339214"/>
                <a:gd name="connsiteX1337" fmla="*/ 392824 w 1247216"/>
                <a:gd name="connsiteY1337" fmla="*/ 1186815 h 1339214"/>
                <a:gd name="connsiteX1338" fmla="*/ 392824 w 1247216"/>
                <a:gd name="connsiteY1338" fmla="*/ 1188720 h 1339214"/>
                <a:gd name="connsiteX1339" fmla="*/ 390919 w 1247216"/>
                <a:gd name="connsiteY1339" fmla="*/ 1190625 h 1339214"/>
                <a:gd name="connsiteX1340" fmla="*/ 389967 w 1247216"/>
                <a:gd name="connsiteY1340" fmla="*/ 1187767 h 1339214"/>
                <a:gd name="connsiteX1341" fmla="*/ 390919 w 1247216"/>
                <a:gd name="connsiteY1341" fmla="*/ 1186815 h 1339214"/>
                <a:gd name="connsiteX1342" fmla="*/ 374727 w 1247216"/>
                <a:gd name="connsiteY1342" fmla="*/ 1183958 h 1339214"/>
                <a:gd name="connsiteX1343" fmla="*/ 370917 w 1247216"/>
                <a:gd name="connsiteY1343" fmla="*/ 1179195 h 1339214"/>
                <a:gd name="connsiteX1344" fmla="*/ 360439 w 1247216"/>
                <a:gd name="connsiteY1344" fmla="*/ 1179195 h 1339214"/>
                <a:gd name="connsiteX1345" fmla="*/ 363297 w 1247216"/>
                <a:gd name="connsiteY1345" fmla="*/ 1176337 h 1339214"/>
                <a:gd name="connsiteX1346" fmla="*/ 352819 w 1247216"/>
                <a:gd name="connsiteY1346" fmla="*/ 1164908 h 1339214"/>
                <a:gd name="connsiteX1347" fmla="*/ 343294 w 1247216"/>
                <a:gd name="connsiteY1347" fmla="*/ 1161098 h 1339214"/>
                <a:gd name="connsiteX1348" fmla="*/ 337579 w 1247216"/>
                <a:gd name="connsiteY1348" fmla="*/ 1156335 h 1339214"/>
                <a:gd name="connsiteX1349" fmla="*/ 347461 w 1247216"/>
                <a:gd name="connsiteY1349" fmla="*/ 1157168 h 1339214"/>
                <a:gd name="connsiteX1350" fmla="*/ 347993 w 1247216"/>
                <a:gd name="connsiteY1350" fmla="*/ 1157300 h 1339214"/>
                <a:gd name="connsiteX1351" fmla="*/ 343294 w 1247216"/>
                <a:gd name="connsiteY1351" fmla="*/ 1155382 h 1339214"/>
                <a:gd name="connsiteX1352" fmla="*/ 345199 w 1247216"/>
                <a:gd name="connsiteY1352" fmla="*/ 1152524 h 1339214"/>
                <a:gd name="connsiteX1353" fmla="*/ 342341 w 1247216"/>
                <a:gd name="connsiteY1353" fmla="*/ 1151572 h 1339214"/>
                <a:gd name="connsiteX1354" fmla="*/ 349009 w 1247216"/>
                <a:gd name="connsiteY1354" fmla="*/ 1149667 h 1339214"/>
                <a:gd name="connsiteX1355" fmla="*/ 335674 w 1247216"/>
                <a:gd name="connsiteY1355" fmla="*/ 1141094 h 1339214"/>
                <a:gd name="connsiteX1356" fmla="*/ 332816 w 1247216"/>
                <a:gd name="connsiteY1356" fmla="*/ 1143952 h 1339214"/>
                <a:gd name="connsiteX1357" fmla="*/ 328054 w 1247216"/>
                <a:gd name="connsiteY1357" fmla="*/ 1137284 h 1339214"/>
                <a:gd name="connsiteX1358" fmla="*/ 306146 w 1247216"/>
                <a:gd name="connsiteY1358" fmla="*/ 1123949 h 1339214"/>
                <a:gd name="connsiteX1359" fmla="*/ 300431 w 1247216"/>
                <a:gd name="connsiteY1359" fmla="*/ 1116091 h 1339214"/>
                <a:gd name="connsiteX1360" fmla="*/ 297607 w 1247216"/>
                <a:gd name="connsiteY1360" fmla="*/ 1109737 h 1339214"/>
                <a:gd name="connsiteX1361" fmla="*/ 304718 w 1247216"/>
                <a:gd name="connsiteY1361" fmla="*/ 1115496 h 1339214"/>
                <a:gd name="connsiteX1362" fmla="*/ 316624 w 1247216"/>
                <a:gd name="connsiteY1362" fmla="*/ 1122997 h 1339214"/>
                <a:gd name="connsiteX1363" fmla="*/ 315671 w 1247216"/>
                <a:gd name="connsiteY1363" fmla="*/ 1124902 h 1339214"/>
                <a:gd name="connsiteX1364" fmla="*/ 329959 w 1247216"/>
                <a:gd name="connsiteY1364" fmla="*/ 1132522 h 1339214"/>
                <a:gd name="connsiteX1365" fmla="*/ 355676 w 1247216"/>
                <a:gd name="connsiteY1365" fmla="*/ 1148714 h 1339214"/>
                <a:gd name="connsiteX1366" fmla="*/ 366154 w 1247216"/>
                <a:gd name="connsiteY1366" fmla="*/ 1155382 h 1339214"/>
                <a:gd name="connsiteX1367" fmla="*/ 397586 w 1247216"/>
                <a:gd name="connsiteY1367" fmla="*/ 1162049 h 1339214"/>
                <a:gd name="connsiteX1368" fmla="*/ 423539 w 1247216"/>
                <a:gd name="connsiteY1368" fmla="*/ 1169464 h 1339214"/>
                <a:gd name="connsiteX1369" fmla="*/ 423304 w 1247216"/>
                <a:gd name="connsiteY1369" fmla="*/ 1169669 h 1339214"/>
                <a:gd name="connsiteX1370" fmla="*/ 424256 w 1247216"/>
                <a:gd name="connsiteY1370" fmla="*/ 1169669 h 1339214"/>
                <a:gd name="connsiteX1371" fmla="*/ 423539 w 1247216"/>
                <a:gd name="connsiteY1371" fmla="*/ 1169464 h 1339214"/>
                <a:gd name="connsiteX1372" fmla="*/ 424256 w 1247216"/>
                <a:gd name="connsiteY1372" fmla="*/ 1168836 h 1339214"/>
                <a:gd name="connsiteX1373" fmla="*/ 428066 w 1247216"/>
                <a:gd name="connsiteY1373" fmla="*/ 1168717 h 1339214"/>
                <a:gd name="connsiteX1374" fmla="*/ 431876 w 1247216"/>
                <a:gd name="connsiteY1374" fmla="*/ 1171574 h 1339214"/>
                <a:gd name="connsiteX1375" fmla="*/ 438544 w 1247216"/>
                <a:gd name="connsiteY1375" fmla="*/ 1175384 h 1339214"/>
                <a:gd name="connsiteX1376" fmla="*/ 431876 w 1247216"/>
                <a:gd name="connsiteY1376" fmla="*/ 1172527 h 1339214"/>
                <a:gd name="connsiteX1377" fmla="*/ 445211 w 1247216"/>
                <a:gd name="connsiteY1377" fmla="*/ 1177289 h 1339214"/>
                <a:gd name="connsiteX1378" fmla="*/ 440449 w 1247216"/>
                <a:gd name="connsiteY1378" fmla="*/ 1173479 h 1339214"/>
                <a:gd name="connsiteX1379" fmla="*/ 454736 w 1247216"/>
                <a:gd name="connsiteY1379" fmla="*/ 1176337 h 1339214"/>
                <a:gd name="connsiteX1380" fmla="*/ 453784 w 1247216"/>
                <a:gd name="connsiteY1380" fmla="*/ 1175384 h 1339214"/>
                <a:gd name="connsiteX1381" fmla="*/ 473786 w 1247216"/>
                <a:gd name="connsiteY1381" fmla="*/ 1178242 h 1339214"/>
                <a:gd name="connsiteX1382" fmla="*/ 474739 w 1247216"/>
                <a:gd name="connsiteY1382" fmla="*/ 1177289 h 1339214"/>
                <a:gd name="connsiteX1383" fmla="*/ 454736 w 1247216"/>
                <a:gd name="connsiteY1383" fmla="*/ 1164907 h 1339214"/>
                <a:gd name="connsiteX1384" fmla="*/ 445211 w 1247216"/>
                <a:gd name="connsiteY1384" fmla="*/ 1159192 h 1339214"/>
                <a:gd name="connsiteX1385" fmla="*/ 440449 w 1247216"/>
                <a:gd name="connsiteY1385" fmla="*/ 1161097 h 1339214"/>
                <a:gd name="connsiteX1386" fmla="*/ 435686 w 1247216"/>
                <a:gd name="connsiteY1386" fmla="*/ 1160144 h 1339214"/>
                <a:gd name="connsiteX1387" fmla="*/ 430924 w 1247216"/>
                <a:gd name="connsiteY1387" fmla="*/ 1154429 h 1339214"/>
                <a:gd name="connsiteX1388" fmla="*/ 411874 w 1247216"/>
                <a:gd name="connsiteY1388" fmla="*/ 1150619 h 1339214"/>
                <a:gd name="connsiteX1389" fmla="*/ 421399 w 1247216"/>
                <a:gd name="connsiteY1389" fmla="*/ 1158239 h 1339214"/>
                <a:gd name="connsiteX1390" fmla="*/ 422351 w 1247216"/>
                <a:gd name="connsiteY1390" fmla="*/ 1163002 h 1339214"/>
                <a:gd name="connsiteX1391" fmla="*/ 418541 w 1247216"/>
                <a:gd name="connsiteY1391" fmla="*/ 1162049 h 1339214"/>
                <a:gd name="connsiteX1392" fmla="*/ 409969 w 1247216"/>
                <a:gd name="connsiteY1392" fmla="*/ 1153477 h 1339214"/>
                <a:gd name="connsiteX1393" fmla="*/ 407111 w 1247216"/>
                <a:gd name="connsiteY1393" fmla="*/ 1154429 h 1339214"/>
                <a:gd name="connsiteX1394" fmla="*/ 416636 w 1247216"/>
                <a:gd name="connsiteY1394" fmla="*/ 1160144 h 1339214"/>
                <a:gd name="connsiteX1395" fmla="*/ 407111 w 1247216"/>
                <a:gd name="connsiteY1395" fmla="*/ 1158239 h 1339214"/>
                <a:gd name="connsiteX1396" fmla="*/ 419494 w 1247216"/>
                <a:gd name="connsiteY1396" fmla="*/ 1166812 h 1339214"/>
                <a:gd name="connsiteX1397" fmla="*/ 384251 w 1247216"/>
                <a:gd name="connsiteY1397" fmla="*/ 1153477 h 1339214"/>
                <a:gd name="connsiteX1398" fmla="*/ 370916 w 1247216"/>
                <a:gd name="connsiteY1398" fmla="*/ 1143952 h 1339214"/>
                <a:gd name="connsiteX1399" fmla="*/ 375679 w 1247216"/>
                <a:gd name="connsiteY1399" fmla="*/ 1145857 h 1339214"/>
                <a:gd name="connsiteX1400" fmla="*/ 376631 w 1247216"/>
                <a:gd name="connsiteY1400" fmla="*/ 1143952 h 1339214"/>
                <a:gd name="connsiteX1401" fmla="*/ 371869 w 1247216"/>
                <a:gd name="connsiteY1401" fmla="*/ 1141094 h 1339214"/>
                <a:gd name="connsiteX1402" fmla="*/ 370916 w 1247216"/>
                <a:gd name="connsiteY1402" fmla="*/ 1142999 h 1339214"/>
                <a:gd name="connsiteX1403" fmla="*/ 369964 w 1247216"/>
                <a:gd name="connsiteY1403" fmla="*/ 1134427 h 1339214"/>
                <a:gd name="connsiteX1404" fmla="*/ 390919 w 1247216"/>
                <a:gd name="connsiteY1404" fmla="*/ 1138237 h 1339214"/>
                <a:gd name="connsiteX1405" fmla="*/ 367106 w 1247216"/>
                <a:gd name="connsiteY1405" fmla="*/ 1129664 h 1339214"/>
                <a:gd name="connsiteX1406" fmla="*/ 371869 w 1247216"/>
                <a:gd name="connsiteY1406" fmla="*/ 1127759 h 1339214"/>
                <a:gd name="connsiteX1407" fmla="*/ 380441 w 1247216"/>
                <a:gd name="connsiteY1407" fmla="*/ 1129664 h 1339214"/>
                <a:gd name="connsiteX1408" fmla="*/ 369964 w 1247216"/>
                <a:gd name="connsiteY1408" fmla="*/ 1127759 h 1339214"/>
                <a:gd name="connsiteX1409" fmla="*/ 355676 w 1247216"/>
                <a:gd name="connsiteY1409" fmla="*/ 1119187 h 1339214"/>
                <a:gd name="connsiteX1410" fmla="*/ 359225 w 1247216"/>
                <a:gd name="connsiteY1410" fmla="*/ 1118173 h 1339214"/>
                <a:gd name="connsiteX1411" fmla="*/ 352462 w 1247216"/>
                <a:gd name="connsiteY1411" fmla="*/ 1116568 h 1339214"/>
                <a:gd name="connsiteX1412" fmla="*/ 346152 w 1247216"/>
                <a:gd name="connsiteY1412" fmla="*/ 1116329 h 1339214"/>
                <a:gd name="connsiteX1413" fmla="*/ 337579 w 1247216"/>
                <a:gd name="connsiteY1413" fmla="*/ 1110615 h 1339214"/>
                <a:gd name="connsiteX1414" fmla="*/ 344247 w 1247216"/>
                <a:gd name="connsiteY1414" fmla="*/ 1112520 h 1339214"/>
                <a:gd name="connsiteX1415" fmla="*/ 346152 w 1247216"/>
                <a:gd name="connsiteY1415" fmla="*/ 1105852 h 1339214"/>
                <a:gd name="connsiteX1416" fmla="*/ 348847 w 1247216"/>
                <a:gd name="connsiteY1416" fmla="*/ 1107270 h 1339214"/>
                <a:gd name="connsiteX1417" fmla="*/ 348056 w 1247216"/>
                <a:gd name="connsiteY1417" fmla="*/ 1104899 h 1339214"/>
                <a:gd name="connsiteX1418" fmla="*/ 349961 w 1247216"/>
                <a:gd name="connsiteY1418" fmla="*/ 1101089 h 1339214"/>
                <a:gd name="connsiteX1419" fmla="*/ 365201 w 1247216"/>
                <a:gd name="connsiteY1419" fmla="*/ 1109662 h 1339214"/>
                <a:gd name="connsiteX1420" fmla="*/ 365201 w 1247216"/>
                <a:gd name="connsiteY1420" fmla="*/ 1110614 h 1339214"/>
                <a:gd name="connsiteX1421" fmla="*/ 363296 w 1247216"/>
                <a:gd name="connsiteY1421" fmla="*/ 1111566 h 1339214"/>
                <a:gd name="connsiteX1422" fmla="*/ 356629 w 1247216"/>
                <a:gd name="connsiteY1422" fmla="*/ 1108709 h 1339214"/>
                <a:gd name="connsiteX1423" fmla="*/ 356629 w 1247216"/>
                <a:gd name="connsiteY1423" fmla="*/ 1110614 h 1339214"/>
                <a:gd name="connsiteX1424" fmla="*/ 353771 w 1247216"/>
                <a:gd name="connsiteY1424" fmla="*/ 1108709 h 1339214"/>
                <a:gd name="connsiteX1425" fmla="*/ 350238 w 1247216"/>
                <a:gd name="connsiteY1425" fmla="*/ 1108003 h 1339214"/>
                <a:gd name="connsiteX1426" fmla="*/ 360473 w 1247216"/>
                <a:gd name="connsiteY1426" fmla="*/ 1113389 h 1339214"/>
                <a:gd name="connsiteX1427" fmla="*/ 364130 w 1247216"/>
                <a:gd name="connsiteY1427" fmla="*/ 1113234 h 1339214"/>
                <a:gd name="connsiteX1428" fmla="*/ 369011 w 1247216"/>
                <a:gd name="connsiteY1428" fmla="*/ 1111567 h 1339214"/>
                <a:gd name="connsiteX1429" fmla="*/ 366154 w 1247216"/>
                <a:gd name="connsiteY1429" fmla="*/ 1106804 h 1339214"/>
                <a:gd name="connsiteX1430" fmla="*/ 361391 w 1247216"/>
                <a:gd name="connsiteY1430" fmla="*/ 1101089 h 1339214"/>
                <a:gd name="connsiteX1431" fmla="*/ 352819 w 1247216"/>
                <a:gd name="connsiteY1431" fmla="*/ 1095374 h 1339214"/>
                <a:gd name="connsiteX1432" fmla="*/ 341389 w 1247216"/>
                <a:gd name="connsiteY1432" fmla="*/ 1093469 h 1339214"/>
                <a:gd name="connsiteX1433" fmla="*/ 341389 w 1247216"/>
                <a:gd name="connsiteY1433" fmla="*/ 1095374 h 1339214"/>
                <a:gd name="connsiteX1434" fmla="*/ 336626 w 1247216"/>
                <a:gd name="connsiteY1434" fmla="*/ 1096327 h 1339214"/>
                <a:gd name="connsiteX1435" fmla="*/ 329959 w 1247216"/>
                <a:gd name="connsiteY1435" fmla="*/ 1091564 h 1339214"/>
                <a:gd name="connsiteX1436" fmla="*/ 323291 w 1247216"/>
                <a:gd name="connsiteY1436" fmla="*/ 1091564 h 1339214"/>
                <a:gd name="connsiteX1437" fmla="*/ 317576 w 1247216"/>
                <a:gd name="connsiteY1437" fmla="*/ 1093469 h 1339214"/>
                <a:gd name="connsiteX1438" fmla="*/ 323291 w 1247216"/>
                <a:gd name="connsiteY1438" fmla="*/ 1097279 h 1339214"/>
                <a:gd name="connsiteX1439" fmla="*/ 324244 w 1247216"/>
                <a:gd name="connsiteY1439" fmla="*/ 1096327 h 1339214"/>
                <a:gd name="connsiteX1440" fmla="*/ 331864 w 1247216"/>
                <a:gd name="connsiteY1440" fmla="*/ 1096327 h 1339214"/>
                <a:gd name="connsiteX1441" fmla="*/ 332816 w 1247216"/>
                <a:gd name="connsiteY1441" fmla="*/ 1097279 h 1339214"/>
                <a:gd name="connsiteX1442" fmla="*/ 331864 w 1247216"/>
                <a:gd name="connsiteY1442" fmla="*/ 1098232 h 1339214"/>
                <a:gd name="connsiteX1443" fmla="*/ 326149 w 1247216"/>
                <a:gd name="connsiteY1443" fmla="*/ 1098232 h 1339214"/>
                <a:gd name="connsiteX1444" fmla="*/ 335674 w 1247216"/>
                <a:gd name="connsiteY1444" fmla="*/ 1104899 h 1339214"/>
                <a:gd name="connsiteX1445" fmla="*/ 322339 w 1247216"/>
                <a:gd name="connsiteY1445" fmla="*/ 1098838 h 1339214"/>
                <a:gd name="connsiteX1446" fmla="*/ 322339 w 1247216"/>
                <a:gd name="connsiteY1446" fmla="*/ 1100732 h 1339214"/>
                <a:gd name="connsiteX1447" fmla="*/ 325196 w 1247216"/>
                <a:gd name="connsiteY1447" fmla="*/ 1103947 h 1339214"/>
                <a:gd name="connsiteX1448" fmla="*/ 319481 w 1247216"/>
                <a:gd name="connsiteY1448" fmla="*/ 1101089 h 1339214"/>
                <a:gd name="connsiteX1449" fmla="*/ 321923 w 1247216"/>
                <a:gd name="connsiteY1449" fmla="*/ 1098648 h 1339214"/>
                <a:gd name="connsiteX1450" fmla="*/ 314719 w 1247216"/>
                <a:gd name="connsiteY1450" fmla="*/ 1095374 h 1339214"/>
                <a:gd name="connsiteX1451" fmla="*/ 313766 w 1247216"/>
                <a:gd name="connsiteY1451" fmla="*/ 1095374 h 1339214"/>
                <a:gd name="connsiteX1452" fmla="*/ 309956 w 1247216"/>
                <a:gd name="connsiteY1452" fmla="*/ 1094422 h 1339214"/>
                <a:gd name="connsiteX1453" fmla="*/ 309004 w 1247216"/>
                <a:gd name="connsiteY1453" fmla="*/ 1092517 h 1339214"/>
                <a:gd name="connsiteX1454" fmla="*/ 301384 w 1247216"/>
                <a:gd name="connsiteY1454" fmla="*/ 1091564 h 1339214"/>
                <a:gd name="connsiteX1455" fmla="*/ 296621 w 1247216"/>
                <a:gd name="connsiteY1455" fmla="*/ 1089659 h 1339214"/>
                <a:gd name="connsiteX1456" fmla="*/ 295669 w 1247216"/>
                <a:gd name="connsiteY1456" fmla="*/ 1083944 h 1339214"/>
                <a:gd name="connsiteX1457" fmla="*/ 290906 w 1247216"/>
                <a:gd name="connsiteY1457" fmla="*/ 1081087 h 1339214"/>
                <a:gd name="connsiteX1458" fmla="*/ 286144 w 1247216"/>
                <a:gd name="connsiteY1458" fmla="*/ 1081087 h 1339214"/>
                <a:gd name="connsiteX1459" fmla="*/ 285826 w 1247216"/>
                <a:gd name="connsiteY1459" fmla="*/ 1082674 h 1339214"/>
                <a:gd name="connsiteX1460" fmla="*/ 281381 w 1247216"/>
                <a:gd name="connsiteY1460" fmla="*/ 1078229 h 1339214"/>
                <a:gd name="connsiteX1461" fmla="*/ 278524 w 1247216"/>
                <a:gd name="connsiteY1461" fmla="*/ 1081087 h 1339214"/>
                <a:gd name="connsiteX1462" fmla="*/ 281381 w 1247216"/>
                <a:gd name="connsiteY1462" fmla="*/ 1079182 h 1339214"/>
                <a:gd name="connsiteX1463" fmla="*/ 285668 w 1247216"/>
                <a:gd name="connsiteY1463" fmla="*/ 1083468 h 1339214"/>
                <a:gd name="connsiteX1464" fmla="*/ 285191 w 1247216"/>
                <a:gd name="connsiteY1464" fmla="*/ 1085849 h 1339214"/>
                <a:gd name="connsiteX1465" fmla="*/ 287096 w 1247216"/>
                <a:gd name="connsiteY1465" fmla="*/ 1088707 h 1339214"/>
                <a:gd name="connsiteX1466" fmla="*/ 287096 w 1247216"/>
                <a:gd name="connsiteY1466" fmla="*/ 1089659 h 1339214"/>
                <a:gd name="connsiteX1467" fmla="*/ 284239 w 1247216"/>
                <a:gd name="connsiteY1467" fmla="*/ 1090612 h 1339214"/>
                <a:gd name="connsiteX1468" fmla="*/ 289001 w 1247216"/>
                <a:gd name="connsiteY1468" fmla="*/ 1094422 h 1339214"/>
                <a:gd name="connsiteX1469" fmla="*/ 301384 w 1247216"/>
                <a:gd name="connsiteY1469" fmla="*/ 1104899 h 1339214"/>
                <a:gd name="connsiteX1470" fmla="*/ 327101 w 1247216"/>
                <a:gd name="connsiteY1470" fmla="*/ 1116329 h 1339214"/>
                <a:gd name="connsiteX1471" fmla="*/ 318529 w 1247216"/>
                <a:gd name="connsiteY1471" fmla="*/ 1115377 h 1339214"/>
                <a:gd name="connsiteX1472" fmla="*/ 309004 w 1247216"/>
                <a:gd name="connsiteY1472" fmla="*/ 1108709 h 1339214"/>
                <a:gd name="connsiteX1473" fmla="*/ 306146 w 1247216"/>
                <a:gd name="connsiteY1473" fmla="*/ 1110614 h 1339214"/>
                <a:gd name="connsiteX1474" fmla="*/ 293764 w 1247216"/>
                <a:gd name="connsiteY1474" fmla="*/ 1101089 h 1339214"/>
                <a:gd name="connsiteX1475" fmla="*/ 281381 w 1247216"/>
                <a:gd name="connsiteY1475" fmla="*/ 1089659 h 1339214"/>
                <a:gd name="connsiteX1476" fmla="*/ 280429 w 1247216"/>
                <a:gd name="connsiteY1476" fmla="*/ 1088707 h 1339214"/>
                <a:gd name="connsiteX1477" fmla="*/ 269951 w 1247216"/>
                <a:gd name="connsiteY1477" fmla="*/ 1083944 h 1339214"/>
                <a:gd name="connsiteX1478" fmla="*/ 272809 w 1247216"/>
                <a:gd name="connsiteY1478" fmla="*/ 1091564 h 1339214"/>
                <a:gd name="connsiteX1479" fmla="*/ 284239 w 1247216"/>
                <a:gd name="connsiteY1479" fmla="*/ 1096327 h 1339214"/>
                <a:gd name="connsiteX1480" fmla="*/ 285191 w 1247216"/>
                <a:gd name="connsiteY1480" fmla="*/ 1097279 h 1339214"/>
                <a:gd name="connsiteX1481" fmla="*/ 284239 w 1247216"/>
                <a:gd name="connsiteY1481" fmla="*/ 1102042 h 1339214"/>
                <a:gd name="connsiteX1482" fmla="*/ 278524 w 1247216"/>
                <a:gd name="connsiteY1482" fmla="*/ 1117282 h 1339214"/>
                <a:gd name="connsiteX1483" fmla="*/ 284239 w 1247216"/>
                <a:gd name="connsiteY1483" fmla="*/ 1126807 h 1339214"/>
                <a:gd name="connsiteX1484" fmla="*/ 287096 w 1247216"/>
                <a:gd name="connsiteY1484" fmla="*/ 1128712 h 1339214"/>
                <a:gd name="connsiteX1485" fmla="*/ 286144 w 1247216"/>
                <a:gd name="connsiteY1485" fmla="*/ 1128712 h 1339214"/>
                <a:gd name="connsiteX1486" fmla="*/ 289954 w 1247216"/>
                <a:gd name="connsiteY1486" fmla="*/ 1134427 h 1339214"/>
                <a:gd name="connsiteX1487" fmla="*/ 294716 w 1247216"/>
                <a:gd name="connsiteY1487" fmla="*/ 1136332 h 1339214"/>
                <a:gd name="connsiteX1488" fmla="*/ 308051 w 1247216"/>
                <a:gd name="connsiteY1488" fmla="*/ 1145857 h 1339214"/>
                <a:gd name="connsiteX1489" fmla="*/ 309004 w 1247216"/>
                <a:gd name="connsiteY1489" fmla="*/ 1157287 h 1339214"/>
                <a:gd name="connsiteX1490" fmla="*/ 306146 w 1247216"/>
                <a:gd name="connsiteY1490" fmla="*/ 1159192 h 1339214"/>
                <a:gd name="connsiteX1491" fmla="*/ 293764 w 1247216"/>
                <a:gd name="connsiteY1491" fmla="*/ 1150619 h 1339214"/>
                <a:gd name="connsiteX1492" fmla="*/ 292811 w 1247216"/>
                <a:gd name="connsiteY1492" fmla="*/ 1149667 h 1339214"/>
                <a:gd name="connsiteX1493" fmla="*/ 272809 w 1247216"/>
                <a:gd name="connsiteY1493" fmla="*/ 1145857 h 1339214"/>
                <a:gd name="connsiteX1494" fmla="*/ 258521 w 1247216"/>
                <a:gd name="connsiteY1494" fmla="*/ 1141094 h 1339214"/>
                <a:gd name="connsiteX1495" fmla="*/ 253759 w 1247216"/>
                <a:gd name="connsiteY1495" fmla="*/ 1134427 h 1339214"/>
                <a:gd name="connsiteX1496" fmla="*/ 244234 w 1247216"/>
                <a:gd name="connsiteY1496" fmla="*/ 1131569 h 1339214"/>
                <a:gd name="connsiteX1497" fmla="*/ 240424 w 1247216"/>
                <a:gd name="connsiteY1497" fmla="*/ 1132522 h 1339214"/>
                <a:gd name="connsiteX1498" fmla="*/ 251854 w 1247216"/>
                <a:gd name="connsiteY1498" fmla="*/ 1144904 h 1339214"/>
                <a:gd name="connsiteX1499" fmla="*/ 256616 w 1247216"/>
                <a:gd name="connsiteY1499" fmla="*/ 1145857 h 1339214"/>
                <a:gd name="connsiteX1500" fmla="*/ 254711 w 1247216"/>
                <a:gd name="connsiteY1500" fmla="*/ 1141094 h 1339214"/>
                <a:gd name="connsiteX1501" fmla="*/ 258521 w 1247216"/>
                <a:gd name="connsiteY1501" fmla="*/ 1146809 h 1339214"/>
                <a:gd name="connsiteX1502" fmla="*/ 275666 w 1247216"/>
                <a:gd name="connsiteY1502" fmla="*/ 1152524 h 1339214"/>
                <a:gd name="connsiteX1503" fmla="*/ 267094 w 1247216"/>
                <a:gd name="connsiteY1503" fmla="*/ 1149667 h 1339214"/>
                <a:gd name="connsiteX1504" fmla="*/ 266141 w 1247216"/>
                <a:gd name="connsiteY1504" fmla="*/ 1153477 h 1339214"/>
                <a:gd name="connsiteX1505" fmla="*/ 249949 w 1247216"/>
                <a:gd name="connsiteY1505" fmla="*/ 1146809 h 1339214"/>
                <a:gd name="connsiteX1506" fmla="*/ 229946 w 1247216"/>
                <a:gd name="connsiteY1506" fmla="*/ 1120139 h 1339214"/>
                <a:gd name="connsiteX1507" fmla="*/ 225184 w 1247216"/>
                <a:gd name="connsiteY1507" fmla="*/ 1117282 h 1339214"/>
                <a:gd name="connsiteX1508" fmla="*/ 217564 w 1247216"/>
                <a:gd name="connsiteY1508" fmla="*/ 1105852 h 1339214"/>
                <a:gd name="connsiteX1509" fmla="*/ 205181 w 1247216"/>
                <a:gd name="connsiteY1509" fmla="*/ 1078229 h 1339214"/>
                <a:gd name="connsiteX1510" fmla="*/ 212801 w 1247216"/>
                <a:gd name="connsiteY1510" fmla="*/ 1083944 h 1339214"/>
                <a:gd name="connsiteX1511" fmla="*/ 228994 w 1247216"/>
                <a:gd name="connsiteY1511" fmla="*/ 1098232 h 1339214"/>
                <a:gd name="connsiteX1512" fmla="*/ 247091 w 1247216"/>
                <a:gd name="connsiteY1512" fmla="*/ 1114424 h 1339214"/>
                <a:gd name="connsiteX1513" fmla="*/ 269951 w 1247216"/>
                <a:gd name="connsiteY1513" fmla="*/ 1130617 h 1339214"/>
                <a:gd name="connsiteX1514" fmla="*/ 269951 w 1247216"/>
                <a:gd name="connsiteY1514" fmla="*/ 1128712 h 1339214"/>
                <a:gd name="connsiteX1515" fmla="*/ 266141 w 1247216"/>
                <a:gd name="connsiteY1515" fmla="*/ 1125854 h 1339214"/>
                <a:gd name="connsiteX1516" fmla="*/ 268999 w 1247216"/>
                <a:gd name="connsiteY1516" fmla="*/ 1126807 h 1339214"/>
                <a:gd name="connsiteX1517" fmla="*/ 268999 w 1247216"/>
                <a:gd name="connsiteY1517" fmla="*/ 1123949 h 1339214"/>
                <a:gd name="connsiteX1518" fmla="*/ 268999 w 1247216"/>
                <a:gd name="connsiteY1518" fmla="*/ 1118234 h 1339214"/>
                <a:gd name="connsiteX1519" fmla="*/ 262331 w 1247216"/>
                <a:gd name="connsiteY1519" fmla="*/ 1102042 h 1339214"/>
                <a:gd name="connsiteX1520" fmla="*/ 258521 w 1247216"/>
                <a:gd name="connsiteY1520" fmla="*/ 1084897 h 1339214"/>
                <a:gd name="connsiteX1521" fmla="*/ 263284 w 1247216"/>
                <a:gd name="connsiteY1521" fmla="*/ 1073467 h 1339214"/>
                <a:gd name="connsiteX1522" fmla="*/ 257569 w 1247216"/>
                <a:gd name="connsiteY1522" fmla="*/ 1067752 h 1339214"/>
                <a:gd name="connsiteX1523" fmla="*/ 256616 w 1247216"/>
                <a:gd name="connsiteY1523" fmla="*/ 1062989 h 1339214"/>
                <a:gd name="connsiteX1524" fmla="*/ 262331 w 1247216"/>
                <a:gd name="connsiteY1524" fmla="*/ 1068704 h 1339214"/>
                <a:gd name="connsiteX1525" fmla="*/ 265189 w 1247216"/>
                <a:gd name="connsiteY1525" fmla="*/ 1070609 h 1339214"/>
                <a:gd name="connsiteX1526" fmla="*/ 265189 w 1247216"/>
                <a:gd name="connsiteY1526" fmla="*/ 1065847 h 1339214"/>
                <a:gd name="connsiteX1527" fmla="*/ 263284 w 1247216"/>
                <a:gd name="connsiteY1527" fmla="*/ 1062989 h 1339214"/>
                <a:gd name="connsiteX1528" fmla="*/ 264236 w 1247216"/>
                <a:gd name="connsiteY1528" fmla="*/ 1058227 h 1339214"/>
                <a:gd name="connsiteX1529" fmla="*/ 256616 w 1247216"/>
                <a:gd name="connsiteY1529" fmla="*/ 1056322 h 1339214"/>
                <a:gd name="connsiteX1530" fmla="*/ 243281 w 1247216"/>
                <a:gd name="connsiteY1530" fmla="*/ 1066799 h 1339214"/>
                <a:gd name="connsiteX1531" fmla="*/ 239471 w 1247216"/>
                <a:gd name="connsiteY1531" fmla="*/ 1070609 h 1339214"/>
                <a:gd name="connsiteX1532" fmla="*/ 237566 w 1247216"/>
                <a:gd name="connsiteY1532" fmla="*/ 1071562 h 1339214"/>
                <a:gd name="connsiteX1533" fmla="*/ 236614 w 1247216"/>
                <a:gd name="connsiteY1533" fmla="*/ 1069657 h 1339214"/>
                <a:gd name="connsiteX1534" fmla="*/ 238519 w 1247216"/>
                <a:gd name="connsiteY1534" fmla="*/ 1059179 h 1339214"/>
                <a:gd name="connsiteX1535" fmla="*/ 241376 w 1247216"/>
                <a:gd name="connsiteY1535" fmla="*/ 1052512 h 1339214"/>
                <a:gd name="connsiteX1536" fmla="*/ 241376 w 1247216"/>
                <a:gd name="connsiteY1536" fmla="*/ 1049654 h 1339214"/>
                <a:gd name="connsiteX1537" fmla="*/ 236614 w 1247216"/>
                <a:gd name="connsiteY1537" fmla="*/ 1045844 h 1339214"/>
                <a:gd name="connsiteX1538" fmla="*/ 234709 w 1247216"/>
                <a:gd name="connsiteY1538" fmla="*/ 1041082 h 1339214"/>
                <a:gd name="connsiteX1539" fmla="*/ 227089 w 1247216"/>
                <a:gd name="connsiteY1539" fmla="*/ 1035367 h 1339214"/>
                <a:gd name="connsiteX1540" fmla="*/ 226136 w 1247216"/>
                <a:gd name="connsiteY1540" fmla="*/ 1033462 h 1339214"/>
                <a:gd name="connsiteX1541" fmla="*/ 225184 w 1247216"/>
                <a:gd name="connsiteY1541" fmla="*/ 1034414 h 1339214"/>
                <a:gd name="connsiteX1542" fmla="*/ 223279 w 1247216"/>
                <a:gd name="connsiteY1542" fmla="*/ 1039177 h 1339214"/>
                <a:gd name="connsiteX1543" fmla="*/ 218516 w 1247216"/>
                <a:gd name="connsiteY1543" fmla="*/ 1052512 h 1339214"/>
                <a:gd name="connsiteX1544" fmla="*/ 225184 w 1247216"/>
                <a:gd name="connsiteY1544" fmla="*/ 1063942 h 1339214"/>
                <a:gd name="connsiteX1545" fmla="*/ 236614 w 1247216"/>
                <a:gd name="connsiteY1545" fmla="*/ 1077277 h 1339214"/>
                <a:gd name="connsiteX1546" fmla="*/ 238519 w 1247216"/>
                <a:gd name="connsiteY1546" fmla="*/ 1079182 h 1339214"/>
                <a:gd name="connsiteX1547" fmla="*/ 237566 w 1247216"/>
                <a:gd name="connsiteY1547" fmla="*/ 1079182 h 1339214"/>
                <a:gd name="connsiteX1548" fmla="*/ 239471 w 1247216"/>
                <a:gd name="connsiteY1548" fmla="*/ 1082039 h 1339214"/>
                <a:gd name="connsiteX1549" fmla="*/ 243281 w 1247216"/>
                <a:gd name="connsiteY1549" fmla="*/ 1085849 h 1339214"/>
                <a:gd name="connsiteX1550" fmla="*/ 248044 w 1247216"/>
                <a:gd name="connsiteY1550" fmla="*/ 1090612 h 1339214"/>
                <a:gd name="connsiteX1551" fmla="*/ 248044 w 1247216"/>
                <a:gd name="connsiteY1551" fmla="*/ 1091564 h 1339214"/>
                <a:gd name="connsiteX1552" fmla="*/ 255664 w 1247216"/>
                <a:gd name="connsiteY1552" fmla="*/ 1101089 h 1339214"/>
                <a:gd name="connsiteX1553" fmla="*/ 246139 w 1247216"/>
                <a:gd name="connsiteY1553" fmla="*/ 1094422 h 1339214"/>
                <a:gd name="connsiteX1554" fmla="*/ 245186 w 1247216"/>
                <a:gd name="connsiteY1554" fmla="*/ 1095374 h 1339214"/>
                <a:gd name="connsiteX1555" fmla="*/ 244234 w 1247216"/>
                <a:gd name="connsiteY1555" fmla="*/ 1099184 h 1339214"/>
                <a:gd name="connsiteX1556" fmla="*/ 241376 w 1247216"/>
                <a:gd name="connsiteY1556" fmla="*/ 1100137 h 1339214"/>
                <a:gd name="connsiteX1557" fmla="*/ 227089 w 1247216"/>
                <a:gd name="connsiteY1557" fmla="*/ 1086802 h 1339214"/>
                <a:gd name="connsiteX1558" fmla="*/ 215659 w 1247216"/>
                <a:gd name="connsiteY1558" fmla="*/ 1072514 h 1339214"/>
                <a:gd name="connsiteX1559" fmla="*/ 202324 w 1247216"/>
                <a:gd name="connsiteY1559" fmla="*/ 1062037 h 1339214"/>
                <a:gd name="connsiteX1560" fmla="*/ 190894 w 1247216"/>
                <a:gd name="connsiteY1560" fmla="*/ 1043939 h 1339214"/>
                <a:gd name="connsiteX1561" fmla="*/ 188989 w 1247216"/>
                <a:gd name="connsiteY1561" fmla="*/ 1041082 h 1339214"/>
                <a:gd name="connsiteX1562" fmla="*/ 184226 w 1247216"/>
                <a:gd name="connsiteY1562" fmla="*/ 1025842 h 1339214"/>
                <a:gd name="connsiteX1563" fmla="*/ 175654 w 1247216"/>
                <a:gd name="connsiteY1563" fmla="*/ 1015364 h 1339214"/>
                <a:gd name="connsiteX1564" fmla="*/ 161366 w 1247216"/>
                <a:gd name="connsiteY1564" fmla="*/ 1002029 h 1339214"/>
                <a:gd name="connsiteX1565" fmla="*/ 159461 w 1247216"/>
                <a:gd name="connsiteY1565" fmla="*/ 985837 h 1339214"/>
                <a:gd name="connsiteX1566" fmla="*/ 161366 w 1247216"/>
                <a:gd name="connsiteY1566" fmla="*/ 963929 h 1339214"/>
                <a:gd name="connsiteX1567" fmla="*/ 160414 w 1247216"/>
                <a:gd name="connsiteY1567" fmla="*/ 962024 h 1339214"/>
                <a:gd name="connsiteX1568" fmla="*/ 158509 w 1247216"/>
                <a:gd name="connsiteY1568" fmla="*/ 964882 h 1339214"/>
                <a:gd name="connsiteX1569" fmla="*/ 155651 w 1247216"/>
                <a:gd name="connsiteY1569" fmla="*/ 966787 h 1339214"/>
                <a:gd name="connsiteX1570" fmla="*/ 145174 w 1247216"/>
                <a:gd name="connsiteY1570" fmla="*/ 949642 h 1339214"/>
                <a:gd name="connsiteX1571" fmla="*/ 143269 w 1247216"/>
                <a:gd name="connsiteY1571" fmla="*/ 941069 h 1339214"/>
                <a:gd name="connsiteX1572" fmla="*/ 138506 w 1247216"/>
                <a:gd name="connsiteY1572" fmla="*/ 927734 h 1339214"/>
                <a:gd name="connsiteX1573" fmla="*/ 131839 w 1247216"/>
                <a:gd name="connsiteY1573" fmla="*/ 913447 h 1339214"/>
                <a:gd name="connsiteX1574" fmla="*/ 129934 w 1247216"/>
                <a:gd name="connsiteY1574" fmla="*/ 908684 h 1339214"/>
                <a:gd name="connsiteX1575" fmla="*/ 120409 w 1247216"/>
                <a:gd name="connsiteY1575" fmla="*/ 890587 h 1339214"/>
                <a:gd name="connsiteX1576" fmla="*/ 113741 w 1247216"/>
                <a:gd name="connsiteY1576" fmla="*/ 873442 h 1339214"/>
                <a:gd name="connsiteX1577" fmla="*/ 104216 w 1247216"/>
                <a:gd name="connsiteY1577" fmla="*/ 862964 h 1339214"/>
                <a:gd name="connsiteX1578" fmla="*/ 104216 w 1247216"/>
                <a:gd name="connsiteY1578" fmla="*/ 857249 h 1339214"/>
                <a:gd name="connsiteX1579" fmla="*/ 96596 w 1247216"/>
                <a:gd name="connsiteY1579" fmla="*/ 846772 h 1339214"/>
                <a:gd name="connsiteX1580" fmla="*/ 95644 w 1247216"/>
                <a:gd name="connsiteY1580" fmla="*/ 845819 h 1339214"/>
                <a:gd name="connsiteX1581" fmla="*/ 94691 w 1247216"/>
                <a:gd name="connsiteY1581" fmla="*/ 846772 h 1339214"/>
                <a:gd name="connsiteX1582" fmla="*/ 94691 w 1247216"/>
                <a:gd name="connsiteY1582" fmla="*/ 865822 h 1339214"/>
                <a:gd name="connsiteX1583" fmla="*/ 94691 w 1247216"/>
                <a:gd name="connsiteY1583" fmla="*/ 873442 h 1339214"/>
                <a:gd name="connsiteX1584" fmla="*/ 85166 w 1247216"/>
                <a:gd name="connsiteY1584" fmla="*/ 882014 h 1339214"/>
                <a:gd name="connsiteX1585" fmla="*/ 80404 w 1247216"/>
                <a:gd name="connsiteY1585" fmla="*/ 881062 h 1339214"/>
                <a:gd name="connsiteX1586" fmla="*/ 78499 w 1247216"/>
                <a:gd name="connsiteY1586" fmla="*/ 869632 h 1339214"/>
                <a:gd name="connsiteX1587" fmla="*/ 81356 w 1247216"/>
                <a:gd name="connsiteY1587" fmla="*/ 861059 h 1339214"/>
                <a:gd name="connsiteX1588" fmla="*/ 78499 w 1247216"/>
                <a:gd name="connsiteY1588" fmla="*/ 856297 h 1339214"/>
                <a:gd name="connsiteX1589" fmla="*/ 75641 w 1247216"/>
                <a:gd name="connsiteY1589" fmla="*/ 851534 h 1339214"/>
                <a:gd name="connsiteX1590" fmla="*/ 69926 w 1247216"/>
                <a:gd name="connsiteY1590" fmla="*/ 834389 h 1339214"/>
                <a:gd name="connsiteX1591" fmla="*/ 71831 w 1247216"/>
                <a:gd name="connsiteY1591" fmla="*/ 823912 h 1339214"/>
                <a:gd name="connsiteX1592" fmla="*/ 69926 w 1247216"/>
                <a:gd name="connsiteY1592" fmla="*/ 817244 h 1339214"/>
                <a:gd name="connsiteX1593" fmla="*/ 68974 w 1247216"/>
                <a:gd name="connsiteY1593" fmla="*/ 815339 h 1339214"/>
                <a:gd name="connsiteX1594" fmla="*/ 66116 w 1247216"/>
                <a:gd name="connsiteY1594" fmla="*/ 808672 h 1339214"/>
                <a:gd name="connsiteX1595" fmla="*/ 52781 w 1247216"/>
                <a:gd name="connsiteY1595" fmla="*/ 802004 h 1339214"/>
                <a:gd name="connsiteX1596" fmla="*/ 38494 w 1247216"/>
                <a:gd name="connsiteY1596" fmla="*/ 794384 h 1339214"/>
                <a:gd name="connsiteX1597" fmla="*/ 36589 w 1247216"/>
                <a:gd name="connsiteY1597" fmla="*/ 791527 h 1339214"/>
                <a:gd name="connsiteX1598" fmla="*/ 28969 w 1247216"/>
                <a:gd name="connsiteY1598" fmla="*/ 764857 h 1339214"/>
                <a:gd name="connsiteX1599" fmla="*/ 25159 w 1247216"/>
                <a:gd name="connsiteY1599" fmla="*/ 748664 h 1339214"/>
                <a:gd name="connsiteX1600" fmla="*/ 21349 w 1247216"/>
                <a:gd name="connsiteY1600" fmla="*/ 742949 h 1339214"/>
                <a:gd name="connsiteX1601" fmla="*/ 11824 w 1247216"/>
                <a:gd name="connsiteY1601" fmla="*/ 728662 h 1339214"/>
                <a:gd name="connsiteX1602" fmla="*/ 10871 w 1247216"/>
                <a:gd name="connsiteY1602" fmla="*/ 713422 h 1339214"/>
                <a:gd name="connsiteX1603" fmla="*/ 8966 w 1247216"/>
                <a:gd name="connsiteY1603" fmla="*/ 702944 h 1339214"/>
                <a:gd name="connsiteX1604" fmla="*/ 9919 w 1247216"/>
                <a:gd name="connsiteY1604" fmla="*/ 698182 h 1339214"/>
                <a:gd name="connsiteX1605" fmla="*/ 10871 w 1247216"/>
                <a:gd name="connsiteY1605" fmla="*/ 692467 h 1339214"/>
                <a:gd name="connsiteX1606" fmla="*/ 7061 w 1247216"/>
                <a:gd name="connsiteY1606" fmla="*/ 661034 h 1339214"/>
                <a:gd name="connsiteX1607" fmla="*/ 7061 w 1247216"/>
                <a:gd name="connsiteY1607" fmla="*/ 653414 h 1339214"/>
                <a:gd name="connsiteX1608" fmla="*/ 2299 w 1247216"/>
                <a:gd name="connsiteY1608" fmla="*/ 648652 h 1339214"/>
                <a:gd name="connsiteX1609" fmla="*/ 394 w 1247216"/>
                <a:gd name="connsiteY1609" fmla="*/ 643889 h 1339214"/>
                <a:gd name="connsiteX1610" fmla="*/ 4204 w 1247216"/>
                <a:gd name="connsiteY1610" fmla="*/ 623887 h 1339214"/>
                <a:gd name="connsiteX1611" fmla="*/ 394 w 1247216"/>
                <a:gd name="connsiteY1611" fmla="*/ 603884 h 1339214"/>
                <a:gd name="connsiteX1612" fmla="*/ 394 w 1247216"/>
                <a:gd name="connsiteY1612" fmla="*/ 592454 h 1339214"/>
                <a:gd name="connsiteX1613" fmla="*/ 1346 w 1247216"/>
                <a:gd name="connsiteY1613" fmla="*/ 589597 h 1339214"/>
                <a:gd name="connsiteX1614" fmla="*/ 7061 w 1247216"/>
                <a:gd name="connsiteY1614" fmla="*/ 581024 h 1339214"/>
                <a:gd name="connsiteX1615" fmla="*/ 8966 w 1247216"/>
                <a:gd name="connsiteY1615" fmla="*/ 564832 h 1339214"/>
                <a:gd name="connsiteX1616" fmla="*/ 8966 w 1247216"/>
                <a:gd name="connsiteY1616" fmla="*/ 549592 h 1339214"/>
                <a:gd name="connsiteX1617" fmla="*/ 15634 w 1247216"/>
                <a:gd name="connsiteY1617" fmla="*/ 524827 h 1339214"/>
                <a:gd name="connsiteX1618" fmla="*/ 14681 w 1247216"/>
                <a:gd name="connsiteY1618" fmla="*/ 517207 h 1339214"/>
                <a:gd name="connsiteX1619" fmla="*/ 18491 w 1247216"/>
                <a:gd name="connsiteY1619" fmla="*/ 514349 h 1339214"/>
                <a:gd name="connsiteX1620" fmla="*/ 19444 w 1247216"/>
                <a:gd name="connsiteY1620" fmla="*/ 511492 h 1339214"/>
                <a:gd name="connsiteX1621" fmla="*/ 19444 w 1247216"/>
                <a:gd name="connsiteY1621" fmla="*/ 512444 h 1339214"/>
                <a:gd name="connsiteX1622" fmla="*/ 21349 w 1247216"/>
                <a:gd name="connsiteY1622" fmla="*/ 509587 h 1339214"/>
                <a:gd name="connsiteX1623" fmla="*/ 28016 w 1247216"/>
                <a:gd name="connsiteY1623" fmla="*/ 502919 h 1339214"/>
                <a:gd name="connsiteX1624" fmla="*/ 29802 w 1247216"/>
                <a:gd name="connsiteY1624" fmla="*/ 497799 h 1339214"/>
                <a:gd name="connsiteX1625" fmla="*/ 28016 w 1247216"/>
                <a:gd name="connsiteY1625" fmla="*/ 493395 h 1339214"/>
                <a:gd name="connsiteX1626" fmla="*/ 27064 w 1247216"/>
                <a:gd name="connsiteY1626" fmla="*/ 493395 h 1339214"/>
                <a:gd name="connsiteX1627" fmla="*/ 29921 w 1247216"/>
                <a:gd name="connsiteY1627" fmla="*/ 489585 h 1339214"/>
                <a:gd name="connsiteX1628" fmla="*/ 29921 w 1247216"/>
                <a:gd name="connsiteY1628" fmla="*/ 491489 h 1339214"/>
                <a:gd name="connsiteX1629" fmla="*/ 31825 w 1247216"/>
                <a:gd name="connsiteY1629" fmla="*/ 489585 h 1339214"/>
                <a:gd name="connsiteX1630" fmla="*/ 29922 w 1247216"/>
                <a:gd name="connsiteY1630" fmla="*/ 489585 h 1339214"/>
                <a:gd name="connsiteX1631" fmla="*/ 30874 w 1247216"/>
                <a:gd name="connsiteY1631" fmla="*/ 486727 h 1339214"/>
                <a:gd name="connsiteX1632" fmla="*/ 32605 w 1247216"/>
                <a:gd name="connsiteY1632" fmla="*/ 489324 h 1339214"/>
                <a:gd name="connsiteX1633" fmla="*/ 34684 w 1247216"/>
                <a:gd name="connsiteY1633" fmla="*/ 488632 h 1339214"/>
                <a:gd name="connsiteX1634" fmla="*/ 47066 w 1247216"/>
                <a:gd name="connsiteY1634" fmla="*/ 468629 h 1339214"/>
                <a:gd name="connsiteX1635" fmla="*/ 52781 w 1247216"/>
                <a:gd name="connsiteY1635" fmla="*/ 460057 h 1339214"/>
                <a:gd name="connsiteX1636" fmla="*/ 57544 w 1247216"/>
                <a:gd name="connsiteY1636" fmla="*/ 457199 h 1339214"/>
                <a:gd name="connsiteX1637" fmla="*/ 60401 w 1247216"/>
                <a:gd name="connsiteY1637" fmla="*/ 448627 h 1339214"/>
                <a:gd name="connsiteX1638" fmla="*/ 61354 w 1247216"/>
                <a:gd name="connsiteY1638" fmla="*/ 446722 h 1339214"/>
                <a:gd name="connsiteX1639" fmla="*/ 59449 w 1247216"/>
                <a:gd name="connsiteY1639" fmla="*/ 443864 h 1339214"/>
                <a:gd name="connsiteX1640" fmla="*/ 62306 w 1247216"/>
                <a:gd name="connsiteY1640" fmla="*/ 443864 h 1339214"/>
                <a:gd name="connsiteX1641" fmla="*/ 107074 w 1247216"/>
                <a:gd name="connsiteY1641" fmla="*/ 363854 h 1339214"/>
                <a:gd name="connsiteX1642" fmla="*/ 122314 w 1247216"/>
                <a:gd name="connsiteY1642" fmla="*/ 333374 h 1339214"/>
                <a:gd name="connsiteX1643" fmla="*/ 127076 w 1247216"/>
                <a:gd name="connsiteY1643" fmla="*/ 331469 h 1339214"/>
                <a:gd name="connsiteX1644" fmla="*/ 132791 w 1247216"/>
                <a:gd name="connsiteY1644" fmla="*/ 338137 h 1339214"/>
                <a:gd name="connsiteX1645" fmla="*/ 120409 w 1247216"/>
                <a:gd name="connsiteY1645" fmla="*/ 352424 h 1339214"/>
                <a:gd name="connsiteX1646" fmla="*/ 86119 w 1247216"/>
                <a:gd name="connsiteY1646" fmla="*/ 418147 h 1339214"/>
                <a:gd name="connsiteX1647" fmla="*/ 83261 w 1247216"/>
                <a:gd name="connsiteY1647" fmla="*/ 428624 h 1339214"/>
                <a:gd name="connsiteX1648" fmla="*/ 90881 w 1247216"/>
                <a:gd name="connsiteY1648" fmla="*/ 417194 h 1339214"/>
                <a:gd name="connsiteX1649" fmla="*/ 97549 w 1247216"/>
                <a:gd name="connsiteY1649" fmla="*/ 406717 h 1339214"/>
                <a:gd name="connsiteX1650" fmla="*/ 99454 w 1247216"/>
                <a:gd name="connsiteY1650" fmla="*/ 401002 h 1339214"/>
                <a:gd name="connsiteX1651" fmla="*/ 110884 w 1247216"/>
                <a:gd name="connsiteY1651" fmla="*/ 394334 h 1339214"/>
                <a:gd name="connsiteX1652" fmla="*/ 111836 w 1247216"/>
                <a:gd name="connsiteY1652" fmla="*/ 388619 h 1339214"/>
                <a:gd name="connsiteX1653" fmla="*/ 118504 w 1247216"/>
                <a:gd name="connsiteY1653" fmla="*/ 376237 h 1339214"/>
                <a:gd name="connsiteX1654" fmla="*/ 120409 w 1247216"/>
                <a:gd name="connsiteY1654" fmla="*/ 375284 h 1339214"/>
                <a:gd name="connsiteX1655" fmla="*/ 121361 w 1247216"/>
                <a:gd name="connsiteY1655" fmla="*/ 379094 h 1339214"/>
                <a:gd name="connsiteX1656" fmla="*/ 120409 w 1247216"/>
                <a:gd name="connsiteY1656" fmla="*/ 382904 h 1339214"/>
                <a:gd name="connsiteX1657" fmla="*/ 122314 w 1247216"/>
                <a:gd name="connsiteY1657" fmla="*/ 388619 h 1339214"/>
                <a:gd name="connsiteX1658" fmla="*/ 127076 w 1247216"/>
                <a:gd name="connsiteY1658" fmla="*/ 387667 h 1339214"/>
                <a:gd name="connsiteX1659" fmla="*/ 133744 w 1247216"/>
                <a:gd name="connsiteY1659" fmla="*/ 380999 h 1339214"/>
                <a:gd name="connsiteX1660" fmla="*/ 137554 w 1247216"/>
                <a:gd name="connsiteY1660" fmla="*/ 376237 h 1339214"/>
                <a:gd name="connsiteX1661" fmla="*/ 150889 w 1247216"/>
                <a:gd name="connsiteY1661" fmla="*/ 360997 h 1339214"/>
                <a:gd name="connsiteX1662" fmla="*/ 162319 w 1247216"/>
                <a:gd name="connsiteY1662" fmla="*/ 351472 h 1339214"/>
                <a:gd name="connsiteX1663" fmla="*/ 185179 w 1247216"/>
                <a:gd name="connsiteY1663" fmla="*/ 336232 h 1339214"/>
                <a:gd name="connsiteX1664" fmla="*/ 185417 w 1247216"/>
                <a:gd name="connsiteY1664" fmla="*/ 335874 h 1339214"/>
                <a:gd name="connsiteX1665" fmla="*/ 184227 w 1247216"/>
                <a:gd name="connsiteY1665" fmla="*/ 335279 h 1339214"/>
                <a:gd name="connsiteX1666" fmla="*/ 186132 w 1247216"/>
                <a:gd name="connsiteY1666" fmla="*/ 332422 h 1339214"/>
                <a:gd name="connsiteX1667" fmla="*/ 186132 w 1247216"/>
                <a:gd name="connsiteY1667" fmla="*/ 334802 h 1339214"/>
                <a:gd name="connsiteX1668" fmla="*/ 187084 w 1247216"/>
                <a:gd name="connsiteY1668" fmla="*/ 333374 h 1339214"/>
                <a:gd name="connsiteX1669" fmla="*/ 194704 w 1247216"/>
                <a:gd name="connsiteY1669" fmla="*/ 329564 h 1339214"/>
                <a:gd name="connsiteX1670" fmla="*/ 207086 w 1247216"/>
                <a:gd name="connsiteY1670" fmla="*/ 315276 h 1339214"/>
                <a:gd name="connsiteX1671" fmla="*/ 210896 w 1247216"/>
                <a:gd name="connsiteY1671" fmla="*/ 314324 h 1339214"/>
                <a:gd name="connsiteX1672" fmla="*/ 222326 w 1247216"/>
                <a:gd name="connsiteY1672" fmla="*/ 305751 h 1339214"/>
                <a:gd name="connsiteX1673" fmla="*/ 228994 w 1247216"/>
                <a:gd name="connsiteY1673" fmla="*/ 300037 h 1339214"/>
                <a:gd name="connsiteX1674" fmla="*/ 236614 w 1247216"/>
                <a:gd name="connsiteY1674" fmla="*/ 298132 h 1339214"/>
                <a:gd name="connsiteX1675" fmla="*/ 238519 w 1247216"/>
                <a:gd name="connsiteY1675" fmla="*/ 295274 h 1339214"/>
                <a:gd name="connsiteX1676" fmla="*/ 242329 w 1247216"/>
                <a:gd name="connsiteY1676" fmla="*/ 292417 h 1339214"/>
                <a:gd name="connsiteX1677" fmla="*/ 259474 w 1247216"/>
                <a:gd name="connsiteY1677" fmla="*/ 288607 h 1339214"/>
                <a:gd name="connsiteX1678" fmla="*/ 261379 w 1247216"/>
                <a:gd name="connsiteY1678" fmla="*/ 286702 h 1339214"/>
                <a:gd name="connsiteX1679" fmla="*/ 262331 w 1247216"/>
                <a:gd name="connsiteY1679" fmla="*/ 284797 h 1339214"/>
                <a:gd name="connsiteX1680" fmla="*/ 263284 w 1247216"/>
                <a:gd name="connsiteY1680" fmla="*/ 284797 h 1339214"/>
                <a:gd name="connsiteX1681" fmla="*/ 275666 w 1247216"/>
                <a:gd name="connsiteY1681" fmla="*/ 274319 h 1339214"/>
                <a:gd name="connsiteX1682" fmla="*/ 277571 w 1247216"/>
                <a:gd name="connsiteY1682" fmla="*/ 271462 h 1339214"/>
                <a:gd name="connsiteX1683" fmla="*/ 292811 w 1247216"/>
                <a:gd name="connsiteY1683" fmla="*/ 261937 h 1339214"/>
                <a:gd name="connsiteX1684" fmla="*/ 293764 w 1247216"/>
                <a:gd name="connsiteY1684" fmla="*/ 261937 h 1339214"/>
                <a:gd name="connsiteX1685" fmla="*/ 297574 w 1247216"/>
                <a:gd name="connsiteY1685" fmla="*/ 257174 h 1339214"/>
                <a:gd name="connsiteX1686" fmla="*/ 310909 w 1247216"/>
                <a:gd name="connsiteY1686" fmla="*/ 242887 h 1339214"/>
                <a:gd name="connsiteX1687" fmla="*/ 293764 w 1247216"/>
                <a:gd name="connsiteY1687" fmla="*/ 239077 h 1339214"/>
                <a:gd name="connsiteX1688" fmla="*/ 310909 w 1247216"/>
                <a:gd name="connsiteY1688" fmla="*/ 240029 h 1339214"/>
                <a:gd name="connsiteX1689" fmla="*/ 353771 w 1247216"/>
                <a:gd name="connsiteY1689" fmla="*/ 209549 h 1339214"/>
                <a:gd name="connsiteX1690" fmla="*/ 374726 w 1247216"/>
                <a:gd name="connsiteY1690" fmla="*/ 193356 h 1339214"/>
                <a:gd name="connsiteX1691" fmla="*/ 398539 w 1247216"/>
                <a:gd name="connsiteY1691" fmla="*/ 179069 h 1339214"/>
                <a:gd name="connsiteX1692" fmla="*/ 381394 w 1247216"/>
                <a:gd name="connsiteY1692" fmla="*/ 173354 h 1339214"/>
                <a:gd name="connsiteX1693" fmla="*/ 393776 w 1247216"/>
                <a:gd name="connsiteY1693" fmla="*/ 168592 h 1339214"/>
                <a:gd name="connsiteX1694" fmla="*/ 379489 w 1247216"/>
                <a:gd name="connsiteY1694" fmla="*/ 164781 h 1339214"/>
                <a:gd name="connsiteX1695" fmla="*/ 380441 w 1247216"/>
                <a:gd name="connsiteY1695" fmla="*/ 171449 h 1339214"/>
                <a:gd name="connsiteX1696" fmla="*/ 361391 w 1247216"/>
                <a:gd name="connsiteY1696" fmla="*/ 168592 h 1339214"/>
                <a:gd name="connsiteX1697" fmla="*/ 342341 w 1247216"/>
                <a:gd name="connsiteY1697" fmla="*/ 171449 h 1339214"/>
                <a:gd name="connsiteX1698" fmla="*/ 283286 w 1247216"/>
                <a:gd name="connsiteY1698" fmla="*/ 206692 h 1339214"/>
                <a:gd name="connsiteX1699" fmla="*/ 258521 w 1247216"/>
                <a:gd name="connsiteY1699" fmla="*/ 223837 h 1339214"/>
                <a:gd name="connsiteX1700" fmla="*/ 245186 w 1247216"/>
                <a:gd name="connsiteY1700" fmla="*/ 232409 h 1339214"/>
                <a:gd name="connsiteX1701" fmla="*/ 230899 w 1247216"/>
                <a:gd name="connsiteY1701" fmla="*/ 240982 h 1339214"/>
                <a:gd name="connsiteX1702" fmla="*/ 202324 w 1247216"/>
                <a:gd name="connsiteY1702" fmla="*/ 265747 h 1339214"/>
                <a:gd name="connsiteX1703" fmla="*/ 176801 w 1247216"/>
                <a:gd name="connsiteY1703" fmla="*/ 287624 h 1339214"/>
                <a:gd name="connsiteX1704" fmla="*/ 190537 w 1247216"/>
                <a:gd name="connsiteY1704" fmla="*/ 272057 h 1339214"/>
                <a:gd name="connsiteX1705" fmla="*/ 228041 w 1247216"/>
                <a:gd name="connsiteY1705" fmla="*/ 237172 h 1339214"/>
                <a:gd name="connsiteX1706" fmla="*/ 272809 w 1247216"/>
                <a:gd name="connsiteY1706" fmla="*/ 204787 h 1339214"/>
                <a:gd name="connsiteX1707" fmla="*/ 279476 w 1247216"/>
                <a:gd name="connsiteY1707" fmla="*/ 197167 h 1339214"/>
                <a:gd name="connsiteX1708" fmla="*/ 362344 w 1247216"/>
                <a:gd name="connsiteY1708" fmla="*/ 148589 h 1339214"/>
                <a:gd name="connsiteX1709" fmla="*/ 341389 w 1247216"/>
                <a:gd name="connsiteY1709" fmla="*/ 142874 h 1339214"/>
                <a:gd name="connsiteX1710" fmla="*/ 268999 w 1247216"/>
                <a:gd name="connsiteY1710" fmla="*/ 189547 h 1339214"/>
                <a:gd name="connsiteX1711" fmla="*/ 295669 w 1247216"/>
                <a:gd name="connsiteY1711" fmla="*/ 153352 h 1339214"/>
                <a:gd name="connsiteX1712" fmla="*/ 314719 w 1247216"/>
                <a:gd name="connsiteY1712" fmla="*/ 147637 h 1339214"/>
                <a:gd name="connsiteX1713" fmla="*/ 410921 w 1247216"/>
                <a:gd name="connsiteY1713" fmla="*/ 100012 h 1339214"/>
                <a:gd name="connsiteX1714" fmla="*/ 517601 w 1247216"/>
                <a:gd name="connsiteY1714" fmla="*/ 82867 h 1339214"/>
                <a:gd name="connsiteX1715" fmla="*/ 519506 w 1247216"/>
                <a:gd name="connsiteY1715" fmla="*/ 83819 h 1339214"/>
                <a:gd name="connsiteX1716" fmla="*/ 495694 w 1247216"/>
                <a:gd name="connsiteY1716" fmla="*/ 91439 h 1339214"/>
                <a:gd name="connsiteX1717" fmla="*/ 503314 w 1247216"/>
                <a:gd name="connsiteY1717" fmla="*/ 87629 h 1339214"/>
                <a:gd name="connsiteX1718" fmla="*/ 483311 w 1247216"/>
                <a:gd name="connsiteY1718" fmla="*/ 86677 h 1339214"/>
                <a:gd name="connsiteX1719" fmla="*/ 482359 w 1247216"/>
                <a:gd name="connsiteY1719" fmla="*/ 91439 h 1339214"/>
                <a:gd name="connsiteX1720" fmla="*/ 463309 w 1247216"/>
                <a:gd name="connsiteY1720" fmla="*/ 92392 h 1339214"/>
                <a:gd name="connsiteX1721" fmla="*/ 456641 w 1247216"/>
                <a:gd name="connsiteY1721" fmla="*/ 100012 h 1339214"/>
                <a:gd name="connsiteX1722" fmla="*/ 472834 w 1247216"/>
                <a:gd name="connsiteY1722" fmla="*/ 95249 h 1339214"/>
                <a:gd name="connsiteX1723" fmla="*/ 485216 w 1247216"/>
                <a:gd name="connsiteY1723" fmla="*/ 100964 h 1339214"/>
                <a:gd name="connsiteX1724" fmla="*/ 490931 w 1247216"/>
                <a:gd name="connsiteY1724" fmla="*/ 97154 h 1339214"/>
                <a:gd name="connsiteX1725" fmla="*/ 491884 w 1247216"/>
                <a:gd name="connsiteY1725" fmla="*/ 100964 h 1339214"/>
                <a:gd name="connsiteX1726" fmla="*/ 509981 w 1247216"/>
                <a:gd name="connsiteY1726" fmla="*/ 100964 h 1339214"/>
                <a:gd name="connsiteX1727" fmla="*/ 522364 w 1247216"/>
                <a:gd name="connsiteY1727" fmla="*/ 93344 h 1339214"/>
                <a:gd name="connsiteX1728" fmla="*/ 577609 w 1247216"/>
                <a:gd name="connsiteY1728" fmla="*/ 87629 h 1339214"/>
                <a:gd name="connsiteX1729" fmla="*/ 600469 w 1247216"/>
                <a:gd name="connsiteY1729" fmla="*/ 89534 h 1339214"/>
                <a:gd name="connsiteX1730" fmla="*/ 614756 w 1247216"/>
                <a:gd name="connsiteY1730" fmla="*/ 88582 h 1339214"/>
                <a:gd name="connsiteX1731" fmla="*/ 629996 w 1247216"/>
                <a:gd name="connsiteY1731" fmla="*/ 87629 h 1339214"/>
                <a:gd name="connsiteX1732" fmla="*/ 683336 w 1247216"/>
                <a:gd name="connsiteY1732" fmla="*/ 98107 h 1339214"/>
                <a:gd name="connsiteX1733" fmla="*/ 710959 w 1247216"/>
                <a:gd name="connsiteY1733" fmla="*/ 100964 h 1339214"/>
                <a:gd name="connsiteX1734" fmla="*/ 734771 w 1247216"/>
                <a:gd name="connsiteY1734" fmla="*/ 109537 h 1339214"/>
                <a:gd name="connsiteX1735" fmla="*/ 851929 w 1247216"/>
                <a:gd name="connsiteY1735" fmla="*/ 142874 h 1339214"/>
                <a:gd name="connsiteX1736" fmla="*/ 946226 w 1247216"/>
                <a:gd name="connsiteY1736" fmla="*/ 204787 h 1339214"/>
                <a:gd name="connsiteX1737" fmla="*/ 950989 w 1247216"/>
                <a:gd name="connsiteY1737" fmla="*/ 207644 h 1339214"/>
                <a:gd name="connsiteX1738" fmla="*/ 954799 w 1247216"/>
                <a:gd name="connsiteY1738" fmla="*/ 212407 h 1339214"/>
                <a:gd name="connsiteX1739" fmla="*/ 968134 w 1247216"/>
                <a:gd name="connsiteY1739" fmla="*/ 219074 h 1339214"/>
                <a:gd name="connsiteX1740" fmla="*/ 969086 w 1247216"/>
                <a:gd name="connsiteY1740" fmla="*/ 218122 h 1339214"/>
                <a:gd name="connsiteX1741" fmla="*/ 970039 w 1247216"/>
                <a:gd name="connsiteY1741" fmla="*/ 220027 h 1339214"/>
                <a:gd name="connsiteX1742" fmla="*/ 969086 w 1247216"/>
                <a:gd name="connsiteY1742" fmla="*/ 220979 h 1339214"/>
                <a:gd name="connsiteX1743" fmla="*/ 972896 w 1247216"/>
                <a:gd name="connsiteY1743" fmla="*/ 223837 h 1339214"/>
                <a:gd name="connsiteX1744" fmla="*/ 991946 w 1247216"/>
                <a:gd name="connsiteY1744" fmla="*/ 240029 h 1339214"/>
                <a:gd name="connsiteX1745" fmla="*/ 989089 w 1247216"/>
                <a:gd name="connsiteY1745" fmla="*/ 235267 h 1339214"/>
                <a:gd name="connsiteX1746" fmla="*/ 989089 w 1247216"/>
                <a:gd name="connsiteY1746" fmla="*/ 234314 h 1339214"/>
                <a:gd name="connsiteX1747" fmla="*/ 981469 w 1247216"/>
                <a:gd name="connsiteY1747" fmla="*/ 228599 h 1339214"/>
                <a:gd name="connsiteX1748" fmla="*/ 982421 w 1247216"/>
                <a:gd name="connsiteY1748" fmla="*/ 224789 h 1339214"/>
                <a:gd name="connsiteX1749" fmla="*/ 990041 w 1247216"/>
                <a:gd name="connsiteY1749" fmla="*/ 232409 h 1339214"/>
                <a:gd name="connsiteX1750" fmla="*/ 990041 w 1247216"/>
                <a:gd name="connsiteY1750" fmla="*/ 231457 h 1339214"/>
                <a:gd name="connsiteX1751" fmla="*/ 990994 w 1247216"/>
                <a:gd name="connsiteY1751" fmla="*/ 230504 h 1339214"/>
                <a:gd name="connsiteX1752" fmla="*/ 993851 w 1247216"/>
                <a:gd name="connsiteY1752" fmla="*/ 231457 h 1339214"/>
                <a:gd name="connsiteX1753" fmla="*/ 995756 w 1247216"/>
                <a:gd name="connsiteY1753" fmla="*/ 243839 h 1339214"/>
                <a:gd name="connsiteX1754" fmla="*/ 1002424 w 1247216"/>
                <a:gd name="connsiteY1754" fmla="*/ 247649 h 1339214"/>
                <a:gd name="connsiteX1755" fmla="*/ 1004329 w 1247216"/>
                <a:gd name="connsiteY1755" fmla="*/ 243839 h 1339214"/>
                <a:gd name="connsiteX1756" fmla="*/ 1015759 w 1247216"/>
                <a:gd name="connsiteY1756" fmla="*/ 243839 h 1339214"/>
                <a:gd name="connsiteX1757" fmla="*/ 1020521 w 1247216"/>
                <a:gd name="connsiteY1757" fmla="*/ 251459 h 1339214"/>
                <a:gd name="connsiteX1758" fmla="*/ 1027189 w 1247216"/>
                <a:gd name="connsiteY1758" fmla="*/ 255269 h 1339214"/>
                <a:gd name="connsiteX1759" fmla="*/ 1026236 w 1247216"/>
                <a:gd name="connsiteY1759" fmla="*/ 252412 h 1339214"/>
                <a:gd name="connsiteX1760" fmla="*/ 1028141 w 1247216"/>
                <a:gd name="connsiteY1760" fmla="*/ 254317 h 1339214"/>
                <a:gd name="connsiteX1761" fmla="*/ 1029094 w 1247216"/>
                <a:gd name="connsiteY1761" fmla="*/ 256222 h 1339214"/>
                <a:gd name="connsiteX1762" fmla="*/ 1031951 w 1247216"/>
                <a:gd name="connsiteY1762" fmla="*/ 257174 h 1339214"/>
                <a:gd name="connsiteX1763" fmla="*/ 1030046 w 1247216"/>
                <a:gd name="connsiteY1763" fmla="*/ 255269 h 1339214"/>
                <a:gd name="connsiteX1764" fmla="*/ 1031951 w 1247216"/>
                <a:gd name="connsiteY1764" fmla="*/ 253364 h 1339214"/>
                <a:gd name="connsiteX1765" fmla="*/ 1033856 w 1247216"/>
                <a:gd name="connsiteY1765" fmla="*/ 258127 h 1339214"/>
                <a:gd name="connsiteX1766" fmla="*/ 1055764 w 1247216"/>
                <a:gd name="connsiteY1766" fmla="*/ 265747 h 1339214"/>
                <a:gd name="connsiteX1767" fmla="*/ 1055764 w 1247216"/>
                <a:gd name="connsiteY1767" fmla="*/ 262889 h 1339214"/>
                <a:gd name="connsiteX1768" fmla="*/ 1052906 w 1247216"/>
                <a:gd name="connsiteY1768" fmla="*/ 260032 h 1339214"/>
                <a:gd name="connsiteX1769" fmla="*/ 1054811 w 1247216"/>
                <a:gd name="connsiteY1769" fmla="*/ 260984 h 1339214"/>
                <a:gd name="connsiteX1770" fmla="*/ 1051954 w 1247216"/>
                <a:gd name="connsiteY1770" fmla="*/ 255269 h 1339214"/>
                <a:gd name="connsiteX1771" fmla="*/ 1054811 w 1247216"/>
                <a:gd name="connsiteY1771" fmla="*/ 256222 h 1339214"/>
                <a:gd name="connsiteX1772" fmla="*/ 1051954 w 1247216"/>
                <a:gd name="connsiteY1772" fmla="*/ 251459 h 1339214"/>
                <a:gd name="connsiteX1773" fmla="*/ 1038619 w 1247216"/>
                <a:gd name="connsiteY1773" fmla="*/ 239077 h 1339214"/>
                <a:gd name="connsiteX1774" fmla="*/ 1041476 w 1247216"/>
                <a:gd name="connsiteY1774" fmla="*/ 238124 h 1339214"/>
                <a:gd name="connsiteX1775" fmla="*/ 1025284 w 1247216"/>
                <a:gd name="connsiteY1775" fmla="*/ 223837 h 1339214"/>
                <a:gd name="connsiteX1776" fmla="*/ 1011949 w 1247216"/>
                <a:gd name="connsiteY1776" fmla="*/ 209549 h 1339214"/>
                <a:gd name="connsiteX1777" fmla="*/ 1020521 w 1247216"/>
                <a:gd name="connsiteY1777" fmla="*/ 218122 h 1339214"/>
                <a:gd name="connsiteX1778" fmla="*/ 1007186 w 1247216"/>
                <a:gd name="connsiteY1778" fmla="*/ 199072 h 1339214"/>
                <a:gd name="connsiteX1779" fmla="*/ 1017664 w 1247216"/>
                <a:gd name="connsiteY1779" fmla="*/ 200977 h 1339214"/>
                <a:gd name="connsiteX1780" fmla="*/ 1027189 w 1247216"/>
                <a:gd name="connsiteY1780" fmla="*/ 213359 h 1339214"/>
                <a:gd name="connsiteX1781" fmla="*/ 1040524 w 1247216"/>
                <a:gd name="connsiteY1781" fmla="*/ 224789 h 1339214"/>
                <a:gd name="connsiteX1782" fmla="*/ 1035761 w 1247216"/>
                <a:gd name="connsiteY1782" fmla="*/ 222884 h 1339214"/>
                <a:gd name="connsiteX1783" fmla="*/ 1050049 w 1247216"/>
                <a:gd name="connsiteY1783" fmla="*/ 235267 h 1339214"/>
                <a:gd name="connsiteX1784" fmla="*/ 1050049 w 1247216"/>
                <a:gd name="connsiteY1784" fmla="*/ 233362 h 1339214"/>
                <a:gd name="connsiteX1785" fmla="*/ 1029094 w 1247216"/>
                <a:gd name="connsiteY1785" fmla="*/ 207644 h 1339214"/>
                <a:gd name="connsiteX1786" fmla="*/ 1008139 w 1247216"/>
                <a:gd name="connsiteY1786" fmla="*/ 185737 h 1339214"/>
                <a:gd name="connsiteX1787" fmla="*/ 980516 w 1247216"/>
                <a:gd name="connsiteY1787" fmla="*/ 172402 h 1339214"/>
                <a:gd name="connsiteX1788" fmla="*/ 951941 w 1247216"/>
                <a:gd name="connsiteY1788" fmla="*/ 151447 h 1339214"/>
                <a:gd name="connsiteX1789" fmla="*/ 950036 w 1247216"/>
                <a:gd name="connsiteY1789" fmla="*/ 142874 h 1339214"/>
                <a:gd name="connsiteX1790" fmla="*/ 872884 w 1247216"/>
                <a:gd name="connsiteY1790" fmla="*/ 104774 h 1339214"/>
                <a:gd name="connsiteX1791" fmla="*/ 787159 w 1247216"/>
                <a:gd name="connsiteY1791" fmla="*/ 91439 h 1339214"/>
                <a:gd name="connsiteX1792" fmla="*/ 779539 w 1247216"/>
                <a:gd name="connsiteY1792" fmla="*/ 87629 h 1339214"/>
                <a:gd name="connsiteX1793" fmla="*/ 750964 w 1247216"/>
                <a:gd name="connsiteY1793" fmla="*/ 85724 h 1339214"/>
                <a:gd name="connsiteX1794" fmla="*/ 756679 w 1247216"/>
                <a:gd name="connsiteY1794" fmla="*/ 78104 h 1339214"/>
                <a:gd name="connsiteX1795" fmla="*/ 697317 w 1247216"/>
                <a:gd name="connsiteY1795" fmla="*/ 75067 h 1339214"/>
                <a:gd name="connsiteX1796" fmla="*/ 698062 w 1247216"/>
                <a:gd name="connsiteY1796" fmla="*/ 75174 h 1339214"/>
                <a:gd name="connsiteX1797" fmla="*/ 697624 w 1247216"/>
                <a:gd name="connsiteY1797" fmla="*/ 75247 h 1339214"/>
                <a:gd name="connsiteX1798" fmla="*/ 709054 w 1247216"/>
                <a:gd name="connsiteY1798" fmla="*/ 73342 h 1339214"/>
                <a:gd name="connsiteX1799" fmla="*/ 729056 w 1247216"/>
                <a:gd name="connsiteY1799" fmla="*/ 77152 h 1339214"/>
                <a:gd name="connsiteX1800" fmla="*/ 746202 w 1247216"/>
                <a:gd name="connsiteY1800" fmla="*/ 83820 h 1339214"/>
                <a:gd name="connsiteX1801" fmla="*/ 725246 w 1247216"/>
                <a:gd name="connsiteY1801" fmla="*/ 80010 h 1339214"/>
                <a:gd name="connsiteX1802" fmla="*/ 705244 w 1247216"/>
                <a:gd name="connsiteY1802" fmla="*/ 76200 h 1339214"/>
                <a:gd name="connsiteX1803" fmla="*/ 698062 w 1247216"/>
                <a:gd name="connsiteY1803" fmla="*/ 75174 h 1339214"/>
                <a:gd name="connsiteX1804" fmla="*/ 672710 w 1247216"/>
                <a:gd name="connsiteY1804" fmla="*/ 69220 h 1339214"/>
                <a:gd name="connsiteX1805" fmla="*/ 693368 w 1247216"/>
                <a:gd name="connsiteY1805" fmla="*/ 72762 h 1339214"/>
                <a:gd name="connsiteX1806" fmla="*/ 697317 w 1247216"/>
                <a:gd name="connsiteY1806" fmla="*/ 75067 h 1339214"/>
                <a:gd name="connsiteX1807" fmla="*/ 665239 w 1247216"/>
                <a:gd name="connsiteY1807" fmla="*/ 70485 h 1339214"/>
                <a:gd name="connsiteX1808" fmla="*/ 672710 w 1247216"/>
                <a:gd name="connsiteY1808" fmla="*/ 69220 h 1339214"/>
                <a:gd name="connsiteX1809" fmla="*/ 631902 w 1247216"/>
                <a:gd name="connsiteY1809" fmla="*/ 63817 h 1339214"/>
                <a:gd name="connsiteX1810" fmla="*/ 631902 w 1247216"/>
                <a:gd name="connsiteY1810" fmla="*/ 67627 h 1339214"/>
                <a:gd name="connsiteX1811" fmla="*/ 621424 w 1247216"/>
                <a:gd name="connsiteY1811" fmla="*/ 64770 h 1339214"/>
                <a:gd name="connsiteX1812" fmla="*/ 631902 w 1247216"/>
                <a:gd name="connsiteY1812" fmla="*/ 63817 h 1339214"/>
                <a:gd name="connsiteX1813" fmla="*/ 660476 w 1247216"/>
                <a:gd name="connsiteY1813" fmla="*/ 62864 h 1339214"/>
                <a:gd name="connsiteX1814" fmla="*/ 645236 w 1247216"/>
                <a:gd name="connsiteY1814" fmla="*/ 69532 h 1339214"/>
                <a:gd name="connsiteX1815" fmla="*/ 645236 w 1247216"/>
                <a:gd name="connsiteY1815" fmla="*/ 64769 h 1339214"/>
                <a:gd name="connsiteX1816" fmla="*/ 660476 w 1247216"/>
                <a:gd name="connsiteY1816" fmla="*/ 62864 h 1339214"/>
                <a:gd name="connsiteX1817" fmla="*/ 735724 w 1247216"/>
                <a:gd name="connsiteY1817" fmla="*/ 15239 h 1339214"/>
                <a:gd name="connsiteX1818" fmla="*/ 742391 w 1247216"/>
                <a:gd name="connsiteY1818" fmla="*/ 15239 h 1339214"/>
                <a:gd name="connsiteX1819" fmla="*/ 743344 w 1247216"/>
                <a:gd name="connsiteY1819" fmla="*/ 19049 h 1339214"/>
                <a:gd name="connsiteX1820" fmla="*/ 738581 w 1247216"/>
                <a:gd name="connsiteY1820" fmla="*/ 17144 h 1339214"/>
                <a:gd name="connsiteX1821" fmla="*/ 735724 w 1247216"/>
                <a:gd name="connsiteY1821" fmla="*/ 15239 h 1339214"/>
                <a:gd name="connsiteX1822" fmla="*/ 656666 w 1247216"/>
                <a:gd name="connsiteY1822" fmla="*/ 0 h 1339214"/>
                <a:gd name="connsiteX1823" fmla="*/ 685241 w 1247216"/>
                <a:gd name="connsiteY1823" fmla="*/ 2858 h 1339214"/>
                <a:gd name="connsiteX1824" fmla="*/ 693814 w 1247216"/>
                <a:gd name="connsiteY1824" fmla="*/ 7620 h 1339214"/>
                <a:gd name="connsiteX1825" fmla="*/ 703339 w 1247216"/>
                <a:gd name="connsiteY1825" fmla="*/ 8573 h 1339214"/>
                <a:gd name="connsiteX1826" fmla="*/ 705243 w 1247216"/>
                <a:gd name="connsiteY1826" fmla="*/ 5715 h 1339214"/>
                <a:gd name="connsiteX1827" fmla="*/ 720483 w 1247216"/>
                <a:gd name="connsiteY1827" fmla="*/ 10478 h 1339214"/>
                <a:gd name="connsiteX1828" fmla="*/ 723341 w 1247216"/>
                <a:gd name="connsiteY1828" fmla="*/ 11430 h 1339214"/>
                <a:gd name="connsiteX1829" fmla="*/ 729056 w 1247216"/>
                <a:gd name="connsiteY1829" fmla="*/ 8573 h 1339214"/>
                <a:gd name="connsiteX1830" fmla="*/ 734771 w 1247216"/>
                <a:gd name="connsiteY1830" fmla="*/ 13335 h 1339214"/>
                <a:gd name="connsiteX1831" fmla="*/ 694766 w 1247216"/>
                <a:gd name="connsiteY1831" fmla="*/ 10478 h 1339214"/>
                <a:gd name="connsiteX1832" fmla="*/ 690004 w 1247216"/>
                <a:gd name="connsiteY1832" fmla="*/ 6668 h 1339214"/>
                <a:gd name="connsiteX1833" fmla="*/ 688099 w 1247216"/>
                <a:gd name="connsiteY1833" fmla="*/ 8573 h 1339214"/>
                <a:gd name="connsiteX1834" fmla="*/ 661429 w 1247216"/>
                <a:gd name="connsiteY1834" fmla="*/ 2858 h 1339214"/>
                <a:gd name="connsiteX1835" fmla="*/ 670954 w 1247216"/>
                <a:gd name="connsiteY1835" fmla="*/ 5715 h 1339214"/>
                <a:gd name="connsiteX1836" fmla="*/ 657618 w 1247216"/>
                <a:gd name="connsiteY1836" fmla="*/ 4763 h 1339214"/>
                <a:gd name="connsiteX1837" fmla="*/ 656666 w 1247216"/>
                <a:gd name="connsiteY1837" fmla="*/ 0 h 133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</a:cxnLst>
              <a:rect l="l" t="t" r="r" b="b"/>
              <a:pathLst>
                <a:path w="1247216" h="1339214">
                  <a:moveTo>
                    <a:pt x="633806" y="1335404"/>
                  </a:moveTo>
                  <a:cubicBezTo>
                    <a:pt x="637616" y="1332547"/>
                    <a:pt x="654761" y="1337309"/>
                    <a:pt x="642379" y="1339214"/>
                  </a:cubicBezTo>
                  <a:cubicBezTo>
                    <a:pt x="645236" y="1334452"/>
                    <a:pt x="636664" y="1336357"/>
                    <a:pt x="633806" y="1335404"/>
                  </a:cubicBezTo>
                  <a:close/>
                  <a:moveTo>
                    <a:pt x="574752" y="1304925"/>
                  </a:moveTo>
                  <a:cubicBezTo>
                    <a:pt x="572847" y="1307783"/>
                    <a:pt x="567131" y="1304925"/>
                    <a:pt x="563322" y="1305878"/>
                  </a:cubicBezTo>
                  <a:cubicBezTo>
                    <a:pt x="556654" y="1306830"/>
                    <a:pt x="564274" y="1310640"/>
                    <a:pt x="556654" y="1305878"/>
                  </a:cubicBezTo>
                  <a:cubicBezTo>
                    <a:pt x="563322" y="1304925"/>
                    <a:pt x="566179" y="1305878"/>
                    <a:pt x="574752" y="1304925"/>
                  </a:cubicBezTo>
                  <a:close/>
                  <a:moveTo>
                    <a:pt x="609994" y="1303020"/>
                  </a:moveTo>
                  <a:cubicBezTo>
                    <a:pt x="609042" y="1303972"/>
                    <a:pt x="606184" y="1304925"/>
                    <a:pt x="609042" y="1304925"/>
                  </a:cubicBezTo>
                  <a:cubicBezTo>
                    <a:pt x="602374" y="1307783"/>
                    <a:pt x="590944" y="1306830"/>
                    <a:pt x="583324" y="1304925"/>
                  </a:cubicBezTo>
                  <a:cubicBezTo>
                    <a:pt x="592849" y="1303972"/>
                    <a:pt x="598564" y="1304925"/>
                    <a:pt x="609994" y="1303020"/>
                  </a:cubicBezTo>
                  <a:close/>
                  <a:moveTo>
                    <a:pt x="507124" y="1301115"/>
                  </a:moveTo>
                  <a:cubicBezTo>
                    <a:pt x="510934" y="1300162"/>
                    <a:pt x="517602" y="1301115"/>
                    <a:pt x="525222" y="1302067"/>
                  </a:cubicBezTo>
                  <a:cubicBezTo>
                    <a:pt x="526174" y="1303020"/>
                    <a:pt x="512839" y="1302067"/>
                    <a:pt x="507124" y="1301115"/>
                  </a:cubicBezTo>
                  <a:close/>
                  <a:moveTo>
                    <a:pt x="589992" y="1294447"/>
                  </a:moveTo>
                  <a:cubicBezTo>
                    <a:pt x="591897" y="1294447"/>
                    <a:pt x="592849" y="1296352"/>
                    <a:pt x="592849" y="1298257"/>
                  </a:cubicBezTo>
                  <a:cubicBezTo>
                    <a:pt x="588087" y="1301115"/>
                    <a:pt x="584277" y="1296352"/>
                    <a:pt x="581419" y="1298257"/>
                  </a:cubicBezTo>
                  <a:cubicBezTo>
                    <a:pt x="582372" y="1299210"/>
                    <a:pt x="584277" y="1299210"/>
                    <a:pt x="587134" y="1299210"/>
                  </a:cubicBezTo>
                  <a:cubicBezTo>
                    <a:pt x="585229" y="1302067"/>
                    <a:pt x="577609" y="1301115"/>
                    <a:pt x="575704" y="1303020"/>
                  </a:cubicBezTo>
                  <a:cubicBezTo>
                    <a:pt x="573799" y="1302067"/>
                    <a:pt x="574752" y="1301115"/>
                    <a:pt x="577609" y="1301115"/>
                  </a:cubicBezTo>
                  <a:cubicBezTo>
                    <a:pt x="575704" y="1298257"/>
                    <a:pt x="576657" y="1299210"/>
                    <a:pt x="575704" y="1296352"/>
                  </a:cubicBezTo>
                  <a:cubicBezTo>
                    <a:pt x="581419" y="1296352"/>
                    <a:pt x="585229" y="1295400"/>
                    <a:pt x="589992" y="1294447"/>
                  </a:cubicBezTo>
                  <a:close/>
                  <a:moveTo>
                    <a:pt x="568084" y="1293495"/>
                  </a:moveTo>
                  <a:cubicBezTo>
                    <a:pt x="564274" y="1295400"/>
                    <a:pt x="569989" y="1296352"/>
                    <a:pt x="570941" y="1298257"/>
                  </a:cubicBezTo>
                  <a:cubicBezTo>
                    <a:pt x="567131" y="1299209"/>
                    <a:pt x="559511" y="1298257"/>
                    <a:pt x="558559" y="1295400"/>
                  </a:cubicBezTo>
                  <a:cubicBezTo>
                    <a:pt x="555701" y="1296352"/>
                    <a:pt x="558559" y="1297305"/>
                    <a:pt x="556654" y="1298257"/>
                  </a:cubicBezTo>
                  <a:cubicBezTo>
                    <a:pt x="554749" y="1297305"/>
                    <a:pt x="549034" y="1297305"/>
                    <a:pt x="547129" y="1298257"/>
                  </a:cubicBezTo>
                  <a:cubicBezTo>
                    <a:pt x="544271" y="1297305"/>
                    <a:pt x="553796" y="1297305"/>
                    <a:pt x="549034" y="1294447"/>
                  </a:cubicBezTo>
                  <a:cubicBezTo>
                    <a:pt x="554749" y="1293495"/>
                    <a:pt x="559511" y="1292542"/>
                    <a:pt x="568084" y="1293495"/>
                  </a:cubicBezTo>
                  <a:close/>
                  <a:moveTo>
                    <a:pt x="568084" y="1292542"/>
                  </a:moveTo>
                  <a:cubicBezTo>
                    <a:pt x="570941" y="1291589"/>
                    <a:pt x="589991" y="1293494"/>
                    <a:pt x="572847" y="1294447"/>
                  </a:cubicBezTo>
                  <a:cubicBezTo>
                    <a:pt x="571894" y="1293494"/>
                    <a:pt x="569989" y="1292542"/>
                    <a:pt x="568084" y="1292542"/>
                  </a:cubicBezTo>
                  <a:close/>
                  <a:moveTo>
                    <a:pt x="701434" y="1289684"/>
                  </a:moveTo>
                  <a:cubicBezTo>
                    <a:pt x="707149" y="1289684"/>
                    <a:pt x="702387" y="1292542"/>
                    <a:pt x="707149" y="1295399"/>
                  </a:cubicBezTo>
                  <a:cubicBezTo>
                    <a:pt x="704291" y="1295399"/>
                    <a:pt x="704291" y="1296352"/>
                    <a:pt x="704291" y="1297304"/>
                  </a:cubicBezTo>
                  <a:cubicBezTo>
                    <a:pt x="693814" y="1297304"/>
                    <a:pt x="690956" y="1300162"/>
                    <a:pt x="678574" y="1301114"/>
                  </a:cubicBezTo>
                  <a:cubicBezTo>
                    <a:pt x="679526" y="1299209"/>
                    <a:pt x="683337" y="1298257"/>
                    <a:pt x="686194" y="1299209"/>
                  </a:cubicBezTo>
                  <a:cubicBezTo>
                    <a:pt x="682384" y="1296352"/>
                    <a:pt x="691909" y="1295399"/>
                    <a:pt x="696671" y="1292542"/>
                  </a:cubicBezTo>
                  <a:lnTo>
                    <a:pt x="697624" y="1296352"/>
                  </a:lnTo>
                  <a:lnTo>
                    <a:pt x="704291" y="1295399"/>
                  </a:lnTo>
                  <a:cubicBezTo>
                    <a:pt x="705244" y="1292542"/>
                    <a:pt x="698576" y="1290637"/>
                    <a:pt x="701434" y="1289684"/>
                  </a:cubicBezTo>
                  <a:close/>
                  <a:moveTo>
                    <a:pt x="489741" y="1288970"/>
                  </a:moveTo>
                  <a:cubicBezTo>
                    <a:pt x="492122" y="1289208"/>
                    <a:pt x="494266" y="1290161"/>
                    <a:pt x="492837" y="1291590"/>
                  </a:cubicBezTo>
                  <a:cubicBezTo>
                    <a:pt x="489979" y="1289685"/>
                    <a:pt x="489027" y="1291590"/>
                    <a:pt x="485217" y="1290637"/>
                  </a:cubicBezTo>
                  <a:cubicBezTo>
                    <a:pt x="484741" y="1289209"/>
                    <a:pt x="487360" y="1288732"/>
                    <a:pt x="489741" y="1288970"/>
                  </a:cubicBezTo>
                  <a:close/>
                  <a:moveTo>
                    <a:pt x="734415" y="1280040"/>
                  </a:moveTo>
                  <a:cubicBezTo>
                    <a:pt x="736200" y="1279683"/>
                    <a:pt x="737629" y="1279683"/>
                    <a:pt x="737629" y="1281112"/>
                  </a:cubicBezTo>
                  <a:cubicBezTo>
                    <a:pt x="728104" y="1282065"/>
                    <a:pt x="728104" y="1286827"/>
                    <a:pt x="732867" y="1287779"/>
                  </a:cubicBezTo>
                  <a:cubicBezTo>
                    <a:pt x="731914" y="1288732"/>
                    <a:pt x="729057" y="1288732"/>
                    <a:pt x="730009" y="1290637"/>
                  </a:cubicBezTo>
                  <a:cubicBezTo>
                    <a:pt x="723342" y="1289684"/>
                    <a:pt x="729057" y="1284922"/>
                    <a:pt x="729057" y="1281112"/>
                  </a:cubicBezTo>
                  <a:cubicBezTo>
                    <a:pt x="730486" y="1281112"/>
                    <a:pt x="732629" y="1280398"/>
                    <a:pt x="734415" y="1280040"/>
                  </a:cubicBezTo>
                  <a:close/>
                  <a:moveTo>
                    <a:pt x="780492" y="1275397"/>
                  </a:moveTo>
                  <a:cubicBezTo>
                    <a:pt x="784302" y="1274444"/>
                    <a:pt x="770014" y="1281112"/>
                    <a:pt x="769062" y="1283017"/>
                  </a:cubicBezTo>
                  <a:cubicBezTo>
                    <a:pt x="767157" y="1282064"/>
                    <a:pt x="759537" y="1281112"/>
                    <a:pt x="757632" y="1283969"/>
                  </a:cubicBezTo>
                  <a:cubicBezTo>
                    <a:pt x="753822" y="1281112"/>
                    <a:pt x="765252" y="1282064"/>
                    <a:pt x="772872" y="1280159"/>
                  </a:cubicBezTo>
                  <a:cubicBezTo>
                    <a:pt x="771919" y="1278254"/>
                    <a:pt x="768109" y="1279207"/>
                    <a:pt x="766204" y="1279207"/>
                  </a:cubicBezTo>
                  <a:cubicBezTo>
                    <a:pt x="768109" y="1277302"/>
                    <a:pt x="772872" y="1280159"/>
                    <a:pt x="780492" y="1275397"/>
                  </a:cubicBezTo>
                  <a:close/>
                  <a:moveTo>
                    <a:pt x="755727" y="1274445"/>
                  </a:moveTo>
                  <a:cubicBezTo>
                    <a:pt x="755727" y="1276350"/>
                    <a:pt x="752869" y="1278255"/>
                    <a:pt x="749059" y="1279208"/>
                  </a:cubicBezTo>
                  <a:cubicBezTo>
                    <a:pt x="746202" y="1277303"/>
                    <a:pt x="751917" y="1276350"/>
                    <a:pt x="755727" y="1274445"/>
                  </a:cubicBezTo>
                  <a:close/>
                  <a:moveTo>
                    <a:pt x="474382" y="1274445"/>
                  </a:moveTo>
                  <a:cubicBezTo>
                    <a:pt x="476644" y="1274921"/>
                    <a:pt x="479026" y="1275873"/>
                    <a:pt x="479502" y="1276350"/>
                  </a:cubicBezTo>
                  <a:cubicBezTo>
                    <a:pt x="476644" y="1277302"/>
                    <a:pt x="475692" y="1275397"/>
                    <a:pt x="469977" y="1275397"/>
                  </a:cubicBezTo>
                  <a:cubicBezTo>
                    <a:pt x="469977" y="1273969"/>
                    <a:pt x="472120" y="1273969"/>
                    <a:pt x="474382" y="1274445"/>
                  </a:cubicBezTo>
                  <a:close/>
                  <a:moveTo>
                    <a:pt x="564274" y="1260157"/>
                  </a:moveTo>
                  <a:cubicBezTo>
                    <a:pt x="564274" y="1261109"/>
                    <a:pt x="570941" y="1263014"/>
                    <a:pt x="571894" y="1260157"/>
                  </a:cubicBezTo>
                  <a:cubicBezTo>
                    <a:pt x="569036" y="1259204"/>
                    <a:pt x="565226" y="1257299"/>
                    <a:pt x="564274" y="1260157"/>
                  </a:cubicBezTo>
                  <a:close/>
                  <a:moveTo>
                    <a:pt x="386156" y="1259204"/>
                  </a:moveTo>
                  <a:cubicBezTo>
                    <a:pt x="389014" y="1257299"/>
                    <a:pt x="392824" y="1265872"/>
                    <a:pt x="393776" y="1260157"/>
                  </a:cubicBezTo>
                  <a:cubicBezTo>
                    <a:pt x="399491" y="1262062"/>
                    <a:pt x="405206" y="1263967"/>
                    <a:pt x="409969" y="1265872"/>
                  </a:cubicBezTo>
                  <a:cubicBezTo>
                    <a:pt x="415684" y="1266824"/>
                    <a:pt x="420446" y="1268729"/>
                    <a:pt x="425209" y="1269682"/>
                  </a:cubicBezTo>
                  <a:cubicBezTo>
                    <a:pt x="434734" y="1272539"/>
                    <a:pt x="444259" y="1274444"/>
                    <a:pt x="453784" y="1277302"/>
                  </a:cubicBezTo>
                  <a:cubicBezTo>
                    <a:pt x="471881" y="1283017"/>
                    <a:pt x="492836" y="1285874"/>
                    <a:pt x="519506" y="1289684"/>
                  </a:cubicBezTo>
                  <a:cubicBezTo>
                    <a:pt x="523316" y="1290637"/>
                    <a:pt x="522364" y="1288732"/>
                    <a:pt x="524269" y="1287779"/>
                  </a:cubicBezTo>
                  <a:cubicBezTo>
                    <a:pt x="525221" y="1289684"/>
                    <a:pt x="531889" y="1288732"/>
                    <a:pt x="531889" y="1290637"/>
                  </a:cubicBezTo>
                  <a:cubicBezTo>
                    <a:pt x="533794" y="1290637"/>
                    <a:pt x="536651" y="1289684"/>
                    <a:pt x="536651" y="1287779"/>
                  </a:cubicBezTo>
                  <a:cubicBezTo>
                    <a:pt x="540461" y="1287779"/>
                    <a:pt x="546176" y="1289684"/>
                    <a:pt x="551891" y="1289684"/>
                  </a:cubicBezTo>
                  <a:cubicBezTo>
                    <a:pt x="548081" y="1291589"/>
                    <a:pt x="540461" y="1293494"/>
                    <a:pt x="531889" y="1293494"/>
                  </a:cubicBezTo>
                  <a:cubicBezTo>
                    <a:pt x="522364" y="1294447"/>
                    <a:pt x="511886" y="1293494"/>
                    <a:pt x="503314" y="1292542"/>
                  </a:cubicBezTo>
                  <a:cubicBezTo>
                    <a:pt x="501409" y="1292542"/>
                    <a:pt x="501409" y="1293494"/>
                    <a:pt x="501409" y="1294447"/>
                  </a:cubicBezTo>
                  <a:cubicBezTo>
                    <a:pt x="497599" y="1292542"/>
                    <a:pt x="496646" y="1291589"/>
                    <a:pt x="498551" y="1289684"/>
                  </a:cubicBezTo>
                  <a:cubicBezTo>
                    <a:pt x="491884" y="1287779"/>
                    <a:pt x="491884" y="1289684"/>
                    <a:pt x="488074" y="1286827"/>
                  </a:cubicBezTo>
                  <a:cubicBezTo>
                    <a:pt x="486169" y="1286827"/>
                    <a:pt x="484264" y="1287779"/>
                    <a:pt x="484264" y="1288732"/>
                  </a:cubicBezTo>
                  <a:cubicBezTo>
                    <a:pt x="479501" y="1287779"/>
                    <a:pt x="475691" y="1286827"/>
                    <a:pt x="471881" y="1285874"/>
                  </a:cubicBezTo>
                  <a:cubicBezTo>
                    <a:pt x="468071" y="1284922"/>
                    <a:pt x="464261" y="1283969"/>
                    <a:pt x="460451" y="1283017"/>
                  </a:cubicBezTo>
                  <a:cubicBezTo>
                    <a:pt x="452831" y="1281112"/>
                    <a:pt x="445211" y="1279207"/>
                    <a:pt x="438544" y="1278254"/>
                  </a:cubicBezTo>
                  <a:cubicBezTo>
                    <a:pt x="425209" y="1275397"/>
                    <a:pt x="412826" y="1273492"/>
                    <a:pt x="401396" y="1270634"/>
                  </a:cubicBezTo>
                  <a:cubicBezTo>
                    <a:pt x="406159" y="1269682"/>
                    <a:pt x="396634" y="1267777"/>
                    <a:pt x="399491" y="1264919"/>
                  </a:cubicBezTo>
                  <a:cubicBezTo>
                    <a:pt x="398539" y="1264919"/>
                    <a:pt x="396634" y="1264919"/>
                    <a:pt x="394729" y="1263967"/>
                  </a:cubicBezTo>
                  <a:cubicBezTo>
                    <a:pt x="394729" y="1265872"/>
                    <a:pt x="400444" y="1266824"/>
                    <a:pt x="398539" y="1268729"/>
                  </a:cubicBezTo>
                  <a:cubicBezTo>
                    <a:pt x="390919" y="1264919"/>
                    <a:pt x="388061" y="1263967"/>
                    <a:pt x="386156" y="1259204"/>
                  </a:cubicBezTo>
                  <a:close/>
                  <a:moveTo>
                    <a:pt x="316624" y="1254442"/>
                  </a:moveTo>
                  <a:cubicBezTo>
                    <a:pt x="322339" y="1256347"/>
                    <a:pt x="331864" y="1262062"/>
                    <a:pt x="332817" y="1258252"/>
                  </a:cubicBezTo>
                  <a:cubicBezTo>
                    <a:pt x="334722" y="1259205"/>
                    <a:pt x="336627" y="1260157"/>
                    <a:pt x="336627" y="1262062"/>
                  </a:cubicBezTo>
                  <a:cubicBezTo>
                    <a:pt x="336627" y="1260157"/>
                    <a:pt x="341389" y="1263967"/>
                    <a:pt x="342342" y="1260157"/>
                  </a:cubicBezTo>
                  <a:cubicBezTo>
                    <a:pt x="343294" y="1263967"/>
                    <a:pt x="352819" y="1265872"/>
                    <a:pt x="350914" y="1269682"/>
                  </a:cubicBezTo>
                  <a:cubicBezTo>
                    <a:pt x="360439" y="1271587"/>
                    <a:pt x="366154" y="1270634"/>
                    <a:pt x="367107" y="1263967"/>
                  </a:cubicBezTo>
                  <a:cubicBezTo>
                    <a:pt x="375679" y="1264920"/>
                    <a:pt x="385204" y="1267777"/>
                    <a:pt x="392824" y="1271587"/>
                  </a:cubicBezTo>
                  <a:cubicBezTo>
                    <a:pt x="396634" y="1273492"/>
                    <a:pt x="400444" y="1276350"/>
                    <a:pt x="403302" y="1278255"/>
                  </a:cubicBezTo>
                  <a:cubicBezTo>
                    <a:pt x="407112" y="1280159"/>
                    <a:pt x="409969" y="1282065"/>
                    <a:pt x="410922" y="1285875"/>
                  </a:cubicBezTo>
                  <a:cubicBezTo>
                    <a:pt x="413779" y="1296352"/>
                    <a:pt x="405207" y="1302067"/>
                    <a:pt x="391872" y="1299209"/>
                  </a:cubicBezTo>
                  <a:cubicBezTo>
                    <a:pt x="372822" y="1294447"/>
                    <a:pt x="355677" y="1276350"/>
                    <a:pt x="340437" y="1275397"/>
                  </a:cubicBezTo>
                  <a:cubicBezTo>
                    <a:pt x="335674" y="1272540"/>
                    <a:pt x="320434" y="1264920"/>
                    <a:pt x="314719" y="1259205"/>
                  </a:cubicBezTo>
                  <a:cubicBezTo>
                    <a:pt x="317577" y="1257300"/>
                    <a:pt x="315672" y="1257300"/>
                    <a:pt x="316624" y="1254442"/>
                  </a:cubicBezTo>
                  <a:close/>
                  <a:moveTo>
                    <a:pt x="593325" y="1253251"/>
                  </a:moveTo>
                  <a:cubicBezTo>
                    <a:pt x="587372" y="1253013"/>
                    <a:pt x="582848" y="1253489"/>
                    <a:pt x="587134" y="1255394"/>
                  </a:cubicBezTo>
                  <a:cubicBezTo>
                    <a:pt x="578561" y="1254442"/>
                    <a:pt x="576656" y="1254442"/>
                    <a:pt x="568084" y="1253489"/>
                  </a:cubicBezTo>
                  <a:cubicBezTo>
                    <a:pt x="568084" y="1254442"/>
                    <a:pt x="564274" y="1254442"/>
                    <a:pt x="565226" y="1257299"/>
                  </a:cubicBezTo>
                  <a:cubicBezTo>
                    <a:pt x="569989" y="1255394"/>
                    <a:pt x="577609" y="1256347"/>
                    <a:pt x="585229" y="1256347"/>
                  </a:cubicBezTo>
                  <a:cubicBezTo>
                    <a:pt x="592849" y="1257299"/>
                    <a:pt x="601421" y="1257299"/>
                    <a:pt x="608089" y="1255394"/>
                  </a:cubicBezTo>
                  <a:cubicBezTo>
                    <a:pt x="606660" y="1254442"/>
                    <a:pt x="599278" y="1253489"/>
                    <a:pt x="593325" y="1253251"/>
                  </a:cubicBezTo>
                  <a:close/>
                  <a:moveTo>
                    <a:pt x="685837" y="1250274"/>
                  </a:moveTo>
                  <a:cubicBezTo>
                    <a:pt x="682146" y="1250632"/>
                    <a:pt x="678574" y="1251584"/>
                    <a:pt x="676669" y="1253489"/>
                  </a:cubicBezTo>
                  <a:cubicBezTo>
                    <a:pt x="679526" y="1252537"/>
                    <a:pt x="685241" y="1250632"/>
                    <a:pt x="684289" y="1253489"/>
                  </a:cubicBezTo>
                  <a:cubicBezTo>
                    <a:pt x="679526" y="1254442"/>
                    <a:pt x="674764" y="1256347"/>
                    <a:pt x="667144" y="1258252"/>
                  </a:cubicBezTo>
                  <a:cubicBezTo>
                    <a:pt x="667144" y="1256347"/>
                    <a:pt x="670001" y="1255394"/>
                    <a:pt x="665239" y="1255394"/>
                  </a:cubicBezTo>
                  <a:cubicBezTo>
                    <a:pt x="664286" y="1258252"/>
                    <a:pt x="660476" y="1254442"/>
                    <a:pt x="656666" y="1255394"/>
                  </a:cubicBezTo>
                  <a:cubicBezTo>
                    <a:pt x="656666" y="1256347"/>
                    <a:pt x="661429" y="1258252"/>
                    <a:pt x="657619" y="1259204"/>
                  </a:cubicBezTo>
                  <a:cubicBezTo>
                    <a:pt x="654761" y="1257299"/>
                    <a:pt x="649999" y="1257299"/>
                    <a:pt x="645236" y="1256347"/>
                  </a:cubicBezTo>
                  <a:cubicBezTo>
                    <a:pt x="624281" y="1262062"/>
                    <a:pt x="597611" y="1262062"/>
                    <a:pt x="583324" y="1262062"/>
                  </a:cubicBezTo>
                  <a:cubicBezTo>
                    <a:pt x="585229" y="1263014"/>
                    <a:pt x="585229" y="1263967"/>
                    <a:pt x="585229" y="1264919"/>
                  </a:cubicBezTo>
                  <a:cubicBezTo>
                    <a:pt x="580466" y="1264919"/>
                    <a:pt x="572846" y="1263014"/>
                    <a:pt x="572846" y="1265872"/>
                  </a:cubicBezTo>
                  <a:cubicBezTo>
                    <a:pt x="574751" y="1266824"/>
                    <a:pt x="577609" y="1267777"/>
                    <a:pt x="581419" y="1267777"/>
                  </a:cubicBezTo>
                  <a:cubicBezTo>
                    <a:pt x="583324" y="1267777"/>
                    <a:pt x="582371" y="1265872"/>
                    <a:pt x="584276" y="1265872"/>
                  </a:cubicBezTo>
                  <a:cubicBezTo>
                    <a:pt x="599516" y="1268729"/>
                    <a:pt x="614756" y="1267777"/>
                    <a:pt x="629996" y="1266824"/>
                  </a:cubicBezTo>
                  <a:cubicBezTo>
                    <a:pt x="637616" y="1266824"/>
                    <a:pt x="645236" y="1265872"/>
                    <a:pt x="651904" y="1264919"/>
                  </a:cubicBezTo>
                  <a:cubicBezTo>
                    <a:pt x="655714" y="1263967"/>
                    <a:pt x="659524" y="1263967"/>
                    <a:pt x="662381" y="1263014"/>
                  </a:cubicBezTo>
                  <a:cubicBezTo>
                    <a:pt x="663334" y="1262062"/>
                    <a:pt x="663334" y="1262062"/>
                    <a:pt x="664286" y="1262062"/>
                  </a:cubicBezTo>
                  <a:lnTo>
                    <a:pt x="664286" y="1264919"/>
                  </a:lnTo>
                  <a:cubicBezTo>
                    <a:pt x="681431" y="1261109"/>
                    <a:pt x="695719" y="1263967"/>
                    <a:pt x="710006" y="1259204"/>
                  </a:cubicBezTo>
                  <a:cubicBezTo>
                    <a:pt x="703339" y="1255394"/>
                    <a:pt x="683336" y="1261109"/>
                    <a:pt x="671906" y="1261109"/>
                  </a:cubicBezTo>
                  <a:cubicBezTo>
                    <a:pt x="674764" y="1257299"/>
                    <a:pt x="692861" y="1260157"/>
                    <a:pt x="698576" y="1256347"/>
                  </a:cubicBezTo>
                  <a:cubicBezTo>
                    <a:pt x="690004" y="1257299"/>
                    <a:pt x="697624" y="1253489"/>
                    <a:pt x="695719" y="1250632"/>
                  </a:cubicBezTo>
                  <a:cubicBezTo>
                    <a:pt x="693338" y="1250156"/>
                    <a:pt x="689528" y="1249917"/>
                    <a:pt x="685837" y="1250274"/>
                  </a:cubicBezTo>
                  <a:close/>
                  <a:moveTo>
                    <a:pt x="614756" y="1247774"/>
                  </a:moveTo>
                  <a:cubicBezTo>
                    <a:pt x="599516" y="1250632"/>
                    <a:pt x="583324" y="1244917"/>
                    <a:pt x="572846" y="1250632"/>
                  </a:cubicBezTo>
                  <a:cubicBezTo>
                    <a:pt x="581419" y="1249679"/>
                    <a:pt x="590944" y="1250632"/>
                    <a:pt x="599516" y="1250632"/>
                  </a:cubicBezTo>
                  <a:cubicBezTo>
                    <a:pt x="608089" y="1250632"/>
                    <a:pt x="615709" y="1249679"/>
                    <a:pt x="620471" y="1248727"/>
                  </a:cubicBezTo>
                  <a:cubicBezTo>
                    <a:pt x="617614" y="1248727"/>
                    <a:pt x="613804" y="1250632"/>
                    <a:pt x="614756" y="1247774"/>
                  </a:cubicBezTo>
                  <a:close/>
                  <a:moveTo>
                    <a:pt x="508076" y="1246822"/>
                  </a:moveTo>
                  <a:cubicBezTo>
                    <a:pt x="506171" y="1248727"/>
                    <a:pt x="513791" y="1251584"/>
                    <a:pt x="514744" y="1249679"/>
                  </a:cubicBezTo>
                  <a:cubicBezTo>
                    <a:pt x="512839" y="1248727"/>
                    <a:pt x="513791" y="1247774"/>
                    <a:pt x="513791" y="1246822"/>
                  </a:cubicBezTo>
                  <a:cubicBezTo>
                    <a:pt x="511886" y="1246822"/>
                    <a:pt x="509029" y="1246822"/>
                    <a:pt x="508076" y="1246822"/>
                  </a:cubicBezTo>
                  <a:close/>
                  <a:moveTo>
                    <a:pt x="679526" y="1245869"/>
                  </a:moveTo>
                  <a:cubicBezTo>
                    <a:pt x="671906" y="1244917"/>
                    <a:pt x="667144" y="1250632"/>
                    <a:pt x="661429" y="1249679"/>
                  </a:cubicBezTo>
                  <a:cubicBezTo>
                    <a:pt x="662381" y="1252537"/>
                    <a:pt x="672859" y="1248727"/>
                    <a:pt x="674764" y="1250632"/>
                  </a:cubicBezTo>
                  <a:cubicBezTo>
                    <a:pt x="674764" y="1248727"/>
                    <a:pt x="678574" y="1247774"/>
                    <a:pt x="679526" y="1245869"/>
                  </a:cubicBezTo>
                  <a:close/>
                  <a:moveTo>
                    <a:pt x="625234" y="1245869"/>
                  </a:moveTo>
                  <a:cubicBezTo>
                    <a:pt x="619519" y="1249679"/>
                    <a:pt x="644284" y="1249679"/>
                    <a:pt x="654761" y="1246822"/>
                  </a:cubicBezTo>
                  <a:cubicBezTo>
                    <a:pt x="642379" y="1244917"/>
                    <a:pt x="632854" y="1248727"/>
                    <a:pt x="625234" y="1245869"/>
                  </a:cubicBezTo>
                  <a:close/>
                  <a:moveTo>
                    <a:pt x="551891" y="1244917"/>
                  </a:moveTo>
                  <a:cubicBezTo>
                    <a:pt x="544271" y="1246822"/>
                    <a:pt x="540461" y="1248727"/>
                    <a:pt x="529984" y="1245869"/>
                  </a:cubicBezTo>
                  <a:cubicBezTo>
                    <a:pt x="533794" y="1252537"/>
                    <a:pt x="546176" y="1250632"/>
                    <a:pt x="557606" y="1253489"/>
                  </a:cubicBezTo>
                  <a:cubicBezTo>
                    <a:pt x="557606" y="1254442"/>
                    <a:pt x="553796" y="1254442"/>
                    <a:pt x="554749" y="1256347"/>
                  </a:cubicBezTo>
                  <a:cubicBezTo>
                    <a:pt x="560464" y="1256347"/>
                    <a:pt x="563321" y="1256347"/>
                    <a:pt x="561416" y="1253489"/>
                  </a:cubicBezTo>
                  <a:cubicBezTo>
                    <a:pt x="554749" y="1252537"/>
                    <a:pt x="550939" y="1250632"/>
                    <a:pt x="549986" y="1247774"/>
                  </a:cubicBezTo>
                  <a:cubicBezTo>
                    <a:pt x="553796" y="1248727"/>
                    <a:pt x="555701" y="1249679"/>
                    <a:pt x="557606" y="1247774"/>
                  </a:cubicBezTo>
                  <a:cubicBezTo>
                    <a:pt x="554749" y="1246822"/>
                    <a:pt x="553796" y="1245869"/>
                    <a:pt x="551891" y="1244917"/>
                  </a:cubicBezTo>
                  <a:close/>
                  <a:moveTo>
                    <a:pt x="255664" y="1244917"/>
                  </a:moveTo>
                  <a:cubicBezTo>
                    <a:pt x="259474" y="1245870"/>
                    <a:pt x="263284" y="1245870"/>
                    <a:pt x="268047" y="1249680"/>
                  </a:cubicBezTo>
                  <a:cubicBezTo>
                    <a:pt x="268999" y="1248727"/>
                    <a:pt x="267094" y="1246822"/>
                    <a:pt x="268047" y="1245870"/>
                  </a:cubicBezTo>
                  <a:cubicBezTo>
                    <a:pt x="273761" y="1248727"/>
                    <a:pt x="272809" y="1250632"/>
                    <a:pt x="278524" y="1251584"/>
                  </a:cubicBezTo>
                  <a:cubicBezTo>
                    <a:pt x="278524" y="1250632"/>
                    <a:pt x="277572" y="1249680"/>
                    <a:pt x="274714" y="1247775"/>
                  </a:cubicBezTo>
                  <a:cubicBezTo>
                    <a:pt x="277572" y="1246822"/>
                    <a:pt x="279477" y="1249680"/>
                    <a:pt x="283286" y="1248727"/>
                  </a:cubicBezTo>
                  <a:cubicBezTo>
                    <a:pt x="287097" y="1250632"/>
                    <a:pt x="282334" y="1251584"/>
                    <a:pt x="280429" y="1251584"/>
                  </a:cubicBezTo>
                  <a:cubicBezTo>
                    <a:pt x="282334" y="1253490"/>
                    <a:pt x="283286" y="1255395"/>
                    <a:pt x="286144" y="1257300"/>
                  </a:cubicBezTo>
                  <a:cubicBezTo>
                    <a:pt x="285192" y="1258252"/>
                    <a:pt x="282334" y="1256347"/>
                    <a:pt x="282334" y="1258252"/>
                  </a:cubicBezTo>
                  <a:cubicBezTo>
                    <a:pt x="272809" y="1254442"/>
                    <a:pt x="268999" y="1250632"/>
                    <a:pt x="263284" y="1251584"/>
                  </a:cubicBezTo>
                  <a:cubicBezTo>
                    <a:pt x="259474" y="1248727"/>
                    <a:pt x="260427" y="1246822"/>
                    <a:pt x="255664" y="1244917"/>
                  </a:cubicBezTo>
                  <a:close/>
                  <a:moveTo>
                    <a:pt x="659524" y="1243964"/>
                  </a:moveTo>
                  <a:cubicBezTo>
                    <a:pt x="659524" y="1245869"/>
                    <a:pt x="654761" y="1244917"/>
                    <a:pt x="655714" y="1246822"/>
                  </a:cubicBezTo>
                  <a:cubicBezTo>
                    <a:pt x="656666" y="1246822"/>
                    <a:pt x="660476" y="1249679"/>
                    <a:pt x="661429" y="1246822"/>
                  </a:cubicBezTo>
                  <a:cubicBezTo>
                    <a:pt x="656666" y="1246822"/>
                    <a:pt x="665239" y="1243012"/>
                    <a:pt x="659524" y="1243964"/>
                  </a:cubicBezTo>
                  <a:close/>
                  <a:moveTo>
                    <a:pt x="741439" y="1242059"/>
                  </a:moveTo>
                  <a:cubicBezTo>
                    <a:pt x="735724" y="1243964"/>
                    <a:pt x="736676" y="1241107"/>
                    <a:pt x="730961" y="1243012"/>
                  </a:cubicBezTo>
                  <a:cubicBezTo>
                    <a:pt x="730961" y="1244917"/>
                    <a:pt x="732866" y="1243964"/>
                    <a:pt x="732866" y="1245869"/>
                  </a:cubicBezTo>
                  <a:cubicBezTo>
                    <a:pt x="734771" y="1243964"/>
                    <a:pt x="739534" y="1243012"/>
                    <a:pt x="741439" y="1242059"/>
                  </a:cubicBezTo>
                  <a:close/>
                  <a:moveTo>
                    <a:pt x="706196" y="1240154"/>
                  </a:moveTo>
                  <a:cubicBezTo>
                    <a:pt x="697624" y="1243012"/>
                    <a:pt x="689051" y="1241107"/>
                    <a:pt x="685241" y="1244917"/>
                  </a:cubicBezTo>
                  <a:cubicBezTo>
                    <a:pt x="693814" y="1245869"/>
                    <a:pt x="697624" y="1246822"/>
                    <a:pt x="706196" y="1245869"/>
                  </a:cubicBezTo>
                  <a:cubicBezTo>
                    <a:pt x="705244" y="1243964"/>
                    <a:pt x="707149" y="1242059"/>
                    <a:pt x="706196" y="1240154"/>
                  </a:cubicBezTo>
                  <a:close/>
                  <a:moveTo>
                    <a:pt x="687146" y="1225867"/>
                  </a:moveTo>
                  <a:cubicBezTo>
                    <a:pt x="683336" y="1227772"/>
                    <a:pt x="672859" y="1228724"/>
                    <a:pt x="664286" y="1230629"/>
                  </a:cubicBezTo>
                  <a:cubicBezTo>
                    <a:pt x="656666" y="1232534"/>
                    <a:pt x="649046" y="1234439"/>
                    <a:pt x="652856" y="1238249"/>
                  </a:cubicBezTo>
                  <a:cubicBezTo>
                    <a:pt x="660476" y="1237297"/>
                    <a:pt x="664286" y="1235392"/>
                    <a:pt x="669049" y="1234439"/>
                  </a:cubicBezTo>
                  <a:cubicBezTo>
                    <a:pt x="672859" y="1232534"/>
                    <a:pt x="678574" y="1231582"/>
                    <a:pt x="688099" y="1230629"/>
                  </a:cubicBezTo>
                  <a:cubicBezTo>
                    <a:pt x="688099" y="1231582"/>
                    <a:pt x="687146" y="1231582"/>
                    <a:pt x="687146" y="1232534"/>
                  </a:cubicBezTo>
                  <a:cubicBezTo>
                    <a:pt x="694766" y="1229677"/>
                    <a:pt x="693814" y="1226819"/>
                    <a:pt x="687146" y="1225867"/>
                  </a:cubicBezTo>
                  <a:close/>
                  <a:moveTo>
                    <a:pt x="376632" y="1218247"/>
                  </a:moveTo>
                  <a:cubicBezTo>
                    <a:pt x="385204" y="1220152"/>
                    <a:pt x="389967" y="1222057"/>
                    <a:pt x="398540" y="1223962"/>
                  </a:cubicBezTo>
                  <a:cubicBezTo>
                    <a:pt x="397587" y="1224915"/>
                    <a:pt x="396635" y="1224915"/>
                    <a:pt x="393777" y="1223962"/>
                  </a:cubicBezTo>
                  <a:cubicBezTo>
                    <a:pt x="394729" y="1224915"/>
                    <a:pt x="394729" y="1225867"/>
                    <a:pt x="394729" y="1226820"/>
                  </a:cubicBezTo>
                  <a:cubicBezTo>
                    <a:pt x="387110" y="1222057"/>
                    <a:pt x="380442" y="1221104"/>
                    <a:pt x="372822" y="1220152"/>
                  </a:cubicBezTo>
                  <a:cubicBezTo>
                    <a:pt x="374727" y="1220152"/>
                    <a:pt x="386157" y="1221104"/>
                    <a:pt x="376632" y="1218247"/>
                  </a:cubicBezTo>
                  <a:close/>
                  <a:moveTo>
                    <a:pt x="400325" y="1217532"/>
                  </a:moveTo>
                  <a:cubicBezTo>
                    <a:pt x="398777" y="1216580"/>
                    <a:pt x="397587" y="1216342"/>
                    <a:pt x="396634" y="1218247"/>
                  </a:cubicBezTo>
                  <a:cubicBezTo>
                    <a:pt x="400444" y="1219199"/>
                    <a:pt x="406159" y="1222057"/>
                    <a:pt x="406159" y="1221104"/>
                  </a:cubicBezTo>
                  <a:cubicBezTo>
                    <a:pt x="403778" y="1220152"/>
                    <a:pt x="401873" y="1218485"/>
                    <a:pt x="400325" y="1217532"/>
                  </a:cubicBezTo>
                  <a:close/>
                  <a:moveTo>
                    <a:pt x="907174" y="1215389"/>
                  </a:moveTo>
                  <a:cubicBezTo>
                    <a:pt x="908127" y="1217294"/>
                    <a:pt x="901459" y="1220152"/>
                    <a:pt x="895744" y="1223962"/>
                  </a:cubicBezTo>
                  <a:cubicBezTo>
                    <a:pt x="894792" y="1222057"/>
                    <a:pt x="893839" y="1223009"/>
                    <a:pt x="891934" y="1223962"/>
                  </a:cubicBezTo>
                  <a:cubicBezTo>
                    <a:pt x="894792" y="1221104"/>
                    <a:pt x="902412" y="1220152"/>
                    <a:pt x="907174" y="1215389"/>
                  </a:cubicBezTo>
                  <a:close/>
                  <a:moveTo>
                    <a:pt x="327101" y="1215389"/>
                  </a:moveTo>
                  <a:cubicBezTo>
                    <a:pt x="330911" y="1216341"/>
                    <a:pt x="329959" y="1217294"/>
                    <a:pt x="329959" y="1218247"/>
                  </a:cubicBezTo>
                  <a:cubicBezTo>
                    <a:pt x="335674" y="1222057"/>
                    <a:pt x="340436" y="1223962"/>
                    <a:pt x="343294" y="1225866"/>
                  </a:cubicBezTo>
                  <a:cubicBezTo>
                    <a:pt x="343294" y="1226819"/>
                    <a:pt x="342341" y="1225866"/>
                    <a:pt x="341389" y="1225866"/>
                  </a:cubicBezTo>
                  <a:lnTo>
                    <a:pt x="340436" y="1227771"/>
                  </a:lnTo>
                  <a:cubicBezTo>
                    <a:pt x="339484" y="1223009"/>
                    <a:pt x="323291" y="1220152"/>
                    <a:pt x="327101" y="1215389"/>
                  </a:cubicBezTo>
                  <a:close/>
                  <a:moveTo>
                    <a:pt x="750964" y="1214437"/>
                  </a:moveTo>
                  <a:cubicBezTo>
                    <a:pt x="747154" y="1214437"/>
                    <a:pt x="744296" y="1214437"/>
                    <a:pt x="743344" y="1217294"/>
                  </a:cubicBezTo>
                  <a:cubicBezTo>
                    <a:pt x="747154" y="1215389"/>
                    <a:pt x="751916" y="1218247"/>
                    <a:pt x="750964" y="1214437"/>
                  </a:cubicBezTo>
                  <a:close/>
                  <a:moveTo>
                    <a:pt x="782396" y="1212532"/>
                  </a:moveTo>
                  <a:cubicBezTo>
                    <a:pt x="776681" y="1214437"/>
                    <a:pt x="772871" y="1212532"/>
                    <a:pt x="771919" y="1217294"/>
                  </a:cubicBezTo>
                  <a:cubicBezTo>
                    <a:pt x="774776" y="1215389"/>
                    <a:pt x="782396" y="1214437"/>
                    <a:pt x="782396" y="1212532"/>
                  </a:cubicBezTo>
                  <a:close/>
                  <a:moveTo>
                    <a:pt x="359486" y="1212532"/>
                  </a:moveTo>
                  <a:cubicBezTo>
                    <a:pt x="359486" y="1210627"/>
                    <a:pt x="366154" y="1215390"/>
                    <a:pt x="364249" y="1212532"/>
                  </a:cubicBezTo>
                  <a:cubicBezTo>
                    <a:pt x="368059" y="1215390"/>
                    <a:pt x="369011" y="1214437"/>
                    <a:pt x="374726" y="1217295"/>
                  </a:cubicBezTo>
                  <a:cubicBezTo>
                    <a:pt x="369964" y="1217295"/>
                    <a:pt x="368059" y="1216342"/>
                    <a:pt x="361391" y="1215390"/>
                  </a:cubicBezTo>
                  <a:cubicBezTo>
                    <a:pt x="361391" y="1214437"/>
                    <a:pt x="361391" y="1213485"/>
                    <a:pt x="359486" y="1212532"/>
                  </a:cubicBezTo>
                  <a:close/>
                  <a:moveTo>
                    <a:pt x="806804" y="1209317"/>
                  </a:moveTo>
                  <a:cubicBezTo>
                    <a:pt x="805018" y="1209198"/>
                    <a:pt x="802875" y="1209674"/>
                    <a:pt x="799541" y="1211579"/>
                  </a:cubicBezTo>
                  <a:cubicBezTo>
                    <a:pt x="800494" y="1213484"/>
                    <a:pt x="800494" y="1215389"/>
                    <a:pt x="796684" y="1216342"/>
                  </a:cubicBezTo>
                  <a:cubicBezTo>
                    <a:pt x="797636" y="1215389"/>
                    <a:pt x="797636" y="1214437"/>
                    <a:pt x="796684" y="1212532"/>
                  </a:cubicBezTo>
                  <a:cubicBezTo>
                    <a:pt x="791921" y="1215389"/>
                    <a:pt x="787159" y="1218247"/>
                    <a:pt x="780491" y="1219199"/>
                  </a:cubicBezTo>
                  <a:cubicBezTo>
                    <a:pt x="779539" y="1223009"/>
                    <a:pt x="787159" y="1217294"/>
                    <a:pt x="788111" y="1219199"/>
                  </a:cubicBezTo>
                  <a:cubicBezTo>
                    <a:pt x="777634" y="1223962"/>
                    <a:pt x="778586" y="1222057"/>
                    <a:pt x="768109" y="1223962"/>
                  </a:cubicBezTo>
                  <a:cubicBezTo>
                    <a:pt x="764299" y="1225867"/>
                    <a:pt x="772871" y="1224914"/>
                    <a:pt x="769061" y="1226819"/>
                  </a:cubicBezTo>
                  <a:cubicBezTo>
                    <a:pt x="766204" y="1224914"/>
                    <a:pt x="761441" y="1229677"/>
                    <a:pt x="758584" y="1226819"/>
                  </a:cubicBezTo>
                  <a:cubicBezTo>
                    <a:pt x="743344" y="1231582"/>
                    <a:pt x="742391" y="1231582"/>
                    <a:pt x="729056" y="1236344"/>
                  </a:cubicBezTo>
                  <a:cubicBezTo>
                    <a:pt x="729056" y="1235392"/>
                    <a:pt x="729056" y="1233487"/>
                    <a:pt x="727151" y="1233487"/>
                  </a:cubicBezTo>
                  <a:cubicBezTo>
                    <a:pt x="727151" y="1235392"/>
                    <a:pt x="719531" y="1235392"/>
                    <a:pt x="720484" y="1237297"/>
                  </a:cubicBezTo>
                  <a:cubicBezTo>
                    <a:pt x="723341" y="1237297"/>
                    <a:pt x="726199" y="1236344"/>
                    <a:pt x="728104" y="1237297"/>
                  </a:cubicBezTo>
                  <a:cubicBezTo>
                    <a:pt x="719531" y="1239202"/>
                    <a:pt x="712864" y="1240154"/>
                    <a:pt x="710959" y="1242059"/>
                  </a:cubicBezTo>
                  <a:cubicBezTo>
                    <a:pt x="709054" y="1243964"/>
                    <a:pt x="710006" y="1245869"/>
                    <a:pt x="716674" y="1247774"/>
                  </a:cubicBezTo>
                  <a:cubicBezTo>
                    <a:pt x="714769" y="1244917"/>
                    <a:pt x="714769" y="1243964"/>
                    <a:pt x="718579" y="1242059"/>
                  </a:cubicBezTo>
                  <a:cubicBezTo>
                    <a:pt x="718579" y="1244917"/>
                    <a:pt x="727151" y="1243964"/>
                    <a:pt x="727151" y="1241107"/>
                  </a:cubicBezTo>
                  <a:cubicBezTo>
                    <a:pt x="726199" y="1240154"/>
                    <a:pt x="722389" y="1242059"/>
                    <a:pt x="721436" y="1241107"/>
                  </a:cubicBezTo>
                  <a:cubicBezTo>
                    <a:pt x="739534" y="1238249"/>
                    <a:pt x="753821" y="1233487"/>
                    <a:pt x="771919" y="1230629"/>
                  </a:cubicBezTo>
                  <a:cubicBezTo>
                    <a:pt x="779539" y="1224914"/>
                    <a:pt x="807161" y="1220152"/>
                    <a:pt x="811924" y="1210627"/>
                  </a:cubicBezTo>
                  <a:cubicBezTo>
                    <a:pt x="810019" y="1210151"/>
                    <a:pt x="808590" y="1209436"/>
                    <a:pt x="806804" y="1209317"/>
                  </a:cubicBezTo>
                  <a:close/>
                  <a:moveTo>
                    <a:pt x="354724" y="1206817"/>
                  </a:moveTo>
                  <a:cubicBezTo>
                    <a:pt x="355676" y="1207770"/>
                    <a:pt x="356629" y="1208722"/>
                    <a:pt x="359486" y="1209675"/>
                  </a:cubicBezTo>
                  <a:cubicBezTo>
                    <a:pt x="359486" y="1211580"/>
                    <a:pt x="352819" y="1209675"/>
                    <a:pt x="357581" y="1211580"/>
                  </a:cubicBezTo>
                  <a:cubicBezTo>
                    <a:pt x="359486" y="1214437"/>
                    <a:pt x="351866" y="1208722"/>
                    <a:pt x="354724" y="1206817"/>
                  </a:cubicBezTo>
                  <a:close/>
                  <a:moveTo>
                    <a:pt x="653809" y="1205864"/>
                  </a:moveTo>
                  <a:cubicBezTo>
                    <a:pt x="649999" y="1208722"/>
                    <a:pt x="647141" y="1207769"/>
                    <a:pt x="636664" y="1208722"/>
                  </a:cubicBezTo>
                  <a:cubicBezTo>
                    <a:pt x="634759" y="1211579"/>
                    <a:pt x="643331" y="1211579"/>
                    <a:pt x="639521" y="1212532"/>
                  </a:cubicBezTo>
                  <a:cubicBezTo>
                    <a:pt x="636664" y="1211579"/>
                    <a:pt x="635711" y="1214437"/>
                    <a:pt x="633806" y="1211579"/>
                  </a:cubicBezTo>
                  <a:cubicBezTo>
                    <a:pt x="634759" y="1211579"/>
                    <a:pt x="635711" y="1208722"/>
                    <a:pt x="633806" y="1206817"/>
                  </a:cubicBezTo>
                  <a:cubicBezTo>
                    <a:pt x="629996" y="1209674"/>
                    <a:pt x="615709" y="1209674"/>
                    <a:pt x="609994" y="1213484"/>
                  </a:cubicBezTo>
                  <a:cubicBezTo>
                    <a:pt x="613804" y="1213484"/>
                    <a:pt x="620471" y="1211579"/>
                    <a:pt x="622376" y="1213484"/>
                  </a:cubicBezTo>
                  <a:lnTo>
                    <a:pt x="619026" y="1215159"/>
                  </a:lnTo>
                  <a:lnTo>
                    <a:pt x="611899" y="1215389"/>
                  </a:lnTo>
                  <a:cubicBezTo>
                    <a:pt x="614756" y="1213484"/>
                    <a:pt x="616661" y="1217294"/>
                    <a:pt x="621424" y="1216342"/>
                  </a:cubicBezTo>
                  <a:cubicBezTo>
                    <a:pt x="621424" y="1215389"/>
                    <a:pt x="619519" y="1215389"/>
                    <a:pt x="618566" y="1215389"/>
                  </a:cubicBezTo>
                  <a:lnTo>
                    <a:pt x="619026" y="1215159"/>
                  </a:lnTo>
                  <a:lnTo>
                    <a:pt x="641426" y="1214437"/>
                  </a:lnTo>
                  <a:cubicBezTo>
                    <a:pt x="646189" y="1213484"/>
                    <a:pt x="650951" y="1213484"/>
                    <a:pt x="655714" y="1212532"/>
                  </a:cubicBezTo>
                  <a:cubicBezTo>
                    <a:pt x="660476" y="1211579"/>
                    <a:pt x="664286" y="1210627"/>
                    <a:pt x="669049" y="1210627"/>
                  </a:cubicBezTo>
                  <a:cubicBezTo>
                    <a:pt x="668096" y="1204912"/>
                    <a:pt x="655714" y="1214437"/>
                    <a:pt x="650951" y="1210627"/>
                  </a:cubicBezTo>
                  <a:cubicBezTo>
                    <a:pt x="653809" y="1208722"/>
                    <a:pt x="664286" y="1211579"/>
                    <a:pt x="662381" y="1205864"/>
                  </a:cubicBezTo>
                  <a:cubicBezTo>
                    <a:pt x="653809" y="1206817"/>
                    <a:pt x="658571" y="1206817"/>
                    <a:pt x="653809" y="1205864"/>
                  </a:cubicBezTo>
                  <a:close/>
                  <a:moveTo>
                    <a:pt x="949084" y="1204912"/>
                  </a:moveTo>
                  <a:cubicBezTo>
                    <a:pt x="947179" y="1206817"/>
                    <a:pt x="945274" y="1208722"/>
                    <a:pt x="951941" y="1205864"/>
                  </a:cubicBezTo>
                  <a:cubicBezTo>
                    <a:pt x="953846" y="1206817"/>
                    <a:pt x="945274" y="1212532"/>
                    <a:pt x="941464" y="1213485"/>
                  </a:cubicBezTo>
                  <a:cubicBezTo>
                    <a:pt x="940511" y="1211579"/>
                    <a:pt x="950989" y="1205864"/>
                    <a:pt x="945274" y="1207770"/>
                  </a:cubicBezTo>
                  <a:cubicBezTo>
                    <a:pt x="945274" y="1205864"/>
                    <a:pt x="947179" y="1206817"/>
                    <a:pt x="949084" y="1204912"/>
                  </a:cubicBezTo>
                  <a:close/>
                  <a:moveTo>
                    <a:pt x="330187" y="1204767"/>
                  </a:moveTo>
                  <a:lnTo>
                    <a:pt x="333997" y="1206778"/>
                  </a:lnTo>
                  <a:lnTo>
                    <a:pt x="331864" y="1205864"/>
                  </a:lnTo>
                  <a:close/>
                  <a:moveTo>
                    <a:pt x="392824" y="1196578"/>
                  </a:moveTo>
                  <a:cubicBezTo>
                    <a:pt x="394491" y="1197054"/>
                    <a:pt x="396634" y="1198245"/>
                    <a:pt x="398539" y="1199198"/>
                  </a:cubicBezTo>
                  <a:cubicBezTo>
                    <a:pt x="398539" y="1200150"/>
                    <a:pt x="398539" y="1200150"/>
                    <a:pt x="399491" y="1201102"/>
                  </a:cubicBezTo>
                  <a:cubicBezTo>
                    <a:pt x="396634" y="1201102"/>
                    <a:pt x="394729" y="1199198"/>
                    <a:pt x="389966" y="1198245"/>
                  </a:cubicBezTo>
                  <a:cubicBezTo>
                    <a:pt x="389966" y="1196340"/>
                    <a:pt x="391157" y="1196102"/>
                    <a:pt x="392824" y="1196578"/>
                  </a:cubicBezTo>
                  <a:close/>
                  <a:moveTo>
                    <a:pt x="448069" y="1196339"/>
                  </a:moveTo>
                  <a:cubicBezTo>
                    <a:pt x="448069" y="1196339"/>
                    <a:pt x="449021" y="1197291"/>
                    <a:pt x="449021" y="1197291"/>
                  </a:cubicBezTo>
                  <a:cubicBezTo>
                    <a:pt x="449021" y="1198244"/>
                    <a:pt x="448069" y="1199197"/>
                    <a:pt x="448069" y="1198244"/>
                  </a:cubicBezTo>
                  <a:cubicBezTo>
                    <a:pt x="446164" y="1198244"/>
                    <a:pt x="446164" y="1197291"/>
                    <a:pt x="448069" y="1196339"/>
                  </a:cubicBezTo>
                  <a:close/>
                  <a:moveTo>
                    <a:pt x="398539" y="1195387"/>
                  </a:moveTo>
                  <a:cubicBezTo>
                    <a:pt x="399491" y="1194434"/>
                    <a:pt x="401396" y="1195387"/>
                    <a:pt x="403302" y="1196339"/>
                  </a:cubicBezTo>
                  <a:cubicBezTo>
                    <a:pt x="403302" y="1196339"/>
                    <a:pt x="404254" y="1196339"/>
                    <a:pt x="404254" y="1196339"/>
                  </a:cubicBezTo>
                  <a:cubicBezTo>
                    <a:pt x="405206" y="1196339"/>
                    <a:pt x="406159" y="1197292"/>
                    <a:pt x="407111" y="1198244"/>
                  </a:cubicBezTo>
                  <a:cubicBezTo>
                    <a:pt x="406159" y="1198244"/>
                    <a:pt x="405206" y="1199197"/>
                    <a:pt x="404254" y="1199197"/>
                  </a:cubicBezTo>
                  <a:cubicBezTo>
                    <a:pt x="403302" y="1199197"/>
                    <a:pt x="403302" y="1199197"/>
                    <a:pt x="403302" y="1198244"/>
                  </a:cubicBezTo>
                  <a:cubicBezTo>
                    <a:pt x="402349" y="1198244"/>
                    <a:pt x="400444" y="1198244"/>
                    <a:pt x="399491" y="1197292"/>
                  </a:cubicBezTo>
                  <a:cubicBezTo>
                    <a:pt x="399491" y="1196339"/>
                    <a:pt x="399491" y="1196339"/>
                    <a:pt x="398539" y="1195387"/>
                  </a:cubicBezTo>
                  <a:close/>
                  <a:moveTo>
                    <a:pt x="730009" y="1193482"/>
                  </a:moveTo>
                  <a:cubicBezTo>
                    <a:pt x="723341" y="1195387"/>
                    <a:pt x="716674" y="1197292"/>
                    <a:pt x="710959" y="1198244"/>
                  </a:cubicBezTo>
                  <a:cubicBezTo>
                    <a:pt x="704291" y="1199197"/>
                    <a:pt x="699529" y="1199197"/>
                    <a:pt x="693814" y="1200149"/>
                  </a:cubicBezTo>
                  <a:cubicBezTo>
                    <a:pt x="683336" y="1201102"/>
                    <a:pt x="673811" y="1203007"/>
                    <a:pt x="665239" y="1208722"/>
                  </a:cubicBezTo>
                  <a:cubicBezTo>
                    <a:pt x="668096" y="1208722"/>
                    <a:pt x="673811" y="1205864"/>
                    <a:pt x="674764" y="1207769"/>
                  </a:cubicBezTo>
                  <a:cubicBezTo>
                    <a:pt x="674764" y="1209674"/>
                    <a:pt x="673811" y="1210627"/>
                    <a:pt x="673811" y="1211579"/>
                  </a:cubicBezTo>
                  <a:cubicBezTo>
                    <a:pt x="676669" y="1211579"/>
                    <a:pt x="681431" y="1213484"/>
                    <a:pt x="682384" y="1210627"/>
                  </a:cubicBezTo>
                  <a:cubicBezTo>
                    <a:pt x="679526" y="1211579"/>
                    <a:pt x="674764" y="1208722"/>
                    <a:pt x="677621" y="1207769"/>
                  </a:cubicBezTo>
                  <a:cubicBezTo>
                    <a:pt x="685241" y="1206817"/>
                    <a:pt x="695719" y="1205864"/>
                    <a:pt x="705244" y="1203959"/>
                  </a:cubicBezTo>
                  <a:cubicBezTo>
                    <a:pt x="707149" y="1203959"/>
                    <a:pt x="710006" y="1203007"/>
                    <a:pt x="712864" y="1202054"/>
                  </a:cubicBezTo>
                  <a:cubicBezTo>
                    <a:pt x="714769" y="1201102"/>
                    <a:pt x="717626" y="1201102"/>
                    <a:pt x="719531" y="1200149"/>
                  </a:cubicBezTo>
                  <a:cubicBezTo>
                    <a:pt x="724294" y="1199197"/>
                    <a:pt x="728104" y="1197292"/>
                    <a:pt x="731914" y="1195387"/>
                  </a:cubicBezTo>
                  <a:cubicBezTo>
                    <a:pt x="730009" y="1195387"/>
                    <a:pt x="730009" y="1194434"/>
                    <a:pt x="730009" y="1193482"/>
                  </a:cubicBezTo>
                  <a:close/>
                  <a:moveTo>
                    <a:pt x="354367" y="1190982"/>
                  </a:moveTo>
                  <a:cubicBezTo>
                    <a:pt x="352581" y="1190148"/>
                    <a:pt x="350914" y="1189672"/>
                    <a:pt x="350914" y="1191577"/>
                  </a:cubicBezTo>
                  <a:cubicBezTo>
                    <a:pt x="354724" y="1193482"/>
                    <a:pt x="361391" y="1195387"/>
                    <a:pt x="358534" y="1192529"/>
                  </a:cubicBezTo>
                  <a:cubicBezTo>
                    <a:pt x="358058" y="1193006"/>
                    <a:pt x="356153" y="1191815"/>
                    <a:pt x="354367" y="1190982"/>
                  </a:cubicBezTo>
                  <a:close/>
                  <a:moveTo>
                    <a:pt x="379489" y="1188720"/>
                  </a:moveTo>
                  <a:cubicBezTo>
                    <a:pt x="379489" y="1188720"/>
                    <a:pt x="380441" y="1189672"/>
                    <a:pt x="380441" y="1189672"/>
                  </a:cubicBezTo>
                  <a:cubicBezTo>
                    <a:pt x="380441" y="1189672"/>
                    <a:pt x="379489" y="1190625"/>
                    <a:pt x="379489" y="1190625"/>
                  </a:cubicBezTo>
                  <a:cubicBezTo>
                    <a:pt x="379489" y="1190625"/>
                    <a:pt x="378536" y="1189672"/>
                    <a:pt x="378536" y="1189672"/>
                  </a:cubicBezTo>
                  <a:cubicBezTo>
                    <a:pt x="378536" y="1189672"/>
                    <a:pt x="378536" y="1189672"/>
                    <a:pt x="379489" y="1188720"/>
                  </a:cubicBezTo>
                  <a:close/>
                  <a:moveTo>
                    <a:pt x="913841" y="1186814"/>
                  </a:moveTo>
                  <a:cubicBezTo>
                    <a:pt x="910031" y="1190624"/>
                    <a:pt x="904316" y="1191577"/>
                    <a:pt x="904316" y="1195387"/>
                  </a:cubicBezTo>
                  <a:cubicBezTo>
                    <a:pt x="906221" y="1192529"/>
                    <a:pt x="913841" y="1189672"/>
                    <a:pt x="913841" y="1186814"/>
                  </a:cubicBezTo>
                  <a:close/>
                  <a:moveTo>
                    <a:pt x="944864" y="1185090"/>
                  </a:moveTo>
                  <a:lnTo>
                    <a:pt x="947179" y="1185862"/>
                  </a:lnTo>
                  <a:cubicBezTo>
                    <a:pt x="947179" y="1186814"/>
                    <a:pt x="946226" y="1186814"/>
                    <a:pt x="946226" y="1186814"/>
                  </a:cubicBezTo>
                  <a:cubicBezTo>
                    <a:pt x="943369" y="1192529"/>
                    <a:pt x="944321" y="1185862"/>
                    <a:pt x="939559" y="1188719"/>
                  </a:cubicBezTo>
                  <a:lnTo>
                    <a:pt x="941124" y="1187467"/>
                  </a:lnTo>
                  <a:close/>
                  <a:moveTo>
                    <a:pt x="452831" y="1184909"/>
                  </a:moveTo>
                  <a:cubicBezTo>
                    <a:pt x="456641" y="1184909"/>
                    <a:pt x="459499" y="1183957"/>
                    <a:pt x="465214" y="1185862"/>
                  </a:cubicBezTo>
                  <a:lnTo>
                    <a:pt x="464261" y="1187767"/>
                  </a:lnTo>
                  <a:cubicBezTo>
                    <a:pt x="461404" y="1188719"/>
                    <a:pt x="456641" y="1185862"/>
                    <a:pt x="452831" y="1184909"/>
                  </a:cubicBezTo>
                  <a:close/>
                  <a:moveTo>
                    <a:pt x="277056" y="1174714"/>
                  </a:moveTo>
                  <a:lnTo>
                    <a:pt x="284001" y="1179194"/>
                  </a:lnTo>
                  <a:cubicBezTo>
                    <a:pt x="286382" y="1180623"/>
                    <a:pt x="288525" y="1181575"/>
                    <a:pt x="289954" y="1181099"/>
                  </a:cubicBezTo>
                  <a:cubicBezTo>
                    <a:pt x="292811" y="1183004"/>
                    <a:pt x="290906" y="1185862"/>
                    <a:pt x="296621" y="1187767"/>
                  </a:cubicBezTo>
                  <a:cubicBezTo>
                    <a:pt x="297574" y="1188719"/>
                    <a:pt x="298526" y="1187767"/>
                    <a:pt x="299479" y="1188719"/>
                  </a:cubicBezTo>
                  <a:cubicBezTo>
                    <a:pt x="301384" y="1189672"/>
                    <a:pt x="298526" y="1184909"/>
                    <a:pt x="302336" y="1185862"/>
                  </a:cubicBezTo>
                  <a:cubicBezTo>
                    <a:pt x="305194" y="1186814"/>
                    <a:pt x="304241" y="1192529"/>
                    <a:pt x="307099" y="1189672"/>
                  </a:cubicBezTo>
                  <a:lnTo>
                    <a:pt x="330187" y="1204767"/>
                  </a:lnTo>
                  <a:lnTo>
                    <a:pt x="322339" y="1200625"/>
                  </a:lnTo>
                  <a:cubicBezTo>
                    <a:pt x="315433" y="1197768"/>
                    <a:pt x="308528" y="1195863"/>
                    <a:pt x="305194" y="1197292"/>
                  </a:cubicBezTo>
                  <a:cubicBezTo>
                    <a:pt x="302336" y="1195387"/>
                    <a:pt x="298526" y="1191577"/>
                    <a:pt x="296621" y="1193482"/>
                  </a:cubicBezTo>
                  <a:cubicBezTo>
                    <a:pt x="289954" y="1183957"/>
                    <a:pt x="273761" y="1180147"/>
                    <a:pt x="269951" y="1175384"/>
                  </a:cubicBezTo>
                  <a:cubicBezTo>
                    <a:pt x="271856" y="1175384"/>
                    <a:pt x="275666" y="1177289"/>
                    <a:pt x="277571" y="1177289"/>
                  </a:cubicBezTo>
                  <a:close/>
                  <a:moveTo>
                    <a:pt x="946226" y="1171574"/>
                  </a:moveTo>
                  <a:lnTo>
                    <a:pt x="941464" y="1174432"/>
                  </a:lnTo>
                  <a:cubicBezTo>
                    <a:pt x="942416" y="1176337"/>
                    <a:pt x="945274" y="1174432"/>
                    <a:pt x="947179" y="1173479"/>
                  </a:cubicBezTo>
                  <a:close/>
                  <a:moveTo>
                    <a:pt x="273966" y="1170758"/>
                  </a:moveTo>
                  <a:lnTo>
                    <a:pt x="276619" y="1172527"/>
                  </a:lnTo>
                  <a:lnTo>
                    <a:pt x="277056" y="1174714"/>
                  </a:lnTo>
                  <a:lnTo>
                    <a:pt x="276619" y="1174432"/>
                  </a:lnTo>
                  <a:close/>
                  <a:moveTo>
                    <a:pt x="953846" y="1163002"/>
                  </a:moveTo>
                  <a:cubicBezTo>
                    <a:pt x="950036" y="1164907"/>
                    <a:pt x="946226" y="1167764"/>
                    <a:pt x="947179" y="1169669"/>
                  </a:cubicBezTo>
                  <a:cubicBezTo>
                    <a:pt x="949084" y="1168717"/>
                    <a:pt x="951941" y="1166812"/>
                    <a:pt x="955751" y="1164907"/>
                  </a:cubicBezTo>
                  <a:close/>
                  <a:moveTo>
                    <a:pt x="262332" y="1163002"/>
                  </a:moveTo>
                  <a:lnTo>
                    <a:pt x="271976" y="1168003"/>
                  </a:lnTo>
                  <a:lnTo>
                    <a:pt x="273966" y="1170758"/>
                  </a:lnTo>
                  <a:close/>
                  <a:moveTo>
                    <a:pt x="262330" y="1163001"/>
                  </a:moveTo>
                  <a:lnTo>
                    <a:pt x="262332" y="1163002"/>
                  </a:lnTo>
                  <a:lnTo>
                    <a:pt x="262331" y="1163002"/>
                  </a:lnTo>
                  <a:close/>
                  <a:moveTo>
                    <a:pt x="380441" y="1162049"/>
                  </a:moveTo>
                  <a:cubicBezTo>
                    <a:pt x="381394" y="1162049"/>
                    <a:pt x="381394" y="1163002"/>
                    <a:pt x="382346" y="1163002"/>
                  </a:cubicBezTo>
                  <a:cubicBezTo>
                    <a:pt x="388061" y="1166812"/>
                    <a:pt x="391871" y="1169669"/>
                    <a:pt x="396634" y="1171574"/>
                  </a:cubicBezTo>
                  <a:cubicBezTo>
                    <a:pt x="409969" y="1174432"/>
                    <a:pt x="422351" y="1179194"/>
                    <a:pt x="433781" y="1184909"/>
                  </a:cubicBezTo>
                  <a:cubicBezTo>
                    <a:pt x="446164" y="1189672"/>
                    <a:pt x="458546" y="1194434"/>
                    <a:pt x="471881" y="1194434"/>
                  </a:cubicBezTo>
                  <a:cubicBezTo>
                    <a:pt x="471881" y="1189672"/>
                    <a:pt x="470929" y="1186814"/>
                    <a:pt x="471881" y="1183957"/>
                  </a:cubicBezTo>
                  <a:cubicBezTo>
                    <a:pt x="462356" y="1183004"/>
                    <a:pt x="447116" y="1178242"/>
                    <a:pt x="450926" y="1183957"/>
                  </a:cubicBezTo>
                  <a:cubicBezTo>
                    <a:pt x="441401" y="1184909"/>
                    <a:pt x="428066" y="1167764"/>
                    <a:pt x="418541" y="1172527"/>
                  </a:cubicBezTo>
                  <a:cubicBezTo>
                    <a:pt x="412826" y="1169669"/>
                    <a:pt x="407111" y="1167764"/>
                    <a:pt x="402349" y="1166812"/>
                  </a:cubicBezTo>
                  <a:cubicBezTo>
                    <a:pt x="397586" y="1164907"/>
                    <a:pt x="392824" y="1163954"/>
                    <a:pt x="387109" y="1163002"/>
                  </a:cubicBezTo>
                  <a:cubicBezTo>
                    <a:pt x="385204" y="1163002"/>
                    <a:pt x="382346" y="1163002"/>
                    <a:pt x="380441" y="1162049"/>
                  </a:cubicBezTo>
                  <a:close/>
                  <a:moveTo>
                    <a:pt x="352819" y="1157287"/>
                  </a:moveTo>
                  <a:lnTo>
                    <a:pt x="349612" y="1157701"/>
                  </a:lnTo>
                  <a:lnTo>
                    <a:pt x="353043" y="1158550"/>
                  </a:lnTo>
                  <a:close/>
                  <a:moveTo>
                    <a:pt x="963371" y="1148714"/>
                  </a:moveTo>
                  <a:cubicBezTo>
                    <a:pt x="957656" y="1153477"/>
                    <a:pt x="949084" y="1160144"/>
                    <a:pt x="940511" y="1165859"/>
                  </a:cubicBezTo>
                  <a:cubicBezTo>
                    <a:pt x="932891" y="1171574"/>
                    <a:pt x="926224" y="1177289"/>
                    <a:pt x="925271" y="1180147"/>
                  </a:cubicBezTo>
                  <a:cubicBezTo>
                    <a:pt x="929081" y="1176337"/>
                    <a:pt x="937654" y="1171574"/>
                    <a:pt x="945274" y="1165859"/>
                  </a:cubicBezTo>
                  <a:cubicBezTo>
                    <a:pt x="952894" y="1159192"/>
                    <a:pt x="960514" y="1153477"/>
                    <a:pt x="963371" y="1148714"/>
                  </a:cubicBezTo>
                  <a:close/>
                  <a:moveTo>
                    <a:pt x="1001028" y="1148452"/>
                  </a:moveTo>
                  <a:lnTo>
                    <a:pt x="1003614" y="1149191"/>
                  </a:lnTo>
                  <a:cubicBezTo>
                    <a:pt x="1004567" y="1150143"/>
                    <a:pt x="1004329" y="1151572"/>
                    <a:pt x="1001471" y="1153477"/>
                  </a:cubicBezTo>
                  <a:lnTo>
                    <a:pt x="999517" y="1149567"/>
                  </a:lnTo>
                  <a:close/>
                  <a:moveTo>
                    <a:pt x="1009091" y="1143952"/>
                  </a:moveTo>
                  <a:cubicBezTo>
                    <a:pt x="1009091" y="1144904"/>
                    <a:pt x="1009091" y="1145857"/>
                    <a:pt x="1009091" y="1146809"/>
                  </a:cubicBezTo>
                  <a:cubicBezTo>
                    <a:pt x="1007186" y="1147762"/>
                    <a:pt x="1004329" y="1148714"/>
                    <a:pt x="1006234" y="1146809"/>
                  </a:cubicBezTo>
                  <a:lnTo>
                    <a:pt x="1003254" y="1146809"/>
                  </a:lnTo>
                  <a:lnTo>
                    <a:pt x="1006118" y="1144695"/>
                  </a:lnTo>
                  <a:close/>
                  <a:moveTo>
                    <a:pt x="1034809" y="1128712"/>
                  </a:moveTo>
                  <a:cubicBezTo>
                    <a:pt x="1030999" y="1132522"/>
                    <a:pt x="1032904" y="1132522"/>
                    <a:pt x="1028141" y="1135379"/>
                  </a:cubicBezTo>
                  <a:cubicBezTo>
                    <a:pt x="1028141" y="1134427"/>
                    <a:pt x="1030999" y="1132522"/>
                    <a:pt x="1031951" y="1130617"/>
                  </a:cubicBezTo>
                  <a:cubicBezTo>
                    <a:pt x="1030999" y="1129664"/>
                    <a:pt x="1029094" y="1132522"/>
                    <a:pt x="1028141" y="1133474"/>
                  </a:cubicBezTo>
                  <a:cubicBezTo>
                    <a:pt x="1026236" y="1133474"/>
                    <a:pt x="1030046" y="1128712"/>
                    <a:pt x="1026236" y="1131569"/>
                  </a:cubicBezTo>
                  <a:cubicBezTo>
                    <a:pt x="1026236" y="1129664"/>
                    <a:pt x="1032904" y="1128712"/>
                    <a:pt x="1034809" y="1128712"/>
                  </a:cubicBezTo>
                  <a:close/>
                  <a:moveTo>
                    <a:pt x="1152919" y="1121092"/>
                  </a:moveTo>
                  <a:cubicBezTo>
                    <a:pt x="1155777" y="1123950"/>
                    <a:pt x="1151967" y="1129665"/>
                    <a:pt x="1147204" y="1136332"/>
                  </a:cubicBezTo>
                  <a:cubicBezTo>
                    <a:pt x="1148156" y="1129665"/>
                    <a:pt x="1148156" y="1129665"/>
                    <a:pt x="1148156" y="1127760"/>
                  </a:cubicBezTo>
                  <a:cubicBezTo>
                    <a:pt x="1146252" y="1126807"/>
                    <a:pt x="1151967" y="1122997"/>
                    <a:pt x="1152919" y="1121092"/>
                  </a:cubicBezTo>
                  <a:close/>
                  <a:moveTo>
                    <a:pt x="203276" y="1115377"/>
                  </a:moveTo>
                  <a:cubicBezTo>
                    <a:pt x="209944" y="1122044"/>
                    <a:pt x="220421" y="1129664"/>
                    <a:pt x="230899" y="1138237"/>
                  </a:cubicBezTo>
                  <a:lnTo>
                    <a:pt x="262330" y="1163001"/>
                  </a:lnTo>
                  <a:lnTo>
                    <a:pt x="250901" y="1155382"/>
                  </a:lnTo>
                  <a:cubicBezTo>
                    <a:pt x="243281" y="1148714"/>
                    <a:pt x="235661" y="1142047"/>
                    <a:pt x="227089" y="1138237"/>
                  </a:cubicBezTo>
                  <a:cubicBezTo>
                    <a:pt x="219469" y="1127759"/>
                    <a:pt x="213754" y="1126807"/>
                    <a:pt x="203276" y="1115377"/>
                  </a:cubicBezTo>
                  <a:close/>
                  <a:moveTo>
                    <a:pt x="351867" y="1112520"/>
                  </a:moveTo>
                  <a:cubicBezTo>
                    <a:pt x="350914" y="1114424"/>
                    <a:pt x="352105" y="1115615"/>
                    <a:pt x="353891" y="1116448"/>
                  </a:cubicBezTo>
                  <a:lnTo>
                    <a:pt x="359261" y="1118163"/>
                  </a:lnTo>
                  <a:lnTo>
                    <a:pt x="362344" y="1117282"/>
                  </a:lnTo>
                  <a:lnTo>
                    <a:pt x="360705" y="1115643"/>
                  </a:lnTo>
                  <a:lnTo>
                    <a:pt x="359487" y="1115735"/>
                  </a:lnTo>
                  <a:cubicBezTo>
                    <a:pt x="357106" y="1114425"/>
                    <a:pt x="354248" y="1112520"/>
                    <a:pt x="351867" y="1112520"/>
                  </a:cubicBezTo>
                  <a:close/>
                  <a:moveTo>
                    <a:pt x="297574" y="1109662"/>
                  </a:moveTo>
                  <a:lnTo>
                    <a:pt x="297607" y="1109737"/>
                  </a:lnTo>
                  <a:lnTo>
                    <a:pt x="297534" y="1109677"/>
                  </a:lnTo>
                  <a:close/>
                  <a:moveTo>
                    <a:pt x="380441" y="1107757"/>
                  </a:moveTo>
                  <a:cubicBezTo>
                    <a:pt x="380441" y="1107757"/>
                    <a:pt x="381394" y="1108709"/>
                    <a:pt x="383299" y="1108709"/>
                  </a:cubicBezTo>
                  <a:cubicBezTo>
                    <a:pt x="383299" y="1107757"/>
                    <a:pt x="383299" y="1107757"/>
                    <a:pt x="383299" y="1107757"/>
                  </a:cubicBezTo>
                  <a:cubicBezTo>
                    <a:pt x="382346" y="1107757"/>
                    <a:pt x="382346" y="1107757"/>
                    <a:pt x="381394" y="1107757"/>
                  </a:cubicBezTo>
                  <a:cubicBezTo>
                    <a:pt x="380441" y="1107757"/>
                    <a:pt x="380441" y="1107757"/>
                    <a:pt x="380441" y="1107757"/>
                  </a:cubicBezTo>
                  <a:close/>
                  <a:moveTo>
                    <a:pt x="292811" y="1105852"/>
                  </a:moveTo>
                  <a:lnTo>
                    <a:pt x="297534" y="1109677"/>
                  </a:lnTo>
                  <a:lnTo>
                    <a:pt x="296621" y="1110019"/>
                  </a:lnTo>
                  <a:cubicBezTo>
                    <a:pt x="296859" y="1110853"/>
                    <a:pt x="297098" y="1112043"/>
                    <a:pt x="295669" y="1112519"/>
                  </a:cubicBezTo>
                  <a:cubicBezTo>
                    <a:pt x="286144" y="1106804"/>
                    <a:pt x="297574" y="1109662"/>
                    <a:pt x="292811" y="1105852"/>
                  </a:cubicBezTo>
                  <a:close/>
                  <a:moveTo>
                    <a:pt x="198514" y="1103947"/>
                  </a:moveTo>
                  <a:cubicBezTo>
                    <a:pt x="202324" y="1105852"/>
                    <a:pt x="199466" y="1107757"/>
                    <a:pt x="203276" y="1109662"/>
                  </a:cubicBezTo>
                  <a:cubicBezTo>
                    <a:pt x="200419" y="1109662"/>
                    <a:pt x="194704" y="1105852"/>
                    <a:pt x="198514" y="1103947"/>
                  </a:cubicBezTo>
                  <a:close/>
                  <a:moveTo>
                    <a:pt x="309956" y="1101089"/>
                  </a:moveTo>
                  <a:cubicBezTo>
                    <a:pt x="309956" y="1101089"/>
                    <a:pt x="310909" y="1102041"/>
                    <a:pt x="310909" y="1102041"/>
                  </a:cubicBezTo>
                  <a:cubicBezTo>
                    <a:pt x="310909" y="1102041"/>
                    <a:pt x="310909" y="1102994"/>
                    <a:pt x="310909" y="1102994"/>
                  </a:cubicBezTo>
                  <a:cubicBezTo>
                    <a:pt x="309956" y="1103947"/>
                    <a:pt x="309956" y="1103947"/>
                    <a:pt x="309004" y="1102041"/>
                  </a:cubicBezTo>
                  <a:cubicBezTo>
                    <a:pt x="309004" y="1102041"/>
                    <a:pt x="309956" y="1101089"/>
                    <a:pt x="309956" y="1101089"/>
                  </a:cubicBezTo>
                  <a:close/>
                  <a:moveTo>
                    <a:pt x="1070051" y="1091564"/>
                  </a:moveTo>
                  <a:cubicBezTo>
                    <a:pt x="1071004" y="1091564"/>
                    <a:pt x="1065289" y="1095374"/>
                    <a:pt x="1064336" y="1098232"/>
                  </a:cubicBezTo>
                  <a:cubicBezTo>
                    <a:pt x="1065289" y="1094422"/>
                    <a:pt x="1062431" y="1097279"/>
                    <a:pt x="1059574" y="1101089"/>
                  </a:cubicBezTo>
                  <a:cubicBezTo>
                    <a:pt x="1058621" y="1097279"/>
                    <a:pt x="1066241" y="1094422"/>
                    <a:pt x="1070051" y="1091564"/>
                  </a:cubicBezTo>
                  <a:close/>
                  <a:moveTo>
                    <a:pt x="1055764" y="1088707"/>
                  </a:moveTo>
                  <a:cubicBezTo>
                    <a:pt x="1054811" y="1090612"/>
                    <a:pt x="1050049" y="1094422"/>
                    <a:pt x="1052906" y="1096327"/>
                  </a:cubicBezTo>
                  <a:lnTo>
                    <a:pt x="1057669" y="1090612"/>
                  </a:lnTo>
                  <a:close/>
                  <a:moveTo>
                    <a:pt x="285826" y="1082674"/>
                  </a:moveTo>
                  <a:lnTo>
                    <a:pt x="286144" y="1082992"/>
                  </a:lnTo>
                  <a:cubicBezTo>
                    <a:pt x="286144" y="1082992"/>
                    <a:pt x="286144" y="1083944"/>
                    <a:pt x="286144" y="1083944"/>
                  </a:cubicBezTo>
                  <a:lnTo>
                    <a:pt x="285668" y="1083468"/>
                  </a:lnTo>
                  <a:close/>
                  <a:moveTo>
                    <a:pt x="249949" y="1082039"/>
                  </a:moveTo>
                  <a:cubicBezTo>
                    <a:pt x="249949" y="1082039"/>
                    <a:pt x="250902" y="1082991"/>
                    <a:pt x="250902" y="1082991"/>
                  </a:cubicBezTo>
                  <a:cubicBezTo>
                    <a:pt x="250902" y="1082991"/>
                    <a:pt x="249949" y="1083944"/>
                    <a:pt x="249949" y="1083944"/>
                  </a:cubicBezTo>
                  <a:cubicBezTo>
                    <a:pt x="248997" y="1083944"/>
                    <a:pt x="248997" y="1083944"/>
                    <a:pt x="248997" y="1083944"/>
                  </a:cubicBezTo>
                  <a:cubicBezTo>
                    <a:pt x="248997" y="1082991"/>
                    <a:pt x="249949" y="1082991"/>
                    <a:pt x="249949" y="1082039"/>
                  </a:cubicBezTo>
                  <a:close/>
                  <a:moveTo>
                    <a:pt x="304241" y="1073467"/>
                  </a:moveTo>
                  <a:cubicBezTo>
                    <a:pt x="303289" y="1073467"/>
                    <a:pt x="303289" y="1074419"/>
                    <a:pt x="303289" y="1074419"/>
                  </a:cubicBezTo>
                  <a:cubicBezTo>
                    <a:pt x="302336" y="1074419"/>
                    <a:pt x="302336" y="1075372"/>
                    <a:pt x="302336" y="1075372"/>
                  </a:cubicBezTo>
                  <a:cubicBezTo>
                    <a:pt x="302336" y="1076324"/>
                    <a:pt x="303289" y="1076324"/>
                    <a:pt x="303289" y="1076324"/>
                  </a:cubicBezTo>
                  <a:cubicBezTo>
                    <a:pt x="303289" y="1076324"/>
                    <a:pt x="304241" y="1075372"/>
                    <a:pt x="304241" y="1075372"/>
                  </a:cubicBezTo>
                  <a:cubicBezTo>
                    <a:pt x="304241" y="1075372"/>
                    <a:pt x="303289" y="1074419"/>
                    <a:pt x="304241" y="1073467"/>
                  </a:cubicBezTo>
                  <a:close/>
                  <a:moveTo>
                    <a:pt x="140412" y="1070610"/>
                  </a:moveTo>
                  <a:cubicBezTo>
                    <a:pt x="143269" y="1071562"/>
                    <a:pt x="152794" y="1082992"/>
                    <a:pt x="148984" y="1082040"/>
                  </a:cubicBezTo>
                  <a:cubicBezTo>
                    <a:pt x="152794" y="1085850"/>
                    <a:pt x="156604" y="1088708"/>
                    <a:pt x="158509" y="1091565"/>
                  </a:cubicBezTo>
                  <a:cubicBezTo>
                    <a:pt x="156604" y="1094423"/>
                    <a:pt x="147079" y="1082992"/>
                    <a:pt x="147079" y="1081087"/>
                  </a:cubicBezTo>
                  <a:cubicBezTo>
                    <a:pt x="144222" y="1078230"/>
                    <a:pt x="142317" y="1081087"/>
                    <a:pt x="140412" y="1081087"/>
                  </a:cubicBezTo>
                  <a:cubicBezTo>
                    <a:pt x="138507" y="1077277"/>
                    <a:pt x="140412" y="1074420"/>
                    <a:pt x="140412" y="1070610"/>
                  </a:cubicBezTo>
                  <a:close/>
                  <a:moveTo>
                    <a:pt x="1101484" y="1063942"/>
                  </a:moveTo>
                  <a:cubicBezTo>
                    <a:pt x="1104341" y="1062989"/>
                    <a:pt x="1092912" y="1070609"/>
                    <a:pt x="1091959" y="1074419"/>
                  </a:cubicBezTo>
                  <a:cubicBezTo>
                    <a:pt x="1092912" y="1069657"/>
                    <a:pt x="1087196" y="1074419"/>
                    <a:pt x="1084339" y="1076324"/>
                  </a:cubicBezTo>
                  <a:cubicBezTo>
                    <a:pt x="1084339" y="1071562"/>
                    <a:pt x="1089102" y="1069657"/>
                    <a:pt x="1092912" y="1064894"/>
                  </a:cubicBezTo>
                  <a:cubicBezTo>
                    <a:pt x="1090054" y="1071562"/>
                    <a:pt x="1097674" y="1064894"/>
                    <a:pt x="1101484" y="1063942"/>
                  </a:cubicBezTo>
                  <a:close/>
                  <a:moveTo>
                    <a:pt x="1063384" y="1063942"/>
                  </a:moveTo>
                  <a:cubicBezTo>
                    <a:pt x="1059574" y="1065847"/>
                    <a:pt x="1055764" y="1069657"/>
                    <a:pt x="1051954" y="1072514"/>
                  </a:cubicBezTo>
                  <a:cubicBezTo>
                    <a:pt x="1052906" y="1073467"/>
                    <a:pt x="1054811" y="1072514"/>
                    <a:pt x="1055764" y="1073467"/>
                  </a:cubicBezTo>
                  <a:cubicBezTo>
                    <a:pt x="1059574" y="1068704"/>
                    <a:pt x="1065289" y="1066799"/>
                    <a:pt x="1063384" y="1063942"/>
                  </a:cubicBezTo>
                  <a:close/>
                  <a:moveTo>
                    <a:pt x="1084339" y="1059179"/>
                  </a:moveTo>
                  <a:cubicBezTo>
                    <a:pt x="1083863" y="1062513"/>
                    <a:pt x="1081481" y="1066561"/>
                    <a:pt x="1078505" y="1070014"/>
                  </a:cubicBezTo>
                  <a:lnTo>
                    <a:pt x="1073035" y="1074238"/>
                  </a:lnTo>
                  <a:lnTo>
                    <a:pt x="1073504" y="1070014"/>
                  </a:lnTo>
                  <a:lnTo>
                    <a:pt x="1076243" y="1067275"/>
                  </a:lnTo>
                  <a:lnTo>
                    <a:pt x="1081481" y="1063942"/>
                  </a:lnTo>
                  <a:lnTo>
                    <a:pt x="1080162" y="1063356"/>
                  </a:lnTo>
                  <a:close/>
                  <a:moveTo>
                    <a:pt x="1070051" y="1054417"/>
                  </a:moveTo>
                  <a:cubicBezTo>
                    <a:pt x="1067194" y="1058227"/>
                    <a:pt x="1066241" y="1062037"/>
                    <a:pt x="1066241" y="1062989"/>
                  </a:cubicBezTo>
                  <a:cubicBezTo>
                    <a:pt x="1069099" y="1062037"/>
                    <a:pt x="1074814" y="1056322"/>
                    <a:pt x="1072909" y="1054417"/>
                  </a:cubicBezTo>
                  <a:cubicBezTo>
                    <a:pt x="1071956" y="1056322"/>
                    <a:pt x="1071004" y="1055369"/>
                    <a:pt x="1070051" y="1054417"/>
                  </a:cubicBezTo>
                  <a:close/>
                  <a:moveTo>
                    <a:pt x="1091664" y="1052280"/>
                  </a:moveTo>
                  <a:lnTo>
                    <a:pt x="1089101" y="1056322"/>
                  </a:lnTo>
                  <a:lnTo>
                    <a:pt x="1088977" y="1055701"/>
                  </a:lnTo>
                  <a:close/>
                  <a:moveTo>
                    <a:pt x="1088149" y="1051559"/>
                  </a:moveTo>
                  <a:lnTo>
                    <a:pt x="1088977" y="1055701"/>
                  </a:lnTo>
                  <a:lnTo>
                    <a:pt x="1086244" y="1059179"/>
                  </a:lnTo>
                  <a:lnTo>
                    <a:pt x="1083613" y="1056549"/>
                  </a:lnTo>
                  <a:close/>
                  <a:moveTo>
                    <a:pt x="1097946" y="1041294"/>
                  </a:moveTo>
                  <a:lnTo>
                    <a:pt x="1096721" y="1045844"/>
                  </a:lnTo>
                  <a:lnTo>
                    <a:pt x="1091664" y="1052280"/>
                  </a:lnTo>
                  <a:lnTo>
                    <a:pt x="1092197" y="1051440"/>
                  </a:lnTo>
                  <a:cubicBezTo>
                    <a:pt x="1093388" y="1050130"/>
                    <a:pt x="1094340" y="1049178"/>
                    <a:pt x="1093864" y="1048702"/>
                  </a:cubicBezTo>
                  <a:cubicBezTo>
                    <a:pt x="1091959" y="1050607"/>
                    <a:pt x="1091006" y="1050607"/>
                    <a:pt x="1089101" y="1050607"/>
                  </a:cubicBezTo>
                  <a:lnTo>
                    <a:pt x="1093567" y="1043462"/>
                  </a:lnTo>
                  <a:lnTo>
                    <a:pt x="1093908" y="1043031"/>
                  </a:lnTo>
                  <a:lnTo>
                    <a:pt x="1095769" y="1044892"/>
                  </a:lnTo>
                  <a:close/>
                  <a:moveTo>
                    <a:pt x="220421" y="1028699"/>
                  </a:moveTo>
                  <a:cubicBezTo>
                    <a:pt x="215659" y="1035367"/>
                    <a:pt x="212801" y="1041082"/>
                    <a:pt x="210896" y="1048702"/>
                  </a:cubicBezTo>
                  <a:cubicBezTo>
                    <a:pt x="209944" y="1048702"/>
                    <a:pt x="211849" y="1050607"/>
                    <a:pt x="212801" y="1050607"/>
                  </a:cubicBezTo>
                  <a:cubicBezTo>
                    <a:pt x="213754" y="1050607"/>
                    <a:pt x="215659" y="1049654"/>
                    <a:pt x="215659" y="1049654"/>
                  </a:cubicBezTo>
                  <a:cubicBezTo>
                    <a:pt x="215659" y="1042034"/>
                    <a:pt x="221374" y="1037272"/>
                    <a:pt x="224231" y="1031557"/>
                  </a:cubicBezTo>
                  <a:cubicBezTo>
                    <a:pt x="224231" y="1030604"/>
                    <a:pt x="224231" y="1030604"/>
                    <a:pt x="225184" y="1029652"/>
                  </a:cubicBezTo>
                  <a:cubicBezTo>
                    <a:pt x="225184" y="1029652"/>
                    <a:pt x="224231" y="1028699"/>
                    <a:pt x="224231" y="1028699"/>
                  </a:cubicBezTo>
                  <a:cubicBezTo>
                    <a:pt x="222326" y="1028699"/>
                    <a:pt x="220421" y="1027747"/>
                    <a:pt x="220421" y="1028699"/>
                  </a:cubicBezTo>
                  <a:close/>
                  <a:moveTo>
                    <a:pt x="210896" y="1021079"/>
                  </a:moveTo>
                  <a:cubicBezTo>
                    <a:pt x="208991" y="1022984"/>
                    <a:pt x="208991" y="1024889"/>
                    <a:pt x="208991" y="1027747"/>
                  </a:cubicBezTo>
                  <a:cubicBezTo>
                    <a:pt x="208039" y="1028699"/>
                    <a:pt x="207086" y="1028699"/>
                    <a:pt x="207086" y="1029652"/>
                  </a:cubicBezTo>
                  <a:cubicBezTo>
                    <a:pt x="207086" y="1029652"/>
                    <a:pt x="207086" y="1030604"/>
                    <a:pt x="207086" y="1030604"/>
                  </a:cubicBezTo>
                  <a:cubicBezTo>
                    <a:pt x="208991" y="1030604"/>
                    <a:pt x="208991" y="1028699"/>
                    <a:pt x="208991" y="1027747"/>
                  </a:cubicBezTo>
                  <a:cubicBezTo>
                    <a:pt x="211849" y="1027747"/>
                    <a:pt x="213754" y="1025842"/>
                    <a:pt x="214706" y="1023937"/>
                  </a:cubicBezTo>
                  <a:cubicBezTo>
                    <a:pt x="215659" y="1022984"/>
                    <a:pt x="215659" y="1022032"/>
                    <a:pt x="215659" y="1021079"/>
                  </a:cubicBezTo>
                  <a:cubicBezTo>
                    <a:pt x="215659" y="1020127"/>
                    <a:pt x="211849" y="1020127"/>
                    <a:pt x="210896" y="1021079"/>
                  </a:cubicBezTo>
                  <a:close/>
                  <a:moveTo>
                    <a:pt x="201371" y="1016317"/>
                  </a:moveTo>
                  <a:cubicBezTo>
                    <a:pt x="200419" y="1016317"/>
                    <a:pt x="199466" y="1017269"/>
                    <a:pt x="198514" y="1018222"/>
                  </a:cubicBezTo>
                  <a:cubicBezTo>
                    <a:pt x="199466" y="1019174"/>
                    <a:pt x="200419" y="1019174"/>
                    <a:pt x="201371" y="1020127"/>
                  </a:cubicBezTo>
                  <a:cubicBezTo>
                    <a:pt x="202324" y="1019174"/>
                    <a:pt x="203276" y="1019174"/>
                    <a:pt x="204229" y="1018222"/>
                  </a:cubicBezTo>
                  <a:cubicBezTo>
                    <a:pt x="203276" y="1017269"/>
                    <a:pt x="202324" y="1016317"/>
                    <a:pt x="201371" y="1016317"/>
                  </a:cubicBezTo>
                  <a:close/>
                  <a:moveTo>
                    <a:pt x="1134821" y="1009650"/>
                  </a:moveTo>
                  <a:cubicBezTo>
                    <a:pt x="1135774" y="1010602"/>
                    <a:pt x="1131011" y="1015365"/>
                    <a:pt x="1131964" y="1016317"/>
                  </a:cubicBezTo>
                  <a:cubicBezTo>
                    <a:pt x="1132916" y="1016317"/>
                    <a:pt x="1134821" y="1014413"/>
                    <a:pt x="1135774" y="1013460"/>
                  </a:cubicBezTo>
                  <a:cubicBezTo>
                    <a:pt x="1135774" y="1017270"/>
                    <a:pt x="1130058" y="1020127"/>
                    <a:pt x="1129106" y="1017270"/>
                  </a:cubicBezTo>
                  <a:cubicBezTo>
                    <a:pt x="1132916" y="1013460"/>
                    <a:pt x="1131964" y="1011555"/>
                    <a:pt x="1134821" y="1009650"/>
                  </a:cubicBezTo>
                  <a:close/>
                  <a:moveTo>
                    <a:pt x="184226" y="1003934"/>
                  </a:moveTo>
                  <a:cubicBezTo>
                    <a:pt x="184226" y="1003934"/>
                    <a:pt x="184226" y="1004887"/>
                    <a:pt x="184226" y="1004887"/>
                  </a:cubicBezTo>
                  <a:lnTo>
                    <a:pt x="185043" y="1005159"/>
                  </a:lnTo>
                  <a:lnTo>
                    <a:pt x="186131" y="1006792"/>
                  </a:lnTo>
                  <a:lnTo>
                    <a:pt x="187084" y="1007507"/>
                  </a:lnTo>
                  <a:lnTo>
                    <a:pt x="187084" y="1010602"/>
                  </a:lnTo>
                  <a:cubicBezTo>
                    <a:pt x="187084" y="1010602"/>
                    <a:pt x="188036" y="1011554"/>
                    <a:pt x="188036" y="1011554"/>
                  </a:cubicBezTo>
                  <a:cubicBezTo>
                    <a:pt x="188989" y="1011554"/>
                    <a:pt x="189941" y="1010602"/>
                    <a:pt x="189941" y="1009649"/>
                  </a:cubicBezTo>
                  <a:lnTo>
                    <a:pt x="187084" y="1007507"/>
                  </a:lnTo>
                  <a:lnTo>
                    <a:pt x="187084" y="1005839"/>
                  </a:lnTo>
                  <a:lnTo>
                    <a:pt x="185043" y="1005159"/>
                  </a:lnTo>
                  <a:close/>
                  <a:moveTo>
                    <a:pt x="1148632" y="987385"/>
                  </a:moveTo>
                  <a:cubicBezTo>
                    <a:pt x="1150061" y="986789"/>
                    <a:pt x="1151014" y="987266"/>
                    <a:pt x="1150061" y="989647"/>
                  </a:cubicBezTo>
                  <a:cubicBezTo>
                    <a:pt x="1151014" y="989647"/>
                    <a:pt x="1147204" y="989647"/>
                    <a:pt x="1144346" y="991552"/>
                  </a:cubicBezTo>
                  <a:cubicBezTo>
                    <a:pt x="1145299" y="989647"/>
                    <a:pt x="1147204" y="987980"/>
                    <a:pt x="1148632" y="987385"/>
                  </a:cubicBezTo>
                  <a:close/>
                  <a:moveTo>
                    <a:pt x="1167206" y="964882"/>
                  </a:moveTo>
                  <a:cubicBezTo>
                    <a:pt x="1165301" y="964882"/>
                    <a:pt x="1163396" y="969644"/>
                    <a:pt x="1160539" y="973454"/>
                  </a:cubicBezTo>
                  <a:cubicBezTo>
                    <a:pt x="1159586" y="972502"/>
                    <a:pt x="1157681" y="973454"/>
                    <a:pt x="1156729" y="975359"/>
                  </a:cubicBezTo>
                  <a:cubicBezTo>
                    <a:pt x="1154824" y="974407"/>
                    <a:pt x="1156729" y="971549"/>
                    <a:pt x="1159586" y="967739"/>
                  </a:cubicBezTo>
                  <a:cubicBezTo>
                    <a:pt x="1159586" y="970597"/>
                    <a:pt x="1161491" y="967739"/>
                    <a:pt x="1161491" y="970597"/>
                  </a:cubicBezTo>
                  <a:cubicBezTo>
                    <a:pt x="1163396" y="967739"/>
                    <a:pt x="1165301" y="962024"/>
                    <a:pt x="1167206" y="964882"/>
                  </a:cubicBezTo>
                  <a:close/>
                  <a:moveTo>
                    <a:pt x="100406" y="960120"/>
                  </a:moveTo>
                  <a:cubicBezTo>
                    <a:pt x="101359" y="962025"/>
                    <a:pt x="102311" y="962977"/>
                    <a:pt x="102311" y="964883"/>
                  </a:cubicBezTo>
                  <a:cubicBezTo>
                    <a:pt x="102311" y="964883"/>
                    <a:pt x="101359" y="965835"/>
                    <a:pt x="100406" y="965835"/>
                  </a:cubicBezTo>
                  <a:cubicBezTo>
                    <a:pt x="98501" y="963930"/>
                    <a:pt x="98501" y="962977"/>
                    <a:pt x="99454" y="961072"/>
                  </a:cubicBezTo>
                  <a:cubicBezTo>
                    <a:pt x="99454" y="961072"/>
                    <a:pt x="100406" y="960120"/>
                    <a:pt x="100406" y="960120"/>
                  </a:cubicBezTo>
                  <a:close/>
                  <a:moveTo>
                    <a:pt x="173749" y="956309"/>
                  </a:moveTo>
                  <a:cubicBezTo>
                    <a:pt x="173749" y="956309"/>
                    <a:pt x="172796" y="957262"/>
                    <a:pt x="172796" y="957262"/>
                  </a:cubicBezTo>
                  <a:cubicBezTo>
                    <a:pt x="171844" y="957262"/>
                    <a:pt x="171844" y="957262"/>
                    <a:pt x="171844" y="958214"/>
                  </a:cubicBezTo>
                  <a:cubicBezTo>
                    <a:pt x="171844" y="959167"/>
                    <a:pt x="171844" y="961072"/>
                    <a:pt x="172796" y="961072"/>
                  </a:cubicBezTo>
                  <a:cubicBezTo>
                    <a:pt x="174701" y="962024"/>
                    <a:pt x="174701" y="960119"/>
                    <a:pt x="174701" y="959167"/>
                  </a:cubicBezTo>
                  <a:cubicBezTo>
                    <a:pt x="174701" y="958214"/>
                    <a:pt x="174701" y="957262"/>
                    <a:pt x="173749" y="956309"/>
                  </a:cubicBezTo>
                  <a:close/>
                  <a:moveTo>
                    <a:pt x="134697" y="948690"/>
                  </a:moveTo>
                  <a:cubicBezTo>
                    <a:pt x="136601" y="946785"/>
                    <a:pt x="137554" y="949642"/>
                    <a:pt x="138507" y="950595"/>
                  </a:cubicBezTo>
                  <a:cubicBezTo>
                    <a:pt x="142317" y="956310"/>
                    <a:pt x="141364" y="960120"/>
                    <a:pt x="134697" y="962977"/>
                  </a:cubicBezTo>
                  <a:cubicBezTo>
                    <a:pt x="133744" y="963930"/>
                    <a:pt x="131839" y="964882"/>
                    <a:pt x="130887" y="965835"/>
                  </a:cubicBezTo>
                  <a:cubicBezTo>
                    <a:pt x="130887" y="964882"/>
                    <a:pt x="129934" y="964882"/>
                    <a:pt x="129934" y="963930"/>
                  </a:cubicBezTo>
                  <a:cubicBezTo>
                    <a:pt x="129934" y="960120"/>
                    <a:pt x="133744" y="957262"/>
                    <a:pt x="130887" y="952500"/>
                  </a:cubicBezTo>
                  <a:cubicBezTo>
                    <a:pt x="130887" y="952500"/>
                    <a:pt x="132792" y="949642"/>
                    <a:pt x="134697" y="948690"/>
                  </a:cubicBezTo>
                  <a:close/>
                  <a:moveTo>
                    <a:pt x="84214" y="940117"/>
                  </a:moveTo>
                  <a:cubicBezTo>
                    <a:pt x="87071" y="941069"/>
                    <a:pt x="90881" y="944879"/>
                    <a:pt x="90881" y="946784"/>
                  </a:cubicBezTo>
                  <a:cubicBezTo>
                    <a:pt x="89929" y="948689"/>
                    <a:pt x="85166" y="951547"/>
                    <a:pt x="83261" y="951547"/>
                  </a:cubicBezTo>
                  <a:cubicBezTo>
                    <a:pt x="80404" y="950594"/>
                    <a:pt x="79451" y="948689"/>
                    <a:pt x="79451" y="943927"/>
                  </a:cubicBezTo>
                  <a:cubicBezTo>
                    <a:pt x="79451" y="941069"/>
                    <a:pt x="82309" y="939164"/>
                    <a:pt x="84214" y="940117"/>
                  </a:cubicBezTo>
                  <a:close/>
                  <a:moveTo>
                    <a:pt x="1159586" y="938212"/>
                  </a:moveTo>
                  <a:lnTo>
                    <a:pt x="1157248" y="944446"/>
                  </a:lnTo>
                  <a:lnTo>
                    <a:pt x="1156051" y="943249"/>
                  </a:lnTo>
                  <a:close/>
                  <a:moveTo>
                    <a:pt x="119457" y="925829"/>
                  </a:moveTo>
                  <a:cubicBezTo>
                    <a:pt x="119457" y="925829"/>
                    <a:pt x="120409" y="926782"/>
                    <a:pt x="120409" y="926782"/>
                  </a:cubicBezTo>
                  <a:cubicBezTo>
                    <a:pt x="121362" y="927734"/>
                    <a:pt x="122314" y="929639"/>
                    <a:pt x="123267" y="931544"/>
                  </a:cubicBezTo>
                  <a:cubicBezTo>
                    <a:pt x="126124" y="937259"/>
                    <a:pt x="126124" y="938212"/>
                    <a:pt x="121362" y="942022"/>
                  </a:cubicBezTo>
                  <a:cubicBezTo>
                    <a:pt x="120409" y="942022"/>
                    <a:pt x="119457" y="942974"/>
                    <a:pt x="119457" y="942974"/>
                  </a:cubicBezTo>
                  <a:cubicBezTo>
                    <a:pt x="119457" y="942022"/>
                    <a:pt x="118504" y="942022"/>
                    <a:pt x="118504" y="941069"/>
                  </a:cubicBezTo>
                  <a:cubicBezTo>
                    <a:pt x="118504" y="936307"/>
                    <a:pt x="118504" y="931544"/>
                    <a:pt x="118504" y="926782"/>
                  </a:cubicBezTo>
                  <a:cubicBezTo>
                    <a:pt x="118504" y="926782"/>
                    <a:pt x="119457" y="925829"/>
                    <a:pt x="119457" y="925829"/>
                  </a:cubicBezTo>
                  <a:close/>
                  <a:moveTo>
                    <a:pt x="1169111" y="922019"/>
                  </a:moveTo>
                  <a:lnTo>
                    <a:pt x="1168019" y="924859"/>
                  </a:lnTo>
                  <a:lnTo>
                    <a:pt x="1167321" y="924768"/>
                  </a:lnTo>
                  <a:close/>
                  <a:moveTo>
                    <a:pt x="65164" y="905827"/>
                  </a:moveTo>
                  <a:cubicBezTo>
                    <a:pt x="69926" y="904875"/>
                    <a:pt x="73736" y="908685"/>
                    <a:pt x="74689" y="912495"/>
                  </a:cubicBezTo>
                  <a:cubicBezTo>
                    <a:pt x="76594" y="915352"/>
                    <a:pt x="76594" y="919162"/>
                    <a:pt x="79451" y="922972"/>
                  </a:cubicBezTo>
                  <a:cubicBezTo>
                    <a:pt x="82309" y="926782"/>
                    <a:pt x="76594" y="932497"/>
                    <a:pt x="71831" y="932497"/>
                  </a:cubicBezTo>
                  <a:cubicBezTo>
                    <a:pt x="70879" y="932497"/>
                    <a:pt x="68974" y="931545"/>
                    <a:pt x="68974" y="930592"/>
                  </a:cubicBezTo>
                  <a:cubicBezTo>
                    <a:pt x="68974" y="927735"/>
                    <a:pt x="68974" y="924877"/>
                    <a:pt x="68974" y="922972"/>
                  </a:cubicBezTo>
                  <a:cubicBezTo>
                    <a:pt x="69926" y="917257"/>
                    <a:pt x="67069" y="913447"/>
                    <a:pt x="63258" y="909637"/>
                  </a:cubicBezTo>
                  <a:cubicBezTo>
                    <a:pt x="62306" y="908685"/>
                    <a:pt x="62306" y="906780"/>
                    <a:pt x="62306" y="906780"/>
                  </a:cubicBezTo>
                  <a:cubicBezTo>
                    <a:pt x="62306" y="906780"/>
                    <a:pt x="64211" y="905827"/>
                    <a:pt x="65164" y="905827"/>
                  </a:cubicBezTo>
                  <a:close/>
                  <a:moveTo>
                    <a:pt x="94691" y="894397"/>
                  </a:moveTo>
                  <a:cubicBezTo>
                    <a:pt x="103264" y="891540"/>
                    <a:pt x="108979" y="897255"/>
                    <a:pt x="112789" y="903922"/>
                  </a:cubicBezTo>
                  <a:cubicBezTo>
                    <a:pt x="113741" y="904875"/>
                    <a:pt x="113741" y="906780"/>
                    <a:pt x="112789" y="907732"/>
                  </a:cubicBezTo>
                  <a:cubicBezTo>
                    <a:pt x="108979" y="911542"/>
                    <a:pt x="104216" y="916305"/>
                    <a:pt x="99454" y="920115"/>
                  </a:cubicBezTo>
                  <a:cubicBezTo>
                    <a:pt x="99454" y="920115"/>
                    <a:pt x="96596" y="920115"/>
                    <a:pt x="96596" y="919162"/>
                  </a:cubicBezTo>
                  <a:cubicBezTo>
                    <a:pt x="94691" y="913447"/>
                    <a:pt x="88976" y="908685"/>
                    <a:pt x="90881" y="903922"/>
                  </a:cubicBezTo>
                  <a:cubicBezTo>
                    <a:pt x="90881" y="900112"/>
                    <a:pt x="90881" y="898207"/>
                    <a:pt x="91834" y="896302"/>
                  </a:cubicBezTo>
                  <a:cubicBezTo>
                    <a:pt x="91834" y="895350"/>
                    <a:pt x="93739" y="894397"/>
                    <a:pt x="94691" y="894397"/>
                  </a:cubicBezTo>
                  <a:close/>
                  <a:moveTo>
                    <a:pt x="1175779" y="891539"/>
                  </a:moveTo>
                  <a:cubicBezTo>
                    <a:pt x="1174826" y="895349"/>
                    <a:pt x="1173874" y="897254"/>
                    <a:pt x="1174826" y="899159"/>
                  </a:cubicBezTo>
                  <a:cubicBezTo>
                    <a:pt x="1176731" y="897254"/>
                    <a:pt x="1178636" y="891539"/>
                    <a:pt x="1175779" y="891539"/>
                  </a:cubicBezTo>
                  <a:close/>
                  <a:moveTo>
                    <a:pt x="97549" y="880110"/>
                  </a:moveTo>
                  <a:cubicBezTo>
                    <a:pt x="97549" y="880110"/>
                    <a:pt x="98501" y="880110"/>
                    <a:pt x="98501" y="881062"/>
                  </a:cubicBezTo>
                  <a:cubicBezTo>
                    <a:pt x="98501" y="883920"/>
                    <a:pt x="94692" y="889635"/>
                    <a:pt x="92787" y="890587"/>
                  </a:cubicBezTo>
                  <a:cubicBezTo>
                    <a:pt x="92787" y="889635"/>
                    <a:pt x="91834" y="889635"/>
                    <a:pt x="91834" y="888683"/>
                  </a:cubicBezTo>
                  <a:cubicBezTo>
                    <a:pt x="91834" y="884873"/>
                    <a:pt x="94692" y="880110"/>
                    <a:pt x="97549" y="880110"/>
                  </a:cubicBezTo>
                  <a:close/>
                  <a:moveTo>
                    <a:pt x="1196734" y="868679"/>
                  </a:moveTo>
                  <a:cubicBezTo>
                    <a:pt x="1200544" y="867727"/>
                    <a:pt x="1195781" y="882014"/>
                    <a:pt x="1192924" y="879157"/>
                  </a:cubicBezTo>
                  <a:cubicBezTo>
                    <a:pt x="1195781" y="874394"/>
                    <a:pt x="1193876" y="871537"/>
                    <a:pt x="1196734" y="868679"/>
                  </a:cubicBezTo>
                  <a:close/>
                  <a:moveTo>
                    <a:pt x="1177684" y="865822"/>
                  </a:moveTo>
                  <a:cubicBezTo>
                    <a:pt x="1175779" y="871537"/>
                    <a:pt x="1173874" y="873442"/>
                    <a:pt x="1173874" y="877252"/>
                  </a:cubicBezTo>
                  <a:cubicBezTo>
                    <a:pt x="1175779" y="875347"/>
                    <a:pt x="1179589" y="866774"/>
                    <a:pt x="1177684" y="865822"/>
                  </a:cubicBezTo>
                  <a:close/>
                  <a:moveTo>
                    <a:pt x="1206259" y="857249"/>
                  </a:moveTo>
                  <a:cubicBezTo>
                    <a:pt x="1203401" y="862964"/>
                    <a:pt x="1200544" y="867727"/>
                    <a:pt x="1196734" y="865822"/>
                  </a:cubicBezTo>
                  <a:cubicBezTo>
                    <a:pt x="1200544" y="863917"/>
                    <a:pt x="1202449" y="857249"/>
                    <a:pt x="1206259" y="857249"/>
                  </a:cubicBezTo>
                  <a:close/>
                  <a:moveTo>
                    <a:pt x="1183399" y="853439"/>
                  </a:moveTo>
                  <a:cubicBezTo>
                    <a:pt x="1181494" y="862012"/>
                    <a:pt x="1180541" y="864869"/>
                    <a:pt x="1181494" y="870584"/>
                  </a:cubicBezTo>
                  <a:cubicBezTo>
                    <a:pt x="1182446" y="864869"/>
                    <a:pt x="1188161" y="858202"/>
                    <a:pt x="1186256" y="856297"/>
                  </a:cubicBezTo>
                  <a:cubicBezTo>
                    <a:pt x="1182446" y="863917"/>
                    <a:pt x="1184351" y="856297"/>
                    <a:pt x="1183399" y="853439"/>
                  </a:cubicBezTo>
                  <a:close/>
                  <a:moveTo>
                    <a:pt x="55639" y="853439"/>
                  </a:moveTo>
                  <a:cubicBezTo>
                    <a:pt x="57544" y="854391"/>
                    <a:pt x="60401" y="858202"/>
                    <a:pt x="59449" y="861059"/>
                  </a:cubicBezTo>
                  <a:cubicBezTo>
                    <a:pt x="60401" y="865822"/>
                    <a:pt x="58496" y="868679"/>
                    <a:pt x="54686" y="870584"/>
                  </a:cubicBezTo>
                  <a:cubicBezTo>
                    <a:pt x="53733" y="870584"/>
                    <a:pt x="52781" y="870584"/>
                    <a:pt x="52781" y="868679"/>
                  </a:cubicBezTo>
                  <a:cubicBezTo>
                    <a:pt x="52781" y="865822"/>
                    <a:pt x="52781" y="863916"/>
                    <a:pt x="52781" y="861059"/>
                  </a:cubicBezTo>
                  <a:cubicBezTo>
                    <a:pt x="52781" y="859154"/>
                    <a:pt x="52781" y="857249"/>
                    <a:pt x="52781" y="855344"/>
                  </a:cubicBezTo>
                  <a:cubicBezTo>
                    <a:pt x="53733" y="854391"/>
                    <a:pt x="54686" y="853439"/>
                    <a:pt x="55639" y="853439"/>
                  </a:cubicBezTo>
                  <a:close/>
                  <a:moveTo>
                    <a:pt x="1181494" y="844867"/>
                  </a:moveTo>
                  <a:cubicBezTo>
                    <a:pt x="1181494" y="848677"/>
                    <a:pt x="1176731" y="855344"/>
                    <a:pt x="1179589" y="855344"/>
                  </a:cubicBezTo>
                  <a:cubicBezTo>
                    <a:pt x="1179589" y="850582"/>
                    <a:pt x="1183399" y="846772"/>
                    <a:pt x="1181494" y="844867"/>
                  </a:cubicBezTo>
                  <a:close/>
                  <a:moveTo>
                    <a:pt x="1186256" y="808672"/>
                  </a:moveTo>
                  <a:cubicBezTo>
                    <a:pt x="1184351" y="810577"/>
                    <a:pt x="1184351" y="812482"/>
                    <a:pt x="1184351" y="813434"/>
                  </a:cubicBezTo>
                  <a:cubicBezTo>
                    <a:pt x="1184351" y="814387"/>
                    <a:pt x="1184351" y="815339"/>
                    <a:pt x="1185304" y="816292"/>
                  </a:cubicBezTo>
                  <a:cubicBezTo>
                    <a:pt x="1185304" y="813434"/>
                    <a:pt x="1188161" y="808672"/>
                    <a:pt x="1186256" y="808672"/>
                  </a:cubicBezTo>
                  <a:close/>
                  <a:moveTo>
                    <a:pt x="1198639" y="772477"/>
                  </a:moveTo>
                  <a:cubicBezTo>
                    <a:pt x="1201496" y="775334"/>
                    <a:pt x="1195781" y="784859"/>
                    <a:pt x="1194829" y="791527"/>
                  </a:cubicBezTo>
                  <a:cubicBezTo>
                    <a:pt x="1191971" y="791527"/>
                    <a:pt x="1196734" y="783907"/>
                    <a:pt x="1193876" y="784859"/>
                  </a:cubicBezTo>
                  <a:cubicBezTo>
                    <a:pt x="1196734" y="782002"/>
                    <a:pt x="1196734" y="779144"/>
                    <a:pt x="1198639" y="772477"/>
                  </a:cubicBezTo>
                  <a:close/>
                  <a:moveTo>
                    <a:pt x="1199591" y="764857"/>
                  </a:moveTo>
                  <a:cubicBezTo>
                    <a:pt x="1198639" y="764857"/>
                    <a:pt x="1197686" y="765809"/>
                    <a:pt x="1196734" y="765809"/>
                  </a:cubicBezTo>
                  <a:cubicBezTo>
                    <a:pt x="1196734" y="772477"/>
                    <a:pt x="1194829" y="778192"/>
                    <a:pt x="1193876" y="783907"/>
                  </a:cubicBezTo>
                  <a:cubicBezTo>
                    <a:pt x="1193876" y="784859"/>
                    <a:pt x="1193876" y="784859"/>
                    <a:pt x="1193876" y="784859"/>
                  </a:cubicBezTo>
                  <a:cubicBezTo>
                    <a:pt x="1192924" y="788669"/>
                    <a:pt x="1191971" y="791527"/>
                    <a:pt x="1191019" y="795337"/>
                  </a:cubicBezTo>
                  <a:cubicBezTo>
                    <a:pt x="1191019" y="796289"/>
                    <a:pt x="1191971" y="797242"/>
                    <a:pt x="1192924" y="795337"/>
                  </a:cubicBezTo>
                  <a:cubicBezTo>
                    <a:pt x="1194829" y="795337"/>
                    <a:pt x="1190066" y="802004"/>
                    <a:pt x="1193876" y="800099"/>
                  </a:cubicBezTo>
                  <a:cubicBezTo>
                    <a:pt x="1192924" y="802004"/>
                    <a:pt x="1192924" y="799147"/>
                    <a:pt x="1191971" y="799147"/>
                  </a:cubicBezTo>
                  <a:cubicBezTo>
                    <a:pt x="1191019" y="810577"/>
                    <a:pt x="1185304" y="822959"/>
                    <a:pt x="1184351" y="834389"/>
                  </a:cubicBezTo>
                  <a:cubicBezTo>
                    <a:pt x="1183399" y="832484"/>
                    <a:pt x="1182446" y="832484"/>
                    <a:pt x="1181494" y="835342"/>
                  </a:cubicBezTo>
                  <a:cubicBezTo>
                    <a:pt x="1183399" y="836294"/>
                    <a:pt x="1181494" y="844867"/>
                    <a:pt x="1184351" y="841057"/>
                  </a:cubicBezTo>
                  <a:cubicBezTo>
                    <a:pt x="1185304" y="842962"/>
                    <a:pt x="1183399" y="848677"/>
                    <a:pt x="1182446" y="849629"/>
                  </a:cubicBezTo>
                  <a:cubicBezTo>
                    <a:pt x="1182446" y="851534"/>
                    <a:pt x="1183399" y="851534"/>
                    <a:pt x="1186256" y="852487"/>
                  </a:cubicBezTo>
                  <a:cubicBezTo>
                    <a:pt x="1188161" y="844867"/>
                    <a:pt x="1191019" y="834389"/>
                    <a:pt x="1187209" y="835342"/>
                  </a:cubicBezTo>
                  <a:cubicBezTo>
                    <a:pt x="1188161" y="832484"/>
                    <a:pt x="1190066" y="835342"/>
                    <a:pt x="1191019" y="831532"/>
                  </a:cubicBezTo>
                  <a:cubicBezTo>
                    <a:pt x="1191019" y="823912"/>
                    <a:pt x="1190066" y="819149"/>
                    <a:pt x="1192924" y="803909"/>
                  </a:cubicBezTo>
                  <a:cubicBezTo>
                    <a:pt x="1194829" y="804862"/>
                    <a:pt x="1191019" y="812482"/>
                    <a:pt x="1192924" y="812482"/>
                  </a:cubicBezTo>
                  <a:cubicBezTo>
                    <a:pt x="1193876" y="809624"/>
                    <a:pt x="1196734" y="795337"/>
                    <a:pt x="1194829" y="792479"/>
                  </a:cubicBezTo>
                  <a:cubicBezTo>
                    <a:pt x="1195781" y="791527"/>
                    <a:pt x="1196734" y="792479"/>
                    <a:pt x="1198639" y="788669"/>
                  </a:cubicBezTo>
                  <a:cubicBezTo>
                    <a:pt x="1197686" y="784859"/>
                    <a:pt x="1199591" y="780097"/>
                    <a:pt x="1200544" y="776287"/>
                  </a:cubicBezTo>
                  <a:cubicBezTo>
                    <a:pt x="1201496" y="772477"/>
                    <a:pt x="1201496" y="767714"/>
                    <a:pt x="1199591" y="764857"/>
                  </a:cubicBezTo>
                  <a:close/>
                  <a:moveTo>
                    <a:pt x="1208164" y="736282"/>
                  </a:moveTo>
                  <a:cubicBezTo>
                    <a:pt x="1207211" y="736282"/>
                    <a:pt x="1206259" y="737234"/>
                    <a:pt x="1206259" y="737234"/>
                  </a:cubicBezTo>
                  <a:cubicBezTo>
                    <a:pt x="1206259" y="738187"/>
                    <a:pt x="1206259" y="740092"/>
                    <a:pt x="1206259" y="741044"/>
                  </a:cubicBezTo>
                  <a:cubicBezTo>
                    <a:pt x="1206259" y="739139"/>
                    <a:pt x="1207211" y="738187"/>
                    <a:pt x="1208164" y="736282"/>
                  </a:cubicBezTo>
                  <a:close/>
                  <a:moveTo>
                    <a:pt x="1210069" y="718184"/>
                  </a:moveTo>
                  <a:cubicBezTo>
                    <a:pt x="1209116" y="721042"/>
                    <a:pt x="1209116" y="722947"/>
                    <a:pt x="1208164" y="724852"/>
                  </a:cubicBezTo>
                  <a:cubicBezTo>
                    <a:pt x="1208164" y="726757"/>
                    <a:pt x="1209116" y="729614"/>
                    <a:pt x="1209116" y="731519"/>
                  </a:cubicBezTo>
                  <a:cubicBezTo>
                    <a:pt x="1209116" y="725804"/>
                    <a:pt x="1210069" y="723899"/>
                    <a:pt x="1210069" y="718184"/>
                  </a:cubicBezTo>
                  <a:close/>
                  <a:moveTo>
                    <a:pt x="1211974" y="693419"/>
                  </a:moveTo>
                  <a:cubicBezTo>
                    <a:pt x="1211021" y="694372"/>
                    <a:pt x="1211021" y="694372"/>
                    <a:pt x="1211021" y="695324"/>
                  </a:cubicBezTo>
                  <a:cubicBezTo>
                    <a:pt x="1211021" y="695324"/>
                    <a:pt x="1211021" y="696277"/>
                    <a:pt x="1211021" y="696277"/>
                  </a:cubicBezTo>
                  <a:cubicBezTo>
                    <a:pt x="1211021" y="696277"/>
                    <a:pt x="1211021" y="697229"/>
                    <a:pt x="1211021" y="697229"/>
                  </a:cubicBezTo>
                  <a:lnTo>
                    <a:pt x="1211929" y="702676"/>
                  </a:lnTo>
                  <a:lnTo>
                    <a:pt x="1211866" y="702781"/>
                  </a:lnTo>
                  <a:lnTo>
                    <a:pt x="1210069" y="700087"/>
                  </a:lnTo>
                  <a:cubicBezTo>
                    <a:pt x="1209116" y="702944"/>
                    <a:pt x="1208164" y="705802"/>
                    <a:pt x="1208164" y="709612"/>
                  </a:cubicBezTo>
                  <a:cubicBezTo>
                    <a:pt x="1209116" y="709612"/>
                    <a:pt x="1209116" y="711517"/>
                    <a:pt x="1209116" y="713422"/>
                  </a:cubicBezTo>
                  <a:cubicBezTo>
                    <a:pt x="1210069" y="709135"/>
                    <a:pt x="1209592" y="707707"/>
                    <a:pt x="1209592" y="706516"/>
                  </a:cubicBezTo>
                  <a:lnTo>
                    <a:pt x="1211866" y="702781"/>
                  </a:lnTo>
                  <a:lnTo>
                    <a:pt x="1211974" y="702944"/>
                  </a:lnTo>
                  <a:lnTo>
                    <a:pt x="1211929" y="702676"/>
                  </a:lnTo>
                  <a:lnTo>
                    <a:pt x="1212926" y="701039"/>
                  </a:lnTo>
                  <a:cubicBezTo>
                    <a:pt x="1213879" y="696277"/>
                    <a:pt x="1211974" y="696277"/>
                    <a:pt x="1211974" y="693419"/>
                  </a:cubicBezTo>
                  <a:close/>
                  <a:moveTo>
                    <a:pt x="1210069" y="654367"/>
                  </a:moveTo>
                  <a:cubicBezTo>
                    <a:pt x="1208164" y="655319"/>
                    <a:pt x="1207211" y="657224"/>
                    <a:pt x="1206259" y="659129"/>
                  </a:cubicBezTo>
                  <a:cubicBezTo>
                    <a:pt x="1206259" y="660082"/>
                    <a:pt x="1206259" y="660082"/>
                    <a:pt x="1206259" y="660082"/>
                  </a:cubicBezTo>
                  <a:cubicBezTo>
                    <a:pt x="1207211" y="662939"/>
                    <a:pt x="1207211" y="664844"/>
                    <a:pt x="1207211" y="667702"/>
                  </a:cubicBezTo>
                  <a:cubicBezTo>
                    <a:pt x="1208164" y="677227"/>
                    <a:pt x="1208164" y="685799"/>
                    <a:pt x="1208164" y="694372"/>
                  </a:cubicBezTo>
                  <a:cubicBezTo>
                    <a:pt x="1209116" y="691514"/>
                    <a:pt x="1210069" y="687704"/>
                    <a:pt x="1211021" y="682942"/>
                  </a:cubicBezTo>
                  <a:cubicBezTo>
                    <a:pt x="1211021" y="680084"/>
                    <a:pt x="1209116" y="681037"/>
                    <a:pt x="1208164" y="681037"/>
                  </a:cubicBezTo>
                  <a:cubicBezTo>
                    <a:pt x="1208164" y="678179"/>
                    <a:pt x="1210069" y="678179"/>
                    <a:pt x="1211021" y="678179"/>
                  </a:cubicBezTo>
                  <a:cubicBezTo>
                    <a:pt x="1211021" y="672464"/>
                    <a:pt x="1210069" y="667702"/>
                    <a:pt x="1210069" y="661987"/>
                  </a:cubicBezTo>
                  <a:cubicBezTo>
                    <a:pt x="1210069" y="659129"/>
                    <a:pt x="1210069" y="657224"/>
                    <a:pt x="1210069" y="654367"/>
                  </a:cubicBezTo>
                  <a:close/>
                  <a:moveTo>
                    <a:pt x="1232929" y="600074"/>
                  </a:moveTo>
                  <a:cubicBezTo>
                    <a:pt x="1231976" y="603884"/>
                    <a:pt x="1231024" y="611504"/>
                    <a:pt x="1234834" y="612457"/>
                  </a:cubicBezTo>
                  <a:cubicBezTo>
                    <a:pt x="1233881" y="606742"/>
                    <a:pt x="1233881" y="598169"/>
                    <a:pt x="1232929" y="600074"/>
                  </a:cubicBezTo>
                  <a:close/>
                  <a:moveTo>
                    <a:pt x="1228166" y="586739"/>
                  </a:moveTo>
                  <a:cubicBezTo>
                    <a:pt x="1229119" y="591502"/>
                    <a:pt x="1229119" y="595312"/>
                    <a:pt x="1228166" y="599122"/>
                  </a:cubicBezTo>
                  <a:cubicBezTo>
                    <a:pt x="1228166" y="600074"/>
                    <a:pt x="1228166" y="601979"/>
                    <a:pt x="1228166" y="602932"/>
                  </a:cubicBezTo>
                  <a:cubicBezTo>
                    <a:pt x="1231024" y="599122"/>
                    <a:pt x="1232929" y="588644"/>
                    <a:pt x="1228166" y="586739"/>
                  </a:cubicBezTo>
                  <a:close/>
                  <a:moveTo>
                    <a:pt x="1227214" y="576262"/>
                  </a:moveTo>
                  <a:cubicBezTo>
                    <a:pt x="1226261" y="578167"/>
                    <a:pt x="1227214" y="586739"/>
                    <a:pt x="1230071" y="584834"/>
                  </a:cubicBezTo>
                  <a:cubicBezTo>
                    <a:pt x="1229119" y="581024"/>
                    <a:pt x="1228166" y="578167"/>
                    <a:pt x="1227214" y="576262"/>
                  </a:cubicBezTo>
                  <a:close/>
                  <a:moveTo>
                    <a:pt x="1228166" y="566737"/>
                  </a:moveTo>
                  <a:cubicBezTo>
                    <a:pt x="1227214" y="568642"/>
                    <a:pt x="1226261" y="569594"/>
                    <a:pt x="1226261" y="570547"/>
                  </a:cubicBezTo>
                  <a:cubicBezTo>
                    <a:pt x="1226261" y="571499"/>
                    <a:pt x="1226261" y="572452"/>
                    <a:pt x="1227214" y="572452"/>
                  </a:cubicBezTo>
                  <a:cubicBezTo>
                    <a:pt x="1228166" y="571499"/>
                    <a:pt x="1228166" y="569594"/>
                    <a:pt x="1228166" y="566737"/>
                  </a:cubicBezTo>
                  <a:close/>
                  <a:moveTo>
                    <a:pt x="1224356" y="554354"/>
                  </a:moveTo>
                  <a:cubicBezTo>
                    <a:pt x="1224356" y="555307"/>
                    <a:pt x="1224356" y="555307"/>
                    <a:pt x="1224356" y="556259"/>
                  </a:cubicBezTo>
                  <a:cubicBezTo>
                    <a:pt x="1225309" y="556259"/>
                    <a:pt x="1225309" y="557212"/>
                    <a:pt x="1226261" y="557212"/>
                  </a:cubicBezTo>
                  <a:cubicBezTo>
                    <a:pt x="1225309" y="556259"/>
                    <a:pt x="1225309" y="555307"/>
                    <a:pt x="1224356" y="554354"/>
                  </a:cubicBezTo>
                  <a:close/>
                  <a:moveTo>
                    <a:pt x="1217689" y="538162"/>
                  </a:moveTo>
                  <a:cubicBezTo>
                    <a:pt x="1215784" y="538162"/>
                    <a:pt x="1213879" y="540067"/>
                    <a:pt x="1214831" y="541972"/>
                  </a:cubicBezTo>
                  <a:cubicBezTo>
                    <a:pt x="1214831" y="541972"/>
                    <a:pt x="1214831" y="542924"/>
                    <a:pt x="1215784" y="543877"/>
                  </a:cubicBezTo>
                  <a:cubicBezTo>
                    <a:pt x="1216736" y="544829"/>
                    <a:pt x="1217689" y="545782"/>
                    <a:pt x="1218641" y="546734"/>
                  </a:cubicBezTo>
                  <a:cubicBezTo>
                    <a:pt x="1218641" y="547687"/>
                    <a:pt x="1218641" y="547687"/>
                    <a:pt x="1218641" y="548639"/>
                  </a:cubicBezTo>
                  <a:cubicBezTo>
                    <a:pt x="1219594" y="549592"/>
                    <a:pt x="1219594" y="550544"/>
                    <a:pt x="1220546" y="551497"/>
                  </a:cubicBezTo>
                  <a:cubicBezTo>
                    <a:pt x="1220546" y="551497"/>
                    <a:pt x="1221499" y="550544"/>
                    <a:pt x="1221499" y="548639"/>
                  </a:cubicBezTo>
                  <a:cubicBezTo>
                    <a:pt x="1220546" y="549592"/>
                    <a:pt x="1217689" y="544829"/>
                    <a:pt x="1219594" y="540067"/>
                  </a:cubicBezTo>
                  <a:cubicBezTo>
                    <a:pt x="1218641" y="539114"/>
                    <a:pt x="1217689" y="539114"/>
                    <a:pt x="1217689" y="538162"/>
                  </a:cubicBezTo>
                  <a:close/>
                  <a:moveTo>
                    <a:pt x="1213879" y="512444"/>
                  </a:moveTo>
                  <a:cubicBezTo>
                    <a:pt x="1211974" y="511492"/>
                    <a:pt x="1212926" y="513397"/>
                    <a:pt x="1211974" y="517207"/>
                  </a:cubicBezTo>
                  <a:cubicBezTo>
                    <a:pt x="1212926" y="517207"/>
                    <a:pt x="1212926" y="518159"/>
                    <a:pt x="1213879" y="519112"/>
                  </a:cubicBezTo>
                  <a:cubicBezTo>
                    <a:pt x="1214831" y="519112"/>
                    <a:pt x="1214831" y="519112"/>
                    <a:pt x="1214831" y="519112"/>
                  </a:cubicBezTo>
                  <a:cubicBezTo>
                    <a:pt x="1214831" y="517207"/>
                    <a:pt x="1214831" y="515302"/>
                    <a:pt x="1213879" y="512444"/>
                  </a:cubicBezTo>
                  <a:close/>
                  <a:moveTo>
                    <a:pt x="1208164" y="496252"/>
                  </a:moveTo>
                  <a:cubicBezTo>
                    <a:pt x="1208164" y="496252"/>
                    <a:pt x="1208164" y="497204"/>
                    <a:pt x="1208164" y="498157"/>
                  </a:cubicBezTo>
                  <a:cubicBezTo>
                    <a:pt x="1209116" y="502919"/>
                    <a:pt x="1210069" y="507682"/>
                    <a:pt x="1211021" y="511492"/>
                  </a:cubicBezTo>
                  <a:cubicBezTo>
                    <a:pt x="1211974" y="509587"/>
                    <a:pt x="1212926" y="508634"/>
                    <a:pt x="1211974" y="504824"/>
                  </a:cubicBezTo>
                  <a:cubicBezTo>
                    <a:pt x="1208164" y="503872"/>
                    <a:pt x="1211974" y="504824"/>
                    <a:pt x="1208164" y="496252"/>
                  </a:cubicBezTo>
                  <a:close/>
                  <a:moveTo>
                    <a:pt x="26111" y="493394"/>
                  </a:moveTo>
                  <a:cubicBezTo>
                    <a:pt x="25159" y="494347"/>
                    <a:pt x="25159" y="495299"/>
                    <a:pt x="24206" y="495299"/>
                  </a:cubicBezTo>
                  <a:cubicBezTo>
                    <a:pt x="24206" y="495299"/>
                    <a:pt x="24206" y="494347"/>
                    <a:pt x="24206" y="494347"/>
                  </a:cubicBezTo>
                  <a:cubicBezTo>
                    <a:pt x="24206" y="494347"/>
                    <a:pt x="25159" y="493394"/>
                    <a:pt x="26111" y="493394"/>
                  </a:cubicBezTo>
                  <a:close/>
                  <a:moveTo>
                    <a:pt x="1213879" y="488632"/>
                  </a:moveTo>
                  <a:cubicBezTo>
                    <a:pt x="1212926" y="489584"/>
                    <a:pt x="1212926" y="490537"/>
                    <a:pt x="1211974" y="490537"/>
                  </a:cubicBezTo>
                  <a:cubicBezTo>
                    <a:pt x="1212926" y="492442"/>
                    <a:pt x="1213879" y="493394"/>
                    <a:pt x="1213879" y="495299"/>
                  </a:cubicBezTo>
                  <a:cubicBezTo>
                    <a:pt x="1212926" y="495299"/>
                    <a:pt x="1210069" y="489584"/>
                    <a:pt x="1211021" y="494347"/>
                  </a:cubicBezTo>
                  <a:cubicBezTo>
                    <a:pt x="1213879" y="495299"/>
                    <a:pt x="1211974" y="499109"/>
                    <a:pt x="1212926" y="501967"/>
                  </a:cubicBezTo>
                  <a:lnTo>
                    <a:pt x="1215784" y="501014"/>
                  </a:lnTo>
                  <a:cubicBezTo>
                    <a:pt x="1215784" y="495299"/>
                    <a:pt x="1214831" y="491489"/>
                    <a:pt x="1213879" y="488632"/>
                  </a:cubicBezTo>
                  <a:close/>
                  <a:moveTo>
                    <a:pt x="41352" y="468630"/>
                  </a:moveTo>
                  <a:cubicBezTo>
                    <a:pt x="42304" y="466725"/>
                    <a:pt x="43257" y="466725"/>
                    <a:pt x="44209" y="468630"/>
                  </a:cubicBezTo>
                  <a:cubicBezTo>
                    <a:pt x="44209" y="468630"/>
                    <a:pt x="43257" y="469582"/>
                    <a:pt x="43257" y="469582"/>
                  </a:cubicBezTo>
                  <a:cubicBezTo>
                    <a:pt x="42304" y="468630"/>
                    <a:pt x="42304" y="468630"/>
                    <a:pt x="41352" y="468630"/>
                  </a:cubicBezTo>
                  <a:close/>
                  <a:moveTo>
                    <a:pt x="1209116" y="468629"/>
                  </a:moveTo>
                  <a:cubicBezTo>
                    <a:pt x="1208164" y="468629"/>
                    <a:pt x="1208164" y="469582"/>
                    <a:pt x="1207211" y="469582"/>
                  </a:cubicBezTo>
                  <a:cubicBezTo>
                    <a:pt x="1207211" y="471487"/>
                    <a:pt x="1208164" y="474344"/>
                    <a:pt x="1209116" y="474344"/>
                  </a:cubicBezTo>
                  <a:cubicBezTo>
                    <a:pt x="1209116" y="472439"/>
                    <a:pt x="1211021" y="472439"/>
                    <a:pt x="1209116" y="468629"/>
                  </a:cubicBezTo>
                  <a:close/>
                  <a:moveTo>
                    <a:pt x="37541" y="463867"/>
                  </a:moveTo>
                  <a:cubicBezTo>
                    <a:pt x="35636" y="468630"/>
                    <a:pt x="32779" y="474344"/>
                    <a:pt x="30874" y="482917"/>
                  </a:cubicBezTo>
                  <a:cubicBezTo>
                    <a:pt x="29921" y="484822"/>
                    <a:pt x="30874" y="479107"/>
                    <a:pt x="31826" y="473392"/>
                  </a:cubicBezTo>
                  <a:cubicBezTo>
                    <a:pt x="33731" y="468630"/>
                    <a:pt x="35636" y="463867"/>
                    <a:pt x="37541" y="463867"/>
                  </a:cubicBezTo>
                  <a:close/>
                  <a:moveTo>
                    <a:pt x="1195781" y="460057"/>
                  </a:moveTo>
                  <a:cubicBezTo>
                    <a:pt x="1195781" y="460057"/>
                    <a:pt x="1194829" y="461009"/>
                    <a:pt x="1194829" y="461009"/>
                  </a:cubicBezTo>
                  <a:cubicBezTo>
                    <a:pt x="1194829" y="463867"/>
                    <a:pt x="1197686" y="465772"/>
                    <a:pt x="1197686" y="467677"/>
                  </a:cubicBezTo>
                  <a:cubicBezTo>
                    <a:pt x="1198639" y="469582"/>
                    <a:pt x="1196734" y="472439"/>
                    <a:pt x="1195781" y="474344"/>
                  </a:cubicBezTo>
                  <a:cubicBezTo>
                    <a:pt x="1195781" y="475297"/>
                    <a:pt x="1196734" y="477202"/>
                    <a:pt x="1197686" y="477202"/>
                  </a:cubicBezTo>
                  <a:cubicBezTo>
                    <a:pt x="1200544" y="477202"/>
                    <a:pt x="1202449" y="477202"/>
                    <a:pt x="1205306" y="477202"/>
                  </a:cubicBezTo>
                  <a:cubicBezTo>
                    <a:pt x="1204354" y="476249"/>
                    <a:pt x="1204354" y="475297"/>
                    <a:pt x="1204354" y="474344"/>
                  </a:cubicBezTo>
                  <a:cubicBezTo>
                    <a:pt x="1199591" y="470534"/>
                    <a:pt x="1203401" y="468629"/>
                    <a:pt x="1205306" y="475297"/>
                  </a:cubicBezTo>
                  <a:cubicBezTo>
                    <a:pt x="1205306" y="475297"/>
                    <a:pt x="1205306" y="473392"/>
                    <a:pt x="1206259" y="473392"/>
                  </a:cubicBezTo>
                  <a:cubicBezTo>
                    <a:pt x="1206259" y="472439"/>
                    <a:pt x="1205306" y="470534"/>
                    <a:pt x="1205306" y="469582"/>
                  </a:cubicBezTo>
                  <a:cubicBezTo>
                    <a:pt x="1204354" y="469582"/>
                    <a:pt x="1202449" y="469582"/>
                    <a:pt x="1202449" y="467677"/>
                  </a:cubicBezTo>
                  <a:cubicBezTo>
                    <a:pt x="1201496" y="463867"/>
                    <a:pt x="1199591" y="461962"/>
                    <a:pt x="1196734" y="460057"/>
                  </a:cubicBezTo>
                  <a:cubicBezTo>
                    <a:pt x="1196734" y="460057"/>
                    <a:pt x="1195781" y="460057"/>
                    <a:pt x="1195781" y="460057"/>
                  </a:cubicBezTo>
                  <a:close/>
                  <a:moveTo>
                    <a:pt x="57544" y="441007"/>
                  </a:moveTo>
                  <a:cubicBezTo>
                    <a:pt x="59449" y="440054"/>
                    <a:pt x="60402" y="441959"/>
                    <a:pt x="60402" y="442912"/>
                  </a:cubicBezTo>
                  <a:cubicBezTo>
                    <a:pt x="59449" y="442912"/>
                    <a:pt x="58496" y="441959"/>
                    <a:pt x="57544" y="441959"/>
                  </a:cubicBezTo>
                  <a:cubicBezTo>
                    <a:pt x="57544" y="441959"/>
                    <a:pt x="57544" y="441007"/>
                    <a:pt x="57544" y="441007"/>
                  </a:cubicBezTo>
                  <a:close/>
                  <a:moveTo>
                    <a:pt x="1184352" y="432435"/>
                  </a:moveTo>
                  <a:cubicBezTo>
                    <a:pt x="1186257" y="430530"/>
                    <a:pt x="1187209" y="432435"/>
                    <a:pt x="1188162" y="432435"/>
                  </a:cubicBezTo>
                  <a:cubicBezTo>
                    <a:pt x="1189115" y="436245"/>
                    <a:pt x="1184352" y="437197"/>
                    <a:pt x="1188162" y="442912"/>
                  </a:cubicBezTo>
                  <a:cubicBezTo>
                    <a:pt x="1188162" y="447675"/>
                    <a:pt x="1185304" y="440055"/>
                    <a:pt x="1184352" y="441007"/>
                  </a:cubicBezTo>
                  <a:cubicBezTo>
                    <a:pt x="1184352" y="438150"/>
                    <a:pt x="1186257" y="436245"/>
                    <a:pt x="1184352" y="432435"/>
                  </a:cubicBezTo>
                  <a:close/>
                  <a:moveTo>
                    <a:pt x="1180541" y="419099"/>
                  </a:moveTo>
                  <a:cubicBezTo>
                    <a:pt x="1185304" y="418147"/>
                    <a:pt x="1181493" y="428624"/>
                    <a:pt x="1185304" y="426719"/>
                  </a:cubicBezTo>
                  <a:cubicBezTo>
                    <a:pt x="1185304" y="428624"/>
                    <a:pt x="1183399" y="428624"/>
                    <a:pt x="1182446" y="429577"/>
                  </a:cubicBezTo>
                  <a:cubicBezTo>
                    <a:pt x="1181493" y="424814"/>
                    <a:pt x="1181493" y="422909"/>
                    <a:pt x="1180541" y="419099"/>
                  </a:cubicBezTo>
                  <a:close/>
                  <a:moveTo>
                    <a:pt x="1184352" y="410527"/>
                  </a:moveTo>
                  <a:cubicBezTo>
                    <a:pt x="1186257" y="407669"/>
                    <a:pt x="1190067" y="419099"/>
                    <a:pt x="1187209" y="418147"/>
                  </a:cubicBezTo>
                  <a:close/>
                  <a:moveTo>
                    <a:pt x="1164349" y="402907"/>
                  </a:moveTo>
                  <a:cubicBezTo>
                    <a:pt x="1164349" y="403859"/>
                    <a:pt x="1164349" y="404812"/>
                    <a:pt x="1164349" y="405764"/>
                  </a:cubicBezTo>
                  <a:cubicBezTo>
                    <a:pt x="1165301" y="406717"/>
                    <a:pt x="1165301" y="408622"/>
                    <a:pt x="1166254" y="409574"/>
                  </a:cubicBezTo>
                  <a:cubicBezTo>
                    <a:pt x="1167206" y="408622"/>
                    <a:pt x="1168159" y="409574"/>
                    <a:pt x="1169111" y="409574"/>
                  </a:cubicBezTo>
                  <a:cubicBezTo>
                    <a:pt x="1167206" y="406717"/>
                    <a:pt x="1165301" y="404812"/>
                    <a:pt x="1164349" y="402907"/>
                  </a:cubicBezTo>
                  <a:close/>
                  <a:moveTo>
                    <a:pt x="1184352" y="397192"/>
                  </a:moveTo>
                  <a:cubicBezTo>
                    <a:pt x="1187209" y="397192"/>
                    <a:pt x="1189115" y="402907"/>
                    <a:pt x="1191972" y="401955"/>
                  </a:cubicBezTo>
                  <a:cubicBezTo>
                    <a:pt x="1191972" y="407669"/>
                    <a:pt x="1185304" y="396239"/>
                    <a:pt x="1186257" y="404812"/>
                  </a:cubicBezTo>
                  <a:cubicBezTo>
                    <a:pt x="1183400" y="400049"/>
                    <a:pt x="1188162" y="401955"/>
                    <a:pt x="1184352" y="397192"/>
                  </a:cubicBezTo>
                  <a:close/>
                  <a:moveTo>
                    <a:pt x="1131964" y="378142"/>
                  </a:moveTo>
                  <a:cubicBezTo>
                    <a:pt x="1129106" y="380047"/>
                    <a:pt x="1129106" y="382904"/>
                    <a:pt x="1131011" y="384809"/>
                  </a:cubicBezTo>
                  <a:cubicBezTo>
                    <a:pt x="1134821" y="389572"/>
                    <a:pt x="1136726" y="390524"/>
                    <a:pt x="1140536" y="389572"/>
                  </a:cubicBezTo>
                  <a:cubicBezTo>
                    <a:pt x="1137679" y="384809"/>
                    <a:pt x="1135774" y="380999"/>
                    <a:pt x="1132916" y="378142"/>
                  </a:cubicBezTo>
                  <a:cubicBezTo>
                    <a:pt x="1131964" y="378142"/>
                    <a:pt x="1131964" y="378142"/>
                    <a:pt x="1131964" y="378142"/>
                  </a:cubicBezTo>
                  <a:close/>
                  <a:moveTo>
                    <a:pt x="1134821" y="336232"/>
                  </a:moveTo>
                  <a:cubicBezTo>
                    <a:pt x="1141489" y="341947"/>
                    <a:pt x="1139584" y="345757"/>
                    <a:pt x="1146251" y="352425"/>
                  </a:cubicBezTo>
                  <a:cubicBezTo>
                    <a:pt x="1142441" y="354330"/>
                    <a:pt x="1134821" y="338137"/>
                    <a:pt x="1134821" y="336232"/>
                  </a:cubicBezTo>
                  <a:close/>
                  <a:moveTo>
                    <a:pt x="188036" y="329564"/>
                  </a:moveTo>
                  <a:cubicBezTo>
                    <a:pt x="188989" y="329564"/>
                    <a:pt x="189941" y="330517"/>
                    <a:pt x="189941" y="331469"/>
                  </a:cubicBezTo>
                  <a:cubicBezTo>
                    <a:pt x="188989" y="332422"/>
                    <a:pt x="188036" y="332422"/>
                    <a:pt x="187084" y="332422"/>
                  </a:cubicBezTo>
                  <a:cubicBezTo>
                    <a:pt x="187084" y="331469"/>
                    <a:pt x="187084" y="329564"/>
                    <a:pt x="188036" y="329564"/>
                  </a:cubicBezTo>
                  <a:close/>
                  <a:moveTo>
                    <a:pt x="174070" y="290719"/>
                  </a:moveTo>
                  <a:lnTo>
                    <a:pt x="161366" y="307657"/>
                  </a:lnTo>
                  <a:cubicBezTo>
                    <a:pt x="155651" y="314324"/>
                    <a:pt x="148984" y="320992"/>
                    <a:pt x="142316" y="327659"/>
                  </a:cubicBezTo>
                  <a:cubicBezTo>
                    <a:pt x="142316" y="318134"/>
                    <a:pt x="151841" y="316229"/>
                    <a:pt x="156604" y="310514"/>
                  </a:cubicBezTo>
                  <a:close/>
                  <a:moveTo>
                    <a:pt x="176801" y="287624"/>
                  </a:moveTo>
                  <a:lnTo>
                    <a:pt x="174070" y="290719"/>
                  </a:lnTo>
                  <a:lnTo>
                    <a:pt x="175654" y="288607"/>
                  </a:lnTo>
                  <a:close/>
                  <a:moveTo>
                    <a:pt x="1121486" y="278130"/>
                  </a:moveTo>
                  <a:lnTo>
                    <a:pt x="1124344" y="281940"/>
                  </a:lnTo>
                  <a:cubicBezTo>
                    <a:pt x="1125296" y="283845"/>
                    <a:pt x="1122439" y="285750"/>
                    <a:pt x="1119581" y="281940"/>
                  </a:cubicBezTo>
                  <a:cubicBezTo>
                    <a:pt x="1122439" y="281940"/>
                    <a:pt x="1120533" y="279082"/>
                    <a:pt x="1121486" y="278130"/>
                  </a:cubicBezTo>
                  <a:close/>
                  <a:moveTo>
                    <a:pt x="1060526" y="260032"/>
                  </a:moveTo>
                  <a:cubicBezTo>
                    <a:pt x="1062431" y="264794"/>
                    <a:pt x="1063384" y="268604"/>
                    <a:pt x="1067194" y="269557"/>
                  </a:cubicBezTo>
                  <a:cubicBezTo>
                    <a:pt x="1067194" y="268604"/>
                    <a:pt x="1067194" y="268604"/>
                    <a:pt x="1067194" y="268604"/>
                  </a:cubicBezTo>
                  <a:cubicBezTo>
                    <a:pt x="1066241" y="267652"/>
                    <a:pt x="1066241" y="267652"/>
                    <a:pt x="1065289" y="266699"/>
                  </a:cubicBezTo>
                  <a:cubicBezTo>
                    <a:pt x="1063384" y="264794"/>
                    <a:pt x="1061479" y="262889"/>
                    <a:pt x="1060526" y="260032"/>
                  </a:cubicBezTo>
                  <a:close/>
                  <a:moveTo>
                    <a:pt x="1021665" y="248144"/>
                  </a:moveTo>
                  <a:lnTo>
                    <a:pt x="1022427" y="248602"/>
                  </a:lnTo>
                  <a:cubicBezTo>
                    <a:pt x="1021475" y="249554"/>
                    <a:pt x="1021475" y="250507"/>
                    <a:pt x="1022427" y="252412"/>
                  </a:cubicBezTo>
                  <a:close/>
                  <a:moveTo>
                    <a:pt x="1016712" y="239077"/>
                  </a:moveTo>
                  <a:cubicBezTo>
                    <a:pt x="1017664" y="238124"/>
                    <a:pt x="1019569" y="240029"/>
                    <a:pt x="1018617" y="239077"/>
                  </a:cubicBezTo>
                  <a:cubicBezTo>
                    <a:pt x="1018141" y="241458"/>
                    <a:pt x="1019807" y="243601"/>
                    <a:pt x="1021236" y="245744"/>
                  </a:cubicBezTo>
                  <a:lnTo>
                    <a:pt x="1021665" y="248144"/>
                  </a:lnTo>
                  <a:lnTo>
                    <a:pt x="1017664" y="245744"/>
                  </a:lnTo>
                  <a:cubicBezTo>
                    <a:pt x="1017664" y="243839"/>
                    <a:pt x="1018617" y="241934"/>
                    <a:pt x="1016712" y="239077"/>
                  </a:cubicBezTo>
                  <a:close/>
                  <a:moveTo>
                    <a:pt x="1086244" y="230505"/>
                  </a:moveTo>
                  <a:cubicBezTo>
                    <a:pt x="1085292" y="230505"/>
                    <a:pt x="1084339" y="231457"/>
                    <a:pt x="1085292" y="233362"/>
                  </a:cubicBezTo>
                  <a:cubicBezTo>
                    <a:pt x="1086244" y="229552"/>
                    <a:pt x="1091006" y="240030"/>
                    <a:pt x="1091959" y="236220"/>
                  </a:cubicBezTo>
                  <a:cubicBezTo>
                    <a:pt x="1090054" y="233362"/>
                    <a:pt x="1088149" y="231457"/>
                    <a:pt x="1086244" y="230505"/>
                  </a:cubicBezTo>
                  <a:close/>
                  <a:moveTo>
                    <a:pt x="990041" y="220027"/>
                  </a:moveTo>
                  <a:cubicBezTo>
                    <a:pt x="998614" y="225742"/>
                    <a:pt x="1010043" y="228599"/>
                    <a:pt x="1014806" y="237172"/>
                  </a:cubicBezTo>
                  <a:cubicBezTo>
                    <a:pt x="1013854" y="238124"/>
                    <a:pt x="1010043" y="232409"/>
                    <a:pt x="1008139" y="231457"/>
                  </a:cubicBezTo>
                  <a:cubicBezTo>
                    <a:pt x="1007186" y="233362"/>
                    <a:pt x="1011949" y="236219"/>
                    <a:pt x="1014806" y="239077"/>
                  </a:cubicBezTo>
                  <a:cubicBezTo>
                    <a:pt x="1009091" y="236219"/>
                    <a:pt x="994804" y="225742"/>
                    <a:pt x="990041" y="220027"/>
                  </a:cubicBezTo>
                  <a:close/>
                  <a:moveTo>
                    <a:pt x="328054" y="215264"/>
                  </a:moveTo>
                  <a:cubicBezTo>
                    <a:pt x="324244" y="219074"/>
                    <a:pt x="323292" y="217169"/>
                    <a:pt x="319482" y="219074"/>
                  </a:cubicBezTo>
                  <a:cubicBezTo>
                    <a:pt x="317577" y="217169"/>
                    <a:pt x="328054" y="212407"/>
                    <a:pt x="328054" y="215264"/>
                  </a:cubicBezTo>
                  <a:close/>
                  <a:moveTo>
                    <a:pt x="1061479" y="213359"/>
                  </a:moveTo>
                  <a:cubicBezTo>
                    <a:pt x="1066241" y="218122"/>
                    <a:pt x="1067194" y="222884"/>
                    <a:pt x="1065289" y="225742"/>
                  </a:cubicBezTo>
                  <a:cubicBezTo>
                    <a:pt x="1065289" y="221931"/>
                    <a:pt x="1058621" y="216217"/>
                    <a:pt x="1061479" y="213359"/>
                  </a:cubicBezTo>
                  <a:close/>
                  <a:moveTo>
                    <a:pt x="1018616" y="210502"/>
                  </a:moveTo>
                  <a:cubicBezTo>
                    <a:pt x="1019569" y="211454"/>
                    <a:pt x="1023379" y="217169"/>
                    <a:pt x="1024331" y="215264"/>
                  </a:cubicBezTo>
                  <a:cubicBezTo>
                    <a:pt x="1023379" y="213359"/>
                    <a:pt x="1021474" y="209549"/>
                    <a:pt x="1018616" y="210502"/>
                  </a:cubicBezTo>
                  <a:close/>
                  <a:moveTo>
                    <a:pt x="967181" y="197167"/>
                  </a:moveTo>
                  <a:cubicBezTo>
                    <a:pt x="969086" y="196215"/>
                    <a:pt x="970991" y="197167"/>
                    <a:pt x="971944" y="197167"/>
                  </a:cubicBezTo>
                  <a:cubicBezTo>
                    <a:pt x="970039" y="201930"/>
                    <a:pt x="989089" y="214312"/>
                    <a:pt x="994804" y="217170"/>
                  </a:cubicBezTo>
                  <a:cubicBezTo>
                    <a:pt x="996708" y="219075"/>
                    <a:pt x="999566" y="221932"/>
                    <a:pt x="997661" y="222885"/>
                  </a:cubicBezTo>
                  <a:cubicBezTo>
                    <a:pt x="993851" y="218122"/>
                    <a:pt x="991946" y="219075"/>
                    <a:pt x="988136" y="216217"/>
                  </a:cubicBezTo>
                  <a:cubicBezTo>
                    <a:pt x="988136" y="217170"/>
                    <a:pt x="989089" y="218122"/>
                    <a:pt x="990041" y="219075"/>
                  </a:cubicBezTo>
                  <a:cubicBezTo>
                    <a:pt x="981469" y="218122"/>
                    <a:pt x="973849" y="204787"/>
                    <a:pt x="967181" y="197167"/>
                  </a:cubicBezTo>
                  <a:close/>
                  <a:moveTo>
                    <a:pt x="501409" y="194309"/>
                  </a:moveTo>
                  <a:cubicBezTo>
                    <a:pt x="497599" y="194309"/>
                    <a:pt x="493789" y="194309"/>
                    <a:pt x="489026" y="195262"/>
                  </a:cubicBezTo>
                  <a:cubicBezTo>
                    <a:pt x="483311" y="196214"/>
                    <a:pt x="477596" y="197167"/>
                    <a:pt x="470929" y="200024"/>
                  </a:cubicBezTo>
                  <a:cubicBezTo>
                    <a:pt x="472834" y="201929"/>
                    <a:pt x="474739" y="203834"/>
                    <a:pt x="477596" y="200977"/>
                  </a:cubicBezTo>
                  <a:cubicBezTo>
                    <a:pt x="482359" y="197167"/>
                    <a:pt x="489979" y="201929"/>
                    <a:pt x="493789" y="196214"/>
                  </a:cubicBezTo>
                  <a:cubicBezTo>
                    <a:pt x="494741" y="195262"/>
                    <a:pt x="496646" y="195262"/>
                    <a:pt x="497599" y="195262"/>
                  </a:cubicBezTo>
                  <a:cubicBezTo>
                    <a:pt x="499504" y="195262"/>
                    <a:pt x="500456" y="195262"/>
                    <a:pt x="501409" y="194309"/>
                  </a:cubicBezTo>
                  <a:close/>
                  <a:moveTo>
                    <a:pt x="939559" y="192405"/>
                  </a:moveTo>
                  <a:cubicBezTo>
                    <a:pt x="942417" y="192405"/>
                    <a:pt x="950037" y="200025"/>
                    <a:pt x="950037" y="201930"/>
                  </a:cubicBezTo>
                  <a:cubicBezTo>
                    <a:pt x="947179" y="199072"/>
                    <a:pt x="943369" y="195262"/>
                    <a:pt x="939559" y="192405"/>
                  </a:cubicBezTo>
                  <a:close/>
                  <a:moveTo>
                    <a:pt x="526174" y="188594"/>
                  </a:moveTo>
                  <a:cubicBezTo>
                    <a:pt x="522364" y="189547"/>
                    <a:pt x="517601" y="189547"/>
                    <a:pt x="512839" y="190499"/>
                  </a:cubicBezTo>
                  <a:cubicBezTo>
                    <a:pt x="515696" y="194309"/>
                    <a:pt x="517601" y="194309"/>
                    <a:pt x="522364" y="191452"/>
                  </a:cubicBezTo>
                  <a:cubicBezTo>
                    <a:pt x="523316" y="191452"/>
                    <a:pt x="524269" y="190499"/>
                    <a:pt x="525221" y="190499"/>
                  </a:cubicBezTo>
                  <a:cubicBezTo>
                    <a:pt x="527126" y="194309"/>
                    <a:pt x="529031" y="195262"/>
                    <a:pt x="531889" y="193356"/>
                  </a:cubicBezTo>
                  <a:cubicBezTo>
                    <a:pt x="533794" y="192404"/>
                    <a:pt x="535699" y="190499"/>
                    <a:pt x="536651" y="188594"/>
                  </a:cubicBezTo>
                  <a:cubicBezTo>
                    <a:pt x="533794" y="188594"/>
                    <a:pt x="531889" y="188594"/>
                    <a:pt x="529031" y="188594"/>
                  </a:cubicBezTo>
                  <a:cubicBezTo>
                    <a:pt x="529031" y="189547"/>
                    <a:pt x="528079" y="190499"/>
                    <a:pt x="526174" y="190499"/>
                  </a:cubicBezTo>
                  <a:cubicBezTo>
                    <a:pt x="526174" y="189547"/>
                    <a:pt x="526174" y="189547"/>
                    <a:pt x="526174" y="188594"/>
                  </a:cubicBezTo>
                  <a:close/>
                  <a:moveTo>
                    <a:pt x="956704" y="186690"/>
                  </a:moveTo>
                  <a:cubicBezTo>
                    <a:pt x="957657" y="187643"/>
                    <a:pt x="957657" y="188595"/>
                    <a:pt x="958609" y="188595"/>
                  </a:cubicBezTo>
                  <a:cubicBezTo>
                    <a:pt x="960514" y="189547"/>
                    <a:pt x="961467" y="188595"/>
                    <a:pt x="962419" y="188595"/>
                  </a:cubicBezTo>
                  <a:cubicBezTo>
                    <a:pt x="963372" y="189547"/>
                    <a:pt x="962419" y="190500"/>
                    <a:pt x="961467" y="189547"/>
                  </a:cubicBezTo>
                  <a:cubicBezTo>
                    <a:pt x="960514" y="191453"/>
                    <a:pt x="962419" y="191453"/>
                    <a:pt x="965277" y="193357"/>
                  </a:cubicBezTo>
                  <a:cubicBezTo>
                    <a:pt x="969087" y="197168"/>
                    <a:pt x="960514" y="189547"/>
                    <a:pt x="961467" y="193357"/>
                  </a:cubicBezTo>
                  <a:cubicBezTo>
                    <a:pt x="957657" y="190500"/>
                    <a:pt x="954799" y="188595"/>
                    <a:pt x="956704" y="186690"/>
                  </a:cubicBezTo>
                  <a:close/>
                  <a:moveTo>
                    <a:pt x="548081" y="185737"/>
                  </a:moveTo>
                  <a:cubicBezTo>
                    <a:pt x="544271" y="185737"/>
                    <a:pt x="541414" y="185737"/>
                    <a:pt x="537604" y="187642"/>
                  </a:cubicBezTo>
                  <a:cubicBezTo>
                    <a:pt x="539509" y="187642"/>
                    <a:pt x="541414" y="187642"/>
                    <a:pt x="542366" y="187642"/>
                  </a:cubicBezTo>
                  <a:cubicBezTo>
                    <a:pt x="542366" y="187642"/>
                    <a:pt x="543319" y="187642"/>
                    <a:pt x="543319" y="187642"/>
                  </a:cubicBezTo>
                  <a:cubicBezTo>
                    <a:pt x="545224" y="187642"/>
                    <a:pt x="547129" y="186689"/>
                    <a:pt x="548081" y="185737"/>
                  </a:cubicBezTo>
                  <a:close/>
                  <a:moveTo>
                    <a:pt x="1023379" y="170497"/>
                  </a:moveTo>
                  <a:cubicBezTo>
                    <a:pt x="1026237" y="173355"/>
                    <a:pt x="1029094" y="175260"/>
                    <a:pt x="1032904" y="174307"/>
                  </a:cubicBezTo>
                  <a:cubicBezTo>
                    <a:pt x="1040524" y="181927"/>
                    <a:pt x="1042429" y="184785"/>
                    <a:pt x="1051002" y="190500"/>
                  </a:cubicBezTo>
                  <a:cubicBezTo>
                    <a:pt x="1051002" y="188594"/>
                    <a:pt x="1051954" y="186690"/>
                    <a:pt x="1050049" y="184785"/>
                  </a:cubicBezTo>
                  <a:cubicBezTo>
                    <a:pt x="1051954" y="184785"/>
                    <a:pt x="1052906" y="186690"/>
                    <a:pt x="1056717" y="189547"/>
                  </a:cubicBezTo>
                  <a:cubicBezTo>
                    <a:pt x="1055764" y="193357"/>
                    <a:pt x="1056717" y="197167"/>
                    <a:pt x="1058621" y="201930"/>
                  </a:cubicBezTo>
                  <a:cubicBezTo>
                    <a:pt x="1062431" y="205740"/>
                    <a:pt x="1069099" y="205740"/>
                    <a:pt x="1069099" y="211455"/>
                  </a:cubicBezTo>
                  <a:cubicBezTo>
                    <a:pt x="1071004" y="212407"/>
                    <a:pt x="1072909" y="210502"/>
                    <a:pt x="1074814" y="209550"/>
                  </a:cubicBezTo>
                  <a:cubicBezTo>
                    <a:pt x="1077671" y="215265"/>
                    <a:pt x="1080529" y="211455"/>
                    <a:pt x="1081481" y="216217"/>
                  </a:cubicBezTo>
                  <a:cubicBezTo>
                    <a:pt x="1082434" y="215265"/>
                    <a:pt x="1082434" y="214312"/>
                    <a:pt x="1079577" y="211455"/>
                  </a:cubicBezTo>
                  <a:cubicBezTo>
                    <a:pt x="1081481" y="209550"/>
                    <a:pt x="1086244" y="219075"/>
                    <a:pt x="1088149" y="218122"/>
                  </a:cubicBezTo>
                  <a:cubicBezTo>
                    <a:pt x="1091006" y="221932"/>
                    <a:pt x="1085292" y="218122"/>
                    <a:pt x="1083387" y="216217"/>
                  </a:cubicBezTo>
                  <a:cubicBezTo>
                    <a:pt x="1083387" y="218122"/>
                    <a:pt x="1082434" y="219075"/>
                    <a:pt x="1084339" y="221932"/>
                  </a:cubicBezTo>
                  <a:cubicBezTo>
                    <a:pt x="1086244" y="223837"/>
                    <a:pt x="1087196" y="221932"/>
                    <a:pt x="1088149" y="220980"/>
                  </a:cubicBezTo>
                  <a:cubicBezTo>
                    <a:pt x="1091959" y="225742"/>
                    <a:pt x="1093864" y="232410"/>
                    <a:pt x="1097674" y="229552"/>
                  </a:cubicBezTo>
                  <a:cubicBezTo>
                    <a:pt x="1100531" y="238125"/>
                    <a:pt x="1108152" y="243840"/>
                    <a:pt x="1111962" y="250507"/>
                  </a:cubicBezTo>
                  <a:cubicBezTo>
                    <a:pt x="1113867" y="251460"/>
                    <a:pt x="1114819" y="250507"/>
                    <a:pt x="1112914" y="247650"/>
                  </a:cubicBezTo>
                  <a:cubicBezTo>
                    <a:pt x="1117677" y="249555"/>
                    <a:pt x="1119581" y="256222"/>
                    <a:pt x="1120534" y="256222"/>
                  </a:cubicBezTo>
                  <a:cubicBezTo>
                    <a:pt x="1121487" y="258127"/>
                    <a:pt x="1120534" y="258127"/>
                    <a:pt x="1119581" y="259080"/>
                  </a:cubicBezTo>
                  <a:cubicBezTo>
                    <a:pt x="1123392" y="262890"/>
                    <a:pt x="1122439" y="265747"/>
                    <a:pt x="1125296" y="264795"/>
                  </a:cubicBezTo>
                  <a:cubicBezTo>
                    <a:pt x="1124344" y="268605"/>
                    <a:pt x="1130059" y="276225"/>
                    <a:pt x="1129106" y="280035"/>
                  </a:cubicBezTo>
                  <a:cubicBezTo>
                    <a:pt x="1127202" y="277177"/>
                    <a:pt x="1124344" y="267652"/>
                    <a:pt x="1121487" y="271462"/>
                  </a:cubicBezTo>
                  <a:cubicBezTo>
                    <a:pt x="1120534" y="269557"/>
                    <a:pt x="1121487" y="269557"/>
                    <a:pt x="1122439" y="268605"/>
                  </a:cubicBezTo>
                  <a:cubicBezTo>
                    <a:pt x="1120534" y="266700"/>
                    <a:pt x="1118629" y="264795"/>
                    <a:pt x="1115771" y="261937"/>
                  </a:cubicBezTo>
                  <a:cubicBezTo>
                    <a:pt x="1115771" y="259080"/>
                    <a:pt x="1114819" y="256222"/>
                    <a:pt x="1113867" y="253365"/>
                  </a:cubicBezTo>
                  <a:cubicBezTo>
                    <a:pt x="1111009" y="250507"/>
                    <a:pt x="1113867" y="256222"/>
                    <a:pt x="1111009" y="255270"/>
                  </a:cubicBezTo>
                  <a:cubicBezTo>
                    <a:pt x="1111009" y="249555"/>
                    <a:pt x="1106246" y="251460"/>
                    <a:pt x="1105294" y="250507"/>
                  </a:cubicBezTo>
                  <a:cubicBezTo>
                    <a:pt x="1104342" y="255270"/>
                    <a:pt x="1111962" y="267652"/>
                    <a:pt x="1119581" y="274320"/>
                  </a:cubicBezTo>
                  <a:cubicBezTo>
                    <a:pt x="1117677" y="275272"/>
                    <a:pt x="1117677" y="274320"/>
                    <a:pt x="1116724" y="277177"/>
                  </a:cubicBezTo>
                  <a:cubicBezTo>
                    <a:pt x="1117677" y="269557"/>
                    <a:pt x="1104342" y="266700"/>
                    <a:pt x="1103389" y="257175"/>
                  </a:cubicBezTo>
                  <a:cubicBezTo>
                    <a:pt x="1093864" y="249555"/>
                    <a:pt x="1083387" y="238125"/>
                    <a:pt x="1073862" y="226694"/>
                  </a:cubicBezTo>
                  <a:cubicBezTo>
                    <a:pt x="1069099" y="220980"/>
                    <a:pt x="1064337" y="215265"/>
                    <a:pt x="1059574" y="209550"/>
                  </a:cubicBezTo>
                  <a:cubicBezTo>
                    <a:pt x="1056717" y="206692"/>
                    <a:pt x="1054812" y="203835"/>
                    <a:pt x="1051954" y="201930"/>
                  </a:cubicBezTo>
                  <a:cubicBezTo>
                    <a:pt x="1049096" y="200025"/>
                    <a:pt x="1047192" y="198119"/>
                    <a:pt x="1044334" y="196215"/>
                  </a:cubicBezTo>
                  <a:cubicBezTo>
                    <a:pt x="1046239" y="196215"/>
                    <a:pt x="1048144" y="196215"/>
                    <a:pt x="1049096" y="196215"/>
                  </a:cubicBezTo>
                  <a:cubicBezTo>
                    <a:pt x="1046239" y="192405"/>
                    <a:pt x="1044334" y="193357"/>
                    <a:pt x="1041477" y="190500"/>
                  </a:cubicBezTo>
                  <a:cubicBezTo>
                    <a:pt x="1041477" y="184785"/>
                    <a:pt x="1025284" y="175260"/>
                    <a:pt x="1023379" y="170497"/>
                  </a:cubicBezTo>
                  <a:close/>
                  <a:moveTo>
                    <a:pt x="893839" y="145732"/>
                  </a:moveTo>
                  <a:cubicBezTo>
                    <a:pt x="893839" y="144779"/>
                    <a:pt x="895744" y="146684"/>
                    <a:pt x="896696" y="145732"/>
                  </a:cubicBezTo>
                  <a:cubicBezTo>
                    <a:pt x="897649" y="148589"/>
                    <a:pt x="898602" y="149542"/>
                    <a:pt x="901459" y="151447"/>
                  </a:cubicBezTo>
                  <a:cubicBezTo>
                    <a:pt x="898602" y="151447"/>
                    <a:pt x="893839" y="146684"/>
                    <a:pt x="893839" y="145732"/>
                  </a:cubicBezTo>
                  <a:close/>
                  <a:moveTo>
                    <a:pt x="902412" y="128587"/>
                  </a:moveTo>
                  <a:cubicBezTo>
                    <a:pt x="905269" y="128587"/>
                    <a:pt x="910984" y="134302"/>
                    <a:pt x="912889" y="131445"/>
                  </a:cubicBezTo>
                  <a:cubicBezTo>
                    <a:pt x="914794" y="135254"/>
                    <a:pt x="903364" y="131445"/>
                    <a:pt x="902412" y="128587"/>
                  </a:cubicBezTo>
                  <a:close/>
                  <a:moveTo>
                    <a:pt x="852881" y="128587"/>
                  </a:moveTo>
                  <a:cubicBezTo>
                    <a:pt x="855739" y="126682"/>
                    <a:pt x="862406" y="130492"/>
                    <a:pt x="865264" y="132397"/>
                  </a:cubicBezTo>
                  <a:cubicBezTo>
                    <a:pt x="862406" y="132397"/>
                    <a:pt x="856691" y="129540"/>
                    <a:pt x="852881" y="128587"/>
                  </a:cubicBezTo>
                  <a:close/>
                  <a:moveTo>
                    <a:pt x="989089" y="122872"/>
                  </a:moveTo>
                  <a:cubicBezTo>
                    <a:pt x="990041" y="124777"/>
                    <a:pt x="990041" y="126682"/>
                    <a:pt x="990994" y="128587"/>
                  </a:cubicBezTo>
                  <a:cubicBezTo>
                    <a:pt x="994804" y="128587"/>
                    <a:pt x="1001471" y="133350"/>
                    <a:pt x="1005281" y="133350"/>
                  </a:cubicBezTo>
                  <a:cubicBezTo>
                    <a:pt x="1008139" y="135255"/>
                    <a:pt x="1006233" y="136207"/>
                    <a:pt x="1005281" y="138112"/>
                  </a:cubicBezTo>
                  <a:cubicBezTo>
                    <a:pt x="1007186" y="139065"/>
                    <a:pt x="1008139" y="140017"/>
                    <a:pt x="1007186" y="140970"/>
                  </a:cubicBezTo>
                  <a:cubicBezTo>
                    <a:pt x="1012901" y="141922"/>
                    <a:pt x="1014806" y="145732"/>
                    <a:pt x="1020521" y="147637"/>
                  </a:cubicBezTo>
                  <a:cubicBezTo>
                    <a:pt x="1022426" y="151447"/>
                    <a:pt x="1022426" y="154305"/>
                    <a:pt x="1028141" y="159067"/>
                  </a:cubicBezTo>
                  <a:cubicBezTo>
                    <a:pt x="1023379" y="156210"/>
                    <a:pt x="1019569" y="152400"/>
                    <a:pt x="1015758" y="148590"/>
                  </a:cubicBezTo>
                  <a:cubicBezTo>
                    <a:pt x="1011949" y="145732"/>
                    <a:pt x="1008139" y="142875"/>
                    <a:pt x="1005281" y="141922"/>
                  </a:cubicBezTo>
                  <a:cubicBezTo>
                    <a:pt x="1003376" y="139065"/>
                    <a:pt x="1002424" y="136207"/>
                    <a:pt x="999566" y="133350"/>
                  </a:cubicBezTo>
                  <a:cubicBezTo>
                    <a:pt x="995756" y="131445"/>
                    <a:pt x="992899" y="133350"/>
                    <a:pt x="987183" y="128587"/>
                  </a:cubicBezTo>
                  <a:cubicBezTo>
                    <a:pt x="989089" y="127635"/>
                    <a:pt x="988136" y="125730"/>
                    <a:pt x="986231" y="123825"/>
                  </a:cubicBezTo>
                  <a:cubicBezTo>
                    <a:pt x="987183" y="123825"/>
                    <a:pt x="988136" y="123825"/>
                    <a:pt x="989089" y="122872"/>
                  </a:cubicBezTo>
                  <a:close/>
                  <a:moveTo>
                    <a:pt x="833831" y="119062"/>
                  </a:moveTo>
                  <a:cubicBezTo>
                    <a:pt x="833831" y="117157"/>
                    <a:pt x="846214" y="121920"/>
                    <a:pt x="844308" y="123825"/>
                  </a:cubicBezTo>
                  <a:cubicBezTo>
                    <a:pt x="840499" y="120967"/>
                    <a:pt x="839546" y="121920"/>
                    <a:pt x="833831" y="119062"/>
                  </a:cubicBezTo>
                  <a:close/>
                  <a:moveTo>
                    <a:pt x="804304" y="118109"/>
                  </a:moveTo>
                  <a:cubicBezTo>
                    <a:pt x="806209" y="118109"/>
                    <a:pt x="810019" y="118109"/>
                    <a:pt x="813829" y="120014"/>
                  </a:cubicBezTo>
                  <a:cubicBezTo>
                    <a:pt x="813829" y="122872"/>
                    <a:pt x="807162" y="118109"/>
                    <a:pt x="804304" y="118109"/>
                  </a:cubicBezTo>
                  <a:close/>
                  <a:moveTo>
                    <a:pt x="349961" y="116204"/>
                  </a:moveTo>
                  <a:cubicBezTo>
                    <a:pt x="354724" y="117157"/>
                    <a:pt x="334721" y="125729"/>
                    <a:pt x="331864" y="125729"/>
                  </a:cubicBezTo>
                  <a:cubicBezTo>
                    <a:pt x="332816" y="124777"/>
                    <a:pt x="348056" y="120014"/>
                    <a:pt x="349961" y="116204"/>
                  </a:cubicBezTo>
                  <a:close/>
                  <a:moveTo>
                    <a:pt x="823592" y="113704"/>
                  </a:moveTo>
                  <a:cubicBezTo>
                    <a:pt x="824307" y="113585"/>
                    <a:pt x="825736" y="113823"/>
                    <a:pt x="827164" y="114300"/>
                  </a:cubicBezTo>
                  <a:cubicBezTo>
                    <a:pt x="830022" y="115252"/>
                    <a:pt x="832879" y="117157"/>
                    <a:pt x="830974" y="118110"/>
                  </a:cubicBezTo>
                  <a:cubicBezTo>
                    <a:pt x="827164" y="117157"/>
                    <a:pt x="826212" y="113347"/>
                    <a:pt x="824307" y="115252"/>
                  </a:cubicBezTo>
                  <a:cubicBezTo>
                    <a:pt x="822878" y="114299"/>
                    <a:pt x="822878" y="113823"/>
                    <a:pt x="823592" y="113704"/>
                  </a:cubicBezTo>
                  <a:close/>
                  <a:moveTo>
                    <a:pt x="782635" y="108346"/>
                  </a:moveTo>
                  <a:cubicBezTo>
                    <a:pt x="784540" y="108822"/>
                    <a:pt x="786207" y="110013"/>
                    <a:pt x="785254" y="111442"/>
                  </a:cubicBezTo>
                  <a:lnTo>
                    <a:pt x="778587" y="109537"/>
                  </a:lnTo>
                  <a:cubicBezTo>
                    <a:pt x="778587" y="108108"/>
                    <a:pt x="780730" y="107870"/>
                    <a:pt x="782635" y="108346"/>
                  </a:cubicBezTo>
                  <a:close/>
                  <a:moveTo>
                    <a:pt x="943369" y="97155"/>
                  </a:moveTo>
                  <a:cubicBezTo>
                    <a:pt x="947179" y="95250"/>
                    <a:pt x="958609" y="102870"/>
                    <a:pt x="966229" y="105727"/>
                  </a:cubicBezTo>
                  <a:cubicBezTo>
                    <a:pt x="962419" y="104775"/>
                    <a:pt x="960514" y="106680"/>
                    <a:pt x="958609" y="103822"/>
                  </a:cubicBezTo>
                  <a:cubicBezTo>
                    <a:pt x="955752" y="101917"/>
                    <a:pt x="955752" y="106680"/>
                    <a:pt x="958609" y="107632"/>
                  </a:cubicBezTo>
                  <a:cubicBezTo>
                    <a:pt x="957657" y="108585"/>
                    <a:pt x="954799" y="105727"/>
                    <a:pt x="953846" y="106680"/>
                  </a:cubicBezTo>
                  <a:cubicBezTo>
                    <a:pt x="956704" y="105727"/>
                    <a:pt x="950037" y="99060"/>
                    <a:pt x="943369" y="97155"/>
                  </a:cubicBezTo>
                  <a:close/>
                  <a:moveTo>
                    <a:pt x="930987" y="90487"/>
                  </a:moveTo>
                  <a:cubicBezTo>
                    <a:pt x="930987" y="87629"/>
                    <a:pt x="937654" y="94297"/>
                    <a:pt x="941464" y="95249"/>
                  </a:cubicBezTo>
                  <a:cubicBezTo>
                    <a:pt x="940512" y="97154"/>
                    <a:pt x="935750" y="93344"/>
                    <a:pt x="930987" y="90487"/>
                  </a:cubicBezTo>
                  <a:close/>
                  <a:moveTo>
                    <a:pt x="380442" y="89534"/>
                  </a:moveTo>
                  <a:cubicBezTo>
                    <a:pt x="382347" y="92392"/>
                    <a:pt x="381394" y="95249"/>
                    <a:pt x="375679" y="96202"/>
                  </a:cubicBezTo>
                  <a:cubicBezTo>
                    <a:pt x="374727" y="93344"/>
                    <a:pt x="374727" y="91439"/>
                    <a:pt x="380442" y="89534"/>
                  </a:cubicBezTo>
                  <a:close/>
                  <a:moveTo>
                    <a:pt x="798589" y="79057"/>
                  </a:moveTo>
                  <a:cubicBezTo>
                    <a:pt x="799541" y="78104"/>
                    <a:pt x="807162" y="81914"/>
                    <a:pt x="808114" y="82867"/>
                  </a:cubicBezTo>
                  <a:cubicBezTo>
                    <a:pt x="805256" y="84772"/>
                    <a:pt x="802399" y="80962"/>
                    <a:pt x="798589" y="79057"/>
                  </a:cubicBezTo>
                  <a:close/>
                  <a:moveTo>
                    <a:pt x="756679" y="78104"/>
                  </a:moveTo>
                  <a:cubicBezTo>
                    <a:pt x="758584" y="79057"/>
                    <a:pt x="758584" y="80962"/>
                    <a:pt x="762394" y="81914"/>
                  </a:cubicBezTo>
                  <a:cubicBezTo>
                    <a:pt x="768109" y="83819"/>
                    <a:pt x="768109" y="80009"/>
                    <a:pt x="771919" y="80009"/>
                  </a:cubicBezTo>
                  <a:cubicBezTo>
                    <a:pt x="786206" y="91439"/>
                    <a:pt x="808114" y="83819"/>
                    <a:pt x="824306" y="90487"/>
                  </a:cubicBezTo>
                  <a:cubicBezTo>
                    <a:pt x="832879" y="87629"/>
                    <a:pt x="840499" y="86677"/>
                    <a:pt x="850024" y="87629"/>
                  </a:cubicBezTo>
                  <a:cubicBezTo>
                    <a:pt x="859549" y="88582"/>
                    <a:pt x="869074" y="90487"/>
                    <a:pt x="879551" y="94296"/>
                  </a:cubicBezTo>
                  <a:cubicBezTo>
                    <a:pt x="897649" y="100964"/>
                    <a:pt x="911936" y="113347"/>
                    <a:pt x="928129" y="123824"/>
                  </a:cubicBezTo>
                  <a:cubicBezTo>
                    <a:pt x="939559" y="130492"/>
                    <a:pt x="951941" y="138112"/>
                    <a:pt x="964324" y="145732"/>
                  </a:cubicBezTo>
                  <a:cubicBezTo>
                    <a:pt x="976706" y="154304"/>
                    <a:pt x="988136" y="160972"/>
                    <a:pt x="996709" y="169544"/>
                  </a:cubicBezTo>
                  <a:cubicBezTo>
                    <a:pt x="999566" y="171449"/>
                    <a:pt x="999566" y="166687"/>
                    <a:pt x="1002424" y="169544"/>
                  </a:cubicBezTo>
                  <a:cubicBezTo>
                    <a:pt x="1017664" y="177164"/>
                    <a:pt x="1028141" y="189547"/>
                    <a:pt x="1038619" y="201929"/>
                  </a:cubicBezTo>
                  <a:cubicBezTo>
                    <a:pt x="1048144" y="214312"/>
                    <a:pt x="1056716" y="228599"/>
                    <a:pt x="1065289" y="241934"/>
                  </a:cubicBezTo>
                  <a:cubicBezTo>
                    <a:pt x="1067194" y="246697"/>
                    <a:pt x="1071004" y="250507"/>
                    <a:pt x="1074814" y="254317"/>
                  </a:cubicBezTo>
                  <a:cubicBezTo>
                    <a:pt x="1077671" y="258127"/>
                    <a:pt x="1081481" y="262889"/>
                    <a:pt x="1085291" y="266699"/>
                  </a:cubicBezTo>
                  <a:cubicBezTo>
                    <a:pt x="1086244" y="267652"/>
                    <a:pt x="1087196" y="268604"/>
                    <a:pt x="1088149" y="269557"/>
                  </a:cubicBezTo>
                  <a:cubicBezTo>
                    <a:pt x="1088149" y="269557"/>
                    <a:pt x="1089101" y="270509"/>
                    <a:pt x="1091006" y="272414"/>
                  </a:cubicBezTo>
                  <a:cubicBezTo>
                    <a:pt x="1090054" y="272414"/>
                    <a:pt x="1090054" y="273367"/>
                    <a:pt x="1090054" y="273367"/>
                  </a:cubicBezTo>
                  <a:cubicBezTo>
                    <a:pt x="1092911" y="277177"/>
                    <a:pt x="1094816" y="281939"/>
                    <a:pt x="1095769" y="285749"/>
                  </a:cubicBezTo>
                  <a:cubicBezTo>
                    <a:pt x="1101484" y="291464"/>
                    <a:pt x="1107199" y="298132"/>
                    <a:pt x="1108151" y="303847"/>
                  </a:cubicBezTo>
                  <a:cubicBezTo>
                    <a:pt x="1110056" y="304799"/>
                    <a:pt x="1111009" y="305751"/>
                    <a:pt x="1111961" y="304799"/>
                  </a:cubicBezTo>
                  <a:cubicBezTo>
                    <a:pt x="1114819" y="311467"/>
                    <a:pt x="1118629" y="316229"/>
                    <a:pt x="1121486" y="321944"/>
                  </a:cubicBezTo>
                  <a:cubicBezTo>
                    <a:pt x="1130059" y="333374"/>
                    <a:pt x="1138631" y="345757"/>
                    <a:pt x="1145299" y="359092"/>
                  </a:cubicBezTo>
                  <a:cubicBezTo>
                    <a:pt x="1149109" y="364807"/>
                    <a:pt x="1151966" y="370522"/>
                    <a:pt x="1154824" y="377189"/>
                  </a:cubicBezTo>
                  <a:cubicBezTo>
                    <a:pt x="1153871" y="377189"/>
                    <a:pt x="1153871" y="377189"/>
                    <a:pt x="1153871" y="377189"/>
                  </a:cubicBezTo>
                  <a:cubicBezTo>
                    <a:pt x="1153871" y="379094"/>
                    <a:pt x="1154824" y="380999"/>
                    <a:pt x="1155776" y="382904"/>
                  </a:cubicBezTo>
                  <a:cubicBezTo>
                    <a:pt x="1157681" y="384809"/>
                    <a:pt x="1160539" y="387667"/>
                    <a:pt x="1162444" y="389572"/>
                  </a:cubicBezTo>
                  <a:lnTo>
                    <a:pt x="1162698" y="391095"/>
                  </a:lnTo>
                  <a:lnTo>
                    <a:pt x="1164349" y="388619"/>
                  </a:lnTo>
                  <a:cubicBezTo>
                    <a:pt x="1166254" y="393382"/>
                    <a:pt x="1171969" y="397192"/>
                    <a:pt x="1171017" y="394334"/>
                  </a:cubicBezTo>
                  <a:cubicBezTo>
                    <a:pt x="1175779" y="400049"/>
                    <a:pt x="1176732" y="407669"/>
                    <a:pt x="1181494" y="415289"/>
                  </a:cubicBezTo>
                  <a:cubicBezTo>
                    <a:pt x="1180542" y="414337"/>
                    <a:pt x="1178637" y="414337"/>
                    <a:pt x="1177684" y="415289"/>
                  </a:cubicBezTo>
                  <a:cubicBezTo>
                    <a:pt x="1176732" y="408621"/>
                    <a:pt x="1174589" y="405049"/>
                    <a:pt x="1171850" y="401954"/>
                  </a:cubicBezTo>
                  <a:lnTo>
                    <a:pt x="1162833" y="391910"/>
                  </a:lnTo>
                  <a:lnTo>
                    <a:pt x="1163396" y="395287"/>
                  </a:lnTo>
                  <a:cubicBezTo>
                    <a:pt x="1165301" y="395287"/>
                    <a:pt x="1166254" y="395287"/>
                    <a:pt x="1166254" y="397192"/>
                  </a:cubicBezTo>
                  <a:cubicBezTo>
                    <a:pt x="1166254" y="399097"/>
                    <a:pt x="1166254" y="400049"/>
                    <a:pt x="1166254" y="401002"/>
                  </a:cubicBezTo>
                  <a:cubicBezTo>
                    <a:pt x="1168159" y="404812"/>
                    <a:pt x="1170064" y="406717"/>
                    <a:pt x="1171969" y="406717"/>
                  </a:cubicBezTo>
                  <a:cubicBezTo>
                    <a:pt x="1171969" y="412432"/>
                    <a:pt x="1177684" y="431482"/>
                    <a:pt x="1182446" y="434339"/>
                  </a:cubicBezTo>
                  <a:cubicBezTo>
                    <a:pt x="1180541" y="437197"/>
                    <a:pt x="1181494" y="441007"/>
                    <a:pt x="1183399" y="445769"/>
                  </a:cubicBezTo>
                  <a:cubicBezTo>
                    <a:pt x="1185304" y="447674"/>
                    <a:pt x="1185304" y="448627"/>
                    <a:pt x="1185304" y="450532"/>
                  </a:cubicBezTo>
                  <a:cubicBezTo>
                    <a:pt x="1185304" y="451484"/>
                    <a:pt x="1186256" y="453389"/>
                    <a:pt x="1186256" y="454342"/>
                  </a:cubicBezTo>
                  <a:cubicBezTo>
                    <a:pt x="1186256" y="455294"/>
                    <a:pt x="1187209" y="455294"/>
                    <a:pt x="1187209" y="455294"/>
                  </a:cubicBezTo>
                  <a:cubicBezTo>
                    <a:pt x="1190066" y="454342"/>
                    <a:pt x="1191971" y="453389"/>
                    <a:pt x="1193876" y="452437"/>
                  </a:cubicBezTo>
                  <a:cubicBezTo>
                    <a:pt x="1192924" y="449579"/>
                    <a:pt x="1191019" y="442912"/>
                    <a:pt x="1192924" y="441959"/>
                  </a:cubicBezTo>
                  <a:cubicBezTo>
                    <a:pt x="1193876" y="445769"/>
                    <a:pt x="1192924" y="446722"/>
                    <a:pt x="1195781" y="450532"/>
                  </a:cubicBezTo>
                  <a:cubicBezTo>
                    <a:pt x="1195781" y="450532"/>
                    <a:pt x="1194829" y="450532"/>
                    <a:pt x="1194829" y="451484"/>
                  </a:cubicBezTo>
                  <a:cubicBezTo>
                    <a:pt x="1195781" y="450532"/>
                    <a:pt x="1196734" y="450532"/>
                    <a:pt x="1197686" y="449579"/>
                  </a:cubicBezTo>
                  <a:cubicBezTo>
                    <a:pt x="1198639" y="449579"/>
                    <a:pt x="1198639" y="449579"/>
                    <a:pt x="1199591" y="449579"/>
                  </a:cubicBezTo>
                  <a:cubicBezTo>
                    <a:pt x="1198639" y="448627"/>
                    <a:pt x="1198639" y="447674"/>
                    <a:pt x="1197686" y="447674"/>
                  </a:cubicBezTo>
                  <a:cubicBezTo>
                    <a:pt x="1196734" y="442912"/>
                    <a:pt x="1199591" y="448627"/>
                    <a:pt x="1200544" y="446722"/>
                  </a:cubicBezTo>
                  <a:cubicBezTo>
                    <a:pt x="1198639" y="441959"/>
                    <a:pt x="1195781" y="444817"/>
                    <a:pt x="1193876" y="439102"/>
                  </a:cubicBezTo>
                  <a:cubicBezTo>
                    <a:pt x="1195781" y="440054"/>
                    <a:pt x="1198639" y="442912"/>
                    <a:pt x="1200544" y="442912"/>
                  </a:cubicBezTo>
                  <a:cubicBezTo>
                    <a:pt x="1199591" y="437197"/>
                    <a:pt x="1196734" y="438149"/>
                    <a:pt x="1194829" y="433387"/>
                  </a:cubicBezTo>
                  <a:cubicBezTo>
                    <a:pt x="1196734" y="433387"/>
                    <a:pt x="1193876" y="429577"/>
                    <a:pt x="1196734" y="429577"/>
                  </a:cubicBezTo>
                  <a:cubicBezTo>
                    <a:pt x="1195781" y="435292"/>
                    <a:pt x="1198639" y="436244"/>
                    <a:pt x="1201496" y="441007"/>
                  </a:cubicBezTo>
                  <a:cubicBezTo>
                    <a:pt x="1202449" y="438149"/>
                    <a:pt x="1195781" y="421004"/>
                    <a:pt x="1191971" y="419099"/>
                  </a:cubicBezTo>
                  <a:cubicBezTo>
                    <a:pt x="1191971" y="416242"/>
                    <a:pt x="1188161" y="410527"/>
                    <a:pt x="1191019" y="409574"/>
                  </a:cubicBezTo>
                  <a:cubicBezTo>
                    <a:pt x="1193876" y="414337"/>
                    <a:pt x="1191971" y="415289"/>
                    <a:pt x="1193876" y="419099"/>
                  </a:cubicBezTo>
                  <a:cubicBezTo>
                    <a:pt x="1194829" y="419099"/>
                    <a:pt x="1194829" y="417194"/>
                    <a:pt x="1193876" y="415289"/>
                  </a:cubicBezTo>
                  <a:cubicBezTo>
                    <a:pt x="1197686" y="420052"/>
                    <a:pt x="1196734" y="428624"/>
                    <a:pt x="1200544" y="433387"/>
                  </a:cubicBezTo>
                  <a:cubicBezTo>
                    <a:pt x="1201496" y="435292"/>
                    <a:pt x="1200544" y="432434"/>
                    <a:pt x="1202449" y="432434"/>
                  </a:cubicBezTo>
                  <a:cubicBezTo>
                    <a:pt x="1206259" y="435292"/>
                    <a:pt x="1204354" y="444817"/>
                    <a:pt x="1208164" y="443864"/>
                  </a:cubicBezTo>
                  <a:cubicBezTo>
                    <a:pt x="1207211" y="449579"/>
                    <a:pt x="1214831" y="461962"/>
                    <a:pt x="1217689" y="468629"/>
                  </a:cubicBezTo>
                  <a:cubicBezTo>
                    <a:pt x="1216736" y="475297"/>
                    <a:pt x="1220546" y="483869"/>
                    <a:pt x="1222451" y="493394"/>
                  </a:cubicBezTo>
                  <a:cubicBezTo>
                    <a:pt x="1225309" y="489584"/>
                    <a:pt x="1221499" y="483869"/>
                    <a:pt x="1219594" y="474344"/>
                  </a:cubicBezTo>
                  <a:cubicBezTo>
                    <a:pt x="1223404" y="476249"/>
                    <a:pt x="1221499" y="485774"/>
                    <a:pt x="1225309" y="492442"/>
                  </a:cubicBezTo>
                  <a:cubicBezTo>
                    <a:pt x="1221499" y="491489"/>
                    <a:pt x="1229119" y="502919"/>
                    <a:pt x="1223404" y="501014"/>
                  </a:cubicBezTo>
                  <a:cubicBezTo>
                    <a:pt x="1227214" y="508634"/>
                    <a:pt x="1228166" y="512444"/>
                    <a:pt x="1228166" y="521017"/>
                  </a:cubicBezTo>
                  <a:cubicBezTo>
                    <a:pt x="1235786" y="525779"/>
                    <a:pt x="1234834" y="548639"/>
                    <a:pt x="1238644" y="554354"/>
                  </a:cubicBezTo>
                  <a:cubicBezTo>
                    <a:pt x="1239596" y="561974"/>
                    <a:pt x="1240549" y="569594"/>
                    <a:pt x="1241501" y="577214"/>
                  </a:cubicBezTo>
                  <a:cubicBezTo>
                    <a:pt x="1242454" y="581024"/>
                    <a:pt x="1242454" y="584834"/>
                    <a:pt x="1243406" y="588644"/>
                  </a:cubicBezTo>
                  <a:cubicBezTo>
                    <a:pt x="1243406" y="592454"/>
                    <a:pt x="1244359" y="597217"/>
                    <a:pt x="1244359" y="601027"/>
                  </a:cubicBezTo>
                  <a:cubicBezTo>
                    <a:pt x="1245311" y="617219"/>
                    <a:pt x="1246264" y="634364"/>
                    <a:pt x="1247216" y="651509"/>
                  </a:cubicBezTo>
                  <a:cubicBezTo>
                    <a:pt x="1246264" y="685799"/>
                    <a:pt x="1246264" y="721994"/>
                    <a:pt x="1232929" y="749617"/>
                  </a:cubicBezTo>
                  <a:lnTo>
                    <a:pt x="1230071" y="749617"/>
                  </a:lnTo>
                  <a:cubicBezTo>
                    <a:pt x="1231976" y="750569"/>
                    <a:pt x="1232929" y="761047"/>
                    <a:pt x="1230071" y="757237"/>
                  </a:cubicBezTo>
                  <a:cubicBezTo>
                    <a:pt x="1231976" y="763904"/>
                    <a:pt x="1227214" y="778192"/>
                    <a:pt x="1226261" y="785812"/>
                  </a:cubicBezTo>
                  <a:cubicBezTo>
                    <a:pt x="1226261" y="783907"/>
                    <a:pt x="1226261" y="781049"/>
                    <a:pt x="1226261" y="778192"/>
                  </a:cubicBezTo>
                  <a:cubicBezTo>
                    <a:pt x="1226261" y="774382"/>
                    <a:pt x="1226261" y="771524"/>
                    <a:pt x="1226261" y="768667"/>
                  </a:cubicBezTo>
                  <a:cubicBezTo>
                    <a:pt x="1226261" y="761999"/>
                    <a:pt x="1226261" y="755332"/>
                    <a:pt x="1227214" y="748664"/>
                  </a:cubicBezTo>
                  <a:cubicBezTo>
                    <a:pt x="1228166" y="735329"/>
                    <a:pt x="1231024" y="721994"/>
                    <a:pt x="1232929" y="711517"/>
                  </a:cubicBezTo>
                  <a:cubicBezTo>
                    <a:pt x="1230071" y="715327"/>
                    <a:pt x="1230071" y="696277"/>
                    <a:pt x="1232929" y="700087"/>
                  </a:cubicBezTo>
                  <a:cubicBezTo>
                    <a:pt x="1229119" y="683894"/>
                    <a:pt x="1231976" y="669607"/>
                    <a:pt x="1230071" y="651509"/>
                  </a:cubicBezTo>
                  <a:cubicBezTo>
                    <a:pt x="1231976" y="652462"/>
                    <a:pt x="1231976" y="652462"/>
                    <a:pt x="1232929" y="649604"/>
                  </a:cubicBezTo>
                  <a:cubicBezTo>
                    <a:pt x="1230071" y="644842"/>
                    <a:pt x="1230071" y="636269"/>
                    <a:pt x="1231024" y="629602"/>
                  </a:cubicBezTo>
                  <a:cubicBezTo>
                    <a:pt x="1231024" y="625792"/>
                    <a:pt x="1229119" y="626744"/>
                    <a:pt x="1229119" y="623887"/>
                  </a:cubicBezTo>
                  <a:cubicBezTo>
                    <a:pt x="1229119" y="627697"/>
                    <a:pt x="1228166" y="635317"/>
                    <a:pt x="1226261" y="639127"/>
                  </a:cubicBezTo>
                  <a:cubicBezTo>
                    <a:pt x="1226261" y="641984"/>
                    <a:pt x="1227214" y="645794"/>
                    <a:pt x="1227214" y="648652"/>
                  </a:cubicBezTo>
                  <a:cubicBezTo>
                    <a:pt x="1228166" y="652462"/>
                    <a:pt x="1228166" y="654367"/>
                    <a:pt x="1229119" y="659129"/>
                  </a:cubicBezTo>
                  <a:cubicBezTo>
                    <a:pt x="1228166" y="659129"/>
                    <a:pt x="1228166" y="659129"/>
                    <a:pt x="1228166" y="659129"/>
                  </a:cubicBezTo>
                  <a:cubicBezTo>
                    <a:pt x="1229119" y="668654"/>
                    <a:pt x="1229119" y="678179"/>
                    <a:pt x="1230071" y="687704"/>
                  </a:cubicBezTo>
                  <a:cubicBezTo>
                    <a:pt x="1229119" y="687704"/>
                    <a:pt x="1228166" y="687704"/>
                    <a:pt x="1227214" y="687704"/>
                  </a:cubicBezTo>
                  <a:cubicBezTo>
                    <a:pt x="1227214" y="695324"/>
                    <a:pt x="1227214" y="704849"/>
                    <a:pt x="1227214" y="713422"/>
                  </a:cubicBezTo>
                  <a:cubicBezTo>
                    <a:pt x="1226261" y="724852"/>
                    <a:pt x="1224356" y="736282"/>
                    <a:pt x="1223404" y="746759"/>
                  </a:cubicBezTo>
                  <a:cubicBezTo>
                    <a:pt x="1222451" y="750569"/>
                    <a:pt x="1221499" y="754379"/>
                    <a:pt x="1221499" y="752474"/>
                  </a:cubicBezTo>
                  <a:cubicBezTo>
                    <a:pt x="1221499" y="762952"/>
                    <a:pt x="1218641" y="780097"/>
                    <a:pt x="1212926" y="781049"/>
                  </a:cubicBezTo>
                  <a:cubicBezTo>
                    <a:pt x="1216736" y="784859"/>
                    <a:pt x="1209116" y="791527"/>
                    <a:pt x="1210069" y="800099"/>
                  </a:cubicBezTo>
                  <a:cubicBezTo>
                    <a:pt x="1205306" y="797242"/>
                    <a:pt x="1202449" y="814387"/>
                    <a:pt x="1203401" y="821054"/>
                  </a:cubicBezTo>
                  <a:cubicBezTo>
                    <a:pt x="1207211" y="818197"/>
                    <a:pt x="1209116" y="809624"/>
                    <a:pt x="1210069" y="802004"/>
                  </a:cubicBezTo>
                  <a:cubicBezTo>
                    <a:pt x="1212926" y="812482"/>
                    <a:pt x="1201496" y="832484"/>
                    <a:pt x="1206259" y="840104"/>
                  </a:cubicBezTo>
                  <a:cubicBezTo>
                    <a:pt x="1201496" y="855344"/>
                    <a:pt x="1193876" y="862964"/>
                    <a:pt x="1191971" y="877252"/>
                  </a:cubicBezTo>
                  <a:cubicBezTo>
                    <a:pt x="1191019" y="875347"/>
                    <a:pt x="1190066" y="874394"/>
                    <a:pt x="1187209" y="877252"/>
                  </a:cubicBezTo>
                  <a:cubicBezTo>
                    <a:pt x="1184351" y="883919"/>
                    <a:pt x="1189114" y="879157"/>
                    <a:pt x="1190066" y="882967"/>
                  </a:cubicBezTo>
                  <a:cubicBezTo>
                    <a:pt x="1183399" y="897254"/>
                    <a:pt x="1181494" y="917257"/>
                    <a:pt x="1169111" y="934402"/>
                  </a:cubicBezTo>
                  <a:cubicBezTo>
                    <a:pt x="1168159" y="939164"/>
                    <a:pt x="1171016" y="935354"/>
                    <a:pt x="1171016" y="938212"/>
                  </a:cubicBezTo>
                  <a:cubicBezTo>
                    <a:pt x="1167206" y="945832"/>
                    <a:pt x="1164349" y="951547"/>
                    <a:pt x="1162444" y="955357"/>
                  </a:cubicBezTo>
                  <a:cubicBezTo>
                    <a:pt x="1159586" y="960119"/>
                    <a:pt x="1157681" y="962977"/>
                    <a:pt x="1156729" y="966787"/>
                  </a:cubicBezTo>
                  <a:cubicBezTo>
                    <a:pt x="1154824" y="966787"/>
                    <a:pt x="1151966" y="969644"/>
                    <a:pt x="1149109" y="975359"/>
                  </a:cubicBezTo>
                  <a:cubicBezTo>
                    <a:pt x="1148156" y="974407"/>
                    <a:pt x="1150061" y="972502"/>
                    <a:pt x="1151014" y="970597"/>
                  </a:cubicBezTo>
                  <a:cubicBezTo>
                    <a:pt x="1149109" y="968692"/>
                    <a:pt x="1148156" y="972502"/>
                    <a:pt x="1146251" y="973454"/>
                  </a:cubicBezTo>
                  <a:cubicBezTo>
                    <a:pt x="1146251" y="975359"/>
                    <a:pt x="1149109" y="974407"/>
                    <a:pt x="1144346" y="980122"/>
                  </a:cubicBezTo>
                  <a:cubicBezTo>
                    <a:pt x="1143394" y="979169"/>
                    <a:pt x="1146251" y="976312"/>
                    <a:pt x="1143394" y="976312"/>
                  </a:cubicBezTo>
                  <a:cubicBezTo>
                    <a:pt x="1146251" y="969644"/>
                    <a:pt x="1151014" y="966787"/>
                    <a:pt x="1147204" y="963929"/>
                  </a:cubicBezTo>
                  <a:cubicBezTo>
                    <a:pt x="1151966" y="962024"/>
                    <a:pt x="1152919" y="958214"/>
                    <a:pt x="1153871" y="953452"/>
                  </a:cubicBezTo>
                  <a:lnTo>
                    <a:pt x="1157248" y="944446"/>
                  </a:lnTo>
                  <a:lnTo>
                    <a:pt x="1159586" y="946784"/>
                  </a:lnTo>
                  <a:lnTo>
                    <a:pt x="1168019" y="924859"/>
                  </a:lnTo>
                  <a:lnTo>
                    <a:pt x="1168159" y="924877"/>
                  </a:lnTo>
                  <a:cubicBezTo>
                    <a:pt x="1171016" y="918209"/>
                    <a:pt x="1170064" y="919162"/>
                    <a:pt x="1172921" y="913447"/>
                  </a:cubicBezTo>
                  <a:cubicBezTo>
                    <a:pt x="1168159" y="912494"/>
                    <a:pt x="1168159" y="924877"/>
                    <a:pt x="1166254" y="919162"/>
                  </a:cubicBezTo>
                  <a:cubicBezTo>
                    <a:pt x="1164825" y="921543"/>
                    <a:pt x="1164825" y="923448"/>
                    <a:pt x="1165420" y="924520"/>
                  </a:cubicBezTo>
                  <a:lnTo>
                    <a:pt x="1167321" y="924768"/>
                  </a:lnTo>
                  <a:lnTo>
                    <a:pt x="1163992" y="929878"/>
                  </a:lnTo>
                  <a:cubicBezTo>
                    <a:pt x="1162444" y="932497"/>
                    <a:pt x="1161492" y="934878"/>
                    <a:pt x="1162444" y="936307"/>
                  </a:cubicBezTo>
                  <a:cubicBezTo>
                    <a:pt x="1160539" y="933449"/>
                    <a:pt x="1157681" y="941069"/>
                    <a:pt x="1155776" y="942974"/>
                  </a:cubicBezTo>
                  <a:lnTo>
                    <a:pt x="1156051" y="943249"/>
                  </a:lnTo>
                  <a:lnTo>
                    <a:pt x="1154824" y="944998"/>
                  </a:lnTo>
                  <a:cubicBezTo>
                    <a:pt x="1153871" y="948689"/>
                    <a:pt x="1152919" y="952499"/>
                    <a:pt x="1150061" y="952499"/>
                  </a:cubicBezTo>
                  <a:cubicBezTo>
                    <a:pt x="1148156" y="957262"/>
                    <a:pt x="1149109" y="960119"/>
                    <a:pt x="1145299" y="963929"/>
                  </a:cubicBezTo>
                  <a:cubicBezTo>
                    <a:pt x="1144346" y="963929"/>
                    <a:pt x="1148156" y="959167"/>
                    <a:pt x="1147204" y="958214"/>
                  </a:cubicBezTo>
                  <a:cubicBezTo>
                    <a:pt x="1144346" y="960119"/>
                    <a:pt x="1141489" y="967739"/>
                    <a:pt x="1140536" y="970597"/>
                  </a:cubicBezTo>
                  <a:cubicBezTo>
                    <a:pt x="1140536" y="971549"/>
                    <a:pt x="1141489" y="969644"/>
                    <a:pt x="1142441" y="968692"/>
                  </a:cubicBezTo>
                  <a:cubicBezTo>
                    <a:pt x="1141489" y="970597"/>
                    <a:pt x="1136726" y="981074"/>
                    <a:pt x="1136726" y="976312"/>
                  </a:cubicBezTo>
                  <a:cubicBezTo>
                    <a:pt x="1135774" y="979169"/>
                    <a:pt x="1134821" y="982027"/>
                    <a:pt x="1134821" y="983932"/>
                  </a:cubicBezTo>
                  <a:cubicBezTo>
                    <a:pt x="1132916" y="987742"/>
                    <a:pt x="1131011" y="988694"/>
                    <a:pt x="1131011" y="985837"/>
                  </a:cubicBezTo>
                  <a:cubicBezTo>
                    <a:pt x="1129106" y="988694"/>
                    <a:pt x="1131011" y="989647"/>
                    <a:pt x="1132916" y="986789"/>
                  </a:cubicBezTo>
                  <a:cubicBezTo>
                    <a:pt x="1131964" y="991552"/>
                    <a:pt x="1128154" y="992504"/>
                    <a:pt x="1124344" y="998219"/>
                  </a:cubicBezTo>
                  <a:cubicBezTo>
                    <a:pt x="1132916" y="992504"/>
                    <a:pt x="1118629" y="1004887"/>
                    <a:pt x="1117676" y="1008697"/>
                  </a:cubicBezTo>
                  <a:cubicBezTo>
                    <a:pt x="1118629" y="1008697"/>
                    <a:pt x="1119581" y="1007744"/>
                    <a:pt x="1120534" y="1008697"/>
                  </a:cubicBezTo>
                  <a:cubicBezTo>
                    <a:pt x="1118629" y="1010602"/>
                    <a:pt x="1116724" y="1007744"/>
                    <a:pt x="1114819" y="1012507"/>
                  </a:cubicBezTo>
                  <a:cubicBezTo>
                    <a:pt x="1114819" y="1015841"/>
                    <a:pt x="1111247" y="1020603"/>
                    <a:pt x="1107080" y="1026199"/>
                  </a:cubicBezTo>
                  <a:lnTo>
                    <a:pt x="1097946" y="1041294"/>
                  </a:lnTo>
                  <a:lnTo>
                    <a:pt x="1098388" y="1039653"/>
                  </a:lnTo>
                  <a:cubicBezTo>
                    <a:pt x="1099817" y="1037748"/>
                    <a:pt x="1101484" y="1035843"/>
                    <a:pt x="1101484" y="1033462"/>
                  </a:cubicBezTo>
                  <a:lnTo>
                    <a:pt x="1093908" y="1043031"/>
                  </a:lnTo>
                  <a:lnTo>
                    <a:pt x="1093864" y="1042987"/>
                  </a:lnTo>
                  <a:lnTo>
                    <a:pt x="1093567" y="1043462"/>
                  </a:lnTo>
                  <a:lnTo>
                    <a:pt x="1083386" y="1056322"/>
                  </a:lnTo>
                  <a:lnTo>
                    <a:pt x="1083613" y="1056549"/>
                  </a:lnTo>
                  <a:lnTo>
                    <a:pt x="1078624" y="1062037"/>
                  </a:lnTo>
                  <a:cubicBezTo>
                    <a:pt x="1077672" y="1063466"/>
                    <a:pt x="1078386" y="1063227"/>
                    <a:pt x="1079338" y="1062989"/>
                  </a:cubicBezTo>
                  <a:lnTo>
                    <a:pt x="1080162" y="1063356"/>
                  </a:lnTo>
                  <a:lnTo>
                    <a:pt x="1076243" y="1067275"/>
                  </a:lnTo>
                  <a:lnTo>
                    <a:pt x="1073623" y="1068942"/>
                  </a:lnTo>
                  <a:lnTo>
                    <a:pt x="1073504" y="1070014"/>
                  </a:lnTo>
                  <a:lnTo>
                    <a:pt x="1063384" y="1080134"/>
                  </a:lnTo>
                  <a:cubicBezTo>
                    <a:pt x="1066241" y="1085849"/>
                    <a:pt x="1056716" y="1091564"/>
                    <a:pt x="1055764" y="1096327"/>
                  </a:cubicBezTo>
                  <a:cubicBezTo>
                    <a:pt x="1066241" y="1090612"/>
                    <a:pt x="1068146" y="1083944"/>
                    <a:pt x="1069099" y="1077277"/>
                  </a:cubicBezTo>
                  <a:lnTo>
                    <a:pt x="1073035" y="1074238"/>
                  </a:lnTo>
                  <a:lnTo>
                    <a:pt x="1072909" y="1075372"/>
                  </a:lnTo>
                  <a:cubicBezTo>
                    <a:pt x="1065289" y="1081087"/>
                    <a:pt x="1069099" y="1091564"/>
                    <a:pt x="1055764" y="1102994"/>
                  </a:cubicBezTo>
                  <a:cubicBezTo>
                    <a:pt x="1057669" y="1097279"/>
                    <a:pt x="1055764" y="1101089"/>
                    <a:pt x="1052906" y="1102042"/>
                  </a:cubicBezTo>
                  <a:cubicBezTo>
                    <a:pt x="1051954" y="1103947"/>
                    <a:pt x="1051954" y="1106804"/>
                    <a:pt x="1051001" y="1108709"/>
                  </a:cubicBezTo>
                  <a:cubicBezTo>
                    <a:pt x="1046239" y="1110614"/>
                    <a:pt x="1047191" y="1109662"/>
                    <a:pt x="1042429" y="1115377"/>
                  </a:cubicBezTo>
                  <a:cubicBezTo>
                    <a:pt x="1041476" y="1114424"/>
                    <a:pt x="1043381" y="1112519"/>
                    <a:pt x="1040524" y="1113472"/>
                  </a:cubicBezTo>
                  <a:cubicBezTo>
                    <a:pt x="1038619" y="1118234"/>
                    <a:pt x="1036714" y="1119187"/>
                    <a:pt x="1033856" y="1124902"/>
                  </a:cubicBezTo>
                  <a:cubicBezTo>
                    <a:pt x="1033856" y="1122044"/>
                    <a:pt x="1030046" y="1122044"/>
                    <a:pt x="1027189" y="1128712"/>
                  </a:cubicBezTo>
                  <a:cubicBezTo>
                    <a:pt x="1025284" y="1127759"/>
                    <a:pt x="1019569" y="1135379"/>
                    <a:pt x="1017664" y="1132522"/>
                  </a:cubicBezTo>
                  <a:cubicBezTo>
                    <a:pt x="1014806" y="1134427"/>
                    <a:pt x="1018616" y="1135379"/>
                    <a:pt x="1014806" y="1138237"/>
                  </a:cubicBezTo>
                  <a:cubicBezTo>
                    <a:pt x="1011949" y="1136332"/>
                    <a:pt x="1011949" y="1137284"/>
                    <a:pt x="1012901" y="1133474"/>
                  </a:cubicBezTo>
                  <a:cubicBezTo>
                    <a:pt x="1010044" y="1136332"/>
                    <a:pt x="1007186" y="1138237"/>
                    <a:pt x="1005281" y="1139189"/>
                  </a:cubicBezTo>
                  <a:cubicBezTo>
                    <a:pt x="1006234" y="1142047"/>
                    <a:pt x="1010044" y="1137284"/>
                    <a:pt x="1010996" y="1141094"/>
                  </a:cubicBezTo>
                  <a:lnTo>
                    <a:pt x="1006118" y="1144695"/>
                  </a:lnTo>
                  <a:lnTo>
                    <a:pt x="1005281" y="1144904"/>
                  </a:lnTo>
                  <a:cubicBezTo>
                    <a:pt x="1005281" y="1145857"/>
                    <a:pt x="1004329" y="1145857"/>
                    <a:pt x="1002424" y="1146809"/>
                  </a:cubicBezTo>
                  <a:lnTo>
                    <a:pt x="1003254" y="1146809"/>
                  </a:lnTo>
                  <a:lnTo>
                    <a:pt x="1001028" y="1148452"/>
                  </a:lnTo>
                  <a:lnTo>
                    <a:pt x="998614" y="1147762"/>
                  </a:lnTo>
                  <a:lnTo>
                    <a:pt x="999517" y="1149567"/>
                  </a:lnTo>
                  <a:lnTo>
                    <a:pt x="995995" y="1152167"/>
                  </a:lnTo>
                  <a:cubicBezTo>
                    <a:pt x="990518" y="1155382"/>
                    <a:pt x="985755" y="1157287"/>
                    <a:pt x="985279" y="1155382"/>
                  </a:cubicBezTo>
                  <a:cubicBezTo>
                    <a:pt x="984326" y="1157287"/>
                    <a:pt x="985279" y="1158239"/>
                    <a:pt x="986231" y="1159192"/>
                  </a:cubicBezTo>
                  <a:cubicBezTo>
                    <a:pt x="982421" y="1163002"/>
                    <a:pt x="981469" y="1160144"/>
                    <a:pt x="978611" y="1159192"/>
                  </a:cubicBezTo>
                  <a:cubicBezTo>
                    <a:pt x="984326" y="1156334"/>
                    <a:pt x="980516" y="1154429"/>
                    <a:pt x="986231" y="1151572"/>
                  </a:cubicBezTo>
                  <a:cubicBezTo>
                    <a:pt x="975754" y="1154429"/>
                    <a:pt x="974801" y="1160144"/>
                    <a:pt x="965276" y="1165859"/>
                  </a:cubicBezTo>
                  <a:cubicBezTo>
                    <a:pt x="968134" y="1166812"/>
                    <a:pt x="970991" y="1166812"/>
                    <a:pt x="976706" y="1162049"/>
                  </a:cubicBezTo>
                  <a:cubicBezTo>
                    <a:pt x="975754" y="1163954"/>
                    <a:pt x="971944" y="1166812"/>
                    <a:pt x="969086" y="1169669"/>
                  </a:cubicBezTo>
                  <a:cubicBezTo>
                    <a:pt x="969086" y="1167764"/>
                    <a:pt x="967181" y="1168717"/>
                    <a:pt x="966229" y="1167764"/>
                  </a:cubicBezTo>
                  <a:cubicBezTo>
                    <a:pt x="960514" y="1170622"/>
                    <a:pt x="962419" y="1172527"/>
                    <a:pt x="958609" y="1175384"/>
                  </a:cubicBezTo>
                  <a:cubicBezTo>
                    <a:pt x="957656" y="1174432"/>
                    <a:pt x="958609" y="1172527"/>
                    <a:pt x="957656" y="1171574"/>
                  </a:cubicBezTo>
                  <a:cubicBezTo>
                    <a:pt x="955751" y="1176337"/>
                    <a:pt x="952656" y="1179670"/>
                    <a:pt x="949084" y="1182409"/>
                  </a:cubicBezTo>
                  <a:lnTo>
                    <a:pt x="944864" y="1185090"/>
                  </a:lnTo>
                  <a:lnTo>
                    <a:pt x="944321" y="1184909"/>
                  </a:lnTo>
                  <a:lnTo>
                    <a:pt x="941124" y="1187467"/>
                  </a:lnTo>
                  <a:lnTo>
                    <a:pt x="937654" y="1189672"/>
                  </a:lnTo>
                  <a:cubicBezTo>
                    <a:pt x="930034" y="1193482"/>
                    <a:pt x="921461" y="1197292"/>
                    <a:pt x="914794" y="1205864"/>
                  </a:cubicBezTo>
                  <a:cubicBezTo>
                    <a:pt x="918604" y="1201102"/>
                    <a:pt x="914794" y="1201102"/>
                    <a:pt x="919556" y="1196339"/>
                  </a:cubicBezTo>
                  <a:cubicBezTo>
                    <a:pt x="918604" y="1196339"/>
                    <a:pt x="916699" y="1197292"/>
                    <a:pt x="916699" y="1198244"/>
                  </a:cubicBezTo>
                  <a:cubicBezTo>
                    <a:pt x="913841" y="1191577"/>
                    <a:pt x="901459" y="1204912"/>
                    <a:pt x="892886" y="1209674"/>
                  </a:cubicBezTo>
                  <a:cubicBezTo>
                    <a:pt x="893839" y="1205864"/>
                    <a:pt x="899554" y="1203007"/>
                    <a:pt x="903364" y="1199197"/>
                  </a:cubicBezTo>
                  <a:cubicBezTo>
                    <a:pt x="901459" y="1199197"/>
                    <a:pt x="898601" y="1200149"/>
                    <a:pt x="896696" y="1201102"/>
                  </a:cubicBezTo>
                  <a:cubicBezTo>
                    <a:pt x="894791" y="1203007"/>
                    <a:pt x="892886" y="1203959"/>
                    <a:pt x="894791" y="1205864"/>
                  </a:cubicBezTo>
                  <a:cubicBezTo>
                    <a:pt x="889076" y="1206817"/>
                    <a:pt x="888124" y="1208722"/>
                    <a:pt x="883361" y="1211579"/>
                  </a:cubicBezTo>
                  <a:cubicBezTo>
                    <a:pt x="878599" y="1212532"/>
                    <a:pt x="890981" y="1207769"/>
                    <a:pt x="889076" y="1205864"/>
                  </a:cubicBezTo>
                  <a:cubicBezTo>
                    <a:pt x="884314" y="1204912"/>
                    <a:pt x="870026" y="1213484"/>
                    <a:pt x="869074" y="1214437"/>
                  </a:cubicBezTo>
                  <a:cubicBezTo>
                    <a:pt x="865264" y="1216342"/>
                    <a:pt x="862406" y="1218247"/>
                    <a:pt x="863359" y="1217294"/>
                  </a:cubicBezTo>
                  <a:cubicBezTo>
                    <a:pt x="856691" y="1222057"/>
                    <a:pt x="851929" y="1220152"/>
                    <a:pt x="847166" y="1222057"/>
                  </a:cubicBezTo>
                  <a:cubicBezTo>
                    <a:pt x="846214" y="1223009"/>
                    <a:pt x="845261" y="1225867"/>
                    <a:pt x="841451" y="1227772"/>
                  </a:cubicBezTo>
                  <a:cubicBezTo>
                    <a:pt x="830974" y="1230629"/>
                    <a:pt x="809066" y="1237297"/>
                    <a:pt x="794779" y="1247774"/>
                  </a:cubicBezTo>
                  <a:cubicBezTo>
                    <a:pt x="792874" y="1247774"/>
                    <a:pt x="792874" y="1245869"/>
                    <a:pt x="790969" y="1246822"/>
                  </a:cubicBezTo>
                  <a:cubicBezTo>
                    <a:pt x="791921" y="1243964"/>
                    <a:pt x="794779" y="1246822"/>
                    <a:pt x="798589" y="1244917"/>
                  </a:cubicBezTo>
                  <a:cubicBezTo>
                    <a:pt x="795731" y="1241107"/>
                    <a:pt x="785254" y="1245869"/>
                    <a:pt x="779539" y="1247774"/>
                  </a:cubicBezTo>
                  <a:cubicBezTo>
                    <a:pt x="780491" y="1248727"/>
                    <a:pt x="783349" y="1247774"/>
                    <a:pt x="783349" y="1249679"/>
                  </a:cubicBezTo>
                  <a:cubicBezTo>
                    <a:pt x="776681" y="1250632"/>
                    <a:pt x="762394" y="1248727"/>
                    <a:pt x="759536" y="1255394"/>
                  </a:cubicBezTo>
                  <a:cubicBezTo>
                    <a:pt x="756679" y="1256347"/>
                    <a:pt x="756679" y="1254442"/>
                    <a:pt x="755726" y="1253489"/>
                  </a:cubicBezTo>
                  <a:cubicBezTo>
                    <a:pt x="749059" y="1255394"/>
                    <a:pt x="749059" y="1255394"/>
                    <a:pt x="745249" y="1257299"/>
                  </a:cubicBezTo>
                  <a:cubicBezTo>
                    <a:pt x="745249" y="1259204"/>
                    <a:pt x="747154" y="1258252"/>
                    <a:pt x="749059" y="1258252"/>
                  </a:cubicBezTo>
                  <a:cubicBezTo>
                    <a:pt x="744296" y="1263014"/>
                    <a:pt x="737629" y="1260157"/>
                    <a:pt x="730009" y="1264919"/>
                  </a:cubicBezTo>
                  <a:cubicBezTo>
                    <a:pt x="730009" y="1262062"/>
                    <a:pt x="723341" y="1264919"/>
                    <a:pt x="721436" y="1263014"/>
                  </a:cubicBezTo>
                  <a:cubicBezTo>
                    <a:pt x="711911" y="1266824"/>
                    <a:pt x="698576" y="1269682"/>
                    <a:pt x="684289" y="1272539"/>
                  </a:cubicBezTo>
                  <a:cubicBezTo>
                    <a:pt x="676669" y="1273492"/>
                    <a:pt x="669049" y="1274444"/>
                    <a:pt x="662381" y="1275397"/>
                  </a:cubicBezTo>
                  <a:cubicBezTo>
                    <a:pt x="655714" y="1275397"/>
                    <a:pt x="648094" y="1275397"/>
                    <a:pt x="642379" y="1275397"/>
                  </a:cubicBezTo>
                  <a:cubicBezTo>
                    <a:pt x="631901" y="1281112"/>
                    <a:pt x="619519" y="1276349"/>
                    <a:pt x="607136" y="1280159"/>
                  </a:cubicBezTo>
                  <a:cubicBezTo>
                    <a:pt x="604279" y="1279207"/>
                    <a:pt x="599516" y="1279207"/>
                    <a:pt x="599516" y="1276349"/>
                  </a:cubicBezTo>
                  <a:cubicBezTo>
                    <a:pt x="595706" y="1278254"/>
                    <a:pt x="594754" y="1278254"/>
                    <a:pt x="589991" y="1277302"/>
                  </a:cubicBezTo>
                  <a:cubicBezTo>
                    <a:pt x="586181" y="1277302"/>
                    <a:pt x="591896" y="1278254"/>
                    <a:pt x="589991" y="1280159"/>
                  </a:cubicBezTo>
                  <a:cubicBezTo>
                    <a:pt x="577609" y="1278254"/>
                    <a:pt x="572846" y="1284922"/>
                    <a:pt x="562369" y="1284922"/>
                  </a:cubicBezTo>
                  <a:cubicBezTo>
                    <a:pt x="564274" y="1280159"/>
                    <a:pt x="571894" y="1283017"/>
                    <a:pt x="576656" y="1280159"/>
                  </a:cubicBezTo>
                  <a:cubicBezTo>
                    <a:pt x="570941" y="1278254"/>
                    <a:pt x="563321" y="1276349"/>
                    <a:pt x="556654" y="1277302"/>
                  </a:cubicBezTo>
                  <a:cubicBezTo>
                    <a:pt x="557606" y="1277302"/>
                    <a:pt x="558559" y="1276349"/>
                    <a:pt x="558559" y="1275397"/>
                  </a:cubicBezTo>
                  <a:cubicBezTo>
                    <a:pt x="551891" y="1278254"/>
                    <a:pt x="545224" y="1277302"/>
                    <a:pt x="536651" y="1275397"/>
                  </a:cubicBezTo>
                  <a:cubicBezTo>
                    <a:pt x="534746" y="1276349"/>
                    <a:pt x="537604" y="1277302"/>
                    <a:pt x="536651" y="1278254"/>
                  </a:cubicBezTo>
                  <a:cubicBezTo>
                    <a:pt x="525221" y="1276349"/>
                    <a:pt x="513791" y="1274444"/>
                    <a:pt x="502361" y="1273492"/>
                  </a:cubicBezTo>
                  <a:cubicBezTo>
                    <a:pt x="490931" y="1272539"/>
                    <a:pt x="478549" y="1270634"/>
                    <a:pt x="466166" y="1266824"/>
                  </a:cubicBezTo>
                  <a:cubicBezTo>
                    <a:pt x="464261" y="1266824"/>
                    <a:pt x="464261" y="1268729"/>
                    <a:pt x="464261" y="1269682"/>
                  </a:cubicBezTo>
                  <a:cubicBezTo>
                    <a:pt x="455689" y="1267777"/>
                    <a:pt x="454736" y="1266824"/>
                    <a:pt x="448069" y="1264919"/>
                  </a:cubicBezTo>
                  <a:cubicBezTo>
                    <a:pt x="454736" y="1270634"/>
                    <a:pt x="439496" y="1263014"/>
                    <a:pt x="437591" y="1261109"/>
                  </a:cubicBezTo>
                  <a:cubicBezTo>
                    <a:pt x="434734" y="1261109"/>
                    <a:pt x="435686" y="1263967"/>
                    <a:pt x="433781" y="1263967"/>
                  </a:cubicBezTo>
                  <a:cubicBezTo>
                    <a:pt x="428066" y="1262062"/>
                    <a:pt x="435686" y="1261109"/>
                    <a:pt x="429971" y="1258252"/>
                  </a:cubicBezTo>
                  <a:cubicBezTo>
                    <a:pt x="425209" y="1260157"/>
                    <a:pt x="419494" y="1257299"/>
                    <a:pt x="410921" y="1256347"/>
                  </a:cubicBezTo>
                  <a:cubicBezTo>
                    <a:pt x="407111" y="1254442"/>
                    <a:pt x="416636" y="1256347"/>
                    <a:pt x="418541" y="1256347"/>
                  </a:cubicBezTo>
                  <a:cubicBezTo>
                    <a:pt x="420446" y="1253489"/>
                    <a:pt x="410921" y="1252537"/>
                    <a:pt x="406159" y="1250632"/>
                  </a:cubicBezTo>
                  <a:cubicBezTo>
                    <a:pt x="402349" y="1249679"/>
                    <a:pt x="404254" y="1253489"/>
                    <a:pt x="403301" y="1254442"/>
                  </a:cubicBezTo>
                  <a:cubicBezTo>
                    <a:pt x="397586" y="1252537"/>
                    <a:pt x="399491" y="1248727"/>
                    <a:pt x="390919" y="1246822"/>
                  </a:cubicBezTo>
                  <a:cubicBezTo>
                    <a:pt x="386156" y="1246822"/>
                    <a:pt x="391871" y="1249679"/>
                    <a:pt x="388061" y="1249679"/>
                  </a:cubicBezTo>
                  <a:cubicBezTo>
                    <a:pt x="384251" y="1243964"/>
                    <a:pt x="370916" y="1241107"/>
                    <a:pt x="363296" y="1236344"/>
                  </a:cubicBezTo>
                  <a:cubicBezTo>
                    <a:pt x="364249" y="1235392"/>
                    <a:pt x="366154" y="1236344"/>
                    <a:pt x="368059" y="1237297"/>
                  </a:cubicBezTo>
                  <a:cubicBezTo>
                    <a:pt x="367106" y="1234439"/>
                    <a:pt x="363296" y="1235392"/>
                    <a:pt x="360439" y="1234439"/>
                  </a:cubicBezTo>
                  <a:cubicBezTo>
                    <a:pt x="360439" y="1235392"/>
                    <a:pt x="360439" y="1236344"/>
                    <a:pt x="362344" y="1237297"/>
                  </a:cubicBezTo>
                  <a:cubicBezTo>
                    <a:pt x="359486" y="1236344"/>
                    <a:pt x="352819" y="1233487"/>
                    <a:pt x="347104" y="1229677"/>
                  </a:cubicBezTo>
                  <a:cubicBezTo>
                    <a:pt x="344246" y="1225867"/>
                    <a:pt x="352819" y="1228724"/>
                    <a:pt x="349009" y="1224914"/>
                  </a:cubicBezTo>
                  <a:cubicBezTo>
                    <a:pt x="348056" y="1225867"/>
                    <a:pt x="347104" y="1228724"/>
                    <a:pt x="341389" y="1223962"/>
                  </a:cubicBezTo>
                  <a:cubicBezTo>
                    <a:pt x="344246" y="1223962"/>
                    <a:pt x="348056" y="1224914"/>
                    <a:pt x="348056" y="1221104"/>
                  </a:cubicBezTo>
                  <a:cubicBezTo>
                    <a:pt x="346151" y="1220152"/>
                    <a:pt x="345199" y="1220152"/>
                    <a:pt x="345199" y="1219199"/>
                  </a:cubicBezTo>
                  <a:cubicBezTo>
                    <a:pt x="338531" y="1216342"/>
                    <a:pt x="345199" y="1223009"/>
                    <a:pt x="339484" y="1220152"/>
                  </a:cubicBezTo>
                  <a:cubicBezTo>
                    <a:pt x="343294" y="1216342"/>
                    <a:pt x="333769" y="1213484"/>
                    <a:pt x="329959" y="1210627"/>
                  </a:cubicBezTo>
                  <a:cubicBezTo>
                    <a:pt x="330911" y="1208722"/>
                    <a:pt x="335674" y="1212532"/>
                    <a:pt x="338531" y="1213484"/>
                  </a:cubicBezTo>
                  <a:cubicBezTo>
                    <a:pt x="339484" y="1211579"/>
                    <a:pt x="334721" y="1209674"/>
                    <a:pt x="330911" y="1207769"/>
                  </a:cubicBezTo>
                  <a:cubicBezTo>
                    <a:pt x="327101" y="1203959"/>
                    <a:pt x="338531" y="1210627"/>
                    <a:pt x="339484" y="1209674"/>
                  </a:cubicBezTo>
                  <a:lnTo>
                    <a:pt x="333997" y="1206778"/>
                  </a:lnTo>
                  <a:lnTo>
                    <a:pt x="365201" y="1220152"/>
                  </a:lnTo>
                  <a:cubicBezTo>
                    <a:pt x="368059" y="1225867"/>
                    <a:pt x="383299" y="1229677"/>
                    <a:pt x="389966" y="1231582"/>
                  </a:cubicBezTo>
                  <a:cubicBezTo>
                    <a:pt x="390919" y="1229677"/>
                    <a:pt x="380441" y="1229677"/>
                    <a:pt x="383299" y="1226819"/>
                  </a:cubicBezTo>
                  <a:cubicBezTo>
                    <a:pt x="388061" y="1228724"/>
                    <a:pt x="390919" y="1228724"/>
                    <a:pt x="394729" y="1229677"/>
                  </a:cubicBezTo>
                  <a:cubicBezTo>
                    <a:pt x="388061" y="1233487"/>
                    <a:pt x="409016" y="1238249"/>
                    <a:pt x="413779" y="1239202"/>
                  </a:cubicBezTo>
                  <a:cubicBezTo>
                    <a:pt x="414731" y="1237297"/>
                    <a:pt x="408064" y="1236344"/>
                    <a:pt x="404254" y="1234439"/>
                  </a:cubicBezTo>
                  <a:cubicBezTo>
                    <a:pt x="420446" y="1232534"/>
                    <a:pt x="437591" y="1245869"/>
                    <a:pt x="456641" y="1247774"/>
                  </a:cubicBezTo>
                  <a:cubicBezTo>
                    <a:pt x="455689" y="1249679"/>
                    <a:pt x="460451" y="1249679"/>
                    <a:pt x="460451" y="1251584"/>
                  </a:cubicBezTo>
                  <a:cubicBezTo>
                    <a:pt x="467119" y="1250632"/>
                    <a:pt x="474739" y="1251584"/>
                    <a:pt x="481406" y="1253489"/>
                  </a:cubicBezTo>
                  <a:cubicBezTo>
                    <a:pt x="489026" y="1254442"/>
                    <a:pt x="495694" y="1256347"/>
                    <a:pt x="502361" y="1256347"/>
                  </a:cubicBezTo>
                  <a:cubicBezTo>
                    <a:pt x="512839" y="1259204"/>
                    <a:pt x="521411" y="1261109"/>
                    <a:pt x="529031" y="1262062"/>
                  </a:cubicBezTo>
                  <a:lnTo>
                    <a:pt x="548516" y="1262062"/>
                  </a:lnTo>
                  <a:lnTo>
                    <a:pt x="551891" y="1263014"/>
                  </a:lnTo>
                  <a:lnTo>
                    <a:pt x="550177" y="1262062"/>
                  </a:lnTo>
                  <a:lnTo>
                    <a:pt x="557606" y="1262062"/>
                  </a:lnTo>
                  <a:cubicBezTo>
                    <a:pt x="556654" y="1262062"/>
                    <a:pt x="556654" y="1260157"/>
                    <a:pt x="556654" y="1259204"/>
                  </a:cubicBezTo>
                  <a:cubicBezTo>
                    <a:pt x="553796" y="1263014"/>
                    <a:pt x="551891" y="1258252"/>
                    <a:pt x="548081" y="1257299"/>
                  </a:cubicBezTo>
                  <a:cubicBezTo>
                    <a:pt x="546176" y="1258252"/>
                    <a:pt x="545224" y="1258252"/>
                    <a:pt x="543319" y="1258252"/>
                  </a:cubicBezTo>
                  <a:lnTo>
                    <a:pt x="550177" y="1262062"/>
                  </a:lnTo>
                  <a:lnTo>
                    <a:pt x="548516" y="1262062"/>
                  </a:lnTo>
                  <a:lnTo>
                    <a:pt x="547248" y="1261704"/>
                  </a:lnTo>
                  <a:cubicBezTo>
                    <a:pt x="545700" y="1261109"/>
                    <a:pt x="543795" y="1260633"/>
                    <a:pt x="540461" y="1261109"/>
                  </a:cubicBezTo>
                  <a:cubicBezTo>
                    <a:pt x="538556" y="1257299"/>
                    <a:pt x="543319" y="1256347"/>
                    <a:pt x="534746" y="1256347"/>
                  </a:cubicBezTo>
                  <a:cubicBezTo>
                    <a:pt x="537604" y="1256347"/>
                    <a:pt x="538556" y="1253489"/>
                    <a:pt x="543319" y="1254442"/>
                  </a:cubicBezTo>
                  <a:cubicBezTo>
                    <a:pt x="543319" y="1251584"/>
                    <a:pt x="535699" y="1250632"/>
                    <a:pt x="529031" y="1250632"/>
                  </a:cubicBezTo>
                  <a:cubicBezTo>
                    <a:pt x="522364" y="1249679"/>
                    <a:pt x="518554" y="1250632"/>
                    <a:pt x="526174" y="1251584"/>
                  </a:cubicBezTo>
                  <a:cubicBezTo>
                    <a:pt x="521411" y="1252537"/>
                    <a:pt x="508076" y="1247774"/>
                    <a:pt x="510934" y="1251584"/>
                  </a:cubicBezTo>
                  <a:cubicBezTo>
                    <a:pt x="500456" y="1250632"/>
                    <a:pt x="498551" y="1246822"/>
                    <a:pt x="490931" y="1245869"/>
                  </a:cubicBezTo>
                  <a:cubicBezTo>
                    <a:pt x="485216" y="1245869"/>
                    <a:pt x="481406" y="1248727"/>
                    <a:pt x="475691" y="1248727"/>
                  </a:cubicBezTo>
                  <a:cubicBezTo>
                    <a:pt x="475691" y="1248727"/>
                    <a:pt x="475691" y="1246822"/>
                    <a:pt x="475691" y="1246822"/>
                  </a:cubicBezTo>
                  <a:cubicBezTo>
                    <a:pt x="471881" y="1246822"/>
                    <a:pt x="462356" y="1248727"/>
                    <a:pt x="462356" y="1243012"/>
                  </a:cubicBezTo>
                  <a:cubicBezTo>
                    <a:pt x="465214" y="1245869"/>
                    <a:pt x="472834" y="1245869"/>
                    <a:pt x="472834" y="1243012"/>
                  </a:cubicBezTo>
                  <a:cubicBezTo>
                    <a:pt x="465214" y="1244917"/>
                    <a:pt x="444259" y="1234439"/>
                    <a:pt x="428066" y="1233487"/>
                  </a:cubicBezTo>
                  <a:cubicBezTo>
                    <a:pt x="426161" y="1232534"/>
                    <a:pt x="427114" y="1231582"/>
                    <a:pt x="427114" y="1230629"/>
                  </a:cubicBezTo>
                  <a:cubicBezTo>
                    <a:pt x="423304" y="1229677"/>
                    <a:pt x="418541" y="1228724"/>
                    <a:pt x="413779" y="1227772"/>
                  </a:cubicBezTo>
                  <a:cubicBezTo>
                    <a:pt x="409016" y="1225867"/>
                    <a:pt x="405206" y="1223962"/>
                    <a:pt x="400444" y="1222057"/>
                  </a:cubicBezTo>
                  <a:cubicBezTo>
                    <a:pt x="391871" y="1218247"/>
                    <a:pt x="383299" y="1214437"/>
                    <a:pt x="376631" y="1213484"/>
                  </a:cubicBezTo>
                  <a:lnTo>
                    <a:pt x="377584" y="1211579"/>
                  </a:lnTo>
                  <a:cubicBezTo>
                    <a:pt x="371869" y="1212532"/>
                    <a:pt x="369011" y="1209674"/>
                    <a:pt x="363296" y="1206817"/>
                  </a:cubicBezTo>
                  <a:cubicBezTo>
                    <a:pt x="370916" y="1208722"/>
                    <a:pt x="367106" y="1204912"/>
                    <a:pt x="375679" y="1208722"/>
                  </a:cubicBezTo>
                  <a:cubicBezTo>
                    <a:pt x="368059" y="1204912"/>
                    <a:pt x="358534" y="1203007"/>
                    <a:pt x="354724" y="1197292"/>
                  </a:cubicBezTo>
                  <a:cubicBezTo>
                    <a:pt x="353771" y="1198244"/>
                    <a:pt x="352819" y="1199197"/>
                    <a:pt x="354724" y="1200149"/>
                  </a:cubicBezTo>
                  <a:cubicBezTo>
                    <a:pt x="351866" y="1200149"/>
                    <a:pt x="345199" y="1194434"/>
                    <a:pt x="343294" y="1192529"/>
                  </a:cubicBezTo>
                  <a:cubicBezTo>
                    <a:pt x="341389" y="1193482"/>
                    <a:pt x="332816" y="1189672"/>
                    <a:pt x="336626" y="1193482"/>
                  </a:cubicBezTo>
                  <a:cubicBezTo>
                    <a:pt x="327101" y="1188719"/>
                    <a:pt x="316624" y="1183957"/>
                    <a:pt x="306146" y="1179194"/>
                  </a:cubicBezTo>
                  <a:cubicBezTo>
                    <a:pt x="307099" y="1176337"/>
                    <a:pt x="312814" y="1180147"/>
                    <a:pt x="310909" y="1175384"/>
                  </a:cubicBezTo>
                  <a:cubicBezTo>
                    <a:pt x="315672" y="1178241"/>
                    <a:pt x="319958" y="1181337"/>
                    <a:pt x="324244" y="1183600"/>
                  </a:cubicBezTo>
                  <a:lnTo>
                    <a:pt x="336120" y="1186462"/>
                  </a:lnTo>
                  <a:lnTo>
                    <a:pt x="337579" y="1187547"/>
                  </a:lnTo>
                  <a:lnTo>
                    <a:pt x="337579" y="1189672"/>
                  </a:lnTo>
                  <a:cubicBezTo>
                    <a:pt x="338531" y="1190624"/>
                    <a:pt x="338531" y="1188719"/>
                    <a:pt x="340436" y="1189672"/>
                  </a:cubicBezTo>
                  <a:lnTo>
                    <a:pt x="337579" y="1187547"/>
                  </a:lnTo>
                  <a:lnTo>
                    <a:pt x="337579" y="1186814"/>
                  </a:lnTo>
                  <a:lnTo>
                    <a:pt x="336120" y="1186462"/>
                  </a:lnTo>
                  <a:lnTo>
                    <a:pt x="331150" y="1182766"/>
                  </a:lnTo>
                  <a:cubicBezTo>
                    <a:pt x="327101" y="1180385"/>
                    <a:pt x="322815" y="1178718"/>
                    <a:pt x="320434" y="1180147"/>
                  </a:cubicBezTo>
                  <a:cubicBezTo>
                    <a:pt x="317576" y="1177289"/>
                    <a:pt x="312814" y="1175384"/>
                    <a:pt x="309956" y="1172527"/>
                  </a:cubicBezTo>
                  <a:cubicBezTo>
                    <a:pt x="312814" y="1169669"/>
                    <a:pt x="313766" y="1167764"/>
                    <a:pt x="322339" y="1171574"/>
                  </a:cubicBezTo>
                  <a:cubicBezTo>
                    <a:pt x="321386" y="1172527"/>
                    <a:pt x="317576" y="1169669"/>
                    <a:pt x="317576" y="1171574"/>
                  </a:cubicBezTo>
                  <a:cubicBezTo>
                    <a:pt x="315671" y="1172527"/>
                    <a:pt x="319481" y="1173479"/>
                    <a:pt x="318529" y="1175384"/>
                  </a:cubicBezTo>
                  <a:cubicBezTo>
                    <a:pt x="321386" y="1176337"/>
                    <a:pt x="331864" y="1180147"/>
                    <a:pt x="328054" y="1176337"/>
                  </a:cubicBezTo>
                  <a:cubicBezTo>
                    <a:pt x="331864" y="1177289"/>
                    <a:pt x="329959" y="1179194"/>
                    <a:pt x="331864" y="1182052"/>
                  </a:cubicBezTo>
                  <a:cubicBezTo>
                    <a:pt x="334721" y="1181099"/>
                    <a:pt x="335674" y="1180147"/>
                    <a:pt x="338531" y="1183957"/>
                  </a:cubicBezTo>
                  <a:cubicBezTo>
                    <a:pt x="340436" y="1183957"/>
                    <a:pt x="341389" y="1183004"/>
                    <a:pt x="343294" y="1183004"/>
                  </a:cubicBezTo>
                  <a:cubicBezTo>
                    <a:pt x="348056" y="1184909"/>
                    <a:pt x="353771" y="1187767"/>
                    <a:pt x="359486" y="1190624"/>
                  </a:cubicBezTo>
                  <a:cubicBezTo>
                    <a:pt x="365201" y="1193482"/>
                    <a:pt x="372821" y="1195387"/>
                    <a:pt x="380441" y="1198244"/>
                  </a:cubicBezTo>
                  <a:cubicBezTo>
                    <a:pt x="379489" y="1198244"/>
                    <a:pt x="378536" y="1198244"/>
                    <a:pt x="378536" y="1199197"/>
                  </a:cubicBezTo>
                  <a:cubicBezTo>
                    <a:pt x="384251" y="1200149"/>
                    <a:pt x="387109" y="1201102"/>
                    <a:pt x="397586" y="1204912"/>
                  </a:cubicBezTo>
                  <a:cubicBezTo>
                    <a:pt x="397586" y="1203959"/>
                    <a:pt x="398539" y="1203007"/>
                    <a:pt x="396634" y="1202054"/>
                  </a:cubicBezTo>
                  <a:cubicBezTo>
                    <a:pt x="401396" y="1203959"/>
                    <a:pt x="407111" y="1204912"/>
                    <a:pt x="413779" y="1206817"/>
                  </a:cubicBezTo>
                  <a:cubicBezTo>
                    <a:pt x="420446" y="1208722"/>
                    <a:pt x="427114" y="1208722"/>
                    <a:pt x="431876" y="1209674"/>
                  </a:cubicBezTo>
                  <a:cubicBezTo>
                    <a:pt x="429019" y="1213484"/>
                    <a:pt x="442354" y="1211579"/>
                    <a:pt x="445211" y="1217294"/>
                  </a:cubicBezTo>
                  <a:cubicBezTo>
                    <a:pt x="448069" y="1216342"/>
                    <a:pt x="453784" y="1218247"/>
                    <a:pt x="454736" y="1215389"/>
                  </a:cubicBezTo>
                  <a:cubicBezTo>
                    <a:pt x="461404" y="1216342"/>
                    <a:pt x="451879" y="1216342"/>
                    <a:pt x="455689" y="1219199"/>
                  </a:cubicBezTo>
                  <a:cubicBezTo>
                    <a:pt x="461404" y="1220152"/>
                    <a:pt x="468071" y="1217294"/>
                    <a:pt x="472834" y="1220152"/>
                  </a:cubicBezTo>
                  <a:cubicBezTo>
                    <a:pt x="472834" y="1220152"/>
                    <a:pt x="472834" y="1223009"/>
                    <a:pt x="473786" y="1223009"/>
                  </a:cubicBezTo>
                  <a:cubicBezTo>
                    <a:pt x="477596" y="1223009"/>
                    <a:pt x="480454" y="1221104"/>
                    <a:pt x="484264" y="1222057"/>
                  </a:cubicBezTo>
                  <a:cubicBezTo>
                    <a:pt x="483311" y="1221104"/>
                    <a:pt x="482359" y="1223009"/>
                    <a:pt x="482359" y="1223009"/>
                  </a:cubicBezTo>
                  <a:cubicBezTo>
                    <a:pt x="484264" y="1223009"/>
                    <a:pt x="489026" y="1223009"/>
                    <a:pt x="490931" y="1223009"/>
                  </a:cubicBezTo>
                  <a:cubicBezTo>
                    <a:pt x="494741" y="1223009"/>
                    <a:pt x="498551" y="1226819"/>
                    <a:pt x="503314" y="1227772"/>
                  </a:cubicBezTo>
                  <a:cubicBezTo>
                    <a:pt x="507124" y="1227772"/>
                    <a:pt x="510934" y="1224914"/>
                    <a:pt x="514744" y="1224914"/>
                  </a:cubicBezTo>
                  <a:cubicBezTo>
                    <a:pt x="522364" y="1224914"/>
                    <a:pt x="528079" y="1230629"/>
                    <a:pt x="534746" y="1227772"/>
                  </a:cubicBezTo>
                  <a:cubicBezTo>
                    <a:pt x="539509" y="1227772"/>
                    <a:pt x="539509" y="1229677"/>
                    <a:pt x="543319" y="1230629"/>
                  </a:cubicBezTo>
                  <a:cubicBezTo>
                    <a:pt x="557606" y="1229677"/>
                    <a:pt x="569989" y="1230629"/>
                    <a:pt x="586181" y="1228724"/>
                  </a:cubicBezTo>
                  <a:cubicBezTo>
                    <a:pt x="587134" y="1226819"/>
                    <a:pt x="594754" y="1221104"/>
                    <a:pt x="587134" y="1221104"/>
                  </a:cubicBezTo>
                  <a:cubicBezTo>
                    <a:pt x="595706" y="1222057"/>
                    <a:pt x="611899" y="1218247"/>
                    <a:pt x="602374" y="1215389"/>
                  </a:cubicBezTo>
                  <a:cubicBezTo>
                    <a:pt x="599516" y="1214437"/>
                    <a:pt x="595706" y="1216342"/>
                    <a:pt x="596659" y="1216342"/>
                  </a:cubicBezTo>
                  <a:cubicBezTo>
                    <a:pt x="587134" y="1215389"/>
                    <a:pt x="573799" y="1213484"/>
                    <a:pt x="563321" y="1217294"/>
                  </a:cubicBezTo>
                  <a:cubicBezTo>
                    <a:pt x="531889" y="1214437"/>
                    <a:pt x="501409" y="1212532"/>
                    <a:pt x="473786" y="1203959"/>
                  </a:cubicBezTo>
                  <a:cubicBezTo>
                    <a:pt x="476644" y="1196339"/>
                    <a:pt x="453784" y="1192529"/>
                    <a:pt x="445211" y="1193482"/>
                  </a:cubicBezTo>
                  <a:cubicBezTo>
                    <a:pt x="422351" y="1186814"/>
                    <a:pt x="398539" y="1180147"/>
                    <a:pt x="373774" y="1171574"/>
                  </a:cubicBezTo>
                  <a:cubicBezTo>
                    <a:pt x="372821" y="1170622"/>
                    <a:pt x="373774" y="1170622"/>
                    <a:pt x="374726" y="1169669"/>
                  </a:cubicBezTo>
                  <a:lnTo>
                    <a:pt x="370685" y="1170478"/>
                  </a:lnTo>
                  <a:lnTo>
                    <a:pt x="370917" y="1170623"/>
                  </a:lnTo>
                  <a:cubicBezTo>
                    <a:pt x="371869" y="1172527"/>
                    <a:pt x="370917" y="1174433"/>
                    <a:pt x="369011" y="1174433"/>
                  </a:cubicBezTo>
                  <a:cubicBezTo>
                    <a:pt x="370917" y="1173480"/>
                    <a:pt x="374727" y="1175385"/>
                    <a:pt x="378536" y="1177290"/>
                  </a:cubicBezTo>
                  <a:cubicBezTo>
                    <a:pt x="382347" y="1179195"/>
                    <a:pt x="386156" y="1180148"/>
                    <a:pt x="388061" y="1178242"/>
                  </a:cubicBezTo>
                  <a:cubicBezTo>
                    <a:pt x="390919" y="1180148"/>
                    <a:pt x="392824" y="1182052"/>
                    <a:pt x="396634" y="1183005"/>
                  </a:cubicBezTo>
                  <a:cubicBezTo>
                    <a:pt x="394729" y="1185862"/>
                    <a:pt x="392824" y="1181100"/>
                    <a:pt x="389014" y="1180148"/>
                  </a:cubicBezTo>
                  <a:cubicBezTo>
                    <a:pt x="387109" y="1180148"/>
                    <a:pt x="386156" y="1180148"/>
                    <a:pt x="385204" y="1181100"/>
                  </a:cubicBezTo>
                  <a:cubicBezTo>
                    <a:pt x="392824" y="1183958"/>
                    <a:pt x="403302" y="1187767"/>
                    <a:pt x="413779" y="1191577"/>
                  </a:cubicBezTo>
                  <a:cubicBezTo>
                    <a:pt x="419494" y="1193483"/>
                    <a:pt x="424256" y="1195387"/>
                    <a:pt x="429972" y="1197292"/>
                  </a:cubicBezTo>
                  <a:cubicBezTo>
                    <a:pt x="430924" y="1197292"/>
                    <a:pt x="432829" y="1198245"/>
                    <a:pt x="433781" y="1198245"/>
                  </a:cubicBezTo>
                  <a:cubicBezTo>
                    <a:pt x="434734" y="1198245"/>
                    <a:pt x="436639" y="1197292"/>
                    <a:pt x="437592" y="1196340"/>
                  </a:cubicBezTo>
                  <a:cubicBezTo>
                    <a:pt x="438544" y="1196340"/>
                    <a:pt x="439497" y="1198245"/>
                    <a:pt x="439497" y="1200150"/>
                  </a:cubicBezTo>
                  <a:cubicBezTo>
                    <a:pt x="441402" y="1200150"/>
                    <a:pt x="443306" y="1201102"/>
                    <a:pt x="445211" y="1201102"/>
                  </a:cubicBezTo>
                  <a:cubicBezTo>
                    <a:pt x="444259" y="1202055"/>
                    <a:pt x="442354" y="1201102"/>
                    <a:pt x="439497" y="1201102"/>
                  </a:cubicBezTo>
                  <a:cubicBezTo>
                    <a:pt x="439497" y="1202055"/>
                    <a:pt x="439497" y="1202055"/>
                    <a:pt x="439497" y="1203008"/>
                  </a:cubicBezTo>
                  <a:cubicBezTo>
                    <a:pt x="439497" y="1204912"/>
                    <a:pt x="437592" y="1205865"/>
                    <a:pt x="435686" y="1204912"/>
                  </a:cubicBezTo>
                  <a:cubicBezTo>
                    <a:pt x="431877" y="1203960"/>
                    <a:pt x="429019" y="1203008"/>
                    <a:pt x="426161" y="1204912"/>
                  </a:cubicBezTo>
                  <a:cubicBezTo>
                    <a:pt x="423304" y="1202055"/>
                    <a:pt x="419494" y="1203008"/>
                    <a:pt x="415684" y="1202055"/>
                  </a:cubicBezTo>
                  <a:cubicBezTo>
                    <a:pt x="413779" y="1202055"/>
                    <a:pt x="413779" y="1201102"/>
                    <a:pt x="414731" y="1200150"/>
                  </a:cubicBezTo>
                  <a:cubicBezTo>
                    <a:pt x="414731" y="1200150"/>
                    <a:pt x="414731" y="1199198"/>
                    <a:pt x="415684" y="1199198"/>
                  </a:cubicBezTo>
                  <a:cubicBezTo>
                    <a:pt x="411874" y="1198245"/>
                    <a:pt x="408064" y="1196340"/>
                    <a:pt x="404254" y="1195387"/>
                  </a:cubicBezTo>
                  <a:cubicBezTo>
                    <a:pt x="407111" y="1193483"/>
                    <a:pt x="400444" y="1189673"/>
                    <a:pt x="392824" y="1186815"/>
                  </a:cubicBezTo>
                  <a:cubicBezTo>
                    <a:pt x="392824" y="1187767"/>
                    <a:pt x="392824" y="1187767"/>
                    <a:pt x="392824" y="1188720"/>
                  </a:cubicBezTo>
                  <a:cubicBezTo>
                    <a:pt x="392824" y="1189673"/>
                    <a:pt x="391872" y="1189673"/>
                    <a:pt x="390919" y="1190625"/>
                  </a:cubicBezTo>
                  <a:cubicBezTo>
                    <a:pt x="390919" y="1189673"/>
                    <a:pt x="389967" y="1188720"/>
                    <a:pt x="389967" y="1187767"/>
                  </a:cubicBezTo>
                  <a:cubicBezTo>
                    <a:pt x="389967" y="1187767"/>
                    <a:pt x="390919" y="1186815"/>
                    <a:pt x="390919" y="1186815"/>
                  </a:cubicBezTo>
                  <a:cubicBezTo>
                    <a:pt x="384252" y="1183958"/>
                    <a:pt x="376631" y="1182052"/>
                    <a:pt x="374727" y="1183958"/>
                  </a:cubicBezTo>
                  <a:cubicBezTo>
                    <a:pt x="370917" y="1183005"/>
                    <a:pt x="372822" y="1181100"/>
                    <a:pt x="370917" y="1179195"/>
                  </a:cubicBezTo>
                  <a:cubicBezTo>
                    <a:pt x="367106" y="1179195"/>
                    <a:pt x="365202" y="1180148"/>
                    <a:pt x="360439" y="1179195"/>
                  </a:cubicBezTo>
                  <a:cubicBezTo>
                    <a:pt x="362344" y="1178242"/>
                    <a:pt x="363297" y="1177290"/>
                    <a:pt x="363297" y="1176337"/>
                  </a:cubicBezTo>
                  <a:cubicBezTo>
                    <a:pt x="357581" y="1174433"/>
                    <a:pt x="356629" y="1168717"/>
                    <a:pt x="352819" y="1164908"/>
                  </a:cubicBezTo>
                  <a:cubicBezTo>
                    <a:pt x="349961" y="1165860"/>
                    <a:pt x="346152" y="1163002"/>
                    <a:pt x="343294" y="1161098"/>
                  </a:cubicBezTo>
                  <a:cubicBezTo>
                    <a:pt x="349009" y="1162050"/>
                    <a:pt x="343294" y="1158240"/>
                    <a:pt x="337579" y="1156335"/>
                  </a:cubicBezTo>
                  <a:cubicBezTo>
                    <a:pt x="341389" y="1156811"/>
                    <a:pt x="344247" y="1156811"/>
                    <a:pt x="347461" y="1157168"/>
                  </a:cubicBezTo>
                  <a:lnTo>
                    <a:pt x="347993" y="1157300"/>
                  </a:lnTo>
                  <a:lnTo>
                    <a:pt x="343294" y="1155382"/>
                  </a:lnTo>
                  <a:cubicBezTo>
                    <a:pt x="345199" y="1153477"/>
                    <a:pt x="345199" y="1153477"/>
                    <a:pt x="345199" y="1152524"/>
                  </a:cubicBezTo>
                  <a:cubicBezTo>
                    <a:pt x="344246" y="1152524"/>
                    <a:pt x="343294" y="1152524"/>
                    <a:pt x="342341" y="1151572"/>
                  </a:cubicBezTo>
                  <a:cubicBezTo>
                    <a:pt x="343294" y="1151572"/>
                    <a:pt x="346151" y="1150619"/>
                    <a:pt x="349009" y="1149667"/>
                  </a:cubicBezTo>
                  <a:cubicBezTo>
                    <a:pt x="344246" y="1146809"/>
                    <a:pt x="340436" y="1142999"/>
                    <a:pt x="335674" y="1141094"/>
                  </a:cubicBezTo>
                  <a:cubicBezTo>
                    <a:pt x="334721" y="1142047"/>
                    <a:pt x="328054" y="1142047"/>
                    <a:pt x="332816" y="1143952"/>
                  </a:cubicBezTo>
                  <a:cubicBezTo>
                    <a:pt x="328054" y="1144904"/>
                    <a:pt x="328054" y="1139189"/>
                    <a:pt x="328054" y="1137284"/>
                  </a:cubicBezTo>
                  <a:cubicBezTo>
                    <a:pt x="319481" y="1131569"/>
                    <a:pt x="314719" y="1123949"/>
                    <a:pt x="306146" y="1123949"/>
                  </a:cubicBezTo>
                  <a:cubicBezTo>
                    <a:pt x="305670" y="1121092"/>
                    <a:pt x="302813" y="1118472"/>
                    <a:pt x="300431" y="1116091"/>
                  </a:cubicBezTo>
                  <a:lnTo>
                    <a:pt x="297607" y="1109737"/>
                  </a:lnTo>
                  <a:lnTo>
                    <a:pt x="304718" y="1115496"/>
                  </a:lnTo>
                  <a:cubicBezTo>
                    <a:pt x="307813" y="1119187"/>
                    <a:pt x="310909" y="1122520"/>
                    <a:pt x="316624" y="1122997"/>
                  </a:cubicBezTo>
                  <a:cubicBezTo>
                    <a:pt x="314719" y="1122997"/>
                    <a:pt x="315671" y="1123949"/>
                    <a:pt x="315671" y="1124902"/>
                  </a:cubicBezTo>
                  <a:cubicBezTo>
                    <a:pt x="321386" y="1124902"/>
                    <a:pt x="326149" y="1137284"/>
                    <a:pt x="329959" y="1132522"/>
                  </a:cubicBezTo>
                  <a:cubicBezTo>
                    <a:pt x="335674" y="1138237"/>
                    <a:pt x="344246" y="1144904"/>
                    <a:pt x="355676" y="1148714"/>
                  </a:cubicBezTo>
                  <a:cubicBezTo>
                    <a:pt x="359486" y="1149667"/>
                    <a:pt x="364249" y="1150619"/>
                    <a:pt x="366154" y="1155382"/>
                  </a:cubicBezTo>
                  <a:cubicBezTo>
                    <a:pt x="376631" y="1155382"/>
                    <a:pt x="387109" y="1158239"/>
                    <a:pt x="397586" y="1162049"/>
                  </a:cubicBezTo>
                  <a:lnTo>
                    <a:pt x="423539" y="1169464"/>
                  </a:lnTo>
                  <a:lnTo>
                    <a:pt x="423304" y="1169669"/>
                  </a:lnTo>
                  <a:cubicBezTo>
                    <a:pt x="423304" y="1169669"/>
                    <a:pt x="423304" y="1169669"/>
                    <a:pt x="424256" y="1169669"/>
                  </a:cubicBezTo>
                  <a:lnTo>
                    <a:pt x="423539" y="1169464"/>
                  </a:lnTo>
                  <a:lnTo>
                    <a:pt x="424256" y="1168836"/>
                  </a:lnTo>
                  <a:cubicBezTo>
                    <a:pt x="425685" y="1168717"/>
                    <a:pt x="427590" y="1168717"/>
                    <a:pt x="428066" y="1168717"/>
                  </a:cubicBezTo>
                  <a:cubicBezTo>
                    <a:pt x="429019" y="1169669"/>
                    <a:pt x="429971" y="1170622"/>
                    <a:pt x="431876" y="1171574"/>
                  </a:cubicBezTo>
                  <a:cubicBezTo>
                    <a:pt x="434734" y="1172527"/>
                    <a:pt x="437591" y="1173479"/>
                    <a:pt x="438544" y="1175384"/>
                  </a:cubicBezTo>
                  <a:cubicBezTo>
                    <a:pt x="436639" y="1174432"/>
                    <a:pt x="433781" y="1173479"/>
                    <a:pt x="431876" y="1172527"/>
                  </a:cubicBezTo>
                  <a:cubicBezTo>
                    <a:pt x="431876" y="1175384"/>
                    <a:pt x="442354" y="1178242"/>
                    <a:pt x="445211" y="1177289"/>
                  </a:cubicBezTo>
                  <a:cubicBezTo>
                    <a:pt x="446164" y="1173479"/>
                    <a:pt x="437591" y="1178242"/>
                    <a:pt x="440449" y="1173479"/>
                  </a:cubicBezTo>
                  <a:cubicBezTo>
                    <a:pt x="445211" y="1174432"/>
                    <a:pt x="449974" y="1175384"/>
                    <a:pt x="454736" y="1176337"/>
                  </a:cubicBezTo>
                  <a:cubicBezTo>
                    <a:pt x="454736" y="1176337"/>
                    <a:pt x="453784" y="1176337"/>
                    <a:pt x="453784" y="1175384"/>
                  </a:cubicBezTo>
                  <a:cubicBezTo>
                    <a:pt x="461404" y="1179194"/>
                    <a:pt x="466166" y="1177289"/>
                    <a:pt x="473786" y="1178242"/>
                  </a:cubicBezTo>
                  <a:cubicBezTo>
                    <a:pt x="473786" y="1178242"/>
                    <a:pt x="474739" y="1177289"/>
                    <a:pt x="474739" y="1177289"/>
                  </a:cubicBezTo>
                  <a:cubicBezTo>
                    <a:pt x="467119" y="1174432"/>
                    <a:pt x="460451" y="1170622"/>
                    <a:pt x="454736" y="1164907"/>
                  </a:cubicBezTo>
                  <a:cubicBezTo>
                    <a:pt x="451879" y="1162049"/>
                    <a:pt x="448069" y="1161097"/>
                    <a:pt x="445211" y="1159192"/>
                  </a:cubicBezTo>
                  <a:cubicBezTo>
                    <a:pt x="442354" y="1158239"/>
                    <a:pt x="442354" y="1160144"/>
                    <a:pt x="440449" y="1161097"/>
                  </a:cubicBezTo>
                  <a:cubicBezTo>
                    <a:pt x="439496" y="1161097"/>
                    <a:pt x="437591" y="1162049"/>
                    <a:pt x="435686" y="1160144"/>
                  </a:cubicBezTo>
                  <a:cubicBezTo>
                    <a:pt x="433781" y="1159192"/>
                    <a:pt x="431876" y="1156334"/>
                    <a:pt x="430924" y="1154429"/>
                  </a:cubicBezTo>
                  <a:cubicBezTo>
                    <a:pt x="425209" y="1154429"/>
                    <a:pt x="419494" y="1149667"/>
                    <a:pt x="411874" y="1150619"/>
                  </a:cubicBezTo>
                  <a:cubicBezTo>
                    <a:pt x="411874" y="1153477"/>
                    <a:pt x="415684" y="1156334"/>
                    <a:pt x="421399" y="1158239"/>
                  </a:cubicBezTo>
                  <a:cubicBezTo>
                    <a:pt x="421399" y="1160144"/>
                    <a:pt x="420446" y="1162049"/>
                    <a:pt x="422351" y="1163002"/>
                  </a:cubicBezTo>
                  <a:cubicBezTo>
                    <a:pt x="421399" y="1164907"/>
                    <a:pt x="418541" y="1159192"/>
                    <a:pt x="418541" y="1162049"/>
                  </a:cubicBezTo>
                  <a:cubicBezTo>
                    <a:pt x="419494" y="1160144"/>
                    <a:pt x="414731" y="1156334"/>
                    <a:pt x="409969" y="1153477"/>
                  </a:cubicBezTo>
                  <a:cubicBezTo>
                    <a:pt x="409016" y="1153477"/>
                    <a:pt x="409016" y="1155382"/>
                    <a:pt x="407111" y="1154429"/>
                  </a:cubicBezTo>
                  <a:cubicBezTo>
                    <a:pt x="409016" y="1158239"/>
                    <a:pt x="411874" y="1157287"/>
                    <a:pt x="416636" y="1160144"/>
                  </a:cubicBezTo>
                  <a:cubicBezTo>
                    <a:pt x="413779" y="1163002"/>
                    <a:pt x="410921" y="1155382"/>
                    <a:pt x="407111" y="1158239"/>
                  </a:cubicBezTo>
                  <a:cubicBezTo>
                    <a:pt x="407111" y="1163002"/>
                    <a:pt x="415684" y="1164907"/>
                    <a:pt x="419494" y="1166812"/>
                  </a:cubicBezTo>
                  <a:cubicBezTo>
                    <a:pt x="409969" y="1166812"/>
                    <a:pt x="395681" y="1156334"/>
                    <a:pt x="384251" y="1153477"/>
                  </a:cubicBezTo>
                  <a:cubicBezTo>
                    <a:pt x="380441" y="1149667"/>
                    <a:pt x="374726" y="1146809"/>
                    <a:pt x="370916" y="1143952"/>
                  </a:cubicBezTo>
                  <a:cubicBezTo>
                    <a:pt x="373774" y="1143952"/>
                    <a:pt x="374726" y="1147762"/>
                    <a:pt x="375679" y="1145857"/>
                  </a:cubicBezTo>
                  <a:cubicBezTo>
                    <a:pt x="374726" y="1144904"/>
                    <a:pt x="375679" y="1143952"/>
                    <a:pt x="376631" y="1143952"/>
                  </a:cubicBezTo>
                  <a:cubicBezTo>
                    <a:pt x="374726" y="1142999"/>
                    <a:pt x="374726" y="1142047"/>
                    <a:pt x="371869" y="1141094"/>
                  </a:cubicBezTo>
                  <a:lnTo>
                    <a:pt x="370916" y="1142999"/>
                  </a:lnTo>
                  <a:cubicBezTo>
                    <a:pt x="367106" y="1141094"/>
                    <a:pt x="366154" y="1138237"/>
                    <a:pt x="369964" y="1134427"/>
                  </a:cubicBezTo>
                  <a:cubicBezTo>
                    <a:pt x="377584" y="1135379"/>
                    <a:pt x="380441" y="1133474"/>
                    <a:pt x="390919" y="1138237"/>
                  </a:cubicBezTo>
                  <a:cubicBezTo>
                    <a:pt x="388061" y="1129664"/>
                    <a:pt x="371869" y="1132522"/>
                    <a:pt x="367106" y="1129664"/>
                  </a:cubicBezTo>
                  <a:cubicBezTo>
                    <a:pt x="367106" y="1126807"/>
                    <a:pt x="372821" y="1132522"/>
                    <a:pt x="371869" y="1127759"/>
                  </a:cubicBezTo>
                  <a:cubicBezTo>
                    <a:pt x="374726" y="1129664"/>
                    <a:pt x="378536" y="1130617"/>
                    <a:pt x="380441" y="1129664"/>
                  </a:cubicBezTo>
                  <a:cubicBezTo>
                    <a:pt x="378536" y="1128712"/>
                    <a:pt x="371869" y="1123949"/>
                    <a:pt x="369964" y="1127759"/>
                  </a:cubicBezTo>
                  <a:cubicBezTo>
                    <a:pt x="365201" y="1122997"/>
                    <a:pt x="360439" y="1120139"/>
                    <a:pt x="355676" y="1119187"/>
                  </a:cubicBezTo>
                  <a:lnTo>
                    <a:pt x="359225" y="1118173"/>
                  </a:lnTo>
                  <a:lnTo>
                    <a:pt x="352462" y="1116568"/>
                  </a:lnTo>
                  <a:cubicBezTo>
                    <a:pt x="349962" y="1114662"/>
                    <a:pt x="347581" y="1112995"/>
                    <a:pt x="346152" y="1116329"/>
                  </a:cubicBezTo>
                  <a:cubicBezTo>
                    <a:pt x="343294" y="1114425"/>
                    <a:pt x="341389" y="1112520"/>
                    <a:pt x="337579" y="1110615"/>
                  </a:cubicBezTo>
                  <a:cubicBezTo>
                    <a:pt x="338531" y="1107757"/>
                    <a:pt x="343294" y="1112520"/>
                    <a:pt x="344247" y="1112520"/>
                  </a:cubicBezTo>
                  <a:cubicBezTo>
                    <a:pt x="341389" y="1106804"/>
                    <a:pt x="349009" y="1111567"/>
                    <a:pt x="346152" y="1105852"/>
                  </a:cubicBezTo>
                  <a:lnTo>
                    <a:pt x="348847" y="1107270"/>
                  </a:lnTo>
                  <a:lnTo>
                    <a:pt x="348056" y="1104899"/>
                  </a:lnTo>
                  <a:cubicBezTo>
                    <a:pt x="348056" y="1103947"/>
                    <a:pt x="349009" y="1102994"/>
                    <a:pt x="349961" y="1101089"/>
                  </a:cubicBezTo>
                  <a:cubicBezTo>
                    <a:pt x="354724" y="1102994"/>
                    <a:pt x="361391" y="1103947"/>
                    <a:pt x="365201" y="1109662"/>
                  </a:cubicBezTo>
                  <a:cubicBezTo>
                    <a:pt x="365201" y="1109662"/>
                    <a:pt x="365201" y="1110614"/>
                    <a:pt x="365201" y="1110614"/>
                  </a:cubicBezTo>
                  <a:cubicBezTo>
                    <a:pt x="364249" y="1110614"/>
                    <a:pt x="362344" y="1111566"/>
                    <a:pt x="363296" y="1111566"/>
                  </a:cubicBezTo>
                  <a:cubicBezTo>
                    <a:pt x="361391" y="1110614"/>
                    <a:pt x="358534" y="1109662"/>
                    <a:pt x="356629" y="1108709"/>
                  </a:cubicBezTo>
                  <a:cubicBezTo>
                    <a:pt x="356629" y="1109662"/>
                    <a:pt x="357581" y="1109662"/>
                    <a:pt x="356629" y="1110614"/>
                  </a:cubicBezTo>
                  <a:cubicBezTo>
                    <a:pt x="355676" y="1110614"/>
                    <a:pt x="354724" y="1109662"/>
                    <a:pt x="353771" y="1108709"/>
                  </a:cubicBezTo>
                  <a:lnTo>
                    <a:pt x="350238" y="1108003"/>
                  </a:lnTo>
                  <a:lnTo>
                    <a:pt x="360473" y="1113389"/>
                  </a:lnTo>
                  <a:lnTo>
                    <a:pt x="364130" y="1113234"/>
                  </a:lnTo>
                  <a:cubicBezTo>
                    <a:pt x="365677" y="1112520"/>
                    <a:pt x="367106" y="1111567"/>
                    <a:pt x="369011" y="1111567"/>
                  </a:cubicBezTo>
                  <a:cubicBezTo>
                    <a:pt x="367106" y="1109662"/>
                    <a:pt x="366154" y="1108709"/>
                    <a:pt x="366154" y="1106804"/>
                  </a:cubicBezTo>
                  <a:cubicBezTo>
                    <a:pt x="364249" y="1105852"/>
                    <a:pt x="362344" y="1103947"/>
                    <a:pt x="361391" y="1101089"/>
                  </a:cubicBezTo>
                  <a:cubicBezTo>
                    <a:pt x="359486" y="1096327"/>
                    <a:pt x="356629" y="1095374"/>
                    <a:pt x="352819" y="1095374"/>
                  </a:cubicBezTo>
                  <a:cubicBezTo>
                    <a:pt x="349009" y="1095374"/>
                    <a:pt x="345199" y="1095374"/>
                    <a:pt x="341389" y="1093469"/>
                  </a:cubicBezTo>
                  <a:cubicBezTo>
                    <a:pt x="341389" y="1094422"/>
                    <a:pt x="341389" y="1094422"/>
                    <a:pt x="341389" y="1095374"/>
                  </a:cubicBezTo>
                  <a:cubicBezTo>
                    <a:pt x="341389" y="1098232"/>
                    <a:pt x="337579" y="1094422"/>
                    <a:pt x="336626" y="1096327"/>
                  </a:cubicBezTo>
                  <a:cubicBezTo>
                    <a:pt x="333769" y="1095374"/>
                    <a:pt x="331864" y="1093469"/>
                    <a:pt x="329959" y="1091564"/>
                  </a:cubicBezTo>
                  <a:cubicBezTo>
                    <a:pt x="328054" y="1091564"/>
                    <a:pt x="325196" y="1091564"/>
                    <a:pt x="323291" y="1091564"/>
                  </a:cubicBezTo>
                  <a:cubicBezTo>
                    <a:pt x="321386" y="1090612"/>
                    <a:pt x="319481" y="1092517"/>
                    <a:pt x="317576" y="1093469"/>
                  </a:cubicBezTo>
                  <a:cubicBezTo>
                    <a:pt x="319481" y="1095374"/>
                    <a:pt x="321386" y="1096327"/>
                    <a:pt x="323291" y="1097279"/>
                  </a:cubicBezTo>
                  <a:cubicBezTo>
                    <a:pt x="324244" y="1097279"/>
                    <a:pt x="324244" y="1096327"/>
                    <a:pt x="324244" y="1096327"/>
                  </a:cubicBezTo>
                  <a:cubicBezTo>
                    <a:pt x="326149" y="1094422"/>
                    <a:pt x="329006" y="1094422"/>
                    <a:pt x="331864" y="1096327"/>
                  </a:cubicBezTo>
                  <a:cubicBezTo>
                    <a:pt x="332816" y="1096327"/>
                    <a:pt x="332816" y="1097279"/>
                    <a:pt x="332816" y="1097279"/>
                  </a:cubicBezTo>
                  <a:cubicBezTo>
                    <a:pt x="332816" y="1097279"/>
                    <a:pt x="331864" y="1098232"/>
                    <a:pt x="331864" y="1098232"/>
                  </a:cubicBezTo>
                  <a:cubicBezTo>
                    <a:pt x="329959" y="1098232"/>
                    <a:pt x="328054" y="1098232"/>
                    <a:pt x="326149" y="1098232"/>
                  </a:cubicBezTo>
                  <a:cubicBezTo>
                    <a:pt x="329006" y="1101089"/>
                    <a:pt x="331864" y="1102994"/>
                    <a:pt x="335674" y="1104899"/>
                  </a:cubicBezTo>
                  <a:lnTo>
                    <a:pt x="322339" y="1098838"/>
                  </a:lnTo>
                  <a:lnTo>
                    <a:pt x="322339" y="1100732"/>
                  </a:lnTo>
                  <a:cubicBezTo>
                    <a:pt x="322339" y="1101566"/>
                    <a:pt x="322815" y="1102518"/>
                    <a:pt x="325196" y="1103947"/>
                  </a:cubicBezTo>
                  <a:cubicBezTo>
                    <a:pt x="324244" y="1105852"/>
                    <a:pt x="322339" y="1102042"/>
                    <a:pt x="319481" y="1101089"/>
                  </a:cubicBezTo>
                  <a:lnTo>
                    <a:pt x="321923" y="1098648"/>
                  </a:lnTo>
                  <a:lnTo>
                    <a:pt x="314719" y="1095374"/>
                  </a:lnTo>
                  <a:cubicBezTo>
                    <a:pt x="314719" y="1095374"/>
                    <a:pt x="314719" y="1095374"/>
                    <a:pt x="313766" y="1095374"/>
                  </a:cubicBezTo>
                  <a:cubicBezTo>
                    <a:pt x="312814" y="1094422"/>
                    <a:pt x="310909" y="1094422"/>
                    <a:pt x="309956" y="1094422"/>
                  </a:cubicBezTo>
                  <a:cubicBezTo>
                    <a:pt x="306146" y="1092517"/>
                    <a:pt x="308051" y="1092517"/>
                    <a:pt x="309004" y="1092517"/>
                  </a:cubicBezTo>
                  <a:cubicBezTo>
                    <a:pt x="306146" y="1091564"/>
                    <a:pt x="304241" y="1091564"/>
                    <a:pt x="301384" y="1091564"/>
                  </a:cubicBezTo>
                  <a:cubicBezTo>
                    <a:pt x="299479" y="1091564"/>
                    <a:pt x="297574" y="1090612"/>
                    <a:pt x="296621" y="1089659"/>
                  </a:cubicBezTo>
                  <a:cubicBezTo>
                    <a:pt x="295669" y="1087754"/>
                    <a:pt x="295669" y="1085849"/>
                    <a:pt x="295669" y="1083944"/>
                  </a:cubicBezTo>
                  <a:cubicBezTo>
                    <a:pt x="293764" y="1082992"/>
                    <a:pt x="291859" y="1082039"/>
                    <a:pt x="290906" y="1081087"/>
                  </a:cubicBezTo>
                  <a:cubicBezTo>
                    <a:pt x="289954" y="1080134"/>
                    <a:pt x="288049" y="1080134"/>
                    <a:pt x="286144" y="1081087"/>
                  </a:cubicBezTo>
                  <a:lnTo>
                    <a:pt x="285826" y="1082674"/>
                  </a:lnTo>
                  <a:lnTo>
                    <a:pt x="281381" y="1078229"/>
                  </a:lnTo>
                  <a:cubicBezTo>
                    <a:pt x="279476" y="1079182"/>
                    <a:pt x="278524" y="1080134"/>
                    <a:pt x="278524" y="1081087"/>
                  </a:cubicBezTo>
                  <a:cubicBezTo>
                    <a:pt x="279476" y="1081087"/>
                    <a:pt x="280429" y="1080134"/>
                    <a:pt x="281381" y="1079182"/>
                  </a:cubicBezTo>
                  <a:lnTo>
                    <a:pt x="285668" y="1083468"/>
                  </a:lnTo>
                  <a:lnTo>
                    <a:pt x="285191" y="1085849"/>
                  </a:lnTo>
                  <a:cubicBezTo>
                    <a:pt x="285191" y="1086802"/>
                    <a:pt x="286144" y="1087754"/>
                    <a:pt x="287096" y="1088707"/>
                  </a:cubicBezTo>
                  <a:cubicBezTo>
                    <a:pt x="287096" y="1088707"/>
                    <a:pt x="287096" y="1089659"/>
                    <a:pt x="287096" y="1089659"/>
                  </a:cubicBezTo>
                  <a:cubicBezTo>
                    <a:pt x="286144" y="1089659"/>
                    <a:pt x="285191" y="1090612"/>
                    <a:pt x="284239" y="1090612"/>
                  </a:cubicBezTo>
                  <a:cubicBezTo>
                    <a:pt x="285191" y="1092517"/>
                    <a:pt x="287096" y="1093469"/>
                    <a:pt x="289001" y="1094422"/>
                  </a:cubicBezTo>
                  <a:cubicBezTo>
                    <a:pt x="293764" y="1097279"/>
                    <a:pt x="300431" y="1100137"/>
                    <a:pt x="301384" y="1104899"/>
                  </a:cubicBezTo>
                  <a:cubicBezTo>
                    <a:pt x="309004" y="1105852"/>
                    <a:pt x="316624" y="1112519"/>
                    <a:pt x="327101" y="1116329"/>
                  </a:cubicBezTo>
                  <a:cubicBezTo>
                    <a:pt x="324244" y="1117282"/>
                    <a:pt x="322339" y="1118234"/>
                    <a:pt x="318529" y="1115377"/>
                  </a:cubicBezTo>
                  <a:cubicBezTo>
                    <a:pt x="325196" y="1114424"/>
                    <a:pt x="311861" y="1112519"/>
                    <a:pt x="309004" y="1108709"/>
                  </a:cubicBezTo>
                  <a:cubicBezTo>
                    <a:pt x="308051" y="1108709"/>
                    <a:pt x="306146" y="1109662"/>
                    <a:pt x="306146" y="1110614"/>
                  </a:cubicBezTo>
                  <a:cubicBezTo>
                    <a:pt x="304241" y="1107757"/>
                    <a:pt x="298526" y="1104899"/>
                    <a:pt x="293764" y="1101089"/>
                  </a:cubicBezTo>
                  <a:cubicBezTo>
                    <a:pt x="288049" y="1098232"/>
                    <a:pt x="284239" y="1093469"/>
                    <a:pt x="281381" y="1089659"/>
                  </a:cubicBezTo>
                  <a:cubicBezTo>
                    <a:pt x="281381" y="1089659"/>
                    <a:pt x="280429" y="1088707"/>
                    <a:pt x="280429" y="1088707"/>
                  </a:cubicBezTo>
                  <a:cubicBezTo>
                    <a:pt x="275666" y="1090612"/>
                    <a:pt x="273761" y="1082992"/>
                    <a:pt x="269951" y="1083944"/>
                  </a:cubicBezTo>
                  <a:cubicBezTo>
                    <a:pt x="269951" y="1086802"/>
                    <a:pt x="269951" y="1089659"/>
                    <a:pt x="272809" y="1091564"/>
                  </a:cubicBezTo>
                  <a:cubicBezTo>
                    <a:pt x="276619" y="1093469"/>
                    <a:pt x="277571" y="1102042"/>
                    <a:pt x="284239" y="1096327"/>
                  </a:cubicBezTo>
                  <a:cubicBezTo>
                    <a:pt x="284239" y="1096327"/>
                    <a:pt x="285191" y="1096327"/>
                    <a:pt x="285191" y="1097279"/>
                  </a:cubicBezTo>
                  <a:cubicBezTo>
                    <a:pt x="285191" y="1098232"/>
                    <a:pt x="285191" y="1100137"/>
                    <a:pt x="284239" y="1102042"/>
                  </a:cubicBezTo>
                  <a:cubicBezTo>
                    <a:pt x="282334" y="1106804"/>
                    <a:pt x="280429" y="1112519"/>
                    <a:pt x="278524" y="1117282"/>
                  </a:cubicBezTo>
                  <a:cubicBezTo>
                    <a:pt x="280429" y="1120139"/>
                    <a:pt x="282334" y="1123949"/>
                    <a:pt x="284239" y="1126807"/>
                  </a:cubicBezTo>
                  <a:cubicBezTo>
                    <a:pt x="285191" y="1127759"/>
                    <a:pt x="286144" y="1128712"/>
                    <a:pt x="287096" y="1128712"/>
                  </a:cubicBezTo>
                  <a:cubicBezTo>
                    <a:pt x="287096" y="1128712"/>
                    <a:pt x="286144" y="1128712"/>
                    <a:pt x="286144" y="1128712"/>
                  </a:cubicBezTo>
                  <a:cubicBezTo>
                    <a:pt x="287096" y="1130617"/>
                    <a:pt x="289001" y="1132522"/>
                    <a:pt x="289954" y="1134427"/>
                  </a:cubicBezTo>
                  <a:cubicBezTo>
                    <a:pt x="290906" y="1135379"/>
                    <a:pt x="292811" y="1136332"/>
                    <a:pt x="294716" y="1136332"/>
                  </a:cubicBezTo>
                  <a:cubicBezTo>
                    <a:pt x="301384" y="1136332"/>
                    <a:pt x="304241" y="1142047"/>
                    <a:pt x="308051" y="1145857"/>
                  </a:cubicBezTo>
                  <a:cubicBezTo>
                    <a:pt x="310909" y="1149667"/>
                    <a:pt x="309004" y="1153477"/>
                    <a:pt x="309004" y="1157287"/>
                  </a:cubicBezTo>
                  <a:cubicBezTo>
                    <a:pt x="308051" y="1159192"/>
                    <a:pt x="307099" y="1160144"/>
                    <a:pt x="306146" y="1159192"/>
                  </a:cubicBezTo>
                  <a:cubicBezTo>
                    <a:pt x="301384" y="1156334"/>
                    <a:pt x="297574" y="1153477"/>
                    <a:pt x="293764" y="1150619"/>
                  </a:cubicBezTo>
                  <a:cubicBezTo>
                    <a:pt x="293764" y="1150619"/>
                    <a:pt x="292811" y="1149667"/>
                    <a:pt x="292811" y="1149667"/>
                  </a:cubicBezTo>
                  <a:cubicBezTo>
                    <a:pt x="286144" y="1148714"/>
                    <a:pt x="279476" y="1147762"/>
                    <a:pt x="272809" y="1145857"/>
                  </a:cubicBezTo>
                  <a:cubicBezTo>
                    <a:pt x="268046" y="1142047"/>
                    <a:pt x="261379" y="1138237"/>
                    <a:pt x="258521" y="1141094"/>
                  </a:cubicBezTo>
                  <a:cubicBezTo>
                    <a:pt x="255664" y="1138237"/>
                    <a:pt x="257569" y="1136332"/>
                    <a:pt x="253759" y="1134427"/>
                  </a:cubicBezTo>
                  <a:cubicBezTo>
                    <a:pt x="249949" y="1133474"/>
                    <a:pt x="251854" y="1139189"/>
                    <a:pt x="244234" y="1131569"/>
                  </a:cubicBezTo>
                  <a:cubicBezTo>
                    <a:pt x="242329" y="1130617"/>
                    <a:pt x="241376" y="1131569"/>
                    <a:pt x="240424" y="1132522"/>
                  </a:cubicBezTo>
                  <a:cubicBezTo>
                    <a:pt x="241376" y="1138237"/>
                    <a:pt x="256616" y="1142999"/>
                    <a:pt x="251854" y="1144904"/>
                  </a:cubicBezTo>
                  <a:cubicBezTo>
                    <a:pt x="254711" y="1146809"/>
                    <a:pt x="254711" y="1144904"/>
                    <a:pt x="256616" y="1145857"/>
                  </a:cubicBezTo>
                  <a:cubicBezTo>
                    <a:pt x="258521" y="1143952"/>
                    <a:pt x="250901" y="1142047"/>
                    <a:pt x="254711" y="1141094"/>
                  </a:cubicBezTo>
                  <a:cubicBezTo>
                    <a:pt x="258521" y="1142047"/>
                    <a:pt x="261379" y="1144904"/>
                    <a:pt x="258521" y="1146809"/>
                  </a:cubicBezTo>
                  <a:cubicBezTo>
                    <a:pt x="265189" y="1150619"/>
                    <a:pt x="268046" y="1147762"/>
                    <a:pt x="275666" y="1152524"/>
                  </a:cubicBezTo>
                  <a:cubicBezTo>
                    <a:pt x="273761" y="1153477"/>
                    <a:pt x="270904" y="1151572"/>
                    <a:pt x="267094" y="1149667"/>
                  </a:cubicBezTo>
                  <a:cubicBezTo>
                    <a:pt x="265189" y="1150619"/>
                    <a:pt x="268046" y="1152524"/>
                    <a:pt x="266141" y="1153477"/>
                  </a:cubicBezTo>
                  <a:cubicBezTo>
                    <a:pt x="259474" y="1149667"/>
                    <a:pt x="254711" y="1148714"/>
                    <a:pt x="249949" y="1146809"/>
                  </a:cubicBezTo>
                  <a:cubicBezTo>
                    <a:pt x="255664" y="1144904"/>
                    <a:pt x="228041" y="1126807"/>
                    <a:pt x="229946" y="1120139"/>
                  </a:cubicBezTo>
                  <a:cubicBezTo>
                    <a:pt x="228994" y="1120139"/>
                    <a:pt x="227089" y="1119187"/>
                    <a:pt x="225184" y="1117282"/>
                  </a:cubicBezTo>
                  <a:cubicBezTo>
                    <a:pt x="225184" y="1113472"/>
                    <a:pt x="222326" y="1109662"/>
                    <a:pt x="217564" y="1105852"/>
                  </a:cubicBezTo>
                  <a:cubicBezTo>
                    <a:pt x="216611" y="1096327"/>
                    <a:pt x="205181" y="1084897"/>
                    <a:pt x="205181" y="1078229"/>
                  </a:cubicBezTo>
                  <a:cubicBezTo>
                    <a:pt x="207086" y="1082039"/>
                    <a:pt x="214706" y="1085849"/>
                    <a:pt x="212801" y="1083944"/>
                  </a:cubicBezTo>
                  <a:cubicBezTo>
                    <a:pt x="218516" y="1087754"/>
                    <a:pt x="223279" y="1092517"/>
                    <a:pt x="228994" y="1098232"/>
                  </a:cubicBezTo>
                  <a:cubicBezTo>
                    <a:pt x="234709" y="1103947"/>
                    <a:pt x="241376" y="1108709"/>
                    <a:pt x="247091" y="1114424"/>
                  </a:cubicBezTo>
                  <a:cubicBezTo>
                    <a:pt x="254711" y="1121092"/>
                    <a:pt x="262331" y="1126807"/>
                    <a:pt x="269951" y="1130617"/>
                  </a:cubicBezTo>
                  <a:cubicBezTo>
                    <a:pt x="269951" y="1129664"/>
                    <a:pt x="269951" y="1129664"/>
                    <a:pt x="269951" y="1128712"/>
                  </a:cubicBezTo>
                  <a:cubicBezTo>
                    <a:pt x="268046" y="1127759"/>
                    <a:pt x="267094" y="1126807"/>
                    <a:pt x="266141" y="1125854"/>
                  </a:cubicBezTo>
                  <a:cubicBezTo>
                    <a:pt x="267094" y="1126807"/>
                    <a:pt x="268046" y="1126807"/>
                    <a:pt x="268999" y="1126807"/>
                  </a:cubicBezTo>
                  <a:cubicBezTo>
                    <a:pt x="268999" y="1125854"/>
                    <a:pt x="268999" y="1124902"/>
                    <a:pt x="268999" y="1123949"/>
                  </a:cubicBezTo>
                  <a:cubicBezTo>
                    <a:pt x="268999" y="1122044"/>
                    <a:pt x="268999" y="1120139"/>
                    <a:pt x="268999" y="1118234"/>
                  </a:cubicBezTo>
                  <a:cubicBezTo>
                    <a:pt x="269951" y="1111567"/>
                    <a:pt x="268046" y="1105852"/>
                    <a:pt x="262331" y="1102042"/>
                  </a:cubicBezTo>
                  <a:cubicBezTo>
                    <a:pt x="256616" y="1097279"/>
                    <a:pt x="256616" y="1091564"/>
                    <a:pt x="258521" y="1084897"/>
                  </a:cubicBezTo>
                  <a:cubicBezTo>
                    <a:pt x="259474" y="1081087"/>
                    <a:pt x="261379" y="1077277"/>
                    <a:pt x="263284" y="1073467"/>
                  </a:cubicBezTo>
                  <a:cubicBezTo>
                    <a:pt x="261379" y="1071562"/>
                    <a:pt x="259474" y="1068704"/>
                    <a:pt x="257569" y="1067752"/>
                  </a:cubicBezTo>
                  <a:cubicBezTo>
                    <a:pt x="256616" y="1066799"/>
                    <a:pt x="263284" y="1063942"/>
                    <a:pt x="256616" y="1062989"/>
                  </a:cubicBezTo>
                  <a:cubicBezTo>
                    <a:pt x="257569" y="1059179"/>
                    <a:pt x="264236" y="1065847"/>
                    <a:pt x="262331" y="1068704"/>
                  </a:cubicBezTo>
                  <a:cubicBezTo>
                    <a:pt x="263284" y="1069657"/>
                    <a:pt x="264236" y="1069657"/>
                    <a:pt x="265189" y="1070609"/>
                  </a:cubicBezTo>
                  <a:cubicBezTo>
                    <a:pt x="266141" y="1068704"/>
                    <a:pt x="266141" y="1066799"/>
                    <a:pt x="265189" y="1065847"/>
                  </a:cubicBezTo>
                  <a:cubicBezTo>
                    <a:pt x="264236" y="1064894"/>
                    <a:pt x="263284" y="1063942"/>
                    <a:pt x="263284" y="1062989"/>
                  </a:cubicBezTo>
                  <a:cubicBezTo>
                    <a:pt x="263284" y="1062037"/>
                    <a:pt x="263284" y="1060132"/>
                    <a:pt x="264236" y="1058227"/>
                  </a:cubicBezTo>
                  <a:cubicBezTo>
                    <a:pt x="262331" y="1058227"/>
                    <a:pt x="259474" y="1058227"/>
                    <a:pt x="256616" y="1056322"/>
                  </a:cubicBezTo>
                  <a:cubicBezTo>
                    <a:pt x="248996" y="1056322"/>
                    <a:pt x="245186" y="1059179"/>
                    <a:pt x="243281" y="1066799"/>
                  </a:cubicBezTo>
                  <a:cubicBezTo>
                    <a:pt x="242329" y="1067752"/>
                    <a:pt x="240424" y="1069657"/>
                    <a:pt x="239471" y="1070609"/>
                  </a:cubicBezTo>
                  <a:cubicBezTo>
                    <a:pt x="238519" y="1071562"/>
                    <a:pt x="237566" y="1071562"/>
                    <a:pt x="237566" y="1071562"/>
                  </a:cubicBezTo>
                  <a:cubicBezTo>
                    <a:pt x="237566" y="1070609"/>
                    <a:pt x="236614" y="1070609"/>
                    <a:pt x="236614" y="1069657"/>
                  </a:cubicBezTo>
                  <a:cubicBezTo>
                    <a:pt x="235661" y="1065847"/>
                    <a:pt x="235661" y="1062037"/>
                    <a:pt x="238519" y="1059179"/>
                  </a:cubicBezTo>
                  <a:cubicBezTo>
                    <a:pt x="236614" y="1056322"/>
                    <a:pt x="235661" y="1052512"/>
                    <a:pt x="241376" y="1052512"/>
                  </a:cubicBezTo>
                  <a:cubicBezTo>
                    <a:pt x="243281" y="1052512"/>
                    <a:pt x="242329" y="1050607"/>
                    <a:pt x="241376" y="1049654"/>
                  </a:cubicBezTo>
                  <a:cubicBezTo>
                    <a:pt x="239471" y="1047749"/>
                    <a:pt x="234709" y="1049654"/>
                    <a:pt x="236614" y="1045844"/>
                  </a:cubicBezTo>
                  <a:cubicBezTo>
                    <a:pt x="237566" y="1042987"/>
                    <a:pt x="238519" y="1041082"/>
                    <a:pt x="234709" y="1041082"/>
                  </a:cubicBezTo>
                  <a:cubicBezTo>
                    <a:pt x="230899" y="1041082"/>
                    <a:pt x="228041" y="1040129"/>
                    <a:pt x="227089" y="1035367"/>
                  </a:cubicBezTo>
                  <a:cubicBezTo>
                    <a:pt x="227089" y="1032509"/>
                    <a:pt x="228041" y="1032509"/>
                    <a:pt x="226136" y="1033462"/>
                  </a:cubicBezTo>
                  <a:cubicBezTo>
                    <a:pt x="226136" y="1033462"/>
                    <a:pt x="225184" y="1033462"/>
                    <a:pt x="225184" y="1034414"/>
                  </a:cubicBezTo>
                  <a:cubicBezTo>
                    <a:pt x="224231" y="1035367"/>
                    <a:pt x="224231" y="1037272"/>
                    <a:pt x="223279" y="1039177"/>
                  </a:cubicBezTo>
                  <a:cubicBezTo>
                    <a:pt x="221374" y="1042987"/>
                    <a:pt x="218516" y="1047749"/>
                    <a:pt x="218516" y="1052512"/>
                  </a:cubicBezTo>
                  <a:cubicBezTo>
                    <a:pt x="218516" y="1056322"/>
                    <a:pt x="223279" y="1060132"/>
                    <a:pt x="225184" y="1063942"/>
                  </a:cubicBezTo>
                  <a:cubicBezTo>
                    <a:pt x="228041" y="1068704"/>
                    <a:pt x="233756" y="1072514"/>
                    <a:pt x="236614" y="1077277"/>
                  </a:cubicBezTo>
                  <a:cubicBezTo>
                    <a:pt x="237566" y="1078229"/>
                    <a:pt x="237566" y="1078229"/>
                    <a:pt x="238519" y="1079182"/>
                  </a:cubicBezTo>
                  <a:cubicBezTo>
                    <a:pt x="238519" y="1079182"/>
                    <a:pt x="237566" y="1079182"/>
                    <a:pt x="237566" y="1079182"/>
                  </a:cubicBezTo>
                  <a:cubicBezTo>
                    <a:pt x="238519" y="1080134"/>
                    <a:pt x="239471" y="1081087"/>
                    <a:pt x="239471" y="1082039"/>
                  </a:cubicBezTo>
                  <a:cubicBezTo>
                    <a:pt x="239471" y="1083944"/>
                    <a:pt x="241376" y="1085849"/>
                    <a:pt x="243281" y="1085849"/>
                  </a:cubicBezTo>
                  <a:cubicBezTo>
                    <a:pt x="246139" y="1086802"/>
                    <a:pt x="248996" y="1087754"/>
                    <a:pt x="248044" y="1090612"/>
                  </a:cubicBezTo>
                  <a:cubicBezTo>
                    <a:pt x="248044" y="1090612"/>
                    <a:pt x="248044" y="1091564"/>
                    <a:pt x="248044" y="1091564"/>
                  </a:cubicBezTo>
                  <a:cubicBezTo>
                    <a:pt x="250901" y="1094422"/>
                    <a:pt x="253759" y="1099184"/>
                    <a:pt x="255664" y="1101089"/>
                  </a:cubicBezTo>
                  <a:cubicBezTo>
                    <a:pt x="252806" y="1099184"/>
                    <a:pt x="248996" y="1096327"/>
                    <a:pt x="246139" y="1094422"/>
                  </a:cubicBezTo>
                  <a:cubicBezTo>
                    <a:pt x="245186" y="1094422"/>
                    <a:pt x="245186" y="1095374"/>
                    <a:pt x="245186" y="1095374"/>
                  </a:cubicBezTo>
                  <a:cubicBezTo>
                    <a:pt x="244234" y="1096327"/>
                    <a:pt x="245186" y="1098232"/>
                    <a:pt x="244234" y="1099184"/>
                  </a:cubicBezTo>
                  <a:cubicBezTo>
                    <a:pt x="243281" y="1101089"/>
                    <a:pt x="241376" y="1101089"/>
                    <a:pt x="241376" y="1100137"/>
                  </a:cubicBezTo>
                  <a:cubicBezTo>
                    <a:pt x="239471" y="1092517"/>
                    <a:pt x="230899" y="1092517"/>
                    <a:pt x="227089" y="1086802"/>
                  </a:cubicBezTo>
                  <a:cubicBezTo>
                    <a:pt x="223279" y="1082039"/>
                    <a:pt x="218516" y="1078229"/>
                    <a:pt x="215659" y="1072514"/>
                  </a:cubicBezTo>
                  <a:cubicBezTo>
                    <a:pt x="209944" y="1070609"/>
                    <a:pt x="206134" y="1065847"/>
                    <a:pt x="202324" y="1062037"/>
                  </a:cubicBezTo>
                  <a:cubicBezTo>
                    <a:pt x="197561" y="1057274"/>
                    <a:pt x="190894" y="1052512"/>
                    <a:pt x="190894" y="1043939"/>
                  </a:cubicBezTo>
                  <a:cubicBezTo>
                    <a:pt x="190894" y="1042987"/>
                    <a:pt x="189941" y="1042034"/>
                    <a:pt x="188989" y="1041082"/>
                  </a:cubicBezTo>
                  <a:cubicBezTo>
                    <a:pt x="184226" y="1037272"/>
                    <a:pt x="184226" y="1031557"/>
                    <a:pt x="184226" y="1025842"/>
                  </a:cubicBezTo>
                  <a:cubicBezTo>
                    <a:pt x="184226" y="1019174"/>
                    <a:pt x="182321" y="1018222"/>
                    <a:pt x="175654" y="1015364"/>
                  </a:cubicBezTo>
                  <a:cubicBezTo>
                    <a:pt x="167081" y="1012507"/>
                    <a:pt x="167081" y="1010602"/>
                    <a:pt x="161366" y="1002029"/>
                  </a:cubicBezTo>
                  <a:cubicBezTo>
                    <a:pt x="158509" y="996314"/>
                    <a:pt x="156604" y="990599"/>
                    <a:pt x="159461" y="985837"/>
                  </a:cubicBezTo>
                  <a:cubicBezTo>
                    <a:pt x="163271" y="978217"/>
                    <a:pt x="161366" y="971549"/>
                    <a:pt x="161366" y="963929"/>
                  </a:cubicBezTo>
                  <a:cubicBezTo>
                    <a:pt x="161366" y="962977"/>
                    <a:pt x="160414" y="962977"/>
                    <a:pt x="160414" y="962024"/>
                  </a:cubicBezTo>
                  <a:cubicBezTo>
                    <a:pt x="159461" y="962977"/>
                    <a:pt x="159461" y="963929"/>
                    <a:pt x="158509" y="964882"/>
                  </a:cubicBezTo>
                  <a:cubicBezTo>
                    <a:pt x="157556" y="965834"/>
                    <a:pt x="157556" y="969644"/>
                    <a:pt x="155651" y="966787"/>
                  </a:cubicBezTo>
                  <a:cubicBezTo>
                    <a:pt x="151841" y="961072"/>
                    <a:pt x="150889" y="954404"/>
                    <a:pt x="145174" y="949642"/>
                  </a:cubicBezTo>
                  <a:cubicBezTo>
                    <a:pt x="142316" y="947737"/>
                    <a:pt x="143269" y="943927"/>
                    <a:pt x="143269" y="941069"/>
                  </a:cubicBezTo>
                  <a:cubicBezTo>
                    <a:pt x="143269" y="936307"/>
                    <a:pt x="143269" y="931544"/>
                    <a:pt x="138506" y="927734"/>
                  </a:cubicBezTo>
                  <a:cubicBezTo>
                    <a:pt x="133744" y="924877"/>
                    <a:pt x="130886" y="920114"/>
                    <a:pt x="131839" y="913447"/>
                  </a:cubicBezTo>
                  <a:cubicBezTo>
                    <a:pt x="131839" y="912494"/>
                    <a:pt x="130886" y="910589"/>
                    <a:pt x="129934" y="908684"/>
                  </a:cubicBezTo>
                  <a:cubicBezTo>
                    <a:pt x="126124" y="902969"/>
                    <a:pt x="123266" y="897254"/>
                    <a:pt x="120409" y="890587"/>
                  </a:cubicBezTo>
                  <a:cubicBezTo>
                    <a:pt x="118504" y="884872"/>
                    <a:pt x="115646" y="879157"/>
                    <a:pt x="113741" y="873442"/>
                  </a:cubicBezTo>
                  <a:cubicBezTo>
                    <a:pt x="111836" y="868679"/>
                    <a:pt x="109931" y="864869"/>
                    <a:pt x="104216" y="862964"/>
                  </a:cubicBezTo>
                  <a:cubicBezTo>
                    <a:pt x="100406" y="862012"/>
                    <a:pt x="105169" y="859154"/>
                    <a:pt x="104216" y="857249"/>
                  </a:cubicBezTo>
                  <a:cubicBezTo>
                    <a:pt x="101359" y="853439"/>
                    <a:pt x="96596" y="851534"/>
                    <a:pt x="96596" y="846772"/>
                  </a:cubicBezTo>
                  <a:cubicBezTo>
                    <a:pt x="96596" y="846772"/>
                    <a:pt x="95644" y="845819"/>
                    <a:pt x="95644" y="845819"/>
                  </a:cubicBezTo>
                  <a:cubicBezTo>
                    <a:pt x="95644" y="845819"/>
                    <a:pt x="94691" y="845819"/>
                    <a:pt x="94691" y="846772"/>
                  </a:cubicBezTo>
                  <a:cubicBezTo>
                    <a:pt x="93739" y="853439"/>
                    <a:pt x="92786" y="860107"/>
                    <a:pt x="94691" y="865822"/>
                  </a:cubicBezTo>
                  <a:cubicBezTo>
                    <a:pt x="96596" y="868679"/>
                    <a:pt x="97549" y="870584"/>
                    <a:pt x="94691" y="873442"/>
                  </a:cubicBezTo>
                  <a:cubicBezTo>
                    <a:pt x="91834" y="876299"/>
                    <a:pt x="88976" y="879157"/>
                    <a:pt x="85166" y="882014"/>
                  </a:cubicBezTo>
                  <a:cubicBezTo>
                    <a:pt x="84214" y="882967"/>
                    <a:pt x="80404" y="882967"/>
                    <a:pt x="80404" y="881062"/>
                  </a:cubicBezTo>
                  <a:cubicBezTo>
                    <a:pt x="80404" y="877252"/>
                    <a:pt x="73736" y="874394"/>
                    <a:pt x="78499" y="869632"/>
                  </a:cubicBezTo>
                  <a:cubicBezTo>
                    <a:pt x="80404" y="867727"/>
                    <a:pt x="80404" y="863917"/>
                    <a:pt x="81356" y="861059"/>
                  </a:cubicBezTo>
                  <a:cubicBezTo>
                    <a:pt x="82309" y="858202"/>
                    <a:pt x="81356" y="857249"/>
                    <a:pt x="78499" y="856297"/>
                  </a:cubicBezTo>
                  <a:cubicBezTo>
                    <a:pt x="76594" y="855344"/>
                    <a:pt x="76594" y="853439"/>
                    <a:pt x="75641" y="851534"/>
                  </a:cubicBezTo>
                  <a:cubicBezTo>
                    <a:pt x="73736" y="845819"/>
                    <a:pt x="72784" y="839152"/>
                    <a:pt x="69926" y="834389"/>
                  </a:cubicBezTo>
                  <a:cubicBezTo>
                    <a:pt x="67069" y="829627"/>
                    <a:pt x="68974" y="826769"/>
                    <a:pt x="71831" y="823912"/>
                  </a:cubicBezTo>
                  <a:cubicBezTo>
                    <a:pt x="71831" y="822007"/>
                    <a:pt x="70879" y="819149"/>
                    <a:pt x="69926" y="817244"/>
                  </a:cubicBezTo>
                  <a:cubicBezTo>
                    <a:pt x="68974" y="816292"/>
                    <a:pt x="68974" y="816292"/>
                    <a:pt x="68974" y="815339"/>
                  </a:cubicBezTo>
                  <a:cubicBezTo>
                    <a:pt x="68021" y="812482"/>
                    <a:pt x="67069" y="810577"/>
                    <a:pt x="66116" y="808672"/>
                  </a:cubicBezTo>
                  <a:cubicBezTo>
                    <a:pt x="62306" y="806767"/>
                    <a:pt x="57544" y="804862"/>
                    <a:pt x="52781" y="802004"/>
                  </a:cubicBezTo>
                  <a:cubicBezTo>
                    <a:pt x="48019" y="800099"/>
                    <a:pt x="47066" y="792479"/>
                    <a:pt x="38494" y="794384"/>
                  </a:cubicBezTo>
                  <a:cubicBezTo>
                    <a:pt x="38494" y="794384"/>
                    <a:pt x="37541" y="792479"/>
                    <a:pt x="36589" y="791527"/>
                  </a:cubicBezTo>
                  <a:cubicBezTo>
                    <a:pt x="32779" y="782954"/>
                    <a:pt x="28016" y="774382"/>
                    <a:pt x="28969" y="764857"/>
                  </a:cubicBezTo>
                  <a:cubicBezTo>
                    <a:pt x="27064" y="760094"/>
                    <a:pt x="25159" y="754379"/>
                    <a:pt x="25159" y="748664"/>
                  </a:cubicBezTo>
                  <a:cubicBezTo>
                    <a:pt x="25159" y="746759"/>
                    <a:pt x="23254" y="744854"/>
                    <a:pt x="21349" y="742949"/>
                  </a:cubicBezTo>
                  <a:cubicBezTo>
                    <a:pt x="16586" y="739139"/>
                    <a:pt x="14681" y="733424"/>
                    <a:pt x="11824" y="728662"/>
                  </a:cubicBezTo>
                  <a:cubicBezTo>
                    <a:pt x="9919" y="724852"/>
                    <a:pt x="9919" y="721042"/>
                    <a:pt x="10871" y="713422"/>
                  </a:cubicBezTo>
                  <a:cubicBezTo>
                    <a:pt x="10871" y="709612"/>
                    <a:pt x="11824" y="705802"/>
                    <a:pt x="8966" y="702944"/>
                  </a:cubicBezTo>
                  <a:cubicBezTo>
                    <a:pt x="7061" y="701039"/>
                    <a:pt x="8966" y="700087"/>
                    <a:pt x="9919" y="698182"/>
                  </a:cubicBezTo>
                  <a:cubicBezTo>
                    <a:pt x="10871" y="696277"/>
                    <a:pt x="11824" y="693419"/>
                    <a:pt x="10871" y="692467"/>
                  </a:cubicBezTo>
                  <a:cubicBezTo>
                    <a:pt x="5156" y="681989"/>
                    <a:pt x="8014" y="671512"/>
                    <a:pt x="7061" y="661034"/>
                  </a:cubicBezTo>
                  <a:cubicBezTo>
                    <a:pt x="7061" y="658177"/>
                    <a:pt x="7061" y="656272"/>
                    <a:pt x="7061" y="653414"/>
                  </a:cubicBezTo>
                  <a:cubicBezTo>
                    <a:pt x="7061" y="650557"/>
                    <a:pt x="5156" y="649604"/>
                    <a:pt x="2299" y="648652"/>
                  </a:cubicBezTo>
                  <a:cubicBezTo>
                    <a:pt x="394" y="647699"/>
                    <a:pt x="-559" y="644842"/>
                    <a:pt x="394" y="643889"/>
                  </a:cubicBezTo>
                  <a:cubicBezTo>
                    <a:pt x="6109" y="638174"/>
                    <a:pt x="4204" y="630554"/>
                    <a:pt x="4204" y="623887"/>
                  </a:cubicBezTo>
                  <a:cubicBezTo>
                    <a:pt x="4204" y="617219"/>
                    <a:pt x="5156" y="609599"/>
                    <a:pt x="394" y="603884"/>
                  </a:cubicBezTo>
                  <a:cubicBezTo>
                    <a:pt x="1346" y="600074"/>
                    <a:pt x="3251" y="596264"/>
                    <a:pt x="394" y="592454"/>
                  </a:cubicBezTo>
                  <a:cubicBezTo>
                    <a:pt x="-559" y="592454"/>
                    <a:pt x="394" y="589597"/>
                    <a:pt x="1346" y="589597"/>
                  </a:cubicBezTo>
                  <a:cubicBezTo>
                    <a:pt x="5156" y="587692"/>
                    <a:pt x="8014" y="585787"/>
                    <a:pt x="7061" y="581024"/>
                  </a:cubicBezTo>
                  <a:cubicBezTo>
                    <a:pt x="6109" y="575309"/>
                    <a:pt x="8966" y="570547"/>
                    <a:pt x="8966" y="564832"/>
                  </a:cubicBezTo>
                  <a:cubicBezTo>
                    <a:pt x="9919" y="560069"/>
                    <a:pt x="8966" y="554354"/>
                    <a:pt x="8966" y="549592"/>
                  </a:cubicBezTo>
                  <a:cubicBezTo>
                    <a:pt x="15634" y="542924"/>
                    <a:pt x="9919" y="532447"/>
                    <a:pt x="15634" y="524827"/>
                  </a:cubicBezTo>
                  <a:cubicBezTo>
                    <a:pt x="14681" y="522922"/>
                    <a:pt x="10871" y="519112"/>
                    <a:pt x="14681" y="517207"/>
                  </a:cubicBezTo>
                  <a:cubicBezTo>
                    <a:pt x="16586" y="516254"/>
                    <a:pt x="17539" y="515302"/>
                    <a:pt x="18491" y="514349"/>
                  </a:cubicBezTo>
                  <a:cubicBezTo>
                    <a:pt x="18491" y="513397"/>
                    <a:pt x="19444" y="512444"/>
                    <a:pt x="19444" y="511492"/>
                  </a:cubicBezTo>
                  <a:cubicBezTo>
                    <a:pt x="19444" y="511492"/>
                    <a:pt x="19444" y="512444"/>
                    <a:pt x="19444" y="512444"/>
                  </a:cubicBezTo>
                  <a:cubicBezTo>
                    <a:pt x="20396" y="511492"/>
                    <a:pt x="20396" y="510539"/>
                    <a:pt x="21349" y="509587"/>
                  </a:cubicBezTo>
                  <a:cubicBezTo>
                    <a:pt x="23254" y="506729"/>
                    <a:pt x="25159" y="504824"/>
                    <a:pt x="28016" y="502919"/>
                  </a:cubicBezTo>
                  <a:cubicBezTo>
                    <a:pt x="30397" y="501014"/>
                    <a:pt x="30397" y="499347"/>
                    <a:pt x="29802" y="497799"/>
                  </a:cubicBezTo>
                  <a:lnTo>
                    <a:pt x="28016" y="493395"/>
                  </a:lnTo>
                  <a:lnTo>
                    <a:pt x="27064" y="493395"/>
                  </a:lnTo>
                  <a:cubicBezTo>
                    <a:pt x="27064" y="490537"/>
                    <a:pt x="28016" y="489585"/>
                    <a:pt x="29921" y="489585"/>
                  </a:cubicBezTo>
                  <a:lnTo>
                    <a:pt x="29921" y="491489"/>
                  </a:lnTo>
                  <a:lnTo>
                    <a:pt x="31825" y="489585"/>
                  </a:lnTo>
                  <a:lnTo>
                    <a:pt x="29922" y="489585"/>
                  </a:lnTo>
                  <a:cubicBezTo>
                    <a:pt x="29922" y="487680"/>
                    <a:pt x="29922" y="486727"/>
                    <a:pt x="30874" y="486727"/>
                  </a:cubicBezTo>
                  <a:lnTo>
                    <a:pt x="32605" y="489324"/>
                  </a:lnTo>
                  <a:lnTo>
                    <a:pt x="34684" y="488632"/>
                  </a:lnTo>
                  <a:cubicBezTo>
                    <a:pt x="47066" y="481012"/>
                    <a:pt x="47066" y="481012"/>
                    <a:pt x="47066" y="468629"/>
                  </a:cubicBezTo>
                  <a:cubicBezTo>
                    <a:pt x="47066" y="464819"/>
                    <a:pt x="49924" y="461962"/>
                    <a:pt x="52781" y="460057"/>
                  </a:cubicBezTo>
                  <a:cubicBezTo>
                    <a:pt x="54686" y="459104"/>
                    <a:pt x="55639" y="458152"/>
                    <a:pt x="57544" y="457199"/>
                  </a:cubicBezTo>
                  <a:cubicBezTo>
                    <a:pt x="58496" y="454342"/>
                    <a:pt x="59449" y="451484"/>
                    <a:pt x="60401" y="448627"/>
                  </a:cubicBezTo>
                  <a:cubicBezTo>
                    <a:pt x="61354" y="447674"/>
                    <a:pt x="61354" y="447674"/>
                    <a:pt x="61354" y="446722"/>
                  </a:cubicBezTo>
                  <a:cubicBezTo>
                    <a:pt x="60401" y="445769"/>
                    <a:pt x="59449" y="444817"/>
                    <a:pt x="59449" y="443864"/>
                  </a:cubicBezTo>
                  <a:cubicBezTo>
                    <a:pt x="60401" y="443864"/>
                    <a:pt x="61354" y="443864"/>
                    <a:pt x="62306" y="443864"/>
                  </a:cubicBezTo>
                  <a:cubicBezTo>
                    <a:pt x="71831" y="414337"/>
                    <a:pt x="84214" y="386714"/>
                    <a:pt x="107074" y="363854"/>
                  </a:cubicBezTo>
                  <a:cubicBezTo>
                    <a:pt x="110884" y="352424"/>
                    <a:pt x="117551" y="345757"/>
                    <a:pt x="122314" y="333374"/>
                  </a:cubicBezTo>
                  <a:cubicBezTo>
                    <a:pt x="124219" y="332422"/>
                    <a:pt x="126124" y="331469"/>
                    <a:pt x="127076" y="331469"/>
                  </a:cubicBezTo>
                  <a:cubicBezTo>
                    <a:pt x="129934" y="330517"/>
                    <a:pt x="131839" y="335279"/>
                    <a:pt x="132791" y="338137"/>
                  </a:cubicBezTo>
                  <a:cubicBezTo>
                    <a:pt x="122314" y="345757"/>
                    <a:pt x="129934" y="349567"/>
                    <a:pt x="120409" y="352424"/>
                  </a:cubicBezTo>
                  <a:cubicBezTo>
                    <a:pt x="112789" y="373379"/>
                    <a:pt x="93739" y="396239"/>
                    <a:pt x="86119" y="418147"/>
                  </a:cubicBezTo>
                  <a:cubicBezTo>
                    <a:pt x="85166" y="421004"/>
                    <a:pt x="84214" y="424814"/>
                    <a:pt x="83261" y="428624"/>
                  </a:cubicBezTo>
                  <a:cubicBezTo>
                    <a:pt x="85166" y="425767"/>
                    <a:pt x="87071" y="423862"/>
                    <a:pt x="90881" y="417194"/>
                  </a:cubicBezTo>
                  <a:cubicBezTo>
                    <a:pt x="94691" y="416242"/>
                    <a:pt x="96596" y="410527"/>
                    <a:pt x="97549" y="406717"/>
                  </a:cubicBezTo>
                  <a:cubicBezTo>
                    <a:pt x="97549" y="404812"/>
                    <a:pt x="93739" y="401002"/>
                    <a:pt x="99454" y="401002"/>
                  </a:cubicBezTo>
                  <a:cubicBezTo>
                    <a:pt x="105169" y="401002"/>
                    <a:pt x="108026" y="397192"/>
                    <a:pt x="110884" y="394334"/>
                  </a:cubicBezTo>
                  <a:cubicBezTo>
                    <a:pt x="112789" y="392429"/>
                    <a:pt x="111836" y="391477"/>
                    <a:pt x="111836" y="388619"/>
                  </a:cubicBezTo>
                  <a:cubicBezTo>
                    <a:pt x="111836" y="383857"/>
                    <a:pt x="114694" y="379094"/>
                    <a:pt x="118504" y="376237"/>
                  </a:cubicBezTo>
                  <a:cubicBezTo>
                    <a:pt x="119456" y="376237"/>
                    <a:pt x="119456" y="375284"/>
                    <a:pt x="120409" y="375284"/>
                  </a:cubicBezTo>
                  <a:cubicBezTo>
                    <a:pt x="120409" y="377189"/>
                    <a:pt x="121361" y="378142"/>
                    <a:pt x="121361" y="379094"/>
                  </a:cubicBezTo>
                  <a:cubicBezTo>
                    <a:pt x="121361" y="380999"/>
                    <a:pt x="121361" y="381952"/>
                    <a:pt x="120409" y="382904"/>
                  </a:cubicBezTo>
                  <a:cubicBezTo>
                    <a:pt x="117551" y="385762"/>
                    <a:pt x="121361" y="386714"/>
                    <a:pt x="122314" y="388619"/>
                  </a:cubicBezTo>
                  <a:cubicBezTo>
                    <a:pt x="125171" y="391477"/>
                    <a:pt x="126124" y="388619"/>
                    <a:pt x="127076" y="387667"/>
                  </a:cubicBezTo>
                  <a:cubicBezTo>
                    <a:pt x="128981" y="385762"/>
                    <a:pt x="131839" y="382904"/>
                    <a:pt x="133744" y="380999"/>
                  </a:cubicBezTo>
                  <a:cubicBezTo>
                    <a:pt x="135649" y="379094"/>
                    <a:pt x="137554" y="377189"/>
                    <a:pt x="137554" y="376237"/>
                  </a:cubicBezTo>
                  <a:cubicBezTo>
                    <a:pt x="136601" y="366712"/>
                    <a:pt x="144221" y="363854"/>
                    <a:pt x="150889" y="360997"/>
                  </a:cubicBezTo>
                  <a:cubicBezTo>
                    <a:pt x="155651" y="358139"/>
                    <a:pt x="158509" y="355282"/>
                    <a:pt x="162319" y="351472"/>
                  </a:cubicBezTo>
                  <a:cubicBezTo>
                    <a:pt x="168986" y="344804"/>
                    <a:pt x="175654" y="339089"/>
                    <a:pt x="185179" y="336232"/>
                  </a:cubicBezTo>
                  <a:lnTo>
                    <a:pt x="185417" y="335874"/>
                  </a:lnTo>
                  <a:lnTo>
                    <a:pt x="184227" y="335279"/>
                  </a:lnTo>
                  <a:cubicBezTo>
                    <a:pt x="183274" y="333374"/>
                    <a:pt x="185179" y="332422"/>
                    <a:pt x="186132" y="332422"/>
                  </a:cubicBezTo>
                  <a:lnTo>
                    <a:pt x="186132" y="334802"/>
                  </a:lnTo>
                  <a:lnTo>
                    <a:pt x="187084" y="333374"/>
                  </a:lnTo>
                  <a:cubicBezTo>
                    <a:pt x="189941" y="332422"/>
                    <a:pt x="193751" y="333374"/>
                    <a:pt x="194704" y="329564"/>
                  </a:cubicBezTo>
                  <a:cubicBezTo>
                    <a:pt x="196609" y="322897"/>
                    <a:pt x="203276" y="320039"/>
                    <a:pt x="207086" y="315276"/>
                  </a:cubicBezTo>
                  <a:cubicBezTo>
                    <a:pt x="208039" y="314324"/>
                    <a:pt x="209944" y="314324"/>
                    <a:pt x="210896" y="314324"/>
                  </a:cubicBezTo>
                  <a:cubicBezTo>
                    <a:pt x="217564" y="314324"/>
                    <a:pt x="220421" y="310514"/>
                    <a:pt x="222326" y="305751"/>
                  </a:cubicBezTo>
                  <a:cubicBezTo>
                    <a:pt x="224231" y="302894"/>
                    <a:pt x="225184" y="300989"/>
                    <a:pt x="228994" y="300037"/>
                  </a:cubicBezTo>
                  <a:cubicBezTo>
                    <a:pt x="232804" y="303847"/>
                    <a:pt x="234709" y="300037"/>
                    <a:pt x="236614" y="298132"/>
                  </a:cubicBezTo>
                  <a:cubicBezTo>
                    <a:pt x="237566" y="298132"/>
                    <a:pt x="238519" y="296227"/>
                    <a:pt x="238519" y="295274"/>
                  </a:cubicBezTo>
                  <a:cubicBezTo>
                    <a:pt x="239471" y="293369"/>
                    <a:pt x="240424" y="292417"/>
                    <a:pt x="242329" y="292417"/>
                  </a:cubicBezTo>
                  <a:cubicBezTo>
                    <a:pt x="248996" y="292417"/>
                    <a:pt x="254711" y="292417"/>
                    <a:pt x="259474" y="288607"/>
                  </a:cubicBezTo>
                  <a:cubicBezTo>
                    <a:pt x="259474" y="287654"/>
                    <a:pt x="260426" y="287654"/>
                    <a:pt x="261379" y="286702"/>
                  </a:cubicBezTo>
                  <a:cubicBezTo>
                    <a:pt x="261379" y="285749"/>
                    <a:pt x="262331" y="285749"/>
                    <a:pt x="262331" y="284797"/>
                  </a:cubicBezTo>
                  <a:cubicBezTo>
                    <a:pt x="263284" y="284797"/>
                    <a:pt x="263284" y="284797"/>
                    <a:pt x="263284" y="284797"/>
                  </a:cubicBezTo>
                  <a:cubicBezTo>
                    <a:pt x="267094" y="280987"/>
                    <a:pt x="270904" y="278129"/>
                    <a:pt x="275666" y="274319"/>
                  </a:cubicBezTo>
                  <a:cubicBezTo>
                    <a:pt x="276619" y="273367"/>
                    <a:pt x="277571" y="272414"/>
                    <a:pt x="277571" y="271462"/>
                  </a:cubicBezTo>
                  <a:cubicBezTo>
                    <a:pt x="280429" y="265747"/>
                    <a:pt x="287096" y="262889"/>
                    <a:pt x="292811" y="261937"/>
                  </a:cubicBezTo>
                  <a:cubicBezTo>
                    <a:pt x="292811" y="261937"/>
                    <a:pt x="293764" y="261937"/>
                    <a:pt x="293764" y="261937"/>
                  </a:cubicBezTo>
                  <a:cubicBezTo>
                    <a:pt x="294716" y="260032"/>
                    <a:pt x="296621" y="259079"/>
                    <a:pt x="297574" y="257174"/>
                  </a:cubicBezTo>
                  <a:cubicBezTo>
                    <a:pt x="302336" y="252412"/>
                    <a:pt x="308051" y="247649"/>
                    <a:pt x="310909" y="242887"/>
                  </a:cubicBezTo>
                  <a:cubicBezTo>
                    <a:pt x="306146" y="240029"/>
                    <a:pt x="293764" y="245744"/>
                    <a:pt x="293764" y="239077"/>
                  </a:cubicBezTo>
                  <a:cubicBezTo>
                    <a:pt x="300431" y="237172"/>
                    <a:pt x="305194" y="240029"/>
                    <a:pt x="310909" y="240029"/>
                  </a:cubicBezTo>
                  <a:cubicBezTo>
                    <a:pt x="327101" y="231457"/>
                    <a:pt x="340436" y="220979"/>
                    <a:pt x="353771" y="209549"/>
                  </a:cubicBezTo>
                  <a:cubicBezTo>
                    <a:pt x="360439" y="203834"/>
                    <a:pt x="367106" y="199072"/>
                    <a:pt x="374726" y="193356"/>
                  </a:cubicBezTo>
                  <a:cubicBezTo>
                    <a:pt x="382346" y="188594"/>
                    <a:pt x="389966" y="183831"/>
                    <a:pt x="398539" y="179069"/>
                  </a:cubicBezTo>
                  <a:cubicBezTo>
                    <a:pt x="395681" y="172402"/>
                    <a:pt x="385204" y="178117"/>
                    <a:pt x="381394" y="173354"/>
                  </a:cubicBezTo>
                  <a:cubicBezTo>
                    <a:pt x="384251" y="173354"/>
                    <a:pt x="389014" y="170497"/>
                    <a:pt x="393776" y="168592"/>
                  </a:cubicBezTo>
                  <a:cubicBezTo>
                    <a:pt x="390919" y="164781"/>
                    <a:pt x="385204" y="164781"/>
                    <a:pt x="379489" y="164781"/>
                  </a:cubicBezTo>
                  <a:cubicBezTo>
                    <a:pt x="375679" y="168592"/>
                    <a:pt x="384251" y="167639"/>
                    <a:pt x="380441" y="171449"/>
                  </a:cubicBezTo>
                  <a:cubicBezTo>
                    <a:pt x="370916" y="175259"/>
                    <a:pt x="364249" y="175259"/>
                    <a:pt x="361391" y="168592"/>
                  </a:cubicBezTo>
                  <a:cubicBezTo>
                    <a:pt x="352819" y="171449"/>
                    <a:pt x="348056" y="176212"/>
                    <a:pt x="342341" y="171449"/>
                  </a:cubicBezTo>
                  <a:cubicBezTo>
                    <a:pt x="317576" y="181927"/>
                    <a:pt x="299479" y="194309"/>
                    <a:pt x="283286" y="206692"/>
                  </a:cubicBezTo>
                  <a:cubicBezTo>
                    <a:pt x="274714" y="212407"/>
                    <a:pt x="267094" y="218122"/>
                    <a:pt x="258521" y="223837"/>
                  </a:cubicBezTo>
                  <a:cubicBezTo>
                    <a:pt x="253759" y="226694"/>
                    <a:pt x="249949" y="229552"/>
                    <a:pt x="245186" y="232409"/>
                  </a:cubicBezTo>
                  <a:cubicBezTo>
                    <a:pt x="240424" y="235267"/>
                    <a:pt x="235661" y="238124"/>
                    <a:pt x="230899" y="240982"/>
                  </a:cubicBezTo>
                  <a:cubicBezTo>
                    <a:pt x="222326" y="247649"/>
                    <a:pt x="212801" y="257174"/>
                    <a:pt x="202324" y="265747"/>
                  </a:cubicBezTo>
                  <a:lnTo>
                    <a:pt x="176801" y="287624"/>
                  </a:lnTo>
                  <a:lnTo>
                    <a:pt x="190537" y="272057"/>
                  </a:lnTo>
                  <a:cubicBezTo>
                    <a:pt x="202324" y="259317"/>
                    <a:pt x="214706" y="247173"/>
                    <a:pt x="228041" y="237172"/>
                  </a:cubicBezTo>
                  <a:cubicBezTo>
                    <a:pt x="241376" y="226694"/>
                    <a:pt x="252806" y="220027"/>
                    <a:pt x="272809" y="204787"/>
                  </a:cubicBezTo>
                  <a:cubicBezTo>
                    <a:pt x="275666" y="202881"/>
                    <a:pt x="276619" y="200024"/>
                    <a:pt x="279476" y="197167"/>
                  </a:cubicBezTo>
                  <a:cubicBezTo>
                    <a:pt x="302336" y="176212"/>
                    <a:pt x="335674" y="165734"/>
                    <a:pt x="362344" y="148589"/>
                  </a:cubicBezTo>
                  <a:cubicBezTo>
                    <a:pt x="358534" y="142874"/>
                    <a:pt x="349961" y="141922"/>
                    <a:pt x="341389" y="142874"/>
                  </a:cubicBezTo>
                  <a:cubicBezTo>
                    <a:pt x="304241" y="160972"/>
                    <a:pt x="289001" y="175259"/>
                    <a:pt x="268999" y="189547"/>
                  </a:cubicBezTo>
                  <a:cubicBezTo>
                    <a:pt x="266141" y="176212"/>
                    <a:pt x="279476" y="167639"/>
                    <a:pt x="295669" y="153352"/>
                  </a:cubicBezTo>
                  <a:cubicBezTo>
                    <a:pt x="302336" y="150494"/>
                    <a:pt x="309956" y="146684"/>
                    <a:pt x="314719" y="147637"/>
                  </a:cubicBezTo>
                  <a:cubicBezTo>
                    <a:pt x="346151" y="128587"/>
                    <a:pt x="377584" y="111442"/>
                    <a:pt x="410921" y="100012"/>
                  </a:cubicBezTo>
                  <a:cubicBezTo>
                    <a:pt x="444259" y="88582"/>
                    <a:pt x="479501" y="80962"/>
                    <a:pt x="517601" y="82867"/>
                  </a:cubicBezTo>
                  <a:cubicBezTo>
                    <a:pt x="513791" y="83819"/>
                    <a:pt x="517601" y="83819"/>
                    <a:pt x="519506" y="83819"/>
                  </a:cubicBezTo>
                  <a:cubicBezTo>
                    <a:pt x="512839" y="85724"/>
                    <a:pt x="503314" y="88582"/>
                    <a:pt x="495694" y="91439"/>
                  </a:cubicBezTo>
                  <a:cubicBezTo>
                    <a:pt x="496646" y="89534"/>
                    <a:pt x="499504" y="88582"/>
                    <a:pt x="503314" y="87629"/>
                  </a:cubicBezTo>
                  <a:cubicBezTo>
                    <a:pt x="496646" y="81914"/>
                    <a:pt x="487121" y="93344"/>
                    <a:pt x="483311" y="86677"/>
                  </a:cubicBezTo>
                  <a:cubicBezTo>
                    <a:pt x="477596" y="88582"/>
                    <a:pt x="481406" y="88582"/>
                    <a:pt x="482359" y="91439"/>
                  </a:cubicBezTo>
                  <a:cubicBezTo>
                    <a:pt x="476644" y="91439"/>
                    <a:pt x="473786" y="87629"/>
                    <a:pt x="463309" y="92392"/>
                  </a:cubicBezTo>
                  <a:cubicBezTo>
                    <a:pt x="458546" y="94296"/>
                    <a:pt x="458546" y="97154"/>
                    <a:pt x="456641" y="100012"/>
                  </a:cubicBezTo>
                  <a:cubicBezTo>
                    <a:pt x="464261" y="99059"/>
                    <a:pt x="465214" y="96202"/>
                    <a:pt x="472834" y="95249"/>
                  </a:cubicBezTo>
                  <a:cubicBezTo>
                    <a:pt x="475691" y="98107"/>
                    <a:pt x="481406" y="99059"/>
                    <a:pt x="485216" y="100964"/>
                  </a:cubicBezTo>
                  <a:cubicBezTo>
                    <a:pt x="487121" y="100012"/>
                    <a:pt x="487121" y="97154"/>
                    <a:pt x="490931" y="97154"/>
                  </a:cubicBezTo>
                  <a:cubicBezTo>
                    <a:pt x="499504" y="95249"/>
                    <a:pt x="491884" y="99059"/>
                    <a:pt x="491884" y="100964"/>
                  </a:cubicBezTo>
                  <a:cubicBezTo>
                    <a:pt x="497599" y="101917"/>
                    <a:pt x="504266" y="101917"/>
                    <a:pt x="509981" y="100964"/>
                  </a:cubicBezTo>
                  <a:cubicBezTo>
                    <a:pt x="515696" y="100012"/>
                    <a:pt x="520459" y="98107"/>
                    <a:pt x="522364" y="93344"/>
                  </a:cubicBezTo>
                  <a:cubicBezTo>
                    <a:pt x="533794" y="97154"/>
                    <a:pt x="567131" y="100012"/>
                    <a:pt x="577609" y="87629"/>
                  </a:cubicBezTo>
                  <a:cubicBezTo>
                    <a:pt x="583324" y="89534"/>
                    <a:pt x="590944" y="89534"/>
                    <a:pt x="600469" y="89534"/>
                  </a:cubicBezTo>
                  <a:cubicBezTo>
                    <a:pt x="605231" y="89534"/>
                    <a:pt x="609994" y="88582"/>
                    <a:pt x="614756" y="88582"/>
                  </a:cubicBezTo>
                  <a:cubicBezTo>
                    <a:pt x="619519" y="88582"/>
                    <a:pt x="625234" y="87629"/>
                    <a:pt x="629996" y="87629"/>
                  </a:cubicBezTo>
                  <a:cubicBezTo>
                    <a:pt x="650951" y="86677"/>
                    <a:pt x="671906" y="88582"/>
                    <a:pt x="683336" y="98107"/>
                  </a:cubicBezTo>
                  <a:cubicBezTo>
                    <a:pt x="693814" y="98107"/>
                    <a:pt x="702386" y="99059"/>
                    <a:pt x="710959" y="100964"/>
                  </a:cubicBezTo>
                  <a:cubicBezTo>
                    <a:pt x="719531" y="102869"/>
                    <a:pt x="727151" y="105727"/>
                    <a:pt x="734771" y="109537"/>
                  </a:cubicBezTo>
                  <a:cubicBezTo>
                    <a:pt x="770014" y="113347"/>
                    <a:pt x="812876" y="124777"/>
                    <a:pt x="851929" y="142874"/>
                  </a:cubicBezTo>
                  <a:cubicBezTo>
                    <a:pt x="888124" y="160019"/>
                    <a:pt x="921461" y="181927"/>
                    <a:pt x="946226" y="204787"/>
                  </a:cubicBezTo>
                  <a:cubicBezTo>
                    <a:pt x="948131" y="205739"/>
                    <a:pt x="949084" y="206692"/>
                    <a:pt x="950989" y="207644"/>
                  </a:cubicBezTo>
                  <a:cubicBezTo>
                    <a:pt x="951941" y="209549"/>
                    <a:pt x="952894" y="210502"/>
                    <a:pt x="954799" y="212407"/>
                  </a:cubicBezTo>
                  <a:cubicBezTo>
                    <a:pt x="959561" y="214312"/>
                    <a:pt x="963371" y="216217"/>
                    <a:pt x="968134" y="219074"/>
                  </a:cubicBezTo>
                  <a:cubicBezTo>
                    <a:pt x="968134" y="219074"/>
                    <a:pt x="969086" y="218122"/>
                    <a:pt x="969086" y="218122"/>
                  </a:cubicBezTo>
                  <a:cubicBezTo>
                    <a:pt x="969086" y="219074"/>
                    <a:pt x="970039" y="219074"/>
                    <a:pt x="970039" y="220027"/>
                  </a:cubicBezTo>
                  <a:cubicBezTo>
                    <a:pt x="969086" y="220979"/>
                    <a:pt x="969086" y="220979"/>
                    <a:pt x="969086" y="220979"/>
                  </a:cubicBezTo>
                  <a:cubicBezTo>
                    <a:pt x="970039" y="221932"/>
                    <a:pt x="970991" y="222884"/>
                    <a:pt x="972896" y="223837"/>
                  </a:cubicBezTo>
                  <a:cubicBezTo>
                    <a:pt x="978611" y="228599"/>
                    <a:pt x="985279" y="233362"/>
                    <a:pt x="991946" y="240029"/>
                  </a:cubicBezTo>
                  <a:cubicBezTo>
                    <a:pt x="990994" y="238124"/>
                    <a:pt x="990041" y="237172"/>
                    <a:pt x="989089" y="235267"/>
                  </a:cubicBezTo>
                  <a:cubicBezTo>
                    <a:pt x="989089" y="235267"/>
                    <a:pt x="989089" y="234314"/>
                    <a:pt x="989089" y="234314"/>
                  </a:cubicBezTo>
                  <a:cubicBezTo>
                    <a:pt x="986231" y="231457"/>
                    <a:pt x="984326" y="230504"/>
                    <a:pt x="981469" y="228599"/>
                  </a:cubicBezTo>
                  <a:cubicBezTo>
                    <a:pt x="981469" y="226694"/>
                    <a:pt x="981469" y="225742"/>
                    <a:pt x="982421" y="224789"/>
                  </a:cubicBezTo>
                  <a:cubicBezTo>
                    <a:pt x="983374" y="228599"/>
                    <a:pt x="987184" y="231457"/>
                    <a:pt x="990041" y="232409"/>
                  </a:cubicBezTo>
                  <a:cubicBezTo>
                    <a:pt x="990041" y="231457"/>
                    <a:pt x="990041" y="231457"/>
                    <a:pt x="990041" y="231457"/>
                  </a:cubicBezTo>
                  <a:cubicBezTo>
                    <a:pt x="990041" y="231457"/>
                    <a:pt x="990994" y="230504"/>
                    <a:pt x="990994" y="230504"/>
                  </a:cubicBezTo>
                  <a:cubicBezTo>
                    <a:pt x="991946" y="230504"/>
                    <a:pt x="993851" y="230504"/>
                    <a:pt x="993851" y="231457"/>
                  </a:cubicBezTo>
                  <a:cubicBezTo>
                    <a:pt x="995756" y="235267"/>
                    <a:pt x="996709" y="240029"/>
                    <a:pt x="995756" y="243839"/>
                  </a:cubicBezTo>
                  <a:cubicBezTo>
                    <a:pt x="997661" y="244792"/>
                    <a:pt x="1000519" y="246697"/>
                    <a:pt x="1002424" y="247649"/>
                  </a:cubicBezTo>
                  <a:cubicBezTo>
                    <a:pt x="1003376" y="245744"/>
                    <a:pt x="1003376" y="244792"/>
                    <a:pt x="1004329" y="243839"/>
                  </a:cubicBezTo>
                  <a:cubicBezTo>
                    <a:pt x="1006234" y="240982"/>
                    <a:pt x="1012901" y="240982"/>
                    <a:pt x="1015759" y="243839"/>
                  </a:cubicBezTo>
                  <a:cubicBezTo>
                    <a:pt x="1017664" y="245744"/>
                    <a:pt x="1018616" y="249554"/>
                    <a:pt x="1020521" y="251459"/>
                  </a:cubicBezTo>
                  <a:cubicBezTo>
                    <a:pt x="1022426" y="253364"/>
                    <a:pt x="1025284" y="254317"/>
                    <a:pt x="1027189" y="255269"/>
                  </a:cubicBezTo>
                  <a:cubicBezTo>
                    <a:pt x="1028141" y="254317"/>
                    <a:pt x="1027189" y="253364"/>
                    <a:pt x="1026236" y="252412"/>
                  </a:cubicBezTo>
                  <a:cubicBezTo>
                    <a:pt x="1027189" y="249554"/>
                    <a:pt x="1029094" y="253364"/>
                    <a:pt x="1028141" y="254317"/>
                  </a:cubicBezTo>
                  <a:cubicBezTo>
                    <a:pt x="1028141" y="255269"/>
                    <a:pt x="1029094" y="256222"/>
                    <a:pt x="1029094" y="256222"/>
                  </a:cubicBezTo>
                  <a:cubicBezTo>
                    <a:pt x="1030046" y="257174"/>
                    <a:pt x="1030999" y="257174"/>
                    <a:pt x="1031951" y="257174"/>
                  </a:cubicBezTo>
                  <a:cubicBezTo>
                    <a:pt x="1031951" y="257174"/>
                    <a:pt x="1030999" y="256222"/>
                    <a:pt x="1030046" y="255269"/>
                  </a:cubicBezTo>
                  <a:lnTo>
                    <a:pt x="1031951" y="253364"/>
                  </a:lnTo>
                  <a:cubicBezTo>
                    <a:pt x="1031951" y="255269"/>
                    <a:pt x="1032904" y="256222"/>
                    <a:pt x="1033856" y="258127"/>
                  </a:cubicBezTo>
                  <a:cubicBezTo>
                    <a:pt x="1041476" y="260032"/>
                    <a:pt x="1048144" y="261937"/>
                    <a:pt x="1055764" y="265747"/>
                  </a:cubicBezTo>
                  <a:cubicBezTo>
                    <a:pt x="1055764" y="264794"/>
                    <a:pt x="1055764" y="263842"/>
                    <a:pt x="1055764" y="262889"/>
                  </a:cubicBezTo>
                  <a:cubicBezTo>
                    <a:pt x="1054811" y="261937"/>
                    <a:pt x="1053859" y="260984"/>
                    <a:pt x="1052906" y="260032"/>
                  </a:cubicBezTo>
                  <a:cubicBezTo>
                    <a:pt x="1052906" y="260032"/>
                    <a:pt x="1053859" y="260032"/>
                    <a:pt x="1054811" y="260984"/>
                  </a:cubicBezTo>
                  <a:cubicBezTo>
                    <a:pt x="1053859" y="259079"/>
                    <a:pt x="1052906" y="257174"/>
                    <a:pt x="1051954" y="255269"/>
                  </a:cubicBezTo>
                  <a:cubicBezTo>
                    <a:pt x="1052906" y="255269"/>
                    <a:pt x="1053859" y="256222"/>
                    <a:pt x="1054811" y="256222"/>
                  </a:cubicBezTo>
                  <a:cubicBezTo>
                    <a:pt x="1053859" y="254317"/>
                    <a:pt x="1052906" y="253364"/>
                    <a:pt x="1051954" y="251459"/>
                  </a:cubicBezTo>
                  <a:cubicBezTo>
                    <a:pt x="1047191" y="247649"/>
                    <a:pt x="1041476" y="244792"/>
                    <a:pt x="1038619" y="239077"/>
                  </a:cubicBezTo>
                  <a:cubicBezTo>
                    <a:pt x="1039571" y="239077"/>
                    <a:pt x="1040524" y="239077"/>
                    <a:pt x="1041476" y="238124"/>
                  </a:cubicBezTo>
                  <a:cubicBezTo>
                    <a:pt x="1035761" y="231457"/>
                    <a:pt x="1030046" y="227647"/>
                    <a:pt x="1025284" y="223837"/>
                  </a:cubicBezTo>
                  <a:cubicBezTo>
                    <a:pt x="1019569" y="220027"/>
                    <a:pt x="1015759" y="216217"/>
                    <a:pt x="1011949" y="209549"/>
                  </a:cubicBezTo>
                  <a:cubicBezTo>
                    <a:pt x="1015759" y="209549"/>
                    <a:pt x="1014806" y="215264"/>
                    <a:pt x="1020521" y="218122"/>
                  </a:cubicBezTo>
                  <a:cubicBezTo>
                    <a:pt x="1020521" y="211454"/>
                    <a:pt x="1012901" y="204787"/>
                    <a:pt x="1007186" y="199072"/>
                  </a:cubicBezTo>
                  <a:cubicBezTo>
                    <a:pt x="1010044" y="198119"/>
                    <a:pt x="1015759" y="203834"/>
                    <a:pt x="1017664" y="200977"/>
                  </a:cubicBezTo>
                  <a:cubicBezTo>
                    <a:pt x="1020521" y="206692"/>
                    <a:pt x="1023379" y="209549"/>
                    <a:pt x="1027189" y="213359"/>
                  </a:cubicBezTo>
                  <a:cubicBezTo>
                    <a:pt x="1030999" y="216217"/>
                    <a:pt x="1035761" y="220027"/>
                    <a:pt x="1040524" y="224789"/>
                  </a:cubicBezTo>
                  <a:cubicBezTo>
                    <a:pt x="1039571" y="225742"/>
                    <a:pt x="1036714" y="220979"/>
                    <a:pt x="1035761" y="222884"/>
                  </a:cubicBezTo>
                  <a:cubicBezTo>
                    <a:pt x="1042429" y="228599"/>
                    <a:pt x="1045286" y="231457"/>
                    <a:pt x="1050049" y="235267"/>
                  </a:cubicBezTo>
                  <a:cubicBezTo>
                    <a:pt x="1050049" y="234314"/>
                    <a:pt x="1050049" y="234314"/>
                    <a:pt x="1050049" y="233362"/>
                  </a:cubicBezTo>
                  <a:cubicBezTo>
                    <a:pt x="1041476" y="223837"/>
                    <a:pt x="1034809" y="215264"/>
                    <a:pt x="1029094" y="207644"/>
                  </a:cubicBezTo>
                  <a:cubicBezTo>
                    <a:pt x="1023379" y="200024"/>
                    <a:pt x="1016711" y="193356"/>
                    <a:pt x="1008139" y="185737"/>
                  </a:cubicBezTo>
                  <a:cubicBezTo>
                    <a:pt x="998614" y="179069"/>
                    <a:pt x="989089" y="178117"/>
                    <a:pt x="980516" y="172402"/>
                  </a:cubicBezTo>
                  <a:cubicBezTo>
                    <a:pt x="969086" y="165734"/>
                    <a:pt x="964324" y="154304"/>
                    <a:pt x="951941" y="151447"/>
                  </a:cubicBezTo>
                  <a:cubicBezTo>
                    <a:pt x="950036" y="148589"/>
                    <a:pt x="953846" y="145732"/>
                    <a:pt x="950036" y="142874"/>
                  </a:cubicBezTo>
                  <a:cubicBezTo>
                    <a:pt x="928129" y="137159"/>
                    <a:pt x="902411" y="115252"/>
                    <a:pt x="872884" y="104774"/>
                  </a:cubicBezTo>
                  <a:cubicBezTo>
                    <a:pt x="841451" y="94296"/>
                    <a:pt x="811924" y="91439"/>
                    <a:pt x="787159" y="91439"/>
                  </a:cubicBezTo>
                  <a:cubicBezTo>
                    <a:pt x="783349" y="90487"/>
                    <a:pt x="782396" y="88582"/>
                    <a:pt x="779539" y="87629"/>
                  </a:cubicBezTo>
                  <a:cubicBezTo>
                    <a:pt x="768109" y="88582"/>
                    <a:pt x="763346" y="86677"/>
                    <a:pt x="750964" y="85724"/>
                  </a:cubicBezTo>
                  <a:cubicBezTo>
                    <a:pt x="753821" y="82867"/>
                    <a:pt x="751916" y="82867"/>
                    <a:pt x="756679" y="78104"/>
                  </a:cubicBezTo>
                  <a:close/>
                  <a:moveTo>
                    <a:pt x="697317" y="75067"/>
                  </a:moveTo>
                  <a:lnTo>
                    <a:pt x="698062" y="75174"/>
                  </a:lnTo>
                  <a:lnTo>
                    <a:pt x="697624" y="75247"/>
                  </a:lnTo>
                  <a:close/>
                  <a:moveTo>
                    <a:pt x="709054" y="73342"/>
                  </a:moveTo>
                  <a:cubicBezTo>
                    <a:pt x="713816" y="77152"/>
                    <a:pt x="721437" y="77152"/>
                    <a:pt x="729056" y="77152"/>
                  </a:cubicBezTo>
                  <a:cubicBezTo>
                    <a:pt x="735724" y="78105"/>
                    <a:pt x="743344" y="79057"/>
                    <a:pt x="746202" y="83820"/>
                  </a:cubicBezTo>
                  <a:cubicBezTo>
                    <a:pt x="738581" y="82867"/>
                    <a:pt x="731914" y="80962"/>
                    <a:pt x="725246" y="80010"/>
                  </a:cubicBezTo>
                  <a:cubicBezTo>
                    <a:pt x="718579" y="78105"/>
                    <a:pt x="711912" y="77152"/>
                    <a:pt x="705244" y="76200"/>
                  </a:cubicBezTo>
                  <a:lnTo>
                    <a:pt x="698062" y="75174"/>
                  </a:lnTo>
                  <a:close/>
                  <a:moveTo>
                    <a:pt x="672710" y="69220"/>
                  </a:moveTo>
                  <a:cubicBezTo>
                    <a:pt x="679318" y="69309"/>
                    <a:pt x="688188" y="71006"/>
                    <a:pt x="693368" y="72762"/>
                  </a:cubicBezTo>
                  <a:lnTo>
                    <a:pt x="697317" y="75067"/>
                  </a:lnTo>
                  <a:lnTo>
                    <a:pt x="665239" y="70485"/>
                  </a:lnTo>
                  <a:cubicBezTo>
                    <a:pt x="666668" y="69532"/>
                    <a:pt x="669406" y="69175"/>
                    <a:pt x="672710" y="69220"/>
                  </a:cubicBezTo>
                  <a:close/>
                  <a:moveTo>
                    <a:pt x="631902" y="63817"/>
                  </a:moveTo>
                  <a:cubicBezTo>
                    <a:pt x="641427" y="65722"/>
                    <a:pt x="624282" y="66675"/>
                    <a:pt x="631902" y="67627"/>
                  </a:cubicBezTo>
                  <a:cubicBezTo>
                    <a:pt x="629997" y="70485"/>
                    <a:pt x="619519" y="67627"/>
                    <a:pt x="621424" y="64770"/>
                  </a:cubicBezTo>
                  <a:cubicBezTo>
                    <a:pt x="624282" y="63817"/>
                    <a:pt x="631902" y="66675"/>
                    <a:pt x="631902" y="63817"/>
                  </a:cubicBezTo>
                  <a:close/>
                  <a:moveTo>
                    <a:pt x="660476" y="62864"/>
                  </a:moveTo>
                  <a:cubicBezTo>
                    <a:pt x="656666" y="66674"/>
                    <a:pt x="647141" y="65722"/>
                    <a:pt x="645236" y="69532"/>
                  </a:cubicBezTo>
                  <a:cubicBezTo>
                    <a:pt x="639521" y="68579"/>
                    <a:pt x="648094" y="67627"/>
                    <a:pt x="645236" y="64769"/>
                  </a:cubicBezTo>
                  <a:cubicBezTo>
                    <a:pt x="652856" y="65722"/>
                    <a:pt x="652856" y="61912"/>
                    <a:pt x="660476" y="62864"/>
                  </a:cubicBezTo>
                  <a:close/>
                  <a:moveTo>
                    <a:pt x="735724" y="15239"/>
                  </a:moveTo>
                  <a:cubicBezTo>
                    <a:pt x="736676" y="14287"/>
                    <a:pt x="739534" y="14287"/>
                    <a:pt x="742391" y="15239"/>
                  </a:cubicBezTo>
                  <a:cubicBezTo>
                    <a:pt x="742391" y="16192"/>
                    <a:pt x="744296" y="17144"/>
                    <a:pt x="743344" y="19049"/>
                  </a:cubicBezTo>
                  <a:lnTo>
                    <a:pt x="738581" y="17144"/>
                  </a:lnTo>
                  <a:cubicBezTo>
                    <a:pt x="741439" y="16192"/>
                    <a:pt x="740487" y="16192"/>
                    <a:pt x="735724" y="15239"/>
                  </a:cubicBezTo>
                  <a:close/>
                  <a:moveTo>
                    <a:pt x="656666" y="0"/>
                  </a:moveTo>
                  <a:cubicBezTo>
                    <a:pt x="670001" y="0"/>
                    <a:pt x="668096" y="1905"/>
                    <a:pt x="685241" y="2858"/>
                  </a:cubicBezTo>
                  <a:cubicBezTo>
                    <a:pt x="680479" y="5715"/>
                    <a:pt x="694766" y="5715"/>
                    <a:pt x="693814" y="7620"/>
                  </a:cubicBezTo>
                  <a:cubicBezTo>
                    <a:pt x="693814" y="3810"/>
                    <a:pt x="700481" y="5715"/>
                    <a:pt x="703339" y="8573"/>
                  </a:cubicBezTo>
                  <a:cubicBezTo>
                    <a:pt x="708101" y="8573"/>
                    <a:pt x="701433" y="6668"/>
                    <a:pt x="705243" y="5715"/>
                  </a:cubicBezTo>
                  <a:cubicBezTo>
                    <a:pt x="710006" y="8573"/>
                    <a:pt x="723341" y="7620"/>
                    <a:pt x="720483" y="10478"/>
                  </a:cubicBezTo>
                  <a:cubicBezTo>
                    <a:pt x="722389" y="10478"/>
                    <a:pt x="723341" y="10478"/>
                    <a:pt x="723341" y="11430"/>
                  </a:cubicBezTo>
                  <a:cubicBezTo>
                    <a:pt x="728104" y="10478"/>
                    <a:pt x="721436" y="6668"/>
                    <a:pt x="729056" y="8573"/>
                  </a:cubicBezTo>
                  <a:cubicBezTo>
                    <a:pt x="723341" y="10478"/>
                    <a:pt x="732866" y="11430"/>
                    <a:pt x="734771" y="13335"/>
                  </a:cubicBezTo>
                  <a:cubicBezTo>
                    <a:pt x="726199" y="16193"/>
                    <a:pt x="705243" y="10478"/>
                    <a:pt x="694766" y="10478"/>
                  </a:cubicBezTo>
                  <a:cubicBezTo>
                    <a:pt x="691908" y="9525"/>
                    <a:pt x="691908" y="7620"/>
                    <a:pt x="690004" y="6668"/>
                  </a:cubicBezTo>
                  <a:cubicBezTo>
                    <a:pt x="688099" y="6668"/>
                    <a:pt x="688099" y="7620"/>
                    <a:pt x="688099" y="8573"/>
                  </a:cubicBezTo>
                  <a:cubicBezTo>
                    <a:pt x="677621" y="7620"/>
                    <a:pt x="671906" y="953"/>
                    <a:pt x="661429" y="2858"/>
                  </a:cubicBezTo>
                  <a:cubicBezTo>
                    <a:pt x="662381" y="4763"/>
                    <a:pt x="670001" y="3810"/>
                    <a:pt x="670954" y="5715"/>
                  </a:cubicBezTo>
                  <a:cubicBezTo>
                    <a:pt x="667143" y="6668"/>
                    <a:pt x="664286" y="3810"/>
                    <a:pt x="657618" y="4763"/>
                  </a:cubicBezTo>
                  <a:cubicBezTo>
                    <a:pt x="656666" y="1905"/>
                    <a:pt x="657618" y="2858"/>
                    <a:pt x="656666" y="0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7B109"/>
                </a:solidFill>
              </a:endParaRPr>
            </a:p>
          </p:txBody>
        </p:sp>
        <p:sp>
          <p:nvSpPr>
            <p:cNvPr id="31" name="30%">
              <a:extLst>
                <a:ext uri="{FF2B5EF4-FFF2-40B4-BE49-F238E27FC236}">
                  <a16:creationId xmlns:a16="http://schemas.microsoft.com/office/drawing/2014/main" id="{7BA6779F-12C0-4AE4-B974-192FD90FBB3C}"/>
                </a:ext>
              </a:extLst>
            </p:cNvPr>
            <p:cNvSpPr txBox="1"/>
            <p:nvPr/>
          </p:nvSpPr>
          <p:spPr>
            <a:xfrm>
              <a:off x="1400169" y="8252808"/>
              <a:ext cx="1539249" cy="683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dirty="0">
                  <a:ln w="25400">
                    <a:noFill/>
                  </a:ln>
                  <a:solidFill>
                    <a:schemeClr val="bg1"/>
                  </a:solidFill>
                  <a:latin typeface="Montserrat" panose="00000500000000000000" pitchFamily="50" charset="0"/>
                </a:rPr>
                <a:t>30%</a:t>
              </a:r>
            </a:p>
          </p:txBody>
        </p:sp>
        <p:sp>
          <p:nvSpPr>
            <p:cNvPr id="32" name="OFF">
              <a:extLst>
                <a:ext uri="{FF2B5EF4-FFF2-40B4-BE49-F238E27FC236}">
                  <a16:creationId xmlns:a16="http://schemas.microsoft.com/office/drawing/2014/main" id="{54CCBF4A-D8A1-41DB-A760-D3974BCD37AF}"/>
                </a:ext>
              </a:extLst>
            </p:cNvPr>
            <p:cNvSpPr txBox="1"/>
            <p:nvPr/>
          </p:nvSpPr>
          <p:spPr>
            <a:xfrm>
              <a:off x="1449268" y="8774566"/>
              <a:ext cx="144105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4400" dirty="0">
                  <a:ln w="25400"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" panose="00000500000000000000" pitchFamily="50" charset="0"/>
                </a:rPr>
                <a:t>OFF</a:t>
              </a:r>
            </a:p>
          </p:txBody>
        </p:sp>
      </p:grpSp>
      <p:sp>
        <p:nvSpPr>
          <p:cNvPr id="33" name="Transition">
            <a:extLst>
              <a:ext uri="{FF2B5EF4-FFF2-40B4-BE49-F238E27FC236}">
                <a16:creationId xmlns:a16="http://schemas.microsoft.com/office/drawing/2014/main" id="{3B97B982-01BA-4C83-A09B-8D5F0E4F9C38}"/>
              </a:ext>
            </a:extLst>
          </p:cNvPr>
          <p:cNvSpPr/>
          <p:nvPr/>
        </p:nvSpPr>
        <p:spPr>
          <a:xfrm rot="16200000">
            <a:off x="-3467596" y="-7075474"/>
            <a:ext cx="18507725" cy="26962148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Transition">
            <a:extLst>
              <a:ext uri="{FF2B5EF4-FFF2-40B4-BE49-F238E27FC236}">
                <a16:creationId xmlns:a16="http://schemas.microsoft.com/office/drawing/2014/main" id="{A9FBD80D-7D2C-4EAE-B392-AB8E0964FE08}"/>
              </a:ext>
            </a:extLst>
          </p:cNvPr>
          <p:cNvSpPr/>
          <p:nvPr/>
        </p:nvSpPr>
        <p:spPr>
          <a:xfrm rot="5400000">
            <a:off x="-3467595" y="-2670039"/>
            <a:ext cx="18507725" cy="18151280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bg1"/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5424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" advClick="0" advTm="0">
        <p:fade/>
      </p:transition>
    </mc:Choice>
    <mc:Fallback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7000" decel="9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10" dur="3400" fill="hold"/>
                                        <p:tgtEl>
                                          <p:spTgt spid="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8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8" presetClass="emph" presetSubtype="0" accel="49000" decel="51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60000">
                                      <p:cBhvr>
                                        <p:cTn id="1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accel="7000" decel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67593E-6 L 0.00217 -0.10345 " pathEditMode="relative" rAng="0" ptsTypes="AA">
                                      <p:cBhvr>
                                        <p:cTn id="21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" y="-5179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16016 -6.94444E-7 L -3.7037E-7 -6.94444E-7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01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wd">
                                    <p:tmPct val="6923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1" dur="7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6" presetClass="emph" presetSubtype="0" accel="26000" decel="60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76" dur="1600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8" presetClass="emph" presetSubtype="0" accel="19000" decel="48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-600000">
                                      <p:cBhvr>
                                        <p:cTn id="78" dur="16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accel="7000" decel="5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58333E-6 3.10185E-6 L -0.05918 -0.00333 " pathEditMode="relative" rAng="0" ptsTypes="AA">
                                      <p:cBhvr>
                                        <p:cTn id="87" dur="3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66" y="-174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8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8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8" grpId="0" animBg="1"/>
      <p:bldP spid="8" grpId="1" animBg="1"/>
      <p:bldP spid="10" grpId="0" animBg="1"/>
      <p:bldP spid="10" grpId="1" animBg="1"/>
      <p:bldP spid="11" grpId="0" animBg="1"/>
      <p:bldP spid="12" grpId="0"/>
      <p:bldP spid="12" grpId="1"/>
      <p:bldP spid="13" grpId="0"/>
      <p:bldP spid="13" grpId="1"/>
      <p:bldP spid="13" grpId="2"/>
      <p:bldP spid="14" grpId="0"/>
      <p:bldP spid="15" grpId="0"/>
      <p:bldP spid="16" grpId="0" animBg="1"/>
      <p:bldP spid="16" grpId="1" animBg="1"/>
      <p:bldP spid="17" grpId="0"/>
      <p:bldP spid="18" grpId="0"/>
      <p:bldP spid="33" grpId="0" animBg="1"/>
      <p:bldP spid="3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">
            <a:extLst>
              <a:ext uri="{FF2B5EF4-FFF2-40B4-BE49-F238E27FC236}">
                <a16:creationId xmlns:a16="http://schemas.microsoft.com/office/drawing/2014/main" id="{1EFCEBBB-4FE7-4E94-9C87-E1A40B5317E7}"/>
              </a:ext>
            </a:extLst>
          </p:cNvPr>
          <p:cNvSpPr/>
          <p:nvPr/>
        </p:nvSpPr>
        <p:spPr>
          <a:xfrm>
            <a:off x="0" y="0"/>
            <a:ext cx="10972800" cy="10972799"/>
          </a:xfrm>
          <a:prstGeom prst="rect">
            <a:avLst/>
          </a:prstGeom>
          <a:blipFill>
            <a:blip r:embed="rId2"/>
            <a:srcRect/>
            <a:stretch>
              <a:fillRect l="-89117" t="-30033" r="-6655" b="-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07BED5A-BA5B-4F1F-A7BA-ECF284CC938C}"/>
              </a:ext>
            </a:extLst>
          </p:cNvPr>
          <p:cNvSpPr/>
          <p:nvPr/>
        </p:nvSpPr>
        <p:spPr>
          <a:xfrm>
            <a:off x="-855563" y="-5219932"/>
            <a:ext cx="17518038" cy="17016984"/>
          </a:xfrm>
          <a:custGeom>
            <a:avLst/>
            <a:gdLst>
              <a:gd name="connsiteX0" fmla="*/ 1178154 w 17518038"/>
              <a:gd name="connsiteY0" fmla="*/ 15671398 h 17016984"/>
              <a:gd name="connsiteX1" fmla="*/ 1168897 w 17518038"/>
              <a:gd name="connsiteY1" fmla="*/ 15676026 h 17016984"/>
              <a:gd name="connsiteX2" fmla="*/ 1161893 w 17518038"/>
              <a:gd name="connsiteY2" fmla="*/ 15694037 h 17016984"/>
              <a:gd name="connsiteX3" fmla="*/ 1180905 w 17518038"/>
              <a:gd name="connsiteY3" fmla="*/ 15691036 h 17016984"/>
              <a:gd name="connsiteX4" fmla="*/ 1185908 w 17518038"/>
              <a:gd name="connsiteY4" fmla="*/ 15672023 h 17016984"/>
              <a:gd name="connsiteX5" fmla="*/ 1178154 w 17518038"/>
              <a:gd name="connsiteY5" fmla="*/ 15671398 h 17016984"/>
              <a:gd name="connsiteX6" fmla="*/ 366390 w 17518038"/>
              <a:gd name="connsiteY6" fmla="*/ 15619991 h 17016984"/>
              <a:gd name="connsiteX7" fmla="*/ 359385 w 17518038"/>
              <a:gd name="connsiteY7" fmla="*/ 15638002 h 17016984"/>
              <a:gd name="connsiteX8" fmla="*/ 342374 w 17518038"/>
              <a:gd name="connsiteY8" fmla="*/ 15642004 h 17016984"/>
              <a:gd name="connsiteX9" fmla="*/ 366390 w 17518038"/>
              <a:gd name="connsiteY9" fmla="*/ 15619991 h 17016984"/>
              <a:gd name="connsiteX10" fmla="*/ 1098617 w 17518038"/>
              <a:gd name="connsiteY10" fmla="*/ 15562718 h 17016984"/>
              <a:gd name="connsiteX11" fmla="*/ 1098853 w 17518038"/>
              <a:gd name="connsiteY11" fmla="*/ 15562954 h 17016984"/>
              <a:gd name="connsiteX12" fmla="*/ 1098177 w 17518038"/>
              <a:gd name="connsiteY12" fmla="*/ 15564081 h 17016984"/>
              <a:gd name="connsiteX13" fmla="*/ 1097852 w 17518038"/>
              <a:gd name="connsiteY13" fmla="*/ 15563955 h 17016984"/>
              <a:gd name="connsiteX14" fmla="*/ 1034312 w 17518038"/>
              <a:gd name="connsiteY14" fmla="*/ 15515674 h 17016984"/>
              <a:gd name="connsiteX15" fmla="*/ 1024806 w 17518038"/>
              <a:gd name="connsiteY15" fmla="*/ 15519928 h 17016984"/>
              <a:gd name="connsiteX16" fmla="*/ 1009797 w 17518038"/>
              <a:gd name="connsiteY16" fmla="*/ 15551947 h 17016984"/>
              <a:gd name="connsiteX17" fmla="*/ 1092849 w 17518038"/>
              <a:gd name="connsiteY17" fmla="*/ 15565957 h 17016984"/>
              <a:gd name="connsiteX18" fmla="*/ 1094850 w 17518038"/>
              <a:gd name="connsiteY18" fmla="*/ 15567957 h 17016984"/>
              <a:gd name="connsiteX19" fmla="*/ 1096852 w 17518038"/>
              <a:gd name="connsiteY19" fmla="*/ 15562954 h 17016984"/>
              <a:gd name="connsiteX20" fmla="*/ 1092849 w 17518038"/>
              <a:gd name="connsiteY20" fmla="*/ 15565957 h 17016984"/>
              <a:gd name="connsiteX21" fmla="*/ 1043818 w 17518038"/>
              <a:gd name="connsiteY21" fmla="*/ 15515925 h 17016984"/>
              <a:gd name="connsiteX22" fmla="*/ 1034312 w 17518038"/>
              <a:gd name="connsiteY22" fmla="*/ 15515674 h 17016984"/>
              <a:gd name="connsiteX23" fmla="*/ 1355015 w 17518038"/>
              <a:gd name="connsiteY23" fmla="*/ 15436875 h 17016984"/>
              <a:gd name="connsiteX24" fmla="*/ 1353014 w 17518038"/>
              <a:gd name="connsiteY24" fmla="*/ 15442878 h 17016984"/>
              <a:gd name="connsiteX25" fmla="*/ 1348011 w 17518038"/>
              <a:gd name="connsiteY25" fmla="*/ 15440877 h 17016984"/>
              <a:gd name="connsiteX26" fmla="*/ 1315990 w 17518038"/>
              <a:gd name="connsiteY26" fmla="*/ 15458888 h 17016984"/>
              <a:gd name="connsiteX27" fmla="*/ 1323995 w 17518038"/>
              <a:gd name="connsiteY27" fmla="*/ 15437875 h 17016984"/>
              <a:gd name="connsiteX28" fmla="*/ 1349011 w 17518038"/>
              <a:gd name="connsiteY28" fmla="*/ 15440877 h 17016984"/>
              <a:gd name="connsiteX29" fmla="*/ 1355015 w 17518038"/>
              <a:gd name="connsiteY29" fmla="*/ 15436875 h 17016984"/>
              <a:gd name="connsiteX30" fmla="*/ 682590 w 17518038"/>
              <a:gd name="connsiteY30" fmla="*/ 15417862 h 17016984"/>
              <a:gd name="connsiteX31" fmla="*/ 676586 w 17518038"/>
              <a:gd name="connsiteY31" fmla="*/ 15450884 h 17016984"/>
              <a:gd name="connsiteX32" fmla="*/ 718612 w 17518038"/>
              <a:gd name="connsiteY32" fmla="*/ 15446881 h 17016984"/>
              <a:gd name="connsiteX33" fmla="*/ 723616 w 17518038"/>
              <a:gd name="connsiteY33" fmla="*/ 15428869 h 17016984"/>
              <a:gd name="connsiteX34" fmla="*/ 682590 w 17518038"/>
              <a:gd name="connsiteY34" fmla="*/ 15417862 h 17016984"/>
              <a:gd name="connsiteX35" fmla="*/ 656573 w 17518038"/>
              <a:gd name="connsiteY35" fmla="*/ 15349820 h 17016984"/>
              <a:gd name="connsiteX36" fmla="*/ 651570 w 17518038"/>
              <a:gd name="connsiteY36" fmla="*/ 15353822 h 17016984"/>
              <a:gd name="connsiteX37" fmla="*/ 654572 w 17518038"/>
              <a:gd name="connsiteY37" fmla="*/ 15357824 h 17016984"/>
              <a:gd name="connsiteX38" fmla="*/ 635560 w 17518038"/>
              <a:gd name="connsiteY38" fmla="*/ 15388844 h 17016984"/>
              <a:gd name="connsiteX39" fmla="*/ 643565 w 17518038"/>
              <a:gd name="connsiteY39" fmla="*/ 15394849 h 17016984"/>
              <a:gd name="connsiteX40" fmla="*/ 654572 w 17518038"/>
              <a:gd name="connsiteY40" fmla="*/ 15357824 h 17016984"/>
              <a:gd name="connsiteX41" fmla="*/ 658574 w 17518038"/>
              <a:gd name="connsiteY41" fmla="*/ 15351821 h 17016984"/>
              <a:gd name="connsiteX42" fmla="*/ 651570 w 17518038"/>
              <a:gd name="connsiteY42" fmla="*/ 15353822 h 17016984"/>
              <a:gd name="connsiteX43" fmla="*/ 657574 w 17518038"/>
              <a:gd name="connsiteY43" fmla="*/ 15351821 h 17016984"/>
              <a:gd name="connsiteX44" fmla="*/ 656573 w 17518038"/>
              <a:gd name="connsiteY44" fmla="*/ 15349820 h 17016984"/>
              <a:gd name="connsiteX45" fmla="*/ 2222564 w 17518038"/>
              <a:gd name="connsiteY45" fmla="*/ 15255760 h 17016984"/>
              <a:gd name="connsiteX46" fmla="*/ 2203552 w 17518038"/>
              <a:gd name="connsiteY46" fmla="*/ 15261764 h 17016984"/>
              <a:gd name="connsiteX47" fmla="*/ 2195547 w 17518038"/>
              <a:gd name="connsiteY47" fmla="*/ 15280776 h 17016984"/>
              <a:gd name="connsiteX48" fmla="*/ 2215559 w 17518038"/>
              <a:gd name="connsiteY48" fmla="*/ 15276773 h 17016984"/>
              <a:gd name="connsiteX49" fmla="*/ 772647 w 17518038"/>
              <a:gd name="connsiteY49" fmla="*/ 15253758 h 17016984"/>
              <a:gd name="connsiteX50" fmla="*/ 688593 w 17518038"/>
              <a:gd name="connsiteY50" fmla="*/ 15280776 h 17016984"/>
              <a:gd name="connsiteX51" fmla="*/ 657574 w 17518038"/>
              <a:gd name="connsiteY51" fmla="*/ 15349820 h 17016984"/>
              <a:gd name="connsiteX52" fmla="*/ 722615 w 17518038"/>
              <a:gd name="connsiteY52" fmla="*/ 15340814 h 17016984"/>
              <a:gd name="connsiteX53" fmla="*/ 854698 w 17518038"/>
              <a:gd name="connsiteY53" fmla="*/ 15276773 h 17016984"/>
              <a:gd name="connsiteX54" fmla="*/ 860702 w 17518038"/>
              <a:gd name="connsiteY54" fmla="*/ 15256761 h 17016984"/>
              <a:gd name="connsiteX55" fmla="*/ 840690 w 17518038"/>
              <a:gd name="connsiteY55" fmla="*/ 15261764 h 17016984"/>
              <a:gd name="connsiteX56" fmla="*/ 772647 w 17518038"/>
              <a:gd name="connsiteY56" fmla="*/ 15253758 h 17016984"/>
              <a:gd name="connsiteX57" fmla="*/ 2121500 w 17518038"/>
              <a:gd name="connsiteY57" fmla="*/ 15252758 h 17016984"/>
              <a:gd name="connsiteX58" fmla="*/ 2117497 w 17518038"/>
              <a:gd name="connsiteY58" fmla="*/ 15269769 h 17016984"/>
              <a:gd name="connsiteX59" fmla="*/ 2128504 w 17518038"/>
              <a:gd name="connsiteY59" fmla="*/ 15271770 h 17016984"/>
              <a:gd name="connsiteX60" fmla="*/ 2140512 w 17518038"/>
              <a:gd name="connsiteY60" fmla="*/ 15260763 h 17016984"/>
              <a:gd name="connsiteX61" fmla="*/ 1334245 w 17518038"/>
              <a:gd name="connsiteY61" fmla="*/ 15194364 h 17016984"/>
              <a:gd name="connsiteX62" fmla="*/ 1337004 w 17518038"/>
              <a:gd name="connsiteY62" fmla="*/ 15194722 h 17016984"/>
              <a:gd name="connsiteX63" fmla="*/ 1331224 w 17518038"/>
              <a:gd name="connsiteY63" fmla="*/ 15200994 h 17016984"/>
              <a:gd name="connsiteX64" fmla="*/ 1329999 w 17518038"/>
              <a:gd name="connsiteY64" fmla="*/ 15198724 h 17016984"/>
              <a:gd name="connsiteX65" fmla="*/ 1465085 w 17518038"/>
              <a:gd name="connsiteY65" fmla="*/ 15179712 h 17016984"/>
              <a:gd name="connsiteX66" fmla="*/ 1459081 w 17518038"/>
              <a:gd name="connsiteY66" fmla="*/ 15199725 h 17016984"/>
              <a:gd name="connsiteX67" fmla="*/ 1440069 w 17518038"/>
              <a:gd name="connsiteY67" fmla="*/ 15203727 h 17016984"/>
              <a:gd name="connsiteX68" fmla="*/ 1465085 w 17518038"/>
              <a:gd name="connsiteY68" fmla="*/ 15179712 h 17016984"/>
              <a:gd name="connsiteX69" fmla="*/ 2340638 w 17518038"/>
              <a:gd name="connsiteY69" fmla="*/ 15146691 h 17016984"/>
              <a:gd name="connsiteX70" fmla="*/ 2317624 w 17518038"/>
              <a:gd name="connsiteY70" fmla="*/ 15155697 h 17016984"/>
              <a:gd name="connsiteX71" fmla="*/ 2317624 w 17518038"/>
              <a:gd name="connsiteY71" fmla="*/ 15168705 h 17016984"/>
              <a:gd name="connsiteX72" fmla="*/ 2334635 w 17518038"/>
              <a:gd name="connsiteY72" fmla="*/ 15164703 h 17016984"/>
              <a:gd name="connsiteX73" fmla="*/ 1003793 w 17518038"/>
              <a:gd name="connsiteY73" fmla="*/ 15109668 h 17016984"/>
              <a:gd name="connsiteX74" fmla="*/ 953761 w 17518038"/>
              <a:gd name="connsiteY74" fmla="*/ 15152695 h 17016984"/>
              <a:gd name="connsiteX75" fmla="*/ 947757 w 17518038"/>
              <a:gd name="connsiteY75" fmla="*/ 15172707 h 17016984"/>
              <a:gd name="connsiteX76" fmla="*/ 986782 w 17518038"/>
              <a:gd name="connsiteY76" fmla="*/ 15152695 h 17016984"/>
              <a:gd name="connsiteX77" fmla="*/ 1011798 w 17518038"/>
              <a:gd name="connsiteY77" fmla="*/ 15114671 h 17016984"/>
              <a:gd name="connsiteX78" fmla="*/ 1003793 w 17518038"/>
              <a:gd name="connsiteY78" fmla="*/ 15109668 h 17016984"/>
              <a:gd name="connsiteX79" fmla="*/ 1456079 w 17518038"/>
              <a:gd name="connsiteY79" fmla="*/ 15076647 h 17016984"/>
              <a:gd name="connsiteX80" fmla="*/ 1458080 w 17518038"/>
              <a:gd name="connsiteY80" fmla="*/ 15078648 h 17016984"/>
              <a:gd name="connsiteX81" fmla="*/ 1455078 w 17518038"/>
              <a:gd name="connsiteY81" fmla="*/ 15081650 h 17016984"/>
              <a:gd name="connsiteX82" fmla="*/ 2118123 w 17518038"/>
              <a:gd name="connsiteY82" fmla="*/ 15066515 h 17016984"/>
              <a:gd name="connsiteX83" fmla="*/ 2090480 w 17518038"/>
              <a:gd name="connsiteY83" fmla="*/ 15075646 h 17016984"/>
              <a:gd name="connsiteX84" fmla="*/ 2085477 w 17518038"/>
              <a:gd name="connsiteY84" fmla="*/ 15096659 h 17016984"/>
              <a:gd name="connsiteX85" fmla="*/ 2127504 w 17518038"/>
              <a:gd name="connsiteY85" fmla="*/ 15097660 h 17016984"/>
              <a:gd name="connsiteX86" fmla="*/ 2134508 w 17518038"/>
              <a:gd name="connsiteY86" fmla="*/ 15077647 h 17016984"/>
              <a:gd name="connsiteX87" fmla="*/ 2118123 w 17518038"/>
              <a:gd name="connsiteY87" fmla="*/ 15066515 h 17016984"/>
              <a:gd name="connsiteX88" fmla="*/ 2026440 w 17518038"/>
              <a:gd name="connsiteY88" fmla="*/ 15036621 h 17016984"/>
              <a:gd name="connsiteX89" fmla="*/ 2024438 w 17518038"/>
              <a:gd name="connsiteY89" fmla="*/ 15043625 h 17016984"/>
              <a:gd name="connsiteX90" fmla="*/ 2019435 w 17518038"/>
              <a:gd name="connsiteY90" fmla="*/ 15040624 h 17016984"/>
              <a:gd name="connsiteX91" fmla="*/ 2026440 w 17518038"/>
              <a:gd name="connsiteY91" fmla="*/ 15036621 h 17016984"/>
              <a:gd name="connsiteX92" fmla="*/ 2004926 w 17518038"/>
              <a:gd name="connsiteY92" fmla="*/ 15036121 h 17016984"/>
              <a:gd name="connsiteX93" fmla="*/ 2019435 w 17518038"/>
              <a:gd name="connsiteY93" fmla="*/ 15040624 h 17016984"/>
              <a:gd name="connsiteX94" fmla="*/ 1990417 w 17518038"/>
              <a:gd name="connsiteY94" fmla="*/ 15056634 h 17016984"/>
              <a:gd name="connsiteX95" fmla="*/ 1984413 w 17518038"/>
              <a:gd name="connsiteY95" fmla="*/ 15049630 h 17016984"/>
              <a:gd name="connsiteX96" fmla="*/ 2004926 w 17518038"/>
              <a:gd name="connsiteY96" fmla="*/ 15036121 h 17016984"/>
              <a:gd name="connsiteX97" fmla="*/ 1405759 w 17518038"/>
              <a:gd name="connsiteY97" fmla="*/ 15032751 h 17016984"/>
              <a:gd name="connsiteX98" fmla="*/ 1409049 w 17518038"/>
              <a:gd name="connsiteY98" fmla="*/ 15036621 h 17016984"/>
              <a:gd name="connsiteX99" fmla="*/ 1404274 w 17518038"/>
              <a:gd name="connsiteY99" fmla="*/ 15041251 h 17016984"/>
              <a:gd name="connsiteX100" fmla="*/ 1402045 w 17518038"/>
              <a:gd name="connsiteY100" fmla="*/ 15038622 h 17016984"/>
              <a:gd name="connsiteX101" fmla="*/ 1413652 w 17518038"/>
              <a:gd name="connsiteY101" fmla="*/ 15032018 h 17016984"/>
              <a:gd name="connsiteX102" fmla="*/ 1412051 w 17518038"/>
              <a:gd name="connsiteY102" fmla="*/ 15037622 h 17016984"/>
              <a:gd name="connsiteX103" fmla="*/ 1410050 w 17518038"/>
              <a:gd name="connsiteY103" fmla="*/ 15035621 h 17016984"/>
              <a:gd name="connsiteX104" fmla="*/ 1414052 w 17518038"/>
              <a:gd name="connsiteY104" fmla="*/ 15030618 h 17016984"/>
              <a:gd name="connsiteX105" fmla="*/ 1415053 w 17518038"/>
              <a:gd name="connsiteY105" fmla="*/ 15032619 h 17016984"/>
              <a:gd name="connsiteX106" fmla="*/ 1412051 w 17518038"/>
              <a:gd name="connsiteY106" fmla="*/ 15037622 h 17016984"/>
              <a:gd name="connsiteX107" fmla="*/ 1414052 w 17518038"/>
              <a:gd name="connsiteY107" fmla="*/ 15031618 h 17016984"/>
              <a:gd name="connsiteX108" fmla="*/ 1413652 w 17518038"/>
              <a:gd name="connsiteY108" fmla="*/ 15032018 h 17016984"/>
              <a:gd name="connsiteX109" fmla="*/ 3033076 w 17518038"/>
              <a:gd name="connsiteY109" fmla="*/ 14927552 h 17016984"/>
              <a:gd name="connsiteX110" fmla="*/ 3015065 w 17518038"/>
              <a:gd name="connsiteY110" fmla="*/ 14956571 h 17016984"/>
              <a:gd name="connsiteX111" fmla="*/ 3036078 w 17518038"/>
              <a:gd name="connsiteY111" fmla="*/ 14952568 h 17016984"/>
              <a:gd name="connsiteX112" fmla="*/ 3033076 w 17518038"/>
              <a:gd name="connsiteY112" fmla="*/ 14927552 h 17016984"/>
              <a:gd name="connsiteX113" fmla="*/ 3037079 w 17518038"/>
              <a:gd name="connsiteY113" fmla="*/ 14922549 h 17016984"/>
              <a:gd name="connsiteX114" fmla="*/ 3033076 w 17518038"/>
              <a:gd name="connsiteY114" fmla="*/ 14923549 h 17016984"/>
              <a:gd name="connsiteX115" fmla="*/ 3033505 w 17518038"/>
              <a:gd name="connsiteY115" fmla="*/ 14923264 h 17016984"/>
              <a:gd name="connsiteX116" fmla="*/ 3036078 w 17518038"/>
              <a:gd name="connsiteY116" fmla="*/ 14921549 h 17016984"/>
              <a:gd name="connsiteX117" fmla="*/ 3033505 w 17518038"/>
              <a:gd name="connsiteY117" fmla="*/ 14923264 h 17016984"/>
              <a:gd name="connsiteX118" fmla="*/ 3032076 w 17518038"/>
              <a:gd name="connsiteY118" fmla="*/ 14923549 h 17016984"/>
              <a:gd name="connsiteX119" fmla="*/ 3034077 w 17518038"/>
              <a:gd name="connsiteY119" fmla="*/ 14927552 h 17016984"/>
              <a:gd name="connsiteX120" fmla="*/ 3037079 w 17518038"/>
              <a:gd name="connsiteY120" fmla="*/ 14922549 h 17016984"/>
              <a:gd name="connsiteX121" fmla="*/ 3036078 w 17518038"/>
              <a:gd name="connsiteY121" fmla="*/ 14921549 h 17016984"/>
              <a:gd name="connsiteX122" fmla="*/ 1580157 w 17518038"/>
              <a:gd name="connsiteY122" fmla="*/ 14841498 h 17016984"/>
              <a:gd name="connsiteX123" fmla="*/ 1588162 w 17518038"/>
              <a:gd name="connsiteY123" fmla="*/ 14848502 h 17016984"/>
              <a:gd name="connsiteX124" fmla="*/ 1570151 w 17518038"/>
              <a:gd name="connsiteY124" fmla="*/ 14876520 h 17016984"/>
              <a:gd name="connsiteX125" fmla="*/ 1572152 w 17518038"/>
              <a:gd name="connsiteY125" fmla="*/ 14881523 h 17016984"/>
              <a:gd name="connsiteX126" fmla="*/ 1569150 w 17518038"/>
              <a:gd name="connsiteY126" fmla="*/ 14886527 h 17016984"/>
              <a:gd name="connsiteX127" fmla="*/ 1612178 w 17518038"/>
              <a:gd name="connsiteY127" fmla="*/ 15033619 h 17016984"/>
              <a:gd name="connsiteX128" fmla="*/ 1553140 w 17518038"/>
              <a:gd name="connsiteY128" fmla="*/ 15110669 h 17016984"/>
              <a:gd name="connsiteX129" fmla="*/ 1500107 w 17518038"/>
              <a:gd name="connsiteY129" fmla="*/ 15119674 h 17016984"/>
              <a:gd name="connsiteX130" fmla="*/ 1458080 w 17518038"/>
              <a:gd name="connsiteY130" fmla="*/ 15078648 h 17016984"/>
              <a:gd name="connsiteX131" fmla="*/ 1511114 w 17518038"/>
              <a:gd name="connsiteY131" fmla="*/ 15055634 h 17016984"/>
              <a:gd name="connsiteX132" fmla="*/ 1554141 w 17518038"/>
              <a:gd name="connsiteY132" fmla="*/ 15054633 h 17016984"/>
              <a:gd name="connsiteX133" fmla="*/ 1550138 w 17518038"/>
              <a:gd name="connsiteY133" fmla="*/ 15023613 h 17016984"/>
              <a:gd name="connsiteX134" fmla="*/ 1568150 w 17518038"/>
              <a:gd name="connsiteY134" fmla="*/ 14886527 h 17016984"/>
              <a:gd name="connsiteX135" fmla="*/ 1564147 w 17518038"/>
              <a:gd name="connsiteY135" fmla="*/ 14883524 h 17016984"/>
              <a:gd name="connsiteX136" fmla="*/ 1569150 w 17518038"/>
              <a:gd name="connsiteY136" fmla="*/ 14876520 h 17016984"/>
              <a:gd name="connsiteX137" fmla="*/ 1580157 w 17518038"/>
              <a:gd name="connsiteY137" fmla="*/ 14841498 h 17016984"/>
              <a:gd name="connsiteX138" fmla="*/ 3376544 w 17518038"/>
              <a:gd name="connsiteY138" fmla="*/ 14778458 h 17016984"/>
              <a:gd name="connsiteX139" fmla="*/ 3366287 w 17518038"/>
              <a:gd name="connsiteY139" fmla="*/ 14779459 h 17016984"/>
              <a:gd name="connsiteX140" fmla="*/ 3324261 w 17518038"/>
              <a:gd name="connsiteY140" fmla="*/ 14833493 h 17016984"/>
              <a:gd name="connsiteX141" fmla="*/ 3367288 w 17518038"/>
              <a:gd name="connsiteY141" fmla="*/ 14815482 h 17016984"/>
              <a:gd name="connsiteX142" fmla="*/ 3391303 w 17518038"/>
              <a:gd name="connsiteY142" fmla="*/ 14780460 h 17016984"/>
              <a:gd name="connsiteX143" fmla="*/ 3376544 w 17518038"/>
              <a:gd name="connsiteY143" fmla="*/ 14778458 h 17016984"/>
              <a:gd name="connsiteX144" fmla="*/ 1391413 w 17518038"/>
              <a:gd name="connsiteY144" fmla="*/ 14725425 h 17016984"/>
              <a:gd name="connsiteX145" fmla="*/ 1380031 w 17518038"/>
              <a:gd name="connsiteY145" fmla="*/ 14728426 h 17016984"/>
              <a:gd name="connsiteX146" fmla="*/ 1374027 w 17518038"/>
              <a:gd name="connsiteY146" fmla="*/ 14748439 h 17016984"/>
              <a:gd name="connsiteX147" fmla="*/ 1394040 w 17518038"/>
              <a:gd name="connsiteY147" fmla="*/ 14745438 h 17016984"/>
              <a:gd name="connsiteX148" fmla="*/ 1399043 w 17518038"/>
              <a:gd name="connsiteY148" fmla="*/ 14725425 h 17016984"/>
              <a:gd name="connsiteX149" fmla="*/ 1391413 w 17518038"/>
              <a:gd name="connsiteY149" fmla="*/ 14725425 h 17016984"/>
              <a:gd name="connsiteX150" fmla="*/ 1782285 w 17518038"/>
              <a:gd name="connsiteY150" fmla="*/ 14718420 h 17016984"/>
              <a:gd name="connsiteX151" fmla="*/ 1770278 w 17518038"/>
              <a:gd name="connsiteY151" fmla="*/ 14769453 h 17016984"/>
              <a:gd name="connsiteX152" fmla="*/ 1667212 w 17518038"/>
              <a:gd name="connsiteY152" fmla="*/ 14808477 h 17016984"/>
              <a:gd name="connsiteX153" fmla="*/ 1685224 w 17518038"/>
              <a:gd name="connsiteY153" fmla="*/ 14772454 h 17016984"/>
              <a:gd name="connsiteX154" fmla="*/ 1725249 w 17518038"/>
              <a:gd name="connsiteY154" fmla="*/ 14746438 h 17016984"/>
              <a:gd name="connsiteX155" fmla="*/ 1782285 w 17518038"/>
              <a:gd name="connsiteY155" fmla="*/ 14718420 h 17016984"/>
              <a:gd name="connsiteX156" fmla="*/ 1788289 w 17518038"/>
              <a:gd name="connsiteY156" fmla="*/ 14708413 h 17016984"/>
              <a:gd name="connsiteX157" fmla="*/ 1788289 w 17518038"/>
              <a:gd name="connsiteY157" fmla="*/ 14715419 h 17016984"/>
              <a:gd name="connsiteX158" fmla="*/ 1782285 w 17518038"/>
              <a:gd name="connsiteY158" fmla="*/ 14718420 h 17016984"/>
              <a:gd name="connsiteX159" fmla="*/ 1781285 w 17518038"/>
              <a:gd name="connsiteY159" fmla="*/ 14717419 h 17016984"/>
              <a:gd name="connsiteX160" fmla="*/ 1788289 w 17518038"/>
              <a:gd name="connsiteY160" fmla="*/ 14708413 h 17016984"/>
              <a:gd name="connsiteX161" fmla="*/ 3914634 w 17518038"/>
              <a:gd name="connsiteY161" fmla="*/ 14702410 h 17016984"/>
              <a:gd name="connsiteX162" fmla="*/ 3897623 w 17518038"/>
              <a:gd name="connsiteY162" fmla="*/ 14710415 h 17016984"/>
              <a:gd name="connsiteX163" fmla="*/ 3890619 w 17518038"/>
              <a:gd name="connsiteY163" fmla="*/ 14730428 h 17016984"/>
              <a:gd name="connsiteX164" fmla="*/ 3910631 w 17518038"/>
              <a:gd name="connsiteY164" fmla="*/ 14725425 h 17016984"/>
              <a:gd name="connsiteX165" fmla="*/ 1787288 w 17518038"/>
              <a:gd name="connsiteY165" fmla="*/ 14681397 h 17016984"/>
              <a:gd name="connsiteX166" fmla="*/ 1788289 w 17518038"/>
              <a:gd name="connsiteY166" fmla="*/ 14708413 h 17016984"/>
              <a:gd name="connsiteX167" fmla="*/ 26174 w 17518038"/>
              <a:gd name="connsiteY167" fmla="*/ 14654380 h 17016984"/>
              <a:gd name="connsiteX168" fmla="*/ 19170 w 17518038"/>
              <a:gd name="connsiteY168" fmla="*/ 14671390 h 17016984"/>
              <a:gd name="connsiteX169" fmla="*/ 5161 w 17518038"/>
              <a:gd name="connsiteY169" fmla="*/ 14679396 h 17016984"/>
              <a:gd name="connsiteX170" fmla="*/ 158 w 17518038"/>
              <a:gd name="connsiteY170" fmla="*/ 14671390 h 17016984"/>
              <a:gd name="connsiteX171" fmla="*/ 26174 w 17518038"/>
              <a:gd name="connsiteY171" fmla="*/ 14654380 h 17016984"/>
              <a:gd name="connsiteX172" fmla="*/ 141247 w 17518038"/>
              <a:gd name="connsiteY172" fmla="*/ 14622359 h 17016984"/>
              <a:gd name="connsiteX173" fmla="*/ 128239 w 17518038"/>
              <a:gd name="connsiteY173" fmla="*/ 14655381 h 17016984"/>
              <a:gd name="connsiteX174" fmla="*/ 86212 w 17518038"/>
              <a:gd name="connsiteY174" fmla="*/ 14683398 h 17016984"/>
              <a:gd name="connsiteX175" fmla="*/ 101222 w 17518038"/>
              <a:gd name="connsiteY175" fmla="*/ 14649377 h 17016984"/>
              <a:gd name="connsiteX176" fmla="*/ 141247 w 17518038"/>
              <a:gd name="connsiteY176" fmla="*/ 14622359 h 17016984"/>
              <a:gd name="connsiteX177" fmla="*/ 5365553 w 17518038"/>
              <a:gd name="connsiteY177" fmla="*/ 14600346 h 17016984"/>
              <a:gd name="connsiteX178" fmla="*/ 5363551 w 17518038"/>
              <a:gd name="connsiteY178" fmla="*/ 14606349 h 17016984"/>
              <a:gd name="connsiteX179" fmla="*/ 5366552 w 17518038"/>
              <a:gd name="connsiteY179" fmla="*/ 14601346 h 17016984"/>
              <a:gd name="connsiteX180" fmla="*/ 5365553 w 17518038"/>
              <a:gd name="connsiteY180" fmla="*/ 14600346 h 17016984"/>
              <a:gd name="connsiteX181" fmla="*/ 5364551 w 17518038"/>
              <a:gd name="connsiteY181" fmla="*/ 14599345 h 17016984"/>
              <a:gd name="connsiteX182" fmla="*/ 5357547 w 17518038"/>
              <a:gd name="connsiteY182" fmla="*/ 14605349 h 17016984"/>
              <a:gd name="connsiteX183" fmla="*/ 5335533 w 17518038"/>
              <a:gd name="connsiteY183" fmla="*/ 14600346 h 17016984"/>
              <a:gd name="connsiteX184" fmla="*/ 5323525 w 17518038"/>
              <a:gd name="connsiteY184" fmla="*/ 14611353 h 17016984"/>
              <a:gd name="connsiteX185" fmla="*/ 5357547 w 17518038"/>
              <a:gd name="connsiteY185" fmla="*/ 14605349 h 17016984"/>
              <a:gd name="connsiteX186" fmla="*/ 5362550 w 17518038"/>
              <a:gd name="connsiteY186" fmla="*/ 14606349 h 17016984"/>
              <a:gd name="connsiteX187" fmla="*/ 3950657 w 17518038"/>
              <a:gd name="connsiteY187" fmla="*/ 14571327 h 17016984"/>
              <a:gd name="connsiteX188" fmla="*/ 3938649 w 17518038"/>
              <a:gd name="connsiteY188" fmla="*/ 14607350 h 17016984"/>
              <a:gd name="connsiteX189" fmla="*/ 3952658 w 17518038"/>
              <a:gd name="connsiteY189" fmla="*/ 14597343 h 17016984"/>
              <a:gd name="connsiteX190" fmla="*/ 3950657 w 17518038"/>
              <a:gd name="connsiteY190" fmla="*/ 14571327 h 17016984"/>
              <a:gd name="connsiteX191" fmla="*/ 3955660 w 17518038"/>
              <a:gd name="connsiteY191" fmla="*/ 14566324 h 17016984"/>
              <a:gd name="connsiteX192" fmla="*/ 3949656 w 17518038"/>
              <a:gd name="connsiteY192" fmla="*/ 14568325 h 17016984"/>
              <a:gd name="connsiteX193" fmla="*/ 3949656 w 17518038"/>
              <a:gd name="connsiteY193" fmla="*/ 14571327 h 17016984"/>
              <a:gd name="connsiteX194" fmla="*/ 3955660 w 17518038"/>
              <a:gd name="connsiteY194" fmla="*/ 14566324 h 17016984"/>
              <a:gd name="connsiteX195" fmla="*/ 3954659 w 17518038"/>
              <a:gd name="connsiteY195" fmla="*/ 14560320 h 17016984"/>
              <a:gd name="connsiteX196" fmla="*/ 3954819 w 17518038"/>
              <a:gd name="connsiteY196" fmla="*/ 14561117 h 17016984"/>
              <a:gd name="connsiteX197" fmla="*/ 3954659 w 17518038"/>
              <a:gd name="connsiteY197" fmla="*/ 14561321 h 17016984"/>
              <a:gd name="connsiteX198" fmla="*/ 3954546 w 17518038"/>
              <a:gd name="connsiteY198" fmla="*/ 14560455 h 17016984"/>
              <a:gd name="connsiteX199" fmla="*/ 3964666 w 17518038"/>
              <a:gd name="connsiteY199" fmla="*/ 14527299 h 17016984"/>
              <a:gd name="connsiteX200" fmla="*/ 3951657 w 17518038"/>
              <a:gd name="connsiteY200" fmla="*/ 14538306 h 17016984"/>
              <a:gd name="connsiteX201" fmla="*/ 3954546 w 17518038"/>
              <a:gd name="connsiteY201" fmla="*/ 14560455 h 17016984"/>
              <a:gd name="connsiteX202" fmla="*/ 3949656 w 17518038"/>
              <a:gd name="connsiteY202" fmla="*/ 14566324 h 17016984"/>
              <a:gd name="connsiteX203" fmla="*/ 3955660 w 17518038"/>
              <a:gd name="connsiteY203" fmla="*/ 14565324 h 17016984"/>
              <a:gd name="connsiteX204" fmla="*/ 3954819 w 17518038"/>
              <a:gd name="connsiteY204" fmla="*/ 14561117 h 17016984"/>
              <a:gd name="connsiteX205" fmla="*/ 3969419 w 17518038"/>
              <a:gd name="connsiteY205" fmla="*/ 14542434 h 17016984"/>
              <a:gd name="connsiteX206" fmla="*/ 3964666 w 17518038"/>
              <a:gd name="connsiteY206" fmla="*/ 14527299 h 17016984"/>
              <a:gd name="connsiteX207" fmla="*/ 302349 w 17518038"/>
              <a:gd name="connsiteY207" fmla="*/ 14469263 h 17016984"/>
              <a:gd name="connsiteX208" fmla="*/ 295345 w 17518038"/>
              <a:gd name="connsiteY208" fmla="*/ 14487274 h 17016984"/>
              <a:gd name="connsiteX209" fmla="*/ 278334 w 17518038"/>
              <a:gd name="connsiteY209" fmla="*/ 14492277 h 17016984"/>
              <a:gd name="connsiteX210" fmla="*/ 278334 w 17518038"/>
              <a:gd name="connsiteY210" fmla="*/ 14480270 h 17016984"/>
              <a:gd name="connsiteX211" fmla="*/ 198283 w 17518038"/>
              <a:gd name="connsiteY211" fmla="*/ 14443246 h 17016984"/>
              <a:gd name="connsiteX212" fmla="*/ 192279 w 17518038"/>
              <a:gd name="connsiteY212" fmla="*/ 14461258 h 17016984"/>
              <a:gd name="connsiteX213" fmla="*/ 174268 w 17518038"/>
              <a:gd name="connsiteY213" fmla="*/ 14465260 h 17016984"/>
              <a:gd name="connsiteX214" fmla="*/ 174268 w 17518038"/>
              <a:gd name="connsiteY214" fmla="*/ 14453252 h 17016984"/>
              <a:gd name="connsiteX215" fmla="*/ 3907630 w 17518038"/>
              <a:gd name="connsiteY215" fmla="*/ 14437242 h 17016984"/>
              <a:gd name="connsiteX216" fmla="*/ 3908831 w 17518038"/>
              <a:gd name="connsiteY216" fmla="*/ 14438443 h 17016984"/>
              <a:gd name="connsiteX217" fmla="*/ 3907630 w 17518038"/>
              <a:gd name="connsiteY217" fmla="*/ 14438243 h 17016984"/>
              <a:gd name="connsiteX218" fmla="*/ 3906687 w 17518038"/>
              <a:gd name="connsiteY218" fmla="*/ 14439833 h 17016984"/>
              <a:gd name="connsiteX219" fmla="*/ 3904628 w 17518038"/>
              <a:gd name="connsiteY219" fmla="*/ 14440245 h 17016984"/>
              <a:gd name="connsiteX220" fmla="*/ 5470618 w 17518038"/>
              <a:gd name="connsiteY220" fmla="*/ 14410226 h 17016984"/>
              <a:gd name="connsiteX221" fmla="*/ 5439598 w 17518038"/>
              <a:gd name="connsiteY221" fmla="*/ 14422233 h 17016984"/>
              <a:gd name="connsiteX222" fmla="*/ 5367553 w 17518038"/>
              <a:gd name="connsiteY222" fmla="*/ 14600346 h 17016984"/>
              <a:gd name="connsiteX223" fmla="*/ 5438598 w 17518038"/>
              <a:gd name="connsiteY223" fmla="*/ 14626362 h 17016984"/>
              <a:gd name="connsiteX224" fmla="*/ 5481625 w 17518038"/>
              <a:gd name="connsiteY224" fmla="*/ 14611353 h 17016984"/>
              <a:gd name="connsiteX225" fmla="*/ 5480625 w 17518038"/>
              <a:gd name="connsiteY225" fmla="*/ 14577331 h 17016984"/>
              <a:gd name="connsiteX226" fmla="*/ 5496635 w 17518038"/>
              <a:gd name="connsiteY226" fmla="*/ 14476267 h 17016984"/>
              <a:gd name="connsiteX227" fmla="*/ 5470618 w 17518038"/>
              <a:gd name="connsiteY227" fmla="*/ 14410226 h 17016984"/>
              <a:gd name="connsiteX228" fmla="*/ 5577686 w 17518038"/>
              <a:gd name="connsiteY228" fmla="*/ 14369200 h 17016984"/>
              <a:gd name="connsiteX229" fmla="*/ 5578199 w 17518038"/>
              <a:gd name="connsiteY229" fmla="*/ 14369687 h 17016984"/>
              <a:gd name="connsiteX230" fmla="*/ 5577686 w 17518038"/>
              <a:gd name="connsiteY230" fmla="*/ 14370200 h 17016984"/>
              <a:gd name="connsiteX231" fmla="*/ 5577272 w 17518038"/>
              <a:gd name="connsiteY231" fmla="*/ 14369785 h 17016984"/>
              <a:gd name="connsiteX232" fmla="*/ 5579687 w 17518038"/>
              <a:gd name="connsiteY232" fmla="*/ 14364197 h 17016984"/>
              <a:gd name="connsiteX233" fmla="*/ 5575685 w 17518038"/>
              <a:gd name="connsiteY233" fmla="*/ 14367198 h 17016984"/>
              <a:gd name="connsiteX234" fmla="*/ 5581688 w 17518038"/>
              <a:gd name="connsiteY234" fmla="*/ 14366197 h 17016984"/>
              <a:gd name="connsiteX235" fmla="*/ 5575685 w 17518038"/>
              <a:gd name="connsiteY235" fmla="*/ 14368198 h 17016984"/>
              <a:gd name="connsiteX236" fmla="*/ 5577272 w 17518038"/>
              <a:gd name="connsiteY236" fmla="*/ 14369785 h 17016984"/>
              <a:gd name="connsiteX237" fmla="*/ 5557924 w 17518038"/>
              <a:gd name="connsiteY237" fmla="*/ 14397092 h 17016984"/>
              <a:gd name="connsiteX238" fmla="*/ 5557674 w 17518038"/>
              <a:gd name="connsiteY238" fmla="*/ 14421232 h 17016984"/>
              <a:gd name="connsiteX239" fmla="*/ 5585691 w 17518038"/>
              <a:gd name="connsiteY239" fmla="*/ 14430238 h 17016984"/>
              <a:gd name="connsiteX240" fmla="*/ 5597699 w 17518038"/>
              <a:gd name="connsiteY240" fmla="*/ 14388211 h 17016984"/>
              <a:gd name="connsiteX241" fmla="*/ 5578199 w 17518038"/>
              <a:gd name="connsiteY241" fmla="*/ 14369687 h 17016984"/>
              <a:gd name="connsiteX242" fmla="*/ 5581688 w 17518038"/>
              <a:gd name="connsiteY242" fmla="*/ 14366197 h 17016984"/>
              <a:gd name="connsiteX243" fmla="*/ 5579687 w 17518038"/>
              <a:gd name="connsiteY243" fmla="*/ 14364197 h 17016984"/>
              <a:gd name="connsiteX244" fmla="*/ 3951657 w 17518038"/>
              <a:gd name="connsiteY244" fmla="*/ 14341182 h 17016984"/>
              <a:gd name="connsiteX245" fmla="*/ 3940650 w 17518038"/>
              <a:gd name="connsiteY245" fmla="*/ 14405222 h 17016984"/>
              <a:gd name="connsiteX246" fmla="*/ 3907630 w 17518038"/>
              <a:gd name="connsiteY246" fmla="*/ 14437242 h 17016984"/>
              <a:gd name="connsiteX247" fmla="*/ 3888618 w 17518038"/>
              <a:gd name="connsiteY247" fmla="*/ 14419231 h 17016984"/>
              <a:gd name="connsiteX248" fmla="*/ 3915634 w 17518038"/>
              <a:gd name="connsiteY248" fmla="*/ 14353189 h 17016984"/>
              <a:gd name="connsiteX249" fmla="*/ 3951657 w 17518038"/>
              <a:gd name="connsiteY249" fmla="*/ 14341182 h 17016984"/>
              <a:gd name="connsiteX250" fmla="*/ 1012798 w 17518038"/>
              <a:gd name="connsiteY250" fmla="*/ 14328173 h 17016984"/>
              <a:gd name="connsiteX251" fmla="*/ 957764 w 17518038"/>
              <a:gd name="connsiteY251" fmla="*/ 14360194 h 17016984"/>
              <a:gd name="connsiteX252" fmla="*/ 953761 w 17518038"/>
              <a:gd name="connsiteY252" fmla="*/ 14386210 h 17016984"/>
              <a:gd name="connsiteX253" fmla="*/ 1004793 w 17518038"/>
              <a:gd name="connsiteY253" fmla="*/ 14347185 h 17016984"/>
              <a:gd name="connsiteX254" fmla="*/ 1012798 w 17518038"/>
              <a:gd name="connsiteY254" fmla="*/ 14328173 h 17016984"/>
              <a:gd name="connsiteX255" fmla="*/ 5376559 w 17518038"/>
              <a:gd name="connsiteY255" fmla="*/ 14299156 h 17016984"/>
              <a:gd name="connsiteX256" fmla="*/ 5376233 w 17518038"/>
              <a:gd name="connsiteY256" fmla="*/ 14300787 h 17016984"/>
              <a:gd name="connsiteX257" fmla="*/ 5375558 w 17518038"/>
              <a:gd name="connsiteY257" fmla="*/ 14300156 h 17016984"/>
              <a:gd name="connsiteX258" fmla="*/ 5375825 w 17518038"/>
              <a:gd name="connsiteY258" fmla="*/ 14299523 h 17016984"/>
              <a:gd name="connsiteX259" fmla="*/ 1113738 w 17518038"/>
              <a:gd name="connsiteY259" fmla="*/ 14274014 h 17016984"/>
              <a:gd name="connsiteX260" fmla="*/ 1100854 w 17518038"/>
              <a:gd name="connsiteY260" fmla="*/ 14275140 h 17016984"/>
              <a:gd name="connsiteX261" fmla="*/ 1093850 w 17518038"/>
              <a:gd name="connsiteY261" fmla="*/ 14296153 h 17016984"/>
              <a:gd name="connsiteX262" fmla="*/ 1125870 w 17518038"/>
              <a:gd name="connsiteY262" fmla="*/ 14278141 h 17016984"/>
              <a:gd name="connsiteX263" fmla="*/ 1129873 w 17518038"/>
              <a:gd name="connsiteY263" fmla="*/ 14279143 h 17016984"/>
              <a:gd name="connsiteX264" fmla="*/ 1130873 w 17518038"/>
              <a:gd name="connsiteY264" fmla="*/ 14274140 h 17016984"/>
              <a:gd name="connsiteX265" fmla="*/ 1125870 w 17518038"/>
              <a:gd name="connsiteY265" fmla="*/ 14278141 h 17016984"/>
              <a:gd name="connsiteX266" fmla="*/ 1113738 w 17518038"/>
              <a:gd name="connsiteY266" fmla="*/ 14274014 h 17016984"/>
              <a:gd name="connsiteX267" fmla="*/ 477460 w 17518038"/>
              <a:gd name="connsiteY267" fmla="*/ 14250124 h 17016984"/>
              <a:gd name="connsiteX268" fmla="*/ 498398 w 17518038"/>
              <a:gd name="connsiteY268" fmla="*/ 14252028 h 17016984"/>
              <a:gd name="connsiteX269" fmla="*/ 498398 w 17518038"/>
              <a:gd name="connsiteY269" fmla="*/ 14316223 h 17016984"/>
              <a:gd name="connsiteX270" fmla="*/ 480337 w 17518038"/>
              <a:gd name="connsiteY270" fmla="*/ 14318293 h 17016984"/>
              <a:gd name="connsiteX271" fmla="*/ 452444 w 17518038"/>
              <a:gd name="connsiteY271" fmla="*/ 14274140 h 17016984"/>
              <a:gd name="connsiteX272" fmla="*/ 456447 w 17518038"/>
              <a:gd name="connsiteY272" fmla="*/ 14255127 h 17016984"/>
              <a:gd name="connsiteX273" fmla="*/ 477460 w 17518038"/>
              <a:gd name="connsiteY273" fmla="*/ 14250124 h 17016984"/>
              <a:gd name="connsiteX274" fmla="*/ 5499636 w 17518038"/>
              <a:gd name="connsiteY274" fmla="*/ 14236115 h 17016984"/>
              <a:gd name="connsiteX275" fmla="*/ 5517649 w 17518038"/>
              <a:gd name="connsiteY275" fmla="*/ 14244121 h 17016984"/>
              <a:gd name="connsiteX276" fmla="*/ 5505641 w 17518038"/>
              <a:gd name="connsiteY276" fmla="*/ 14255127 h 17016984"/>
              <a:gd name="connsiteX277" fmla="*/ 5494633 w 17518038"/>
              <a:gd name="connsiteY277" fmla="*/ 14253125 h 17016984"/>
              <a:gd name="connsiteX278" fmla="*/ 5499636 w 17518038"/>
              <a:gd name="connsiteY278" fmla="*/ 14236115 h 17016984"/>
              <a:gd name="connsiteX279" fmla="*/ 6079004 w 17518038"/>
              <a:gd name="connsiteY279" fmla="*/ 14223106 h 17016984"/>
              <a:gd name="connsiteX280" fmla="*/ 6059992 w 17518038"/>
              <a:gd name="connsiteY280" fmla="*/ 14227109 h 17016984"/>
              <a:gd name="connsiteX281" fmla="*/ 6057990 w 17518038"/>
              <a:gd name="connsiteY281" fmla="*/ 14259130 h 17016984"/>
              <a:gd name="connsiteX282" fmla="*/ 6086009 w 17518038"/>
              <a:gd name="connsiteY282" fmla="*/ 14268135 h 17016984"/>
              <a:gd name="connsiteX283" fmla="*/ 6097014 w 17518038"/>
              <a:gd name="connsiteY283" fmla="*/ 14257128 h 17016984"/>
              <a:gd name="connsiteX284" fmla="*/ 6079004 w 17518038"/>
              <a:gd name="connsiteY284" fmla="*/ 14223106 h 17016984"/>
              <a:gd name="connsiteX285" fmla="*/ 987783 w 17518038"/>
              <a:gd name="connsiteY285" fmla="*/ 14222106 h 17016984"/>
              <a:gd name="connsiteX286" fmla="*/ 968771 w 17518038"/>
              <a:gd name="connsiteY286" fmla="*/ 14225108 h 17016984"/>
              <a:gd name="connsiteX287" fmla="*/ 961766 w 17518038"/>
              <a:gd name="connsiteY287" fmla="*/ 14245121 h 17016984"/>
              <a:gd name="connsiteX288" fmla="*/ 981779 w 17518038"/>
              <a:gd name="connsiteY288" fmla="*/ 14242119 h 17016984"/>
              <a:gd name="connsiteX289" fmla="*/ 987783 w 17518038"/>
              <a:gd name="connsiteY289" fmla="*/ 14222106 h 17016984"/>
              <a:gd name="connsiteX290" fmla="*/ 5859740 w 17518038"/>
              <a:gd name="connsiteY290" fmla="*/ 14217979 h 17016984"/>
              <a:gd name="connsiteX291" fmla="*/ 5872873 w 17518038"/>
              <a:gd name="connsiteY291" fmla="*/ 14223106 h 17016984"/>
              <a:gd name="connsiteX292" fmla="*/ 5876875 w 17518038"/>
              <a:gd name="connsiteY292" fmla="*/ 14220105 h 17016984"/>
              <a:gd name="connsiteX293" fmla="*/ 5874874 w 17518038"/>
              <a:gd name="connsiteY293" fmla="*/ 14224108 h 17016984"/>
              <a:gd name="connsiteX294" fmla="*/ 5871872 w 17518038"/>
              <a:gd name="connsiteY294" fmla="*/ 14223106 h 17016984"/>
              <a:gd name="connsiteX295" fmla="*/ 5838851 w 17518038"/>
              <a:gd name="connsiteY295" fmla="*/ 14241118 h 17016984"/>
              <a:gd name="connsiteX296" fmla="*/ 5845856 w 17518038"/>
              <a:gd name="connsiteY296" fmla="*/ 14218103 h 17016984"/>
              <a:gd name="connsiteX297" fmla="*/ 5859740 w 17518038"/>
              <a:gd name="connsiteY297" fmla="*/ 14217979 h 17016984"/>
              <a:gd name="connsiteX298" fmla="*/ 1130583 w 17518038"/>
              <a:gd name="connsiteY298" fmla="*/ 14194653 h 17016984"/>
              <a:gd name="connsiteX299" fmla="*/ 1130873 w 17518038"/>
              <a:gd name="connsiteY299" fmla="*/ 14195089 h 17016984"/>
              <a:gd name="connsiteX300" fmla="*/ 1130261 w 17518038"/>
              <a:gd name="connsiteY300" fmla="*/ 14195548 h 17016984"/>
              <a:gd name="connsiteX301" fmla="*/ 1129873 w 17518038"/>
              <a:gd name="connsiteY301" fmla="*/ 14195089 h 17016984"/>
              <a:gd name="connsiteX302" fmla="*/ 1127871 w 17518038"/>
              <a:gd name="connsiteY302" fmla="*/ 14192087 h 17016984"/>
              <a:gd name="connsiteX303" fmla="*/ 1122868 w 17518038"/>
              <a:gd name="connsiteY303" fmla="*/ 14197090 h 17016984"/>
              <a:gd name="connsiteX304" fmla="*/ 1057827 w 17518038"/>
              <a:gd name="connsiteY304" fmla="*/ 14223106 h 17016984"/>
              <a:gd name="connsiteX305" fmla="*/ 1048821 w 17518038"/>
              <a:gd name="connsiteY305" fmla="*/ 14241118 h 17016984"/>
              <a:gd name="connsiteX306" fmla="*/ 1072836 w 17518038"/>
              <a:gd name="connsiteY306" fmla="*/ 14243119 h 17016984"/>
              <a:gd name="connsiteX307" fmla="*/ 1122868 w 17518038"/>
              <a:gd name="connsiteY307" fmla="*/ 14197090 h 17016984"/>
              <a:gd name="connsiteX308" fmla="*/ 1125870 w 17518038"/>
              <a:gd name="connsiteY308" fmla="*/ 14198091 h 17016984"/>
              <a:gd name="connsiteX309" fmla="*/ 1176903 w 17518038"/>
              <a:gd name="connsiteY309" fmla="*/ 14177578 h 17016984"/>
              <a:gd name="connsiteX310" fmla="*/ 1158172 w 17518038"/>
              <a:gd name="connsiteY310" fmla="*/ 14177703 h 17016984"/>
              <a:gd name="connsiteX311" fmla="*/ 1130583 w 17518038"/>
              <a:gd name="connsiteY311" fmla="*/ 14194653 h 17016984"/>
              <a:gd name="connsiteX312" fmla="*/ 1128872 w 17518038"/>
              <a:gd name="connsiteY312" fmla="*/ 14192087 h 17016984"/>
              <a:gd name="connsiteX313" fmla="*/ 1126871 w 17518038"/>
              <a:gd name="connsiteY313" fmla="*/ 14198091 h 17016984"/>
              <a:gd name="connsiteX314" fmla="*/ 1130261 w 17518038"/>
              <a:gd name="connsiteY314" fmla="*/ 14195548 h 17016984"/>
              <a:gd name="connsiteX315" fmla="*/ 1141880 w 17518038"/>
              <a:gd name="connsiteY315" fmla="*/ 14209301 h 17016984"/>
              <a:gd name="connsiteX316" fmla="*/ 1132874 w 17518038"/>
              <a:gd name="connsiteY316" fmla="*/ 14276140 h 17016984"/>
              <a:gd name="connsiteX317" fmla="*/ 1130873 w 17518038"/>
              <a:gd name="connsiteY317" fmla="*/ 14275140 h 17016984"/>
              <a:gd name="connsiteX318" fmla="*/ 1129873 w 17518038"/>
              <a:gd name="connsiteY318" fmla="*/ 14280143 h 17016984"/>
              <a:gd name="connsiteX319" fmla="*/ 1132874 w 17518038"/>
              <a:gd name="connsiteY319" fmla="*/ 14276140 h 17016984"/>
              <a:gd name="connsiteX320" fmla="*/ 1200917 w 17518038"/>
              <a:gd name="connsiteY320" fmla="*/ 14247122 h 17016984"/>
              <a:gd name="connsiteX321" fmla="*/ 1202919 w 17518038"/>
              <a:gd name="connsiteY321" fmla="*/ 14199092 h 17016984"/>
              <a:gd name="connsiteX322" fmla="*/ 1176903 w 17518038"/>
              <a:gd name="connsiteY322" fmla="*/ 14177578 h 17016984"/>
              <a:gd name="connsiteX323" fmla="*/ 5355546 w 17518038"/>
              <a:gd name="connsiteY323" fmla="*/ 14158065 h 17016984"/>
              <a:gd name="connsiteX324" fmla="*/ 5351543 w 17518038"/>
              <a:gd name="connsiteY324" fmla="*/ 14175077 h 17016984"/>
              <a:gd name="connsiteX325" fmla="*/ 5362550 w 17518038"/>
              <a:gd name="connsiteY325" fmla="*/ 14178078 h 17016984"/>
              <a:gd name="connsiteX326" fmla="*/ 5374557 w 17518038"/>
              <a:gd name="connsiteY326" fmla="*/ 14167071 h 17016984"/>
              <a:gd name="connsiteX327" fmla="*/ 5472620 w 17518038"/>
              <a:gd name="connsiteY327" fmla="*/ 14087021 h 17016984"/>
              <a:gd name="connsiteX328" fmla="*/ 5475623 w 17518038"/>
              <a:gd name="connsiteY328" fmla="*/ 14089023 h 17016984"/>
              <a:gd name="connsiteX329" fmla="*/ 5470618 w 17518038"/>
              <a:gd name="connsiteY329" fmla="*/ 14093024 h 17016984"/>
              <a:gd name="connsiteX330" fmla="*/ 6032975 w 17518038"/>
              <a:gd name="connsiteY330" fmla="*/ 14077014 h 17016984"/>
              <a:gd name="connsiteX331" fmla="*/ 6031386 w 17518038"/>
              <a:gd name="connsiteY331" fmla="*/ 14081782 h 17016984"/>
              <a:gd name="connsiteX332" fmla="*/ 6030973 w 17518038"/>
              <a:gd name="connsiteY332" fmla="*/ 14082017 h 17016984"/>
              <a:gd name="connsiteX333" fmla="*/ 6032224 w 17518038"/>
              <a:gd name="connsiteY333" fmla="*/ 14078264 h 17016984"/>
              <a:gd name="connsiteX334" fmla="*/ 6032975 w 17518038"/>
              <a:gd name="connsiteY334" fmla="*/ 14076014 h 17016984"/>
              <a:gd name="connsiteX335" fmla="*/ 6032224 w 17518038"/>
              <a:gd name="connsiteY335" fmla="*/ 14078264 h 17016984"/>
              <a:gd name="connsiteX336" fmla="*/ 6029973 w 17518038"/>
              <a:gd name="connsiteY336" fmla="*/ 14082017 h 17016984"/>
              <a:gd name="connsiteX337" fmla="*/ 6030973 w 17518038"/>
              <a:gd name="connsiteY337" fmla="*/ 14083018 h 17016984"/>
              <a:gd name="connsiteX338" fmla="*/ 6031386 w 17518038"/>
              <a:gd name="connsiteY338" fmla="*/ 14081782 h 17016984"/>
              <a:gd name="connsiteX339" fmla="*/ 6037978 w 17518038"/>
              <a:gd name="connsiteY339" fmla="*/ 14078015 h 17016984"/>
              <a:gd name="connsiteX340" fmla="*/ 6032975 w 17518038"/>
              <a:gd name="connsiteY340" fmla="*/ 14076014 h 17016984"/>
              <a:gd name="connsiteX341" fmla="*/ 6067997 w 17518038"/>
              <a:gd name="connsiteY341" fmla="*/ 14063005 h 17016984"/>
              <a:gd name="connsiteX342" fmla="*/ 6037978 w 17518038"/>
              <a:gd name="connsiteY342" fmla="*/ 14079016 h 17016984"/>
              <a:gd name="connsiteX343" fmla="*/ 6060992 w 17518038"/>
              <a:gd name="connsiteY343" fmla="*/ 14083018 h 17016984"/>
              <a:gd name="connsiteX344" fmla="*/ 6067997 w 17518038"/>
              <a:gd name="connsiteY344" fmla="*/ 14063005 h 17016984"/>
              <a:gd name="connsiteX345" fmla="*/ 674882 w 17518038"/>
              <a:gd name="connsiteY345" fmla="*/ 14058018 h 17016984"/>
              <a:gd name="connsiteX346" fmla="*/ 639562 w 17518038"/>
              <a:gd name="connsiteY346" fmla="*/ 14086020 h 17016984"/>
              <a:gd name="connsiteX347" fmla="*/ 600538 w 17518038"/>
              <a:gd name="connsiteY347" fmla="*/ 14150061 h 17016984"/>
              <a:gd name="connsiteX348" fmla="*/ 634559 w 17518038"/>
              <a:gd name="connsiteY348" fmla="*/ 14224108 h 17016984"/>
              <a:gd name="connsiteX349" fmla="*/ 652571 w 17518038"/>
              <a:gd name="connsiteY349" fmla="*/ 14217103 h 17016984"/>
              <a:gd name="connsiteX350" fmla="*/ 659575 w 17518038"/>
              <a:gd name="connsiteY350" fmla="*/ 14196090 h 17016984"/>
              <a:gd name="connsiteX351" fmla="*/ 696598 w 17518038"/>
              <a:gd name="connsiteY351" fmla="*/ 14124045 h 17016984"/>
              <a:gd name="connsiteX352" fmla="*/ 710607 w 17518038"/>
              <a:gd name="connsiteY352" fmla="*/ 14080017 h 17016984"/>
              <a:gd name="connsiteX353" fmla="*/ 685592 w 17518038"/>
              <a:gd name="connsiteY353" fmla="*/ 14061004 h 17016984"/>
              <a:gd name="connsiteX354" fmla="*/ 674882 w 17518038"/>
              <a:gd name="connsiteY354" fmla="*/ 14058018 h 17016984"/>
              <a:gd name="connsiteX355" fmla="*/ 6013963 w 17518038"/>
              <a:gd name="connsiteY355" fmla="*/ 14052999 h 17016984"/>
              <a:gd name="connsiteX356" fmla="*/ 6014215 w 17518038"/>
              <a:gd name="connsiteY356" fmla="*/ 14053758 h 17016984"/>
              <a:gd name="connsiteX357" fmla="*/ 6013963 w 17518038"/>
              <a:gd name="connsiteY357" fmla="*/ 14054000 h 17016984"/>
              <a:gd name="connsiteX358" fmla="*/ 6013710 w 17518038"/>
              <a:gd name="connsiteY358" fmla="*/ 14053201 h 17016984"/>
              <a:gd name="connsiteX359" fmla="*/ 822678 w 17518038"/>
              <a:gd name="connsiteY359" fmla="*/ 14046995 h 17016984"/>
              <a:gd name="connsiteX360" fmla="*/ 792659 w 17518038"/>
              <a:gd name="connsiteY360" fmla="*/ 14059004 h 17016984"/>
              <a:gd name="connsiteX361" fmla="*/ 797662 w 17518038"/>
              <a:gd name="connsiteY361" fmla="*/ 14089023 h 17016984"/>
              <a:gd name="connsiteX362" fmla="*/ 831684 w 17518038"/>
              <a:gd name="connsiteY362" fmla="*/ 14090023 h 17016984"/>
              <a:gd name="connsiteX363" fmla="*/ 822678 w 17518038"/>
              <a:gd name="connsiteY363" fmla="*/ 14046995 h 17016984"/>
              <a:gd name="connsiteX364" fmla="*/ 5543664 w 17518038"/>
              <a:gd name="connsiteY364" fmla="*/ 14039991 h 17016984"/>
              <a:gd name="connsiteX365" fmla="*/ 5537661 w 17518038"/>
              <a:gd name="connsiteY365" fmla="*/ 14068008 h 17016984"/>
              <a:gd name="connsiteX366" fmla="*/ 5475623 w 17518038"/>
              <a:gd name="connsiteY366" fmla="*/ 14089023 h 17016984"/>
              <a:gd name="connsiteX367" fmla="*/ 5525653 w 17518038"/>
              <a:gd name="connsiteY367" fmla="*/ 14044995 h 17016984"/>
              <a:gd name="connsiteX368" fmla="*/ 5543664 w 17518038"/>
              <a:gd name="connsiteY368" fmla="*/ 14039991 h 17016984"/>
              <a:gd name="connsiteX369" fmla="*/ 4684121 w 17518038"/>
              <a:gd name="connsiteY369" fmla="*/ 14032986 h 17016984"/>
              <a:gd name="connsiteX370" fmla="*/ 4624083 w 17518038"/>
              <a:gd name="connsiteY370" fmla="*/ 14041992 h 17016984"/>
              <a:gd name="connsiteX371" fmla="*/ 4594064 w 17518038"/>
              <a:gd name="connsiteY371" fmla="*/ 14070010 h 17016984"/>
              <a:gd name="connsiteX372" fmla="*/ 4580055 w 17518038"/>
              <a:gd name="connsiteY372" fmla="*/ 14137052 h 17016984"/>
              <a:gd name="connsiteX373" fmla="*/ 4599067 w 17518038"/>
              <a:gd name="connsiteY373" fmla="*/ 14150061 h 17016984"/>
              <a:gd name="connsiteX374" fmla="*/ 4631087 w 17518038"/>
              <a:gd name="connsiteY374" fmla="*/ 14129048 h 17016984"/>
              <a:gd name="connsiteX375" fmla="*/ 4668111 w 17518038"/>
              <a:gd name="connsiteY375" fmla="*/ 14069010 h 17016984"/>
              <a:gd name="connsiteX376" fmla="*/ 4684121 w 17518038"/>
              <a:gd name="connsiteY376" fmla="*/ 14032986 h 17016984"/>
              <a:gd name="connsiteX377" fmla="*/ 1105857 w 17518038"/>
              <a:gd name="connsiteY377" fmla="*/ 14026983 h 17016984"/>
              <a:gd name="connsiteX378" fmla="*/ 1020804 w 17518038"/>
              <a:gd name="connsiteY378" fmla="*/ 14050998 h 17016984"/>
              <a:gd name="connsiteX379" fmla="*/ 1059828 w 17518038"/>
              <a:gd name="connsiteY379" fmla="*/ 14109035 h 17016984"/>
              <a:gd name="connsiteX380" fmla="*/ 1080842 w 17518038"/>
              <a:gd name="connsiteY380" fmla="*/ 14104032 h 17016984"/>
              <a:gd name="connsiteX381" fmla="*/ 1116864 w 17518038"/>
              <a:gd name="connsiteY381" fmla="*/ 14068008 h 17016984"/>
              <a:gd name="connsiteX382" fmla="*/ 1117865 w 17518038"/>
              <a:gd name="connsiteY382" fmla="*/ 14034988 h 17016984"/>
              <a:gd name="connsiteX383" fmla="*/ 1105857 w 17518038"/>
              <a:gd name="connsiteY383" fmla="*/ 14026983 h 17016984"/>
              <a:gd name="connsiteX384" fmla="*/ 4440967 w 17518038"/>
              <a:gd name="connsiteY384" fmla="*/ 14007970 h 17016984"/>
              <a:gd name="connsiteX385" fmla="*/ 4461981 w 17518038"/>
              <a:gd name="connsiteY385" fmla="*/ 14037989 h 17016984"/>
              <a:gd name="connsiteX386" fmla="*/ 4451974 w 17518038"/>
              <a:gd name="connsiteY386" fmla="*/ 14050998 h 17016984"/>
              <a:gd name="connsiteX387" fmla="*/ 4422956 w 17518038"/>
              <a:gd name="connsiteY387" fmla="*/ 14043994 h 17016984"/>
              <a:gd name="connsiteX388" fmla="*/ 4422956 w 17518038"/>
              <a:gd name="connsiteY388" fmla="*/ 14011973 h 17016984"/>
              <a:gd name="connsiteX389" fmla="*/ 4432962 w 17518038"/>
              <a:gd name="connsiteY389" fmla="*/ 14008972 h 17016984"/>
              <a:gd name="connsiteX390" fmla="*/ 4440967 w 17518038"/>
              <a:gd name="connsiteY390" fmla="*/ 14007970 h 17016984"/>
              <a:gd name="connsiteX391" fmla="*/ 1304108 w 17518038"/>
              <a:gd name="connsiteY391" fmla="*/ 14007596 h 17016984"/>
              <a:gd name="connsiteX392" fmla="*/ 1286972 w 17518038"/>
              <a:gd name="connsiteY392" fmla="*/ 14010973 h 17016984"/>
              <a:gd name="connsiteX393" fmla="*/ 1293976 w 17518038"/>
              <a:gd name="connsiteY393" fmla="*/ 14040992 h 17016984"/>
              <a:gd name="connsiteX394" fmla="*/ 1323995 w 17518038"/>
              <a:gd name="connsiteY394" fmla="*/ 14035989 h 17016984"/>
              <a:gd name="connsiteX395" fmla="*/ 1315990 w 17518038"/>
              <a:gd name="connsiteY395" fmla="*/ 14007970 h 17016984"/>
              <a:gd name="connsiteX396" fmla="*/ 1304108 w 17518038"/>
              <a:gd name="connsiteY396" fmla="*/ 14007596 h 17016984"/>
              <a:gd name="connsiteX397" fmla="*/ 4800194 w 17518038"/>
              <a:gd name="connsiteY397" fmla="*/ 13992961 h 17016984"/>
              <a:gd name="connsiteX398" fmla="*/ 4712138 w 17518038"/>
              <a:gd name="connsiteY398" fmla="*/ 14075014 h 17016984"/>
              <a:gd name="connsiteX399" fmla="*/ 4714140 w 17518038"/>
              <a:gd name="connsiteY399" fmla="*/ 14119042 h 17016984"/>
              <a:gd name="connsiteX400" fmla="*/ 4769176 w 17518038"/>
              <a:gd name="connsiteY400" fmla="*/ 14097027 h 17016984"/>
              <a:gd name="connsiteX401" fmla="*/ 4800194 w 17518038"/>
              <a:gd name="connsiteY401" fmla="*/ 13992961 h 17016984"/>
              <a:gd name="connsiteX402" fmla="*/ 6437230 w 17518038"/>
              <a:gd name="connsiteY402" fmla="*/ 13988959 h 17016984"/>
              <a:gd name="connsiteX403" fmla="*/ 6411213 w 17518038"/>
              <a:gd name="connsiteY403" fmla="*/ 14003969 h 17016984"/>
              <a:gd name="connsiteX404" fmla="*/ 6416217 w 17518038"/>
              <a:gd name="connsiteY404" fmla="*/ 14010973 h 17016984"/>
              <a:gd name="connsiteX405" fmla="*/ 6430225 w 17518038"/>
              <a:gd name="connsiteY405" fmla="*/ 14004969 h 17016984"/>
              <a:gd name="connsiteX406" fmla="*/ 6437230 w 17518038"/>
              <a:gd name="connsiteY406" fmla="*/ 13988959 h 17016984"/>
              <a:gd name="connsiteX407" fmla="*/ 6061992 w 17518038"/>
              <a:gd name="connsiteY407" fmla="*/ 13983956 h 17016984"/>
              <a:gd name="connsiteX408" fmla="*/ 6042981 w 17518038"/>
              <a:gd name="connsiteY408" fmla="*/ 13991961 h 17016984"/>
              <a:gd name="connsiteX409" fmla="*/ 6009350 w 17518038"/>
              <a:gd name="connsiteY409" fmla="*/ 14039382 h 17016984"/>
              <a:gd name="connsiteX410" fmla="*/ 6013710 w 17518038"/>
              <a:gd name="connsiteY410" fmla="*/ 14053201 h 17016984"/>
              <a:gd name="connsiteX411" fmla="*/ 6008959 w 17518038"/>
              <a:gd name="connsiteY411" fmla="*/ 14057002 h 17016984"/>
              <a:gd name="connsiteX412" fmla="*/ 6010961 w 17518038"/>
              <a:gd name="connsiteY412" fmla="*/ 14059004 h 17016984"/>
              <a:gd name="connsiteX413" fmla="*/ 6014963 w 17518038"/>
              <a:gd name="connsiteY413" fmla="*/ 14056001 h 17016984"/>
              <a:gd name="connsiteX414" fmla="*/ 6014215 w 17518038"/>
              <a:gd name="connsiteY414" fmla="*/ 14053758 h 17016984"/>
              <a:gd name="connsiteX415" fmla="*/ 6062994 w 17518038"/>
              <a:gd name="connsiteY415" fmla="*/ 14006970 h 17016984"/>
              <a:gd name="connsiteX416" fmla="*/ 6061992 w 17518038"/>
              <a:gd name="connsiteY416" fmla="*/ 13983956 h 17016984"/>
              <a:gd name="connsiteX417" fmla="*/ 4844222 w 17518038"/>
              <a:gd name="connsiteY417" fmla="*/ 13949934 h 17016984"/>
              <a:gd name="connsiteX418" fmla="*/ 4839219 w 17518038"/>
              <a:gd name="connsiteY418" fmla="*/ 13953937 h 17016984"/>
              <a:gd name="connsiteX419" fmla="*/ 4842221 w 17518038"/>
              <a:gd name="connsiteY419" fmla="*/ 13954938 h 17016984"/>
              <a:gd name="connsiteX420" fmla="*/ 4843221 w 17518038"/>
              <a:gd name="connsiteY420" fmla="*/ 13952936 h 17016984"/>
              <a:gd name="connsiteX421" fmla="*/ 4844222 w 17518038"/>
              <a:gd name="connsiteY421" fmla="*/ 13949934 h 17016984"/>
              <a:gd name="connsiteX422" fmla="*/ 4826086 w 17518038"/>
              <a:gd name="connsiteY422" fmla="*/ 13948934 h 17016984"/>
              <a:gd name="connsiteX423" fmla="*/ 4815204 w 17518038"/>
              <a:gd name="connsiteY423" fmla="*/ 13948934 h 17016984"/>
              <a:gd name="connsiteX424" fmla="*/ 4804197 w 17518038"/>
              <a:gd name="connsiteY424" fmla="*/ 13985957 h 17016984"/>
              <a:gd name="connsiteX425" fmla="*/ 4800194 w 17518038"/>
              <a:gd name="connsiteY425" fmla="*/ 13989960 h 17016984"/>
              <a:gd name="connsiteX426" fmla="*/ 4801195 w 17518038"/>
              <a:gd name="connsiteY426" fmla="*/ 13992961 h 17016984"/>
              <a:gd name="connsiteX427" fmla="*/ 4806198 w 17518038"/>
              <a:gd name="connsiteY427" fmla="*/ 13988959 h 17016984"/>
              <a:gd name="connsiteX428" fmla="*/ 4804197 w 17518038"/>
              <a:gd name="connsiteY428" fmla="*/ 13985957 h 17016984"/>
              <a:gd name="connsiteX429" fmla="*/ 4839219 w 17518038"/>
              <a:gd name="connsiteY429" fmla="*/ 13954938 h 17016984"/>
              <a:gd name="connsiteX430" fmla="*/ 4826086 w 17518038"/>
              <a:gd name="connsiteY430" fmla="*/ 13948934 h 17016984"/>
              <a:gd name="connsiteX431" fmla="*/ 1243570 w 17518038"/>
              <a:gd name="connsiteY431" fmla="*/ 13935175 h 17016984"/>
              <a:gd name="connsiteX432" fmla="*/ 1222931 w 17518038"/>
              <a:gd name="connsiteY432" fmla="*/ 13939928 h 17016984"/>
              <a:gd name="connsiteX433" fmla="*/ 1217928 w 17518038"/>
              <a:gd name="connsiteY433" fmla="*/ 13958940 h 17016984"/>
              <a:gd name="connsiteX434" fmla="*/ 1234939 w 17518038"/>
              <a:gd name="connsiteY434" fmla="*/ 13955938 h 17016984"/>
              <a:gd name="connsiteX435" fmla="*/ 1243570 w 17518038"/>
              <a:gd name="connsiteY435" fmla="*/ 13935175 h 17016984"/>
              <a:gd name="connsiteX436" fmla="*/ 4880245 w 17518038"/>
              <a:gd name="connsiteY436" fmla="*/ 13921916 h 17016984"/>
              <a:gd name="connsiteX437" fmla="*/ 4846223 w 17518038"/>
              <a:gd name="connsiteY437" fmla="*/ 13952936 h 17016984"/>
              <a:gd name="connsiteX438" fmla="*/ 4844222 w 17518038"/>
              <a:gd name="connsiteY438" fmla="*/ 13950935 h 17016984"/>
              <a:gd name="connsiteX439" fmla="*/ 4843221 w 17518038"/>
              <a:gd name="connsiteY439" fmla="*/ 13953937 h 17016984"/>
              <a:gd name="connsiteX440" fmla="*/ 4842221 w 17518038"/>
              <a:gd name="connsiteY440" fmla="*/ 13956938 h 17016984"/>
              <a:gd name="connsiteX441" fmla="*/ 4846223 w 17518038"/>
              <a:gd name="connsiteY441" fmla="*/ 13952936 h 17016984"/>
              <a:gd name="connsiteX442" fmla="*/ 4883248 w 17518038"/>
              <a:gd name="connsiteY442" fmla="*/ 13944931 h 17016984"/>
              <a:gd name="connsiteX443" fmla="*/ 4880245 w 17518038"/>
              <a:gd name="connsiteY443" fmla="*/ 13921916 h 17016984"/>
              <a:gd name="connsiteX444" fmla="*/ 4885248 w 17518038"/>
              <a:gd name="connsiteY444" fmla="*/ 13916913 h 17016984"/>
              <a:gd name="connsiteX445" fmla="*/ 4884985 w 17518038"/>
              <a:gd name="connsiteY445" fmla="*/ 13917124 h 17016984"/>
              <a:gd name="connsiteX446" fmla="*/ 4880245 w 17518038"/>
              <a:gd name="connsiteY446" fmla="*/ 13917913 h 17016984"/>
              <a:gd name="connsiteX447" fmla="*/ 4880445 w 17518038"/>
              <a:gd name="connsiteY447" fmla="*/ 13917713 h 17016984"/>
              <a:gd name="connsiteX448" fmla="*/ 1013799 w 17518038"/>
              <a:gd name="connsiteY448" fmla="*/ 13916913 h 17016984"/>
              <a:gd name="connsiteX449" fmla="*/ 1012132 w 17518038"/>
              <a:gd name="connsiteY449" fmla="*/ 13922750 h 17016984"/>
              <a:gd name="connsiteX450" fmla="*/ 1011798 w 17518038"/>
              <a:gd name="connsiteY450" fmla="*/ 13922917 h 17016984"/>
              <a:gd name="connsiteX451" fmla="*/ 2527757 w 17518038"/>
              <a:gd name="connsiteY451" fmla="*/ 13914912 h 17016984"/>
              <a:gd name="connsiteX452" fmla="*/ 2529758 w 17518038"/>
              <a:gd name="connsiteY452" fmla="*/ 13916913 h 17016984"/>
              <a:gd name="connsiteX453" fmla="*/ 2525755 w 17518038"/>
              <a:gd name="connsiteY453" fmla="*/ 13919915 h 17016984"/>
              <a:gd name="connsiteX454" fmla="*/ 1047821 w 17518038"/>
              <a:gd name="connsiteY454" fmla="*/ 13901904 h 17016984"/>
              <a:gd name="connsiteX455" fmla="*/ 1017802 w 17518038"/>
              <a:gd name="connsiteY455" fmla="*/ 13919915 h 17016984"/>
              <a:gd name="connsiteX456" fmla="*/ 1013799 w 17518038"/>
              <a:gd name="connsiteY456" fmla="*/ 13916913 h 17016984"/>
              <a:gd name="connsiteX457" fmla="*/ 1008796 w 17518038"/>
              <a:gd name="connsiteY457" fmla="*/ 13921916 h 17016984"/>
              <a:gd name="connsiteX458" fmla="*/ 944755 w 17518038"/>
              <a:gd name="connsiteY458" fmla="*/ 13946932 h 17016984"/>
              <a:gd name="connsiteX459" fmla="*/ 934749 w 17518038"/>
              <a:gd name="connsiteY459" fmla="*/ 13965944 h 17016984"/>
              <a:gd name="connsiteX460" fmla="*/ 957764 w 17518038"/>
              <a:gd name="connsiteY460" fmla="*/ 13967945 h 17016984"/>
              <a:gd name="connsiteX461" fmla="*/ 1008796 w 17518038"/>
              <a:gd name="connsiteY461" fmla="*/ 13921916 h 17016984"/>
              <a:gd name="connsiteX462" fmla="*/ 1011798 w 17518038"/>
              <a:gd name="connsiteY462" fmla="*/ 13923918 h 17016984"/>
              <a:gd name="connsiteX463" fmla="*/ 1012132 w 17518038"/>
              <a:gd name="connsiteY463" fmla="*/ 13922750 h 17016984"/>
              <a:gd name="connsiteX464" fmla="*/ 1017802 w 17518038"/>
              <a:gd name="connsiteY464" fmla="*/ 13919915 h 17016984"/>
              <a:gd name="connsiteX465" fmla="*/ 1053824 w 17518038"/>
              <a:gd name="connsiteY465" fmla="*/ 13908909 h 17016984"/>
              <a:gd name="connsiteX466" fmla="*/ 1047821 w 17518038"/>
              <a:gd name="connsiteY466" fmla="*/ 13901904 h 17016984"/>
              <a:gd name="connsiteX467" fmla="*/ 2568783 w 17518038"/>
              <a:gd name="connsiteY467" fmla="*/ 13895775 h 17016984"/>
              <a:gd name="connsiteX468" fmla="*/ 2592798 w 17518038"/>
              <a:gd name="connsiteY468" fmla="*/ 13909909 h 17016984"/>
              <a:gd name="connsiteX469" fmla="*/ 2578789 w 17518038"/>
              <a:gd name="connsiteY469" fmla="*/ 13942929 h 17016984"/>
              <a:gd name="connsiteX470" fmla="*/ 2558776 w 17518038"/>
              <a:gd name="connsiteY470" fmla="*/ 13946932 h 17016984"/>
              <a:gd name="connsiteX471" fmla="*/ 2529758 w 17518038"/>
              <a:gd name="connsiteY471" fmla="*/ 13916913 h 17016984"/>
              <a:gd name="connsiteX472" fmla="*/ 2568783 w 17518038"/>
              <a:gd name="connsiteY472" fmla="*/ 13895775 h 17016984"/>
              <a:gd name="connsiteX473" fmla="*/ 4895254 w 17518038"/>
              <a:gd name="connsiteY473" fmla="*/ 13878890 h 17016984"/>
              <a:gd name="connsiteX474" fmla="*/ 4882246 w 17518038"/>
              <a:gd name="connsiteY474" fmla="*/ 13888896 h 17016984"/>
              <a:gd name="connsiteX475" fmla="*/ 4885248 w 17518038"/>
              <a:gd name="connsiteY475" fmla="*/ 13912910 h 17016984"/>
              <a:gd name="connsiteX476" fmla="*/ 4880445 w 17518038"/>
              <a:gd name="connsiteY476" fmla="*/ 13917713 h 17016984"/>
              <a:gd name="connsiteX477" fmla="*/ 4879244 w 17518038"/>
              <a:gd name="connsiteY477" fmla="*/ 13917913 h 17016984"/>
              <a:gd name="connsiteX478" fmla="*/ 4880245 w 17518038"/>
              <a:gd name="connsiteY478" fmla="*/ 13920916 h 17016984"/>
              <a:gd name="connsiteX479" fmla="*/ 4884985 w 17518038"/>
              <a:gd name="connsiteY479" fmla="*/ 13917124 h 17016984"/>
              <a:gd name="connsiteX480" fmla="*/ 4886249 w 17518038"/>
              <a:gd name="connsiteY480" fmla="*/ 13916913 h 17016984"/>
              <a:gd name="connsiteX481" fmla="*/ 4885248 w 17518038"/>
              <a:gd name="connsiteY481" fmla="*/ 13912910 h 17016984"/>
              <a:gd name="connsiteX482" fmla="*/ 4895254 w 17518038"/>
              <a:gd name="connsiteY482" fmla="*/ 13878890 h 17016984"/>
              <a:gd name="connsiteX483" fmla="*/ 4657104 w 17518038"/>
              <a:gd name="connsiteY483" fmla="*/ 13849871 h 17016984"/>
              <a:gd name="connsiteX484" fmla="*/ 4652101 w 17518038"/>
              <a:gd name="connsiteY484" fmla="*/ 13866881 h 17016984"/>
              <a:gd name="connsiteX485" fmla="*/ 4644096 w 17518038"/>
              <a:gd name="connsiteY485" fmla="*/ 13881891 h 17016984"/>
              <a:gd name="connsiteX486" fmla="*/ 4603070 w 17518038"/>
              <a:gd name="connsiteY486" fmla="*/ 13904906 h 17016984"/>
              <a:gd name="connsiteX487" fmla="*/ 4617078 w 17518038"/>
              <a:gd name="connsiteY487" fmla="*/ 13873887 h 17016984"/>
              <a:gd name="connsiteX488" fmla="*/ 4657104 w 17518038"/>
              <a:gd name="connsiteY488" fmla="*/ 13849871 h 17016984"/>
              <a:gd name="connsiteX489" fmla="*/ 848695 w 17518038"/>
              <a:gd name="connsiteY489" fmla="*/ 13844868 h 17016984"/>
              <a:gd name="connsiteX490" fmla="*/ 841690 w 17518038"/>
              <a:gd name="connsiteY490" fmla="*/ 13864881 h 17016984"/>
              <a:gd name="connsiteX491" fmla="*/ 822678 w 17518038"/>
              <a:gd name="connsiteY491" fmla="*/ 13867882 h 17016984"/>
              <a:gd name="connsiteX492" fmla="*/ 848695 w 17518038"/>
              <a:gd name="connsiteY492" fmla="*/ 13844868 h 17016984"/>
              <a:gd name="connsiteX493" fmla="*/ 1570652 w 17518038"/>
              <a:gd name="connsiteY493" fmla="*/ 13792459 h 17016984"/>
              <a:gd name="connsiteX494" fmla="*/ 1552140 w 17518038"/>
              <a:gd name="connsiteY494" fmla="*/ 13793836 h 17016984"/>
              <a:gd name="connsiteX495" fmla="*/ 1471088 w 17518038"/>
              <a:gd name="connsiteY495" fmla="*/ 13824855 h 17016984"/>
              <a:gd name="connsiteX496" fmla="*/ 1441069 w 17518038"/>
              <a:gd name="connsiteY496" fmla="*/ 13862879 h 17016984"/>
              <a:gd name="connsiteX497" fmla="*/ 1448074 w 17518038"/>
              <a:gd name="connsiteY497" fmla="*/ 13870884 h 17016984"/>
              <a:gd name="connsiteX498" fmla="*/ 1547137 w 17518038"/>
              <a:gd name="connsiteY498" fmla="*/ 13831859 h 17016984"/>
              <a:gd name="connsiteX499" fmla="*/ 1562146 w 17518038"/>
              <a:gd name="connsiteY499" fmla="*/ 13812847 h 17016984"/>
              <a:gd name="connsiteX500" fmla="*/ 1570652 w 17518038"/>
              <a:gd name="connsiteY500" fmla="*/ 13792459 h 17016984"/>
              <a:gd name="connsiteX501" fmla="*/ 556510 w 17518038"/>
              <a:gd name="connsiteY501" fmla="*/ 13780827 h 17016984"/>
              <a:gd name="connsiteX502" fmla="*/ 536497 w 17518038"/>
              <a:gd name="connsiteY502" fmla="*/ 13785830 h 17016984"/>
              <a:gd name="connsiteX503" fmla="*/ 531494 w 17518038"/>
              <a:gd name="connsiteY503" fmla="*/ 13805843 h 17016984"/>
              <a:gd name="connsiteX504" fmla="*/ 541500 w 17518038"/>
              <a:gd name="connsiteY504" fmla="*/ 13827856 h 17016984"/>
              <a:gd name="connsiteX505" fmla="*/ 587530 w 17518038"/>
              <a:gd name="connsiteY505" fmla="*/ 13873887 h 17016984"/>
              <a:gd name="connsiteX506" fmla="*/ 607542 w 17518038"/>
              <a:gd name="connsiteY506" fmla="*/ 13868883 h 17016984"/>
              <a:gd name="connsiteX507" fmla="*/ 623552 w 17518038"/>
              <a:gd name="connsiteY507" fmla="*/ 13836862 h 17016984"/>
              <a:gd name="connsiteX508" fmla="*/ 556510 w 17518038"/>
              <a:gd name="connsiteY508" fmla="*/ 13780827 h 17016984"/>
              <a:gd name="connsiteX509" fmla="*/ 7088643 w 17518038"/>
              <a:gd name="connsiteY509" fmla="*/ 13778826 h 17016984"/>
              <a:gd name="connsiteX510" fmla="*/ 7048617 w 17518038"/>
              <a:gd name="connsiteY510" fmla="*/ 13801840 h 17016984"/>
              <a:gd name="connsiteX511" fmla="*/ 7034607 w 17518038"/>
              <a:gd name="connsiteY511" fmla="*/ 13833861 h 17016984"/>
              <a:gd name="connsiteX512" fmla="*/ 7075633 w 17518038"/>
              <a:gd name="connsiteY512" fmla="*/ 13809846 h 17016984"/>
              <a:gd name="connsiteX513" fmla="*/ 7088643 w 17518038"/>
              <a:gd name="connsiteY513" fmla="*/ 13778826 h 17016984"/>
              <a:gd name="connsiteX514" fmla="*/ 6342170 w 17518038"/>
              <a:gd name="connsiteY514" fmla="*/ 13737800 h 17016984"/>
              <a:gd name="connsiteX515" fmla="*/ 6332163 w 17518038"/>
              <a:gd name="connsiteY515" fmla="*/ 13768820 h 17016984"/>
              <a:gd name="connsiteX516" fmla="*/ 6292139 w 17518038"/>
              <a:gd name="connsiteY516" fmla="*/ 13790834 h 17016984"/>
              <a:gd name="connsiteX517" fmla="*/ 6304146 w 17518038"/>
              <a:gd name="connsiteY517" fmla="*/ 13761815 h 17016984"/>
              <a:gd name="connsiteX518" fmla="*/ 6342170 w 17518038"/>
              <a:gd name="connsiteY518" fmla="*/ 13737800 h 17016984"/>
              <a:gd name="connsiteX519" fmla="*/ 2257586 w 17518038"/>
              <a:gd name="connsiteY519" fmla="*/ 13725792 h 17016984"/>
              <a:gd name="connsiteX520" fmla="*/ 2239575 w 17518038"/>
              <a:gd name="connsiteY520" fmla="*/ 13729795 h 17016984"/>
              <a:gd name="connsiteX521" fmla="*/ 2244578 w 17518038"/>
              <a:gd name="connsiteY521" fmla="*/ 13748807 h 17016984"/>
              <a:gd name="connsiteX522" fmla="*/ 2257586 w 17518038"/>
              <a:gd name="connsiteY522" fmla="*/ 13736799 h 17016984"/>
              <a:gd name="connsiteX523" fmla="*/ 2257586 w 17518038"/>
              <a:gd name="connsiteY523" fmla="*/ 13725792 h 17016984"/>
              <a:gd name="connsiteX524" fmla="*/ 5545666 w 17518038"/>
              <a:gd name="connsiteY524" fmla="*/ 13710783 h 17016984"/>
              <a:gd name="connsiteX525" fmla="*/ 5526654 w 17518038"/>
              <a:gd name="connsiteY525" fmla="*/ 13715786 h 17016984"/>
              <a:gd name="connsiteX526" fmla="*/ 5524652 w 17518038"/>
              <a:gd name="connsiteY526" fmla="*/ 13748807 h 17016984"/>
              <a:gd name="connsiteX527" fmla="*/ 5553671 w 17518038"/>
              <a:gd name="connsiteY527" fmla="*/ 13755811 h 17016984"/>
              <a:gd name="connsiteX528" fmla="*/ 5564677 w 17518038"/>
              <a:gd name="connsiteY528" fmla="*/ 13742803 h 17016984"/>
              <a:gd name="connsiteX529" fmla="*/ 5545666 w 17518038"/>
              <a:gd name="connsiteY529" fmla="*/ 13710783 h 17016984"/>
              <a:gd name="connsiteX530" fmla="*/ 4813202 w 17518038"/>
              <a:gd name="connsiteY530" fmla="*/ 13705780 h 17016984"/>
              <a:gd name="connsiteX531" fmla="*/ 4808199 w 17518038"/>
              <a:gd name="connsiteY531" fmla="*/ 13725792 h 17016984"/>
              <a:gd name="connsiteX532" fmla="*/ 4791188 w 17518038"/>
              <a:gd name="connsiteY532" fmla="*/ 13729795 h 17016984"/>
              <a:gd name="connsiteX533" fmla="*/ 4799194 w 17518038"/>
              <a:gd name="connsiteY533" fmla="*/ 13712784 h 17016984"/>
              <a:gd name="connsiteX534" fmla="*/ 1473090 w 17518038"/>
              <a:gd name="connsiteY534" fmla="*/ 13705780 h 17016984"/>
              <a:gd name="connsiteX535" fmla="*/ 1454078 w 17518038"/>
              <a:gd name="connsiteY535" fmla="*/ 13710783 h 17016984"/>
              <a:gd name="connsiteX536" fmla="*/ 1409049 w 17518038"/>
              <a:gd name="connsiteY536" fmla="*/ 13767819 h 17016984"/>
              <a:gd name="connsiteX537" fmla="*/ 1452076 w 17518038"/>
              <a:gd name="connsiteY537" fmla="*/ 13749808 h 17016984"/>
              <a:gd name="connsiteX538" fmla="*/ 1473090 w 17518038"/>
              <a:gd name="connsiteY538" fmla="*/ 13705780 h 17016984"/>
              <a:gd name="connsiteX539" fmla="*/ 6517280 w 17518038"/>
              <a:gd name="connsiteY539" fmla="*/ 13702777 h 17016984"/>
              <a:gd name="connsiteX540" fmla="*/ 6528287 w 17518038"/>
              <a:gd name="connsiteY540" fmla="*/ 13707781 h 17016984"/>
              <a:gd name="connsiteX541" fmla="*/ 6501271 w 17518038"/>
              <a:gd name="connsiteY541" fmla="*/ 13743804 h 17016984"/>
              <a:gd name="connsiteX542" fmla="*/ 6452239 w 17518038"/>
              <a:gd name="connsiteY542" fmla="*/ 13745805 h 17016984"/>
              <a:gd name="connsiteX543" fmla="*/ 6448237 w 17518038"/>
              <a:gd name="connsiteY543" fmla="*/ 13731796 h 17016984"/>
              <a:gd name="connsiteX544" fmla="*/ 6477256 w 17518038"/>
              <a:gd name="connsiteY544" fmla="*/ 13708782 h 17016984"/>
              <a:gd name="connsiteX545" fmla="*/ 6517280 w 17518038"/>
              <a:gd name="connsiteY545" fmla="*/ 13702777 h 17016984"/>
              <a:gd name="connsiteX546" fmla="*/ 595535 w 17518038"/>
              <a:gd name="connsiteY546" fmla="*/ 13687768 h 17016984"/>
              <a:gd name="connsiteX547" fmla="*/ 595535 w 17518038"/>
              <a:gd name="connsiteY547" fmla="*/ 13723792 h 17016984"/>
              <a:gd name="connsiteX548" fmla="*/ 606542 w 17518038"/>
              <a:gd name="connsiteY548" fmla="*/ 13741802 h 17016984"/>
              <a:gd name="connsiteX549" fmla="*/ 651570 w 17518038"/>
              <a:gd name="connsiteY549" fmla="*/ 13747806 h 17016984"/>
              <a:gd name="connsiteX550" fmla="*/ 643565 w 17518038"/>
              <a:gd name="connsiteY550" fmla="*/ 13698776 h 17016984"/>
              <a:gd name="connsiteX551" fmla="*/ 631557 w 17518038"/>
              <a:gd name="connsiteY551" fmla="*/ 13689770 h 17016984"/>
              <a:gd name="connsiteX552" fmla="*/ 595535 w 17518038"/>
              <a:gd name="connsiteY552" fmla="*/ 13687768 h 17016984"/>
              <a:gd name="connsiteX553" fmla="*/ 995538 w 17518038"/>
              <a:gd name="connsiteY553" fmla="*/ 13673509 h 17016984"/>
              <a:gd name="connsiteX554" fmla="*/ 1009797 w 17518038"/>
              <a:gd name="connsiteY554" fmla="*/ 13692771 h 17016984"/>
              <a:gd name="connsiteX555" fmla="*/ 964768 w 17518038"/>
              <a:gd name="connsiteY555" fmla="*/ 13745805 h 17016984"/>
              <a:gd name="connsiteX556" fmla="*/ 944755 w 17518038"/>
              <a:gd name="connsiteY556" fmla="*/ 13737800 h 17016984"/>
              <a:gd name="connsiteX557" fmla="*/ 943755 w 17518038"/>
              <a:gd name="connsiteY557" fmla="*/ 13689770 h 17016984"/>
              <a:gd name="connsiteX558" fmla="*/ 942754 w 17518038"/>
              <a:gd name="connsiteY558" fmla="*/ 13689770 h 17016984"/>
              <a:gd name="connsiteX559" fmla="*/ 943755 w 17518038"/>
              <a:gd name="connsiteY559" fmla="*/ 13686767 h 17016984"/>
              <a:gd name="connsiteX560" fmla="*/ 943755 w 17518038"/>
              <a:gd name="connsiteY560" fmla="*/ 13688769 h 17016984"/>
              <a:gd name="connsiteX561" fmla="*/ 995538 w 17518038"/>
              <a:gd name="connsiteY561" fmla="*/ 13673509 h 17016984"/>
              <a:gd name="connsiteX562" fmla="*/ 6360182 w 17518038"/>
              <a:gd name="connsiteY562" fmla="*/ 13596711 h 17016984"/>
              <a:gd name="connsiteX563" fmla="*/ 6367186 w 17518038"/>
              <a:gd name="connsiteY563" fmla="*/ 13596711 h 17016984"/>
              <a:gd name="connsiteX564" fmla="*/ 6366185 w 17518038"/>
              <a:gd name="connsiteY564" fmla="*/ 13604716 h 17016984"/>
              <a:gd name="connsiteX565" fmla="*/ 6362182 w 17518038"/>
              <a:gd name="connsiteY565" fmla="*/ 13615723 h 17016984"/>
              <a:gd name="connsiteX566" fmla="*/ 6341170 w 17518038"/>
              <a:gd name="connsiteY566" fmla="*/ 13619726 h 17016984"/>
              <a:gd name="connsiteX567" fmla="*/ 6349175 w 17518038"/>
              <a:gd name="connsiteY567" fmla="*/ 13598713 h 17016984"/>
              <a:gd name="connsiteX568" fmla="*/ 6360182 w 17518038"/>
              <a:gd name="connsiteY568" fmla="*/ 13596711 h 17016984"/>
              <a:gd name="connsiteX569" fmla="*/ 1274339 w 17518038"/>
              <a:gd name="connsiteY569" fmla="*/ 13592959 h 17016984"/>
              <a:gd name="connsiteX570" fmla="*/ 1288973 w 17518038"/>
              <a:gd name="connsiteY570" fmla="*/ 13593709 h 17016984"/>
              <a:gd name="connsiteX571" fmla="*/ 1242944 w 17518038"/>
              <a:gd name="connsiteY571" fmla="*/ 13694773 h 17016984"/>
              <a:gd name="connsiteX572" fmla="*/ 1203919 w 17518038"/>
              <a:gd name="connsiteY572" fmla="*/ 13712784 h 17016984"/>
              <a:gd name="connsiteX573" fmla="*/ 1189911 w 17518038"/>
              <a:gd name="connsiteY573" fmla="*/ 13707781 h 17016984"/>
              <a:gd name="connsiteX574" fmla="*/ 1177903 w 17518038"/>
              <a:gd name="connsiteY574" fmla="*/ 13698776 h 17016984"/>
              <a:gd name="connsiteX575" fmla="*/ 1169898 w 17518038"/>
              <a:gd name="connsiteY575" fmla="*/ 13664754 h 17016984"/>
              <a:gd name="connsiteX576" fmla="*/ 1213926 w 17518038"/>
              <a:gd name="connsiteY576" fmla="*/ 13627730 h 17016984"/>
              <a:gd name="connsiteX577" fmla="*/ 1255952 w 17518038"/>
              <a:gd name="connsiteY577" fmla="*/ 13599713 h 17016984"/>
              <a:gd name="connsiteX578" fmla="*/ 1274339 w 17518038"/>
              <a:gd name="connsiteY578" fmla="*/ 13592959 h 17016984"/>
              <a:gd name="connsiteX579" fmla="*/ 2192545 w 17518038"/>
              <a:gd name="connsiteY579" fmla="*/ 13577698 h 17016984"/>
              <a:gd name="connsiteX580" fmla="*/ 2173533 w 17518038"/>
              <a:gd name="connsiteY580" fmla="*/ 13581701 h 17016984"/>
              <a:gd name="connsiteX581" fmla="*/ 2164527 w 17518038"/>
              <a:gd name="connsiteY581" fmla="*/ 13601714 h 17016984"/>
              <a:gd name="connsiteX582" fmla="*/ 2183539 w 17518038"/>
              <a:gd name="connsiteY582" fmla="*/ 13596711 h 17016984"/>
              <a:gd name="connsiteX583" fmla="*/ 2192545 w 17518038"/>
              <a:gd name="connsiteY583" fmla="*/ 13577698 h 17016984"/>
              <a:gd name="connsiteX584" fmla="*/ 6709403 w 17518038"/>
              <a:gd name="connsiteY584" fmla="*/ 13562689 h 17016984"/>
              <a:gd name="connsiteX585" fmla="*/ 6707400 w 17518038"/>
              <a:gd name="connsiteY585" fmla="*/ 13567692 h 17016984"/>
              <a:gd name="connsiteX586" fmla="*/ 6704400 w 17518038"/>
              <a:gd name="connsiteY586" fmla="*/ 13564691 h 17016984"/>
              <a:gd name="connsiteX587" fmla="*/ 6709403 w 17518038"/>
              <a:gd name="connsiteY587" fmla="*/ 13562689 h 17016984"/>
              <a:gd name="connsiteX588" fmla="*/ 6690140 w 17518038"/>
              <a:gd name="connsiteY588" fmla="*/ 13558562 h 17016984"/>
              <a:gd name="connsiteX589" fmla="*/ 6704400 w 17518038"/>
              <a:gd name="connsiteY589" fmla="*/ 13564691 h 17016984"/>
              <a:gd name="connsiteX590" fmla="*/ 6673379 w 17518038"/>
              <a:gd name="connsiteY590" fmla="*/ 13580701 h 17016984"/>
              <a:gd name="connsiteX591" fmla="*/ 6668377 w 17518038"/>
              <a:gd name="connsiteY591" fmla="*/ 13572695 h 17016984"/>
              <a:gd name="connsiteX592" fmla="*/ 6690140 w 17518038"/>
              <a:gd name="connsiteY592" fmla="*/ 13558562 h 17016984"/>
              <a:gd name="connsiteX593" fmla="*/ 1672966 w 17518038"/>
              <a:gd name="connsiteY593" fmla="*/ 13512533 h 17016984"/>
              <a:gd name="connsiteX594" fmla="*/ 1634192 w 17518038"/>
              <a:gd name="connsiteY594" fmla="*/ 13536673 h 17016984"/>
              <a:gd name="connsiteX595" fmla="*/ 1618181 w 17518038"/>
              <a:gd name="connsiteY595" fmla="*/ 13589707 h 17016984"/>
              <a:gd name="connsiteX596" fmla="*/ 1670214 w 17518038"/>
              <a:gd name="connsiteY596" fmla="*/ 13580701 h 17016984"/>
              <a:gd name="connsiteX597" fmla="*/ 1698232 w 17518038"/>
              <a:gd name="connsiteY597" fmla="*/ 13526666 h 17016984"/>
              <a:gd name="connsiteX598" fmla="*/ 1672966 w 17518038"/>
              <a:gd name="connsiteY598" fmla="*/ 13512533 h 17016984"/>
              <a:gd name="connsiteX599" fmla="*/ 1881348 w 17518038"/>
              <a:gd name="connsiteY599" fmla="*/ 13492644 h 17016984"/>
              <a:gd name="connsiteX600" fmla="*/ 1858333 w 17518038"/>
              <a:gd name="connsiteY600" fmla="*/ 13500650 h 17016984"/>
              <a:gd name="connsiteX601" fmla="*/ 1859334 w 17518038"/>
              <a:gd name="connsiteY601" fmla="*/ 13513659 h 17016984"/>
              <a:gd name="connsiteX602" fmla="*/ 1876345 w 17518038"/>
              <a:gd name="connsiteY602" fmla="*/ 13510656 h 17016984"/>
              <a:gd name="connsiteX603" fmla="*/ 2718878 w 17518038"/>
              <a:gd name="connsiteY603" fmla="*/ 13482638 h 17016984"/>
              <a:gd name="connsiteX604" fmla="*/ 2723881 w 17518038"/>
              <a:gd name="connsiteY604" fmla="*/ 13482638 h 17016984"/>
              <a:gd name="connsiteX605" fmla="*/ 2717877 w 17518038"/>
              <a:gd name="connsiteY605" fmla="*/ 13488643 h 17016984"/>
              <a:gd name="connsiteX606" fmla="*/ 897682 w 17518038"/>
              <a:gd name="connsiteY606" fmla="*/ 13477590 h 17016984"/>
              <a:gd name="connsiteX607" fmla="*/ 897726 w 17518038"/>
              <a:gd name="connsiteY607" fmla="*/ 13477635 h 17016984"/>
              <a:gd name="connsiteX608" fmla="*/ 894731 w 17518038"/>
              <a:gd name="connsiteY608" fmla="*/ 13480630 h 17016984"/>
              <a:gd name="connsiteX609" fmla="*/ 1413052 w 17518038"/>
              <a:gd name="connsiteY609" fmla="*/ 13471631 h 17016984"/>
              <a:gd name="connsiteX610" fmla="*/ 1405047 w 17518038"/>
              <a:gd name="connsiteY610" fmla="*/ 13489643 h 17016984"/>
              <a:gd name="connsiteX611" fmla="*/ 1391038 w 17518038"/>
              <a:gd name="connsiteY611" fmla="*/ 13497648 h 17016984"/>
              <a:gd name="connsiteX612" fmla="*/ 1386035 w 17518038"/>
              <a:gd name="connsiteY612" fmla="*/ 13490644 h 17016984"/>
              <a:gd name="connsiteX613" fmla="*/ 1000791 w 17518038"/>
              <a:gd name="connsiteY613" fmla="*/ 13440612 h 17016984"/>
              <a:gd name="connsiteX614" fmla="*/ 993786 w 17518038"/>
              <a:gd name="connsiteY614" fmla="*/ 13460625 h 17016984"/>
              <a:gd name="connsiteX615" fmla="*/ 978777 w 17518038"/>
              <a:gd name="connsiteY615" fmla="*/ 13468630 h 17016984"/>
              <a:gd name="connsiteX616" fmla="*/ 971773 w 17518038"/>
              <a:gd name="connsiteY616" fmla="*/ 13460625 h 17016984"/>
              <a:gd name="connsiteX617" fmla="*/ 1000791 w 17518038"/>
              <a:gd name="connsiteY617" fmla="*/ 13440612 h 17016984"/>
              <a:gd name="connsiteX618" fmla="*/ 5929909 w 17518038"/>
              <a:gd name="connsiteY618" fmla="*/ 13438611 h 17016984"/>
              <a:gd name="connsiteX619" fmla="*/ 5946919 w 17518038"/>
              <a:gd name="connsiteY619" fmla="*/ 13441612 h 17016984"/>
              <a:gd name="connsiteX620" fmla="*/ 5958927 w 17518038"/>
              <a:gd name="connsiteY620" fmla="*/ 13448618 h 17016984"/>
              <a:gd name="connsiteX621" fmla="*/ 5950922 w 17518038"/>
              <a:gd name="connsiteY621" fmla="*/ 13478637 h 17016984"/>
              <a:gd name="connsiteX622" fmla="*/ 5917901 w 17518038"/>
              <a:gd name="connsiteY622" fmla="*/ 13470631 h 17016984"/>
              <a:gd name="connsiteX623" fmla="*/ 5929909 w 17518038"/>
              <a:gd name="connsiteY623" fmla="*/ 13438611 h 17016984"/>
              <a:gd name="connsiteX624" fmla="*/ 2802087 w 17518038"/>
              <a:gd name="connsiteY624" fmla="*/ 13428964 h 17016984"/>
              <a:gd name="connsiteX625" fmla="*/ 2811937 w 17518038"/>
              <a:gd name="connsiteY625" fmla="*/ 13435609 h 17016984"/>
              <a:gd name="connsiteX626" fmla="*/ 2816940 w 17518038"/>
              <a:gd name="connsiteY626" fmla="*/ 13467629 h 17016984"/>
              <a:gd name="connsiteX627" fmla="*/ 2772912 w 17518038"/>
              <a:gd name="connsiteY627" fmla="*/ 13483640 h 17016984"/>
              <a:gd name="connsiteX628" fmla="*/ 2723881 w 17518038"/>
              <a:gd name="connsiteY628" fmla="*/ 13482638 h 17016984"/>
              <a:gd name="connsiteX629" fmla="*/ 2757902 w 17518038"/>
              <a:gd name="connsiteY629" fmla="*/ 13451619 h 17016984"/>
              <a:gd name="connsiteX630" fmla="*/ 2802087 w 17518038"/>
              <a:gd name="connsiteY630" fmla="*/ 13428964 h 17016984"/>
              <a:gd name="connsiteX631" fmla="*/ 2480727 w 17518038"/>
              <a:gd name="connsiteY631" fmla="*/ 13399586 h 17016984"/>
              <a:gd name="connsiteX632" fmla="*/ 2450708 w 17518038"/>
              <a:gd name="connsiteY632" fmla="*/ 13412594 h 17016984"/>
              <a:gd name="connsiteX633" fmla="*/ 2454711 w 17518038"/>
              <a:gd name="connsiteY633" fmla="*/ 13441612 h 17016984"/>
              <a:gd name="connsiteX634" fmla="*/ 2487732 w 17518038"/>
              <a:gd name="connsiteY634" fmla="*/ 13441612 h 17016984"/>
              <a:gd name="connsiteX635" fmla="*/ 2480727 w 17518038"/>
              <a:gd name="connsiteY635" fmla="*/ 13399586 h 17016984"/>
              <a:gd name="connsiteX636" fmla="*/ 2596800 w 17518038"/>
              <a:gd name="connsiteY636" fmla="*/ 13393583 h 17016984"/>
              <a:gd name="connsiteX637" fmla="*/ 2592798 w 17518038"/>
              <a:gd name="connsiteY637" fmla="*/ 13410593 h 17016984"/>
              <a:gd name="connsiteX638" fmla="*/ 2603805 w 17518038"/>
              <a:gd name="connsiteY638" fmla="*/ 13413595 h 17016984"/>
              <a:gd name="connsiteX639" fmla="*/ 2615812 w 17518038"/>
              <a:gd name="connsiteY639" fmla="*/ 13402588 h 17016984"/>
              <a:gd name="connsiteX640" fmla="*/ 1754643 w 17518038"/>
              <a:gd name="connsiteY640" fmla="*/ 13356684 h 17016984"/>
              <a:gd name="connsiteX641" fmla="*/ 1735255 w 17518038"/>
              <a:gd name="connsiteY641" fmla="*/ 13361562 h 17016984"/>
              <a:gd name="connsiteX642" fmla="*/ 1728251 w 17518038"/>
              <a:gd name="connsiteY642" fmla="*/ 13380574 h 17016984"/>
              <a:gd name="connsiteX643" fmla="*/ 1746262 w 17518038"/>
              <a:gd name="connsiteY643" fmla="*/ 13376571 h 17016984"/>
              <a:gd name="connsiteX644" fmla="*/ 1754643 w 17518038"/>
              <a:gd name="connsiteY644" fmla="*/ 13356684 h 17016984"/>
              <a:gd name="connsiteX645" fmla="*/ 1446073 w 17518038"/>
              <a:gd name="connsiteY645" fmla="*/ 13355558 h 17016984"/>
              <a:gd name="connsiteX646" fmla="*/ 1439068 w 17518038"/>
              <a:gd name="connsiteY646" fmla="*/ 13373570 h 17016984"/>
              <a:gd name="connsiteX647" fmla="*/ 1421057 w 17518038"/>
              <a:gd name="connsiteY647" fmla="*/ 13377572 h 17016984"/>
              <a:gd name="connsiteX648" fmla="*/ 1446073 w 17518038"/>
              <a:gd name="connsiteY648" fmla="*/ 13355558 h 17016984"/>
              <a:gd name="connsiteX649" fmla="*/ 5974813 w 17518038"/>
              <a:gd name="connsiteY649" fmla="*/ 13321036 h 17016984"/>
              <a:gd name="connsiteX650" fmla="*/ 5981942 w 17518038"/>
              <a:gd name="connsiteY650" fmla="*/ 13321536 h 17016984"/>
              <a:gd name="connsiteX651" fmla="*/ 5975938 w 17518038"/>
              <a:gd name="connsiteY651" fmla="*/ 13340549 h 17016984"/>
              <a:gd name="connsiteX652" fmla="*/ 5955925 w 17518038"/>
              <a:gd name="connsiteY652" fmla="*/ 13342550 h 17016984"/>
              <a:gd name="connsiteX653" fmla="*/ 5963930 w 17518038"/>
              <a:gd name="connsiteY653" fmla="*/ 13323538 h 17016984"/>
              <a:gd name="connsiteX654" fmla="*/ 5974813 w 17518038"/>
              <a:gd name="connsiteY654" fmla="*/ 13321036 h 17016984"/>
              <a:gd name="connsiteX655" fmla="*/ 1854831 w 17518038"/>
              <a:gd name="connsiteY655" fmla="*/ 13301524 h 17016984"/>
              <a:gd name="connsiteX656" fmla="*/ 1843324 w 17518038"/>
              <a:gd name="connsiteY656" fmla="*/ 13303526 h 17016984"/>
              <a:gd name="connsiteX657" fmla="*/ 1821310 w 17518038"/>
              <a:gd name="connsiteY657" fmla="*/ 13340549 h 17016984"/>
              <a:gd name="connsiteX658" fmla="*/ 1828314 w 17518038"/>
              <a:gd name="connsiteY658" fmla="*/ 13380574 h 17016984"/>
              <a:gd name="connsiteX659" fmla="*/ 1867339 w 17518038"/>
              <a:gd name="connsiteY659" fmla="*/ 13349555 h 17016984"/>
              <a:gd name="connsiteX660" fmla="*/ 1863336 w 17518038"/>
              <a:gd name="connsiteY660" fmla="*/ 13302524 h 17016984"/>
              <a:gd name="connsiteX661" fmla="*/ 1854831 w 17518038"/>
              <a:gd name="connsiteY661" fmla="*/ 13301524 h 17016984"/>
              <a:gd name="connsiteX662" fmla="*/ 1384033 w 17518038"/>
              <a:gd name="connsiteY662" fmla="*/ 13287515 h 17016984"/>
              <a:gd name="connsiteX663" fmla="*/ 1377029 w 17518038"/>
              <a:gd name="connsiteY663" fmla="*/ 13307527 h 17016984"/>
              <a:gd name="connsiteX664" fmla="*/ 1357016 w 17518038"/>
              <a:gd name="connsiteY664" fmla="*/ 13311530 h 17016984"/>
              <a:gd name="connsiteX665" fmla="*/ 1384033 w 17518038"/>
              <a:gd name="connsiteY665" fmla="*/ 13287515 h 17016984"/>
              <a:gd name="connsiteX666" fmla="*/ 1213426 w 17518038"/>
              <a:gd name="connsiteY666" fmla="*/ 13273006 h 17016984"/>
              <a:gd name="connsiteX667" fmla="*/ 1186909 w 17518038"/>
              <a:gd name="connsiteY667" fmla="*/ 13285514 h 17016984"/>
              <a:gd name="connsiteX668" fmla="*/ 1157890 w 17518038"/>
              <a:gd name="connsiteY668" fmla="*/ 13352556 h 17016984"/>
              <a:gd name="connsiteX669" fmla="*/ 1233938 w 17518038"/>
              <a:gd name="connsiteY669" fmla="*/ 13278510 h 17016984"/>
              <a:gd name="connsiteX670" fmla="*/ 1213426 w 17518038"/>
              <a:gd name="connsiteY670" fmla="*/ 13273006 h 17016984"/>
              <a:gd name="connsiteX671" fmla="*/ 6766063 w 17518038"/>
              <a:gd name="connsiteY671" fmla="*/ 13246989 h 17016984"/>
              <a:gd name="connsiteX672" fmla="*/ 6758434 w 17518038"/>
              <a:gd name="connsiteY672" fmla="*/ 13265501 h 17016984"/>
              <a:gd name="connsiteX673" fmla="*/ 6752429 w 17518038"/>
              <a:gd name="connsiteY673" fmla="*/ 13266502 h 17016984"/>
              <a:gd name="connsiteX674" fmla="*/ 6742424 w 17518038"/>
              <a:gd name="connsiteY674" fmla="*/ 13266502 h 17016984"/>
              <a:gd name="connsiteX675" fmla="*/ 6745424 w 17518038"/>
              <a:gd name="connsiteY675" fmla="*/ 13256495 h 17016984"/>
              <a:gd name="connsiteX676" fmla="*/ 6747427 w 17518038"/>
              <a:gd name="connsiteY676" fmla="*/ 13249491 h 17016984"/>
              <a:gd name="connsiteX677" fmla="*/ 6766063 w 17518038"/>
              <a:gd name="connsiteY677" fmla="*/ 13246989 h 17016984"/>
              <a:gd name="connsiteX678" fmla="*/ 1163894 w 17518038"/>
              <a:gd name="connsiteY678" fmla="*/ 13232480 h 17016984"/>
              <a:gd name="connsiteX679" fmla="*/ 1057827 w 17518038"/>
              <a:gd name="connsiteY679" fmla="*/ 13289517 h 17016984"/>
              <a:gd name="connsiteX680" fmla="*/ 1050823 w 17518038"/>
              <a:gd name="connsiteY680" fmla="*/ 13317534 h 17016984"/>
              <a:gd name="connsiteX681" fmla="*/ 1101855 w 17518038"/>
              <a:gd name="connsiteY681" fmla="*/ 13316533 h 17016984"/>
              <a:gd name="connsiteX682" fmla="*/ 1161893 w 17518038"/>
              <a:gd name="connsiteY682" fmla="*/ 13261499 h 17016984"/>
              <a:gd name="connsiteX683" fmla="*/ 1169898 w 17518038"/>
              <a:gd name="connsiteY683" fmla="*/ 13240485 h 17016984"/>
              <a:gd name="connsiteX684" fmla="*/ 1163894 w 17518038"/>
              <a:gd name="connsiteY684" fmla="*/ 13232480 h 17016984"/>
              <a:gd name="connsiteX685" fmla="*/ 2721880 w 17518038"/>
              <a:gd name="connsiteY685" fmla="*/ 13177445 h 17016984"/>
              <a:gd name="connsiteX686" fmla="*/ 2711873 w 17518038"/>
              <a:gd name="connsiteY686" fmla="*/ 13237483 h 17016984"/>
              <a:gd name="connsiteX687" fmla="*/ 2702868 w 17518038"/>
              <a:gd name="connsiteY687" fmla="*/ 13228478 h 17016984"/>
              <a:gd name="connsiteX688" fmla="*/ 2690860 w 17518038"/>
              <a:gd name="connsiteY688" fmla="*/ 13186451 h 17016984"/>
              <a:gd name="connsiteX689" fmla="*/ 2721880 w 17518038"/>
              <a:gd name="connsiteY689" fmla="*/ 13177445 h 17016984"/>
              <a:gd name="connsiteX690" fmla="*/ 2406680 w 17518038"/>
              <a:gd name="connsiteY690" fmla="*/ 13169441 h 17016984"/>
              <a:gd name="connsiteX691" fmla="*/ 2399676 w 17518038"/>
              <a:gd name="connsiteY691" fmla="*/ 13187451 h 17016984"/>
              <a:gd name="connsiteX692" fmla="*/ 2382665 w 17518038"/>
              <a:gd name="connsiteY692" fmla="*/ 13191454 h 17016984"/>
              <a:gd name="connsiteX693" fmla="*/ 2382665 w 17518038"/>
              <a:gd name="connsiteY693" fmla="*/ 13179447 h 17016984"/>
              <a:gd name="connsiteX694" fmla="*/ 1735881 w 17518038"/>
              <a:gd name="connsiteY694" fmla="*/ 13168565 h 17016984"/>
              <a:gd name="connsiteX695" fmla="*/ 1685224 w 17518038"/>
              <a:gd name="connsiteY695" fmla="*/ 13189453 h 17016984"/>
              <a:gd name="connsiteX696" fmla="*/ 1685224 w 17518038"/>
              <a:gd name="connsiteY696" fmla="*/ 13186451 h 17016984"/>
              <a:gd name="connsiteX697" fmla="*/ 1681221 w 17518038"/>
              <a:gd name="connsiteY697" fmla="*/ 13188453 h 17016984"/>
              <a:gd name="connsiteX698" fmla="*/ 1683223 w 17518038"/>
              <a:gd name="connsiteY698" fmla="*/ 13190454 h 17016984"/>
              <a:gd name="connsiteX699" fmla="*/ 1685224 w 17518038"/>
              <a:gd name="connsiteY699" fmla="*/ 13189453 h 17016984"/>
              <a:gd name="connsiteX700" fmla="*/ 1682222 w 17518038"/>
              <a:gd name="connsiteY700" fmla="*/ 13241486 h 17016984"/>
              <a:gd name="connsiteX701" fmla="*/ 1728251 w 17518038"/>
              <a:gd name="connsiteY701" fmla="*/ 13245489 h 17016984"/>
              <a:gd name="connsiteX702" fmla="*/ 1767276 w 17518038"/>
              <a:gd name="connsiteY702" fmla="*/ 13224476 h 17016984"/>
              <a:gd name="connsiteX703" fmla="*/ 1760271 w 17518038"/>
              <a:gd name="connsiteY703" fmla="*/ 13193456 h 17016984"/>
              <a:gd name="connsiteX704" fmla="*/ 1735881 w 17518038"/>
              <a:gd name="connsiteY704" fmla="*/ 13168565 h 17016984"/>
              <a:gd name="connsiteX705" fmla="*/ 1881382 w 17518038"/>
              <a:gd name="connsiteY705" fmla="*/ 13163901 h 17016984"/>
              <a:gd name="connsiteX706" fmla="*/ 1886351 w 17518038"/>
              <a:gd name="connsiteY706" fmla="*/ 13165438 h 17016984"/>
              <a:gd name="connsiteX707" fmla="*/ 1879245 w 17518038"/>
              <a:gd name="connsiteY707" fmla="*/ 13169955 h 17016984"/>
              <a:gd name="connsiteX708" fmla="*/ 1877345 w 17518038"/>
              <a:gd name="connsiteY708" fmla="*/ 13167439 h 17016984"/>
              <a:gd name="connsiteX709" fmla="*/ 1890353 w 17518038"/>
              <a:gd name="connsiteY709" fmla="*/ 13162436 h 17016984"/>
              <a:gd name="connsiteX710" fmla="*/ 1891354 w 17518038"/>
              <a:gd name="connsiteY710" fmla="*/ 13164438 h 17016984"/>
              <a:gd name="connsiteX711" fmla="*/ 1889353 w 17518038"/>
              <a:gd name="connsiteY711" fmla="*/ 13166438 h 17016984"/>
              <a:gd name="connsiteX712" fmla="*/ 1886351 w 17518038"/>
              <a:gd name="connsiteY712" fmla="*/ 13165438 h 17016984"/>
              <a:gd name="connsiteX713" fmla="*/ 1890353 w 17518038"/>
              <a:gd name="connsiteY713" fmla="*/ 13162436 h 17016984"/>
              <a:gd name="connsiteX714" fmla="*/ 1345009 w 17518038"/>
              <a:gd name="connsiteY714" fmla="*/ 13158434 h 17016984"/>
              <a:gd name="connsiteX715" fmla="*/ 1312988 w 17518038"/>
              <a:gd name="connsiteY715" fmla="*/ 13178447 h 17016984"/>
              <a:gd name="connsiteX716" fmla="*/ 1240943 w 17518038"/>
              <a:gd name="connsiteY716" fmla="*/ 13276508 h 17016984"/>
              <a:gd name="connsiteX717" fmla="*/ 1311988 w 17518038"/>
              <a:gd name="connsiteY717" fmla="*/ 13252493 h 17016984"/>
              <a:gd name="connsiteX718" fmla="*/ 1329999 w 17518038"/>
              <a:gd name="connsiteY718" fmla="*/ 13271505 h 17016984"/>
              <a:gd name="connsiteX719" fmla="*/ 1304983 w 17518038"/>
              <a:gd name="connsiteY719" fmla="*/ 13345552 h 17016984"/>
              <a:gd name="connsiteX720" fmla="*/ 1344008 w 17518038"/>
              <a:gd name="connsiteY720" fmla="*/ 13390580 h 17016984"/>
              <a:gd name="connsiteX721" fmla="*/ 1346009 w 17518038"/>
              <a:gd name="connsiteY721" fmla="*/ 13424602 h 17016984"/>
              <a:gd name="connsiteX722" fmla="*/ 1302982 w 17518038"/>
              <a:gd name="connsiteY722" fmla="*/ 13443614 h 17016984"/>
              <a:gd name="connsiteX723" fmla="*/ 1265959 w 17518038"/>
              <a:gd name="connsiteY723" fmla="*/ 13464627 h 17016984"/>
              <a:gd name="connsiteX724" fmla="*/ 1266959 w 17518038"/>
              <a:gd name="connsiteY724" fmla="*/ 13465628 h 17016984"/>
              <a:gd name="connsiteX725" fmla="*/ 1260955 w 17518038"/>
              <a:gd name="connsiteY725" fmla="*/ 13471631 h 17016984"/>
              <a:gd name="connsiteX726" fmla="*/ 1263957 w 17518038"/>
              <a:gd name="connsiteY726" fmla="*/ 13494646 h 17016984"/>
              <a:gd name="connsiteX727" fmla="*/ 1250949 w 17518038"/>
              <a:gd name="connsiteY727" fmla="*/ 13506654 h 17016984"/>
              <a:gd name="connsiteX728" fmla="*/ 1259955 w 17518038"/>
              <a:gd name="connsiteY728" fmla="*/ 13471631 h 17016984"/>
              <a:gd name="connsiteX729" fmla="*/ 1258954 w 17518038"/>
              <a:gd name="connsiteY729" fmla="*/ 13467629 h 17016984"/>
              <a:gd name="connsiteX730" fmla="*/ 1263957 w 17518038"/>
              <a:gd name="connsiteY730" fmla="*/ 13464627 h 17016984"/>
              <a:gd name="connsiteX731" fmla="*/ 1218929 w 17518038"/>
              <a:gd name="connsiteY731" fmla="*/ 13412594 h 17016984"/>
              <a:gd name="connsiteX732" fmla="*/ 1154888 w 17518038"/>
              <a:gd name="connsiteY732" fmla="*/ 13356559 h 17016984"/>
              <a:gd name="connsiteX733" fmla="*/ 1037814 w 17518038"/>
              <a:gd name="connsiteY733" fmla="*/ 13390580 h 17016984"/>
              <a:gd name="connsiteX734" fmla="*/ 927745 w 17518038"/>
              <a:gd name="connsiteY734" fmla="*/ 13446616 h 17016984"/>
              <a:gd name="connsiteX735" fmla="*/ 897682 w 17518038"/>
              <a:gd name="connsiteY735" fmla="*/ 13477590 h 17016984"/>
              <a:gd name="connsiteX736" fmla="*/ 895724 w 17518038"/>
              <a:gd name="connsiteY736" fmla="*/ 13475634 h 17016984"/>
              <a:gd name="connsiteX737" fmla="*/ 888720 w 17518038"/>
              <a:gd name="connsiteY737" fmla="*/ 13480637 h 17016984"/>
              <a:gd name="connsiteX738" fmla="*/ 863704 w 17518038"/>
              <a:gd name="connsiteY738" fmla="*/ 13477635 h 17016984"/>
              <a:gd name="connsiteX739" fmla="*/ 858701 w 17518038"/>
              <a:gd name="connsiteY739" fmla="*/ 13497648 h 17016984"/>
              <a:gd name="connsiteX740" fmla="*/ 888720 w 17518038"/>
              <a:gd name="connsiteY740" fmla="*/ 13480637 h 17016984"/>
              <a:gd name="connsiteX741" fmla="*/ 893723 w 17518038"/>
              <a:gd name="connsiteY741" fmla="*/ 13481638 h 17016984"/>
              <a:gd name="connsiteX742" fmla="*/ 894731 w 17518038"/>
              <a:gd name="connsiteY742" fmla="*/ 13480630 h 17016984"/>
              <a:gd name="connsiteX743" fmla="*/ 894724 w 17518038"/>
              <a:gd name="connsiteY743" fmla="*/ 13480637 h 17016984"/>
              <a:gd name="connsiteX744" fmla="*/ 925743 w 17518038"/>
              <a:gd name="connsiteY744" fmla="*/ 13509656 h 17016984"/>
              <a:gd name="connsiteX745" fmla="*/ 1072836 w 17518038"/>
              <a:gd name="connsiteY745" fmla="*/ 13477635 h 17016984"/>
              <a:gd name="connsiteX746" fmla="*/ 1175902 w 17518038"/>
              <a:gd name="connsiteY746" fmla="*/ 13511657 h 17016984"/>
              <a:gd name="connsiteX747" fmla="*/ 1148885 w 17518038"/>
              <a:gd name="connsiteY747" fmla="*/ 13596711 h 17016984"/>
              <a:gd name="connsiteX748" fmla="*/ 1118866 w 17518038"/>
              <a:gd name="connsiteY748" fmla="*/ 13623728 h 17016984"/>
              <a:gd name="connsiteX749" fmla="*/ 1096852 w 17518038"/>
              <a:gd name="connsiteY749" fmla="*/ 13604716 h 17016984"/>
              <a:gd name="connsiteX750" fmla="*/ 1097852 w 17518038"/>
              <a:gd name="connsiteY750" fmla="*/ 13555685 h 17016984"/>
              <a:gd name="connsiteX751" fmla="*/ 993786 w 17518038"/>
              <a:gd name="connsiteY751" fmla="*/ 13595710 h 17016984"/>
              <a:gd name="connsiteX752" fmla="*/ 938752 w 17518038"/>
              <a:gd name="connsiteY752" fmla="*/ 13689770 h 17016984"/>
              <a:gd name="connsiteX753" fmla="*/ 879714 w 17518038"/>
              <a:gd name="connsiteY753" fmla="*/ 13741802 h 17016984"/>
              <a:gd name="connsiteX754" fmla="*/ 829683 w 17518038"/>
              <a:gd name="connsiteY754" fmla="*/ 13735799 h 17016984"/>
              <a:gd name="connsiteX755" fmla="*/ 845693 w 17518038"/>
              <a:gd name="connsiteY755" fmla="*/ 13652746 h 17016984"/>
              <a:gd name="connsiteX756" fmla="*/ 855699 w 17518038"/>
              <a:gd name="connsiteY756" fmla="*/ 13618725 h 17016984"/>
              <a:gd name="connsiteX757" fmla="*/ 814673 w 17518038"/>
              <a:gd name="connsiteY757" fmla="*/ 13641739 h 17016984"/>
              <a:gd name="connsiteX758" fmla="*/ 770645 w 17518038"/>
              <a:gd name="connsiteY758" fmla="*/ 13749808 h 17016984"/>
              <a:gd name="connsiteX759" fmla="*/ 690595 w 17518038"/>
              <a:gd name="connsiteY759" fmla="*/ 13894900 h 17016984"/>
              <a:gd name="connsiteX760" fmla="*/ 661576 w 17518038"/>
              <a:gd name="connsiteY760" fmla="*/ 13933925 h 17016984"/>
              <a:gd name="connsiteX761" fmla="*/ 689594 w 17518038"/>
              <a:gd name="connsiteY761" fmla="*/ 13961942 h 17016984"/>
              <a:gd name="connsiteX762" fmla="*/ 732621 w 17518038"/>
              <a:gd name="connsiteY762" fmla="*/ 13938928 h 17016984"/>
              <a:gd name="connsiteX763" fmla="*/ 763641 w 17518038"/>
              <a:gd name="connsiteY763" fmla="*/ 13991961 h 17016984"/>
              <a:gd name="connsiteX764" fmla="*/ 746630 w 17518038"/>
              <a:gd name="connsiteY764" fmla="*/ 14030985 h 17016984"/>
              <a:gd name="connsiteX765" fmla="*/ 788657 w 17518038"/>
              <a:gd name="connsiteY765" fmla="*/ 14008972 h 17016984"/>
              <a:gd name="connsiteX766" fmla="*/ 831684 w 17518038"/>
              <a:gd name="connsiteY766" fmla="*/ 13984957 h 17016984"/>
              <a:gd name="connsiteX767" fmla="*/ 866706 w 17518038"/>
              <a:gd name="connsiteY767" fmla="*/ 13927920 h 17016984"/>
              <a:gd name="connsiteX768" fmla="*/ 869708 w 17518038"/>
              <a:gd name="connsiteY768" fmla="*/ 13909909 h 17016984"/>
              <a:gd name="connsiteX769" fmla="*/ 875712 w 17518038"/>
              <a:gd name="connsiteY769" fmla="*/ 13895900 h 17016984"/>
              <a:gd name="connsiteX770" fmla="*/ 1042817 w 17518038"/>
              <a:gd name="connsiteY770" fmla="*/ 13767819 h 17016984"/>
              <a:gd name="connsiteX771" fmla="*/ 1148885 w 17518038"/>
              <a:gd name="connsiteY771" fmla="*/ 13742803 h 17016984"/>
              <a:gd name="connsiteX772" fmla="*/ 1245946 w 17518038"/>
              <a:gd name="connsiteY772" fmla="*/ 13743804 h 17016984"/>
              <a:gd name="connsiteX773" fmla="*/ 1269961 w 17518038"/>
              <a:gd name="connsiteY773" fmla="*/ 13764817 h 17016984"/>
              <a:gd name="connsiteX774" fmla="*/ 1269961 w 17518038"/>
              <a:gd name="connsiteY774" fmla="*/ 13782828 h 17016984"/>
              <a:gd name="connsiteX775" fmla="*/ 1310987 w 17518038"/>
              <a:gd name="connsiteY775" fmla="*/ 13758814 h 17016984"/>
              <a:gd name="connsiteX776" fmla="*/ 1360018 w 17518038"/>
              <a:gd name="connsiteY776" fmla="*/ 13653747 h 17016984"/>
              <a:gd name="connsiteX777" fmla="*/ 1417054 w 17518038"/>
              <a:gd name="connsiteY777" fmla="*/ 13629732 h 17016984"/>
              <a:gd name="connsiteX778" fmla="*/ 1496104 w 17518038"/>
              <a:gd name="connsiteY778" fmla="*/ 13591707 h 17016984"/>
              <a:gd name="connsiteX779" fmla="*/ 1586161 w 17518038"/>
              <a:gd name="connsiteY779" fmla="*/ 13442613 h 17016984"/>
              <a:gd name="connsiteX780" fmla="*/ 1562146 w 17518038"/>
              <a:gd name="connsiteY780" fmla="*/ 13369567 h 17016984"/>
              <a:gd name="connsiteX781" fmla="*/ 1520119 w 17518038"/>
              <a:gd name="connsiteY781" fmla="*/ 13327540 h 17016984"/>
              <a:gd name="connsiteX782" fmla="*/ 1542133 w 17518038"/>
              <a:gd name="connsiteY782" fmla="*/ 13298523 h 17016984"/>
              <a:gd name="connsiteX783" fmla="*/ 1605173 w 17518038"/>
              <a:gd name="connsiteY783" fmla="*/ 13236483 h 17016984"/>
              <a:gd name="connsiteX784" fmla="*/ 1680221 w 17518038"/>
              <a:gd name="connsiteY784" fmla="*/ 13190454 h 17016984"/>
              <a:gd name="connsiteX785" fmla="*/ 1608175 w 17518038"/>
              <a:gd name="connsiteY785" fmla="*/ 13178447 h 17016984"/>
              <a:gd name="connsiteX786" fmla="*/ 1377029 w 17518038"/>
              <a:gd name="connsiteY786" fmla="*/ 13189453 h 17016984"/>
              <a:gd name="connsiteX787" fmla="*/ 1345009 w 17518038"/>
              <a:gd name="connsiteY787" fmla="*/ 13158434 h 17016984"/>
              <a:gd name="connsiteX788" fmla="*/ 1482221 w 17518038"/>
              <a:gd name="connsiteY788" fmla="*/ 13146676 h 17016984"/>
              <a:gd name="connsiteX789" fmla="*/ 1462083 w 17518038"/>
              <a:gd name="connsiteY789" fmla="*/ 13152429 h 17016984"/>
              <a:gd name="connsiteX790" fmla="*/ 1456079 w 17518038"/>
              <a:gd name="connsiteY790" fmla="*/ 13171442 h 17016984"/>
              <a:gd name="connsiteX791" fmla="*/ 1469087 w 17518038"/>
              <a:gd name="connsiteY791" fmla="*/ 13173444 h 17016984"/>
              <a:gd name="connsiteX792" fmla="*/ 1482095 w 17518038"/>
              <a:gd name="connsiteY792" fmla="*/ 13160435 h 17016984"/>
              <a:gd name="connsiteX793" fmla="*/ 1482221 w 17518038"/>
              <a:gd name="connsiteY793" fmla="*/ 13146676 h 17016984"/>
              <a:gd name="connsiteX794" fmla="*/ 7309783 w 17518038"/>
              <a:gd name="connsiteY794" fmla="*/ 13139422 h 17016984"/>
              <a:gd name="connsiteX795" fmla="*/ 7282765 w 17518038"/>
              <a:gd name="connsiteY795" fmla="*/ 13155432 h 17016984"/>
              <a:gd name="connsiteX796" fmla="*/ 7286768 w 17518038"/>
              <a:gd name="connsiteY796" fmla="*/ 13163437 h 17016984"/>
              <a:gd name="connsiteX797" fmla="*/ 7301778 w 17518038"/>
              <a:gd name="connsiteY797" fmla="*/ 13156432 h 17016984"/>
              <a:gd name="connsiteX798" fmla="*/ 7309783 w 17518038"/>
              <a:gd name="connsiteY798" fmla="*/ 13139422 h 17016984"/>
              <a:gd name="connsiteX799" fmla="*/ 2597801 w 17518038"/>
              <a:gd name="connsiteY799" fmla="*/ 13119409 h 17016984"/>
              <a:gd name="connsiteX800" fmla="*/ 2550771 w 17518038"/>
              <a:gd name="connsiteY800" fmla="*/ 13176445 h 17016984"/>
              <a:gd name="connsiteX801" fmla="*/ 2526756 w 17518038"/>
              <a:gd name="connsiteY801" fmla="*/ 13175444 h 17016984"/>
              <a:gd name="connsiteX802" fmla="*/ 2553773 w 17518038"/>
              <a:gd name="connsiteY802" fmla="*/ 13139422 h 17016984"/>
              <a:gd name="connsiteX803" fmla="*/ 2597801 w 17518038"/>
              <a:gd name="connsiteY803" fmla="*/ 13119409 h 17016984"/>
              <a:gd name="connsiteX804" fmla="*/ 3323260 w 17518038"/>
              <a:gd name="connsiteY804" fmla="*/ 13109403 h 17016984"/>
              <a:gd name="connsiteX805" fmla="*/ 3317256 w 17518038"/>
              <a:gd name="connsiteY805" fmla="*/ 13129415 h 17016984"/>
              <a:gd name="connsiteX806" fmla="*/ 3297243 w 17518038"/>
              <a:gd name="connsiteY806" fmla="*/ 13133418 h 17016984"/>
              <a:gd name="connsiteX807" fmla="*/ 3305248 w 17518038"/>
              <a:gd name="connsiteY807" fmla="*/ 13112404 h 17016984"/>
              <a:gd name="connsiteX808" fmla="*/ 3323260 w 17518038"/>
              <a:gd name="connsiteY808" fmla="*/ 13109403 h 17016984"/>
              <a:gd name="connsiteX809" fmla="*/ 2253583 w 17518038"/>
              <a:gd name="connsiteY809" fmla="*/ 13092391 h 17016984"/>
              <a:gd name="connsiteX810" fmla="*/ 2261588 w 17518038"/>
              <a:gd name="connsiteY810" fmla="*/ 13092391 h 17016984"/>
              <a:gd name="connsiteX811" fmla="*/ 2259587 w 17518038"/>
              <a:gd name="connsiteY811" fmla="*/ 13101397 h 17016984"/>
              <a:gd name="connsiteX812" fmla="*/ 2255585 w 17518038"/>
              <a:gd name="connsiteY812" fmla="*/ 13112404 h 17016984"/>
              <a:gd name="connsiteX813" fmla="*/ 2234571 w 17518038"/>
              <a:gd name="connsiteY813" fmla="*/ 13115406 h 17016984"/>
              <a:gd name="connsiteX814" fmla="*/ 2241576 w 17518038"/>
              <a:gd name="connsiteY814" fmla="*/ 13095394 h 17016984"/>
              <a:gd name="connsiteX815" fmla="*/ 2253583 w 17518038"/>
              <a:gd name="connsiteY815" fmla="*/ 13092391 h 17016984"/>
              <a:gd name="connsiteX816" fmla="*/ 2771911 w 17518038"/>
              <a:gd name="connsiteY816" fmla="*/ 13079384 h 17016984"/>
              <a:gd name="connsiteX817" fmla="*/ 2765907 w 17518038"/>
              <a:gd name="connsiteY817" fmla="*/ 13095394 h 17016984"/>
              <a:gd name="connsiteX818" fmla="*/ 2751899 w 17518038"/>
              <a:gd name="connsiteY818" fmla="*/ 13102398 h 17016984"/>
              <a:gd name="connsiteX819" fmla="*/ 2746895 w 17518038"/>
              <a:gd name="connsiteY819" fmla="*/ 13094393 h 17016984"/>
              <a:gd name="connsiteX820" fmla="*/ 2771911 w 17518038"/>
              <a:gd name="connsiteY820" fmla="*/ 13079384 h 17016984"/>
              <a:gd name="connsiteX821" fmla="*/ 2910765 w 17518038"/>
              <a:gd name="connsiteY821" fmla="*/ 13069331 h 17016984"/>
              <a:gd name="connsiteX822" fmla="*/ 2918004 w 17518038"/>
              <a:gd name="connsiteY822" fmla="*/ 13072379 h 17016984"/>
              <a:gd name="connsiteX823" fmla="*/ 2924008 w 17518038"/>
              <a:gd name="connsiteY823" fmla="*/ 13114406 h 17016984"/>
              <a:gd name="connsiteX824" fmla="*/ 2851962 w 17518038"/>
              <a:gd name="connsiteY824" fmla="*/ 13183450 h 17016984"/>
              <a:gd name="connsiteX825" fmla="*/ 2830948 w 17518038"/>
              <a:gd name="connsiteY825" fmla="*/ 13190454 h 17016984"/>
              <a:gd name="connsiteX826" fmla="*/ 2834951 w 17518038"/>
              <a:gd name="connsiteY826" fmla="*/ 13172442 h 17016984"/>
              <a:gd name="connsiteX827" fmla="*/ 2886984 w 17518038"/>
              <a:gd name="connsiteY827" fmla="*/ 13093393 h 17016984"/>
              <a:gd name="connsiteX828" fmla="*/ 2910765 w 17518038"/>
              <a:gd name="connsiteY828" fmla="*/ 13069331 h 17016984"/>
              <a:gd name="connsiteX829" fmla="*/ 2378662 w 17518038"/>
              <a:gd name="connsiteY829" fmla="*/ 13063374 h 17016984"/>
              <a:gd name="connsiteX830" fmla="*/ 2380664 w 17518038"/>
              <a:gd name="connsiteY830" fmla="*/ 13073380 h 17016984"/>
              <a:gd name="connsiteX831" fmla="*/ 2368656 w 17518038"/>
              <a:gd name="connsiteY831" fmla="*/ 13084387 h 17016984"/>
              <a:gd name="connsiteX832" fmla="*/ 2362652 w 17518038"/>
              <a:gd name="connsiteY832" fmla="*/ 13065375 h 17016984"/>
              <a:gd name="connsiteX833" fmla="*/ 2378662 w 17518038"/>
              <a:gd name="connsiteY833" fmla="*/ 13063374 h 17016984"/>
              <a:gd name="connsiteX834" fmla="*/ 1902361 w 17518038"/>
              <a:gd name="connsiteY834" fmla="*/ 13043361 h 17016984"/>
              <a:gd name="connsiteX835" fmla="*/ 1887352 w 17518038"/>
              <a:gd name="connsiteY835" fmla="*/ 13052366 h 17016984"/>
              <a:gd name="connsiteX836" fmla="*/ 1881348 w 17518038"/>
              <a:gd name="connsiteY836" fmla="*/ 13072379 h 17016984"/>
              <a:gd name="connsiteX837" fmla="*/ 1910366 w 17518038"/>
              <a:gd name="connsiteY837" fmla="*/ 13084387 h 17016984"/>
              <a:gd name="connsiteX838" fmla="*/ 1929378 w 17518038"/>
              <a:gd name="connsiteY838" fmla="*/ 13056369 h 17016984"/>
              <a:gd name="connsiteX839" fmla="*/ 1902361 w 17518038"/>
              <a:gd name="connsiteY839" fmla="*/ 13043361 h 17016984"/>
              <a:gd name="connsiteX840" fmla="*/ 2722255 w 17518038"/>
              <a:gd name="connsiteY840" fmla="*/ 13032854 h 17016984"/>
              <a:gd name="connsiteX841" fmla="*/ 2729885 w 17518038"/>
              <a:gd name="connsiteY841" fmla="*/ 13033355 h 17016984"/>
              <a:gd name="connsiteX842" fmla="*/ 2724881 w 17518038"/>
              <a:gd name="connsiteY842" fmla="*/ 13053368 h 17016984"/>
              <a:gd name="connsiteX843" fmla="*/ 2703868 w 17518038"/>
              <a:gd name="connsiteY843" fmla="*/ 13055368 h 17016984"/>
              <a:gd name="connsiteX844" fmla="*/ 2710873 w 17518038"/>
              <a:gd name="connsiteY844" fmla="*/ 13035356 h 17016984"/>
              <a:gd name="connsiteX845" fmla="*/ 2722255 w 17518038"/>
              <a:gd name="connsiteY845" fmla="*/ 13032854 h 17016984"/>
              <a:gd name="connsiteX846" fmla="*/ 7901656 w 17518038"/>
              <a:gd name="connsiteY846" fmla="*/ 13032729 h 17016984"/>
              <a:gd name="connsiteX847" fmla="*/ 7891150 w 17518038"/>
              <a:gd name="connsiteY847" fmla="*/ 13034355 h 17016984"/>
              <a:gd name="connsiteX848" fmla="*/ 7885145 w 17518038"/>
              <a:gd name="connsiteY848" fmla="*/ 13053368 h 17016984"/>
              <a:gd name="connsiteX849" fmla="*/ 7903157 w 17518038"/>
              <a:gd name="connsiteY849" fmla="*/ 13052366 h 17016984"/>
              <a:gd name="connsiteX850" fmla="*/ 7909162 w 17518038"/>
              <a:gd name="connsiteY850" fmla="*/ 13033355 h 17016984"/>
              <a:gd name="connsiteX851" fmla="*/ 7901656 w 17518038"/>
              <a:gd name="connsiteY851" fmla="*/ 13032729 h 17016984"/>
              <a:gd name="connsiteX852" fmla="*/ 2043450 w 17518038"/>
              <a:gd name="connsiteY852" fmla="*/ 13012341 h 17016984"/>
              <a:gd name="connsiteX853" fmla="*/ 2010429 w 17518038"/>
              <a:gd name="connsiteY853" fmla="*/ 13020346 h 17016984"/>
              <a:gd name="connsiteX854" fmla="*/ 2005426 w 17518038"/>
              <a:gd name="connsiteY854" fmla="*/ 13039359 h 17016984"/>
              <a:gd name="connsiteX855" fmla="*/ 2018435 w 17518038"/>
              <a:gd name="connsiteY855" fmla="*/ 13064374 h 17016984"/>
              <a:gd name="connsiteX856" fmla="*/ 2043450 w 17518038"/>
              <a:gd name="connsiteY856" fmla="*/ 13078383 h 17016984"/>
              <a:gd name="connsiteX857" fmla="*/ 2063463 w 17518038"/>
              <a:gd name="connsiteY857" fmla="*/ 13075381 h 17016984"/>
              <a:gd name="connsiteX858" fmla="*/ 2072469 w 17518038"/>
              <a:gd name="connsiteY858" fmla="*/ 13043361 h 17016984"/>
              <a:gd name="connsiteX859" fmla="*/ 2043450 w 17518038"/>
              <a:gd name="connsiteY859" fmla="*/ 13012341 h 17016984"/>
              <a:gd name="connsiteX860" fmla="*/ 7379326 w 17518038"/>
              <a:gd name="connsiteY860" fmla="*/ 12992329 h 17016984"/>
              <a:gd name="connsiteX861" fmla="*/ 7368819 w 17518038"/>
              <a:gd name="connsiteY861" fmla="*/ 12994330 h 17016984"/>
              <a:gd name="connsiteX862" fmla="*/ 7362816 w 17518038"/>
              <a:gd name="connsiteY862" fmla="*/ 13013342 h 17016984"/>
              <a:gd name="connsiteX863" fmla="*/ 7381828 w 17518038"/>
              <a:gd name="connsiteY863" fmla="*/ 13012341 h 17016984"/>
              <a:gd name="connsiteX864" fmla="*/ 7386830 w 17518038"/>
              <a:gd name="connsiteY864" fmla="*/ 12993330 h 17016984"/>
              <a:gd name="connsiteX865" fmla="*/ 7379326 w 17518038"/>
              <a:gd name="connsiteY865" fmla="*/ 12992329 h 17016984"/>
              <a:gd name="connsiteX866" fmla="*/ 7529922 w 17518038"/>
              <a:gd name="connsiteY866" fmla="*/ 12915280 h 17016984"/>
              <a:gd name="connsiteX867" fmla="*/ 7506907 w 17518038"/>
              <a:gd name="connsiteY867" fmla="*/ 12922284 h 17016984"/>
              <a:gd name="connsiteX868" fmla="*/ 7506907 w 17518038"/>
              <a:gd name="connsiteY868" fmla="*/ 12934292 h 17016984"/>
              <a:gd name="connsiteX869" fmla="*/ 7523917 w 17518038"/>
              <a:gd name="connsiteY869" fmla="*/ 12932290 h 17016984"/>
              <a:gd name="connsiteX870" fmla="*/ 2092481 w 17518038"/>
              <a:gd name="connsiteY870" fmla="*/ 12855242 h 17016984"/>
              <a:gd name="connsiteX871" fmla="*/ 2089480 w 17518038"/>
              <a:gd name="connsiteY871" fmla="*/ 12888263 h 17016984"/>
              <a:gd name="connsiteX872" fmla="*/ 2117497 w 17518038"/>
              <a:gd name="connsiteY872" fmla="*/ 12895267 h 17016984"/>
              <a:gd name="connsiteX873" fmla="*/ 2134508 w 17518038"/>
              <a:gd name="connsiteY873" fmla="*/ 12866249 h 17016984"/>
              <a:gd name="connsiteX874" fmla="*/ 2092481 w 17518038"/>
              <a:gd name="connsiteY874" fmla="*/ 12855242 h 17016984"/>
              <a:gd name="connsiteX875" fmla="*/ 1719245 w 17518038"/>
              <a:gd name="connsiteY875" fmla="*/ 12820220 h 17016984"/>
              <a:gd name="connsiteX876" fmla="*/ 1718845 w 17518038"/>
              <a:gd name="connsiteY876" fmla="*/ 12820620 h 17016984"/>
              <a:gd name="connsiteX877" fmla="*/ 1713242 w 17518038"/>
              <a:gd name="connsiteY877" fmla="*/ 12822220 h 17016984"/>
              <a:gd name="connsiteX878" fmla="*/ 1714576 w 17518038"/>
              <a:gd name="connsiteY878" fmla="*/ 12821553 h 17016984"/>
              <a:gd name="connsiteX879" fmla="*/ 1719245 w 17518038"/>
              <a:gd name="connsiteY879" fmla="*/ 12819219 h 17016984"/>
              <a:gd name="connsiteX880" fmla="*/ 1714576 w 17518038"/>
              <a:gd name="connsiteY880" fmla="*/ 12821553 h 17016984"/>
              <a:gd name="connsiteX881" fmla="*/ 1712241 w 17518038"/>
              <a:gd name="connsiteY881" fmla="*/ 12822220 h 17016984"/>
              <a:gd name="connsiteX882" fmla="*/ 1715243 w 17518038"/>
              <a:gd name="connsiteY882" fmla="*/ 12824222 h 17016984"/>
              <a:gd name="connsiteX883" fmla="*/ 1718845 w 17518038"/>
              <a:gd name="connsiteY883" fmla="*/ 12820620 h 17016984"/>
              <a:gd name="connsiteX884" fmla="*/ 1720246 w 17518038"/>
              <a:gd name="connsiteY884" fmla="*/ 12820220 h 17016984"/>
              <a:gd name="connsiteX885" fmla="*/ 1719245 w 17518038"/>
              <a:gd name="connsiteY885" fmla="*/ 12819219 h 17016984"/>
              <a:gd name="connsiteX886" fmla="*/ 1837101 w 17518038"/>
              <a:gd name="connsiteY886" fmla="*/ 12804209 h 17016984"/>
              <a:gd name="connsiteX887" fmla="*/ 1814305 w 17518038"/>
              <a:gd name="connsiteY887" fmla="*/ 12831226 h 17016984"/>
              <a:gd name="connsiteX888" fmla="*/ 1756269 w 17518038"/>
              <a:gd name="connsiteY888" fmla="*/ 12864248 h 17016984"/>
              <a:gd name="connsiteX889" fmla="*/ 1717244 w 17518038"/>
              <a:gd name="connsiteY889" fmla="*/ 12823222 h 17016984"/>
              <a:gd name="connsiteX890" fmla="*/ 1654204 w 17518038"/>
              <a:gd name="connsiteY890" fmla="*/ 12914279 h 17016984"/>
              <a:gd name="connsiteX891" fmla="*/ 1606174 w 17518038"/>
              <a:gd name="connsiteY891" fmla="*/ 13053368 h 17016984"/>
              <a:gd name="connsiteX892" fmla="*/ 1612178 w 17518038"/>
              <a:gd name="connsiteY892" fmla="*/ 13077382 h 17016984"/>
              <a:gd name="connsiteX893" fmla="*/ 1758270 w 17518038"/>
              <a:gd name="connsiteY893" fmla="*/ 13030353 h 17016984"/>
              <a:gd name="connsiteX894" fmla="*/ 1761272 w 17518038"/>
              <a:gd name="connsiteY894" fmla="*/ 13034355 h 17016984"/>
              <a:gd name="connsiteX895" fmla="*/ 1768276 w 17518038"/>
              <a:gd name="connsiteY895" fmla="*/ 13030353 h 17016984"/>
              <a:gd name="connsiteX896" fmla="*/ 1804299 w 17518038"/>
              <a:gd name="connsiteY896" fmla="*/ 13021347 h 17016984"/>
              <a:gd name="connsiteX897" fmla="*/ 1798295 w 17518038"/>
              <a:gd name="connsiteY897" fmla="*/ 13013342 h 17016984"/>
              <a:gd name="connsiteX898" fmla="*/ 1768276 w 17518038"/>
              <a:gd name="connsiteY898" fmla="*/ 13030353 h 17016984"/>
              <a:gd name="connsiteX899" fmla="*/ 1763273 w 17518038"/>
              <a:gd name="connsiteY899" fmla="*/ 13027350 h 17016984"/>
              <a:gd name="connsiteX900" fmla="*/ 1758270 w 17518038"/>
              <a:gd name="connsiteY900" fmla="*/ 13030353 h 17016984"/>
              <a:gd name="connsiteX901" fmla="*/ 1742260 w 17518038"/>
              <a:gd name="connsiteY901" fmla="*/ 13010340 h 17016984"/>
              <a:gd name="connsiteX902" fmla="*/ 1752266 w 17518038"/>
              <a:gd name="connsiteY902" fmla="*/ 12958307 h 17016984"/>
              <a:gd name="connsiteX903" fmla="*/ 1812304 w 17518038"/>
              <a:gd name="connsiteY903" fmla="*/ 12927287 h 17016984"/>
              <a:gd name="connsiteX904" fmla="*/ 1886351 w 17518038"/>
              <a:gd name="connsiteY904" fmla="*/ 12928289 h 17016984"/>
              <a:gd name="connsiteX905" fmla="*/ 1925376 w 17518038"/>
              <a:gd name="connsiteY905" fmla="*/ 12910277 h 17016984"/>
              <a:gd name="connsiteX906" fmla="*/ 1919372 w 17518038"/>
              <a:gd name="connsiteY906" fmla="*/ 12879257 h 17016984"/>
              <a:gd name="connsiteX907" fmla="*/ 1845325 w 17518038"/>
              <a:gd name="connsiteY907" fmla="*/ 12807211 h 17016984"/>
              <a:gd name="connsiteX908" fmla="*/ 1837101 w 17518038"/>
              <a:gd name="connsiteY908" fmla="*/ 12804209 h 17016984"/>
              <a:gd name="connsiteX909" fmla="*/ 1439615 w 17518038"/>
              <a:gd name="connsiteY909" fmla="*/ 12715529 h 17016984"/>
              <a:gd name="connsiteX910" fmla="*/ 1447073 w 17518038"/>
              <a:gd name="connsiteY910" fmla="*/ 12721157 h 17016984"/>
              <a:gd name="connsiteX911" fmla="*/ 1434065 w 17518038"/>
              <a:gd name="connsiteY911" fmla="*/ 12733165 h 17016984"/>
              <a:gd name="connsiteX912" fmla="*/ 1410050 w 17518038"/>
              <a:gd name="connsiteY912" fmla="*/ 12730163 h 17016984"/>
              <a:gd name="connsiteX913" fmla="*/ 1404046 w 17518038"/>
              <a:gd name="connsiteY913" fmla="*/ 12735166 h 17016984"/>
              <a:gd name="connsiteX914" fmla="*/ 1406047 w 17518038"/>
              <a:gd name="connsiteY914" fmla="*/ 12729162 h 17016984"/>
              <a:gd name="connsiteX915" fmla="*/ 1411050 w 17518038"/>
              <a:gd name="connsiteY915" fmla="*/ 12730163 h 17016984"/>
              <a:gd name="connsiteX916" fmla="*/ 1439615 w 17518038"/>
              <a:gd name="connsiteY916" fmla="*/ 12715529 h 17016984"/>
              <a:gd name="connsiteX917" fmla="*/ 1676093 w 17518038"/>
              <a:gd name="connsiteY917" fmla="*/ 12712276 h 17016984"/>
              <a:gd name="connsiteX918" fmla="*/ 1656205 w 17518038"/>
              <a:gd name="connsiteY918" fmla="*/ 12717154 h 17016984"/>
              <a:gd name="connsiteX919" fmla="*/ 1651202 w 17518038"/>
              <a:gd name="connsiteY919" fmla="*/ 12735166 h 17016984"/>
              <a:gd name="connsiteX920" fmla="*/ 1668213 w 17518038"/>
              <a:gd name="connsiteY920" fmla="*/ 12732163 h 17016984"/>
              <a:gd name="connsiteX921" fmla="*/ 1676093 w 17518038"/>
              <a:gd name="connsiteY921" fmla="*/ 12712276 h 17016984"/>
              <a:gd name="connsiteX922" fmla="*/ 2098752 w 17518038"/>
              <a:gd name="connsiteY922" fmla="*/ 12694030 h 17016984"/>
              <a:gd name="connsiteX923" fmla="*/ 2070467 w 17518038"/>
              <a:gd name="connsiteY923" fmla="*/ 12705147 h 17016984"/>
              <a:gd name="connsiteX924" fmla="*/ 2053457 w 17518038"/>
              <a:gd name="connsiteY924" fmla="*/ 12771188 h 17016984"/>
              <a:gd name="connsiteX925" fmla="*/ 2072469 w 17518038"/>
              <a:gd name="connsiteY925" fmla="*/ 12769188 h 17016984"/>
              <a:gd name="connsiteX926" fmla="*/ 2102488 w 17518038"/>
              <a:gd name="connsiteY926" fmla="*/ 12694140 h 17016984"/>
              <a:gd name="connsiteX927" fmla="*/ 2098752 w 17518038"/>
              <a:gd name="connsiteY927" fmla="*/ 12694030 h 17016984"/>
              <a:gd name="connsiteX928" fmla="*/ 8559573 w 17518038"/>
              <a:gd name="connsiteY928" fmla="*/ 12676128 h 17016984"/>
              <a:gd name="connsiteX929" fmla="*/ 8551567 w 17518038"/>
              <a:gd name="connsiteY929" fmla="*/ 12714153 h 17016984"/>
              <a:gd name="connsiteX930" fmla="*/ 8582587 w 17518038"/>
              <a:gd name="connsiteY930" fmla="*/ 12715153 h 17016984"/>
              <a:gd name="connsiteX931" fmla="*/ 8587590 w 17518038"/>
              <a:gd name="connsiteY931" fmla="*/ 12684134 h 17016984"/>
              <a:gd name="connsiteX932" fmla="*/ 8559573 w 17518038"/>
              <a:gd name="connsiteY932" fmla="*/ 12676128 h 17016984"/>
              <a:gd name="connsiteX933" fmla="*/ 8428114 w 17518038"/>
              <a:gd name="connsiteY933" fmla="*/ 12669249 h 17016984"/>
              <a:gd name="connsiteX934" fmla="*/ 8387464 w 17518038"/>
              <a:gd name="connsiteY934" fmla="*/ 12672126 h 17016984"/>
              <a:gd name="connsiteX935" fmla="*/ 8337432 w 17518038"/>
              <a:gd name="connsiteY935" fmla="*/ 12706147 h 17016984"/>
              <a:gd name="connsiteX936" fmla="*/ 8305412 w 17518038"/>
              <a:gd name="connsiteY936" fmla="*/ 12806211 h 17016984"/>
              <a:gd name="connsiteX937" fmla="*/ 8329427 w 17518038"/>
              <a:gd name="connsiteY937" fmla="*/ 12813216 h 17016984"/>
              <a:gd name="connsiteX938" fmla="*/ 8368452 w 17518038"/>
              <a:gd name="connsiteY938" fmla="*/ 12780194 h 17016984"/>
              <a:gd name="connsiteX939" fmla="*/ 8407477 w 17518038"/>
              <a:gd name="connsiteY939" fmla="*/ 12746173 h 17016984"/>
              <a:gd name="connsiteX940" fmla="*/ 8445501 w 17518038"/>
              <a:gd name="connsiteY940" fmla="*/ 12691138 h 17016984"/>
              <a:gd name="connsiteX941" fmla="*/ 8428114 w 17518038"/>
              <a:gd name="connsiteY941" fmla="*/ 12669249 h 17016984"/>
              <a:gd name="connsiteX942" fmla="*/ 8001298 w 17518038"/>
              <a:gd name="connsiteY942" fmla="*/ 12663277 h 17016984"/>
              <a:gd name="connsiteX943" fmla="*/ 7961193 w 17518038"/>
              <a:gd name="connsiteY943" fmla="*/ 12682132 h 17016984"/>
              <a:gd name="connsiteX944" fmla="*/ 7898155 w 17518038"/>
              <a:gd name="connsiteY944" fmla="*/ 12711150 h 17016984"/>
              <a:gd name="connsiteX945" fmla="*/ 7887148 w 17518038"/>
              <a:gd name="connsiteY945" fmla="*/ 12739169 h 17016984"/>
              <a:gd name="connsiteX946" fmla="*/ 7990213 w 17518038"/>
              <a:gd name="connsiteY946" fmla="*/ 12728162 h 17016984"/>
              <a:gd name="connsiteX947" fmla="*/ 8007224 w 17518038"/>
              <a:gd name="connsiteY947" fmla="*/ 12673127 h 17016984"/>
              <a:gd name="connsiteX948" fmla="*/ 8001298 w 17518038"/>
              <a:gd name="connsiteY948" fmla="*/ 12663277 h 17016984"/>
              <a:gd name="connsiteX949" fmla="*/ 1570151 w 17518038"/>
              <a:gd name="connsiteY949" fmla="*/ 12662119 h 17016984"/>
              <a:gd name="connsiteX950" fmla="*/ 1566149 w 17518038"/>
              <a:gd name="connsiteY950" fmla="*/ 12664121 h 17016984"/>
              <a:gd name="connsiteX951" fmla="*/ 1566149 w 17518038"/>
              <a:gd name="connsiteY951" fmla="*/ 12666122 h 17016984"/>
              <a:gd name="connsiteX952" fmla="*/ 1571152 w 17518038"/>
              <a:gd name="connsiteY952" fmla="*/ 12663121 h 17016984"/>
              <a:gd name="connsiteX953" fmla="*/ 1570151 w 17518038"/>
              <a:gd name="connsiteY953" fmla="*/ 12662119 h 17016984"/>
              <a:gd name="connsiteX954" fmla="*/ 1835319 w 17518038"/>
              <a:gd name="connsiteY954" fmla="*/ 12644109 h 17016984"/>
              <a:gd name="connsiteX955" fmla="*/ 1839321 w 17518038"/>
              <a:gd name="connsiteY955" fmla="*/ 12652113 h 17016984"/>
              <a:gd name="connsiteX956" fmla="*/ 1800297 w 17518038"/>
              <a:gd name="connsiteY956" fmla="*/ 12663121 h 17016984"/>
              <a:gd name="connsiteX957" fmla="*/ 1795293 w 17518038"/>
              <a:gd name="connsiteY957" fmla="*/ 12666122 h 17016984"/>
              <a:gd name="connsiteX958" fmla="*/ 1797295 w 17518038"/>
              <a:gd name="connsiteY958" fmla="*/ 12660118 h 17016984"/>
              <a:gd name="connsiteX959" fmla="*/ 1801297 w 17518038"/>
              <a:gd name="connsiteY959" fmla="*/ 12663121 h 17016984"/>
              <a:gd name="connsiteX960" fmla="*/ 1835319 w 17518038"/>
              <a:gd name="connsiteY960" fmla="*/ 12644109 h 17016984"/>
              <a:gd name="connsiteX961" fmla="*/ 8858761 w 17518038"/>
              <a:gd name="connsiteY961" fmla="*/ 12624096 h 17016984"/>
              <a:gd name="connsiteX962" fmla="*/ 8832745 w 17518038"/>
              <a:gd name="connsiteY962" fmla="*/ 12701144 h 17016984"/>
              <a:gd name="connsiteX963" fmla="*/ 8870769 w 17518038"/>
              <a:gd name="connsiteY963" fmla="*/ 12680131 h 17016984"/>
              <a:gd name="connsiteX964" fmla="*/ 8885778 w 17518038"/>
              <a:gd name="connsiteY964" fmla="*/ 12633102 h 17016984"/>
              <a:gd name="connsiteX965" fmla="*/ 8858761 w 17518038"/>
              <a:gd name="connsiteY965" fmla="*/ 12624096 h 17016984"/>
              <a:gd name="connsiteX966" fmla="*/ 2474723 w 17518038"/>
              <a:gd name="connsiteY966" fmla="*/ 12599080 h 17016984"/>
              <a:gd name="connsiteX967" fmla="*/ 2468719 w 17518038"/>
              <a:gd name="connsiteY967" fmla="*/ 12616090 h 17016984"/>
              <a:gd name="connsiteX968" fmla="*/ 2451709 w 17518038"/>
              <a:gd name="connsiteY968" fmla="*/ 12618092 h 17016984"/>
              <a:gd name="connsiteX969" fmla="*/ 2452709 w 17518038"/>
              <a:gd name="connsiteY969" fmla="*/ 12606084 h 17016984"/>
              <a:gd name="connsiteX970" fmla="*/ 8029237 w 17518038"/>
              <a:gd name="connsiteY970" fmla="*/ 12585071 h 17016984"/>
              <a:gd name="connsiteX971" fmla="*/ 8027236 w 17518038"/>
              <a:gd name="connsiteY971" fmla="*/ 12591074 h 17016984"/>
              <a:gd name="connsiteX972" fmla="*/ 8031239 w 17518038"/>
              <a:gd name="connsiteY972" fmla="*/ 12587072 h 17016984"/>
              <a:gd name="connsiteX973" fmla="*/ 8029237 w 17518038"/>
              <a:gd name="connsiteY973" fmla="*/ 12585071 h 17016984"/>
              <a:gd name="connsiteX974" fmla="*/ 8028237 w 17518038"/>
              <a:gd name="connsiteY974" fmla="*/ 12585071 h 17016984"/>
              <a:gd name="connsiteX975" fmla="*/ 8024234 w 17518038"/>
              <a:gd name="connsiteY975" fmla="*/ 12588073 h 17016984"/>
              <a:gd name="connsiteX976" fmla="*/ 8026234 w 17518038"/>
              <a:gd name="connsiteY976" fmla="*/ 12591074 h 17016984"/>
              <a:gd name="connsiteX977" fmla="*/ 1630815 w 17518038"/>
              <a:gd name="connsiteY977" fmla="*/ 12582069 h 17016984"/>
              <a:gd name="connsiteX978" fmla="*/ 1600170 w 17518038"/>
              <a:gd name="connsiteY978" fmla="*/ 12596078 h 17016984"/>
              <a:gd name="connsiteX979" fmla="*/ 1571152 w 17518038"/>
              <a:gd name="connsiteY979" fmla="*/ 12662119 h 17016984"/>
              <a:gd name="connsiteX980" fmla="*/ 1630189 w 17518038"/>
              <a:gd name="connsiteY980" fmla="*/ 12635103 h 17016984"/>
              <a:gd name="connsiteX981" fmla="*/ 1651202 w 17518038"/>
              <a:gd name="connsiteY981" fmla="*/ 12624096 h 17016984"/>
              <a:gd name="connsiteX982" fmla="*/ 1650202 w 17518038"/>
              <a:gd name="connsiteY982" fmla="*/ 12592075 h 17016984"/>
              <a:gd name="connsiteX983" fmla="*/ 1630815 w 17518038"/>
              <a:gd name="connsiteY983" fmla="*/ 12582069 h 17016984"/>
              <a:gd name="connsiteX984" fmla="*/ 8007224 w 17518038"/>
              <a:gd name="connsiteY984" fmla="*/ 12566059 h 17016984"/>
              <a:gd name="connsiteX985" fmla="*/ 8007613 w 17518038"/>
              <a:gd name="connsiteY985" fmla="*/ 12566540 h 17016984"/>
              <a:gd name="connsiteX986" fmla="*/ 8007224 w 17518038"/>
              <a:gd name="connsiteY986" fmla="*/ 12567059 h 17016984"/>
              <a:gd name="connsiteX987" fmla="*/ 8006865 w 17518038"/>
              <a:gd name="connsiteY987" fmla="*/ 12566522 h 17016984"/>
              <a:gd name="connsiteX988" fmla="*/ 8727678 w 17518038"/>
              <a:gd name="connsiteY988" fmla="*/ 12538042 h 17016984"/>
              <a:gd name="connsiteX989" fmla="*/ 8711669 w 17518038"/>
              <a:gd name="connsiteY989" fmla="*/ 12540042 h 17016984"/>
              <a:gd name="connsiteX990" fmla="*/ 8714671 w 17518038"/>
              <a:gd name="connsiteY990" fmla="*/ 12559055 h 17016984"/>
              <a:gd name="connsiteX991" fmla="*/ 8727678 w 17518038"/>
              <a:gd name="connsiteY991" fmla="*/ 12549048 h 17016984"/>
              <a:gd name="connsiteX992" fmla="*/ 8727678 w 17518038"/>
              <a:gd name="connsiteY992" fmla="*/ 12538042 h 17016984"/>
              <a:gd name="connsiteX993" fmla="*/ 8106286 w 17518038"/>
              <a:gd name="connsiteY993" fmla="*/ 12537916 h 17016984"/>
              <a:gd name="connsiteX994" fmla="*/ 8065260 w 17518038"/>
              <a:gd name="connsiteY994" fmla="*/ 12557053 h 17016984"/>
              <a:gd name="connsiteX995" fmla="*/ 8031239 w 17518038"/>
              <a:gd name="connsiteY995" fmla="*/ 12586071 h 17016984"/>
              <a:gd name="connsiteX996" fmla="*/ 8049250 w 17518038"/>
              <a:gd name="connsiteY996" fmla="*/ 12606084 h 17016984"/>
              <a:gd name="connsiteX997" fmla="*/ 8117292 w 17518038"/>
              <a:gd name="connsiteY997" fmla="*/ 12587072 h 17016984"/>
              <a:gd name="connsiteX998" fmla="*/ 8129301 w 17518038"/>
              <a:gd name="connsiteY998" fmla="*/ 12554052 h 17016984"/>
              <a:gd name="connsiteX999" fmla="*/ 8106286 w 17518038"/>
              <a:gd name="connsiteY999" fmla="*/ 12537916 h 17016984"/>
              <a:gd name="connsiteX1000" fmla="*/ 1504109 w 17518038"/>
              <a:gd name="connsiteY1000" fmla="*/ 12535039 h 17016984"/>
              <a:gd name="connsiteX1001" fmla="*/ 1481095 w 17518038"/>
              <a:gd name="connsiteY1001" fmla="*/ 12558054 h 17016984"/>
              <a:gd name="connsiteX1002" fmla="*/ 1486098 w 17518038"/>
              <a:gd name="connsiteY1002" fmla="*/ 12539042 h 17016984"/>
              <a:gd name="connsiteX1003" fmla="*/ 1504109 w 17518038"/>
              <a:gd name="connsiteY1003" fmla="*/ 12535039 h 17016984"/>
              <a:gd name="connsiteX1004" fmla="*/ 951760 w 17518038"/>
              <a:gd name="connsiteY1004" fmla="*/ 12535039 h 17016984"/>
              <a:gd name="connsiteX1005" fmla="*/ 952760 w 17518038"/>
              <a:gd name="connsiteY1005" fmla="*/ 12567059 h 17016984"/>
              <a:gd name="connsiteX1006" fmla="*/ 983780 w 17518038"/>
              <a:gd name="connsiteY1006" fmla="*/ 12571062 h 17016984"/>
              <a:gd name="connsiteX1007" fmla="*/ 982779 w 17518038"/>
              <a:gd name="connsiteY1007" fmla="*/ 12540042 h 17016984"/>
              <a:gd name="connsiteX1008" fmla="*/ 951760 w 17518038"/>
              <a:gd name="connsiteY1008" fmla="*/ 12535039 h 17016984"/>
              <a:gd name="connsiteX1009" fmla="*/ 8283397 w 17518038"/>
              <a:gd name="connsiteY1009" fmla="*/ 12528035 h 17016984"/>
              <a:gd name="connsiteX1010" fmla="*/ 8244374 w 17518038"/>
              <a:gd name="connsiteY1010" fmla="*/ 12535039 h 17016984"/>
              <a:gd name="connsiteX1011" fmla="*/ 8228363 w 17518038"/>
              <a:gd name="connsiteY1011" fmla="*/ 12544045 h 17016984"/>
              <a:gd name="connsiteX1012" fmla="*/ 8228363 w 17518038"/>
              <a:gd name="connsiteY1012" fmla="*/ 12575065 h 17016984"/>
              <a:gd name="connsiteX1013" fmla="*/ 8259383 w 17518038"/>
              <a:gd name="connsiteY1013" fmla="*/ 12580068 h 17016984"/>
              <a:gd name="connsiteX1014" fmla="*/ 8306412 w 17518038"/>
              <a:gd name="connsiteY1014" fmla="*/ 12537040 h 17016984"/>
              <a:gd name="connsiteX1015" fmla="*/ 8283397 w 17518038"/>
              <a:gd name="connsiteY1015" fmla="*/ 12528035 h 17016984"/>
              <a:gd name="connsiteX1016" fmla="*/ 1184907 w 17518038"/>
              <a:gd name="connsiteY1016" fmla="*/ 12510023 h 17016984"/>
              <a:gd name="connsiteX1017" fmla="*/ 1154888 w 17518038"/>
              <a:gd name="connsiteY1017" fmla="*/ 12516027 h 17016984"/>
              <a:gd name="connsiteX1018" fmla="*/ 1158891 w 17518038"/>
              <a:gd name="connsiteY1018" fmla="*/ 12547046 h 17016984"/>
              <a:gd name="connsiteX1019" fmla="*/ 1191912 w 17518038"/>
              <a:gd name="connsiteY1019" fmla="*/ 12539042 h 17016984"/>
              <a:gd name="connsiteX1020" fmla="*/ 1184907 w 17518038"/>
              <a:gd name="connsiteY1020" fmla="*/ 12510023 h 17016984"/>
              <a:gd name="connsiteX1021" fmla="*/ 8059256 w 17518038"/>
              <a:gd name="connsiteY1021" fmla="*/ 12469998 h 17016984"/>
              <a:gd name="connsiteX1022" fmla="*/ 8030237 w 17518038"/>
              <a:gd name="connsiteY1022" fmla="*/ 12475001 h 17016984"/>
              <a:gd name="connsiteX1023" fmla="*/ 8009225 w 17518038"/>
              <a:gd name="connsiteY1023" fmla="*/ 12561056 h 17016984"/>
              <a:gd name="connsiteX1024" fmla="*/ 8005222 w 17518038"/>
              <a:gd name="connsiteY1024" fmla="*/ 12564058 h 17016984"/>
              <a:gd name="connsiteX1025" fmla="*/ 8006865 w 17518038"/>
              <a:gd name="connsiteY1025" fmla="*/ 12566522 h 17016984"/>
              <a:gd name="connsiteX1026" fmla="*/ 7994340 w 17518038"/>
              <a:gd name="connsiteY1026" fmla="*/ 12582694 h 17016984"/>
              <a:gd name="connsiteX1027" fmla="*/ 7988210 w 17518038"/>
              <a:gd name="connsiteY1027" fmla="*/ 12594077 h 17016984"/>
              <a:gd name="connsiteX1028" fmla="*/ 8024234 w 17518038"/>
              <a:gd name="connsiteY1028" fmla="*/ 12587072 h 17016984"/>
              <a:gd name="connsiteX1029" fmla="*/ 8007613 w 17518038"/>
              <a:gd name="connsiteY1029" fmla="*/ 12566540 h 17016984"/>
              <a:gd name="connsiteX1030" fmla="*/ 8010225 w 17518038"/>
              <a:gd name="connsiteY1030" fmla="*/ 12563058 h 17016984"/>
              <a:gd name="connsiteX1031" fmla="*/ 8009225 w 17518038"/>
              <a:gd name="connsiteY1031" fmla="*/ 12561056 h 17016984"/>
              <a:gd name="connsiteX1032" fmla="*/ 8061258 w 17518038"/>
              <a:gd name="connsiteY1032" fmla="*/ 12515027 h 17016984"/>
              <a:gd name="connsiteX1033" fmla="*/ 8059256 w 17518038"/>
              <a:gd name="connsiteY1033" fmla="*/ 12469998 h 17016984"/>
              <a:gd name="connsiteX1034" fmla="*/ 2677852 w 17518038"/>
              <a:gd name="connsiteY1034" fmla="*/ 12408960 h 17016984"/>
              <a:gd name="connsiteX1035" fmla="*/ 2668846 w 17518038"/>
              <a:gd name="connsiteY1035" fmla="*/ 12429973 h 17016984"/>
              <a:gd name="connsiteX1036" fmla="*/ 2648833 w 17518038"/>
              <a:gd name="connsiteY1036" fmla="*/ 12433976 h 17016984"/>
              <a:gd name="connsiteX1037" fmla="*/ 2677852 w 17518038"/>
              <a:gd name="connsiteY1037" fmla="*/ 12408960 h 17016984"/>
              <a:gd name="connsiteX1038" fmla="*/ 2365962 w 17518038"/>
              <a:gd name="connsiteY1038" fmla="*/ 12380865 h 17016984"/>
              <a:gd name="connsiteX1039" fmla="*/ 2366655 w 17518038"/>
              <a:gd name="connsiteY1039" fmla="*/ 12382944 h 17016984"/>
              <a:gd name="connsiteX1040" fmla="*/ 2363653 w 17518038"/>
              <a:gd name="connsiteY1040" fmla="*/ 12383944 h 17016984"/>
              <a:gd name="connsiteX1041" fmla="*/ 2366403 w 17518038"/>
              <a:gd name="connsiteY1041" fmla="*/ 12378922 h 17016984"/>
              <a:gd name="connsiteX1042" fmla="*/ 2366655 w 17518038"/>
              <a:gd name="connsiteY1042" fmla="*/ 12379941 h 17016984"/>
              <a:gd name="connsiteX1043" fmla="*/ 2365962 w 17518038"/>
              <a:gd name="connsiteY1043" fmla="*/ 12380865 h 17016984"/>
              <a:gd name="connsiteX1044" fmla="*/ 2365654 w 17518038"/>
              <a:gd name="connsiteY1044" fmla="*/ 12379941 h 17016984"/>
              <a:gd name="connsiteX1045" fmla="*/ 7910162 w 17518038"/>
              <a:gd name="connsiteY1045" fmla="*/ 12361929 h 17016984"/>
              <a:gd name="connsiteX1046" fmla="*/ 7908160 w 17518038"/>
              <a:gd name="connsiteY1046" fmla="*/ 12367934 h 17016984"/>
              <a:gd name="connsiteX1047" fmla="*/ 7904158 w 17518038"/>
              <a:gd name="connsiteY1047" fmla="*/ 12364932 h 17016984"/>
              <a:gd name="connsiteX1048" fmla="*/ 7910162 w 17518038"/>
              <a:gd name="connsiteY1048" fmla="*/ 12361929 h 17016984"/>
              <a:gd name="connsiteX1049" fmla="*/ 7890024 w 17518038"/>
              <a:gd name="connsiteY1049" fmla="*/ 12357177 h 17016984"/>
              <a:gd name="connsiteX1050" fmla="*/ 7904158 w 17518038"/>
              <a:gd name="connsiteY1050" fmla="*/ 12364932 h 17016984"/>
              <a:gd name="connsiteX1051" fmla="*/ 7870136 w 17518038"/>
              <a:gd name="connsiteY1051" fmla="*/ 12381942 h 17016984"/>
              <a:gd name="connsiteX1052" fmla="*/ 7866133 w 17518038"/>
              <a:gd name="connsiteY1052" fmla="*/ 12371936 h 17016984"/>
              <a:gd name="connsiteX1053" fmla="*/ 7890024 w 17518038"/>
              <a:gd name="connsiteY1053" fmla="*/ 12357177 h 17016984"/>
              <a:gd name="connsiteX1054" fmla="*/ 2376536 w 17518038"/>
              <a:gd name="connsiteY1054" fmla="*/ 12341167 h 17016984"/>
              <a:gd name="connsiteX1055" fmla="*/ 2384666 w 17518038"/>
              <a:gd name="connsiteY1055" fmla="*/ 12348922 h 17016984"/>
              <a:gd name="connsiteX1056" fmla="*/ 2378162 w 17518038"/>
              <a:gd name="connsiteY1056" fmla="*/ 12362930 h 17016984"/>
              <a:gd name="connsiteX1057" fmla="*/ 2366403 w 17518038"/>
              <a:gd name="connsiteY1057" fmla="*/ 12378922 h 17016984"/>
              <a:gd name="connsiteX1058" fmla="*/ 2363403 w 17518038"/>
              <a:gd name="connsiteY1058" fmla="*/ 12366808 h 17016984"/>
              <a:gd name="connsiteX1059" fmla="*/ 2364654 w 17518038"/>
              <a:gd name="connsiteY1059" fmla="*/ 12352925 h 17016984"/>
              <a:gd name="connsiteX1060" fmla="*/ 2376536 w 17518038"/>
              <a:gd name="connsiteY1060" fmla="*/ 12341167 h 17016984"/>
              <a:gd name="connsiteX1061" fmla="*/ 9157950 w 17518038"/>
              <a:gd name="connsiteY1061" fmla="*/ 12226844 h 17016984"/>
              <a:gd name="connsiteX1062" fmla="*/ 9129933 w 17518038"/>
              <a:gd name="connsiteY1062" fmla="*/ 12248859 h 17016984"/>
              <a:gd name="connsiteX1063" fmla="*/ 9149945 w 17518038"/>
              <a:gd name="connsiteY1063" fmla="*/ 12244856 h 17016984"/>
              <a:gd name="connsiteX1064" fmla="*/ 9157950 w 17518038"/>
              <a:gd name="connsiteY1064" fmla="*/ 12226844 h 17016984"/>
              <a:gd name="connsiteX1065" fmla="*/ 1520119 w 17518038"/>
              <a:gd name="connsiteY1065" fmla="*/ 12225843 h 17016984"/>
              <a:gd name="connsiteX1066" fmla="*/ 1538131 w 17518038"/>
              <a:gd name="connsiteY1066" fmla="*/ 12258865 h 17016984"/>
              <a:gd name="connsiteX1067" fmla="*/ 1525122 w 17518038"/>
              <a:gd name="connsiteY1067" fmla="*/ 12269872 h 17016984"/>
              <a:gd name="connsiteX1068" fmla="*/ 1497105 w 17518038"/>
              <a:gd name="connsiteY1068" fmla="*/ 12263868 h 17016984"/>
              <a:gd name="connsiteX1069" fmla="*/ 1502108 w 17518038"/>
              <a:gd name="connsiteY1069" fmla="*/ 12228846 h 17016984"/>
              <a:gd name="connsiteX1070" fmla="*/ 1520119 w 17518038"/>
              <a:gd name="connsiteY1070" fmla="*/ 12225843 h 17016984"/>
              <a:gd name="connsiteX1071" fmla="*/ 1192912 w 17518038"/>
              <a:gd name="connsiteY1071" fmla="*/ 12220840 h 17016984"/>
              <a:gd name="connsiteX1072" fmla="*/ 1190911 w 17518038"/>
              <a:gd name="connsiteY1072" fmla="*/ 12257864 h 17016984"/>
              <a:gd name="connsiteX1073" fmla="*/ 1217928 w 17518038"/>
              <a:gd name="connsiteY1073" fmla="*/ 12284881 h 17016984"/>
              <a:gd name="connsiteX1074" fmla="*/ 1249949 w 17518038"/>
              <a:gd name="connsiteY1074" fmla="*/ 12272874 h 17016984"/>
              <a:gd name="connsiteX1075" fmla="*/ 1254952 w 17518038"/>
              <a:gd name="connsiteY1075" fmla="*/ 12253862 h 17016984"/>
              <a:gd name="connsiteX1076" fmla="*/ 1247947 w 17518038"/>
              <a:gd name="connsiteY1076" fmla="*/ 12241853 h 17016984"/>
              <a:gd name="connsiteX1077" fmla="*/ 1238942 w 17518038"/>
              <a:gd name="connsiteY1077" fmla="*/ 12230847 h 17016984"/>
              <a:gd name="connsiteX1078" fmla="*/ 1192912 w 17518038"/>
              <a:gd name="connsiteY1078" fmla="*/ 12220840 h 17016984"/>
              <a:gd name="connsiteX1079" fmla="*/ 9282028 w 17518038"/>
              <a:gd name="connsiteY1079" fmla="*/ 12207833 h 17016984"/>
              <a:gd name="connsiteX1080" fmla="*/ 9254011 w 17518038"/>
              <a:gd name="connsiteY1080" fmla="*/ 12216838 h 17016984"/>
              <a:gd name="connsiteX1081" fmla="*/ 9270021 w 17518038"/>
              <a:gd name="connsiteY1081" fmla="*/ 12252861 h 17016984"/>
              <a:gd name="connsiteX1082" fmla="*/ 9289033 w 17518038"/>
              <a:gd name="connsiteY1082" fmla="*/ 12250859 h 17016984"/>
              <a:gd name="connsiteX1083" fmla="*/ 9282028 w 17518038"/>
              <a:gd name="connsiteY1083" fmla="*/ 12207833 h 17016984"/>
              <a:gd name="connsiteX1084" fmla="*/ 8041244 w 17518038"/>
              <a:gd name="connsiteY1084" fmla="*/ 12199827 h 17016984"/>
              <a:gd name="connsiteX1085" fmla="*/ 8046248 w 17518038"/>
              <a:gd name="connsiteY1085" fmla="*/ 12241853 h 17016984"/>
              <a:gd name="connsiteX1086" fmla="*/ 8027236 w 17518038"/>
              <a:gd name="connsiteY1086" fmla="*/ 12244856 h 17016984"/>
              <a:gd name="connsiteX1087" fmla="*/ 8013227 w 17518038"/>
              <a:gd name="connsiteY1087" fmla="*/ 12208833 h 17016984"/>
              <a:gd name="connsiteX1088" fmla="*/ 8041244 w 17518038"/>
              <a:gd name="connsiteY1088" fmla="*/ 12199827 h 17016984"/>
              <a:gd name="connsiteX1089" fmla="*/ 9237000 w 17518038"/>
              <a:gd name="connsiteY1089" fmla="*/ 12162804 h 17016984"/>
              <a:gd name="connsiteX1090" fmla="*/ 9213986 w 17518038"/>
              <a:gd name="connsiteY1090" fmla="*/ 12169808 h 17016984"/>
              <a:gd name="connsiteX1091" fmla="*/ 9212985 w 17518038"/>
              <a:gd name="connsiteY1091" fmla="*/ 12180815 h 17016984"/>
              <a:gd name="connsiteX1092" fmla="*/ 9229996 w 17518038"/>
              <a:gd name="connsiteY1092" fmla="*/ 12178814 h 17016984"/>
              <a:gd name="connsiteX1093" fmla="*/ 8850881 w 17518038"/>
              <a:gd name="connsiteY1093" fmla="*/ 12112647 h 17016984"/>
              <a:gd name="connsiteX1094" fmla="*/ 8838748 w 17518038"/>
              <a:gd name="connsiteY1094" fmla="*/ 12114773 h 17016984"/>
              <a:gd name="connsiteX1095" fmla="*/ 8831744 w 17518038"/>
              <a:gd name="connsiteY1095" fmla="*/ 12132785 h 17016984"/>
              <a:gd name="connsiteX1096" fmla="*/ 8857760 w 17518038"/>
              <a:gd name="connsiteY1096" fmla="*/ 12112773 h 17016984"/>
              <a:gd name="connsiteX1097" fmla="*/ 8850881 w 17518038"/>
              <a:gd name="connsiteY1097" fmla="*/ 12112647 h 17016984"/>
              <a:gd name="connsiteX1098" fmla="*/ 8716671 w 17518038"/>
              <a:gd name="connsiteY1098" fmla="*/ 12111771 h 17016984"/>
              <a:gd name="connsiteX1099" fmla="*/ 8691656 w 17518038"/>
              <a:gd name="connsiteY1099" fmla="*/ 12131784 h 17016984"/>
              <a:gd name="connsiteX1100" fmla="*/ 8709667 w 17518038"/>
              <a:gd name="connsiteY1100" fmla="*/ 12129783 h 17016984"/>
              <a:gd name="connsiteX1101" fmla="*/ 8716671 w 17518038"/>
              <a:gd name="connsiteY1101" fmla="*/ 12111771 h 17016984"/>
              <a:gd name="connsiteX1102" fmla="*/ 8373455 w 17518038"/>
              <a:gd name="connsiteY1102" fmla="*/ 12098764 h 17016984"/>
              <a:gd name="connsiteX1103" fmla="*/ 8361447 w 17518038"/>
              <a:gd name="connsiteY1103" fmla="*/ 12153798 h 17016984"/>
              <a:gd name="connsiteX1104" fmla="*/ 8391466 w 17518038"/>
              <a:gd name="connsiteY1104" fmla="*/ 12147795 h 17016984"/>
              <a:gd name="connsiteX1105" fmla="*/ 8395469 w 17518038"/>
              <a:gd name="connsiteY1105" fmla="*/ 12130783 h 17016984"/>
              <a:gd name="connsiteX1106" fmla="*/ 8373455 w 17518038"/>
              <a:gd name="connsiteY1106" fmla="*/ 12098764 h 17016984"/>
              <a:gd name="connsiteX1107" fmla="*/ 8376780 w 17518038"/>
              <a:gd name="connsiteY1107" fmla="*/ 12093857 h 17016984"/>
              <a:gd name="connsiteX1108" fmla="*/ 8377029 w 17518038"/>
              <a:gd name="connsiteY1108" fmla="*/ 12094189 h 17016984"/>
              <a:gd name="connsiteX1109" fmla="*/ 8376257 w 17518038"/>
              <a:gd name="connsiteY1109" fmla="*/ 12094961 h 17016984"/>
              <a:gd name="connsiteX1110" fmla="*/ 8371453 w 17518038"/>
              <a:gd name="connsiteY1110" fmla="*/ 12095761 h 17016984"/>
              <a:gd name="connsiteX1111" fmla="*/ 8372204 w 17518038"/>
              <a:gd name="connsiteY1111" fmla="*/ 12094511 h 17016984"/>
              <a:gd name="connsiteX1112" fmla="*/ 8374455 w 17518038"/>
              <a:gd name="connsiteY1112" fmla="*/ 12090758 h 17016984"/>
              <a:gd name="connsiteX1113" fmla="*/ 8372204 w 17518038"/>
              <a:gd name="connsiteY1113" fmla="*/ 12094511 h 17016984"/>
              <a:gd name="connsiteX1114" fmla="*/ 8370452 w 17518038"/>
              <a:gd name="connsiteY1114" fmla="*/ 12094761 h 17016984"/>
              <a:gd name="connsiteX1115" fmla="*/ 8372455 w 17518038"/>
              <a:gd name="connsiteY1115" fmla="*/ 12098764 h 17016984"/>
              <a:gd name="connsiteX1116" fmla="*/ 8376257 w 17518038"/>
              <a:gd name="connsiteY1116" fmla="*/ 12094961 h 17016984"/>
              <a:gd name="connsiteX1117" fmla="*/ 8377458 w 17518038"/>
              <a:gd name="connsiteY1117" fmla="*/ 12094761 h 17016984"/>
              <a:gd name="connsiteX1118" fmla="*/ 8377029 w 17518038"/>
              <a:gd name="connsiteY1118" fmla="*/ 12094189 h 17016984"/>
              <a:gd name="connsiteX1119" fmla="*/ 8377458 w 17518038"/>
              <a:gd name="connsiteY1119" fmla="*/ 12093760 h 17016984"/>
              <a:gd name="connsiteX1120" fmla="*/ 8376780 w 17518038"/>
              <a:gd name="connsiteY1120" fmla="*/ 12093857 h 17016984"/>
              <a:gd name="connsiteX1121" fmla="*/ 1635192 w 17518038"/>
              <a:gd name="connsiteY1121" fmla="*/ 12027719 h 17016984"/>
              <a:gd name="connsiteX1122" fmla="*/ 1637193 w 17518038"/>
              <a:gd name="connsiteY1122" fmla="*/ 12034723 h 17016984"/>
              <a:gd name="connsiteX1123" fmla="*/ 1636193 w 17518038"/>
              <a:gd name="connsiteY1123" fmla="*/ 12041727 h 17016984"/>
              <a:gd name="connsiteX1124" fmla="*/ 1608175 w 17518038"/>
              <a:gd name="connsiteY1124" fmla="*/ 12079751 h 17016984"/>
              <a:gd name="connsiteX1125" fmla="*/ 1527124 w 17518038"/>
              <a:gd name="connsiteY1125" fmla="*/ 12122779 h 17016984"/>
              <a:gd name="connsiteX1126" fmla="*/ 1514116 w 17518038"/>
              <a:gd name="connsiteY1126" fmla="*/ 12097763 h 17016984"/>
              <a:gd name="connsiteX1127" fmla="*/ 8920800 w 17518038"/>
              <a:gd name="connsiteY1127" fmla="*/ 12021714 h 17016984"/>
              <a:gd name="connsiteX1128" fmla="*/ 8894784 w 17518038"/>
              <a:gd name="connsiteY1128" fmla="*/ 12036724 h 17016984"/>
              <a:gd name="connsiteX1129" fmla="*/ 8899787 w 17518038"/>
              <a:gd name="connsiteY1129" fmla="*/ 12044729 h 17016984"/>
              <a:gd name="connsiteX1130" fmla="*/ 8913796 w 17518038"/>
              <a:gd name="connsiteY1130" fmla="*/ 12038726 h 17016984"/>
              <a:gd name="connsiteX1131" fmla="*/ 8920800 w 17518038"/>
              <a:gd name="connsiteY1131" fmla="*/ 12021714 h 17016984"/>
              <a:gd name="connsiteX1132" fmla="*/ 8495932 w 17518038"/>
              <a:gd name="connsiteY1132" fmla="*/ 11994698 h 17016984"/>
              <a:gd name="connsiteX1133" fmla="*/ 8495754 w 17518038"/>
              <a:gd name="connsiteY1133" fmla="*/ 11995587 h 17016984"/>
              <a:gd name="connsiteX1134" fmla="*/ 8495532 w 17518038"/>
              <a:gd name="connsiteY1134" fmla="*/ 11995698 h 17016984"/>
              <a:gd name="connsiteX1135" fmla="*/ 8469640 w 17518038"/>
              <a:gd name="connsiteY1135" fmla="*/ 11987569 h 17016984"/>
              <a:gd name="connsiteX1136" fmla="*/ 8438496 w 17518038"/>
              <a:gd name="connsiteY1136" fmla="*/ 12003703 h 17016984"/>
              <a:gd name="connsiteX1137" fmla="*/ 8436494 w 17518038"/>
              <a:gd name="connsiteY1137" fmla="*/ 12001701 h 17016984"/>
              <a:gd name="connsiteX1138" fmla="*/ 8433493 w 17518038"/>
              <a:gd name="connsiteY1138" fmla="*/ 12005704 h 17016984"/>
              <a:gd name="connsiteX1139" fmla="*/ 8434494 w 17518038"/>
              <a:gd name="connsiteY1139" fmla="*/ 12006705 h 17016984"/>
              <a:gd name="connsiteX1140" fmla="*/ 8438496 w 17518038"/>
              <a:gd name="connsiteY1140" fmla="*/ 12003703 h 17016984"/>
              <a:gd name="connsiteX1141" fmla="*/ 8492529 w 17518038"/>
              <a:gd name="connsiteY1141" fmla="*/ 11994698 h 17016984"/>
              <a:gd name="connsiteX1142" fmla="*/ 8495532 w 17518038"/>
              <a:gd name="connsiteY1142" fmla="*/ 11996698 h 17016984"/>
              <a:gd name="connsiteX1143" fmla="*/ 8495754 w 17518038"/>
              <a:gd name="connsiteY1143" fmla="*/ 11995587 h 17016984"/>
              <a:gd name="connsiteX1144" fmla="*/ 8499534 w 17518038"/>
              <a:gd name="connsiteY1144" fmla="*/ 11993697 h 17016984"/>
              <a:gd name="connsiteX1145" fmla="*/ 8497534 w 17518038"/>
              <a:gd name="connsiteY1145" fmla="*/ 11990695 h 17016984"/>
              <a:gd name="connsiteX1146" fmla="*/ 8495932 w 17518038"/>
              <a:gd name="connsiteY1146" fmla="*/ 11994698 h 17016984"/>
              <a:gd name="connsiteX1147" fmla="*/ 8496532 w 17518038"/>
              <a:gd name="connsiteY1147" fmla="*/ 11991695 h 17016984"/>
              <a:gd name="connsiteX1148" fmla="*/ 8492529 w 17518038"/>
              <a:gd name="connsiteY1148" fmla="*/ 11994698 h 17016984"/>
              <a:gd name="connsiteX1149" fmla="*/ 8469640 w 17518038"/>
              <a:gd name="connsiteY1149" fmla="*/ 11987569 h 17016984"/>
              <a:gd name="connsiteX1150" fmla="*/ 8535682 w 17518038"/>
              <a:gd name="connsiteY1150" fmla="*/ 11978689 h 17016984"/>
              <a:gd name="connsiteX1151" fmla="*/ 8499534 w 17518038"/>
              <a:gd name="connsiteY1151" fmla="*/ 11994698 h 17016984"/>
              <a:gd name="connsiteX1152" fmla="*/ 8527553 w 17518038"/>
              <a:gd name="connsiteY1152" fmla="*/ 12020714 h 17016984"/>
              <a:gd name="connsiteX1153" fmla="*/ 8555570 w 17518038"/>
              <a:gd name="connsiteY1153" fmla="*/ 12007706 h 17016984"/>
              <a:gd name="connsiteX1154" fmla="*/ 8557571 w 17518038"/>
              <a:gd name="connsiteY1154" fmla="*/ 11992697 h 17016984"/>
              <a:gd name="connsiteX1155" fmla="*/ 8535682 w 17518038"/>
              <a:gd name="connsiteY1155" fmla="*/ 11978689 h 17016984"/>
              <a:gd name="connsiteX1156" fmla="*/ 8707667 w 17518038"/>
              <a:gd name="connsiteY1156" fmla="*/ 11949669 h 17016984"/>
              <a:gd name="connsiteX1157" fmla="*/ 8695659 w 17518038"/>
              <a:gd name="connsiteY1157" fmla="*/ 11979688 h 17016984"/>
              <a:gd name="connsiteX1158" fmla="*/ 8724676 w 17518038"/>
              <a:gd name="connsiteY1158" fmla="*/ 11992697 h 17016984"/>
              <a:gd name="connsiteX1159" fmla="*/ 8736685 w 17518038"/>
              <a:gd name="connsiteY1159" fmla="*/ 11961676 h 17016984"/>
              <a:gd name="connsiteX1160" fmla="*/ 8707667 w 17518038"/>
              <a:gd name="connsiteY1160" fmla="*/ 11949669 h 17016984"/>
              <a:gd name="connsiteX1161" fmla="*/ 1539131 w 17518038"/>
              <a:gd name="connsiteY1161" fmla="*/ 11941664 h 17016984"/>
              <a:gd name="connsiteX1162" fmla="*/ 1558143 w 17518038"/>
              <a:gd name="connsiteY1162" fmla="*/ 11941664 h 17016984"/>
              <a:gd name="connsiteX1163" fmla="*/ 1573153 w 17518038"/>
              <a:gd name="connsiteY1163" fmla="*/ 11945666 h 17016984"/>
              <a:gd name="connsiteX1164" fmla="*/ 1572152 w 17518038"/>
              <a:gd name="connsiteY1164" fmla="*/ 11979688 h 17016984"/>
              <a:gd name="connsiteX1165" fmla="*/ 1539131 w 17518038"/>
              <a:gd name="connsiteY1165" fmla="*/ 11975685 h 17016984"/>
              <a:gd name="connsiteX1166" fmla="*/ 1537130 w 17518038"/>
              <a:gd name="connsiteY1166" fmla="*/ 11960676 h 17016984"/>
              <a:gd name="connsiteX1167" fmla="*/ 1539131 w 17518038"/>
              <a:gd name="connsiteY1167" fmla="*/ 11941664 h 17016984"/>
              <a:gd name="connsiteX1168" fmla="*/ 8916048 w 17518038"/>
              <a:gd name="connsiteY1168" fmla="*/ 11940789 h 17016984"/>
              <a:gd name="connsiteX1169" fmla="*/ 8889781 w 17518038"/>
              <a:gd name="connsiteY1169" fmla="*/ 11951670 h 17016984"/>
              <a:gd name="connsiteX1170" fmla="*/ 8861763 w 17518038"/>
              <a:gd name="connsiteY1170" fmla="*/ 11984691 h 17016984"/>
              <a:gd name="connsiteX1171" fmla="*/ 8901788 w 17518038"/>
              <a:gd name="connsiteY1171" fmla="*/ 11976686 h 17016984"/>
              <a:gd name="connsiteX1172" fmla="*/ 8934809 w 17518038"/>
              <a:gd name="connsiteY1172" fmla="*/ 11948669 h 17016984"/>
              <a:gd name="connsiteX1173" fmla="*/ 8936810 w 17518038"/>
              <a:gd name="connsiteY1173" fmla="*/ 11950669 h 17016984"/>
              <a:gd name="connsiteX1174" fmla="*/ 8940813 w 17518038"/>
              <a:gd name="connsiteY1174" fmla="*/ 11947668 h 17016984"/>
              <a:gd name="connsiteX1175" fmla="*/ 8938811 w 17518038"/>
              <a:gd name="connsiteY1175" fmla="*/ 11944666 h 17016984"/>
              <a:gd name="connsiteX1176" fmla="*/ 8934809 w 17518038"/>
              <a:gd name="connsiteY1176" fmla="*/ 11948669 h 17016984"/>
              <a:gd name="connsiteX1177" fmla="*/ 8916048 w 17518038"/>
              <a:gd name="connsiteY1177" fmla="*/ 11940789 h 17016984"/>
              <a:gd name="connsiteX1178" fmla="*/ 8977961 w 17518038"/>
              <a:gd name="connsiteY1178" fmla="*/ 11932408 h 17016984"/>
              <a:gd name="connsiteX1179" fmla="*/ 8941813 w 17518038"/>
              <a:gd name="connsiteY1179" fmla="*/ 11946667 h 17016984"/>
              <a:gd name="connsiteX1180" fmla="*/ 8967830 w 17518038"/>
              <a:gd name="connsiteY1180" fmla="*/ 11975685 h 17016984"/>
              <a:gd name="connsiteX1181" fmla="*/ 8996848 w 17518038"/>
              <a:gd name="connsiteY1181" fmla="*/ 11962678 h 17016984"/>
              <a:gd name="connsiteX1182" fmla="*/ 8999850 w 17518038"/>
              <a:gd name="connsiteY1182" fmla="*/ 11946667 h 17016984"/>
              <a:gd name="connsiteX1183" fmla="*/ 8977961 w 17518038"/>
              <a:gd name="connsiteY1183" fmla="*/ 11932408 h 17016984"/>
              <a:gd name="connsiteX1184" fmla="*/ 1381110 w 17518038"/>
              <a:gd name="connsiteY1184" fmla="*/ 11907598 h 17016984"/>
              <a:gd name="connsiteX1185" fmla="*/ 1381034 w 17518038"/>
              <a:gd name="connsiteY1185" fmla="*/ 11907649 h 17016984"/>
              <a:gd name="connsiteX1186" fmla="*/ 1381031 w 17518038"/>
              <a:gd name="connsiteY1186" fmla="*/ 11907643 h 17016984"/>
              <a:gd name="connsiteX1187" fmla="*/ 1384033 w 17518038"/>
              <a:gd name="connsiteY1187" fmla="*/ 11905641 h 17016984"/>
              <a:gd name="connsiteX1188" fmla="*/ 1384345 w 17518038"/>
              <a:gd name="connsiteY1188" fmla="*/ 11905719 h 17016984"/>
              <a:gd name="connsiteX1189" fmla="*/ 1381110 w 17518038"/>
              <a:gd name="connsiteY1189" fmla="*/ 11907598 h 17016984"/>
              <a:gd name="connsiteX1190" fmla="*/ 1388934 w 17518038"/>
              <a:gd name="connsiteY1190" fmla="*/ 11903055 h 17016984"/>
              <a:gd name="connsiteX1191" fmla="*/ 1388036 w 17518038"/>
              <a:gd name="connsiteY1191" fmla="*/ 11906641 h 17016984"/>
              <a:gd name="connsiteX1192" fmla="*/ 1384345 w 17518038"/>
              <a:gd name="connsiteY1192" fmla="*/ 11905719 h 17016984"/>
              <a:gd name="connsiteX1193" fmla="*/ 1390254 w 17518038"/>
              <a:gd name="connsiteY1193" fmla="*/ 11902289 h 17016984"/>
              <a:gd name="connsiteX1194" fmla="*/ 1391038 w 17518038"/>
              <a:gd name="connsiteY1194" fmla="*/ 11904641 h 17016984"/>
              <a:gd name="connsiteX1195" fmla="*/ 1388036 w 17518038"/>
              <a:gd name="connsiteY1195" fmla="*/ 11906641 h 17016984"/>
              <a:gd name="connsiteX1196" fmla="*/ 1389633 w 17518038"/>
              <a:gd name="connsiteY1196" fmla="*/ 11902649 h 17016984"/>
              <a:gd name="connsiteX1197" fmla="*/ 9384093 w 17518038"/>
              <a:gd name="connsiteY1197" fmla="*/ 11842602 h 17016984"/>
              <a:gd name="connsiteX1198" fmla="*/ 9359077 w 17518038"/>
              <a:gd name="connsiteY1198" fmla="*/ 11850606 h 17016984"/>
              <a:gd name="connsiteX1199" fmla="*/ 9359077 w 17518038"/>
              <a:gd name="connsiteY1199" fmla="*/ 11862614 h 17016984"/>
              <a:gd name="connsiteX1200" fmla="*/ 9377089 w 17518038"/>
              <a:gd name="connsiteY1200" fmla="*/ 11860612 h 17016984"/>
              <a:gd name="connsiteX1201" fmla="*/ 8930807 w 17518038"/>
              <a:gd name="connsiteY1201" fmla="*/ 11804577 h 17016984"/>
              <a:gd name="connsiteX1202" fmla="*/ 8922802 w 17518038"/>
              <a:gd name="connsiteY1202" fmla="*/ 11825590 h 17016984"/>
              <a:gd name="connsiteX1203" fmla="*/ 8956823 w 17518038"/>
              <a:gd name="connsiteY1203" fmla="*/ 11810581 h 17016984"/>
              <a:gd name="connsiteX1204" fmla="*/ 8930807 w 17518038"/>
              <a:gd name="connsiteY1204" fmla="*/ 11804577 h 17016984"/>
              <a:gd name="connsiteX1205" fmla="*/ 8680649 w 17518038"/>
              <a:gd name="connsiteY1205" fmla="*/ 11799574 h 17016984"/>
              <a:gd name="connsiteX1206" fmla="*/ 8679791 w 17518038"/>
              <a:gd name="connsiteY1206" fmla="*/ 11803006 h 17016984"/>
              <a:gd name="connsiteX1207" fmla="*/ 8679448 w 17518038"/>
              <a:gd name="connsiteY1207" fmla="*/ 11803177 h 17016984"/>
              <a:gd name="connsiteX1208" fmla="*/ 8679148 w 17518038"/>
              <a:gd name="connsiteY1208" fmla="*/ 11802576 h 17016984"/>
              <a:gd name="connsiteX1209" fmla="*/ 8996848 w 17518038"/>
              <a:gd name="connsiteY1209" fmla="*/ 11793571 h 17016984"/>
              <a:gd name="connsiteX1210" fmla="*/ 8963827 w 17518038"/>
              <a:gd name="connsiteY1210" fmla="*/ 11808580 h 17016984"/>
              <a:gd name="connsiteX1211" fmla="*/ 8960826 w 17518038"/>
              <a:gd name="connsiteY1211" fmla="*/ 11807580 h 17016984"/>
              <a:gd name="connsiteX1212" fmla="*/ 8956823 w 17518038"/>
              <a:gd name="connsiteY1212" fmla="*/ 11809580 h 17016984"/>
              <a:gd name="connsiteX1213" fmla="*/ 8959825 w 17518038"/>
              <a:gd name="connsiteY1213" fmla="*/ 11810581 h 17016984"/>
              <a:gd name="connsiteX1214" fmla="*/ 8963827 w 17518038"/>
              <a:gd name="connsiteY1214" fmla="*/ 11808580 h 17016984"/>
              <a:gd name="connsiteX1215" fmla="*/ 8989844 w 17518038"/>
              <a:gd name="connsiteY1215" fmla="*/ 11814584 h 17016984"/>
              <a:gd name="connsiteX1216" fmla="*/ 8996848 w 17518038"/>
              <a:gd name="connsiteY1216" fmla="*/ 11793571 h 17016984"/>
              <a:gd name="connsiteX1217" fmla="*/ 8710668 w 17518038"/>
              <a:gd name="connsiteY1217" fmla="*/ 11783814 h 17016984"/>
              <a:gd name="connsiteX1218" fmla="*/ 8680649 w 17518038"/>
              <a:gd name="connsiteY1218" fmla="*/ 11802577 h 17016984"/>
              <a:gd name="connsiteX1219" fmla="*/ 8680649 w 17518038"/>
              <a:gd name="connsiteY1219" fmla="*/ 11799574 h 17016984"/>
              <a:gd name="connsiteX1220" fmla="*/ 8678647 w 17518038"/>
              <a:gd name="connsiteY1220" fmla="*/ 11801575 h 17016984"/>
              <a:gd name="connsiteX1221" fmla="*/ 8679148 w 17518038"/>
              <a:gd name="connsiteY1221" fmla="*/ 11802576 h 17016984"/>
              <a:gd name="connsiteX1222" fmla="*/ 8678647 w 17518038"/>
              <a:gd name="connsiteY1222" fmla="*/ 11803577 h 17016984"/>
              <a:gd name="connsiteX1223" fmla="*/ 8679448 w 17518038"/>
              <a:gd name="connsiteY1223" fmla="*/ 11803177 h 17016984"/>
              <a:gd name="connsiteX1224" fmla="*/ 8679649 w 17518038"/>
              <a:gd name="connsiteY1224" fmla="*/ 11803577 h 17016984"/>
              <a:gd name="connsiteX1225" fmla="*/ 8679791 w 17518038"/>
              <a:gd name="connsiteY1225" fmla="*/ 11803006 h 17016984"/>
              <a:gd name="connsiteX1226" fmla="*/ 8680649 w 17518038"/>
              <a:gd name="connsiteY1226" fmla="*/ 11802577 h 17016984"/>
              <a:gd name="connsiteX1227" fmla="*/ 8679649 w 17518038"/>
              <a:gd name="connsiteY1227" fmla="*/ 11853609 h 17016984"/>
              <a:gd name="connsiteX1228" fmla="*/ 8685652 w 17518038"/>
              <a:gd name="connsiteY1228" fmla="*/ 11862614 h 17016984"/>
              <a:gd name="connsiteX1229" fmla="*/ 8726678 w 17518038"/>
              <a:gd name="connsiteY1229" fmla="*/ 11837599 h 17016984"/>
              <a:gd name="connsiteX1230" fmla="*/ 8734683 w 17518038"/>
              <a:gd name="connsiteY1230" fmla="*/ 11787567 h 17016984"/>
              <a:gd name="connsiteX1231" fmla="*/ 8710668 w 17518038"/>
              <a:gd name="connsiteY1231" fmla="*/ 11783814 h 17016984"/>
              <a:gd name="connsiteX1232" fmla="*/ 9194974 w 17518038"/>
              <a:gd name="connsiteY1232" fmla="*/ 11709517 h 17016984"/>
              <a:gd name="connsiteX1233" fmla="*/ 9158951 w 17518038"/>
              <a:gd name="connsiteY1233" fmla="*/ 11727529 h 17016984"/>
              <a:gd name="connsiteX1234" fmla="*/ 9136937 w 17518038"/>
              <a:gd name="connsiteY1234" fmla="*/ 11761550 h 17016984"/>
              <a:gd name="connsiteX1235" fmla="*/ 9174961 w 17518038"/>
              <a:gd name="connsiteY1235" fmla="*/ 11749542 h 17016984"/>
              <a:gd name="connsiteX1236" fmla="*/ 9194974 w 17518038"/>
              <a:gd name="connsiteY1236" fmla="*/ 11709517 h 17016984"/>
              <a:gd name="connsiteX1237" fmla="*/ 9117300 w 17518038"/>
              <a:gd name="connsiteY1237" fmla="*/ 11692007 h 17016984"/>
              <a:gd name="connsiteX1238" fmla="*/ 9105917 w 17518038"/>
              <a:gd name="connsiteY1238" fmla="*/ 11694508 h 17016984"/>
              <a:gd name="connsiteX1239" fmla="*/ 9097912 w 17518038"/>
              <a:gd name="connsiteY1239" fmla="*/ 11713520 h 17016984"/>
              <a:gd name="connsiteX1240" fmla="*/ 9117925 w 17518038"/>
              <a:gd name="connsiteY1240" fmla="*/ 11711518 h 17016984"/>
              <a:gd name="connsiteX1241" fmla="*/ 9124930 w 17518038"/>
              <a:gd name="connsiteY1241" fmla="*/ 11692507 h 17016984"/>
              <a:gd name="connsiteX1242" fmla="*/ 9117300 w 17518038"/>
              <a:gd name="connsiteY1242" fmla="*/ 11692007 h 17016984"/>
              <a:gd name="connsiteX1243" fmla="*/ 8694657 w 17518038"/>
              <a:gd name="connsiteY1243" fmla="*/ 11684501 h 17016984"/>
              <a:gd name="connsiteX1244" fmla="*/ 8697659 w 17518038"/>
              <a:gd name="connsiteY1244" fmla="*/ 11692507 h 17016984"/>
              <a:gd name="connsiteX1245" fmla="*/ 8649630 w 17518038"/>
              <a:gd name="connsiteY1245" fmla="*/ 11744539 h 17016984"/>
              <a:gd name="connsiteX1246" fmla="*/ 8583587 w 17518038"/>
              <a:gd name="connsiteY1246" fmla="*/ 11764552 h 17016984"/>
              <a:gd name="connsiteX1247" fmla="*/ 8578585 w 17518038"/>
              <a:gd name="connsiteY1247" fmla="*/ 11768555 h 17016984"/>
              <a:gd name="connsiteX1248" fmla="*/ 8573580 w 17518038"/>
              <a:gd name="connsiteY1248" fmla="*/ 11767554 h 17016984"/>
              <a:gd name="connsiteX1249" fmla="*/ 8537558 w 17518038"/>
              <a:gd name="connsiteY1249" fmla="*/ 11773558 h 17016984"/>
              <a:gd name="connsiteX1250" fmla="*/ 8550566 w 17518038"/>
              <a:gd name="connsiteY1250" fmla="*/ 11760549 h 17016984"/>
              <a:gd name="connsiteX1251" fmla="*/ 8574582 w 17518038"/>
              <a:gd name="connsiteY1251" fmla="*/ 11766553 h 17016984"/>
              <a:gd name="connsiteX1252" fmla="*/ 8581586 w 17518038"/>
              <a:gd name="connsiteY1252" fmla="*/ 11761550 h 17016984"/>
              <a:gd name="connsiteX1253" fmla="*/ 8584589 w 17518038"/>
              <a:gd name="connsiteY1253" fmla="*/ 11763552 h 17016984"/>
              <a:gd name="connsiteX1254" fmla="*/ 8674645 w 17518038"/>
              <a:gd name="connsiteY1254" fmla="*/ 11689505 h 17016984"/>
              <a:gd name="connsiteX1255" fmla="*/ 8694657 w 17518038"/>
              <a:gd name="connsiteY1255" fmla="*/ 11684501 h 17016984"/>
              <a:gd name="connsiteX1256" fmla="*/ 9385094 w 17518038"/>
              <a:gd name="connsiteY1256" fmla="*/ 11679498 h 17016984"/>
              <a:gd name="connsiteX1257" fmla="*/ 9361079 w 17518038"/>
              <a:gd name="connsiteY1257" fmla="*/ 11686502 h 17016984"/>
              <a:gd name="connsiteX1258" fmla="*/ 9361079 w 17518038"/>
              <a:gd name="connsiteY1258" fmla="*/ 11698510 h 17016984"/>
              <a:gd name="connsiteX1259" fmla="*/ 9378090 w 17518038"/>
              <a:gd name="connsiteY1259" fmla="*/ 11696508 h 17016984"/>
              <a:gd name="connsiteX1260" fmla="*/ 8999225 w 17518038"/>
              <a:gd name="connsiteY1260" fmla="*/ 11630843 h 17016984"/>
              <a:gd name="connsiteX1261" fmla="*/ 8988843 w 17518038"/>
              <a:gd name="connsiteY1261" fmla="*/ 11632469 h 17016984"/>
              <a:gd name="connsiteX1262" fmla="*/ 8979838 w 17518038"/>
              <a:gd name="connsiteY1262" fmla="*/ 11652482 h 17016984"/>
              <a:gd name="connsiteX1263" fmla="*/ 8998849 w 17518038"/>
              <a:gd name="connsiteY1263" fmla="*/ 11648479 h 17016984"/>
              <a:gd name="connsiteX1264" fmla="*/ 9005854 w 17518038"/>
              <a:gd name="connsiteY1264" fmla="*/ 11631467 h 17016984"/>
              <a:gd name="connsiteX1265" fmla="*/ 8999225 w 17518038"/>
              <a:gd name="connsiteY1265" fmla="*/ 11630843 h 17016984"/>
              <a:gd name="connsiteX1266" fmla="*/ 8330803 w 17518038"/>
              <a:gd name="connsiteY1266" fmla="*/ 11604201 h 17016984"/>
              <a:gd name="connsiteX1267" fmla="*/ 8361447 w 17518038"/>
              <a:gd name="connsiteY1267" fmla="*/ 11611455 h 17016984"/>
              <a:gd name="connsiteX1268" fmla="*/ 8352441 w 17518038"/>
              <a:gd name="connsiteY1268" fmla="*/ 11630467 h 17016984"/>
              <a:gd name="connsiteX1269" fmla="*/ 8283397 w 17518038"/>
              <a:gd name="connsiteY1269" fmla="*/ 11644476 h 17016984"/>
              <a:gd name="connsiteX1270" fmla="*/ 8290402 w 17518038"/>
              <a:gd name="connsiteY1270" fmla="*/ 11616458 h 17016984"/>
              <a:gd name="connsiteX1271" fmla="*/ 8330803 w 17518038"/>
              <a:gd name="connsiteY1271" fmla="*/ 11604201 h 17016984"/>
              <a:gd name="connsiteX1272" fmla="*/ 9112922 w 17518038"/>
              <a:gd name="connsiteY1272" fmla="*/ 11506389 h 17016984"/>
              <a:gd name="connsiteX1273" fmla="*/ 9073897 w 17518038"/>
              <a:gd name="connsiteY1273" fmla="*/ 11518397 h 17016984"/>
              <a:gd name="connsiteX1274" fmla="*/ 9043878 w 17518038"/>
              <a:gd name="connsiteY1274" fmla="*/ 11554419 h 17016984"/>
              <a:gd name="connsiteX1275" fmla="*/ 9073897 w 17518038"/>
              <a:gd name="connsiteY1275" fmla="*/ 11550416 h 17016984"/>
              <a:gd name="connsiteX1276" fmla="*/ 9112922 w 17518038"/>
              <a:gd name="connsiteY1276" fmla="*/ 11506389 h 17016984"/>
              <a:gd name="connsiteX1277" fmla="*/ 9706672 w 17518038"/>
              <a:gd name="connsiteY1277" fmla="*/ 11493506 h 17016984"/>
              <a:gd name="connsiteX1278" fmla="*/ 9675278 w 17518038"/>
              <a:gd name="connsiteY1278" fmla="*/ 11506389 h 17016984"/>
              <a:gd name="connsiteX1279" fmla="*/ 9650262 w 17518038"/>
              <a:gd name="connsiteY1279" fmla="*/ 11557421 h 17016984"/>
              <a:gd name="connsiteX1280" fmla="*/ 9716303 w 17518038"/>
              <a:gd name="connsiteY1280" fmla="*/ 11545413 h 17016984"/>
              <a:gd name="connsiteX1281" fmla="*/ 9725309 w 17518038"/>
              <a:gd name="connsiteY1281" fmla="*/ 11505388 h 17016984"/>
              <a:gd name="connsiteX1282" fmla="*/ 9706672 w 17518038"/>
              <a:gd name="connsiteY1282" fmla="*/ 11493506 h 17016984"/>
              <a:gd name="connsiteX1283" fmla="*/ 1819309 w 17518038"/>
              <a:gd name="connsiteY1283" fmla="*/ 11481373 h 17016984"/>
              <a:gd name="connsiteX1284" fmla="*/ 1813305 w 17518038"/>
              <a:gd name="connsiteY1284" fmla="*/ 11500385 h 17016984"/>
              <a:gd name="connsiteX1285" fmla="*/ 1793292 w 17518038"/>
              <a:gd name="connsiteY1285" fmla="*/ 11504387 h 17016984"/>
              <a:gd name="connsiteX1286" fmla="*/ 1801297 w 17518038"/>
              <a:gd name="connsiteY1286" fmla="*/ 11484375 h 17016984"/>
              <a:gd name="connsiteX1287" fmla="*/ 1819309 w 17518038"/>
              <a:gd name="connsiteY1287" fmla="*/ 11481373 h 17016984"/>
              <a:gd name="connsiteX1288" fmla="*/ 9267817 w 17518038"/>
              <a:gd name="connsiteY1288" fmla="*/ 11454857 h 17016984"/>
              <a:gd name="connsiteX1289" fmla="*/ 9249008 w 17518038"/>
              <a:gd name="connsiteY1289" fmla="*/ 11457358 h 17016984"/>
              <a:gd name="connsiteX1290" fmla="*/ 9205981 w 17518038"/>
              <a:gd name="connsiteY1290" fmla="*/ 11521398 h 17016984"/>
              <a:gd name="connsiteX1291" fmla="*/ 9232998 w 17518038"/>
              <a:gd name="connsiteY1291" fmla="*/ 11555419 h 17016984"/>
              <a:gd name="connsiteX1292" fmla="*/ 9289033 w 17518038"/>
              <a:gd name="connsiteY1292" fmla="*/ 11533406 h 17016984"/>
              <a:gd name="connsiteX1293" fmla="*/ 9303042 w 17518038"/>
              <a:gd name="connsiteY1293" fmla="*/ 11503387 h 17016984"/>
              <a:gd name="connsiteX1294" fmla="*/ 9264017 w 17518038"/>
              <a:gd name="connsiteY1294" fmla="*/ 11486376 h 17016984"/>
              <a:gd name="connsiteX1295" fmla="*/ 9267817 w 17518038"/>
              <a:gd name="connsiteY1295" fmla="*/ 11454857 h 17016984"/>
              <a:gd name="connsiteX1296" fmla="*/ 1943387 w 17518038"/>
              <a:gd name="connsiteY1296" fmla="*/ 11453355 h 17016984"/>
              <a:gd name="connsiteX1297" fmla="*/ 1937383 w 17518038"/>
              <a:gd name="connsiteY1297" fmla="*/ 11471367 h 17016984"/>
              <a:gd name="connsiteX1298" fmla="*/ 1919372 w 17518038"/>
              <a:gd name="connsiteY1298" fmla="*/ 11474368 h 17016984"/>
              <a:gd name="connsiteX1299" fmla="*/ 1918371 w 17518038"/>
              <a:gd name="connsiteY1299" fmla="*/ 11463362 h 17016984"/>
              <a:gd name="connsiteX1300" fmla="*/ 1693229 w 17518038"/>
              <a:gd name="connsiteY1300" fmla="*/ 11411329 h 17016984"/>
              <a:gd name="connsiteX1301" fmla="*/ 1688226 w 17518038"/>
              <a:gd name="connsiteY1301" fmla="*/ 11412329 h 17016984"/>
              <a:gd name="connsiteX1302" fmla="*/ 1690227 w 17518038"/>
              <a:gd name="connsiteY1302" fmla="*/ 11414330 h 17016984"/>
              <a:gd name="connsiteX1303" fmla="*/ 1693229 w 17518038"/>
              <a:gd name="connsiteY1303" fmla="*/ 11411329 h 17016984"/>
              <a:gd name="connsiteX1304" fmla="*/ 1693229 w 17518038"/>
              <a:gd name="connsiteY1304" fmla="*/ 11405325 h 17016984"/>
              <a:gd name="connsiteX1305" fmla="*/ 1693418 w 17518038"/>
              <a:gd name="connsiteY1305" fmla="*/ 11406082 h 17016984"/>
              <a:gd name="connsiteX1306" fmla="*/ 1693229 w 17518038"/>
              <a:gd name="connsiteY1306" fmla="*/ 11406326 h 17016984"/>
              <a:gd name="connsiteX1307" fmla="*/ 1693051 w 17518038"/>
              <a:gd name="connsiteY1307" fmla="*/ 11405539 h 17016984"/>
              <a:gd name="connsiteX1308" fmla="*/ 9454137 w 17518038"/>
              <a:gd name="connsiteY1308" fmla="*/ 11372304 h 17016984"/>
              <a:gd name="connsiteX1309" fmla="*/ 9434125 w 17518038"/>
              <a:gd name="connsiteY1309" fmla="*/ 11385312 h 17016984"/>
              <a:gd name="connsiteX1310" fmla="*/ 9417114 w 17518038"/>
              <a:gd name="connsiteY1310" fmla="*/ 11392316 h 17016984"/>
              <a:gd name="connsiteX1311" fmla="*/ 9416114 w 17518038"/>
              <a:gd name="connsiteY1311" fmla="*/ 11401322 h 17016984"/>
              <a:gd name="connsiteX1312" fmla="*/ 9411110 w 17518038"/>
              <a:gd name="connsiteY1312" fmla="*/ 11503387 h 17016984"/>
              <a:gd name="connsiteX1313" fmla="*/ 9431123 w 17518038"/>
              <a:gd name="connsiteY1313" fmla="*/ 11497383 h 17016984"/>
              <a:gd name="connsiteX1314" fmla="*/ 9512174 w 17518038"/>
              <a:gd name="connsiteY1314" fmla="*/ 11414330 h 17016984"/>
              <a:gd name="connsiteX1315" fmla="*/ 9454137 w 17518038"/>
              <a:gd name="connsiteY1315" fmla="*/ 11372304 h 17016984"/>
              <a:gd name="connsiteX1316" fmla="*/ 1704862 w 17518038"/>
              <a:gd name="connsiteY1316" fmla="*/ 11368802 h 17016984"/>
              <a:gd name="connsiteX1317" fmla="*/ 1692228 w 17518038"/>
              <a:gd name="connsiteY1317" fmla="*/ 11381310 h 17016984"/>
              <a:gd name="connsiteX1318" fmla="*/ 1690478 w 17518038"/>
              <a:gd name="connsiteY1318" fmla="*/ 11394193 h 17016984"/>
              <a:gd name="connsiteX1319" fmla="*/ 1693051 w 17518038"/>
              <a:gd name="connsiteY1319" fmla="*/ 11405539 h 17016984"/>
              <a:gd name="connsiteX1320" fmla="*/ 1688226 w 17518038"/>
              <a:gd name="connsiteY1320" fmla="*/ 11411329 h 17016984"/>
              <a:gd name="connsiteX1321" fmla="*/ 1694230 w 17518038"/>
              <a:gd name="connsiteY1321" fmla="*/ 11409327 h 17016984"/>
              <a:gd name="connsiteX1322" fmla="*/ 1693418 w 17518038"/>
              <a:gd name="connsiteY1322" fmla="*/ 11406082 h 17016984"/>
              <a:gd name="connsiteX1323" fmla="*/ 1705362 w 17518038"/>
              <a:gd name="connsiteY1323" fmla="*/ 11390691 h 17016984"/>
              <a:gd name="connsiteX1324" fmla="*/ 1712241 w 17518038"/>
              <a:gd name="connsiteY1324" fmla="*/ 11377307 h 17016984"/>
              <a:gd name="connsiteX1325" fmla="*/ 1704862 w 17518038"/>
              <a:gd name="connsiteY1325" fmla="*/ 11368802 h 17016984"/>
              <a:gd name="connsiteX1326" fmla="*/ 9122928 w 17518038"/>
              <a:gd name="connsiteY1326" fmla="*/ 11368302 h 17016984"/>
              <a:gd name="connsiteX1327" fmla="*/ 9072897 w 17518038"/>
              <a:gd name="connsiteY1327" fmla="*/ 11403324 h 17016984"/>
              <a:gd name="connsiteX1328" fmla="*/ 9064892 w 17518038"/>
              <a:gd name="connsiteY1328" fmla="*/ 11421335 h 17016984"/>
              <a:gd name="connsiteX1329" fmla="*/ 9083903 w 17518038"/>
              <a:gd name="connsiteY1329" fmla="*/ 11416332 h 17016984"/>
              <a:gd name="connsiteX1330" fmla="*/ 9128932 w 17518038"/>
              <a:gd name="connsiteY1330" fmla="*/ 11375306 h 17016984"/>
              <a:gd name="connsiteX1331" fmla="*/ 9122928 w 17518038"/>
              <a:gd name="connsiteY1331" fmla="*/ 11368302 h 17016984"/>
              <a:gd name="connsiteX1332" fmla="*/ 9043878 w 17518038"/>
              <a:gd name="connsiteY1332" fmla="*/ 11354293 h 17016984"/>
              <a:gd name="connsiteX1333" fmla="*/ 8944816 w 17518038"/>
              <a:gd name="connsiteY1333" fmla="*/ 11385312 h 17016984"/>
              <a:gd name="connsiteX1334" fmla="*/ 8923802 w 17518038"/>
              <a:gd name="connsiteY1334" fmla="*/ 11422335 h 17016984"/>
              <a:gd name="connsiteX1335" fmla="*/ 8963827 w 17518038"/>
              <a:gd name="connsiteY1335" fmla="*/ 11437345 h 17016984"/>
              <a:gd name="connsiteX1336" fmla="*/ 9041877 w 17518038"/>
              <a:gd name="connsiteY1336" fmla="*/ 11381310 h 17016984"/>
              <a:gd name="connsiteX1337" fmla="*/ 9043878 w 17518038"/>
              <a:gd name="connsiteY1337" fmla="*/ 11354293 h 17016984"/>
              <a:gd name="connsiteX1338" fmla="*/ 9372211 w 17518038"/>
              <a:gd name="connsiteY1338" fmla="*/ 11334906 h 17016984"/>
              <a:gd name="connsiteX1339" fmla="*/ 9354074 w 17518038"/>
              <a:gd name="connsiteY1339" fmla="*/ 11338283 h 17016984"/>
              <a:gd name="connsiteX1340" fmla="*/ 9357076 w 17518038"/>
              <a:gd name="connsiteY1340" fmla="*/ 11369302 h 17016984"/>
              <a:gd name="connsiteX1341" fmla="*/ 9388096 w 17518038"/>
              <a:gd name="connsiteY1341" fmla="*/ 11365299 h 17016984"/>
              <a:gd name="connsiteX1342" fmla="*/ 9385094 w 17518038"/>
              <a:gd name="connsiteY1342" fmla="*/ 11335280 h 17016984"/>
              <a:gd name="connsiteX1343" fmla="*/ 9372211 w 17518038"/>
              <a:gd name="connsiteY1343" fmla="*/ 11334906 h 17016984"/>
              <a:gd name="connsiteX1344" fmla="*/ 9319052 w 17518038"/>
              <a:gd name="connsiteY1344" fmla="*/ 11260233 h 17016984"/>
              <a:gd name="connsiteX1345" fmla="*/ 9295037 w 17518038"/>
              <a:gd name="connsiteY1345" fmla="*/ 11266237 h 17016984"/>
              <a:gd name="connsiteX1346" fmla="*/ 9294036 w 17518038"/>
              <a:gd name="connsiteY1346" fmla="*/ 11279245 h 17016984"/>
              <a:gd name="connsiteX1347" fmla="*/ 9312047 w 17518038"/>
              <a:gd name="connsiteY1347" fmla="*/ 11278245 h 17016984"/>
              <a:gd name="connsiteX1348" fmla="*/ 9633251 w 17518038"/>
              <a:gd name="connsiteY1348" fmla="*/ 11235217 h 17016984"/>
              <a:gd name="connsiteX1349" fmla="*/ 9616240 w 17518038"/>
              <a:gd name="connsiteY1349" fmla="*/ 11242222 h 17016984"/>
              <a:gd name="connsiteX1350" fmla="*/ 9608235 w 17518038"/>
              <a:gd name="connsiteY1350" fmla="*/ 11261234 h 17016984"/>
              <a:gd name="connsiteX1351" fmla="*/ 9628248 w 17518038"/>
              <a:gd name="connsiteY1351" fmla="*/ 11258232 h 17016984"/>
              <a:gd name="connsiteX1352" fmla="*/ 9400979 w 17518038"/>
              <a:gd name="connsiteY1352" fmla="*/ 11191314 h 17016984"/>
              <a:gd name="connsiteX1353" fmla="*/ 9380091 w 17518038"/>
              <a:gd name="connsiteY1353" fmla="*/ 11196193 h 17016984"/>
              <a:gd name="connsiteX1354" fmla="*/ 9371085 w 17518038"/>
              <a:gd name="connsiteY1354" fmla="*/ 11214204 h 17016984"/>
              <a:gd name="connsiteX1355" fmla="*/ 9391098 w 17518038"/>
              <a:gd name="connsiteY1355" fmla="*/ 11211202 h 17016984"/>
              <a:gd name="connsiteX1356" fmla="*/ 9400979 w 17518038"/>
              <a:gd name="connsiteY1356" fmla="*/ 11191314 h 17016984"/>
              <a:gd name="connsiteX1357" fmla="*/ 9591724 w 17518038"/>
              <a:gd name="connsiteY1357" fmla="*/ 11189188 h 17016984"/>
              <a:gd name="connsiteX1358" fmla="*/ 9581218 w 17518038"/>
              <a:gd name="connsiteY1358" fmla="*/ 11191189 h 17016984"/>
              <a:gd name="connsiteX1359" fmla="*/ 9574213 w 17518038"/>
              <a:gd name="connsiteY1359" fmla="*/ 11209201 h 17016984"/>
              <a:gd name="connsiteX1360" fmla="*/ 9593226 w 17518038"/>
              <a:gd name="connsiteY1360" fmla="*/ 11208200 h 17016984"/>
              <a:gd name="connsiteX1361" fmla="*/ 9599229 w 17518038"/>
              <a:gd name="connsiteY1361" fmla="*/ 11190188 h 17016984"/>
              <a:gd name="connsiteX1362" fmla="*/ 9591724 w 17518038"/>
              <a:gd name="connsiteY1362" fmla="*/ 11189188 h 17016984"/>
              <a:gd name="connsiteX1363" fmla="*/ 9918682 w 17518038"/>
              <a:gd name="connsiteY1363" fmla="*/ 11165923 h 17016984"/>
              <a:gd name="connsiteX1364" fmla="*/ 9879406 w 17518038"/>
              <a:gd name="connsiteY1364" fmla="*/ 11185185 h 17016984"/>
              <a:gd name="connsiteX1365" fmla="*/ 9859394 w 17518038"/>
              <a:gd name="connsiteY1365" fmla="*/ 11234217 h 17016984"/>
              <a:gd name="connsiteX1366" fmla="*/ 9908425 w 17518038"/>
              <a:gd name="connsiteY1366" fmla="*/ 11232215 h 17016984"/>
              <a:gd name="connsiteX1367" fmla="*/ 9941446 w 17518038"/>
              <a:gd name="connsiteY1367" fmla="*/ 11181183 h 17016984"/>
              <a:gd name="connsiteX1368" fmla="*/ 9918682 w 17518038"/>
              <a:gd name="connsiteY1368" fmla="*/ 11165923 h 17016984"/>
              <a:gd name="connsiteX1369" fmla="*/ 9378090 w 17518038"/>
              <a:gd name="connsiteY1369" fmla="*/ 11087123 h 17016984"/>
              <a:gd name="connsiteX1370" fmla="*/ 9361079 w 17518038"/>
              <a:gd name="connsiteY1370" fmla="*/ 11088124 h 17016984"/>
              <a:gd name="connsiteX1371" fmla="*/ 9365081 w 17518038"/>
              <a:gd name="connsiteY1371" fmla="*/ 11108137 h 17016984"/>
              <a:gd name="connsiteX1372" fmla="*/ 9378090 w 17518038"/>
              <a:gd name="connsiteY1372" fmla="*/ 11099131 h 17016984"/>
              <a:gd name="connsiteX1373" fmla="*/ 9378090 w 17518038"/>
              <a:gd name="connsiteY1373" fmla="*/ 11087123 h 17016984"/>
              <a:gd name="connsiteX1374" fmla="*/ 9820870 w 17518038"/>
              <a:gd name="connsiteY1374" fmla="*/ 11047349 h 17016984"/>
              <a:gd name="connsiteX1375" fmla="*/ 9813365 w 17518038"/>
              <a:gd name="connsiteY1375" fmla="*/ 11048099 h 17016984"/>
              <a:gd name="connsiteX1376" fmla="*/ 9771338 w 17518038"/>
              <a:gd name="connsiteY1376" fmla="*/ 11125147 h 17016984"/>
              <a:gd name="connsiteX1377" fmla="*/ 9816367 w 17518038"/>
              <a:gd name="connsiteY1377" fmla="*/ 11109137 h 17016984"/>
              <a:gd name="connsiteX1378" fmla="*/ 9831376 w 17518038"/>
              <a:gd name="connsiteY1378" fmla="*/ 11048099 h 17016984"/>
              <a:gd name="connsiteX1379" fmla="*/ 9820870 w 17518038"/>
              <a:gd name="connsiteY1379" fmla="*/ 11047349 h 17016984"/>
              <a:gd name="connsiteX1380" fmla="*/ 2124202 w 17518038"/>
              <a:gd name="connsiteY1380" fmla="*/ 10972252 h 17016984"/>
              <a:gd name="connsiteX1381" fmla="*/ 2123501 w 17518038"/>
              <a:gd name="connsiteY1381" fmla="*/ 10975052 h 17016984"/>
              <a:gd name="connsiteX1382" fmla="*/ 2121500 w 17518038"/>
              <a:gd name="connsiteY1382" fmla="*/ 10974052 h 17016984"/>
              <a:gd name="connsiteX1383" fmla="*/ 2118751 w 17518038"/>
              <a:gd name="connsiteY1383" fmla="*/ 10971578 h 17016984"/>
              <a:gd name="connsiteX1384" fmla="*/ 2121500 w 17518038"/>
              <a:gd name="connsiteY1384" fmla="*/ 10974052 h 17016984"/>
              <a:gd name="connsiteX1385" fmla="*/ 2118997 w 17518038"/>
              <a:gd name="connsiteY1385" fmla="*/ 10975623 h 17016984"/>
              <a:gd name="connsiteX1386" fmla="*/ 2117497 w 17518038"/>
              <a:gd name="connsiteY1386" fmla="*/ 10973052 h 17016984"/>
              <a:gd name="connsiteX1387" fmla="*/ 2124502 w 17518038"/>
              <a:gd name="connsiteY1387" fmla="*/ 10971050 h 17016984"/>
              <a:gd name="connsiteX1388" fmla="*/ 2125502 w 17518038"/>
              <a:gd name="connsiteY1388" fmla="*/ 10972051 h 17016984"/>
              <a:gd name="connsiteX1389" fmla="*/ 2123501 w 17518038"/>
              <a:gd name="connsiteY1389" fmla="*/ 10975052 h 17016984"/>
              <a:gd name="connsiteX1390" fmla="*/ 2124502 w 17518038"/>
              <a:gd name="connsiteY1390" fmla="*/ 10972051 h 17016984"/>
              <a:gd name="connsiteX1391" fmla="*/ 2124202 w 17518038"/>
              <a:gd name="connsiteY1391" fmla="*/ 10972252 h 17016984"/>
              <a:gd name="connsiteX1392" fmla="*/ 9820369 w 17518038"/>
              <a:gd name="connsiteY1392" fmla="*/ 10965172 h 17016984"/>
              <a:gd name="connsiteX1393" fmla="*/ 9810363 w 17518038"/>
              <a:gd name="connsiteY1393" fmla="*/ 10968048 h 17016984"/>
              <a:gd name="connsiteX1394" fmla="*/ 9802358 w 17518038"/>
              <a:gd name="connsiteY1394" fmla="*/ 10985059 h 17016984"/>
              <a:gd name="connsiteX1395" fmla="*/ 9820369 w 17518038"/>
              <a:gd name="connsiteY1395" fmla="*/ 10984058 h 17016984"/>
              <a:gd name="connsiteX1396" fmla="*/ 9827373 w 17518038"/>
              <a:gd name="connsiteY1396" fmla="*/ 10966047 h 17016984"/>
              <a:gd name="connsiteX1397" fmla="*/ 9820369 w 17518038"/>
              <a:gd name="connsiteY1397" fmla="*/ 10965172 h 17016984"/>
              <a:gd name="connsiteX1398" fmla="*/ 10630882 w 17518038"/>
              <a:gd name="connsiteY1398" fmla="*/ 10957041 h 17016984"/>
              <a:gd name="connsiteX1399" fmla="*/ 10603864 w 17518038"/>
              <a:gd name="connsiteY1399" fmla="*/ 10977054 h 17016984"/>
              <a:gd name="connsiteX1400" fmla="*/ 10622877 w 17518038"/>
              <a:gd name="connsiteY1400" fmla="*/ 10975052 h 17016984"/>
              <a:gd name="connsiteX1401" fmla="*/ 10630882 w 17518038"/>
              <a:gd name="connsiteY1401" fmla="*/ 10957041 h 17016984"/>
              <a:gd name="connsiteX1402" fmla="*/ 9496164 w 17518038"/>
              <a:gd name="connsiteY1402" fmla="*/ 10908010 h 17016984"/>
              <a:gd name="connsiteX1403" fmla="*/ 9520180 w 17518038"/>
              <a:gd name="connsiteY1403" fmla="*/ 10914014 h 17016984"/>
              <a:gd name="connsiteX1404" fmla="*/ 9526183 w 17518038"/>
              <a:gd name="connsiteY1404" fmla="*/ 10910011 h 17016984"/>
              <a:gd name="connsiteX1405" fmla="*/ 9525183 w 17518038"/>
              <a:gd name="connsiteY1405" fmla="*/ 10915014 h 17016984"/>
              <a:gd name="connsiteX1406" fmla="*/ 9521180 w 17518038"/>
              <a:gd name="connsiteY1406" fmla="*/ 10914014 h 17016984"/>
              <a:gd name="connsiteX1407" fmla="*/ 9484156 w 17518038"/>
              <a:gd name="connsiteY1407" fmla="*/ 10919017 h 17016984"/>
              <a:gd name="connsiteX1408" fmla="*/ 9496164 w 17518038"/>
              <a:gd name="connsiteY1408" fmla="*/ 10908010 h 17016984"/>
              <a:gd name="connsiteX1409" fmla="*/ 9470148 w 17518038"/>
              <a:gd name="connsiteY1409" fmla="*/ 10858979 h 17016984"/>
              <a:gd name="connsiteX1410" fmla="*/ 9463143 w 17518038"/>
              <a:gd name="connsiteY1410" fmla="*/ 10876991 h 17016984"/>
              <a:gd name="connsiteX1411" fmla="*/ 9444131 w 17518038"/>
              <a:gd name="connsiteY1411" fmla="*/ 10878992 h 17016984"/>
              <a:gd name="connsiteX1412" fmla="*/ 9470148 w 17518038"/>
              <a:gd name="connsiteY1412" fmla="*/ 10858979 h 17016984"/>
              <a:gd name="connsiteX1413" fmla="*/ 10316886 w 17518038"/>
              <a:gd name="connsiteY1413" fmla="*/ 10814373 h 17016984"/>
              <a:gd name="connsiteX1414" fmla="*/ 10257646 w 17518038"/>
              <a:gd name="connsiteY1414" fmla="*/ 10840968 h 17016984"/>
              <a:gd name="connsiteX1415" fmla="*/ 10248640 w 17518038"/>
              <a:gd name="connsiteY1415" fmla="*/ 10859980 h 17016984"/>
              <a:gd name="connsiteX1416" fmla="*/ 10323687 w 17518038"/>
              <a:gd name="connsiteY1416" fmla="*/ 10861981 h 17016984"/>
              <a:gd name="connsiteX1417" fmla="*/ 10329692 w 17518038"/>
              <a:gd name="connsiteY1417" fmla="*/ 10822957 h 17016984"/>
              <a:gd name="connsiteX1418" fmla="*/ 10316886 w 17518038"/>
              <a:gd name="connsiteY1418" fmla="*/ 10814373 h 17016984"/>
              <a:gd name="connsiteX1419" fmla="*/ 2264034 w 17518038"/>
              <a:gd name="connsiteY1419" fmla="*/ 10800309 h 17016984"/>
              <a:gd name="connsiteX1420" fmla="*/ 2264590 w 17518038"/>
              <a:gd name="connsiteY1420" fmla="*/ 10800943 h 17016984"/>
              <a:gd name="connsiteX1421" fmla="*/ 2263708 w 17518038"/>
              <a:gd name="connsiteY1421" fmla="*/ 10801520 h 17016984"/>
              <a:gd name="connsiteX1422" fmla="*/ 2263590 w 17518038"/>
              <a:gd name="connsiteY1422" fmla="*/ 10800943 h 17016984"/>
              <a:gd name="connsiteX1423" fmla="*/ 2269594 w 17518038"/>
              <a:gd name="connsiteY1423" fmla="*/ 10797941 h 17016984"/>
              <a:gd name="connsiteX1424" fmla="*/ 2270594 w 17518038"/>
              <a:gd name="connsiteY1424" fmla="*/ 10800943 h 17016984"/>
              <a:gd name="connsiteX1425" fmla="*/ 2267592 w 17518038"/>
              <a:gd name="connsiteY1425" fmla="*/ 10803944 h 17016984"/>
              <a:gd name="connsiteX1426" fmla="*/ 10637886 w 17518038"/>
              <a:gd name="connsiteY1426" fmla="*/ 10796940 h 17016984"/>
              <a:gd name="connsiteX1427" fmla="*/ 10609869 w 17518038"/>
              <a:gd name="connsiteY1427" fmla="*/ 10816953 h 17016984"/>
              <a:gd name="connsiteX1428" fmla="*/ 10629882 w 17518038"/>
              <a:gd name="connsiteY1428" fmla="*/ 10815952 h 17016984"/>
              <a:gd name="connsiteX1429" fmla="*/ 10637886 w 17518038"/>
              <a:gd name="connsiteY1429" fmla="*/ 10796940 h 17016984"/>
              <a:gd name="connsiteX1430" fmla="*/ 2269594 w 17518038"/>
              <a:gd name="connsiteY1430" fmla="*/ 10796940 h 17016984"/>
              <a:gd name="connsiteX1431" fmla="*/ 2267592 w 17518038"/>
              <a:gd name="connsiteY1431" fmla="*/ 10803944 h 17016984"/>
              <a:gd name="connsiteX1432" fmla="*/ 2264590 w 17518038"/>
              <a:gd name="connsiteY1432" fmla="*/ 10800943 h 17016984"/>
              <a:gd name="connsiteX1433" fmla="*/ 2269594 w 17518038"/>
              <a:gd name="connsiteY1433" fmla="*/ 10796940 h 17016984"/>
              <a:gd name="connsiteX1434" fmla="*/ 9422117 w 17518038"/>
              <a:gd name="connsiteY1434" fmla="*/ 10731899 h 17016984"/>
              <a:gd name="connsiteX1435" fmla="*/ 9507171 w 17518038"/>
              <a:gd name="connsiteY1435" fmla="*/ 10757916 h 17016984"/>
              <a:gd name="connsiteX1436" fmla="*/ 9502168 w 17518038"/>
              <a:gd name="connsiteY1436" fmla="*/ 10763919 h 17016984"/>
              <a:gd name="connsiteX1437" fmla="*/ 9494163 w 17518038"/>
              <a:gd name="connsiteY1437" fmla="*/ 10774926 h 17016984"/>
              <a:gd name="connsiteX1438" fmla="*/ 9462142 w 17518038"/>
              <a:gd name="connsiteY1438" fmla="*/ 10791937 h 17016984"/>
              <a:gd name="connsiteX1439" fmla="*/ 9456139 w 17518038"/>
              <a:gd name="connsiteY1439" fmla="*/ 10792938 h 17016984"/>
              <a:gd name="connsiteX1440" fmla="*/ 9409109 w 17518038"/>
              <a:gd name="connsiteY1440" fmla="*/ 10759916 h 17016984"/>
              <a:gd name="connsiteX1441" fmla="*/ 9412111 w 17518038"/>
              <a:gd name="connsiteY1441" fmla="*/ 10742906 h 17016984"/>
              <a:gd name="connsiteX1442" fmla="*/ 9422117 w 17518038"/>
              <a:gd name="connsiteY1442" fmla="*/ 10731899 h 17016984"/>
              <a:gd name="connsiteX1443" fmla="*/ 9686284 w 17518038"/>
              <a:gd name="connsiteY1443" fmla="*/ 10612824 h 17016984"/>
              <a:gd name="connsiteX1444" fmla="*/ 9713302 w 17518038"/>
              <a:gd name="connsiteY1444" fmla="*/ 10640841 h 17016984"/>
              <a:gd name="connsiteX1445" fmla="*/ 9718305 w 17518038"/>
              <a:gd name="connsiteY1445" fmla="*/ 10637840 h 17016984"/>
              <a:gd name="connsiteX1446" fmla="*/ 9715303 w 17518038"/>
              <a:gd name="connsiteY1446" fmla="*/ 10643843 h 17016984"/>
              <a:gd name="connsiteX1447" fmla="*/ 9712301 w 17518038"/>
              <a:gd name="connsiteY1447" fmla="*/ 10640841 h 17016984"/>
              <a:gd name="connsiteX1448" fmla="*/ 9652263 w 17518038"/>
              <a:gd name="connsiteY1448" fmla="*/ 10640841 h 17016984"/>
              <a:gd name="connsiteX1449" fmla="*/ 9656265 w 17518038"/>
              <a:gd name="connsiteY1449" fmla="*/ 10624831 h 17016984"/>
              <a:gd name="connsiteX1450" fmla="*/ 9686284 w 17518038"/>
              <a:gd name="connsiteY1450" fmla="*/ 10612824 h 17016984"/>
              <a:gd name="connsiteX1451" fmla="*/ 10423251 w 17518038"/>
              <a:gd name="connsiteY1451" fmla="*/ 10534399 h 17016984"/>
              <a:gd name="connsiteX1452" fmla="*/ 10405740 w 17518038"/>
              <a:gd name="connsiteY1452" fmla="*/ 10536775 h 17016984"/>
              <a:gd name="connsiteX1453" fmla="*/ 10409742 w 17518038"/>
              <a:gd name="connsiteY1453" fmla="*/ 10566794 h 17016984"/>
              <a:gd name="connsiteX1454" fmla="*/ 10439761 w 17518038"/>
              <a:gd name="connsiteY1454" fmla="*/ 10564793 h 17016984"/>
              <a:gd name="connsiteX1455" fmla="*/ 10434758 w 17518038"/>
              <a:gd name="connsiteY1455" fmla="*/ 10535775 h 17016984"/>
              <a:gd name="connsiteX1456" fmla="*/ 10423251 w 17518038"/>
              <a:gd name="connsiteY1456" fmla="*/ 10534399 h 17016984"/>
              <a:gd name="connsiteX1457" fmla="*/ 10535321 w 17518038"/>
              <a:gd name="connsiteY1457" fmla="*/ 10510634 h 17016984"/>
              <a:gd name="connsiteX1458" fmla="*/ 10527816 w 17518038"/>
              <a:gd name="connsiteY1458" fmla="*/ 10512761 h 17016984"/>
              <a:gd name="connsiteX1459" fmla="*/ 10531819 w 17518038"/>
              <a:gd name="connsiteY1459" fmla="*/ 10533774 h 17016984"/>
              <a:gd name="connsiteX1460" fmla="*/ 10545828 w 17518038"/>
              <a:gd name="connsiteY1460" fmla="*/ 10522767 h 17016984"/>
              <a:gd name="connsiteX1461" fmla="*/ 10545828 w 17518038"/>
              <a:gd name="connsiteY1461" fmla="*/ 10510759 h 17016984"/>
              <a:gd name="connsiteX1462" fmla="*/ 10535321 w 17518038"/>
              <a:gd name="connsiteY1462" fmla="*/ 10510634 h 17016984"/>
              <a:gd name="connsiteX1463" fmla="*/ 9951452 w 17518038"/>
              <a:gd name="connsiteY1463" fmla="*/ 10463729 h 17016984"/>
              <a:gd name="connsiteX1464" fmla="*/ 9986474 w 17518038"/>
              <a:gd name="connsiteY1464" fmla="*/ 10482742 h 17016984"/>
              <a:gd name="connsiteX1465" fmla="*/ 9961458 w 17518038"/>
              <a:gd name="connsiteY1465" fmla="*/ 10507757 h 17016984"/>
              <a:gd name="connsiteX1466" fmla="*/ 9878406 w 17518038"/>
              <a:gd name="connsiteY1466" fmla="*/ 10545781 h 17016984"/>
              <a:gd name="connsiteX1467" fmla="*/ 9860395 w 17518038"/>
              <a:gd name="connsiteY1467" fmla="*/ 10547783 h 17016984"/>
              <a:gd name="connsiteX1468" fmla="*/ 9871401 w 17518038"/>
              <a:gd name="connsiteY1468" fmla="*/ 10517764 h 17016984"/>
              <a:gd name="connsiteX1469" fmla="*/ 9951452 w 17518038"/>
              <a:gd name="connsiteY1469" fmla="*/ 10463729 h 17016984"/>
              <a:gd name="connsiteX1470" fmla="*/ 10373719 w 17518038"/>
              <a:gd name="connsiteY1470" fmla="*/ 10458726 h 17016984"/>
              <a:gd name="connsiteX1471" fmla="*/ 10244637 w 17518038"/>
              <a:gd name="connsiteY1471" fmla="*/ 10502754 h 17016984"/>
              <a:gd name="connsiteX1472" fmla="*/ 10238634 w 17518038"/>
              <a:gd name="connsiteY1472" fmla="*/ 10520765 h 17016984"/>
              <a:gd name="connsiteX1473" fmla="*/ 10243637 w 17518038"/>
              <a:gd name="connsiteY1473" fmla="*/ 10534774 h 17016984"/>
              <a:gd name="connsiteX1474" fmla="*/ 10383725 w 17518038"/>
              <a:gd name="connsiteY1474" fmla="*/ 10499752 h 17016984"/>
              <a:gd name="connsiteX1475" fmla="*/ 10373719 w 17518038"/>
              <a:gd name="connsiteY1475" fmla="*/ 10458726 h 17016984"/>
              <a:gd name="connsiteX1476" fmla="*/ 11386860 w 17518038"/>
              <a:gd name="connsiteY1476" fmla="*/ 10399565 h 17016984"/>
              <a:gd name="connsiteX1477" fmla="*/ 11376354 w 17518038"/>
              <a:gd name="connsiteY1477" fmla="*/ 10400690 h 17016984"/>
              <a:gd name="connsiteX1478" fmla="*/ 11367348 w 17518038"/>
              <a:gd name="connsiteY1478" fmla="*/ 10419701 h 17016984"/>
              <a:gd name="connsiteX1479" fmla="*/ 11387360 w 17518038"/>
              <a:gd name="connsiteY1479" fmla="*/ 10419701 h 17016984"/>
              <a:gd name="connsiteX1480" fmla="*/ 11394364 w 17518038"/>
              <a:gd name="connsiteY1480" fmla="*/ 10400690 h 17016984"/>
              <a:gd name="connsiteX1481" fmla="*/ 11386860 w 17518038"/>
              <a:gd name="connsiteY1481" fmla="*/ 10399565 h 17016984"/>
              <a:gd name="connsiteX1482" fmla="*/ 10805992 w 17518038"/>
              <a:gd name="connsiteY1482" fmla="*/ 10341778 h 17016984"/>
              <a:gd name="connsiteX1483" fmla="*/ 10774973 w 17518038"/>
              <a:gd name="connsiteY1483" fmla="*/ 10358663 h 17016984"/>
              <a:gd name="connsiteX1484" fmla="*/ 10747956 w 17518038"/>
              <a:gd name="connsiteY1484" fmla="*/ 10392685 h 17016984"/>
              <a:gd name="connsiteX1485" fmla="*/ 10755961 w 17518038"/>
              <a:gd name="connsiteY1485" fmla="*/ 10421703 h 17016984"/>
              <a:gd name="connsiteX1486" fmla="*/ 10774973 w 17518038"/>
              <a:gd name="connsiteY1486" fmla="*/ 10442716 h 17016984"/>
              <a:gd name="connsiteX1487" fmla="*/ 10806993 w 17518038"/>
              <a:gd name="connsiteY1487" fmla="*/ 10436712 h 17016984"/>
              <a:gd name="connsiteX1488" fmla="*/ 10828006 w 17518038"/>
              <a:gd name="connsiteY1488" fmla="*/ 10349657 h 17016984"/>
              <a:gd name="connsiteX1489" fmla="*/ 10805992 w 17518038"/>
              <a:gd name="connsiteY1489" fmla="*/ 10341778 h 17016984"/>
              <a:gd name="connsiteX1490" fmla="*/ 11292300 w 17518038"/>
              <a:gd name="connsiteY1490" fmla="*/ 10280614 h 17016984"/>
              <a:gd name="connsiteX1491" fmla="*/ 11280293 w 17518038"/>
              <a:gd name="connsiteY1491" fmla="*/ 10289619 h 17016984"/>
              <a:gd name="connsiteX1492" fmla="*/ 11284295 w 17518038"/>
              <a:gd name="connsiteY1492" fmla="*/ 10327643 h 17016984"/>
              <a:gd name="connsiteX1493" fmla="*/ 11320318 w 17518038"/>
              <a:gd name="connsiteY1493" fmla="*/ 10344654 h 17016984"/>
              <a:gd name="connsiteX1494" fmla="*/ 11333326 w 17518038"/>
              <a:gd name="connsiteY1494" fmla="*/ 10335648 h 17016984"/>
              <a:gd name="connsiteX1495" fmla="*/ 11292300 w 17518038"/>
              <a:gd name="connsiteY1495" fmla="*/ 10280614 h 17016984"/>
              <a:gd name="connsiteX1496" fmla="*/ 10011141 w 17518038"/>
              <a:gd name="connsiteY1496" fmla="*/ 10246353 h 17016984"/>
              <a:gd name="connsiteX1497" fmla="*/ 10010469 w 17518038"/>
              <a:gd name="connsiteY1497" fmla="*/ 10247430 h 17016984"/>
              <a:gd name="connsiteX1498" fmla="*/ 10009489 w 17518038"/>
              <a:gd name="connsiteY1498" fmla="*/ 10247593 h 17016984"/>
              <a:gd name="connsiteX1499" fmla="*/ 10012769 w 17518038"/>
              <a:gd name="connsiteY1499" fmla="*/ 10243746 h 17016984"/>
              <a:gd name="connsiteX1500" fmla="*/ 10013491 w 17518038"/>
              <a:gd name="connsiteY1500" fmla="*/ 10244590 h 17016984"/>
              <a:gd name="connsiteX1501" fmla="*/ 10011141 w 17518038"/>
              <a:gd name="connsiteY1501" fmla="*/ 10246353 h 17016984"/>
              <a:gd name="connsiteX1502" fmla="*/ 10167839 w 17518038"/>
              <a:gd name="connsiteY1502" fmla="*/ 10212821 h 17016984"/>
              <a:gd name="connsiteX1503" fmla="*/ 10109552 w 17518038"/>
              <a:gd name="connsiteY1503" fmla="*/ 10249594 h 17016984"/>
              <a:gd name="connsiteX1504" fmla="*/ 10074530 w 17518038"/>
              <a:gd name="connsiteY1504" fmla="*/ 10283615 h 17016984"/>
              <a:gd name="connsiteX1505" fmla="*/ 10108552 w 17518038"/>
              <a:gd name="connsiteY1505" fmla="*/ 10298625 h 17016984"/>
              <a:gd name="connsiteX1506" fmla="*/ 10218621 w 17518038"/>
              <a:gd name="connsiteY1506" fmla="*/ 10329644 h 17016984"/>
              <a:gd name="connsiteX1507" fmla="*/ 10237633 w 17518038"/>
              <a:gd name="connsiteY1507" fmla="*/ 10328644 h 17016984"/>
              <a:gd name="connsiteX1508" fmla="*/ 10253643 w 17518038"/>
              <a:gd name="connsiteY1508" fmla="*/ 10299625 h 17016984"/>
              <a:gd name="connsiteX1509" fmla="*/ 10200610 w 17518038"/>
              <a:gd name="connsiteY1509" fmla="*/ 10225579 h 17016984"/>
              <a:gd name="connsiteX1510" fmla="*/ 10167839 w 17518038"/>
              <a:gd name="connsiteY1510" fmla="*/ 10212821 h 17016984"/>
              <a:gd name="connsiteX1511" fmla="*/ 2832950 w 17518038"/>
              <a:gd name="connsiteY1511" fmla="*/ 10186554 h 17016984"/>
              <a:gd name="connsiteX1512" fmla="*/ 2824945 w 17518038"/>
              <a:gd name="connsiteY1512" fmla="*/ 10203565 h 17016984"/>
              <a:gd name="connsiteX1513" fmla="*/ 2810936 w 17518038"/>
              <a:gd name="connsiteY1513" fmla="*/ 10209568 h 17016984"/>
              <a:gd name="connsiteX1514" fmla="*/ 2805933 w 17518038"/>
              <a:gd name="connsiteY1514" fmla="*/ 10201563 h 17016984"/>
              <a:gd name="connsiteX1515" fmla="*/ 10087538 w 17518038"/>
              <a:gd name="connsiteY1515" fmla="*/ 10119511 h 17016984"/>
              <a:gd name="connsiteX1516" fmla="*/ 10099546 w 17518038"/>
              <a:gd name="connsiteY1516" fmla="*/ 10123514 h 17016984"/>
              <a:gd name="connsiteX1517" fmla="*/ 10067525 w 17518038"/>
              <a:gd name="connsiteY1517" fmla="*/ 10199562 h 17016984"/>
              <a:gd name="connsiteX1518" fmla="*/ 10043511 w 17518038"/>
              <a:gd name="connsiteY1518" fmla="*/ 10222452 h 17016984"/>
              <a:gd name="connsiteX1519" fmla="*/ 10015553 w 17518038"/>
              <a:gd name="connsiteY1519" fmla="*/ 10243070 h 17016984"/>
              <a:gd name="connsiteX1520" fmla="*/ 10013491 w 17518038"/>
              <a:gd name="connsiteY1520" fmla="*/ 10242590 h 17016984"/>
              <a:gd name="connsiteX1521" fmla="*/ 10012769 w 17518038"/>
              <a:gd name="connsiteY1521" fmla="*/ 10243746 h 17016984"/>
              <a:gd name="connsiteX1522" fmla="*/ 9994980 w 17518038"/>
              <a:gd name="connsiteY1522" fmla="*/ 10222952 h 17016984"/>
              <a:gd name="connsiteX1523" fmla="*/ 9994479 w 17518038"/>
              <a:gd name="connsiteY1523" fmla="*/ 10191557 h 17016984"/>
              <a:gd name="connsiteX1524" fmla="*/ 10087538 w 17518038"/>
              <a:gd name="connsiteY1524" fmla="*/ 10119511 h 17016984"/>
              <a:gd name="connsiteX1525" fmla="*/ 10275657 w 17518038"/>
              <a:gd name="connsiteY1525" fmla="*/ 10093495 h 17016984"/>
              <a:gd name="connsiteX1526" fmla="*/ 10263649 w 17518038"/>
              <a:gd name="connsiteY1526" fmla="*/ 10126516 h 17016984"/>
              <a:gd name="connsiteX1527" fmla="*/ 10263649 w 17518038"/>
              <a:gd name="connsiteY1527" fmla="*/ 10131519 h 17016984"/>
              <a:gd name="connsiteX1528" fmla="*/ 10257309 w 17518038"/>
              <a:gd name="connsiteY1528" fmla="*/ 10132425 h 17016984"/>
              <a:gd name="connsiteX1529" fmla="*/ 10257251 w 17518038"/>
              <a:gd name="connsiteY1529" fmla="*/ 10131914 h 17016984"/>
              <a:gd name="connsiteX1530" fmla="*/ 10262649 w 17518038"/>
              <a:gd name="connsiteY1530" fmla="*/ 10126516 h 17016984"/>
              <a:gd name="connsiteX1531" fmla="*/ 10262649 w 17518038"/>
              <a:gd name="connsiteY1531" fmla="*/ 10102501 h 17016984"/>
              <a:gd name="connsiteX1532" fmla="*/ 10275657 w 17518038"/>
              <a:gd name="connsiteY1532" fmla="*/ 10093495 h 17016984"/>
              <a:gd name="connsiteX1533" fmla="*/ 10688043 w 17518038"/>
              <a:gd name="connsiteY1533" fmla="*/ 10091869 h 17016984"/>
              <a:gd name="connsiteX1534" fmla="*/ 10667905 w 17518038"/>
              <a:gd name="connsiteY1534" fmla="*/ 10093495 h 17016984"/>
              <a:gd name="connsiteX1535" fmla="*/ 10660901 w 17518038"/>
              <a:gd name="connsiteY1535" fmla="*/ 10111506 h 17016984"/>
              <a:gd name="connsiteX1536" fmla="*/ 10678912 w 17518038"/>
              <a:gd name="connsiteY1536" fmla="*/ 10110506 h 17016984"/>
              <a:gd name="connsiteX1537" fmla="*/ 10688043 w 17518038"/>
              <a:gd name="connsiteY1537" fmla="*/ 10091869 h 17016984"/>
              <a:gd name="connsiteX1538" fmla="*/ 11282123 w 17518038"/>
              <a:gd name="connsiteY1538" fmla="*/ 10091306 h 17016984"/>
              <a:gd name="connsiteX1539" fmla="*/ 11270287 w 17518038"/>
              <a:gd name="connsiteY1539" fmla="*/ 10099499 h 17016984"/>
              <a:gd name="connsiteX1540" fmla="*/ 11237265 w 17518038"/>
              <a:gd name="connsiteY1540" fmla="*/ 10171544 h 17016984"/>
              <a:gd name="connsiteX1541" fmla="*/ 11282294 w 17518038"/>
              <a:gd name="connsiteY1541" fmla="*/ 10153533 h 17016984"/>
              <a:gd name="connsiteX1542" fmla="*/ 11307310 w 17518038"/>
              <a:gd name="connsiteY1542" fmla="*/ 10106503 h 17016984"/>
              <a:gd name="connsiteX1543" fmla="*/ 11282123 w 17518038"/>
              <a:gd name="connsiteY1543" fmla="*/ 10091306 h 17016984"/>
              <a:gd name="connsiteX1544" fmla="*/ 10548829 w 17518038"/>
              <a:gd name="connsiteY1544" fmla="*/ 10083489 h 17016984"/>
              <a:gd name="connsiteX1545" fmla="*/ 10519812 w 17518038"/>
              <a:gd name="connsiteY1545" fmla="*/ 10104502 h 17016984"/>
              <a:gd name="connsiteX1546" fmla="*/ 10539825 w 17518038"/>
              <a:gd name="connsiteY1546" fmla="*/ 10101500 h 17016984"/>
              <a:gd name="connsiteX1547" fmla="*/ 10548829 w 17518038"/>
              <a:gd name="connsiteY1547" fmla="*/ 10083489 h 17016984"/>
              <a:gd name="connsiteX1548" fmla="*/ 10622626 w 17518038"/>
              <a:gd name="connsiteY1548" fmla="*/ 10017823 h 17016984"/>
              <a:gd name="connsiteX1549" fmla="*/ 10610869 w 17518038"/>
              <a:gd name="connsiteY1549" fmla="*/ 10019448 h 17016984"/>
              <a:gd name="connsiteX1550" fmla="*/ 10602864 w 17518038"/>
              <a:gd name="connsiteY1550" fmla="*/ 10038460 h 17016984"/>
              <a:gd name="connsiteX1551" fmla="*/ 10622877 w 17518038"/>
              <a:gd name="connsiteY1551" fmla="*/ 10037460 h 17016984"/>
              <a:gd name="connsiteX1552" fmla="*/ 10629882 w 17518038"/>
              <a:gd name="connsiteY1552" fmla="*/ 10018448 h 17016984"/>
              <a:gd name="connsiteX1553" fmla="*/ 10622626 w 17518038"/>
              <a:gd name="connsiteY1553" fmla="*/ 10017823 h 17016984"/>
              <a:gd name="connsiteX1554" fmla="*/ 2987047 w 17518038"/>
              <a:gd name="connsiteY1554" fmla="*/ 10017447 h 17016984"/>
              <a:gd name="connsiteX1555" fmla="*/ 2994052 w 17518038"/>
              <a:gd name="connsiteY1555" fmla="*/ 10062476 h 17016984"/>
              <a:gd name="connsiteX1556" fmla="*/ 2959030 w 17518038"/>
              <a:gd name="connsiteY1556" fmla="*/ 10061475 h 17016984"/>
              <a:gd name="connsiteX1557" fmla="*/ 2955027 w 17518038"/>
              <a:gd name="connsiteY1557" fmla="*/ 10030455 h 17016984"/>
              <a:gd name="connsiteX1558" fmla="*/ 2987047 w 17518038"/>
              <a:gd name="connsiteY1558" fmla="*/ 10017447 h 17016984"/>
              <a:gd name="connsiteX1559" fmla="*/ 11125695 w 17518038"/>
              <a:gd name="connsiteY1559" fmla="*/ 9978172 h 17016984"/>
              <a:gd name="connsiteX1560" fmla="*/ 11115189 w 17518038"/>
              <a:gd name="connsiteY1560" fmla="*/ 9981424 h 17016984"/>
              <a:gd name="connsiteX1561" fmla="*/ 11107183 w 17518038"/>
              <a:gd name="connsiteY1561" fmla="*/ 9998435 h 17016984"/>
              <a:gd name="connsiteX1562" fmla="*/ 11127196 w 17518038"/>
              <a:gd name="connsiteY1562" fmla="*/ 9997435 h 17016984"/>
              <a:gd name="connsiteX1563" fmla="*/ 11133199 w 17518038"/>
              <a:gd name="connsiteY1563" fmla="*/ 9979423 h 17016984"/>
              <a:gd name="connsiteX1564" fmla="*/ 11125695 w 17518038"/>
              <a:gd name="connsiteY1564" fmla="*/ 9978172 h 17016984"/>
              <a:gd name="connsiteX1565" fmla="*/ 10311680 w 17518038"/>
              <a:gd name="connsiteY1565" fmla="*/ 9954407 h 17016984"/>
              <a:gd name="connsiteX1566" fmla="*/ 10303674 w 17518038"/>
              <a:gd name="connsiteY1566" fmla="*/ 9970417 h 17016984"/>
              <a:gd name="connsiteX1567" fmla="*/ 10289667 w 17518038"/>
              <a:gd name="connsiteY1567" fmla="*/ 9975421 h 17016984"/>
              <a:gd name="connsiteX1568" fmla="*/ 10285664 w 17518038"/>
              <a:gd name="connsiteY1568" fmla="*/ 9967416 h 17016984"/>
              <a:gd name="connsiteX1569" fmla="*/ 10311680 w 17518038"/>
              <a:gd name="connsiteY1569" fmla="*/ 9954407 h 17016984"/>
              <a:gd name="connsiteX1570" fmla="*/ 10574847 w 17518038"/>
              <a:gd name="connsiteY1570" fmla="*/ 9946402 h 17016984"/>
              <a:gd name="connsiteX1571" fmla="*/ 10548829 w 17518038"/>
              <a:gd name="connsiteY1571" fmla="*/ 9965414 h 17016984"/>
              <a:gd name="connsiteX1572" fmla="*/ 10566841 w 17518038"/>
              <a:gd name="connsiteY1572" fmla="*/ 9964413 h 17016984"/>
              <a:gd name="connsiteX1573" fmla="*/ 10574847 w 17518038"/>
              <a:gd name="connsiteY1573" fmla="*/ 9946402 h 17016984"/>
              <a:gd name="connsiteX1574" fmla="*/ 2794926 w 17518038"/>
              <a:gd name="connsiteY1574" fmla="*/ 9892368 h 17016984"/>
              <a:gd name="connsiteX1575" fmla="*/ 2774913 w 17518038"/>
              <a:gd name="connsiteY1575" fmla="*/ 9897371 h 17016984"/>
              <a:gd name="connsiteX1576" fmla="*/ 2764907 w 17518038"/>
              <a:gd name="connsiteY1576" fmla="*/ 9916383 h 17016984"/>
              <a:gd name="connsiteX1577" fmla="*/ 2785920 w 17518038"/>
              <a:gd name="connsiteY1577" fmla="*/ 9913381 h 17016984"/>
              <a:gd name="connsiteX1578" fmla="*/ 2998054 w 17518038"/>
              <a:gd name="connsiteY1578" fmla="*/ 9876358 h 17016984"/>
              <a:gd name="connsiteX1579" fmla="*/ 2998054 w 17518038"/>
              <a:gd name="connsiteY1579" fmla="*/ 9888365 h 17016984"/>
              <a:gd name="connsiteX1580" fmla="*/ 2986047 w 17518038"/>
              <a:gd name="connsiteY1580" fmla="*/ 9898372 h 17016984"/>
              <a:gd name="connsiteX1581" fmla="*/ 2981043 w 17518038"/>
              <a:gd name="connsiteY1581" fmla="*/ 9877359 h 17016984"/>
              <a:gd name="connsiteX1582" fmla="*/ 2998054 w 17518038"/>
              <a:gd name="connsiteY1582" fmla="*/ 9876358 h 17016984"/>
              <a:gd name="connsiteX1583" fmla="*/ 10440762 w 17518038"/>
              <a:gd name="connsiteY1583" fmla="*/ 9856345 h 17016984"/>
              <a:gd name="connsiteX1584" fmla="*/ 10418747 w 17518038"/>
              <a:gd name="connsiteY1584" fmla="*/ 9890367 h 17016984"/>
              <a:gd name="connsiteX1585" fmla="*/ 10379723 w 17518038"/>
              <a:gd name="connsiteY1585" fmla="*/ 9909378 h 17016984"/>
              <a:gd name="connsiteX1586" fmla="*/ 10382725 w 17518038"/>
              <a:gd name="connsiteY1586" fmla="*/ 9885364 h 17016984"/>
              <a:gd name="connsiteX1587" fmla="*/ 10440762 w 17518038"/>
              <a:gd name="connsiteY1587" fmla="*/ 9856345 h 17016984"/>
              <a:gd name="connsiteX1588" fmla="*/ 10638194 w 17518038"/>
              <a:gd name="connsiteY1588" fmla="*/ 9834562 h 17016984"/>
              <a:gd name="connsiteX1589" fmla="*/ 10638386 w 17518038"/>
              <a:gd name="connsiteY1589" fmla="*/ 9835332 h 17016984"/>
              <a:gd name="connsiteX1590" fmla="*/ 10637886 w 17518038"/>
              <a:gd name="connsiteY1590" fmla="*/ 9836332 h 17016984"/>
              <a:gd name="connsiteX1591" fmla="*/ 10635885 w 17518038"/>
              <a:gd name="connsiteY1591" fmla="*/ 9840335 h 17016984"/>
              <a:gd name="connsiteX1592" fmla="*/ 10636886 w 17518038"/>
              <a:gd name="connsiteY1592" fmla="*/ 9835332 h 17016984"/>
              <a:gd name="connsiteX1593" fmla="*/ 10637086 w 17518038"/>
              <a:gd name="connsiteY1593" fmla="*/ 9834931 h 17016984"/>
              <a:gd name="connsiteX1594" fmla="*/ 11183231 w 17518038"/>
              <a:gd name="connsiteY1594" fmla="*/ 9809315 h 17016984"/>
              <a:gd name="connsiteX1595" fmla="*/ 11187234 w 17518038"/>
              <a:gd name="connsiteY1595" fmla="*/ 9828327 h 17016984"/>
              <a:gd name="connsiteX1596" fmla="*/ 11199241 w 17518038"/>
              <a:gd name="connsiteY1596" fmla="*/ 9820322 h 17016984"/>
              <a:gd name="connsiteX1597" fmla="*/ 11199241 w 17518038"/>
              <a:gd name="connsiteY1597" fmla="*/ 9809315 h 17016984"/>
              <a:gd name="connsiteX1598" fmla="*/ 11183231 w 17518038"/>
              <a:gd name="connsiteY1598" fmla="*/ 9809315 h 17016984"/>
              <a:gd name="connsiteX1599" fmla="*/ 10983104 w 17518038"/>
              <a:gd name="connsiteY1599" fmla="*/ 9765288 h 17016984"/>
              <a:gd name="connsiteX1600" fmla="*/ 10984298 w 17518038"/>
              <a:gd name="connsiteY1600" fmla="*/ 9765493 h 17016984"/>
              <a:gd name="connsiteX1601" fmla="*/ 10983104 w 17518038"/>
              <a:gd name="connsiteY1601" fmla="*/ 9766288 h 17016984"/>
              <a:gd name="connsiteX1602" fmla="*/ 10981989 w 17518038"/>
              <a:gd name="connsiteY1602" fmla="*/ 9766010 h 17016984"/>
              <a:gd name="connsiteX1603" fmla="*/ 10985106 w 17518038"/>
              <a:gd name="connsiteY1603" fmla="*/ 9759283 h 17016984"/>
              <a:gd name="connsiteX1604" fmla="*/ 10979102 w 17518038"/>
              <a:gd name="connsiteY1604" fmla="*/ 9765288 h 17016984"/>
              <a:gd name="connsiteX1605" fmla="*/ 10981989 w 17518038"/>
              <a:gd name="connsiteY1605" fmla="*/ 9766010 h 17016984"/>
              <a:gd name="connsiteX1606" fmla="*/ 10932072 w 17518038"/>
              <a:gd name="connsiteY1606" fmla="*/ 9798309 h 17016984"/>
              <a:gd name="connsiteX1607" fmla="*/ 10878038 w 17518038"/>
              <a:gd name="connsiteY1607" fmla="*/ 9822324 h 17016984"/>
              <a:gd name="connsiteX1608" fmla="*/ 10783978 w 17518038"/>
              <a:gd name="connsiteY1608" fmla="*/ 9792305 h 17016984"/>
              <a:gd name="connsiteX1609" fmla="*/ 10760964 w 17518038"/>
              <a:gd name="connsiteY1609" fmla="*/ 9780297 h 17016984"/>
              <a:gd name="connsiteX1610" fmla="*/ 10638886 w 17518038"/>
              <a:gd name="connsiteY1610" fmla="*/ 9837333 h 17016984"/>
              <a:gd name="connsiteX1611" fmla="*/ 10638386 w 17518038"/>
              <a:gd name="connsiteY1611" fmla="*/ 9835332 h 17016984"/>
              <a:gd name="connsiteX1612" fmla="*/ 10638886 w 17518038"/>
              <a:gd name="connsiteY1612" fmla="*/ 9834331 h 17016984"/>
              <a:gd name="connsiteX1613" fmla="*/ 10638194 w 17518038"/>
              <a:gd name="connsiteY1613" fmla="*/ 9834562 h 17016984"/>
              <a:gd name="connsiteX1614" fmla="*/ 10637886 w 17518038"/>
              <a:gd name="connsiteY1614" fmla="*/ 9833331 h 17016984"/>
              <a:gd name="connsiteX1615" fmla="*/ 10637086 w 17518038"/>
              <a:gd name="connsiteY1615" fmla="*/ 9834931 h 17016984"/>
              <a:gd name="connsiteX1616" fmla="*/ 10635885 w 17518038"/>
              <a:gd name="connsiteY1616" fmla="*/ 9835332 h 17016984"/>
              <a:gd name="connsiteX1617" fmla="*/ 10635885 w 17518038"/>
              <a:gd name="connsiteY1617" fmla="*/ 9840335 h 17016984"/>
              <a:gd name="connsiteX1618" fmla="*/ 10638886 w 17518038"/>
              <a:gd name="connsiteY1618" fmla="*/ 9837333 h 17016984"/>
              <a:gd name="connsiteX1619" fmla="*/ 10639888 w 17518038"/>
              <a:gd name="connsiteY1619" fmla="*/ 9866351 h 17016984"/>
              <a:gd name="connsiteX1620" fmla="*/ 10678912 w 17518038"/>
              <a:gd name="connsiteY1620" fmla="*/ 9883362 h 17016984"/>
              <a:gd name="connsiteX1621" fmla="*/ 10732946 w 17518038"/>
              <a:gd name="connsiteY1621" fmla="*/ 9877359 h 17016984"/>
              <a:gd name="connsiteX1622" fmla="*/ 10718937 w 17518038"/>
              <a:gd name="connsiteY1622" fmla="*/ 9929391 h 17016984"/>
              <a:gd name="connsiteX1623" fmla="*/ 10692921 w 17518038"/>
              <a:gd name="connsiteY1623" fmla="*/ 9983425 h 17016984"/>
              <a:gd name="connsiteX1624" fmla="*/ 10765968 w 17518038"/>
              <a:gd name="connsiteY1624" fmla="*/ 9973419 h 17016984"/>
              <a:gd name="connsiteX1625" fmla="*/ 10832009 w 17518038"/>
              <a:gd name="connsiteY1625" fmla="*/ 9898372 h 17016984"/>
              <a:gd name="connsiteX1626" fmla="*/ 10842015 w 17518038"/>
              <a:gd name="connsiteY1626" fmla="*/ 9881361 h 17016984"/>
              <a:gd name="connsiteX1627" fmla="*/ 10863028 w 17518038"/>
              <a:gd name="connsiteY1627" fmla="*/ 9879359 h 17016984"/>
              <a:gd name="connsiteX1628" fmla="*/ 10895049 w 17518038"/>
              <a:gd name="connsiteY1628" fmla="*/ 9945402 h 17016984"/>
              <a:gd name="connsiteX1629" fmla="*/ 10945081 w 17518038"/>
              <a:gd name="connsiteY1629" fmla="*/ 9950405 h 17016984"/>
              <a:gd name="connsiteX1630" fmla="*/ 10973098 w 17518038"/>
              <a:gd name="connsiteY1630" fmla="*/ 9953406 h 17016984"/>
              <a:gd name="connsiteX1631" fmla="*/ 11029133 w 17518038"/>
              <a:gd name="connsiteY1631" fmla="*/ 9984426 h 17016984"/>
              <a:gd name="connsiteX1632" fmla="*/ 11054149 w 17518038"/>
              <a:gd name="connsiteY1632" fmla="*/ 9957409 h 17016984"/>
              <a:gd name="connsiteX1633" fmla="*/ 11075163 w 17518038"/>
              <a:gd name="connsiteY1633" fmla="*/ 9841335 h 17016984"/>
              <a:gd name="connsiteX1634" fmla="*/ 11064155 w 17518038"/>
              <a:gd name="connsiteY1634" fmla="*/ 9783299 h 17016984"/>
              <a:gd name="connsiteX1635" fmla="*/ 11024756 w 17518038"/>
              <a:gd name="connsiteY1635" fmla="*/ 9772418 h 17016984"/>
              <a:gd name="connsiteX1636" fmla="*/ 10984298 w 17518038"/>
              <a:gd name="connsiteY1636" fmla="*/ 9765493 h 17016984"/>
              <a:gd name="connsiteX1637" fmla="*/ 10986107 w 17518038"/>
              <a:gd name="connsiteY1637" fmla="*/ 9764287 h 17016984"/>
              <a:gd name="connsiteX1638" fmla="*/ 10979102 w 17518038"/>
              <a:gd name="connsiteY1638" fmla="*/ 9765288 h 17016984"/>
              <a:gd name="connsiteX1639" fmla="*/ 10985106 w 17518038"/>
              <a:gd name="connsiteY1639" fmla="*/ 9764287 h 17016984"/>
              <a:gd name="connsiteX1640" fmla="*/ 10985106 w 17518038"/>
              <a:gd name="connsiteY1640" fmla="*/ 9759283 h 17016984"/>
              <a:gd name="connsiteX1641" fmla="*/ 10999114 w 17518038"/>
              <a:gd name="connsiteY1641" fmla="*/ 9724261 h 17016984"/>
              <a:gd name="connsiteX1642" fmla="*/ 10985106 w 17518038"/>
              <a:gd name="connsiteY1642" fmla="*/ 9734268 h 17016984"/>
              <a:gd name="connsiteX1643" fmla="*/ 10986107 w 17518038"/>
              <a:gd name="connsiteY1643" fmla="*/ 9760284 h 17016984"/>
              <a:gd name="connsiteX1644" fmla="*/ 10999114 w 17518038"/>
              <a:gd name="connsiteY1644" fmla="*/ 9724261 h 17016984"/>
              <a:gd name="connsiteX1645" fmla="*/ 10665904 w 17518038"/>
              <a:gd name="connsiteY1645" fmla="*/ 9697245 h 17016984"/>
              <a:gd name="connsiteX1646" fmla="*/ 10663902 w 17518038"/>
              <a:gd name="connsiteY1646" fmla="*/ 9702248 h 17016984"/>
              <a:gd name="connsiteX1647" fmla="*/ 10659901 w 17518038"/>
              <a:gd name="connsiteY1647" fmla="*/ 9701247 h 17016984"/>
              <a:gd name="connsiteX1648" fmla="*/ 10645642 w 17518038"/>
              <a:gd name="connsiteY1648" fmla="*/ 9696119 h 17016984"/>
              <a:gd name="connsiteX1649" fmla="*/ 10659901 w 17518038"/>
              <a:gd name="connsiteY1649" fmla="*/ 9701247 h 17016984"/>
              <a:gd name="connsiteX1650" fmla="*/ 10520812 w 17518038"/>
              <a:gd name="connsiteY1650" fmla="*/ 9808315 h 17016984"/>
              <a:gd name="connsiteX1651" fmla="*/ 10496797 w 17518038"/>
              <a:gd name="connsiteY1651" fmla="*/ 9803312 h 17016984"/>
              <a:gd name="connsiteX1652" fmla="*/ 10505803 w 17518038"/>
              <a:gd name="connsiteY1652" fmla="*/ 9784299 h 17016984"/>
              <a:gd name="connsiteX1653" fmla="*/ 10632883 w 17518038"/>
              <a:gd name="connsiteY1653" fmla="*/ 9696244 h 17016984"/>
              <a:gd name="connsiteX1654" fmla="*/ 10645642 w 17518038"/>
              <a:gd name="connsiteY1654" fmla="*/ 9696119 h 17016984"/>
              <a:gd name="connsiteX1655" fmla="*/ 3218194 w 17518038"/>
              <a:gd name="connsiteY1655" fmla="*/ 9691241 h 17016984"/>
              <a:gd name="connsiteX1656" fmla="*/ 3225198 w 17518038"/>
              <a:gd name="connsiteY1656" fmla="*/ 9733267 h 17016984"/>
              <a:gd name="connsiteX1657" fmla="*/ 3192177 w 17518038"/>
              <a:gd name="connsiteY1657" fmla="*/ 9732267 h 17016984"/>
              <a:gd name="connsiteX1658" fmla="*/ 3189175 w 17518038"/>
              <a:gd name="connsiteY1658" fmla="*/ 9702248 h 17016984"/>
              <a:gd name="connsiteX1659" fmla="*/ 3218194 w 17518038"/>
              <a:gd name="connsiteY1659" fmla="*/ 9691241 h 17016984"/>
              <a:gd name="connsiteX1660" fmla="*/ 10495797 w 17518038"/>
              <a:gd name="connsiteY1660" fmla="*/ 9690240 h 17016984"/>
              <a:gd name="connsiteX1661" fmla="*/ 10499799 w 17518038"/>
              <a:gd name="connsiteY1661" fmla="*/ 9698245 h 17016984"/>
              <a:gd name="connsiteX1662" fmla="*/ 10405740 w 17518038"/>
              <a:gd name="connsiteY1662" fmla="*/ 9769290 h 17016984"/>
              <a:gd name="connsiteX1663" fmla="*/ 10414746 w 17518038"/>
              <a:gd name="connsiteY1663" fmla="*/ 9741272 h 17016984"/>
              <a:gd name="connsiteX1664" fmla="*/ 10474784 w 17518038"/>
              <a:gd name="connsiteY1664" fmla="*/ 9695244 h 17016984"/>
              <a:gd name="connsiteX1665" fmla="*/ 10495797 w 17518038"/>
              <a:gd name="connsiteY1665" fmla="*/ 9690240 h 17016984"/>
              <a:gd name="connsiteX1666" fmla="*/ 11079165 w 17518038"/>
              <a:gd name="connsiteY1666" fmla="*/ 9662223 h 17016984"/>
              <a:gd name="connsiteX1667" fmla="*/ 11065157 w 17518038"/>
              <a:gd name="connsiteY1667" fmla="*/ 9693242 h 17016984"/>
              <a:gd name="connsiteX1668" fmla="*/ 11095176 w 17518038"/>
              <a:gd name="connsiteY1668" fmla="*/ 9704249 h 17016984"/>
              <a:gd name="connsiteX1669" fmla="*/ 11107183 w 17518038"/>
              <a:gd name="connsiteY1669" fmla="*/ 9676231 h 17016984"/>
              <a:gd name="connsiteX1670" fmla="*/ 11079165 w 17518038"/>
              <a:gd name="connsiteY1670" fmla="*/ 9662223 h 17016984"/>
              <a:gd name="connsiteX1671" fmla="*/ 3236205 w 17518038"/>
              <a:gd name="connsiteY1671" fmla="*/ 9609189 h 17016984"/>
              <a:gd name="connsiteX1672" fmla="*/ 3236564 w 17518038"/>
              <a:gd name="connsiteY1672" fmla="*/ 9609326 h 17016984"/>
              <a:gd name="connsiteX1673" fmla="*/ 3235204 w 17518038"/>
              <a:gd name="connsiteY1673" fmla="*/ 9610190 h 17016984"/>
              <a:gd name="connsiteX1674" fmla="*/ 3234733 w 17518038"/>
              <a:gd name="connsiteY1674" fmla="*/ 9610072 h 17016984"/>
              <a:gd name="connsiteX1675" fmla="*/ 3004058 w 17518038"/>
              <a:gd name="connsiteY1675" fmla="*/ 9603185 h 17016984"/>
              <a:gd name="connsiteX1676" fmla="*/ 3005059 w 17518038"/>
              <a:gd name="connsiteY1676" fmla="*/ 9606187 h 17016984"/>
              <a:gd name="connsiteX1677" fmla="*/ 3002057 w 17518038"/>
              <a:gd name="connsiteY1677" fmla="*/ 9608188 h 17016984"/>
              <a:gd name="connsiteX1678" fmla="*/ 2999068 w 17518038"/>
              <a:gd name="connsiteY1678" fmla="*/ 9607442 h 17016984"/>
              <a:gd name="connsiteX1679" fmla="*/ 2999059 w 17518038"/>
              <a:gd name="connsiteY1679" fmla="*/ 9606519 h 17016984"/>
              <a:gd name="connsiteX1680" fmla="*/ 2984921 w 17518038"/>
              <a:gd name="connsiteY1680" fmla="*/ 9603060 h 17016984"/>
              <a:gd name="connsiteX1681" fmla="*/ 2972038 w 17518038"/>
              <a:gd name="connsiteY1681" fmla="*/ 9604186 h 17016984"/>
              <a:gd name="connsiteX1682" fmla="*/ 2965033 w 17518038"/>
              <a:gd name="connsiteY1682" fmla="*/ 9624198 h 17016984"/>
              <a:gd name="connsiteX1683" fmla="*/ 2997054 w 17518038"/>
              <a:gd name="connsiteY1683" fmla="*/ 9607188 h 17016984"/>
              <a:gd name="connsiteX1684" fmla="*/ 2984921 w 17518038"/>
              <a:gd name="connsiteY1684" fmla="*/ 9603060 h 17016984"/>
              <a:gd name="connsiteX1685" fmla="*/ 3267224 w 17518038"/>
              <a:gd name="connsiteY1685" fmla="*/ 9593179 h 17016984"/>
              <a:gd name="connsiteX1686" fmla="*/ 3261221 w 17518038"/>
              <a:gd name="connsiteY1686" fmla="*/ 9613192 h 17016984"/>
              <a:gd name="connsiteX1687" fmla="*/ 3248338 w 17518038"/>
              <a:gd name="connsiteY1687" fmla="*/ 9613817 h 17016984"/>
              <a:gd name="connsiteX1688" fmla="*/ 3236564 w 17518038"/>
              <a:gd name="connsiteY1688" fmla="*/ 9609326 h 17016984"/>
              <a:gd name="connsiteX1689" fmla="*/ 3252716 w 17518038"/>
              <a:gd name="connsiteY1689" fmla="*/ 9599058 h 17016984"/>
              <a:gd name="connsiteX1690" fmla="*/ 3267224 w 17518038"/>
              <a:gd name="connsiteY1690" fmla="*/ 9593179 h 17016984"/>
              <a:gd name="connsiteX1691" fmla="*/ 3199182 w 17518038"/>
              <a:gd name="connsiteY1691" fmla="*/ 9583173 h 17016984"/>
              <a:gd name="connsiteX1692" fmla="*/ 3227199 w 17518038"/>
              <a:gd name="connsiteY1692" fmla="*/ 9611190 h 17016984"/>
              <a:gd name="connsiteX1693" fmla="*/ 3231202 w 17518038"/>
              <a:gd name="connsiteY1693" fmla="*/ 9609189 h 17016984"/>
              <a:gd name="connsiteX1694" fmla="*/ 3234733 w 17518038"/>
              <a:gd name="connsiteY1694" fmla="*/ 9610072 h 17016984"/>
              <a:gd name="connsiteX1695" fmla="*/ 3231202 w 17518038"/>
              <a:gd name="connsiteY1695" fmla="*/ 9612191 h 17016984"/>
              <a:gd name="connsiteX1696" fmla="*/ 3230345 w 17518038"/>
              <a:gd name="connsiteY1696" fmla="*/ 9611334 h 17016984"/>
              <a:gd name="connsiteX1697" fmla="*/ 3229201 w 17518038"/>
              <a:gd name="connsiteY1697" fmla="*/ 9610190 h 17016984"/>
              <a:gd name="connsiteX1698" fmla="*/ 3210188 w 17518038"/>
              <a:gd name="connsiteY1698" fmla="*/ 9623198 h 17016984"/>
              <a:gd name="connsiteX1699" fmla="*/ 3167161 w 17518038"/>
              <a:gd name="connsiteY1699" fmla="*/ 9614192 h 17016984"/>
              <a:gd name="connsiteX1700" fmla="*/ 3169163 w 17518038"/>
              <a:gd name="connsiteY1700" fmla="*/ 9597182 h 17016984"/>
              <a:gd name="connsiteX1701" fmla="*/ 3199182 w 17518038"/>
              <a:gd name="connsiteY1701" fmla="*/ 9583173 h 17016984"/>
              <a:gd name="connsiteX1702" fmla="*/ 12083676 w 17518038"/>
              <a:gd name="connsiteY1702" fmla="*/ 9510690 h 17016984"/>
              <a:gd name="connsiteX1703" fmla="*/ 11985739 w 17518038"/>
              <a:gd name="connsiteY1703" fmla="*/ 9582172 h 17016984"/>
              <a:gd name="connsiteX1704" fmla="*/ 11955720 w 17518038"/>
              <a:gd name="connsiteY1704" fmla="*/ 9618195 h 17016984"/>
              <a:gd name="connsiteX1705" fmla="*/ 11965727 w 17518038"/>
              <a:gd name="connsiteY1705" fmla="*/ 9623198 h 17016984"/>
              <a:gd name="connsiteX1706" fmla="*/ 12117822 w 17518038"/>
              <a:gd name="connsiteY1706" fmla="*/ 9552153 h 17016984"/>
              <a:gd name="connsiteX1707" fmla="*/ 12116822 w 17518038"/>
              <a:gd name="connsiteY1707" fmla="*/ 9520133 h 17016984"/>
              <a:gd name="connsiteX1708" fmla="*/ 12083676 w 17518038"/>
              <a:gd name="connsiteY1708" fmla="*/ 9510690 h 17016984"/>
              <a:gd name="connsiteX1709" fmla="*/ 3047085 w 17518038"/>
              <a:gd name="connsiteY1709" fmla="*/ 9502122 h 17016984"/>
              <a:gd name="connsiteX1710" fmla="*/ 3028073 w 17518038"/>
              <a:gd name="connsiteY1710" fmla="*/ 9505123 h 17016984"/>
              <a:gd name="connsiteX1711" fmla="*/ 3032076 w 17518038"/>
              <a:gd name="connsiteY1711" fmla="*/ 9528138 h 17016984"/>
              <a:gd name="connsiteX1712" fmla="*/ 3047085 w 17518038"/>
              <a:gd name="connsiteY1712" fmla="*/ 9516130 h 17016984"/>
              <a:gd name="connsiteX1713" fmla="*/ 3047085 w 17518038"/>
              <a:gd name="connsiteY1713" fmla="*/ 9502122 h 17016984"/>
              <a:gd name="connsiteX1714" fmla="*/ 2938142 w 17518038"/>
              <a:gd name="connsiteY1714" fmla="*/ 9473979 h 17016984"/>
              <a:gd name="connsiteX1715" fmla="*/ 2927009 w 17518038"/>
              <a:gd name="connsiteY1715" fmla="*/ 9476105 h 17016984"/>
              <a:gd name="connsiteX1716" fmla="*/ 2931012 w 17518038"/>
              <a:gd name="connsiteY1716" fmla="*/ 9523135 h 17016984"/>
              <a:gd name="connsiteX1717" fmla="*/ 2962031 w 17518038"/>
              <a:gd name="connsiteY1717" fmla="*/ 9510127 h 17016984"/>
              <a:gd name="connsiteX1718" fmla="*/ 2947022 w 17518038"/>
              <a:gd name="connsiteY1718" fmla="*/ 9474103 h 17016984"/>
              <a:gd name="connsiteX1719" fmla="*/ 2938142 w 17518038"/>
              <a:gd name="connsiteY1719" fmla="*/ 9473979 h 17016984"/>
              <a:gd name="connsiteX1720" fmla="*/ 3422323 w 17518038"/>
              <a:gd name="connsiteY1720" fmla="*/ 9424072 h 17016984"/>
              <a:gd name="connsiteX1721" fmla="*/ 3416319 w 17518038"/>
              <a:gd name="connsiteY1721" fmla="*/ 9441083 h 17016984"/>
              <a:gd name="connsiteX1722" fmla="*/ 3399308 w 17518038"/>
              <a:gd name="connsiteY1722" fmla="*/ 9443084 h 17016984"/>
              <a:gd name="connsiteX1723" fmla="*/ 3399308 w 17518038"/>
              <a:gd name="connsiteY1723" fmla="*/ 9431076 h 17016984"/>
              <a:gd name="connsiteX1724" fmla="*/ 10906056 w 17518038"/>
              <a:gd name="connsiteY1724" fmla="*/ 9417068 h 17016984"/>
              <a:gd name="connsiteX1725" fmla="*/ 10897050 w 17518038"/>
              <a:gd name="connsiteY1725" fmla="*/ 9436079 h 17016984"/>
              <a:gd name="connsiteX1726" fmla="*/ 10876037 w 17518038"/>
              <a:gd name="connsiteY1726" fmla="*/ 9438081 h 17016984"/>
              <a:gd name="connsiteX1727" fmla="*/ 10886043 w 17518038"/>
              <a:gd name="connsiteY1727" fmla="*/ 9420070 h 17016984"/>
              <a:gd name="connsiteX1728" fmla="*/ 10906056 w 17518038"/>
              <a:gd name="connsiteY1728" fmla="*/ 9417068 h 17016984"/>
              <a:gd name="connsiteX1729" fmla="*/ 3093782 w 17518038"/>
              <a:gd name="connsiteY1729" fmla="*/ 9364702 h 17016984"/>
              <a:gd name="connsiteX1730" fmla="*/ 3094115 w 17518038"/>
              <a:gd name="connsiteY1730" fmla="*/ 9365035 h 17016984"/>
              <a:gd name="connsiteX1731" fmla="*/ 3093682 w 17518038"/>
              <a:gd name="connsiteY1731" fmla="*/ 9365295 h 17016984"/>
              <a:gd name="connsiteX1732" fmla="*/ 3093114 w 17518038"/>
              <a:gd name="connsiteY1732" fmla="*/ 9365035 h 17016984"/>
              <a:gd name="connsiteX1733" fmla="*/ 3072977 w 17518038"/>
              <a:gd name="connsiteY1733" fmla="*/ 9362408 h 17016984"/>
              <a:gd name="connsiteX1734" fmla="*/ 3060093 w 17518038"/>
              <a:gd name="connsiteY1734" fmla="*/ 9363033 h 17016984"/>
              <a:gd name="connsiteX1735" fmla="*/ 3052088 w 17518038"/>
              <a:gd name="connsiteY1735" fmla="*/ 9384046 h 17016984"/>
              <a:gd name="connsiteX1736" fmla="*/ 3085109 w 17518038"/>
              <a:gd name="connsiteY1736" fmla="*/ 9367036 h 17016984"/>
              <a:gd name="connsiteX1737" fmla="*/ 3072977 w 17518038"/>
              <a:gd name="connsiteY1737" fmla="*/ 9362408 h 17016984"/>
              <a:gd name="connsiteX1738" fmla="*/ 11669538 w 17518038"/>
              <a:gd name="connsiteY1738" fmla="*/ 9360032 h 17016984"/>
              <a:gd name="connsiteX1739" fmla="*/ 11669599 w 17518038"/>
              <a:gd name="connsiteY1739" fmla="*/ 9360984 h 17016984"/>
              <a:gd name="connsiteX1740" fmla="*/ 11669538 w 17518038"/>
              <a:gd name="connsiteY1740" fmla="*/ 9361032 h 17016984"/>
              <a:gd name="connsiteX1741" fmla="*/ 11669298 w 17518038"/>
              <a:gd name="connsiteY1741" fmla="*/ 9360310 h 17016984"/>
              <a:gd name="connsiteX1742" fmla="*/ 11674541 w 17518038"/>
              <a:gd name="connsiteY1742" fmla="*/ 9357030 h 17016984"/>
              <a:gd name="connsiteX1743" fmla="*/ 11668538 w 17518038"/>
              <a:gd name="connsiteY1743" fmla="*/ 9358030 h 17016984"/>
              <a:gd name="connsiteX1744" fmla="*/ 11669298 w 17518038"/>
              <a:gd name="connsiteY1744" fmla="*/ 9360310 h 17016984"/>
              <a:gd name="connsiteX1745" fmla="*/ 11646274 w 17518038"/>
              <a:gd name="connsiteY1745" fmla="*/ 9386923 h 17016984"/>
              <a:gd name="connsiteX1746" fmla="*/ 11648525 w 17518038"/>
              <a:gd name="connsiteY1746" fmla="*/ 9410063 h 17016984"/>
              <a:gd name="connsiteX1747" fmla="*/ 11644522 w 17518038"/>
              <a:gd name="connsiteY1747" fmla="*/ 9414065 h 17016984"/>
              <a:gd name="connsiteX1748" fmla="*/ 11646524 w 17518038"/>
              <a:gd name="connsiteY1748" fmla="*/ 9416067 h 17016984"/>
              <a:gd name="connsiteX1749" fmla="*/ 11633516 w 17518038"/>
              <a:gd name="connsiteY1749" fmla="*/ 9473103 h 17016984"/>
              <a:gd name="connsiteX1750" fmla="*/ 11649526 w 17518038"/>
              <a:gd name="connsiteY1750" fmla="*/ 9474103 h 17016984"/>
              <a:gd name="connsiteX1751" fmla="*/ 11669538 w 17518038"/>
              <a:gd name="connsiteY1751" fmla="*/ 9448087 h 17016984"/>
              <a:gd name="connsiteX1752" fmla="*/ 11646524 w 17518038"/>
              <a:gd name="connsiteY1752" fmla="*/ 9416067 h 17016984"/>
              <a:gd name="connsiteX1753" fmla="*/ 11649526 w 17518038"/>
              <a:gd name="connsiteY1753" fmla="*/ 9413065 h 17016984"/>
              <a:gd name="connsiteX1754" fmla="*/ 11648525 w 17518038"/>
              <a:gd name="connsiteY1754" fmla="*/ 9410063 h 17016984"/>
              <a:gd name="connsiteX1755" fmla="*/ 11671040 w 17518038"/>
              <a:gd name="connsiteY1755" fmla="*/ 9383547 h 17016984"/>
              <a:gd name="connsiteX1756" fmla="*/ 11669599 w 17518038"/>
              <a:gd name="connsiteY1756" fmla="*/ 9360984 h 17016984"/>
              <a:gd name="connsiteX1757" fmla="*/ 11670949 w 17518038"/>
              <a:gd name="connsiteY1757" fmla="*/ 9354300 h 17016984"/>
              <a:gd name="connsiteX1758" fmla="*/ 11671776 w 17518038"/>
              <a:gd name="connsiteY1758" fmla="*/ 9354852 h 17016984"/>
              <a:gd name="connsiteX1759" fmla="*/ 11671540 w 17518038"/>
              <a:gd name="connsiteY1759" fmla="*/ 9355028 h 17016984"/>
              <a:gd name="connsiteX1760" fmla="*/ 3127136 w 17518038"/>
              <a:gd name="connsiteY1760" fmla="*/ 9348024 h 17016984"/>
              <a:gd name="connsiteX1761" fmla="*/ 3093782 w 17518038"/>
              <a:gd name="connsiteY1761" fmla="*/ 9364702 h 17016984"/>
              <a:gd name="connsiteX1762" fmla="*/ 3091113 w 17518038"/>
              <a:gd name="connsiteY1762" fmla="*/ 9362033 h 17016984"/>
              <a:gd name="connsiteX1763" fmla="*/ 3085109 w 17518038"/>
              <a:gd name="connsiteY1763" fmla="*/ 9366035 h 17016984"/>
              <a:gd name="connsiteX1764" fmla="*/ 3089112 w 17518038"/>
              <a:gd name="connsiteY1764" fmla="*/ 9367036 h 17016984"/>
              <a:gd name="connsiteX1765" fmla="*/ 3091113 w 17518038"/>
              <a:gd name="connsiteY1765" fmla="*/ 9362033 h 17016984"/>
              <a:gd name="connsiteX1766" fmla="*/ 3089112 w 17518038"/>
              <a:gd name="connsiteY1766" fmla="*/ 9368037 h 17016984"/>
              <a:gd name="connsiteX1767" fmla="*/ 3093682 w 17518038"/>
              <a:gd name="connsiteY1767" fmla="*/ 9365295 h 17016984"/>
              <a:gd name="connsiteX1768" fmla="*/ 3108124 w 17518038"/>
              <a:gd name="connsiteY1768" fmla="*/ 9371914 h 17016984"/>
              <a:gd name="connsiteX1769" fmla="*/ 3132139 w 17518038"/>
              <a:gd name="connsiteY1769" fmla="*/ 9357030 h 17016984"/>
              <a:gd name="connsiteX1770" fmla="*/ 3127136 w 17518038"/>
              <a:gd name="connsiteY1770" fmla="*/ 9348024 h 17016984"/>
              <a:gd name="connsiteX1771" fmla="*/ 11232262 w 17518038"/>
              <a:gd name="connsiteY1771" fmla="*/ 9299994 h 17016984"/>
              <a:gd name="connsiteX1772" fmla="*/ 11229892 w 17518038"/>
              <a:gd name="connsiteY1772" fmla="*/ 9305523 h 17016984"/>
              <a:gd name="connsiteX1773" fmla="*/ 11229260 w 17518038"/>
              <a:gd name="connsiteY1773" fmla="*/ 9305997 h 17016984"/>
              <a:gd name="connsiteX1774" fmla="*/ 11231685 w 17518038"/>
              <a:gd name="connsiteY1774" fmla="*/ 9300341 h 17016984"/>
              <a:gd name="connsiteX1775" fmla="*/ 11232262 w 17518038"/>
              <a:gd name="connsiteY1775" fmla="*/ 9298993 h 17016984"/>
              <a:gd name="connsiteX1776" fmla="*/ 11231685 w 17518038"/>
              <a:gd name="connsiteY1776" fmla="*/ 9300341 h 17016984"/>
              <a:gd name="connsiteX1777" fmla="*/ 11227259 w 17518038"/>
              <a:gd name="connsiteY1777" fmla="*/ 9302995 h 17016984"/>
              <a:gd name="connsiteX1778" fmla="*/ 11229260 w 17518038"/>
              <a:gd name="connsiteY1778" fmla="*/ 9306998 h 17016984"/>
              <a:gd name="connsiteX1779" fmla="*/ 11229892 w 17518038"/>
              <a:gd name="connsiteY1779" fmla="*/ 9305523 h 17016984"/>
              <a:gd name="connsiteX1780" fmla="*/ 11233263 w 17518038"/>
              <a:gd name="connsiteY1780" fmla="*/ 9302995 h 17016984"/>
              <a:gd name="connsiteX1781" fmla="*/ 11232262 w 17518038"/>
              <a:gd name="connsiteY1781" fmla="*/ 9298993 h 17016984"/>
              <a:gd name="connsiteX1782" fmla="*/ 10851021 w 17518038"/>
              <a:gd name="connsiteY1782" fmla="*/ 9287986 h 17016984"/>
              <a:gd name="connsiteX1783" fmla="*/ 10894048 w 17518038"/>
              <a:gd name="connsiteY1783" fmla="*/ 9300994 h 17016984"/>
              <a:gd name="connsiteX1784" fmla="*/ 10875037 w 17518038"/>
              <a:gd name="connsiteY1784" fmla="*/ 9330013 h 17016984"/>
              <a:gd name="connsiteX1785" fmla="*/ 10847019 w 17518038"/>
              <a:gd name="connsiteY1785" fmla="*/ 9320006 h 17016984"/>
              <a:gd name="connsiteX1786" fmla="*/ 11051148 w 17518038"/>
              <a:gd name="connsiteY1786" fmla="*/ 9265972 h 17016984"/>
              <a:gd name="connsiteX1787" fmla="*/ 11025132 w 17518038"/>
              <a:gd name="connsiteY1787" fmla="*/ 9300994 h 17016984"/>
              <a:gd name="connsiteX1788" fmla="*/ 10984105 w 17518038"/>
              <a:gd name="connsiteY1788" fmla="*/ 9314002 h 17016984"/>
              <a:gd name="connsiteX1789" fmla="*/ 11011123 w 17518038"/>
              <a:gd name="connsiteY1789" fmla="*/ 9277980 h 17016984"/>
              <a:gd name="connsiteX1790" fmla="*/ 11051148 w 17518038"/>
              <a:gd name="connsiteY1790" fmla="*/ 9265972 h 17016984"/>
              <a:gd name="connsiteX1791" fmla="*/ 11651796 w 17518038"/>
              <a:gd name="connsiteY1791" fmla="*/ 9252741 h 17016984"/>
              <a:gd name="connsiteX1792" fmla="*/ 11652528 w 17518038"/>
              <a:gd name="connsiteY1792" fmla="*/ 9252964 h 17016984"/>
              <a:gd name="connsiteX1793" fmla="*/ 11652223 w 17518038"/>
              <a:gd name="connsiteY1793" fmla="*/ 9253138 h 17016984"/>
              <a:gd name="connsiteX1794" fmla="*/ 11651528 w 17518038"/>
              <a:gd name="connsiteY1794" fmla="*/ 9252964 h 17016984"/>
              <a:gd name="connsiteX1795" fmla="*/ 11713066 w 17518038"/>
              <a:gd name="connsiteY1795" fmla="*/ 9251588 h 17016984"/>
              <a:gd name="connsiteX1796" fmla="*/ 11659532 w 17518038"/>
              <a:gd name="connsiteY1796" fmla="*/ 9253964 h 17016984"/>
              <a:gd name="connsiteX1797" fmla="*/ 11655874 w 17518038"/>
              <a:gd name="connsiteY1797" fmla="*/ 9335719 h 17016984"/>
              <a:gd name="connsiteX1798" fmla="*/ 11670949 w 17518038"/>
              <a:gd name="connsiteY1798" fmla="*/ 9354300 h 17016984"/>
              <a:gd name="connsiteX1799" fmla="*/ 11670540 w 17518038"/>
              <a:gd name="connsiteY1799" fmla="*/ 9354027 h 17016984"/>
              <a:gd name="connsiteX1800" fmla="*/ 11666537 w 17518038"/>
              <a:gd name="connsiteY1800" fmla="*/ 9357030 h 17016984"/>
              <a:gd name="connsiteX1801" fmla="*/ 11673541 w 17518038"/>
              <a:gd name="connsiteY1801" fmla="*/ 9356029 h 17016984"/>
              <a:gd name="connsiteX1802" fmla="*/ 11671776 w 17518038"/>
              <a:gd name="connsiteY1802" fmla="*/ 9354852 h 17016984"/>
              <a:gd name="connsiteX1803" fmla="*/ 11687550 w 17518038"/>
              <a:gd name="connsiteY1803" fmla="*/ 9343021 h 17016984"/>
              <a:gd name="connsiteX1804" fmla="*/ 11736581 w 17518038"/>
              <a:gd name="connsiteY1804" fmla="*/ 9276979 h 17016984"/>
              <a:gd name="connsiteX1805" fmla="*/ 11713066 w 17518038"/>
              <a:gd name="connsiteY1805" fmla="*/ 9251588 h 17016984"/>
              <a:gd name="connsiteX1806" fmla="*/ 11658532 w 17518038"/>
              <a:gd name="connsiteY1806" fmla="*/ 9247961 h 17016984"/>
              <a:gd name="connsiteX1807" fmla="*/ 11656531 w 17518038"/>
              <a:gd name="connsiteY1807" fmla="*/ 9253964 h 17016984"/>
              <a:gd name="connsiteX1808" fmla="*/ 11659532 w 17518038"/>
              <a:gd name="connsiteY1808" fmla="*/ 9252964 h 17016984"/>
              <a:gd name="connsiteX1809" fmla="*/ 11658532 w 17518038"/>
              <a:gd name="connsiteY1809" fmla="*/ 9247961 h 17016984"/>
              <a:gd name="connsiteX1810" fmla="*/ 11629513 w 17518038"/>
              <a:gd name="connsiteY1810" fmla="*/ 9245959 h 17016984"/>
              <a:gd name="connsiteX1811" fmla="*/ 11615505 w 17518038"/>
              <a:gd name="connsiteY1811" fmla="*/ 9257967 h 17016984"/>
              <a:gd name="connsiteX1812" fmla="*/ 11631015 w 17518038"/>
              <a:gd name="connsiteY1812" fmla="*/ 9265222 h 17016984"/>
              <a:gd name="connsiteX1813" fmla="*/ 11652223 w 17518038"/>
              <a:gd name="connsiteY1813" fmla="*/ 9253138 h 17016984"/>
              <a:gd name="connsiteX1814" fmla="*/ 11655530 w 17518038"/>
              <a:gd name="connsiteY1814" fmla="*/ 9253964 h 17016984"/>
              <a:gd name="connsiteX1815" fmla="*/ 11657531 w 17518038"/>
              <a:gd name="connsiteY1815" fmla="*/ 9247961 h 17016984"/>
              <a:gd name="connsiteX1816" fmla="*/ 11651796 w 17518038"/>
              <a:gd name="connsiteY1816" fmla="*/ 9252741 h 17016984"/>
              <a:gd name="connsiteX1817" fmla="*/ 12623142 w 17518038"/>
              <a:gd name="connsiteY1817" fmla="*/ 9238955 h 17016984"/>
              <a:gd name="connsiteX1818" fmla="*/ 12585117 w 17518038"/>
              <a:gd name="connsiteY1818" fmla="*/ 9247961 h 17016984"/>
              <a:gd name="connsiteX1819" fmla="*/ 12557100 w 17518038"/>
              <a:gd name="connsiteY1819" fmla="*/ 9279981 h 17016984"/>
              <a:gd name="connsiteX1820" fmla="*/ 12580114 w 17518038"/>
              <a:gd name="connsiteY1820" fmla="*/ 9284984 h 17016984"/>
              <a:gd name="connsiteX1821" fmla="*/ 12623142 w 17518038"/>
              <a:gd name="connsiteY1821" fmla="*/ 9238955 h 17016984"/>
              <a:gd name="connsiteX1822" fmla="*/ 11455029 w 17518038"/>
              <a:gd name="connsiteY1822" fmla="*/ 9187298 h 17016984"/>
              <a:gd name="connsiteX1823" fmla="*/ 11444396 w 17518038"/>
              <a:gd name="connsiteY1823" fmla="*/ 9187923 h 17016984"/>
              <a:gd name="connsiteX1824" fmla="*/ 11437392 w 17518038"/>
              <a:gd name="connsiteY1824" fmla="*/ 9220943 h 17016984"/>
              <a:gd name="connsiteX1825" fmla="*/ 11443396 w 17518038"/>
              <a:gd name="connsiteY1825" fmla="*/ 9234952 h 17016984"/>
              <a:gd name="connsiteX1826" fmla="*/ 11436392 w 17518038"/>
              <a:gd name="connsiteY1826" fmla="*/ 9253964 h 17016984"/>
              <a:gd name="connsiteX1827" fmla="*/ 11401369 w 17518038"/>
              <a:gd name="connsiteY1827" fmla="*/ 9264971 h 17016984"/>
              <a:gd name="connsiteX1828" fmla="*/ 11333326 w 17518038"/>
              <a:gd name="connsiteY1828" fmla="*/ 9230950 h 17016984"/>
              <a:gd name="connsiteX1829" fmla="*/ 11232262 w 17518038"/>
              <a:gd name="connsiteY1829" fmla="*/ 9303996 h 17016984"/>
              <a:gd name="connsiteX1830" fmla="*/ 11213250 w 17518038"/>
              <a:gd name="connsiteY1830" fmla="*/ 9352027 h 17016984"/>
              <a:gd name="connsiteX1831" fmla="*/ 11112186 w 17518038"/>
              <a:gd name="connsiteY1831" fmla="*/ 9481108 h 17016984"/>
              <a:gd name="connsiteX1832" fmla="*/ 11042142 w 17518038"/>
              <a:gd name="connsiteY1832" fmla="*/ 9531140 h 17016984"/>
              <a:gd name="connsiteX1833" fmla="*/ 10862028 w 17518038"/>
              <a:gd name="connsiteY1833" fmla="*/ 9705250 h 17016984"/>
              <a:gd name="connsiteX1834" fmla="*/ 10846018 w 17518038"/>
              <a:gd name="connsiteY1834" fmla="*/ 9737270 h 17016984"/>
              <a:gd name="connsiteX1835" fmla="*/ 10868032 w 17518038"/>
              <a:gd name="connsiteY1835" fmla="*/ 9731266 h 17016984"/>
              <a:gd name="connsiteX1836" fmla="*/ 11040141 w 17518038"/>
              <a:gd name="connsiteY1836" fmla="*/ 9632204 h 17016984"/>
              <a:gd name="connsiteX1837" fmla="*/ 11099178 w 17518038"/>
              <a:gd name="connsiteY1837" fmla="*/ 9559157 h 17016984"/>
              <a:gd name="connsiteX1838" fmla="*/ 11166221 w 17518038"/>
              <a:gd name="connsiteY1838" fmla="*/ 9491114 h 17016984"/>
              <a:gd name="connsiteX1839" fmla="*/ 11215252 w 17518038"/>
              <a:gd name="connsiteY1839" fmla="*/ 9450089 h 17016984"/>
              <a:gd name="connsiteX1840" fmla="*/ 11414377 w 17518038"/>
              <a:gd name="connsiteY1840" fmla="*/ 9449088 h 17016984"/>
              <a:gd name="connsiteX1841" fmla="*/ 11434390 w 17518038"/>
              <a:gd name="connsiteY1841" fmla="*/ 9448087 h 17016984"/>
              <a:gd name="connsiteX1842" fmla="*/ 11444396 w 17518038"/>
              <a:gd name="connsiteY1842" fmla="*/ 9415066 h 17016984"/>
              <a:gd name="connsiteX1843" fmla="*/ 11418380 w 17518038"/>
              <a:gd name="connsiteY1843" fmla="*/ 9377042 h 17016984"/>
              <a:gd name="connsiteX1844" fmla="*/ 11489424 w 17518038"/>
              <a:gd name="connsiteY1844" fmla="*/ 9284984 h 17016984"/>
              <a:gd name="connsiteX1845" fmla="*/ 11518443 w 17518038"/>
              <a:gd name="connsiteY1845" fmla="*/ 9258967 h 17016984"/>
              <a:gd name="connsiteX1846" fmla="*/ 11463408 w 17518038"/>
              <a:gd name="connsiteY1846" fmla="*/ 9188923 h 17016984"/>
              <a:gd name="connsiteX1847" fmla="*/ 11455029 w 17518038"/>
              <a:gd name="connsiteY1847" fmla="*/ 9187298 h 17016984"/>
              <a:gd name="connsiteX1848" fmla="*/ 3289239 w 17518038"/>
              <a:gd name="connsiteY1848" fmla="*/ 9173913 h 17016984"/>
              <a:gd name="connsiteX1849" fmla="*/ 3180169 w 17518038"/>
              <a:gd name="connsiteY1849" fmla="*/ 9220943 h 17016984"/>
              <a:gd name="connsiteX1850" fmla="*/ 3153152 w 17518038"/>
              <a:gd name="connsiteY1850" fmla="*/ 9251963 h 17016984"/>
              <a:gd name="connsiteX1851" fmla="*/ 3173165 w 17518038"/>
              <a:gd name="connsiteY1851" fmla="*/ 9270975 h 17016984"/>
              <a:gd name="connsiteX1852" fmla="*/ 3301246 w 17518038"/>
              <a:gd name="connsiteY1852" fmla="*/ 9215940 h 17016984"/>
              <a:gd name="connsiteX1853" fmla="*/ 3306249 w 17518038"/>
              <a:gd name="connsiteY1853" fmla="*/ 9195928 h 17016984"/>
              <a:gd name="connsiteX1854" fmla="*/ 3289239 w 17518038"/>
              <a:gd name="connsiteY1854" fmla="*/ 9173913 h 17016984"/>
              <a:gd name="connsiteX1855" fmla="*/ 11560205 w 17518038"/>
              <a:gd name="connsiteY1855" fmla="*/ 9089251 h 17016984"/>
              <a:gd name="connsiteX1856" fmla="*/ 11515442 w 17518038"/>
              <a:gd name="connsiteY1856" fmla="*/ 9098866 h 17016984"/>
              <a:gd name="connsiteX1857" fmla="*/ 11502433 w 17518038"/>
              <a:gd name="connsiteY1857" fmla="*/ 9112875 h 17016984"/>
              <a:gd name="connsiteX1858" fmla="*/ 11502433 w 17518038"/>
              <a:gd name="connsiteY1858" fmla="*/ 9128885 h 17016984"/>
              <a:gd name="connsiteX1859" fmla="*/ 11613503 w 17518038"/>
              <a:gd name="connsiteY1859" fmla="*/ 9159905 h 17016984"/>
              <a:gd name="connsiteX1860" fmla="*/ 11624510 w 17518038"/>
              <a:gd name="connsiteY1860" fmla="*/ 9140893 h 17016984"/>
              <a:gd name="connsiteX1861" fmla="*/ 11560205 w 17518038"/>
              <a:gd name="connsiteY1861" fmla="*/ 9089251 h 17016984"/>
              <a:gd name="connsiteX1862" fmla="*/ 12044776 w 17518038"/>
              <a:gd name="connsiteY1862" fmla="*/ 9088860 h 17016984"/>
              <a:gd name="connsiteX1863" fmla="*/ 12002750 w 17518038"/>
              <a:gd name="connsiteY1863" fmla="*/ 9109873 h 17016984"/>
              <a:gd name="connsiteX1864" fmla="*/ 11988740 w 17518038"/>
              <a:gd name="connsiteY1864" fmla="*/ 9140893 h 17016984"/>
              <a:gd name="connsiteX1865" fmla="*/ 12029766 w 17518038"/>
              <a:gd name="connsiteY1865" fmla="*/ 9138891 h 17016984"/>
              <a:gd name="connsiteX1866" fmla="*/ 12067791 w 17518038"/>
              <a:gd name="connsiteY1866" fmla="*/ 9120880 h 17016984"/>
              <a:gd name="connsiteX1867" fmla="*/ 12044776 w 17518038"/>
              <a:gd name="connsiteY1867" fmla="*/ 9088860 h 17016984"/>
              <a:gd name="connsiteX1868" fmla="*/ 11693554 w 17518038"/>
              <a:gd name="connsiteY1868" fmla="*/ 9076853 h 17016984"/>
              <a:gd name="connsiteX1869" fmla="*/ 11687550 w 17518038"/>
              <a:gd name="connsiteY1869" fmla="*/ 9108872 h 17016984"/>
              <a:gd name="connsiteX1870" fmla="*/ 11725575 w 17518038"/>
              <a:gd name="connsiteY1870" fmla="*/ 9111875 h 17016984"/>
              <a:gd name="connsiteX1871" fmla="*/ 11722572 w 17518038"/>
              <a:gd name="connsiteY1871" fmla="*/ 9083857 h 17016984"/>
              <a:gd name="connsiteX1872" fmla="*/ 11693554 w 17518038"/>
              <a:gd name="connsiteY1872" fmla="*/ 9076853 h 17016984"/>
              <a:gd name="connsiteX1873" fmla="*/ 3483361 w 17518038"/>
              <a:gd name="connsiteY1873" fmla="*/ 9072850 h 17016984"/>
              <a:gd name="connsiteX1874" fmla="*/ 3480359 w 17518038"/>
              <a:gd name="connsiteY1874" fmla="*/ 9094864 h 17016984"/>
              <a:gd name="connsiteX1875" fmla="*/ 3461347 w 17518038"/>
              <a:gd name="connsiteY1875" fmla="*/ 9098866 h 17016984"/>
              <a:gd name="connsiteX1876" fmla="*/ 3468352 w 17518038"/>
              <a:gd name="connsiteY1876" fmla="*/ 9079854 h 17016984"/>
              <a:gd name="connsiteX1877" fmla="*/ 3325261 w 17518038"/>
              <a:gd name="connsiteY1877" fmla="*/ 9052837 h 17016984"/>
              <a:gd name="connsiteX1878" fmla="*/ 3306249 w 17518038"/>
              <a:gd name="connsiteY1878" fmla="*/ 9055839 h 17016984"/>
              <a:gd name="connsiteX1879" fmla="*/ 3311252 w 17518038"/>
              <a:gd name="connsiteY1879" fmla="*/ 9077853 h 17016984"/>
              <a:gd name="connsiteX1880" fmla="*/ 3325261 w 17518038"/>
              <a:gd name="connsiteY1880" fmla="*/ 9065845 h 17016984"/>
              <a:gd name="connsiteX1881" fmla="*/ 3325261 w 17518038"/>
              <a:gd name="connsiteY1881" fmla="*/ 9052837 h 17016984"/>
              <a:gd name="connsiteX1882" fmla="*/ 3564413 w 17518038"/>
              <a:gd name="connsiteY1882" fmla="*/ 9000804 h 17016984"/>
              <a:gd name="connsiteX1883" fmla="*/ 3580422 w 17518038"/>
              <a:gd name="connsiteY1883" fmla="*/ 9004807 h 17016984"/>
              <a:gd name="connsiteX1884" fmla="*/ 3592430 w 17518038"/>
              <a:gd name="connsiteY1884" fmla="*/ 9011811 h 17016984"/>
              <a:gd name="connsiteX1885" fmla="*/ 3585426 w 17518038"/>
              <a:gd name="connsiteY1885" fmla="*/ 9045833 h 17016984"/>
              <a:gd name="connsiteX1886" fmla="*/ 3551404 w 17518038"/>
              <a:gd name="connsiteY1886" fmla="*/ 9031824 h 17016984"/>
              <a:gd name="connsiteX1887" fmla="*/ 3555407 w 17518038"/>
              <a:gd name="connsiteY1887" fmla="*/ 9017815 h 17016984"/>
              <a:gd name="connsiteX1888" fmla="*/ 3564413 w 17518038"/>
              <a:gd name="connsiteY1888" fmla="*/ 9000804 h 17016984"/>
              <a:gd name="connsiteX1889" fmla="*/ 11249523 w 17518038"/>
              <a:gd name="connsiteY1889" fmla="*/ 8995050 h 17016984"/>
              <a:gd name="connsiteX1890" fmla="*/ 11273288 w 17518038"/>
              <a:gd name="connsiteY1890" fmla="*/ 9010810 h 17016984"/>
              <a:gd name="connsiteX1891" fmla="*/ 11257278 w 17518038"/>
              <a:gd name="connsiteY1891" fmla="*/ 9051837 h 17016984"/>
              <a:gd name="connsiteX1892" fmla="*/ 11200242 w 17518038"/>
              <a:gd name="connsiteY1892" fmla="*/ 9050836 h 17016984"/>
              <a:gd name="connsiteX1893" fmla="*/ 11183231 w 17518038"/>
              <a:gd name="connsiteY1893" fmla="*/ 9047834 h 17016984"/>
              <a:gd name="connsiteX1894" fmla="*/ 11209247 w 17518038"/>
              <a:gd name="connsiteY1894" fmla="*/ 9013812 h 17016984"/>
              <a:gd name="connsiteX1895" fmla="*/ 11249523 w 17518038"/>
              <a:gd name="connsiteY1895" fmla="*/ 8995050 h 17016984"/>
              <a:gd name="connsiteX1896" fmla="*/ 11105182 w 17518038"/>
              <a:gd name="connsiteY1896" fmla="*/ 8987796 h 17016984"/>
              <a:gd name="connsiteX1897" fmla="*/ 11112186 w 17518038"/>
              <a:gd name="connsiteY1897" fmla="*/ 8988796 h 17016984"/>
              <a:gd name="connsiteX1898" fmla="*/ 11105182 w 17518038"/>
              <a:gd name="connsiteY1898" fmla="*/ 9006808 h 17016984"/>
              <a:gd name="connsiteX1899" fmla="*/ 11086170 w 17518038"/>
              <a:gd name="connsiteY1899" fmla="*/ 9006808 h 17016984"/>
              <a:gd name="connsiteX1900" fmla="*/ 11094174 w 17518038"/>
              <a:gd name="connsiteY1900" fmla="*/ 8988796 h 17016984"/>
              <a:gd name="connsiteX1901" fmla="*/ 11105182 w 17518038"/>
              <a:gd name="connsiteY1901" fmla="*/ 8987796 h 17016984"/>
              <a:gd name="connsiteX1902" fmla="*/ 11575480 w 17518038"/>
              <a:gd name="connsiteY1902" fmla="*/ 8964782 h 17016984"/>
              <a:gd name="connsiteX1903" fmla="*/ 11573478 w 17518038"/>
              <a:gd name="connsiteY1903" fmla="*/ 8965782 h 17016984"/>
              <a:gd name="connsiteX1904" fmla="*/ 11574478 w 17518038"/>
              <a:gd name="connsiteY1904" fmla="*/ 8966783 h 17016984"/>
              <a:gd name="connsiteX1905" fmla="*/ 12211882 w 17518038"/>
              <a:gd name="connsiteY1905" fmla="*/ 8961029 h 17016984"/>
              <a:gd name="connsiteX1906" fmla="*/ 12201876 w 17518038"/>
              <a:gd name="connsiteY1906" fmla="*/ 8963781 h 17016984"/>
              <a:gd name="connsiteX1907" fmla="*/ 12193870 w 17518038"/>
              <a:gd name="connsiteY1907" fmla="*/ 8979791 h 17016984"/>
              <a:gd name="connsiteX1908" fmla="*/ 12211882 w 17518038"/>
              <a:gd name="connsiteY1908" fmla="*/ 8979791 h 17016984"/>
              <a:gd name="connsiteX1909" fmla="*/ 12218886 w 17518038"/>
              <a:gd name="connsiteY1909" fmla="*/ 8962780 h 17016984"/>
              <a:gd name="connsiteX1910" fmla="*/ 12211882 w 17518038"/>
              <a:gd name="connsiteY1910" fmla="*/ 8961029 h 17016984"/>
              <a:gd name="connsiteX1911" fmla="*/ 11614503 w 17518038"/>
              <a:gd name="connsiteY1911" fmla="*/ 8951773 h 17016984"/>
              <a:gd name="connsiteX1912" fmla="*/ 11578481 w 17518038"/>
              <a:gd name="connsiteY1912" fmla="*/ 8965782 h 17016984"/>
              <a:gd name="connsiteX1913" fmla="*/ 11576480 w 17518038"/>
              <a:gd name="connsiteY1913" fmla="*/ 8964782 h 17016984"/>
              <a:gd name="connsiteX1914" fmla="*/ 11575480 w 17518038"/>
              <a:gd name="connsiteY1914" fmla="*/ 8967783 h 17016984"/>
              <a:gd name="connsiteX1915" fmla="*/ 11578481 w 17518038"/>
              <a:gd name="connsiteY1915" fmla="*/ 8965782 h 17016984"/>
              <a:gd name="connsiteX1916" fmla="*/ 11606499 w 17518038"/>
              <a:gd name="connsiteY1916" fmla="*/ 8972787 h 17016984"/>
              <a:gd name="connsiteX1917" fmla="*/ 11614503 w 17518038"/>
              <a:gd name="connsiteY1917" fmla="*/ 8951773 h 17016984"/>
              <a:gd name="connsiteX1918" fmla="*/ 11888677 w 17518038"/>
              <a:gd name="connsiteY1918" fmla="*/ 8950772 h 17016984"/>
              <a:gd name="connsiteX1919" fmla="*/ 11858658 w 17518038"/>
              <a:gd name="connsiteY1919" fmla="*/ 8957777 h 17016984"/>
              <a:gd name="connsiteX1920" fmla="*/ 11871667 w 17518038"/>
              <a:gd name="connsiteY1920" fmla="*/ 8994801 h 17016984"/>
              <a:gd name="connsiteX1921" fmla="*/ 11890679 w 17518038"/>
              <a:gd name="connsiteY1921" fmla="*/ 8992799 h 17016984"/>
              <a:gd name="connsiteX1922" fmla="*/ 11888677 w 17518038"/>
              <a:gd name="connsiteY1922" fmla="*/ 8950772 h 17016984"/>
              <a:gd name="connsiteX1923" fmla="*/ 11340331 w 17518038"/>
              <a:gd name="connsiteY1923" fmla="*/ 8934763 h 17016984"/>
              <a:gd name="connsiteX1924" fmla="*/ 11331325 w 17518038"/>
              <a:gd name="connsiteY1924" fmla="*/ 8953774 h 17016984"/>
              <a:gd name="connsiteX1925" fmla="*/ 11311312 w 17518038"/>
              <a:gd name="connsiteY1925" fmla="*/ 8954775 h 17016984"/>
              <a:gd name="connsiteX1926" fmla="*/ 11340331 w 17518038"/>
              <a:gd name="connsiteY1926" fmla="*/ 8934763 h 17016984"/>
              <a:gd name="connsiteX1927" fmla="*/ 11723573 w 17518038"/>
              <a:gd name="connsiteY1927" fmla="*/ 8912749 h 17016984"/>
              <a:gd name="connsiteX1928" fmla="*/ 11695556 w 17518038"/>
              <a:gd name="connsiteY1928" fmla="*/ 8932761 h 17016984"/>
              <a:gd name="connsiteX1929" fmla="*/ 11714567 w 17518038"/>
              <a:gd name="connsiteY1929" fmla="*/ 8930760 h 17016984"/>
              <a:gd name="connsiteX1930" fmla="*/ 11723573 w 17518038"/>
              <a:gd name="connsiteY1930" fmla="*/ 8912749 h 17016984"/>
              <a:gd name="connsiteX1931" fmla="*/ 12165102 w 17518038"/>
              <a:gd name="connsiteY1931" fmla="*/ 8912499 h 17016984"/>
              <a:gd name="connsiteX1932" fmla="*/ 12157848 w 17518038"/>
              <a:gd name="connsiteY1932" fmla="*/ 8930760 h 17016984"/>
              <a:gd name="connsiteX1933" fmla="*/ 12175860 w 17518038"/>
              <a:gd name="connsiteY1933" fmla="*/ 8930760 h 17016984"/>
              <a:gd name="connsiteX1934" fmla="*/ 12182863 w 17518038"/>
              <a:gd name="connsiteY1934" fmla="*/ 8913749 h 17016984"/>
              <a:gd name="connsiteX1935" fmla="*/ 12165102 w 17518038"/>
              <a:gd name="connsiteY1935" fmla="*/ 8912499 h 17016984"/>
              <a:gd name="connsiteX1936" fmla="*/ 3726515 w 17518038"/>
              <a:gd name="connsiteY1936" fmla="*/ 8911748 h 17016984"/>
              <a:gd name="connsiteX1937" fmla="*/ 3718510 w 17518038"/>
              <a:gd name="connsiteY1937" fmla="*/ 8930760 h 17016984"/>
              <a:gd name="connsiteX1938" fmla="*/ 3664476 w 17518038"/>
              <a:gd name="connsiteY1938" fmla="*/ 8967783 h 17016984"/>
              <a:gd name="connsiteX1939" fmla="*/ 3668478 w 17518038"/>
              <a:gd name="connsiteY1939" fmla="*/ 8943768 h 17016984"/>
              <a:gd name="connsiteX1940" fmla="*/ 3726515 w 17518038"/>
              <a:gd name="connsiteY1940" fmla="*/ 8911748 h 17016984"/>
              <a:gd name="connsiteX1941" fmla="*/ 3600435 w 17518038"/>
              <a:gd name="connsiteY1941" fmla="*/ 8837701 h 17016984"/>
              <a:gd name="connsiteX1942" fmla="*/ 3598434 w 17518038"/>
              <a:gd name="connsiteY1942" fmla="*/ 8840703 h 17016984"/>
              <a:gd name="connsiteX1943" fmla="*/ 3597433 w 17518038"/>
              <a:gd name="connsiteY1943" fmla="*/ 8867720 h 17016984"/>
              <a:gd name="connsiteX1944" fmla="*/ 3576420 w 17518038"/>
              <a:gd name="connsiteY1944" fmla="*/ 8871723 h 17016984"/>
              <a:gd name="connsiteX1945" fmla="*/ 3597433 w 17518038"/>
              <a:gd name="connsiteY1945" fmla="*/ 8840703 h 17016984"/>
              <a:gd name="connsiteX1946" fmla="*/ 3597433 w 17518038"/>
              <a:gd name="connsiteY1946" fmla="*/ 8838701 h 17016984"/>
              <a:gd name="connsiteX1947" fmla="*/ 12314947 w 17518038"/>
              <a:gd name="connsiteY1947" fmla="*/ 8814687 h 17016984"/>
              <a:gd name="connsiteX1948" fmla="*/ 12285929 w 17518038"/>
              <a:gd name="connsiteY1948" fmla="*/ 8829696 h 17016984"/>
              <a:gd name="connsiteX1949" fmla="*/ 12289931 w 17518038"/>
              <a:gd name="connsiteY1949" fmla="*/ 8836701 h 17016984"/>
              <a:gd name="connsiteX1950" fmla="*/ 12304940 w 17518038"/>
              <a:gd name="connsiteY1950" fmla="*/ 8830697 h 17016984"/>
              <a:gd name="connsiteX1951" fmla="*/ 12314947 w 17518038"/>
              <a:gd name="connsiteY1951" fmla="*/ 8814687 h 17016984"/>
              <a:gd name="connsiteX1952" fmla="*/ 11952092 w 17518038"/>
              <a:gd name="connsiteY1952" fmla="*/ 8803555 h 17016984"/>
              <a:gd name="connsiteX1953" fmla="*/ 11944712 w 17518038"/>
              <a:gd name="connsiteY1953" fmla="*/ 8822692 h 17016984"/>
              <a:gd name="connsiteX1954" fmla="*/ 11962724 w 17518038"/>
              <a:gd name="connsiteY1954" fmla="*/ 8822692 h 17016984"/>
              <a:gd name="connsiteX1955" fmla="*/ 11970730 w 17518038"/>
              <a:gd name="connsiteY1955" fmla="*/ 8804680 h 17016984"/>
              <a:gd name="connsiteX1956" fmla="*/ 11952092 w 17518038"/>
              <a:gd name="connsiteY1956" fmla="*/ 8803555 h 17016984"/>
              <a:gd name="connsiteX1957" fmla="*/ 3784552 w 17518038"/>
              <a:gd name="connsiteY1957" fmla="*/ 8733635 h 17016984"/>
              <a:gd name="connsiteX1958" fmla="*/ 3780549 w 17518038"/>
              <a:gd name="connsiteY1958" fmla="*/ 8754649 h 17016984"/>
              <a:gd name="connsiteX1959" fmla="*/ 3761537 w 17518038"/>
              <a:gd name="connsiteY1959" fmla="*/ 8759652 h 17016984"/>
              <a:gd name="connsiteX1960" fmla="*/ 3769542 w 17518038"/>
              <a:gd name="connsiteY1960" fmla="*/ 8741641 h 17016984"/>
              <a:gd name="connsiteX1961" fmla="*/ 11647525 w 17518038"/>
              <a:gd name="connsiteY1961" fmla="*/ 8731634 h 17016984"/>
              <a:gd name="connsiteX1962" fmla="*/ 11643522 w 17518038"/>
              <a:gd name="connsiteY1962" fmla="*/ 8752647 h 17016984"/>
              <a:gd name="connsiteX1963" fmla="*/ 11626512 w 17518038"/>
              <a:gd name="connsiteY1963" fmla="*/ 8752647 h 17016984"/>
              <a:gd name="connsiteX1964" fmla="*/ 11631515 w 17518038"/>
              <a:gd name="connsiteY1964" fmla="*/ 8737638 h 17016984"/>
              <a:gd name="connsiteX1965" fmla="*/ 11647525 w 17518038"/>
              <a:gd name="connsiteY1965" fmla="*/ 8731634 h 17016984"/>
              <a:gd name="connsiteX1966" fmla="*/ 12221888 w 17518038"/>
              <a:gd name="connsiteY1966" fmla="*/ 8717625 h 17016984"/>
              <a:gd name="connsiteX1967" fmla="*/ 12147841 w 17518038"/>
              <a:gd name="connsiteY1967" fmla="*/ 8745643 h 17016984"/>
              <a:gd name="connsiteX1968" fmla="*/ 12088804 w 17518038"/>
              <a:gd name="connsiteY1968" fmla="*/ 8817688 h 17016984"/>
              <a:gd name="connsiteX1969" fmla="*/ 12086803 w 17518038"/>
              <a:gd name="connsiteY1969" fmla="*/ 8849709 h 17016984"/>
              <a:gd name="connsiteX1970" fmla="*/ 12136835 w 17518038"/>
              <a:gd name="connsiteY1970" fmla="*/ 8848708 h 17016984"/>
              <a:gd name="connsiteX1971" fmla="*/ 12209880 w 17518038"/>
              <a:gd name="connsiteY1971" fmla="*/ 8757650 h 17016984"/>
              <a:gd name="connsiteX1972" fmla="*/ 12221888 w 17518038"/>
              <a:gd name="connsiteY1972" fmla="*/ 8717625 h 17016984"/>
              <a:gd name="connsiteX1973" fmla="*/ 12127829 w 17518038"/>
              <a:gd name="connsiteY1973" fmla="*/ 8651584 h 17016984"/>
              <a:gd name="connsiteX1974" fmla="*/ 12098810 w 17518038"/>
              <a:gd name="connsiteY1974" fmla="*/ 8660589 h 17016984"/>
              <a:gd name="connsiteX1975" fmla="*/ 12100812 w 17518038"/>
              <a:gd name="connsiteY1975" fmla="*/ 8688607 h 17016984"/>
              <a:gd name="connsiteX1976" fmla="*/ 12131831 w 17518038"/>
              <a:gd name="connsiteY1976" fmla="*/ 8693610 h 17016984"/>
              <a:gd name="connsiteX1977" fmla="*/ 12127829 w 17518038"/>
              <a:gd name="connsiteY1977" fmla="*/ 8651584 h 17016984"/>
              <a:gd name="connsiteX1978" fmla="*/ 12438025 w 17518038"/>
              <a:gd name="connsiteY1978" fmla="*/ 8642578 h 17016984"/>
              <a:gd name="connsiteX1979" fmla="*/ 12395999 w 17518038"/>
              <a:gd name="connsiteY1979" fmla="*/ 8660589 h 17016984"/>
              <a:gd name="connsiteX1980" fmla="*/ 12355973 w 17518038"/>
              <a:gd name="connsiteY1980" fmla="*/ 8692609 h 17016984"/>
              <a:gd name="connsiteX1981" fmla="*/ 12332958 w 17518038"/>
              <a:gd name="connsiteY1981" fmla="*/ 8736637 h 17016984"/>
              <a:gd name="connsiteX1982" fmla="*/ 12401002 w 17518038"/>
              <a:gd name="connsiteY1982" fmla="*/ 8718626 h 17016984"/>
              <a:gd name="connsiteX1983" fmla="*/ 12437024 w 17518038"/>
              <a:gd name="connsiteY1983" fmla="*/ 8671596 h 17016984"/>
              <a:gd name="connsiteX1984" fmla="*/ 12438025 w 17518038"/>
              <a:gd name="connsiteY1984" fmla="*/ 8642578 h 17016984"/>
              <a:gd name="connsiteX1985" fmla="*/ 12114820 w 17518038"/>
              <a:gd name="connsiteY1985" fmla="*/ 8381413 h 17016984"/>
              <a:gd name="connsiteX1986" fmla="*/ 12121825 w 17518038"/>
              <a:gd name="connsiteY1986" fmla="*/ 8382414 h 17016984"/>
              <a:gd name="connsiteX1987" fmla="*/ 12113820 w 17518038"/>
              <a:gd name="connsiteY1987" fmla="*/ 8400425 h 17016984"/>
              <a:gd name="connsiteX1988" fmla="*/ 12095809 w 17518038"/>
              <a:gd name="connsiteY1988" fmla="*/ 8400425 h 17016984"/>
              <a:gd name="connsiteX1989" fmla="*/ 12103813 w 17518038"/>
              <a:gd name="connsiteY1989" fmla="*/ 8382414 h 17016984"/>
              <a:gd name="connsiteX1990" fmla="*/ 12114820 w 17518038"/>
              <a:gd name="connsiteY1990" fmla="*/ 8381413 h 17016984"/>
              <a:gd name="connsiteX1991" fmla="*/ 12496938 w 17518038"/>
              <a:gd name="connsiteY1991" fmla="*/ 8367404 h 17016984"/>
              <a:gd name="connsiteX1992" fmla="*/ 12489057 w 17518038"/>
              <a:gd name="connsiteY1992" fmla="*/ 8369405 h 17016984"/>
              <a:gd name="connsiteX1993" fmla="*/ 12491059 w 17518038"/>
              <a:gd name="connsiteY1993" fmla="*/ 8390419 h 17016984"/>
              <a:gd name="connsiteX1994" fmla="*/ 12506068 w 17518038"/>
              <a:gd name="connsiteY1994" fmla="*/ 8380413 h 17016984"/>
              <a:gd name="connsiteX1995" fmla="*/ 12507069 w 17518038"/>
              <a:gd name="connsiteY1995" fmla="*/ 8368404 h 17016984"/>
              <a:gd name="connsiteX1996" fmla="*/ 12496938 w 17518038"/>
              <a:gd name="connsiteY1996" fmla="*/ 8367404 h 17016984"/>
              <a:gd name="connsiteX1997" fmla="*/ 12280426 w 17518038"/>
              <a:gd name="connsiteY1997" fmla="*/ 8338261 h 17016984"/>
              <a:gd name="connsiteX1998" fmla="*/ 12287930 w 17518038"/>
              <a:gd name="connsiteY1998" fmla="*/ 8339387 h 17016984"/>
              <a:gd name="connsiteX1999" fmla="*/ 12280926 w 17518038"/>
              <a:gd name="connsiteY1999" fmla="*/ 8357398 h 17016984"/>
              <a:gd name="connsiteX2000" fmla="*/ 12261914 w 17518038"/>
              <a:gd name="connsiteY2000" fmla="*/ 8357398 h 17016984"/>
              <a:gd name="connsiteX2001" fmla="*/ 12269918 w 17518038"/>
              <a:gd name="connsiteY2001" fmla="*/ 8339387 h 17016984"/>
              <a:gd name="connsiteX2002" fmla="*/ 12280426 w 17518038"/>
              <a:gd name="connsiteY2002" fmla="*/ 8338261 h 17016984"/>
              <a:gd name="connsiteX2003" fmla="*/ 4291873 w 17518038"/>
              <a:gd name="connsiteY2003" fmla="*/ 8298986 h 17016984"/>
              <a:gd name="connsiteX2004" fmla="*/ 4314887 w 17518038"/>
              <a:gd name="connsiteY2004" fmla="*/ 8303363 h 17016984"/>
              <a:gd name="connsiteX2005" fmla="*/ 4303880 w 17518038"/>
              <a:gd name="connsiteY2005" fmla="*/ 8349393 h 17016984"/>
              <a:gd name="connsiteX2006" fmla="*/ 4245843 w 17518038"/>
              <a:gd name="connsiteY2006" fmla="*/ 8368404 h 17016984"/>
              <a:gd name="connsiteX2007" fmla="*/ 4259853 w 17518038"/>
              <a:gd name="connsiteY2007" fmla="*/ 8319374 h 17016984"/>
              <a:gd name="connsiteX2008" fmla="*/ 4291873 w 17518038"/>
              <a:gd name="connsiteY2008" fmla="*/ 8298986 h 17016984"/>
              <a:gd name="connsiteX2009" fmla="*/ 4111384 w 17518038"/>
              <a:gd name="connsiteY2009" fmla="*/ 8250705 h 17016984"/>
              <a:gd name="connsiteX2010" fmla="*/ 4080739 w 17518038"/>
              <a:gd name="connsiteY2010" fmla="*/ 8267340 h 17016984"/>
              <a:gd name="connsiteX2011" fmla="*/ 4053722 w 17518038"/>
              <a:gd name="connsiteY2011" fmla="*/ 8321375 h 17016984"/>
              <a:gd name="connsiteX2012" fmla="*/ 4099751 w 17518038"/>
              <a:gd name="connsiteY2012" fmla="*/ 8324378 h 17016984"/>
              <a:gd name="connsiteX2013" fmla="*/ 4133773 w 17518038"/>
              <a:gd name="connsiteY2013" fmla="*/ 8257334 h 17016984"/>
              <a:gd name="connsiteX2014" fmla="*/ 4111384 w 17518038"/>
              <a:gd name="connsiteY2014" fmla="*/ 8250705 h 17016984"/>
              <a:gd name="connsiteX2015" fmla="*/ 12689183 w 17518038"/>
              <a:gd name="connsiteY2015" fmla="*/ 7897106 h 17016984"/>
              <a:gd name="connsiteX2016" fmla="*/ 12681179 w 17518038"/>
              <a:gd name="connsiteY2016" fmla="*/ 7914117 h 17016984"/>
              <a:gd name="connsiteX2017" fmla="*/ 12664168 w 17518038"/>
              <a:gd name="connsiteY2017" fmla="*/ 7915117 h 17016984"/>
              <a:gd name="connsiteX2018" fmla="*/ 12665168 w 17518038"/>
              <a:gd name="connsiteY2018" fmla="*/ 7902109 h 17016984"/>
              <a:gd name="connsiteX2019" fmla="*/ 12848910 w 17518038"/>
              <a:gd name="connsiteY2019" fmla="*/ 7874717 h 17016984"/>
              <a:gd name="connsiteX2020" fmla="*/ 12889310 w 17518038"/>
              <a:gd name="connsiteY2020" fmla="*/ 7897106 h 17016984"/>
              <a:gd name="connsiteX2021" fmla="*/ 12881306 w 17518038"/>
              <a:gd name="connsiteY2021" fmla="*/ 7914117 h 17016984"/>
              <a:gd name="connsiteX2022" fmla="*/ 12867297 w 17518038"/>
              <a:gd name="connsiteY2022" fmla="*/ 7933129 h 17016984"/>
              <a:gd name="connsiteX2023" fmla="*/ 12792249 w 17518038"/>
              <a:gd name="connsiteY2023" fmla="*/ 7959146 h 17016984"/>
              <a:gd name="connsiteX2024" fmla="*/ 12763231 w 17518038"/>
              <a:gd name="connsiteY2024" fmla="*/ 7958145 h 17016984"/>
              <a:gd name="connsiteX2025" fmla="*/ 12776239 w 17518038"/>
              <a:gd name="connsiteY2025" fmla="*/ 7905111 h 17016984"/>
              <a:gd name="connsiteX2026" fmla="*/ 12788246 w 17518038"/>
              <a:gd name="connsiteY2026" fmla="*/ 7886099 h 17016984"/>
              <a:gd name="connsiteX2027" fmla="*/ 12848910 w 17518038"/>
              <a:gd name="connsiteY2027" fmla="*/ 7874717 h 17016984"/>
              <a:gd name="connsiteX2028" fmla="*/ 12987373 w 17518038"/>
              <a:gd name="connsiteY2028" fmla="*/ 7753015 h 17016984"/>
              <a:gd name="connsiteX2029" fmla="*/ 12982369 w 17518038"/>
              <a:gd name="connsiteY2029" fmla="*/ 7811052 h 17016984"/>
              <a:gd name="connsiteX2030" fmla="*/ 12941344 w 17518038"/>
              <a:gd name="connsiteY2030" fmla="*/ 7834066 h 17016984"/>
              <a:gd name="connsiteX2031" fmla="*/ 12936341 w 17518038"/>
              <a:gd name="connsiteY2031" fmla="*/ 7809051 h 17016984"/>
              <a:gd name="connsiteX2032" fmla="*/ 12965358 w 17518038"/>
              <a:gd name="connsiteY2032" fmla="*/ 7754016 h 17016984"/>
              <a:gd name="connsiteX2033" fmla="*/ 12987373 w 17518038"/>
              <a:gd name="connsiteY2033" fmla="*/ 7753015 h 17016984"/>
              <a:gd name="connsiteX2034" fmla="*/ 13050412 w 17518038"/>
              <a:gd name="connsiteY2034" fmla="*/ 7646949 h 17016984"/>
              <a:gd name="connsiteX2035" fmla="*/ 13052414 w 17518038"/>
              <a:gd name="connsiteY2035" fmla="*/ 7648949 h 17016984"/>
              <a:gd name="connsiteX2036" fmla="*/ 13048411 w 17518038"/>
              <a:gd name="connsiteY2036" fmla="*/ 7651951 h 17016984"/>
              <a:gd name="connsiteX2037" fmla="*/ 13044408 w 17518038"/>
              <a:gd name="connsiteY2037" fmla="*/ 7649950 h 17016984"/>
              <a:gd name="connsiteX2038" fmla="*/ 13050412 w 17518038"/>
              <a:gd name="connsiteY2038" fmla="*/ 7646949 h 17016984"/>
              <a:gd name="connsiteX2039" fmla="*/ 13020393 w 17518038"/>
              <a:gd name="connsiteY2039" fmla="*/ 7642945 h 17016984"/>
              <a:gd name="connsiteX2040" fmla="*/ 13044408 w 17518038"/>
              <a:gd name="connsiteY2040" fmla="*/ 7649950 h 17016984"/>
              <a:gd name="connsiteX2041" fmla="*/ 13010386 w 17518038"/>
              <a:gd name="connsiteY2041" fmla="*/ 7662958 h 17016984"/>
              <a:gd name="connsiteX2042" fmla="*/ 13020393 w 17518038"/>
              <a:gd name="connsiteY2042" fmla="*/ 7642945 h 17016984"/>
              <a:gd name="connsiteX2043" fmla="*/ 13111275 w 17518038"/>
              <a:gd name="connsiteY2043" fmla="*/ 7642063 h 17016984"/>
              <a:gd name="connsiteX2044" fmla="*/ 13111255 w 17518038"/>
              <a:gd name="connsiteY2044" fmla="*/ 7642533 h 17016984"/>
              <a:gd name="connsiteX2045" fmla="*/ 13110450 w 17518038"/>
              <a:gd name="connsiteY2045" fmla="*/ 7644947 h 17016984"/>
              <a:gd name="connsiteX2046" fmla="*/ 13108449 w 17518038"/>
              <a:gd name="connsiteY2046" fmla="*/ 7643946 h 17016984"/>
              <a:gd name="connsiteX2047" fmla="*/ 13085434 w 17518038"/>
              <a:gd name="connsiteY2047" fmla="*/ 7633940 h 17016984"/>
              <a:gd name="connsiteX2048" fmla="*/ 13108449 w 17518038"/>
              <a:gd name="connsiteY2048" fmla="*/ 7643946 h 17016984"/>
              <a:gd name="connsiteX2049" fmla="*/ 13052414 w 17518038"/>
              <a:gd name="connsiteY2049" fmla="*/ 7648949 h 17016984"/>
              <a:gd name="connsiteX2050" fmla="*/ 13085434 w 17518038"/>
              <a:gd name="connsiteY2050" fmla="*/ 7633940 h 17016984"/>
              <a:gd name="connsiteX2051" fmla="*/ 12892312 w 17518038"/>
              <a:gd name="connsiteY2051" fmla="*/ 7633940 h 17016984"/>
              <a:gd name="connsiteX2052" fmla="*/ 12884307 w 17518038"/>
              <a:gd name="connsiteY2052" fmla="*/ 7650951 h 17016984"/>
              <a:gd name="connsiteX2053" fmla="*/ 12867297 w 17518038"/>
              <a:gd name="connsiteY2053" fmla="*/ 7651951 h 17016984"/>
              <a:gd name="connsiteX2054" fmla="*/ 12868297 w 17518038"/>
              <a:gd name="connsiteY2054" fmla="*/ 7639943 h 17016984"/>
              <a:gd name="connsiteX2055" fmla="*/ 13423648 w 17518038"/>
              <a:gd name="connsiteY2055" fmla="*/ 7578905 h 17016984"/>
              <a:gd name="connsiteX2056" fmla="*/ 13427651 w 17518038"/>
              <a:gd name="connsiteY2056" fmla="*/ 7599918 h 17016984"/>
              <a:gd name="connsiteX2057" fmla="*/ 13440659 w 17518038"/>
              <a:gd name="connsiteY2057" fmla="*/ 7590913 h 17016984"/>
              <a:gd name="connsiteX2058" fmla="*/ 13440659 w 17518038"/>
              <a:gd name="connsiteY2058" fmla="*/ 7579905 h 17016984"/>
              <a:gd name="connsiteX2059" fmla="*/ 13423648 w 17518038"/>
              <a:gd name="connsiteY2059" fmla="*/ 7578905 h 17016984"/>
              <a:gd name="connsiteX2060" fmla="*/ 12990374 w 17518038"/>
              <a:gd name="connsiteY2060" fmla="*/ 7485846 h 17016984"/>
              <a:gd name="connsiteX2061" fmla="*/ 12980367 w 17518038"/>
              <a:gd name="connsiteY2061" fmla="*/ 7503858 h 17016984"/>
              <a:gd name="connsiteX2062" fmla="*/ 12960355 w 17518038"/>
              <a:gd name="connsiteY2062" fmla="*/ 7505859 h 17016984"/>
              <a:gd name="connsiteX2063" fmla="*/ 12970361 w 17518038"/>
              <a:gd name="connsiteY2063" fmla="*/ 7486847 h 17016984"/>
              <a:gd name="connsiteX2064" fmla="*/ 13285560 w 17518038"/>
              <a:gd name="connsiteY2064" fmla="*/ 7462831 h 17016984"/>
              <a:gd name="connsiteX2065" fmla="*/ 13272553 w 17518038"/>
              <a:gd name="connsiteY2065" fmla="*/ 7491850 h 17016984"/>
              <a:gd name="connsiteX2066" fmla="*/ 13230526 w 17518038"/>
              <a:gd name="connsiteY2066" fmla="*/ 7508861 h 17016984"/>
              <a:gd name="connsiteX2067" fmla="*/ 13244535 w 17518038"/>
              <a:gd name="connsiteY2067" fmla="*/ 7479842 h 17016984"/>
              <a:gd name="connsiteX2068" fmla="*/ 13285560 w 17518038"/>
              <a:gd name="connsiteY2068" fmla="*/ 7462831 h 17016984"/>
              <a:gd name="connsiteX2069" fmla="*/ 13652793 w 17518038"/>
              <a:gd name="connsiteY2069" fmla="*/ 7344757 h 17016984"/>
              <a:gd name="connsiteX2070" fmla="*/ 13654794 w 17518038"/>
              <a:gd name="connsiteY2070" fmla="*/ 7384782 h 17016984"/>
              <a:gd name="connsiteX2071" fmla="*/ 13630779 w 17518038"/>
              <a:gd name="connsiteY2071" fmla="*/ 7419804 h 17016984"/>
              <a:gd name="connsiteX2072" fmla="*/ 13535719 w 17518038"/>
              <a:gd name="connsiteY2072" fmla="*/ 7396790 h 17016984"/>
              <a:gd name="connsiteX2073" fmla="*/ 13568740 w 17518038"/>
              <a:gd name="connsiteY2073" fmla="*/ 7361768 h 17016984"/>
              <a:gd name="connsiteX2074" fmla="*/ 13652793 w 17518038"/>
              <a:gd name="connsiteY2074" fmla="*/ 7344757 h 17016984"/>
              <a:gd name="connsiteX2075" fmla="*/ 13680810 w 17518038"/>
              <a:gd name="connsiteY2075" fmla="*/ 7262705 h 17016984"/>
              <a:gd name="connsiteX2076" fmla="*/ 13672806 w 17518038"/>
              <a:gd name="connsiteY2076" fmla="*/ 7278715 h 17016984"/>
              <a:gd name="connsiteX2077" fmla="*/ 13666803 w 17518038"/>
              <a:gd name="connsiteY2077" fmla="*/ 7281717 h 17016984"/>
              <a:gd name="connsiteX2078" fmla="*/ 13658797 w 17518038"/>
              <a:gd name="connsiteY2078" fmla="*/ 7283718 h 17016984"/>
              <a:gd name="connsiteX2079" fmla="*/ 13652793 w 17518038"/>
              <a:gd name="connsiteY2079" fmla="*/ 7275713 h 17016984"/>
              <a:gd name="connsiteX2080" fmla="*/ 13680810 w 17518038"/>
              <a:gd name="connsiteY2080" fmla="*/ 7262705 h 17016984"/>
              <a:gd name="connsiteX2081" fmla="*/ 14029406 w 17518038"/>
              <a:gd name="connsiteY2081" fmla="*/ 7254074 h 17016984"/>
              <a:gd name="connsiteX2082" fmla="*/ 13952983 w 17518038"/>
              <a:gd name="connsiteY2082" fmla="*/ 7280717 h 17016984"/>
              <a:gd name="connsiteX2083" fmla="*/ 13929968 w 17518038"/>
              <a:gd name="connsiteY2083" fmla="*/ 7314738 h 17016984"/>
              <a:gd name="connsiteX2084" fmla="*/ 14045041 w 17518038"/>
              <a:gd name="connsiteY2084" fmla="*/ 7323744 h 17016984"/>
              <a:gd name="connsiteX2085" fmla="*/ 14078062 w 17518038"/>
              <a:gd name="connsiteY2085" fmla="*/ 7274712 h 17016984"/>
              <a:gd name="connsiteX2086" fmla="*/ 14029406 w 17518038"/>
              <a:gd name="connsiteY2086" fmla="*/ 7254074 h 17016984"/>
              <a:gd name="connsiteX2087" fmla="*/ 5378560 w 17518038"/>
              <a:gd name="connsiteY2087" fmla="*/ 7119614 h 17016984"/>
              <a:gd name="connsiteX2088" fmla="*/ 5370555 w 17518038"/>
              <a:gd name="connsiteY2088" fmla="*/ 7137626 h 17016984"/>
              <a:gd name="connsiteX2089" fmla="*/ 5351543 w 17518038"/>
              <a:gd name="connsiteY2089" fmla="*/ 7140628 h 17016984"/>
              <a:gd name="connsiteX2090" fmla="*/ 5378560 w 17518038"/>
              <a:gd name="connsiteY2090" fmla="*/ 7119614 h 17016984"/>
              <a:gd name="connsiteX2091" fmla="*/ 14384256 w 17518038"/>
              <a:gd name="connsiteY2091" fmla="*/ 7048570 h 17016984"/>
              <a:gd name="connsiteX2092" fmla="*/ 14378252 w 17518038"/>
              <a:gd name="connsiteY2092" fmla="*/ 7051571 h 17016984"/>
              <a:gd name="connsiteX2093" fmla="*/ 14381253 w 17518038"/>
              <a:gd name="connsiteY2093" fmla="*/ 7054573 h 17016984"/>
              <a:gd name="connsiteX2094" fmla="*/ 14386257 w 17518038"/>
              <a:gd name="connsiteY2094" fmla="*/ 7051571 h 17016984"/>
              <a:gd name="connsiteX2095" fmla="*/ 14384256 w 17518038"/>
              <a:gd name="connsiteY2095" fmla="*/ 7048570 h 17016984"/>
              <a:gd name="connsiteX2096" fmla="*/ 14438665 w 17518038"/>
              <a:gd name="connsiteY2096" fmla="*/ 7034311 h 17016984"/>
              <a:gd name="connsiteX2097" fmla="*/ 14386257 w 17518038"/>
              <a:gd name="connsiteY2097" fmla="*/ 7052572 h 17016984"/>
              <a:gd name="connsiteX2098" fmla="*/ 14412274 w 17518038"/>
              <a:gd name="connsiteY2098" fmla="*/ 7082592 h 17016984"/>
              <a:gd name="connsiteX2099" fmla="*/ 14472312 w 17518038"/>
              <a:gd name="connsiteY2099" fmla="*/ 7062578 h 17016984"/>
              <a:gd name="connsiteX2100" fmla="*/ 14484319 w 17518038"/>
              <a:gd name="connsiteY2100" fmla="*/ 7035562 h 17016984"/>
              <a:gd name="connsiteX2101" fmla="*/ 14438665 w 17518038"/>
              <a:gd name="connsiteY2101" fmla="*/ 7034311 h 17016984"/>
              <a:gd name="connsiteX2102" fmla="*/ 5607829 w 17518038"/>
              <a:gd name="connsiteY2102" fmla="*/ 6952201 h 17016984"/>
              <a:gd name="connsiteX2103" fmla="*/ 5609957 w 17518038"/>
              <a:gd name="connsiteY2103" fmla="*/ 6964141 h 17016984"/>
              <a:gd name="connsiteX2104" fmla="*/ 5607705 w 17518038"/>
              <a:gd name="connsiteY2104" fmla="*/ 6974523 h 17016984"/>
              <a:gd name="connsiteX2105" fmla="*/ 5569681 w 17518038"/>
              <a:gd name="connsiteY2105" fmla="*/ 6981527 h 17016984"/>
              <a:gd name="connsiteX2106" fmla="*/ 5565678 w 17518038"/>
              <a:gd name="connsiteY2106" fmla="*/ 6985530 h 17016984"/>
              <a:gd name="connsiteX2107" fmla="*/ 5561676 w 17518038"/>
              <a:gd name="connsiteY2107" fmla="*/ 6983529 h 17016984"/>
              <a:gd name="connsiteX2108" fmla="*/ 5527655 w 17518038"/>
              <a:gd name="connsiteY2108" fmla="*/ 6999538 h 17016984"/>
              <a:gd name="connsiteX2109" fmla="*/ 5538661 w 17518038"/>
              <a:gd name="connsiteY2109" fmla="*/ 6977524 h 17016984"/>
              <a:gd name="connsiteX2110" fmla="*/ 5562677 w 17518038"/>
              <a:gd name="connsiteY2110" fmla="*/ 6982528 h 17016984"/>
              <a:gd name="connsiteX2111" fmla="*/ 5568680 w 17518038"/>
              <a:gd name="connsiteY2111" fmla="*/ 6979526 h 17016984"/>
              <a:gd name="connsiteX2112" fmla="*/ 5570683 w 17518038"/>
              <a:gd name="connsiteY2112" fmla="*/ 6981527 h 17016984"/>
              <a:gd name="connsiteX2113" fmla="*/ 5608534 w 17518038"/>
              <a:gd name="connsiteY2113" fmla="*/ 6950818 h 17016984"/>
              <a:gd name="connsiteX2114" fmla="*/ 5608707 w 17518038"/>
              <a:gd name="connsiteY2114" fmla="*/ 6951508 h 17016984"/>
              <a:gd name="connsiteX2115" fmla="*/ 5607829 w 17518038"/>
              <a:gd name="connsiteY2115" fmla="*/ 6952201 h 17016984"/>
              <a:gd name="connsiteX2116" fmla="*/ 5607705 w 17518038"/>
              <a:gd name="connsiteY2116" fmla="*/ 6951508 h 17016984"/>
              <a:gd name="connsiteX2117" fmla="*/ 5613709 w 17518038"/>
              <a:gd name="connsiteY2117" fmla="*/ 6946505 h 17016984"/>
              <a:gd name="connsiteX2118" fmla="*/ 5608534 w 17518038"/>
              <a:gd name="connsiteY2118" fmla="*/ 6950818 h 17016984"/>
              <a:gd name="connsiteX2119" fmla="*/ 5607705 w 17518038"/>
              <a:gd name="connsiteY2119" fmla="*/ 6947505 h 17016984"/>
              <a:gd name="connsiteX2120" fmla="*/ 14232191 w 17518038"/>
              <a:gd name="connsiteY2120" fmla="*/ 6928139 h 17016984"/>
              <a:gd name="connsiteX2121" fmla="*/ 14230716 w 17518038"/>
              <a:gd name="connsiteY2121" fmla="*/ 6929494 h 17016984"/>
              <a:gd name="connsiteX2122" fmla="*/ 14230158 w 17518038"/>
              <a:gd name="connsiteY2122" fmla="*/ 6929494 h 17016984"/>
              <a:gd name="connsiteX2123" fmla="*/ 14236162 w 17518038"/>
              <a:gd name="connsiteY2123" fmla="*/ 6924491 h 17016984"/>
              <a:gd name="connsiteX2124" fmla="*/ 14236290 w 17518038"/>
              <a:gd name="connsiteY2124" fmla="*/ 6924527 h 17016984"/>
              <a:gd name="connsiteX2125" fmla="*/ 14236162 w 17518038"/>
              <a:gd name="connsiteY2125" fmla="*/ 6925492 h 17016984"/>
              <a:gd name="connsiteX2126" fmla="*/ 14232191 w 17518038"/>
              <a:gd name="connsiteY2126" fmla="*/ 6928139 h 17016984"/>
              <a:gd name="connsiteX2127" fmla="*/ 14293198 w 17518038"/>
              <a:gd name="connsiteY2127" fmla="*/ 6863453 h 17016984"/>
              <a:gd name="connsiteX2128" fmla="*/ 14290196 w 17518038"/>
              <a:gd name="connsiteY2128" fmla="*/ 6886467 h 17016984"/>
              <a:gd name="connsiteX2129" fmla="*/ 14237160 w 17518038"/>
              <a:gd name="connsiteY2129" fmla="*/ 6924772 h 17016984"/>
              <a:gd name="connsiteX2130" fmla="*/ 14236290 w 17518038"/>
              <a:gd name="connsiteY2130" fmla="*/ 6924527 h 17016984"/>
              <a:gd name="connsiteX2131" fmla="*/ 14240040 w 17518038"/>
              <a:gd name="connsiteY2131" fmla="*/ 6896224 h 17016984"/>
              <a:gd name="connsiteX2132" fmla="*/ 14273186 w 17518038"/>
              <a:gd name="connsiteY2132" fmla="*/ 6868456 h 17016984"/>
              <a:gd name="connsiteX2133" fmla="*/ 14293198 w 17518038"/>
              <a:gd name="connsiteY2133" fmla="*/ 6863453 h 17016984"/>
              <a:gd name="connsiteX2134" fmla="*/ 14600392 w 17518038"/>
              <a:gd name="connsiteY2134" fmla="*/ 6842439 h 17016984"/>
              <a:gd name="connsiteX2135" fmla="*/ 14579379 w 17518038"/>
              <a:gd name="connsiteY2135" fmla="*/ 6844440 h 17016984"/>
              <a:gd name="connsiteX2136" fmla="*/ 14503331 w 17518038"/>
              <a:gd name="connsiteY2136" fmla="*/ 6906480 h 17016984"/>
              <a:gd name="connsiteX2137" fmla="*/ 14505332 w 17518038"/>
              <a:gd name="connsiteY2137" fmla="*/ 6936499 h 17016984"/>
              <a:gd name="connsiteX2138" fmla="*/ 14532350 w 17518038"/>
              <a:gd name="connsiteY2138" fmla="*/ 6940501 h 17016984"/>
              <a:gd name="connsiteX2139" fmla="*/ 14607397 w 17518038"/>
              <a:gd name="connsiteY2139" fmla="*/ 6849443 h 17016984"/>
              <a:gd name="connsiteX2140" fmla="*/ 14600392 w 17518038"/>
              <a:gd name="connsiteY2140" fmla="*/ 6842439 h 17016984"/>
              <a:gd name="connsiteX2141" fmla="*/ 5960928 w 17518038"/>
              <a:gd name="connsiteY2141" fmla="*/ 6766391 h 17016984"/>
              <a:gd name="connsiteX2142" fmla="*/ 5952924 w 17518038"/>
              <a:gd name="connsiteY2142" fmla="*/ 6783402 h 17016984"/>
              <a:gd name="connsiteX2143" fmla="*/ 5937914 w 17518038"/>
              <a:gd name="connsiteY2143" fmla="*/ 6789405 h 17016984"/>
              <a:gd name="connsiteX2144" fmla="*/ 5932911 w 17518038"/>
              <a:gd name="connsiteY2144" fmla="*/ 6781401 h 17016984"/>
              <a:gd name="connsiteX2145" fmla="*/ 5960928 w 17518038"/>
              <a:gd name="connsiteY2145" fmla="*/ 6766391 h 17016984"/>
              <a:gd name="connsiteX2146" fmla="*/ 14156612 w 17518038"/>
              <a:gd name="connsiteY2146" fmla="*/ 6742376 h 17016984"/>
              <a:gd name="connsiteX2147" fmla="*/ 14146105 w 17518038"/>
              <a:gd name="connsiteY2147" fmla="*/ 6759387 h 17016984"/>
              <a:gd name="connsiteX2148" fmla="*/ 14127094 w 17518038"/>
              <a:gd name="connsiteY2148" fmla="*/ 6760388 h 17016984"/>
              <a:gd name="connsiteX2149" fmla="*/ 14137100 w 17518038"/>
              <a:gd name="connsiteY2149" fmla="*/ 6743378 h 17016984"/>
              <a:gd name="connsiteX2150" fmla="*/ 14156612 w 17518038"/>
              <a:gd name="connsiteY2150" fmla="*/ 6742376 h 17016984"/>
              <a:gd name="connsiteX2151" fmla="*/ 14716465 w 17518038"/>
              <a:gd name="connsiteY2151" fmla="*/ 6725365 h 17016984"/>
              <a:gd name="connsiteX2152" fmla="*/ 14695452 w 17518038"/>
              <a:gd name="connsiteY2152" fmla="*/ 6749380 h 17016984"/>
              <a:gd name="connsiteX2153" fmla="*/ 14731475 w 17518038"/>
              <a:gd name="connsiteY2153" fmla="*/ 6773396 h 17016984"/>
              <a:gd name="connsiteX2154" fmla="*/ 14741481 w 17518038"/>
              <a:gd name="connsiteY2154" fmla="*/ 6737372 h 17016984"/>
              <a:gd name="connsiteX2155" fmla="*/ 14716465 w 17518038"/>
              <a:gd name="connsiteY2155" fmla="*/ 6725365 h 17016984"/>
              <a:gd name="connsiteX2156" fmla="*/ 5741446 w 17518038"/>
              <a:gd name="connsiteY2156" fmla="*/ 6666547 h 17016984"/>
              <a:gd name="connsiteX2157" fmla="*/ 5720777 w 17518038"/>
              <a:gd name="connsiteY2157" fmla="*/ 6669330 h 17016984"/>
              <a:gd name="connsiteX2158" fmla="*/ 5511644 w 17518038"/>
              <a:gd name="connsiteY2158" fmla="*/ 6764390 h 17016984"/>
              <a:gd name="connsiteX2159" fmla="*/ 5473620 w 17518038"/>
              <a:gd name="connsiteY2159" fmla="*/ 6820425 h 17016984"/>
              <a:gd name="connsiteX2160" fmla="*/ 5505641 w 17518038"/>
              <a:gd name="connsiteY2160" fmla="*/ 6833434 h 17016984"/>
              <a:gd name="connsiteX2161" fmla="*/ 5664741 w 17518038"/>
              <a:gd name="connsiteY2161" fmla="*/ 6777398 h 17016984"/>
              <a:gd name="connsiteX2162" fmla="*/ 5744791 w 17518038"/>
              <a:gd name="connsiteY2162" fmla="*/ 6737372 h 17016984"/>
              <a:gd name="connsiteX2163" fmla="*/ 5765805 w 17518038"/>
              <a:gd name="connsiteY2163" fmla="*/ 6735372 h 17016984"/>
              <a:gd name="connsiteX2164" fmla="*/ 5773810 w 17518038"/>
              <a:gd name="connsiteY2164" fmla="*/ 6716359 h 17016984"/>
              <a:gd name="connsiteX2165" fmla="*/ 5741446 w 17518038"/>
              <a:gd name="connsiteY2165" fmla="*/ 6666547 h 17016984"/>
              <a:gd name="connsiteX2166" fmla="*/ 14488322 w 17518038"/>
              <a:gd name="connsiteY2166" fmla="*/ 6664326 h 17016984"/>
              <a:gd name="connsiteX2167" fmla="*/ 14480316 w 17518038"/>
              <a:gd name="connsiteY2167" fmla="*/ 6680337 h 17016984"/>
              <a:gd name="connsiteX2168" fmla="*/ 14463306 w 17518038"/>
              <a:gd name="connsiteY2168" fmla="*/ 6680337 h 17016984"/>
              <a:gd name="connsiteX2169" fmla="*/ 14464306 w 17518038"/>
              <a:gd name="connsiteY2169" fmla="*/ 6669330 h 17016984"/>
              <a:gd name="connsiteX2170" fmla="*/ 5884880 w 17518038"/>
              <a:gd name="connsiteY2170" fmla="*/ 6587278 h 17016984"/>
              <a:gd name="connsiteX2171" fmla="*/ 5867870 w 17518038"/>
              <a:gd name="connsiteY2171" fmla="*/ 6588279 h 17016984"/>
              <a:gd name="connsiteX2172" fmla="*/ 5870872 w 17518038"/>
              <a:gd name="connsiteY2172" fmla="*/ 6608291 h 17016984"/>
              <a:gd name="connsiteX2173" fmla="*/ 5883880 w 17518038"/>
              <a:gd name="connsiteY2173" fmla="*/ 6598285 h 17016984"/>
              <a:gd name="connsiteX2174" fmla="*/ 5884880 w 17518038"/>
              <a:gd name="connsiteY2174" fmla="*/ 6587278 h 17016984"/>
              <a:gd name="connsiteX2175" fmla="*/ 14814903 w 17518038"/>
              <a:gd name="connsiteY2175" fmla="*/ 6584652 h 17016984"/>
              <a:gd name="connsiteX2176" fmla="*/ 14821532 w 17518038"/>
              <a:gd name="connsiteY2176" fmla="*/ 6586277 h 17016984"/>
              <a:gd name="connsiteX2177" fmla="*/ 14819531 w 17518038"/>
              <a:gd name="connsiteY2177" fmla="*/ 6593282 h 17016984"/>
              <a:gd name="connsiteX2178" fmla="*/ 14813528 w 17518038"/>
              <a:gd name="connsiteY2178" fmla="*/ 6603288 h 17016984"/>
              <a:gd name="connsiteX2179" fmla="*/ 14803521 w 17518038"/>
              <a:gd name="connsiteY2179" fmla="*/ 6603288 h 17016984"/>
              <a:gd name="connsiteX2180" fmla="*/ 14793515 w 17518038"/>
              <a:gd name="connsiteY2180" fmla="*/ 6603288 h 17016984"/>
              <a:gd name="connsiteX2181" fmla="*/ 14804522 w 17518038"/>
              <a:gd name="connsiteY2181" fmla="*/ 6585277 h 17016984"/>
              <a:gd name="connsiteX2182" fmla="*/ 14814903 w 17518038"/>
              <a:gd name="connsiteY2182" fmla="*/ 6584652 h 17016984"/>
              <a:gd name="connsiteX2183" fmla="*/ 6055364 w 17518038"/>
              <a:gd name="connsiteY2183" fmla="*/ 6444563 h 17016984"/>
              <a:gd name="connsiteX2184" fmla="*/ 6043982 w 17518038"/>
              <a:gd name="connsiteY2184" fmla="*/ 6446189 h 17016984"/>
              <a:gd name="connsiteX2185" fmla="*/ 6034975 w 17518038"/>
              <a:gd name="connsiteY2185" fmla="*/ 6466201 h 17016984"/>
              <a:gd name="connsiteX2186" fmla="*/ 6054988 w 17518038"/>
              <a:gd name="connsiteY2186" fmla="*/ 6464200 h 17016984"/>
              <a:gd name="connsiteX2187" fmla="*/ 6062994 w 17518038"/>
              <a:gd name="connsiteY2187" fmla="*/ 6445188 h 17016984"/>
              <a:gd name="connsiteX2188" fmla="*/ 6055364 w 17518038"/>
              <a:gd name="connsiteY2188" fmla="*/ 6444563 h 17016984"/>
              <a:gd name="connsiteX2189" fmla="*/ 6551302 w 17518038"/>
              <a:gd name="connsiteY2189" fmla="*/ 6331116 h 17016984"/>
              <a:gd name="connsiteX2190" fmla="*/ 6543297 w 17518038"/>
              <a:gd name="connsiteY2190" fmla="*/ 6349127 h 17016984"/>
              <a:gd name="connsiteX2191" fmla="*/ 6527287 w 17518038"/>
              <a:gd name="connsiteY2191" fmla="*/ 6355131 h 17016984"/>
              <a:gd name="connsiteX2192" fmla="*/ 6522283 w 17518038"/>
              <a:gd name="connsiteY2192" fmla="*/ 6347126 h 17016984"/>
              <a:gd name="connsiteX2193" fmla="*/ 6551302 w 17518038"/>
              <a:gd name="connsiteY2193" fmla="*/ 6331116 h 17016984"/>
              <a:gd name="connsiteX2194" fmla="*/ 6583948 w 17518038"/>
              <a:gd name="connsiteY2194" fmla="*/ 6110852 h 17016984"/>
              <a:gd name="connsiteX2195" fmla="*/ 6564311 w 17518038"/>
              <a:gd name="connsiteY2195" fmla="*/ 6114979 h 17016984"/>
              <a:gd name="connsiteX2196" fmla="*/ 6542297 w 17518038"/>
              <a:gd name="connsiteY2196" fmla="*/ 6156005 h 17016984"/>
              <a:gd name="connsiteX2197" fmla="*/ 6542297 w 17518038"/>
              <a:gd name="connsiteY2197" fmla="*/ 6187025 h 17016984"/>
              <a:gd name="connsiteX2198" fmla="*/ 6600333 w 17518038"/>
              <a:gd name="connsiteY2198" fmla="*/ 6142997 h 17016984"/>
              <a:gd name="connsiteX2199" fmla="*/ 6598333 w 17518038"/>
              <a:gd name="connsiteY2199" fmla="*/ 6111977 h 17016984"/>
              <a:gd name="connsiteX2200" fmla="*/ 6583948 w 17518038"/>
              <a:gd name="connsiteY2200" fmla="*/ 6110852 h 17016984"/>
              <a:gd name="connsiteX2201" fmla="*/ 7097648 w 17518038"/>
              <a:gd name="connsiteY2201" fmla="*/ 6019919 h 17016984"/>
              <a:gd name="connsiteX2202" fmla="*/ 7088643 w 17518038"/>
              <a:gd name="connsiteY2202" fmla="*/ 6038931 h 17016984"/>
              <a:gd name="connsiteX2203" fmla="*/ 7071631 w 17518038"/>
              <a:gd name="connsiteY2203" fmla="*/ 6045935 h 17016984"/>
              <a:gd name="connsiteX2204" fmla="*/ 7065628 w 17518038"/>
              <a:gd name="connsiteY2204" fmla="*/ 6036930 h 17016984"/>
              <a:gd name="connsiteX2205" fmla="*/ 7097648 w 17518038"/>
              <a:gd name="connsiteY2205" fmla="*/ 6019919 h 17016984"/>
              <a:gd name="connsiteX2206" fmla="*/ 6955558 w 17518038"/>
              <a:gd name="connsiteY2206" fmla="*/ 6019919 h 17016984"/>
              <a:gd name="connsiteX2207" fmla="*/ 6957559 w 17518038"/>
              <a:gd name="connsiteY2207" fmla="*/ 6061946 h 17016984"/>
              <a:gd name="connsiteX2208" fmla="*/ 6937547 w 17518038"/>
              <a:gd name="connsiteY2208" fmla="*/ 6064947 h 17016984"/>
              <a:gd name="connsiteX2209" fmla="*/ 6926540 w 17518038"/>
              <a:gd name="connsiteY2209" fmla="*/ 6027924 h 17016984"/>
              <a:gd name="connsiteX2210" fmla="*/ 6955558 w 17518038"/>
              <a:gd name="connsiteY2210" fmla="*/ 6019919 h 17016984"/>
              <a:gd name="connsiteX2211" fmla="*/ 6767001 w 17518038"/>
              <a:gd name="connsiteY2211" fmla="*/ 5966870 h 17016984"/>
              <a:gd name="connsiteX2212" fmla="*/ 6721410 w 17518038"/>
              <a:gd name="connsiteY2212" fmla="*/ 5983896 h 17016984"/>
              <a:gd name="connsiteX2213" fmla="*/ 6702398 w 17518038"/>
              <a:gd name="connsiteY2213" fmla="*/ 6044935 h 17016984"/>
              <a:gd name="connsiteX2214" fmla="*/ 6762436 w 17518038"/>
              <a:gd name="connsiteY2214" fmla="*/ 6020920 h 17016984"/>
              <a:gd name="connsiteX2215" fmla="*/ 6777446 w 17518038"/>
              <a:gd name="connsiteY2215" fmla="*/ 5972889 h 17016984"/>
              <a:gd name="connsiteX2216" fmla="*/ 6767001 w 17518038"/>
              <a:gd name="connsiteY2216" fmla="*/ 5966870 h 17016984"/>
              <a:gd name="connsiteX2217" fmla="*/ 8032864 w 17518038"/>
              <a:gd name="connsiteY2217" fmla="*/ 5868198 h 17016984"/>
              <a:gd name="connsiteX2218" fmla="*/ 8039244 w 17518038"/>
              <a:gd name="connsiteY2218" fmla="*/ 5868823 h 17016984"/>
              <a:gd name="connsiteX2219" fmla="*/ 8013227 w 17518038"/>
              <a:gd name="connsiteY2219" fmla="*/ 5887836 h 17016984"/>
              <a:gd name="connsiteX2220" fmla="*/ 8021231 w 17518038"/>
              <a:gd name="connsiteY2220" fmla="*/ 5869824 h 17016984"/>
              <a:gd name="connsiteX2221" fmla="*/ 8032864 w 17518038"/>
              <a:gd name="connsiteY2221" fmla="*/ 5868198 h 17016984"/>
              <a:gd name="connsiteX2222" fmla="*/ 7669291 w 17518038"/>
              <a:gd name="connsiteY2222" fmla="*/ 5845700 h 17016984"/>
              <a:gd name="connsiteX2223" fmla="*/ 7687020 w 17518038"/>
              <a:gd name="connsiteY2223" fmla="*/ 5874827 h 17016984"/>
              <a:gd name="connsiteX2224" fmla="*/ 7673011 w 17518038"/>
              <a:gd name="connsiteY2224" fmla="*/ 5892839 h 17016984"/>
              <a:gd name="connsiteX2225" fmla="*/ 7656001 w 17518038"/>
              <a:gd name="connsiteY2225" fmla="*/ 5910850 h 17016984"/>
              <a:gd name="connsiteX2226" fmla="*/ 7633987 w 17518038"/>
              <a:gd name="connsiteY2226" fmla="*/ 5921857 h 17016984"/>
              <a:gd name="connsiteX2227" fmla="*/ 7620979 w 17518038"/>
              <a:gd name="connsiteY2227" fmla="*/ 5902845 h 17016984"/>
              <a:gd name="connsiteX2228" fmla="*/ 7629984 w 17518038"/>
              <a:gd name="connsiteY2228" fmla="*/ 5882832 h 17016984"/>
              <a:gd name="connsiteX2229" fmla="*/ 7658003 w 17518038"/>
              <a:gd name="connsiteY2229" fmla="*/ 5848811 h 17016984"/>
              <a:gd name="connsiteX2230" fmla="*/ 7669291 w 17518038"/>
              <a:gd name="connsiteY2230" fmla="*/ 5845700 h 17016984"/>
              <a:gd name="connsiteX2231" fmla="*/ 7498683 w 17518038"/>
              <a:gd name="connsiteY2231" fmla="*/ 5816431 h 17016984"/>
              <a:gd name="connsiteX2232" fmla="*/ 7493898 w 17518038"/>
              <a:gd name="connsiteY2232" fmla="*/ 5838804 h 17016984"/>
              <a:gd name="connsiteX2233" fmla="*/ 7473886 w 17518038"/>
              <a:gd name="connsiteY2233" fmla="*/ 5840806 h 17016984"/>
              <a:gd name="connsiteX2234" fmla="*/ 7483893 w 17518038"/>
              <a:gd name="connsiteY2234" fmla="*/ 5820793 h 17016984"/>
              <a:gd name="connsiteX2235" fmla="*/ 7498683 w 17518038"/>
              <a:gd name="connsiteY2235" fmla="*/ 5816431 h 17016984"/>
              <a:gd name="connsiteX2236" fmla="*/ 7418852 w 17518038"/>
              <a:gd name="connsiteY2236" fmla="*/ 5802782 h 17016984"/>
              <a:gd name="connsiteX2237" fmla="*/ 7411847 w 17518038"/>
              <a:gd name="connsiteY2237" fmla="*/ 5825796 h 17016984"/>
              <a:gd name="connsiteX2238" fmla="*/ 7391835 w 17518038"/>
              <a:gd name="connsiteY2238" fmla="*/ 5828798 h 17016984"/>
              <a:gd name="connsiteX2239" fmla="*/ 7400840 w 17518038"/>
              <a:gd name="connsiteY2239" fmla="*/ 5809786 h 17016984"/>
              <a:gd name="connsiteX2240" fmla="*/ 15568005 w 17518038"/>
              <a:gd name="connsiteY2240" fmla="*/ 5790774 h 17016984"/>
              <a:gd name="connsiteX2241" fmla="*/ 15559999 w 17518038"/>
              <a:gd name="connsiteY2241" fmla="*/ 5806784 h 17016984"/>
              <a:gd name="connsiteX2242" fmla="*/ 15543990 w 17518038"/>
              <a:gd name="connsiteY2242" fmla="*/ 5805784 h 17016984"/>
              <a:gd name="connsiteX2243" fmla="*/ 15544990 w 17518038"/>
              <a:gd name="connsiteY2243" fmla="*/ 5793776 h 17016984"/>
              <a:gd name="connsiteX2244" fmla="*/ 15568005 w 17518038"/>
              <a:gd name="connsiteY2244" fmla="*/ 5790774 h 17016984"/>
              <a:gd name="connsiteX2245" fmla="*/ 15902215 w 17518038"/>
              <a:gd name="connsiteY2245" fmla="*/ 5717728 h 17016984"/>
              <a:gd name="connsiteX2246" fmla="*/ 15876199 w 17518038"/>
              <a:gd name="connsiteY2246" fmla="*/ 5722731 h 17016984"/>
              <a:gd name="connsiteX2247" fmla="*/ 15875199 w 17518038"/>
              <a:gd name="connsiteY2247" fmla="*/ 5734739 h 17016984"/>
              <a:gd name="connsiteX2248" fmla="*/ 15894211 w 17518038"/>
              <a:gd name="connsiteY2248" fmla="*/ 5734739 h 17016984"/>
              <a:gd name="connsiteX2249" fmla="*/ 16061693 w 17518038"/>
              <a:gd name="connsiteY2249" fmla="*/ 5600154 h 17016984"/>
              <a:gd name="connsiteX2250" fmla="*/ 16019290 w 17518038"/>
              <a:gd name="connsiteY2250" fmla="*/ 5623668 h 17016984"/>
              <a:gd name="connsiteX2251" fmla="*/ 16012285 w 17518038"/>
              <a:gd name="connsiteY2251" fmla="*/ 5635676 h 17016984"/>
              <a:gd name="connsiteX2252" fmla="*/ 16009284 w 17518038"/>
              <a:gd name="connsiteY2252" fmla="*/ 5640679 h 17016984"/>
              <a:gd name="connsiteX2253" fmla="*/ 16008284 w 17518038"/>
              <a:gd name="connsiteY2253" fmla="*/ 5642680 h 17016984"/>
              <a:gd name="connsiteX2254" fmla="*/ 16066319 w 17518038"/>
              <a:gd name="connsiteY2254" fmla="*/ 5646683 h 17016984"/>
              <a:gd name="connsiteX2255" fmla="*/ 16098340 w 17518038"/>
              <a:gd name="connsiteY2255" fmla="*/ 5623668 h 17016984"/>
              <a:gd name="connsiteX2256" fmla="*/ 16094338 w 17518038"/>
              <a:gd name="connsiteY2256" fmla="*/ 5609659 h 17016984"/>
              <a:gd name="connsiteX2257" fmla="*/ 16061693 w 17518038"/>
              <a:gd name="connsiteY2257" fmla="*/ 5600154 h 17016984"/>
              <a:gd name="connsiteX2258" fmla="*/ 7891901 w 17518038"/>
              <a:gd name="connsiteY2258" fmla="*/ 5588146 h 17016984"/>
              <a:gd name="connsiteX2259" fmla="*/ 7899155 w 17518038"/>
              <a:gd name="connsiteY2259" fmla="*/ 5588646 h 17016984"/>
              <a:gd name="connsiteX2260" fmla="*/ 7890150 w 17518038"/>
              <a:gd name="connsiteY2260" fmla="*/ 5607658 h 17016984"/>
              <a:gd name="connsiteX2261" fmla="*/ 7869136 w 17518038"/>
              <a:gd name="connsiteY2261" fmla="*/ 5611661 h 17016984"/>
              <a:gd name="connsiteX2262" fmla="*/ 7880143 w 17518038"/>
              <a:gd name="connsiteY2262" fmla="*/ 5590647 h 17016984"/>
              <a:gd name="connsiteX2263" fmla="*/ 7891901 w 17518038"/>
              <a:gd name="connsiteY2263" fmla="*/ 5588146 h 17016984"/>
              <a:gd name="connsiteX2264" fmla="*/ 15880202 w 17518038"/>
              <a:gd name="connsiteY2264" fmla="*/ 5585644 h 17016984"/>
              <a:gd name="connsiteX2265" fmla="*/ 15871196 w 17518038"/>
              <a:gd name="connsiteY2265" fmla="*/ 5601654 h 17016984"/>
              <a:gd name="connsiteX2266" fmla="*/ 15854186 w 17518038"/>
              <a:gd name="connsiteY2266" fmla="*/ 5601654 h 17016984"/>
              <a:gd name="connsiteX2267" fmla="*/ 15856187 w 17518038"/>
              <a:gd name="connsiteY2267" fmla="*/ 5590647 h 17016984"/>
              <a:gd name="connsiteX2268" fmla="*/ 7780080 w 17518038"/>
              <a:gd name="connsiteY2268" fmla="*/ 5553624 h 17016984"/>
              <a:gd name="connsiteX2269" fmla="*/ 7798090 w 17518038"/>
              <a:gd name="connsiteY2269" fmla="*/ 5554625 h 17016984"/>
              <a:gd name="connsiteX2270" fmla="*/ 7771073 w 17518038"/>
              <a:gd name="connsiteY2270" fmla="*/ 5589647 h 17016984"/>
              <a:gd name="connsiteX2271" fmla="*/ 7714037 w 17518038"/>
              <a:gd name="connsiteY2271" fmla="*/ 5605657 h 17016984"/>
              <a:gd name="connsiteX2272" fmla="*/ 7708034 w 17518038"/>
              <a:gd name="connsiteY2272" fmla="*/ 5578640 h 17016984"/>
              <a:gd name="connsiteX2273" fmla="*/ 7740054 w 17518038"/>
              <a:gd name="connsiteY2273" fmla="*/ 5558627 h 17016984"/>
              <a:gd name="connsiteX2274" fmla="*/ 7780080 w 17518038"/>
              <a:gd name="connsiteY2274" fmla="*/ 5553624 h 17016984"/>
              <a:gd name="connsiteX2275" fmla="*/ 7439190 w 17518038"/>
              <a:gd name="connsiteY2275" fmla="*/ 5536368 h 17016984"/>
              <a:gd name="connsiteX2276" fmla="*/ 7439864 w 17518038"/>
              <a:gd name="connsiteY2276" fmla="*/ 5536613 h 17016984"/>
              <a:gd name="connsiteX2277" fmla="*/ 7439451 w 17518038"/>
              <a:gd name="connsiteY2277" fmla="*/ 5536907 h 17016984"/>
              <a:gd name="connsiteX2278" fmla="*/ 7438864 w 17518038"/>
              <a:gd name="connsiteY2278" fmla="*/ 5536613 h 17016984"/>
              <a:gd name="connsiteX2279" fmla="*/ 7442867 w 17518038"/>
              <a:gd name="connsiteY2279" fmla="*/ 5533611 h 17016984"/>
              <a:gd name="connsiteX2280" fmla="*/ 7442867 w 17518038"/>
              <a:gd name="connsiteY2280" fmla="*/ 5534612 h 17016984"/>
              <a:gd name="connsiteX2281" fmla="*/ 7441822 w 17518038"/>
              <a:gd name="connsiteY2281" fmla="*/ 5536178 h 17016984"/>
              <a:gd name="connsiteX2282" fmla="*/ 7441712 w 17518038"/>
              <a:gd name="connsiteY2282" fmla="*/ 5535920 h 17016984"/>
              <a:gd name="connsiteX2283" fmla="*/ 7441244 w 17518038"/>
              <a:gd name="connsiteY2283" fmla="*/ 5534828 h 17016984"/>
              <a:gd name="connsiteX2284" fmla="*/ 8125298 w 17518038"/>
              <a:gd name="connsiteY2284" fmla="*/ 5526607 h 17016984"/>
              <a:gd name="connsiteX2285" fmla="*/ 8118294 w 17518038"/>
              <a:gd name="connsiteY2285" fmla="*/ 5548621 h 17016984"/>
              <a:gd name="connsiteX2286" fmla="*/ 8098280 w 17518038"/>
              <a:gd name="connsiteY2286" fmla="*/ 5551623 h 17016984"/>
              <a:gd name="connsiteX2287" fmla="*/ 8108287 w 17518038"/>
              <a:gd name="connsiteY2287" fmla="*/ 5533611 h 17016984"/>
              <a:gd name="connsiteX2288" fmla="*/ 15830170 w 17518038"/>
              <a:gd name="connsiteY2288" fmla="*/ 5507595 h 17016984"/>
              <a:gd name="connsiteX2289" fmla="*/ 15822165 w 17518038"/>
              <a:gd name="connsiteY2289" fmla="*/ 5524606 h 17016984"/>
              <a:gd name="connsiteX2290" fmla="*/ 15803154 w 17518038"/>
              <a:gd name="connsiteY2290" fmla="*/ 5524606 h 17016984"/>
              <a:gd name="connsiteX2291" fmla="*/ 15805155 w 17518038"/>
              <a:gd name="connsiteY2291" fmla="*/ 5511597 h 17016984"/>
              <a:gd name="connsiteX2292" fmla="*/ 15681451 w 17518038"/>
              <a:gd name="connsiteY2292" fmla="*/ 5485081 h 17016984"/>
              <a:gd name="connsiteX2293" fmla="*/ 15689081 w 17518038"/>
              <a:gd name="connsiteY2293" fmla="*/ 5487582 h 17016984"/>
              <a:gd name="connsiteX2294" fmla="*/ 15681076 w 17518038"/>
              <a:gd name="connsiteY2294" fmla="*/ 5505594 h 17016984"/>
              <a:gd name="connsiteX2295" fmla="*/ 15660063 w 17518038"/>
              <a:gd name="connsiteY2295" fmla="*/ 5503592 h 17016984"/>
              <a:gd name="connsiteX2296" fmla="*/ 15670069 w 17518038"/>
              <a:gd name="connsiteY2296" fmla="*/ 5485581 h 17016984"/>
              <a:gd name="connsiteX2297" fmla="*/ 15681451 w 17518038"/>
              <a:gd name="connsiteY2297" fmla="*/ 5485081 h 17016984"/>
              <a:gd name="connsiteX2298" fmla="*/ 7829111 w 17518038"/>
              <a:gd name="connsiteY2298" fmla="*/ 5436550 h 17016984"/>
              <a:gd name="connsiteX2299" fmla="*/ 7862131 w 17518038"/>
              <a:gd name="connsiteY2299" fmla="*/ 5441553 h 17016984"/>
              <a:gd name="connsiteX2300" fmla="*/ 7864133 w 17518038"/>
              <a:gd name="connsiteY2300" fmla="*/ 5470571 h 17016984"/>
              <a:gd name="connsiteX2301" fmla="*/ 7856128 w 17518038"/>
              <a:gd name="connsiteY2301" fmla="*/ 5476575 h 17016984"/>
              <a:gd name="connsiteX2302" fmla="*/ 7849124 w 17518038"/>
              <a:gd name="connsiteY2302" fmla="*/ 5481578 h 17016984"/>
              <a:gd name="connsiteX2303" fmla="*/ 7821105 w 17518038"/>
              <a:gd name="connsiteY2303" fmla="*/ 5455562 h 17016984"/>
              <a:gd name="connsiteX2304" fmla="*/ 7829111 w 17518038"/>
              <a:gd name="connsiteY2304" fmla="*/ 5436550 h 17016984"/>
              <a:gd name="connsiteX2305" fmla="*/ 7759848 w 17518038"/>
              <a:gd name="connsiteY2305" fmla="*/ 5418601 h 17016984"/>
              <a:gd name="connsiteX2306" fmla="*/ 7755063 w 17518038"/>
              <a:gd name="connsiteY2306" fmla="*/ 5440552 h 17016984"/>
              <a:gd name="connsiteX2307" fmla="*/ 7735051 w 17518038"/>
              <a:gd name="connsiteY2307" fmla="*/ 5443554 h 17016984"/>
              <a:gd name="connsiteX2308" fmla="*/ 7745057 w 17518038"/>
              <a:gd name="connsiteY2308" fmla="*/ 5423542 h 17016984"/>
              <a:gd name="connsiteX2309" fmla="*/ 7759848 w 17518038"/>
              <a:gd name="connsiteY2309" fmla="*/ 5418601 h 17016984"/>
              <a:gd name="connsiteX2310" fmla="*/ 8229364 w 17518038"/>
              <a:gd name="connsiteY2310" fmla="*/ 5404530 h 17016984"/>
              <a:gd name="connsiteX2311" fmla="*/ 8260383 w 17518038"/>
              <a:gd name="connsiteY2311" fmla="*/ 5411534 h 17016984"/>
              <a:gd name="connsiteX2312" fmla="*/ 8256381 w 17518038"/>
              <a:gd name="connsiteY2312" fmla="*/ 5445556 h 17016984"/>
              <a:gd name="connsiteX2313" fmla="*/ 8224361 w 17518038"/>
              <a:gd name="connsiteY2313" fmla="*/ 5437551 h 17016984"/>
              <a:gd name="connsiteX2314" fmla="*/ 15762503 w 17518038"/>
              <a:gd name="connsiteY2314" fmla="*/ 5404030 h 17016984"/>
              <a:gd name="connsiteX2315" fmla="*/ 15751120 w 17518038"/>
              <a:gd name="connsiteY2315" fmla="*/ 5421540 h 17016984"/>
              <a:gd name="connsiteX2316" fmla="*/ 15732108 w 17518038"/>
              <a:gd name="connsiteY2316" fmla="*/ 5421540 h 17016984"/>
              <a:gd name="connsiteX2317" fmla="*/ 15743116 w 17518038"/>
              <a:gd name="connsiteY2317" fmla="*/ 5404530 h 17016984"/>
              <a:gd name="connsiteX2318" fmla="*/ 15762503 w 17518038"/>
              <a:gd name="connsiteY2318" fmla="*/ 5404030 h 17016984"/>
              <a:gd name="connsiteX2319" fmla="*/ 8361447 w 17518038"/>
              <a:gd name="connsiteY2319" fmla="*/ 5300464 h 17016984"/>
              <a:gd name="connsiteX2320" fmla="*/ 8401472 w 17518038"/>
              <a:gd name="connsiteY2320" fmla="*/ 5315473 h 17016984"/>
              <a:gd name="connsiteX2321" fmla="*/ 8400472 w 17518038"/>
              <a:gd name="connsiteY2321" fmla="*/ 5318475 h 17016984"/>
              <a:gd name="connsiteX2322" fmla="*/ 8388465 w 17518038"/>
              <a:gd name="connsiteY2322" fmla="*/ 5334485 h 17016984"/>
              <a:gd name="connsiteX2323" fmla="*/ 8382460 w 17518038"/>
              <a:gd name="connsiteY2323" fmla="*/ 5342490 h 17016984"/>
              <a:gd name="connsiteX2324" fmla="*/ 8366450 w 17518038"/>
              <a:gd name="connsiteY2324" fmla="*/ 5338488 h 17016984"/>
              <a:gd name="connsiteX2325" fmla="*/ 8355443 w 17518038"/>
              <a:gd name="connsiteY2325" fmla="*/ 5333485 h 17016984"/>
              <a:gd name="connsiteX2326" fmla="*/ 8361447 w 17518038"/>
              <a:gd name="connsiteY2326" fmla="*/ 5300464 h 17016984"/>
              <a:gd name="connsiteX2327" fmla="*/ 8151940 w 17518038"/>
              <a:gd name="connsiteY2327" fmla="*/ 5278701 h 17016984"/>
              <a:gd name="connsiteX2328" fmla="*/ 8192340 w 17518038"/>
              <a:gd name="connsiteY2328" fmla="*/ 5311471 h 17016984"/>
              <a:gd name="connsiteX2329" fmla="*/ 8186337 w 17518038"/>
              <a:gd name="connsiteY2329" fmla="*/ 5346493 h 17016984"/>
              <a:gd name="connsiteX2330" fmla="*/ 8150313 w 17518038"/>
              <a:gd name="connsiteY2330" fmla="*/ 5347494 h 17016984"/>
              <a:gd name="connsiteX2331" fmla="*/ 8076267 w 17518038"/>
              <a:gd name="connsiteY2331" fmla="*/ 5359501 h 17016984"/>
              <a:gd name="connsiteX2332" fmla="*/ 8054254 w 17518038"/>
              <a:gd name="connsiteY2332" fmla="*/ 5412535 h 17016984"/>
              <a:gd name="connsiteX2333" fmla="*/ 8007224 w 17518038"/>
              <a:gd name="connsiteY2333" fmla="*/ 5459564 h 17016984"/>
              <a:gd name="connsiteX2334" fmla="*/ 7954189 w 17518038"/>
              <a:gd name="connsiteY2334" fmla="*/ 5452560 h 17016984"/>
              <a:gd name="connsiteX2335" fmla="*/ 7954189 w 17518038"/>
              <a:gd name="connsiteY2335" fmla="*/ 5421540 h 17016984"/>
              <a:gd name="connsiteX2336" fmla="*/ 7969200 w 17518038"/>
              <a:gd name="connsiteY2336" fmla="*/ 5403529 h 17016984"/>
              <a:gd name="connsiteX2337" fmla="*/ 8056253 w 17518038"/>
              <a:gd name="connsiteY2337" fmla="*/ 5337487 h 17016984"/>
              <a:gd name="connsiteX2338" fmla="*/ 8054254 w 17518038"/>
              <a:gd name="connsiteY2338" fmla="*/ 5335486 h 17016984"/>
              <a:gd name="connsiteX2339" fmla="*/ 8076267 w 17518038"/>
              <a:gd name="connsiteY2339" fmla="*/ 5319476 h 17016984"/>
              <a:gd name="connsiteX2340" fmla="*/ 8151940 w 17518038"/>
              <a:gd name="connsiteY2340" fmla="*/ 5278701 h 17016984"/>
              <a:gd name="connsiteX2341" fmla="*/ 7780618 w 17518038"/>
              <a:gd name="connsiteY2341" fmla="*/ 5233498 h 17016984"/>
              <a:gd name="connsiteX2342" fmla="*/ 7780716 w 17518038"/>
              <a:gd name="connsiteY2342" fmla="*/ 5233694 h 17016984"/>
              <a:gd name="connsiteX2343" fmla="*/ 7779364 w 17518038"/>
              <a:gd name="connsiteY2343" fmla="*/ 5234708 h 17016984"/>
              <a:gd name="connsiteX2344" fmla="*/ 7775934 w 17518038"/>
              <a:gd name="connsiteY2344" fmla="*/ 5235280 h 17016984"/>
              <a:gd name="connsiteX2345" fmla="*/ 7775521 w 17518038"/>
              <a:gd name="connsiteY2345" fmla="*/ 5234867 h 17016984"/>
              <a:gd name="connsiteX2346" fmla="*/ 7776000 w 17518038"/>
              <a:gd name="connsiteY2346" fmla="*/ 5234268 h 17016984"/>
              <a:gd name="connsiteX2347" fmla="*/ 7779080 w 17518038"/>
              <a:gd name="connsiteY2347" fmla="*/ 5230419 h 17016984"/>
              <a:gd name="connsiteX2348" fmla="*/ 7776000 w 17518038"/>
              <a:gd name="connsiteY2348" fmla="*/ 5234268 h 17016984"/>
              <a:gd name="connsiteX2349" fmla="*/ 7775076 w 17518038"/>
              <a:gd name="connsiteY2349" fmla="*/ 5234422 h 17016984"/>
              <a:gd name="connsiteX2350" fmla="*/ 7775521 w 17518038"/>
              <a:gd name="connsiteY2350" fmla="*/ 5234867 h 17016984"/>
              <a:gd name="connsiteX2351" fmla="*/ 7775076 w 17518038"/>
              <a:gd name="connsiteY2351" fmla="*/ 5235423 h 17016984"/>
              <a:gd name="connsiteX2352" fmla="*/ 7775934 w 17518038"/>
              <a:gd name="connsiteY2352" fmla="*/ 5235280 h 17016984"/>
              <a:gd name="connsiteX2353" fmla="*/ 7777078 w 17518038"/>
              <a:gd name="connsiteY2353" fmla="*/ 5236423 h 17016984"/>
              <a:gd name="connsiteX2354" fmla="*/ 7779364 w 17518038"/>
              <a:gd name="connsiteY2354" fmla="*/ 5234708 h 17016984"/>
              <a:gd name="connsiteX2355" fmla="*/ 7781080 w 17518038"/>
              <a:gd name="connsiteY2355" fmla="*/ 5234422 h 17016984"/>
              <a:gd name="connsiteX2356" fmla="*/ 7780716 w 17518038"/>
              <a:gd name="connsiteY2356" fmla="*/ 5233694 h 17016984"/>
              <a:gd name="connsiteX2357" fmla="*/ 7781080 w 17518038"/>
              <a:gd name="connsiteY2357" fmla="*/ 5233421 h 17016984"/>
              <a:gd name="connsiteX2358" fmla="*/ 7780618 w 17518038"/>
              <a:gd name="connsiteY2358" fmla="*/ 5233498 h 17016984"/>
              <a:gd name="connsiteX2359" fmla="*/ 7679015 w 17518038"/>
              <a:gd name="connsiteY2359" fmla="*/ 5215410 h 17016984"/>
              <a:gd name="connsiteX2360" fmla="*/ 7635989 w 17518038"/>
              <a:gd name="connsiteY2360" fmla="*/ 5232421 h 17016984"/>
              <a:gd name="connsiteX2361" fmla="*/ 7606970 w 17518038"/>
              <a:gd name="connsiteY2361" fmla="*/ 5269444 h 17016984"/>
              <a:gd name="connsiteX2362" fmla="*/ 7648996 w 17518038"/>
              <a:gd name="connsiteY2362" fmla="*/ 5252434 h 17016984"/>
              <a:gd name="connsiteX2363" fmla="*/ 7679015 w 17518038"/>
              <a:gd name="connsiteY2363" fmla="*/ 5215410 h 17016984"/>
              <a:gd name="connsiteX2364" fmla="*/ 7796090 w 17518038"/>
              <a:gd name="connsiteY2364" fmla="*/ 5192396 h 17016984"/>
              <a:gd name="connsiteX2365" fmla="*/ 7779080 w 17518038"/>
              <a:gd name="connsiteY2365" fmla="*/ 5229419 h 17016984"/>
              <a:gd name="connsiteX2366" fmla="*/ 7804095 w 17518038"/>
              <a:gd name="connsiteY2366" fmla="*/ 5198399 h 17016984"/>
              <a:gd name="connsiteX2367" fmla="*/ 7796090 w 17518038"/>
              <a:gd name="connsiteY2367" fmla="*/ 5192396 h 17016984"/>
              <a:gd name="connsiteX2368" fmla="*/ 8307414 w 17518038"/>
              <a:gd name="connsiteY2368" fmla="*/ 5179387 h 17016984"/>
              <a:gd name="connsiteX2369" fmla="*/ 8311416 w 17518038"/>
              <a:gd name="connsiteY2369" fmla="*/ 5182389 h 17016984"/>
              <a:gd name="connsiteX2370" fmla="*/ 8304412 w 17518038"/>
              <a:gd name="connsiteY2370" fmla="*/ 5185391 h 17016984"/>
              <a:gd name="connsiteX2371" fmla="*/ 8299408 w 17518038"/>
              <a:gd name="connsiteY2371" fmla="*/ 5184390 h 17016984"/>
              <a:gd name="connsiteX2372" fmla="*/ 8307414 w 17518038"/>
              <a:gd name="connsiteY2372" fmla="*/ 5179387 h 17016984"/>
              <a:gd name="connsiteX2373" fmla="*/ 8276393 w 17518038"/>
              <a:gd name="connsiteY2373" fmla="*/ 5178386 h 17016984"/>
              <a:gd name="connsiteX2374" fmla="*/ 8299408 w 17518038"/>
              <a:gd name="connsiteY2374" fmla="*/ 5184390 h 17016984"/>
              <a:gd name="connsiteX2375" fmla="*/ 8263386 w 17518038"/>
              <a:gd name="connsiteY2375" fmla="*/ 5188393 h 17016984"/>
              <a:gd name="connsiteX2376" fmla="*/ 8276393 w 17518038"/>
              <a:gd name="connsiteY2376" fmla="*/ 5178386 h 17016984"/>
              <a:gd name="connsiteX2377" fmla="*/ 8344436 w 17518038"/>
              <a:gd name="connsiteY2377" fmla="*/ 5167380 h 17016984"/>
              <a:gd name="connsiteX2378" fmla="*/ 8349440 w 17518038"/>
              <a:gd name="connsiteY2378" fmla="*/ 5175385 h 17016984"/>
              <a:gd name="connsiteX2379" fmla="*/ 8311416 w 17518038"/>
              <a:gd name="connsiteY2379" fmla="*/ 5182389 h 17016984"/>
              <a:gd name="connsiteX2380" fmla="*/ 8344436 w 17518038"/>
              <a:gd name="connsiteY2380" fmla="*/ 5167380 h 17016984"/>
              <a:gd name="connsiteX2381" fmla="*/ 8468515 w 17518038"/>
              <a:gd name="connsiteY2381" fmla="*/ 5150369 h 17016984"/>
              <a:gd name="connsiteX2382" fmla="*/ 8461510 w 17518038"/>
              <a:gd name="connsiteY2382" fmla="*/ 5178386 h 17016984"/>
              <a:gd name="connsiteX2383" fmla="*/ 8306412 w 17518038"/>
              <a:gd name="connsiteY2383" fmla="*/ 5293459 h 17016984"/>
              <a:gd name="connsiteX2384" fmla="*/ 8265386 w 17518038"/>
              <a:gd name="connsiteY2384" fmla="*/ 5302465 h 17016984"/>
              <a:gd name="connsiteX2385" fmla="*/ 8254380 w 17518038"/>
              <a:gd name="connsiteY2385" fmla="*/ 5277449 h 17016984"/>
              <a:gd name="connsiteX2386" fmla="*/ 8289402 w 17518038"/>
              <a:gd name="connsiteY2386" fmla="*/ 5254435 h 17016984"/>
              <a:gd name="connsiteX2387" fmla="*/ 8331428 w 17518038"/>
              <a:gd name="connsiteY2387" fmla="*/ 5242427 h 17016984"/>
              <a:gd name="connsiteX2388" fmla="*/ 8447501 w 17518038"/>
              <a:gd name="connsiteY2388" fmla="*/ 5155372 h 17016984"/>
              <a:gd name="connsiteX2389" fmla="*/ 8468515 w 17518038"/>
              <a:gd name="connsiteY2389" fmla="*/ 5150369 h 17016984"/>
              <a:gd name="connsiteX2390" fmla="*/ 8117215 w 17518038"/>
              <a:gd name="connsiteY2390" fmla="*/ 5149009 h 17016984"/>
              <a:gd name="connsiteX2391" fmla="*/ 8121296 w 17518038"/>
              <a:gd name="connsiteY2391" fmla="*/ 5149368 h 17016984"/>
              <a:gd name="connsiteX2392" fmla="*/ 8053253 w 17518038"/>
              <a:gd name="connsiteY2392" fmla="*/ 5257437 h 17016984"/>
              <a:gd name="connsiteX2393" fmla="*/ 8031239 w 17518038"/>
              <a:gd name="connsiteY2393" fmla="*/ 5262440 h 17016984"/>
              <a:gd name="connsiteX2394" fmla="*/ 8026234 w 17518038"/>
              <a:gd name="connsiteY2394" fmla="*/ 5254435 h 17016984"/>
              <a:gd name="connsiteX2395" fmla="*/ 8085273 w 17518038"/>
              <a:gd name="connsiteY2395" fmla="*/ 5162377 h 17016984"/>
              <a:gd name="connsiteX2396" fmla="*/ 8117215 w 17518038"/>
              <a:gd name="connsiteY2396" fmla="*/ 5149009 h 17016984"/>
              <a:gd name="connsiteX2397" fmla="*/ 16126107 w 17518038"/>
              <a:gd name="connsiteY2397" fmla="*/ 5112220 h 17016984"/>
              <a:gd name="connsiteX2398" fmla="*/ 16116351 w 17518038"/>
              <a:gd name="connsiteY2398" fmla="*/ 5131357 h 17016984"/>
              <a:gd name="connsiteX2399" fmla="*/ 16136364 w 17518038"/>
              <a:gd name="connsiteY2399" fmla="*/ 5130356 h 17016984"/>
              <a:gd name="connsiteX2400" fmla="*/ 16146370 w 17518038"/>
              <a:gd name="connsiteY2400" fmla="*/ 5113345 h 17016984"/>
              <a:gd name="connsiteX2401" fmla="*/ 16126107 w 17518038"/>
              <a:gd name="connsiteY2401" fmla="*/ 5112220 h 17016984"/>
              <a:gd name="connsiteX2402" fmla="*/ 8037617 w 17518038"/>
              <a:gd name="connsiteY2402" fmla="*/ 5048179 h 17016984"/>
              <a:gd name="connsiteX2403" fmla="*/ 8029237 w 17518038"/>
              <a:gd name="connsiteY2403" fmla="*/ 5050306 h 17016984"/>
              <a:gd name="connsiteX2404" fmla="*/ 8032239 w 17518038"/>
              <a:gd name="connsiteY2404" fmla="*/ 5071319 h 17016984"/>
              <a:gd name="connsiteX2405" fmla="*/ 8047249 w 17518038"/>
              <a:gd name="connsiteY2405" fmla="*/ 5060312 h 17016984"/>
              <a:gd name="connsiteX2406" fmla="*/ 8048248 w 17518038"/>
              <a:gd name="connsiteY2406" fmla="*/ 5048304 h 17016984"/>
              <a:gd name="connsiteX2407" fmla="*/ 8037617 w 17518038"/>
              <a:gd name="connsiteY2407" fmla="*/ 5048179 h 17016984"/>
              <a:gd name="connsiteX2408" fmla="*/ 8614607 w 17518038"/>
              <a:gd name="connsiteY2408" fmla="*/ 5047304 h 17016984"/>
              <a:gd name="connsiteX2409" fmla="*/ 8605602 w 17518038"/>
              <a:gd name="connsiteY2409" fmla="*/ 5064314 h 17016984"/>
              <a:gd name="connsiteX2410" fmla="*/ 8589592 w 17518038"/>
              <a:gd name="connsiteY2410" fmla="*/ 5070318 h 17016984"/>
              <a:gd name="connsiteX2411" fmla="*/ 8584589 w 17518038"/>
              <a:gd name="connsiteY2411" fmla="*/ 5063314 h 17016984"/>
              <a:gd name="connsiteX2412" fmla="*/ 8614607 w 17518038"/>
              <a:gd name="connsiteY2412" fmla="*/ 5047304 h 17016984"/>
              <a:gd name="connsiteX2413" fmla="*/ 7890150 w 17518038"/>
              <a:gd name="connsiteY2413" fmla="*/ 5046303 h 17016984"/>
              <a:gd name="connsiteX2414" fmla="*/ 7868136 w 17518038"/>
              <a:gd name="connsiteY2414" fmla="*/ 5055309 h 17016984"/>
              <a:gd name="connsiteX2415" fmla="*/ 7832112 w 17518038"/>
              <a:gd name="connsiteY2415" fmla="*/ 5109343 h 17016984"/>
              <a:gd name="connsiteX2416" fmla="*/ 7943183 w 17518038"/>
              <a:gd name="connsiteY2416" fmla="*/ 5137361 h 17016984"/>
              <a:gd name="connsiteX2417" fmla="*/ 7958193 w 17518038"/>
              <a:gd name="connsiteY2417" fmla="*/ 5124352 h 17016984"/>
              <a:gd name="connsiteX2418" fmla="*/ 7961193 w 17518038"/>
              <a:gd name="connsiteY2418" fmla="*/ 5106341 h 17016984"/>
              <a:gd name="connsiteX2419" fmla="*/ 7898155 w 17518038"/>
              <a:gd name="connsiteY2419" fmla="*/ 5067316 h 17016984"/>
              <a:gd name="connsiteX2420" fmla="*/ 7890150 w 17518038"/>
              <a:gd name="connsiteY2420" fmla="*/ 5046303 h 17016984"/>
              <a:gd name="connsiteX2421" fmla="*/ 8091277 w 17518038"/>
              <a:gd name="connsiteY2421" fmla="*/ 4934232 h 17016984"/>
              <a:gd name="connsiteX2422" fmla="*/ 8080270 w 17518038"/>
              <a:gd name="connsiteY2422" fmla="*/ 4973257 h 17016984"/>
              <a:gd name="connsiteX2423" fmla="*/ 8112289 w 17518038"/>
              <a:gd name="connsiteY2423" fmla="*/ 4977259 h 17016984"/>
              <a:gd name="connsiteX2424" fmla="*/ 8119294 w 17518038"/>
              <a:gd name="connsiteY2424" fmla="*/ 4943238 h 17016984"/>
              <a:gd name="connsiteX2425" fmla="*/ 8091277 w 17518038"/>
              <a:gd name="connsiteY2425" fmla="*/ 4934232 h 17016984"/>
              <a:gd name="connsiteX2426" fmla="*/ 8946816 w 17518038"/>
              <a:gd name="connsiteY2426" fmla="*/ 4835169 h 17016984"/>
              <a:gd name="connsiteX2427" fmla="*/ 8938811 w 17518038"/>
              <a:gd name="connsiteY2427" fmla="*/ 4853181 h 17016984"/>
              <a:gd name="connsiteX2428" fmla="*/ 8917798 w 17518038"/>
              <a:gd name="connsiteY2428" fmla="*/ 4856183 h 17016984"/>
              <a:gd name="connsiteX2429" fmla="*/ 8946816 w 17518038"/>
              <a:gd name="connsiteY2429" fmla="*/ 4835169 h 17016984"/>
              <a:gd name="connsiteX2430" fmla="*/ 8552193 w 17518038"/>
              <a:gd name="connsiteY2430" fmla="*/ 4789141 h 17016984"/>
              <a:gd name="connsiteX2431" fmla="*/ 8533556 w 17518038"/>
              <a:gd name="connsiteY2431" fmla="*/ 4794143 h 17016984"/>
              <a:gd name="connsiteX2432" fmla="*/ 8518546 w 17518038"/>
              <a:gd name="connsiteY2432" fmla="*/ 4813155 h 17016984"/>
              <a:gd name="connsiteX2433" fmla="*/ 8413479 w 17518038"/>
              <a:gd name="connsiteY2433" fmla="*/ 4859185 h 17016984"/>
              <a:gd name="connsiteX2434" fmla="*/ 8374455 w 17518038"/>
              <a:gd name="connsiteY2434" fmla="*/ 4813155 h 17016984"/>
              <a:gd name="connsiteX2435" fmla="*/ 8314417 w 17518038"/>
              <a:gd name="connsiteY2435" fmla="*/ 4832168 h 17016984"/>
              <a:gd name="connsiteX2436" fmla="*/ 8293405 w 17518038"/>
              <a:gd name="connsiteY2436" fmla="*/ 4884200 h 17016984"/>
              <a:gd name="connsiteX2437" fmla="*/ 8320422 w 17518038"/>
              <a:gd name="connsiteY2437" fmla="*/ 4920223 h 17016984"/>
              <a:gd name="connsiteX2438" fmla="*/ 8335431 w 17518038"/>
              <a:gd name="connsiteY2438" fmla="*/ 4946240 h 17016984"/>
              <a:gd name="connsiteX2439" fmla="*/ 8445501 w 17518038"/>
              <a:gd name="connsiteY2439" fmla="*/ 4926227 h 17016984"/>
              <a:gd name="connsiteX2440" fmla="*/ 8566577 w 17518038"/>
              <a:gd name="connsiteY2440" fmla="*/ 4820160 h 17016984"/>
              <a:gd name="connsiteX2441" fmla="*/ 8565577 w 17518038"/>
              <a:gd name="connsiteY2441" fmla="*/ 4790141 h 17016984"/>
              <a:gd name="connsiteX2442" fmla="*/ 8552193 w 17518038"/>
              <a:gd name="connsiteY2442" fmla="*/ 4789141 h 17016984"/>
              <a:gd name="connsiteX2443" fmla="*/ 16187396 w 17518038"/>
              <a:gd name="connsiteY2443" fmla="*/ 4789140 h 17016984"/>
              <a:gd name="connsiteX2444" fmla="*/ 16180392 w 17518038"/>
              <a:gd name="connsiteY2444" fmla="*/ 4810154 h 17016984"/>
              <a:gd name="connsiteX2445" fmla="*/ 16163382 w 17518038"/>
              <a:gd name="connsiteY2445" fmla="*/ 4809153 h 17016984"/>
              <a:gd name="connsiteX2446" fmla="*/ 16165382 w 17518038"/>
              <a:gd name="connsiteY2446" fmla="*/ 4802149 h 17016984"/>
              <a:gd name="connsiteX2447" fmla="*/ 16171386 w 17518038"/>
              <a:gd name="connsiteY2447" fmla="*/ 4793143 h 17016984"/>
              <a:gd name="connsiteX2448" fmla="*/ 16252437 w 17518038"/>
              <a:gd name="connsiteY2448" fmla="*/ 4680071 h 17016984"/>
              <a:gd name="connsiteX2449" fmla="*/ 16243432 w 17518038"/>
              <a:gd name="connsiteY2449" fmla="*/ 4695081 h 17016984"/>
              <a:gd name="connsiteX2450" fmla="*/ 16229423 w 17518038"/>
              <a:gd name="connsiteY2450" fmla="*/ 4699083 h 17016984"/>
              <a:gd name="connsiteX2451" fmla="*/ 16225420 w 17518038"/>
              <a:gd name="connsiteY2451" fmla="*/ 4690078 h 17016984"/>
              <a:gd name="connsiteX2452" fmla="*/ 9344068 w 17518038"/>
              <a:gd name="connsiteY2452" fmla="*/ 4535980 h 17016984"/>
              <a:gd name="connsiteX2453" fmla="*/ 9338064 w 17518038"/>
              <a:gd name="connsiteY2453" fmla="*/ 4555993 h 17016984"/>
              <a:gd name="connsiteX2454" fmla="*/ 9320053 w 17518038"/>
              <a:gd name="connsiteY2454" fmla="*/ 4557994 h 17016984"/>
              <a:gd name="connsiteX2455" fmla="*/ 9329058 w 17518038"/>
              <a:gd name="connsiteY2455" fmla="*/ 4540983 h 17016984"/>
              <a:gd name="connsiteX2456" fmla="*/ 8762701 w 17518038"/>
              <a:gd name="connsiteY2456" fmla="*/ 4505961 h 17016984"/>
              <a:gd name="connsiteX2457" fmla="*/ 8751693 w 17518038"/>
              <a:gd name="connsiteY2457" fmla="*/ 4507962 h 17016984"/>
              <a:gd name="connsiteX2458" fmla="*/ 8739686 w 17518038"/>
              <a:gd name="connsiteY2458" fmla="*/ 4527975 h 17016984"/>
              <a:gd name="connsiteX2459" fmla="*/ 8761699 w 17518038"/>
              <a:gd name="connsiteY2459" fmla="*/ 4525974 h 17016984"/>
              <a:gd name="connsiteX2460" fmla="*/ 8770705 w 17518038"/>
              <a:gd name="connsiteY2460" fmla="*/ 4506962 h 17016984"/>
              <a:gd name="connsiteX2461" fmla="*/ 8762701 w 17518038"/>
              <a:gd name="connsiteY2461" fmla="*/ 4505961 h 17016984"/>
              <a:gd name="connsiteX2462" fmla="*/ 16321481 w 17518038"/>
              <a:gd name="connsiteY2462" fmla="*/ 4490952 h 17016984"/>
              <a:gd name="connsiteX2463" fmla="*/ 16296465 w 17518038"/>
              <a:gd name="connsiteY2463" fmla="*/ 4522972 h 17016984"/>
              <a:gd name="connsiteX2464" fmla="*/ 16256440 w 17518038"/>
              <a:gd name="connsiteY2464" fmla="*/ 4536981 h 17016984"/>
              <a:gd name="connsiteX2465" fmla="*/ 16261443 w 17518038"/>
              <a:gd name="connsiteY2465" fmla="*/ 4513966 h 17016984"/>
              <a:gd name="connsiteX2466" fmla="*/ 16321481 w 17518038"/>
              <a:gd name="connsiteY2466" fmla="*/ 4490952 h 17016984"/>
              <a:gd name="connsiteX2467" fmla="*/ 16427548 w 17518038"/>
              <a:gd name="connsiteY2467" fmla="*/ 4379882 h 17016984"/>
              <a:gd name="connsiteX2468" fmla="*/ 16455566 w 17518038"/>
              <a:gd name="connsiteY2468" fmla="*/ 4393890 h 17016984"/>
              <a:gd name="connsiteX2469" fmla="*/ 16440556 w 17518038"/>
              <a:gd name="connsiteY2469" fmla="*/ 4423909 h 17016984"/>
              <a:gd name="connsiteX2470" fmla="*/ 16414540 w 17518038"/>
              <a:gd name="connsiteY2470" fmla="*/ 4407899 h 17016984"/>
              <a:gd name="connsiteX2471" fmla="*/ 16427548 w 17518038"/>
              <a:gd name="connsiteY2471" fmla="*/ 4379882 h 17016984"/>
              <a:gd name="connsiteX2472" fmla="*/ 16362507 w 17518038"/>
              <a:gd name="connsiteY2472" fmla="*/ 4354866 h 17016984"/>
              <a:gd name="connsiteX2473" fmla="*/ 16350499 w 17518038"/>
              <a:gd name="connsiteY2473" fmla="*/ 4372877 h 17016984"/>
              <a:gd name="connsiteX2474" fmla="*/ 16330487 w 17518038"/>
              <a:gd name="connsiteY2474" fmla="*/ 4373878 h 17016984"/>
              <a:gd name="connsiteX2475" fmla="*/ 16342494 w 17518038"/>
              <a:gd name="connsiteY2475" fmla="*/ 4356867 h 17016984"/>
              <a:gd name="connsiteX2476" fmla="*/ 16362507 w 17518038"/>
              <a:gd name="connsiteY2476" fmla="*/ 4354866 h 17016984"/>
              <a:gd name="connsiteX2477" fmla="*/ 16336490 w 17518038"/>
              <a:gd name="connsiteY2477" fmla="*/ 4247798 h 17016984"/>
              <a:gd name="connsiteX2478" fmla="*/ 16353502 w 17518038"/>
              <a:gd name="connsiteY2478" fmla="*/ 4248799 h 17016984"/>
              <a:gd name="connsiteX2479" fmla="*/ 16352500 w 17518038"/>
              <a:gd name="connsiteY2479" fmla="*/ 4259806 h 17016984"/>
              <a:gd name="connsiteX2480" fmla="*/ 16338492 w 17518038"/>
              <a:gd name="connsiteY2480" fmla="*/ 4267811 h 17016984"/>
              <a:gd name="connsiteX2481" fmla="*/ 16336490 w 17518038"/>
              <a:gd name="connsiteY2481" fmla="*/ 4247798 h 17016984"/>
              <a:gd name="connsiteX2482" fmla="*/ 16654692 w 17518038"/>
              <a:gd name="connsiteY2482" fmla="*/ 4206772 h 17016984"/>
              <a:gd name="connsiteX2483" fmla="*/ 16618670 w 17518038"/>
              <a:gd name="connsiteY2483" fmla="*/ 4226785 h 17016984"/>
              <a:gd name="connsiteX2484" fmla="*/ 16594654 w 17518038"/>
              <a:gd name="connsiteY2484" fmla="*/ 4296829 h 17016984"/>
              <a:gd name="connsiteX2485" fmla="*/ 16604660 w 17518038"/>
              <a:gd name="connsiteY2485" fmla="*/ 4307836 h 17016984"/>
              <a:gd name="connsiteX2486" fmla="*/ 16637681 w 17518038"/>
              <a:gd name="connsiteY2486" fmla="*/ 4292826 h 17016984"/>
              <a:gd name="connsiteX2487" fmla="*/ 16683711 w 17518038"/>
              <a:gd name="connsiteY2487" fmla="*/ 4241794 h 17016984"/>
              <a:gd name="connsiteX2488" fmla="*/ 16715730 w 17518038"/>
              <a:gd name="connsiteY2488" fmla="*/ 4207773 h 17016984"/>
              <a:gd name="connsiteX2489" fmla="*/ 16654692 w 17518038"/>
              <a:gd name="connsiteY2489" fmla="*/ 4206772 h 17016984"/>
              <a:gd name="connsiteX2490" fmla="*/ 16556004 w 17518038"/>
              <a:gd name="connsiteY2490" fmla="*/ 4138980 h 17016984"/>
              <a:gd name="connsiteX2491" fmla="*/ 16556344 w 17518038"/>
              <a:gd name="connsiteY2491" fmla="*/ 4139206 h 17016984"/>
              <a:gd name="connsiteX2492" fmla="*/ 16554057 w 17518038"/>
              <a:gd name="connsiteY2492" fmla="*/ 4143017 h 17016984"/>
              <a:gd name="connsiteX2493" fmla="*/ 16553378 w 17518038"/>
              <a:gd name="connsiteY2493" fmla="*/ 4143357 h 17016984"/>
              <a:gd name="connsiteX2494" fmla="*/ 16553101 w 17518038"/>
              <a:gd name="connsiteY2494" fmla="*/ 4142942 h 17016984"/>
              <a:gd name="connsiteX2495" fmla="*/ 16555313 w 17518038"/>
              <a:gd name="connsiteY2495" fmla="*/ 4139256 h 17016984"/>
              <a:gd name="connsiteX2496" fmla="*/ 16555629 w 17518038"/>
              <a:gd name="connsiteY2496" fmla="*/ 4138729 h 17016984"/>
              <a:gd name="connsiteX2497" fmla="*/ 16555313 w 17518038"/>
              <a:gd name="connsiteY2497" fmla="*/ 4139256 h 17016984"/>
              <a:gd name="connsiteX2498" fmla="*/ 16551626 w 17518038"/>
              <a:gd name="connsiteY2498" fmla="*/ 4140730 h 17016984"/>
              <a:gd name="connsiteX2499" fmla="*/ 16553101 w 17518038"/>
              <a:gd name="connsiteY2499" fmla="*/ 4142942 h 17016984"/>
              <a:gd name="connsiteX2500" fmla="*/ 16552627 w 17518038"/>
              <a:gd name="connsiteY2500" fmla="*/ 4143732 h 17016984"/>
              <a:gd name="connsiteX2501" fmla="*/ 16553378 w 17518038"/>
              <a:gd name="connsiteY2501" fmla="*/ 4143357 h 17016984"/>
              <a:gd name="connsiteX2502" fmla="*/ 16553628 w 17518038"/>
              <a:gd name="connsiteY2502" fmla="*/ 4143732 h 17016984"/>
              <a:gd name="connsiteX2503" fmla="*/ 16554057 w 17518038"/>
              <a:gd name="connsiteY2503" fmla="*/ 4143017 h 17016984"/>
              <a:gd name="connsiteX2504" fmla="*/ 16558632 w 17518038"/>
              <a:gd name="connsiteY2504" fmla="*/ 4140730 h 17016984"/>
              <a:gd name="connsiteX2505" fmla="*/ 16556344 w 17518038"/>
              <a:gd name="connsiteY2505" fmla="*/ 4139206 h 17016984"/>
              <a:gd name="connsiteX2506" fmla="*/ 16556630 w 17518038"/>
              <a:gd name="connsiteY2506" fmla="*/ 4138729 h 17016984"/>
              <a:gd name="connsiteX2507" fmla="*/ 16556004 w 17518038"/>
              <a:gd name="connsiteY2507" fmla="*/ 4138980 h 17016984"/>
              <a:gd name="connsiteX2508" fmla="*/ 9477295 w 17518038"/>
              <a:gd name="connsiteY2508" fmla="*/ 4117373 h 17016984"/>
              <a:gd name="connsiteX2509" fmla="*/ 9479181 w 17518038"/>
              <a:gd name="connsiteY2509" fmla="*/ 4117768 h 17016984"/>
              <a:gd name="connsiteX2510" fmla="*/ 9478153 w 17518038"/>
              <a:gd name="connsiteY2510" fmla="*/ 4118716 h 17016984"/>
              <a:gd name="connsiteX2511" fmla="*/ 16231549 w 17518038"/>
              <a:gd name="connsiteY2511" fmla="*/ 4066058 h 17016984"/>
              <a:gd name="connsiteX2512" fmla="*/ 16241430 w 17518038"/>
              <a:gd name="connsiteY2512" fmla="*/ 4066684 h 17016984"/>
              <a:gd name="connsiteX2513" fmla="*/ 16230424 w 17518038"/>
              <a:gd name="connsiteY2513" fmla="*/ 4084695 h 17016984"/>
              <a:gd name="connsiteX2514" fmla="*/ 16211411 w 17518038"/>
              <a:gd name="connsiteY2514" fmla="*/ 4083694 h 17016984"/>
              <a:gd name="connsiteX2515" fmla="*/ 16222418 w 17518038"/>
              <a:gd name="connsiteY2515" fmla="*/ 4067684 h 17016984"/>
              <a:gd name="connsiteX2516" fmla="*/ 16231549 w 17518038"/>
              <a:gd name="connsiteY2516" fmla="*/ 4066058 h 17016984"/>
              <a:gd name="connsiteX2517" fmla="*/ 16917858 w 17518038"/>
              <a:gd name="connsiteY2517" fmla="*/ 4039666 h 17016984"/>
              <a:gd name="connsiteX2518" fmla="*/ 16876832 w 17518038"/>
              <a:gd name="connsiteY2518" fmla="*/ 4049673 h 17016984"/>
              <a:gd name="connsiteX2519" fmla="*/ 16804788 w 17518038"/>
              <a:gd name="connsiteY2519" fmla="*/ 4108710 h 17016984"/>
              <a:gd name="connsiteX2520" fmla="*/ 16808790 w 17518038"/>
              <a:gd name="connsiteY2520" fmla="*/ 4137728 h 17016984"/>
              <a:gd name="connsiteX2521" fmla="*/ 16843812 w 17518038"/>
              <a:gd name="connsiteY2521" fmla="*/ 4126722 h 17016984"/>
              <a:gd name="connsiteX2522" fmla="*/ 16906852 w 17518038"/>
              <a:gd name="connsiteY2522" fmla="*/ 4057678 h 17016984"/>
              <a:gd name="connsiteX2523" fmla="*/ 16917858 w 17518038"/>
              <a:gd name="connsiteY2523" fmla="*/ 4039666 h 17016984"/>
              <a:gd name="connsiteX2524" fmla="*/ 16509225 w 17518038"/>
              <a:gd name="connsiteY2524" fmla="*/ 4004019 h 17016984"/>
              <a:gd name="connsiteX2525" fmla="*/ 16528613 w 17518038"/>
              <a:gd name="connsiteY2525" fmla="*/ 4004644 h 17016984"/>
              <a:gd name="connsiteX2526" fmla="*/ 16520607 w 17518038"/>
              <a:gd name="connsiteY2526" fmla="*/ 4052674 h 17016984"/>
              <a:gd name="connsiteX2527" fmla="*/ 16431550 w 17518038"/>
              <a:gd name="connsiteY2527" fmla="*/ 4101706 h 17016984"/>
              <a:gd name="connsiteX2528" fmla="*/ 16395528 w 17518038"/>
              <a:gd name="connsiteY2528" fmla="*/ 4078691 h 17016984"/>
              <a:gd name="connsiteX2529" fmla="*/ 16427548 w 17518038"/>
              <a:gd name="connsiteY2529" fmla="*/ 4054676 h 17016984"/>
              <a:gd name="connsiteX2530" fmla="*/ 16496592 w 17518038"/>
              <a:gd name="connsiteY2530" fmla="*/ 4005645 h 17016984"/>
              <a:gd name="connsiteX2531" fmla="*/ 16509225 w 17518038"/>
              <a:gd name="connsiteY2531" fmla="*/ 4004019 h 17016984"/>
              <a:gd name="connsiteX2532" fmla="*/ 16936500 w 17518038"/>
              <a:gd name="connsiteY2532" fmla="*/ 3937232 h 17016984"/>
              <a:gd name="connsiteX2533" fmla="*/ 16936870 w 17518038"/>
              <a:gd name="connsiteY2533" fmla="*/ 3937602 h 17016984"/>
              <a:gd name="connsiteX2534" fmla="*/ 16936338 w 17518038"/>
              <a:gd name="connsiteY2534" fmla="*/ 3937957 h 17016984"/>
              <a:gd name="connsiteX2535" fmla="*/ 16935870 w 17518038"/>
              <a:gd name="connsiteY2535" fmla="*/ 3937602 h 17016984"/>
              <a:gd name="connsiteX2536" fmla="*/ 16935470 w 17518038"/>
              <a:gd name="connsiteY2536" fmla="*/ 3937201 h 17016984"/>
              <a:gd name="connsiteX2537" fmla="*/ 16935070 w 17518038"/>
              <a:gd name="connsiteY2537" fmla="*/ 3938802 h 17016984"/>
              <a:gd name="connsiteX2538" fmla="*/ 16934469 w 17518038"/>
              <a:gd name="connsiteY2538" fmla="*/ 3939203 h 17016984"/>
              <a:gd name="connsiteX2539" fmla="*/ 16934269 w 17518038"/>
              <a:gd name="connsiteY2539" fmla="*/ 3939002 h 17016984"/>
              <a:gd name="connsiteX2540" fmla="*/ 16451563 w 17518038"/>
              <a:gd name="connsiteY2540" fmla="*/ 3921592 h 17016984"/>
              <a:gd name="connsiteX2541" fmla="*/ 16471576 w 17518038"/>
              <a:gd name="connsiteY2541" fmla="*/ 3930597 h 17016984"/>
              <a:gd name="connsiteX2542" fmla="*/ 16489588 w 17518038"/>
              <a:gd name="connsiteY2542" fmla="*/ 3940604 h 17016984"/>
              <a:gd name="connsiteX2543" fmla="*/ 16468575 w 17518038"/>
              <a:gd name="connsiteY2543" fmla="*/ 3965620 h 17016984"/>
              <a:gd name="connsiteX2544" fmla="*/ 16440556 w 17518038"/>
              <a:gd name="connsiteY2544" fmla="*/ 3953612 h 17016984"/>
              <a:gd name="connsiteX2545" fmla="*/ 16448562 w 17518038"/>
              <a:gd name="connsiteY2545" fmla="*/ 3930597 h 17016984"/>
              <a:gd name="connsiteX2546" fmla="*/ 9665897 w 17518038"/>
              <a:gd name="connsiteY2546" fmla="*/ 3919059 h 17016984"/>
              <a:gd name="connsiteX2547" fmla="*/ 9651262 w 17518038"/>
              <a:gd name="connsiteY2547" fmla="*/ 3923593 h 17016984"/>
              <a:gd name="connsiteX2548" fmla="*/ 9641256 w 17518038"/>
              <a:gd name="connsiteY2548" fmla="*/ 3941604 h 17016984"/>
              <a:gd name="connsiteX2549" fmla="*/ 9660268 w 17518038"/>
              <a:gd name="connsiteY2549" fmla="*/ 3939603 h 17016984"/>
              <a:gd name="connsiteX2550" fmla="*/ 9665897 w 17518038"/>
              <a:gd name="connsiteY2550" fmla="*/ 3919059 h 17016984"/>
              <a:gd name="connsiteX2551" fmla="*/ 17011167 w 17518038"/>
              <a:gd name="connsiteY2551" fmla="*/ 3898577 h 17016984"/>
              <a:gd name="connsiteX2552" fmla="*/ 16998910 w 17518038"/>
              <a:gd name="connsiteY2552" fmla="*/ 3900578 h 17016984"/>
              <a:gd name="connsiteX2553" fmla="*/ 16936500 w 17518038"/>
              <a:gd name="connsiteY2553" fmla="*/ 3937232 h 17016984"/>
              <a:gd name="connsiteX2554" fmla="*/ 16935870 w 17518038"/>
              <a:gd name="connsiteY2554" fmla="*/ 3936601 h 17016984"/>
              <a:gd name="connsiteX2555" fmla="*/ 16935470 w 17518038"/>
              <a:gd name="connsiteY2555" fmla="*/ 3937201 h 17016984"/>
              <a:gd name="connsiteX2556" fmla="*/ 16935870 w 17518038"/>
              <a:gd name="connsiteY2556" fmla="*/ 3935601 h 17016984"/>
              <a:gd name="connsiteX2557" fmla="*/ 16933868 w 17518038"/>
              <a:gd name="connsiteY2557" fmla="*/ 3938602 h 17016984"/>
              <a:gd name="connsiteX2558" fmla="*/ 16880834 w 17518038"/>
              <a:gd name="connsiteY2558" fmla="*/ 3936601 h 17016984"/>
              <a:gd name="connsiteX2559" fmla="*/ 16786776 w 17518038"/>
              <a:gd name="connsiteY2559" fmla="*/ 4016652 h 17016984"/>
              <a:gd name="connsiteX2560" fmla="*/ 16709727 w 17518038"/>
              <a:gd name="connsiteY2560" fmla="*/ 4068685 h 17016984"/>
              <a:gd name="connsiteX2561" fmla="*/ 16558632 w 17518038"/>
              <a:gd name="connsiteY2561" fmla="*/ 4141731 h 17016984"/>
              <a:gd name="connsiteX2562" fmla="*/ 16650689 w 17518038"/>
              <a:gd name="connsiteY2562" fmla="*/ 4144733 h 17016984"/>
              <a:gd name="connsiteX2563" fmla="*/ 16933868 w 17518038"/>
              <a:gd name="connsiteY2563" fmla="*/ 3938602 h 17016984"/>
              <a:gd name="connsiteX2564" fmla="*/ 16934269 w 17518038"/>
              <a:gd name="connsiteY2564" fmla="*/ 3939002 h 17016984"/>
              <a:gd name="connsiteX2565" fmla="*/ 16933868 w 17518038"/>
              <a:gd name="connsiteY2565" fmla="*/ 3939603 h 17016984"/>
              <a:gd name="connsiteX2566" fmla="*/ 16934469 w 17518038"/>
              <a:gd name="connsiteY2566" fmla="*/ 3939203 h 17016984"/>
              <a:gd name="connsiteX2567" fmla="*/ 16934870 w 17518038"/>
              <a:gd name="connsiteY2567" fmla="*/ 3939603 h 17016984"/>
              <a:gd name="connsiteX2568" fmla="*/ 16935070 w 17518038"/>
              <a:gd name="connsiteY2568" fmla="*/ 3938802 h 17016984"/>
              <a:gd name="connsiteX2569" fmla="*/ 16936338 w 17518038"/>
              <a:gd name="connsiteY2569" fmla="*/ 3937957 h 17016984"/>
              <a:gd name="connsiteX2570" fmla="*/ 16948487 w 17518038"/>
              <a:gd name="connsiteY2570" fmla="*/ 3947171 h 17016984"/>
              <a:gd name="connsiteX2571" fmla="*/ 17004914 w 17518038"/>
              <a:gd name="connsiteY2571" fmla="*/ 3928596 h 17016984"/>
              <a:gd name="connsiteX2572" fmla="*/ 17018922 w 17518038"/>
              <a:gd name="connsiteY2572" fmla="*/ 3899578 h 17016984"/>
              <a:gd name="connsiteX2573" fmla="*/ 17011167 w 17518038"/>
              <a:gd name="connsiteY2573" fmla="*/ 3898577 h 17016984"/>
              <a:gd name="connsiteX2574" fmla="*/ 10002484 w 17518038"/>
              <a:gd name="connsiteY2574" fmla="*/ 3825531 h 17016984"/>
              <a:gd name="connsiteX2575" fmla="*/ 10030502 w 17518038"/>
              <a:gd name="connsiteY2575" fmla="*/ 3836538 h 17016984"/>
              <a:gd name="connsiteX2576" fmla="*/ 10016493 w 17518038"/>
              <a:gd name="connsiteY2576" fmla="*/ 3865556 h 17016984"/>
              <a:gd name="connsiteX2577" fmla="*/ 9989476 w 17518038"/>
              <a:gd name="connsiteY2577" fmla="*/ 3853549 h 17016984"/>
              <a:gd name="connsiteX2578" fmla="*/ 10002484 w 17518038"/>
              <a:gd name="connsiteY2578" fmla="*/ 3825531 h 17016984"/>
              <a:gd name="connsiteX2579" fmla="*/ 9811363 w 17518038"/>
              <a:gd name="connsiteY2579" fmla="*/ 3820528 h 17016984"/>
              <a:gd name="connsiteX2580" fmla="*/ 9790350 w 17518038"/>
              <a:gd name="connsiteY2580" fmla="*/ 3822529 h 17016984"/>
              <a:gd name="connsiteX2581" fmla="*/ 9778343 w 17518038"/>
              <a:gd name="connsiteY2581" fmla="*/ 3842542 h 17016984"/>
              <a:gd name="connsiteX2582" fmla="*/ 9799356 w 17518038"/>
              <a:gd name="connsiteY2582" fmla="*/ 3839540 h 17016984"/>
              <a:gd name="connsiteX2583" fmla="*/ 9811363 w 17518038"/>
              <a:gd name="connsiteY2583" fmla="*/ 3820528 h 17016984"/>
              <a:gd name="connsiteX2584" fmla="*/ 16526986 w 17518038"/>
              <a:gd name="connsiteY2584" fmla="*/ 3813023 h 17016984"/>
              <a:gd name="connsiteX2585" fmla="*/ 16515604 w 17518038"/>
              <a:gd name="connsiteY2585" fmla="*/ 3830534 h 17016984"/>
              <a:gd name="connsiteX2586" fmla="*/ 16508600 w 17518038"/>
              <a:gd name="connsiteY2586" fmla="*/ 3830534 h 17016984"/>
              <a:gd name="connsiteX2587" fmla="*/ 16498594 w 17518038"/>
              <a:gd name="connsiteY2587" fmla="*/ 3829533 h 17016984"/>
              <a:gd name="connsiteX2588" fmla="*/ 16503597 w 17518038"/>
              <a:gd name="connsiteY2588" fmla="*/ 3819527 h 17016984"/>
              <a:gd name="connsiteX2589" fmla="*/ 16507598 w 17518038"/>
              <a:gd name="connsiteY2589" fmla="*/ 3813523 h 17016984"/>
              <a:gd name="connsiteX2590" fmla="*/ 16526986 w 17518038"/>
              <a:gd name="connsiteY2590" fmla="*/ 3813023 h 17016984"/>
              <a:gd name="connsiteX2591" fmla="*/ 16684461 w 17518038"/>
              <a:gd name="connsiteY2591" fmla="*/ 3775000 h 17016984"/>
              <a:gd name="connsiteX2592" fmla="*/ 16694717 w 17518038"/>
              <a:gd name="connsiteY2592" fmla="*/ 3776500 h 17016984"/>
              <a:gd name="connsiteX2593" fmla="*/ 16692715 w 17518038"/>
              <a:gd name="connsiteY2593" fmla="*/ 3789508 h 17016984"/>
              <a:gd name="connsiteX2594" fmla="*/ 16676706 w 17518038"/>
              <a:gd name="connsiteY2594" fmla="*/ 3798514 h 17016984"/>
              <a:gd name="connsiteX2595" fmla="*/ 16675705 w 17518038"/>
              <a:gd name="connsiteY2595" fmla="*/ 3776500 h 17016984"/>
              <a:gd name="connsiteX2596" fmla="*/ 16684461 w 17518038"/>
              <a:gd name="connsiteY2596" fmla="*/ 3775000 h 17016984"/>
              <a:gd name="connsiteX2597" fmla="*/ 16364008 w 17518038"/>
              <a:gd name="connsiteY2597" fmla="*/ 3766369 h 17016984"/>
              <a:gd name="connsiteX2598" fmla="*/ 16371513 w 17518038"/>
              <a:gd name="connsiteY2598" fmla="*/ 3768495 h 17016984"/>
              <a:gd name="connsiteX2599" fmla="*/ 16362507 w 17518038"/>
              <a:gd name="connsiteY2599" fmla="*/ 3785506 h 17016984"/>
              <a:gd name="connsiteX2600" fmla="*/ 16342494 w 17518038"/>
              <a:gd name="connsiteY2600" fmla="*/ 3784505 h 17016984"/>
              <a:gd name="connsiteX2601" fmla="*/ 16353502 w 17518038"/>
              <a:gd name="connsiteY2601" fmla="*/ 3766494 h 17016984"/>
              <a:gd name="connsiteX2602" fmla="*/ 16364008 w 17518038"/>
              <a:gd name="connsiteY2602" fmla="*/ 3766369 h 17016984"/>
              <a:gd name="connsiteX2603" fmla="*/ 17094970 w 17518038"/>
              <a:gd name="connsiteY2603" fmla="*/ 3733473 h 17016984"/>
              <a:gd name="connsiteX2604" fmla="*/ 17083964 w 17518038"/>
              <a:gd name="connsiteY2604" fmla="*/ 3766494 h 17016984"/>
              <a:gd name="connsiteX2605" fmla="*/ 17107978 w 17518038"/>
              <a:gd name="connsiteY2605" fmla="*/ 3803517 h 17016984"/>
              <a:gd name="connsiteX2606" fmla="*/ 17142000 w 17518038"/>
              <a:gd name="connsiteY2606" fmla="*/ 3798514 h 17016984"/>
              <a:gd name="connsiteX2607" fmla="*/ 17149006 w 17518038"/>
              <a:gd name="connsiteY2607" fmla="*/ 3781503 h 17016984"/>
              <a:gd name="connsiteX2608" fmla="*/ 17134996 w 17518038"/>
              <a:gd name="connsiteY2608" fmla="*/ 3749483 h 17016984"/>
              <a:gd name="connsiteX2609" fmla="*/ 17133996 w 17518038"/>
              <a:gd name="connsiteY2609" fmla="*/ 3746481 h 17016984"/>
              <a:gd name="connsiteX2610" fmla="*/ 17128992 w 17518038"/>
              <a:gd name="connsiteY2610" fmla="*/ 3741478 h 17016984"/>
              <a:gd name="connsiteX2611" fmla="*/ 17094970 w 17518038"/>
              <a:gd name="connsiteY2611" fmla="*/ 3733473 h 17016984"/>
              <a:gd name="connsiteX2612" fmla="*/ 16594529 w 17518038"/>
              <a:gd name="connsiteY2612" fmla="*/ 3728845 h 17016984"/>
              <a:gd name="connsiteX2613" fmla="*/ 16601658 w 17518038"/>
              <a:gd name="connsiteY2613" fmla="*/ 3730471 h 17016984"/>
              <a:gd name="connsiteX2614" fmla="*/ 16592652 w 17518038"/>
              <a:gd name="connsiteY2614" fmla="*/ 3747482 h 17016984"/>
              <a:gd name="connsiteX2615" fmla="*/ 16573641 w 17518038"/>
              <a:gd name="connsiteY2615" fmla="*/ 3746481 h 17016984"/>
              <a:gd name="connsiteX2616" fmla="*/ 16583647 w 17518038"/>
              <a:gd name="connsiteY2616" fmla="*/ 3729470 h 17016984"/>
              <a:gd name="connsiteX2617" fmla="*/ 16594529 w 17518038"/>
              <a:gd name="connsiteY2617" fmla="*/ 3728845 h 17016984"/>
              <a:gd name="connsiteX2618" fmla="*/ 16847189 w 17518038"/>
              <a:gd name="connsiteY2618" fmla="*/ 3659802 h 17016984"/>
              <a:gd name="connsiteX2619" fmla="*/ 16866826 w 17518038"/>
              <a:gd name="connsiteY2619" fmla="*/ 3660427 h 17016984"/>
              <a:gd name="connsiteX2620" fmla="*/ 16883838 w 17518038"/>
              <a:gd name="connsiteY2620" fmla="*/ 3664429 h 17016984"/>
              <a:gd name="connsiteX2621" fmla="*/ 16854818 w 17518038"/>
              <a:gd name="connsiteY2621" fmla="*/ 3695449 h 17016984"/>
              <a:gd name="connsiteX2622" fmla="*/ 16798784 w 17518038"/>
              <a:gd name="connsiteY2622" fmla="*/ 3704454 h 17016984"/>
              <a:gd name="connsiteX2623" fmla="*/ 16793780 w 17518038"/>
              <a:gd name="connsiteY2623" fmla="*/ 3692447 h 17016984"/>
              <a:gd name="connsiteX2624" fmla="*/ 16791778 w 17518038"/>
              <a:gd name="connsiteY2624" fmla="*/ 3677437 h 17016984"/>
              <a:gd name="connsiteX2625" fmla="*/ 16809790 w 17518038"/>
              <a:gd name="connsiteY2625" fmla="*/ 3668432 h 17016984"/>
              <a:gd name="connsiteX2626" fmla="*/ 16826800 w 17518038"/>
              <a:gd name="connsiteY2626" fmla="*/ 3661427 h 17016984"/>
              <a:gd name="connsiteX2627" fmla="*/ 16847189 w 17518038"/>
              <a:gd name="connsiteY2627" fmla="*/ 3659802 h 17016984"/>
              <a:gd name="connsiteX2628" fmla="*/ 17254072 w 17518038"/>
              <a:gd name="connsiteY2628" fmla="*/ 3655423 h 17016984"/>
              <a:gd name="connsiteX2629" fmla="*/ 17230056 w 17518038"/>
              <a:gd name="connsiteY2629" fmla="*/ 3658425 h 17016984"/>
              <a:gd name="connsiteX2630" fmla="*/ 17226054 w 17518038"/>
              <a:gd name="connsiteY2630" fmla="*/ 3670433 h 17016984"/>
              <a:gd name="connsiteX2631" fmla="*/ 17244066 w 17518038"/>
              <a:gd name="connsiteY2631" fmla="*/ 3671433 h 17016984"/>
              <a:gd name="connsiteX2632" fmla="*/ 16876708 w 17518038"/>
              <a:gd name="connsiteY2632" fmla="*/ 3553484 h 17016984"/>
              <a:gd name="connsiteX2633" fmla="*/ 16888840 w 17518038"/>
              <a:gd name="connsiteY2633" fmla="*/ 3562365 h 17016984"/>
              <a:gd name="connsiteX2634" fmla="*/ 16894844 w 17518038"/>
              <a:gd name="connsiteY2634" fmla="*/ 3560363 h 17016984"/>
              <a:gd name="connsiteX2635" fmla="*/ 16891842 w 17518038"/>
              <a:gd name="connsiteY2635" fmla="*/ 3567368 h 17016984"/>
              <a:gd name="connsiteX2636" fmla="*/ 16888840 w 17518038"/>
              <a:gd name="connsiteY2636" fmla="*/ 3563365 h 17016984"/>
              <a:gd name="connsiteX2637" fmla="*/ 16854818 w 17518038"/>
              <a:gd name="connsiteY2637" fmla="*/ 3573371 h 17016984"/>
              <a:gd name="connsiteX2638" fmla="*/ 16851816 w 17518038"/>
              <a:gd name="connsiteY2638" fmla="*/ 3563365 h 17016984"/>
              <a:gd name="connsiteX2639" fmla="*/ 16876708 w 17518038"/>
              <a:gd name="connsiteY2639" fmla="*/ 3553484 h 17016984"/>
              <a:gd name="connsiteX2640" fmla="*/ 16583897 w 17518038"/>
              <a:gd name="connsiteY2640" fmla="*/ 3511708 h 17016984"/>
              <a:gd name="connsiteX2641" fmla="*/ 16592652 w 17518038"/>
              <a:gd name="connsiteY2641" fmla="*/ 3513333 h 17016984"/>
              <a:gd name="connsiteX2642" fmla="*/ 16591652 w 17518038"/>
              <a:gd name="connsiteY2642" fmla="*/ 3525341 h 17016984"/>
              <a:gd name="connsiteX2643" fmla="*/ 16578644 w 17518038"/>
              <a:gd name="connsiteY2643" fmla="*/ 3533346 h 17016984"/>
              <a:gd name="connsiteX2644" fmla="*/ 16576642 w 17518038"/>
              <a:gd name="connsiteY2644" fmla="*/ 3512333 h 17016984"/>
              <a:gd name="connsiteX2645" fmla="*/ 16583897 w 17518038"/>
              <a:gd name="connsiteY2645" fmla="*/ 3511708 h 17016984"/>
              <a:gd name="connsiteX2646" fmla="*/ 16457567 w 17518038"/>
              <a:gd name="connsiteY2646" fmla="*/ 3496323 h 17016984"/>
              <a:gd name="connsiteX2647" fmla="*/ 16447560 w 17518038"/>
              <a:gd name="connsiteY2647" fmla="*/ 3514334 h 17016984"/>
              <a:gd name="connsiteX2648" fmla="*/ 16427548 w 17518038"/>
              <a:gd name="connsiteY2648" fmla="*/ 3514334 h 17016984"/>
              <a:gd name="connsiteX2649" fmla="*/ 16429550 w 17518038"/>
              <a:gd name="connsiteY2649" fmla="*/ 3501326 h 17016984"/>
              <a:gd name="connsiteX2650" fmla="*/ 16791942 w 17518038"/>
              <a:gd name="connsiteY2650" fmla="*/ 3301493 h 17016984"/>
              <a:gd name="connsiteX2651" fmla="*/ 16820796 w 17518038"/>
              <a:gd name="connsiteY2651" fmla="*/ 3353232 h 17016984"/>
              <a:gd name="connsiteX2652" fmla="*/ 16831804 w 17518038"/>
              <a:gd name="connsiteY2652" fmla="*/ 3411269 h 17016984"/>
              <a:gd name="connsiteX2653" fmla="*/ 16771766 w 17518038"/>
              <a:gd name="connsiteY2653" fmla="*/ 3457298 h 17016984"/>
              <a:gd name="connsiteX2654" fmla="*/ 16720734 w 17518038"/>
              <a:gd name="connsiteY2654" fmla="*/ 3509331 h 17016984"/>
              <a:gd name="connsiteX2655" fmla="*/ 16675705 w 17518038"/>
              <a:gd name="connsiteY2655" fmla="*/ 3519337 h 17016984"/>
              <a:gd name="connsiteX2656" fmla="*/ 16703723 w 17518038"/>
              <a:gd name="connsiteY2656" fmla="*/ 3427279 h 17016984"/>
              <a:gd name="connsiteX2657" fmla="*/ 16692715 w 17518038"/>
              <a:gd name="connsiteY2657" fmla="*/ 3396259 h 17016984"/>
              <a:gd name="connsiteX2658" fmla="*/ 16663698 w 17518038"/>
              <a:gd name="connsiteY2658" fmla="*/ 3355233 h 17016984"/>
              <a:gd name="connsiteX2659" fmla="*/ 16748752 w 17518038"/>
              <a:gd name="connsiteY2659" fmla="*/ 3314207 h 17016984"/>
              <a:gd name="connsiteX2660" fmla="*/ 16770015 w 17518038"/>
              <a:gd name="connsiteY2660" fmla="*/ 3309204 h 17016984"/>
              <a:gd name="connsiteX2661" fmla="*/ 16792528 w 17518038"/>
              <a:gd name="connsiteY2661" fmla="*/ 3300949 h 17016984"/>
              <a:gd name="connsiteX2662" fmla="*/ 16792778 w 17518038"/>
              <a:gd name="connsiteY2662" fmla="*/ 3301199 h 17016984"/>
              <a:gd name="connsiteX2663" fmla="*/ 16791942 w 17518038"/>
              <a:gd name="connsiteY2663" fmla="*/ 3301493 h 17016984"/>
              <a:gd name="connsiteX2664" fmla="*/ 16791778 w 17518038"/>
              <a:gd name="connsiteY2664" fmla="*/ 3301199 h 17016984"/>
              <a:gd name="connsiteX2665" fmla="*/ 16791778 w 17518038"/>
              <a:gd name="connsiteY2665" fmla="*/ 3300199 h 17016984"/>
              <a:gd name="connsiteX2666" fmla="*/ 16794780 w 17518038"/>
              <a:gd name="connsiteY2666" fmla="*/ 3300199 h 17016984"/>
              <a:gd name="connsiteX2667" fmla="*/ 16792528 w 17518038"/>
              <a:gd name="connsiteY2667" fmla="*/ 3300949 h 17016984"/>
              <a:gd name="connsiteX2668" fmla="*/ 17129617 w 17518038"/>
              <a:gd name="connsiteY2668" fmla="*/ 3259798 h 17016984"/>
              <a:gd name="connsiteX2669" fmla="*/ 17110980 w 17518038"/>
              <a:gd name="connsiteY2669" fmla="*/ 3261174 h 17016984"/>
              <a:gd name="connsiteX2670" fmla="*/ 17108980 w 17518038"/>
              <a:gd name="connsiteY2670" fmla="*/ 3293194 h 17016984"/>
              <a:gd name="connsiteX2671" fmla="*/ 17142000 w 17518038"/>
              <a:gd name="connsiteY2671" fmla="*/ 3293194 h 17016984"/>
              <a:gd name="connsiteX2672" fmla="*/ 17143000 w 17518038"/>
              <a:gd name="connsiteY2672" fmla="*/ 3262175 h 17016984"/>
              <a:gd name="connsiteX2673" fmla="*/ 17129617 w 17518038"/>
              <a:gd name="connsiteY2673" fmla="*/ 3259798 h 17016984"/>
              <a:gd name="connsiteX2674" fmla="*/ 16689714 w 17518038"/>
              <a:gd name="connsiteY2674" fmla="*/ 3241161 h 17016984"/>
              <a:gd name="connsiteX2675" fmla="*/ 16730740 w 17518038"/>
              <a:gd name="connsiteY2675" fmla="*/ 3242162 h 17016984"/>
              <a:gd name="connsiteX2676" fmla="*/ 16728739 w 17518038"/>
              <a:gd name="connsiteY2676" fmla="*/ 3267178 h 17016984"/>
              <a:gd name="connsiteX2677" fmla="*/ 16655693 w 17518038"/>
              <a:gd name="connsiteY2677" fmla="*/ 3275183 h 17016984"/>
              <a:gd name="connsiteX2678" fmla="*/ 16655693 w 17518038"/>
              <a:gd name="connsiteY2678" fmla="*/ 3259173 h 17016984"/>
              <a:gd name="connsiteX2679" fmla="*/ 16689714 w 17518038"/>
              <a:gd name="connsiteY2679" fmla="*/ 3241161 h 17016984"/>
              <a:gd name="connsiteX2680" fmla="*/ 10739701 w 17518038"/>
              <a:gd name="connsiteY2680" fmla="*/ 3219523 h 17016984"/>
              <a:gd name="connsiteX2681" fmla="*/ 10759964 w 17518038"/>
              <a:gd name="connsiteY2681" fmla="*/ 3220148 h 17016984"/>
              <a:gd name="connsiteX2682" fmla="*/ 10749958 w 17518038"/>
              <a:gd name="connsiteY2682" fmla="*/ 3239160 h 17016984"/>
              <a:gd name="connsiteX2683" fmla="*/ 10729945 w 17518038"/>
              <a:gd name="connsiteY2683" fmla="*/ 3239160 h 17016984"/>
              <a:gd name="connsiteX2684" fmla="*/ 10739701 w 17518038"/>
              <a:gd name="connsiteY2684" fmla="*/ 3219523 h 17016984"/>
              <a:gd name="connsiteX2685" fmla="*/ 16917733 w 17518038"/>
              <a:gd name="connsiteY2685" fmla="*/ 3125463 h 17016984"/>
              <a:gd name="connsiteX2686" fmla="*/ 16926864 w 17518038"/>
              <a:gd name="connsiteY2686" fmla="*/ 3127089 h 17016984"/>
              <a:gd name="connsiteX2687" fmla="*/ 16925864 w 17518038"/>
              <a:gd name="connsiteY2687" fmla="*/ 3137095 h 17016984"/>
              <a:gd name="connsiteX2688" fmla="*/ 16911854 w 17518038"/>
              <a:gd name="connsiteY2688" fmla="*/ 3145101 h 17016984"/>
              <a:gd name="connsiteX2689" fmla="*/ 16910854 w 17518038"/>
              <a:gd name="connsiteY2689" fmla="*/ 3126088 h 17016984"/>
              <a:gd name="connsiteX2690" fmla="*/ 16917733 w 17518038"/>
              <a:gd name="connsiteY2690" fmla="*/ 3125463 h 17016984"/>
              <a:gd name="connsiteX2691" fmla="*/ 17112182 w 17518038"/>
              <a:gd name="connsiteY2691" fmla="*/ 2997286 h 17016984"/>
              <a:gd name="connsiteX2692" fmla="*/ 17111677 w 17518038"/>
              <a:gd name="connsiteY2692" fmla="*/ 2998240 h 17016984"/>
              <a:gd name="connsiteX2693" fmla="*/ 17110980 w 17518038"/>
              <a:gd name="connsiteY2693" fmla="*/ 2998007 h 17016984"/>
              <a:gd name="connsiteX2694" fmla="*/ 17087966 w 17518038"/>
              <a:gd name="connsiteY2694" fmla="*/ 2989002 h 17016984"/>
              <a:gd name="connsiteX2695" fmla="*/ 17110980 w 17518038"/>
              <a:gd name="connsiteY2695" fmla="*/ 2998007 h 17016984"/>
              <a:gd name="connsiteX2696" fmla="*/ 17072956 w 17518038"/>
              <a:gd name="connsiteY2696" fmla="*/ 2999008 h 17016984"/>
              <a:gd name="connsiteX2697" fmla="*/ 17087966 w 17518038"/>
              <a:gd name="connsiteY2697" fmla="*/ 2989002 h 17016984"/>
              <a:gd name="connsiteX2698" fmla="*/ 12238899 w 17518038"/>
              <a:gd name="connsiteY2698" fmla="*/ 2789876 h 17016984"/>
              <a:gd name="connsiteX2699" fmla="*/ 12218886 w 17518038"/>
              <a:gd name="connsiteY2699" fmla="*/ 2820895 h 17016984"/>
              <a:gd name="connsiteX2700" fmla="*/ 12172857 w 17518038"/>
              <a:gd name="connsiteY2700" fmla="*/ 2839908 h 17016984"/>
              <a:gd name="connsiteX2701" fmla="*/ 12194871 w 17518038"/>
              <a:gd name="connsiteY2701" fmla="*/ 2808888 h 17016984"/>
              <a:gd name="connsiteX2702" fmla="*/ 12238899 w 17518038"/>
              <a:gd name="connsiteY2702" fmla="*/ 2789876 h 17016984"/>
              <a:gd name="connsiteX2703" fmla="*/ 17359138 w 17518038"/>
              <a:gd name="connsiteY2703" fmla="*/ 2668799 h 17016984"/>
              <a:gd name="connsiteX2704" fmla="*/ 17314110 w 17518038"/>
              <a:gd name="connsiteY2704" fmla="*/ 2696817 h 17016984"/>
              <a:gd name="connsiteX2705" fmla="*/ 17318110 w 17518038"/>
              <a:gd name="connsiteY2705" fmla="*/ 2803885 h 17016984"/>
              <a:gd name="connsiteX2706" fmla="*/ 17352132 w 17518038"/>
              <a:gd name="connsiteY2706" fmla="*/ 2812890 h 17016984"/>
              <a:gd name="connsiteX2707" fmla="*/ 17361138 w 17518038"/>
              <a:gd name="connsiteY2707" fmla="*/ 2794879 h 17016984"/>
              <a:gd name="connsiteX2708" fmla="*/ 17359138 w 17518038"/>
              <a:gd name="connsiteY2708" fmla="*/ 2668799 h 17016984"/>
              <a:gd name="connsiteX2709" fmla="*/ 12429019 w 17518038"/>
              <a:gd name="connsiteY2709" fmla="*/ 2663796 h 17016984"/>
              <a:gd name="connsiteX2710" fmla="*/ 12419013 w 17518038"/>
              <a:gd name="connsiteY2710" fmla="*/ 2680807 h 17016984"/>
              <a:gd name="connsiteX2711" fmla="*/ 12403003 w 17518038"/>
              <a:gd name="connsiteY2711" fmla="*/ 2686811 h 17016984"/>
              <a:gd name="connsiteX2712" fmla="*/ 12398000 w 17518038"/>
              <a:gd name="connsiteY2712" fmla="*/ 2678806 h 17016984"/>
              <a:gd name="connsiteX2713" fmla="*/ 12429019 w 17518038"/>
              <a:gd name="connsiteY2713" fmla="*/ 2663796 h 17016984"/>
              <a:gd name="connsiteX2714" fmla="*/ 11736581 w 17518038"/>
              <a:gd name="connsiteY2714" fmla="*/ 2652789 h 17016984"/>
              <a:gd name="connsiteX2715" fmla="*/ 11727575 w 17518038"/>
              <a:gd name="connsiteY2715" fmla="*/ 2668799 h 17016984"/>
              <a:gd name="connsiteX2716" fmla="*/ 11710565 w 17518038"/>
              <a:gd name="connsiteY2716" fmla="*/ 2668799 h 17016984"/>
              <a:gd name="connsiteX2717" fmla="*/ 11712566 w 17518038"/>
              <a:gd name="connsiteY2717" fmla="*/ 2657792 h 17016984"/>
              <a:gd name="connsiteX2718" fmla="*/ 12064679 w 17518038"/>
              <a:gd name="connsiteY2718" fmla="*/ 2533198 h 17016984"/>
              <a:gd name="connsiteX2719" fmla="*/ 12057784 w 17518038"/>
              <a:gd name="connsiteY2719" fmla="*/ 2554727 h 17016984"/>
              <a:gd name="connsiteX2720" fmla="*/ 12036771 w 17518038"/>
              <a:gd name="connsiteY2720" fmla="*/ 2557729 h 17016984"/>
              <a:gd name="connsiteX2721" fmla="*/ 12048778 w 17518038"/>
              <a:gd name="connsiteY2721" fmla="*/ 2537716 h 17016984"/>
              <a:gd name="connsiteX2722" fmla="*/ 12064679 w 17518038"/>
              <a:gd name="connsiteY2722" fmla="*/ 2533198 h 17016984"/>
              <a:gd name="connsiteX2723" fmla="*/ 12678177 w 17518038"/>
              <a:gd name="connsiteY2723" fmla="*/ 2530712 h 17016984"/>
              <a:gd name="connsiteX2724" fmla="*/ 12666170 w 17518038"/>
              <a:gd name="connsiteY2724" fmla="*/ 2549724 h 17016984"/>
              <a:gd name="connsiteX2725" fmla="*/ 12645155 w 17518038"/>
              <a:gd name="connsiteY2725" fmla="*/ 2551725 h 17016984"/>
              <a:gd name="connsiteX2726" fmla="*/ 12657164 w 17518038"/>
              <a:gd name="connsiteY2726" fmla="*/ 2532713 h 17016984"/>
              <a:gd name="connsiteX2727" fmla="*/ 12678177 w 17518038"/>
              <a:gd name="connsiteY2727" fmla="*/ 2530712 h 17016984"/>
              <a:gd name="connsiteX2728" fmla="*/ 17429431 w 17518038"/>
              <a:gd name="connsiteY2728" fmla="*/ 2492188 h 17016984"/>
              <a:gd name="connsiteX2729" fmla="*/ 17420176 w 17518038"/>
              <a:gd name="connsiteY2729" fmla="*/ 2493689 h 17016984"/>
              <a:gd name="connsiteX2730" fmla="*/ 17402164 w 17518038"/>
              <a:gd name="connsiteY2730" fmla="*/ 2523708 h 17016984"/>
              <a:gd name="connsiteX2731" fmla="*/ 17466206 w 17518038"/>
              <a:gd name="connsiteY2731" fmla="*/ 2529711 h 17016984"/>
              <a:gd name="connsiteX2732" fmla="*/ 17490220 w 17518038"/>
              <a:gd name="connsiteY2732" fmla="*/ 2541719 h 17016984"/>
              <a:gd name="connsiteX2733" fmla="*/ 17508232 w 17518038"/>
              <a:gd name="connsiteY2733" fmla="*/ 2536716 h 17016984"/>
              <a:gd name="connsiteX2734" fmla="*/ 17505230 w 17518038"/>
              <a:gd name="connsiteY2734" fmla="*/ 2515702 h 17016984"/>
              <a:gd name="connsiteX2735" fmla="*/ 17467206 w 17518038"/>
              <a:gd name="connsiteY2735" fmla="*/ 2528711 h 17016984"/>
              <a:gd name="connsiteX2736" fmla="*/ 17440188 w 17518038"/>
              <a:gd name="connsiteY2736" fmla="*/ 2493689 h 17016984"/>
              <a:gd name="connsiteX2737" fmla="*/ 17429431 w 17518038"/>
              <a:gd name="connsiteY2737" fmla="*/ 2492188 h 17016984"/>
              <a:gd name="connsiteX2738" fmla="*/ 12315948 w 17518038"/>
              <a:gd name="connsiteY2738" fmla="*/ 2383619 h 17016984"/>
              <a:gd name="connsiteX2739" fmla="*/ 12316520 w 17518038"/>
              <a:gd name="connsiteY2739" fmla="*/ 2384191 h 17016984"/>
              <a:gd name="connsiteX2740" fmla="*/ 12315948 w 17518038"/>
              <a:gd name="connsiteY2740" fmla="*/ 2384620 h 17016984"/>
              <a:gd name="connsiteX2741" fmla="*/ 12315237 w 17518038"/>
              <a:gd name="connsiteY2741" fmla="*/ 2384078 h 17016984"/>
              <a:gd name="connsiteX2742" fmla="*/ 12319950 w 17518038"/>
              <a:gd name="connsiteY2742" fmla="*/ 2381618 h 17016984"/>
              <a:gd name="connsiteX2743" fmla="*/ 12321952 w 17518038"/>
              <a:gd name="connsiteY2743" fmla="*/ 2383619 h 17016984"/>
              <a:gd name="connsiteX2744" fmla="*/ 12317949 w 17518038"/>
              <a:gd name="connsiteY2744" fmla="*/ 2385620 h 17016984"/>
              <a:gd name="connsiteX2745" fmla="*/ 12316520 w 17518038"/>
              <a:gd name="connsiteY2745" fmla="*/ 2384191 h 17016984"/>
              <a:gd name="connsiteX2746" fmla="*/ 12832149 w 17518038"/>
              <a:gd name="connsiteY2746" fmla="*/ 2379117 h 17016984"/>
              <a:gd name="connsiteX2747" fmla="*/ 12842281 w 17518038"/>
              <a:gd name="connsiteY2747" fmla="*/ 2380617 h 17016984"/>
              <a:gd name="connsiteX2748" fmla="*/ 12841280 w 17518038"/>
              <a:gd name="connsiteY2748" fmla="*/ 2392625 h 17016984"/>
              <a:gd name="connsiteX2749" fmla="*/ 12826271 w 17518038"/>
              <a:gd name="connsiteY2749" fmla="*/ 2402631 h 17016984"/>
              <a:gd name="connsiteX2750" fmla="*/ 12824269 w 17518038"/>
              <a:gd name="connsiteY2750" fmla="*/ 2380617 h 17016984"/>
              <a:gd name="connsiteX2751" fmla="*/ 12832149 w 17518038"/>
              <a:gd name="connsiteY2751" fmla="*/ 2379117 h 17016984"/>
              <a:gd name="connsiteX2752" fmla="*/ 12289556 w 17518038"/>
              <a:gd name="connsiteY2752" fmla="*/ 2373738 h 17016984"/>
              <a:gd name="connsiteX2753" fmla="*/ 12304206 w 17518038"/>
              <a:gd name="connsiteY2753" fmla="*/ 2375661 h 17016984"/>
              <a:gd name="connsiteX2754" fmla="*/ 12315237 w 17518038"/>
              <a:gd name="connsiteY2754" fmla="*/ 2384078 h 17016984"/>
              <a:gd name="connsiteX2755" fmla="*/ 12253908 w 17518038"/>
              <a:gd name="connsiteY2755" fmla="*/ 2423644 h 17016984"/>
              <a:gd name="connsiteX2756" fmla="*/ 12233895 w 17518038"/>
              <a:gd name="connsiteY2756" fmla="*/ 2426646 h 17016984"/>
              <a:gd name="connsiteX2757" fmla="*/ 12248905 w 17518038"/>
              <a:gd name="connsiteY2757" fmla="*/ 2396627 h 17016984"/>
              <a:gd name="connsiteX2758" fmla="*/ 12289556 w 17518038"/>
              <a:gd name="connsiteY2758" fmla="*/ 2373738 h 17016984"/>
              <a:gd name="connsiteX2759" fmla="*/ 12354097 w 17518038"/>
              <a:gd name="connsiteY2759" fmla="*/ 2369860 h 17016984"/>
              <a:gd name="connsiteX2760" fmla="*/ 12374984 w 17518038"/>
              <a:gd name="connsiteY2760" fmla="*/ 2375614 h 17016984"/>
              <a:gd name="connsiteX2761" fmla="*/ 12392996 w 17518038"/>
              <a:gd name="connsiteY2761" fmla="*/ 2429648 h 17016984"/>
              <a:gd name="connsiteX2762" fmla="*/ 12380989 w 17518038"/>
              <a:gd name="connsiteY2762" fmla="*/ 2439654 h 17016984"/>
              <a:gd name="connsiteX2763" fmla="*/ 12360977 w 17518038"/>
              <a:gd name="connsiteY2763" fmla="*/ 2440655 h 17016984"/>
              <a:gd name="connsiteX2764" fmla="*/ 12321952 w 17518038"/>
              <a:gd name="connsiteY2764" fmla="*/ 2383619 h 17016984"/>
              <a:gd name="connsiteX2765" fmla="*/ 12354097 w 17518038"/>
              <a:gd name="connsiteY2765" fmla="*/ 2369860 h 17016984"/>
              <a:gd name="connsiteX2766" fmla="*/ 17368142 w 17518038"/>
              <a:gd name="connsiteY2766" fmla="*/ 2369610 h 17016984"/>
              <a:gd name="connsiteX2767" fmla="*/ 17375148 w 17518038"/>
              <a:gd name="connsiteY2767" fmla="*/ 2369610 h 17016984"/>
              <a:gd name="connsiteX2768" fmla="*/ 17369144 w 17518038"/>
              <a:gd name="connsiteY2768" fmla="*/ 2371611 h 17016984"/>
              <a:gd name="connsiteX2769" fmla="*/ 17368142 w 17518038"/>
              <a:gd name="connsiteY2769" fmla="*/ 2369610 h 17016984"/>
              <a:gd name="connsiteX2770" fmla="*/ 14564370 w 17518038"/>
              <a:gd name="connsiteY2770" fmla="*/ 2343594 h 17016984"/>
              <a:gd name="connsiteX2771" fmla="*/ 14574376 w 17518038"/>
              <a:gd name="connsiteY2771" fmla="*/ 2358603 h 17016984"/>
              <a:gd name="connsiteX2772" fmla="*/ 14583382 w 17518038"/>
              <a:gd name="connsiteY2772" fmla="*/ 2377615 h 17016984"/>
              <a:gd name="connsiteX2773" fmla="*/ 14560367 w 17518038"/>
              <a:gd name="connsiteY2773" fmla="*/ 2402631 h 17016984"/>
              <a:gd name="connsiteX2774" fmla="*/ 14543357 w 17518038"/>
              <a:gd name="connsiteY2774" fmla="*/ 2400630 h 17016984"/>
              <a:gd name="connsiteX2775" fmla="*/ 14564370 w 17518038"/>
              <a:gd name="connsiteY2775" fmla="*/ 2343594 h 17016984"/>
              <a:gd name="connsiteX2776" fmla="*/ 17274333 w 17518038"/>
              <a:gd name="connsiteY2776" fmla="*/ 2336840 h 17016984"/>
              <a:gd name="connsiteX2777" fmla="*/ 17289094 w 17518038"/>
              <a:gd name="connsiteY2777" fmla="*/ 2343594 h 17016984"/>
              <a:gd name="connsiteX2778" fmla="*/ 17313108 w 17518038"/>
              <a:gd name="connsiteY2778" fmla="*/ 2380617 h 17016984"/>
              <a:gd name="connsiteX2779" fmla="*/ 17369144 w 17518038"/>
              <a:gd name="connsiteY2779" fmla="*/ 2371611 h 17016984"/>
              <a:gd name="connsiteX2780" fmla="*/ 17381152 w 17518038"/>
              <a:gd name="connsiteY2780" fmla="*/ 2397628 h 17016984"/>
              <a:gd name="connsiteX2781" fmla="*/ 17359138 w 17518038"/>
              <a:gd name="connsiteY2781" fmla="*/ 2445658 h 17016984"/>
              <a:gd name="connsiteX2782" fmla="*/ 17301100 w 17518038"/>
              <a:gd name="connsiteY2782" fmla="*/ 2452663 h 17016984"/>
              <a:gd name="connsiteX2783" fmla="*/ 17203038 w 17518038"/>
              <a:gd name="connsiteY2783" fmla="*/ 2379616 h 17016984"/>
              <a:gd name="connsiteX2784" fmla="*/ 17197034 w 17518038"/>
              <a:gd name="connsiteY2784" fmla="*/ 2380617 h 17016984"/>
              <a:gd name="connsiteX2785" fmla="*/ 17214046 w 17518038"/>
              <a:gd name="connsiteY2785" fmla="*/ 2365607 h 17016984"/>
              <a:gd name="connsiteX2786" fmla="*/ 17255072 w 17518038"/>
              <a:gd name="connsiteY2786" fmla="*/ 2337590 h 17016984"/>
              <a:gd name="connsiteX2787" fmla="*/ 17274333 w 17518038"/>
              <a:gd name="connsiteY2787" fmla="*/ 2336840 h 17016984"/>
              <a:gd name="connsiteX2788" fmla="*/ 14694006 w 17518038"/>
              <a:gd name="connsiteY2788" fmla="*/ 2329713 h 17016984"/>
              <a:gd name="connsiteX2789" fmla="*/ 14694298 w 17518038"/>
              <a:gd name="connsiteY2789" fmla="*/ 2329842 h 17016984"/>
              <a:gd name="connsiteX2790" fmla="*/ 14691450 w 17518038"/>
              <a:gd name="connsiteY2790" fmla="*/ 2334588 h 17016984"/>
              <a:gd name="connsiteX2791" fmla="*/ 14687448 w 17518038"/>
              <a:gd name="connsiteY2791" fmla="*/ 2331586 h 17016984"/>
              <a:gd name="connsiteX2792" fmla="*/ 14673564 w 17518038"/>
              <a:gd name="connsiteY2792" fmla="*/ 2323707 h 17016984"/>
              <a:gd name="connsiteX2793" fmla="*/ 14687448 w 17518038"/>
              <a:gd name="connsiteY2793" fmla="*/ 2331586 h 17016984"/>
              <a:gd name="connsiteX2794" fmla="*/ 14652426 w 17518038"/>
              <a:gd name="connsiteY2794" fmla="*/ 2343594 h 17016984"/>
              <a:gd name="connsiteX2795" fmla="*/ 14648423 w 17518038"/>
              <a:gd name="connsiteY2795" fmla="*/ 2334588 h 17016984"/>
              <a:gd name="connsiteX2796" fmla="*/ 14673564 w 17518038"/>
              <a:gd name="connsiteY2796" fmla="*/ 2323707 h 17016984"/>
              <a:gd name="connsiteX2797" fmla="*/ 12271920 w 17518038"/>
              <a:gd name="connsiteY2797" fmla="*/ 2306570 h 17016984"/>
              <a:gd name="connsiteX2798" fmla="*/ 12272900 w 17518038"/>
              <a:gd name="connsiteY2798" fmla="*/ 2307095 h 17016984"/>
              <a:gd name="connsiteX2799" fmla="*/ 12271920 w 17518038"/>
              <a:gd name="connsiteY2799" fmla="*/ 2307571 h 17016984"/>
              <a:gd name="connsiteX2800" fmla="*/ 12270842 w 17518038"/>
              <a:gd name="connsiteY2800" fmla="*/ 2307032 h 17016984"/>
              <a:gd name="connsiteX2801" fmla="*/ 12267917 w 17518038"/>
              <a:gd name="connsiteY2801" fmla="*/ 2305569 h 17016984"/>
              <a:gd name="connsiteX2802" fmla="*/ 12270842 w 17518038"/>
              <a:gd name="connsiteY2802" fmla="*/ 2307032 h 17016984"/>
              <a:gd name="connsiteX2803" fmla="*/ 12264915 w 17518038"/>
              <a:gd name="connsiteY2803" fmla="*/ 2309572 h 17016984"/>
              <a:gd name="connsiteX2804" fmla="*/ 14976255 w 17518038"/>
              <a:gd name="connsiteY2804" fmla="*/ 2305194 h 17016984"/>
              <a:gd name="connsiteX2805" fmla="*/ 14964623 w 17518038"/>
              <a:gd name="connsiteY2805" fmla="*/ 2317577 h 17016984"/>
              <a:gd name="connsiteX2806" fmla="*/ 14967625 w 17518038"/>
              <a:gd name="connsiteY2806" fmla="*/ 2326583 h 17016984"/>
              <a:gd name="connsiteX2807" fmla="*/ 14984636 w 17518038"/>
              <a:gd name="connsiteY2807" fmla="*/ 2321580 h 17016984"/>
              <a:gd name="connsiteX2808" fmla="*/ 14994642 w 17518038"/>
              <a:gd name="connsiteY2808" fmla="*/ 2305569 h 17016984"/>
              <a:gd name="connsiteX2809" fmla="*/ 14976255 w 17518038"/>
              <a:gd name="connsiteY2809" fmla="*/ 2305194 h 17016984"/>
              <a:gd name="connsiteX2810" fmla="*/ 15260143 w 17518038"/>
              <a:gd name="connsiteY2810" fmla="*/ 2298349 h 17016984"/>
              <a:gd name="connsiteX2811" fmla="*/ 15260810 w 17518038"/>
              <a:gd name="connsiteY2811" fmla="*/ 2299566 h 17016984"/>
              <a:gd name="connsiteX2812" fmla="*/ 15258873 w 17518038"/>
              <a:gd name="connsiteY2812" fmla="*/ 2300793 h 17016984"/>
              <a:gd name="connsiteX2813" fmla="*/ 15259810 w 17518038"/>
              <a:gd name="connsiteY2813" fmla="*/ 2298565 h 17016984"/>
              <a:gd name="connsiteX2814" fmla="*/ 12304940 w 17518038"/>
              <a:gd name="connsiteY2814" fmla="*/ 2294563 h 17016984"/>
              <a:gd name="connsiteX2815" fmla="*/ 12294934 w 17518038"/>
              <a:gd name="connsiteY2815" fmla="*/ 2313575 h 17016984"/>
              <a:gd name="connsiteX2816" fmla="*/ 12282677 w 17518038"/>
              <a:gd name="connsiteY2816" fmla="*/ 2312324 h 17016984"/>
              <a:gd name="connsiteX2817" fmla="*/ 12272900 w 17518038"/>
              <a:gd name="connsiteY2817" fmla="*/ 2307095 h 17016984"/>
              <a:gd name="connsiteX2818" fmla="*/ 12289931 w 17518038"/>
              <a:gd name="connsiteY2818" fmla="*/ 2298816 h 17016984"/>
              <a:gd name="connsiteX2819" fmla="*/ 12304940 w 17518038"/>
              <a:gd name="connsiteY2819" fmla="*/ 2294563 h 17016984"/>
              <a:gd name="connsiteX2820" fmla="*/ 12921331 w 17518038"/>
              <a:gd name="connsiteY2820" fmla="*/ 2278552 h 17016984"/>
              <a:gd name="connsiteX2821" fmla="*/ 12940342 w 17518038"/>
              <a:gd name="connsiteY2821" fmla="*/ 2313575 h 17016984"/>
              <a:gd name="connsiteX2822" fmla="*/ 12916328 w 17518038"/>
              <a:gd name="connsiteY2822" fmla="*/ 2338590 h 17016984"/>
              <a:gd name="connsiteX2823" fmla="*/ 12900317 w 17518038"/>
              <a:gd name="connsiteY2823" fmla="*/ 2336589 h 17016984"/>
              <a:gd name="connsiteX2824" fmla="*/ 12921331 w 17518038"/>
              <a:gd name="connsiteY2824" fmla="*/ 2278552 h 17016984"/>
              <a:gd name="connsiteX2825" fmla="*/ 12767359 w 17518038"/>
              <a:gd name="connsiteY2825" fmla="*/ 2278052 h 17016984"/>
              <a:gd name="connsiteX2826" fmla="*/ 12757227 w 17518038"/>
              <a:gd name="connsiteY2826" fmla="*/ 2280554 h 17016984"/>
              <a:gd name="connsiteX2827" fmla="*/ 12745219 w 17518038"/>
              <a:gd name="connsiteY2827" fmla="*/ 2298565 h 17016984"/>
              <a:gd name="connsiteX2828" fmla="*/ 12767233 w 17518038"/>
              <a:gd name="connsiteY2828" fmla="*/ 2298565 h 17016984"/>
              <a:gd name="connsiteX2829" fmla="*/ 12778240 w 17518038"/>
              <a:gd name="connsiteY2829" fmla="*/ 2278552 h 17016984"/>
              <a:gd name="connsiteX2830" fmla="*/ 12767359 w 17518038"/>
              <a:gd name="connsiteY2830" fmla="*/ 2278052 h 17016984"/>
              <a:gd name="connsiteX2831" fmla="*/ 12924332 w 17518038"/>
              <a:gd name="connsiteY2831" fmla="*/ 2275550 h 17016984"/>
              <a:gd name="connsiteX2832" fmla="*/ 12921331 w 17518038"/>
              <a:gd name="connsiteY2832" fmla="*/ 2278552 h 17016984"/>
              <a:gd name="connsiteX2833" fmla="*/ 12919329 w 17518038"/>
              <a:gd name="connsiteY2833" fmla="*/ 2276551 h 17016984"/>
              <a:gd name="connsiteX2834" fmla="*/ 14626409 w 17518038"/>
              <a:gd name="connsiteY2834" fmla="*/ 2269922 h 17016984"/>
              <a:gd name="connsiteX2835" fmla="*/ 14635414 w 17518038"/>
              <a:gd name="connsiteY2835" fmla="*/ 2271548 h 17016984"/>
              <a:gd name="connsiteX2836" fmla="*/ 14631412 w 17518038"/>
              <a:gd name="connsiteY2836" fmla="*/ 2297564 h 17016984"/>
              <a:gd name="connsiteX2837" fmla="*/ 14569373 w 17518038"/>
              <a:gd name="connsiteY2837" fmla="*/ 2336589 h 17016984"/>
              <a:gd name="connsiteX2838" fmla="*/ 14569373 w 17518038"/>
              <a:gd name="connsiteY2838" fmla="*/ 2339591 h 17016984"/>
              <a:gd name="connsiteX2839" fmla="*/ 14568122 w 17518038"/>
              <a:gd name="connsiteY2839" fmla="*/ 2340592 h 17016984"/>
              <a:gd name="connsiteX2840" fmla="*/ 14564370 w 17518038"/>
              <a:gd name="connsiteY2840" fmla="*/ 2343594 h 17016984"/>
              <a:gd name="connsiteX2841" fmla="*/ 14562369 w 17518038"/>
              <a:gd name="connsiteY2841" fmla="*/ 2340592 h 17016984"/>
              <a:gd name="connsiteX2842" fmla="*/ 14568373 w 17518038"/>
              <a:gd name="connsiteY2842" fmla="*/ 2336589 h 17016984"/>
              <a:gd name="connsiteX2843" fmla="*/ 14614401 w 17518038"/>
              <a:gd name="connsiteY2843" fmla="*/ 2273549 h 17016984"/>
              <a:gd name="connsiteX2844" fmla="*/ 14626409 w 17518038"/>
              <a:gd name="connsiteY2844" fmla="*/ 2269922 h 17016984"/>
              <a:gd name="connsiteX2845" fmla="*/ 12165853 w 17518038"/>
              <a:gd name="connsiteY2845" fmla="*/ 2263543 h 17016984"/>
              <a:gd name="connsiteX2846" fmla="*/ 12167854 w 17518038"/>
              <a:gd name="connsiteY2846" fmla="*/ 2266545 h 17016984"/>
              <a:gd name="connsiteX2847" fmla="*/ 12170856 w 17518038"/>
              <a:gd name="connsiteY2847" fmla="*/ 2263543 h 17016984"/>
              <a:gd name="connsiteX2848" fmla="*/ 12170856 w 17518038"/>
              <a:gd name="connsiteY2848" fmla="*/ 2258540 h 17016984"/>
              <a:gd name="connsiteX2849" fmla="*/ 12170856 w 17518038"/>
              <a:gd name="connsiteY2849" fmla="*/ 2258588 h 17016984"/>
              <a:gd name="connsiteX2850" fmla="*/ 12169855 w 17518038"/>
              <a:gd name="connsiteY2850" fmla="*/ 2259540 h 17016984"/>
              <a:gd name="connsiteX2851" fmla="*/ 12169844 w 17518038"/>
              <a:gd name="connsiteY2851" fmla="*/ 2259350 h 17016984"/>
              <a:gd name="connsiteX2852" fmla="*/ 12189492 w 17518038"/>
              <a:gd name="connsiteY2852" fmla="*/ 2222392 h 17016984"/>
              <a:gd name="connsiteX2853" fmla="*/ 12172857 w 17518038"/>
              <a:gd name="connsiteY2853" fmla="*/ 2233524 h 17016984"/>
              <a:gd name="connsiteX2854" fmla="*/ 12169105 w 17518038"/>
              <a:gd name="connsiteY2854" fmla="*/ 2246157 h 17016984"/>
              <a:gd name="connsiteX2855" fmla="*/ 12169844 w 17518038"/>
              <a:gd name="connsiteY2855" fmla="*/ 2259350 h 17016984"/>
              <a:gd name="connsiteX2856" fmla="*/ 12165853 w 17518038"/>
              <a:gd name="connsiteY2856" fmla="*/ 2262542 h 17016984"/>
              <a:gd name="connsiteX2857" fmla="*/ 12170856 w 17518038"/>
              <a:gd name="connsiteY2857" fmla="*/ 2261542 h 17016984"/>
              <a:gd name="connsiteX2858" fmla="*/ 12170856 w 17518038"/>
              <a:gd name="connsiteY2858" fmla="*/ 2258588 h 17016984"/>
              <a:gd name="connsiteX2859" fmla="*/ 12185365 w 17518038"/>
              <a:gd name="connsiteY2859" fmla="*/ 2244781 h 17016984"/>
              <a:gd name="connsiteX2860" fmla="*/ 12194871 w 17518038"/>
              <a:gd name="connsiteY2860" fmla="*/ 2231523 h 17016984"/>
              <a:gd name="connsiteX2861" fmla="*/ 12189492 w 17518038"/>
              <a:gd name="connsiteY2861" fmla="*/ 2222392 h 17016984"/>
              <a:gd name="connsiteX2862" fmla="*/ 14878569 w 17518038"/>
              <a:gd name="connsiteY2862" fmla="*/ 2219515 h 17016984"/>
              <a:gd name="connsiteX2863" fmla="*/ 14825535 w 17518038"/>
              <a:gd name="connsiteY2863" fmla="*/ 2284556 h 17016984"/>
              <a:gd name="connsiteX2864" fmla="*/ 14830538 w 17518038"/>
              <a:gd name="connsiteY2864" fmla="*/ 2309572 h 17016984"/>
              <a:gd name="connsiteX2865" fmla="*/ 14888575 w 17518038"/>
              <a:gd name="connsiteY2865" fmla="*/ 2272549 h 17016984"/>
              <a:gd name="connsiteX2866" fmla="*/ 14878569 w 17518038"/>
              <a:gd name="connsiteY2866" fmla="*/ 2219515 h 17016984"/>
              <a:gd name="connsiteX2867" fmla="*/ 14879569 w 17518038"/>
              <a:gd name="connsiteY2867" fmla="*/ 2212511 h 17016984"/>
              <a:gd name="connsiteX2868" fmla="*/ 14876567 w 17518038"/>
              <a:gd name="connsiteY2868" fmla="*/ 2213511 h 17016984"/>
              <a:gd name="connsiteX2869" fmla="*/ 14883572 w 17518038"/>
              <a:gd name="connsiteY2869" fmla="*/ 2213511 h 17016984"/>
              <a:gd name="connsiteX2870" fmla="*/ 14876567 w 17518038"/>
              <a:gd name="connsiteY2870" fmla="*/ 2214512 h 17016984"/>
              <a:gd name="connsiteX2871" fmla="*/ 14877568 w 17518038"/>
              <a:gd name="connsiteY2871" fmla="*/ 2220516 h 17016984"/>
              <a:gd name="connsiteX2872" fmla="*/ 14883572 w 17518038"/>
              <a:gd name="connsiteY2872" fmla="*/ 2213511 h 17016984"/>
              <a:gd name="connsiteX2873" fmla="*/ 14879569 w 17518038"/>
              <a:gd name="connsiteY2873" fmla="*/ 2212511 h 17016984"/>
              <a:gd name="connsiteX2874" fmla="*/ 13205309 w 17518038"/>
              <a:gd name="connsiteY2874" fmla="*/ 2198502 h 17016984"/>
              <a:gd name="connsiteX2875" fmla="*/ 13210513 w 17518038"/>
              <a:gd name="connsiteY2875" fmla="*/ 2198502 h 17016984"/>
              <a:gd name="connsiteX2876" fmla="*/ 13205367 w 17518038"/>
              <a:gd name="connsiteY2876" fmla="*/ 2199359 h 17016984"/>
              <a:gd name="connsiteX2877" fmla="*/ 13204954 w 17518038"/>
              <a:gd name="connsiteY2877" fmla="*/ 2198947 h 17016984"/>
              <a:gd name="connsiteX2878" fmla="*/ 14708711 w 17518038"/>
              <a:gd name="connsiteY2878" fmla="*/ 2186995 h 17016984"/>
              <a:gd name="connsiteX2879" fmla="*/ 14718467 w 17518038"/>
              <a:gd name="connsiteY2879" fmla="*/ 2188495 h 17016984"/>
              <a:gd name="connsiteX2880" fmla="*/ 14715465 w 17518038"/>
              <a:gd name="connsiteY2880" fmla="*/ 2200503 h 17016984"/>
              <a:gd name="connsiteX2881" fmla="*/ 14700456 w 17518038"/>
              <a:gd name="connsiteY2881" fmla="*/ 2209509 h 17016984"/>
              <a:gd name="connsiteX2882" fmla="*/ 14700456 w 17518038"/>
              <a:gd name="connsiteY2882" fmla="*/ 2188495 h 17016984"/>
              <a:gd name="connsiteX2883" fmla="*/ 14708711 w 17518038"/>
              <a:gd name="connsiteY2883" fmla="*/ 2186995 h 17016984"/>
              <a:gd name="connsiteX2884" fmla="*/ 15425914 w 17518038"/>
              <a:gd name="connsiteY2884" fmla="*/ 2173486 h 17016984"/>
              <a:gd name="connsiteX2885" fmla="*/ 15409905 w 17518038"/>
              <a:gd name="connsiteY2885" fmla="*/ 2178489 h 17016984"/>
              <a:gd name="connsiteX2886" fmla="*/ 15399898 w 17518038"/>
              <a:gd name="connsiteY2886" fmla="*/ 2194499 h 17016984"/>
              <a:gd name="connsiteX2887" fmla="*/ 15417910 w 17518038"/>
              <a:gd name="connsiteY2887" fmla="*/ 2193499 h 17016984"/>
              <a:gd name="connsiteX2888" fmla="*/ 13226524 w 17518038"/>
              <a:gd name="connsiteY2888" fmla="*/ 2159477 h 17016984"/>
              <a:gd name="connsiteX2889" fmla="*/ 13208512 w 17518038"/>
              <a:gd name="connsiteY2889" fmla="*/ 2194499 h 17016984"/>
              <a:gd name="connsiteX2890" fmla="*/ 13205309 w 17518038"/>
              <a:gd name="connsiteY2890" fmla="*/ 2198502 h 17016984"/>
              <a:gd name="connsiteX2891" fmla="*/ 13204509 w 17518038"/>
              <a:gd name="connsiteY2891" fmla="*/ 2198502 h 17016984"/>
              <a:gd name="connsiteX2892" fmla="*/ 13204954 w 17518038"/>
              <a:gd name="connsiteY2892" fmla="*/ 2198947 h 17016984"/>
              <a:gd name="connsiteX2893" fmla="*/ 13204509 w 17518038"/>
              <a:gd name="connsiteY2893" fmla="*/ 2199502 h 17016984"/>
              <a:gd name="connsiteX2894" fmla="*/ 13205367 w 17518038"/>
              <a:gd name="connsiteY2894" fmla="*/ 2199359 h 17016984"/>
              <a:gd name="connsiteX2895" fmla="*/ 13206511 w 17518038"/>
              <a:gd name="connsiteY2895" fmla="*/ 2200503 h 17016984"/>
              <a:gd name="connsiteX2896" fmla="*/ 13210513 w 17518038"/>
              <a:gd name="connsiteY2896" fmla="*/ 2198502 h 17016984"/>
              <a:gd name="connsiteX2897" fmla="*/ 13208512 w 17518038"/>
              <a:gd name="connsiteY2897" fmla="*/ 2194499 h 17016984"/>
              <a:gd name="connsiteX2898" fmla="*/ 13234528 w 17518038"/>
              <a:gd name="connsiteY2898" fmla="*/ 2166482 h 17016984"/>
              <a:gd name="connsiteX2899" fmla="*/ 13226524 w 17518038"/>
              <a:gd name="connsiteY2899" fmla="*/ 2159477 h 17016984"/>
              <a:gd name="connsiteX2900" fmla="*/ 13703446 w 17518038"/>
              <a:gd name="connsiteY2900" fmla="*/ 2131513 h 17016984"/>
              <a:gd name="connsiteX2901" fmla="*/ 13703509 w 17518038"/>
              <a:gd name="connsiteY2901" fmla="*/ 2131670 h 17016984"/>
              <a:gd name="connsiteX2902" fmla="*/ 13701914 w 17518038"/>
              <a:gd name="connsiteY2902" fmla="*/ 2132733 h 17016984"/>
              <a:gd name="connsiteX2903" fmla="*/ 13697140 w 17518038"/>
              <a:gd name="connsiteY2903" fmla="*/ 2133416 h 17016984"/>
              <a:gd name="connsiteX2904" fmla="*/ 13697060 w 17518038"/>
              <a:gd name="connsiteY2904" fmla="*/ 2133175 h 17016984"/>
              <a:gd name="connsiteX2905" fmla="*/ 13697769 w 17518038"/>
              <a:gd name="connsiteY2905" fmla="*/ 2132325 h 17016984"/>
              <a:gd name="connsiteX2906" fmla="*/ 13891945 w 17518038"/>
              <a:gd name="connsiteY2906" fmla="*/ 2114449 h 17016984"/>
              <a:gd name="connsiteX2907" fmla="*/ 13894946 w 17518038"/>
              <a:gd name="connsiteY2907" fmla="*/ 2118451 h 17016984"/>
              <a:gd name="connsiteX2908" fmla="*/ 13888943 w 17518038"/>
              <a:gd name="connsiteY2908" fmla="*/ 2120452 h 17016984"/>
              <a:gd name="connsiteX2909" fmla="*/ 13981877 w 17518038"/>
              <a:gd name="connsiteY2909" fmla="*/ 2097438 h 17016984"/>
              <a:gd name="connsiteX2910" fmla="*/ 13994009 w 17518038"/>
              <a:gd name="connsiteY2910" fmla="*/ 2112447 h 17016984"/>
              <a:gd name="connsiteX2911" fmla="*/ 13979000 w 17518038"/>
              <a:gd name="connsiteY2911" fmla="*/ 2129458 h 17016984"/>
              <a:gd name="connsiteX2912" fmla="*/ 13907955 w 17518038"/>
              <a:gd name="connsiteY2912" fmla="*/ 2138464 h 17016984"/>
              <a:gd name="connsiteX2913" fmla="*/ 13894946 w 17518038"/>
              <a:gd name="connsiteY2913" fmla="*/ 2118451 h 17016984"/>
              <a:gd name="connsiteX2914" fmla="*/ 13953984 w 17518038"/>
              <a:gd name="connsiteY2914" fmla="*/ 2100440 h 17016984"/>
              <a:gd name="connsiteX2915" fmla="*/ 13981877 w 17518038"/>
              <a:gd name="connsiteY2915" fmla="*/ 2097438 h 17016984"/>
              <a:gd name="connsiteX2916" fmla="*/ 13720836 w 17518038"/>
              <a:gd name="connsiteY2916" fmla="*/ 2093435 h 17016984"/>
              <a:gd name="connsiteX2917" fmla="*/ 13701825 w 17518038"/>
              <a:gd name="connsiteY2917" fmla="*/ 2127457 h 17016984"/>
              <a:gd name="connsiteX2918" fmla="*/ 13697769 w 17518038"/>
              <a:gd name="connsiteY2918" fmla="*/ 2132325 h 17016984"/>
              <a:gd name="connsiteX2919" fmla="*/ 13696822 w 17518038"/>
              <a:gd name="connsiteY2919" fmla="*/ 2132460 h 17016984"/>
              <a:gd name="connsiteX2920" fmla="*/ 13697060 w 17518038"/>
              <a:gd name="connsiteY2920" fmla="*/ 2133175 h 17016984"/>
              <a:gd name="connsiteX2921" fmla="*/ 13696822 w 17518038"/>
              <a:gd name="connsiteY2921" fmla="*/ 2133461 h 17016984"/>
              <a:gd name="connsiteX2922" fmla="*/ 13697140 w 17518038"/>
              <a:gd name="connsiteY2922" fmla="*/ 2133416 h 17016984"/>
              <a:gd name="connsiteX2923" fmla="*/ 13697822 w 17518038"/>
              <a:gd name="connsiteY2923" fmla="*/ 2135462 h 17016984"/>
              <a:gd name="connsiteX2924" fmla="*/ 13701914 w 17518038"/>
              <a:gd name="connsiteY2924" fmla="*/ 2132733 h 17016984"/>
              <a:gd name="connsiteX2925" fmla="*/ 13703825 w 17518038"/>
              <a:gd name="connsiteY2925" fmla="*/ 2132460 h 17016984"/>
              <a:gd name="connsiteX2926" fmla="*/ 13703509 w 17518038"/>
              <a:gd name="connsiteY2926" fmla="*/ 2131670 h 17016984"/>
              <a:gd name="connsiteX2927" fmla="*/ 13703825 w 17518038"/>
              <a:gd name="connsiteY2927" fmla="*/ 2131459 h 17016984"/>
              <a:gd name="connsiteX2928" fmla="*/ 13703446 w 17518038"/>
              <a:gd name="connsiteY2928" fmla="*/ 2131513 h 17016984"/>
              <a:gd name="connsiteX2929" fmla="*/ 13701825 w 17518038"/>
              <a:gd name="connsiteY2929" fmla="*/ 2127457 h 17016984"/>
              <a:gd name="connsiteX2930" fmla="*/ 13726841 w 17518038"/>
              <a:gd name="connsiteY2930" fmla="*/ 2100440 h 17016984"/>
              <a:gd name="connsiteX2931" fmla="*/ 13720836 w 17518038"/>
              <a:gd name="connsiteY2931" fmla="*/ 2093435 h 17016984"/>
              <a:gd name="connsiteX2932" fmla="*/ 13641662 w 17518038"/>
              <a:gd name="connsiteY2932" fmla="*/ 2072798 h 17016984"/>
              <a:gd name="connsiteX2933" fmla="*/ 13630779 w 17518038"/>
              <a:gd name="connsiteY2933" fmla="*/ 2073423 h 17016984"/>
              <a:gd name="connsiteX2934" fmla="*/ 13620772 w 17518038"/>
              <a:gd name="connsiteY2934" fmla="*/ 2091434 h 17016984"/>
              <a:gd name="connsiteX2935" fmla="*/ 13639785 w 17518038"/>
              <a:gd name="connsiteY2935" fmla="*/ 2092435 h 17016984"/>
              <a:gd name="connsiteX2936" fmla="*/ 13648791 w 17518038"/>
              <a:gd name="connsiteY2936" fmla="*/ 2074423 h 17016984"/>
              <a:gd name="connsiteX2937" fmla="*/ 13641662 w 17518038"/>
              <a:gd name="connsiteY2937" fmla="*/ 2072798 h 17016984"/>
              <a:gd name="connsiteX2938" fmla="*/ 15939240 w 17518038"/>
              <a:gd name="connsiteY2938" fmla="*/ 2065418 h 17016984"/>
              <a:gd name="connsiteX2939" fmla="*/ 15872196 w 17518038"/>
              <a:gd name="connsiteY2939" fmla="*/ 2094436 h 17016984"/>
              <a:gd name="connsiteX2940" fmla="*/ 15829170 w 17518038"/>
              <a:gd name="connsiteY2940" fmla="*/ 2158476 h 17016984"/>
              <a:gd name="connsiteX2941" fmla="*/ 15890208 w 17518038"/>
              <a:gd name="connsiteY2941" fmla="*/ 2155475 h 17016984"/>
              <a:gd name="connsiteX2942" fmla="*/ 15954249 w 17518038"/>
              <a:gd name="connsiteY2942" fmla="*/ 2113448 h 17016984"/>
              <a:gd name="connsiteX2943" fmla="*/ 15939240 w 17518038"/>
              <a:gd name="connsiteY2943" fmla="*/ 2065418 h 17016984"/>
              <a:gd name="connsiteX2944" fmla="*/ 13556733 w 17518038"/>
              <a:gd name="connsiteY2944" fmla="*/ 2054411 h 17016984"/>
              <a:gd name="connsiteX2945" fmla="*/ 13536720 w 17518038"/>
              <a:gd name="connsiteY2945" fmla="*/ 2059414 h 17016984"/>
              <a:gd name="connsiteX2946" fmla="*/ 13495693 w 17518038"/>
              <a:gd name="connsiteY2946" fmla="*/ 2117451 h 17016984"/>
              <a:gd name="connsiteX2947" fmla="*/ 13552730 w 17518038"/>
              <a:gd name="connsiteY2947" fmla="*/ 2078426 h 17016984"/>
              <a:gd name="connsiteX2948" fmla="*/ 13556733 w 17518038"/>
              <a:gd name="connsiteY2948" fmla="*/ 2054411 h 17016984"/>
              <a:gd name="connsiteX2949" fmla="*/ 15799901 w 17518038"/>
              <a:gd name="connsiteY2949" fmla="*/ 2043779 h 17016984"/>
              <a:gd name="connsiteX2950" fmla="*/ 15788144 w 17518038"/>
              <a:gd name="connsiteY2950" fmla="*/ 2044404 h 17016984"/>
              <a:gd name="connsiteX2951" fmla="*/ 15777136 w 17518038"/>
              <a:gd name="connsiteY2951" fmla="*/ 2062416 h 17016984"/>
              <a:gd name="connsiteX2952" fmla="*/ 15797149 w 17518038"/>
              <a:gd name="connsiteY2952" fmla="*/ 2063416 h 17016984"/>
              <a:gd name="connsiteX2953" fmla="*/ 15807155 w 17518038"/>
              <a:gd name="connsiteY2953" fmla="*/ 2045405 h 17016984"/>
              <a:gd name="connsiteX2954" fmla="*/ 15799901 w 17518038"/>
              <a:gd name="connsiteY2954" fmla="*/ 2043779 h 17016984"/>
              <a:gd name="connsiteX2955" fmla="*/ 14186130 w 17518038"/>
              <a:gd name="connsiteY2955" fmla="*/ 2004004 h 17016984"/>
              <a:gd name="connsiteX2956" fmla="*/ 14176124 w 17518038"/>
              <a:gd name="connsiteY2956" fmla="*/ 2022390 h 17016984"/>
              <a:gd name="connsiteX2957" fmla="*/ 14195136 w 17518038"/>
              <a:gd name="connsiteY2957" fmla="*/ 2021390 h 17016984"/>
              <a:gd name="connsiteX2958" fmla="*/ 14205142 w 17518038"/>
              <a:gd name="connsiteY2958" fmla="*/ 2004379 h 17016984"/>
              <a:gd name="connsiteX2959" fmla="*/ 14186130 w 17518038"/>
              <a:gd name="connsiteY2959" fmla="*/ 2004004 h 17016984"/>
              <a:gd name="connsiteX2960" fmla="*/ 14964623 w 17518038"/>
              <a:gd name="connsiteY2960" fmla="*/ 1983366 h 17016984"/>
              <a:gd name="connsiteX2961" fmla="*/ 14953616 w 17518038"/>
              <a:gd name="connsiteY2961" fmla="*/ 2016387 h 17016984"/>
              <a:gd name="connsiteX2962" fmla="*/ 14981633 w 17518038"/>
              <a:gd name="connsiteY2962" fmla="*/ 2027394 h 17016984"/>
              <a:gd name="connsiteX2963" fmla="*/ 15002647 w 17518038"/>
              <a:gd name="connsiteY2963" fmla="*/ 2001377 h 17016984"/>
              <a:gd name="connsiteX2964" fmla="*/ 14964623 w 17518038"/>
              <a:gd name="connsiteY2964" fmla="*/ 1983366 h 17016984"/>
              <a:gd name="connsiteX2965" fmla="*/ 13561736 w 17518038"/>
              <a:gd name="connsiteY2965" fmla="*/ 1970357 h 17016984"/>
              <a:gd name="connsiteX2966" fmla="*/ 13564737 w 17518038"/>
              <a:gd name="connsiteY2966" fmla="*/ 1991371 h 17016984"/>
              <a:gd name="connsiteX2967" fmla="*/ 13577746 w 17518038"/>
              <a:gd name="connsiteY2967" fmla="*/ 1982365 h 17016984"/>
              <a:gd name="connsiteX2968" fmla="*/ 13578746 w 17518038"/>
              <a:gd name="connsiteY2968" fmla="*/ 1971358 h 17016984"/>
              <a:gd name="connsiteX2969" fmla="*/ 13561736 w 17518038"/>
              <a:gd name="connsiteY2969" fmla="*/ 1970357 h 17016984"/>
              <a:gd name="connsiteX2970" fmla="*/ 17181981 w 17518038"/>
              <a:gd name="connsiteY2970" fmla="*/ 1943497 h 17016984"/>
              <a:gd name="connsiteX2971" fmla="*/ 17182864 w 17518038"/>
              <a:gd name="connsiteY2971" fmla="*/ 1943843 h 17016984"/>
              <a:gd name="connsiteX2972" fmla="*/ 17182026 w 17518038"/>
              <a:gd name="connsiteY2972" fmla="*/ 1944341 h 17016984"/>
              <a:gd name="connsiteX2973" fmla="*/ 14353236 w 17518038"/>
              <a:gd name="connsiteY2973" fmla="*/ 1917324 h 17016984"/>
              <a:gd name="connsiteX2974" fmla="*/ 14320215 w 17518038"/>
              <a:gd name="connsiteY2974" fmla="*/ 1924328 h 17016984"/>
              <a:gd name="connsiteX2975" fmla="*/ 14319215 w 17518038"/>
              <a:gd name="connsiteY2975" fmla="*/ 1954347 h 17016984"/>
              <a:gd name="connsiteX2976" fmla="*/ 14353236 w 17518038"/>
              <a:gd name="connsiteY2976" fmla="*/ 1960351 h 17016984"/>
              <a:gd name="connsiteX2977" fmla="*/ 14353236 w 17518038"/>
              <a:gd name="connsiteY2977" fmla="*/ 1917324 h 17016984"/>
              <a:gd name="connsiteX2978" fmla="*/ 14267182 w 17518038"/>
              <a:gd name="connsiteY2978" fmla="*/ 1891307 h 17016984"/>
              <a:gd name="connsiteX2979" fmla="*/ 14237163 w 17518038"/>
              <a:gd name="connsiteY2979" fmla="*/ 1904316 h 17016984"/>
              <a:gd name="connsiteX2980" fmla="*/ 14241165 w 17518038"/>
              <a:gd name="connsiteY2980" fmla="*/ 1912321 h 17016984"/>
              <a:gd name="connsiteX2981" fmla="*/ 14257176 w 17518038"/>
              <a:gd name="connsiteY2981" fmla="*/ 1907318 h 17016984"/>
              <a:gd name="connsiteX2982" fmla="*/ 14267182 w 17518038"/>
              <a:gd name="connsiteY2982" fmla="*/ 1891307 h 17016984"/>
              <a:gd name="connsiteX2983" fmla="*/ 13508045 w 17518038"/>
              <a:gd name="connsiteY2983" fmla="*/ 1890886 h 17016984"/>
              <a:gd name="connsiteX2984" fmla="*/ 13394630 w 17518038"/>
              <a:gd name="connsiteY2984" fmla="*/ 1927330 h 17016984"/>
              <a:gd name="connsiteX2985" fmla="*/ 13272553 w 17518038"/>
              <a:gd name="connsiteY2985" fmla="*/ 2056412 h 17016984"/>
              <a:gd name="connsiteX2986" fmla="*/ 13296568 w 17518038"/>
              <a:gd name="connsiteY2986" fmla="*/ 2125456 h 17016984"/>
              <a:gd name="connsiteX2987" fmla="*/ 13343598 w 17518038"/>
              <a:gd name="connsiteY2987" fmla="*/ 2204506 h 17016984"/>
              <a:gd name="connsiteX2988" fmla="*/ 13418645 w 17518038"/>
              <a:gd name="connsiteY2988" fmla="*/ 2202504 h 17016984"/>
              <a:gd name="connsiteX2989" fmla="*/ 13488689 w 17518038"/>
              <a:gd name="connsiteY2989" fmla="*/ 2123454 h 17016984"/>
              <a:gd name="connsiteX2990" fmla="*/ 13494693 w 17518038"/>
              <a:gd name="connsiteY2990" fmla="*/ 2121453 h 17016984"/>
              <a:gd name="connsiteX2991" fmla="*/ 13495693 w 17518038"/>
              <a:gd name="connsiteY2991" fmla="*/ 2121453 h 17016984"/>
              <a:gd name="connsiteX2992" fmla="*/ 13494693 w 17518038"/>
              <a:gd name="connsiteY2992" fmla="*/ 2117451 h 17016984"/>
              <a:gd name="connsiteX2993" fmla="*/ 13488689 w 17518038"/>
              <a:gd name="connsiteY2993" fmla="*/ 2121453 h 17016984"/>
              <a:gd name="connsiteX2994" fmla="*/ 13488689 w 17518038"/>
              <a:gd name="connsiteY2994" fmla="*/ 2123454 h 17016984"/>
              <a:gd name="connsiteX2995" fmla="*/ 13450665 w 17518038"/>
              <a:gd name="connsiteY2995" fmla="*/ 2135462 h 17016984"/>
              <a:gd name="connsiteX2996" fmla="*/ 13381622 w 17518038"/>
              <a:gd name="connsiteY2996" fmla="*/ 2054411 h 17016984"/>
              <a:gd name="connsiteX2997" fmla="*/ 13410640 w 17518038"/>
              <a:gd name="connsiteY2997" fmla="*/ 1963353 h 17016984"/>
              <a:gd name="connsiteX2998" fmla="*/ 13498696 w 17518038"/>
              <a:gd name="connsiteY2998" fmla="*/ 1941339 h 17016984"/>
              <a:gd name="connsiteX2999" fmla="*/ 13521711 w 17518038"/>
              <a:gd name="connsiteY2999" fmla="*/ 1938337 h 17016984"/>
              <a:gd name="connsiteX3000" fmla="*/ 13551730 w 17518038"/>
              <a:gd name="connsiteY3000" fmla="*/ 1911320 h 17016984"/>
              <a:gd name="connsiteX3001" fmla="*/ 13544725 w 17518038"/>
              <a:gd name="connsiteY3001" fmla="*/ 1899313 h 17016984"/>
              <a:gd name="connsiteX3002" fmla="*/ 13508045 w 17518038"/>
              <a:gd name="connsiteY3002" fmla="*/ 1890886 h 17016984"/>
              <a:gd name="connsiteX3003" fmla="*/ 15377885 w 17518038"/>
              <a:gd name="connsiteY3003" fmla="*/ 1882302 h 17016984"/>
              <a:gd name="connsiteX3004" fmla="*/ 15351867 w 17518038"/>
              <a:gd name="connsiteY3004" fmla="*/ 1887305 h 17016984"/>
              <a:gd name="connsiteX3005" fmla="*/ 15349867 w 17518038"/>
              <a:gd name="connsiteY3005" fmla="*/ 1899313 h 17016984"/>
              <a:gd name="connsiteX3006" fmla="*/ 15367878 w 17518038"/>
              <a:gd name="connsiteY3006" fmla="*/ 1899313 h 17016984"/>
              <a:gd name="connsiteX3007" fmla="*/ 14458303 w 17518038"/>
              <a:gd name="connsiteY3007" fmla="*/ 1879300 h 17016984"/>
              <a:gd name="connsiteX3008" fmla="*/ 14436288 w 17518038"/>
              <a:gd name="connsiteY3008" fmla="*/ 1881301 h 17016984"/>
              <a:gd name="connsiteX3009" fmla="*/ 14424281 w 17518038"/>
              <a:gd name="connsiteY3009" fmla="*/ 1899313 h 17016984"/>
              <a:gd name="connsiteX3010" fmla="*/ 14446295 w 17518038"/>
              <a:gd name="connsiteY3010" fmla="*/ 1899313 h 17016984"/>
              <a:gd name="connsiteX3011" fmla="*/ 13625776 w 17518038"/>
              <a:gd name="connsiteY3011" fmla="*/ 1835272 h 17016984"/>
              <a:gd name="connsiteX3012" fmla="*/ 13599759 w 17518038"/>
              <a:gd name="connsiteY3012" fmla="*/ 1840275 h 17016984"/>
              <a:gd name="connsiteX3013" fmla="*/ 13597759 w 17518038"/>
              <a:gd name="connsiteY3013" fmla="*/ 1852283 h 17016984"/>
              <a:gd name="connsiteX3014" fmla="*/ 13616771 w 17518038"/>
              <a:gd name="connsiteY3014" fmla="*/ 1852283 h 17016984"/>
              <a:gd name="connsiteX3015" fmla="*/ 16510601 w 17518038"/>
              <a:gd name="connsiteY3015" fmla="*/ 1826266 h 17016984"/>
              <a:gd name="connsiteX3016" fmla="*/ 16465572 w 17518038"/>
              <a:gd name="connsiteY3016" fmla="*/ 1842276 h 17016984"/>
              <a:gd name="connsiteX3017" fmla="*/ 16446560 w 17518038"/>
              <a:gd name="connsiteY3017" fmla="*/ 1858287 h 17016984"/>
              <a:gd name="connsiteX3018" fmla="*/ 16421544 w 17518038"/>
              <a:gd name="connsiteY3018" fmla="*/ 1897311 h 17016984"/>
              <a:gd name="connsiteX3019" fmla="*/ 16315477 w 17518038"/>
              <a:gd name="connsiteY3019" fmla="*/ 1964354 h 17016984"/>
              <a:gd name="connsiteX3020" fmla="*/ 16226421 w 17518038"/>
              <a:gd name="connsiteY3020" fmla="*/ 1990370 h 17016984"/>
              <a:gd name="connsiteX3021" fmla="*/ 16206408 w 17518038"/>
              <a:gd name="connsiteY3021" fmla="*/ 2042403 h 17016984"/>
              <a:gd name="connsiteX3022" fmla="*/ 16160379 w 17518038"/>
              <a:gd name="connsiteY3022" fmla="*/ 2068420 h 17016984"/>
              <a:gd name="connsiteX3023" fmla="*/ 16104344 w 17518038"/>
              <a:gd name="connsiteY3023" fmla="*/ 2062416 h 17016984"/>
              <a:gd name="connsiteX3024" fmla="*/ 16064319 w 17518038"/>
              <a:gd name="connsiteY3024" fmla="*/ 2090433 h 17016984"/>
              <a:gd name="connsiteX3025" fmla="*/ 16080329 w 17518038"/>
              <a:gd name="connsiteY3025" fmla="*/ 2108445 h 17016984"/>
              <a:gd name="connsiteX3026" fmla="*/ 16104344 w 17518038"/>
              <a:gd name="connsiteY3026" fmla="*/ 2120452 h 17016984"/>
              <a:gd name="connsiteX3027" fmla="*/ 16063318 w 17518038"/>
              <a:gd name="connsiteY3027" fmla="*/ 2150471 h 17016984"/>
              <a:gd name="connsiteX3028" fmla="*/ 15992272 w 17518038"/>
              <a:gd name="connsiteY3028" fmla="*/ 2138464 h 17016984"/>
              <a:gd name="connsiteX3029" fmla="*/ 15886206 w 17518038"/>
              <a:gd name="connsiteY3029" fmla="*/ 2154474 h 17016984"/>
              <a:gd name="connsiteX3030" fmla="*/ 15824167 w 17518038"/>
              <a:gd name="connsiteY3030" fmla="*/ 2157476 h 17016984"/>
              <a:gd name="connsiteX3031" fmla="*/ 15710094 w 17518038"/>
              <a:gd name="connsiteY3031" fmla="*/ 2176488 h 17016984"/>
              <a:gd name="connsiteX3032" fmla="*/ 15665066 w 17518038"/>
              <a:gd name="connsiteY3032" fmla="*/ 2159477 h 17016984"/>
              <a:gd name="connsiteX3033" fmla="*/ 15546991 w 17518038"/>
              <a:gd name="connsiteY3033" fmla="*/ 2142466 h 17016984"/>
              <a:gd name="connsiteX3034" fmla="*/ 15527980 w 17518038"/>
              <a:gd name="connsiteY3034" fmla="*/ 2140465 h 17016984"/>
              <a:gd name="connsiteX3035" fmla="*/ 15509968 w 17518038"/>
              <a:gd name="connsiteY3035" fmla="*/ 2168483 h 17016984"/>
              <a:gd name="connsiteX3036" fmla="*/ 15517973 w 17518038"/>
              <a:gd name="connsiteY3036" fmla="*/ 2181491 h 17016984"/>
              <a:gd name="connsiteX3037" fmla="*/ 15542989 w 17518038"/>
              <a:gd name="connsiteY3037" fmla="*/ 2251535 h 17016984"/>
              <a:gd name="connsiteX3038" fmla="*/ 15420911 w 17518038"/>
              <a:gd name="connsiteY3038" fmla="*/ 2271548 h 17016984"/>
              <a:gd name="connsiteX3039" fmla="*/ 15349867 w 17518038"/>
              <a:gd name="connsiteY3039" fmla="*/ 2257539 h 17016984"/>
              <a:gd name="connsiteX3040" fmla="*/ 15304088 w 17518038"/>
              <a:gd name="connsiteY3040" fmla="*/ 2269797 h 17016984"/>
              <a:gd name="connsiteX3041" fmla="*/ 15260143 w 17518038"/>
              <a:gd name="connsiteY3041" fmla="*/ 2298349 h 17016984"/>
              <a:gd name="connsiteX3042" fmla="*/ 15247880 w 17518038"/>
              <a:gd name="connsiteY3042" fmla="*/ 2275957 h 17016984"/>
              <a:gd name="connsiteX3043" fmla="*/ 15279822 w 17518038"/>
              <a:gd name="connsiteY3043" fmla="*/ 2184493 h 17016984"/>
              <a:gd name="connsiteX3044" fmla="*/ 15239797 w 17518038"/>
              <a:gd name="connsiteY3044" fmla="*/ 2154474 h 17016984"/>
              <a:gd name="connsiteX3045" fmla="*/ 15155744 w 17518038"/>
              <a:gd name="connsiteY3045" fmla="*/ 2193499 h 17016984"/>
              <a:gd name="connsiteX3046" fmla="*/ 15124724 w 17518038"/>
              <a:gd name="connsiteY3046" fmla="*/ 2282555 h 17016984"/>
              <a:gd name="connsiteX3047" fmla="*/ 15170753 w 17518038"/>
              <a:gd name="connsiteY3047" fmla="*/ 2356602 h 17016984"/>
              <a:gd name="connsiteX3048" fmla="*/ 15258873 w 17518038"/>
              <a:gd name="connsiteY3048" fmla="*/ 2300793 h 17016984"/>
              <a:gd name="connsiteX3049" fmla="*/ 15245691 w 17518038"/>
              <a:gd name="connsiteY3049" fmla="*/ 2332133 h 17016984"/>
              <a:gd name="connsiteX3050" fmla="*/ 15166750 w 17518038"/>
              <a:gd name="connsiteY3050" fmla="*/ 2357602 h 17016984"/>
              <a:gd name="connsiteX3051" fmla="*/ 15024661 w 17518038"/>
              <a:gd name="connsiteY3051" fmla="*/ 2401630 h 17016984"/>
              <a:gd name="connsiteX3052" fmla="*/ 14990639 w 17518038"/>
              <a:gd name="connsiteY3052" fmla="*/ 2391624 h 17016984"/>
              <a:gd name="connsiteX3053" fmla="*/ 14969626 w 17518038"/>
              <a:gd name="connsiteY3053" fmla="*/ 2389623 h 17016984"/>
              <a:gd name="connsiteX3054" fmla="*/ 14960620 w 17518038"/>
              <a:gd name="connsiteY3054" fmla="*/ 2388622 h 17016984"/>
              <a:gd name="connsiteX3055" fmla="*/ 14956617 w 17518038"/>
              <a:gd name="connsiteY3055" fmla="*/ 2388622 h 17016984"/>
              <a:gd name="connsiteX3056" fmla="*/ 14863559 w 17518038"/>
              <a:gd name="connsiteY3056" fmla="*/ 2410636 h 17016984"/>
              <a:gd name="connsiteX3057" fmla="*/ 14780131 w 17518038"/>
              <a:gd name="connsiteY3057" fmla="*/ 2367734 h 17016984"/>
              <a:gd name="connsiteX3058" fmla="*/ 14694298 w 17518038"/>
              <a:gd name="connsiteY3058" fmla="*/ 2329842 h 17016984"/>
              <a:gd name="connsiteX3059" fmla="*/ 14694452 w 17518038"/>
              <a:gd name="connsiteY3059" fmla="*/ 2329585 h 17016984"/>
              <a:gd name="connsiteX3060" fmla="*/ 14694006 w 17518038"/>
              <a:gd name="connsiteY3060" fmla="*/ 2329713 h 17016984"/>
              <a:gd name="connsiteX3061" fmla="*/ 14691450 w 17518038"/>
              <a:gd name="connsiteY3061" fmla="*/ 2328584 h 17016984"/>
              <a:gd name="connsiteX3062" fmla="*/ 14745484 w 17518038"/>
              <a:gd name="connsiteY3062" fmla="*/ 2263543 h 17016984"/>
              <a:gd name="connsiteX3063" fmla="*/ 14828537 w 17518038"/>
              <a:gd name="connsiteY3063" fmla="*/ 2208508 h 17016984"/>
              <a:gd name="connsiteX3064" fmla="*/ 14875566 w 17518038"/>
              <a:gd name="connsiteY3064" fmla="*/ 2210509 h 17016984"/>
              <a:gd name="connsiteX3065" fmla="*/ 14948613 w 17518038"/>
              <a:gd name="connsiteY3065" fmla="*/ 2209509 h 17016984"/>
              <a:gd name="connsiteX3066" fmla="*/ 15056681 w 17518038"/>
              <a:gd name="connsiteY3066" fmla="*/ 2167482 h 17016984"/>
              <a:gd name="connsiteX3067" fmla="*/ 15069689 w 17518038"/>
              <a:gd name="connsiteY3067" fmla="*/ 2138464 h 17016984"/>
              <a:gd name="connsiteX3068" fmla="*/ 15061684 w 17518038"/>
              <a:gd name="connsiteY3068" fmla="*/ 2094436 h 17016984"/>
              <a:gd name="connsiteX3069" fmla="*/ 15126725 w 17518038"/>
              <a:gd name="connsiteY3069" fmla="*/ 2045405 h 17016984"/>
              <a:gd name="connsiteX3070" fmla="*/ 15121722 w 17518038"/>
              <a:gd name="connsiteY3070" fmla="*/ 2022390 h 17016984"/>
              <a:gd name="connsiteX3071" fmla="*/ 14996643 w 17518038"/>
              <a:gd name="connsiteY3071" fmla="*/ 2080427 h 17016984"/>
              <a:gd name="connsiteX3072" fmla="*/ 14963623 w 17518038"/>
              <a:gd name="connsiteY3072" fmla="*/ 2109445 h 17016984"/>
              <a:gd name="connsiteX3073" fmla="*/ 14668436 w 17518038"/>
              <a:gd name="connsiteY3073" fmla="*/ 2108445 h 17016984"/>
              <a:gd name="connsiteX3074" fmla="*/ 14587385 w 17518038"/>
              <a:gd name="connsiteY3074" fmla="*/ 2153473 h 17016984"/>
              <a:gd name="connsiteX3075" fmla="*/ 14557366 w 17518038"/>
              <a:gd name="connsiteY3075" fmla="*/ 2189496 h 17016984"/>
              <a:gd name="connsiteX3076" fmla="*/ 14517340 w 17518038"/>
              <a:gd name="connsiteY3076" fmla="*/ 2163480 h 17016984"/>
              <a:gd name="connsiteX3077" fmla="*/ 14523344 w 17518038"/>
              <a:gd name="connsiteY3077" fmla="*/ 2118451 h 17016984"/>
              <a:gd name="connsiteX3078" fmla="*/ 14570373 w 17518038"/>
              <a:gd name="connsiteY3078" fmla="*/ 2102441 h 17016984"/>
              <a:gd name="connsiteX3079" fmla="*/ 14557366 w 17518038"/>
              <a:gd name="connsiteY3079" fmla="*/ 2034398 h 17016984"/>
              <a:gd name="connsiteX3080" fmla="*/ 14392261 w 17518038"/>
              <a:gd name="connsiteY3080" fmla="*/ 2086431 h 17016984"/>
              <a:gd name="connsiteX3081" fmla="*/ 14365244 w 17518038"/>
              <a:gd name="connsiteY3081" fmla="*/ 2137463 h 17016984"/>
              <a:gd name="connsiteX3082" fmla="*/ 14437290 w 17518038"/>
              <a:gd name="connsiteY3082" fmla="*/ 2173486 h 17016984"/>
              <a:gd name="connsiteX3083" fmla="*/ 14431285 w 17518038"/>
              <a:gd name="connsiteY3083" fmla="*/ 2201504 h 17016984"/>
              <a:gd name="connsiteX3084" fmla="*/ 14384256 w 17518038"/>
              <a:gd name="connsiteY3084" fmla="*/ 2223518 h 17016984"/>
              <a:gd name="connsiteX3085" fmla="*/ 14364243 w 17518038"/>
              <a:gd name="connsiteY3085" fmla="*/ 2222517 h 17016984"/>
              <a:gd name="connsiteX3086" fmla="*/ 14251171 w 17518038"/>
              <a:gd name="connsiteY3086" fmla="*/ 2167482 h 17016984"/>
              <a:gd name="connsiteX3087" fmla="*/ 14096073 w 17518038"/>
              <a:gd name="connsiteY3087" fmla="*/ 2165481 h 17016984"/>
              <a:gd name="connsiteX3088" fmla="*/ 14064053 w 17518038"/>
              <a:gd name="connsiteY3088" fmla="*/ 2158476 h 17016984"/>
              <a:gd name="connsiteX3089" fmla="*/ 14080063 w 17518038"/>
              <a:gd name="connsiteY3089" fmla="*/ 2140465 h 17016984"/>
              <a:gd name="connsiteX3090" fmla="*/ 14115085 w 17518038"/>
              <a:gd name="connsiteY3090" fmla="*/ 2057413 h 17016984"/>
              <a:gd name="connsiteX3091" fmla="*/ 13955984 w 17518038"/>
              <a:gd name="connsiteY3091" fmla="*/ 2046406 h 17016984"/>
              <a:gd name="connsiteX3092" fmla="*/ 13908955 w 17518038"/>
              <a:gd name="connsiteY3092" fmla="*/ 2067419 h 17016984"/>
              <a:gd name="connsiteX3093" fmla="*/ 13882939 w 17518038"/>
              <a:gd name="connsiteY3093" fmla="*/ 2117451 h 17016984"/>
              <a:gd name="connsiteX3094" fmla="*/ 13853920 w 17518038"/>
              <a:gd name="connsiteY3094" fmla="*/ 2149471 h 17016984"/>
              <a:gd name="connsiteX3095" fmla="*/ 13791882 w 17518038"/>
              <a:gd name="connsiteY3095" fmla="*/ 2179490 h 17016984"/>
              <a:gd name="connsiteX3096" fmla="*/ 13691818 w 17518038"/>
              <a:gd name="connsiteY3096" fmla="*/ 2135462 h 17016984"/>
              <a:gd name="connsiteX3097" fmla="*/ 13535719 w 17518038"/>
              <a:gd name="connsiteY3097" fmla="*/ 2227520 h 17016984"/>
              <a:gd name="connsiteX3098" fmla="*/ 13349601 w 17518038"/>
              <a:gd name="connsiteY3098" fmla="*/ 2300566 h 17016984"/>
              <a:gd name="connsiteX3099" fmla="*/ 13296568 w 17518038"/>
              <a:gd name="connsiteY3099" fmla="*/ 2229521 h 17016984"/>
              <a:gd name="connsiteX3100" fmla="*/ 13201508 w 17518038"/>
              <a:gd name="connsiteY3100" fmla="*/ 2199502 h 17016984"/>
              <a:gd name="connsiteX3101" fmla="*/ 13002382 w 17518038"/>
              <a:gd name="connsiteY3101" fmla="*/ 2256539 h 17016984"/>
              <a:gd name="connsiteX3102" fmla="*/ 12918329 w 17518038"/>
              <a:gd name="connsiteY3102" fmla="*/ 2273549 h 17016984"/>
              <a:gd name="connsiteX3103" fmla="*/ 12860291 w 17518038"/>
              <a:gd name="connsiteY3103" fmla="*/ 2276551 h 17016984"/>
              <a:gd name="connsiteX3104" fmla="*/ 12778240 w 17518038"/>
              <a:gd name="connsiteY3104" fmla="*/ 2341592 h 17016984"/>
              <a:gd name="connsiteX3105" fmla="*/ 12701192 w 17518038"/>
              <a:gd name="connsiteY3105" fmla="*/ 2384620 h 17016984"/>
              <a:gd name="connsiteX3106" fmla="*/ 12627145 w 17518038"/>
              <a:gd name="connsiteY3106" fmla="*/ 2372612 h 17016984"/>
              <a:gd name="connsiteX3107" fmla="*/ 12563104 w 17518038"/>
              <a:gd name="connsiteY3107" fmla="*/ 2406633 h 17016984"/>
              <a:gd name="connsiteX3108" fmla="*/ 12491059 w 17518038"/>
              <a:gd name="connsiteY3108" fmla="*/ 2437653 h 17016984"/>
              <a:gd name="connsiteX3109" fmla="*/ 12428019 w 17518038"/>
              <a:gd name="connsiteY3109" fmla="*/ 2335588 h 17016984"/>
              <a:gd name="connsiteX3110" fmla="*/ 12366980 w 17518038"/>
              <a:gd name="connsiteY3110" fmla="*/ 2250535 h 17016984"/>
              <a:gd name="connsiteX3111" fmla="*/ 12357974 w 17518038"/>
              <a:gd name="connsiteY3111" fmla="*/ 2208508 h 17016984"/>
              <a:gd name="connsiteX3112" fmla="*/ 12323952 w 17518038"/>
              <a:gd name="connsiteY3112" fmla="*/ 2132460 h 17016984"/>
              <a:gd name="connsiteX3113" fmla="*/ 12279924 w 17518038"/>
              <a:gd name="connsiteY3113" fmla="*/ 2149471 h 17016984"/>
              <a:gd name="connsiteX3114" fmla="*/ 12275923 w 17518038"/>
              <a:gd name="connsiteY3114" fmla="*/ 2185494 h 17016984"/>
              <a:gd name="connsiteX3115" fmla="*/ 12298937 w 17518038"/>
              <a:gd name="connsiteY3115" fmla="*/ 2196501 h 17016984"/>
              <a:gd name="connsiteX3116" fmla="*/ 12259912 w 17518038"/>
              <a:gd name="connsiteY3116" fmla="*/ 2306570 h 17016984"/>
              <a:gd name="connsiteX3117" fmla="*/ 12204877 w 17518038"/>
              <a:gd name="connsiteY3117" fmla="*/ 2317577 h 17016984"/>
              <a:gd name="connsiteX3118" fmla="*/ 12162851 w 17518038"/>
              <a:gd name="connsiteY3118" fmla="*/ 2265544 h 17016984"/>
              <a:gd name="connsiteX3119" fmla="*/ 11960723 w 17518038"/>
              <a:gd name="connsiteY3119" fmla="*/ 2410636 h 17016984"/>
              <a:gd name="connsiteX3120" fmla="*/ 11854655 w 17518038"/>
              <a:gd name="connsiteY3120" fmla="*/ 2487685 h 17016984"/>
              <a:gd name="connsiteX3121" fmla="*/ 11753592 w 17518038"/>
              <a:gd name="connsiteY3121" fmla="*/ 2560731 h 17016984"/>
              <a:gd name="connsiteX3122" fmla="*/ 11700559 w 17518038"/>
              <a:gd name="connsiteY3122" fmla="*/ 2604759 h 17016984"/>
              <a:gd name="connsiteX3123" fmla="*/ 11547462 w 17518038"/>
              <a:gd name="connsiteY3123" fmla="*/ 2690813 h 17016984"/>
              <a:gd name="connsiteX3124" fmla="*/ 11479418 w 17518038"/>
              <a:gd name="connsiteY3124" fmla="*/ 2702821 h 17016984"/>
              <a:gd name="connsiteX3125" fmla="*/ 11439393 w 17518038"/>
              <a:gd name="connsiteY3125" fmla="*/ 2758856 h 17016984"/>
              <a:gd name="connsiteX3126" fmla="*/ 11397367 w 17518038"/>
              <a:gd name="connsiteY3126" fmla="*/ 2807887 h 17016984"/>
              <a:gd name="connsiteX3127" fmla="*/ 11381357 w 17518038"/>
              <a:gd name="connsiteY3127" fmla="*/ 2757856 h 17016984"/>
              <a:gd name="connsiteX3128" fmla="*/ 11371350 w 17518038"/>
              <a:gd name="connsiteY3128" fmla="*/ 2734841 h 17016984"/>
              <a:gd name="connsiteX3129" fmla="*/ 11241268 w 17518038"/>
              <a:gd name="connsiteY3129" fmla="*/ 2794879 h 17016984"/>
              <a:gd name="connsiteX3130" fmla="*/ 11189235 w 17518038"/>
              <a:gd name="connsiteY3130" fmla="*/ 2837906 h 17016984"/>
              <a:gd name="connsiteX3131" fmla="*/ 11073161 w 17518038"/>
              <a:gd name="connsiteY3131" fmla="*/ 2895943 h 17016984"/>
              <a:gd name="connsiteX3132" fmla="*/ 10961091 w 17518038"/>
              <a:gd name="connsiteY3132" fmla="*/ 2975994 h 17016984"/>
              <a:gd name="connsiteX3133" fmla="*/ 10896050 w 17518038"/>
              <a:gd name="connsiteY3133" fmla="*/ 2996006 h 17016984"/>
              <a:gd name="connsiteX3134" fmla="*/ 10795987 w 17518038"/>
              <a:gd name="connsiteY3134" fmla="*/ 3063049 h 17016984"/>
              <a:gd name="connsiteX3135" fmla="*/ 10784980 w 17518038"/>
              <a:gd name="connsiteY3135" fmla="*/ 3098071 h 17016984"/>
              <a:gd name="connsiteX3136" fmla="*/ 10750958 w 17518038"/>
              <a:gd name="connsiteY3136" fmla="*/ 3091066 h 17016984"/>
              <a:gd name="connsiteX3137" fmla="*/ 10694923 w 17518038"/>
              <a:gd name="connsiteY3137" fmla="*/ 3093068 h 17016984"/>
              <a:gd name="connsiteX3138" fmla="*/ 10576848 w 17518038"/>
              <a:gd name="connsiteY3138" fmla="*/ 3152105 h 17016984"/>
              <a:gd name="connsiteX3139" fmla="*/ 10496797 w 17518038"/>
              <a:gd name="connsiteY3139" fmla="*/ 3212143 h 17016984"/>
              <a:gd name="connsiteX3140" fmla="*/ 10463776 w 17518038"/>
              <a:gd name="connsiteY3140" fmla="*/ 3273181 h 17016984"/>
              <a:gd name="connsiteX3141" fmla="*/ 10399736 w 17518038"/>
              <a:gd name="connsiteY3141" fmla="*/ 3290192 h 17016984"/>
              <a:gd name="connsiteX3142" fmla="*/ 10379723 w 17518038"/>
              <a:gd name="connsiteY3142" fmla="*/ 3289192 h 17016984"/>
              <a:gd name="connsiteX3143" fmla="*/ 10364714 w 17518038"/>
              <a:gd name="connsiteY3143" fmla="*/ 3319211 h 17016984"/>
              <a:gd name="connsiteX3144" fmla="*/ 10397734 w 17518038"/>
              <a:gd name="connsiteY3144" fmla="*/ 3371244 h 17016984"/>
              <a:gd name="connsiteX3145" fmla="*/ 10381724 w 17518038"/>
              <a:gd name="connsiteY3145" fmla="*/ 3422276 h 17016984"/>
              <a:gd name="connsiteX3146" fmla="*/ 10335695 w 17518038"/>
              <a:gd name="connsiteY3146" fmla="*/ 3445291 h 17016984"/>
              <a:gd name="connsiteX3147" fmla="*/ 10233631 w 17518038"/>
              <a:gd name="connsiteY3147" fmla="*/ 3446291 h 17016984"/>
              <a:gd name="connsiteX3148" fmla="*/ 10152579 w 17518038"/>
              <a:gd name="connsiteY3148" fmla="*/ 3499325 h 17016984"/>
              <a:gd name="connsiteX3149" fmla="*/ 10104549 w 17518038"/>
              <a:gd name="connsiteY3149" fmla="*/ 3591383 h 17016984"/>
              <a:gd name="connsiteX3150" fmla="*/ 10106550 w 17518038"/>
              <a:gd name="connsiteY3150" fmla="*/ 3672434 h 17016984"/>
              <a:gd name="connsiteX3151" fmla="*/ 10084536 w 17518038"/>
              <a:gd name="connsiteY3151" fmla="*/ 3704454 h 17016984"/>
              <a:gd name="connsiteX3152" fmla="*/ 9947449 w 17518038"/>
              <a:gd name="connsiteY3152" fmla="*/ 3805518 h 17016984"/>
              <a:gd name="connsiteX3153" fmla="*/ 9835379 w 17518038"/>
              <a:gd name="connsiteY3153" fmla="*/ 3867558 h 17016984"/>
              <a:gd name="connsiteX3154" fmla="*/ 9785347 w 17518038"/>
              <a:gd name="connsiteY3154" fmla="*/ 3921592 h 17016984"/>
              <a:gd name="connsiteX3155" fmla="*/ 9753327 w 17518038"/>
              <a:gd name="connsiteY3155" fmla="*/ 3958615 h 17016984"/>
              <a:gd name="connsiteX3156" fmla="*/ 9743321 w 17518038"/>
              <a:gd name="connsiteY3156" fmla="*/ 3970623 h 17016984"/>
              <a:gd name="connsiteX3157" fmla="*/ 9740319 w 17518038"/>
              <a:gd name="connsiteY3157" fmla="*/ 3975626 h 17016984"/>
              <a:gd name="connsiteX3158" fmla="*/ 9775341 w 17518038"/>
              <a:gd name="connsiteY3158" fmla="*/ 3969622 h 17016984"/>
              <a:gd name="connsiteX3159" fmla="*/ 9822370 w 17518038"/>
              <a:gd name="connsiteY3159" fmla="*/ 3939603 h 17016984"/>
              <a:gd name="connsiteX3160" fmla="*/ 9869400 w 17518038"/>
              <a:gd name="connsiteY3160" fmla="*/ 3935601 h 17016984"/>
              <a:gd name="connsiteX3161" fmla="*/ 9843384 w 17518038"/>
              <a:gd name="connsiteY3161" fmla="*/ 3995639 h 17016984"/>
              <a:gd name="connsiteX3162" fmla="*/ 9727310 w 17518038"/>
              <a:gd name="connsiteY3162" fmla="*/ 4067684 h 17016984"/>
              <a:gd name="connsiteX3163" fmla="*/ 9676278 w 17518038"/>
              <a:gd name="connsiteY3163" fmla="*/ 4033663 h 17016984"/>
              <a:gd name="connsiteX3164" fmla="*/ 9665271 w 17518038"/>
              <a:gd name="connsiteY3164" fmla="*/ 4006646 h 17016984"/>
              <a:gd name="connsiteX3165" fmla="*/ 9616240 w 17518038"/>
              <a:gd name="connsiteY3165" fmla="*/ 4038666 h 17016984"/>
              <a:gd name="connsiteX3166" fmla="*/ 9581218 w 17518038"/>
              <a:gd name="connsiteY3166" fmla="*/ 4075689 h 17016984"/>
              <a:gd name="connsiteX3167" fmla="*/ 9499322 w 17518038"/>
              <a:gd name="connsiteY3167" fmla="*/ 4121984 h 17016984"/>
              <a:gd name="connsiteX3168" fmla="*/ 9479181 w 17518038"/>
              <a:gd name="connsiteY3168" fmla="*/ 4117768 h 17016984"/>
              <a:gd name="connsiteX3169" fmla="*/ 9498854 w 17518038"/>
              <a:gd name="connsiteY3169" fmla="*/ 4099626 h 17016984"/>
              <a:gd name="connsiteX3170" fmla="*/ 9497165 w 17518038"/>
              <a:gd name="connsiteY3170" fmla="*/ 4058678 h 17016984"/>
              <a:gd name="connsiteX3171" fmla="*/ 9463143 w 17518038"/>
              <a:gd name="connsiteY3171" fmla="*/ 4064682 h 17016984"/>
              <a:gd name="connsiteX3172" fmla="*/ 9455138 w 17518038"/>
              <a:gd name="connsiteY3172" fmla="*/ 4082693 h 17016984"/>
              <a:gd name="connsiteX3173" fmla="*/ 9477295 w 17518038"/>
              <a:gd name="connsiteY3173" fmla="*/ 4117373 h 17016984"/>
              <a:gd name="connsiteX3174" fmla="*/ 9474150 w 17518038"/>
              <a:gd name="connsiteY3174" fmla="*/ 4116715 h 17016984"/>
              <a:gd name="connsiteX3175" fmla="*/ 9408109 w 17518038"/>
              <a:gd name="connsiteY3175" fmla="*/ 4217779 h 17016984"/>
              <a:gd name="connsiteX3176" fmla="*/ 9422117 w 17518038"/>
              <a:gd name="connsiteY3176" fmla="*/ 4244796 h 17016984"/>
              <a:gd name="connsiteX3177" fmla="*/ 9415113 w 17518038"/>
              <a:gd name="connsiteY3177" fmla="*/ 4264809 h 17016984"/>
              <a:gd name="connsiteX3178" fmla="*/ 9379090 w 17518038"/>
              <a:gd name="connsiteY3178" fmla="*/ 4267811 h 17016984"/>
              <a:gd name="connsiteX3179" fmla="*/ 9327057 w 17518038"/>
              <a:gd name="connsiteY3179" fmla="*/ 4287823 h 17016984"/>
              <a:gd name="connsiteX3180" fmla="*/ 9195974 w 17518038"/>
              <a:gd name="connsiteY3180" fmla="*/ 4470939 h 17016984"/>
              <a:gd name="connsiteX3181" fmla="*/ 9067893 w 17518038"/>
              <a:gd name="connsiteY3181" fmla="*/ 4576006 h 17016984"/>
              <a:gd name="connsiteX3182" fmla="*/ 8991845 w 17518038"/>
              <a:gd name="connsiteY3182" fmla="*/ 4610027 h 17016984"/>
              <a:gd name="connsiteX3183" fmla="*/ 8971832 w 17518038"/>
              <a:gd name="connsiteY3183" fmla="*/ 4610027 h 17016984"/>
              <a:gd name="connsiteX3184" fmla="*/ 8956823 w 17518038"/>
              <a:gd name="connsiteY3184" fmla="*/ 4642047 h 17016984"/>
              <a:gd name="connsiteX3185" fmla="*/ 8988843 w 17518038"/>
              <a:gd name="connsiteY3185" fmla="*/ 4695081 h 17016984"/>
              <a:gd name="connsiteX3186" fmla="*/ 8991845 w 17518038"/>
              <a:gd name="connsiteY3186" fmla="*/ 4728102 h 17016984"/>
              <a:gd name="connsiteX3187" fmla="*/ 8950819 w 17518038"/>
              <a:gd name="connsiteY3187" fmla="*/ 4741110 h 17016984"/>
              <a:gd name="connsiteX3188" fmla="*/ 8853758 w 17518038"/>
              <a:gd name="connsiteY3188" fmla="*/ 4738108 h 17016984"/>
              <a:gd name="connsiteX3189" fmla="*/ 8747691 w 17518038"/>
              <a:gd name="connsiteY3189" fmla="*/ 4844175 h 17016984"/>
              <a:gd name="connsiteX3190" fmla="*/ 8725678 w 17518038"/>
              <a:gd name="connsiteY3190" fmla="*/ 4862187 h 17016984"/>
              <a:gd name="connsiteX3191" fmla="*/ 8581586 w 17518038"/>
              <a:gd name="connsiteY3191" fmla="*/ 4896208 h 17016984"/>
              <a:gd name="connsiteX3192" fmla="*/ 8524551 w 17518038"/>
              <a:gd name="connsiteY3192" fmla="*/ 4900211 h 17016984"/>
              <a:gd name="connsiteX3193" fmla="*/ 8401472 w 17518038"/>
              <a:gd name="connsiteY3193" fmla="*/ 5004276 h 17016984"/>
              <a:gd name="connsiteX3194" fmla="*/ 8258382 w 17518038"/>
              <a:gd name="connsiteY3194" fmla="*/ 5089330 h 17016984"/>
              <a:gd name="connsiteX3195" fmla="*/ 8256381 w 17518038"/>
              <a:gd name="connsiteY3195" fmla="*/ 5068317 h 17016984"/>
              <a:gd name="connsiteX3196" fmla="*/ 8294405 w 17518038"/>
              <a:gd name="connsiteY3196" fmla="*/ 4979261 h 17016984"/>
              <a:gd name="connsiteX3197" fmla="*/ 8233366 w 17518038"/>
              <a:gd name="connsiteY3197" fmla="*/ 4911218 h 17016984"/>
              <a:gd name="connsiteX3198" fmla="*/ 8212354 w 17518038"/>
              <a:gd name="connsiteY3198" fmla="*/ 4912218 h 17016984"/>
              <a:gd name="connsiteX3199" fmla="*/ 8198344 w 17518038"/>
              <a:gd name="connsiteY3199" fmla="*/ 4945239 h 17016984"/>
              <a:gd name="connsiteX3200" fmla="*/ 8214354 w 17518038"/>
              <a:gd name="connsiteY3200" fmla="*/ 5003276 h 17016984"/>
              <a:gd name="connsiteX3201" fmla="*/ 8136304 w 17518038"/>
              <a:gd name="connsiteY3201" fmla="*/ 5074321 h 17016984"/>
              <a:gd name="connsiteX3202" fmla="*/ 8019231 w 17518038"/>
              <a:gd name="connsiteY3202" fmla="*/ 5135359 h 17016984"/>
              <a:gd name="connsiteX3203" fmla="*/ 7951188 w 17518038"/>
              <a:gd name="connsiteY3203" fmla="*/ 5178386 h 17016984"/>
              <a:gd name="connsiteX3204" fmla="*/ 7898155 w 17518038"/>
              <a:gd name="connsiteY3204" fmla="*/ 5257437 h 17016984"/>
              <a:gd name="connsiteX3205" fmla="*/ 7932176 w 17518038"/>
              <a:gd name="connsiteY3205" fmla="*/ 5279450 h 17016984"/>
              <a:gd name="connsiteX3206" fmla="*/ 7928174 w 17518038"/>
              <a:gd name="connsiteY3206" fmla="*/ 5308469 h 17016984"/>
              <a:gd name="connsiteX3207" fmla="*/ 7884145 w 17518038"/>
              <a:gd name="connsiteY3207" fmla="*/ 5335486 h 17016984"/>
              <a:gd name="connsiteX3208" fmla="*/ 7795089 w 17518038"/>
              <a:gd name="connsiteY3208" fmla="*/ 5271445 h 17016984"/>
              <a:gd name="connsiteX3209" fmla="*/ 7774075 w 17518038"/>
              <a:gd name="connsiteY3209" fmla="*/ 5234422 h 17016984"/>
              <a:gd name="connsiteX3210" fmla="*/ 7669009 w 17518038"/>
              <a:gd name="connsiteY3210" fmla="*/ 5318475 h 17016984"/>
              <a:gd name="connsiteX3211" fmla="*/ 7646996 w 17518038"/>
              <a:gd name="connsiteY3211" fmla="*/ 5322478 h 17016984"/>
              <a:gd name="connsiteX3212" fmla="*/ 7557938 w 17518038"/>
              <a:gd name="connsiteY3212" fmla="*/ 5340489 h 17016984"/>
              <a:gd name="connsiteX3213" fmla="*/ 7500902 w 17518038"/>
              <a:gd name="connsiteY3213" fmla="*/ 5431547 h 17016984"/>
              <a:gd name="connsiteX3214" fmla="*/ 7439864 w 17518038"/>
              <a:gd name="connsiteY3214" fmla="*/ 5531610 h 17016984"/>
              <a:gd name="connsiteX3215" fmla="*/ 7441244 w 17518038"/>
              <a:gd name="connsiteY3215" fmla="*/ 5534828 h 17016984"/>
              <a:gd name="connsiteX3216" fmla="*/ 7439190 w 17518038"/>
              <a:gd name="connsiteY3216" fmla="*/ 5536368 h 17016984"/>
              <a:gd name="connsiteX3217" fmla="*/ 7416537 w 17518038"/>
              <a:gd name="connsiteY3217" fmla="*/ 5528140 h 17016984"/>
              <a:gd name="connsiteX3218" fmla="*/ 7324792 w 17518038"/>
              <a:gd name="connsiteY3218" fmla="*/ 5552624 h 17016984"/>
              <a:gd name="connsiteX3219" fmla="*/ 7290770 w 17518038"/>
              <a:gd name="connsiteY3219" fmla="*/ 5585644 h 17016984"/>
              <a:gd name="connsiteX3220" fmla="*/ 7314785 w 17518038"/>
              <a:gd name="connsiteY3220" fmla="*/ 5596651 h 17016984"/>
              <a:gd name="connsiteX3221" fmla="*/ 7377700 w 17518038"/>
              <a:gd name="connsiteY3221" fmla="*/ 5580891 h 17016984"/>
              <a:gd name="connsiteX3222" fmla="*/ 7439451 w 17518038"/>
              <a:gd name="connsiteY3222" fmla="*/ 5536907 h 17016984"/>
              <a:gd name="connsiteX3223" fmla="*/ 7440864 w 17518038"/>
              <a:gd name="connsiteY3223" fmla="*/ 5537614 h 17016984"/>
              <a:gd name="connsiteX3224" fmla="*/ 7441822 w 17518038"/>
              <a:gd name="connsiteY3224" fmla="*/ 5536178 h 17016984"/>
              <a:gd name="connsiteX3225" fmla="*/ 7451872 w 17518038"/>
              <a:gd name="connsiteY3225" fmla="*/ 5559628 h 17016984"/>
              <a:gd name="connsiteX3226" fmla="*/ 7406843 w 17518038"/>
              <a:gd name="connsiteY3226" fmla="*/ 5628671 h 17016984"/>
              <a:gd name="connsiteX3227" fmla="*/ 7219725 w 17518038"/>
              <a:gd name="connsiteY3227" fmla="*/ 5642680 h 17016984"/>
              <a:gd name="connsiteX3228" fmla="*/ 7176698 w 17518038"/>
              <a:gd name="connsiteY3228" fmla="*/ 5663694 h 17016984"/>
              <a:gd name="connsiteX3229" fmla="*/ 7154684 w 17518038"/>
              <a:gd name="connsiteY3229" fmla="*/ 5715727 h 17016984"/>
              <a:gd name="connsiteX3230" fmla="*/ 7170693 w 17518038"/>
              <a:gd name="connsiteY3230" fmla="*/ 5741743 h 17016984"/>
              <a:gd name="connsiteX3231" fmla="*/ 7141676 w 17518038"/>
              <a:gd name="connsiteY3231" fmla="*/ 5795777 h 17016984"/>
              <a:gd name="connsiteX3232" fmla="*/ 7097648 w 17518038"/>
              <a:gd name="connsiteY3232" fmla="*/ 5814789 h 17016984"/>
              <a:gd name="connsiteX3233" fmla="*/ 6934545 w 17518038"/>
              <a:gd name="connsiteY3233" fmla="*/ 5820793 h 17016984"/>
              <a:gd name="connsiteX3234" fmla="*/ 6864501 w 17518038"/>
              <a:gd name="connsiteY3234" fmla="*/ 5884833 h 17016984"/>
              <a:gd name="connsiteX3235" fmla="*/ 6863499 w 17518038"/>
              <a:gd name="connsiteY3235" fmla="*/ 5990901 h 17016984"/>
              <a:gd name="connsiteX3236" fmla="*/ 6800460 w 17518038"/>
              <a:gd name="connsiteY3236" fmla="*/ 6058943 h 17016984"/>
              <a:gd name="connsiteX3237" fmla="*/ 6730415 w 17518038"/>
              <a:gd name="connsiteY3237" fmla="*/ 6086961 h 17016984"/>
              <a:gd name="connsiteX3238" fmla="*/ 6656369 w 17518038"/>
              <a:gd name="connsiteY3238" fmla="*/ 6160007 h 17016984"/>
              <a:gd name="connsiteX3239" fmla="*/ 6705400 w 17518038"/>
              <a:gd name="connsiteY3239" fmla="*/ 6189026 h 17016984"/>
              <a:gd name="connsiteX3240" fmla="*/ 6713406 w 17518038"/>
              <a:gd name="connsiteY3240" fmla="*/ 6210039 h 17016984"/>
              <a:gd name="connsiteX3241" fmla="*/ 6671379 w 17518038"/>
              <a:gd name="connsiteY3241" fmla="*/ 6243060 h 17016984"/>
              <a:gd name="connsiteX3242" fmla="*/ 6650364 w 17518038"/>
              <a:gd name="connsiteY3242" fmla="*/ 6247063 h 17016984"/>
              <a:gd name="connsiteX3243" fmla="*/ 6488263 w 17518038"/>
              <a:gd name="connsiteY3243" fmla="*/ 6273079 h 17016984"/>
              <a:gd name="connsiteX3244" fmla="*/ 6465247 w 17518038"/>
              <a:gd name="connsiteY3244" fmla="*/ 6251065 h 17016984"/>
              <a:gd name="connsiteX3245" fmla="*/ 6404209 w 17518038"/>
              <a:gd name="connsiteY3245" fmla="*/ 6242059 h 17016984"/>
              <a:gd name="connsiteX3246" fmla="*/ 6386198 w 17518038"/>
              <a:gd name="connsiteY3246" fmla="*/ 6288089 h 17016984"/>
              <a:gd name="connsiteX3247" fmla="*/ 6388199 w 17518038"/>
              <a:gd name="connsiteY3247" fmla="*/ 6371141 h 17016984"/>
              <a:gd name="connsiteX3248" fmla="*/ 6358180 w 17518038"/>
              <a:gd name="connsiteY3248" fmla="*/ 6406163 h 17016984"/>
              <a:gd name="connsiteX3249" fmla="*/ 6339168 w 17518038"/>
              <a:gd name="connsiteY3249" fmla="*/ 6406163 h 17016984"/>
              <a:gd name="connsiteX3250" fmla="*/ 6317155 w 17518038"/>
              <a:gd name="connsiteY3250" fmla="*/ 6385150 h 17016984"/>
              <a:gd name="connsiteX3251" fmla="*/ 6287136 w 17518038"/>
              <a:gd name="connsiteY3251" fmla="*/ 6350128 h 17016984"/>
              <a:gd name="connsiteX3252" fmla="*/ 6267122 w 17518038"/>
              <a:gd name="connsiteY3252" fmla="*/ 6352129 h 17016984"/>
              <a:gd name="connsiteX3253" fmla="*/ 6249112 w 17518038"/>
              <a:gd name="connsiteY3253" fmla="*/ 6382148 h 17016984"/>
              <a:gd name="connsiteX3254" fmla="*/ 6210086 w 17518038"/>
              <a:gd name="connsiteY3254" fmla="*/ 6497221 h 17016984"/>
              <a:gd name="connsiteX3255" fmla="*/ 6052988 w 17518038"/>
              <a:gd name="connsiteY3255" fmla="*/ 6625302 h 17016984"/>
              <a:gd name="connsiteX3256" fmla="*/ 5967933 w 17518038"/>
              <a:gd name="connsiteY3256" fmla="*/ 6692344 h 17016984"/>
              <a:gd name="connsiteX3257" fmla="*/ 5843854 w 17518038"/>
              <a:gd name="connsiteY3257" fmla="*/ 6829431 h 17016984"/>
              <a:gd name="connsiteX3258" fmla="*/ 5826843 w 17518038"/>
              <a:gd name="connsiteY3258" fmla="*/ 6870457 h 17016984"/>
              <a:gd name="connsiteX3259" fmla="*/ 5793823 w 17518038"/>
              <a:gd name="connsiteY3259" fmla="*/ 6889469 h 17016984"/>
              <a:gd name="connsiteX3260" fmla="*/ 5769807 w 17518038"/>
              <a:gd name="connsiteY3260" fmla="*/ 6869456 h 17016984"/>
              <a:gd name="connsiteX3261" fmla="*/ 5691758 w 17518038"/>
              <a:gd name="connsiteY3261" fmla="*/ 6903478 h 17016984"/>
              <a:gd name="connsiteX3262" fmla="*/ 5611707 w 17518038"/>
              <a:gd name="connsiteY3262" fmla="*/ 6942502 h 17016984"/>
              <a:gd name="connsiteX3263" fmla="*/ 5613709 w 17518038"/>
              <a:gd name="connsiteY3263" fmla="*/ 6911483 h 17016984"/>
              <a:gd name="connsiteX3264" fmla="*/ 5691758 w 17518038"/>
              <a:gd name="connsiteY3264" fmla="*/ 6836435 h 17016984"/>
              <a:gd name="connsiteX3265" fmla="*/ 5700764 w 17518038"/>
              <a:gd name="connsiteY3265" fmla="*/ 6816423 h 17016984"/>
              <a:gd name="connsiteX3266" fmla="*/ 5689757 w 17518038"/>
              <a:gd name="connsiteY3266" fmla="*/ 6812420 h 17016984"/>
              <a:gd name="connsiteX3267" fmla="*/ 5478623 w 17518038"/>
              <a:gd name="connsiteY3267" fmla="*/ 6950508 h 17016984"/>
              <a:gd name="connsiteX3268" fmla="*/ 5425590 w 17518038"/>
              <a:gd name="connsiteY3268" fmla="*/ 6995536 h 17016984"/>
              <a:gd name="connsiteX3269" fmla="*/ 5308517 w 17518038"/>
              <a:gd name="connsiteY3269" fmla="*/ 7045568 h 17016984"/>
              <a:gd name="connsiteX3270" fmla="*/ 5288503 w 17518038"/>
              <a:gd name="connsiteY3270" fmla="*/ 7093598 h 17016984"/>
              <a:gd name="connsiteX3271" fmla="*/ 5274494 w 17518038"/>
              <a:gd name="connsiteY3271" fmla="*/ 7125619 h 17016984"/>
              <a:gd name="connsiteX3272" fmla="*/ 5183437 w 17518038"/>
              <a:gd name="connsiteY3272" fmla="*/ 7151635 h 17016984"/>
              <a:gd name="connsiteX3273" fmla="*/ 5098383 w 17518038"/>
              <a:gd name="connsiteY3273" fmla="*/ 7179652 h 17016984"/>
              <a:gd name="connsiteX3274" fmla="*/ 5100384 w 17518038"/>
              <a:gd name="connsiteY3274" fmla="*/ 7230685 h 17016984"/>
              <a:gd name="connsiteX3275" fmla="*/ 5045349 w 17518038"/>
              <a:gd name="connsiteY3275" fmla="*/ 7376777 h 17016984"/>
              <a:gd name="connsiteX3276" fmla="*/ 5049352 w 17518038"/>
              <a:gd name="connsiteY3276" fmla="*/ 7408797 h 17016984"/>
              <a:gd name="connsiteX3277" fmla="*/ 5063361 w 17518038"/>
              <a:gd name="connsiteY3277" fmla="*/ 7413801 h 17016984"/>
              <a:gd name="connsiteX3278" fmla="*/ 5078370 w 17518038"/>
              <a:gd name="connsiteY3278" fmla="*/ 7412800 h 17016984"/>
              <a:gd name="connsiteX3279" fmla="*/ 5082373 w 17518038"/>
              <a:gd name="connsiteY3279" fmla="*/ 7406796 h 17016984"/>
              <a:gd name="connsiteX3280" fmla="*/ 5095381 w 17518038"/>
              <a:gd name="connsiteY3280" fmla="*/ 7385783 h 17016984"/>
              <a:gd name="connsiteX3281" fmla="*/ 5149416 w 17518038"/>
              <a:gd name="connsiteY3281" fmla="*/ 7258703 h 17016984"/>
              <a:gd name="connsiteX3282" fmla="*/ 5162424 w 17518038"/>
              <a:gd name="connsiteY3282" fmla="*/ 7237689 h 17016984"/>
              <a:gd name="connsiteX3283" fmla="*/ 5197446 w 17518038"/>
              <a:gd name="connsiteY3283" fmla="*/ 7242692 h 17016984"/>
              <a:gd name="connsiteX3284" fmla="*/ 5197446 w 17518038"/>
              <a:gd name="connsiteY3284" fmla="*/ 7370774 h 17016984"/>
              <a:gd name="connsiteX3285" fmla="*/ 5222462 w 17518038"/>
              <a:gd name="connsiteY3285" fmla="*/ 7418804 h 17016984"/>
              <a:gd name="connsiteX3286" fmla="*/ 5250479 w 17518038"/>
              <a:gd name="connsiteY3286" fmla="*/ 7426809 h 17016984"/>
              <a:gd name="connsiteX3287" fmla="*/ 5214456 w 17518038"/>
              <a:gd name="connsiteY3287" fmla="*/ 7463832 h 17016984"/>
              <a:gd name="connsiteX3288" fmla="*/ 5119396 w 17518038"/>
              <a:gd name="connsiteY3288" fmla="*/ 7534877 h 17016984"/>
              <a:gd name="connsiteX3289" fmla="*/ 4995318 w 17518038"/>
              <a:gd name="connsiteY3289" fmla="*/ 7624934 h 17016984"/>
              <a:gd name="connsiteX3290" fmla="*/ 4927275 w 17518038"/>
              <a:gd name="connsiteY3290" fmla="*/ 7640944 h 17016984"/>
              <a:gd name="connsiteX3291" fmla="*/ 4815204 w 17518038"/>
              <a:gd name="connsiteY3291" fmla="*/ 7749013 h 17016984"/>
              <a:gd name="connsiteX3292" fmla="*/ 4773177 w 17518038"/>
              <a:gd name="connsiteY3292" fmla="*/ 7847075 h 17016984"/>
              <a:gd name="connsiteX3293" fmla="*/ 4695128 w 17518038"/>
              <a:gd name="connsiteY3293" fmla="*/ 7884098 h 17016984"/>
              <a:gd name="connsiteX3294" fmla="*/ 4674116 w 17518038"/>
              <a:gd name="connsiteY3294" fmla="*/ 7886099 h 17016984"/>
              <a:gd name="connsiteX3295" fmla="*/ 4666109 w 17518038"/>
              <a:gd name="connsiteY3295" fmla="*/ 7920121 h 17016984"/>
              <a:gd name="connsiteX3296" fmla="*/ 4571049 w 17518038"/>
              <a:gd name="connsiteY3296" fmla="*/ 8037195 h 17016984"/>
              <a:gd name="connsiteX3297" fmla="*/ 4458978 w 17518038"/>
              <a:gd name="connsiteY3297" fmla="*/ 8065212 h 17016984"/>
              <a:gd name="connsiteX3298" fmla="*/ 4401942 w 17518038"/>
              <a:gd name="connsiteY3298" fmla="*/ 8116245 h 17016984"/>
              <a:gd name="connsiteX3299" fmla="*/ 4336901 w 17518038"/>
              <a:gd name="connsiteY3299" fmla="*/ 8193294 h 17016984"/>
              <a:gd name="connsiteX3300" fmla="*/ 4233837 w 17518038"/>
              <a:gd name="connsiteY3300" fmla="*/ 8259336 h 17016984"/>
              <a:gd name="connsiteX3301" fmla="*/ 4146781 w 17518038"/>
              <a:gd name="connsiteY3301" fmla="*/ 8335384 h 17016984"/>
              <a:gd name="connsiteX3302" fmla="*/ 3976673 w 17518038"/>
              <a:gd name="connsiteY3302" fmla="*/ 8421438 h 17016984"/>
              <a:gd name="connsiteX3303" fmla="*/ 3941652 w 17518038"/>
              <a:gd name="connsiteY3303" fmla="*/ 8467467 h 17016984"/>
              <a:gd name="connsiteX3304" fmla="*/ 3923640 w 17518038"/>
              <a:gd name="connsiteY3304" fmla="*/ 8500488 h 17016984"/>
              <a:gd name="connsiteX3305" fmla="*/ 3834583 w 17518038"/>
              <a:gd name="connsiteY3305" fmla="*/ 8585541 h 17016984"/>
              <a:gd name="connsiteX3306" fmla="*/ 3731518 w 17518038"/>
              <a:gd name="connsiteY3306" fmla="*/ 8679601 h 17016984"/>
              <a:gd name="connsiteX3307" fmla="*/ 3690492 w 17518038"/>
              <a:gd name="connsiteY3307" fmla="*/ 8716625 h 17016984"/>
              <a:gd name="connsiteX3308" fmla="*/ 3677484 w 17518038"/>
              <a:gd name="connsiteY3308" fmla="*/ 8755649 h 17016984"/>
              <a:gd name="connsiteX3309" fmla="*/ 3593431 w 17518038"/>
              <a:gd name="connsiteY3309" fmla="*/ 8835700 h 17016984"/>
              <a:gd name="connsiteX3310" fmla="*/ 3557408 w 17518038"/>
              <a:gd name="connsiteY3310" fmla="*/ 8832698 h 17016984"/>
              <a:gd name="connsiteX3311" fmla="*/ 3490366 w 17518038"/>
              <a:gd name="connsiteY3311" fmla="*/ 8850709 h 17016984"/>
              <a:gd name="connsiteX3312" fmla="*/ 3495369 w 17518038"/>
              <a:gd name="connsiteY3312" fmla="*/ 8898739 h 17016984"/>
              <a:gd name="connsiteX3313" fmla="*/ 3526388 w 17518038"/>
              <a:gd name="connsiteY3313" fmla="*/ 8949772 h 17016984"/>
              <a:gd name="connsiteX3314" fmla="*/ 3444337 w 17518038"/>
              <a:gd name="connsiteY3314" fmla="*/ 9046834 h 17016984"/>
              <a:gd name="connsiteX3315" fmla="*/ 3384299 w 17518038"/>
              <a:gd name="connsiteY3315" fmla="*/ 9127885 h 17016984"/>
              <a:gd name="connsiteX3316" fmla="*/ 3343273 w 17518038"/>
              <a:gd name="connsiteY3316" fmla="*/ 9211938 h 17016984"/>
              <a:gd name="connsiteX3317" fmla="*/ 3332266 w 17518038"/>
              <a:gd name="connsiteY3317" fmla="*/ 9315003 h 17016984"/>
              <a:gd name="connsiteX3318" fmla="*/ 3319258 w 17518038"/>
              <a:gd name="connsiteY3318" fmla="*/ 9346022 h 17016984"/>
              <a:gd name="connsiteX3319" fmla="*/ 3299245 w 17518038"/>
              <a:gd name="connsiteY3319" fmla="*/ 9348024 h 17016984"/>
              <a:gd name="connsiteX3320" fmla="*/ 3288238 w 17518038"/>
              <a:gd name="connsiteY3320" fmla="*/ 9338018 h 17016984"/>
              <a:gd name="connsiteX3321" fmla="*/ 3161157 w 17518038"/>
              <a:gd name="connsiteY3321" fmla="*/ 9380044 h 17016984"/>
              <a:gd name="connsiteX3322" fmla="*/ 3150150 w 17518038"/>
              <a:gd name="connsiteY3322" fmla="*/ 9414065 h 17016984"/>
              <a:gd name="connsiteX3323" fmla="*/ 3171164 w 17518038"/>
              <a:gd name="connsiteY3323" fmla="*/ 9409062 h 17016984"/>
              <a:gd name="connsiteX3324" fmla="*/ 3236205 w 17518038"/>
              <a:gd name="connsiteY3324" fmla="*/ 9380044 h 17016984"/>
              <a:gd name="connsiteX3325" fmla="*/ 3250214 w 17518038"/>
              <a:gd name="connsiteY3325" fmla="*/ 9404059 h 17016984"/>
              <a:gd name="connsiteX3326" fmla="*/ 3141145 w 17518038"/>
              <a:gd name="connsiteY3326" fmla="*/ 9546149 h 17016984"/>
              <a:gd name="connsiteX3327" fmla="*/ 3040081 w 17518038"/>
              <a:gd name="connsiteY3327" fmla="*/ 9583173 h 17016984"/>
              <a:gd name="connsiteX3328" fmla="*/ 2999055 w 17518038"/>
              <a:gd name="connsiteY3328" fmla="*/ 9606187 h 17016984"/>
              <a:gd name="connsiteX3329" fmla="*/ 2999059 w 17518038"/>
              <a:gd name="connsiteY3329" fmla="*/ 9606519 h 17016984"/>
              <a:gd name="connsiteX3330" fmla="*/ 2998054 w 17518038"/>
              <a:gd name="connsiteY3330" fmla="*/ 9607188 h 17016984"/>
              <a:gd name="connsiteX3331" fmla="*/ 2999068 w 17518038"/>
              <a:gd name="connsiteY3331" fmla="*/ 9607442 h 17016984"/>
              <a:gd name="connsiteX3332" fmla="*/ 2999305 w 17518038"/>
              <a:gd name="connsiteY3332" fmla="*/ 9630328 h 17016984"/>
              <a:gd name="connsiteX3333" fmla="*/ 2980043 w 17518038"/>
              <a:gd name="connsiteY3333" fmla="*/ 9658220 h 17016984"/>
              <a:gd name="connsiteX3334" fmla="*/ 2905996 w 17518038"/>
              <a:gd name="connsiteY3334" fmla="*/ 9673230 h 17016984"/>
              <a:gd name="connsiteX3335" fmla="*/ 2862969 w 17518038"/>
              <a:gd name="connsiteY3335" fmla="*/ 9657220 h 17016984"/>
              <a:gd name="connsiteX3336" fmla="*/ 2854964 w 17518038"/>
              <a:gd name="connsiteY3336" fmla="*/ 9701247 h 17016984"/>
              <a:gd name="connsiteX3337" fmla="*/ 2801930 w 17518038"/>
              <a:gd name="connsiteY3337" fmla="*/ 9777295 h 17016984"/>
              <a:gd name="connsiteX3338" fmla="*/ 2788922 w 17518038"/>
              <a:gd name="connsiteY3338" fmla="*/ 9832330 h 17016984"/>
              <a:gd name="connsiteX3339" fmla="*/ 2807934 w 17518038"/>
              <a:gd name="connsiteY3339" fmla="*/ 9833331 h 17016984"/>
              <a:gd name="connsiteX3340" fmla="*/ 2767909 w 17518038"/>
              <a:gd name="connsiteY3340" fmla="*/ 10011443 h 17016984"/>
              <a:gd name="connsiteX3341" fmla="*/ 2634824 w 17518038"/>
              <a:gd name="connsiteY3341" fmla="*/ 10095496 h 17016984"/>
              <a:gd name="connsiteX3342" fmla="*/ 2600803 w 17518038"/>
              <a:gd name="connsiteY3342" fmla="*/ 10166541 h 17016984"/>
              <a:gd name="connsiteX3343" fmla="*/ 2655838 w 17518038"/>
              <a:gd name="connsiteY3343" fmla="*/ 10193558 h 17016984"/>
              <a:gd name="connsiteX3344" fmla="*/ 2675850 w 17518038"/>
              <a:gd name="connsiteY3344" fmla="*/ 10205566 h 17016984"/>
              <a:gd name="connsiteX3345" fmla="*/ 2620816 w 17518038"/>
              <a:gd name="connsiteY3345" fmla="*/ 10255598 h 17016984"/>
              <a:gd name="connsiteX3346" fmla="*/ 2563780 w 17518038"/>
              <a:gd name="connsiteY3346" fmla="*/ 10293622 h 17016984"/>
              <a:gd name="connsiteX3347" fmla="*/ 2508745 w 17518038"/>
              <a:gd name="connsiteY3347" fmla="*/ 10432710 h 17016984"/>
              <a:gd name="connsiteX3348" fmla="*/ 2478726 w 17518038"/>
              <a:gd name="connsiteY3348" fmla="*/ 10450721 h 17016984"/>
              <a:gd name="connsiteX3349" fmla="*/ 2425692 w 17518038"/>
              <a:gd name="connsiteY3349" fmla="*/ 10448720 h 17016984"/>
              <a:gd name="connsiteX3350" fmla="*/ 2388669 w 17518038"/>
              <a:gd name="connsiteY3350" fmla="*/ 10484742 h 17016984"/>
              <a:gd name="connsiteX3351" fmla="*/ 2400676 w 17518038"/>
              <a:gd name="connsiteY3351" fmla="*/ 10504755 h 17016984"/>
              <a:gd name="connsiteX3352" fmla="*/ 2416687 w 17518038"/>
              <a:gd name="connsiteY3352" fmla="*/ 10531772 h 17016984"/>
              <a:gd name="connsiteX3353" fmla="*/ 2365654 w 17518038"/>
              <a:gd name="connsiteY3353" fmla="*/ 10671861 h 17016984"/>
              <a:gd name="connsiteX3354" fmla="*/ 2353647 w 17518038"/>
              <a:gd name="connsiteY3354" fmla="*/ 10704882 h 17016984"/>
              <a:gd name="connsiteX3355" fmla="*/ 2282164 w 17518038"/>
              <a:gd name="connsiteY3355" fmla="*/ 10774395 h 17016984"/>
              <a:gd name="connsiteX3356" fmla="*/ 2264034 w 17518038"/>
              <a:gd name="connsiteY3356" fmla="*/ 10800309 h 17016984"/>
              <a:gd name="connsiteX3357" fmla="*/ 2252208 w 17518038"/>
              <a:gd name="connsiteY3357" fmla="*/ 10786809 h 17016984"/>
              <a:gd name="connsiteX3358" fmla="*/ 2237573 w 17518038"/>
              <a:gd name="connsiteY3358" fmla="*/ 10774926 h 17016984"/>
              <a:gd name="connsiteX3359" fmla="*/ 2208555 w 17518038"/>
              <a:gd name="connsiteY3359" fmla="*/ 10789935 h 17016984"/>
              <a:gd name="connsiteX3360" fmla="*/ 2206554 w 17518038"/>
              <a:gd name="connsiteY3360" fmla="*/ 10805946 h 17016984"/>
              <a:gd name="connsiteX3361" fmla="*/ 2244687 w 17518038"/>
              <a:gd name="connsiteY3361" fmla="*/ 10813967 h 17016984"/>
              <a:gd name="connsiteX3362" fmla="*/ 2263708 w 17518038"/>
              <a:gd name="connsiteY3362" fmla="*/ 10801520 h 17016984"/>
              <a:gd name="connsiteX3363" fmla="*/ 2266733 w 17518038"/>
              <a:gd name="connsiteY3363" fmla="*/ 10816312 h 17016984"/>
              <a:gd name="connsiteX3364" fmla="*/ 2230569 w 17518038"/>
              <a:gd name="connsiteY3364" fmla="*/ 10865984 h 17016984"/>
              <a:gd name="connsiteX3365" fmla="*/ 2162401 w 17518038"/>
              <a:gd name="connsiteY3365" fmla="*/ 10920268 h 17016984"/>
              <a:gd name="connsiteX3366" fmla="*/ 2118751 w 17518038"/>
              <a:gd name="connsiteY3366" fmla="*/ 10971578 h 17016984"/>
              <a:gd name="connsiteX3367" fmla="*/ 2091481 w 17518038"/>
              <a:gd name="connsiteY3367" fmla="*/ 10947035 h 17016984"/>
              <a:gd name="connsiteX3368" fmla="*/ 2061462 w 17518038"/>
              <a:gd name="connsiteY3368" fmla="*/ 10963045 h 17016984"/>
              <a:gd name="connsiteX3369" fmla="*/ 2059461 w 17518038"/>
              <a:gd name="connsiteY3369" fmla="*/ 10979055 h 17016984"/>
              <a:gd name="connsiteX3370" fmla="*/ 2099846 w 17518038"/>
              <a:gd name="connsiteY3370" fmla="*/ 10987639 h 17016984"/>
              <a:gd name="connsiteX3371" fmla="*/ 2118997 w 17518038"/>
              <a:gd name="connsiteY3371" fmla="*/ 10975623 h 17016984"/>
              <a:gd name="connsiteX3372" fmla="*/ 2124502 w 17518038"/>
              <a:gd name="connsiteY3372" fmla="*/ 10985059 h 17016984"/>
              <a:gd name="connsiteX3373" fmla="*/ 2133507 w 17518038"/>
              <a:gd name="connsiteY3373" fmla="*/ 11031088 h 17016984"/>
              <a:gd name="connsiteX3374" fmla="*/ 2088479 w 17518038"/>
              <a:gd name="connsiteY3374" fmla="*/ 11047098 h 17016984"/>
              <a:gd name="connsiteX3375" fmla="*/ 2015433 w 17518038"/>
              <a:gd name="connsiteY3375" fmla="*/ 11045097 h 17016984"/>
              <a:gd name="connsiteX3376" fmla="*/ 1994419 w 17518038"/>
              <a:gd name="connsiteY3376" fmla="*/ 11050100 h 17016984"/>
              <a:gd name="connsiteX3377" fmla="*/ 1989416 w 17518038"/>
              <a:gd name="connsiteY3377" fmla="*/ 11070113 h 17016984"/>
              <a:gd name="connsiteX3378" fmla="*/ 2015433 w 17518038"/>
              <a:gd name="connsiteY3378" fmla="*/ 11125147 h 17016984"/>
              <a:gd name="connsiteX3379" fmla="*/ 1988416 w 17518038"/>
              <a:gd name="connsiteY3379" fmla="*/ 11156167 h 17016984"/>
              <a:gd name="connsiteX3380" fmla="*/ 1917371 w 17518038"/>
              <a:gd name="connsiteY3380" fmla="*/ 11260233 h 17016984"/>
              <a:gd name="connsiteX3381" fmla="*/ 1946389 w 17518038"/>
              <a:gd name="connsiteY3381" fmla="*/ 11296256 h 17016984"/>
              <a:gd name="connsiteX3382" fmla="*/ 1908365 w 17518038"/>
              <a:gd name="connsiteY3382" fmla="*/ 11371303 h 17016984"/>
              <a:gd name="connsiteX3383" fmla="*/ 1831316 w 17518038"/>
              <a:gd name="connsiteY3383" fmla="*/ 11405325 h 17016984"/>
              <a:gd name="connsiteX3384" fmla="*/ 1795293 w 17518038"/>
              <a:gd name="connsiteY3384" fmla="*/ 11377307 h 17016984"/>
              <a:gd name="connsiteX3385" fmla="*/ 1761272 w 17518038"/>
              <a:gd name="connsiteY3385" fmla="*/ 11395318 h 17016984"/>
              <a:gd name="connsiteX3386" fmla="*/ 1691228 w 17518038"/>
              <a:gd name="connsiteY3386" fmla="*/ 11423336 h 17016984"/>
              <a:gd name="connsiteX3387" fmla="*/ 1681221 w 17518038"/>
              <a:gd name="connsiteY3387" fmla="*/ 11416332 h 17016984"/>
              <a:gd name="connsiteX3388" fmla="*/ 1630189 w 17518038"/>
              <a:gd name="connsiteY3388" fmla="*/ 11517396 h 17016984"/>
              <a:gd name="connsiteX3389" fmla="*/ 1603172 w 17518038"/>
              <a:gd name="connsiteY3389" fmla="*/ 11685502 h 17016984"/>
              <a:gd name="connsiteX3390" fmla="*/ 1566149 w 17518038"/>
              <a:gd name="connsiteY3390" fmla="*/ 11707516 h 17016984"/>
              <a:gd name="connsiteX3391" fmla="*/ 1542133 w 17518038"/>
              <a:gd name="connsiteY3391" fmla="*/ 11752545 h 17016984"/>
              <a:gd name="connsiteX3392" fmla="*/ 1615179 w 17518038"/>
              <a:gd name="connsiteY3392" fmla="*/ 11779561 h 17016984"/>
              <a:gd name="connsiteX3393" fmla="*/ 1619182 w 17518038"/>
              <a:gd name="connsiteY3393" fmla="*/ 11804577 h 17016984"/>
              <a:gd name="connsiteX3394" fmla="*/ 1580157 w 17518038"/>
              <a:gd name="connsiteY3394" fmla="*/ 11836597 h 17016984"/>
              <a:gd name="connsiteX3395" fmla="*/ 1433112 w 17518038"/>
              <a:gd name="connsiteY3395" fmla="*/ 11877405 h 17016984"/>
              <a:gd name="connsiteX3396" fmla="*/ 1390254 w 17518038"/>
              <a:gd name="connsiteY3396" fmla="*/ 11902289 h 17016984"/>
              <a:gd name="connsiteX3397" fmla="*/ 1390037 w 17518038"/>
              <a:gd name="connsiteY3397" fmla="*/ 11901638 h 17016984"/>
              <a:gd name="connsiteX3398" fmla="*/ 1389633 w 17518038"/>
              <a:gd name="connsiteY3398" fmla="*/ 11902649 h 17016984"/>
              <a:gd name="connsiteX3399" fmla="*/ 1388934 w 17518038"/>
              <a:gd name="connsiteY3399" fmla="*/ 11903055 h 17016984"/>
              <a:gd name="connsiteX3400" fmla="*/ 1389037 w 17518038"/>
              <a:gd name="connsiteY3400" fmla="*/ 11902640 h 17016984"/>
              <a:gd name="connsiteX3401" fmla="*/ 1384033 w 17518038"/>
              <a:gd name="connsiteY3401" fmla="*/ 11905641 h 17016984"/>
              <a:gd name="connsiteX3402" fmla="*/ 1359018 w 17518038"/>
              <a:gd name="connsiteY3402" fmla="*/ 11902640 h 17016984"/>
              <a:gd name="connsiteX3403" fmla="*/ 1353014 w 17518038"/>
              <a:gd name="connsiteY3403" fmla="*/ 11922652 h 17016984"/>
              <a:gd name="connsiteX3404" fmla="*/ 1367398 w 17518038"/>
              <a:gd name="connsiteY3404" fmla="*/ 11916774 h 17016984"/>
              <a:gd name="connsiteX3405" fmla="*/ 1381034 w 17518038"/>
              <a:gd name="connsiteY3405" fmla="*/ 11907649 h 17016984"/>
              <a:gd name="connsiteX3406" fmla="*/ 1396291 w 17518038"/>
              <a:gd name="connsiteY3406" fmla="*/ 11941539 h 17016984"/>
              <a:gd name="connsiteX3407" fmla="*/ 1401044 w 17518038"/>
              <a:gd name="connsiteY3407" fmla="*/ 11983691 h 17016984"/>
              <a:gd name="connsiteX3408" fmla="*/ 1427061 w 17518038"/>
              <a:gd name="connsiteY3408" fmla="*/ 12130783 h 17016984"/>
              <a:gd name="connsiteX3409" fmla="*/ 1421057 w 17518038"/>
              <a:gd name="connsiteY3409" fmla="*/ 12150796 h 17016984"/>
              <a:gd name="connsiteX3410" fmla="*/ 1403045 w 17518038"/>
              <a:gd name="connsiteY3410" fmla="*/ 12159802 h 17016984"/>
              <a:gd name="connsiteX3411" fmla="*/ 1307985 w 17518038"/>
              <a:gd name="connsiteY3411" fmla="*/ 12162804 h 17016984"/>
              <a:gd name="connsiteX3412" fmla="*/ 1275965 w 17518038"/>
              <a:gd name="connsiteY3412" fmla="*/ 12190821 h 17016984"/>
              <a:gd name="connsiteX3413" fmla="*/ 1287973 w 17518038"/>
              <a:gd name="connsiteY3413" fmla="*/ 12217839 h 17016984"/>
              <a:gd name="connsiteX3414" fmla="*/ 1364021 w 17518038"/>
              <a:gd name="connsiteY3414" fmla="*/ 12215837 h 17016984"/>
              <a:gd name="connsiteX3415" fmla="*/ 1417054 w 17518038"/>
              <a:gd name="connsiteY3415" fmla="*/ 12285881 h 17016984"/>
              <a:gd name="connsiteX3416" fmla="*/ 1308986 w 17518038"/>
              <a:gd name="connsiteY3416" fmla="*/ 12479004 h 17016984"/>
              <a:gd name="connsiteX3417" fmla="*/ 1228935 w 17518038"/>
              <a:gd name="connsiteY3417" fmla="*/ 12555052 h 17016984"/>
              <a:gd name="connsiteX3418" fmla="*/ 1204920 w 17518038"/>
              <a:gd name="connsiteY3418" fmla="*/ 12595077 h 17016984"/>
              <a:gd name="connsiteX3419" fmla="*/ 1184907 w 17518038"/>
              <a:gd name="connsiteY3419" fmla="*/ 12751176 h 17016984"/>
              <a:gd name="connsiteX3420" fmla="*/ 1214926 w 17518038"/>
              <a:gd name="connsiteY3420" fmla="*/ 12761182 h 17016984"/>
              <a:gd name="connsiteX3421" fmla="*/ 1228935 w 17518038"/>
              <a:gd name="connsiteY3421" fmla="*/ 12748175 h 17016984"/>
              <a:gd name="connsiteX3422" fmla="*/ 1344008 w 17518038"/>
              <a:gd name="connsiteY3422" fmla="*/ 12662119 h 17016984"/>
              <a:gd name="connsiteX3423" fmla="*/ 1392038 w 17518038"/>
              <a:gd name="connsiteY3423" fmla="*/ 12683133 h 17016984"/>
              <a:gd name="connsiteX3424" fmla="*/ 1392038 w 17518038"/>
              <a:gd name="connsiteY3424" fmla="*/ 12734165 h 17016984"/>
              <a:gd name="connsiteX3425" fmla="*/ 1310987 w 17518038"/>
              <a:gd name="connsiteY3425" fmla="*/ 12795204 h 17016984"/>
              <a:gd name="connsiteX3426" fmla="*/ 1248948 w 17518038"/>
              <a:gd name="connsiteY3426" fmla="*/ 12832227 h 17016984"/>
              <a:gd name="connsiteX3427" fmla="*/ 1233938 w 17518038"/>
              <a:gd name="connsiteY3427" fmla="*/ 12852239 h 17016984"/>
              <a:gd name="connsiteX3428" fmla="*/ 1247947 w 17518038"/>
              <a:gd name="connsiteY3428" fmla="*/ 12868251 h 17016984"/>
              <a:gd name="connsiteX3429" fmla="*/ 1416054 w 17518038"/>
              <a:gd name="connsiteY3429" fmla="*/ 12804210 h 17016984"/>
              <a:gd name="connsiteX3430" fmla="*/ 1557143 w 17518038"/>
              <a:gd name="connsiteY3430" fmla="*/ 12814216 h 17016984"/>
              <a:gd name="connsiteX3431" fmla="*/ 1576155 w 17518038"/>
              <a:gd name="connsiteY3431" fmla="*/ 12808213 h 17016984"/>
              <a:gd name="connsiteX3432" fmla="*/ 1580157 w 17518038"/>
              <a:gd name="connsiteY3432" fmla="*/ 12789200 h 17016984"/>
              <a:gd name="connsiteX3433" fmla="*/ 1552140 w 17518038"/>
              <a:gd name="connsiteY3433" fmla="*/ 12670125 h 17016984"/>
              <a:gd name="connsiteX3434" fmla="*/ 1490100 w 17518038"/>
              <a:gd name="connsiteY3434" fmla="*/ 12673127 h 17016984"/>
              <a:gd name="connsiteX3435" fmla="*/ 1521120 w 17518038"/>
              <a:gd name="connsiteY3435" fmla="*/ 12614090 h 17016984"/>
              <a:gd name="connsiteX3436" fmla="*/ 1581158 w 17518038"/>
              <a:gd name="connsiteY3436" fmla="*/ 12558054 h 17016984"/>
              <a:gd name="connsiteX3437" fmla="*/ 1654204 w 17518038"/>
              <a:gd name="connsiteY3437" fmla="*/ 12535039 h 17016984"/>
              <a:gd name="connsiteX3438" fmla="*/ 1777282 w 17518038"/>
              <a:gd name="connsiteY3438" fmla="*/ 12667122 h 17016984"/>
              <a:gd name="connsiteX3439" fmla="*/ 1745262 w 17518038"/>
              <a:gd name="connsiteY3439" fmla="*/ 12700144 h 17016984"/>
              <a:gd name="connsiteX3440" fmla="*/ 1704236 w 17518038"/>
              <a:gd name="connsiteY3440" fmla="*/ 12822220 h 17016984"/>
              <a:gd name="connsiteX3441" fmla="*/ 1779283 w 17518038"/>
              <a:gd name="connsiteY3441" fmla="*/ 12781195 h 17016984"/>
              <a:gd name="connsiteX3442" fmla="*/ 1848327 w 17518038"/>
              <a:gd name="connsiteY3442" fmla="*/ 12741169 h 17016984"/>
              <a:gd name="connsiteX3443" fmla="*/ 1952393 w 17518038"/>
              <a:gd name="connsiteY3443" fmla="*/ 12744172 h 17016984"/>
              <a:gd name="connsiteX3444" fmla="*/ 1966402 w 17518038"/>
              <a:gd name="connsiteY3444" fmla="*/ 12730163 h 17016984"/>
              <a:gd name="connsiteX3445" fmla="*/ 1966402 w 17518038"/>
              <a:gd name="connsiteY3445" fmla="*/ 12712151 h 17016984"/>
              <a:gd name="connsiteX3446" fmla="*/ 1901361 w 17518038"/>
              <a:gd name="connsiteY3446" fmla="*/ 12699143 h 17016984"/>
              <a:gd name="connsiteX3447" fmla="*/ 1887352 w 17518038"/>
              <a:gd name="connsiteY3447" fmla="*/ 12660118 h 17016984"/>
              <a:gd name="connsiteX3448" fmla="*/ 1944388 w 17518038"/>
              <a:gd name="connsiteY3448" fmla="*/ 12554052 h 17016984"/>
              <a:gd name="connsiteX3449" fmla="*/ 1978409 w 17518038"/>
              <a:gd name="connsiteY3449" fmla="*/ 12497015 h 17016984"/>
              <a:gd name="connsiteX3450" fmla="*/ 2025439 w 17518038"/>
              <a:gd name="connsiteY3450" fmla="*/ 12531037 h 17016984"/>
              <a:gd name="connsiteX3451" fmla="*/ 2007428 w 17518038"/>
              <a:gd name="connsiteY3451" fmla="*/ 12630099 h 17016984"/>
              <a:gd name="connsiteX3452" fmla="*/ 2029442 w 17518038"/>
              <a:gd name="connsiteY3452" fmla="*/ 12639105 h 17016984"/>
              <a:gd name="connsiteX3453" fmla="*/ 2064464 w 17518038"/>
              <a:gd name="connsiteY3453" fmla="*/ 12602081 h 17016984"/>
              <a:gd name="connsiteX3454" fmla="*/ 2081474 w 17518038"/>
              <a:gd name="connsiteY3454" fmla="*/ 12560055 h 17016984"/>
              <a:gd name="connsiteX3455" fmla="*/ 2090480 w 17518038"/>
              <a:gd name="connsiteY3455" fmla="*/ 12519029 h 17016984"/>
              <a:gd name="connsiteX3456" fmla="*/ 2117497 w 17518038"/>
              <a:gd name="connsiteY3456" fmla="*/ 12458991 h 17016984"/>
              <a:gd name="connsiteX3457" fmla="*/ 2195547 w 17518038"/>
              <a:gd name="connsiteY3457" fmla="*/ 12366932 h 17016984"/>
              <a:gd name="connsiteX3458" fmla="*/ 2235572 w 17518038"/>
              <a:gd name="connsiteY3458" fmla="*/ 12352925 h 17016984"/>
              <a:gd name="connsiteX3459" fmla="*/ 2294609 w 17518038"/>
              <a:gd name="connsiteY3459" fmla="*/ 12400954 h 17016984"/>
              <a:gd name="connsiteX3460" fmla="*/ 2350645 w 17518038"/>
              <a:gd name="connsiteY3460" fmla="*/ 12385945 h 17016984"/>
              <a:gd name="connsiteX3461" fmla="*/ 2415686 w 17518038"/>
              <a:gd name="connsiteY3461" fmla="*/ 12440980 h 17016984"/>
              <a:gd name="connsiteX3462" fmla="*/ 2456712 w 17518038"/>
              <a:gd name="connsiteY3462" fmla="*/ 12432975 h 17016984"/>
              <a:gd name="connsiteX3463" fmla="*/ 2463716 w 17518038"/>
              <a:gd name="connsiteY3463" fmla="*/ 12491011 h 17016984"/>
              <a:gd name="connsiteX3464" fmla="*/ 2354647 w 17518038"/>
              <a:gd name="connsiteY3464" fmla="*/ 12607084 h 17016984"/>
              <a:gd name="connsiteX3465" fmla="*/ 2316623 w 17518038"/>
              <a:gd name="connsiteY3465" fmla="*/ 12668124 h 17016984"/>
              <a:gd name="connsiteX3466" fmla="*/ 2241576 w 17518038"/>
              <a:gd name="connsiteY3466" fmla="*/ 12682132 h 17016984"/>
              <a:gd name="connsiteX3467" fmla="*/ 2220562 w 17518038"/>
              <a:gd name="connsiteY3467" fmla="*/ 12687135 h 17016984"/>
              <a:gd name="connsiteX3468" fmla="*/ 2180537 w 17518038"/>
              <a:gd name="connsiteY3468" fmla="*/ 12719156 h 17016984"/>
              <a:gd name="connsiteX3469" fmla="*/ 2187542 w 17518038"/>
              <a:gd name="connsiteY3469" fmla="*/ 12743171 h 17016984"/>
              <a:gd name="connsiteX3470" fmla="*/ 2250581 w 17518038"/>
              <a:gd name="connsiteY3470" fmla="*/ 12761182 h 17016984"/>
              <a:gd name="connsiteX3471" fmla="*/ 2248580 w 17518038"/>
              <a:gd name="connsiteY3471" fmla="*/ 12807211 h 17016984"/>
              <a:gd name="connsiteX3472" fmla="*/ 2213558 w 17518038"/>
              <a:gd name="connsiteY3472" fmla="*/ 12806211 h 17016984"/>
              <a:gd name="connsiteX3473" fmla="*/ 2177535 w 17518038"/>
              <a:gd name="connsiteY3473" fmla="*/ 12810213 h 17016984"/>
              <a:gd name="connsiteX3474" fmla="*/ 2170531 w 17518038"/>
              <a:gd name="connsiteY3474" fmla="*/ 12831226 h 17016984"/>
              <a:gd name="connsiteX3475" fmla="*/ 2249581 w 17518038"/>
              <a:gd name="connsiteY3475" fmla="*/ 12897268 h 17016984"/>
              <a:gd name="connsiteX3476" fmla="*/ 2278599 w 17518038"/>
              <a:gd name="connsiteY3476" fmla="*/ 12918282 h 17016984"/>
              <a:gd name="connsiteX3477" fmla="*/ 2213558 w 17518038"/>
              <a:gd name="connsiteY3477" fmla="*/ 12965311 h 17016984"/>
              <a:gd name="connsiteX3478" fmla="*/ 2154521 w 17518038"/>
              <a:gd name="connsiteY3478" fmla="*/ 12994330 h 17016984"/>
              <a:gd name="connsiteX3479" fmla="*/ 2083476 w 17518038"/>
              <a:gd name="connsiteY3479" fmla="*/ 13154431 h 17016984"/>
              <a:gd name="connsiteX3480" fmla="*/ 2067466 w 17518038"/>
              <a:gd name="connsiteY3480" fmla="*/ 13184450 h 17016984"/>
              <a:gd name="connsiteX3481" fmla="*/ 2048454 w 17518038"/>
              <a:gd name="connsiteY3481" fmla="*/ 13187451 h 17016984"/>
              <a:gd name="connsiteX3482" fmla="*/ 1983412 w 17518038"/>
              <a:gd name="connsiteY3482" fmla="*/ 13122410 h 17016984"/>
              <a:gd name="connsiteX3483" fmla="*/ 1922624 w 17518038"/>
              <a:gd name="connsiteY3483" fmla="*/ 13127758 h 17016984"/>
              <a:gd name="connsiteX3484" fmla="*/ 1881382 w 17518038"/>
              <a:gd name="connsiteY3484" fmla="*/ 13163901 h 17016984"/>
              <a:gd name="connsiteX3485" fmla="*/ 1874219 w 17518038"/>
              <a:gd name="connsiteY3485" fmla="*/ 13161686 h 17016984"/>
              <a:gd name="connsiteX3486" fmla="*/ 1861335 w 17518038"/>
              <a:gd name="connsiteY3486" fmla="*/ 13162436 h 17016984"/>
              <a:gd name="connsiteX3487" fmla="*/ 1854331 w 17518038"/>
              <a:gd name="connsiteY3487" fmla="*/ 13182448 h 17016984"/>
              <a:gd name="connsiteX3488" fmla="*/ 1868840 w 17518038"/>
              <a:gd name="connsiteY3488" fmla="*/ 13176569 h 17016984"/>
              <a:gd name="connsiteX3489" fmla="*/ 1879245 w 17518038"/>
              <a:gd name="connsiteY3489" fmla="*/ 13169955 h 17016984"/>
              <a:gd name="connsiteX3490" fmla="*/ 1891605 w 17518038"/>
              <a:gd name="connsiteY3490" fmla="*/ 13186326 h 17016984"/>
              <a:gd name="connsiteX3491" fmla="*/ 1910366 w 17518038"/>
              <a:gd name="connsiteY3491" fmla="*/ 13195457 h 17016984"/>
              <a:gd name="connsiteX3492" fmla="*/ 1959397 w 17518038"/>
              <a:gd name="connsiteY3492" fmla="*/ 13235482 h 17016984"/>
              <a:gd name="connsiteX3493" fmla="*/ 1959397 w 17518038"/>
              <a:gd name="connsiteY3493" fmla="*/ 13325539 h 17016984"/>
              <a:gd name="connsiteX3494" fmla="*/ 1982412 w 17518038"/>
              <a:gd name="connsiteY3494" fmla="*/ 13343551 h 17016984"/>
              <a:gd name="connsiteX3495" fmla="*/ 2011430 w 17518038"/>
              <a:gd name="connsiteY3495" fmla="*/ 13314533 h 17016984"/>
              <a:gd name="connsiteX3496" fmla="*/ 2098485 w 17518038"/>
              <a:gd name="connsiteY3496" fmla="*/ 13234482 h 17016984"/>
              <a:gd name="connsiteX3497" fmla="*/ 2227567 w 17518038"/>
              <a:gd name="connsiteY3497" fmla="*/ 13183450 h 17016984"/>
              <a:gd name="connsiteX3498" fmla="*/ 2246579 w 17518038"/>
              <a:gd name="connsiteY3498" fmla="*/ 13196457 h 17016984"/>
              <a:gd name="connsiteX3499" fmla="*/ 2164527 w 17518038"/>
              <a:gd name="connsiteY3499" fmla="*/ 13301524 h 17016984"/>
              <a:gd name="connsiteX3500" fmla="*/ 2101487 w 17518038"/>
              <a:gd name="connsiteY3500" fmla="*/ 13338548 h 17016984"/>
              <a:gd name="connsiteX3501" fmla="*/ 2089480 w 17518038"/>
              <a:gd name="connsiteY3501" fmla="*/ 13358561 h 17016984"/>
              <a:gd name="connsiteX3502" fmla="*/ 2091481 w 17518038"/>
              <a:gd name="connsiteY3502" fmla="*/ 13371568 h 17016984"/>
              <a:gd name="connsiteX3503" fmla="*/ 2176535 w 17518038"/>
              <a:gd name="connsiteY3503" fmla="*/ 13347553 h 17016984"/>
              <a:gd name="connsiteX3504" fmla="*/ 2279600 w 17518038"/>
              <a:gd name="connsiteY3504" fmla="*/ 13258497 h 17016984"/>
              <a:gd name="connsiteX3505" fmla="*/ 2310619 w 17518038"/>
              <a:gd name="connsiteY3505" fmla="*/ 13270504 h 17016984"/>
              <a:gd name="connsiteX3506" fmla="*/ 2383666 w 17518038"/>
              <a:gd name="connsiteY3506" fmla="*/ 13288516 h 17016984"/>
              <a:gd name="connsiteX3507" fmla="*/ 2402678 w 17518038"/>
              <a:gd name="connsiteY3507" fmla="*/ 13309529 h 17016984"/>
              <a:gd name="connsiteX3508" fmla="*/ 2406680 w 17518038"/>
              <a:gd name="connsiteY3508" fmla="*/ 13345552 h 17016984"/>
              <a:gd name="connsiteX3509" fmla="*/ 2514749 w 17518038"/>
              <a:gd name="connsiteY3509" fmla="*/ 13287515 h 17016984"/>
              <a:gd name="connsiteX3510" fmla="*/ 2554774 w 17518038"/>
              <a:gd name="connsiteY3510" fmla="*/ 13319536 h 17016984"/>
              <a:gd name="connsiteX3511" fmla="*/ 2618814 w 17518038"/>
              <a:gd name="connsiteY3511" fmla="*/ 13315533 h 17016984"/>
              <a:gd name="connsiteX3512" fmla="*/ 2698865 w 17518038"/>
              <a:gd name="connsiteY3512" fmla="*/ 13243488 h 17016984"/>
              <a:gd name="connsiteX3513" fmla="*/ 2821943 w 17518038"/>
              <a:gd name="connsiteY3513" fmla="*/ 13302524 h 17016984"/>
              <a:gd name="connsiteX3514" fmla="*/ 2801930 w 17518038"/>
              <a:gd name="connsiteY3514" fmla="*/ 13355558 h 17016984"/>
              <a:gd name="connsiteX3515" fmla="*/ 2739891 w 17518038"/>
              <a:gd name="connsiteY3515" fmla="*/ 13386578 h 17016984"/>
              <a:gd name="connsiteX3516" fmla="*/ 2688859 w 17518038"/>
              <a:gd name="connsiteY3516" fmla="*/ 13466628 h 17016984"/>
              <a:gd name="connsiteX3517" fmla="*/ 2702868 w 17518038"/>
              <a:gd name="connsiteY3517" fmla="*/ 13488643 h 17016984"/>
              <a:gd name="connsiteX3518" fmla="*/ 2623818 w 17518038"/>
              <a:gd name="connsiteY3518" fmla="*/ 13526666 h 17016984"/>
              <a:gd name="connsiteX3519" fmla="*/ 2585793 w 17518038"/>
              <a:gd name="connsiteY3519" fmla="*/ 13581701 h 17016984"/>
              <a:gd name="connsiteX3520" fmla="*/ 2608808 w 17518038"/>
              <a:gd name="connsiteY3520" fmla="*/ 13620726 h 17016984"/>
              <a:gd name="connsiteX3521" fmla="*/ 2568783 w 17518038"/>
              <a:gd name="connsiteY3521" fmla="*/ 13673760 h 17016984"/>
              <a:gd name="connsiteX3522" fmla="*/ 2465717 w 17518038"/>
              <a:gd name="connsiteY3522" fmla="*/ 13775824 h 17016984"/>
              <a:gd name="connsiteX3523" fmla="*/ 2398675 w 17518038"/>
              <a:gd name="connsiteY3523" fmla="*/ 13826856 h 17016984"/>
              <a:gd name="connsiteX3524" fmla="*/ 2349644 w 17518038"/>
              <a:gd name="connsiteY3524" fmla="*/ 13875887 h 17016984"/>
              <a:gd name="connsiteX3525" fmla="*/ 2375661 w 17518038"/>
              <a:gd name="connsiteY3525" fmla="*/ 13928921 h 17016984"/>
              <a:gd name="connsiteX3526" fmla="*/ 2432697 w 17518038"/>
              <a:gd name="connsiteY3526" fmla="*/ 13909909 h 17016984"/>
              <a:gd name="connsiteX3527" fmla="*/ 2511747 w 17518038"/>
              <a:gd name="connsiteY3527" fmla="*/ 13838864 h 17016984"/>
              <a:gd name="connsiteX3528" fmla="*/ 2506743 w 17518038"/>
              <a:gd name="connsiteY3528" fmla="*/ 13812847 h 17016984"/>
              <a:gd name="connsiteX3529" fmla="*/ 2516750 w 17518038"/>
              <a:gd name="connsiteY3529" fmla="*/ 13796837 h 17016984"/>
              <a:gd name="connsiteX3530" fmla="*/ 2536762 w 17518038"/>
              <a:gd name="connsiteY3530" fmla="*/ 13805843 h 17016984"/>
              <a:gd name="connsiteX3531" fmla="*/ 2512747 w 17518038"/>
              <a:gd name="connsiteY3531" fmla="*/ 13838864 h 17016984"/>
              <a:gd name="connsiteX3532" fmla="*/ 2517751 w 17518038"/>
              <a:gd name="connsiteY3532" fmla="*/ 13869884 h 17016984"/>
              <a:gd name="connsiteX3533" fmla="*/ 2514749 w 17518038"/>
              <a:gd name="connsiteY3533" fmla="*/ 13919915 h 17016984"/>
              <a:gd name="connsiteX3534" fmla="*/ 2476724 w 17518038"/>
              <a:gd name="connsiteY3534" fmla="*/ 13954938 h 17016984"/>
              <a:gd name="connsiteX3535" fmla="*/ 2273596 w 17518038"/>
              <a:gd name="connsiteY3535" fmla="*/ 14108034 h 17016984"/>
              <a:gd name="connsiteX3536" fmla="*/ 2211557 w 17518038"/>
              <a:gd name="connsiteY3536" fmla="*/ 14150061 h 17016984"/>
              <a:gd name="connsiteX3537" fmla="*/ 2188542 w 17518038"/>
              <a:gd name="connsiteY3537" fmla="*/ 14208097 h 17016984"/>
              <a:gd name="connsiteX3538" fmla="*/ 2105490 w 17518038"/>
              <a:gd name="connsiteY3538" fmla="*/ 14342182 h 17016984"/>
              <a:gd name="connsiteX3539" fmla="*/ 2084476 w 17518038"/>
              <a:gd name="connsiteY3539" fmla="*/ 14348186 h 17016984"/>
              <a:gd name="connsiteX3540" fmla="*/ 1918371 w 17518038"/>
              <a:gd name="connsiteY3540" fmla="*/ 14451251 h 17016984"/>
              <a:gd name="connsiteX3541" fmla="*/ 1826313 w 17518038"/>
              <a:gd name="connsiteY3541" fmla="*/ 14477267 h 17016984"/>
              <a:gd name="connsiteX3542" fmla="*/ 1790290 w 17518038"/>
              <a:gd name="connsiteY3542" fmla="*/ 14491277 h 17016984"/>
              <a:gd name="connsiteX3543" fmla="*/ 1565148 w 17518038"/>
              <a:gd name="connsiteY3543" fmla="*/ 14692404 h 17016984"/>
              <a:gd name="connsiteX3544" fmla="*/ 1532127 w 17518038"/>
              <a:gd name="connsiteY3544" fmla="*/ 14701409 h 17016984"/>
              <a:gd name="connsiteX3545" fmla="*/ 1520119 w 17518038"/>
              <a:gd name="connsiteY3545" fmla="*/ 14692404 h 17016984"/>
              <a:gd name="connsiteX3546" fmla="*/ 1477092 w 17518038"/>
              <a:gd name="connsiteY3546" fmla="*/ 14678394 h 17016984"/>
              <a:gd name="connsiteX3547" fmla="*/ 1467086 w 17518038"/>
              <a:gd name="connsiteY3547" fmla="*/ 14722423 h 17016984"/>
              <a:gd name="connsiteX3548" fmla="*/ 1519119 w 17518038"/>
              <a:gd name="connsiteY3548" fmla="*/ 14778458 h 17016984"/>
              <a:gd name="connsiteX3549" fmla="*/ 1535129 w 17518038"/>
              <a:gd name="connsiteY3549" fmla="*/ 14802473 h 17016984"/>
              <a:gd name="connsiteX3550" fmla="*/ 1506111 w 17518038"/>
              <a:gd name="connsiteY3550" fmla="*/ 14828489 h 17016984"/>
              <a:gd name="connsiteX3551" fmla="*/ 1462083 w 17518038"/>
              <a:gd name="connsiteY3551" fmla="*/ 14849504 h 17016984"/>
              <a:gd name="connsiteX3552" fmla="*/ 1411050 w 17518038"/>
              <a:gd name="connsiteY3552" fmla="*/ 14971580 h 17016984"/>
              <a:gd name="connsiteX3553" fmla="*/ 1414991 w 17518038"/>
              <a:gd name="connsiteY3553" fmla="*/ 15018156 h 17016984"/>
              <a:gd name="connsiteX3554" fmla="*/ 1405759 w 17518038"/>
              <a:gd name="connsiteY3554" fmla="*/ 15032751 h 17016984"/>
              <a:gd name="connsiteX3555" fmla="*/ 1392038 w 17518038"/>
              <a:gd name="connsiteY3555" fmla="*/ 15016609 h 17016984"/>
              <a:gd name="connsiteX3556" fmla="*/ 1324996 w 17518038"/>
              <a:gd name="connsiteY3556" fmla="*/ 15040624 h 17016984"/>
              <a:gd name="connsiteX3557" fmla="*/ 1312988 w 17518038"/>
              <a:gd name="connsiteY3557" fmla="*/ 15077647 h 17016984"/>
              <a:gd name="connsiteX3558" fmla="*/ 1376028 w 17518038"/>
              <a:gd name="connsiteY3558" fmla="*/ 15068641 h 17016984"/>
              <a:gd name="connsiteX3559" fmla="*/ 1404274 w 17518038"/>
              <a:gd name="connsiteY3559" fmla="*/ 15041251 h 17016984"/>
              <a:gd name="connsiteX3560" fmla="*/ 1441069 w 17518038"/>
              <a:gd name="connsiteY3560" fmla="*/ 15084652 h 17016984"/>
              <a:gd name="connsiteX3561" fmla="*/ 1334245 w 17518038"/>
              <a:gd name="connsiteY3561" fmla="*/ 15194364 h 17016984"/>
              <a:gd name="connsiteX3562" fmla="*/ 1312911 w 17518038"/>
              <a:gd name="connsiteY3562" fmla="*/ 15191594 h 17016984"/>
              <a:gd name="connsiteX3563" fmla="*/ 1244945 w 17518038"/>
              <a:gd name="connsiteY3563" fmla="*/ 15246754 h 17016984"/>
              <a:gd name="connsiteX3564" fmla="*/ 1314599 w 17518038"/>
              <a:gd name="connsiteY3564" fmla="*/ 15219034 h 17016984"/>
              <a:gd name="connsiteX3565" fmla="*/ 1331224 w 17518038"/>
              <a:gd name="connsiteY3565" fmla="*/ 15200994 h 17016984"/>
              <a:gd name="connsiteX3566" fmla="*/ 1350512 w 17518038"/>
              <a:gd name="connsiteY3566" fmla="*/ 15236748 h 17016984"/>
              <a:gd name="connsiteX3567" fmla="*/ 1344008 w 17518038"/>
              <a:gd name="connsiteY3567" fmla="*/ 15292783 h 17016984"/>
              <a:gd name="connsiteX3568" fmla="*/ 1317992 w 17518038"/>
              <a:gd name="connsiteY3568" fmla="*/ 15324804 h 17016984"/>
              <a:gd name="connsiteX3569" fmla="*/ 1205921 w 17518038"/>
              <a:gd name="connsiteY3569" fmla="*/ 15307793 h 17016984"/>
              <a:gd name="connsiteX3570" fmla="*/ 1225933 w 17518038"/>
              <a:gd name="connsiteY3570" fmla="*/ 15254760 h 17016984"/>
              <a:gd name="connsiteX3571" fmla="*/ 1185908 w 17518038"/>
              <a:gd name="connsiteY3571" fmla="*/ 15212733 h 17016984"/>
              <a:gd name="connsiteX3572" fmla="*/ 1151886 w 17518038"/>
              <a:gd name="connsiteY3572" fmla="*/ 15208730 h 17016984"/>
              <a:gd name="connsiteX3573" fmla="*/ 1140880 w 17518038"/>
              <a:gd name="connsiteY3573" fmla="*/ 15230744 h 17016984"/>
              <a:gd name="connsiteX3574" fmla="*/ 1101855 w 17518038"/>
              <a:gd name="connsiteY3574" fmla="*/ 15357824 h 17016984"/>
              <a:gd name="connsiteX3575" fmla="*/ 1091848 w 17518038"/>
              <a:gd name="connsiteY3575" fmla="*/ 15378837 h 17016984"/>
              <a:gd name="connsiteX3576" fmla="*/ 1057827 w 17518038"/>
              <a:gd name="connsiteY3576" fmla="*/ 15387843 h 17016984"/>
              <a:gd name="connsiteX3577" fmla="*/ 1009797 w 17518038"/>
              <a:gd name="connsiteY3577" fmla="*/ 15400852 h 17016984"/>
              <a:gd name="connsiteX3578" fmla="*/ 1024806 w 17518038"/>
              <a:gd name="connsiteY3578" fmla="*/ 15455887 h 17016984"/>
              <a:gd name="connsiteX3579" fmla="*/ 1115864 w 17518038"/>
              <a:gd name="connsiteY3579" fmla="*/ 15527932 h 17016984"/>
              <a:gd name="connsiteX3580" fmla="*/ 1110610 w 17518038"/>
              <a:gd name="connsiteY3580" fmla="*/ 15543317 h 17016984"/>
              <a:gd name="connsiteX3581" fmla="*/ 1098617 w 17518038"/>
              <a:gd name="connsiteY3581" fmla="*/ 15562718 h 17016984"/>
              <a:gd name="connsiteX3582" fmla="*/ 1097852 w 17518038"/>
              <a:gd name="connsiteY3582" fmla="*/ 15561954 h 17016984"/>
              <a:gd name="connsiteX3583" fmla="*/ 1095851 w 17518038"/>
              <a:gd name="connsiteY3583" fmla="*/ 15567957 h 17016984"/>
              <a:gd name="connsiteX3584" fmla="*/ 1098177 w 17518038"/>
              <a:gd name="connsiteY3584" fmla="*/ 15564081 h 17016984"/>
              <a:gd name="connsiteX3585" fmla="*/ 1118490 w 17518038"/>
              <a:gd name="connsiteY3585" fmla="*/ 15571960 h 17016984"/>
              <a:gd name="connsiteX3586" fmla="*/ 1145883 w 17518038"/>
              <a:gd name="connsiteY3586" fmla="*/ 15558951 h 17016984"/>
              <a:gd name="connsiteX3587" fmla="*/ 1173900 w 17518038"/>
              <a:gd name="connsiteY3587" fmla="*/ 15486906 h 17016984"/>
              <a:gd name="connsiteX3588" fmla="*/ 1175902 w 17518038"/>
              <a:gd name="connsiteY3588" fmla="*/ 15452884 h 17016984"/>
              <a:gd name="connsiteX3589" fmla="*/ 1194914 w 17518038"/>
              <a:gd name="connsiteY3589" fmla="*/ 15449883 h 17016984"/>
              <a:gd name="connsiteX3590" fmla="*/ 1287973 w 17518038"/>
              <a:gd name="connsiteY3590" fmla="*/ 15521928 h 17016984"/>
              <a:gd name="connsiteX3591" fmla="*/ 1357016 w 17518038"/>
              <a:gd name="connsiteY3591" fmla="*/ 15468894 h 17016984"/>
              <a:gd name="connsiteX3592" fmla="*/ 1355015 w 17518038"/>
              <a:gd name="connsiteY3592" fmla="*/ 15441878 h 17016984"/>
              <a:gd name="connsiteX3593" fmla="*/ 1436066 w 17518038"/>
              <a:gd name="connsiteY3593" fmla="*/ 15398850 h 17016984"/>
              <a:gd name="connsiteX3594" fmla="*/ 1536130 w 17518038"/>
              <a:gd name="connsiteY3594" fmla="*/ 15390846 h 17016984"/>
              <a:gd name="connsiteX3595" fmla="*/ 1557143 w 17518038"/>
              <a:gd name="connsiteY3595" fmla="*/ 15412859 h 17016984"/>
              <a:gd name="connsiteX3596" fmla="*/ 1592165 w 17518038"/>
              <a:gd name="connsiteY3596" fmla="*/ 15411859 h 17016984"/>
              <a:gd name="connsiteX3597" fmla="*/ 1592165 w 17518038"/>
              <a:gd name="connsiteY3597" fmla="*/ 15375836 h 17016984"/>
              <a:gd name="connsiteX3598" fmla="*/ 1637193 w 17518038"/>
              <a:gd name="connsiteY3598" fmla="*/ 15319801 h 17016984"/>
              <a:gd name="connsiteX3599" fmla="*/ 1653204 w 17518038"/>
              <a:gd name="connsiteY3599" fmla="*/ 15306792 h 17016984"/>
              <a:gd name="connsiteX3600" fmla="*/ 1643197 w 17518038"/>
              <a:gd name="connsiteY3600" fmla="*/ 15277774 h 17016984"/>
              <a:gd name="connsiteX3601" fmla="*/ 1587162 w 17518038"/>
              <a:gd name="connsiteY3601" fmla="*/ 15292783 h 17016984"/>
              <a:gd name="connsiteX3602" fmla="*/ 1550138 w 17518038"/>
              <a:gd name="connsiteY3602" fmla="*/ 15294785 h 17016984"/>
              <a:gd name="connsiteX3603" fmla="*/ 1666212 w 17518038"/>
              <a:gd name="connsiteY3603" fmla="*/ 15178711 h 17016984"/>
              <a:gd name="connsiteX3604" fmla="*/ 1743260 w 17518038"/>
              <a:gd name="connsiteY3604" fmla="*/ 15164703 h 17016984"/>
              <a:gd name="connsiteX3605" fmla="*/ 1815306 w 17518038"/>
              <a:gd name="connsiteY3605" fmla="*/ 15150694 h 17016984"/>
              <a:gd name="connsiteX3606" fmla="*/ 1988416 w 17518038"/>
              <a:gd name="connsiteY3606" fmla="*/ 15139687 h 17016984"/>
              <a:gd name="connsiteX3607" fmla="*/ 2016433 w 17518038"/>
              <a:gd name="connsiteY3607" fmla="*/ 15110669 h 17016984"/>
              <a:gd name="connsiteX3608" fmla="*/ 2027440 w 17518038"/>
              <a:gd name="connsiteY3608" fmla="*/ 15040624 h 17016984"/>
              <a:gd name="connsiteX3609" fmla="*/ 2141512 w 17518038"/>
              <a:gd name="connsiteY3609" fmla="*/ 15009605 h 17016984"/>
              <a:gd name="connsiteX3610" fmla="*/ 2409682 w 17518038"/>
              <a:gd name="connsiteY3610" fmla="*/ 15092657 h 17016984"/>
              <a:gd name="connsiteX3611" fmla="*/ 2458713 w 17518038"/>
              <a:gd name="connsiteY3611" fmla="*/ 15101663 h 17016984"/>
              <a:gd name="connsiteX3612" fmla="*/ 2476724 w 17518038"/>
              <a:gd name="connsiteY3612" fmla="*/ 15125678 h 17016984"/>
              <a:gd name="connsiteX3613" fmla="*/ 2441702 w 17518038"/>
              <a:gd name="connsiteY3613" fmla="*/ 15167704 h 17016984"/>
              <a:gd name="connsiteX3614" fmla="*/ 2414685 w 17518038"/>
              <a:gd name="connsiteY3614" fmla="*/ 15196723 h 17016984"/>
              <a:gd name="connsiteX3615" fmla="*/ 2430695 w 17518038"/>
              <a:gd name="connsiteY3615" fmla="*/ 15219738 h 17016984"/>
              <a:gd name="connsiteX3616" fmla="*/ 2491734 w 17518038"/>
              <a:gd name="connsiteY3616" fmla="*/ 15190719 h 17016984"/>
              <a:gd name="connsiteX3617" fmla="*/ 2520752 w 17518038"/>
              <a:gd name="connsiteY3617" fmla="*/ 15207729 h 17016984"/>
              <a:gd name="connsiteX3618" fmla="*/ 2540765 w 17518038"/>
              <a:gd name="connsiteY3618" fmla="*/ 15219738 h 17016984"/>
              <a:gd name="connsiteX3619" fmla="*/ 2576788 w 17518038"/>
              <a:gd name="connsiteY3619" fmla="*/ 15185716 h 17016984"/>
              <a:gd name="connsiteX3620" fmla="*/ 2647833 w 17518038"/>
              <a:gd name="connsiteY3620" fmla="*/ 15094659 h 17016984"/>
              <a:gd name="connsiteX3621" fmla="*/ 2753900 w 17518038"/>
              <a:gd name="connsiteY3621" fmla="*/ 15095659 h 17016984"/>
              <a:gd name="connsiteX3622" fmla="*/ 2823944 w 17518038"/>
              <a:gd name="connsiteY3622" fmla="*/ 15125678 h 17016984"/>
              <a:gd name="connsiteX3623" fmla="*/ 2891987 w 17518038"/>
              <a:gd name="connsiteY3623" fmla="*/ 15080650 h 17016984"/>
              <a:gd name="connsiteX3624" fmla="*/ 2981043 w 17518038"/>
              <a:gd name="connsiteY3624" fmla="*/ 14936558 h 17016984"/>
              <a:gd name="connsiteX3625" fmla="*/ 3034077 w 17518038"/>
              <a:gd name="connsiteY3625" fmla="*/ 14921549 h 17016984"/>
              <a:gd name="connsiteX3626" fmla="*/ 3097117 w 17518038"/>
              <a:gd name="connsiteY3626" fmla="*/ 14937559 h 17016984"/>
              <a:gd name="connsiteX3627" fmla="*/ 3099118 w 17518038"/>
              <a:gd name="connsiteY3627" fmla="*/ 14970580 h 17016984"/>
              <a:gd name="connsiteX3628" fmla="*/ 3217193 w 17518038"/>
              <a:gd name="connsiteY3628" fmla="*/ 14897533 h 17016984"/>
              <a:gd name="connsiteX3629" fmla="*/ 3416319 w 17518038"/>
              <a:gd name="connsiteY3629" fmla="*/ 14688401 h 17016984"/>
              <a:gd name="connsiteX3630" fmla="*/ 3470353 w 17518038"/>
              <a:gd name="connsiteY3630" fmla="*/ 14680396 h 17016984"/>
              <a:gd name="connsiteX3631" fmla="*/ 3574419 w 17518038"/>
              <a:gd name="connsiteY3631" fmla="*/ 14674393 h 17016984"/>
              <a:gd name="connsiteX3632" fmla="*/ 3681486 w 17518038"/>
              <a:gd name="connsiteY3632" fmla="*/ 14583334 h 17016984"/>
              <a:gd name="connsiteX3633" fmla="*/ 3804564 w 17518038"/>
              <a:gd name="connsiteY3633" fmla="*/ 14453252 h 17016984"/>
              <a:gd name="connsiteX3634" fmla="*/ 3825578 w 17518038"/>
              <a:gd name="connsiteY3634" fmla="*/ 14447248 h 17016984"/>
              <a:gd name="connsiteX3635" fmla="*/ 3823576 w 17518038"/>
              <a:gd name="connsiteY3635" fmla="*/ 14461258 h 17016984"/>
              <a:gd name="connsiteX3636" fmla="*/ 3733519 w 17518038"/>
              <a:gd name="connsiteY3636" fmla="*/ 14606349 h 17016984"/>
              <a:gd name="connsiteX3637" fmla="*/ 3746528 w 17518038"/>
              <a:gd name="connsiteY3637" fmla="*/ 14622359 h 17016984"/>
              <a:gd name="connsiteX3638" fmla="*/ 3832582 w 17518038"/>
              <a:gd name="connsiteY3638" fmla="*/ 14574330 h 17016984"/>
              <a:gd name="connsiteX3639" fmla="*/ 3872607 w 17518038"/>
              <a:gd name="connsiteY3639" fmla="*/ 14497280 h 17016984"/>
              <a:gd name="connsiteX3640" fmla="*/ 3906687 w 17518038"/>
              <a:gd name="connsiteY3640" fmla="*/ 14439833 h 17016984"/>
              <a:gd name="connsiteX3641" fmla="*/ 3909631 w 17518038"/>
              <a:gd name="connsiteY3641" fmla="*/ 14439244 h 17016984"/>
              <a:gd name="connsiteX3642" fmla="*/ 3908831 w 17518038"/>
              <a:gd name="connsiteY3642" fmla="*/ 14438443 h 17016984"/>
              <a:gd name="connsiteX3643" fmla="*/ 3937649 w 17518038"/>
              <a:gd name="connsiteY3643" fmla="*/ 14443246 h 17016984"/>
              <a:gd name="connsiteX3644" fmla="*/ 3988681 w 17518038"/>
              <a:gd name="connsiteY3644" fmla="*/ 14450251 h 17016984"/>
              <a:gd name="connsiteX3645" fmla="*/ 4046717 w 17518038"/>
              <a:gd name="connsiteY3645" fmla="*/ 14474266 h 17016984"/>
              <a:gd name="connsiteX3646" fmla="*/ 4129770 w 17518038"/>
              <a:gd name="connsiteY3646" fmla="*/ 14405222 h 17016984"/>
              <a:gd name="connsiteX3647" fmla="*/ 4163792 w 17518038"/>
              <a:gd name="connsiteY3647" fmla="*/ 14402220 h 17016984"/>
              <a:gd name="connsiteX3648" fmla="*/ 4208820 w 17518038"/>
              <a:gd name="connsiteY3648" fmla="*/ 14390213 h 17016984"/>
              <a:gd name="connsiteX3649" fmla="*/ 4281866 w 17518038"/>
              <a:gd name="connsiteY3649" fmla="*/ 14210099 h 17016984"/>
              <a:gd name="connsiteX3650" fmla="*/ 4327895 w 17518038"/>
              <a:gd name="connsiteY3650" fmla="*/ 14158065 h 17016984"/>
              <a:gd name="connsiteX3651" fmla="*/ 4349910 w 17518038"/>
              <a:gd name="connsiteY3651" fmla="*/ 14149061 h 17016984"/>
              <a:gd name="connsiteX3652" fmla="*/ 4395938 w 17518038"/>
              <a:gd name="connsiteY3652" fmla="*/ 14171074 h 17016984"/>
              <a:gd name="connsiteX3653" fmla="*/ 4388934 w 17518038"/>
              <a:gd name="connsiteY3653" fmla="*/ 14192087 h 17016984"/>
              <a:gd name="connsiteX3654" fmla="*/ 4439966 w 17518038"/>
              <a:gd name="connsiteY3654" fmla="*/ 14247122 h 17016984"/>
              <a:gd name="connsiteX3655" fmla="*/ 4525020 w 17518038"/>
              <a:gd name="connsiteY3655" fmla="*/ 14224108 h 17016984"/>
              <a:gd name="connsiteX3656" fmla="*/ 4549035 w 17518038"/>
              <a:gd name="connsiteY3656" fmla="*/ 14194089 h 17016984"/>
              <a:gd name="connsiteX3657" fmla="*/ 4540030 w 17518038"/>
              <a:gd name="connsiteY3657" fmla="*/ 14182081 h 17016984"/>
              <a:gd name="connsiteX3658" fmla="*/ 4482994 w 17518038"/>
              <a:gd name="connsiteY3658" fmla="*/ 14164070 h 17016984"/>
              <a:gd name="connsiteX3659" fmla="*/ 4522018 w 17518038"/>
              <a:gd name="connsiteY3659" fmla="*/ 14041992 h 17016984"/>
              <a:gd name="connsiteX3660" fmla="*/ 4623082 w 17518038"/>
              <a:gd name="connsiteY3660" fmla="*/ 13979953 h 17016984"/>
              <a:gd name="connsiteX3661" fmla="*/ 4684121 w 17518038"/>
              <a:gd name="connsiteY3661" fmla="*/ 13931923 h 17016984"/>
              <a:gd name="connsiteX3662" fmla="*/ 4787186 w 17518038"/>
              <a:gd name="connsiteY3662" fmla="*/ 13842866 h 17016984"/>
              <a:gd name="connsiteX3663" fmla="*/ 4927275 w 17518038"/>
              <a:gd name="connsiteY3663" fmla="*/ 13759814 h 17016984"/>
              <a:gd name="connsiteX3664" fmla="*/ 4997320 w 17518038"/>
              <a:gd name="connsiteY3664" fmla="*/ 13758814 h 17016984"/>
              <a:gd name="connsiteX3665" fmla="*/ 5084374 w 17518038"/>
              <a:gd name="connsiteY3665" fmla="*/ 13686767 h 17016984"/>
              <a:gd name="connsiteX3666" fmla="*/ 5164424 w 17518038"/>
              <a:gd name="connsiteY3666" fmla="*/ 13618725 h 17016984"/>
              <a:gd name="connsiteX3667" fmla="*/ 5255482 w 17518038"/>
              <a:gd name="connsiteY3667" fmla="*/ 13597711 h 17016984"/>
              <a:gd name="connsiteX3668" fmla="*/ 5275495 w 17518038"/>
              <a:gd name="connsiteY3668" fmla="*/ 13595710 h 17016984"/>
              <a:gd name="connsiteX3669" fmla="*/ 5280498 w 17518038"/>
              <a:gd name="connsiteY3669" fmla="*/ 13576698 h 17016984"/>
              <a:gd name="connsiteX3670" fmla="*/ 5258484 w 17518038"/>
              <a:gd name="connsiteY3670" fmla="*/ 13537673 h 17016984"/>
              <a:gd name="connsiteX3671" fmla="*/ 5274494 w 17518038"/>
              <a:gd name="connsiteY3671" fmla="*/ 13493646 h 17016984"/>
              <a:gd name="connsiteX3672" fmla="*/ 5359548 w 17518038"/>
              <a:gd name="connsiteY3672" fmla="*/ 13472632 h 17016984"/>
              <a:gd name="connsiteX3673" fmla="*/ 5466616 w 17518038"/>
              <a:gd name="connsiteY3673" fmla="*/ 13428605 h 17016984"/>
              <a:gd name="connsiteX3674" fmla="*/ 5509643 w 17518038"/>
              <a:gd name="connsiteY3674" fmla="*/ 13465628 h 17016984"/>
              <a:gd name="connsiteX3675" fmla="*/ 5634722 w 17518038"/>
              <a:gd name="connsiteY3675" fmla="*/ 13427603 h 17016984"/>
              <a:gd name="connsiteX3676" fmla="*/ 5700764 w 17518038"/>
              <a:gd name="connsiteY3676" fmla="*/ 13329542 h 17016984"/>
              <a:gd name="connsiteX3677" fmla="*/ 5710770 w 17518038"/>
              <a:gd name="connsiteY3677" fmla="*/ 13308529 h 17016984"/>
              <a:gd name="connsiteX3678" fmla="*/ 5742791 w 17518038"/>
              <a:gd name="connsiteY3678" fmla="*/ 13285514 h 17016984"/>
              <a:gd name="connsiteX3679" fmla="*/ 5794823 w 17518038"/>
              <a:gd name="connsiteY3679" fmla="*/ 13368567 h 17016984"/>
              <a:gd name="connsiteX3680" fmla="*/ 5805830 w 17518038"/>
              <a:gd name="connsiteY3680" fmla="*/ 13439612 h 17016984"/>
              <a:gd name="connsiteX3681" fmla="*/ 5799826 w 17518038"/>
              <a:gd name="connsiteY3681" fmla="*/ 13500650 h 17016984"/>
              <a:gd name="connsiteX3682" fmla="*/ 5738788 w 17518038"/>
              <a:gd name="connsiteY3682" fmla="*/ 13551682 h 17016984"/>
              <a:gd name="connsiteX3683" fmla="*/ 5694760 w 17518038"/>
              <a:gd name="connsiteY3683" fmla="*/ 13610720 h 17016984"/>
              <a:gd name="connsiteX3684" fmla="*/ 5571682 w 17518038"/>
              <a:gd name="connsiteY3684" fmla="*/ 13835862 h 17016984"/>
              <a:gd name="connsiteX3685" fmla="*/ 5578687 w 17518038"/>
              <a:gd name="connsiteY3685" fmla="*/ 13856875 h 17016984"/>
              <a:gd name="connsiteX3686" fmla="*/ 5599700 w 17518038"/>
              <a:gd name="connsiteY3686" fmla="*/ 13845868 h 17016984"/>
              <a:gd name="connsiteX3687" fmla="*/ 5642727 w 17518038"/>
              <a:gd name="connsiteY3687" fmla="*/ 13824855 h 17016984"/>
              <a:gd name="connsiteX3688" fmla="*/ 5638725 w 17518038"/>
              <a:gd name="connsiteY3688" fmla="*/ 13861878 h 17016984"/>
              <a:gd name="connsiteX3689" fmla="*/ 5563677 w 17518038"/>
              <a:gd name="connsiteY3689" fmla="*/ 13947932 h 17016984"/>
              <a:gd name="connsiteX3690" fmla="*/ 5463614 w 17518038"/>
              <a:gd name="connsiteY3690" fmla="*/ 14061004 h 17016984"/>
              <a:gd name="connsiteX3691" fmla="*/ 5467617 w 17518038"/>
              <a:gd name="connsiteY3691" fmla="*/ 14091023 h 17016984"/>
              <a:gd name="connsiteX3692" fmla="*/ 5423589 w 17518038"/>
              <a:gd name="connsiteY3692" fmla="*/ 14186084 h 17016984"/>
              <a:gd name="connsiteX3693" fmla="*/ 5375825 w 17518038"/>
              <a:gd name="connsiteY3693" fmla="*/ 14299523 h 17016984"/>
              <a:gd name="connsiteX3694" fmla="*/ 5372556 w 17518038"/>
              <a:gd name="connsiteY3694" fmla="*/ 14301156 h 17016984"/>
              <a:gd name="connsiteX3695" fmla="*/ 5335533 w 17518038"/>
              <a:gd name="connsiteY3695" fmla="*/ 14309162 h 17016984"/>
              <a:gd name="connsiteX3696" fmla="*/ 5340536 w 17518038"/>
              <a:gd name="connsiteY3696" fmla="*/ 14318167 h 17016984"/>
              <a:gd name="connsiteX3697" fmla="*/ 5372556 w 17518038"/>
              <a:gd name="connsiteY3697" fmla="*/ 14301156 h 17016984"/>
              <a:gd name="connsiteX3698" fmla="*/ 5375558 w 17518038"/>
              <a:gd name="connsiteY3698" fmla="*/ 14304159 h 17016984"/>
              <a:gd name="connsiteX3699" fmla="*/ 5375892 w 17518038"/>
              <a:gd name="connsiteY3699" fmla="*/ 14302489 h 17016984"/>
              <a:gd name="connsiteX3700" fmla="*/ 5376233 w 17518038"/>
              <a:gd name="connsiteY3700" fmla="*/ 14300787 h 17016984"/>
              <a:gd name="connsiteX3701" fmla="*/ 5376581 w 17518038"/>
              <a:gd name="connsiteY3701" fmla="*/ 14301113 h 17016984"/>
              <a:gd name="connsiteX3702" fmla="*/ 5400700 w 17518038"/>
              <a:gd name="connsiteY3702" fmla="*/ 14323671 h 17016984"/>
              <a:gd name="connsiteX3703" fmla="*/ 5438598 w 17518038"/>
              <a:gd name="connsiteY3703" fmla="*/ 14335178 h 17016984"/>
              <a:gd name="connsiteX3704" fmla="*/ 5577686 w 17518038"/>
              <a:gd name="connsiteY3704" fmla="*/ 14365197 h 17016984"/>
              <a:gd name="connsiteX3705" fmla="*/ 5741790 w 17518038"/>
              <a:gd name="connsiteY3705" fmla="*/ 14270137 h 17016984"/>
              <a:gd name="connsiteX3706" fmla="*/ 5756799 w 17518038"/>
              <a:gd name="connsiteY3706" fmla="*/ 14270137 h 17016984"/>
              <a:gd name="connsiteX3707" fmla="*/ 5733785 w 17518038"/>
              <a:gd name="connsiteY3707" fmla="*/ 14310162 h 17016984"/>
              <a:gd name="connsiteX3708" fmla="*/ 5716774 w 17518038"/>
              <a:gd name="connsiteY3708" fmla="*/ 14348186 h 17016984"/>
              <a:gd name="connsiteX3709" fmla="*/ 5737787 w 17518038"/>
              <a:gd name="connsiteY3709" fmla="*/ 14344184 h 17016984"/>
              <a:gd name="connsiteX3710" fmla="*/ 5841853 w 17518038"/>
              <a:gd name="connsiteY3710" fmla="*/ 14293151 h 17016984"/>
              <a:gd name="connsiteX3711" fmla="*/ 5875875 w 17518038"/>
              <a:gd name="connsiteY3711" fmla="*/ 14224108 h 17016984"/>
              <a:gd name="connsiteX3712" fmla="*/ 5911897 w 17518038"/>
              <a:gd name="connsiteY3712" fmla="*/ 14193087 h 17016984"/>
              <a:gd name="connsiteX3713" fmla="*/ 5931910 w 17518038"/>
              <a:gd name="connsiteY3713" fmla="*/ 14178078 h 17016984"/>
              <a:gd name="connsiteX3714" fmla="*/ 6029973 w 17518038"/>
              <a:gd name="connsiteY3714" fmla="*/ 14084019 h 17016984"/>
              <a:gd name="connsiteX3715" fmla="*/ 6009960 w 17518038"/>
              <a:gd name="connsiteY3715" fmla="*/ 14062005 h 17016984"/>
              <a:gd name="connsiteX3716" fmla="*/ 5952924 w 17518038"/>
              <a:gd name="connsiteY3716" fmla="*/ 14107033 h 17016984"/>
              <a:gd name="connsiteX3717" fmla="*/ 5930910 w 17518038"/>
              <a:gd name="connsiteY3717" fmla="*/ 14115039 h 17016984"/>
              <a:gd name="connsiteX3718" fmla="*/ 6010961 w 17518038"/>
              <a:gd name="connsiteY3718" fmla="*/ 13894900 h 17016984"/>
              <a:gd name="connsiteX3719" fmla="*/ 6030973 w 17518038"/>
              <a:gd name="connsiteY3719" fmla="*/ 13879890 h 17016984"/>
              <a:gd name="connsiteX3720" fmla="*/ 6051987 w 17518038"/>
              <a:gd name="connsiteY3720" fmla="*/ 13876888 h 17016984"/>
              <a:gd name="connsiteX3721" fmla="*/ 6234102 w 17518038"/>
              <a:gd name="connsiteY3721" fmla="*/ 14009972 h 17016984"/>
              <a:gd name="connsiteX3722" fmla="*/ 6208086 w 17518038"/>
              <a:gd name="connsiteY3722" fmla="*/ 14049998 h 17016984"/>
              <a:gd name="connsiteX3723" fmla="*/ 6213088 w 17518038"/>
              <a:gd name="connsiteY3723" fmla="*/ 14084019 h 17016984"/>
              <a:gd name="connsiteX3724" fmla="*/ 6294139 w 17518038"/>
              <a:gd name="connsiteY3724" fmla="*/ 14086020 h 17016984"/>
              <a:gd name="connsiteX3725" fmla="*/ 6300144 w 17518038"/>
              <a:gd name="connsiteY3725" fmla="*/ 14066008 h 17016984"/>
              <a:gd name="connsiteX3726" fmla="*/ 6324158 w 17518038"/>
              <a:gd name="connsiteY3726" fmla="*/ 14008972 h 17016984"/>
              <a:gd name="connsiteX3727" fmla="*/ 6486261 w 17518038"/>
              <a:gd name="connsiteY3727" fmla="*/ 13859877 h 17016984"/>
              <a:gd name="connsiteX3728" fmla="*/ 6576319 w 17518038"/>
              <a:gd name="connsiteY3728" fmla="*/ 13774824 h 17016984"/>
              <a:gd name="connsiteX3729" fmla="*/ 6619345 w 17518038"/>
              <a:gd name="connsiteY3729" fmla="*/ 13756812 h 17016984"/>
              <a:gd name="connsiteX3730" fmla="*/ 6709403 w 17518038"/>
              <a:gd name="connsiteY3730" fmla="*/ 13567692 h 17016984"/>
              <a:gd name="connsiteX3731" fmla="*/ 6778446 w 17518038"/>
              <a:gd name="connsiteY3731" fmla="*/ 13557686 h 17016984"/>
              <a:gd name="connsiteX3732" fmla="*/ 6881511 w 17518038"/>
              <a:gd name="connsiteY3732" fmla="*/ 13515660 h 17016984"/>
              <a:gd name="connsiteX3733" fmla="*/ 6907528 w 17518038"/>
              <a:gd name="connsiteY3733" fmla="*/ 13489643 h 17016984"/>
              <a:gd name="connsiteX3734" fmla="*/ 6889516 w 17518038"/>
              <a:gd name="connsiteY3734" fmla="*/ 13446616 h 17016984"/>
              <a:gd name="connsiteX3735" fmla="*/ 6947552 w 17518038"/>
              <a:gd name="connsiteY3735" fmla="*/ 13357559 h 17016984"/>
              <a:gd name="connsiteX3736" fmla="*/ 6986578 w 17518038"/>
              <a:gd name="connsiteY3736" fmla="*/ 13373570 h 17016984"/>
              <a:gd name="connsiteX3737" fmla="*/ 7054621 w 17518038"/>
              <a:gd name="connsiteY3737" fmla="*/ 13370568 h 17016984"/>
              <a:gd name="connsiteX3738" fmla="*/ 7061626 w 17518038"/>
              <a:gd name="connsiteY3738" fmla="*/ 13328542 h 17016984"/>
              <a:gd name="connsiteX3739" fmla="*/ 7112658 w 17518038"/>
              <a:gd name="connsiteY3739" fmla="*/ 13249491 h 17016984"/>
              <a:gd name="connsiteX3740" fmla="*/ 7210720 w 17518038"/>
              <a:gd name="connsiteY3740" fmla="*/ 13163437 h 17016984"/>
              <a:gd name="connsiteX3741" fmla="*/ 7199713 w 17518038"/>
              <a:gd name="connsiteY3741" fmla="*/ 13131416 h 17016984"/>
              <a:gd name="connsiteX3742" fmla="*/ 7188706 w 17518038"/>
              <a:gd name="connsiteY3742" fmla="*/ 13111404 h 17016984"/>
              <a:gd name="connsiteX3743" fmla="*/ 7223727 w 17518038"/>
              <a:gd name="connsiteY3743" fmla="*/ 13077382 h 17016984"/>
              <a:gd name="connsiteX3744" fmla="*/ 7340802 w 17518038"/>
              <a:gd name="connsiteY3744" fmla="*/ 12968314 h 17016984"/>
              <a:gd name="connsiteX3745" fmla="*/ 7348806 w 17518038"/>
              <a:gd name="connsiteY3745" fmla="*/ 12948301 h 17016984"/>
              <a:gd name="connsiteX3746" fmla="*/ 7310782 w 17518038"/>
              <a:gd name="connsiteY3746" fmla="*/ 12959308 h 17016984"/>
              <a:gd name="connsiteX3747" fmla="*/ 7251746 w 17518038"/>
              <a:gd name="connsiteY3747" fmla="*/ 12979321 h 17016984"/>
              <a:gd name="connsiteX3748" fmla="*/ 7242739 w 17518038"/>
              <a:gd name="connsiteY3748" fmla="*/ 12950302 h 17016984"/>
              <a:gd name="connsiteX3749" fmla="*/ 7343804 w 17518038"/>
              <a:gd name="connsiteY3749" fmla="*/ 12893266 h 17016984"/>
              <a:gd name="connsiteX3750" fmla="*/ 7388833 w 17518038"/>
              <a:gd name="connsiteY3750" fmla="*/ 12906274 h 17016984"/>
              <a:gd name="connsiteX3751" fmla="*/ 7415849 w 17518038"/>
              <a:gd name="connsiteY3751" fmla="*/ 12921283 h 17016984"/>
              <a:gd name="connsiteX3752" fmla="*/ 7444867 w 17518038"/>
              <a:gd name="connsiteY3752" fmla="*/ 12902271 h 17016984"/>
              <a:gd name="connsiteX3753" fmla="*/ 7454874 w 17518038"/>
              <a:gd name="connsiteY3753" fmla="*/ 12811214 h 17016984"/>
              <a:gd name="connsiteX3754" fmla="*/ 7539927 w 17518038"/>
              <a:gd name="connsiteY3754" fmla="*/ 12751176 h 17016984"/>
              <a:gd name="connsiteX3755" fmla="*/ 7593962 w 17518038"/>
              <a:gd name="connsiteY3755" fmla="*/ 12749175 h 17016984"/>
              <a:gd name="connsiteX3756" fmla="*/ 7625982 w 17518038"/>
              <a:gd name="connsiteY3756" fmla="*/ 12715153 h 17016984"/>
              <a:gd name="connsiteX3757" fmla="*/ 7618977 w 17518038"/>
              <a:gd name="connsiteY3757" fmla="*/ 12706147 h 17016984"/>
              <a:gd name="connsiteX3758" fmla="*/ 7655001 w 17518038"/>
              <a:gd name="connsiteY3758" fmla="*/ 12612088 h 17016984"/>
              <a:gd name="connsiteX3759" fmla="*/ 7749061 w 17518038"/>
              <a:gd name="connsiteY3759" fmla="*/ 12529036 h 17016984"/>
              <a:gd name="connsiteX3760" fmla="*/ 7853126 w 17518038"/>
              <a:gd name="connsiteY3760" fmla="*/ 12476002 h 17016984"/>
              <a:gd name="connsiteX3761" fmla="*/ 7867135 w 17518038"/>
              <a:gd name="connsiteY3761" fmla="*/ 12502018 h 17016984"/>
              <a:gd name="connsiteX3762" fmla="*/ 7837116 w 17518038"/>
              <a:gd name="connsiteY3762" fmla="*/ 12527034 h 17016984"/>
              <a:gd name="connsiteX3763" fmla="*/ 7713037 w 17518038"/>
              <a:gd name="connsiteY3763" fmla="*/ 12638105 h 17016984"/>
              <a:gd name="connsiteX3764" fmla="*/ 7704032 w 17518038"/>
              <a:gd name="connsiteY3764" fmla="*/ 12677129 h 17016984"/>
              <a:gd name="connsiteX3765" fmla="*/ 7739054 w 17518038"/>
              <a:gd name="connsiteY3765" fmla="*/ 12665122 h 17016984"/>
              <a:gd name="connsiteX3766" fmla="*/ 7881143 w 17518038"/>
              <a:gd name="connsiteY3766" fmla="*/ 12550049 h 17016984"/>
              <a:gd name="connsiteX3767" fmla="*/ 8002220 w 17518038"/>
              <a:gd name="connsiteY3767" fmla="*/ 12435976 h 17016984"/>
              <a:gd name="connsiteX3768" fmla="*/ 7995215 w 17518038"/>
              <a:gd name="connsiteY3768" fmla="*/ 12398953 h 17016984"/>
              <a:gd name="connsiteX3769" fmla="*/ 7910162 w 17518038"/>
              <a:gd name="connsiteY3769" fmla="*/ 12363931 h 17016984"/>
              <a:gd name="connsiteX3770" fmla="*/ 8054254 w 17518038"/>
              <a:gd name="connsiteY3770" fmla="*/ 12279878 h 17016984"/>
              <a:gd name="connsiteX3771" fmla="*/ 8086272 w 17518038"/>
              <a:gd name="connsiteY3771" fmla="*/ 12305894 h 17016984"/>
              <a:gd name="connsiteX3772" fmla="*/ 8155316 w 17518038"/>
              <a:gd name="connsiteY3772" fmla="*/ 12300891 h 17016984"/>
              <a:gd name="connsiteX3773" fmla="*/ 8164323 w 17518038"/>
              <a:gd name="connsiteY3773" fmla="*/ 12258865 h 17016984"/>
              <a:gd name="connsiteX3774" fmla="*/ 8150313 w 17518038"/>
              <a:gd name="connsiteY3774" fmla="*/ 12197827 h 17016984"/>
              <a:gd name="connsiteX3775" fmla="*/ 8168325 w 17518038"/>
              <a:gd name="connsiteY3775" fmla="*/ 12087757 h 17016984"/>
              <a:gd name="connsiteX3776" fmla="*/ 8206349 w 17518038"/>
              <a:gd name="connsiteY3776" fmla="*/ 12063741 h 17016984"/>
              <a:gd name="connsiteX3777" fmla="*/ 8259383 w 17518038"/>
              <a:gd name="connsiteY3777" fmla="*/ 12064742 h 17016984"/>
              <a:gd name="connsiteX3778" fmla="*/ 8354443 w 17518038"/>
              <a:gd name="connsiteY3778" fmla="*/ 12070745 h 17016984"/>
              <a:gd name="connsiteX3779" fmla="*/ 8371453 w 17518038"/>
              <a:gd name="connsiteY3779" fmla="*/ 12089758 h 17016984"/>
              <a:gd name="connsiteX3780" fmla="*/ 8431491 w 17518038"/>
              <a:gd name="connsiteY3780" fmla="*/ 12004704 h 17016984"/>
              <a:gd name="connsiteX3781" fmla="*/ 8376457 w 17518038"/>
              <a:gd name="connsiteY3781" fmla="*/ 11936660 h 17016984"/>
              <a:gd name="connsiteX3782" fmla="*/ 8375457 w 17518038"/>
              <a:gd name="connsiteY3782" fmla="*/ 11905641 h 17016984"/>
              <a:gd name="connsiteX3783" fmla="*/ 8411479 w 17518038"/>
              <a:gd name="connsiteY3783" fmla="*/ 11887630 h 17016984"/>
              <a:gd name="connsiteX3784" fmla="*/ 8467515 w 17518038"/>
              <a:gd name="connsiteY3784" fmla="*/ 11886629 h 17016984"/>
              <a:gd name="connsiteX3785" fmla="*/ 8676647 w 17518038"/>
              <a:gd name="connsiteY3785" fmla="*/ 11800575 h 17016984"/>
              <a:gd name="connsiteX3786" fmla="*/ 8696659 w 17518038"/>
              <a:gd name="connsiteY3786" fmla="*/ 11749542 h 17016984"/>
              <a:gd name="connsiteX3787" fmla="*/ 8739686 w 17518038"/>
              <a:gd name="connsiteY3787" fmla="*/ 11725527 h 17016984"/>
              <a:gd name="connsiteX3788" fmla="*/ 8870769 w 17518038"/>
              <a:gd name="connsiteY3788" fmla="*/ 11668491 h 17016984"/>
              <a:gd name="connsiteX3789" fmla="*/ 8883777 w 17518038"/>
              <a:gd name="connsiteY3789" fmla="*/ 11638472 h 17016984"/>
              <a:gd name="connsiteX3790" fmla="*/ 8875772 w 17518038"/>
              <a:gd name="connsiteY3790" fmla="*/ 11625464 h 17016984"/>
              <a:gd name="connsiteX3791" fmla="*/ 8744690 w 17518038"/>
              <a:gd name="connsiteY3791" fmla="*/ 11624463 h 17016984"/>
              <a:gd name="connsiteX3792" fmla="*/ 8740686 w 17518038"/>
              <a:gd name="connsiteY3792" fmla="*/ 11609454 h 17016984"/>
              <a:gd name="connsiteX3793" fmla="*/ 8747691 w 17518038"/>
              <a:gd name="connsiteY3793" fmla="*/ 11592444 h 17016984"/>
              <a:gd name="connsiteX3794" fmla="*/ 8907792 w 17518038"/>
              <a:gd name="connsiteY3794" fmla="*/ 11555419 h 17016984"/>
              <a:gd name="connsiteX3795" fmla="*/ 8922802 w 17518038"/>
              <a:gd name="connsiteY3795" fmla="*/ 11547415 h 17016984"/>
              <a:gd name="connsiteX3796" fmla="*/ 8928805 w 17518038"/>
              <a:gd name="connsiteY3796" fmla="*/ 11527402 h 17016984"/>
              <a:gd name="connsiteX3797" fmla="*/ 8901788 w 17518038"/>
              <a:gd name="connsiteY3797" fmla="*/ 11491379 h 17016984"/>
              <a:gd name="connsiteX3798" fmla="*/ 8883777 w 17518038"/>
              <a:gd name="connsiteY3798" fmla="*/ 11388314 h 17016984"/>
              <a:gd name="connsiteX3799" fmla="*/ 9002852 w 17518038"/>
              <a:gd name="connsiteY3799" fmla="*/ 11290252 h 17016984"/>
              <a:gd name="connsiteX3800" fmla="*/ 9085905 w 17518038"/>
              <a:gd name="connsiteY3800" fmla="*/ 11198194 h 17016984"/>
              <a:gd name="connsiteX3801" fmla="*/ 9141940 w 17518038"/>
              <a:gd name="connsiteY3801" fmla="*/ 11169175 h 17016984"/>
              <a:gd name="connsiteX3802" fmla="*/ 9196975 w 17518038"/>
              <a:gd name="connsiteY3802" fmla="*/ 11193191 h 17016984"/>
              <a:gd name="connsiteX3803" fmla="*/ 9167957 w 17518038"/>
              <a:gd name="connsiteY3803" fmla="*/ 11219207 h 17016984"/>
              <a:gd name="connsiteX3804" fmla="*/ 9128932 w 17518038"/>
              <a:gd name="connsiteY3804" fmla="*/ 11255230 h 17016984"/>
              <a:gd name="connsiteX3805" fmla="*/ 9177963 w 17518038"/>
              <a:gd name="connsiteY3805" fmla="*/ 11260233 h 17016984"/>
              <a:gd name="connsiteX3806" fmla="*/ 9267019 w 17518038"/>
              <a:gd name="connsiteY3806" fmla="*/ 11174179 h 17016984"/>
              <a:gd name="connsiteX3807" fmla="*/ 9273023 w 17518038"/>
              <a:gd name="connsiteY3807" fmla="*/ 11125147 h 17016984"/>
              <a:gd name="connsiteX3808" fmla="*/ 9147944 w 17518038"/>
              <a:gd name="connsiteY3808" fmla="*/ 11084122 h 17016984"/>
              <a:gd name="connsiteX3809" fmla="*/ 9141940 w 17518038"/>
              <a:gd name="connsiteY3809" fmla="*/ 11063109 h 17016984"/>
              <a:gd name="connsiteX3810" fmla="*/ 9181965 w 17518038"/>
              <a:gd name="connsiteY3810" fmla="*/ 11035090 h 17016984"/>
              <a:gd name="connsiteX3811" fmla="*/ 9231997 w 17518038"/>
              <a:gd name="connsiteY3811" fmla="*/ 11045097 h 17016984"/>
              <a:gd name="connsiteX3812" fmla="*/ 9267019 w 17518038"/>
              <a:gd name="connsiteY3812" fmla="*/ 11022082 h 17016984"/>
              <a:gd name="connsiteX3813" fmla="*/ 9321053 w 17518038"/>
              <a:gd name="connsiteY3813" fmla="*/ 10997066 h 17016984"/>
              <a:gd name="connsiteX3814" fmla="*/ 9446132 w 17518038"/>
              <a:gd name="connsiteY3814" fmla="*/ 11004071 h 17016984"/>
              <a:gd name="connsiteX3815" fmla="*/ 9522180 w 17518038"/>
              <a:gd name="connsiteY3815" fmla="*/ 10939030 h 17016984"/>
              <a:gd name="connsiteX3816" fmla="*/ 9526183 w 17518038"/>
              <a:gd name="connsiteY3816" fmla="*/ 10907009 h 17016984"/>
              <a:gd name="connsiteX3817" fmla="*/ 9579217 w 17518038"/>
              <a:gd name="connsiteY3817" fmla="*/ 10837966 h 17016984"/>
              <a:gd name="connsiteX3818" fmla="*/ 9663270 w 17518038"/>
              <a:gd name="connsiteY3818" fmla="*/ 10759916 h 17016984"/>
              <a:gd name="connsiteX3819" fmla="*/ 9762332 w 17518038"/>
              <a:gd name="connsiteY3819" fmla="*/ 10673862 h 17016984"/>
              <a:gd name="connsiteX3820" fmla="*/ 9747323 w 17518038"/>
              <a:gd name="connsiteY3820" fmla="*/ 10643843 h 17016984"/>
              <a:gd name="connsiteX3821" fmla="*/ 9720306 w 17518038"/>
              <a:gd name="connsiteY3821" fmla="*/ 10633837 h 17016984"/>
              <a:gd name="connsiteX3822" fmla="*/ 9814365 w 17518038"/>
              <a:gd name="connsiteY3822" fmla="*/ 10590810 h 17016984"/>
              <a:gd name="connsiteX3823" fmla="*/ 9894416 w 17518038"/>
              <a:gd name="connsiteY3823" fmla="*/ 10663856 h 17016984"/>
              <a:gd name="connsiteX3824" fmla="*/ 9921433 w 17518038"/>
              <a:gd name="connsiteY3824" fmla="*/ 10666858 h 17016984"/>
              <a:gd name="connsiteX3825" fmla="*/ 10062522 w 17518038"/>
              <a:gd name="connsiteY3825" fmla="*/ 10549783 h 17016984"/>
              <a:gd name="connsiteX3826" fmla="*/ 10084536 w 17518038"/>
              <a:gd name="connsiteY3826" fmla="*/ 10512761 h 17016984"/>
              <a:gd name="connsiteX3827" fmla="*/ 10099546 w 17518038"/>
              <a:gd name="connsiteY3827" fmla="*/ 10447719 h 17016984"/>
              <a:gd name="connsiteX3828" fmla="*/ 10161585 w 17518038"/>
              <a:gd name="connsiteY3828" fmla="*/ 10388682 h 17016984"/>
              <a:gd name="connsiteX3829" fmla="*/ 10163586 w 17518038"/>
              <a:gd name="connsiteY3829" fmla="*/ 10356661 h 17016984"/>
              <a:gd name="connsiteX3830" fmla="*/ 10092541 w 17518038"/>
              <a:gd name="connsiteY3830" fmla="*/ 10349657 h 17016984"/>
              <a:gd name="connsiteX3831" fmla="*/ 10050515 w 17518038"/>
              <a:gd name="connsiteY3831" fmla="*/ 10394685 h 17016984"/>
              <a:gd name="connsiteX3832" fmla="*/ 10016493 w 17518038"/>
              <a:gd name="connsiteY3832" fmla="*/ 10410696 h 17016984"/>
              <a:gd name="connsiteX3833" fmla="*/ 10001484 w 17518038"/>
              <a:gd name="connsiteY3833" fmla="*/ 10337650 h 17016984"/>
              <a:gd name="connsiteX3834" fmla="*/ 9993322 w 17518038"/>
              <a:gd name="connsiteY3834" fmla="*/ 10274891 h 17016984"/>
              <a:gd name="connsiteX3835" fmla="*/ 10010469 w 17518038"/>
              <a:gd name="connsiteY3835" fmla="*/ 10247430 h 17016984"/>
              <a:gd name="connsiteX3836" fmla="*/ 10015493 w 17518038"/>
              <a:gd name="connsiteY3836" fmla="*/ 10246592 h 17016984"/>
              <a:gd name="connsiteX3837" fmla="*/ 10013491 w 17518038"/>
              <a:gd name="connsiteY3837" fmla="*/ 10244590 h 17016984"/>
              <a:gd name="connsiteX3838" fmla="*/ 10015553 w 17518038"/>
              <a:gd name="connsiteY3838" fmla="*/ 10243070 h 17016984"/>
              <a:gd name="connsiteX3839" fmla="*/ 10042010 w 17518038"/>
              <a:gd name="connsiteY3839" fmla="*/ 10249219 h 17016984"/>
              <a:gd name="connsiteX3840" fmla="*/ 10079533 w 17518038"/>
              <a:gd name="connsiteY3840" fmla="*/ 10226579 h 17016984"/>
              <a:gd name="connsiteX3841" fmla="*/ 10256645 w 17518038"/>
              <a:gd name="connsiteY3841" fmla="*/ 10126516 h 17016984"/>
              <a:gd name="connsiteX3842" fmla="*/ 10257251 w 17518038"/>
              <a:gd name="connsiteY3842" fmla="*/ 10131914 h 17016984"/>
              <a:gd name="connsiteX3843" fmla="*/ 10256645 w 17518038"/>
              <a:gd name="connsiteY3843" fmla="*/ 10132520 h 17016984"/>
              <a:gd name="connsiteX3844" fmla="*/ 10257309 w 17518038"/>
              <a:gd name="connsiteY3844" fmla="*/ 10132425 h 17016984"/>
              <a:gd name="connsiteX3845" fmla="*/ 10259772 w 17518038"/>
              <a:gd name="connsiteY3845" fmla="*/ 10154346 h 17016984"/>
              <a:gd name="connsiteX3846" fmla="*/ 10276658 w 17518038"/>
              <a:gd name="connsiteY3846" fmla="*/ 10232583 h 17016984"/>
              <a:gd name="connsiteX3847" fmla="*/ 10312680 w 17518038"/>
              <a:gd name="connsiteY3847" fmla="*/ 10231582 h 17016984"/>
              <a:gd name="connsiteX3848" fmla="*/ 10319685 w 17518038"/>
              <a:gd name="connsiteY3848" fmla="*/ 10212571 h 17016984"/>
              <a:gd name="connsiteX3849" fmla="*/ 10342699 w 17518038"/>
              <a:gd name="connsiteY3849" fmla="*/ 10045465 h 17016984"/>
              <a:gd name="connsiteX3850" fmla="*/ 10363712 w 17518038"/>
              <a:gd name="connsiteY3850" fmla="*/ 10020449 h 17016984"/>
              <a:gd name="connsiteX3851" fmla="*/ 10422750 w 17518038"/>
              <a:gd name="connsiteY3851" fmla="*/ 10045465 h 17016984"/>
              <a:gd name="connsiteX3852" fmla="*/ 10447766 w 17518038"/>
              <a:gd name="connsiteY3852" fmla="*/ 10053470 h 17016984"/>
              <a:gd name="connsiteX3853" fmla="*/ 10481788 w 17518038"/>
              <a:gd name="connsiteY3853" fmla="*/ 10019448 h 17016984"/>
              <a:gd name="connsiteX3854" fmla="*/ 10482788 w 17518038"/>
              <a:gd name="connsiteY3854" fmla="*/ 9986427 h 17016984"/>
              <a:gd name="connsiteX3855" fmla="*/ 10594860 w 17518038"/>
              <a:gd name="connsiteY3855" fmla="*/ 9848340 h 17016984"/>
              <a:gd name="connsiteX3856" fmla="*/ 10634885 w 17518038"/>
              <a:gd name="connsiteY3856" fmla="*/ 9829328 h 17016984"/>
              <a:gd name="connsiteX3857" fmla="*/ 10637886 w 17518038"/>
              <a:gd name="connsiteY3857" fmla="*/ 9802311 h 17016984"/>
              <a:gd name="connsiteX3858" fmla="*/ 10666905 w 17518038"/>
              <a:gd name="connsiteY3858" fmla="*/ 9693242 h 17016984"/>
              <a:gd name="connsiteX3859" fmla="*/ 10702927 w 17518038"/>
              <a:gd name="connsiteY3859" fmla="*/ 9677232 h 17016984"/>
              <a:gd name="connsiteX3860" fmla="*/ 10753959 w 17518038"/>
              <a:gd name="connsiteY3860" fmla="*/ 9712254 h 17016984"/>
              <a:gd name="connsiteX3861" fmla="*/ 10793985 w 17518038"/>
              <a:gd name="connsiteY3861" fmla="*/ 9703249 h 17016984"/>
              <a:gd name="connsiteX3862" fmla="*/ 10839013 w 17518038"/>
              <a:gd name="connsiteY3862" fmla="*/ 9603185 h 17016984"/>
              <a:gd name="connsiteX3863" fmla="*/ 10805993 w 17518038"/>
              <a:gd name="connsiteY3863" fmla="*/ 9597182 h 17016984"/>
              <a:gd name="connsiteX3864" fmla="*/ 10951085 w 17518038"/>
              <a:gd name="connsiteY3864" fmla="*/ 9433078 h 17016984"/>
              <a:gd name="connsiteX3865" fmla="*/ 11079165 w 17518038"/>
              <a:gd name="connsiteY3865" fmla="*/ 9372039 h 17016984"/>
              <a:gd name="connsiteX3866" fmla="*/ 11227259 w 17518038"/>
              <a:gd name="connsiteY3866" fmla="*/ 9294990 h 17016984"/>
              <a:gd name="connsiteX3867" fmla="*/ 11224257 w 17518038"/>
              <a:gd name="connsiteY3867" fmla="*/ 9283983 h 17016984"/>
              <a:gd name="connsiteX3868" fmla="*/ 11155214 w 17518038"/>
              <a:gd name="connsiteY3868" fmla="*/ 9232951 h 17016984"/>
              <a:gd name="connsiteX3869" fmla="*/ 11136202 w 17518038"/>
              <a:gd name="connsiteY3869" fmla="*/ 9218942 h 17016984"/>
              <a:gd name="connsiteX3870" fmla="*/ 11225258 w 17518038"/>
              <a:gd name="connsiteY3870" fmla="*/ 9120880 h 17016984"/>
              <a:gd name="connsiteX3871" fmla="*/ 11291300 w 17518038"/>
              <a:gd name="connsiteY3871" fmla="*/ 9096865 h 17016984"/>
              <a:gd name="connsiteX3872" fmla="*/ 11324320 w 17518038"/>
              <a:gd name="connsiteY3872" fmla="*/ 9094864 h 17016984"/>
              <a:gd name="connsiteX3873" fmla="*/ 11295303 w 17518038"/>
              <a:gd name="connsiteY3873" fmla="*/ 9131887 h 17016984"/>
              <a:gd name="connsiteX3874" fmla="*/ 11276290 w 17518038"/>
              <a:gd name="connsiteY3874" fmla="*/ 9165909 h 17016984"/>
              <a:gd name="connsiteX3875" fmla="*/ 11298304 w 17518038"/>
              <a:gd name="connsiteY3875" fmla="*/ 9160905 h 17016984"/>
              <a:gd name="connsiteX3876" fmla="*/ 11393364 w 17518038"/>
              <a:gd name="connsiteY3876" fmla="*/ 9147897 h 17016984"/>
              <a:gd name="connsiteX3877" fmla="*/ 11423383 w 17518038"/>
              <a:gd name="connsiteY3877" fmla="*/ 9134889 h 17016984"/>
              <a:gd name="connsiteX3878" fmla="*/ 11422382 w 17518038"/>
              <a:gd name="connsiteY3878" fmla="*/ 9084858 h 17016984"/>
              <a:gd name="connsiteX3879" fmla="*/ 11510439 w 17518038"/>
              <a:gd name="connsiteY3879" fmla="*/ 9000804 h 17016984"/>
              <a:gd name="connsiteX3880" fmla="*/ 11573478 w 17518038"/>
              <a:gd name="connsiteY3880" fmla="*/ 8958777 h 17016984"/>
              <a:gd name="connsiteX3881" fmla="*/ 11564472 w 17518038"/>
              <a:gd name="connsiteY3881" fmla="*/ 8881729 h 17016984"/>
              <a:gd name="connsiteX3882" fmla="*/ 11607500 w 17518038"/>
              <a:gd name="connsiteY3882" fmla="*/ 8836701 h 17016984"/>
              <a:gd name="connsiteX3883" fmla="*/ 11756594 w 17518038"/>
              <a:gd name="connsiteY3883" fmla="*/ 8844706 h 17016984"/>
              <a:gd name="connsiteX3884" fmla="*/ 11800622 w 17518038"/>
              <a:gd name="connsiteY3884" fmla="*/ 8856713 h 17016984"/>
              <a:gd name="connsiteX3885" fmla="*/ 11794617 w 17518038"/>
              <a:gd name="connsiteY3885" fmla="*/ 8808682 h 17016984"/>
              <a:gd name="connsiteX3886" fmla="*/ 11768601 w 17518038"/>
              <a:gd name="connsiteY3886" fmla="*/ 8770659 h 17016984"/>
              <a:gd name="connsiteX3887" fmla="*/ 11775606 w 17518038"/>
              <a:gd name="connsiteY3887" fmla="*/ 8736637 h 17016984"/>
              <a:gd name="connsiteX3888" fmla="*/ 11837645 w 17518038"/>
              <a:gd name="connsiteY3888" fmla="*/ 8704617 h 17016984"/>
              <a:gd name="connsiteX3889" fmla="*/ 11890679 w 17518038"/>
              <a:gd name="connsiteY3889" fmla="*/ 8712622 h 17016984"/>
              <a:gd name="connsiteX3890" fmla="*/ 11953718 w 17518038"/>
              <a:gd name="connsiteY3890" fmla="*/ 8644579 h 17016984"/>
              <a:gd name="connsiteX3891" fmla="*/ 12031768 w 17518038"/>
              <a:gd name="connsiteY3891" fmla="*/ 8594547 h 17016984"/>
              <a:gd name="connsiteX3892" fmla="*/ 12105815 w 17518038"/>
              <a:gd name="connsiteY3892" fmla="*/ 8514497 h 17016984"/>
              <a:gd name="connsiteX3893" fmla="*/ 12138835 w 17518038"/>
              <a:gd name="connsiteY3893" fmla="*/ 8462464 h 17016984"/>
              <a:gd name="connsiteX3894" fmla="*/ 12224890 w 17518038"/>
              <a:gd name="connsiteY3894" fmla="*/ 8442451 h 17016984"/>
              <a:gd name="connsiteX3895" fmla="*/ 12230894 w 17518038"/>
              <a:gd name="connsiteY3895" fmla="*/ 8483478 h 17016984"/>
              <a:gd name="connsiteX3896" fmla="*/ 12279924 w 17518038"/>
              <a:gd name="connsiteY3896" fmla="*/ 8515497 h 17016984"/>
              <a:gd name="connsiteX3897" fmla="*/ 12323952 w 17518038"/>
              <a:gd name="connsiteY3897" fmla="*/ 8504491 h 17016984"/>
              <a:gd name="connsiteX3898" fmla="*/ 12333959 w 17518038"/>
              <a:gd name="connsiteY3898" fmla="*/ 8474472 h 17016984"/>
              <a:gd name="connsiteX3899" fmla="*/ 12347968 w 17518038"/>
              <a:gd name="connsiteY3899" fmla="*/ 8336384 h 17016984"/>
              <a:gd name="connsiteX3900" fmla="*/ 12420013 w 17518038"/>
              <a:gd name="connsiteY3900" fmla="*/ 8313369 h 17016984"/>
              <a:gd name="connsiteX3901" fmla="*/ 12530083 w 17518038"/>
              <a:gd name="connsiteY3901" fmla="*/ 8286354 h 17016984"/>
              <a:gd name="connsiteX3902" fmla="*/ 12559101 w 17518038"/>
              <a:gd name="connsiteY3902" fmla="*/ 8249330 h 17016984"/>
              <a:gd name="connsiteX3903" fmla="*/ 12517075 w 17518038"/>
              <a:gd name="connsiteY3903" fmla="*/ 8261338 h 17016984"/>
              <a:gd name="connsiteX3904" fmla="*/ 12473047 w 17518038"/>
              <a:gd name="connsiteY3904" fmla="*/ 8277347 h 17016984"/>
              <a:gd name="connsiteX3905" fmla="*/ 12487056 w 17518038"/>
              <a:gd name="connsiteY3905" fmla="*/ 8245326 h 17016984"/>
              <a:gd name="connsiteX3906" fmla="*/ 12520076 w 17518038"/>
              <a:gd name="connsiteY3906" fmla="*/ 8209304 h 17016984"/>
              <a:gd name="connsiteX3907" fmla="*/ 12592123 w 17518038"/>
              <a:gd name="connsiteY3907" fmla="*/ 8161274 h 17016984"/>
              <a:gd name="connsiteX3908" fmla="*/ 12656163 w 17518038"/>
              <a:gd name="connsiteY3908" fmla="*/ 8149266 h 17016984"/>
              <a:gd name="connsiteX3909" fmla="*/ 12648158 w 17518038"/>
              <a:gd name="connsiteY3909" fmla="*/ 8093230 h 17016984"/>
              <a:gd name="connsiteX3910" fmla="*/ 12625143 w 17518038"/>
              <a:gd name="connsiteY3910" fmla="*/ 8053205 h 17016984"/>
              <a:gd name="connsiteX3911" fmla="*/ 12646157 w 17518038"/>
              <a:gd name="connsiteY3911" fmla="*/ 8024187 h 17016984"/>
              <a:gd name="connsiteX3912" fmla="*/ 12776239 w 17518038"/>
              <a:gd name="connsiteY3912" fmla="*/ 8007176 h 17016984"/>
              <a:gd name="connsiteX3913" fmla="*/ 12915326 w 17518038"/>
              <a:gd name="connsiteY3913" fmla="*/ 7987163 h 17016984"/>
              <a:gd name="connsiteX3914" fmla="*/ 12943344 w 17518038"/>
              <a:gd name="connsiteY3914" fmla="*/ 7967151 h 17016984"/>
              <a:gd name="connsiteX3915" fmla="*/ 13061420 w 17518038"/>
              <a:gd name="connsiteY3915" fmla="*/ 7823059 h 17016984"/>
              <a:gd name="connsiteX3916" fmla="*/ 13255541 w 17518038"/>
              <a:gd name="connsiteY3916" fmla="*/ 7685973 h 17016984"/>
              <a:gd name="connsiteX3917" fmla="*/ 13310576 w 17518038"/>
              <a:gd name="connsiteY3917" fmla="*/ 7610925 h 17016984"/>
              <a:gd name="connsiteX3918" fmla="*/ 13313579 w 17518038"/>
              <a:gd name="connsiteY3918" fmla="*/ 7580906 h 17016984"/>
              <a:gd name="connsiteX3919" fmla="*/ 13269551 w 17518038"/>
              <a:gd name="connsiteY3919" fmla="*/ 7600919 h 17016984"/>
              <a:gd name="connsiteX3920" fmla="*/ 13162483 w 17518038"/>
              <a:gd name="connsiteY3920" fmla="*/ 7678968 h 17016984"/>
              <a:gd name="connsiteX3921" fmla="*/ 13114452 w 17518038"/>
              <a:gd name="connsiteY3921" fmla="*/ 7729000 h 17016984"/>
              <a:gd name="connsiteX3922" fmla="*/ 13066423 w 17518038"/>
              <a:gd name="connsiteY3922" fmla="*/ 7755016 h 17016984"/>
              <a:gd name="connsiteX3923" fmla="*/ 13059418 w 17518038"/>
              <a:gd name="connsiteY3923" fmla="*/ 7725998 h 17016984"/>
              <a:gd name="connsiteX3924" fmla="*/ 13110497 w 17518038"/>
              <a:gd name="connsiteY3924" fmla="*/ 7660285 h 17016984"/>
              <a:gd name="connsiteX3925" fmla="*/ 13111255 w 17518038"/>
              <a:gd name="connsiteY3925" fmla="*/ 7642533 h 17016984"/>
              <a:gd name="connsiteX3926" fmla="*/ 13111451 w 17518038"/>
              <a:gd name="connsiteY3926" fmla="*/ 7641945 h 17016984"/>
              <a:gd name="connsiteX3927" fmla="*/ 13111275 w 17518038"/>
              <a:gd name="connsiteY3927" fmla="*/ 7642063 h 17016984"/>
              <a:gd name="connsiteX3928" fmla="*/ 13111451 w 17518038"/>
              <a:gd name="connsiteY3928" fmla="*/ 7637942 h 17016984"/>
              <a:gd name="connsiteX3929" fmla="*/ 13217518 w 17518038"/>
              <a:gd name="connsiteY3929" fmla="*/ 7570900 h 17016984"/>
              <a:gd name="connsiteX3930" fmla="*/ 13322585 w 17518038"/>
              <a:gd name="connsiteY3930" fmla="*/ 7490849 h 17016984"/>
              <a:gd name="connsiteX3931" fmla="*/ 13388626 w 17518038"/>
              <a:gd name="connsiteY3931" fmla="*/ 7464833 h 17016984"/>
              <a:gd name="connsiteX3932" fmla="*/ 13460671 w 17518038"/>
              <a:gd name="connsiteY3932" fmla="*/ 7475840 h 17016984"/>
              <a:gd name="connsiteX3933" fmla="*/ 13562736 w 17518038"/>
              <a:gd name="connsiteY3933" fmla="*/ 7457828 h 17016984"/>
              <a:gd name="connsiteX3934" fmla="*/ 13630779 w 17518038"/>
              <a:gd name="connsiteY3934" fmla="*/ 7475840 h 17016984"/>
              <a:gd name="connsiteX3935" fmla="*/ 13612768 w 17518038"/>
              <a:gd name="connsiteY3935" fmla="*/ 7505859 h 17016984"/>
              <a:gd name="connsiteX3936" fmla="*/ 13569740 w 17518038"/>
              <a:gd name="connsiteY3936" fmla="*/ 7528873 h 17016984"/>
              <a:gd name="connsiteX3937" fmla="*/ 13497695 w 17518038"/>
              <a:gd name="connsiteY3937" fmla="*/ 7597917 h 17016984"/>
              <a:gd name="connsiteX3938" fmla="*/ 13564737 w 17518038"/>
              <a:gd name="connsiteY3938" fmla="*/ 7604921 h 17016984"/>
              <a:gd name="connsiteX3939" fmla="*/ 13797885 w 17518038"/>
              <a:gd name="connsiteY3939" fmla="*/ 7445821 h 17016984"/>
              <a:gd name="connsiteX3940" fmla="*/ 13786878 w 17518038"/>
              <a:gd name="connsiteY3940" fmla="*/ 7404795 h 17016984"/>
              <a:gd name="connsiteX3941" fmla="*/ 13750855 w 17518038"/>
              <a:gd name="connsiteY3941" fmla="*/ 7425808 h 17016984"/>
              <a:gd name="connsiteX3942" fmla="*/ 13722838 w 17518038"/>
              <a:gd name="connsiteY3942" fmla="*/ 7457828 h 17016984"/>
              <a:gd name="connsiteX3943" fmla="*/ 13693819 w 17518038"/>
              <a:gd name="connsiteY3943" fmla="*/ 7429811 h 17016984"/>
              <a:gd name="connsiteX3944" fmla="*/ 13720836 w 17518038"/>
              <a:gd name="connsiteY3944" fmla="*/ 7370774 h 17016984"/>
              <a:gd name="connsiteX3945" fmla="*/ 13796885 w 17518038"/>
              <a:gd name="connsiteY3945" fmla="*/ 7327746 h 17016984"/>
              <a:gd name="connsiteX3946" fmla="*/ 13810893 w 17518038"/>
              <a:gd name="connsiteY3946" fmla="*/ 7335751 h 17016984"/>
              <a:gd name="connsiteX3947" fmla="*/ 13845915 w 17518038"/>
              <a:gd name="connsiteY3947" fmla="*/ 7336752 h 17016984"/>
              <a:gd name="connsiteX3948" fmla="*/ 13849918 w 17518038"/>
              <a:gd name="connsiteY3948" fmla="*/ 7302730 h 17016984"/>
              <a:gd name="connsiteX3949" fmla="*/ 13835909 w 17518038"/>
              <a:gd name="connsiteY3949" fmla="*/ 7259703 h 17016984"/>
              <a:gd name="connsiteX3950" fmla="*/ 13905953 w 17518038"/>
              <a:gd name="connsiteY3950" fmla="*/ 7232686 h 17016984"/>
              <a:gd name="connsiteX3951" fmla="*/ 14126092 w 17518038"/>
              <a:gd name="connsiteY3951" fmla="*/ 7176651 h 17016984"/>
              <a:gd name="connsiteX3952" fmla="*/ 14207144 w 17518038"/>
              <a:gd name="connsiteY3952" fmla="*/ 7158639 h 17016984"/>
              <a:gd name="connsiteX3953" fmla="*/ 14256174 w 17518038"/>
              <a:gd name="connsiteY3953" fmla="*/ 7193661 h 17016984"/>
              <a:gd name="connsiteX3954" fmla="*/ 14298202 w 17518038"/>
              <a:gd name="connsiteY3954" fmla="*/ 7172648 h 17016984"/>
              <a:gd name="connsiteX3955" fmla="*/ 14313211 w 17518038"/>
              <a:gd name="connsiteY3955" fmla="*/ 7138627 h 17016984"/>
              <a:gd name="connsiteX3956" fmla="*/ 14280190 w 17518038"/>
              <a:gd name="connsiteY3956" fmla="*/ 7119614 h 17016984"/>
              <a:gd name="connsiteX3957" fmla="*/ 14238164 w 17518038"/>
              <a:gd name="connsiteY3957" fmla="*/ 7110609 h 17016984"/>
              <a:gd name="connsiteX3958" fmla="*/ 14236162 w 17518038"/>
              <a:gd name="connsiteY3958" fmla="*/ 7079589 h 17016984"/>
              <a:gd name="connsiteX3959" fmla="*/ 14254174 w 17518038"/>
              <a:gd name="connsiteY3959" fmla="*/ 7069583 h 17016984"/>
              <a:gd name="connsiteX3960" fmla="*/ 14379253 w 17518038"/>
              <a:gd name="connsiteY3960" fmla="*/ 7044567 h 17016984"/>
              <a:gd name="connsiteX3961" fmla="*/ 14336225 w 17518038"/>
              <a:gd name="connsiteY3961" fmla="*/ 7010546 h 17016984"/>
              <a:gd name="connsiteX3962" fmla="*/ 14218151 w 17518038"/>
              <a:gd name="connsiteY3962" fmla="*/ 6982528 h 17016984"/>
              <a:gd name="connsiteX3963" fmla="*/ 14216181 w 17518038"/>
              <a:gd name="connsiteY3963" fmla="*/ 6942847 h 17016984"/>
              <a:gd name="connsiteX3964" fmla="*/ 14230716 w 17518038"/>
              <a:gd name="connsiteY3964" fmla="*/ 6929494 h 17016984"/>
              <a:gd name="connsiteX3965" fmla="*/ 14237163 w 17518038"/>
              <a:gd name="connsiteY3965" fmla="*/ 6929494 h 17016984"/>
              <a:gd name="connsiteX3966" fmla="*/ 14236162 w 17518038"/>
              <a:gd name="connsiteY3966" fmla="*/ 6925492 h 17016984"/>
              <a:gd name="connsiteX3967" fmla="*/ 14237160 w 17518038"/>
              <a:gd name="connsiteY3967" fmla="*/ 6924772 h 17016984"/>
              <a:gd name="connsiteX3968" fmla="*/ 14265618 w 17518038"/>
              <a:gd name="connsiteY3968" fmla="*/ 6932762 h 17016984"/>
              <a:gd name="connsiteX3969" fmla="*/ 14374250 w 17518038"/>
              <a:gd name="connsiteY3969" fmla="*/ 6922490 h 17016984"/>
              <a:gd name="connsiteX3970" fmla="*/ 14408271 w 17518038"/>
              <a:gd name="connsiteY3970" fmla="*/ 6897474 h 17016984"/>
              <a:gd name="connsiteX3971" fmla="*/ 14423281 w 17518038"/>
              <a:gd name="connsiteY3971" fmla="*/ 6847442 h 17016984"/>
              <a:gd name="connsiteX3972" fmla="*/ 14351234 w 17518038"/>
              <a:gd name="connsiteY3972" fmla="*/ 6811420 h 17016984"/>
              <a:gd name="connsiteX3973" fmla="*/ 14353236 w 17518038"/>
              <a:gd name="connsiteY3973" fmla="*/ 6777398 h 17016984"/>
              <a:gd name="connsiteX3974" fmla="*/ 14481317 w 17518038"/>
              <a:gd name="connsiteY3974" fmla="*/ 6738373 h 17016984"/>
              <a:gd name="connsiteX3975" fmla="*/ 14491323 w 17518038"/>
              <a:gd name="connsiteY3975" fmla="*/ 6736372 h 17016984"/>
              <a:gd name="connsiteX3976" fmla="*/ 14479316 w 17518038"/>
              <a:gd name="connsiteY3976" fmla="*/ 6755384 h 17016984"/>
              <a:gd name="connsiteX3977" fmla="*/ 14562369 w 17518038"/>
              <a:gd name="connsiteY3977" fmla="*/ 6758386 h 17016984"/>
              <a:gd name="connsiteX3978" fmla="*/ 14732477 w 17518038"/>
              <a:gd name="connsiteY3978" fmla="*/ 6667328 h 17016984"/>
              <a:gd name="connsiteX3979" fmla="*/ 14801519 w 17518038"/>
              <a:gd name="connsiteY3979" fmla="*/ 6679336 h 17016984"/>
              <a:gd name="connsiteX3980" fmla="*/ 14844547 w 17518038"/>
              <a:gd name="connsiteY3980" fmla="*/ 6676334 h 17016984"/>
              <a:gd name="connsiteX3981" fmla="*/ 14880570 w 17518038"/>
              <a:gd name="connsiteY3981" fmla="*/ 6653320 h 17016984"/>
              <a:gd name="connsiteX3982" fmla="*/ 14895579 w 17518038"/>
              <a:gd name="connsiteY3982" fmla="*/ 6565264 h 17016984"/>
              <a:gd name="connsiteX3983" fmla="*/ 14955617 w 17518038"/>
              <a:gd name="connsiteY3983" fmla="*/ 6470204 h 17016984"/>
              <a:gd name="connsiteX3984" fmla="*/ 15069689 w 17518038"/>
              <a:gd name="connsiteY3984" fmla="*/ 6419171 h 17016984"/>
              <a:gd name="connsiteX3985" fmla="*/ 15106712 w 17518038"/>
              <a:gd name="connsiteY3985" fmla="*/ 6369140 h 17016984"/>
              <a:gd name="connsiteX3986" fmla="*/ 15085699 w 17518038"/>
              <a:gd name="connsiteY3986" fmla="*/ 6341122 h 17016984"/>
              <a:gd name="connsiteX3987" fmla="*/ 15050677 w 17518038"/>
              <a:gd name="connsiteY3987" fmla="*/ 6315106 h 17016984"/>
              <a:gd name="connsiteX3988" fmla="*/ 15099708 w 17518038"/>
              <a:gd name="connsiteY3988" fmla="*/ 6287088 h 17016984"/>
              <a:gd name="connsiteX3989" fmla="*/ 15252806 w 17518038"/>
              <a:gd name="connsiteY3989" fmla="*/ 6192028 h 17016984"/>
              <a:gd name="connsiteX3990" fmla="*/ 15300835 w 17518038"/>
              <a:gd name="connsiteY3990" fmla="*/ 6108975 h 17016984"/>
              <a:gd name="connsiteX3991" fmla="*/ 15330854 w 17518038"/>
              <a:gd name="connsiteY3991" fmla="*/ 6089963 h 17016984"/>
              <a:gd name="connsiteX3992" fmla="*/ 15445927 w 17518038"/>
              <a:gd name="connsiteY3992" fmla="*/ 6039932 h 17016984"/>
              <a:gd name="connsiteX3993" fmla="*/ 15467942 w 17518038"/>
              <a:gd name="connsiteY3993" fmla="*/ 6000907 h 17016984"/>
              <a:gd name="connsiteX3994" fmla="*/ 15529980 w 17518038"/>
              <a:gd name="connsiteY3994" fmla="*/ 5985897 h 17016984"/>
              <a:gd name="connsiteX3995" fmla="*/ 15592019 w 17518038"/>
              <a:gd name="connsiteY3995" fmla="*/ 5964884 h 17016984"/>
              <a:gd name="connsiteX3996" fmla="*/ 15609031 w 17518038"/>
              <a:gd name="connsiteY3996" fmla="*/ 5929862 h 17016984"/>
              <a:gd name="connsiteX3997" fmla="*/ 15592019 w 17518038"/>
              <a:gd name="connsiteY3997" fmla="*/ 5886835 h 17016984"/>
              <a:gd name="connsiteX3998" fmla="*/ 15599024 w 17518038"/>
              <a:gd name="connsiteY3998" fmla="*/ 5868823 h 17016984"/>
              <a:gd name="connsiteX3999" fmla="*/ 15633046 w 17518038"/>
              <a:gd name="connsiteY3999" fmla="*/ 5862820 h 17016984"/>
              <a:gd name="connsiteX4000" fmla="*/ 15702089 w 17518038"/>
              <a:gd name="connsiteY4000" fmla="*/ 5896841 h 17016984"/>
              <a:gd name="connsiteX4001" fmla="*/ 15806155 w 17518038"/>
              <a:gd name="connsiteY4001" fmla="*/ 5797779 h 17016984"/>
              <a:gd name="connsiteX4002" fmla="*/ 15812158 w 17518038"/>
              <a:gd name="connsiteY4002" fmla="*/ 5778766 h 17016984"/>
              <a:gd name="connsiteX4003" fmla="*/ 15808157 w 17518038"/>
              <a:gd name="connsiteY4003" fmla="*/ 5767760 h 17016984"/>
              <a:gd name="connsiteX4004" fmla="*/ 15786142 w 17518038"/>
              <a:gd name="connsiteY4004" fmla="*/ 5772763 h 17016984"/>
              <a:gd name="connsiteX4005" fmla="*/ 15735110 w 17518038"/>
              <a:gd name="connsiteY4005" fmla="*/ 5823795 h 17016984"/>
              <a:gd name="connsiteX4006" fmla="*/ 15688081 w 17518038"/>
              <a:gd name="connsiteY4006" fmla="*/ 5838804 h 17016984"/>
              <a:gd name="connsiteX4007" fmla="*/ 15687079 w 17518038"/>
              <a:gd name="connsiteY4007" fmla="*/ 5808785 h 17016984"/>
              <a:gd name="connsiteX4008" fmla="*/ 15721101 w 17518038"/>
              <a:gd name="connsiteY4008" fmla="*/ 5774764 h 17016984"/>
              <a:gd name="connsiteX4009" fmla="*/ 15757124 w 17518038"/>
              <a:gd name="connsiteY4009" fmla="*/ 5669697 h 17016984"/>
              <a:gd name="connsiteX4010" fmla="*/ 15722102 w 17518038"/>
              <a:gd name="connsiteY4010" fmla="*/ 5660692 h 17016984"/>
              <a:gd name="connsiteX4011" fmla="*/ 15715098 w 17518038"/>
              <a:gd name="connsiteY4011" fmla="*/ 5636677 h 17016984"/>
              <a:gd name="connsiteX4012" fmla="*/ 15779138 w 17518038"/>
              <a:gd name="connsiteY4012" fmla="*/ 5611661 h 17016984"/>
              <a:gd name="connsiteX4013" fmla="*/ 15792146 w 17518038"/>
              <a:gd name="connsiteY4013" fmla="*/ 5620666 h 17016984"/>
              <a:gd name="connsiteX4014" fmla="*/ 15918227 w 17518038"/>
              <a:gd name="connsiteY4014" fmla="*/ 5622668 h 17016984"/>
              <a:gd name="connsiteX4015" fmla="*/ 15957250 w 17518038"/>
              <a:gd name="connsiteY4015" fmla="*/ 5573637 h 17016984"/>
              <a:gd name="connsiteX4016" fmla="*/ 15890208 w 17518038"/>
              <a:gd name="connsiteY4016" fmla="*/ 5471572 h 17016984"/>
              <a:gd name="connsiteX4017" fmla="*/ 15907219 w 17518038"/>
              <a:gd name="connsiteY4017" fmla="*/ 5440552 h 17016984"/>
              <a:gd name="connsiteX4018" fmla="*/ 15927231 w 17518038"/>
              <a:gd name="connsiteY4018" fmla="*/ 5441553 h 17016984"/>
              <a:gd name="connsiteX4019" fmla="*/ 16017288 w 17518038"/>
              <a:gd name="connsiteY4019" fmla="*/ 5456563 h 17016984"/>
              <a:gd name="connsiteX4020" fmla="*/ 16040303 w 17518038"/>
              <a:gd name="connsiteY4020" fmla="*/ 5451559 h 17016984"/>
              <a:gd name="connsiteX4021" fmla="*/ 16043306 w 17518038"/>
              <a:gd name="connsiteY4021" fmla="*/ 5418538 h 17016984"/>
              <a:gd name="connsiteX4022" fmla="*/ 15991272 w 17518038"/>
              <a:gd name="connsiteY4022" fmla="*/ 5375511 h 17016984"/>
              <a:gd name="connsiteX4023" fmla="*/ 15969259 w 17518038"/>
              <a:gd name="connsiteY4023" fmla="*/ 5270445 h 17016984"/>
              <a:gd name="connsiteX4024" fmla="*/ 15969259 w 17518038"/>
              <a:gd name="connsiteY4024" fmla="*/ 5244428 h 17016984"/>
              <a:gd name="connsiteX4025" fmla="*/ 16085332 w 17518038"/>
              <a:gd name="connsiteY4025" fmla="*/ 5096335 h 17016984"/>
              <a:gd name="connsiteX4026" fmla="*/ 16118353 w 17518038"/>
              <a:gd name="connsiteY4026" fmla="*/ 5056309 h 17016984"/>
              <a:gd name="connsiteX4027" fmla="*/ 16138366 w 17518038"/>
              <a:gd name="connsiteY4027" fmla="*/ 5020287 h 17016984"/>
              <a:gd name="connsiteX4028" fmla="*/ 16131361 w 17518038"/>
              <a:gd name="connsiteY4028" fmla="*/ 4958247 h 17016984"/>
              <a:gd name="connsiteX4029" fmla="*/ 16155376 w 17518038"/>
              <a:gd name="connsiteY4029" fmla="*/ 4907215 h 17016984"/>
              <a:gd name="connsiteX4030" fmla="*/ 16216414 w 17518038"/>
              <a:gd name="connsiteY4030" fmla="*/ 4859185 h 17016984"/>
              <a:gd name="connsiteX4031" fmla="*/ 16331487 w 17518038"/>
              <a:gd name="connsiteY4031" fmla="*/ 4800147 h 17016984"/>
              <a:gd name="connsiteX4032" fmla="*/ 16387522 w 17518038"/>
              <a:gd name="connsiteY4032" fmla="*/ 4774131 h 17016984"/>
              <a:gd name="connsiteX4033" fmla="*/ 16391525 w 17518038"/>
              <a:gd name="connsiteY4033" fmla="*/ 4717095 h 17016984"/>
              <a:gd name="connsiteX4034" fmla="*/ 16337491 w 17518038"/>
              <a:gd name="connsiteY4034" fmla="*/ 4684074 h 17016984"/>
              <a:gd name="connsiteX4035" fmla="*/ 16357503 w 17518038"/>
              <a:gd name="connsiteY4035" fmla="*/ 4634042 h 17016984"/>
              <a:gd name="connsiteX4036" fmla="*/ 16418543 w 17518038"/>
              <a:gd name="connsiteY4036" fmla="*/ 4621034 h 17016984"/>
              <a:gd name="connsiteX4037" fmla="*/ 16450563 w 17518038"/>
              <a:gd name="connsiteY4037" fmla="*/ 4631040 h 17016984"/>
              <a:gd name="connsiteX4038" fmla="*/ 16463571 w 17518038"/>
              <a:gd name="connsiteY4038" fmla="*/ 4590014 h 17016984"/>
              <a:gd name="connsiteX4039" fmla="*/ 16431550 w 17518038"/>
              <a:gd name="connsiteY4039" fmla="*/ 4537981 h 17016984"/>
              <a:gd name="connsiteX4040" fmla="*/ 16448562 w 17518038"/>
              <a:gd name="connsiteY4040" fmla="*/ 4505961 h 17016984"/>
              <a:gd name="connsiteX4041" fmla="*/ 16469575 w 17518038"/>
              <a:gd name="connsiteY4041" fmla="*/ 4505961 h 17016984"/>
              <a:gd name="connsiteX4042" fmla="*/ 16564635 w 17518038"/>
              <a:gd name="connsiteY4042" fmla="*/ 4624036 h 17016984"/>
              <a:gd name="connsiteX4043" fmla="*/ 16583647 w 17518038"/>
              <a:gd name="connsiteY4043" fmla="*/ 4623035 h 17016984"/>
              <a:gd name="connsiteX4044" fmla="*/ 16591652 w 17518038"/>
              <a:gd name="connsiteY4044" fmla="*/ 4604023 h 17016984"/>
              <a:gd name="connsiteX4045" fmla="*/ 16630677 w 17518038"/>
              <a:gd name="connsiteY4045" fmla="*/ 4472940 h 17016984"/>
              <a:gd name="connsiteX4046" fmla="*/ 16597655 w 17518038"/>
              <a:gd name="connsiteY4046" fmla="*/ 4446924 h 17016984"/>
              <a:gd name="connsiteX4047" fmla="*/ 16535617 w 17518038"/>
              <a:gd name="connsiteY4047" fmla="*/ 4433916 h 17016984"/>
              <a:gd name="connsiteX4048" fmla="*/ 16503597 w 17518038"/>
              <a:gd name="connsiteY4048" fmla="*/ 4249799 h 17016984"/>
              <a:gd name="connsiteX4049" fmla="*/ 16467573 w 17518038"/>
              <a:gd name="connsiteY4049" fmla="*/ 4182757 h 17016984"/>
              <a:gd name="connsiteX4050" fmla="*/ 16515604 w 17518038"/>
              <a:gd name="connsiteY4050" fmla="*/ 4151737 h 17016984"/>
              <a:gd name="connsiteX4051" fmla="*/ 16556630 w 17518038"/>
              <a:gd name="connsiteY4051" fmla="*/ 4135727 h 17016984"/>
              <a:gd name="connsiteX4052" fmla="*/ 16549626 w 17518038"/>
              <a:gd name="connsiteY4052" fmla="*/ 4078691 h 17016984"/>
              <a:gd name="connsiteX4053" fmla="*/ 16812792 w 17518038"/>
              <a:gd name="connsiteY4053" fmla="*/ 3923593 h 17016984"/>
              <a:gd name="connsiteX4054" fmla="*/ 16870828 w 17518038"/>
              <a:gd name="connsiteY4054" fmla="*/ 3864556 h 17016984"/>
              <a:gd name="connsiteX4055" fmla="*/ 16861822 w 17518038"/>
              <a:gd name="connsiteY4055" fmla="*/ 3841541 h 17016984"/>
              <a:gd name="connsiteX4056" fmla="*/ 16780772 w 17518038"/>
              <a:gd name="connsiteY4056" fmla="*/ 3865556 h 17016984"/>
              <a:gd name="connsiteX4057" fmla="*/ 16660696 w 17518038"/>
              <a:gd name="connsiteY4057" fmla="*/ 3961617 h 17016984"/>
              <a:gd name="connsiteX4058" fmla="*/ 16575642 w 17518038"/>
              <a:gd name="connsiteY4058" fmla="*/ 3956614 h 17016984"/>
              <a:gd name="connsiteX4059" fmla="*/ 16572639 w 17518038"/>
              <a:gd name="connsiteY4059" fmla="*/ 3924594 h 17016984"/>
              <a:gd name="connsiteX4060" fmla="*/ 16607662 w 17518038"/>
              <a:gd name="connsiteY4060" fmla="*/ 3905582 h 17016984"/>
              <a:gd name="connsiteX4061" fmla="*/ 16744749 w 17518038"/>
              <a:gd name="connsiteY4061" fmla="*/ 3839540 h 17016984"/>
              <a:gd name="connsiteX4062" fmla="*/ 16877832 w 17518038"/>
              <a:gd name="connsiteY4062" fmla="*/ 3781503 h 17016984"/>
              <a:gd name="connsiteX4063" fmla="*/ 16959886 w 17518038"/>
              <a:gd name="connsiteY4063" fmla="*/ 3763492 h 17016984"/>
              <a:gd name="connsiteX4064" fmla="*/ 16986902 w 17518038"/>
              <a:gd name="connsiteY4064" fmla="*/ 3800515 h 17016984"/>
              <a:gd name="connsiteX4065" fmla="*/ 17021924 w 17518038"/>
              <a:gd name="connsiteY4065" fmla="*/ 3797513 h 17016984"/>
              <a:gd name="connsiteX4066" fmla="*/ 17029930 w 17518038"/>
              <a:gd name="connsiteY4066" fmla="*/ 3779502 h 17016984"/>
              <a:gd name="connsiteX4067" fmla="*/ 16899848 w 17518038"/>
              <a:gd name="connsiteY4067" fmla="*/ 3559363 h 17016984"/>
              <a:gd name="connsiteX4068" fmla="*/ 16965888 w 17518038"/>
              <a:gd name="connsiteY4068" fmla="*/ 3563365 h 17016984"/>
              <a:gd name="connsiteX4069" fmla="*/ 16999910 w 17518038"/>
              <a:gd name="connsiteY4069" fmla="*/ 3557361 h 17016984"/>
              <a:gd name="connsiteX4070" fmla="*/ 17060948 w 17518038"/>
              <a:gd name="connsiteY4070" fmla="*/ 3435284 h 17016984"/>
              <a:gd name="connsiteX4071" fmla="*/ 17021924 w 17518038"/>
              <a:gd name="connsiteY4071" fmla="*/ 3414271 h 17016984"/>
              <a:gd name="connsiteX4072" fmla="*/ 16954882 w 17518038"/>
              <a:gd name="connsiteY4072" fmla="*/ 3432282 h 17016984"/>
              <a:gd name="connsiteX4073" fmla="*/ 16937870 w 17518038"/>
              <a:gd name="connsiteY4073" fmla="*/ 3409268 h 17016984"/>
              <a:gd name="connsiteX4074" fmla="*/ 16967890 w 17518038"/>
              <a:gd name="connsiteY4074" fmla="*/ 3384252 h 17016984"/>
              <a:gd name="connsiteX4075" fmla="*/ 17013920 w 17518038"/>
              <a:gd name="connsiteY4075" fmla="*/ 3375246 h 17016984"/>
              <a:gd name="connsiteX4076" fmla="*/ 17055946 w 17518038"/>
              <a:gd name="connsiteY4076" fmla="*/ 3332219 h 17016984"/>
              <a:gd name="connsiteX4077" fmla="*/ 16955882 w 17518038"/>
              <a:gd name="connsiteY4077" fmla="*/ 3256171 h 17016984"/>
              <a:gd name="connsiteX4078" fmla="*/ 16918860 w 17518038"/>
              <a:gd name="connsiteY4078" fmla="*/ 3269179 h 17016984"/>
              <a:gd name="connsiteX4079" fmla="*/ 16853818 w 17518038"/>
              <a:gd name="connsiteY4079" fmla="*/ 3291193 h 17016984"/>
              <a:gd name="connsiteX4080" fmla="*/ 16795782 w 17518038"/>
              <a:gd name="connsiteY4080" fmla="*/ 3294195 h 17016984"/>
              <a:gd name="connsiteX4081" fmla="*/ 16833806 w 17518038"/>
              <a:gd name="connsiteY4081" fmla="*/ 3233156 h 17016984"/>
              <a:gd name="connsiteX4082" fmla="*/ 16947876 w 17518038"/>
              <a:gd name="connsiteY4082" fmla="*/ 3192130 h 17016984"/>
              <a:gd name="connsiteX4083" fmla="*/ 17086903 w 17518038"/>
              <a:gd name="connsiteY4083" fmla="*/ 3044944 h 17016984"/>
              <a:gd name="connsiteX4084" fmla="*/ 17111677 w 17518038"/>
              <a:gd name="connsiteY4084" fmla="*/ 2998240 h 17016984"/>
              <a:gd name="connsiteX4085" fmla="*/ 17113982 w 17518038"/>
              <a:gd name="connsiteY4085" fmla="*/ 2999008 h 17016984"/>
              <a:gd name="connsiteX4086" fmla="*/ 17115984 w 17518038"/>
              <a:gd name="connsiteY4086" fmla="*/ 2995006 h 17016984"/>
              <a:gd name="connsiteX4087" fmla="*/ 17112182 w 17518038"/>
              <a:gd name="connsiteY4087" fmla="*/ 2997286 h 17016984"/>
              <a:gd name="connsiteX4088" fmla="*/ 17114984 w 17518038"/>
              <a:gd name="connsiteY4088" fmla="*/ 2992004 h 17016984"/>
              <a:gd name="connsiteX4089" fmla="*/ 17175022 w 17518038"/>
              <a:gd name="connsiteY4089" fmla="*/ 2980997 h 17016984"/>
              <a:gd name="connsiteX4090" fmla="*/ 17229056 w 17518038"/>
              <a:gd name="connsiteY4090" fmla="*/ 2988001 h 17016984"/>
              <a:gd name="connsiteX4091" fmla="*/ 17297098 w 17518038"/>
              <a:gd name="connsiteY4091" fmla="*/ 2947976 h 17016984"/>
              <a:gd name="connsiteX4092" fmla="*/ 17266078 w 17518038"/>
              <a:gd name="connsiteY4092" fmla="*/ 2912954 h 17016984"/>
              <a:gd name="connsiteX4093" fmla="*/ 17205040 w 17518038"/>
              <a:gd name="connsiteY4093" fmla="*/ 2805886 h 17016984"/>
              <a:gd name="connsiteX4094" fmla="*/ 17310106 w 17518038"/>
              <a:gd name="connsiteY4094" fmla="*/ 2687811 h 17016984"/>
              <a:gd name="connsiteX4095" fmla="*/ 17330120 w 17518038"/>
              <a:gd name="connsiteY4095" fmla="*/ 2652789 h 17016984"/>
              <a:gd name="connsiteX4096" fmla="*/ 17358136 w 17518038"/>
              <a:gd name="connsiteY4096" fmla="*/ 2659794 h 17016984"/>
              <a:gd name="connsiteX4097" fmla="*/ 17392158 w 17518038"/>
              <a:gd name="connsiteY4097" fmla="*/ 2611763 h 17016984"/>
              <a:gd name="connsiteX4098" fmla="*/ 17342126 w 17518038"/>
              <a:gd name="connsiteY4098" fmla="*/ 2520706 h 17016984"/>
              <a:gd name="connsiteX4099" fmla="*/ 17374148 w 17518038"/>
              <a:gd name="connsiteY4099" fmla="*/ 2471675 h 17016984"/>
              <a:gd name="connsiteX4100" fmla="*/ 17464204 w 17518038"/>
              <a:gd name="connsiteY4100" fmla="*/ 2416640 h 17016984"/>
              <a:gd name="connsiteX4101" fmla="*/ 17491220 w 17518038"/>
              <a:gd name="connsiteY4101" fmla="*/ 2353600 h 17016984"/>
              <a:gd name="connsiteX4102" fmla="*/ 17455198 w 17518038"/>
              <a:gd name="connsiteY4102" fmla="*/ 2326583 h 17016984"/>
              <a:gd name="connsiteX4103" fmla="*/ 17374148 w 17518038"/>
              <a:gd name="connsiteY4103" fmla="*/ 2360604 h 17016984"/>
              <a:gd name="connsiteX4104" fmla="*/ 17441190 w 17518038"/>
              <a:gd name="connsiteY4104" fmla="*/ 2284556 h 17016984"/>
              <a:gd name="connsiteX4105" fmla="*/ 17474210 w 17518038"/>
              <a:gd name="connsiteY4105" fmla="*/ 2252536 h 17016984"/>
              <a:gd name="connsiteX4106" fmla="*/ 17421176 w 17518038"/>
              <a:gd name="connsiteY4106" fmla="*/ 2262542 h 17016984"/>
              <a:gd name="connsiteX4107" fmla="*/ 17391158 w 17518038"/>
              <a:gd name="connsiteY4107" fmla="*/ 2244531 h 17016984"/>
              <a:gd name="connsiteX4108" fmla="*/ 17393158 w 17518038"/>
              <a:gd name="connsiteY4108" fmla="*/ 2197501 h 17016984"/>
              <a:gd name="connsiteX4109" fmla="*/ 17353134 w 17518038"/>
              <a:gd name="connsiteY4109" fmla="*/ 2133461 h 17016984"/>
              <a:gd name="connsiteX4110" fmla="*/ 17290094 w 17518038"/>
              <a:gd name="connsiteY4110" fmla="*/ 2055411 h 17016984"/>
              <a:gd name="connsiteX4111" fmla="*/ 17269080 w 17518038"/>
              <a:gd name="connsiteY4111" fmla="*/ 2026393 h 17016984"/>
              <a:gd name="connsiteX4112" fmla="*/ 17316110 w 17518038"/>
              <a:gd name="connsiteY4112" fmla="*/ 1883302 h 17016984"/>
              <a:gd name="connsiteX4113" fmla="*/ 17294096 w 17518038"/>
              <a:gd name="connsiteY4113" fmla="*/ 1872295 h 17016984"/>
              <a:gd name="connsiteX4114" fmla="*/ 17271082 w 17518038"/>
              <a:gd name="connsiteY4114" fmla="*/ 1885304 h 17016984"/>
              <a:gd name="connsiteX4115" fmla="*/ 17229056 w 17518038"/>
              <a:gd name="connsiteY4115" fmla="*/ 1912321 h 17016984"/>
              <a:gd name="connsiteX4116" fmla="*/ 17207040 w 17518038"/>
              <a:gd name="connsiteY4116" fmla="*/ 1948344 h 17016984"/>
              <a:gd name="connsiteX4117" fmla="*/ 17193408 w 17518038"/>
              <a:gd name="connsiteY4117" fmla="*/ 1947969 h 17016984"/>
              <a:gd name="connsiteX4118" fmla="*/ 17182864 w 17518038"/>
              <a:gd name="connsiteY4118" fmla="*/ 1943843 h 17016984"/>
              <a:gd name="connsiteX4119" fmla="*/ 17224052 w 17518038"/>
              <a:gd name="connsiteY4119" fmla="*/ 1919325 h 17016984"/>
              <a:gd name="connsiteX4120" fmla="*/ 17185028 w 17518038"/>
              <a:gd name="connsiteY4120" fmla="*/ 1919325 h 17016984"/>
              <a:gd name="connsiteX4121" fmla="*/ 17181275 w 17518038"/>
              <a:gd name="connsiteY4121" fmla="*/ 1930332 h 17016984"/>
              <a:gd name="connsiteX4122" fmla="*/ 17181981 w 17518038"/>
              <a:gd name="connsiteY4122" fmla="*/ 1943497 h 17016984"/>
              <a:gd name="connsiteX4123" fmla="*/ 17179024 w 17518038"/>
              <a:gd name="connsiteY4123" fmla="*/ 1942340 h 17016984"/>
              <a:gd name="connsiteX4124" fmla="*/ 17137998 w 17518038"/>
              <a:gd name="connsiteY4124" fmla="*/ 1951345 h 17016984"/>
              <a:gd name="connsiteX4125" fmla="*/ 16975896 w 17518038"/>
              <a:gd name="connsiteY4125" fmla="*/ 1953347 h 17016984"/>
              <a:gd name="connsiteX4126" fmla="*/ 16957884 w 17518038"/>
              <a:gd name="connsiteY4126" fmla="*/ 1924328 h 17016984"/>
              <a:gd name="connsiteX4127" fmla="*/ 16932868 w 17518038"/>
              <a:gd name="connsiteY4127" fmla="*/ 1915323 h 17016984"/>
              <a:gd name="connsiteX4128" fmla="*/ 16762760 w 17518038"/>
              <a:gd name="connsiteY4128" fmla="*/ 1948344 h 17016984"/>
              <a:gd name="connsiteX4129" fmla="*/ 16738746 w 17518038"/>
              <a:gd name="connsiteY4129" fmla="*/ 1916323 h 17016984"/>
              <a:gd name="connsiteX4130" fmla="*/ 16720734 w 17518038"/>
              <a:gd name="connsiteY4130" fmla="*/ 1869294 h 17016984"/>
              <a:gd name="connsiteX4131" fmla="*/ 16652690 w 17518038"/>
              <a:gd name="connsiteY4131" fmla="*/ 1889306 h 17016984"/>
              <a:gd name="connsiteX4132" fmla="*/ 16504597 w 17518038"/>
              <a:gd name="connsiteY4132" fmla="*/ 1918325 h 17016984"/>
              <a:gd name="connsiteX4133" fmla="*/ 16476579 w 17518038"/>
              <a:gd name="connsiteY4133" fmla="*/ 1913321 h 17016984"/>
              <a:gd name="connsiteX4134" fmla="*/ 16489588 w 17518038"/>
              <a:gd name="connsiteY4134" fmla="*/ 1895310 h 17016984"/>
              <a:gd name="connsiteX4135" fmla="*/ 16527611 w 17518038"/>
              <a:gd name="connsiteY4135" fmla="*/ 1862289 h 17016984"/>
              <a:gd name="connsiteX4136" fmla="*/ 16510601 w 17518038"/>
              <a:gd name="connsiteY4136" fmla="*/ 1826266 h 17016984"/>
              <a:gd name="connsiteX4137" fmla="*/ 14742483 w 17518038"/>
              <a:gd name="connsiteY4137" fmla="*/ 1812258 h 17016984"/>
              <a:gd name="connsiteX4138" fmla="*/ 14716465 w 17518038"/>
              <a:gd name="connsiteY4138" fmla="*/ 1817261 h 17016984"/>
              <a:gd name="connsiteX4139" fmla="*/ 14714465 w 17518038"/>
              <a:gd name="connsiteY4139" fmla="*/ 1829268 h 17016984"/>
              <a:gd name="connsiteX4140" fmla="*/ 14733477 w 17518038"/>
              <a:gd name="connsiteY4140" fmla="*/ 1829268 h 17016984"/>
              <a:gd name="connsiteX4141" fmla="*/ 15657060 w 17518038"/>
              <a:gd name="connsiteY4141" fmla="*/ 1402999 h 17016984"/>
              <a:gd name="connsiteX4142" fmla="*/ 15615034 w 17518038"/>
              <a:gd name="connsiteY4142" fmla="*/ 1478046 h 17016984"/>
              <a:gd name="connsiteX4143" fmla="*/ 15635047 w 17518038"/>
              <a:gd name="connsiteY4143" fmla="*/ 1476045 h 17016984"/>
              <a:gd name="connsiteX4144" fmla="*/ 15688081 w 17518038"/>
              <a:gd name="connsiteY4144" fmla="*/ 1414006 h 17016984"/>
              <a:gd name="connsiteX4145" fmla="*/ 15657060 w 17518038"/>
              <a:gd name="connsiteY4145" fmla="*/ 1402999 h 17016984"/>
              <a:gd name="connsiteX4146" fmla="*/ 15670069 w 17518038"/>
              <a:gd name="connsiteY4146" fmla="*/ 1322948 h 17016984"/>
              <a:gd name="connsiteX4147" fmla="*/ 15659062 w 17518038"/>
              <a:gd name="connsiteY4147" fmla="*/ 1341960 h 17016984"/>
              <a:gd name="connsiteX4148" fmla="*/ 15679075 w 17518038"/>
              <a:gd name="connsiteY4148" fmla="*/ 1342961 h 17016984"/>
              <a:gd name="connsiteX4149" fmla="*/ 15689081 w 17518038"/>
              <a:gd name="connsiteY4149" fmla="*/ 1324949 h 17016984"/>
              <a:gd name="connsiteX4150" fmla="*/ 15670069 w 17518038"/>
              <a:gd name="connsiteY4150" fmla="*/ 1322948 h 17016984"/>
              <a:gd name="connsiteX4151" fmla="*/ 498398 w 17518038"/>
              <a:gd name="connsiteY4151" fmla="*/ 0 h 17016984"/>
              <a:gd name="connsiteX4152" fmla="*/ 17518038 w 17518038"/>
              <a:gd name="connsiteY4152" fmla="*/ 0 h 17016984"/>
              <a:gd name="connsiteX4153" fmla="*/ 17518038 w 17518038"/>
              <a:gd name="connsiteY4153" fmla="*/ 17016984 h 17016984"/>
              <a:gd name="connsiteX4154" fmla="*/ 498398 w 17518038"/>
              <a:gd name="connsiteY4154" fmla="*/ 17016984 h 17016984"/>
              <a:gd name="connsiteX4155" fmla="*/ 498398 w 17518038"/>
              <a:gd name="connsiteY4155" fmla="*/ 14316223 h 17016984"/>
              <a:gd name="connsiteX4156" fmla="*/ 508308 w 17518038"/>
              <a:gd name="connsiteY4156" fmla="*/ 14315087 h 17016984"/>
              <a:gd name="connsiteX4157" fmla="*/ 540500 w 17518038"/>
              <a:gd name="connsiteY4157" fmla="*/ 14294152 h 17016984"/>
              <a:gd name="connsiteX4158" fmla="*/ 561513 w 17518038"/>
              <a:gd name="connsiteY4158" fmla="*/ 14255127 h 17016984"/>
              <a:gd name="connsiteX4159" fmla="*/ 543502 w 17518038"/>
              <a:gd name="connsiteY4159" fmla="*/ 14256128 h 17016984"/>
              <a:gd name="connsiteX4160" fmla="*/ 498398 w 17518038"/>
              <a:gd name="connsiteY4160" fmla="*/ 14252028 h 1701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</a:cxnLst>
            <a:rect l="l" t="t" r="r" b="b"/>
            <a:pathLst>
              <a:path w="17518038" h="17016984">
                <a:moveTo>
                  <a:pt x="1178154" y="15671398"/>
                </a:moveTo>
                <a:cubicBezTo>
                  <a:pt x="1174651" y="15672273"/>
                  <a:pt x="1170899" y="15674025"/>
                  <a:pt x="1168897" y="15676026"/>
                </a:cubicBezTo>
                <a:cubicBezTo>
                  <a:pt x="1164895" y="15679027"/>
                  <a:pt x="1163894" y="15688033"/>
                  <a:pt x="1161893" y="15694037"/>
                </a:cubicBezTo>
                <a:lnTo>
                  <a:pt x="1180905" y="15691036"/>
                </a:lnTo>
                <a:cubicBezTo>
                  <a:pt x="1182906" y="15685032"/>
                  <a:pt x="1187909" y="15676026"/>
                  <a:pt x="1185908" y="15672023"/>
                </a:cubicBezTo>
                <a:cubicBezTo>
                  <a:pt x="1184908" y="15670522"/>
                  <a:pt x="1181656" y="15670522"/>
                  <a:pt x="1178154" y="15671398"/>
                </a:cubicBezTo>
                <a:close/>
                <a:moveTo>
                  <a:pt x="366390" y="15619991"/>
                </a:moveTo>
                <a:cubicBezTo>
                  <a:pt x="367390" y="15619991"/>
                  <a:pt x="361386" y="15631998"/>
                  <a:pt x="359385" y="15638002"/>
                </a:cubicBezTo>
                <a:cubicBezTo>
                  <a:pt x="353381" y="15640004"/>
                  <a:pt x="341374" y="15644005"/>
                  <a:pt x="342374" y="15642004"/>
                </a:cubicBezTo>
                <a:cubicBezTo>
                  <a:pt x="341374" y="15624994"/>
                  <a:pt x="350379" y="15615988"/>
                  <a:pt x="366390" y="15619991"/>
                </a:cubicBezTo>
                <a:close/>
                <a:moveTo>
                  <a:pt x="1098617" y="15562718"/>
                </a:moveTo>
                <a:lnTo>
                  <a:pt x="1098853" y="15562954"/>
                </a:lnTo>
                <a:lnTo>
                  <a:pt x="1098177" y="15564081"/>
                </a:lnTo>
                <a:lnTo>
                  <a:pt x="1097852" y="15563955"/>
                </a:lnTo>
                <a:close/>
                <a:moveTo>
                  <a:pt x="1034312" y="15515674"/>
                </a:moveTo>
                <a:cubicBezTo>
                  <a:pt x="1030060" y="15516675"/>
                  <a:pt x="1025807" y="15518427"/>
                  <a:pt x="1024806" y="15519928"/>
                </a:cubicBezTo>
                <a:cubicBezTo>
                  <a:pt x="1017802" y="15530934"/>
                  <a:pt x="1006795" y="15547945"/>
                  <a:pt x="1009797" y="15551947"/>
                </a:cubicBezTo>
                <a:cubicBezTo>
                  <a:pt x="1026807" y="15572960"/>
                  <a:pt x="1035813" y="15609985"/>
                  <a:pt x="1092849" y="15565957"/>
                </a:cubicBezTo>
                <a:lnTo>
                  <a:pt x="1094850" y="15567957"/>
                </a:lnTo>
                <a:lnTo>
                  <a:pt x="1096852" y="15562954"/>
                </a:lnTo>
                <a:cubicBezTo>
                  <a:pt x="1095851" y="15563955"/>
                  <a:pt x="1094850" y="15564956"/>
                  <a:pt x="1092849" y="15565957"/>
                </a:cubicBezTo>
                <a:cubicBezTo>
                  <a:pt x="1076839" y="15548945"/>
                  <a:pt x="1060829" y="15531935"/>
                  <a:pt x="1043818" y="15515925"/>
                </a:cubicBezTo>
                <a:cubicBezTo>
                  <a:pt x="1042818" y="15514423"/>
                  <a:pt x="1038565" y="15514674"/>
                  <a:pt x="1034312" y="15515674"/>
                </a:cubicBezTo>
                <a:close/>
                <a:moveTo>
                  <a:pt x="1355015" y="15436875"/>
                </a:moveTo>
                <a:lnTo>
                  <a:pt x="1353014" y="15442878"/>
                </a:lnTo>
                <a:cubicBezTo>
                  <a:pt x="1351012" y="15442878"/>
                  <a:pt x="1350012" y="15441878"/>
                  <a:pt x="1348011" y="15440877"/>
                </a:cubicBezTo>
                <a:cubicBezTo>
                  <a:pt x="1336003" y="15448882"/>
                  <a:pt x="1323995" y="15458888"/>
                  <a:pt x="1315990" y="15458888"/>
                </a:cubicBezTo>
                <a:cubicBezTo>
                  <a:pt x="1303983" y="15460890"/>
                  <a:pt x="1308986" y="15443879"/>
                  <a:pt x="1323995" y="15437875"/>
                </a:cubicBezTo>
                <a:cubicBezTo>
                  <a:pt x="1333001" y="15433872"/>
                  <a:pt x="1341006" y="15438875"/>
                  <a:pt x="1349011" y="15440877"/>
                </a:cubicBezTo>
                <a:cubicBezTo>
                  <a:pt x="1351012" y="15439877"/>
                  <a:pt x="1353014" y="15437875"/>
                  <a:pt x="1355015" y="15436875"/>
                </a:cubicBezTo>
                <a:close/>
                <a:moveTo>
                  <a:pt x="682590" y="15417862"/>
                </a:moveTo>
                <a:cubicBezTo>
                  <a:pt x="680588" y="15428869"/>
                  <a:pt x="678587" y="15438875"/>
                  <a:pt x="676586" y="15450884"/>
                </a:cubicBezTo>
                <a:cubicBezTo>
                  <a:pt x="688593" y="15454886"/>
                  <a:pt x="696598" y="15467894"/>
                  <a:pt x="718612" y="15446881"/>
                </a:cubicBezTo>
                <a:cubicBezTo>
                  <a:pt x="722615" y="15442878"/>
                  <a:pt x="726617" y="15429871"/>
                  <a:pt x="723616" y="15428869"/>
                </a:cubicBezTo>
                <a:cubicBezTo>
                  <a:pt x="710607" y="15423866"/>
                  <a:pt x="696598" y="15420865"/>
                  <a:pt x="682590" y="15417862"/>
                </a:cubicBezTo>
                <a:close/>
                <a:moveTo>
                  <a:pt x="656573" y="15349820"/>
                </a:moveTo>
                <a:cubicBezTo>
                  <a:pt x="654572" y="15350820"/>
                  <a:pt x="653571" y="15351821"/>
                  <a:pt x="651570" y="15353822"/>
                </a:cubicBezTo>
                <a:cubicBezTo>
                  <a:pt x="652571" y="15354823"/>
                  <a:pt x="653571" y="15356824"/>
                  <a:pt x="654572" y="15357824"/>
                </a:cubicBezTo>
                <a:cubicBezTo>
                  <a:pt x="647567" y="15367831"/>
                  <a:pt x="641564" y="15377837"/>
                  <a:pt x="635560" y="15388844"/>
                </a:cubicBezTo>
                <a:cubicBezTo>
                  <a:pt x="634559" y="15390846"/>
                  <a:pt x="642564" y="15395849"/>
                  <a:pt x="643565" y="15394849"/>
                </a:cubicBezTo>
                <a:cubicBezTo>
                  <a:pt x="667580" y="15375836"/>
                  <a:pt x="660576" y="15366830"/>
                  <a:pt x="654572" y="15357824"/>
                </a:cubicBezTo>
                <a:cubicBezTo>
                  <a:pt x="655573" y="15355824"/>
                  <a:pt x="656573" y="15353822"/>
                  <a:pt x="658574" y="15351821"/>
                </a:cubicBezTo>
                <a:lnTo>
                  <a:pt x="651570" y="15353822"/>
                </a:lnTo>
                <a:lnTo>
                  <a:pt x="657574" y="15351821"/>
                </a:lnTo>
                <a:cubicBezTo>
                  <a:pt x="657574" y="15351821"/>
                  <a:pt x="657574" y="15350820"/>
                  <a:pt x="656573" y="15349820"/>
                </a:cubicBezTo>
                <a:close/>
                <a:moveTo>
                  <a:pt x="2222564" y="15255760"/>
                </a:moveTo>
                <a:cubicBezTo>
                  <a:pt x="2216560" y="15257761"/>
                  <a:pt x="2208555" y="15256761"/>
                  <a:pt x="2203552" y="15261764"/>
                </a:cubicBezTo>
                <a:cubicBezTo>
                  <a:pt x="2199549" y="15265767"/>
                  <a:pt x="2198549" y="15274773"/>
                  <a:pt x="2195547" y="15280776"/>
                </a:cubicBezTo>
                <a:lnTo>
                  <a:pt x="2215559" y="15276773"/>
                </a:lnTo>
                <a:close/>
                <a:moveTo>
                  <a:pt x="772647" y="15253758"/>
                </a:moveTo>
                <a:cubicBezTo>
                  <a:pt x="744629" y="15261764"/>
                  <a:pt x="714610" y="15263765"/>
                  <a:pt x="688593" y="15280776"/>
                </a:cubicBezTo>
                <a:cubicBezTo>
                  <a:pt x="661576" y="15298787"/>
                  <a:pt x="640563" y="15328806"/>
                  <a:pt x="657574" y="15349820"/>
                </a:cubicBezTo>
                <a:cubicBezTo>
                  <a:pt x="686592" y="15326805"/>
                  <a:pt x="703603" y="15329807"/>
                  <a:pt x="722615" y="15340814"/>
                </a:cubicBezTo>
                <a:cubicBezTo>
                  <a:pt x="769645" y="15367831"/>
                  <a:pt x="804667" y="15349820"/>
                  <a:pt x="854698" y="15276773"/>
                </a:cubicBezTo>
                <a:cubicBezTo>
                  <a:pt x="858701" y="15270770"/>
                  <a:pt x="862704" y="15258761"/>
                  <a:pt x="860702" y="15256761"/>
                </a:cubicBezTo>
                <a:cubicBezTo>
                  <a:pt x="857700" y="15253758"/>
                  <a:pt x="846693" y="15256761"/>
                  <a:pt x="840690" y="15261764"/>
                </a:cubicBezTo>
                <a:cubicBezTo>
                  <a:pt x="791659" y="15301789"/>
                  <a:pt x="762640" y="15310795"/>
                  <a:pt x="772647" y="15253758"/>
                </a:cubicBezTo>
                <a:close/>
                <a:moveTo>
                  <a:pt x="2121500" y="15252758"/>
                </a:moveTo>
                <a:cubicBezTo>
                  <a:pt x="2119499" y="15258761"/>
                  <a:pt x="2116497" y="15264766"/>
                  <a:pt x="2117497" y="15269769"/>
                </a:cubicBezTo>
                <a:cubicBezTo>
                  <a:pt x="2117497" y="15272771"/>
                  <a:pt x="2124502" y="15270770"/>
                  <a:pt x="2128504" y="15271770"/>
                </a:cubicBezTo>
                <a:cubicBezTo>
                  <a:pt x="2132507" y="15267767"/>
                  <a:pt x="2136509" y="15263765"/>
                  <a:pt x="2140512" y="15260763"/>
                </a:cubicBezTo>
                <a:close/>
                <a:moveTo>
                  <a:pt x="1334245" y="15194364"/>
                </a:moveTo>
                <a:lnTo>
                  <a:pt x="1337004" y="15194722"/>
                </a:lnTo>
                <a:lnTo>
                  <a:pt x="1331224" y="15200994"/>
                </a:lnTo>
                <a:lnTo>
                  <a:pt x="1329999" y="15198724"/>
                </a:lnTo>
                <a:close/>
                <a:moveTo>
                  <a:pt x="1465085" y="15179712"/>
                </a:moveTo>
                <a:cubicBezTo>
                  <a:pt x="1467086" y="15180713"/>
                  <a:pt x="1461082" y="15192720"/>
                  <a:pt x="1459081" y="15199725"/>
                </a:cubicBezTo>
                <a:cubicBezTo>
                  <a:pt x="1452076" y="15201726"/>
                  <a:pt x="1440069" y="15205729"/>
                  <a:pt x="1440069" y="15203727"/>
                </a:cubicBezTo>
                <a:cubicBezTo>
                  <a:pt x="1438067" y="15184716"/>
                  <a:pt x="1448074" y="15174709"/>
                  <a:pt x="1465085" y="15179712"/>
                </a:cubicBezTo>
                <a:close/>
                <a:moveTo>
                  <a:pt x="2340638" y="15146691"/>
                </a:moveTo>
                <a:lnTo>
                  <a:pt x="2317624" y="15155697"/>
                </a:lnTo>
                <a:lnTo>
                  <a:pt x="2317624" y="15168705"/>
                </a:lnTo>
                <a:lnTo>
                  <a:pt x="2334635" y="15164703"/>
                </a:lnTo>
                <a:close/>
                <a:moveTo>
                  <a:pt x="1003793" y="15109668"/>
                </a:moveTo>
                <a:cubicBezTo>
                  <a:pt x="979778" y="15110669"/>
                  <a:pt x="966769" y="15132682"/>
                  <a:pt x="953761" y="15152695"/>
                </a:cubicBezTo>
                <a:cubicBezTo>
                  <a:pt x="949759" y="15158698"/>
                  <a:pt x="949759" y="15165703"/>
                  <a:pt x="947757" y="15172707"/>
                </a:cubicBezTo>
                <a:cubicBezTo>
                  <a:pt x="960766" y="15164703"/>
                  <a:pt x="973774" y="15158698"/>
                  <a:pt x="986782" y="15152695"/>
                </a:cubicBezTo>
                <a:cubicBezTo>
                  <a:pt x="994787" y="15139687"/>
                  <a:pt x="1003793" y="15126678"/>
                  <a:pt x="1011798" y="15114671"/>
                </a:cubicBezTo>
                <a:cubicBezTo>
                  <a:pt x="1012798" y="15112669"/>
                  <a:pt x="1007795" y="15109668"/>
                  <a:pt x="1003793" y="15109668"/>
                </a:cubicBezTo>
                <a:close/>
                <a:moveTo>
                  <a:pt x="1456079" y="15076647"/>
                </a:moveTo>
                <a:lnTo>
                  <a:pt x="1458080" y="15078648"/>
                </a:lnTo>
                <a:cubicBezTo>
                  <a:pt x="1457080" y="15079649"/>
                  <a:pt x="1456079" y="15080650"/>
                  <a:pt x="1455078" y="15081650"/>
                </a:cubicBezTo>
                <a:close/>
                <a:moveTo>
                  <a:pt x="2118123" y="15066515"/>
                </a:moveTo>
                <a:cubicBezTo>
                  <a:pt x="2111243" y="15065139"/>
                  <a:pt x="2102488" y="15067140"/>
                  <a:pt x="2090480" y="15075646"/>
                </a:cubicBezTo>
                <a:cubicBezTo>
                  <a:pt x="2087478" y="15077647"/>
                  <a:pt x="2087478" y="15088654"/>
                  <a:pt x="2085477" y="15096659"/>
                </a:cubicBezTo>
                <a:cubicBezTo>
                  <a:pt x="2096484" y="15102663"/>
                  <a:pt x="2101487" y="15119674"/>
                  <a:pt x="2127504" y="15097660"/>
                </a:cubicBezTo>
                <a:cubicBezTo>
                  <a:pt x="2132507" y="15093657"/>
                  <a:pt x="2136509" y="15080650"/>
                  <a:pt x="2134508" y="15077647"/>
                </a:cubicBezTo>
                <a:cubicBezTo>
                  <a:pt x="2130005" y="15072644"/>
                  <a:pt x="2125002" y="15067891"/>
                  <a:pt x="2118123" y="15066515"/>
                </a:cubicBezTo>
                <a:close/>
                <a:moveTo>
                  <a:pt x="2026440" y="15036621"/>
                </a:moveTo>
                <a:lnTo>
                  <a:pt x="2024438" y="15043625"/>
                </a:lnTo>
                <a:cubicBezTo>
                  <a:pt x="2022437" y="15042625"/>
                  <a:pt x="2021436" y="15041625"/>
                  <a:pt x="2019435" y="15040624"/>
                </a:cubicBezTo>
                <a:cubicBezTo>
                  <a:pt x="2021436" y="15039624"/>
                  <a:pt x="2024438" y="15037622"/>
                  <a:pt x="2026440" y="15036621"/>
                </a:cubicBezTo>
                <a:close/>
                <a:moveTo>
                  <a:pt x="2004926" y="15036121"/>
                </a:moveTo>
                <a:cubicBezTo>
                  <a:pt x="2010430" y="15035621"/>
                  <a:pt x="2014932" y="15038122"/>
                  <a:pt x="2019435" y="15040624"/>
                </a:cubicBezTo>
                <a:cubicBezTo>
                  <a:pt x="2009429" y="15046628"/>
                  <a:pt x="2000423" y="15051631"/>
                  <a:pt x="1990417" y="15056634"/>
                </a:cubicBezTo>
                <a:cubicBezTo>
                  <a:pt x="1988416" y="15057635"/>
                  <a:pt x="1984413" y="15049630"/>
                  <a:pt x="1984413" y="15049630"/>
                </a:cubicBezTo>
                <a:cubicBezTo>
                  <a:pt x="1992919" y="15040124"/>
                  <a:pt x="1999423" y="15036622"/>
                  <a:pt x="2004926" y="15036121"/>
                </a:cubicBezTo>
                <a:close/>
                <a:moveTo>
                  <a:pt x="1405759" y="15032751"/>
                </a:moveTo>
                <a:lnTo>
                  <a:pt x="1409049" y="15036621"/>
                </a:lnTo>
                <a:lnTo>
                  <a:pt x="1404274" y="15041251"/>
                </a:lnTo>
                <a:lnTo>
                  <a:pt x="1402045" y="15038622"/>
                </a:lnTo>
                <a:close/>
                <a:moveTo>
                  <a:pt x="1413652" y="15032018"/>
                </a:moveTo>
                <a:lnTo>
                  <a:pt x="1412051" y="15037622"/>
                </a:lnTo>
                <a:cubicBezTo>
                  <a:pt x="1411050" y="15037622"/>
                  <a:pt x="1411050" y="15036621"/>
                  <a:pt x="1410050" y="15035621"/>
                </a:cubicBezTo>
                <a:close/>
                <a:moveTo>
                  <a:pt x="1414052" y="15030618"/>
                </a:moveTo>
                <a:cubicBezTo>
                  <a:pt x="1414052" y="15031618"/>
                  <a:pt x="1415053" y="15031618"/>
                  <a:pt x="1415053" y="15032619"/>
                </a:cubicBezTo>
                <a:cubicBezTo>
                  <a:pt x="1414052" y="15034621"/>
                  <a:pt x="1413052" y="15035621"/>
                  <a:pt x="1412051" y="15037622"/>
                </a:cubicBezTo>
                <a:lnTo>
                  <a:pt x="1414052" y="15031618"/>
                </a:lnTo>
                <a:lnTo>
                  <a:pt x="1413652" y="15032018"/>
                </a:lnTo>
                <a:close/>
                <a:moveTo>
                  <a:pt x="3033076" y="14927552"/>
                </a:moveTo>
                <a:cubicBezTo>
                  <a:pt x="3025071" y="14938559"/>
                  <a:pt x="3016066" y="14949567"/>
                  <a:pt x="3015065" y="14956571"/>
                </a:cubicBezTo>
                <a:cubicBezTo>
                  <a:pt x="3016066" y="14969580"/>
                  <a:pt x="3031075" y="14965577"/>
                  <a:pt x="3036078" y="14952568"/>
                </a:cubicBezTo>
                <a:cubicBezTo>
                  <a:pt x="3040081" y="14943562"/>
                  <a:pt x="3036078" y="14935558"/>
                  <a:pt x="3033076" y="14927552"/>
                </a:cubicBezTo>
                <a:close/>
                <a:moveTo>
                  <a:pt x="3037079" y="14922549"/>
                </a:moveTo>
                <a:lnTo>
                  <a:pt x="3033076" y="14923549"/>
                </a:lnTo>
                <a:lnTo>
                  <a:pt x="3033505" y="14923264"/>
                </a:lnTo>
                <a:close/>
                <a:moveTo>
                  <a:pt x="3036078" y="14921549"/>
                </a:moveTo>
                <a:lnTo>
                  <a:pt x="3033505" y="14923264"/>
                </a:lnTo>
                <a:lnTo>
                  <a:pt x="3032076" y="14923549"/>
                </a:lnTo>
                <a:cubicBezTo>
                  <a:pt x="3033076" y="14924551"/>
                  <a:pt x="3033076" y="14926552"/>
                  <a:pt x="3034077" y="14927552"/>
                </a:cubicBezTo>
                <a:cubicBezTo>
                  <a:pt x="3035078" y="14925551"/>
                  <a:pt x="3036078" y="14924551"/>
                  <a:pt x="3037079" y="14922549"/>
                </a:cubicBezTo>
                <a:cubicBezTo>
                  <a:pt x="3037079" y="14922549"/>
                  <a:pt x="3036078" y="14922549"/>
                  <a:pt x="3036078" y="14921549"/>
                </a:cubicBezTo>
                <a:close/>
                <a:moveTo>
                  <a:pt x="1580157" y="14841498"/>
                </a:moveTo>
                <a:cubicBezTo>
                  <a:pt x="1581158" y="14840498"/>
                  <a:pt x="1589163" y="14846501"/>
                  <a:pt x="1588162" y="14848502"/>
                </a:cubicBezTo>
                <a:cubicBezTo>
                  <a:pt x="1583159" y="14857508"/>
                  <a:pt x="1576155" y="14867514"/>
                  <a:pt x="1570151" y="14876520"/>
                </a:cubicBezTo>
                <a:cubicBezTo>
                  <a:pt x="1571152" y="14878521"/>
                  <a:pt x="1572152" y="14879523"/>
                  <a:pt x="1572152" y="14881523"/>
                </a:cubicBezTo>
                <a:cubicBezTo>
                  <a:pt x="1571152" y="14883524"/>
                  <a:pt x="1570151" y="14884526"/>
                  <a:pt x="1569150" y="14886527"/>
                </a:cubicBezTo>
                <a:cubicBezTo>
                  <a:pt x="1614179" y="14913543"/>
                  <a:pt x="1584160" y="14992593"/>
                  <a:pt x="1612178" y="15033619"/>
                </a:cubicBezTo>
                <a:cubicBezTo>
                  <a:pt x="1624185" y="15050631"/>
                  <a:pt x="1579157" y="15087654"/>
                  <a:pt x="1553140" y="15110669"/>
                </a:cubicBezTo>
                <a:cubicBezTo>
                  <a:pt x="1533128" y="15128679"/>
                  <a:pt x="1512114" y="15132682"/>
                  <a:pt x="1500107" y="15119674"/>
                </a:cubicBezTo>
                <a:cubicBezTo>
                  <a:pt x="1487099" y="15105665"/>
                  <a:pt x="1472089" y="15091656"/>
                  <a:pt x="1458080" y="15078648"/>
                </a:cubicBezTo>
                <a:cubicBezTo>
                  <a:pt x="1477092" y="15059637"/>
                  <a:pt x="1496104" y="15049630"/>
                  <a:pt x="1511114" y="15055634"/>
                </a:cubicBezTo>
                <a:cubicBezTo>
                  <a:pt x="1523121" y="15060637"/>
                  <a:pt x="1531126" y="15074646"/>
                  <a:pt x="1554141" y="15054633"/>
                </a:cubicBezTo>
                <a:cubicBezTo>
                  <a:pt x="1558143" y="15050631"/>
                  <a:pt x="1556142" y="15029618"/>
                  <a:pt x="1550138" y="15023613"/>
                </a:cubicBezTo>
                <a:cubicBezTo>
                  <a:pt x="1520119" y="14991593"/>
                  <a:pt x="1525122" y="14946565"/>
                  <a:pt x="1568150" y="14886527"/>
                </a:cubicBezTo>
                <a:cubicBezTo>
                  <a:pt x="1567149" y="14885526"/>
                  <a:pt x="1566149" y="14884526"/>
                  <a:pt x="1564147" y="14883524"/>
                </a:cubicBezTo>
                <a:cubicBezTo>
                  <a:pt x="1566149" y="14881523"/>
                  <a:pt x="1567149" y="14878521"/>
                  <a:pt x="1569150" y="14876520"/>
                </a:cubicBezTo>
                <a:cubicBezTo>
                  <a:pt x="1564147" y="14867514"/>
                  <a:pt x="1557143" y="14859510"/>
                  <a:pt x="1580157" y="14841498"/>
                </a:cubicBezTo>
                <a:close/>
                <a:moveTo>
                  <a:pt x="3376544" y="14778458"/>
                </a:moveTo>
                <a:cubicBezTo>
                  <a:pt x="3371791" y="14777958"/>
                  <a:pt x="3367788" y="14777958"/>
                  <a:pt x="3366287" y="14779459"/>
                </a:cubicBezTo>
                <a:cubicBezTo>
                  <a:pt x="3352278" y="14794469"/>
                  <a:pt x="3340271" y="14812479"/>
                  <a:pt x="3324261" y="14833493"/>
                </a:cubicBezTo>
                <a:cubicBezTo>
                  <a:pt x="3343273" y="14826489"/>
                  <a:pt x="3357281" y="14823486"/>
                  <a:pt x="3367288" y="14815482"/>
                </a:cubicBezTo>
                <a:cubicBezTo>
                  <a:pt x="3377294" y="14807476"/>
                  <a:pt x="3383298" y="14792467"/>
                  <a:pt x="3391303" y="14780460"/>
                </a:cubicBezTo>
                <a:cubicBezTo>
                  <a:pt x="3386800" y="14779959"/>
                  <a:pt x="3381297" y="14778959"/>
                  <a:pt x="3376544" y="14778458"/>
                </a:cubicBezTo>
                <a:close/>
                <a:moveTo>
                  <a:pt x="1391413" y="14725425"/>
                </a:moveTo>
                <a:cubicBezTo>
                  <a:pt x="1387786" y="14726425"/>
                  <a:pt x="1383533" y="14727926"/>
                  <a:pt x="1380031" y="14728426"/>
                </a:cubicBezTo>
                <a:lnTo>
                  <a:pt x="1374027" y="14748439"/>
                </a:lnTo>
                <a:lnTo>
                  <a:pt x="1394040" y="14745438"/>
                </a:lnTo>
                <a:cubicBezTo>
                  <a:pt x="1396041" y="14738432"/>
                  <a:pt x="1401044" y="14728426"/>
                  <a:pt x="1399043" y="14725425"/>
                </a:cubicBezTo>
                <a:cubicBezTo>
                  <a:pt x="1398043" y="14723924"/>
                  <a:pt x="1395041" y="14724424"/>
                  <a:pt x="1391413" y="14725425"/>
                </a:cubicBezTo>
                <a:close/>
                <a:moveTo>
                  <a:pt x="1782285" y="14718420"/>
                </a:moveTo>
                <a:cubicBezTo>
                  <a:pt x="1792292" y="14731428"/>
                  <a:pt x="1791291" y="14748439"/>
                  <a:pt x="1770278" y="14769453"/>
                </a:cubicBezTo>
                <a:cubicBezTo>
                  <a:pt x="1733254" y="14806476"/>
                  <a:pt x="1700233" y="14804475"/>
                  <a:pt x="1667212" y="14808477"/>
                </a:cubicBezTo>
                <a:cubicBezTo>
                  <a:pt x="1673216" y="14796470"/>
                  <a:pt x="1676218" y="14782460"/>
                  <a:pt x="1685224" y="14772454"/>
                </a:cubicBezTo>
                <a:cubicBezTo>
                  <a:pt x="1696231" y="14761447"/>
                  <a:pt x="1712241" y="14753442"/>
                  <a:pt x="1725249" y="14746438"/>
                </a:cubicBezTo>
                <a:cubicBezTo>
                  <a:pt x="1744261" y="14736432"/>
                  <a:pt x="1763273" y="14727426"/>
                  <a:pt x="1782285" y="14718420"/>
                </a:cubicBezTo>
                <a:close/>
                <a:moveTo>
                  <a:pt x="1788289" y="14708413"/>
                </a:moveTo>
                <a:lnTo>
                  <a:pt x="1788289" y="14715419"/>
                </a:lnTo>
                <a:lnTo>
                  <a:pt x="1782285" y="14718420"/>
                </a:lnTo>
                <a:cubicBezTo>
                  <a:pt x="1782285" y="14718420"/>
                  <a:pt x="1782285" y="14717419"/>
                  <a:pt x="1781285" y="14717419"/>
                </a:cubicBezTo>
                <a:cubicBezTo>
                  <a:pt x="1782285" y="14714418"/>
                  <a:pt x="1785287" y="14711416"/>
                  <a:pt x="1788289" y="14708413"/>
                </a:cubicBezTo>
                <a:close/>
                <a:moveTo>
                  <a:pt x="3914634" y="14702410"/>
                </a:moveTo>
                <a:lnTo>
                  <a:pt x="3897623" y="14710415"/>
                </a:lnTo>
                <a:lnTo>
                  <a:pt x="3890619" y="14730428"/>
                </a:lnTo>
                <a:lnTo>
                  <a:pt x="3910631" y="14725425"/>
                </a:lnTo>
                <a:close/>
                <a:moveTo>
                  <a:pt x="1787288" y="14681397"/>
                </a:moveTo>
                <a:cubicBezTo>
                  <a:pt x="1821310" y="14677394"/>
                  <a:pt x="1801297" y="14694406"/>
                  <a:pt x="1788289" y="14708413"/>
                </a:cubicBezTo>
                <a:close/>
                <a:moveTo>
                  <a:pt x="26174" y="14654380"/>
                </a:moveTo>
                <a:cubicBezTo>
                  <a:pt x="27175" y="14654380"/>
                  <a:pt x="23173" y="14665387"/>
                  <a:pt x="19170" y="14671390"/>
                </a:cubicBezTo>
                <a:cubicBezTo>
                  <a:pt x="17169" y="14674393"/>
                  <a:pt x="10164" y="14676394"/>
                  <a:pt x="5161" y="14679396"/>
                </a:cubicBezTo>
                <a:cubicBezTo>
                  <a:pt x="3160" y="14676394"/>
                  <a:pt x="-843" y="14675393"/>
                  <a:pt x="158" y="14671390"/>
                </a:cubicBezTo>
                <a:cubicBezTo>
                  <a:pt x="2159" y="14659383"/>
                  <a:pt x="12166" y="14652378"/>
                  <a:pt x="26174" y="14654380"/>
                </a:cubicBezTo>
                <a:close/>
                <a:moveTo>
                  <a:pt x="141247" y="14622359"/>
                </a:moveTo>
                <a:cubicBezTo>
                  <a:pt x="137245" y="14633366"/>
                  <a:pt x="136244" y="14647375"/>
                  <a:pt x="128239" y="14655381"/>
                </a:cubicBezTo>
                <a:cubicBezTo>
                  <a:pt x="117232" y="14666387"/>
                  <a:pt x="101222" y="14673391"/>
                  <a:pt x="86212" y="14683398"/>
                </a:cubicBezTo>
                <a:cubicBezTo>
                  <a:pt x="91216" y="14671390"/>
                  <a:pt x="93217" y="14657381"/>
                  <a:pt x="101222" y="14649377"/>
                </a:cubicBezTo>
                <a:cubicBezTo>
                  <a:pt x="112229" y="14638369"/>
                  <a:pt x="127238" y="14631365"/>
                  <a:pt x="141247" y="14622359"/>
                </a:cubicBezTo>
                <a:close/>
                <a:moveTo>
                  <a:pt x="5365553" y="14600346"/>
                </a:moveTo>
                <a:lnTo>
                  <a:pt x="5363551" y="14606349"/>
                </a:lnTo>
                <a:cubicBezTo>
                  <a:pt x="5364551" y="14604349"/>
                  <a:pt x="5365553" y="14602347"/>
                  <a:pt x="5366552" y="14601346"/>
                </a:cubicBezTo>
                <a:cubicBezTo>
                  <a:pt x="5366552" y="14601346"/>
                  <a:pt x="5365553" y="14600346"/>
                  <a:pt x="5365553" y="14600346"/>
                </a:cubicBezTo>
                <a:close/>
                <a:moveTo>
                  <a:pt x="5364551" y="14599345"/>
                </a:moveTo>
                <a:cubicBezTo>
                  <a:pt x="5362550" y="14601346"/>
                  <a:pt x="5360549" y="14603347"/>
                  <a:pt x="5357547" y="14605349"/>
                </a:cubicBezTo>
                <a:cubicBezTo>
                  <a:pt x="5350542" y="14603347"/>
                  <a:pt x="5343538" y="14601346"/>
                  <a:pt x="5335533" y="14600346"/>
                </a:cubicBezTo>
                <a:cubicBezTo>
                  <a:pt x="5334532" y="14599345"/>
                  <a:pt x="5323525" y="14610352"/>
                  <a:pt x="5323525" y="14611353"/>
                </a:cubicBezTo>
                <a:cubicBezTo>
                  <a:pt x="5330530" y="14626362"/>
                  <a:pt x="5344538" y="14615355"/>
                  <a:pt x="5357547" y="14605349"/>
                </a:cubicBezTo>
                <a:cubicBezTo>
                  <a:pt x="5359548" y="14605349"/>
                  <a:pt x="5361549" y="14606349"/>
                  <a:pt x="5362550" y="14606349"/>
                </a:cubicBezTo>
                <a:close/>
                <a:moveTo>
                  <a:pt x="3950657" y="14571327"/>
                </a:moveTo>
                <a:cubicBezTo>
                  <a:pt x="3935647" y="14584336"/>
                  <a:pt x="3923640" y="14598344"/>
                  <a:pt x="3938649" y="14607350"/>
                </a:cubicBezTo>
                <a:cubicBezTo>
                  <a:pt x="3939650" y="14608350"/>
                  <a:pt x="3952658" y="14598344"/>
                  <a:pt x="3952658" y="14597343"/>
                </a:cubicBezTo>
                <a:cubicBezTo>
                  <a:pt x="3952658" y="14588337"/>
                  <a:pt x="3951657" y="14580333"/>
                  <a:pt x="3950657" y="14571327"/>
                </a:cubicBezTo>
                <a:close/>
                <a:moveTo>
                  <a:pt x="3955660" y="14566324"/>
                </a:moveTo>
                <a:lnTo>
                  <a:pt x="3949656" y="14568325"/>
                </a:lnTo>
                <a:cubicBezTo>
                  <a:pt x="3949656" y="14568325"/>
                  <a:pt x="3949656" y="14570327"/>
                  <a:pt x="3949656" y="14571327"/>
                </a:cubicBezTo>
                <a:cubicBezTo>
                  <a:pt x="3951657" y="14569326"/>
                  <a:pt x="3953659" y="14567324"/>
                  <a:pt x="3955660" y="14566324"/>
                </a:cubicBezTo>
                <a:close/>
                <a:moveTo>
                  <a:pt x="3954659" y="14560320"/>
                </a:moveTo>
                <a:lnTo>
                  <a:pt x="3954819" y="14561117"/>
                </a:lnTo>
                <a:lnTo>
                  <a:pt x="3954659" y="14561321"/>
                </a:lnTo>
                <a:lnTo>
                  <a:pt x="3954546" y="14560455"/>
                </a:lnTo>
                <a:close/>
                <a:moveTo>
                  <a:pt x="3964666" y="14527299"/>
                </a:moveTo>
                <a:cubicBezTo>
                  <a:pt x="3963665" y="14527299"/>
                  <a:pt x="3951657" y="14537305"/>
                  <a:pt x="3951657" y="14538306"/>
                </a:cubicBezTo>
                <a:lnTo>
                  <a:pt x="3954546" y="14560455"/>
                </a:lnTo>
                <a:lnTo>
                  <a:pt x="3949656" y="14566324"/>
                </a:lnTo>
                <a:lnTo>
                  <a:pt x="3955660" y="14565324"/>
                </a:lnTo>
                <a:lnTo>
                  <a:pt x="3954819" y="14561117"/>
                </a:lnTo>
                <a:lnTo>
                  <a:pt x="3969419" y="14542434"/>
                </a:lnTo>
                <a:cubicBezTo>
                  <a:pt x="3972171" y="14536555"/>
                  <a:pt x="3971671" y="14531302"/>
                  <a:pt x="3964666" y="14527299"/>
                </a:cubicBezTo>
                <a:close/>
                <a:moveTo>
                  <a:pt x="302349" y="14469263"/>
                </a:moveTo>
                <a:cubicBezTo>
                  <a:pt x="300348" y="14475267"/>
                  <a:pt x="299347" y="14483271"/>
                  <a:pt x="295345" y="14487274"/>
                </a:cubicBezTo>
                <a:cubicBezTo>
                  <a:pt x="291342" y="14491277"/>
                  <a:pt x="284338" y="14491277"/>
                  <a:pt x="278334" y="14492277"/>
                </a:cubicBezTo>
                <a:cubicBezTo>
                  <a:pt x="278334" y="14488274"/>
                  <a:pt x="278334" y="14484273"/>
                  <a:pt x="278334" y="14480270"/>
                </a:cubicBezTo>
                <a:close/>
                <a:moveTo>
                  <a:pt x="198283" y="14443246"/>
                </a:moveTo>
                <a:lnTo>
                  <a:pt x="192279" y="14461258"/>
                </a:lnTo>
                <a:lnTo>
                  <a:pt x="174268" y="14465260"/>
                </a:lnTo>
                <a:lnTo>
                  <a:pt x="174268" y="14453252"/>
                </a:lnTo>
                <a:close/>
                <a:moveTo>
                  <a:pt x="3907630" y="14437242"/>
                </a:moveTo>
                <a:lnTo>
                  <a:pt x="3908831" y="14438443"/>
                </a:lnTo>
                <a:lnTo>
                  <a:pt x="3907630" y="14438243"/>
                </a:lnTo>
                <a:lnTo>
                  <a:pt x="3906687" y="14439833"/>
                </a:lnTo>
                <a:lnTo>
                  <a:pt x="3904628" y="14440245"/>
                </a:lnTo>
                <a:close/>
                <a:moveTo>
                  <a:pt x="5470618" y="14410226"/>
                </a:moveTo>
                <a:cubicBezTo>
                  <a:pt x="5465615" y="14407223"/>
                  <a:pt x="5441601" y="14417229"/>
                  <a:pt x="5439598" y="14422233"/>
                </a:cubicBezTo>
                <a:cubicBezTo>
                  <a:pt x="5404576" y="14482271"/>
                  <a:pt x="5411581" y="14538306"/>
                  <a:pt x="5367553" y="14600346"/>
                </a:cubicBezTo>
                <a:cubicBezTo>
                  <a:pt x="5383563" y="14618356"/>
                  <a:pt x="5395571" y="14642372"/>
                  <a:pt x="5438598" y="14626362"/>
                </a:cubicBezTo>
                <a:cubicBezTo>
                  <a:pt x="5453607" y="14621359"/>
                  <a:pt x="5467617" y="14616356"/>
                  <a:pt x="5481625" y="14611353"/>
                </a:cubicBezTo>
                <a:cubicBezTo>
                  <a:pt x="5481625" y="14600346"/>
                  <a:pt x="5485628" y="14585336"/>
                  <a:pt x="5480625" y="14577331"/>
                </a:cubicBezTo>
                <a:cubicBezTo>
                  <a:pt x="5462613" y="14551315"/>
                  <a:pt x="5446603" y="14532302"/>
                  <a:pt x="5496635" y="14476267"/>
                </a:cubicBezTo>
                <a:cubicBezTo>
                  <a:pt x="5526654" y="14442245"/>
                  <a:pt x="5491631" y="14423233"/>
                  <a:pt x="5470618" y="14410226"/>
                </a:cubicBezTo>
                <a:close/>
                <a:moveTo>
                  <a:pt x="5577686" y="14369200"/>
                </a:moveTo>
                <a:lnTo>
                  <a:pt x="5578199" y="14369687"/>
                </a:lnTo>
                <a:lnTo>
                  <a:pt x="5577686" y="14370200"/>
                </a:lnTo>
                <a:lnTo>
                  <a:pt x="5577272" y="14369785"/>
                </a:lnTo>
                <a:close/>
                <a:moveTo>
                  <a:pt x="5579687" y="14364197"/>
                </a:moveTo>
                <a:cubicBezTo>
                  <a:pt x="5578687" y="14365197"/>
                  <a:pt x="5576685" y="14366197"/>
                  <a:pt x="5575685" y="14367198"/>
                </a:cubicBezTo>
                <a:lnTo>
                  <a:pt x="5581688" y="14366197"/>
                </a:lnTo>
                <a:lnTo>
                  <a:pt x="5575685" y="14368198"/>
                </a:lnTo>
                <a:lnTo>
                  <a:pt x="5577272" y="14369785"/>
                </a:lnTo>
                <a:lnTo>
                  <a:pt x="5557924" y="14397092"/>
                </a:lnTo>
                <a:cubicBezTo>
                  <a:pt x="5554171" y="14405972"/>
                  <a:pt x="5553671" y="14414227"/>
                  <a:pt x="5557674" y="14421232"/>
                </a:cubicBezTo>
                <a:cubicBezTo>
                  <a:pt x="5561676" y="14429238"/>
                  <a:pt x="5577686" y="14435241"/>
                  <a:pt x="5585691" y="14430238"/>
                </a:cubicBezTo>
                <a:cubicBezTo>
                  <a:pt x="5617712" y="14412226"/>
                  <a:pt x="5606704" y="14399219"/>
                  <a:pt x="5597699" y="14388211"/>
                </a:cubicBezTo>
                <a:lnTo>
                  <a:pt x="5578199" y="14369687"/>
                </a:lnTo>
                <a:lnTo>
                  <a:pt x="5581688" y="14366197"/>
                </a:lnTo>
                <a:cubicBezTo>
                  <a:pt x="5581688" y="14365197"/>
                  <a:pt x="5580688" y="14365197"/>
                  <a:pt x="5579687" y="14364197"/>
                </a:cubicBezTo>
                <a:close/>
                <a:moveTo>
                  <a:pt x="3951657" y="14341182"/>
                </a:moveTo>
                <a:cubicBezTo>
                  <a:pt x="3969669" y="14343182"/>
                  <a:pt x="3963665" y="14376204"/>
                  <a:pt x="3940650" y="14405222"/>
                </a:cubicBezTo>
                <a:cubicBezTo>
                  <a:pt x="3931645" y="14416229"/>
                  <a:pt x="3918637" y="14427236"/>
                  <a:pt x="3907630" y="14437242"/>
                </a:cubicBezTo>
                <a:cubicBezTo>
                  <a:pt x="3901626" y="14431239"/>
                  <a:pt x="3895622" y="14425235"/>
                  <a:pt x="3888618" y="14419231"/>
                </a:cubicBezTo>
                <a:cubicBezTo>
                  <a:pt x="3870606" y="14401220"/>
                  <a:pt x="3884615" y="14376204"/>
                  <a:pt x="3915634" y="14353189"/>
                </a:cubicBezTo>
                <a:cubicBezTo>
                  <a:pt x="3925641" y="14345184"/>
                  <a:pt x="3942652" y="14340181"/>
                  <a:pt x="3951657" y="14341182"/>
                </a:cubicBezTo>
                <a:close/>
                <a:moveTo>
                  <a:pt x="1012798" y="14328173"/>
                </a:moveTo>
                <a:cubicBezTo>
                  <a:pt x="994787" y="14337179"/>
                  <a:pt x="975775" y="14347185"/>
                  <a:pt x="957764" y="14360194"/>
                </a:cubicBezTo>
                <a:cubicBezTo>
                  <a:pt x="953761" y="14363195"/>
                  <a:pt x="954762" y="14378205"/>
                  <a:pt x="953761" y="14386210"/>
                </a:cubicBezTo>
                <a:cubicBezTo>
                  <a:pt x="977776" y="14387210"/>
                  <a:pt x="990785" y="14366197"/>
                  <a:pt x="1004793" y="14347185"/>
                </a:cubicBezTo>
                <a:cubicBezTo>
                  <a:pt x="1008796" y="14341182"/>
                  <a:pt x="1009797" y="14334178"/>
                  <a:pt x="1012798" y="14328173"/>
                </a:cubicBezTo>
                <a:close/>
                <a:moveTo>
                  <a:pt x="5376559" y="14299156"/>
                </a:moveTo>
                <a:lnTo>
                  <a:pt x="5376233" y="14300787"/>
                </a:lnTo>
                <a:lnTo>
                  <a:pt x="5375558" y="14300156"/>
                </a:lnTo>
                <a:lnTo>
                  <a:pt x="5375825" y="14299523"/>
                </a:lnTo>
                <a:close/>
                <a:moveTo>
                  <a:pt x="1113738" y="14274014"/>
                </a:moveTo>
                <a:cubicBezTo>
                  <a:pt x="1109610" y="14273139"/>
                  <a:pt x="1105357" y="14273139"/>
                  <a:pt x="1100854" y="14275140"/>
                </a:cubicBezTo>
                <a:cubicBezTo>
                  <a:pt x="1086845" y="14281144"/>
                  <a:pt x="1081842" y="14297154"/>
                  <a:pt x="1093850" y="14296153"/>
                </a:cubicBezTo>
                <a:cubicBezTo>
                  <a:pt x="1101855" y="14296153"/>
                  <a:pt x="1114863" y="14286147"/>
                  <a:pt x="1125870" y="14278141"/>
                </a:cubicBezTo>
                <a:cubicBezTo>
                  <a:pt x="1126871" y="14278141"/>
                  <a:pt x="1128872" y="14279143"/>
                  <a:pt x="1129873" y="14279143"/>
                </a:cubicBezTo>
                <a:lnTo>
                  <a:pt x="1130873" y="14274140"/>
                </a:lnTo>
                <a:cubicBezTo>
                  <a:pt x="1129873" y="14276140"/>
                  <a:pt x="1127871" y="14277141"/>
                  <a:pt x="1125870" y="14278141"/>
                </a:cubicBezTo>
                <a:cubicBezTo>
                  <a:pt x="1121868" y="14276641"/>
                  <a:pt x="1117865" y="14274890"/>
                  <a:pt x="1113738" y="14274014"/>
                </a:cubicBezTo>
                <a:close/>
                <a:moveTo>
                  <a:pt x="477460" y="14250124"/>
                </a:moveTo>
                <a:lnTo>
                  <a:pt x="498398" y="14252028"/>
                </a:lnTo>
                <a:lnTo>
                  <a:pt x="498398" y="14316223"/>
                </a:lnTo>
                <a:lnTo>
                  <a:pt x="480337" y="14318293"/>
                </a:lnTo>
                <a:cubicBezTo>
                  <a:pt x="463952" y="14314665"/>
                  <a:pt x="452945" y="14299656"/>
                  <a:pt x="452444" y="14274140"/>
                </a:cubicBezTo>
                <a:cubicBezTo>
                  <a:pt x="452444" y="14269137"/>
                  <a:pt x="455446" y="14261131"/>
                  <a:pt x="456447" y="14255127"/>
                </a:cubicBezTo>
                <a:cubicBezTo>
                  <a:pt x="462450" y="14253125"/>
                  <a:pt x="470455" y="14250124"/>
                  <a:pt x="477460" y="14250124"/>
                </a:cubicBezTo>
                <a:close/>
                <a:moveTo>
                  <a:pt x="5499636" y="14236115"/>
                </a:moveTo>
                <a:cubicBezTo>
                  <a:pt x="5505641" y="14239118"/>
                  <a:pt x="5511644" y="14241118"/>
                  <a:pt x="5517649" y="14244121"/>
                </a:cubicBezTo>
                <a:cubicBezTo>
                  <a:pt x="5513645" y="14248122"/>
                  <a:pt x="5509643" y="14252125"/>
                  <a:pt x="5505641" y="14255127"/>
                </a:cubicBezTo>
                <a:cubicBezTo>
                  <a:pt x="5501638" y="14254127"/>
                  <a:pt x="5495634" y="14255127"/>
                  <a:pt x="5494633" y="14253125"/>
                </a:cubicBezTo>
                <a:cubicBezTo>
                  <a:pt x="5493633" y="14249124"/>
                  <a:pt x="5497636" y="14242119"/>
                  <a:pt x="5499636" y="14236115"/>
                </a:cubicBezTo>
                <a:close/>
                <a:moveTo>
                  <a:pt x="6079004" y="14223106"/>
                </a:moveTo>
                <a:cubicBezTo>
                  <a:pt x="6074000" y="14223106"/>
                  <a:pt x="6065995" y="14226109"/>
                  <a:pt x="6059992" y="14227109"/>
                </a:cubicBezTo>
                <a:lnTo>
                  <a:pt x="6057990" y="14259130"/>
                </a:lnTo>
                <a:cubicBezTo>
                  <a:pt x="6066996" y="14262131"/>
                  <a:pt x="6076002" y="14266134"/>
                  <a:pt x="6086009" y="14268135"/>
                </a:cubicBezTo>
                <a:cubicBezTo>
                  <a:pt x="6087009" y="14268135"/>
                  <a:pt x="6095014" y="14261131"/>
                  <a:pt x="6097014" y="14257128"/>
                </a:cubicBezTo>
                <a:cubicBezTo>
                  <a:pt x="6111023" y="14231112"/>
                  <a:pt x="6094014" y="14227109"/>
                  <a:pt x="6079004" y="14223106"/>
                </a:cubicBezTo>
                <a:close/>
                <a:moveTo>
                  <a:pt x="987783" y="14222106"/>
                </a:moveTo>
                <a:cubicBezTo>
                  <a:pt x="985781" y="14219105"/>
                  <a:pt x="975775" y="14224108"/>
                  <a:pt x="968771" y="14225108"/>
                </a:cubicBezTo>
                <a:lnTo>
                  <a:pt x="961766" y="14245121"/>
                </a:lnTo>
                <a:lnTo>
                  <a:pt x="981779" y="14242119"/>
                </a:lnTo>
                <a:cubicBezTo>
                  <a:pt x="983780" y="14235115"/>
                  <a:pt x="989784" y="14225108"/>
                  <a:pt x="987783" y="14222106"/>
                </a:cubicBezTo>
                <a:close/>
                <a:moveTo>
                  <a:pt x="5859740" y="14217979"/>
                </a:moveTo>
                <a:cubicBezTo>
                  <a:pt x="5864118" y="14219354"/>
                  <a:pt x="5868370" y="14221605"/>
                  <a:pt x="5872873" y="14223106"/>
                </a:cubicBezTo>
                <a:cubicBezTo>
                  <a:pt x="5873873" y="14222106"/>
                  <a:pt x="5875875" y="14221106"/>
                  <a:pt x="5876875" y="14220105"/>
                </a:cubicBezTo>
                <a:lnTo>
                  <a:pt x="5874874" y="14224108"/>
                </a:lnTo>
                <a:cubicBezTo>
                  <a:pt x="5873873" y="14224108"/>
                  <a:pt x="5872873" y="14223106"/>
                  <a:pt x="5871872" y="14223106"/>
                </a:cubicBezTo>
                <a:cubicBezTo>
                  <a:pt x="5859865" y="14230112"/>
                  <a:pt x="5845856" y="14241118"/>
                  <a:pt x="5838851" y="14241118"/>
                </a:cubicBezTo>
                <a:cubicBezTo>
                  <a:pt x="5825843" y="14241118"/>
                  <a:pt x="5830846" y="14224108"/>
                  <a:pt x="5845856" y="14218103"/>
                </a:cubicBezTo>
                <a:cubicBezTo>
                  <a:pt x="5850859" y="14216103"/>
                  <a:pt x="5855362" y="14216603"/>
                  <a:pt x="5859740" y="14217979"/>
                </a:cubicBezTo>
                <a:close/>
                <a:moveTo>
                  <a:pt x="1130583" y="14194653"/>
                </a:moveTo>
                <a:lnTo>
                  <a:pt x="1130873" y="14195089"/>
                </a:lnTo>
                <a:lnTo>
                  <a:pt x="1130261" y="14195548"/>
                </a:lnTo>
                <a:lnTo>
                  <a:pt x="1129873" y="14195089"/>
                </a:lnTo>
                <a:close/>
                <a:moveTo>
                  <a:pt x="1127871" y="14192087"/>
                </a:moveTo>
                <a:lnTo>
                  <a:pt x="1122868" y="14197090"/>
                </a:lnTo>
                <a:cubicBezTo>
                  <a:pt x="1104857" y="14186084"/>
                  <a:pt x="1082843" y="14196090"/>
                  <a:pt x="1057827" y="14223106"/>
                </a:cubicBezTo>
                <a:cubicBezTo>
                  <a:pt x="1052824" y="14228110"/>
                  <a:pt x="1047821" y="14241118"/>
                  <a:pt x="1048821" y="14241118"/>
                </a:cubicBezTo>
                <a:cubicBezTo>
                  <a:pt x="1055826" y="14243119"/>
                  <a:pt x="1066833" y="14247122"/>
                  <a:pt x="1072836" y="14243119"/>
                </a:cubicBezTo>
                <a:cubicBezTo>
                  <a:pt x="1090848" y="14229111"/>
                  <a:pt x="1106858" y="14213100"/>
                  <a:pt x="1122868" y="14197090"/>
                </a:cubicBezTo>
                <a:cubicBezTo>
                  <a:pt x="1123869" y="14198091"/>
                  <a:pt x="1124869" y="14198091"/>
                  <a:pt x="1125870" y="14198091"/>
                </a:cubicBezTo>
                <a:close/>
                <a:moveTo>
                  <a:pt x="1176903" y="14177578"/>
                </a:moveTo>
                <a:cubicBezTo>
                  <a:pt x="1171775" y="14175577"/>
                  <a:pt x="1165771" y="14175201"/>
                  <a:pt x="1158172" y="14177703"/>
                </a:cubicBezTo>
                <a:lnTo>
                  <a:pt x="1130583" y="14194653"/>
                </a:lnTo>
                <a:lnTo>
                  <a:pt x="1128872" y="14192087"/>
                </a:lnTo>
                <a:lnTo>
                  <a:pt x="1126871" y="14198091"/>
                </a:lnTo>
                <a:lnTo>
                  <a:pt x="1130261" y="14195548"/>
                </a:lnTo>
                <a:lnTo>
                  <a:pt x="1141880" y="14209301"/>
                </a:lnTo>
                <a:cubicBezTo>
                  <a:pt x="1154075" y="14223419"/>
                  <a:pt x="1162894" y="14239367"/>
                  <a:pt x="1132874" y="14276140"/>
                </a:cubicBezTo>
                <a:cubicBezTo>
                  <a:pt x="1131874" y="14276140"/>
                  <a:pt x="1131874" y="14276140"/>
                  <a:pt x="1130873" y="14275140"/>
                </a:cubicBezTo>
                <a:lnTo>
                  <a:pt x="1129873" y="14280143"/>
                </a:lnTo>
                <a:cubicBezTo>
                  <a:pt x="1130873" y="14279143"/>
                  <a:pt x="1131874" y="14277141"/>
                  <a:pt x="1132874" y="14276140"/>
                </a:cubicBezTo>
                <a:cubicBezTo>
                  <a:pt x="1151886" y="14291150"/>
                  <a:pt x="1177903" y="14276140"/>
                  <a:pt x="1200917" y="14247122"/>
                </a:cubicBezTo>
                <a:cubicBezTo>
                  <a:pt x="1216928" y="14227109"/>
                  <a:pt x="1216928" y="14209099"/>
                  <a:pt x="1202919" y="14199092"/>
                </a:cubicBezTo>
                <a:cubicBezTo>
                  <a:pt x="1193913" y="14192088"/>
                  <a:pt x="1187159" y="14181581"/>
                  <a:pt x="1176903" y="14177578"/>
                </a:cubicBezTo>
                <a:close/>
                <a:moveTo>
                  <a:pt x="5355546" y="14158065"/>
                </a:moveTo>
                <a:cubicBezTo>
                  <a:pt x="5353544" y="14164070"/>
                  <a:pt x="5350542" y="14171074"/>
                  <a:pt x="5351543" y="14175077"/>
                </a:cubicBezTo>
                <a:cubicBezTo>
                  <a:pt x="5352544" y="14178078"/>
                  <a:pt x="5358547" y="14177078"/>
                  <a:pt x="5362550" y="14178078"/>
                </a:cubicBezTo>
                <a:cubicBezTo>
                  <a:pt x="5366552" y="14174076"/>
                  <a:pt x="5370555" y="14171074"/>
                  <a:pt x="5374557" y="14167071"/>
                </a:cubicBezTo>
                <a:close/>
                <a:moveTo>
                  <a:pt x="5472620" y="14087021"/>
                </a:moveTo>
                <a:cubicBezTo>
                  <a:pt x="5473620" y="14088021"/>
                  <a:pt x="5474621" y="14088021"/>
                  <a:pt x="5475623" y="14089023"/>
                </a:cubicBezTo>
                <a:lnTo>
                  <a:pt x="5470618" y="14093024"/>
                </a:lnTo>
                <a:close/>
                <a:moveTo>
                  <a:pt x="6032975" y="14077014"/>
                </a:moveTo>
                <a:lnTo>
                  <a:pt x="6031386" y="14081782"/>
                </a:lnTo>
                <a:lnTo>
                  <a:pt x="6030973" y="14082017"/>
                </a:lnTo>
                <a:lnTo>
                  <a:pt x="6032224" y="14078264"/>
                </a:lnTo>
                <a:close/>
                <a:moveTo>
                  <a:pt x="6032975" y="14076014"/>
                </a:moveTo>
                <a:lnTo>
                  <a:pt x="6032224" y="14078264"/>
                </a:lnTo>
                <a:lnTo>
                  <a:pt x="6029973" y="14082017"/>
                </a:lnTo>
                <a:lnTo>
                  <a:pt x="6030973" y="14083018"/>
                </a:lnTo>
                <a:lnTo>
                  <a:pt x="6031386" y="14081782"/>
                </a:lnTo>
                <a:lnTo>
                  <a:pt x="6037978" y="14078015"/>
                </a:lnTo>
                <a:cubicBezTo>
                  <a:pt x="6035976" y="14077014"/>
                  <a:pt x="6034975" y="14077014"/>
                  <a:pt x="6032975" y="14076014"/>
                </a:cubicBezTo>
                <a:close/>
                <a:moveTo>
                  <a:pt x="6067997" y="14063005"/>
                </a:moveTo>
                <a:cubicBezTo>
                  <a:pt x="6059992" y="14064007"/>
                  <a:pt x="6048985" y="14072011"/>
                  <a:pt x="6037978" y="14079016"/>
                </a:cubicBezTo>
                <a:cubicBezTo>
                  <a:pt x="6045982" y="14082017"/>
                  <a:pt x="6052988" y="14086020"/>
                  <a:pt x="6060992" y="14083018"/>
                </a:cubicBezTo>
                <a:cubicBezTo>
                  <a:pt x="6076002" y="14077014"/>
                  <a:pt x="6080004" y="14062005"/>
                  <a:pt x="6067997" y="14063005"/>
                </a:cubicBezTo>
                <a:close/>
                <a:moveTo>
                  <a:pt x="674882" y="14058018"/>
                </a:moveTo>
                <a:cubicBezTo>
                  <a:pt x="663953" y="14055814"/>
                  <a:pt x="652320" y="14058253"/>
                  <a:pt x="639562" y="14086020"/>
                </a:cubicBezTo>
                <a:cubicBezTo>
                  <a:pt x="630557" y="14107033"/>
                  <a:pt x="612545" y="14128046"/>
                  <a:pt x="600538" y="14150061"/>
                </a:cubicBezTo>
                <a:cubicBezTo>
                  <a:pt x="578524" y="14190086"/>
                  <a:pt x="592533" y="14220105"/>
                  <a:pt x="634559" y="14224108"/>
                </a:cubicBezTo>
                <a:cubicBezTo>
                  <a:pt x="639562" y="14225108"/>
                  <a:pt x="650569" y="14221106"/>
                  <a:pt x="652571" y="14217103"/>
                </a:cubicBezTo>
                <a:cubicBezTo>
                  <a:pt x="657574" y="14211099"/>
                  <a:pt x="660576" y="14201093"/>
                  <a:pt x="659575" y="14196090"/>
                </a:cubicBezTo>
                <a:cubicBezTo>
                  <a:pt x="655573" y="14172074"/>
                  <a:pt x="624553" y="14153062"/>
                  <a:pt x="696598" y="14124045"/>
                </a:cubicBezTo>
                <a:cubicBezTo>
                  <a:pt x="727618" y="14112036"/>
                  <a:pt x="716611" y="14091023"/>
                  <a:pt x="710607" y="14080017"/>
                </a:cubicBezTo>
                <a:cubicBezTo>
                  <a:pt x="702602" y="14073012"/>
                  <a:pt x="696598" y="14064007"/>
                  <a:pt x="685592" y="14061004"/>
                </a:cubicBezTo>
                <a:cubicBezTo>
                  <a:pt x="682090" y="14060003"/>
                  <a:pt x="678525" y="14058753"/>
                  <a:pt x="674882" y="14058018"/>
                </a:cubicBezTo>
                <a:close/>
                <a:moveTo>
                  <a:pt x="6013963" y="14052999"/>
                </a:moveTo>
                <a:lnTo>
                  <a:pt x="6014215" y="14053758"/>
                </a:lnTo>
                <a:lnTo>
                  <a:pt x="6013963" y="14054000"/>
                </a:lnTo>
                <a:lnTo>
                  <a:pt x="6013710" y="14053201"/>
                </a:lnTo>
                <a:close/>
                <a:moveTo>
                  <a:pt x="822678" y="14046995"/>
                </a:moveTo>
                <a:cubicBezTo>
                  <a:pt x="821678" y="14043994"/>
                  <a:pt x="803666" y="14055001"/>
                  <a:pt x="792659" y="14059004"/>
                </a:cubicBezTo>
                <a:cubicBezTo>
                  <a:pt x="794661" y="14069010"/>
                  <a:pt x="796662" y="14079016"/>
                  <a:pt x="797662" y="14089023"/>
                </a:cubicBezTo>
                <a:lnTo>
                  <a:pt x="831684" y="14090023"/>
                </a:lnTo>
                <a:cubicBezTo>
                  <a:pt x="828682" y="14075014"/>
                  <a:pt x="828682" y="14060004"/>
                  <a:pt x="822678" y="14046995"/>
                </a:cubicBezTo>
                <a:close/>
                <a:moveTo>
                  <a:pt x="5543664" y="14039991"/>
                </a:moveTo>
                <a:cubicBezTo>
                  <a:pt x="5542664" y="14048997"/>
                  <a:pt x="5543664" y="14061004"/>
                  <a:pt x="5537661" y="14068008"/>
                </a:cubicBezTo>
                <a:cubicBezTo>
                  <a:pt x="5513645" y="14095026"/>
                  <a:pt x="5491631" y="14102030"/>
                  <a:pt x="5475623" y="14089023"/>
                </a:cubicBezTo>
                <a:cubicBezTo>
                  <a:pt x="5491631" y="14074013"/>
                  <a:pt x="5508642" y="14059004"/>
                  <a:pt x="5525653" y="14044995"/>
                </a:cubicBezTo>
                <a:cubicBezTo>
                  <a:pt x="5530656" y="14040992"/>
                  <a:pt x="5543664" y="14038991"/>
                  <a:pt x="5543664" y="14039991"/>
                </a:cubicBezTo>
                <a:close/>
                <a:moveTo>
                  <a:pt x="4684121" y="14032986"/>
                </a:moveTo>
                <a:cubicBezTo>
                  <a:pt x="4664108" y="14036989"/>
                  <a:pt x="4644096" y="14040992"/>
                  <a:pt x="4624083" y="14041992"/>
                </a:cubicBezTo>
                <a:cubicBezTo>
                  <a:pt x="4606071" y="14042993"/>
                  <a:pt x="4597066" y="14050998"/>
                  <a:pt x="4594064" y="14070010"/>
                </a:cubicBezTo>
                <a:cubicBezTo>
                  <a:pt x="4590061" y="14095026"/>
                  <a:pt x="4584058" y="14120042"/>
                  <a:pt x="4580055" y="14137052"/>
                </a:cubicBezTo>
                <a:cubicBezTo>
                  <a:pt x="4591062" y="14145058"/>
                  <a:pt x="4594064" y="14148059"/>
                  <a:pt x="4599067" y="14150061"/>
                </a:cubicBezTo>
                <a:cubicBezTo>
                  <a:pt x="4614077" y="14156065"/>
                  <a:pt x="4621081" y="14149061"/>
                  <a:pt x="4631087" y="14129048"/>
                </a:cubicBezTo>
                <a:cubicBezTo>
                  <a:pt x="4640093" y="14109035"/>
                  <a:pt x="4656103" y="14089023"/>
                  <a:pt x="4668111" y="14069010"/>
                </a:cubicBezTo>
                <a:cubicBezTo>
                  <a:pt x="4675115" y="14057002"/>
                  <a:pt x="4679118" y="14044995"/>
                  <a:pt x="4684121" y="14032986"/>
                </a:cubicBezTo>
                <a:close/>
                <a:moveTo>
                  <a:pt x="1105857" y="14026983"/>
                </a:moveTo>
                <a:cubicBezTo>
                  <a:pt x="1077840" y="14032986"/>
                  <a:pt x="1049822" y="14037989"/>
                  <a:pt x="1020804" y="14050998"/>
                </a:cubicBezTo>
                <a:cubicBezTo>
                  <a:pt x="1005794" y="14058002"/>
                  <a:pt x="1029809" y="14104032"/>
                  <a:pt x="1059828" y="14109035"/>
                </a:cubicBezTo>
                <a:cubicBezTo>
                  <a:pt x="1064831" y="14110036"/>
                  <a:pt x="1074838" y="14109035"/>
                  <a:pt x="1080842" y="14104032"/>
                </a:cubicBezTo>
                <a:cubicBezTo>
                  <a:pt x="1093850" y="14093024"/>
                  <a:pt x="1109860" y="14081017"/>
                  <a:pt x="1116864" y="14068008"/>
                </a:cubicBezTo>
                <a:cubicBezTo>
                  <a:pt x="1122868" y="14057002"/>
                  <a:pt x="1117865" y="14045995"/>
                  <a:pt x="1117865" y="14034988"/>
                </a:cubicBezTo>
                <a:cubicBezTo>
                  <a:pt x="1113862" y="14031986"/>
                  <a:pt x="1110861" y="14025982"/>
                  <a:pt x="1105857" y="14026983"/>
                </a:cubicBezTo>
                <a:close/>
                <a:moveTo>
                  <a:pt x="4440967" y="14007970"/>
                </a:moveTo>
                <a:cubicBezTo>
                  <a:pt x="4455976" y="14010973"/>
                  <a:pt x="4475989" y="14010973"/>
                  <a:pt x="4461981" y="14037989"/>
                </a:cubicBezTo>
                <a:cubicBezTo>
                  <a:pt x="4459979" y="14041992"/>
                  <a:pt x="4452975" y="14050998"/>
                  <a:pt x="4451974" y="14050998"/>
                </a:cubicBezTo>
                <a:cubicBezTo>
                  <a:pt x="4441968" y="14048997"/>
                  <a:pt x="4432962" y="14046995"/>
                  <a:pt x="4422956" y="14043994"/>
                </a:cubicBezTo>
                <a:lnTo>
                  <a:pt x="4422956" y="14011973"/>
                </a:lnTo>
                <a:cubicBezTo>
                  <a:pt x="4425957" y="14010973"/>
                  <a:pt x="4428959" y="14009972"/>
                  <a:pt x="4432962" y="14008972"/>
                </a:cubicBezTo>
                <a:cubicBezTo>
                  <a:pt x="4435964" y="14007970"/>
                  <a:pt x="4438967" y="14006970"/>
                  <a:pt x="4440967" y="14007970"/>
                </a:cubicBezTo>
                <a:close/>
                <a:moveTo>
                  <a:pt x="1304108" y="14007596"/>
                </a:moveTo>
                <a:cubicBezTo>
                  <a:pt x="1298730" y="14008721"/>
                  <a:pt x="1292476" y="14010472"/>
                  <a:pt x="1286972" y="14010973"/>
                </a:cubicBezTo>
                <a:cubicBezTo>
                  <a:pt x="1288973" y="14021979"/>
                  <a:pt x="1286972" y="14034988"/>
                  <a:pt x="1293976" y="14040992"/>
                </a:cubicBezTo>
                <a:cubicBezTo>
                  <a:pt x="1298980" y="14044995"/>
                  <a:pt x="1312988" y="14037989"/>
                  <a:pt x="1323995" y="14035989"/>
                </a:cubicBezTo>
                <a:cubicBezTo>
                  <a:pt x="1321994" y="14025982"/>
                  <a:pt x="1322995" y="14012974"/>
                  <a:pt x="1315990" y="14007970"/>
                </a:cubicBezTo>
                <a:cubicBezTo>
                  <a:pt x="1313989" y="14005969"/>
                  <a:pt x="1309487" y="14006470"/>
                  <a:pt x="1304108" y="14007596"/>
                </a:cubicBezTo>
                <a:close/>
                <a:moveTo>
                  <a:pt x="4800194" y="13992961"/>
                </a:moveTo>
                <a:cubicBezTo>
                  <a:pt x="4770175" y="14019979"/>
                  <a:pt x="4738155" y="14045995"/>
                  <a:pt x="4712138" y="14075014"/>
                </a:cubicBezTo>
                <a:cubicBezTo>
                  <a:pt x="4695128" y="14094026"/>
                  <a:pt x="4697129" y="14113037"/>
                  <a:pt x="4714140" y="14119042"/>
                </a:cubicBezTo>
                <a:cubicBezTo>
                  <a:pt x="4731150" y="14126046"/>
                  <a:pt x="4753164" y="14118040"/>
                  <a:pt x="4769176" y="14097027"/>
                </a:cubicBezTo>
                <a:cubicBezTo>
                  <a:pt x="4799194" y="14058002"/>
                  <a:pt x="4817205" y="14020979"/>
                  <a:pt x="4800194" y="13992961"/>
                </a:cubicBezTo>
                <a:close/>
                <a:moveTo>
                  <a:pt x="6437230" y="13988959"/>
                </a:moveTo>
                <a:cubicBezTo>
                  <a:pt x="6423221" y="13985957"/>
                  <a:pt x="6414216" y="13991961"/>
                  <a:pt x="6411213" y="14003969"/>
                </a:cubicBezTo>
                <a:cubicBezTo>
                  <a:pt x="6410213" y="14006970"/>
                  <a:pt x="6414216" y="14008972"/>
                  <a:pt x="6416217" y="14010973"/>
                </a:cubicBezTo>
                <a:cubicBezTo>
                  <a:pt x="6421221" y="14008972"/>
                  <a:pt x="6428225" y="14006970"/>
                  <a:pt x="6430225" y="14004969"/>
                </a:cubicBezTo>
                <a:cubicBezTo>
                  <a:pt x="6434228" y="13999966"/>
                  <a:pt x="6438232" y="13988959"/>
                  <a:pt x="6437230" y="13988959"/>
                </a:cubicBezTo>
                <a:close/>
                <a:moveTo>
                  <a:pt x="6061992" y="13983956"/>
                </a:moveTo>
                <a:cubicBezTo>
                  <a:pt x="6060992" y="13981954"/>
                  <a:pt x="6048985" y="13986957"/>
                  <a:pt x="6042981" y="13991961"/>
                </a:cubicBezTo>
                <a:cubicBezTo>
                  <a:pt x="6021217" y="14008472"/>
                  <a:pt x="6009022" y="14024419"/>
                  <a:pt x="6009350" y="14039382"/>
                </a:cubicBezTo>
                <a:lnTo>
                  <a:pt x="6013710" y="14053201"/>
                </a:lnTo>
                <a:lnTo>
                  <a:pt x="6008959" y="14057002"/>
                </a:lnTo>
                <a:lnTo>
                  <a:pt x="6010961" y="14059004"/>
                </a:lnTo>
                <a:lnTo>
                  <a:pt x="6014963" y="14056001"/>
                </a:lnTo>
                <a:lnTo>
                  <a:pt x="6014215" y="14053758"/>
                </a:lnTo>
                <a:lnTo>
                  <a:pt x="6062994" y="14006970"/>
                </a:lnTo>
                <a:cubicBezTo>
                  <a:pt x="6066996" y="14001967"/>
                  <a:pt x="6063995" y="13989960"/>
                  <a:pt x="6061992" y="13983956"/>
                </a:cubicBezTo>
                <a:close/>
                <a:moveTo>
                  <a:pt x="4844222" y="13949934"/>
                </a:moveTo>
                <a:lnTo>
                  <a:pt x="4839219" y="13953937"/>
                </a:lnTo>
                <a:cubicBezTo>
                  <a:pt x="4840220" y="13953937"/>
                  <a:pt x="4841220" y="13954938"/>
                  <a:pt x="4842221" y="13954938"/>
                </a:cubicBezTo>
                <a:lnTo>
                  <a:pt x="4843221" y="13952936"/>
                </a:lnTo>
                <a:cubicBezTo>
                  <a:pt x="4843221" y="13951935"/>
                  <a:pt x="4844222" y="13949934"/>
                  <a:pt x="4844222" y="13949934"/>
                </a:cubicBezTo>
                <a:close/>
                <a:moveTo>
                  <a:pt x="4826086" y="13948934"/>
                </a:moveTo>
                <a:cubicBezTo>
                  <a:pt x="4821958" y="13947433"/>
                  <a:pt x="4818206" y="13946933"/>
                  <a:pt x="4815204" y="13948934"/>
                </a:cubicBezTo>
                <a:cubicBezTo>
                  <a:pt x="4790188" y="13965944"/>
                  <a:pt x="4799194" y="13975951"/>
                  <a:pt x="4804197" y="13985957"/>
                </a:cubicBezTo>
                <a:lnTo>
                  <a:pt x="4800194" y="13989960"/>
                </a:lnTo>
                <a:cubicBezTo>
                  <a:pt x="4801195" y="13990960"/>
                  <a:pt x="4800194" y="13991961"/>
                  <a:pt x="4801195" y="13992961"/>
                </a:cubicBezTo>
                <a:lnTo>
                  <a:pt x="4806198" y="13988959"/>
                </a:lnTo>
                <a:cubicBezTo>
                  <a:pt x="4805197" y="13987958"/>
                  <a:pt x="4805197" y="13986957"/>
                  <a:pt x="4804197" y="13985957"/>
                </a:cubicBezTo>
                <a:lnTo>
                  <a:pt x="4839219" y="13954938"/>
                </a:lnTo>
                <a:cubicBezTo>
                  <a:pt x="4834716" y="13952937"/>
                  <a:pt x="4830213" y="13950435"/>
                  <a:pt x="4826086" y="13948934"/>
                </a:cubicBezTo>
                <a:close/>
                <a:moveTo>
                  <a:pt x="1243570" y="13935175"/>
                </a:moveTo>
                <a:cubicBezTo>
                  <a:pt x="1241443" y="13932423"/>
                  <a:pt x="1234439" y="13933924"/>
                  <a:pt x="1222931" y="13939928"/>
                </a:cubicBezTo>
                <a:cubicBezTo>
                  <a:pt x="1220930" y="13940928"/>
                  <a:pt x="1219930" y="13952936"/>
                  <a:pt x="1217928" y="13958940"/>
                </a:cubicBezTo>
                <a:cubicBezTo>
                  <a:pt x="1222931" y="13957939"/>
                  <a:pt x="1233938" y="13957939"/>
                  <a:pt x="1234939" y="13955938"/>
                </a:cubicBezTo>
                <a:cubicBezTo>
                  <a:pt x="1242944" y="13944931"/>
                  <a:pt x="1245696" y="13937927"/>
                  <a:pt x="1243570" y="13935175"/>
                </a:cubicBezTo>
                <a:close/>
                <a:moveTo>
                  <a:pt x="4880245" y="13921916"/>
                </a:moveTo>
                <a:lnTo>
                  <a:pt x="4846223" y="13952936"/>
                </a:lnTo>
                <a:cubicBezTo>
                  <a:pt x="4845224" y="13951935"/>
                  <a:pt x="4844222" y="13951935"/>
                  <a:pt x="4844222" y="13950935"/>
                </a:cubicBezTo>
                <a:lnTo>
                  <a:pt x="4843221" y="13953937"/>
                </a:lnTo>
                <a:lnTo>
                  <a:pt x="4842221" y="13956938"/>
                </a:lnTo>
                <a:lnTo>
                  <a:pt x="4846223" y="13952936"/>
                </a:lnTo>
                <a:cubicBezTo>
                  <a:pt x="4854228" y="13960941"/>
                  <a:pt x="4865235" y="13965944"/>
                  <a:pt x="4883248" y="13944931"/>
                </a:cubicBezTo>
                <a:cubicBezTo>
                  <a:pt x="4887249" y="13939928"/>
                  <a:pt x="4883248" y="13929922"/>
                  <a:pt x="4880245" y="13921916"/>
                </a:cubicBezTo>
                <a:close/>
                <a:moveTo>
                  <a:pt x="4885248" y="13916913"/>
                </a:moveTo>
                <a:lnTo>
                  <a:pt x="4884985" y="13917124"/>
                </a:lnTo>
                <a:lnTo>
                  <a:pt x="4880245" y="13917913"/>
                </a:lnTo>
                <a:lnTo>
                  <a:pt x="4880445" y="13917713"/>
                </a:lnTo>
                <a:close/>
                <a:moveTo>
                  <a:pt x="1013799" y="13916913"/>
                </a:moveTo>
                <a:lnTo>
                  <a:pt x="1012132" y="13922750"/>
                </a:lnTo>
                <a:lnTo>
                  <a:pt x="1011798" y="13922917"/>
                </a:lnTo>
                <a:close/>
                <a:moveTo>
                  <a:pt x="2527757" y="13914912"/>
                </a:moveTo>
                <a:cubicBezTo>
                  <a:pt x="2528757" y="13915913"/>
                  <a:pt x="2528757" y="13915913"/>
                  <a:pt x="2529758" y="13916913"/>
                </a:cubicBezTo>
                <a:cubicBezTo>
                  <a:pt x="2528757" y="13917913"/>
                  <a:pt x="2527757" y="13918915"/>
                  <a:pt x="2525755" y="13919915"/>
                </a:cubicBezTo>
                <a:close/>
                <a:moveTo>
                  <a:pt x="1047821" y="13901904"/>
                </a:moveTo>
                <a:cubicBezTo>
                  <a:pt x="1037814" y="13906907"/>
                  <a:pt x="1027808" y="13913912"/>
                  <a:pt x="1017802" y="13919915"/>
                </a:cubicBezTo>
                <a:cubicBezTo>
                  <a:pt x="1016801" y="13918915"/>
                  <a:pt x="1014800" y="13917913"/>
                  <a:pt x="1013799" y="13916913"/>
                </a:cubicBezTo>
                <a:cubicBezTo>
                  <a:pt x="1011798" y="13918915"/>
                  <a:pt x="1010797" y="13919915"/>
                  <a:pt x="1008796" y="13921916"/>
                </a:cubicBezTo>
                <a:cubicBezTo>
                  <a:pt x="991785" y="13909909"/>
                  <a:pt x="969771" y="13917913"/>
                  <a:pt x="944755" y="13946932"/>
                </a:cubicBezTo>
                <a:cubicBezTo>
                  <a:pt x="939752" y="13951935"/>
                  <a:pt x="936750" y="13959941"/>
                  <a:pt x="934749" y="13965944"/>
                </a:cubicBezTo>
                <a:cubicBezTo>
                  <a:pt x="930747" y="13978953"/>
                  <a:pt x="939752" y="13981954"/>
                  <a:pt x="957764" y="13967945"/>
                </a:cubicBezTo>
                <a:cubicBezTo>
                  <a:pt x="975775" y="13954938"/>
                  <a:pt x="991785" y="13937926"/>
                  <a:pt x="1008796" y="13921916"/>
                </a:cubicBezTo>
                <a:cubicBezTo>
                  <a:pt x="1009797" y="13922917"/>
                  <a:pt x="1010797" y="13922917"/>
                  <a:pt x="1011798" y="13923918"/>
                </a:cubicBezTo>
                <a:lnTo>
                  <a:pt x="1012132" y="13922750"/>
                </a:lnTo>
                <a:lnTo>
                  <a:pt x="1017802" y="13919915"/>
                </a:lnTo>
                <a:cubicBezTo>
                  <a:pt x="1026807" y="13925919"/>
                  <a:pt x="1035813" y="13930922"/>
                  <a:pt x="1053824" y="13908909"/>
                </a:cubicBezTo>
                <a:cubicBezTo>
                  <a:pt x="1054825" y="13907907"/>
                  <a:pt x="1049822" y="13900903"/>
                  <a:pt x="1047821" y="13901904"/>
                </a:cubicBezTo>
                <a:close/>
                <a:moveTo>
                  <a:pt x="2568783" y="13895775"/>
                </a:moveTo>
                <a:cubicBezTo>
                  <a:pt x="2579290" y="13895150"/>
                  <a:pt x="2587295" y="13900403"/>
                  <a:pt x="2592798" y="13909909"/>
                </a:cubicBezTo>
                <a:cubicBezTo>
                  <a:pt x="2595800" y="13914912"/>
                  <a:pt x="2585793" y="13931923"/>
                  <a:pt x="2578789" y="13942929"/>
                </a:cubicBezTo>
                <a:cubicBezTo>
                  <a:pt x="2577788" y="13944931"/>
                  <a:pt x="2562779" y="13949934"/>
                  <a:pt x="2558776" y="13946932"/>
                </a:cubicBezTo>
                <a:cubicBezTo>
                  <a:pt x="2547769" y="13937926"/>
                  <a:pt x="2538764" y="13926919"/>
                  <a:pt x="2529758" y="13916913"/>
                </a:cubicBezTo>
                <a:cubicBezTo>
                  <a:pt x="2545268" y="13902904"/>
                  <a:pt x="2558277" y="13896400"/>
                  <a:pt x="2568783" y="13895775"/>
                </a:cubicBezTo>
                <a:close/>
                <a:moveTo>
                  <a:pt x="4895254" y="13878890"/>
                </a:moveTo>
                <a:cubicBezTo>
                  <a:pt x="4894254" y="13878890"/>
                  <a:pt x="4882246" y="13887894"/>
                  <a:pt x="4882246" y="13888896"/>
                </a:cubicBezTo>
                <a:cubicBezTo>
                  <a:pt x="4882246" y="13896900"/>
                  <a:pt x="4883248" y="13904906"/>
                  <a:pt x="4885248" y="13912910"/>
                </a:cubicBezTo>
                <a:lnTo>
                  <a:pt x="4880445" y="13917713"/>
                </a:lnTo>
                <a:lnTo>
                  <a:pt x="4879244" y="13917913"/>
                </a:lnTo>
                <a:cubicBezTo>
                  <a:pt x="4879244" y="13918915"/>
                  <a:pt x="4880245" y="13919915"/>
                  <a:pt x="4880245" y="13920916"/>
                </a:cubicBezTo>
                <a:lnTo>
                  <a:pt x="4884985" y="13917124"/>
                </a:lnTo>
                <a:lnTo>
                  <a:pt x="4886249" y="13916913"/>
                </a:lnTo>
                <a:cubicBezTo>
                  <a:pt x="4885248" y="13915913"/>
                  <a:pt x="4885248" y="13913912"/>
                  <a:pt x="4885248" y="13912910"/>
                </a:cubicBezTo>
                <a:cubicBezTo>
                  <a:pt x="4898256" y="13899903"/>
                  <a:pt x="4909263" y="13886894"/>
                  <a:pt x="4895254" y="13878890"/>
                </a:cubicBezTo>
                <a:close/>
                <a:moveTo>
                  <a:pt x="4657104" y="13849871"/>
                </a:moveTo>
                <a:cubicBezTo>
                  <a:pt x="4655104" y="13854874"/>
                  <a:pt x="4653101" y="13860878"/>
                  <a:pt x="4652101" y="13866881"/>
                </a:cubicBezTo>
                <a:cubicBezTo>
                  <a:pt x="4650099" y="13872885"/>
                  <a:pt x="4648098" y="13877888"/>
                  <a:pt x="4644096" y="13881891"/>
                </a:cubicBezTo>
                <a:cubicBezTo>
                  <a:pt x="4634089" y="13891897"/>
                  <a:pt x="4618079" y="13896900"/>
                  <a:pt x="4603070" y="13904906"/>
                </a:cubicBezTo>
                <a:cubicBezTo>
                  <a:pt x="4607072" y="13892898"/>
                  <a:pt x="4609073" y="13880891"/>
                  <a:pt x="4617078" y="13873887"/>
                </a:cubicBezTo>
                <a:cubicBezTo>
                  <a:pt x="4628085" y="13863880"/>
                  <a:pt x="4643095" y="13857875"/>
                  <a:pt x="4657104" y="13849871"/>
                </a:cubicBezTo>
                <a:close/>
                <a:moveTo>
                  <a:pt x="848695" y="13844868"/>
                </a:moveTo>
                <a:cubicBezTo>
                  <a:pt x="850696" y="13846869"/>
                  <a:pt x="843692" y="13858877"/>
                  <a:pt x="841690" y="13864881"/>
                </a:cubicBezTo>
                <a:cubicBezTo>
                  <a:pt x="834686" y="13865881"/>
                  <a:pt x="822678" y="13870884"/>
                  <a:pt x="822678" y="13867882"/>
                </a:cubicBezTo>
                <a:cubicBezTo>
                  <a:pt x="821678" y="13848871"/>
                  <a:pt x="831684" y="13839865"/>
                  <a:pt x="848695" y="13844868"/>
                </a:cubicBezTo>
                <a:close/>
                <a:moveTo>
                  <a:pt x="1570652" y="13792459"/>
                </a:moveTo>
                <a:cubicBezTo>
                  <a:pt x="1568901" y="13789333"/>
                  <a:pt x="1562647" y="13789833"/>
                  <a:pt x="1552140" y="13793836"/>
                </a:cubicBezTo>
                <a:cubicBezTo>
                  <a:pt x="1525122" y="13803842"/>
                  <a:pt x="1498105" y="13811847"/>
                  <a:pt x="1471088" y="13824855"/>
                </a:cubicBezTo>
                <a:cubicBezTo>
                  <a:pt x="1461082" y="13830859"/>
                  <a:pt x="1451076" y="13850872"/>
                  <a:pt x="1441069" y="13862879"/>
                </a:cubicBezTo>
                <a:cubicBezTo>
                  <a:pt x="1443071" y="13865881"/>
                  <a:pt x="1444071" y="13871885"/>
                  <a:pt x="1448074" y="13870884"/>
                </a:cubicBezTo>
                <a:cubicBezTo>
                  <a:pt x="1480094" y="13866881"/>
                  <a:pt x="1510113" y="13869884"/>
                  <a:pt x="1547137" y="13831859"/>
                </a:cubicBezTo>
                <a:cubicBezTo>
                  <a:pt x="1553140" y="13825856"/>
                  <a:pt x="1557143" y="13818852"/>
                  <a:pt x="1562146" y="13812847"/>
                </a:cubicBezTo>
                <a:cubicBezTo>
                  <a:pt x="1569651" y="13802341"/>
                  <a:pt x="1572403" y="13795586"/>
                  <a:pt x="1570652" y="13792459"/>
                </a:cubicBezTo>
                <a:close/>
                <a:moveTo>
                  <a:pt x="556510" y="13780827"/>
                </a:moveTo>
                <a:cubicBezTo>
                  <a:pt x="553508" y="13778826"/>
                  <a:pt x="543502" y="13783830"/>
                  <a:pt x="536497" y="13785830"/>
                </a:cubicBezTo>
                <a:cubicBezTo>
                  <a:pt x="534496" y="13792834"/>
                  <a:pt x="530493" y="13801840"/>
                  <a:pt x="531494" y="13805843"/>
                </a:cubicBezTo>
                <a:cubicBezTo>
                  <a:pt x="536497" y="13819852"/>
                  <a:pt x="544502" y="13832860"/>
                  <a:pt x="541500" y="13827856"/>
                </a:cubicBezTo>
                <a:cubicBezTo>
                  <a:pt x="565516" y="13852872"/>
                  <a:pt x="575522" y="13864881"/>
                  <a:pt x="587530" y="13873887"/>
                </a:cubicBezTo>
                <a:cubicBezTo>
                  <a:pt x="590531" y="13875887"/>
                  <a:pt x="604540" y="13871885"/>
                  <a:pt x="607542" y="13868883"/>
                </a:cubicBezTo>
                <a:cubicBezTo>
                  <a:pt x="614547" y="13858877"/>
                  <a:pt x="626554" y="13839865"/>
                  <a:pt x="623552" y="13836862"/>
                </a:cubicBezTo>
                <a:cubicBezTo>
                  <a:pt x="603540" y="13816850"/>
                  <a:pt x="580525" y="13798839"/>
                  <a:pt x="556510" y="13780827"/>
                </a:cubicBezTo>
                <a:close/>
                <a:moveTo>
                  <a:pt x="7088643" y="13778826"/>
                </a:moveTo>
                <a:cubicBezTo>
                  <a:pt x="7074634" y="13785830"/>
                  <a:pt x="7059624" y="13791834"/>
                  <a:pt x="7048617" y="13801840"/>
                </a:cubicBezTo>
                <a:cubicBezTo>
                  <a:pt x="7040612" y="13808845"/>
                  <a:pt x="7039612" y="13821853"/>
                  <a:pt x="7034607" y="13833861"/>
                </a:cubicBezTo>
                <a:cubicBezTo>
                  <a:pt x="7049617" y="13824855"/>
                  <a:pt x="7064626" y="13819852"/>
                  <a:pt x="7075633" y="13809846"/>
                </a:cubicBezTo>
                <a:cubicBezTo>
                  <a:pt x="7083639" y="13802841"/>
                  <a:pt x="7084640" y="13788833"/>
                  <a:pt x="7088643" y="13778826"/>
                </a:cubicBezTo>
                <a:close/>
                <a:moveTo>
                  <a:pt x="6342170" y="13737800"/>
                </a:moveTo>
                <a:cubicBezTo>
                  <a:pt x="6339168" y="13747806"/>
                  <a:pt x="6337167" y="13758814"/>
                  <a:pt x="6332163" y="13768820"/>
                </a:cubicBezTo>
                <a:cubicBezTo>
                  <a:pt x="6322158" y="13785830"/>
                  <a:pt x="6308148" y="13792834"/>
                  <a:pt x="6292139" y="13790834"/>
                </a:cubicBezTo>
                <a:cubicBezTo>
                  <a:pt x="6296141" y="13780827"/>
                  <a:pt x="6296141" y="13768820"/>
                  <a:pt x="6304146" y="13761815"/>
                </a:cubicBezTo>
                <a:cubicBezTo>
                  <a:pt x="6314153" y="13750808"/>
                  <a:pt x="6329162" y="13744805"/>
                  <a:pt x="6342170" y="13737800"/>
                </a:cubicBezTo>
                <a:close/>
                <a:moveTo>
                  <a:pt x="2257586" y="13725792"/>
                </a:moveTo>
                <a:cubicBezTo>
                  <a:pt x="2251582" y="13725792"/>
                  <a:pt x="2240575" y="13727793"/>
                  <a:pt x="2239575" y="13729795"/>
                </a:cubicBezTo>
                <a:cubicBezTo>
                  <a:pt x="2227567" y="13747806"/>
                  <a:pt x="2230569" y="13754811"/>
                  <a:pt x="2244578" y="13748807"/>
                </a:cubicBezTo>
                <a:cubicBezTo>
                  <a:pt x="2248580" y="13746805"/>
                  <a:pt x="2252583" y="13740802"/>
                  <a:pt x="2257586" y="13736799"/>
                </a:cubicBezTo>
                <a:cubicBezTo>
                  <a:pt x="2257586" y="13732796"/>
                  <a:pt x="2259587" y="13726793"/>
                  <a:pt x="2257586" y="13725792"/>
                </a:cubicBezTo>
                <a:close/>
                <a:moveTo>
                  <a:pt x="5545666" y="13710783"/>
                </a:moveTo>
                <a:cubicBezTo>
                  <a:pt x="5540663" y="13709783"/>
                  <a:pt x="5532659" y="13713785"/>
                  <a:pt x="5526654" y="13715786"/>
                </a:cubicBezTo>
                <a:cubicBezTo>
                  <a:pt x="5525653" y="13726793"/>
                  <a:pt x="5524652" y="13737800"/>
                  <a:pt x="5524652" y="13748807"/>
                </a:cubicBezTo>
                <a:cubicBezTo>
                  <a:pt x="5533658" y="13751809"/>
                  <a:pt x="5543664" y="13753811"/>
                  <a:pt x="5553671" y="13755811"/>
                </a:cubicBezTo>
                <a:cubicBezTo>
                  <a:pt x="5554671" y="13754811"/>
                  <a:pt x="5561676" y="13746805"/>
                  <a:pt x="5564677" y="13742803"/>
                </a:cubicBezTo>
                <a:cubicBezTo>
                  <a:pt x="5578687" y="13715786"/>
                  <a:pt x="5561676" y="13713785"/>
                  <a:pt x="5545666" y="13710783"/>
                </a:cubicBezTo>
                <a:close/>
                <a:moveTo>
                  <a:pt x="4813202" y="13705780"/>
                </a:moveTo>
                <a:lnTo>
                  <a:pt x="4808199" y="13725792"/>
                </a:lnTo>
                <a:lnTo>
                  <a:pt x="4791188" y="13729795"/>
                </a:lnTo>
                <a:lnTo>
                  <a:pt x="4799194" y="13712784"/>
                </a:lnTo>
                <a:close/>
                <a:moveTo>
                  <a:pt x="1473090" y="13705780"/>
                </a:moveTo>
                <a:cubicBezTo>
                  <a:pt x="1468086" y="13705780"/>
                  <a:pt x="1458080" y="13706780"/>
                  <a:pt x="1454078" y="13710783"/>
                </a:cubicBezTo>
                <a:cubicBezTo>
                  <a:pt x="1439068" y="13727793"/>
                  <a:pt x="1426060" y="13745805"/>
                  <a:pt x="1409049" y="13767819"/>
                </a:cubicBezTo>
                <a:cubicBezTo>
                  <a:pt x="1427061" y="13760815"/>
                  <a:pt x="1440069" y="13757812"/>
                  <a:pt x="1452076" y="13749808"/>
                </a:cubicBezTo>
                <a:cubicBezTo>
                  <a:pt x="1473090" y="13734798"/>
                  <a:pt x="1486098" y="13706780"/>
                  <a:pt x="1473090" y="13705780"/>
                </a:cubicBezTo>
                <a:close/>
                <a:moveTo>
                  <a:pt x="6517280" y="13702777"/>
                </a:moveTo>
                <a:cubicBezTo>
                  <a:pt x="6522283" y="13702777"/>
                  <a:pt x="6529288" y="13706780"/>
                  <a:pt x="6528287" y="13707781"/>
                </a:cubicBezTo>
                <a:cubicBezTo>
                  <a:pt x="6520283" y="13719789"/>
                  <a:pt x="6512278" y="13734798"/>
                  <a:pt x="6501271" y="13743804"/>
                </a:cubicBezTo>
                <a:cubicBezTo>
                  <a:pt x="6478257" y="13761815"/>
                  <a:pt x="6460244" y="13762815"/>
                  <a:pt x="6452239" y="13745805"/>
                </a:cubicBezTo>
                <a:cubicBezTo>
                  <a:pt x="6451240" y="13741802"/>
                  <a:pt x="6448237" y="13737800"/>
                  <a:pt x="6448237" y="13731796"/>
                </a:cubicBezTo>
                <a:cubicBezTo>
                  <a:pt x="6448237" y="13718788"/>
                  <a:pt x="6459245" y="13710783"/>
                  <a:pt x="6477256" y="13708782"/>
                </a:cubicBezTo>
                <a:cubicBezTo>
                  <a:pt x="6490263" y="13706780"/>
                  <a:pt x="6504273" y="13703779"/>
                  <a:pt x="6517280" y="13702777"/>
                </a:cubicBezTo>
                <a:close/>
                <a:moveTo>
                  <a:pt x="595535" y="13687768"/>
                </a:moveTo>
                <a:cubicBezTo>
                  <a:pt x="595535" y="13699776"/>
                  <a:pt x="594534" y="13712784"/>
                  <a:pt x="595535" y="13723792"/>
                </a:cubicBezTo>
                <a:cubicBezTo>
                  <a:pt x="596535" y="13729795"/>
                  <a:pt x="600538" y="13732796"/>
                  <a:pt x="606542" y="13741802"/>
                </a:cubicBezTo>
                <a:cubicBezTo>
                  <a:pt x="618549" y="13743804"/>
                  <a:pt x="635560" y="13745805"/>
                  <a:pt x="651570" y="13747806"/>
                </a:cubicBezTo>
                <a:cubicBezTo>
                  <a:pt x="648568" y="13730796"/>
                  <a:pt x="647567" y="13713785"/>
                  <a:pt x="643565" y="13698776"/>
                </a:cubicBezTo>
                <a:cubicBezTo>
                  <a:pt x="642564" y="13693773"/>
                  <a:pt x="637561" y="13690770"/>
                  <a:pt x="631557" y="13689770"/>
                </a:cubicBezTo>
                <a:cubicBezTo>
                  <a:pt x="620550" y="13687768"/>
                  <a:pt x="607542" y="13687768"/>
                  <a:pt x="595535" y="13687768"/>
                </a:cubicBezTo>
                <a:close/>
                <a:moveTo>
                  <a:pt x="995538" y="13673509"/>
                </a:moveTo>
                <a:cubicBezTo>
                  <a:pt x="1006545" y="13674009"/>
                  <a:pt x="1011298" y="13680263"/>
                  <a:pt x="1009797" y="13692771"/>
                </a:cubicBezTo>
                <a:cubicBezTo>
                  <a:pt x="1006795" y="13716786"/>
                  <a:pt x="983780" y="13730796"/>
                  <a:pt x="964768" y="13745805"/>
                </a:cubicBezTo>
                <a:cubicBezTo>
                  <a:pt x="943755" y="13761815"/>
                  <a:pt x="940753" y="13756812"/>
                  <a:pt x="944755" y="13737800"/>
                </a:cubicBezTo>
                <a:cubicBezTo>
                  <a:pt x="948758" y="13720789"/>
                  <a:pt x="944755" y="13705780"/>
                  <a:pt x="943755" y="13689770"/>
                </a:cubicBezTo>
                <a:cubicBezTo>
                  <a:pt x="943755" y="13689770"/>
                  <a:pt x="942754" y="13689770"/>
                  <a:pt x="942754" y="13689770"/>
                </a:cubicBezTo>
                <a:lnTo>
                  <a:pt x="943755" y="13686767"/>
                </a:lnTo>
                <a:cubicBezTo>
                  <a:pt x="943755" y="13687768"/>
                  <a:pt x="943755" y="13688769"/>
                  <a:pt x="943755" y="13688769"/>
                </a:cubicBezTo>
                <a:cubicBezTo>
                  <a:pt x="967270" y="13678262"/>
                  <a:pt x="984531" y="13673009"/>
                  <a:pt x="995538" y="13673509"/>
                </a:cubicBezTo>
                <a:close/>
                <a:moveTo>
                  <a:pt x="6360182" y="13596711"/>
                </a:moveTo>
                <a:cubicBezTo>
                  <a:pt x="6364184" y="13595710"/>
                  <a:pt x="6367186" y="13595710"/>
                  <a:pt x="6367186" y="13596711"/>
                </a:cubicBezTo>
                <a:cubicBezTo>
                  <a:pt x="6368187" y="13598713"/>
                  <a:pt x="6367186" y="13601714"/>
                  <a:pt x="6366185" y="13604716"/>
                </a:cubicBezTo>
                <a:cubicBezTo>
                  <a:pt x="6365184" y="13607717"/>
                  <a:pt x="6363184" y="13611720"/>
                  <a:pt x="6362182" y="13615723"/>
                </a:cubicBezTo>
                <a:lnTo>
                  <a:pt x="6341170" y="13619726"/>
                </a:lnTo>
                <a:lnTo>
                  <a:pt x="6349175" y="13598713"/>
                </a:lnTo>
                <a:cubicBezTo>
                  <a:pt x="6352177" y="13598713"/>
                  <a:pt x="6356179" y="13596711"/>
                  <a:pt x="6360182" y="13596711"/>
                </a:cubicBezTo>
                <a:close/>
                <a:moveTo>
                  <a:pt x="1274339" y="13592959"/>
                </a:moveTo>
                <a:cubicBezTo>
                  <a:pt x="1280468" y="13591708"/>
                  <a:pt x="1285971" y="13591708"/>
                  <a:pt x="1288973" y="13593709"/>
                </a:cubicBezTo>
                <a:cubicBezTo>
                  <a:pt x="1299980" y="13599713"/>
                  <a:pt x="1267960" y="13671758"/>
                  <a:pt x="1242944" y="13694773"/>
                </a:cubicBezTo>
                <a:cubicBezTo>
                  <a:pt x="1232938" y="13704779"/>
                  <a:pt x="1213926" y="13712784"/>
                  <a:pt x="1203919" y="13712784"/>
                </a:cubicBezTo>
                <a:cubicBezTo>
                  <a:pt x="1197916" y="13712784"/>
                  <a:pt x="1193913" y="13710783"/>
                  <a:pt x="1189911" y="13707781"/>
                </a:cubicBezTo>
                <a:cubicBezTo>
                  <a:pt x="1185908" y="13704779"/>
                  <a:pt x="1181905" y="13700777"/>
                  <a:pt x="1177903" y="13698776"/>
                </a:cubicBezTo>
                <a:cubicBezTo>
                  <a:pt x="1166896" y="13686767"/>
                  <a:pt x="1163894" y="13675761"/>
                  <a:pt x="1169898" y="13664754"/>
                </a:cubicBezTo>
                <a:cubicBezTo>
                  <a:pt x="1175902" y="13653747"/>
                  <a:pt x="1189911" y="13641739"/>
                  <a:pt x="1213926" y="13627730"/>
                </a:cubicBezTo>
                <a:cubicBezTo>
                  <a:pt x="1227935" y="13619726"/>
                  <a:pt x="1241943" y="13606717"/>
                  <a:pt x="1255952" y="13599713"/>
                </a:cubicBezTo>
                <a:cubicBezTo>
                  <a:pt x="1261456" y="13596711"/>
                  <a:pt x="1268210" y="13594210"/>
                  <a:pt x="1274339" y="13592959"/>
                </a:cubicBezTo>
                <a:close/>
                <a:moveTo>
                  <a:pt x="2192545" y="13577698"/>
                </a:moveTo>
                <a:lnTo>
                  <a:pt x="2173533" y="13581701"/>
                </a:lnTo>
                <a:lnTo>
                  <a:pt x="2164527" y="13601714"/>
                </a:lnTo>
                <a:cubicBezTo>
                  <a:pt x="2171531" y="13599713"/>
                  <a:pt x="2178536" y="13600713"/>
                  <a:pt x="2183539" y="13596711"/>
                </a:cubicBezTo>
                <a:cubicBezTo>
                  <a:pt x="2189543" y="13592708"/>
                  <a:pt x="2190543" y="13583703"/>
                  <a:pt x="2192545" y="13577698"/>
                </a:cubicBezTo>
                <a:close/>
                <a:moveTo>
                  <a:pt x="6709403" y="13562689"/>
                </a:moveTo>
                <a:lnTo>
                  <a:pt x="6707400" y="13567692"/>
                </a:lnTo>
                <a:cubicBezTo>
                  <a:pt x="6706401" y="13566692"/>
                  <a:pt x="6705400" y="13565691"/>
                  <a:pt x="6704400" y="13564691"/>
                </a:cubicBezTo>
                <a:cubicBezTo>
                  <a:pt x="6706401" y="13563690"/>
                  <a:pt x="6707400" y="13562689"/>
                  <a:pt x="6709403" y="13562689"/>
                </a:cubicBezTo>
                <a:close/>
                <a:moveTo>
                  <a:pt x="6690140" y="13558562"/>
                </a:moveTo>
                <a:cubicBezTo>
                  <a:pt x="6695644" y="13558437"/>
                  <a:pt x="6699896" y="13561689"/>
                  <a:pt x="6704400" y="13564691"/>
                </a:cubicBezTo>
                <a:cubicBezTo>
                  <a:pt x="6694393" y="13569694"/>
                  <a:pt x="6684386" y="13575697"/>
                  <a:pt x="6673379" y="13580701"/>
                </a:cubicBezTo>
                <a:cubicBezTo>
                  <a:pt x="6671379" y="13581701"/>
                  <a:pt x="6667376" y="13573697"/>
                  <a:pt x="6668377" y="13572695"/>
                </a:cubicBezTo>
                <a:cubicBezTo>
                  <a:pt x="6677883" y="13562189"/>
                  <a:pt x="6684637" y="13558687"/>
                  <a:pt x="6690140" y="13558562"/>
                </a:cubicBezTo>
                <a:close/>
                <a:moveTo>
                  <a:pt x="1672966" y="13512533"/>
                </a:moveTo>
                <a:cubicBezTo>
                  <a:pt x="1661209" y="13514409"/>
                  <a:pt x="1647200" y="13522664"/>
                  <a:pt x="1634192" y="13536673"/>
                </a:cubicBezTo>
                <a:cubicBezTo>
                  <a:pt x="1613178" y="13559688"/>
                  <a:pt x="1606174" y="13576698"/>
                  <a:pt x="1618181" y="13589707"/>
                </a:cubicBezTo>
                <a:cubicBezTo>
                  <a:pt x="1630189" y="13603716"/>
                  <a:pt x="1644198" y="13600713"/>
                  <a:pt x="1670214" y="13580701"/>
                </a:cubicBezTo>
                <a:cubicBezTo>
                  <a:pt x="1694230" y="13562689"/>
                  <a:pt x="1703235" y="13543678"/>
                  <a:pt x="1698232" y="13526666"/>
                </a:cubicBezTo>
                <a:cubicBezTo>
                  <a:pt x="1694230" y="13515159"/>
                  <a:pt x="1684724" y="13510656"/>
                  <a:pt x="1672966" y="13512533"/>
                </a:cubicBezTo>
                <a:close/>
                <a:moveTo>
                  <a:pt x="1881348" y="13492644"/>
                </a:moveTo>
                <a:lnTo>
                  <a:pt x="1858333" y="13500650"/>
                </a:lnTo>
                <a:lnTo>
                  <a:pt x="1859334" y="13513659"/>
                </a:lnTo>
                <a:lnTo>
                  <a:pt x="1876345" y="13510656"/>
                </a:lnTo>
                <a:close/>
                <a:moveTo>
                  <a:pt x="2718878" y="13482638"/>
                </a:moveTo>
                <a:cubicBezTo>
                  <a:pt x="2720879" y="13482638"/>
                  <a:pt x="2721880" y="13482638"/>
                  <a:pt x="2723881" y="13482638"/>
                </a:cubicBezTo>
                <a:lnTo>
                  <a:pt x="2717877" y="13488643"/>
                </a:lnTo>
                <a:close/>
                <a:moveTo>
                  <a:pt x="897682" y="13477590"/>
                </a:moveTo>
                <a:lnTo>
                  <a:pt x="897726" y="13477635"/>
                </a:lnTo>
                <a:lnTo>
                  <a:pt x="894731" y="13480630"/>
                </a:lnTo>
                <a:close/>
                <a:moveTo>
                  <a:pt x="1413052" y="13471631"/>
                </a:moveTo>
                <a:cubicBezTo>
                  <a:pt x="1410050" y="13477635"/>
                  <a:pt x="1409049" y="13483640"/>
                  <a:pt x="1405047" y="13489643"/>
                </a:cubicBezTo>
                <a:cubicBezTo>
                  <a:pt x="1402045" y="13492644"/>
                  <a:pt x="1396041" y="13495647"/>
                  <a:pt x="1391038" y="13497648"/>
                </a:cubicBezTo>
                <a:cubicBezTo>
                  <a:pt x="1389037" y="13495647"/>
                  <a:pt x="1388036" y="13492644"/>
                  <a:pt x="1386035" y="13490644"/>
                </a:cubicBezTo>
                <a:close/>
                <a:moveTo>
                  <a:pt x="1000791" y="13440612"/>
                </a:moveTo>
                <a:cubicBezTo>
                  <a:pt x="1002792" y="13441612"/>
                  <a:pt x="997789" y="13454621"/>
                  <a:pt x="993786" y="13460625"/>
                </a:cubicBezTo>
                <a:cubicBezTo>
                  <a:pt x="991785" y="13463627"/>
                  <a:pt x="983780" y="13466628"/>
                  <a:pt x="978777" y="13468630"/>
                </a:cubicBezTo>
                <a:cubicBezTo>
                  <a:pt x="975775" y="13465628"/>
                  <a:pt x="971773" y="13464627"/>
                  <a:pt x="971773" y="13460625"/>
                </a:cubicBezTo>
                <a:cubicBezTo>
                  <a:pt x="973774" y="13446616"/>
                  <a:pt x="984781" y="13438611"/>
                  <a:pt x="1000791" y="13440612"/>
                </a:cubicBezTo>
                <a:close/>
                <a:moveTo>
                  <a:pt x="5929909" y="13438611"/>
                </a:moveTo>
                <a:cubicBezTo>
                  <a:pt x="5935913" y="13438611"/>
                  <a:pt x="5941916" y="13439612"/>
                  <a:pt x="5946919" y="13441612"/>
                </a:cubicBezTo>
                <a:cubicBezTo>
                  <a:pt x="5951923" y="13442613"/>
                  <a:pt x="5956926" y="13444615"/>
                  <a:pt x="5958927" y="13448618"/>
                </a:cubicBezTo>
                <a:cubicBezTo>
                  <a:pt x="5962930" y="13453621"/>
                  <a:pt x="5953924" y="13468630"/>
                  <a:pt x="5950922" y="13478637"/>
                </a:cubicBezTo>
                <a:cubicBezTo>
                  <a:pt x="5940916" y="13475634"/>
                  <a:pt x="5929909" y="13473633"/>
                  <a:pt x="5917901" y="13470631"/>
                </a:cubicBezTo>
                <a:cubicBezTo>
                  <a:pt x="5921904" y="13460625"/>
                  <a:pt x="5925906" y="13449618"/>
                  <a:pt x="5929909" y="13438611"/>
                </a:cubicBezTo>
                <a:close/>
                <a:moveTo>
                  <a:pt x="2802087" y="13428964"/>
                </a:moveTo>
                <a:cubicBezTo>
                  <a:pt x="2805871" y="13429918"/>
                  <a:pt x="2809185" y="13432107"/>
                  <a:pt x="2811937" y="13435609"/>
                </a:cubicBezTo>
                <a:cubicBezTo>
                  <a:pt x="2817940" y="13442613"/>
                  <a:pt x="2815939" y="13456622"/>
                  <a:pt x="2816940" y="13467629"/>
                </a:cubicBezTo>
                <a:cubicBezTo>
                  <a:pt x="2801930" y="13473633"/>
                  <a:pt x="2785920" y="13481638"/>
                  <a:pt x="2772912" y="13483640"/>
                </a:cubicBezTo>
                <a:cubicBezTo>
                  <a:pt x="2755901" y="13485641"/>
                  <a:pt x="2739891" y="13483640"/>
                  <a:pt x="2723881" y="13482638"/>
                </a:cubicBezTo>
                <a:cubicBezTo>
                  <a:pt x="2734888" y="13472632"/>
                  <a:pt x="2746895" y="13462625"/>
                  <a:pt x="2757902" y="13451619"/>
                </a:cubicBezTo>
                <a:cubicBezTo>
                  <a:pt x="2775164" y="13434358"/>
                  <a:pt x="2790736" y="13426103"/>
                  <a:pt x="2802087" y="13428964"/>
                </a:cubicBezTo>
                <a:close/>
                <a:moveTo>
                  <a:pt x="2480727" y="13399586"/>
                </a:moveTo>
                <a:cubicBezTo>
                  <a:pt x="2479726" y="13397584"/>
                  <a:pt x="2461715" y="13407591"/>
                  <a:pt x="2450708" y="13412594"/>
                </a:cubicBezTo>
                <a:lnTo>
                  <a:pt x="2454711" y="13441612"/>
                </a:lnTo>
                <a:cubicBezTo>
                  <a:pt x="2465717" y="13441612"/>
                  <a:pt x="2476724" y="13441612"/>
                  <a:pt x="2487732" y="13441612"/>
                </a:cubicBezTo>
                <a:cubicBezTo>
                  <a:pt x="2486731" y="13427603"/>
                  <a:pt x="2485730" y="13412594"/>
                  <a:pt x="2480727" y="13399586"/>
                </a:cubicBezTo>
                <a:close/>
                <a:moveTo>
                  <a:pt x="2596800" y="13393583"/>
                </a:moveTo>
                <a:cubicBezTo>
                  <a:pt x="2594799" y="13399586"/>
                  <a:pt x="2591797" y="13406590"/>
                  <a:pt x="2592798" y="13410593"/>
                </a:cubicBezTo>
                <a:cubicBezTo>
                  <a:pt x="2593799" y="13413595"/>
                  <a:pt x="2599802" y="13412594"/>
                  <a:pt x="2603805" y="13413595"/>
                </a:cubicBezTo>
                <a:cubicBezTo>
                  <a:pt x="2607807" y="13409593"/>
                  <a:pt x="2611810" y="13406590"/>
                  <a:pt x="2615812" y="13402588"/>
                </a:cubicBezTo>
                <a:close/>
                <a:moveTo>
                  <a:pt x="1754643" y="13356684"/>
                </a:moveTo>
                <a:cubicBezTo>
                  <a:pt x="1752767" y="13354057"/>
                  <a:pt x="1746262" y="13355559"/>
                  <a:pt x="1735255" y="13361562"/>
                </a:cubicBezTo>
                <a:cubicBezTo>
                  <a:pt x="1732254" y="13363564"/>
                  <a:pt x="1730252" y="13373570"/>
                  <a:pt x="1728251" y="13380574"/>
                </a:cubicBezTo>
                <a:cubicBezTo>
                  <a:pt x="1734255" y="13379574"/>
                  <a:pt x="1744261" y="13378573"/>
                  <a:pt x="1746262" y="13376571"/>
                </a:cubicBezTo>
                <a:cubicBezTo>
                  <a:pt x="1753767" y="13366065"/>
                  <a:pt x="1756519" y="13359310"/>
                  <a:pt x="1754643" y="13356684"/>
                </a:cubicBezTo>
                <a:close/>
                <a:moveTo>
                  <a:pt x="1446073" y="13355558"/>
                </a:moveTo>
                <a:cubicBezTo>
                  <a:pt x="1448074" y="13354558"/>
                  <a:pt x="1442070" y="13366565"/>
                  <a:pt x="1439068" y="13373570"/>
                </a:cubicBezTo>
                <a:cubicBezTo>
                  <a:pt x="1433064" y="13374571"/>
                  <a:pt x="1421057" y="13379574"/>
                  <a:pt x="1421057" y="13377572"/>
                </a:cubicBezTo>
                <a:cubicBezTo>
                  <a:pt x="1420056" y="13358561"/>
                  <a:pt x="1429062" y="13350555"/>
                  <a:pt x="1446073" y="13355558"/>
                </a:cubicBezTo>
                <a:close/>
                <a:moveTo>
                  <a:pt x="5974813" y="13321036"/>
                </a:moveTo>
                <a:cubicBezTo>
                  <a:pt x="5978440" y="13320286"/>
                  <a:pt x="5981442" y="13320035"/>
                  <a:pt x="5981942" y="13321536"/>
                </a:cubicBezTo>
                <a:cubicBezTo>
                  <a:pt x="5983943" y="13324539"/>
                  <a:pt x="5977939" y="13333545"/>
                  <a:pt x="5975938" y="13340549"/>
                </a:cubicBezTo>
                <a:lnTo>
                  <a:pt x="5955925" y="13342550"/>
                </a:lnTo>
                <a:lnTo>
                  <a:pt x="5963930" y="13323538"/>
                </a:lnTo>
                <a:cubicBezTo>
                  <a:pt x="5966932" y="13323038"/>
                  <a:pt x="5971185" y="13321787"/>
                  <a:pt x="5974813" y="13321036"/>
                </a:cubicBezTo>
                <a:close/>
                <a:moveTo>
                  <a:pt x="1854831" y="13301524"/>
                </a:moveTo>
                <a:cubicBezTo>
                  <a:pt x="1851329" y="13302024"/>
                  <a:pt x="1847327" y="13303025"/>
                  <a:pt x="1843324" y="13303526"/>
                </a:cubicBezTo>
                <a:cubicBezTo>
                  <a:pt x="1835319" y="13315533"/>
                  <a:pt x="1824312" y="13329542"/>
                  <a:pt x="1821310" y="13340549"/>
                </a:cubicBezTo>
                <a:cubicBezTo>
                  <a:pt x="1817307" y="13357559"/>
                  <a:pt x="1799296" y="13386578"/>
                  <a:pt x="1828314" y="13380574"/>
                </a:cubicBezTo>
                <a:cubicBezTo>
                  <a:pt x="1838321" y="13378573"/>
                  <a:pt x="1859334" y="13361562"/>
                  <a:pt x="1867339" y="13349555"/>
                </a:cubicBezTo>
                <a:cubicBezTo>
                  <a:pt x="1884350" y="13325539"/>
                  <a:pt x="1875344" y="13312531"/>
                  <a:pt x="1863336" y="13302524"/>
                </a:cubicBezTo>
                <a:cubicBezTo>
                  <a:pt x="1861335" y="13301023"/>
                  <a:pt x="1858334" y="13301023"/>
                  <a:pt x="1854831" y="13301524"/>
                </a:cubicBezTo>
                <a:close/>
                <a:moveTo>
                  <a:pt x="1384033" y="13287515"/>
                </a:moveTo>
                <a:cubicBezTo>
                  <a:pt x="1386035" y="13288516"/>
                  <a:pt x="1380031" y="13300523"/>
                  <a:pt x="1377029" y="13307527"/>
                </a:cubicBezTo>
                <a:cubicBezTo>
                  <a:pt x="1370024" y="13308529"/>
                  <a:pt x="1357016" y="13313532"/>
                  <a:pt x="1357016" y="13311530"/>
                </a:cubicBezTo>
                <a:cubicBezTo>
                  <a:pt x="1356016" y="13292518"/>
                  <a:pt x="1367023" y="13282512"/>
                  <a:pt x="1384033" y="13287515"/>
                </a:cubicBezTo>
                <a:close/>
                <a:moveTo>
                  <a:pt x="1213426" y="13273006"/>
                </a:moveTo>
                <a:cubicBezTo>
                  <a:pt x="1205671" y="13273757"/>
                  <a:pt x="1196915" y="13277509"/>
                  <a:pt x="1186909" y="13285514"/>
                </a:cubicBezTo>
                <a:cubicBezTo>
                  <a:pt x="1159892" y="13308529"/>
                  <a:pt x="1144882" y="13333545"/>
                  <a:pt x="1157890" y="13352556"/>
                </a:cubicBezTo>
                <a:lnTo>
                  <a:pt x="1233938" y="13278510"/>
                </a:lnTo>
                <a:cubicBezTo>
                  <a:pt x="1227935" y="13274507"/>
                  <a:pt x="1221181" y="13272256"/>
                  <a:pt x="1213426" y="13273006"/>
                </a:cubicBezTo>
                <a:close/>
                <a:moveTo>
                  <a:pt x="6766063" y="13246989"/>
                </a:moveTo>
                <a:cubicBezTo>
                  <a:pt x="6767939" y="13249741"/>
                  <a:pt x="6765438" y="13255995"/>
                  <a:pt x="6758434" y="13265501"/>
                </a:cubicBezTo>
                <a:cubicBezTo>
                  <a:pt x="6757432" y="13266502"/>
                  <a:pt x="6755432" y="13266502"/>
                  <a:pt x="6752429" y="13266502"/>
                </a:cubicBezTo>
                <a:cubicBezTo>
                  <a:pt x="6749427" y="13266502"/>
                  <a:pt x="6745424" y="13266502"/>
                  <a:pt x="6742424" y="13266502"/>
                </a:cubicBezTo>
                <a:cubicBezTo>
                  <a:pt x="6743425" y="13264501"/>
                  <a:pt x="6744425" y="13260498"/>
                  <a:pt x="6745424" y="13256495"/>
                </a:cubicBezTo>
                <a:cubicBezTo>
                  <a:pt x="6746425" y="13253494"/>
                  <a:pt x="6747427" y="13250492"/>
                  <a:pt x="6747427" y="13249491"/>
                </a:cubicBezTo>
                <a:cubicBezTo>
                  <a:pt x="6757933" y="13244988"/>
                  <a:pt x="6764187" y="13244237"/>
                  <a:pt x="6766063" y="13246989"/>
                </a:cubicBezTo>
                <a:close/>
                <a:moveTo>
                  <a:pt x="1163894" y="13232480"/>
                </a:moveTo>
                <a:cubicBezTo>
                  <a:pt x="1128872" y="13250492"/>
                  <a:pt x="1092849" y="13268504"/>
                  <a:pt x="1057827" y="13289517"/>
                </a:cubicBezTo>
                <a:cubicBezTo>
                  <a:pt x="1054825" y="13291518"/>
                  <a:pt x="1052824" y="13309529"/>
                  <a:pt x="1050823" y="13317534"/>
                </a:cubicBezTo>
                <a:cubicBezTo>
                  <a:pt x="1058828" y="13337546"/>
                  <a:pt x="1079841" y="13332543"/>
                  <a:pt x="1101855" y="13316533"/>
                </a:cubicBezTo>
                <a:cubicBezTo>
                  <a:pt x="1123869" y="13301524"/>
                  <a:pt x="1142881" y="13280511"/>
                  <a:pt x="1161893" y="13261499"/>
                </a:cubicBezTo>
                <a:cubicBezTo>
                  <a:pt x="1166896" y="13256495"/>
                  <a:pt x="1168897" y="13247489"/>
                  <a:pt x="1169898" y="13240485"/>
                </a:cubicBezTo>
                <a:cubicBezTo>
                  <a:pt x="1170899" y="13236483"/>
                  <a:pt x="1165895" y="13231480"/>
                  <a:pt x="1163894" y="13232480"/>
                </a:cubicBezTo>
                <a:close/>
                <a:moveTo>
                  <a:pt x="2721880" y="13177445"/>
                </a:moveTo>
                <a:cubicBezTo>
                  <a:pt x="2740892" y="13188453"/>
                  <a:pt x="2741892" y="13208466"/>
                  <a:pt x="2711873" y="13237483"/>
                </a:cubicBezTo>
                <a:cubicBezTo>
                  <a:pt x="2708871" y="13234482"/>
                  <a:pt x="2703868" y="13232480"/>
                  <a:pt x="2702868" y="13228478"/>
                </a:cubicBezTo>
                <a:cubicBezTo>
                  <a:pt x="2697864" y="13214469"/>
                  <a:pt x="2694862" y="13200460"/>
                  <a:pt x="2690860" y="13186451"/>
                </a:cubicBezTo>
                <a:cubicBezTo>
                  <a:pt x="2701867" y="13183450"/>
                  <a:pt x="2716876" y="13174444"/>
                  <a:pt x="2721880" y="13177445"/>
                </a:cubicBezTo>
                <a:close/>
                <a:moveTo>
                  <a:pt x="2406680" y="13169441"/>
                </a:moveTo>
                <a:cubicBezTo>
                  <a:pt x="2403678" y="13175444"/>
                  <a:pt x="2403678" y="13183450"/>
                  <a:pt x="2399676" y="13187451"/>
                </a:cubicBezTo>
                <a:cubicBezTo>
                  <a:pt x="2395673" y="13191454"/>
                  <a:pt x="2388669" y="13190454"/>
                  <a:pt x="2382665" y="13191454"/>
                </a:cubicBezTo>
                <a:lnTo>
                  <a:pt x="2382665" y="13179447"/>
                </a:lnTo>
                <a:close/>
                <a:moveTo>
                  <a:pt x="1735881" y="13168565"/>
                </a:moveTo>
                <a:cubicBezTo>
                  <a:pt x="1725249" y="13164187"/>
                  <a:pt x="1710240" y="13167439"/>
                  <a:pt x="1685224" y="13189453"/>
                </a:cubicBezTo>
                <a:lnTo>
                  <a:pt x="1685224" y="13186451"/>
                </a:lnTo>
                <a:cubicBezTo>
                  <a:pt x="1684223" y="13187451"/>
                  <a:pt x="1682222" y="13187451"/>
                  <a:pt x="1681221" y="13188453"/>
                </a:cubicBezTo>
                <a:cubicBezTo>
                  <a:pt x="1682222" y="13189453"/>
                  <a:pt x="1683223" y="13190454"/>
                  <a:pt x="1683223" y="13190454"/>
                </a:cubicBezTo>
                <a:cubicBezTo>
                  <a:pt x="1684223" y="13189453"/>
                  <a:pt x="1685224" y="13189453"/>
                  <a:pt x="1685224" y="13189453"/>
                </a:cubicBezTo>
                <a:cubicBezTo>
                  <a:pt x="1684223" y="13207464"/>
                  <a:pt x="1682222" y="13224476"/>
                  <a:pt x="1682222" y="13241486"/>
                </a:cubicBezTo>
                <a:cubicBezTo>
                  <a:pt x="1683223" y="13267502"/>
                  <a:pt x="1709239" y="13250492"/>
                  <a:pt x="1728251" y="13245489"/>
                </a:cubicBezTo>
                <a:cubicBezTo>
                  <a:pt x="1740259" y="13241486"/>
                  <a:pt x="1754268" y="13231480"/>
                  <a:pt x="1767276" y="13224476"/>
                </a:cubicBezTo>
                <a:cubicBezTo>
                  <a:pt x="1765274" y="13213469"/>
                  <a:pt x="1767276" y="13200460"/>
                  <a:pt x="1760271" y="13193456"/>
                </a:cubicBezTo>
                <a:cubicBezTo>
                  <a:pt x="1752767" y="13184951"/>
                  <a:pt x="1746513" y="13172943"/>
                  <a:pt x="1735881" y="13168565"/>
                </a:cubicBezTo>
                <a:close/>
                <a:moveTo>
                  <a:pt x="1881382" y="13163901"/>
                </a:moveTo>
                <a:lnTo>
                  <a:pt x="1886351" y="13165438"/>
                </a:lnTo>
                <a:lnTo>
                  <a:pt x="1879245" y="13169955"/>
                </a:lnTo>
                <a:lnTo>
                  <a:pt x="1877345" y="13167439"/>
                </a:lnTo>
                <a:close/>
                <a:moveTo>
                  <a:pt x="1890353" y="13162436"/>
                </a:moveTo>
                <a:cubicBezTo>
                  <a:pt x="1890353" y="13163437"/>
                  <a:pt x="1891354" y="13164438"/>
                  <a:pt x="1891354" y="13164438"/>
                </a:cubicBezTo>
                <a:cubicBezTo>
                  <a:pt x="1890353" y="13165438"/>
                  <a:pt x="1890353" y="13165438"/>
                  <a:pt x="1889353" y="13166438"/>
                </a:cubicBezTo>
                <a:cubicBezTo>
                  <a:pt x="1888352" y="13166438"/>
                  <a:pt x="1887352" y="13165438"/>
                  <a:pt x="1886351" y="13165438"/>
                </a:cubicBezTo>
                <a:cubicBezTo>
                  <a:pt x="1887352" y="13164438"/>
                  <a:pt x="1889353" y="13163437"/>
                  <a:pt x="1890353" y="13162436"/>
                </a:cubicBezTo>
                <a:close/>
                <a:moveTo>
                  <a:pt x="1345009" y="13158434"/>
                </a:moveTo>
                <a:cubicBezTo>
                  <a:pt x="1332000" y="13151429"/>
                  <a:pt x="1317992" y="13161435"/>
                  <a:pt x="1312988" y="13178447"/>
                </a:cubicBezTo>
                <a:cubicBezTo>
                  <a:pt x="1299980" y="13215470"/>
                  <a:pt x="1271962" y="13246489"/>
                  <a:pt x="1240943" y="13276508"/>
                </a:cubicBezTo>
                <a:cubicBezTo>
                  <a:pt x="1258954" y="13290517"/>
                  <a:pt x="1282969" y="13272505"/>
                  <a:pt x="1311988" y="13252493"/>
                </a:cubicBezTo>
                <a:cubicBezTo>
                  <a:pt x="1338004" y="13234482"/>
                  <a:pt x="1349011" y="13244488"/>
                  <a:pt x="1329999" y="13271505"/>
                </a:cubicBezTo>
                <a:cubicBezTo>
                  <a:pt x="1308986" y="13300523"/>
                  <a:pt x="1287973" y="13326540"/>
                  <a:pt x="1304983" y="13345552"/>
                </a:cubicBezTo>
                <a:cubicBezTo>
                  <a:pt x="1317992" y="13360561"/>
                  <a:pt x="1333001" y="13373570"/>
                  <a:pt x="1344008" y="13390580"/>
                </a:cubicBezTo>
                <a:cubicBezTo>
                  <a:pt x="1349011" y="13398586"/>
                  <a:pt x="1346009" y="13412594"/>
                  <a:pt x="1346009" y="13424602"/>
                </a:cubicBezTo>
                <a:cubicBezTo>
                  <a:pt x="1332000" y="13430606"/>
                  <a:pt x="1317992" y="13436609"/>
                  <a:pt x="1302982" y="13443614"/>
                </a:cubicBezTo>
                <a:cubicBezTo>
                  <a:pt x="1290974" y="13449618"/>
                  <a:pt x="1277966" y="13457622"/>
                  <a:pt x="1265959" y="13464627"/>
                </a:cubicBezTo>
                <a:cubicBezTo>
                  <a:pt x="1265959" y="13464627"/>
                  <a:pt x="1266959" y="13465628"/>
                  <a:pt x="1266959" y="13465628"/>
                </a:cubicBezTo>
                <a:cubicBezTo>
                  <a:pt x="1264958" y="13467629"/>
                  <a:pt x="1262957" y="13469631"/>
                  <a:pt x="1260955" y="13471631"/>
                </a:cubicBezTo>
                <a:cubicBezTo>
                  <a:pt x="1261956" y="13478637"/>
                  <a:pt x="1263957" y="13486641"/>
                  <a:pt x="1263957" y="13494646"/>
                </a:cubicBezTo>
                <a:cubicBezTo>
                  <a:pt x="1263957" y="13496647"/>
                  <a:pt x="1251950" y="13506654"/>
                  <a:pt x="1250949" y="13506654"/>
                </a:cubicBezTo>
                <a:cubicBezTo>
                  <a:pt x="1234939" y="13498649"/>
                  <a:pt x="1247947" y="13485641"/>
                  <a:pt x="1259955" y="13471631"/>
                </a:cubicBezTo>
                <a:cubicBezTo>
                  <a:pt x="1259955" y="13470631"/>
                  <a:pt x="1259955" y="13468630"/>
                  <a:pt x="1258954" y="13467629"/>
                </a:cubicBezTo>
                <a:cubicBezTo>
                  <a:pt x="1260955" y="13466628"/>
                  <a:pt x="1261956" y="13465628"/>
                  <a:pt x="1263957" y="13464627"/>
                </a:cubicBezTo>
                <a:cubicBezTo>
                  <a:pt x="1246947" y="13447616"/>
                  <a:pt x="1212925" y="13436609"/>
                  <a:pt x="1218929" y="13412594"/>
                </a:cubicBezTo>
                <a:cubicBezTo>
                  <a:pt x="1234939" y="13350555"/>
                  <a:pt x="1192912" y="13357559"/>
                  <a:pt x="1154888" y="13356559"/>
                </a:cubicBezTo>
                <a:cubicBezTo>
                  <a:pt x="1110861" y="13385577"/>
                  <a:pt x="1065832" y="13404590"/>
                  <a:pt x="1037814" y="13390580"/>
                </a:cubicBezTo>
                <a:cubicBezTo>
                  <a:pt x="996788" y="13370568"/>
                  <a:pt x="964768" y="13410593"/>
                  <a:pt x="927745" y="13446616"/>
                </a:cubicBezTo>
                <a:lnTo>
                  <a:pt x="897682" y="13477590"/>
                </a:lnTo>
                <a:lnTo>
                  <a:pt x="895724" y="13475634"/>
                </a:lnTo>
                <a:cubicBezTo>
                  <a:pt x="892723" y="13477635"/>
                  <a:pt x="890721" y="13479637"/>
                  <a:pt x="888720" y="13480637"/>
                </a:cubicBezTo>
                <a:cubicBezTo>
                  <a:pt x="880715" y="13477635"/>
                  <a:pt x="872710" y="13473633"/>
                  <a:pt x="863704" y="13477635"/>
                </a:cubicBezTo>
                <a:cubicBezTo>
                  <a:pt x="849695" y="13483640"/>
                  <a:pt x="845693" y="13498649"/>
                  <a:pt x="858701" y="13497648"/>
                </a:cubicBezTo>
                <a:cubicBezTo>
                  <a:pt x="865705" y="13497648"/>
                  <a:pt x="877713" y="13487641"/>
                  <a:pt x="888720" y="13480637"/>
                </a:cubicBezTo>
                <a:cubicBezTo>
                  <a:pt x="890721" y="13480637"/>
                  <a:pt x="891722" y="13481638"/>
                  <a:pt x="893723" y="13481638"/>
                </a:cubicBezTo>
                <a:lnTo>
                  <a:pt x="894731" y="13480630"/>
                </a:lnTo>
                <a:lnTo>
                  <a:pt x="894724" y="13480637"/>
                </a:lnTo>
                <a:cubicBezTo>
                  <a:pt x="904730" y="13490644"/>
                  <a:pt x="913736" y="13501650"/>
                  <a:pt x="925743" y="13509656"/>
                </a:cubicBezTo>
                <a:cubicBezTo>
                  <a:pt x="970772" y="13540675"/>
                  <a:pt x="991785" y="13535672"/>
                  <a:pt x="1072836" y="13477635"/>
                </a:cubicBezTo>
                <a:cubicBezTo>
                  <a:pt x="1150886" y="13421600"/>
                  <a:pt x="1195914" y="13436609"/>
                  <a:pt x="1175902" y="13511657"/>
                </a:cubicBezTo>
                <a:cubicBezTo>
                  <a:pt x="1168897" y="13539675"/>
                  <a:pt x="1156890" y="13568694"/>
                  <a:pt x="1148885" y="13596711"/>
                </a:cubicBezTo>
                <a:cubicBezTo>
                  <a:pt x="1142881" y="13616723"/>
                  <a:pt x="1132874" y="13627730"/>
                  <a:pt x="1118866" y="13623728"/>
                </a:cubicBezTo>
                <a:cubicBezTo>
                  <a:pt x="1108859" y="13620726"/>
                  <a:pt x="1098853" y="13614722"/>
                  <a:pt x="1096852" y="13604716"/>
                </a:cubicBezTo>
                <a:cubicBezTo>
                  <a:pt x="1093850" y="13589707"/>
                  <a:pt x="1104857" y="13554684"/>
                  <a:pt x="1097852" y="13555685"/>
                </a:cubicBezTo>
                <a:cubicBezTo>
                  <a:pt x="1065832" y="13559688"/>
                  <a:pt x="1032811" y="13557686"/>
                  <a:pt x="993786" y="13595710"/>
                </a:cubicBezTo>
                <a:cubicBezTo>
                  <a:pt x="961766" y="13626730"/>
                  <a:pt x="927745" y="13657749"/>
                  <a:pt x="938752" y="13689770"/>
                </a:cubicBezTo>
                <a:cubicBezTo>
                  <a:pt x="918739" y="13707781"/>
                  <a:pt x="898726" y="13733798"/>
                  <a:pt x="879714" y="13741802"/>
                </a:cubicBezTo>
                <a:cubicBezTo>
                  <a:pt x="861703" y="13749808"/>
                  <a:pt x="842691" y="13742803"/>
                  <a:pt x="829683" y="13735799"/>
                </a:cubicBezTo>
                <a:cubicBezTo>
                  <a:pt x="802666" y="13720789"/>
                  <a:pt x="799664" y="13695773"/>
                  <a:pt x="845693" y="13652746"/>
                </a:cubicBezTo>
                <a:cubicBezTo>
                  <a:pt x="852697" y="13645742"/>
                  <a:pt x="852697" y="13629732"/>
                  <a:pt x="855699" y="13618725"/>
                </a:cubicBezTo>
                <a:cubicBezTo>
                  <a:pt x="841690" y="13625729"/>
                  <a:pt x="825680" y="13630732"/>
                  <a:pt x="814673" y="13641739"/>
                </a:cubicBezTo>
                <a:cubicBezTo>
                  <a:pt x="757637" y="13696774"/>
                  <a:pt x="755636" y="13703779"/>
                  <a:pt x="770645" y="13749808"/>
                </a:cubicBezTo>
                <a:cubicBezTo>
                  <a:pt x="791659" y="13813849"/>
                  <a:pt x="788657" y="13817850"/>
                  <a:pt x="690595" y="13894900"/>
                </a:cubicBezTo>
                <a:cubicBezTo>
                  <a:pt x="678587" y="13903906"/>
                  <a:pt x="664578" y="13922917"/>
                  <a:pt x="661576" y="13933925"/>
                </a:cubicBezTo>
                <a:cubicBezTo>
                  <a:pt x="655573" y="13955938"/>
                  <a:pt x="666579" y="13967945"/>
                  <a:pt x="689594" y="13961942"/>
                </a:cubicBezTo>
                <a:cubicBezTo>
                  <a:pt x="702602" y="13958940"/>
                  <a:pt x="718612" y="13944931"/>
                  <a:pt x="732621" y="13938928"/>
                </a:cubicBezTo>
                <a:cubicBezTo>
                  <a:pt x="790658" y="13912910"/>
                  <a:pt x="798663" y="13926919"/>
                  <a:pt x="763641" y="13991961"/>
                </a:cubicBezTo>
                <a:cubicBezTo>
                  <a:pt x="756636" y="14004969"/>
                  <a:pt x="751633" y="14017977"/>
                  <a:pt x="746630" y="14030985"/>
                </a:cubicBezTo>
                <a:cubicBezTo>
                  <a:pt x="760639" y="14023981"/>
                  <a:pt x="774648" y="14016976"/>
                  <a:pt x="788657" y="14008972"/>
                </a:cubicBezTo>
                <a:cubicBezTo>
                  <a:pt x="802666" y="14000966"/>
                  <a:pt x="817675" y="13989960"/>
                  <a:pt x="831684" y="13984957"/>
                </a:cubicBezTo>
                <a:cubicBezTo>
                  <a:pt x="877713" y="13967945"/>
                  <a:pt x="877713" y="13950935"/>
                  <a:pt x="866706" y="13927920"/>
                </a:cubicBezTo>
                <a:cubicBezTo>
                  <a:pt x="864705" y="13924919"/>
                  <a:pt x="867707" y="13916913"/>
                  <a:pt x="869708" y="13909909"/>
                </a:cubicBezTo>
                <a:cubicBezTo>
                  <a:pt x="872710" y="13902904"/>
                  <a:pt x="875712" y="13896900"/>
                  <a:pt x="875712" y="13895900"/>
                </a:cubicBezTo>
                <a:cubicBezTo>
                  <a:pt x="941754" y="13875887"/>
                  <a:pt x="989784" y="13813849"/>
                  <a:pt x="1042817" y="13767819"/>
                </a:cubicBezTo>
                <a:cubicBezTo>
                  <a:pt x="1103856" y="13716786"/>
                  <a:pt x="1109860" y="13712784"/>
                  <a:pt x="1148885" y="13742803"/>
                </a:cubicBezTo>
                <a:cubicBezTo>
                  <a:pt x="1171899" y="13760815"/>
                  <a:pt x="1180905" y="13797837"/>
                  <a:pt x="1245946" y="13743804"/>
                </a:cubicBezTo>
                <a:cubicBezTo>
                  <a:pt x="1277966" y="13716786"/>
                  <a:pt x="1267960" y="13750808"/>
                  <a:pt x="1269961" y="13764817"/>
                </a:cubicBezTo>
                <a:cubicBezTo>
                  <a:pt x="1272963" y="13787831"/>
                  <a:pt x="1244945" y="13781828"/>
                  <a:pt x="1269961" y="13782828"/>
                </a:cubicBezTo>
                <a:cubicBezTo>
                  <a:pt x="1278967" y="13782828"/>
                  <a:pt x="1298980" y="13769821"/>
                  <a:pt x="1310987" y="13758814"/>
                </a:cubicBezTo>
                <a:cubicBezTo>
                  <a:pt x="1350012" y="13722790"/>
                  <a:pt x="1346009" y="13688769"/>
                  <a:pt x="1360018" y="13653747"/>
                </a:cubicBezTo>
                <a:cubicBezTo>
                  <a:pt x="1374027" y="13616723"/>
                  <a:pt x="1385034" y="13612720"/>
                  <a:pt x="1417054" y="13629732"/>
                </a:cubicBezTo>
                <a:cubicBezTo>
                  <a:pt x="1456079" y="13650745"/>
                  <a:pt x="1449074" y="13646742"/>
                  <a:pt x="1496104" y="13591707"/>
                </a:cubicBezTo>
                <a:cubicBezTo>
                  <a:pt x="1539131" y="13540675"/>
                  <a:pt x="1546136" y="13492644"/>
                  <a:pt x="1586161" y="13442613"/>
                </a:cubicBezTo>
                <a:cubicBezTo>
                  <a:pt x="1614179" y="13407591"/>
                  <a:pt x="1600170" y="13389580"/>
                  <a:pt x="1562146" y="13369567"/>
                </a:cubicBezTo>
                <a:cubicBezTo>
                  <a:pt x="1544135" y="13360561"/>
                  <a:pt x="1530126" y="13344552"/>
                  <a:pt x="1520119" y="13327540"/>
                </a:cubicBezTo>
                <a:cubicBezTo>
                  <a:pt x="1511114" y="13314533"/>
                  <a:pt x="1522121" y="13302524"/>
                  <a:pt x="1542133" y="13298523"/>
                </a:cubicBezTo>
                <a:cubicBezTo>
                  <a:pt x="1579157" y="13291518"/>
                  <a:pt x="1587162" y="13266502"/>
                  <a:pt x="1605173" y="13236483"/>
                </a:cubicBezTo>
                <a:cubicBezTo>
                  <a:pt x="1616180" y="13219472"/>
                  <a:pt x="1653204" y="13205463"/>
                  <a:pt x="1680221" y="13190454"/>
                </a:cubicBezTo>
                <a:cubicBezTo>
                  <a:pt x="1665211" y="13172442"/>
                  <a:pt x="1656205" y="13143425"/>
                  <a:pt x="1608175" y="13178447"/>
                </a:cubicBezTo>
                <a:cubicBezTo>
                  <a:pt x="1489100" y="13265501"/>
                  <a:pt x="1414052" y="13266502"/>
                  <a:pt x="1377029" y="13189453"/>
                </a:cubicBezTo>
                <a:cubicBezTo>
                  <a:pt x="1370024" y="13175444"/>
                  <a:pt x="1359018" y="13165438"/>
                  <a:pt x="1345009" y="13158434"/>
                </a:cubicBezTo>
                <a:close/>
                <a:moveTo>
                  <a:pt x="1482221" y="13146676"/>
                </a:moveTo>
                <a:cubicBezTo>
                  <a:pt x="1478843" y="13145175"/>
                  <a:pt x="1472089" y="13146926"/>
                  <a:pt x="1462083" y="13152429"/>
                </a:cubicBezTo>
                <a:cubicBezTo>
                  <a:pt x="1460081" y="13153431"/>
                  <a:pt x="1456079" y="13166438"/>
                  <a:pt x="1456079" y="13171442"/>
                </a:cubicBezTo>
                <a:cubicBezTo>
                  <a:pt x="1456079" y="13174444"/>
                  <a:pt x="1465085" y="13172442"/>
                  <a:pt x="1469087" y="13173444"/>
                </a:cubicBezTo>
                <a:cubicBezTo>
                  <a:pt x="1473090" y="13168440"/>
                  <a:pt x="1480094" y="13164438"/>
                  <a:pt x="1482095" y="13160435"/>
                </a:cubicBezTo>
                <a:cubicBezTo>
                  <a:pt x="1485598" y="13152930"/>
                  <a:pt x="1485598" y="13148177"/>
                  <a:pt x="1482221" y="13146676"/>
                </a:cubicBezTo>
                <a:close/>
                <a:moveTo>
                  <a:pt x="7309783" y="13139422"/>
                </a:moveTo>
                <a:cubicBezTo>
                  <a:pt x="7295772" y="13137420"/>
                  <a:pt x="7285766" y="13143425"/>
                  <a:pt x="7282765" y="13155432"/>
                </a:cubicBezTo>
                <a:cubicBezTo>
                  <a:pt x="7281765" y="13158434"/>
                  <a:pt x="7285766" y="13161435"/>
                  <a:pt x="7286768" y="13163437"/>
                </a:cubicBezTo>
                <a:cubicBezTo>
                  <a:pt x="7291770" y="13161435"/>
                  <a:pt x="7298776" y="13159434"/>
                  <a:pt x="7301778" y="13156432"/>
                </a:cubicBezTo>
                <a:cubicBezTo>
                  <a:pt x="7305780" y="13151429"/>
                  <a:pt x="7310782" y="13140422"/>
                  <a:pt x="7309783" y="13139422"/>
                </a:cubicBezTo>
                <a:close/>
                <a:moveTo>
                  <a:pt x="2597801" y="13119409"/>
                </a:moveTo>
                <a:cubicBezTo>
                  <a:pt x="2579790" y="13141423"/>
                  <a:pt x="2566781" y="13159434"/>
                  <a:pt x="2550771" y="13176445"/>
                </a:cubicBezTo>
                <a:cubicBezTo>
                  <a:pt x="2547769" y="13179447"/>
                  <a:pt x="2534761" y="13176445"/>
                  <a:pt x="2526756" y="13175444"/>
                </a:cubicBezTo>
                <a:cubicBezTo>
                  <a:pt x="2535762" y="13163437"/>
                  <a:pt x="2542766" y="13148428"/>
                  <a:pt x="2553773" y="13139422"/>
                </a:cubicBezTo>
                <a:cubicBezTo>
                  <a:pt x="2564780" y="13130416"/>
                  <a:pt x="2578789" y="13127413"/>
                  <a:pt x="2597801" y="13119409"/>
                </a:cubicBezTo>
                <a:close/>
                <a:moveTo>
                  <a:pt x="3323260" y="13109403"/>
                </a:moveTo>
                <a:cubicBezTo>
                  <a:pt x="3325261" y="13113406"/>
                  <a:pt x="3320258" y="13122410"/>
                  <a:pt x="3317256" y="13129415"/>
                </a:cubicBezTo>
                <a:lnTo>
                  <a:pt x="3297243" y="13133418"/>
                </a:lnTo>
                <a:lnTo>
                  <a:pt x="3305248" y="13112404"/>
                </a:lnTo>
                <a:cubicBezTo>
                  <a:pt x="3311252" y="13111404"/>
                  <a:pt x="3322259" y="13107401"/>
                  <a:pt x="3323260" y="13109403"/>
                </a:cubicBezTo>
                <a:close/>
                <a:moveTo>
                  <a:pt x="2253583" y="13092391"/>
                </a:moveTo>
                <a:cubicBezTo>
                  <a:pt x="2257586" y="13091391"/>
                  <a:pt x="2260588" y="13091391"/>
                  <a:pt x="2261588" y="13092391"/>
                </a:cubicBezTo>
                <a:cubicBezTo>
                  <a:pt x="2261588" y="13094393"/>
                  <a:pt x="2260588" y="13097394"/>
                  <a:pt x="2259587" y="13101397"/>
                </a:cubicBezTo>
                <a:cubicBezTo>
                  <a:pt x="2258586" y="13105400"/>
                  <a:pt x="2256585" y="13109403"/>
                  <a:pt x="2255585" y="13112404"/>
                </a:cubicBezTo>
                <a:cubicBezTo>
                  <a:pt x="2248580" y="13113406"/>
                  <a:pt x="2241576" y="13114406"/>
                  <a:pt x="2234571" y="13115406"/>
                </a:cubicBezTo>
                <a:cubicBezTo>
                  <a:pt x="2236573" y="13108402"/>
                  <a:pt x="2238574" y="13101397"/>
                  <a:pt x="2241576" y="13095394"/>
                </a:cubicBezTo>
                <a:cubicBezTo>
                  <a:pt x="2244578" y="13094393"/>
                  <a:pt x="2249581" y="13093393"/>
                  <a:pt x="2253583" y="13092391"/>
                </a:cubicBezTo>
                <a:close/>
                <a:moveTo>
                  <a:pt x="2771911" y="13079384"/>
                </a:moveTo>
                <a:cubicBezTo>
                  <a:pt x="2773913" y="13078383"/>
                  <a:pt x="2768909" y="13089390"/>
                  <a:pt x="2765907" y="13095394"/>
                </a:cubicBezTo>
                <a:cubicBezTo>
                  <a:pt x="2763906" y="13098396"/>
                  <a:pt x="2756902" y="13099396"/>
                  <a:pt x="2751899" y="13102398"/>
                </a:cubicBezTo>
                <a:cubicBezTo>
                  <a:pt x="2749897" y="13099396"/>
                  <a:pt x="2746895" y="13097394"/>
                  <a:pt x="2746895" y="13094393"/>
                </a:cubicBezTo>
                <a:cubicBezTo>
                  <a:pt x="2748897" y="13082385"/>
                  <a:pt x="2758903" y="13076381"/>
                  <a:pt x="2771911" y="13079384"/>
                </a:cubicBezTo>
                <a:close/>
                <a:moveTo>
                  <a:pt x="2910765" y="13069331"/>
                </a:moveTo>
                <a:cubicBezTo>
                  <a:pt x="2913314" y="13069190"/>
                  <a:pt x="2915753" y="13070128"/>
                  <a:pt x="2918004" y="13072379"/>
                </a:cubicBezTo>
                <a:cubicBezTo>
                  <a:pt x="2927009" y="13080384"/>
                  <a:pt x="2933013" y="13103399"/>
                  <a:pt x="2924008" y="13114406"/>
                </a:cubicBezTo>
                <a:cubicBezTo>
                  <a:pt x="2904995" y="13139422"/>
                  <a:pt x="2876978" y="13161435"/>
                  <a:pt x="2851962" y="13183450"/>
                </a:cubicBezTo>
                <a:cubicBezTo>
                  <a:pt x="2846959" y="13188453"/>
                  <a:pt x="2837953" y="13188453"/>
                  <a:pt x="2830948" y="13190454"/>
                </a:cubicBezTo>
                <a:cubicBezTo>
                  <a:pt x="2831949" y="13184450"/>
                  <a:pt x="2830948" y="13178447"/>
                  <a:pt x="2834951" y="13172442"/>
                </a:cubicBezTo>
                <a:cubicBezTo>
                  <a:pt x="2852963" y="13146426"/>
                  <a:pt x="2872975" y="13119409"/>
                  <a:pt x="2886984" y="13093393"/>
                </a:cubicBezTo>
                <a:cubicBezTo>
                  <a:pt x="2894489" y="13079884"/>
                  <a:pt x="2903119" y="13069753"/>
                  <a:pt x="2910765" y="13069331"/>
                </a:cubicBezTo>
                <a:close/>
                <a:moveTo>
                  <a:pt x="2378662" y="13063374"/>
                </a:moveTo>
                <a:cubicBezTo>
                  <a:pt x="2381664" y="13063374"/>
                  <a:pt x="2380664" y="13069377"/>
                  <a:pt x="2380664" y="13073380"/>
                </a:cubicBezTo>
                <a:cubicBezTo>
                  <a:pt x="2376661" y="13077382"/>
                  <a:pt x="2372659" y="13080384"/>
                  <a:pt x="2368656" y="13084387"/>
                </a:cubicBezTo>
                <a:lnTo>
                  <a:pt x="2362652" y="13065375"/>
                </a:lnTo>
                <a:cubicBezTo>
                  <a:pt x="2368656" y="13064374"/>
                  <a:pt x="2374660" y="13062372"/>
                  <a:pt x="2378662" y="13063374"/>
                </a:cubicBezTo>
                <a:close/>
                <a:moveTo>
                  <a:pt x="1902361" y="13043361"/>
                </a:moveTo>
                <a:cubicBezTo>
                  <a:pt x="1900360" y="13042360"/>
                  <a:pt x="1889353" y="13049365"/>
                  <a:pt x="1887352" y="13052366"/>
                </a:cubicBezTo>
                <a:cubicBezTo>
                  <a:pt x="1883349" y="13059371"/>
                  <a:pt x="1883349" y="13065375"/>
                  <a:pt x="1881348" y="13072379"/>
                </a:cubicBezTo>
                <a:cubicBezTo>
                  <a:pt x="1890353" y="13076381"/>
                  <a:pt x="1898359" y="13083387"/>
                  <a:pt x="1910366" y="13084387"/>
                </a:cubicBezTo>
                <a:cubicBezTo>
                  <a:pt x="1922374" y="13085387"/>
                  <a:pt x="1933381" y="13071378"/>
                  <a:pt x="1929378" y="13056369"/>
                </a:cubicBezTo>
                <a:cubicBezTo>
                  <a:pt x="1927377" y="13047363"/>
                  <a:pt x="1912368" y="13046362"/>
                  <a:pt x="1902361" y="13043361"/>
                </a:cubicBezTo>
                <a:close/>
                <a:moveTo>
                  <a:pt x="2722255" y="13032854"/>
                </a:moveTo>
                <a:cubicBezTo>
                  <a:pt x="2725882" y="13032104"/>
                  <a:pt x="2728884" y="13031854"/>
                  <a:pt x="2729885" y="13033355"/>
                </a:cubicBezTo>
                <a:cubicBezTo>
                  <a:pt x="2731886" y="13036356"/>
                  <a:pt x="2726883" y="13046362"/>
                  <a:pt x="2724881" y="13053368"/>
                </a:cubicBezTo>
                <a:cubicBezTo>
                  <a:pt x="2717877" y="13054368"/>
                  <a:pt x="2711873" y="13054368"/>
                  <a:pt x="2703868" y="13055368"/>
                </a:cubicBezTo>
                <a:cubicBezTo>
                  <a:pt x="2705869" y="13049365"/>
                  <a:pt x="2707871" y="13042360"/>
                  <a:pt x="2710873" y="13035356"/>
                </a:cubicBezTo>
                <a:cubicBezTo>
                  <a:pt x="2714375" y="13034855"/>
                  <a:pt x="2718628" y="13033605"/>
                  <a:pt x="2722255" y="13032854"/>
                </a:cubicBezTo>
                <a:close/>
                <a:moveTo>
                  <a:pt x="7901656" y="13032729"/>
                </a:moveTo>
                <a:cubicBezTo>
                  <a:pt x="7898154" y="13033354"/>
                  <a:pt x="7894152" y="13034355"/>
                  <a:pt x="7891150" y="13034355"/>
                </a:cubicBezTo>
                <a:cubicBezTo>
                  <a:pt x="7889148" y="13041359"/>
                  <a:pt x="7887148" y="13047363"/>
                  <a:pt x="7885145" y="13053368"/>
                </a:cubicBezTo>
                <a:cubicBezTo>
                  <a:pt x="7890150" y="13053368"/>
                  <a:pt x="7897153" y="13052366"/>
                  <a:pt x="7903157" y="13052366"/>
                </a:cubicBezTo>
                <a:cubicBezTo>
                  <a:pt x="7905159" y="13046362"/>
                  <a:pt x="7911162" y="13037357"/>
                  <a:pt x="7909162" y="13033355"/>
                </a:cubicBezTo>
                <a:cubicBezTo>
                  <a:pt x="7908160" y="13031854"/>
                  <a:pt x="7905158" y="13032104"/>
                  <a:pt x="7901656" y="13032729"/>
                </a:cubicBezTo>
                <a:close/>
                <a:moveTo>
                  <a:pt x="2043450" y="13012341"/>
                </a:moveTo>
                <a:cubicBezTo>
                  <a:pt x="2037447" y="13009340"/>
                  <a:pt x="2021436" y="13017344"/>
                  <a:pt x="2010429" y="13020346"/>
                </a:cubicBezTo>
                <a:cubicBezTo>
                  <a:pt x="2008428" y="13027350"/>
                  <a:pt x="2004426" y="13035356"/>
                  <a:pt x="2005426" y="13039359"/>
                </a:cubicBezTo>
                <a:cubicBezTo>
                  <a:pt x="2008428" y="13048364"/>
                  <a:pt x="2014432" y="13056369"/>
                  <a:pt x="2018435" y="13064374"/>
                </a:cubicBezTo>
                <a:cubicBezTo>
                  <a:pt x="2026440" y="13069377"/>
                  <a:pt x="2034445" y="13075381"/>
                  <a:pt x="2043450" y="13078383"/>
                </a:cubicBezTo>
                <a:cubicBezTo>
                  <a:pt x="2048454" y="13080384"/>
                  <a:pt x="2057459" y="13076381"/>
                  <a:pt x="2063463" y="13075381"/>
                </a:cubicBezTo>
                <a:cubicBezTo>
                  <a:pt x="2067466" y="13064374"/>
                  <a:pt x="2075471" y="13049365"/>
                  <a:pt x="2072469" y="13043361"/>
                </a:cubicBezTo>
                <a:cubicBezTo>
                  <a:pt x="2066465" y="13030353"/>
                  <a:pt x="2056459" y="13019346"/>
                  <a:pt x="2043450" y="13012341"/>
                </a:cubicBezTo>
                <a:close/>
                <a:moveTo>
                  <a:pt x="7379326" y="12992329"/>
                </a:moveTo>
                <a:cubicBezTo>
                  <a:pt x="7375824" y="12992829"/>
                  <a:pt x="7371822" y="12993830"/>
                  <a:pt x="7368819" y="12994330"/>
                </a:cubicBezTo>
                <a:lnTo>
                  <a:pt x="7362816" y="13013342"/>
                </a:lnTo>
                <a:lnTo>
                  <a:pt x="7381828" y="13012341"/>
                </a:lnTo>
                <a:cubicBezTo>
                  <a:pt x="7383829" y="13006337"/>
                  <a:pt x="7388833" y="12997331"/>
                  <a:pt x="7386830" y="12993330"/>
                </a:cubicBezTo>
                <a:cubicBezTo>
                  <a:pt x="7385830" y="12991828"/>
                  <a:pt x="7382828" y="12991828"/>
                  <a:pt x="7379326" y="12992329"/>
                </a:cubicBezTo>
                <a:close/>
                <a:moveTo>
                  <a:pt x="7529922" y="12915280"/>
                </a:moveTo>
                <a:lnTo>
                  <a:pt x="7506907" y="12922284"/>
                </a:lnTo>
                <a:lnTo>
                  <a:pt x="7506907" y="12934292"/>
                </a:lnTo>
                <a:lnTo>
                  <a:pt x="7523917" y="12932290"/>
                </a:lnTo>
                <a:close/>
                <a:moveTo>
                  <a:pt x="2092481" y="12855242"/>
                </a:moveTo>
                <a:cubicBezTo>
                  <a:pt x="2090480" y="12866249"/>
                  <a:pt x="2084476" y="12881258"/>
                  <a:pt x="2089480" y="12888263"/>
                </a:cubicBezTo>
                <a:cubicBezTo>
                  <a:pt x="2093482" y="12895267"/>
                  <a:pt x="2107491" y="12893266"/>
                  <a:pt x="2117497" y="12895267"/>
                </a:cubicBezTo>
                <a:cubicBezTo>
                  <a:pt x="2122501" y="12885261"/>
                  <a:pt x="2135509" y="12867249"/>
                  <a:pt x="2134508" y="12866249"/>
                </a:cubicBezTo>
                <a:cubicBezTo>
                  <a:pt x="2122501" y="12860245"/>
                  <a:pt x="2106490" y="12858244"/>
                  <a:pt x="2092481" y="12855242"/>
                </a:cubicBezTo>
                <a:close/>
                <a:moveTo>
                  <a:pt x="1719245" y="12820220"/>
                </a:moveTo>
                <a:lnTo>
                  <a:pt x="1718845" y="12820620"/>
                </a:lnTo>
                <a:lnTo>
                  <a:pt x="1713242" y="12822220"/>
                </a:lnTo>
                <a:lnTo>
                  <a:pt x="1714576" y="12821553"/>
                </a:lnTo>
                <a:close/>
                <a:moveTo>
                  <a:pt x="1719245" y="12819219"/>
                </a:moveTo>
                <a:lnTo>
                  <a:pt x="1714576" y="12821553"/>
                </a:lnTo>
                <a:lnTo>
                  <a:pt x="1712241" y="12822220"/>
                </a:lnTo>
                <a:lnTo>
                  <a:pt x="1715243" y="12824222"/>
                </a:lnTo>
                <a:lnTo>
                  <a:pt x="1718845" y="12820620"/>
                </a:lnTo>
                <a:lnTo>
                  <a:pt x="1720246" y="12820220"/>
                </a:lnTo>
                <a:cubicBezTo>
                  <a:pt x="1720246" y="12820220"/>
                  <a:pt x="1720246" y="12819219"/>
                  <a:pt x="1719245" y="12819219"/>
                </a:cubicBezTo>
                <a:close/>
                <a:moveTo>
                  <a:pt x="1837101" y="12804209"/>
                </a:moveTo>
                <a:cubicBezTo>
                  <a:pt x="1828940" y="12804772"/>
                  <a:pt x="1821060" y="12815466"/>
                  <a:pt x="1814305" y="12831226"/>
                </a:cubicBezTo>
                <a:cubicBezTo>
                  <a:pt x="1799296" y="12869251"/>
                  <a:pt x="1777282" y="12883260"/>
                  <a:pt x="1756269" y="12864248"/>
                </a:cubicBezTo>
                <a:cubicBezTo>
                  <a:pt x="1742260" y="12852239"/>
                  <a:pt x="1729252" y="12837230"/>
                  <a:pt x="1717244" y="12823222"/>
                </a:cubicBezTo>
                <a:cubicBezTo>
                  <a:pt x="1686224" y="12852239"/>
                  <a:pt x="1643197" y="12878257"/>
                  <a:pt x="1654204" y="12914279"/>
                </a:cubicBezTo>
                <a:cubicBezTo>
                  <a:pt x="1666212" y="12954305"/>
                  <a:pt x="1653204" y="12999333"/>
                  <a:pt x="1606174" y="13053368"/>
                </a:cubicBezTo>
                <a:cubicBezTo>
                  <a:pt x="1590164" y="13072379"/>
                  <a:pt x="1594166" y="13082385"/>
                  <a:pt x="1612178" y="13077382"/>
                </a:cubicBezTo>
                <a:cubicBezTo>
                  <a:pt x="1660208" y="13064374"/>
                  <a:pt x="1704236" y="13068377"/>
                  <a:pt x="1758270" y="13030353"/>
                </a:cubicBezTo>
                <a:cubicBezTo>
                  <a:pt x="1759271" y="13031353"/>
                  <a:pt x="1760271" y="13032353"/>
                  <a:pt x="1761272" y="13034355"/>
                </a:cubicBezTo>
                <a:cubicBezTo>
                  <a:pt x="1764274" y="13032353"/>
                  <a:pt x="1766275" y="13031353"/>
                  <a:pt x="1768276" y="13030353"/>
                </a:cubicBezTo>
                <a:cubicBezTo>
                  <a:pt x="1777282" y="13035356"/>
                  <a:pt x="1786288" y="13040359"/>
                  <a:pt x="1804299" y="13021347"/>
                </a:cubicBezTo>
                <a:cubicBezTo>
                  <a:pt x="1805300" y="13020346"/>
                  <a:pt x="1800297" y="13012341"/>
                  <a:pt x="1798295" y="13013342"/>
                </a:cubicBezTo>
                <a:cubicBezTo>
                  <a:pt x="1788289" y="13018345"/>
                  <a:pt x="1778283" y="13024349"/>
                  <a:pt x="1768276" y="13030353"/>
                </a:cubicBezTo>
                <a:cubicBezTo>
                  <a:pt x="1766275" y="13029352"/>
                  <a:pt x="1765274" y="13028352"/>
                  <a:pt x="1763273" y="13027350"/>
                </a:cubicBezTo>
                <a:cubicBezTo>
                  <a:pt x="1761272" y="13028352"/>
                  <a:pt x="1760271" y="13029352"/>
                  <a:pt x="1758270" y="13030353"/>
                </a:cubicBezTo>
                <a:cubicBezTo>
                  <a:pt x="1753267" y="13023349"/>
                  <a:pt x="1747263" y="13017344"/>
                  <a:pt x="1742260" y="13010340"/>
                </a:cubicBezTo>
                <a:cubicBezTo>
                  <a:pt x="1732254" y="12998333"/>
                  <a:pt x="1732254" y="12981321"/>
                  <a:pt x="1752266" y="12958307"/>
                </a:cubicBezTo>
                <a:cubicBezTo>
                  <a:pt x="1771278" y="12937293"/>
                  <a:pt x="1792292" y="12927287"/>
                  <a:pt x="1812304" y="12927287"/>
                </a:cubicBezTo>
                <a:cubicBezTo>
                  <a:pt x="1836319" y="12928289"/>
                  <a:pt x="1860335" y="12930289"/>
                  <a:pt x="1886351" y="12928289"/>
                </a:cubicBezTo>
                <a:cubicBezTo>
                  <a:pt x="1897358" y="12927287"/>
                  <a:pt x="1912368" y="12916280"/>
                  <a:pt x="1925376" y="12910277"/>
                </a:cubicBezTo>
                <a:cubicBezTo>
                  <a:pt x="1923374" y="12900270"/>
                  <a:pt x="1925376" y="12886261"/>
                  <a:pt x="1919372" y="12879257"/>
                </a:cubicBezTo>
                <a:cubicBezTo>
                  <a:pt x="1896357" y="12853241"/>
                  <a:pt x="1872342" y="12828225"/>
                  <a:pt x="1845325" y="12807211"/>
                </a:cubicBezTo>
                <a:cubicBezTo>
                  <a:pt x="1842573" y="12804960"/>
                  <a:pt x="1839822" y="12804022"/>
                  <a:pt x="1837101" y="12804209"/>
                </a:cubicBezTo>
                <a:close/>
                <a:moveTo>
                  <a:pt x="1439615" y="12715529"/>
                </a:moveTo>
                <a:cubicBezTo>
                  <a:pt x="1442320" y="12716154"/>
                  <a:pt x="1444822" y="12717905"/>
                  <a:pt x="1447073" y="12721157"/>
                </a:cubicBezTo>
                <a:cubicBezTo>
                  <a:pt x="1446073" y="12722157"/>
                  <a:pt x="1436066" y="12733165"/>
                  <a:pt x="1434065" y="12733165"/>
                </a:cubicBezTo>
                <a:cubicBezTo>
                  <a:pt x="1425059" y="12733165"/>
                  <a:pt x="1418055" y="12732163"/>
                  <a:pt x="1410050" y="12730163"/>
                </a:cubicBezTo>
                <a:cubicBezTo>
                  <a:pt x="1408048" y="12732163"/>
                  <a:pt x="1406047" y="12734165"/>
                  <a:pt x="1404046" y="12735166"/>
                </a:cubicBezTo>
                <a:lnTo>
                  <a:pt x="1406047" y="12729162"/>
                </a:lnTo>
                <a:cubicBezTo>
                  <a:pt x="1408048" y="12729162"/>
                  <a:pt x="1409049" y="12729162"/>
                  <a:pt x="1411050" y="12730163"/>
                </a:cubicBezTo>
                <a:cubicBezTo>
                  <a:pt x="1421557" y="12721908"/>
                  <a:pt x="1431501" y="12713652"/>
                  <a:pt x="1439615" y="12715529"/>
                </a:cubicBezTo>
                <a:close/>
                <a:moveTo>
                  <a:pt x="1676093" y="12712276"/>
                </a:moveTo>
                <a:cubicBezTo>
                  <a:pt x="1673967" y="12709650"/>
                  <a:pt x="1667212" y="12711150"/>
                  <a:pt x="1656205" y="12717154"/>
                </a:cubicBezTo>
                <a:cubicBezTo>
                  <a:pt x="1654204" y="12718156"/>
                  <a:pt x="1652203" y="12729162"/>
                  <a:pt x="1651202" y="12735166"/>
                </a:cubicBezTo>
                <a:cubicBezTo>
                  <a:pt x="1657206" y="12734165"/>
                  <a:pt x="1667212" y="12734165"/>
                  <a:pt x="1668213" y="12732163"/>
                </a:cubicBezTo>
                <a:cubicBezTo>
                  <a:pt x="1675718" y="12721656"/>
                  <a:pt x="1678220" y="12714903"/>
                  <a:pt x="1676093" y="12712276"/>
                </a:cubicBezTo>
                <a:close/>
                <a:moveTo>
                  <a:pt x="2098752" y="12694030"/>
                </a:moveTo>
                <a:cubicBezTo>
                  <a:pt x="2091856" y="12695203"/>
                  <a:pt x="2077222" y="12699894"/>
                  <a:pt x="2070467" y="12705147"/>
                </a:cubicBezTo>
                <a:cubicBezTo>
                  <a:pt x="2039448" y="12731163"/>
                  <a:pt x="2033444" y="12759181"/>
                  <a:pt x="2053457" y="12771188"/>
                </a:cubicBezTo>
                <a:cubicBezTo>
                  <a:pt x="2059461" y="12770188"/>
                  <a:pt x="2068466" y="12772189"/>
                  <a:pt x="2072469" y="12769188"/>
                </a:cubicBezTo>
                <a:cubicBezTo>
                  <a:pt x="2100486" y="12742170"/>
                  <a:pt x="2102488" y="12717154"/>
                  <a:pt x="2102488" y="12694140"/>
                </a:cubicBezTo>
                <a:cubicBezTo>
                  <a:pt x="2102488" y="12693639"/>
                  <a:pt x="2101050" y="12693639"/>
                  <a:pt x="2098752" y="12694030"/>
                </a:cubicBezTo>
                <a:close/>
                <a:moveTo>
                  <a:pt x="8559573" y="12676128"/>
                </a:moveTo>
                <a:cubicBezTo>
                  <a:pt x="8543562" y="12679131"/>
                  <a:pt x="8537558" y="12705147"/>
                  <a:pt x="8551567" y="12714153"/>
                </a:cubicBezTo>
                <a:cubicBezTo>
                  <a:pt x="8558572" y="12718156"/>
                  <a:pt x="8571580" y="12715153"/>
                  <a:pt x="8582587" y="12715153"/>
                </a:cubicBezTo>
                <a:cubicBezTo>
                  <a:pt x="8584589" y="12704146"/>
                  <a:pt x="8590592" y="12690137"/>
                  <a:pt x="8587590" y="12684134"/>
                </a:cubicBezTo>
                <a:cubicBezTo>
                  <a:pt x="8583587" y="12677129"/>
                  <a:pt x="8570580" y="12674128"/>
                  <a:pt x="8559573" y="12676128"/>
                </a:cubicBezTo>
                <a:close/>
                <a:moveTo>
                  <a:pt x="8428114" y="12669249"/>
                </a:moveTo>
                <a:cubicBezTo>
                  <a:pt x="8417482" y="12666622"/>
                  <a:pt x="8402973" y="12668123"/>
                  <a:pt x="8387464" y="12672126"/>
                </a:cubicBezTo>
                <a:cubicBezTo>
                  <a:pt x="8368452" y="12677129"/>
                  <a:pt x="8346438" y="12675128"/>
                  <a:pt x="8337432" y="12706147"/>
                </a:cubicBezTo>
                <a:cubicBezTo>
                  <a:pt x="8327426" y="12739169"/>
                  <a:pt x="8316419" y="12772189"/>
                  <a:pt x="8305412" y="12806211"/>
                </a:cubicBezTo>
                <a:cubicBezTo>
                  <a:pt x="8300409" y="12823222"/>
                  <a:pt x="8308414" y="12826223"/>
                  <a:pt x="8329427" y="12813216"/>
                </a:cubicBezTo>
                <a:cubicBezTo>
                  <a:pt x="8343436" y="12804210"/>
                  <a:pt x="8355443" y="12791201"/>
                  <a:pt x="8368452" y="12780194"/>
                </a:cubicBezTo>
                <a:cubicBezTo>
                  <a:pt x="8381460" y="12768187"/>
                  <a:pt x="8396469" y="12758181"/>
                  <a:pt x="8407477" y="12746173"/>
                </a:cubicBezTo>
                <a:cubicBezTo>
                  <a:pt x="8422486" y="12728162"/>
                  <a:pt x="8446500" y="12703146"/>
                  <a:pt x="8445501" y="12691138"/>
                </a:cubicBezTo>
                <a:cubicBezTo>
                  <a:pt x="8445501" y="12678630"/>
                  <a:pt x="8438746" y="12671876"/>
                  <a:pt x="8428114" y="12669249"/>
                </a:cubicBezTo>
                <a:close/>
                <a:moveTo>
                  <a:pt x="8001298" y="12663277"/>
                </a:moveTo>
                <a:cubicBezTo>
                  <a:pt x="7992151" y="12660557"/>
                  <a:pt x="7974702" y="12676129"/>
                  <a:pt x="7961193" y="12682132"/>
                </a:cubicBezTo>
                <a:cubicBezTo>
                  <a:pt x="7941181" y="12693140"/>
                  <a:pt x="7919167" y="12699143"/>
                  <a:pt x="7898155" y="12711150"/>
                </a:cubicBezTo>
                <a:cubicBezTo>
                  <a:pt x="7893150" y="12714153"/>
                  <a:pt x="7884145" y="12735166"/>
                  <a:pt x="7887148" y="12739169"/>
                </a:cubicBezTo>
                <a:cubicBezTo>
                  <a:pt x="7903157" y="12759181"/>
                  <a:pt x="7966197" y="12753178"/>
                  <a:pt x="7990213" y="12728162"/>
                </a:cubicBezTo>
                <a:cubicBezTo>
                  <a:pt x="7996215" y="12710150"/>
                  <a:pt x="8008224" y="12688137"/>
                  <a:pt x="8007224" y="12673127"/>
                </a:cubicBezTo>
                <a:cubicBezTo>
                  <a:pt x="8006473" y="12667123"/>
                  <a:pt x="8004347" y="12664184"/>
                  <a:pt x="8001298" y="12663277"/>
                </a:cubicBezTo>
                <a:close/>
                <a:moveTo>
                  <a:pt x="1570151" y="12662119"/>
                </a:moveTo>
                <a:lnTo>
                  <a:pt x="1566149" y="12664121"/>
                </a:lnTo>
                <a:cubicBezTo>
                  <a:pt x="1566149" y="12665122"/>
                  <a:pt x="1566149" y="12666122"/>
                  <a:pt x="1566149" y="12666122"/>
                </a:cubicBezTo>
                <a:cubicBezTo>
                  <a:pt x="1568150" y="12665122"/>
                  <a:pt x="1569150" y="12664121"/>
                  <a:pt x="1571152" y="12663121"/>
                </a:cubicBezTo>
                <a:cubicBezTo>
                  <a:pt x="1570151" y="12663121"/>
                  <a:pt x="1570151" y="12663121"/>
                  <a:pt x="1570151" y="12662119"/>
                </a:cubicBezTo>
                <a:close/>
                <a:moveTo>
                  <a:pt x="1835319" y="12644109"/>
                </a:moveTo>
                <a:cubicBezTo>
                  <a:pt x="1835319" y="12642107"/>
                  <a:pt x="1840322" y="12650112"/>
                  <a:pt x="1839321" y="12652113"/>
                </a:cubicBezTo>
                <a:cubicBezTo>
                  <a:pt x="1819309" y="12676128"/>
                  <a:pt x="1809302" y="12670125"/>
                  <a:pt x="1800297" y="12663121"/>
                </a:cubicBezTo>
                <a:cubicBezTo>
                  <a:pt x="1798295" y="12664121"/>
                  <a:pt x="1796294" y="12665122"/>
                  <a:pt x="1795293" y="12666122"/>
                </a:cubicBezTo>
                <a:lnTo>
                  <a:pt x="1797295" y="12660118"/>
                </a:lnTo>
                <a:cubicBezTo>
                  <a:pt x="1798295" y="12661119"/>
                  <a:pt x="1800297" y="12662119"/>
                  <a:pt x="1801297" y="12663121"/>
                </a:cubicBezTo>
                <a:cubicBezTo>
                  <a:pt x="1812304" y="12656116"/>
                  <a:pt x="1824312" y="12649112"/>
                  <a:pt x="1835319" y="12644109"/>
                </a:cubicBezTo>
                <a:close/>
                <a:moveTo>
                  <a:pt x="8858761" y="12624096"/>
                </a:moveTo>
                <a:cubicBezTo>
                  <a:pt x="8836747" y="12636103"/>
                  <a:pt x="8818736" y="12693140"/>
                  <a:pt x="8832745" y="12701144"/>
                </a:cubicBezTo>
                <a:cubicBezTo>
                  <a:pt x="8845753" y="12694140"/>
                  <a:pt x="8859762" y="12689137"/>
                  <a:pt x="8870769" y="12680131"/>
                </a:cubicBezTo>
                <a:cubicBezTo>
                  <a:pt x="8891782" y="12662119"/>
                  <a:pt x="8898786" y="12644109"/>
                  <a:pt x="8885778" y="12633102"/>
                </a:cubicBezTo>
                <a:cubicBezTo>
                  <a:pt x="8878774" y="12627097"/>
                  <a:pt x="8866766" y="12620093"/>
                  <a:pt x="8858761" y="12624096"/>
                </a:cubicBezTo>
                <a:close/>
                <a:moveTo>
                  <a:pt x="2474723" y="12599080"/>
                </a:moveTo>
                <a:lnTo>
                  <a:pt x="2468719" y="12616090"/>
                </a:lnTo>
                <a:lnTo>
                  <a:pt x="2451709" y="12618092"/>
                </a:lnTo>
                <a:lnTo>
                  <a:pt x="2452709" y="12606084"/>
                </a:lnTo>
                <a:close/>
                <a:moveTo>
                  <a:pt x="8029237" y="12585071"/>
                </a:moveTo>
                <a:lnTo>
                  <a:pt x="8027236" y="12591074"/>
                </a:lnTo>
                <a:lnTo>
                  <a:pt x="8031239" y="12587072"/>
                </a:lnTo>
                <a:cubicBezTo>
                  <a:pt x="8030237" y="12586071"/>
                  <a:pt x="8030237" y="12585071"/>
                  <a:pt x="8029237" y="12585071"/>
                </a:cubicBezTo>
                <a:close/>
                <a:moveTo>
                  <a:pt x="8028237" y="12585071"/>
                </a:moveTo>
                <a:cubicBezTo>
                  <a:pt x="8027236" y="12585071"/>
                  <a:pt x="8026234" y="12587072"/>
                  <a:pt x="8024234" y="12588073"/>
                </a:cubicBezTo>
                <a:lnTo>
                  <a:pt x="8026234" y="12591074"/>
                </a:lnTo>
                <a:close/>
                <a:moveTo>
                  <a:pt x="1630815" y="12582069"/>
                </a:moveTo>
                <a:cubicBezTo>
                  <a:pt x="1621934" y="12583070"/>
                  <a:pt x="1611177" y="12588073"/>
                  <a:pt x="1600170" y="12596078"/>
                </a:cubicBezTo>
                <a:cubicBezTo>
                  <a:pt x="1567149" y="12620093"/>
                  <a:pt x="1557143" y="12643108"/>
                  <a:pt x="1571152" y="12662119"/>
                </a:cubicBezTo>
                <a:cubicBezTo>
                  <a:pt x="1591164" y="12653114"/>
                  <a:pt x="1610176" y="12644109"/>
                  <a:pt x="1630189" y="12635103"/>
                </a:cubicBezTo>
                <a:cubicBezTo>
                  <a:pt x="1636193" y="12632100"/>
                  <a:pt x="1643197" y="12628099"/>
                  <a:pt x="1651202" y="12624096"/>
                </a:cubicBezTo>
                <a:cubicBezTo>
                  <a:pt x="1651202" y="12613089"/>
                  <a:pt x="1654204" y="12600080"/>
                  <a:pt x="1650202" y="12592075"/>
                </a:cubicBezTo>
                <a:cubicBezTo>
                  <a:pt x="1646700" y="12584070"/>
                  <a:pt x="1639695" y="12581068"/>
                  <a:pt x="1630815" y="12582069"/>
                </a:cubicBezTo>
                <a:close/>
                <a:moveTo>
                  <a:pt x="8007224" y="12566059"/>
                </a:moveTo>
                <a:lnTo>
                  <a:pt x="8007613" y="12566540"/>
                </a:lnTo>
                <a:lnTo>
                  <a:pt x="8007224" y="12567059"/>
                </a:lnTo>
                <a:lnTo>
                  <a:pt x="8006865" y="12566522"/>
                </a:lnTo>
                <a:close/>
                <a:moveTo>
                  <a:pt x="8727678" y="12538042"/>
                </a:moveTo>
                <a:cubicBezTo>
                  <a:pt x="8723676" y="12538042"/>
                  <a:pt x="8717673" y="12540042"/>
                  <a:pt x="8711669" y="12540042"/>
                </a:cubicBezTo>
                <a:lnTo>
                  <a:pt x="8714671" y="12559055"/>
                </a:lnTo>
                <a:lnTo>
                  <a:pt x="8727678" y="12549048"/>
                </a:lnTo>
                <a:cubicBezTo>
                  <a:pt x="8727678" y="12545046"/>
                  <a:pt x="8730681" y="12539042"/>
                  <a:pt x="8727678" y="12538042"/>
                </a:cubicBezTo>
                <a:close/>
                <a:moveTo>
                  <a:pt x="8106286" y="12537916"/>
                </a:moveTo>
                <a:cubicBezTo>
                  <a:pt x="8096029" y="12537291"/>
                  <a:pt x="8082771" y="12542544"/>
                  <a:pt x="8065260" y="12557053"/>
                </a:cubicBezTo>
                <a:lnTo>
                  <a:pt x="8031239" y="12586071"/>
                </a:lnTo>
                <a:cubicBezTo>
                  <a:pt x="8036241" y="12594077"/>
                  <a:pt x="8041244" y="12601081"/>
                  <a:pt x="8049250" y="12606084"/>
                </a:cubicBezTo>
                <a:cubicBezTo>
                  <a:pt x="8068262" y="12619093"/>
                  <a:pt x="8099282" y="12611087"/>
                  <a:pt x="8117292" y="12587072"/>
                </a:cubicBezTo>
                <a:cubicBezTo>
                  <a:pt x="8125298" y="12577065"/>
                  <a:pt x="8132302" y="12559055"/>
                  <a:pt x="8129301" y="12554052"/>
                </a:cubicBezTo>
                <a:cubicBezTo>
                  <a:pt x="8123797" y="12545046"/>
                  <a:pt x="8116542" y="12538542"/>
                  <a:pt x="8106286" y="12537916"/>
                </a:cubicBezTo>
                <a:close/>
                <a:moveTo>
                  <a:pt x="1504109" y="12535039"/>
                </a:moveTo>
                <a:cubicBezTo>
                  <a:pt x="1505110" y="12553051"/>
                  <a:pt x="1496104" y="12562056"/>
                  <a:pt x="1481095" y="12558054"/>
                </a:cubicBezTo>
                <a:cubicBezTo>
                  <a:pt x="1483096" y="12551049"/>
                  <a:pt x="1485097" y="12545046"/>
                  <a:pt x="1486098" y="12539042"/>
                </a:cubicBezTo>
                <a:cubicBezTo>
                  <a:pt x="1493102" y="12537040"/>
                  <a:pt x="1504109" y="12533039"/>
                  <a:pt x="1504109" y="12535039"/>
                </a:cubicBezTo>
                <a:close/>
                <a:moveTo>
                  <a:pt x="951760" y="12535039"/>
                </a:moveTo>
                <a:cubicBezTo>
                  <a:pt x="951760" y="12546046"/>
                  <a:pt x="947757" y="12561056"/>
                  <a:pt x="952760" y="12567059"/>
                </a:cubicBezTo>
                <a:cubicBezTo>
                  <a:pt x="957764" y="12573064"/>
                  <a:pt x="972773" y="12570061"/>
                  <a:pt x="983780" y="12571062"/>
                </a:cubicBezTo>
                <a:cubicBezTo>
                  <a:pt x="983780" y="12560055"/>
                  <a:pt x="987783" y="12545046"/>
                  <a:pt x="982779" y="12540042"/>
                </a:cubicBezTo>
                <a:cubicBezTo>
                  <a:pt x="976776" y="12534039"/>
                  <a:pt x="962767" y="12536040"/>
                  <a:pt x="951760" y="12535039"/>
                </a:cubicBezTo>
                <a:close/>
                <a:moveTo>
                  <a:pt x="8283397" y="12528035"/>
                </a:moveTo>
                <a:cubicBezTo>
                  <a:pt x="8271390" y="12528035"/>
                  <a:pt x="8257381" y="12532037"/>
                  <a:pt x="8244374" y="12535039"/>
                </a:cubicBezTo>
                <a:cubicBezTo>
                  <a:pt x="8239371" y="12536040"/>
                  <a:pt x="8228363" y="12543045"/>
                  <a:pt x="8228363" y="12544045"/>
                </a:cubicBezTo>
                <a:cubicBezTo>
                  <a:pt x="8227362" y="12555052"/>
                  <a:pt x="8228363" y="12565058"/>
                  <a:pt x="8228363" y="12575065"/>
                </a:cubicBezTo>
                <a:cubicBezTo>
                  <a:pt x="8238369" y="12577065"/>
                  <a:pt x="8248376" y="12583070"/>
                  <a:pt x="8259383" y="12580068"/>
                </a:cubicBezTo>
                <a:cubicBezTo>
                  <a:pt x="8279395" y="12574064"/>
                  <a:pt x="8301409" y="12559055"/>
                  <a:pt x="8306412" y="12537040"/>
                </a:cubicBezTo>
                <a:cubicBezTo>
                  <a:pt x="8307414" y="12531037"/>
                  <a:pt x="8292404" y="12528035"/>
                  <a:pt x="8283397" y="12528035"/>
                </a:cubicBezTo>
                <a:close/>
                <a:moveTo>
                  <a:pt x="1184907" y="12510023"/>
                </a:moveTo>
                <a:cubicBezTo>
                  <a:pt x="1180905" y="12506021"/>
                  <a:pt x="1164895" y="12514026"/>
                  <a:pt x="1154888" y="12516027"/>
                </a:cubicBezTo>
                <a:cubicBezTo>
                  <a:pt x="1142881" y="12535039"/>
                  <a:pt x="1143881" y="12546046"/>
                  <a:pt x="1158891" y="12547046"/>
                </a:cubicBezTo>
                <a:cubicBezTo>
                  <a:pt x="1167897" y="12547046"/>
                  <a:pt x="1180905" y="12542043"/>
                  <a:pt x="1191912" y="12539042"/>
                </a:cubicBezTo>
                <a:cubicBezTo>
                  <a:pt x="1189911" y="12529036"/>
                  <a:pt x="1190911" y="12515027"/>
                  <a:pt x="1184907" y="12510023"/>
                </a:cubicBezTo>
                <a:close/>
                <a:moveTo>
                  <a:pt x="8059256" y="12469998"/>
                </a:moveTo>
                <a:cubicBezTo>
                  <a:pt x="8054254" y="12466996"/>
                  <a:pt x="8031239" y="12474001"/>
                  <a:pt x="8030237" y="12475001"/>
                </a:cubicBezTo>
                <a:cubicBezTo>
                  <a:pt x="8014227" y="12506021"/>
                  <a:pt x="7991212" y="12540042"/>
                  <a:pt x="8009225" y="12561056"/>
                </a:cubicBezTo>
                <a:cubicBezTo>
                  <a:pt x="8008224" y="12562056"/>
                  <a:pt x="8006222" y="12563058"/>
                  <a:pt x="8005222" y="12564058"/>
                </a:cubicBezTo>
                <a:lnTo>
                  <a:pt x="8006865" y="12566522"/>
                </a:lnTo>
                <a:lnTo>
                  <a:pt x="7994340" y="12582694"/>
                </a:lnTo>
                <a:cubicBezTo>
                  <a:pt x="7990462" y="12587822"/>
                  <a:pt x="7987710" y="12592075"/>
                  <a:pt x="7988210" y="12594077"/>
                </a:cubicBezTo>
                <a:cubicBezTo>
                  <a:pt x="7993215" y="12610087"/>
                  <a:pt x="8009225" y="12598080"/>
                  <a:pt x="8024234" y="12587072"/>
                </a:cubicBezTo>
                <a:lnTo>
                  <a:pt x="8007613" y="12566540"/>
                </a:lnTo>
                <a:lnTo>
                  <a:pt x="8010225" y="12563058"/>
                </a:lnTo>
                <a:cubicBezTo>
                  <a:pt x="8009225" y="12562056"/>
                  <a:pt x="8010225" y="12562056"/>
                  <a:pt x="8009225" y="12561056"/>
                </a:cubicBezTo>
                <a:cubicBezTo>
                  <a:pt x="8027236" y="12546046"/>
                  <a:pt x="8047249" y="12531037"/>
                  <a:pt x="8061258" y="12515027"/>
                </a:cubicBezTo>
                <a:cubicBezTo>
                  <a:pt x="8078267" y="12494014"/>
                  <a:pt x="8072265" y="12478004"/>
                  <a:pt x="8059256" y="12469998"/>
                </a:cubicBezTo>
                <a:close/>
                <a:moveTo>
                  <a:pt x="2677852" y="12408960"/>
                </a:moveTo>
                <a:cubicBezTo>
                  <a:pt x="2679853" y="12408960"/>
                  <a:pt x="2672849" y="12421967"/>
                  <a:pt x="2668846" y="12429973"/>
                </a:cubicBezTo>
                <a:cubicBezTo>
                  <a:pt x="2661842" y="12430973"/>
                  <a:pt x="2648833" y="12435976"/>
                  <a:pt x="2648833" y="12433976"/>
                </a:cubicBezTo>
                <a:cubicBezTo>
                  <a:pt x="2649834" y="12414963"/>
                  <a:pt x="2660841" y="12404957"/>
                  <a:pt x="2677852" y="12408960"/>
                </a:cubicBezTo>
                <a:close/>
                <a:moveTo>
                  <a:pt x="2365962" y="12380865"/>
                </a:moveTo>
                <a:lnTo>
                  <a:pt x="2366655" y="12382944"/>
                </a:lnTo>
                <a:lnTo>
                  <a:pt x="2363653" y="12383944"/>
                </a:lnTo>
                <a:close/>
                <a:moveTo>
                  <a:pt x="2366403" y="12378922"/>
                </a:moveTo>
                <a:lnTo>
                  <a:pt x="2366655" y="12379941"/>
                </a:lnTo>
                <a:lnTo>
                  <a:pt x="2365962" y="12380865"/>
                </a:lnTo>
                <a:lnTo>
                  <a:pt x="2365654" y="12379941"/>
                </a:lnTo>
                <a:close/>
                <a:moveTo>
                  <a:pt x="7910162" y="12361929"/>
                </a:moveTo>
                <a:lnTo>
                  <a:pt x="7908160" y="12367934"/>
                </a:lnTo>
                <a:cubicBezTo>
                  <a:pt x="7907159" y="12366932"/>
                  <a:pt x="7906159" y="12365932"/>
                  <a:pt x="7904158" y="12364932"/>
                </a:cubicBezTo>
                <a:cubicBezTo>
                  <a:pt x="7906159" y="12363931"/>
                  <a:pt x="7908160" y="12362931"/>
                  <a:pt x="7910162" y="12361929"/>
                </a:cubicBezTo>
                <a:close/>
                <a:moveTo>
                  <a:pt x="7890024" y="12357177"/>
                </a:moveTo>
                <a:cubicBezTo>
                  <a:pt x="7895903" y="12357177"/>
                  <a:pt x="7900155" y="12360929"/>
                  <a:pt x="7904158" y="12364932"/>
                </a:cubicBezTo>
                <a:cubicBezTo>
                  <a:pt x="7893150" y="12370935"/>
                  <a:pt x="7882145" y="12376939"/>
                  <a:pt x="7870136" y="12381942"/>
                </a:cubicBezTo>
                <a:cubicBezTo>
                  <a:pt x="7869136" y="12381942"/>
                  <a:pt x="7865133" y="12373938"/>
                  <a:pt x="7866133" y="12371936"/>
                </a:cubicBezTo>
                <a:cubicBezTo>
                  <a:pt x="7876641" y="12360929"/>
                  <a:pt x="7884145" y="12357177"/>
                  <a:pt x="7890024" y="12357177"/>
                </a:cubicBezTo>
                <a:close/>
                <a:moveTo>
                  <a:pt x="2376536" y="12341167"/>
                </a:moveTo>
                <a:cubicBezTo>
                  <a:pt x="2380914" y="12340166"/>
                  <a:pt x="2384666" y="12342418"/>
                  <a:pt x="2384666" y="12348922"/>
                </a:cubicBezTo>
                <a:cubicBezTo>
                  <a:pt x="2384666" y="12352424"/>
                  <a:pt x="2381914" y="12357427"/>
                  <a:pt x="2378162" y="12362930"/>
                </a:cubicBezTo>
                <a:lnTo>
                  <a:pt x="2366403" y="12378922"/>
                </a:lnTo>
                <a:lnTo>
                  <a:pt x="2363403" y="12366808"/>
                </a:lnTo>
                <a:cubicBezTo>
                  <a:pt x="2362653" y="12362430"/>
                  <a:pt x="2362653" y="12357928"/>
                  <a:pt x="2364654" y="12352925"/>
                </a:cubicBezTo>
                <a:cubicBezTo>
                  <a:pt x="2367156" y="12346420"/>
                  <a:pt x="2372159" y="12342167"/>
                  <a:pt x="2376536" y="12341167"/>
                </a:cubicBezTo>
                <a:close/>
                <a:moveTo>
                  <a:pt x="9157950" y="12226844"/>
                </a:moveTo>
                <a:cubicBezTo>
                  <a:pt x="9140939" y="12221841"/>
                  <a:pt x="9129933" y="12229846"/>
                  <a:pt x="9129933" y="12248859"/>
                </a:cubicBezTo>
                <a:cubicBezTo>
                  <a:pt x="9129933" y="12250859"/>
                  <a:pt x="9142941" y="12246857"/>
                  <a:pt x="9149945" y="12244856"/>
                </a:cubicBezTo>
                <a:cubicBezTo>
                  <a:pt x="9151946" y="12239853"/>
                  <a:pt x="9158951" y="12227845"/>
                  <a:pt x="9157950" y="12226844"/>
                </a:cubicBezTo>
                <a:close/>
                <a:moveTo>
                  <a:pt x="1520119" y="12225843"/>
                </a:moveTo>
                <a:cubicBezTo>
                  <a:pt x="1534128" y="12229846"/>
                  <a:pt x="1552140" y="12231847"/>
                  <a:pt x="1538131" y="12258865"/>
                </a:cubicBezTo>
                <a:cubicBezTo>
                  <a:pt x="1536130" y="12262868"/>
                  <a:pt x="1527124" y="12269872"/>
                  <a:pt x="1525122" y="12269872"/>
                </a:cubicBezTo>
                <a:cubicBezTo>
                  <a:pt x="1515116" y="12268871"/>
                  <a:pt x="1506111" y="12265869"/>
                  <a:pt x="1497105" y="12263868"/>
                </a:cubicBezTo>
                <a:cubicBezTo>
                  <a:pt x="1499106" y="12251860"/>
                  <a:pt x="1500107" y="12240853"/>
                  <a:pt x="1502108" y="12228846"/>
                </a:cubicBezTo>
                <a:cubicBezTo>
                  <a:pt x="1508112" y="12227845"/>
                  <a:pt x="1515116" y="12224843"/>
                  <a:pt x="1520119" y="12225843"/>
                </a:cubicBezTo>
                <a:close/>
                <a:moveTo>
                  <a:pt x="1192912" y="12220840"/>
                </a:moveTo>
                <a:cubicBezTo>
                  <a:pt x="1190911" y="12236850"/>
                  <a:pt x="1190911" y="12252861"/>
                  <a:pt x="1190911" y="12257864"/>
                </a:cubicBezTo>
                <a:cubicBezTo>
                  <a:pt x="1203919" y="12271872"/>
                  <a:pt x="1207922" y="12281879"/>
                  <a:pt x="1217928" y="12284881"/>
                </a:cubicBezTo>
                <a:cubicBezTo>
                  <a:pt x="1224933" y="12286882"/>
                  <a:pt x="1238942" y="12278878"/>
                  <a:pt x="1249949" y="12272874"/>
                </a:cubicBezTo>
                <a:cubicBezTo>
                  <a:pt x="1251950" y="12271872"/>
                  <a:pt x="1254952" y="12259865"/>
                  <a:pt x="1254952" y="12253862"/>
                </a:cubicBezTo>
                <a:cubicBezTo>
                  <a:pt x="1254952" y="12248859"/>
                  <a:pt x="1249949" y="12245856"/>
                  <a:pt x="1247947" y="12241853"/>
                </a:cubicBezTo>
                <a:cubicBezTo>
                  <a:pt x="1244945" y="12237852"/>
                  <a:pt x="1242944" y="12232849"/>
                  <a:pt x="1238942" y="12230847"/>
                </a:cubicBezTo>
                <a:cubicBezTo>
                  <a:pt x="1223932" y="12226844"/>
                  <a:pt x="1208923" y="12223843"/>
                  <a:pt x="1192912" y="12220840"/>
                </a:cubicBezTo>
                <a:close/>
                <a:moveTo>
                  <a:pt x="9282028" y="12207833"/>
                </a:moveTo>
                <a:cubicBezTo>
                  <a:pt x="9281028" y="12204830"/>
                  <a:pt x="9263017" y="12213836"/>
                  <a:pt x="9254011" y="12216838"/>
                </a:cubicBezTo>
                <a:cubicBezTo>
                  <a:pt x="9241003" y="12237852"/>
                  <a:pt x="9246006" y="12247858"/>
                  <a:pt x="9270021" y="12252861"/>
                </a:cubicBezTo>
                <a:cubicBezTo>
                  <a:pt x="9275025" y="12253862"/>
                  <a:pt x="9283029" y="12251860"/>
                  <a:pt x="9289033" y="12250859"/>
                </a:cubicBezTo>
                <a:cubicBezTo>
                  <a:pt x="9287032" y="12236850"/>
                  <a:pt x="9287032" y="12220840"/>
                  <a:pt x="9282028" y="12207833"/>
                </a:cubicBezTo>
                <a:close/>
                <a:moveTo>
                  <a:pt x="8041244" y="12199827"/>
                </a:moveTo>
                <a:cubicBezTo>
                  <a:pt x="8045248" y="12211834"/>
                  <a:pt x="8045248" y="12227845"/>
                  <a:pt x="8046248" y="12241853"/>
                </a:cubicBezTo>
                <a:cubicBezTo>
                  <a:pt x="8040244" y="12242855"/>
                  <a:pt x="8032239" y="12245856"/>
                  <a:pt x="8027236" y="12244856"/>
                </a:cubicBezTo>
                <a:cubicBezTo>
                  <a:pt x="8012227" y="12239853"/>
                  <a:pt x="7998217" y="12234849"/>
                  <a:pt x="8013227" y="12208833"/>
                </a:cubicBezTo>
                <a:cubicBezTo>
                  <a:pt x="8022232" y="12205831"/>
                  <a:pt x="8040244" y="12197827"/>
                  <a:pt x="8041244" y="12199827"/>
                </a:cubicBezTo>
                <a:close/>
                <a:moveTo>
                  <a:pt x="9237000" y="12162804"/>
                </a:moveTo>
                <a:lnTo>
                  <a:pt x="9213986" y="12169808"/>
                </a:lnTo>
                <a:lnTo>
                  <a:pt x="9212985" y="12180815"/>
                </a:lnTo>
                <a:lnTo>
                  <a:pt x="9229996" y="12178814"/>
                </a:lnTo>
                <a:close/>
                <a:moveTo>
                  <a:pt x="8850881" y="12112647"/>
                </a:moveTo>
                <a:cubicBezTo>
                  <a:pt x="8847004" y="12113273"/>
                  <a:pt x="8842251" y="12114273"/>
                  <a:pt x="8838748" y="12114773"/>
                </a:cubicBezTo>
                <a:lnTo>
                  <a:pt x="8831744" y="12132785"/>
                </a:lnTo>
                <a:cubicBezTo>
                  <a:pt x="8846753" y="12138789"/>
                  <a:pt x="8856759" y="12130783"/>
                  <a:pt x="8857760" y="12112773"/>
                </a:cubicBezTo>
                <a:cubicBezTo>
                  <a:pt x="8857760" y="12111772"/>
                  <a:pt x="8854758" y="12112022"/>
                  <a:pt x="8850881" y="12112647"/>
                </a:cubicBezTo>
                <a:close/>
                <a:moveTo>
                  <a:pt x="8716671" y="12111771"/>
                </a:moveTo>
                <a:cubicBezTo>
                  <a:pt x="8701661" y="12105768"/>
                  <a:pt x="8691656" y="12113773"/>
                  <a:pt x="8691656" y="12131784"/>
                </a:cubicBezTo>
                <a:cubicBezTo>
                  <a:pt x="8691656" y="12133786"/>
                  <a:pt x="8703664" y="12130783"/>
                  <a:pt x="8709667" y="12129783"/>
                </a:cubicBezTo>
                <a:cubicBezTo>
                  <a:pt x="8712669" y="12123779"/>
                  <a:pt x="8718673" y="12112773"/>
                  <a:pt x="8716671" y="12111771"/>
                </a:cubicBezTo>
                <a:close/>
                <a:moveTo>
                  <a:pt x="8373455" y="12098764"/>
                </a:moveTo>
                <a:cubicBezTo>
                  <a:pt x="8347438" y="12122779"/>
                  <a:pt x="8342436" y="12141790"/>
                  <a:pt x="8361447" y="12153798"/>
                </a:cubicBezTo>
                <a:cubicBezTo>
                  <a:pt x="8366450" y="12156800"/>
                  <a:pt x="8381460" y="12149796"/>
                  <a:pt x="8391466" y="12147795"/>
                </a:cubicBezTo>
                <a:cubicBezTo>
                  <a:pt x="8392467" y="12141790"/>
                  <a:pt x="8397469" y="12133786"/>
                  <a:pt x="8395469" y="12130783"/>
                </a:cubicBezTo>
                <a:cubicBezTo>
                  <a:pt x="8389464" y="12119777"/>
                  <a:pt x="8381460" y="12109770"/>
                  <a:pt x="8373455" y="12098764"/>
                </a:cubicBezTo>
                <a:close/>
                <a:moveTo>
                  <a:pt x="8376780" y="12093857"/>
                </a:moveTo>
                <a:lnTo>
                  <a:pt x="8377029" y="12094189"/>
                </a:lnTo>
                <a:lnTo>
                  <a:pt x="8376257" y="12094961"/>
                </a:lnTo>
                <a:lnTo>
                  <a:pt x="8371453" y="12095761"/>
                </a:lnTo>
                <a:lnTo>
                  <a:pt x="8372204" y="12094511"/>
                </a:lnTo>
                <a:close/>
                <a:moveTo>
                  <a:pt x="8374455" y="12090758"/>
                </a:moveTo>
                <a:lnTo>
                  <a:pt x="8372204" y="12094511"/>
                </a:lnTo>
                <a:lnTo>
                  <a:pt x="8370452" y="12094761"/>
                </a:lnTo>
                <a:cubicBezTo>
                  <a:pt x="8370452" y="12096762"/>
                  <a:pt x="8371453" y="12097763"/>
                  <a:pt x="8372455" y="12098764"/>
                </a:cubicBezTo>
                <a:lnTo>
                  <a:pt x="8376257" y="12094961"/>
                </a:lnTo>
                <a:lnTo>
                  <a:pt x="8377458" y="12094761"/>
                </a:lnTo>
                <a:lnTo>
                  <a:pt x="8377029" y="12094189"/>
                </a:lnTo>
                <a:lnTo>
                  <a:pt x="8377458" y="12093760"/>
                </a:lnTo>
                <a:lnTo>
                  <a:pt x="8376780" y="12093857"/>
                </a:lnTo>
                <a:close/>
                <a:moveTo>
                  <a:pt x="1635192" y="12027719"/>
                </a:moveTo>
                <a:cubicBezTo>
                  <a:pt x="1636193" y="12029720"/>
                  <a:pt x="1637193" y="12032722"/>
                  <a:pt x="1637193" y="12034723"/>
                </a:cubicBezTo>
                <a:cubicBezTo>
                  <a:pt x="1637193" y="12036724"/>
                  <a:pt x="1637193" y="12038726"/>
                  <a:pt x="1636193" y="12041727"/>
                </a:cubicBezTo>
                <a:cubicBezTo>
                  <a:pt x="1627187" y="12054736"/>
                  <a:pt x="1617181" y="12067744"/>
                  <a:pt x="1608175" y="12079751"/>
                </a:cubicBezTo>
                <a:cubicBezTo>
                  <a:pt x="1581158" y="12104767"/>
                  <a:pt x="1553140" y="12129783"/>
                  <a:pt x="1527124" y="12122779"/>
                </a:cubicBezTo>
                <a:cubicBezTo>
                  <a:pt x="1518118" y="12120777"/>
                  <a:pt x="1518118" y="12106768"/>
                  <a:pt x="1514116" y="12097763"/>
                </a:cubicBezTo>
                <a:close/>
                <a:moveTo>
                  <a:pt x="8920800" y="12021714"/>
                </a:moveTo>
                <a:cubicBezTo>
                  <a:pt x="8906791" y="12018713"/>
                  <a:pt x="8896785" y="12024717"/>
                  <a:pt x="8894784" y="12036724"/>
                </a:cubicBezTo>
                <a:cubicBezTo>
                  <a:pt x="8893783" y="12039726"/>
                  <a:pt x="8897786" y="12041727"/>
                  <a:pt x="8899787" y="12044729"/>
                </a:cubicBezTo>
                <a:cubicBezTo>
                  <a:pt x="8904790" y="12042728"/>
                  <a:pt x="8911794" y="12041727"/>
                  <a:pt x="8913796" y="12038726"/>
                </a:cubicBezTo>
                <a:cubicBezTo>
                  <a:pt x="8917798" y="12033722"/>
                  <a:pt x="8922802" y="12022716"/>
                  <a:pt x="8920800" y="12021714"/>
                </a:cubicBezTo>
                <a:close/>
                <a:moveTo>
                  <a:pt x="8495932" y="11994698"/>
                </a:moveTo>
                <a:lnTo>
                  <a:pt x="8495754" y="11995587"/>
                </a:lnTo>
                <a:lnTo>
                  <a:pt x="8495532" y="11995698"/>
                </a:lnTo>
                <a:close/>
                <a:moveTo>
                  <a:pt x="8469640" y="11987569"/>
                </a:moveTo>
                <a:cubicBezTo>
                  <a:pt x="8460760" y="11988694"/>
                  <a:pt x="8450503" y="11993697"/>
                  <a:pt x="8438496" y="12003703"/>
                </a:cubicBezTo>
                <a:cubicBezTo>
                  <a:pt x="8437496" y="12002703"/>
                  <a:pt x="8436494" y="12002703"/>
                  <a:pt x="8436494" y="12001701"/>
                </a:cubicBezTo>
                <a:lnTo>
                  <a:pt x="8433493" y="12005704"/>
                </a:lnTo>
                <a:lnTo>
                  <a:pt x="8434494" y="12006705"/>
                </a:lnTo>
                <a:cubicBezTo>
                  <a:pt x="8435493" y="12005704"/>
                  <a:pt x="8437496" y="12004704"/>
                  <a:pt x="8438496" y="12003703"/>
                </a:cubicBezTo>
                <a:cubicBezTo>
                  <a:pt x="8450503" y="12016711"/>
                  <a:pt x="8468515" y="12014710"/>
                  <a:pt x="8492529" y="11994698"/>
                </a:cubicBezTo>
                <a:cubicBezTo>
                  <a:pt x="8493530" y="11995698"/>
                  <a:pt x="8494532" y="11995698"/>
                  <a:pt x="8495532" y="11996698"/>
                </a:cubicBezTo>
                <a:lnTo>
                  <a:pt x="8495754" y="11995587"/>
                </a:lnTo>
                <a:lnTo>
                  <a:pt x="8499534" y="11993697"/>
                </a:lnTo>
                <a:cubicBezTo>
                  <a:pt x="8498534" y="11992697"/>
                  <a:pt x="8498534" y="11991695"/>
                  <a:pt x="8497534" y="11990695"/>
                </a:cubicBezTo>
                <a:lnTo>
                  <a:pt x="8495932" y="11994698"/>
                </a:lnTo>
                <a:lnTo>
                  <a:pt x="8496532" y="11991695"/>
                </a:lnTo>
                <a:cubicBezTo>
                  <a:pt x="8494532" y="11992697"/>
                  <a:pt x="8493530" y="11993697"/>
                  <a:pt x="8492529" y="11994698"/>
                </a:cubicBezTo>
                <a:cubicBezTo>
                  <a:pt x="8486025" y="11989195"/>
                  <a:pt x="8478521" y="11986443"/>
                  <a:pt x="8469640" y="11987569"/>
                </a:cubicBezTo>
                <a:close/>
                <a:moveTo>
                  <a:pt x="8535682" y="11978689"/>
                </a:moveTo>
                <a:cubicBezTo>
                  <a:pt x="8526051" y="11978939"/>
                  <a:pt x="8514043" y="11984192"/>
                  <a:pt x="8499534" y="11994698"/>
                </a:cubicBezTo>
                <a:cubicBezTo>
                  <a:pt x="8508539" y="12003703"/>
                  <a:pt x="8515544" y="12014710"/>
                  <a:pt x="8527553" y="12020714"/>
                </a:cubicBezTo>
                <a:cubicBezTo>
                  <a:pt x="8530553" y="12022716"/>
                  <a:pt x="8545563" y="12013710"/>
                  <a:pt x="8555570" y="12007706"/>
                </a:cubicBezTo>
                <a:cubicBezTo>
                  <a:pt x="8557571" y="12006705"/>
                  <a:pt x="8559573" y="11995698"/>
                  <a:pt x="8557571" y="11992697"/>
                </a:cubicBezTo>
                <a:cubicBezTo>
                  <a:pt x="8552568" y="11983191"/>
                  <a:pt x="8545313" y="11978438"/>
                  <a:pt x="8535682" y="11978689"/>
                </a:cubicBezTo>
                <a:close/>
                <a:moveTo>
                  <a:pt x="8707667" y="11949669"/>
                </a:moveTo>
                <a:cubicBezTo>
                  <a:pt x="8702662" y="11959675"/>
                  <a:pt x="8692657" y="11974685"/>
                  <a:pt x="8695659" y="11979688"/>
                </a:cubicBezTo>
                <a:cubicBezTo>
                  <a:pt x="8700662" y="11987694"/>
                  <a:pt x="8713669" y="11988694"/>
                  <a:pt x="8724676" y="11992697"/>
                </a:cubicBezTo>
                <a:cubicBezTo>
                  <a:pt x="8728679" y="11981689"/>
                  <a:pt x="8739686" y="11966679"/>
                  <a:pt x="8736685" y="11961676"/>
                </a:cubicBezTo>
                <a:cubicBezTo>
                  <a:pt x="8730681" y="11954672"/>
                  <a:pt x="8717673" y="11953672"/>
                  <a:pt x="8707667" y="11949669"/>
                </a:cubicBezTo>
                <a:close/>
                <a:moveTo>
                  <a:pt x="1539131" y="11941664"/>
                </a:moveTo>
                <a:cubicBezTo>
                  <a:pt x="1545135" y="11942665"/>
                  <a:pt x="1552140" y="11941664"/>
                  <a:pt x="1558143" y="11941664"/>
                </a:cubicBezTo>
                <a:cubicBezTo>
                  <a:pt x="1564147" y="11941664"/>
                  <a:pt x="1570151" y="11942665"/>
                  <a:pt x="1573153" y="11945666"/>
                </a:cubicBezTo>
                <a:cubicBezTo>
                  <a:pt x="1578156" y="11952671"/>
                  <a:pt x="1573153" y="11968681"/>
                  <a:pt x="1572152" y="11979688"/>
                </a:cubicBezTo>
                <a:cubicBezTo>
                  <a:pt x="1560145" y="11978688"/>
                  <a:pt x="1544135" y="11982690"/>
                  <a:pt x="1539131" y="11975685"/>
                </a:cubicBezTo>
                <a:cubicBezTo>
                  <a:pt x="1536130" y="11972684"/>
                  <a:pt x="1536130" y="11966679"/>
                  <a:pt x="1537130" y="11960676"/>
                </a:cubicBezTo>
                <a:cubicBezTo>
                  <a:pt x="1538131" y="11954672"/>
                  <a:pt x="1539131" y="11947668"/>
                  <a:pt x="1539131" y="11941664"/>
                </a:cubicBezTo>
                <a:close/>
                <a:moveTo>
                  <a:pt x="8916048" y="11940789"/>
                </a:moveTo>
                <a:cubicBezTo>
                  <a:pt x="8908543" y="11940913"/>
                  <a:pt x="8899788" y="11944165"/>
                  <a:pt x="8889781" y="11951670"/>
                </a:cubicBezTo>
                <a:cubicBezTo>
                  <a:pt x="8878774" y="11959675"/>
                  <a:pt x="8860762" y="11977687"/>
                  <a:pt x="8861763" y="11984691"/>
                </a:cubicBezTo>
                <a:cubicBezTo>
                  <a:pt x="8863764" y="12009707"/>
                  <a:pt x="8884778" y="11989694"/>
                  <a:pt x="8901788" y="11976686"/>
                </a:cubicBezTo>
                <a:cubicBezTo>
                  <a:pt x="8912795" y="11967681"/>
                  <a:pt x="8923802" y="11958675"/>
                  <a:pt x="8934809" y="11948669"/>
                </a:cubicBezTo>
                <a:cubicBezTo>
                  <a:pt x="8935810" y="11949669"/>
                  <a:pt x="8936810" y="11949669"/>
                  <a:pt x="8936810" y="11950669"/>
                </a:cubicBezTo>
                <a:cubicBezTo>
                  <a:pt x="8938811" y="11949669"/>
                  <a:pt x="8939812" y="11948669"/>
                  <a:pt x="8940813" y="11947668"/>
                </a:cubicBezTo>
                <a:lnTo>
                  <a:pt x="8938811" y="11944666"/>
                </a:lnTo>
                <a:lnTo>
                  <a:pt x="8934809" y="11948669"/>
                </a:lnTo>
                <a:cubicBezTo>
                  <a:pt x="8929806" y="11943666"/>
                  <a:pt x="8923552" y="11940664"/>
                  <a:pt x="8916048" y="11940789"/>
                </a:cubicBezTo>
                <a:close/>
                <a:moveTo>
                  <a:pt x="8977961" y="11932408"/>
                </a:moveTo>
                <a:cubicBezTo>
                  <a:pt x="8968580" y="11931658"/>
                  <a:pt x="8956823" y="11935660"/>
                  <a:pt x="8941813" y="11946667"/>
                </a:cubicBezTo>
                <a:cubicBezTo>
                  <a:pt x="8949819" y="11957675"/>
                  <a:pt x="8956823" y="11968681"/>
                  <a:pt x="8967830" y="11975685"/>
                </a:cubicBezTo>
                <a:cubicBezTo>
                  <a:pt x="8971832" y="11977687"/>
                  <a:pt x="8987843" y="11968681"/>
                  <a:pt x="8996848" y="11962678"/>
                </a:cubicBezTo>
                <a:cubicBezTo>
                  <a:pt x="8998849" y="11961676"/>
                  <a:pt x="9001851" y="11949669"/>
                  <a:pt x="8999850" y="11946667"/>
                </a:cubicBezTo>
                <a:cubicBezTo>
                  <a:pt x="8994347" y="11938662"/>
                  <a:pt x="8987342" y="11933159"/>
                  <a:pt x="8977961" y="11932408"/>
                </a:cubicBezTo>
                <a:close/>
                <a:moveTo>
                  <a:pt x="1381110" y="11907598"/>
                </a:moveTo>
                <a:lnTo>
                  <a:pt x="1381034" y="11907649"/>
                </a:lnTo>
                <a:lnTo>
                  <a:pt x="1381031" y="11907643"/>
                </a:lnTo>
                <a:close/>
                <a:moveTo>
                  <a:pt x="1384033" y="11905641"/>
                </a:moveTo>
                <a:lnTo>
                  <a:pt x="1384345" y="11905719"/>
                </a:lnTo>
                <a:lnTo>
                  <a:pt x="1381110" y="11907598"/>
                </a:lnTo>
                <a:close/>
                <a:moveTo>
                  <a:pt x="1388934" y="11903055"/>
                </a:moveTo>
                <a:lnTo>
                  <a:pt x="1388036" y="11906641"/>
                </a:lnTo>
                <a:lnTo>
                  <a:pt x="1384345" y="11905719"/>
                </a:lnTo>
                <a:close/>
                <a:moveTo>
                  <a:pt x="1390254" y="11902289"/>
                </a:moveTo>
                <a:lnTo>
                  <a:pt x="1391038" y="11904641"/>
                </a:lnTo>
                <a:cubicBezTo>
                  <a:pt x="1390037" y="11905641"/>
                  <a:pt x="1389037" y="11905641"/>
                  <a:pt x="1388036" y="11906641"/>
                </a:cubicBezTo>
                <a:lnTo>
                  <a:pt x="1389633" y="11902649"/>
                </a:lnTo>
                <a:close/>
                <a:moveTo>
                  <a:pt x="9384093" y="11842602"/>
                </a:moveTo>
                <a:lnTo>
                  <a:pt x="9359077" y="11850606"/>
                </a:lnTo>
                <a:lnTo>
                  <a:pt x="9359077" y="11862614"/>
                </a:lnTo>
                <a:lnTo>
                  <a:pt x="9377089" y="11860612"/>
                </a:lnTo>
                <a:close/>
                <a:moveTo>
                  <a:pt x="8930807" y="11804577"/>
                </a:moveTo>
                <a:cubicBezTo>
                  <a:pt x="8915797" y="11809580"/>
                  <a:pt x="8910794" y="11824590"/>
                  <a:pt x="8922802" y="11825590"/>
                </a:cubicBezTo>
                <a:cubicBezTo>
                  <a:pt x="8930807" y="11825590"/>
                  <a:pt x="8944816" y="11816584"/>
                  <a:pt x="8956823" y="11810581"/>
                </a:cubicBezTo>
                <a:cubicBezTo>
                  <a:pt x="8948818" y="11806578"/>
                  <a:pt x="8939812" y="11801575"/>
                  <a:pt x="8930807" y="11804577"/>
                </a:cubicBezTo>
                <a:close/>
                <a:moveTo>
                  <a:pt x="8680649" y="11799574"/>
                </a:moveTo>
                <a:lnTo>
                  <a:pt x="8679791" y="11803006"/>
                </a:lnTo>
                <a:lnTo>
                  <a:pt x="8679448" y="11803177"/>
                </a:lnTo>
                <a:lnTo>
                  <a:pt x="8679148" y="11802576"/>
                </a:lnTo>
                <a:close/>
                <a:moveTo>
                  <a:pt x="8996848" y="11793571"/>
                </a:moveTo>
                <a:cubicBezTo>
                  <a:pt x="8988843" y="11793571"/>
                  <a:pt x="8975835" y="11802577"/>
                  <a:pt x="8963827" y="11808580"/>
                </a:cubicBezTo>
                <a:cubicBezTo>
                  <a:pt x="8962827" y="11808580"/>
                  <a:pt x="8961826" y="11807580"/>
                  <a:pt x="8960826" y="11807580"/>
                </a:cubicBezTo>
                <a:cubicBezTo>
                  <a:pt x="8959825" y="11808580"/>
                  <a:pt x="8957824" y="11808580"/>
                  <a:pt x="8956823" y="11809580"/>
                </a:cubicBezTo>
                <a:cubicBezTo>
                  <a:pt x="8957824" y="11809580"/>
                  <a:pt x="8958824" y="11810581"/>
                  <a:pt x="8959825" y="11810581"/>
                </a:cubicBezTo>
                <a:cubicBezTo>
                  <a:pt x="8960826" y="11809580"/>
                  <a:pt x="8961826" y="11809580"/>
                  <a:pt x="8963827" y="11808580"/>
                </a:cubicBezTo>
                <a:cubicBezTo>
                  <a:pt x="8971832" y="11811581"/>
                  <a:pt x="8979838" y="11817586"/>
                  <a:pt x="8989844" y="11814584"/>
                </a:cubicBezTo>
                <a:cubicBezTo>
                  <a:pt x="9003853" y="11809580"/>
                  <a:pt x="9008856" y="11793571"/>
                  <a:pt x="8996848" y="11793571"/>
                </a:cubicBezTo>
                <a:close/>
                <a:moveTo>
                  <a:pt x="8710668" y="11783814"/>
                </a:moveTo>
                <a:cubicBezTo>
                  <a:pt x="8701411" y="11786566"/>
                  <a:pt x="8691155" y="11793071"/>
                  <a:pt x="8680649" y="11802577"/>
                </a:cubicBezTo>
                <a:cubicBezTo>
                  <a:pt x="8680649" y="11801575"/>
                  <a:pt x="8680649" y="11800575"/>
                  <a:pt x="8680649" y="11799574"/>
                </a:cubicBezTo>
                <a:lnTo>
                  <a:pt x="8678647" y="11801575"/>
                </a:lnTo>
                <a:lnTo>
                  <a:pt x="8679148" y="11802576"/>
                </a:lnTo>
                <a:lnTo>
                  <a:pt x="8678647" y="11803577"/>
                </a:lnTo>
                <a:lnTo>
                  <a:pt x="8679448" y="11803177"/>
                </a:lnTo>
                <a:lnTo>
                  <a:pt x="8679649" y="11803577"/>
                </a:lnTo>
                <a:lnTo>
                  <a:pt x="8679791" y="11803006"/>
                </a:lnTo>
                <a:lnTo>
                  <a:pt x="8680649" y="11802577"/>
                </a:lnTo>
                <a:cubicBezTo>
                  <a:pt x="8679649" y="11819587"/>
                  <a:pt x="8679649" y="11836597"/>
                  <a:pt x="8679649" y="11853609"/>
                </a:cubicBezTo>
                <a:cubicBezTo>
                  <a:pt x="8679649" y="11857611"/>
                  <a:pt x="8683650" y="11863615"/>
                  <a:pt x="8685652" y="11862614"/>
                </a:cubicBezTo>
                <a:cubicBezTo>
                  <a:pt x="8699662" y="11854609"/>
                  <a:pt x="8716671" y="11847605"/>
                  <a:pt x="8726678" y="11837599"/>
                </a:cubicBezTo>
                <a:cubicBezTo>
                  <a:pt x="8746690" y="11816584"/>
                  <a:pt x="8746690" y="11797573"/>
                  <a:pt x="8734683" y="11787567"/>
                </a:cubicBezTo>
                <a:cubicBezTo>
                  <a:pt x="8728179" y="11782063"/>
                  <a:pt x="8719923" y="11781062"/>
                  <a:pt x="8710668" y="11783814"/>
                </a:cubicBezTo>
                <a:close/>
                <a:moveTo>
                  <a:pt x="9194974" y="11709517"/>
                </a:moveTo>
                <a:cubicBezTo>
                  <a:pt x="9190971" y="11706515"/>
                  <a:pt x="9168957" y="11718523"/>
                  <a:pt x="9158951" y="11727529"/>
                </a:cubicBezTo>
                <a:cubicBezTo>
                  <a:pt x="9148944" y="11736534"/>
                  <a:pt x="9143941" y="11749542"/>
                  <a:pt x="9136937" y="11761550"/>
                </a:cubicBezTo>
                <a:cubicBezTo>
                  <a:pt x="9148944" y="11758548"/>
                  <a:pt x="9160952" y="11754546"/>
                  <a:pt x="9174961" y="11749542"/>
                </a:cubicBezTo>
                <a:cubicBezTo>
                  <a:pt x="9184968" y="11736534"/>
                  <a:pt x="9210984" y="11721524"/>
                  <a:pt x="9194974" y="11709517"/>
                </a:cubicBezTo>
                <a:close/>
                <a:moveTo>
                  <a:pt x="9117300" y="11692007"/>
                </a:moveTo>
                <a:cubicBezTo>
                  <a:pt x="9113672" y="11692757"/>
                  <a:pt x="9109420" y="11694008"/>
                  <a:pt x="9105917" y="11694508"/>
                </a:cubicBezTo>
                <a:lnTo>
                  <a:pt x="9097912" y="11713520"/>
                </a:lnTo>
                <a:lnTo>
                  <a:pt x="9117925" y="11711518"/>
                </a:lnTo>
                <a:cubicBezTo>
                  <a:pt x="9120927" y="11705514"/>
                  <a:pt x="9126930" y="11696508"/>
                  <a:pt x="9124930" y="11692507"/>
                </a:cubicBezTo>
                <a:cubicBezTo>
                  <a:pt x="9123929" y="11691006"/>
                  <a:pt x="9120927" y="11691256"/>
                  <a:pt x="9117300" y="11692007"/>
                </a:cubicBezTo>
                <a:close/>
                <a:moveTo>
                  <a:pt x="8694657" y="11684501"/>
                </a:moveTo>
                <a:cubicBezTo>
                  <a:pt x="8697659" y="11684501"/>
                  <a:pt x="8699662" y="11690505"/>
                  <a:pt x="8697659" y="11692507"/>
                </a:cubicBezTo>
                <a:cubicBezTo>
                  <a:pt x="8682650" y="11709517"/>
                  <a:pt x="8666640" y="11727529"/>
                  <a:pt x="8649630" y="11744539"/>
                </a:cubicBezTo>
                <a:cubicBezTo>
                  <a:pt x="8623613" y="11769555"/>
                  <a:pt x="8600599" y="11776559"/>
                  <a:pt x="8583587" y="11764552"/>
                </a:cubicBezTo>
                <a:lnTo>
                  <a:pt x="8578585" y="11768555"/>
                </a:lnTo>
                <a:cubicBezTo>
                  <a:pt x="8576582" y="11768555"/>
                  <a:pt x="8575582" y="11767554"/>
                  <a:pt x="8573580" y="11767554"/>
                </a:cubicBezTo>
                <a:cubicBezTo>
                  <a:pt x="8558572" y="11777561"/>
                  <a:pt x="8544563" y="11789568"/>
                  <a:pt x="8537558" y="11773558"/>
                </a:cubicBezTo>
                <a:cubicBezTo>
                  <a:pt x="8537558" y="11771556"/>
                  <a:pt x="8548566" y="11759549"/>
                  <a:pt x="8550566" y="11760549"/>
                </a:cubicBezTo>
                <a:cubicBezTo>
                  <a:pt x="8558572" y="11761550"/>
                  <a:pt x="8566577" y="11763552"/>
                  <a:pt x="8574582" y="11766553"/>
                </a:cubicBezTo>
                <a:cubicBezTo>
                  <a:pt x="8576582" y="11764552"/>
                  <a:pt x="8579585" y="11763552"/>
                  <a:pt x="8581586" y="11761550"/>
                </a:cubicBezTo>
                <a:cubicBezTo>
                  <a:pt x="8582587" y="11762551"/>
                  <a:pt x="8583587" y="11762551"/>
                  <a:pt x="8584589" y="11763552"/>
                </a:cubicBezTo>
                <a:cubicBezTo>
                  <a:pt x="8614607" y="11738536"/>
                  <a:pt x="8644626" y="11713520"/>
                  <a:pt x="8674645" y="11689505"/>
                </a:cubicBezTo>
                <a:cubicBezTo>
                  <a:pt x="8679649" y="11685502"/>
                  <a:pt x="8688654" y="11684501"/>
                  <a:pt x="8694657" y="11684501"/>
                </a:cubicBezTo>
                <a:close/>
                <a:moveTo>
                  <a:pt x="9385094" y="11679498"/>
                </a:moveTo>
                <a:lnTo>
                  <a:pt x="9361079" y="11686502"/>
                </a:lnTo>
                <a:lnTo>
                  <a:pt x="9361079" y="11698510"/>
                </a:lnTo>
                <a:lnTo>
                  <a:pt x="9378090" y="11696508"/>
                </a:lnTo>
                <a:close/>
                <a:moveTo>
                  <a:pt x="8999225" y="11630843"/>
                </a:moveTo>
                <a:cubicBezTo>
                  <a:pt x="8995848" y="11631469"/>
                  <a:pt x="8991845" y="11632469"/>
                  <a:pt x="8988843" y="11632469"/>
                </a:cubicBezTo>
                <a:lnTo>
                  <a:pt x="8979838" y="11652482"/>
                </a:lnTo>
                <a:cubicBezTo>
                  <a:pt x="8986842" y="11651480"/>
                  <a:pt x="8993846" y="11652482"/>
                  <a:pt x="8998849" y="11648479"/>
                </a:cubicBezTo>
                <a:cubicBezTo>
                  <a:pt x="9002852" y="11645476"/>
                  <a:pt x="9007855" y="11634470"/>
                  <a:pt x="9005854" y="11631467"/>
                </a:cubicBezTo>
                <a:cubicBezTo>
                  <a:pt x="9005354" y="11629967"/>
                  <a:pt x="9002602" y="11630217"/>
                  <a:pt x="8999225" y="11630843"/>
                </a:cubicBezTo>
                <a:close/>
                <a:moveTo>
                  <a:pt x="8330803" y="11604201"/>
                </a:moveTo>
                <a:cubicBezTo>
                  <a:pt x="8343185" y="11602449"/>
                  <a:pt x="8353942" y="11603950"/>
                  <a:pt x="8361447" y="11611455"/>
                </a:cubicBezTo>
                <a:cubicBezTo>
                  <a:pt x="8363448" y="11613457"/>
                  <a:pt x="8355443" y="11623463"/>
                  <a:pt x="8352441" y="11630467"/>
                </a:cubicBezTo>
                <a:cubicBezTo>
                  <a:pt x="8326424" y="11656483"/>
                  <a:pt x="8295405" y="11664489"/>
                  <a:pt x="8283397" y="11644476"/>
                </a:cubicBezTo>
                <a:cubicBezTo>
                  <a:pt x="8280395" y="11638472"/>
                  <a:pt x="8288400" y="11617459"/>
                  <a:pt x="8290402" y="11616458"/>
                </a:cubicBezTo>
                <a:cubicBezTo>
                  <a:pt x="8304411" y="11610955"/>
                  <a:pt x="8318420" y="11605952"/>
                  <a:pt x="8330803" y="11604201"/>
                </a:cubicBezTo>
                <a:close/>
                <a:moveTo>
                  <a:pt x="9112922" y="11506389"/>
                </a:moveTo>
                <a:cubicBezTo>
                  <a:pt x="9096911" y="11511392"/>
                  <a:pt x="9082903" y="11511392"/>
                  <a:pt x="9073897" y="11518397"/>
                </a:cubicBezTo>
                <a:cubicBezTo>
                  <a:pt x="9061889" y="11527402"/>
                  <a:pt x="9053884" y="11542411"/>
                  <a:pt x="9043878" y="11554419"/>
                </a:cubicBezTo>
                <a:cubicBezTo>
                  <a:pt x="9053884" y="11553419"/>
                  <a:pt x="9065892" y="11555419"/>
                  <a:pt x="9073897" y="11550416"/>
                </a:cubicBezTo>
                <a:cubicBezTo>
                  <a:pt x="9085905" y="11541411"/>
                  <a:pt x="9095911" y="11526401"/>
                  <a:pt x="9112922" y="11506389"/>
                </a:cubicBezTo>
                <a:close/>
                <a:moveTo>
                  <a:pt x="9706672" y="11493506"/>
                </a:moveTo>
                <a:cubicBezTo>
                  <a:pt x="9698292" y="11493881"/>
                  <a:pt x="9687786" y="11498384"/>
                  <a:pt x="9675278" y="11506389"/>
                </a:cubicBezTo>
                <a:cubicBezTo>
                  <a:pt x="9649261" y="11523400"/>
                  <a:pt x="9643257" y="11540410"/>
                  <a:pt x="9650262" y="11557421"/>
                </a:cubicBezTo>
                <a:cubicBezTo>
                  <a:pt x="9658267" y="11575432"/>
                  <a:pt x="9676278" y="11572431"/>
                  <a:pt x="9716303" y="11545413"/>
                </a:cubicBezTo>
                <a:cubicBezTo>
                  <a:pt x="9726310" y="11539410"/>
                  <a:pt x="9733314" y="11522399"/>
                  <a:pt x="9725309" y="11505388"/>
                </a:cubicBezTo>
                <a:cubicBezTo>
                  <a:pt x="9721307" y="11496883"/>
                  <a:pt x="9715053" y="11493131"/>
                  <a:pt x="9706672" y="11493506"/>
                </a:cubicBezTo>
                <a:close/>
                <a:moveTo>
                  <a:pt x="1819309" y="11481373"/>
                </a:moveTo>
                <a:cubicBezTo>
                  <a:pt x="1821310" y="11484375"/>
                  <a:pt x="1815306" y="11494381"/>
                  <a:pt x="1813305" y="11500385"/>
                </a:cubicBezTo>
                <a:lnTo>
                  <a:pt x="1793292" y="11504387"/>
                </a:lnTo>
                <a:lnTo>
                  <a:pt x="1801297" y="11484375"/>
                </a:lnTo>
                <a:cubicBezTo>
                  <a:pt x="1807301" y="11483374"/>
                  <a:pt x="1818308" y="11479372"/>
                  <a:pt x="1819309" y="11481373"/>
                </a:cubicBezTo>
                <a:close/>
                <a:moveTo>
                  <a:pt x="9267817" y="11454857"/>
                </a:moveTo>
                <a:cubicBezTo>
                  <a:pt x="9265143" y="11453230"/>
                  <a:pt x="9259515" y="11453606"/>
                  <a:pt x="9249008" y="11457358"/>
                </a:cubicBezTo>
                <a:cubicBezTo>
                  <a:pt x="9221990" y="11467364"/>
                  <a:pt x="9196975" y="11503387"/>
                  <a:pt x="9205981" y="11521398"/>
                </a:cubicBezTo>
                <a:cubicBezTo>
                  <a:pt x="9211984" y="11534406"/>
                  <a:pt x="9218989" y="11549416"/>
                  <a:pt x="9232998" y="11555419"/>
                </a:cubicBezTo>
                <a:cubicBezTo>
                  <a:pt x="9247006" y="11561424"/>
                  <a:pt x="9269020" y="11555419"/>
                  <a:pt x="9289033" y="11533406"/>
                </a:cubicBezTo>
                <a:cubicBezTo>
                  <a:pt x="9294036" y="11523400"/>
                  <a:pt x="9306044" y="11506389"/>
                  <a:pt x="9303042" y="11503387"/>
                </a:cubicBezTo>
                <a:cubicBezTo>
                  <a:pt x="9293036" y="11495382"/>
                  <a:pt x="9276025" y="11494381"/>
                  <a:pt x="9264017" y="11486376"/>
                </a:cubicBezTo>
                <a:cubicBezTo>
                  <a:pt x="9257264" y="11482624"/>
                  <a:pt x="9275837" y="11459734"/>
                  <a:pt x="9267817" y="11454857"/>
                </a:cubicBezTo>
                <a:close/>
                <a:moveTo>
                  <a:pt x="1943387" y="11453355"/>
                </a:moveTo>
                <a:lnTo>
                  <a:pt x="1937383" y="11471367"/>
                </a:lnTo>
                <a:lnTo>
                  <a:pt x="1919372" y="11474368"/>
                </a:lnTo>
                <a:lnTo>
                  <a:pt x="1918371" y="11463362"/>
                </a:lnTo>
                <a:close/>
                <a:moveTo>
                  <a:pt x="1693229" y="11411329"/>
                </a:moveTo>
                <a:lnTo>
                  <a:pt x="1688226" y="11412329"/>
                </a:lnTo>
                <a:cubicBezTo>
                  <a:pt x="1689226" y="11413330"/>
                  <a:pt x="1690227" y="11413330"/>
                  <a:pt x="1690227" y="11414330"/>
                </a:cubicBezTo>
                <a:cubicBezTo>
                  <a:pt x="1691228" y="11413330"/>
                  <a:pt x="1692228" y="11412329"/>
                  <a:pt x="1693229" y="11411329"/>
                </a:cubicBezTo>
                <a:close/>
                <a:moveTo>
                  <a:pt x="1693229" y="11405325"/>
                </a:moveTo>
                <a:lnTo>
                  <a:pt x="1693418" y="11406082"/>
                </a:lnTo>
                <a:lnTo>
                  <a:pt x="1693229" y="11406326"/>
                </a:lnTo>
                <a:lnTo>
                  <a:pt x="1693051" y="11405539"/>
                </a:lnTo>
                <a:close/>
                <a:moveTo>
                  <a:pt x="9454137" y="11372304"/>
                </a:moveTo>
                <a:cubicBezTo>
                  <a:pt x="9448134" y="11373305"/>
                  <a:pt x="9440129" y="11381310"/>
                  <a:pt x="9434125" y="11385312"/>
                </a:cubicBezTo>
                <a:cubicBezTo>
                  <a:pt x="9421117" y="11396319"/>
                  <a:pt x="9417114" y="11394318"/>
                  <a:pt x="9417114" y="11392316"/>
                </a:cubicBezTo>
                <a:cubicBezTo>
                  <a:pt x="9417114" y="11393317"/>
                  <a:pt x="9417114" y="11395318"/>
                  <a:pt x="9416114" y="11401322"/>
                </a:cubicBezTo>
                <a:cubicBezTo>
                  <a:pt x="9410110" y="11437345"/>
                  <a:pt x="9411110" y="11470366"/>
                  <a:pt x="9411110" y="11503387"/>
                </a:cubicBezTo>
                <a:cubicBezTo>
                  <a:pt x="9410110" y="11504387"/>
                  <a:pt x="9423118" y="11500385"/>
                  <a:pt x="9431123" y="11497383"/>
                </a:cubicBezTo>
                <a:cubicBezTo>
                  <a:pt x="9465145" y="11482373"/>
                  <a:pt x="9512174" y="11434343"/>
                  <a:pt x="9512174" y="11414330"/>
                </a:cubicBezTo>
                <a:cubicBezTo>
                  <a:pt x="9513175" y="11390315"/>
                  <a:pt x="9482155" y="11366300"/>
                  <a:pt x="9454137" y="11372304"/>
                </a:cubicBezTo>
                <a:close/>
                <a:moveTo>
                  <a:pt x="1704862" y="11368802"/>
                </a:moveTo>
                <a:cubicBezTo>
                  <a:pt x="1700484" y="11369803"/>
                  <a:pt x="1695230" y="11374306"/>
                  <a:pt x="1692228" y="11381310"/>
                </a:cubicBezTo>
                <a:cubicBezTo>
                  <a:pt x="1690227" y="11385813"/>
                  <a:pt x="1689977" y="11390066"/>
                  <a:pt x="1690478" y="11394193"/>
                </a:cubicBezTo>
                <a:lnTo>
                  <a:pt x="1693051" y="11405539"/>
                </a:lnTo>
                <a:lnTo>
                  <a:pt x="1688226" y="11411329"/>
                </a:lnTo>
                <a:lnTo>
                  <a:pt x="1694230" y="11409327"/>
                </a:lnTo>
                <a:lnTo>
                  <a:pt x="1693418" y="11406082"/>
                </a:lnTo>
                <a:lnTo>
                  <a:pt x="1705362" y="11390691"/>
                </a:lnTo>
                <a:cubicBezTo>
                  <a:pt x="1708989" y="11385562"/>
                  <a:pt x="1711741" y="11380809"/>
                  <a:pt x="1712241" y="11377307"/>
                </a:cubicBezTo>
                <a:cubicBezTo>
                  <a:pt x="1712742" y="11370303"/>
                  <a:pt x="1709239" y="11367801"/>
                  <a:pt x="1704862" y="11368802"/>
                </a:cubicBezTo>
                <a:close/>
                <a:moveTo>
                  <a:pt x="9122928" y="11368302"/>
                </a:moveTo>
                <a:cubicBezTo>
                  <a:pt x="9101915" y="11369302"/>
                  <a:pt x="9085905" y="11385312"/>
                  <a:pt x="9072897" y="11403324"/>
                </a:cubicBezTo>
                <a:lnTo>
                  <a:pt x="9064892" y="11421335"/>
                </a:lnTo>
                <a:cubicBezTo>
                  <a:pt x="9070895" y="11420334"/>
                  <a:pt x="9077900" y="11419334"/>
                  <a:pt x="9083903" y="11416332"/>
                </a:cubicBezTo>
                <a:cubicBezTo>
                  <a:pt x="9102916" y="11408327"/>
                  <a:pt x="9122928" y="11396319"/>
                  <a:pt x="9128932" y="11375306"/>
                </a:cubicBezTo>
                <a:cubicBezTo>
                  <a:pt x="9129933" y="11372304"/>
                  <a:pt x="9125930" y="11368302"/>
                  <a:pt x="9122928" y="11368302"/>
                </a:cubicBezTo>
                <a:close/>
                <a:moveTo>
                  <a:pt x="9043878" y="11354293"/>
                </a:moveTo>
                <a:cubicBezTo>
                  <a:pt x="9013859" y="11353292"/>
                  <a:pt x="8980838" y="11356294"/>
                  <a:pt x="8944816" y="11385312"/>
                </a:cubicBezTo>
                <a:cubicBezTo>
                  <a:pt x="8936810" y="11399321"/>
                  <a:pt x="8920800" y="11419334"/>
                  <a:pt x="8923802" y="11422335"/>
                </a:cubicBezTo>
                <a:cubicBezTo>
                  <a:pt x="8932808" y="11431341"/>
                  <a:pt x="8949819" y="11444349"/>
                  <a:pt x="8963827" y="11437345"/>
                </a:cubicBezTo>
                <a:cubicBezTo>
                  <a:pt x="8989844" y="11425337"/>
                  <a:pt x="9016861" y="11401322"/>
                  <a:pt x="9041877" y="11381310"/>
                </a:cubicBezTo>
                <a:cubicBezTo>
                  <a:pt x="9046880" y="11376307"/>
                  <a:pt x="9048881" y="11354293"/>
                  <a:pt x="9043878" y="11354293"/>
                </a:cubicBezTo>
                <a:close/>
                <a:moveTo>
                  <a:pt x="9372211" y="11334906"/>
                </a:moveTo>
                <a:cubicBezTo>
                  <a:pt x="9366332" y="11336031"/>
                  <a:pt x="9359578" y="11337783"/>
                  <a:pt x="9354074" y="11338283"/>
                </a:cubicBezTo>
                <a:cubicBezTo>
                  <a:pt x="9355075" y="11348289"/>
                  <a:pt x="9356076" y="11359296"/>
                  <a:pt x="9357076" y="11369302"/>
                </a:cubicBezTo>
                <a:cubicBezTo>
                  <a:pt x="9367082" y="11368302"/>
                  <a:pt x="9378090" y="11366300"/>
                  <a:pt x="9388096" y="11365299"/>
                </a:cubicBezTo>
                <a:cubicBezTo>
                  <a:pt x="9387095" y="11355293"/>
                  <a:pt x="9390097" y="11341284"/>
                  <a:pt x="9385094" y="11335280"/>
                </a:cubicBezTo>
                <a:cubicBezTo>
                  <a:pt x="9383093" y="11333279"/>
                  <a:pt x="9378089" y="11333780"/>
                  <a:pt x="9372211" y="11334906"/>
                </a:cubicBezTo>
                <a:close/>
                <a:moveTo>
                  <a:pt x="9319052" y="11260233"/>
                </a:moveTo>
                <a:lnTo>
                  <a:pt x="9295037" y="11266237"/>
                </a:lnTo>
                <a:lnTo>
                  <a:pt x="9294036" y="11279245"/>
                </a:lnTo>
                <a:lnTo>
                  <a:pt x="9312047" y="11278245"/>
                </a:lnTo>
                <a:close/>
                <a:moveTo>
                  <a:pt x="9633251" y="11235217"/>
                </a:moveTo>
                <a:lnTo>
                  <a:pt x="9616240" y="11242222"/>
                </a:lnTo>
                <a:lnTo>
                  <a:pt x="9608235" y="11261234"/>
                </a:lnTo>
                <a:lnTo>
                  <a:pt x="9628248" y="11258232"/>
                </a:lnTo>
                <a:close/>
                <a:moveTo>
                  <a:pt x="9400979" y="11191314"/>
                </a:moveTo>
                <a:cubicBezTo>
                  <a:pt x="9399103" y="11188688"/>
                  <a:pt x="9392099" y="11190189"/>
                  <a:pt x="9380091" y="11196193"/>
                </a:cubicBezTo>
                <a:cubicBezTo>
                  <a:pt x="9377089" y="11198194"/>
                  <a:pt x="9374087" y="11208200"/>
                  <a:pt x="9371085" y="11214204"/>
                </a:cubicBezTo>
                <a:cubicBezTo>
                  <a:pt x="9378090" y="11213204"/>
                  <a:pt x="9388096" y="11214204"/>
                  <a:pt x="9391098" y="11211202"/>
                </a:cubicBezTo>
                <a:cubicBezTo>
                  <a:pt x="9399604" y="11200695"/>
                  <a:pt x="9402856" y="11193941"/>
                  <a:pt x="9400979" y="11191314"/>
                </a:cubicBezTo>
                <a:close/>
                <a:moveTo>
                  <a:pt x="9591724" y="11189188"/>
                </a:moveTo>
                <a:cubicBezTo>
                  <a:pt x="9588222" y="11189688"/>
                  <a:pt x="9584220" y="11190689"/>
                  <a:pt x="9581218" y="11191189"/>
                </a:cubicBezTo>
                <a:lnTo>
                  <a:pt x="9574213" y="11209201"/>
                </a:lnTo>
                <a:lnTo>
                  <a:pt x="9593226" y="11208200"/>
                </a:lnTo>
                <a:cubicBezTo>
                  <a:pt x="9595227" y="11202196"/>
                  <a:pt x="9601231" y="11193191"/>
                  <a:pt x="9599229" y="11190188"/>
                </a:cubicBezTo>
                <a:cubicBezTo>
                  <a:pt x="9598229" y="11188688"/>
                  <a:pt x="9595227" y="11188688"/>
                  <a:pt x="9591724" y="11189188"/>
                </a:cubicBezTo>
                <a:close/>
                <a:moveTo>
                  <a:pt x="9918682" y="11165923"/>
                </a:moveTo>
                <a:cubicBezTo>
                  <a:pt x="9906924" y="11166674"/>
                  <a:pt x="9892415" y="11173178"/>
                  <a:pt x="9879406" y="11185185"/>
                </a:cubicBezTo>
                <a:cubicBezTo>
                  <a:pt x="9858393" y="11203197"/>
                  <a:pt x="9849387" y="11219207"/>
                  <a:pt x="9859394" y="11234217"/>
                </a:cubicBezTo>
                <a:cubicBezTo>
                  <a:pt x="9869400" y="11249226"/>
                  <a:pt x="9885411" y="11247225"/>
                  <a:pt x="9908425" y="11232215"/>
                </a:cubicBezTo>
                <a:cubicBezTo>
                  <a:pt x="9930439" y="11217206"/>
                  <a:pt x="9943447" y="11197193"/>
                  <a:pt x="9941446" y="11181183"/>
                </a:cubicBezTo>
                <a:cubicBezTo>
                  <a:pt x="9939445" y="11170176"/>
                  <a:pt x="9930439" y="11165173"/>
                  <a:pt x="9918682" y="11165923"/>
                </a:cubicBezTo>
                <a:close/>
                <a:moveTo>
                  <a:pt x="9378090" y="11087123"/>
                </a:moveTo>
                <a:cubicBezTo>
                  <a:pt x="9374087" y="11086123"/>
                  <a:pt x="9367082" y="11088124"/>
                  <a:pt x="9361079" y="11088124"/>
                </a:cubicBezTo>
                <a:lnTo>
                  <a:pt x="9365081" y="11108137"/>
                </a:lnTo>
                <a:lnTo>
                  <a:pt x="9378090" y="11099131"/>
                </a:lnTo>
                <a:cubicBezTo>
                  <a:pt x="9378090" y="11095128"/>
                  <a:pt x="9381091" y="11088124"/>
                  <a:pt x="9378090" y="11087123"/>
                </a:cubicBezTo>
                <a:close/>
                <a:moveTo>
                  <a:pt x="9820870" y="11047349"/>
                </a:moveTo>
                <a:cubicBezTo>
                  <a:pt x="9816867" y="11047599"/>
                  <a:pt x="9813365" y="11048099"/>
                  <a:pt x="9813365" y="11048099"/>
                </a:cubicBezTo>
                <a:cubicBezTo>
                  <a:pt x="9799356" y="11073115"/>
                  <a:pt x="9785347" y="11098131"/>
                  <a:pt x="9771338" y="11125147"/>
                </a:cubicBezTo>
                <a:cubicBezTo>
                  <a:pt x="9791351" y="11118143"/>
                  <a:pt x="9805360" y="11117142"/>
                  <a:pt x="9816367" y="11109137"/>
                </a:cubicBezTo>
                <a:cubicBezTo>
                  <a:pt x="9844384" y="11089125"/>
                  <a:pt x="9851389" y="11059106"/>
                  <a:pt x="9831376" y="11048099"/>
                </a:cubicBezTo>
                <a:cubicBezTo>
                  <a:pt x="9829375" y="11047099"/>
                  <a:pt x="9824872" y="11047099"/>
                  <a:pt x="9820870" y="11047349"/>
                </a:cubicBezTo>
                <a:close/>
                <a:moveTo>
                  <a:pt x="2124202" y="10972252"/>
                </a:moveTo>
                <a:lnTo>
                  <a:pt x="2123501" y="10975052"/>
                </a:lnTo>
                <a:cubicBezTo>
                  <a:pt x="2122501" y="10975052"/>
                  <a:pt x="2122501" y="10974052"/>
                  <a:pt x="2121500" y="10974052"/>
                </a:cubicBezTo>
                <a:close/>
                <a:moveTo>
                  <a:pt x="2118751" y="10971578"/>
                </a:moveTo>
                <a:lnTo>
                  <a:pt x="2121500" y="10974052"/>
                </a:lnTo>
                <a:lnTo>
                  <a:pt x="2118997" y="10975623"/>
                </a:lnTo>
                <a:lnTo>
                  <a:pt x="2117497" y="10973052"/>
                </a:lnTo>
                <a:close/>
                <a:moveTo>
                  <a:pt x="2124502" y="10971050"/>
                </a:moveTo>
                <a:cubicBezTo>
                  <a:pt x="2125502" y="10971050"/>
                  <a:pt x="2125502" y="10972051"/>
                  <a:pt x="2125502" y="10972051"/>
                </a:cubicBezTo>
                <a:cubicBezTo>
                  <a:pt x="2124502" y="10973052"/>
                  <a:pt x="2123501" y="10974052"/>
                  <a:pt x="2123501" y="10975052"/>
                </a:cubicBezTo>
                <a:lnTo>
                  <a:pt x="2124502" y="10972051"/>
                </a:lnTo>
                <a:lnTo>
                  <a:pt x="2124202" y="10972252"/>
                </a:lnTo>
                <a:close/>
                <a:moveTo>
                  <a:pt x="9820369" y="10965172"/>
                </a:moveTo>
                <a:cubicBezTo>
                  <a:pt x="9816867" y="10965547"/>
                  <a:pt x="9812865" y="10966547"/>
                  <a:pt x="9810363" y="10968048"/>
                </a:cubicBezTo>
                <a:cubicBezTo>
                  <a:pt x="9806360" y="10971050"/>
                  <a:pt x="9804359" y="10979055"/>
                  <a:pt x="9802358" y="10985059"/>
                </a:cubicBezTo>
                <a:lnTo>
                  <a:pt x="9820369" y="10984058"/>
                </a:lnTo>
                <a:cubicBezTo>
                  <a:pt x="9823371" y="10978055"/>
                  <a:pt x="9828374" y="10970049"/>
                  <a:pt x="9827373" y="10966047"/>
                </a:cubicBezTo>
                <a:cubicBezTo>
                  <a:pt x="9826873" y="10965047"/>
                  <a:pt x="9823871" y="10964797"/>
                  <a:pt x="9820369" y="10965172"/>
                </a:cubicBezTo>
                <a:close/>
                <a:moveTo>
                  <a:pt x="10630882" y="10957041"/>
                </a:moveTo>
                <a:cubicBezTo>
                  <a:pt x="10613871" y="10950037"/>
                  <a:pt x="10603864" y="10958042"/>
                  <a:pt x="10603864" y="10977054"/>
                </a:cubicBezTo>
                <a:cubicBezTo>
                  <a:pt x="10603864" y="10979055"/>
                  <a:pt x="10615873" y="10976053"/>
                  <a:pt x="10622877" y="10975052"/>
                </a:cubicBezTo>
                <a:cubicBezTo>
                  <a:pt x="10625879" y="10968048"/>
                  <a:pt x="10632883" y="10958042"/>
                  <a:pt x="10630882" y="10957041"/>
                </a:cubicBezTo>
                <a:close/>
                <a:moveTo>
                  <a:pt x="9496164" y="10908010"/>
                </a:moveTo>
                <a:cubicBezTo>
                  <a:pt x="9505170" y="10909011"/>
                  <a:pt x="9512174" y="10912013"/>
                  <a:pt x="9520180" y="10914014"/>
                </a:cubicBezTo>
                <a:cubicBezTo>
                  <a:pt x="9522180" y="10913014"/>
                  <a:pt x="9524182" y="10911012"/>
                  <a:pt x="9526183" y="10910011"/>
                </a:cubicBezTo>
                <a:lnTo>
                  <a:pt x="9525183" y="10915014"/>
                </a:lnTo>
                <a:cubicBezTo>
                  <a:pt x="9524182" y="10915014"/>
                  <a:pt x="9522180" y="10914014"/>
                  <a:pt x="9521180" y="10914014"/>
                </a:cubicBezTo>
                <a:cubicBezTo>
                  <a:pt x="9506170" y="10925021"/>
                  <a:pt x="9491161" y="10935027"/>
                  <a:pt x="9484156" y="10919017"/>
                </a:cubicBezTo>
                <a:cubicBezTo>
                  <a:pt x="9484156" y="10918017"/>
                  <a:pt x="9495164" y="10908010"/>
                  <a:pt x="9496164" y="10908010"/>
                </a:cubicBezTo>
                <a:close/>
                <a:moveTo>
                  <a:pt x="9470148" y="10858979"/>
                </a:moveTo>
                <a:cubicBezTo>
                  <a:pt x="9472149" y="10859980"/>
                  <a:pt x="9465145" y="10870987"/>
                  <a:pt x="9463143" y="10876991"/>
                </a:cubicBezTo>
                <a:cubicBezTo>
                  <a:pt x="9456139" y="10877992"/>
                  <a:pt x="9444131" y="10880993"/>
                  <a:pt x="9444131" y="10878992"/>
                </a:cubicBezTo>
                <a:cubicBezTo>
                  <a:pt x="9443131" y="10859980"/>
                  <a:pt x="9454137" y="10851975"/>
                  <a:pt x="9470148" y="10858979"/>
                </a:cubicBezTo>
                <a:close/>
                <a:moveTo>
                  <a:pt x="10316886" y="10814373"/>
                </a:moveTo>
                <a:cubicBezTo>
                  <a:pt x="10300797" y="10810574"/>
                  <a:pt x="10276407" y="10820705"/>
                  <a:pt x="10257646" y="10840968"/>
                </a:cubicBezTo>
                <a:cubicBezTo>
                  <a:pt x="10252642" y="10846972"/>
                  <a:pt x="10247639" y="10859980"/>
                  <a:pt x="10248640" y="10859980"/>
                </a:cubicBezTo>
                <a:cubicBezTo>
                  <a:pt x="10272655" y="10860981"/>
                  <a:pt x="10296670" y="10861981"/>
                  <a:pt x="10323687" y="10861981"/>
                </a:cubicBezTo>
                <a:cubicBezTo>
                  <a:pt x="10326689" y="10843970"/>
                  <a:pt x="10333693" y="10829961"/>
                  <a:pt x="10329692" y="10822957"/>
                </a:cubicBezTo>
                <a:cubicBezTo>
                  <a:pt x="10326690" y="10818454"/>
                  <a:pt x="10322249" y="10815640"/>
                  <a:pt x="10316886" y="10814373"/>
                </a:cubicBezTo>
                <a:close/>
                <a:moveTo>
                  <a:pt x="2264034" y="10800309"/>
                </a:moveTo>
                <a:lnTo>
                  <a:pt x="2264590" y="10800943"/>
                </a:lnTo>
                <a:lnTo>
                  <a:pt x="2263708" y="10801520"/>
                </a:lnTo>
                <a:lnTo>
                  <a:pt x="2263590" y="10800943"/>
                </a:lnTo>
                <a:close/>
                <a:moveTo>
                  <a:pt x="2269594" y="10797941"/>
                </a:moveTo>
                <a:cubicBezTo>
                  <a:pt x="2270594" y="10798941"/>
                  <a:pt x="2270594" y="10799942"/>
                  <a:pt x="2270594" y="10800943"/>
                </a:cubicBezTo>
                <a:cubicBezTo>
                  <a:pt x="2269594" y="10801943"/>
                  <a:pt x="2268593" y="10802944"/>
                  <a:pt x="2267592" y="10803944"/>
                </a:cubicBezTo>
                <a:close/>
                <a:moveTo>
                  <a:pt x="10637886" y="10796940"/>
                </a:moveTo>
                <a:cubicBezTo>
                  <a:pt x="10619875" y="10789935"/>
                  <a:pt x="10608867" y="10797941"/>
                  <a:pt x="10609869" y="10816953"/>
                </a:cubicBezTo>
                <a:cubicBezTo>
                  <a:pt x="10609869" y="10818954"/>
                  <a:pt x="10622877" y="10816953"/>
                  <a:pt x="10629882" y="10815952"/>
                </a:cubicBezTo>
                <a:cubicBezTo>
                  <a:pt x="10632883" y="10808948"/>
                  <a:pt x="10639888" y="10797941"/>
                  <a:pt x="10637886" y="10796940"/>
                </a:cubicBezTo>
                <a:close/>
                <a:moveTo>
                  <a:pt x="2269594" y="10796940"/>
                </a:moveTo>
                <a:lnTo>
                  <a:pt x="2267592" y="10803944"/>
                </a:lnTo>
                <a:lnTo>
                  <a:pt x="2264590" y="10800943"/>
                </a:lnTo>
                <a:cubicBezTo>
                  <a:pt x="2266592" y="10798941"/>
                  <a:pt x="2267592" y="10798941"/>
                  <a:pt x="2269594" y="10796940"/>
                </a:cubicBezTo>
                <a:close/>
                <a:moveTo>
                  <a:pt x="9422117" y="10731899"/>
                </a:moveTo>
                <a:cubicBezTo>
                  <a:pt x="9451136" y="10739904"/>
                  <a:pt x="9479153" y="10748910"/>
                  <a:pt x="9507171" y="10757916"/>
                </a:cubicBezTo>
                <a:cubicBezTo>
                  <a:pt x="9507171" y="10757916"/>
                  <a:pt x="9505170" y="10760917"/>
                  <a:pt x="9502168" y="10763919"/>
                </a:cubicBezTo>
                <a:cubicBezTo>
                  <a:pt x="9499166" y="10767922"/>
                  <a:pt x="9496164" y="10771924"/>
                  <a:pt x="9494163" y="10774926"/>
                </a:cubicBezTo>
                <a:cubicBezTo>
                  <a:pt x="9484156" y="10779929"/>
                  <a:pt x="9471148" y="10788935"/>
                  <a:pt x="9462142" y="10791937"/>
                </a:cubicBezTo>
                <a:cubicBezTo>
                  <a:pt x="9459141" y="10792938"/>
                  <a:pt x="9457139" y="10793938"/>
                  <a:pt x="9456139" y="10792938"/>
                </a:cubicBezTo>
                <a:cubicBezTo>
                  <a:pt x="9437127" y="10784932"/>
                  <a:pt x="9423118" y="10771924"/>
                  <a:pt x="9409109" y="10759916"/>
                </a:cubicBezTo>
                <a:cubicBezTo>
                  <a:pt x="9406107" y="10757916"/>
                  <a:pt x="9410110" y="10748910"/>
                  <a:pt x="9412111" y="10742906"/>
                </a:cubicBezTo>
                <a:cubicBezTo>
                  <a:pt x="9413112" y="10738903"/>
                  <a:pt x="9422117" y="10731899"/>
                  <a:pt x="9422117" y="10731899"/>
                </a:cubicBezTo>
                <a:close/>
                <a:moveTo>
                  <a:pt x="9686284" y="10612824"/>
                </a:moveTo>
                <a:cubicBezTo>
                  <a:pt x="9697291" y="10619828"/>
                  <a:pt x="9705297" y="10630835"/>
                  <a:pt x="9713302" y="10640841"/>
                </a:cubicBezTo>
                <a:cubicBezTo>
                  <a:pt x="9715303" y="10639840"/>
                  <a:pt x="9716303" y="10638840"/>
                  <a:pt x="9718305" y="10637840"/>
                </a:cubicBezTo>
                <a:lnTo>
                  <a:pt x="9715303" y="10643843"/>
                </a:lnTo>
                <a:cubicBezTo>
                  <a:pt x="9714302" y="10642843"/>
                  <a:pt x="9713302" y="10641842"/>
                  <a:pt x="9712301" y="10640841"/>
                </a:cubicBezTo>
                <a:cubicBezTo>
                  <a:pt x="9683283" y="10659853"/>
                  <a:pt x="9662269" y="10660854"/>
                  <a:pt x="9652263" y="10640841"/>
                </a:cubicBezTo>
                <a:cubicBezTo>
                  <a:pt x="9650262" y="10637840"/>
                  <a:pt x="9653264" y="10625832"/>
                  <a:pt x="9656265" y="10624831"/>
                </a:cubicBezTo>
                <a:cubicBezTo>
                  <a:pt x="9666272" y="10618827"/>
                  <a:pt x="9682282" y="10609821"/>
                  <a:pt x="9686284" y="10612824"/>
                </a:cubicBezTo>
                <a:close/>
                <a:moveTo>
                  <a:pt x="10423251" y="10534399"/>
                </a:moveTo>
                <a:cubicBezTo>
                  <a:pt x="10417747" y="10535025"/>
                  <a:pt x="10411243" y="10536275"/>
                  <a:pt x="10405740" y="10536775"/>
                </a:cubicBezTo>
                <a:cubicBezTo>
                  <a:pt x="10406740" y="10547783"/>
                  <a:pt x="10403738" y="10560791"/>
                  <a:pt x="10409742" y="10566794"/>
                </a:cubicBezTo>
                <a:cubicBezTo>
                  <a:pt x="10413744" y="10570797"/>
                  <a:pt x="10429755" y="10565794"/>
                  <a:pt x="10439761" y="10564793"/>
                </a:cubicBezTo>
                <a:cubicBezTo>
                  <a:pt x="10438760" y="10554787"/>
                  <a:pt x="10440762" y="10542780"/>
                  <a:pt x="10434758" y="10535775"/>
                </a:cubicBezTo>
                <a:cubicBezTo>
                  <a:pt x="10433257" y="10533774"/>
                  <a:pt x="10428754" y="10533774"/>
                  <a:pt x="10423251" y="10534399"/>
                </a:cubicBezTo>
                <a:close/>
                <a:moveTo>
                  <a:pt x="10535321" y="10510634"/>
                </a:moveTo>
                <a:cubicBezTo>
                  <a:pt x="10531569" y="10511009"/>
                  <a:pt x="10528317" y="10511760"/>
                  <a:pt x="10527816" y="10512761"/>
                </a:cubicBezTo>
                <a:cubicBezTo>
                  <a:pt x="10514809" y="10529771"/>
                  <a:pt x="10516810" y="10537776"/>
                  <a:pt x="10531819" y="10533774"/>
                </a:cubicBezTo>
                <a:cubicBezTo>
                  <a:pt x="10535822" y="10532773"/>
                  <a:pt x="10540825" y="10526769"/>
                  <a:pt x="10545828" y="10522767"/>
                </a:cubicBezTo>
                <a:cubicBezTo>
                  <a:pt x="10545828" y="10518764"/>
                  <a:pt x="10548829" y="10511760"/>
                  <a:pt x="10545828" y="10510759"/>
                </a:cubicBezTo>
                <a:cubicBezTo>
                  <a:pt x="10543327" y="10510259"/>
                  <a:pt x="10539074" y="10510259"/>
                  <a:pt x="10535321" y="10510634"/>
                </a:cubicBezTo>
                <a:close/>
                <a:moveTo>
                  <a:pt x="9951452" y="10463729"/>
                </a:moveTo>
                <a:cubicBezTo>
                  <a:pt x="9963460" y="10458726"/>
                  <a:pt x="9979470" y="10471734"/>
                  <a:pt x="9986474" y="10482742"/>
                </a:cubicBezTo>
                <a:cubicBezTo>
                  <a:pt x="9993479" y="10495750"/>
                  <a:pt x="9982471" y="10501753"/>
                  <a:pt x="9961458" y="10507757"/>
                </a:cubicBezTo>
                <a:cubicBezTo>
                  <a:pt x="9934441" y="10515762"/>
                  <a:pt x="9906424" y="10533774"/>
                  <a:pt x="9878406" y="10545781"/>
                </a:cubicBezTo>
                <a:cubicBezTo>
                  <a:pt x="9871401" y="10548783"/>
                  <a:pt x="9865398" y="10547783"/>
                  <a:pt x="9860395" y="10547783"/>
                </a:cubicBezTo>
                <a:cubicBezTo>
                  <a:pt x="9862396" y="10538777"/>
                  <a:pt x="9863397" y="10523767"/>
                  <a:pt x="9871401" y="10517764"/>
                </a:cubicBezTo>
                <a:cubicBezTo>
                  <a:pt x="9896417" y="10497751"/>
                  <a:pt x="9924435" y="10475737"/>
                  <a:pt x="9951452" y="10463729"/>
                </a:cubicBezTo>
                <a:close/>
                <a:moveTo>
                  <a:pt x="10373719" y="10458726"/>
                </a:moveTo>
                <a:cubicBezTo>
                  <a:pt x="10331693" y="10468732"/>
                  <a:pt x="10287665" y="10486744"/>
                  <a:pt x="10244637" y="10502754"/>
                </a:cubicBezTo>
                <a:cubicBezTo>
                  <a:pt x="10242636" y="10503755"/>
                  <a:pt x="10238634" y="10514761"/>
                  <a:pt x="10238634" y="10520765"/>
                </a:cubicBezTo>
                <a:cubicBezTo>
                  <a:pt x="10238634" y="10525769"/>
                  <a:pt x="10239634" y="10532773"/>
                  <a:pt x="10243637" y="10534774"/>
                </a:cubicBezTo>
                <a:cubicBezTo>
                  <a:pt x="10284663" y="10553786"/>
                  <a:pt x="10343700" y="10539777"/>
                  <a:pt x="10383725" y="10499752"/>
                </a:cubicBezTo>
                <a:cubicBezTo>
                  <a:pt x="10379723" y="10485743"/>
                  <a:pt x="10380724" y="10456725"/>
                  <a:pt x="10373719" y="10458726"/>
                </a:cubicBezTo>
                <a:close/>
                <a:moveTo>
                  <a:pt x="11386860" y="10399565"/>
                </a:moveTo>
                <a:cubicBezTo>
                  <a:pt x="11383358" y="10399940"/>
                  <a:pt x="11379356" y="10400690"/>
                  <a:pt x="11376354" y="10400690"/>
                </a:cubicBezTo>
                <a:lnTo>
                  <a:pt x="11367348" y="10419701"/>
                </a:lnTo>
                <a:lnTo>
                  <a:pt x="11387360" y="10419701"/>
                </a:lnTo>
                <a:cubicBezTo>
                  <a:pt x="11390363" y="10413698"/>
                  <a:pt x="11396366" y="10404692"/>
                  <a:pt x="11394364" y="10400690"/>
                </a:cubicBezTo>
                <a:cubicBezTo>
                  <a:pt x="11393363" y="10399189"/>
                  <a:pt x="11390362" y="10399189"/>
                  <a:pt x="11386860" y="10399565"/>
                </a:cubicBezTo>
                <a:close/>
                <a:moveTo>
                  <a:pt x="10805992" y="10341778"/>
                </a:moveTo>
                <a:cubicBezTo>
                  <a:pt x="10796987" y="10342903"/>
                  <a:pt x="10786480" y="10348157"/>
                  <a:pt x="10774973" y="10358663"/>
                </a:cubicBezTo>
                <a:cubicBezTo>
                  <a:pt x="10763966" y="10368669"/>
                  <a:pt x="10750958" y="10382678"/>
                  <a:pt x="10747956" y="10392685"/>
                </a:cubicBezTo>
                <a:cubicBezTo>
                  <a:pt x="10744954" y="10403691"/>
                  <a:pt x="10751958" y="10411696"/>
                  <a:pt x="10755961" y="10421703"/>
                </a:cubicBezTo>
                <a:cubicBezTo>
                  <a:pt x="10761965" y="10428707"/>
                  <a:pt x="10764967" y="10439714"/>
                  <a:pt x="10774973" y="10442716"/>
                </a:cubicBezTo>
                <a:cubicBezTo>
                  <a:pt x="10781977" y="10445718"/>
                  <a:pt x="10805993" y="10438713"/>
                  <a:pt x="10806993" y="10436712"/>
                </a:cubicBezTo>
                <a:cubicBezTo>
                  <a:pt x="10825005" y="10404692"/>
                  <a:pt x="10848019" y="10371671"/>
                  <a:pt x="10828006" y="10349657"/>
                </a:cubicBezTo>
                <a:cubicBezTo>
                  <a:pt x="10822503" y="10343654"/>
                  <a:pt x="10814998" y="10340652"/>
                  <a:pt x="10805992" y="10341778"/>
                </a:cubicBezTo>
                <a:close/>
                <a:moveTo>
                  <a:pt x="11292300" y="10280614"/>
                </a:moveTo>
                <a:cubicBezTo>
                  <a:pt x="11289298" y="10281614"/>
                  <a:pt x="11280293" y="10288619"/>
                  <a:pt x="11280293" y="10289619"/>
                </a:cubicBezTo>
                <a:cubicBezTo>
                  <a:pt x="11280293" y="10300626"/>
                  <a:pt x="11282294" y="10310633"/>
                  <a:pt x="11284295" y="10327643"/>
                </a:cubicBezTo>
                <a:cubicBezTo>
                  <a:pt x="11293301" y="10331646"/>
                  <a:pt x="11306309" y="10338650"/>
                  <a:pt x="11320318" y="10344654"/>
                </a:cubicBezTo>
                <a:cubicBezTo>
                  <a:pt x="11321319" y="10345655"/>
                  <a:pt x="11332325" y="10338650"/>
                  <a:pt x="11333326" y="10335648"/>
                </a:cubicBezTo>
                <a:cubicBezTo>
                  <a:pt x="11344333" y="10310633"/>
                  <a:pt x="11318316" y="10276611"/>
                  <a:pt x="11292300" y="10280614"/>
                </a:cubicBezTo>
                <a:close/>
                <a:moveTo>
                  <a:pt x="10011141" y="10246353"/>
                </a:moveTo>
                <a:lnTo>
                  <a:pt x="10010469" y="10247430"/>
                </a:lnTo>
                <a:lnTo>
                  <a:pt x="10009489" y="10247593"/>
                </a:lnTo>
                <a:close/>
                <a:moveTo>
                  <a:pt x="10012769" y="10243746"/>
                </a:moveTo>
                <a:lnTo>
                  <a:pt x="10013491" y="10244590"/>
                </a:lnTo>
                <a:lnTo>
                  <a:pt x="10011141" y="10246353"/>
                </a:lnTo>
                <a:close/>
                <a:moveTo>
                  <a:pt x="10167839" y="10212821"/>
                </a:moveTo>
                <a:cubicBezTo>
                  <a:pt x="10154080" y="10216573"/>
                  <a:pt x="10136069" y="10228581"/>
                  <a:pt x="10109552" y="10249594"/>
                </a:cubicBezTo>
                <a:cubicBezTo>
                  <a:pt x="10097544" y="10260601"/>
                  <a:pt x="10080534" y="10272609"/>
                  <a:pt x="10074530" y="10283615"/>
                </a:cubicBezTo>
                <a:cubicBezTo>
                  <a:pt x="10058520" y="10316636"/>
                  <a:pt x="10093542" y="10301627"/>
                  <a:pt x="10108552" y="10298625"/>
                </a:cubicBezTo>
                <a:cubicBezTo>
                  <a:pt x="10165588" y="10284616"/>
                  <a:pt x="10200610" y="10295623"/>
                  <a:pt x="10218621" y="10329644"/>
                </a:cubicBezTo>
                <a:cubicBezTo>
                  <a:pt x="10220623" y="10332647"/>
                  <a:pt x="10236632" y="10330645"/>
                  <a:pt x="10237633" y="10328644"/>
                </a:cubicBezTo>
                <a:cubicBezTo>
                  <a:pt x="10244637" y="10318637"/>
                  <a:pt x="10255645" y="10303628"/>
                  <a:pt x="10253643" y="10299625"/>
                </a:cubicBezTo>
                <a:cubicBezTo>
                  <a:pt x="10237633" y="10273609"/>
                  <a:pt x="10219622" y="10249594"/>
                  <a:pt x="10200610" y="10225579"/>
                </a:cubicBezTo>
                <a:cubicBezTo>
                  <a:pt x="10191104" y="10213571"/>
                  <a:pt x="10181598" y="10209068"/>
                  <a:pt x="10167839" y="10212821"/>
                </a:cubicBezTo>
                <a:close/>
                <a:moveTo>
                  <a:pt x="2832950" y="10186554"/>
                </a:moveTo>
                <a:cubicBezTo>
                  <a:pt x="2830948" y="10192558"/>
                  <a:pt x="2828947" y="10198562"/>
                  <a:pt x="2824945" y="10203565"/>
                </a:cubicBezTo>
                <a:cubicBezTo>
                  <a:pt x="2822944" y="10206566"/>
                  <a:pt x="2815939" y="10207567"/>
                  <a:pt x="2810936" y="10209568"/>
                </a:cubicBezTo>
                <a:cubicBezTo>
                  <a:pt x="2808935" y="10207567"/>
                  <a:pt x="2807934" y="10204565"/>
                  <a:pt x="2805933" y="10201563"/>
                </a:cubicBezTo>
                <a:close/>
                <a:moveTo>
                  <a:pt x="10087538" y="10119511"/>
                </a:moveTo>
                <a:cubicBezTo>
                  <a:pt x="10092541" y="10118511"/>
                  <a:pt x="10100547" y="10120512"/>
                  <a:pt x="10099546" y="10123514"/>
                </a:cubicBezTo>
                <a:cubicBezTo>
                  <a:pt x="10090540" y="10148530"/>
                  <a:pt x="10084536" y="10174546"/>
                  <a:pt x="10067525" y="10199562"/>
                </a:cubicBezTo>
                <a:cubicBezTo>
                  <a:pt x="10062022" y="10207567"/>
                  <a:pt x="10053267" y="10215072"/>
                  <a:pt x="10043511" y="10222452"/>
                </a:cubicBezTo>
                <a:lnTo>
                  <a:pt x="10015553" y="10243070"/>
                </a:lnTo>
                <a:lnTo>
                  <a:pt x="10013491" y="10242590"/>
                </a:lnTo>
                <a:lnTo>
                  <a:pt x="10012769" y="10243746"/>
                </a:lnTo>
                <a:lnTo>
                  <a:pt x="9994980" y="10222952"/>
                </a:lnTo>
                <a:cubicBezTo>
                  <a:pt x="9990226" y="10215072"/>
                  <a:pt x="9988475" y="10205566"/>
                  <a:pt x="9994479" y="10191557"/>
                </a:cubicBezTo>
                <a:cubicBezTo>
                  <a:pt x="10005487" y="10166541"/>
                  <a:pt x="10063523" y="10122514"/>
                  <a:pt x="10087538" y="10119511"/>
                </a:cubicBezTo>
                <a:close/>
                <a:moveTo>
                  <a:pt x="10275657" y="10093495"/>
                </a:moveTo>
                <a:cubicBezTo>
                  <a:pt x="10289667" y="10103501"/>
                  <a:pt x="10277658" y="10115509"/>
                  <a:pt x="10263649" y="10126516"/>
                </a:cubicBezTo>
                <a:cubicBezTo>
                  <a:pt x="10263649" y="10127517"/>
                  <a:pt x="10263649" y="10129518"/>
                  <a:pt x="10263649" y="10131519"/>
                </a:cubicBezTo>
                <a:lnTo>
                  <a:pt x="10257309" y="10132425"/>
                </a:lnTo>
                <a:lnTo>
                  <a:pt x="10257251" y="10131914"/>
                </a:lnTo>
                <a:lnTo>
                  <a:pt x="10262649" y="10126516"/>
                </a:lnTo>
                <a:cubicBezTo>
                  <a:pt x="10262649" y="10118511"/>
                  <a:pt x="10261648" y="10110506"/>
                  <a:pt x="10262649" y="10102501"/>
                </a:cubicBezTo>
                <a:cubicBezTo>
                  <a:pt x="10262649" y="10100500"/>
                  <a:pt x="10274657" y="10092495"/>
                  <a:pt x="10275657" y="10093495"/>
                </a:cubicBezTo>
                <a:close/>
                <a:moveTo>
                  <a:pt x="10688043" y="10091869"/>
                </a:moveTo>
                <a:cubicBezTo>
                  <a:pt x="10686167" y="10088993"/>
                  <a:pt x="10679412" y="10089493"/>
                  <a:pt x="10667905" y="10093495"/>
                </a:cubicBezTo>
                <a:cubicBezTo>
                  <a:pt x="10665904" y="10094495"/>
                  <a:pt x="10662902" y="10105503"/>
                  <a:pt x="10660901" y="10111506"/>
                </a:cubicBezTo>
                <a:cubicBezTo>
                  <a:pt x="10666905" y="10111506"/>
                  <a:pt x="10677911" y="10112507"/>
                  <a:pt x="10678912" y="10110506"/>
                </a:cubicBezTo>
                <a:cubicBezTo>
                  <a:pt x="10686917" y="10101000"/>
                  <a:pt x="10689919" y="10094746"/>
                  <a:pt x="10688043" y="10091869"/>
                </a:cubicBezTo>
                <a:close/>
                <a:moveTo>
                  <a:pt x="11282123" y="10091306"/>
                </a:moveTo>
                <a:cubicBezTo>
                  <a:pt x="11278292" y="10092432"/>
                  <a:pt x="11274290" y="10094996"/>
                  <a:pt x="11270287" y="10099499"/>
                </a:cubicBezTo>
                <a:cubicBezTo>
                  <a:pt x="11252275" y="10119511"/>
                  <a:pt x="11248272" y="10146529"/>
                  <a:pt x="11237265" y="10171544"/>
                </a:cubicBezTo>
                <a:cubicBezTo>
                  <a:pt x="11255277" y="10163539"/>
                  <a:pt x="11269285" y="10160538"/>
                  <a:pt x="11282294" y="10153533"/>
                </a:cubicBezTo>
                <a:cubicBezTo>
                  <a:pt x="11309310" y="10138524"/>
                  <a:pt x="11312313" y="10120512"/>
                  <a:pt x="11307310" y="10106503"/>
                </a:cubicBezTo>
                <a:cubicBezTo>
                  <a:pt x="11303558" y="10097497"/>
                  <a:pt x="11293614" y="10087929"/>
                  <a:pt x="11282123" y="10091306"/>
                </a:cubicBezTo>
                <a:close/>
                <a:moveTo>
                  <a:pt x="10548829" y="10083489"/>
                </a:moveTo>
                <a:cubicBezTo>
                  <a:pt x="10531819" y="10077485"/>
                  <a:pt x="10520812" y="10085490"/>
                  <a:pt x="10519812" y="10104502"/>
                </a:cubicBezTo>
                <a:cubicBezTo>
                  <a:pt x="10519812" y="10106503"/>
                  <a:pt x="10532820" y="10103501"/>
                  <a:pt x="10539825" y="10101500"/>
                </a:cubicBezTo>
                <a:cubicBezTo>
                  <a:pt x="10542826" y="10095496"/>
                  <a:pt x="10550831" y="10084489"/>
                  <a:pt x="10548829" y="10083489"/>
                </a:cubicBezTo>
                <a:close/>
                <a:moveTo>
                  <a:pt x="10622626" y="10017823"/>
                </a:moveTo>
                <a:cubicBezTo>
                  <a:pt x="10618874" y="10018448"/>
                  <a:pt x="10614371" y="10019448"/>
                  <a:pt x="10610869" y="10019448"/>
                </a:cubicBezTo>
                <a:lnTo>
                  <a:pt x="10602864" y="10038460"/>
                </a:lnTo>
                <a:lnTo>
                  <a:pt x="10622877" y="10037460"/>
                </a:lnTo>
                <a:cubicBezTo>
                  <a:pt x="10625879" y="10030455"/>
                  <a:pt x="10631882" y="10022450"/>
                  <a:pt x="10629882" y="10018448"/>
                </a:cubicBezTo>
                <a:cubicBezTo>
                  <a:pt x="10629381" y="10016947"/>
                  <a:pt x="10626379" y="10017197"/>
                  <a:pt x="10622626" y="10017823"/>
                </a:cubicBezTo>
                <a:close/>
                <a:moveTo>
                  <a:pt x="2987047" y="10017447"/>
                </a:moveTo>
                <a:cubicBezTo>
                  <a:pt x="2992050" y="10030455"/>
                  <a:pt x="2992050" y="10046465"/>
                  <a:pt x="2994052" y="10062476"/>
                </a:cubicBezTo>
                <a:lnTo>
                  <a:pt x="2959030" y="10061475"/>
                </a:lnTo>
                <a:lnTo>
                  <a:pt x="2955027" y="10030455"/>
                </a:lnTo>
                <a:cubicBezTo>
                  <a:pt x="2966034" y="10025452"/>
                  <a:pt x="2986047" y="10014445"/>
                  <a:pt x="2987047" y="10017447"/>
                </a:cubicBezTo>
                <a:close/>
                <a:moveTo>
                  <a:pt x="11125695" y="9978172"/>
                </a:moveTo>
                <a:cubicBezTo>
                  <a:pt x="11121943" y="9978672"/>
                  <a:pt x="11117690" y="9979923"/>
                  <a:pt x="11115189" y="9981424"/>
                </a:cubicBezTo>
                <a:cubicBezTo>
                  <a:pt x="11111186" y="9984426"/>
                  <a:pt x="11109184" y="9992431"/>
                  <a:pt x="11107183" y="9998435"/>
                </a:cubicBezTo>
                <a:lnTo>
                  <a:pt x="11127196" y="9997435"/>
                </a:lnTo>
                <a:cubicBezTo>
                  <a:pt x="11129197" y="9991430"/>
                  <a:pt x="11135201" y="9983425"/>
                  <a:pt x="11133199" y="9979423"/>
                </a:cubicBezTo>
                <a:cubicBezTo>
                  <a:pt x="11132699" y="9977922"/>
                  <a:pt x="11129447" y="9977672"/>
                  <a:pt x="11125695" y="9978172"/>
                </a:cubicBezTo>
                <a:close/>
                <a:moveTo>
                  <a:pt x="10311680" y="9954407"/>
                </a:moveTo>
                <a:cubicBezTo>
                  <a:pt x="10312680" y="9954407"/>
                  <a:pt x="10307677" y="9965414"/>
                  <a:pt x="10303674" y="9970417"/>
                </a:cubicBezTo>
                <a:cubicBezTo>
                  <a:pt x="10301674" y="9973419"/>
                  <a:pt x="10294670" y="9974420"/>
                  <a:pt x="10289667" y="9975421"/>
                </a:cubicBezTo>
                <a:cubicBezTo>
                  <a:pt x="10288665" y="9973419"/>
                  <a:pt x="10285664" y="9970417"/>
                  <a:pt x="10285664" y="9967416"/>
                </a:cubicBezTo>
                <a:cubicBezTo>
                  <a:pt x="10288665" y="9955408"/>
                  <a:pt x="10298671" y="9950405"/>
                  <a:pt x="10311680" y="9954407"/>
                </a:cubicBezTo>
                <a:close/>
                <a:moveTo>
                  <a:pt x="10574847" y="9946402"/>
                </a:moveTo>
                <a:cubicBezTo>
                  <a:pt x="10558836" y="9939397"/>
                  <a:pt x="10548829" y="9947403"/>
                  <a:pt x="10548829" y="9965414"/>
                </a:cubicBezTo>
                <a:cubicBezTo>
                  <a:pt x="10548829" y="9967416"/>
                  <a:pt x="10560838" y="9964413"/>
                  <a:pt x="10566841" y="9964413"/>
                </a:cubicBezTo>
                <a:cubicBezTo>
                  <a:pt x="10569844" y="9958410"/>
                  <a:pt x="10576848" y="9947403"/>
                  <a:pt x="10574847" y="9946402"/>
                </a:cubicBezTo>
                <a:close/>
                <a:moveTo>
                  <a:pt x="2794926" y="9892368"/>
                </a:moveTo>
                <a:cubicBezTo>
                  <a:pt x="2787921" y="9893369"/>
                  <a:pt x="2779916" y="9893369"/>
                  <a:pt x="2774913" y="9897371"/>
                </a:cubicBezTo>
                <a:cubicBezTo>
                  <a:pt x="2768909" y="9900373"/>
                  <a:pt x="2767909" y="9909378"/>
                  <a:pt x="2764907" y="9916383"/>
                </a:cubicBezTo>
                <a:lnTo>
                  <a:pt x="2785920" y="9913381"/>
                </a:lnTo>
                <a:close/>
                <a:moveTo>
                  <a:pt x="2998054" y="9876358"/>
                </a:moveTo>
                <a:cubicBezTo>
                  <a:pt x="3001056" y="9877359"/>
                  <a:pt x="2998054" y="9884363"/>
                  <a:pt x="2998054" y="9888365"/>
                </a:cubicBezTo>
                <a:lnTo>
                  <a:pt x="2986047" y="9898372"/>
                </a:lnTo>
                <a:cubicBezTo>
                  <a:pt x="2984045" y="9890367"/>
                  <a:pt x="2982044" y="9883362"/>
                  <a:pt x="2981043" y="9877359"/>
                </a:cubicBezTo>
                <a:cubicBezTo>
                  <a:pt x="2987047" y="9876358"/>
                  <a:pt x="2994052" y="9874356"/>
                  <a:pt x="2998054" y="9876358"/>
                </a:cubicBezTo>
                <a:close/>
                <a:moveTo>
                  <a:pt x="10440762" y="9856345"/>
                </a:moveTo>
                <a:lnTo>
                  <a:pt x="10418747" y="9890367"/>
                </a:lnTo>
                <a:lnTo>
                  <a:pt x="10379723" y="9909378"/>
                </a:lnTo>
                <a:cubicBezTo>
                  <a:pt x="10380724" y="9900373"/>
                  <a:pt x="10379723" y="9886364"/>
                  <a:pt x="10382725" y="9885364"/>
                </a:cubicBezTo>
                <a:cubicBezTo>
                  <a:pt x="10401737" y="9874356"/>
                  <a:pt x="10420749" y="9865351"/>
                  <a:pt x="10440762" y="9856345"/>
                </a:cubicBezTo>
                <a:close/>
                <a:moveTo>
                  <a:pt x="10638194" y="9834562"/>
                </a:moveTo>
                <a:lnTo>
                  <a:pt x="10638386" y="9835332"/>
                </a:lnTo>
                <a:lnTo>
                  <a:pt x="10637886" y="9836332"/>
                </a:lnTo>
                <a:cubicBezTo>
                  <a:pt x="10636886" y="9838334"/>
                  <a:pt x="10635885" y="9840335"/>
                  <a:pt x="10635885" y="9840335"/>
                </a:cubicBezTo>
                <a:cubicBezTo>
                  <a:pt x="10635885" y="9840335"/>
                  <a:pt x="10636886" y="9838334"/>
                  <a:pt x="10636886" y="9835332"/>
                </a:cubicBezTo>
                <a:lnTo>
                  <a:pt x="10637086" y="9834931"/>
                </a:lnTo>
                <a:close/>
                <a:moveTo>
                  <a:pt x="11183231" y="9809315"/>
                </a:moveTo>
                <a:cubicBezTo>
                  <a:pt x="11185233" y="9815319"/>
                  <a:pt x="11186233" y="9821323"/>
                  <a:pt x="11187234" y="9828327"/>
                </a:cubicBezTo>
                <a:lnTo>
                  <a:pt x="11199241" y="9820322"/>
                </a:lnTo>
                <a:cubicBezTo>
                  <a:pt x="11199241" y="9816320"/>
                  <a:pt x="11202243" y="9810316"/>
                  <a:pt x="11199241" y="9809315"/>
                </a:cubicBezTo>
                <a:cubicBezTo>
                  <a:pt x="11195239" y="9807314"/>
                  <a:pt x="11189235" y="9809315"/>
                  <a:pt x="11183231" y="9809315"/>
                </a:cubicBezTo>
                <a:close/>
                <a:moveTo>
                  <a:pt x="10983104" y="9765288"/>
                </a:moveTo>
                <a:lnTo>
                  <a:pt x="10984298" y="9765493"/>
                </a:lnTo>
                <a:lnTo>
                  <a:pt x="10983104" y="9766288"/>
                </a:lnTo>
                <a:lnTo>
                  <a:pt x="10981989" y="9766010"/>
                </a:lnTo>
                <a:close/>
                <a:moveTo>
                  <a:pt x="10985106" y="9759283"/>
                </a:moveTo>
                <a:cubicBezTo>
                  <a:pt x="10983104" y="9761285"/>
                  <a:pt x="10981104" y="9763286"/>
                  <a:pt x="10979102" y="9765288"/>
                </a:cubicBezTo>
                <a:lnTo>
                  <a:pt x="10981989" y="9766010"/>
                </a:lnTo>
                <a:lnTo>
                  <a:pt x="10932072" y="9798309"/>
                </a:lnTo>
                <a:cubicBezTo>
                  <a:pt x="10914811" y="9807814"/>
                  <a:pt x="10897050" y="9815820"/>
                  <a:pt x="10878038" y="9822324"/>
                </a:cubicBezTo>
                <a:cubicBezTo>
                  <a:pt x="10805993" y="9847340"/>
                  <a:pt x="10804992" y="9851342"/>
                  <a:pt x="10783978" y="9792305"/>
                </a:cubicBezTo>
                <a:cubicBezTo>
                  <a:pt x="10780977" y="9783299"/>
                  <a:pt x="10776974" y="9780297"/>
                  <a:pt x="10760964" y="9780297"/>
                </a:cubicBezTo>
                <a:cubicBezTo>
                  <a:pt x="10716936" y="9779296"/>
                  <a:pt x="10677911" y="9802311"/>
                  <a:pt x="10638886" y="9837333"/>
                </a:cubicBezTo>
                <a:lnTo>
                  <a:pt x="10638386" y="9835332"/>
                </a:lnTo>
                <a:lnTo>
                  <a:pt x="10638886" y="9834331"/>
                </a:lnTo>
                <a:lnTo>
                  <a:pt x="10638194" y="9834562"/>
                </a:lnTo>
                <a:lnTo>
                  <a:pt x="10637886" y="9833331"/>
                </a:lnTo>
                <a:lnTo>
                  <a:pt x="10637086" y="9834931"/>
                </a:lnTo>
                <a:lnTo>
                  <a:pt x="10635885" y="9835332"/>
                </a:lnTo>
                <a:cubicBezTo>
                  <a:pt x="10635885" y="9837333"/>
                  <a:pt x="10635885" y="9838334"/>
                  <a:pt x="10635885" y="9840335"/>
                </a:cubicBezTo>
                <a:cubicBezTo>
                  <a:pt x="10636886" y="9839334"/>
                  <a:pt x="10637886" y="9838334"/>
                  <a:pt x="10638886" y="9837333"/>
                </a:cubicBezTo>
                <a:cubicBezTo>
                  <a:pt x="10639888" y="9847340"/>
                  <a:pt x="10643890" y="9856345"/>
                  <a:pt x="10639888" y="9866351"/>
                </a:cubicBezTo>
                <a:cubicBezTo>
                  <a:pt x="10627880" y="9903375"/>
                  <a:pt x="10632883" y="9914382"/>
                  <a:pt x="10678912" y="9883362"/>
                </a:cubicBezTo>
                <a:cubicBezTo>
                  <a:pt x="10702927" y="9867352"/>
                  <a:pt x="10720939" y="9863350"/>
                  <a:pt x="10732946" y="9877359"/>
                </a:cubicBezTo>
                <a:cubicBezTo>
                  <a:pt x="10745955" y="9891367"/>
                  <a:pt x="10736949" y="9909378"/>
                  <a:pt x="10718937" y="9929391"/>
                </a:cubicBezTo>
                <a:cubicBezTo>
                  <a:pt x="10700926" y="9948403"/>
                  <a:pt x="10685917" y="9967416"/>
                  <a:pt x="10692921" y="9983425"/>
                </a:cubicBezTo>
                <a:cubicBezTo>
                  <a:pt x="10704929" y="10009442"/>
                  <a:pt x="10735949" y="9987428"/>
                  <a:pt x="10765968" y="9973419"/>
                </a:cubicBezTo>
                <a:cubicBezTo>
                  <a:pt x="10817000" y="9950405"/>
                  <a:pt x="10817000" y="9952406"/>
                  <a:pt x="10832009" y="9898372"/>
                </a:cubicBezTo>
                <a:cubicBezTo>
                  <a:pt x="10834010" y="9893369"/>
                  <a:pt x="10838013" y="9883362"/>
                  <a:pt x="10842015" y="9881361"/>
                </a:cubicBezTo>
                <a:cubicBezTo>
                  <a:pt x="10849019" y="9878359"/>
                  <a:pt x="10858025" y="9877359"/>
                  <a:pt x="10863028" y="9879359"/>
                </a:cubicBezTo>
                <a:cubicBezTo>
                  <a:pt x="10891047" y="9889366"/>
                  <a:pt x="10904054" y="9910379"/>
                  <a:pt x="10895049" y="9945402"/>
                </a:cubicBezTo>
                <a:cubicBezTo>
                  <a:pt x="10884041" y="9990430"/>
                  <a:pt x="10917063" y="9965414"/>
                  <a:pt x="10945081" y="9950405"/>
                </a:cubicBezTo>
                <a:cubicBezTo>
                  <a:pt x="10965094" y="9939397"/>
                  <a:pt x="10978101" y="9941399"/>
                  <a:pt x="10973098" y="9953406"/>
                </a:cubicBezTo>
                <a:cubicBezTo>
                  <a:pt x="10951085" y="10007441"/>
                  <a:pt x="10994111" y="9990430"/>
                  <a:pt x="11029133" y="9984426"/>
                </a:cubicBezTo>
                <a:cubicBezTo>
                  <a:pt x="11051148" y="9980424"/>
                  <a:pt x="11060154" y="9973419"/>
                  <a:pt x="11054149" y="9957409"/>
                </a:cubicBezTo>
                <a:cubicBezTo>
                  <a:pt x="11041142" y="9924388"/>
                  <a:pt x="11007120" y="9902374"/>
                  <a:pt x="11075163" y="9841335"/>
                </a:cubicBezTo>
                <a:cubicBezTo>
                  <a:pt x="11102180" y="9817321"/>
                  <a:pt x="11085170" y="9792305"/>
                  <a:pt x="11064155" y="9783299"/>
                </a:cubicBezTo>
                <a:cubicBezTo>
                  <a:pt x="11052148" y="9778296"/>
                  <a:pt x="11038640" y="9775044"/>
                  <a:pt x="11024756" y="9772418"/>
                </a:cubicBezTo>
                <a:lnTo>
                  <a:pt x="10984298" y="9765493"/>
                </a:lnTo>
                <a:lnTo>
                  <a:pt x="10986107" y="9764287"/>
                </a:lnTo>
                <a:lnTo>
                  <a:pt x="10979102" y="9765288"/>
                </a:lnTo>
                <a:lnTo>
                  <a:pt x="10985106" y="9764287"/>
                </a:lnTo>
                <a:cubicBezTo>
                  <a:pt x="10986107" y="9762286"/>
                  <a:pt x="10986107" y="9761285"/>
                  <a:pt x="10985106" y="9759283"/>
                </a:cubicBezTo>
                <a:close/>
                <a:moveTo>
                  <a:pt x="10999114" y="9724261"/>
                </a:moveTo>
                <a:cubicBezTo>
                  <a:pt x="10998114" y="9723261"/>
                  <a:pt x="10985106" y="9732267"/>
                  <a:pt x="10985106" y="9734268"/>
                </a:cubicBezTo>
                <a:cubicBezTo>
                  <a:pt x="10984105" y="9743274"/>
                  <a:pt x="10985106" y="9751279"/>
                  <a:pt x="10986107" y="9760284"/>
                </a:cubicBezTo>
                <a:cubicBezTo>
                  <a:pt x="10999114" y="9747276"/>
                  <a:pt x="11013123" y="9734268"/>
                  <a:pt x="10999114" y="9724261"/>
                </a:cubicBezTo>
                <a:close/>
                <a:moveTo>
                  <a:pt x="10665904" y="9697245"/>
                </a:moveTo>
                <a:lnTo>
                  <a:pt x="10663902" y="9702248"/>
                </a:lnTo>
                <a:cubicBezTo>
                  <a:pt x="10662902" y="9702248"/>
                  <a:pt x="10661901" y="9701247"/>
                  <a:pt x="10659901" y="9701247"/>
                </a:cubicBezTo>
                <a:close/>
                <a:moveTo>
                  <a:pt x="10645642" y="9696119"/>
                </a:moveTo>
                <a:cubicBezTo>
                  <a:pt x="10650395" y="9697495"/>
                  <a:pt x="10655398" y="9699746"/>
                  <a:pt x="10659901" y="9701247"/>
                </a:cubicBezTo>
                <a:cubicBezTo>
                  <a:pt x="10613871" y="9737270"/>
                  <a:pt x="10567842" y="9773293"/>
                  <a:pt x="10520812" y="9808315"/>
                </a:cubicBezTo>
                <a:cubicBezTo>
                  <a:pt x="10515809" y="9812318"/>
                  <a:pt x="10502801" y="9807314"/>
                  <a:pt x="10496797" y="9803312"/>
                </a:cubicBezTo>
                <a:cubicBezTo>
                  <a:pt x="10494796" y="9801310"/>
                  <a:pt x="10500800" y="9788302"/>
                  <a:pt x="10505803" y="9784299"/>
                </a:cubicBezTo>
                <a:cubicBezTo>
                  <a:pt x="10547829" y="9754280"/>
                  <a:pt x="10589856" y="9723261"/>
                  <a:pt x="10632883" y="9696244"/>
                </a:cubicBezTo>
                <a:cubicBezTo>
                  <a:pt x="10636386" y="9694243"/>
                  <a:pt x="10640889" y="9694743"/>
                  <a:pt x="10645642" y="9696119"/>
                </a:cubicBezTo>
                <a:close/>
                <a:moveTo>
                  <a:pt x="3218194" y="9691241"/>
                </a:moveTo>
                <a:cubicBezTo>
                  <a:pt x="3223197" y="9703249"/>
                  <a:pt x="3223197" y="9718258"/>
                  <a:pt x="3225198" y="9733267"/>
                </a:cubicBezTo>
                <a:lnTo>
                  <a:pt x="3192177" y="9732267"/>
                </a:lnTo>
                <a:cubicBezTo>
                  <a:pt x="3192177" y="9722261"/>
                  <a:pt x="3190176" y="9712254"/>
                  <a:pt x="3189175" y="9702248"/>
                </a:cubicBezTo>
                <a:cubicBezTo>
                  <a:pt x="3199182" y="9698245"/>
                  <a:pt x="3217193" y="9688239"/>
                  <a:pt x="3218194" y="9691241"/>
                </a:cubicBezTo>
                <a:close/>
                <a:moveTo>
                  <a:pt x="10495797" y="9690240"/>
                </a:moveTo>
                <a:cubicBezTo>
                  <a:pt x="10498798" y="9690240"/>
                  <a:pt x="10500800" y="9695244"/>
                  <a:pt x="10499799" y="9698245"/>
                </a:cubicBezTo>
                <a:cubicBezTo>
                  <a:pt x="10488791" y="9725262"/>
                  <a:pt x="10431756" y="9768289"/>
                  <a:pt x="10405740" y="9769290"/>
                </a:cubicBezTo>
                <a:cubicBezTo>
                  <a:pt x="10408741" y="9759283"/>
                  <a:pt x="10407740" y="9747276"/>
                  <a:pt x="10414746" y="9741272"/>
                </a:cubicBezTo>
                <a:cubicBezTo>
                  <a:pt x="10432756" y="9724261"/>
                  <a:pt x="10453769" y="9709252"/>
                  <a:pt x="10474784" y="9695244"/>
                </a:cubicBezTo>
                <a:cubicBezTo>
                  <a:pt x="10480787" y="9691241"/>
                  <a:pt x="10489793" y="9690240"/>
                  <a:pt x="10495797" y="9690240"/>
                </a:cubicBezTo>
                <a:close/>
                <a:moveTo>
                  <a:pt x="11079165" y="9662223"/>
                </a:moveTo>
                <a:lnTo>
                  <a:pt x="11065157" y="9693242"/>
                </a:lnTo>
                <a:cubicBezTo>
                  <a:pt x="11075163" y="9697245"/>
                  <a:pt x="11085170" y="9700247"/>
                  <a:pt x="11095176" y="9704249"/>
                </a:cubicBezTo>
                <a:cubicBezTo>
                  <a:pt x="11099178" y="9694243"/>
                  <a:pt x="11110185" y="9680234"/>
                  <a:pt x="11107183" y="9676231"/>
                </a:cubicBezTo>
                <a:cubicBezTo>
                  <a:pt x="11102180" y="9667226"/>
                  <a:pt x="11089171" y="9666225"/>
                  <a:pt x="11079165" y="9662223"/>
                </a:cubicBezTo>
                <a:close/>
                <a:moveTo>
                  <a:pt x="3236205" y="9609189"/>
                </a:moveTo>
                <a:lnTo>
                  <a:pt x="3236564" y="9609326"/>
                </a:lnTo>
                <a:lnTo>
                  <a:pt x="3235204" y="9610190"/>
                </a:lnTo>
                <a:lnTo>
                  <a:pt x="3234733" y="9610072"/>
                </a:lnTo>
                <a:close/>
                <a:moveTo>
                  <a:pt x="3004058" y="9603185"/>
                </a:moveTo>
                <a:cubicBezTo>
                  <a:pt x="3005059" y="9604186"/>
                  <a:pt x="3005059" y="9605187"/>
                  <a:pt x="3005059" y="9606187"/>
                </a:cubicBezTo>
                <a:lnTo>
                  <a:pt x="3002057" y="9608188"/>
                </a:lnTo>
                <a:lnTo>
                  <a:pt x="2999068" y="9607442"/>
                </a:lnTo>
                <a:lnTo>
                  <a:pt x="2999059" y="9606519"/>
                </a:lnTo>
                <a:close/>
                <a:moveTo>
                  <a:pt x="2984921" y="9603060"/>
                </a:moveTo>
                <a:cubicBezTo>
                  <a:pt x="2980794" y="9602185"/>
                  <a:pt x="2976541" y="9602185"/>
                  <a:pt x="2972038" y="9604186"/>
                </a:cubicBezTo>
                <a:cubicBezTo>
                  <a:pt x="2957028" y="9610190"/>
                  <a:pt x="2952025" y="9625199"/>
                  <a:pt x="2965033" y="9624198"/>
                </a:cubicBezTo>
                <a:cubicBezTo>
                  <a:pt x="2973038" y="9623198"/>
                  <a:pt x="2986047" y="9614192"/>
                  <a:pt x="2997054" y="9607188"/>
                </a:cubicBezTo>
                <a:cubicBezTo>
                  <a:pt x="2993052" y="9605687"/>
                  <a:pt x="2989049" y="9603936"/>
                  <a:pt x="2984921" y="9603060"/>
                </a:cubicBezTo>
                <a:close/>
                <a:moveTo>
                  <a:pt x="3267224" y="9593179"/>
                </a:moveTo>
                <a:cubicBezTo>
                  <a:pt x="3280233" y="9593179"/>
                  <a:pt x="3275229" y="9608188"/>
                  <a:pt x="3261221" y="9613192"/>
                </a:cubicBezTo>
                <a:cubicBezTo>
                  <a:pt x="3256718" y="9615193"/>
                  <a:pt x="3252466" y="9614943"/>
                  <a:pt x="3248338" y="9613817"/>
                </a:cubicBezTo>
                <a:lnTo>
                  <a:pt x="3236564" y="9609326"/>
                </a:lnTo>
                <a:lnTo>
                  <a:pt x="3252716" y="9599058"/>
                </a:lnTo>
                <a:cubicBezTo>
                  <a:pt x="3258219" y="9595681"/>
                  <a:pt x="3263222" y="9593179"/>
                  <a:pt x="3267224" y="9593179"/>
                </a:cubicBezTo>
                <a:close/>
                <a:moveTo>
                  <a:pt x="3199182" y="9583173"/>
                </a:moveTo>
                <a:cubicBezTo>
                  <a:pt x="3211189" y="9590177"/>
                  <a:pt x="3218194" y="9601184"/>
                  <a:pt x="3227199" y="9611190"/>
                </a:cubicBezTo>
                <a:cubicBezTo>
                  <a:pt x="3228200" y="9610190"/>
                  <a:pt x="3229201" y="9610190"/>
                  <a:pt x="3231202" y="9609189"/>
                </a:cubicBezTo>
                <a:lnTo>
                  <a:pt x="3234733" y="9610072"/>
                </a:lnTo>
                <a:lnTo>
                  <a:pt x="3231202" y="9612191"/>
                </a:lnTo>
                <a:lnTo>
                  <a:pt x="3230345" y="9611334"/>
                </a:lnTo>
                <a:lnTo>
                  <a:pt x="3229201" y="9610190"/>
                </a:lnTo>
                <a:cubicBezTo>
                  <a:pt x="3222196" y="9616193"/>
                  <a:pt x="3215191" y="9620196"/>
                  <a:pt x="3210188" y="9623198"/>
                </a:cubicBezTo>
                <a:cubicBezTo>
                  <a:pt x="3188175" y="9634205"/>
                  <a:pt x="3175166" y="9628201"/>
                  <a:pt x="3167161" y="9614192"/>
                </a:cubicBezTo>
                <a:cubicBezTo>
                  <a:pt x="3165160" y="9610190"/>
                  <a:pt x="3167161" y="9599182"/>
                  <a:pt x="3169163" y="9597182"/>
                </a:cubicBezTo>
                <a:cubicBezTo>
                  <a:pt x="3179169" y="9591178"/>
                  <a:pt x="3195179" y="9580171"/>
                  <a:pt x="3199182" y="9583173"/>
                </a:cubicBezTo>
                <a:close/>
                <a:moveTo>
                  <a:pt x="12083676" y="9510690"/>
                </a:moveTo>
                <a:cubicBezTo>
                  <a:pt x="12052718" y="9508626"/>
                  <a:pt x="12026264" y="9529639"/>
                  <a:pt x="11985739" y="9582172"/>
                </a:cubicBezTo>
                <a:cubicBezTo>
                  <a:pt x="11976733" y="9594179"/>
                  <a:pt x="11965727" y="9606187"/>
                  <a:pt x="11955720" y="9618195"/>
                </a:cubicBezTo>
                <a:cubicBezTo>
                  <a:pt x="11958721" y="9620196"/>
                  <a:pt x="11961724" y="9624198"/>
                  <a:pt x="11965727" y="9623198"/>
                </a:cubicBezTo>
                <a:cubicBezTo>
                  <a:pt x="12016759" y="9603185"/>
                  <a:pt x="12064788" y="9554154"/>
                  <a:pt x="12117822" y="9552153"/>
                </a:cubicBezTo>
                <a:cubicBezTo>
                  <a:pt x="12117822" y="9541146"/>
                  <a:pt x="12123826" y="9523135"/>
                  <a:pt x="12116822" y="9520133"/>
                </a:cubicBezTo>
                <a:cubicBezTo>
                  <a:pt x="12104814" y="9514630"/>
                  <a:pt x="12093995" y="9511378"/>
                  <a:pt x="12083676" y="9510690"/>
                </a:cubicBezTo>
                <a:close/>
                <a:moveTo>
                  <a:pt x="3047085" y="9502122"/>
                </a:moveTo>
                <a:cubicBezTo>
                  <a:pt x="3042082" y="9501121"/>
                  <a:pt x="3029074" y="9503122"/>
                  <a:pt x="3028073" y="9505123"/>
                </a:cubicBezTo>
                <a:cubicBezTo>
                  <a:pt x="3014064" y="9525136"/>
                  <a:pt x="3016066" y="9534141"/>
                  <a:pt x="3032076" y="9528138"/>
                </a:cubicBezTo>
                <a:cubicBezTo>
                  <a:pt x="3036078" y="9526136"/>
                  <a:pt x="3042082" y="9520133"/>
                  <a:pt x="3047085" y="9516130"/>
                </a:cubicBezTo>
                <a:cubicBezTo>
                  <a:pt x="3047085" y="9511127"/>
                  <a:pt x="3050087" y="9503122"/>
                  <a:pt x="3047085" y="9502122"/>
                </a:cubicBezTo>
                <a:close/>
                <a:moveTo>
                  <a:pt x="2938142" y="9473979"/>
                </a:moveTo>
                <a:cubicBezTo>
                  <a:pt x="2934514" y="9474604"/>
                  <a:pt x="2930512" y="9475605"/>
                  <a:pt x="2927009" y="9476105"/>
                </a:cubicBezTo>
                <a:cubicBezTo>
                  <a:pt x="2928010" y="9492115"/>
                  <a:pt x="2927009" y="9509126"/>
                  <a:pt x="2931012" y="9523135"/>
                </a:cubicBezTo>
                <a:cubicBezTo>
                  <a:pt x="2932012" y="9525136"/>
                  <a:pt x="2953026" y="9514129"/>
                  <a:pt x="2962031" y="9510127"/>
                </a:cubicBezTo>
                <a:cubicBezTo>
                  <a:pt x="2985046" y="9477106"/>
                  <a:pt x="2961031" y="9479107"/>
                  <a:pt x="2947022" y="9474103"/>
                </a:cubicBezTo>
                <a:cubicBezTo>
                  <a:pt x="2945021" y="9473103"/>
                  <a:pt x="2941769" y="9473353"/>
                  <a:pt x="2938142" y="9473979"/>
                </a:cubicBezTo>
                <a:close/>
                <a:moveTo>
                  <a:pt x="3422323" y="9424072"/>
                </a:moveTo>
                <a:lnTo>
                  <a:pt x="3416319" y="9441083"/>
                </a:lnTo>
                <a:lnTo>
                  <a:pt x="3399308" y="9443084"/>
                </a:lnTo>
                <a:lnTo>
                  <a:pt x="3399308" y="9431076"/>
                </a:lnTo>
                <a:close/>
                <a:moveTo>
                  <a:pt x="10906056" y="9417068"/>
                </a:moveTo>
                <a:lnTo>
                  <a:pt x="10897050" y="9436079"/>
                </a:lnTo>
                <a:lnTo>
                  <a:pt x="10876037" y="9438081"/>
                </a:lnTo>
                <a:cubicBezTo>
                  <a:pt x="10879038" y="9432077"/>
                  <a:pt x="10881040" y="9423071"/>
                  <a:pt x="10886043" y="9420070"/>
                </a:cubicBezTo>
                <a:cubicBezTo>
                  <a:pt x="10891047" y="9416067"/>
                  <a:pt x="10899051" y="9418068"/>
                  <a:pt x="10906056" y="9417068"/>
                </a:cubicBezTo>
                <a:close/>
                <a:moveTo>
                  <a:pt x="3093782" y="9364702"/>
                </a:moveTo>
                <a:lnTo>
                  <a:pt x="3094115" y="9365035"/>
                </a:lnTo>
                <a:lnTo>
                  <a:pt x="3093682" y="9365295"/>
                </a:lnTo>
                <a:lnTo>
                  <a:pt x="3093114" y="9365035"/>
                </a:lnTo>
                <a:close/>
                <a:moveTo>
                  <a:pt x="3072977" y="9362408"/>
                </a:moveTo>
                <a:cubicBezTo>
                  <a:pt x="3068849" y="9361282"/>
                  <a:pt x="3064596" y="9361032"/>
                  <a:pt x="3060093" y="9363033"/>
                </a:cubicBezTo>
                <a:cubicBezTo>
                  <a:pt x="3045084" y="9368037"/>
                  <a:pt x="3039080" y="9384046"/>
                  <a:pt x="3052088" y="9384046"/>
                </a:cubicBezTo>
                <a:cubicBezTo>
                  <a:pt x="3060093" y="9384046"/>
                  <a:pt x="3073102" y="9374040"/>
                  <a:pt x="3085109" y="9367036"/>
                </a:cubicBezTo>
                <a:cubicBezTo>
                  <a:pt x="3081107" y="9365535"/>
                  <a:pt x="3077104" y="9363534"/>
                  <a:pt x="3072977" y="9362408"/>
                </a:cubicBezTo>
                <a:close/>
                <a:moveTo>
                  <a:pt x="11669538" y="9360032"/>
                </a:moveTo>
                <a:lnTo>
                  <a:pt x="11669599" y="9360984"/>
                </a:lnTo>
                <a:lnTo>
                  <a:pt x="11669538" y="9361032"/>
                </a:lnTo>
                <a:lnTo>
                  <a:pt x="11669298" y="9360310"/>
                </a:lnTo>
                <a:close/>
                <a:moveTo>
                  <a:pt x="11674541" y="9357030"/>
                </a:moveTo>
                <a:lnTo>
                  <a:pt x="11668538" y="9358030"/>
                </a:lnTo>
                <a:lnTo>
                  <a:pt x="11669298" y="9360310"/>
                </a:lnTo>
                <a:lnTo>
                  <a:pt x="11646274" y="9386923"/>
                </a:lnTo>
                <a:cubicBezTo>
                  <a:pt x="11642772" y="9395304"/>
                  <a:pt x="11643522" y="9403059"/>
                  <a:pt x="11648525" y="9410063"/>
                </a:cubicBezTo>
                <a:cubicBezTo>
                  <a:pt x="11646524" y="9411064"/>
                  <a:pt x="11646524" y="9412065"/>
                  <a:pt x="11644522" y="9414065"/>
                </a:cubicBezTo>
                <a:cubicBezTo>
                  <a:pt x="11644522" y="9415066"/>
                  <a:pt x="11645524" y="9416067"/>
                  <a:pt x="11646524" y="9416067"/>
                </a:cubicBezTo>
                <a:cubicBezTo>
                  <a:pt x="11617506" y="9441083"/>
                  <a:pt x="11617506" y="9459094"/>
                  <a:pt x="11633516" y="9473103"/>
                </a:cubicBezTo>
                <a:cubicBezTo>
                  <a:pt x="11636518" y="9476105"/>
                  <a:pt x="11647525" y="9476105"/>
                  <a:pt x="11649526" y="9474103"/>
                </a:cubicBezTo>
                <a:cubicBezTo>
                  <a:pt x="11657531" y="9466098"/>
                  <a:pt x="11670540" y="9452090"/>
                  <a:pt x="11669538" y="9448087"/>
                </a:cubicBezTo>
                <a:cubicBezTo>
                  <a:pt x="11664535" y="9436079"/>
                  <a:pt x="11655530" y="9426073"/>
                  <a:pt x="11646524" y="9416067"/>
                </a:cubicBezTo>
                <a:cubicBezTo>
                  <a:pt x="11647525" y="9415066"/>
                  <a:pt x="11648525" y="9414065"/>
                  <a:pt x="11649526" y="9413065"/>
                </a:cubicBezTo>
                <a:cubicBezTo>
                  <a:pt x="11648525" y="9412065"/>
                  <a:pt x="11648525" y="9411064"/>
                  <a:pt x="11648525" y="9410063"/>
                </a:cubicBezTo>
                <a:cubicBezTo>
                  <a:pt x="11660533" y="9400557"/>
                  <a:pt x="11667788" y="9391802"/>
                  <a:pt x="11671040" y="9383547"/>
                </a:cubicBezTo>
                <a:lnTo>
                  <a:pt x="11669599" y="9360984"/>
                </a:lnTo>
                <a:close/>
                <a:moveTo>
                  <a:pt x="11670949" y="9354300"/>
                </a:moveTo>
                <a:lnTo>
                  <a:pt x="11671776" y="9354852"/>
                </a:lnTo>
                <a:lnTo>
                  <a:pt x="11671540" y="9355028"/>
                </a:lnTo>
                <a:close/>
                <a:moveTo>
                  <a:pt x="3127136" y="9348024"/>
                </a:moveTo>
                <a:lnTo>
                  <a:pt x="3093782" y="9364702"/>
                </a:lnTo>
                <a:lnTo>
                  <a:pt x="3091113" y="9362033"/>
                </a:lnTo>
                <a:cubicBezTo>
                  <a:pt x="3089112" y="9364034"/>
                  <a:pt x="3087111" y="9365035"/>
                  <a:pt x="3085109" y="9366035"/>
                </a:cubicBezTo>
                <a:cubicBezTo>
                  <a:pt x="3086110" y="9366035"/>
                  <a:pt x="3088111" y="9367036"/>
                  <a:pt x="3089112" y="9367036"/>
                </a:cubicBezTo>
                <a:lnTo>
                  <a:pt x="3091113" y="9362033"/>
                </a:lnTo>
                <a:lnTo>
                  <a:pt x="3089112" y="9368037"/>
                </a:lnTo>
                <a:lnTo>
                  <a:pt x="3093682" y="9365295"/>
                </a:lnTo>
                <a:lnTo>
                  <a:pt x="3108124" y="9371914"/>
                </a:lnTo>
                <a:cubicBezTo>
                  <a:pt x="3114128" y="9371789"/>
                  <a:pt x="3121633" y="9368037"/>
                  <a:pt x="3132139" y="9357030"/>
                </a:cubicBezTo>
                <a:cubicBezTo>
                  <a:pt x="3133140" y="9356029"/>
                  <a:pt x="3129137" y="9347023"/>
                  <a:pt x="3127136" y="9348024"/>
                </a:cubicBezTo>
                <a:close/>
                <a:moveTo>
                  <a:pt x="11232262" y="9299994"/>
                </a:moveTo>
                <a:lnTo>
                  <a:pt x="11229892" y="9305523"/>
                </a:lnTo>
                <a:lnTo>
                  <a:pt x="11229260" y="9305997"/>
                </a:lnTo>
                <a:lnTo>
                  <a:pt x="11231685" y="9300341"/>
                </a:lnTo>
                <a:close/>
                <a:moveTo>
                  <a:pt x="11232262" y="9298993"/>
                </a:moveTo>
                <a:lnTo>
                  <a:pt x="11231685" y="9300341"/>
                </a:lnTo>
                <a:lnTo>
                  <a:pt x="11227259" y="9302995"/>
                </a:lnTo>
                <a:cubicBezTo>
                  <a:pt x="11228259" y="9303996"/>
                  <a:pt x="11229260" y="9304997"/>
                  <a:pt x="11229260" y="9306998"/>
                </a:cubicBezTo>
                <a:lnTo>
                  <a:pt x="11229892" y="9305523"/>
                </a:lnTo>
                <a:lnTo>
                  <a:pt x="11233263" y="9302995"/>
                </a:lnTo>
                <a:cubicBezTo>
                  <a:pt x="11233263" y="9301995"/>
                  <a:pt x="11233263" y="9300994"/>
                  <a:pt x="11232262" y="9298993"/>
                </a:cubicBezTo>
                <a:close/>
                <a:moveTo>
                  <a:pt x="10851021" y="9287986"/>
                </a:moveTo>
                <a:cubicBezTo>
                  <a:pt x="10866031" y="9291989"/>
                  <a:pt x="10882041" y="9294990"/>
                  <a:pt x="10894048" y="9300994"/>
                </a:cubicBezTo>
                <a:cubicBezTo>
                  <a:pt x="10896050" y="9301995"/>
                  <a:pt x="10881040" y="9320006"/>
                  <a:pt x="10875037" y="9330013"/>
                </a:cubicBezTo>
                <a:lnTo>
                  <a:pt x="10847019" y="9320006"/>
                </a:lnTo>
                <a:close/>
                <a:moveTo>
                  <a:pt x="11051148" y="9265972"/>
                </a:moveTo>
                <a:cubicBezTo>
                  <a:pt x="11043142" y="9277980"/>
                  <a:pt x="11037139" y="9292989"/>
                  <a:pt x="11025132" y="9300994"/>
                </a:cubicBezTo>
                <a:cubicBezTo>
                  <a:pt x="11014124" y="9308999"/>
                  <a:pt x="10998114" y="9310000"/>
                  <a:pt x="10984105" y="9314002"/>
                </a:cubicBezTo>
                <a:lnTo>
                  <a:pt x="11011123" y="9277980"/>
                </a:lnTo>
                <a:cubicBezTo>
                  <a:pt x="11024130" y="9273977"/>
                  <a:pt x="11037139" y="9269975"/>
                  <a:pt x="11051148" y="9265972"/>
                </a:cubicBezTo>
                <a:close/>
                <a:moveTo>
                  <a:pt x="11651796" y="9252741"/>
                </a:moveTo>
                <a:lnTo>
                  <a:pt x="11652528" y="9252964"/>
                </a:lnTo>
                <a:lnTo>
                  <a:pt x="11652223" y="9253138"/>
                </a:lnTo>
                <a:lnTo>
                  <a:pt x="11651528" y="9252964"/>
                </a:lnTo>
                <a:close/>
                <a:moveTo>
                  <a:pt x="11713066" y="9251588"/>
                </a:moveTo>
                <a:cubicBezTo>
                  <a:pt x="11699808" y="9247710"/>
                  <a:pt x="11681546" y="9248461"/>
                  <a:pt x="11659532" y="9253964"/>
                </a:cubicBezTo>
                <a:cubicBezTo>
                  <a:pt x="11664786" y="9277979"/>
                  <a:pt x="11649214" y="9312126"/>
                  <a:pt x="11655874" y="9335719"/>
                </a:cubicBezTo>
                <a:lnTo>
                  <a:pt x="11670949" y="9354300"/>
                </a:lnTo>
                <a:lnTo>
                  <a:pt x="11670540" y="9354027"/>
                </a:lnTo>
                <a:lnTo>
                  <a:pt x="11666537" y="9357030"/>
                </a:lnTo>
                <a:lnTo>
                  <a:pt x="11673541" y="9356029"/>
                </a:lnTo>
                <a:lnTo>
                  <a:pt x="11671776" y="9354852"/>
                </a:lnTo>
                <a:lnTo>
                  <a:pt x="11687550" y="9343021"/>
                </a:lnTo>
                <a:cubicBezTo>
                  <a:pt x="11713566" y="9323008"/>
                  <a:pt x="11740584" y="9301995"/>
                  <a:pt x="11736581" y="9276979"/>
                </a:cubicBezTo>
                <a:cubicBezTo>
                  <a:pt x="11734580" y="9263971"/>
                  <a:pt x="11726325" y="9255465"/>
                  <a:pt x="11713066" y="9251588"/>
                </a:cubicBezTo>
                <a:close/>
                <a:moveTo>
                  <a:pt x="11658532" y="9247961"/>
                </a:moveTo>
                <a:lnTo>
                  <a:pt x="11656531" y="9253964"/>
                </a:lnTo>
                <a:cubicBezTo>
                  <a:pt x="11657531" y="9253964"/>
                  <a:pt x="11658532" y="9253964"/>
                  <a:pt x="11659532" y="9252964"/>
                </a:cubicBezTo>
                <a:cubicBezTo>
                  <a:pt x="11659532" y="9250962"/>
                  <a:pt x="11659532" y="9248961"/>
                  <a:pt x="11658532" y="9247961"/>
                </a:cubicBezTo>
                <a:close/>
                <a:moveTo>
                  <a:pt x="11629513" y="9245959"/>
                </a:moveTo>
                <a:cubicBezTo>
                  <a:pt x="11626512" y="9245959"/>
                  <a:pt x="11614503" y="9256967"/>
                  <a:pt x="11615505" y="9257967"/>
                </a:cubicBezTo>
                <a:cubicBezTo>
                  <a:pt x="11619007" y="9265972"/>
                  <a:pt x="11624510" y="9267223"/>
                  <a:pt x="11631015" y="9265222"/>
                </a:cubicBezTo>
                <a:lnTo>
                  <a:pt x="11652223" y="9253138"/>
                </a:lnTo>
                <a:lnTo>
                  <a:pt x="11655530" y="9253964"/>
                </a:lnTo>
                <a:lnTo>
                  <a:pt x="11657531" y="9247961"/>
                </a:lnTo>
                <a:lnTo>
                  <a:pt x="11651796" y="9252741"/>
                </a:lnTo>
                <a:close/>
                <a:moveTo>
                  <a:pt x="12623142" y="9238955"/>
                </a:moveTo>
                <a:cubicBezTo>
                  <a:pt x="12610133" y="9241957"/>
                  <a:pt x="12598126" y="9244959"/>
                  <a:pt x="12585117" y="9247961"/>
                </a:cubicBezTo>
                <a:cubicBezTo>
                  <a:pt x="12576113" y="9258967"/>
                  <a:pt x="12567107" y="9268974"/>
                  <a:pt x="12557100" y="9279981"/>
                </a:cubicBezTo>
                <a:cubicBezTo>
                  <a:pt x="12565105" y="9281982"/>
                  <a:pt x="12578113" y="9286985"/>
                  <a:pt x="12580114" y="9284984"/>
                </a:cubicBezTo>
                <a:cubicBezTo>
                  <a:pt x="12596125" y="9269975"/>
                  <a:pt x="12609133" y="9254965"/>
                  <a:pt x="12623142" y="9238955"/>
                </a:cubicBezTo>
                <a:close/>
                <a:moveTo>
                  <a:pt x="11455029" y="9187298"/>
                </a:moveTo>
                <a:cubicBezTo>
                  <a:pt x="11451401" y="9187423"/>
                  <a:pt x="11447398" y="9187923"/>
                  <a:pt x="11444396" y="9187923"/>
                </a:cubicBezTo>
                <a:cubicBezTo>
                  <a:pt x="11442395" y="9198929"/>
                  <a:pt x="11438392" y="9210937"/>
                  <a:pt x="11437392" y="9220943"/>
                </a:cubicBezTo>
                <a:cubicBezTo>
                  <a:pt x="11437392" y="9226948"/>
                  <a:pt x="11443396" y="9229949"/>
                  <a:pt x="11443396" y="9234952"/>
                </a:cubicBezTo>
                <a:cubicBezTo>
                  <a:pt x="11443396" y="9240956"/>
                  <a:pt x="11439393" y="9251963"/>
                  <a:pt x="11436392" y="9253964"/>
                </a:cubicBezTo>
                <a:cubicBezTo>
                  <a:pt x="11424383" y="9259968"/>
                  <a:pt x="11405372" y="9268974"/>
                  <a:pt x="11401369" y="9264971"/>
                </a:cubicBezTo>
                <a:cubicBezTo>
                  <a:pt x="11383358" y="9247961"/>
                  <a:pt x="11376354" y="9212938"/>
                  <a:pt x="11333326" y="9230950"/>
                </a:cubicBezTo>
                <a:cubicBezTo>
                  <a:pt x="11299304" y="9244959"/>
                  <a:pt x="11266284" y="9277980"/>
                  <a:pt x="11232262" y="9303996"/>
                </a:cubicBezTo>
                <a:cubicBezTo>
                  <a:pt x="11238266" y="9319005"/>
                  <a:pt x="11232262" y="9340019"/>
                  <a:pt x="11213250" y="9352027"/>
                </a:cubicBezTo>
                <a:cubicBezTo>
                  <a:pt x="11154212" y="9390051"/>
                  <a:pt x="11127196" y="9433078"/>
                  <a:pt x="11112186" y="9481108"/>
                </a:cubicBezTo>
                <a:cubicBezTo>
                  <a:pt x="11101180" y="9517131"/>
                  <a:pt x="11072161" y="9525136"/>
                  <a:pt x="11042142" y="9531140"/>
                </a:cubicBezTo>
                <a:cubicBezTo>
                  <a:pt x="11006119" y="9606187"/>
                  <a:pt x="10925068" y="9649214"/>
                  <a:pt x="10862028" y="9705250"/>
                </a:cubicBezTo>
                <a:cubicBezTo>
                  <a:pt x="10853022" y="9713255"/>
                  <a:pt x="10851021" y="9726263"/>
                  <a:pt x="10846018" y="9737270"/>
                </a:cubicBezTo>
                <a:cubicBezTo>
                  <a:pt x="10853022" y="9735269"/>
                  <a:pt x="10861028" y="9735269"/>
                  <a:pt x="10868032" y="9731266"/>
                </a:cubicBezTo>
                <a:cubicBezTo>
                  <a:pt x="10926069" y="9699246"/>
                  <a:pt x="10975100" y="9638207"/>
                  <a:pt x="11040141" y="9632204"/>
                </a:cubicBezTo>
                <a:cubicBezTo>
                  <a:pt x="11049146" y="9603185"/>
                  <a:pt x="11073161" y="9581171"/>
                  <a:pt x="11099178" y="9559157"/>
                </a:cubicBezTo>
                <a:cubicBezTo>
                  <a:pt x="11125195" y="9538144"/>
                  <a:pt x="11153212" y="9517131"/>
                  <a:pt x="11166221" y="9491114"/>
                </a:cubicBezTo>
                <a:cubicBezTo>
                  <a:pt x="11177227" y="9470101"/>
                  <a:pt x="11188234" y="9461095"/>
                  <a:pt x="11215252" y="9450089"/>
                </a:cubicBezTo>
                <a:cubicBezTo>
                  <a:pt x="11301306" y="9415066"/>
                  <a:pt x="11383358" y="9383046"/>
                  <a:pt x="11414377" y="9449088"/>
                </a:cubicBezTo>
                <a:cubicBezTo>
                  <a:pt x="11415379" y="9452090"/>
                  <a:pt x="11427386" y="9448087"/>
                  <a:pt x="11434390" y="9448087"/>
                </a:cubicBezTo>
                <a:cubicBezTo>
                  <a:pt x="11438392" y="9437080"/>
                  <a:pt x="11446398" y="9423071"/>
                  <a:pt x="11444396" y="9415066"/>
                </a:cubicBezTo>
                <a:cubicBezTo>
                  <a:pt x="11439393" y="9401057"/>
                  <a:pt x="11426385" y="9391051"/>
                  <a:pt x="11418380" y="9377042"/>
                </a:cubicBezTo>
                <a:cubicBezTo>
                  <a:pt x="11392363" y="9333014"/>
                  <a:pt x="11402370" y="9319005"/>
                  <a:pt x="11489424" y="9284984"/>
                </a:cubicBezTo>
                <a:cubicBezTo>
                  <a:pt x="11510439" y="9276979"/>
                  <a:pt x="11525448" y="9270975"/>
                  <a:pt x="11518443" y="9258967"/>
                </a:cubicBezTo>
                <a:cubicBezTo>
                  <a:pt x="11503433" y="9232951"/>
                  <a:pt x="11483421" y="9210937"/>
                  <a:pt x="11463408" y="9188923"/>
                </a:cubicBezTo>
                <a:cubicBezTo>
                  <a:pt x="11461907" y="9187422"/>
                  <a:pt x="11458656" y="9187172"/>
                  <a:pt x="11455029" y="9187298"/>
                </a:cubicBezTo>
                <a:close/>
                <a:moveTo>
                  <a:pt x="3289239" y="9173913"/>
                </a:moveTo>
                <a:cubicBezTo>
                  <a:pt x="3253216" y="9186922"/>
                  <a:pt x="3216192" y="9207935"/>
                  <a:pt x="3180169" y="9220943"/>
                </a:cubicBezTo>
                <a:cubicBezTo>
                  <a:pt x="3157155" y="9229949"/>
                  <a:pt x="3147149" y="9236954"/>
                  <a:pt x="3153152" y="9251963"/>
                </a:cubicBezTo>
                <a:cubicBezTo>
                  <a:pt x="3157155" y="9260969"/>
                  <a:pt x="3164159" y="9273977"/>
                  <a:pt x="3173165" y="9270975"/>
                </a:cubicBezTo>
                <a:cubicBezTo>
                  <a:pt x="3215191" y="9254965"/>
                  <a:pt x="3258219" y="9234952"/>
                  <a:pt x="3301246" y="9215940"/>
                </a:cubicBezTo>
                <a:cubicBezTo>
                  <a:pt x="3303247" y="9208936"/>
                  <a:pt x="3307250" y="9200931"/>
                  <a:pt x="3306249" y="9195928"/>
                </a:cubicBezTo>
                <a:cubicBezTo>
                  <a:pt x="3302247" y="9186922"/>
                  <a:pt x="3297243" y="9171913"/>
                  <a:pt x="3289239" y="9173913"/>
                </a:cubicBezTo>
                <a:close/>
                <a:moveTo>
                  <a:pt x="11560205" y="9089251"/>
                </a:moveTo>
                <a:cubicBezTo>
                  <a:pt x="11546211" y="9089798"/>
                  <a:pt x="11530952" y="9092863"/>
                  <a:pt x="11515442" y="9098866"/>
                </a:cubicBezTo>
                <a:cubicBezTo>
                  <a:pt x="11511439" y="9100867"/>
                  <a:pt x="11504434" y="9107872"/>
                  <a:pt x="11502433" y="9112875"/>
                </a:cubicBezTo>
                <a:cubicBezTo>
                  <a:pt x="11500432" y="9118879"/>
                  <a:pt x="11498430" y="9127885"/>
                  <a:pt x="11502433" y="9128885"/>
                </a:cubicBezTo>
                <a:cubicBezTo>
                  <a:pt x="11538456" y="9139892"/>
                  <a:pt x="11575480" y="9149899"/>
                  <a:pt x="11613503" y="9159905"/>
                </a:cubicBezTo>
                <a:cubicBezTo>
                  <a:pt x="11618506" y="9151900"/>
                  <a:pt x="11623509" y="9145896"/>
                  <a:pt x="11624510" y="9140893"/>
                </a:cubicBezTo>
                <a:cubicBezTo>
                  <a:pt x="11632766" y="9108623"/>
                  <a:pt x="11602184" y="9087609"/>
                  <a:pt x="11560205" y="9089251"/>
                </a:cubicBezTo>
                <a:close/>
                <a:moveTo>
                  <a:pt x="12044776" y="9088860"/>
                </a:moveTo>
                <a:cubicBezTo>
                  <a:pt x="12031768" y="9091862"/>
                  <a:pt x="12013756" y="9099867"/>
                  <a:pt x="12002750" y="9109873"/>
                </a:cubicBezTo>
                <a:cubicBezTo>
                  <a:pt x="11994744" y="9116878"/>
                  <a:pt x="11992743" y="9129886"/>
                  <a:pt x="11988740" y="9140893"/>
                </a:cubicBezTo>
                <a:cubicBezTo>
                  <a:pt x="12002750" y="9139892"/>
                  <a:pt x="12015758" y="9141894"/>
                  <a:pt x="12029766" y="9138891"/>
                </a:cubicBezTo>
                <a:cubicBezTo>
                  <a:pt x="12041774" y="9135890"/>
                  <a:pt x="12056784" y="9129886"/>
                  <a:pt x="12067791" y="9120880"/>
                </a:cubicBezTo>
                <a:cubicBezTo>
                  <a:pt x="12081800" y="9109873"/>
                  <a:pt x="12065790" y="9083857"/>
                  <a:pt x="12044776" y="9088860"/>
                </a:cubicBezTo>
                <a:close/>
                <a:moveTo>
                  <a:pt x="11693554" y="9076853"/>
                </a:moveTo>
                <a:cubicBezTo>
                  <a:pt x="11691553" y="9087859"/>
                  <a:pt x="11685549" y="9100867"/>
                  <a:pt x="11687550" y="9108872"/>
                </a:cubicBezTo>
                <a:cubicBezTo>
                  <a:pt x="11691553" y="9123882"/>
                  <a:pt x="11720572" y="9123882"/>
                  <a:pt x="11725575" y="9111875"/>
                </a:cubicBezTo>
                <a:cubicBezTo>
                  <a:pt x="11729576" y="9101868"/>
                  <a:pt x="11727575" y="9089861"/>
                  <a:pt x="11722572" y="9083857"/>
                </a:cubicBezTo>
                <a:cubicBezTo>
                  <a:pt x="11717569" y="9077853"/>
                  <a:pt x="11703560" y="9078853"/>
                  <a:pt x="11693554" y="9076853"/>
                </a:cubicBezTo>
                <a:close/>
                <a:moveTo>
                  <a:pt x="3483361" y="9072850"/>
                </a:moveTo>
                <a:lnTo>
                  <a:pt x="3480359" y="9094864"/>
                </a:lnTo>
                <a:lnTo>
                  <a:pt x="3461347" y="9098866"/>
                </a:lnTo>
                <a:lnTo>
                  <a:pt x="3468352" y="9079854"/>
                </a:lnTo>
                <a:close/>
                <a:moveTo>
                  <a:pt x="3325261" y="9052837"/>
                </a:moveTo>
                <a:cubicBezTo>
                  <a:pt x="3320258" y="9051837"/>
                  <a:pt x="3307250" y="9053838"/>
                  <a:pt x="3306249" y="9055839"/>
                </a:cubicBezTo>
                <a:cubicBezTo>
                  <a:pt x="3293241" y="9075852"/>
                  <a:pt x="3295242" y="9083857"/>
                  <a:pt x="3311252" y="9077853"/>
                </a:cubicBezTo>
                <a:cubicBezTo>
                  <a:pt x="3315255" y="9076853"/>
                  <a:pt x="3321259" y="9069848"/>
                  <a:pt x="3325261" y="9065845"/>
                </a:cubicBezTo>
                <a:cubicBezTo>
                  <a:pt x="3325261" y="9060842"/>
                  <a:pt x="3328263" y="9052837"/>
                  <a:pt x="3325261" y="9052837"/>
                </a:cubicBezTo>
                <a:close/>
                <a:moveTo>
                  <a:pt x="3564413" y="9000804"/>
                </a:moveTo>
                <a:cubicBezTo>
                  <a:pt x="3569416" y="9002806"/>
                  <a:pt x="3575419" y="9002806"/>
                  <a:pt x="3580422" y="9004807"/>
                </a:cubicBezTo>
                <a:cubicBezTo>
                  <a:pt x="3585426" y="9005807"/>
                  <a:pt x="3590429" y="9007809"/>
                  <a:pt x="3592430" y="9011811"/>
                </a:cubicBezTo>
                <a:cubicBezTo>
                  <a:pt x="3596433" y="9017815"/>
                  <a:pt x="3588428" y="9031824"/>
                  <a:pt x="3585426" y="9045833"/>
                </a:cubicBezTo>
                <a:cubicBezTo>
                  <a:pt x="3569416" y="9039829"/>
                  <a:pt x="3556407" y="9039829"/>
                  <a:pt x="3551404" y="9031824"/>
                </a:cubicBezTo>
                <a:cubicBezTo>
                  <a:pt x="3551404" y="9028822"/>
                  <a:pt x="3553406" y="9023819"/>
                  <a:pt x="3555407" y="9017815"/>
                </a:cubicBezTo>
                <a:cubicBezTo>
                  <a:pt x="3558409" y="9011811"/>
                  <a:pt x="3562411" y="9005807"/>
                  <a:pt x="3564413" y="9000804"/>
                </a:cubicBezTo>
                <a:close/>
                <a:moveTo>
                  <a:pt x="11249523" y="8995050"/>
                </a:moveTo>
                <a:cubicBezTo>
                  <a:pt x="11260780" y="8994550"/>
                  <a:pt x="11269286" y="8999803"/>
                  <a:pt x="11273288" y="9010810"/>
                </a:cubicBezTo>
                <a:cubicBezTo>
                  <a:pt x="11275290" y="9016815"/>
                  <a:pt x="11266284" y="9030823"/>
                  <a:pt x="11257278" y="9051837"/>
                </a:cubicBezTo>
                <a:cubicBezTo>
                  <a:pt x="11237265" y="9051837"/>
                  <a:pt x="11218253" y="9051837"/>
                  <a:pt x="11200242" y="9050836"/>
                </a:cubicBezTo>
                <a:cubicBezTo>
                  <a:pt x="11194238" y="9050836"/>
                  <a:pt x="11189235" y="9048834"/>
                  <a:pt x="11183231" y="9047834"/>
                </a:cubicBezTo>
                <a:cubicBezTo>
                  <a:pt x="11191237" y="9036827"/>
                  <a:pt x="11198240" y="9022818"/>
                  <a:pt x="11209247" y="9013812"/>
                </a:cubicBezTo>
                <a:cubicBezTo>
                  <a:pt x="11224256" y="9001805"/>
                  <a:pt x="11238266" y="8995551"/>
                  <a:pt x="11249523" y="8995050"/>
                </a:cubicBezTo>
                <a:close/>
                <a:moveTo>
                  <a:pt x="11105182" y="8987796"/>
                </a:moveTo>
                <a:cubicBezTo>
                  <a:pt x="11108183" y="8987796"/>
                  <a:pt x="11111186" y="8987796"/>
                  <a:pt x="11112186" y="8988796"/>
                </a:cubicBezTo>
                <a:cubicBezTo>
                  <a:pt x="11113187" y="8992799"/>
                  <a:pt x="11107183" y="9000804"/>
                  <a:pt x="11105182" y="9006808"/>
                </a:cubicBezTo>
                <a:cubicBezTo>
                  <a:pt x="11099178" y="9006808"/>
                  <a:pt x="11092174" y="9006808"/>
                  <a:pt x="11086170" y="9006808"/>
                </a:cubicBezTo>
                <a:cubicBezTo>
                  <a:pt x="11089171" y="9000804"/>
                  <a:pt x="11091173" y="8994801"/>
                  <a:pt x="11094174" y="8988796"/>
                </a:cubicBezTo>
                <a:cubicBezTo>
                  <a:pt x="11097177" y="8988796"/>
                  <a:pt x="11101180" y="8987796"/>
                  <a:pt x="11105182" y="8987796"/>
                </a:cubicBezTo>
                <a:close/>
                <a:moveTo>
                  <a:pt x="11575480" y="8964782"/>
                </a:moveTo>
                <a:lnTo>
                  <a:pt x="11573478" y="8965782"/>
                </a:lnTo>
                <a:cubicBezTo>
                  <a:pt x="11573478" y="8966783"/>
                  <a:pt x="11573478" y="8966783"/>
                  <a:pt x="11574478" y="8966783"/>
                </a:cubicBezTo>
                <a:close/>
                <a:moveTo>
                  <a:pt x="12211882" y="8961029"/>
                </a:moveTo>
                <a:cubicBezTo>
                  <a:pt x="12208380" y="8961279"/>
                  <a:pt x="12204378" y="8962280"/>
                  <a:pt x="12201876" y="8963781"/>
                </a:cubicBezTo>
                <a:cubicBezTo>
                  <a:pt x="12197873" y="8965782"/>
                  <a:pt x="12196873" y="8974788"/>
                  <a:pt x="12193870" y="8979791"/>
                </a:cubicBezTo>
                <a:lnTo>
                  <a:pt x="12211882" y="8979791"/>
                </a:lnTo>
                <a:cubicBezTo>
                  <a:pt x="12214883" y="8973787"/>
                  <a:pt x="12220888" y="8965782"/>
                  <a:pt x="12218886" y="8962780"/>
                </a:cubicBezTo>
                <a:cubicBezTo>
                  <a:pt x="12218386" y="8961279"/>
                  <a:pt x="12215384" y="8960779"/>
                  <a:pt x="12211882" y="8961029"/>
                </a:cubicBezTo>
                <a:close/>
                <a:moveTo>
                  <a:pt x="11614503" y="8951773"/>
                </a:moveTo>
                <a:cubicBezTo>
                  <a:pt x="11606499" y="8950772"/>
                  <a:pt x="11591490" y="8959778"/>
                  <a:pt x="11578481" y="8965782"/>
                </a:cubicBezTo>
                <a:cubicBezTo>
                  <a:pt x="11577481" y="8965782"/>
                  <a:pt x="11576480" y="8964782"/>
                  <a:pt x="11576480" y="8964782"/>
                </a:cubicBezTo>
                <a:lnTo>
                  <a:pt x="11575480" y="8967783"/>
                </a:lnTo>
                <a:cubicBezTo>
                  <a:pt x="11575480" y="8966783"/>
                  <a:pt x="11577481" y="8966783"/>
                  <a:pt x="11578481" y="8965782"/>
                </a:cubicBezTo>
                <a:cubicBezTo>
                  <a:pt x="11587487" y="8969785"/>
                  <a:pt x="11595492" y="8975788"/>
                  <a:pt x="11606499" y="8972787"/>
                </a:cubicBezTo>
                <a:cubicBezTo>
                  <a:pt x="11620508" y="8969785"/>
                  <a:pt x="11627512" y="8953774"/>
                  <a:pt x="11614503" y="8951773"/>
                </a:cubicBezTo>
                <a:close/>
                <a:moveTo>
                  <a:pt x="11888677" y="8950772"/>
                </a:moveTo>
                <a:cubicBezTo>
                  <a:pt x="11882674" y="8947771"/>
                  <a:pt x="11867664" y="8954775"/>
                  <a:pt x="11858658" y="8957777"/>
                </a:cubicBezTo>
                <a:cubicBezTo>
                  <a:pt x="11839646" y="8984794"/>
                  <a:pt x="11856657" y="8989797"/>
                  <a:pt x="11871667" y="8994801"/>
                </a:cubicBezTo>
                <a:cubicBezTo>
                  <a:pt x="11876670" y="8996802"/>
                  <a:pt x="11889678" y="8994801"/>
                  <a:pt x="11890679" y="8992799"/>
                </a:cubicBezTo>
                <a:cubicBezTo>
                  <a:pt x="11904687" y="8972787"/>
                  <a:pt x="11904687" y="8956777"/>
                  <a:pt x="11888677" y="8950772"/>
                </a:cubicBezTo>
                <a:close/>
                <a:moveTo>
                  <a:pt x="11340331" y="8934763"/>
                </a:moveTo>
                <a:cubicBezTo>
                  <a:pt x="11342332" y="8935763"/>
                  <a:pt x="11334326" y="8946770"/>
                  <a:pt x="11331325" y="8953774"/>
                </a:cubicBezTo>
                <a:cubicBezTo>
                  <a:pt x="11324320" y="8954775"/>
                  <a:pt x="11311312" y="8956777"/>
                  <a:pt x="11311312" y="8954775"/>
                </a:cubicBezTo>
                <a:cubicBezTo>
                  <a:pt x="11312313" y="8935763"/>
                  <a:pt x="11323320" y="8927758"/>
                  <a:pt x="11340331" y="8934763"/>
                </a:cubicBezTo>
                <a:close/>
                <a:moveTo>
                  <a:pt x="11723573" y="8912749"/>
                </a:moveTo>
                <a:cubicBezTo>
                  <a:pt x="11706562" y="8906745"/>
                  <a:pt x="11695556" y="8914750"/>
                  <a:pt x="11695556" y="8932761"/>
                </a:cubicBezTo>
                <a:cubicBezTo>
                  <a:pt x="11695556" y="8934763"/>
                  <a:pt x="11707563" y="8931761"/>
                  <a:pt x="11714567" y="8930760"/>
                </a:cubicBezTo>
                <a:cubicBezTo>
                  <a:pt x="11717569" y="8924756"/>
                  <a:pt x="11725575" y="8913749"/>
                  <a:pt x="11723573" y="8912749"/>
                </a:cubicBezTo>
                <a:close/>
                <a:moveTo>
                  <a:pt x="12165102" y="8912499"/>
                </a:moveTo>
                <a:cubicBezTo>
                  <a:pt x="12160599" y="8915501"/>
                  <a:pt x="12157848" y="8921755"/>
                  <a:pt x="12157848" y="8930760"/>
                </a:cubicBezTo>
                <a:cubicBezTo>
                  <a:pt x="12157848" y="8932761"/>
                  <a:pt x="12169855" y="8930760"/>
                  <a:pt x="12175860" y="8930760"/>
                </a:cubicBezTo>
                <a:cubicBezTo>
                  <a:pt x="12178861" y="8924756"/>
                  <a:pt x="12184864" y="8914750"/>
                  <a:pt x="12182863" y="8913749"/>
                </a:cubicBezTo>
                <a:cubicBezTo>
                  <a:pt x="12175859" y="8909747"/>
                  <a:pt x="12169605" y="8909497"/>
                  <a:pt x="12165102" y="8912499"/>
                </a:cubicBezTo>
                <a:close/>
                <a:moveTo>
                  <a:pt x="3726515" y="8911748"/>
                </a:moveTo>
                <a:cubicBezTo>
                  <a:pt x="3723513" y="8917752"/>
                  <a:pt x="3722512" y="8924756"/>
                  <a:pt x="3718510" y="8930760"/>
                </a:cubicBezTo>
                <a:cubicBezTo>
                  <a:pt x="3703500" y="8948771"/>
                  <a:pt x="3689492" y="8970785"/>
                  <a:pt x="3664476" y="8967783"/>
                </a:cubicBezTo>
                <a:cubicBezTo>
                  <a:pt x="3665476" y="8960779"/>
                  <a:pt x="3665476" y="8946770"/>
                  <a:pt x="3668478" y="8943768"/>
                </a:cubicBezTo>
                <a:cubicBezTo>
                  <a:pt x="3687490" y="8931761"/>
                  <a:pt x="3707503" y="8921755"/>
                  <a:pt x="3726515" y="8911748"/>
                </a:cubicBezTo>
                <a:close/>
                <a:moveTo>
                  <a:pt x="3600435" y="8837701"/>
                </a:moveTo>
                <a:cubicBezTo>
                  <a:pt x="3599435" y="8838701"/>
                  <a:pt x="3598434" y="8839702"/>
                  <a:pt x="3598434" y="8840703"/>
                </a:cubicBezTo>
                <a:cubicBezTo>
                  <a:pt x="3599435" y="8849709"/>
                  <a:pt x="3603437" y="8858714"/>
                  <a:pt x="3597433" y="8867720"/>
                </a:cubicBezTo>
                <a:cubicBezTo>
                  <a:pt x="3589428" y="8880728"/>
                  <a:pt x="3574419" y="8883730"/>
                  <a:pt x="3576420" y="8871723"/>
                </a:cubicBezTo>
                <a:cubicBezTo>
                  <a:pt x="3578421" y="8863717"/>
                  <a:pt x="3589428" y="8851710"/>
                  <a:pt x="3597433" y="8840703"/>
                </a:cubicBezTo>
                <a:cubicBezTo>
                  <a:pt x="3597433" y="8839702"/>
                  <a:pt x="3597433" y="8839702"/>
                  <a:pt x="3597433" y="8838701"/>
                </a:cubicBezTo>
                <a:close/>
                <a:moveTo>
                  <a:pt x="12314947" y="8814687"/>
                </a:moveTo>
                <a:lnTo>
                  <a:pt x="12285929" y="8829696"/>
                </a:lnTo>
                <a:cubicBezTo>
                  <a:pt x="12286930" y="8832698"/>
                  <a:pt x="12288930" y="8834699"/>
                  <a:pt x="12289931" y="8836701"/>
                </a:cubicBezTo>
                <a:cubicBezTo>
                  <a:pt x="12294934" y="8834699"/>
                  <a:pt x="12301939" y="8833698"/>
                  <a:pt x="12304940" y="8830697"/>
                </a:cubicBezTo>
                <a:cubicBezTo>
                  <a:pt x="12309943" y="8825693"/>
                  <a:pt x="12311945" y="8819690"/>
                  <a:pt x="12314947" y="8814687"/>
                </a:cubicBezTo>
                <a:close/>
                <a:moveTo>
                  <a:pt x="11952092" y="8803555"/>
                </a:moveTo>
                <a:cubicBezTo>
                  <a:pt x="11947464" y="8806682"/>
                  <a:pt x="11944712" y="8813186"/>
                  <a:pt x="11944712" y="8822692"/>
                </a:cubicBezTo>
                <a:cubicBezTo>
                  <a:pt x="11944712" y="8824693"/>
                  <a:pt x="11956721" y="8822692"/>
                  <a:pt x="11962724" y="8822692"/>
                </a:cubicBezTo>
                <a:cubicBezTo>
                  <a:pt x="11965727" y="8816688"/>
                  <a:pt x="11972731" y="8805681"/>
                  <a:pt x="11970730" y="8804680"/>
                </a:cubicBezTo>
                <a:cubicBezTo>
                  <a:pt x="11963225" y="8800678"/>
                  <a:pt x="11956720" y="8800427"/>
                  <a:pt x="11952092" y="8803555"/>
                </a:cubicBezTo>
                <a:close/>
                <a:moveTo>
                  <a:pt x="3784552" y="8733635"/>
                </a:moveTo>
                <a:cubicBezTo>
                  <a:pt x="3783551" y="8740640"/>
                  <a:pt x="3781550" y="8747644"/>
                  <a:pt x="3780549" y="8754649"/>
                </a:cubicBezTo>
                <a:lnTo>
                  <a:pt x="3761537" y="8759652"/>
                </a:lnTo>
                <a:lnTo>
                  <a:pt x="3769542" y="8741641"/>
                </a:lnTo>
                <a:close/>
                <a:moveTo>
                  <a:pt x="11647525" y="8731634"/>
                </a:moveTo>
                <a:lnTo>
                  <a:pt x="11643522" y="8752647"/>
                </a:lnTo>
                <a:cubicBezTo>
                  <a:pt x="11637519" y="8752647"/>
                  <a:pt x="11628513" y="8755649"/>
                  <a:pt x="11626512" y="8752647"/>
                </a:cubicBezTo>
                <a:cubicBezTo>
                  <a:pt x="11623509" y="8750646"/>
                  <a:pt x="11629513" y="8742641"/>
                  <a:pt x="11631515" y="8737638"/>
                </a:cubicBezTo>
                <a:cubicBezTo>
                  <a:pt x="11637519" y="8735636"/>
                  <a:pt x="11642522" y="8733635"/>
                  <a:pt x="11647525" y="8731634"/>
                </a:cubicBezTo>
                <a:close/>
                <a:moveTo>
                  <a:pt x="12221888" y="8717625"/>
                </a:moveTo>
                <a:cubicBezTo>
                  <a:pt x="12202876" y="8714623"/>
                  <a:pt x="12162851" y="8727631"/>
                  <a:pt x="12147841" y="8745643"/>
                </a:cubicBezTo>
                <a:cubicBezTo>
                  <a:pt x="12127829" y="8769658"/>
                  <a:pt x="12105815" y="8793673"/>
                  <a:pt x="12088804" y="8817688"/>
                </a:cubicBezTo>
                <a:cubicBezTo>
                  <a:pt x="12081800" y="8827695"/>
                  <a:pt x="12086803" y="8838701"/>
                  <a:pt x="12086803" y="8849709"/>
                </a:cubicBezTo>
                <a:cubicBezTo>
                  <a:pt x="12091806" y="8864718"/>
                  <a:pt x="12123826" y="8864718"/>
                  <a:pt x="12136835" y="8848708"/>
                </a:cubicBezTo>
                <a:cubicBezTo>
                  <a:pt x="12161850" y="8818689"/>
                  <a:pt x="12186866" y="8787669"/>
                  <a:pt x="12209880" y="8757650"/>
                </a:cubicBezTo>
                <a:cubicBezTo>
                  <a:pt x="12219886" y="8743641"/>
                  <a:pt x="12258911" y="8722628"/>
                  <a:pt x="12221888" y="8717625"/>
                </a:cubicBezTo>
                <a:close/>
                <a:moveTo>
                  <a:pt x="12127829" y="8651584"/>
                </a:moveTo>
                <a:cubicBezTo>
                  <a:pt x="12126828" y="8649582"/>
                  <a:pt x="12108816" y="8656587"/>
                  <a:pt x="12098810" y="8660589"/>
                </a:cubicBezTo>
                <a:lnTo>
                  <a:pt x="12100812" y="8688607"/>
                </a:lnTo>
                <a:lnTo>
                  <a:pt x="12131831" y="8693610"/>
                </a:lnTo>
                <a:cubicBezTo>
                  <a:pt x="12130831" y="8679601"/>
                  <a:pt x="12131831" y="8664592"/>
                  <a:pt x="12127829" y="8651584"/>
                </a:cubicBezTo>
                <a:close/>
                <a:moveTo>
                  <a:pt x="12438025" y="8642578"/>
                </a:moveTo>
                <a:cubicBezTo>
                  <a:pt x="12424016" y="8648581"/>
                  <a:pt x="12409006" y="8652584"/>
                  <a:pt x="12395999" y="8660589"/>
                </a:cubicBezTo>
                <a:cubicBezTo>
                  <a:pt x="12380989" y="8669595"/>
                  <a:pt x="12366980" y="8680602"/>
                  <a:pt x="12355973" y="8692609"/>
                </a:cubicBezTo>
                <a:cubicBezTo>
                  <a:pt x="12347968" y="8701615"/>
                  <a:pt x="12344966" y="8713622"/>
                  <a:pt x="12332958" y="8736637"/>
                </a:cubicBezTo>
                <a:cubicBezTo>
                  <a:pt x="12356974" y="8730633"/>
                  <a:pt x="12378987" y="8726631"/>
                  <a:pt x="12401002" y="8718626"/>
                </a:cubicBezTo>
                <a:cubicBezTo>
                  <a:pt x="12430019" y="8708619"/>
                  <a:pt x="12430019" y="8687606"/>
                  <a:pt x="12437024" y="8671596"/>
                </a:cubicBezTo>
                <a:cubicBezTo>
                  <a:pt x="12441027" y="8661590"/>
                  <a:pt x="12438025" y="8652584"/>
                  <a:pt x="12438025" y="8642578"/>
                </a:cubicBezTo>
                <a:close/>
                <a:moveTo>
                  <a:pt x="12114820" y="8381413"/>
                </a:moveTo>
                <a:cubicBezTo>
                  <a:pt x="12118823" y="8381413"/>
                  <a:pt x="12121825" y="8381413"/>
                  <a:pt x="12121825" y="8382414"/>
                </a:cubicBezTo>
                <a:cubicBezTo>
                  <a:pt x="12123826" y="8385416"/>
                  <a:pt x="12116822" y="8394421"/>
                  <a:pt x="12113820" y="8400425"/>
                </a:cubicBezTo>
                <a:cubicBezTo>
                  <a:pt x="12106816" y="8400425"/>
                  <a:pt x="12100812" y="8400425"/>
                  <a:pt x="12095809" y="8400425"/>
                </a:cubicBezTo>
                <a:cubicBezTo>
                  <a:pt x="12099810" y="8395422"/>
                  <a:pt x="12101812" y="8388418"/>
                  <a:pt x="12103813" y="8382414"/>
                </a:cubicBezTo>
                <a:cubicBezTo>
                  <a:pt x="12106816" y="8382414"/>
                  <a:pt x="12110818" y="8381413"/>
                  <a:pt x="12114820" y="8381413"/>
                </a:cubicBezTo>
                <a:close/>
                <a:moveTo>
                  <a:pt x="12496938" y="8367404"/>
                </a:moveTo>
                <a:cubicBezTo>
                  <a:pt x="12493310" y="8367655"/>
                  <a:pt x="12490058" y="8368405"/>
                  <a:pt x="12489057" y="8369405"/>
                </a:cubicBezTo>
                <a:cubicBezTo>
                  <a:pt x="12475048" y="8385416"/>
                  <a:pt x="12476049" y="8393421"/>
                  <a:pt x="12491059" y="8390419"/>
                </a:cubicBezTo>
                <a:cubicBezTo>
                  <a:pt x="12495060" y="8389418"/>
                  <a:pt x="12501065" y="8384415"/>
                  <a:pt x="12506068" y="8380413"/>
                </a:cubicBezTo>
                <a:cubicBezTo>
                  <a:pt x="12507069" y="8376410"/>
                  <a:pt x="12510070" y="8368404"/>
                  <a:pt x="12507069" y="8368404"/>
                </a:cubicBezTo>
                <a:cubicBezTo>
                  <a:pt x="12504568" y="8367404"/>
                  <a:pt x="12500565" y="8367154"/>
                  <a:pt x="12496938" y="8367404"/>
                </a:cubicBezTo>
                <a:close/>
                <a:moveTo>
                  <a:pt x="12280426" y="8338261"/>
                </a:moveTo>
                <a:cubicBezTo>
                  <a:pt x="12283928" y="8337885"/>
                  <a:pt x="12286930" y="8337885"/>
                  <a:pt x="12287930" y="8339387"/>
                </a:cubicBezTo>
                <a:cubicBezTo>
                  <a:pt x="12289931" y="8342389"/>
                  <a:pt x="12283927" y="8351394"/>
                  <a:pt x="12280926" y="8357398"/>
                </a:cubicBezTo>
                <a:cubicBezTo>
                  <a:pt x="12273921" y="8357398"/>
                  <a:pt x="12263914" y="8360400"/>
                  <a:pt x="12261914" y="8357398"/>
                </a:cubicBezTo>
                <a:cubicBezTo>
                  <a:pt x="12259912" y="8354397"/>
                  <a:pt x="12266917" y="8345391"/>
                  <a:pt x="12269918" y="8339387"/>
                </a:cubicBezTo>
                <a:cubicBezTo>
                  <a:pt x="12272921" y="8339387"/>
                  <a:pt x="12276923" y="8338636"/>
                  <a:pt x="12280426" y="8338261"/>
                </a:cubicBezTo>
                <a:close/>
                <a:moveTo>
                  <a:pt x="4291873" y="8298986"/>
                </a:moveTo>
                <a:cubicBezTo>
                  <a:pt x="4300879" y="8296860"/>
                  <a:pt x="4308383" y="8298861"/>
                  <a:pt x="4314887" y="8303363"/>
                </a:cubicBezTo>
                <a:cubicBezTo>
                  <a:pt x="4329897" y="8313369"/>
                  <a:pt x="4323893" y="8331381"/>
                  <a:pt x="4303880" y="8349393"/>
                </a:cubicBezTo>
                <a:cubicBezTo>
                  <a:pt x="4275862" y="8378411"/>
                  <a:pt x="4259853" y="8378411"/>
                  <a:pt x="4245843" y="8368404"/>
                </a:cubicBezTo>
                <a:cubicBezTo>
                  <a:pt x="4230834" y="8357398"/>
                  <a:pt x="4236838" y="8341387"/>
                  <a:pt x="4259853" y="8319374"/>
                </a:cubicBezTo>
                <a:cubicBezTo>
                  <a:pt x="4272361" y="8307366"/>
                  <a:pt x="4282867" y="8301112"/>
                  <a:pt x="4291873" y="8298986"/>
                </a:cubicBezTo>
                <a:close/>
                <a:moveTo>
                  <a:pt x="4111384" y="8250705"/>
                </a:moveTo>
                <a:cubicBezTo>
                  <a:pt x="4102503" y="8252582"/>
                  <a:pt x="4092247" y="8258335"/>
                  <a:pt x="4080739" y="8267340"/>
                </a:cubicBezTo>
                <a:cubicBezTo>
                  <a:pt x="4056724" y="8287353"/>
                  <a:pt x="4048719" y="8304365"/>
                  <a:pt x="4053722" y="8321375"/>
                </a:cubicBezTo>
                <a:cubicBezTo>
                  <a:pt x="4058725" y="8338385"/>
                  <a:pt x="4075736" y="8339387"/>
                  <a:pt x="4099751" y="8324378"/>
                </a:cubicBezTo>
                <a:cubicBezTo>
                  <a:pt x="4131772" y="8305364"/>
                  <a:pt x="4147781" y="8272344"/>
                  <a:pt x="4133773" y="8257334"/>
                </a:cubicBezTo>
                <a:cubicBezTo>
                  <a:pt x="4127769" y="8250830"/>
                  <a:pt x="4120265" y="8248829"/>
                  <a:pt x="4111384" y="8250705"/>
                </a:cubicBezTo>
                <a:close/>
                <a:moveTo>
                  <a:pt x="12689183" y="7897106"/>
                </a:moveTo>
                <a:lnTo>
                  <a:pt x="12681179" y="7914117"/>
                </a:lnTo>
                <a:lnTo>
                  <a:pt x="12664168" y="7915117"/>
                </a:lnTo>
                <a:lnTo>
                  <a:pt x="12665168" y="7902109"/>
                </a:lnTo>
                <a:close/>
                <a:moveTo>
                  <a:pt x="12848910" y="7874717"/>
                </a:moveTo>
                <a:cubicBezTo>
                  <a:pt x="12870549" y="7876844"/>
                  <a:pt x="12888810" y="7884598"/>
                  <a:pt x="12889310" y="7897106"/>
                </a:cubicBezTo>
                <a:cubicBezTo>
                  <a:pt x="12889310" y="7901109"/>
                  <a:pt x="12886309" y="7907113"/>
                  <a:pt x="12881306" y="7914117"/>
                </a:cubicBezTo>
                <a:cubicBezTo>
                  <a:pt x="12876303" y="7920121"/>
                  <a:pt x="12871299" y="7927125"/>
                  <a:pt x="12867297" y="7933129"/>
                </a:cubicBezTo>
                <a:cubicBezTo>
                  <a:pt x="12854288" y="7942135"/>
                  <a:pt x="12818265" y="7954142"/>
                  <a:pt x="12792249" y="7959146"/>
                </a:cubicBezTo>
                <a:cubicBezTo>
                  <a:pt x="12776239" y="7962147"/>
                  <a:pt x="12765231" y="7962147"/>
                  <a:pt x="12763231" y="7958145"/>
                </a:cubicBezTo>
                <a:cubicBezTo>
                  <a:pt x="12760228" y="7944136"/>
                  <a:pt x="12770234" y="7923122"/>
                  <a:pt x="12776239" y="7905111"/>
                </a:cubicBezTo>
                <a:cubicBezTo>
                  <a:pt x="12778240" y="7899108"/>
                  <a:pt x="12782243" y="7890102"/>
                  <a:pt x="12788246" y="7886099"/>
                </a:cubicBezTo>
                <a:cubicBezTo>
                  <a:pt x="12802255" y="7876093"/>
                  <a:pt x="12827272" y="7872591"/>
                  <a:pt x="12848910" y="7874717"/>
                </a:cubicBezTo>
                <a:close/>
                <a:moveTo>
                  <a:pt x="12987373" y="7753015"/>
                </a:moveTo>
                <a:cubicBezTo>
                  <a:pt x="13009386" y="7760019"/>
                  <a:pt x="13007385" y="7787037"/>
                  <a:pt x="12982369" y="7811052"/>
                </a:cubicBezTo>
                <a:cubicBezTo>
                  <a:pt x="12971363" y="7821058"/>
                  <a:pt x="12955352" y="7826062"/>
                  <a:pt x="12941344" y="7834066"/>
                </a:cubicBezTo>
                <a:cubicBezTo>
                  <a:pt x="12939342" y="7825061"/>
                  <a:pt x="12932338" y="7818056"/>
                  <a:pt x="12936341" y="7809051"/>
                </a:cubicBezTo>
                <a:cubicBezTo>
                  <a:pt x="12943344" y="7791039"/>
                  <a:pt x="12955352" y="7772027"/>
                  <a:pt x="12965358" y="7754016"/>
                </a:cubicBezTo>
                <a:cubicBezTo>
                  <a:pt x="12974364" y="7753015"/>
                  <a:pt x="12982369" y="7751014"/>
                  <a:pt x="12987373" y="7753015"/>
                </a:cubicBezTo>
                <a:close/>
                <a:moveTo>
                  <a:pt x="13050412" y="7646949"/>
                </a:moveTo>
                <a:cubicBezTo>
                  <a:pt x="13051413" y="7647948"/>
                  <a:pt x="13052414" y="7647948"/>
                  <a:pt x="13052414" y="7648949"/>
                </a:cubicBezTo>
                <a:cubicBezTo>
                  <a:pt x="13050412" y="7649950"/>
                  <a:pt x="13049411" y="7650951"/>
                  <a:pt x="13048411" y="7651951"/>
                </a:cubicBezTo>
                <a:cubicBezTo>
                  <a:pt x="13047411" y="7650951"/>
                  <a:pt x="13045409" y="7650951"/>
                  <a:pt x="13044408" y="7649950"/>
                </a:cubicBezTo>
                <a:cubicBezTo>
                  <a:pt x="13046410" y="7648949"/>
                  <a:pt x="13048411" y="7647948"/>
                  <a:pt x="13050412" y="7646949"/>
                </a:cubicBezTo>
                <a:close/>
                <a:moveTo>
                  <a:pt x="13020393" y="7642945"/>
                </a:moveTo>
                <a:cubicBezTo>
                  <a:pt x="13029399" y="7640944"/>
                  <a:pt x="13037404" y="7645948"/>
                  <a:pt x="13044408" y="7649950"/>
                </a:cubicBezTo>
                <a:cubicBezTo>
                  <a:pt x="13032401" y="7655954"/>
                  <a:pt x="13018392" y="7662958"/>
                  <a:pt x="13010386" y="7662958"/>
                </a:cubicBezTo>
                <a:cubicBezTo>
                  <a:pt x="12998379" y="7661957"/>
                  <a:pt x="13005383" y="7646949"/>
                  <a:pt x="13020393" y="7642945"/>
                </a:cubicBezTo>
                <a:close/>
                <a:moveTo>
                  <a:pt x="13111275" y="7642063"/>
                </a:moveTo>
                <a:lnTo>
                  <a:pt x="13111255" y="7642533"/>
                </a:lnTo>
                <a:lnTo>
                  <a:pt x="13110450" y="7644947"/>
                </a:lnTo>
                <a:cubicBezTo>
                  <a:pt x="13110450" y="7643946"/>
                  <a:pt x="13109449" y="7643946"/>
                  <a:pt x="13108449" y="7643946"/>
                </a:cubicBezTo>
                <a:close/>
                <a:moveTo>
                  <a:pt x="13085434" y="7633940"/>
                </a:moveTo>
                <a:cubicBezTo>
                  <a:pt x="13095440" y="7632939"/>
                  <a:pt x="13102445" y="7635941"/>
                  <a:pt x="13108449" y="7643946"/>
                </a:cubicBezTo>
                <a:cubicBezTo>
                  <a:pt x="13082433" y="7660957"/>
                  <a:pt x="13064421" y="7661957"/>
                  <a:pt x="13052414" y="7648949"/>
                </a:cubicBezTo>
                <a:cubicBezTo>
                  <a:pt x="13064421" y="7640944"/>
                  <a:pt x="13076429" y="7634940"/>
                  <a:pt x="13085434" y="7633940"/>
                </a:cubicBezTo>
                <a:close/>
                <a:moveTo>
                  <a:pt x="12892312" y="7633940"/>
                </a:moveTo>
                <a:lnTo>
                  <a:pt x="12884307" y="7650951"/>
                </a:lnTo>
                <a:lnTo>
                  <a:pt x="12867297" y="7651951"/>
                </a:lnTo>
                <a:lnTo>
                  <a:pt x="12868297" y="7639943"/>
                </a:lnTo>
                <a:close/>
                <a:moveTo>
                  <a:pt x="13423648" y="7578905"/>
                </a:moveTo>
                <a:lnTo>
                  <a:pt x="13427651" y="7599918"/>
                </a:lnTo>
                <a:cubicBezTo>
                  <a:pt x="13432654" y="7596916"/>
                  <a:pt x="13436657" y="7593915"/>
                  <a:pt x="13440659" y="7590913"/>
                </a:cubicBezTo>
                <a:cubicBezTo>
                  <a:pt x="13440659" y="7586910"/>
                  <a:pt x="13443661" y="7580906"/>
                  <a:pt x="13440659" y="7579905"/>
                </a:cubicBezTo>
                <a:cubicBezTo>
                  <a:pt x="13436657" y="7577904"/>
                  <a:pt x="13429652" y="7578905"/>
                  <a:pt x="13423648" y="7578905"/>
                </a:cubicBezTo>
                <a:close/>
                <a:moveTo>
                  <a:pt x="12990374" y="7485846"/>
                </a:moveTo>
                <a:cubicBezTo>
                  <a:pt x="12987373" y="7491850"/>
                  <a:pt x="12985371" y="7500856"/>
                  <a:pt x="12980367" y="7503858"/>
                </a:cubicBezTo>
                <a:cubicBezTo>
                  <a:pt x="12975364" y="7506859"/>
                  <a:pt x="12967360" y="7505859"/>
                  <a:pt x="12960355" y="7505859"/>
                </a:cubicBezTo>
                <a:lnTo>
                  <a:pt x="12970361" y="7486847"/>
                </a:lnTo>
                <a:close/>
                <a:moveTo>
                  <a:pt x="13285560" y="7462831"/>
                </a:moveTo>
                <a:lnTo>
                  <a:pt x="13272553" y="7491850"/>
                </a:lnTo>
                <a:cubicBezTo>
                  <a:pt x="13258544" y="7497853"/>
                  <a:pt x="13244535" y="7502857"/>
                  <a:pt x="13230526" y="7508861"/>
                </a:cubicBezTo>
                <a:cubicBezTo>
                  <a:pt x="13234528" y="7498854"/>
                  <a:pt x="13236530" y="7485846"/>
                  <a:pt x="13244535" y="7479842"/>
                </a:cubicBezTo>
                <a:cubicBezTo>
                  <a:pt x="13256543" y="7471837"/>
                  <a:pt x="13271553" y="7467834"/>
                  <a:pt x="13285560" y="7462831"/>
                </a:cubicBezTo>
                <a:close/>
                <a:moveTo>
                  <a:pt x="13652793" y="7344757"/>
                </a:moveTo>
                <a:cubicBezTo>
                  <a:pt x="13685814" y="7341755"/>
                  <a:pt x="13660798" y="7368772"/>
                  <a:pt x="13654794" y="7384782"/>
                </a:cubicBezTo>
                <a:cubicBezTo>
                  <a:pt x="13650791" y="7395789"/>
                  <a:pt x="13638784" y="7407796"/>
                  <a:pt x="13630779" y="7419804"/>
                </a:cubicBezTo>
                <a:cubicBezTo>
                  <a:pt x="13598759" y="7411799"/>
                  <a:pt x="13567740" y="7404795"/>
                  <a:pt x="13535719" y="7396790"/>
                </a:cubicBezTo>
                <a:cubicBezTo>
                  <a:pt x="13547727" y="7382781"/>
                  <a:pt x="13559734" y="7364769"/>
                  <a:pt x="13568740" y="7361768"/>
                </a:cubicBezTo>
                <a:cubicBezTo>
                  <a:pt x="13596758" y="7352762"/>
                  <a:pt x="13625776" y="7346758"/>
                  <a:pt x="13652793" y="7344757"/>
                </a:cubicBezTo>
                <a:close/>
                <a:moveTo>
                  <a:pt x="13680810" y="7262705"/>
                </a:moveTo>
                <a:cubicBezTo>
                  <a:pt x="13682812" y="7262705"/>
                  <a:pt x="13676809" y="7273712"/>
                  <a:pt x="13672806" y="7278715"/>
                </a:cubicBezTo>
                <a:cubicBezTo>
                  <a:pt x="13671806" y="7279716"/>
                  <a:pt x="13669804" y="7280717"/>
                  <a:pt x="13666803" y="7281717"/>
                </a:cubicBezTo>
                <a:cubicBezTo>
                  <a:pt x="13663800" y="7282717"/>
                  <a:pt x="13660798" y="7282717"/>
                  <a:pt x="13658797" y="7283718"/>
                </a:cubicBezTo>
                <a:cubicBezTo>
                  <a:pt x="13656796" y="7281717"/>
                  <a:pt x="13651793" y="7279716"/>
                  <a:pt x="13652793" y="7275713"/>
                </a:cubicBezTo>
                <a:cubicBezTo>
                  <a:pt x="13655795" y="7263706"/>
                  <a:pt x="13666803" y="7258703"/>
                  <a:pt x="13680810" y="7262705"/>
                </a:cubicBezTo>
                <a:close/>
                <a:moveTo>
                  <a:pt x="14029406" y="7254074"/>
                </a:moveTo>
                <a:cubicBezTo>
                  <a:pt x="14005016" y="7255200"/>
                  <a:pt x="13975998" y="7264206"/>
                  <a:pt x="13952983" y="7280717"/>
                </a:cubicBezTo>
                <a:cubicBezTo>
                  <a:pt x="13941977" y="7288722"/>
                  <a:pt x="13929968" y="7305732"/>
                  <a:pt x="13929968" y="7314738"/>
                </a:cubicBezTo>
                <a:cubicBezTo>
                  <a:pt x="13927967" y="7371774"/>
                  <a:pt x="13974997" y="7374776"/>
                  <a:pt x="14045041" y="7323744"/>
                </a:cubicBezTo>
                <a:cubicBezTo>
                  <a:pt x="14070057" y="7309735"/>
                  <a:pt x="14082065" y="7289722"/>
                  <a:pt x="14078062" y="7274712"/>
                </a:cubicBezTo>
                <a:cubicBezTo>
                  <a:pt x="14073559" y="7259703"/>
                  <a:pt x="14053797" y="7252949"/>
                  <a:pt x="14029406" y="7254074"/>
                </a:cubicBezTo>
                <a:close/>
                <a:moveTo>
                  <a:pt x="5378560" y="7119614"/>
                </a:moveTo>
                <a:cubicBezTo>
                  <a:pt x="5380561" y="7120615"/>
                  <a:pt x="5373557" y="7131622"/>
                  <a:pt x="5370555" y="7137626"/>
                </a:cubicBezTo>
                <a:cubicBezTo>
                  <a:pt x="5363551" y="7138627"/>
                  <a:pt x="5351543" y="7142629"/>
                  <a:pt x="5351543" y="7140628"/>
                </a:cubicBezTo>
                <a:cubicBezTo>
                  <a:pt x="5351543" y="7122616"/>
                  <a:pt x="5361549" y="7114611"/>
                  <a:pt x="5378560" y="7119614"/>
                </a:cubicBezTo>
                <a:close/>
                <a:moveTo>
                  <a:pt x="14384256" y="7048570"/>
                </a:moveTo>
                <a:cubicBezTo>
                  <a:pt x="14382255" y="7049570"/>
                  <a:pt x="14380253" y="7049570"/>
                  <a:pt x="14378252" y="7051571"/>
                </a:cubicBezTo>
                <a:cubicBezTo>
                  <a:pt x="14379253" y="7052572"/>
                  <a:pt x="14380253" y="7053573"/>
                  <a:pt x="14381253" y="7054573"/>
                </a:cubicBezTo>
                <a:cubicBezTo>
                  <a:pt x="14383255" y="7053573"/>
                  <a:pt x="14384256" y="7052572"/>
                  <a:pt x="14386257" y="7051571"/>
                </a:cubicBezTo>
                <a:cubicBezTo>
                  <a:pt x="14385256" y="7050571"/>
                  <a:pt x="14385256" y="7049570"/>
                  <a:pt x="14384256" y="7048570"/>
                </a:cubicBezTo>
                <a:close/>
                <a:moveTo>
                  <a:pt x="14438665" y="7034311"/>
                </a:moveTo>
                <a:cubicBezTo>
                  <a:pt x="14422530" y="7036312"/>
                  <a:pt x="14405269" y="7041565"/>
                  <a:pt x="14386257" y="7052572"/>
                </a:cubicBezTo>
                <a:cubicBezTo>
                  <a:pt x="14394262" y="7062578"/>
                  <a:pt x="14400266" y="7075587"/>
                  <a:pt x="14412274" y="7082592"/>
                </a:cubicBezTo>
                <a:cubicBezTo>
                  <a:pt x="14427284" y="7090596"/>
                  <a:pt x="14452299" y="7078589"/>
                  <a:pt x="14472312" y="7062578"/>
                </a:cubicBezTo>
                <a:cubicBezTo>
                  <a:pt x="14480316" y="7055574"/>
                  <a:pt x="14487322" y="7035562"/>
                  <a:pt x="14484319" y="7035562"/>
                </a:cubicBezTo>
                <a:cubicBezTo>
                  <a:pt x="14469810" y="7033561"/>
                  <a:pt x="14454800" y="7032310"/>
                  <a:pt x="14438665" y="7034311"/>
                </a:cubicBezTo>
                <a:close/>
                <a:moveTo>
                  <a:pt x="5607829" y="6952201"/>
                </a:moveTo>
                <a:lnTo>
                  <a:pt x="5609957" y="6964141"/>
                </a:lnTo>
                <a:cubicBezTo>
                  <a:pt x="5610457" y="6968269"/>
                  <a:pt x="5610207" y="6972021"/>
                  <a:pt x="5607705" y="6974523"/>
                </a:cubicBezTo>
                <a:cubicBezTo>
                  <a:pt x="5588693" y="6995536"/>
                  <a:pt x="5578687" y="6988532"/>
                  <a:pt x="5569681" y="6981527"/>
                </a:cubicBezTo>
                <a:lnTo>
                  <a:pt x="5565678" y="6985530"/>
                </a:lnTo>
                <a:cubicBezTo>
                  <a:pt x="5564677" y="6985530"/>
                  <a:pt x="5562677" y="6984529"/>
                  <a:pt x="5561676" y="6983529"/>
                </a:cubicBezTo>
                <a:cubicBezTo>
                  <a:pt x="5549668" y="6990533"/>
                  <a:pt x="5535660" y="6999538"/>
                  <a:pt x="5527655" y="6999538"/>
                </a:cubicBezTo>
                <a:cubicBezTo>
                  <a:pt x="5516647" y="6998538"/>
                  <a:pt x="5523652" y="6982528"/>
                  <a:pt x="5538661" y="6977524"/>
                </a:cubicBezTo>
                <a:cubicBezTo>
                  <a:pt x="5547667" y="6974523"/>
                  <a:pt x="5555673" y="6979526"/>
                  <a:pt x="5562677" y="6982528"/>
                </a:cubicBezTo>
                <a:cubicBezTo>
                  <a:pt x="5564677" y="6981527"/>
                  <a:pt x="5566679" y="6979526"/>
                  <a:pt x="5568680" y="6979526"/>
                </a:cubicBezTo>
                <a:cubicBezTo>
                  <a:pt x="5569681" y="6980527"/>
                  <a:pt x="5570683" y="6980527"/>
                  <a:pt x="5570683" y="6981527"/>
                </a:cubicBezTo>
                <a:close/>
                <a:moveTo>
                  <a:pt x="5608534" y="6950818"/>
                </a:moveTo>
                <a:lnTo>
                  <a:pt x="5608707" y="6951508"/>
                </a:lnTo>
                <a:lnTo>
                  <a:pt x="5607829" y="6952201"/>
                </a:lnTo>
                <a:lnTo>
                  <a:pt x="5607705" y="6951508"/>
                </a:lnTo>
                <a:close/>
                <a:moveTo>
                  <a:pt x="5613709" y="6946505"/>
                </a:moveTo>
                <a:lnTo>
                  <a:pt x="5608534" y="6950818"/>
                </a:lnTo>
                <a:lnTo>
                  <a:pt x="5607705" y="6947505"/>
                </a:lnTo>
                <a:close/>
                <a:moveTo>
                  <a:pt x="14232191" y="6928139"/>
                </a:moveTo>
                <a:lnTo>
                  <a:pt x="14230716" y="6929494"/>
                </a:lnTo>
                <a:lnTo>
                  <a:pt x="14230158" y="6929494"/>
                </a:lnTo>
                <a:close/>
                <a:moveTo>
                  <a:pt x="14236162" y="6924491"/>
                </a:moveTo>
                <a:lnTo>
                  <a:pt x="14236290" y="6924527"/>
                </a:lnTo>
                <a:lnTo>
                  <a:pt x="14236162" y="6925492"/>
                </a:lnTo>
                <a:lnTo>
                  <a:pt x="14232191" y="6928139"/>
                </a:lnTo>
                <a:close/>
                <a:moveTo>
                  <a:pt x="14293198" y="6863453"/>
                </a:moveTo>
                <a:cubicBezTo>
                  <a:pt x="14294199" y="6870457"/>
                  <a:pt x="14295199" y="6881464"/>
                  <a:pt x="14290196" y="6886467"/>
                </a:cubicBezTo>
                <a:lnTo>
                  <a:pt x="14237160" y="6924772"/>
                </a:lnTo>
                <a:lnTo>
                  <a:pt x="14236290" y="6924527"/>
                </a:lnTo>
                <a:lnTo>
                  <a:pt x="14240040" y="6896224"/>
                </a:lnTo>
                <a:cubicBezTo>
                  <a:pt x="14246169" y="6886718"/>
                  <a:pt x="14257175" y="6877462"/>
                  <a:pt x="14273186" y="6868456"/>
                </a:cubicBezTo>
                <a:cubicBezTo>
                  <a:pt x="14279189" y="6864453"/>
                  <a:pt x="14292198" y="6862452"/>
                  <a:pt x="14293198" y="6863453"/>
                </a:cubicBezTo>
                <a:close/>
                <a:moveTo>
                  <a:pt x="14600392" y="6842439"/>
                </a:moveTo>
                <a:cubicBezTo>
                  <a:pt x="14594389" y="6840438"/>
                  <a:pt x="14584382" y="6840438"/>
                  <a:pt x="14579379" y="6844440"/>
                </a:cubicBezTo>
                <a:cubicBezTo>
                  <a:pt x="14553363" y="6864453"/>
                  <a:pt x="14526345" y="6884466"/>
                  <a:pt x="14503331" y="6906480"/>
                </a:cubicBezTo>
                <a:cubicBezTo>
                  <a:pt x="14496326" y="6912483"/>
                  <a:pt x="14500329" y="6929494"/>
                  <a:pt x="14505332" y="6936499"/>
                </a:cubicBezTo>
                <a:cubicBezTo>
                  <a:pt x="14509335" y="6941502"/>
                  <a:pt x="14524344" y="6939500"/>
                  <a:pt x="14532350" y="6940501"/>
                </a:cubicBezTo>
                <a:cubicBezTo>
                  <a:pt x="14558366" y="6909481"/>
                  <a:pt x="14583382" y="6879462"/>
                  <a:pt x="14607397" y="6849443"/>
                </a:cubicBezTo>
                <a:cubicBezTo>
                  <a:pt x="14608398" y="6847442"/>
                  <a:pt x="14604395" y="6842439"/>
                  <a:pt x="14600392" y="6842439"/>
                </a:cubicBezTo>
                <a:close/>
                <a:moveTo>
                  <a:pt x="5960928" y="6766391"/>
                </a:moveTo>
                <a:cubicBezTo>
                  <a:pt x="5962930" y="6767391"/>
                  <a:pt x="5956926" y="6777398"/>
                  <a:pt x="5952924" y="6783402"/>
                </a:cubicBezTo>
                <a:cubicBezTo>
                  <a:pt x="5950922" y="6786405"/>
                  <a:pt x="5942917" y="6787404"/>
                  <a:pt x="5937914" y="6789405"/>
                </a:cubicBezTo>
                <a:cubicBezTo>
                  <a:pt x="5935913" y="6787404"/>
                  <a:pt x="5931910" y="6785403"/>
                  <a:pt x="5932911" y="6781401"/>
                </a:cubicBezTo>
                <a:cubicBezTo>
                  <a:pt x="5935913" y="6768392"/>
                  <a:pt x="5946919" y="6762388"/>
                  <a:pt x="5960928" y="6766391"/>
                </a:cubicBezTo>
                <a:close/>
                <a:moveTo>
                  <a:pt x="14156612" y="6742376"/>
                </a:moveTo>
                <a:cubicBezTo>
                  <a:pt x="14158113" y="6745128"/>
                  <a:pt x="14154610" y="6750882"/>
                  <a:pt x="14146105" y="6759387"/>
                </a:cubicBezTo>
                <a:lnTo>
                  <a:pt x="14127094" y="6760388"/>
                </a:lnTo>
                <a:cubicBezTo>
                  <a:pt x="14130095" y="6754383"/>
                  <a:pt x="14134098" y="6744377"/>
                  <a:pt x="14137100" y="6743378"/>
                </a:cubicBezTo>
                <a:cubicBezTo>
                  <a:pt x="14148607" y="6739875"/>
                  <a:pt x="14155111" y="6739625"/>
                  <a:pt x="14156612" y="6742376"/>
                </a:cubicBezTo>
                <a:close/>
                <a:moveTo>
                  <a:pt x="14716465" y="6725365"/>
                </a:moveTo>
                <a:cubicBezTo>
                  <a:pt x="14708461" y="6733370"/>
                  <a:pt x="14693452" y="6748380"/>
                  <a:pt x="14695452" y="6749380"/>
                </a:cubicBezTo>
                <a:cubicBezTo>
                  <a:pt x="14703458" y="6758386"/>
                  <a:pt x="14716465" y="6764390"/>
                  <a:pt x="14731475" y="6773396"/>
                </a:cubicBezTo>
                <a:cubicBezTo>
                  <a:pt x="14736478" y="6758386"/>
                  <a:pt x="14743483" y="6744377"/>
                  <a:pt x="14741481" y="6737372"/>
                </a:cubicBezTo>
                <a:cubicBezTo>
                  <a:pt x="14738480" y="6730369"/>
                  <a:pt x="14725471" y="6729368"/>
                  <a:pt x="14716465" y="6725365"/>
                </a:cubicBezTo>
                <a:close/>
                <a:moveTo>
                  <a:pt x="5741446" y="6666547"/>
                </a:moveTo>
                <a:cubicBezTo>
                  <a:pt x="5735036" y="6665515"/>
                  <a:pt x="5728032" y="6666328"/>
                  <a:pt x="5720777" y="6669330"/>
                </a:cubicBezTo>
                <a:cubicBezTo>
                  <a:pt x="5650733" y="6699349"/>
                  <a:pt x="5580688" y="6729368"/>
                  <a:pt x="5511644" y="6764390"/>
                </a:cubicBezTo>
                <a:cubicBezTo>
                  <a:pt x="5497636" y="6771394"/>
                  <a:pt x="5481625" y="6802414"/>
                  <a:pt x="5473620" y="6820425"/>
                </a:cubicBezTo>
                <a:cubicBezTo>
                  <a:pt x="5462613" y="6846442"/>
                  <a:pt x="5480625" y="6852445"/>
                  <a:pt x="5505641" y="6833434"/>
                </a:cubicBezTo>
                <a:cubicBezTo>
                  <a:pt x="5564677" y="6790406"/>
                  <a:pt x="5608707" y="6810419"/>
                  <a:pt x="5664741" y="6777398"/>
                </a:cubicBezTo>
                <a:cubicBezTo>
                  <a:pt x="5689757" y="6720362"/>
                  <a:pt x="5716774" y="6724364"/>
                  <a:pt x="5744791" y="6737372"/>
                </a:cubicBezTo>
                <a:cubicBezTo>
                  <a:pt x="5749795" y="6739374"/>
                  <a:pt x="5758801" y="6736372"/>
                  <a:pt x="5765805" y="6735372"/>
                </a:cubicBezTo>
                <a:cubicBezTo>
                  <a:pt x="5768807" y="6729368"/>
                  <a:pt x="5772810" y="6722363"/>
                  <a:pt x="5773810" y="6716359"/>
                </a:cubicBezTo>
                <a:cubicBezTo>
                  <a:pt x="5774560" y="6689343"/>
                  <a:pt x="5760677" y="6669643"/>
                  <a:pt x="5741446" y="6666547"/>
                </a:cubicBezTo>
                <a:close/>
                <a:moveTo>
                  <a:pt x="14488322" y="6664326"/>
                </a:moveTo>
                <a:lnTo>
                  <a:pt x="14480316" y="6680337"/>
                </a:lnTo>
                <a:lnTo>
                  <a:pt x="14463306" y="6680337"/>
                </a:lnTo>
                <a:lnTo>
                  <a:pt x="14464306" y="6669330"/>
                </a:lnTo>
                <a:close/>
                <a:moveTo>
                  <a:pt x="5884880" y="6587278"/>
                </a:moveTo>
                <a:cubicBezTo>
                  <a:pt x="5880878" y="6586277"/>
                  <a:pt x="5873873" y="6588279"/>
                  <a:pt x="5867870" y="6588279"/>
                </a:cubicBezTo>
                <a:lnTo>
                  <a:pt x="5870872" y="6608291"/>
                </a:lnTo>
                <a:lnTo>
                  <a:pt x="5883880" y="6598285"/>
                </a:lnTo>
                <a:cubicBezTo>
                  <a:pt x="5883880" y="6594282"/>
                  <a:pt x="5886881" y="6588279"/>
                  <a:pt x="5884880" y="6587278"/>
                </a:cubicBezTo>
                <a:close/>
                <a:moveTo>
                  <a:pt x="14814903" y="6584652"/>
                </a:moveTo>
                <a:cubicBezTo>
                  <a:pt x="14818280" y="6584526"/>
                  <a:pt x="14821032" y="6584776"/>
                  <a:pt x="14821532" y="6586277"/>
                </a:cubicBezTo>
                <a:cubicBezTo>
                  <a:pt x="14823534" y="6588279"/>
                  <a:pt x="14821532" y="6590280"/>
                  <a:pt x="14819531" y="6593282"/>
                </a:cubicBezTo>
                <a:cubicBezTo>
                  <a:pt x="14817530" y="6596283"/>
                  <a:pt x="14815528" y="6600286"/>
                  <a:pt x="14813528" y="6603288"/>
                </a:cubicBezTo>
                <a:lnTo>
                  <a:pt x="14803521" y="6603288"/>
                </a:lnTo>
                <a:lnTo>
                  <a:pt x="14793515" y="6603288"/>
                </a:lnTo>
                <a:lnTo>
                  <a:pt x="14804522" y="6585277"/>
                </a:lnTo>
                <a:cubicBezTo>
                  <a:pt x="14807523" y="6585277"/>
                  <a:pt x="14811526" y="6584777"/>
                  <a:pt x="14814903" y="6584652"/>
                </a:cubicBezTo>
                <a:close/>
                <a:moveTo>
                  <a:pt x="6055364" y="6444563"/>
                </a:moveTo>
                <a:cubicBezTo>
                  <a:pt x="6051736" y="6445189"/>
                  <a:pt x="6047483" y="6446189"/>
                  <a:pt x="6043982" y="6446189"/>
                </a:cubicBezTo>
                <a:lnTo>
                  <a:pt x="6034975" y="6466201"/>
                </a:lnTo>
                <a:lnTo>
                  <a:pt x="6054988" y="6464200"/>
                </a:lnTo>
                <a:cubicBezTo>
                  <a:pt x="6057990" y="6457195"/>
                  <a:pt x="6063995" y="6448190"/>
                  <a:pt x="6062994" y="6445188"/>
                </a:cubicBezTo>
                <a:cubicBezTo>
                  <a:pt x="6061993" y="6443687"/>
                  <a:pt x="6058991" y="6443938"/>
                  <a:pt x="6055364" y="6444563"/>
                </a:cubicBezTo>
                <a:close/>
                <a:moveTo>
                  <a:pt x="6551302" y="6331116"/>
                </a:moveTo>
                <a:cubicBezTo>
                  <a:pt x="6553304" y="6332116"/>
                  <a:pt x="6547299" y="6343123"/>
                  <a:pt x="6543297" y="6349127"/>
                </a:cubicBezTo>
                <a:cubicBezTo>
                  <a:pt x="6541297" y="6352129"/>
                  <a:pt x="6533292" y="6353130"/>
                  <a:pt x="6527287" y="6355131"/>
                </a:cubicBezTo>
                <a:cubicBezTo>
                  <a:pt x="6525285" y="6353130"/>
                  <a:pt x="6521283" y="6351128"/>
                  <a:pt x="6522283" y="6347126"/>
                </a:cubicBezTo>
                <a:cubicBezTo>
                  <a:pt x="6525285" y="6333117"/>
                  <a:pt x="6537293" y="6327113"/>
                  <a:pt x="6551302" y="6331116"/>
                </a:cubicBezTo>
                <a:close/>
                <a:moveTo>
                  <a:pt x="6583948" y="6110852"/>
                </a:moveTo>
                <a:cubicBezTo>
                  <a:pt x="6577569" y="6111978"/>
                  <a:pt x="6570315" y="6113979"/>
                  <a:pt x="6564311" y="6114979"/>
                </a:cubicBezTo>
                <a:cubicBezTo>
                  <a:pt x="6556305" y="6127987"/>
                  <a:pt x="6546300" y="6142997"/>
                  <a:pt x="6542297" y="6156005"/>
                </a:cubicBezTo>
                <a:cubicBezTo>
                  <a:pt x="6538295" y="6167012"/>
                  <a:pt x="6538295" y="6180020"/>
                  <a:pt x="6542297" y="6187025"/>
                </a:cubicBezTo>
                <a:cubicBezTo>
                  <a:pt x="6547299" y="6195030"/>
                  <a:pt x="6592329" y="6163010"/>
                  <a:pt x="6600333" y="6142997"/>
                </a:cubicBezTo>
                <a:cubicBezTo>
                  <a:pt x="6605336" y="6130990"/>
                  <a:pt x="6604335" y="6117981"/>
                  <a:pt x="6598333" y="6111977"/>
                </a:cubicBezTo>
                <a:cubicBezTo>
                  <a:pt x="6595831" y="6109476"/>
                  <a:pt x="6590328" y="6109726"/>
                  <a:pt x="6583948" y="6110852"/>
                </a:cubicBezTo>
                <a:close/>
                <a:moveTo>
                  <a:pt x="7097648" y="6019919"/>
                </a:moveTo>
                <a:cubicBezTo>
                  <a:pt x="7099650" y="6019919"/>
                  <a:pt x="7093646" y="6032927"/>
                  <a:pt x="7088643" y="6038931"/>
                </a:cubicBezTo>
                <a:cubicBezTo>
                  <a:pt x="7085640" y="6041933"/>
                  <a:pt x="7077636" y="6043934"/>
                  <a:pt x="7071631" y="6045935"/>
                </a:cubicBezTo>
                <a:cubicBezTo>
                  <a:pt x="7069631" y="6041933"/>
                  <a:pt x="7064626" y="6039932"/>
                  <a:pt x="7065628" y="6036930"/>
                </a:cubicBezTo>
                <a:cubicBezTo>
                  <a:pt x="7069631" y="6022921"/>
                  <a:pt x="7081638" y="6015916"/>
                  <a:pt x="7097648" y="6019919"/>
                </a:cubicBezTo>
                <a:close/>
                <a:moveTo>
                  <a:pt x="6955558" y="6019919"/>
                </a:moveTo>
                <a:cubicBezTo>
                  <a:pt x="6970568" y="6025923"/>
                  <a:pt x="6972569" y="6040932"/>
                  <a:pt x="6957559" y="6061946"/>
                </a:cubicBezTo>
                <a:cubicBezTo>
                  <a:pt x="6956559" y="6063947"/>
                  <a:pt x="6942549" y="6065948"/>
                  <a:pt x="6937547" y="6064947"/>
                </a:cubicBezTo>
                <a:cubicBezTo>
                  <a:pt x="6924538" y="6059944"/>
                  <a:pt x="6902525" y="6058943"/>
                  <a:pt x="6926540" y="6027924"/>
                </a:cubicBezTo>
                <a:cubicBezTo>
                  <a:pt x="6934545" y="6024922"/>
                  <a:pt x="6949554" y="6016917"/>
                  <a:pt x="6955558" y="6019919"/>
                </a:cubicBezTo>
                <a:close/>
                <a:moveTo>
                  <a:pt x="6767001" y="5966870"/>
                </a:moveTo>
                <a:cubicBezTo>
                  <a:pt x="6755181" y="5964384"/>
                  <a:pt x="6739421" y="5971889"/>
                  <a:pt x="6721410" y="5983896"/>
                </a:cubicBezTo>
                <a:cubicBezTo>
                  <a:pt x="6692391" y="6001908"/>
                  <a:pt x="6680383" y="6038931"/>
                  <a:pt x="6702398" y="6044935"/>
                </a:cubicBezTo>
                <a:cubicBezTo>
                  <a:pt x="6720409" y="6049939"/>
                  <a:pt x="6742424" y="6038931"/>
                  <a:pt x="6762436" y="6020920"/>
                </a:cubicBezTo>
                <a:cubicBezTo>
                  <a:pt x="6783449" y="6001908"/>
                  <a:pt x="6792455" y="5982896"/>
                  <a:pt x="6777446" y="5972889"/>
                </a:cubicBezTo>
                <a:cubicBezTo>
                  <a:pt x="6774444" y="5969637"/>
                  <a:pt x="6770941" y="5967699"/>
                  <a:pt x="6767001" y="5966870"/>
                </a:cubicBezTo>
                <a:close/>
                <a:moveTo>
                  <a:pt x="8032864" y="5868198"/>
                </a:moveTo>
                <a:cubicBezTo>
                  <a:pt x="8036742" y="5867823"/>
                  <a:pt x="8039744" y="5867823"/>
                  <a:pt x="8039244" y="5868823"/>
                </a:cubicBezTo>
                <a:cubicBezTo>
                  <a:pt x="8037242" y="5887836"/>
                  <a:pt x="8027236" y="5893839"/>
                  <a:pt x="8013227" y="5887836"/>
                </a:cubicBezTo>
                <a:lnTo>
                  <a:pt x="8021231" y="5869824"/>
                </a:lnTo>
                <a:cubicBezTo>
                  <a:pt x="8024233" y="5869324"/>
                  <a:pt x="8028987" y="5868573"/>
                  <a:pt x="8032864" y="5868198"/>
                </a:cubicBezTo>
                <a:close/>
                <a:moveTo>
                  <a:pt x="7669291" y="5845700"/>
                </a:moveTo>
                <a:cubicBezTo>
                  <a:pt x="7681392" y="5847248"/>
                  <a:pt x="7693775" y="5861319"/>
                  <a:pt x="7687020" y="5874827"/>
                </a:cubicBezTo>
                <a:cubicBezTo>
                  <a:pt x="7684018" y="5880831"/>
                  <a:pt x="7679015" y="5886835"/>
                  <a:pt x="7673011" y="5892839"/>
                </a:cubicBezTo>
                <a:cubicBezTo>
                  <a:pt x="7667009" y="5898842"/>
                  <a:pt x="7661003" y="5904846"/>
                  <a:pt x="7656001" y="5910850"/>
                </a:cubicBezTo>
                <a:cubicBezTo>
                  <a:pt x="7648996" y="5914852"/>
                  <a:pt x="7640991" y="5919856"/>
                  <a:pt x="7633987" y="5921857"/>
                </a:cubicBezTo>
                <a:cubicBezTo>
                  <a:pt x="7617977" y="5927861"/>
                  <a:pt x="7613975" y="5920856"/>
                  <a:pt x="7620979" y="5902845"/>
                </a:cubicBezTo>
                <a:cubicBezTo>
                  <a:pt x="7623981" y="5895840"/>
                  <a:pt x="7624982" y="5889837"/>
                  <a:pt x="7629984" y="5882832"/>
                </a:cubicBezTo>
                <a:cubicBezTo>
                  <a:pt x="7637989" y="5870825"/>
                  <a:pt x="7646996" y="5857817"/>
                  <a:pt x="7658003" y="5848811"/>
                </a:cubicBezTo>
                <a:cubicBezTo>
                  <a:pt x="7661255" y="5846060"/>
                  <a:pt x="7665257" y="5845184"/>
                  <a:pt x="7669291" y="5845700"/>
                </a:cubicBezTo>
                <a:close/>
                <a:moveTo>
                  <a:pt x="7498683" y="5816431"/>
                </a:moveTo>
                <a:cubicBezTo>
                  <a:pt x="7509471" y="5815165"/>
                  <a:pt x="7508157" y="5823045"/>
                  <a:pt x="7493898" y="5838804"/>
                </a:cubicBezTo>
                <a:cubicBezTo>
                  <a:pt x="7491898" y="5840806"/>
                  <a:pt x="7480890" y="5839805"/>
                  <a:pt x="7473886" y="5840806"/>
                </a:cubicBezTo>
                <a:cubicBezTo>
                  <a:pt x="7476888" y="5833801"/>
                  <a:pt x="7480890" y="5821794"/>
                  <a:pt x="7483893" y="5820793"/>
                </a:cubicBezTo>
                <a:cubicBezTo>
                  <a:pt x="7490147" y="5818292"/>
                  <a:pt x="7495087" y="5816853"/>
                  <a:pt x="7498683" y="5816431"/>
                </a:cubicBezTo>
                <a:close/>
                <a:moveTo>
                  <a:pt x="7418852" y="5802782"/>
                </a:moveTo>
                <a:lnTo>
                  <a:pt x="7411847" y="5825796"/>
                </a:lnTo>
                <a:lnTo>
                  <a:pt x="7391835" y="5828798"/>
                </a:lnTo>
                <a:lnTo>
                  <a:pt x="7400840" y="5809786"/>
                </a:lnTo>
                <a:close/>
                <a:moveTo>
                  <a:pt x="15568005" y="5790774"/>
                </a:moveTo>
                <a:lnTo>
                  <a:pt x="15559999" y="5806784"/>
                </a:lnTo>
                <a:lnTo>
                  <a:pt x="15543990" y="5805784"/>
                </a:lnTo>
                <a:lnTo>
                  <a:pt x="15544990" y="5793776"/>
                </a:lnTo>
                <a:cubicBezTo>
                  <a:pt x="15552996" y="5792775"/>
                  <a:pt x="15559999" y="5791775"/>
                  <a:pt x="15568005" y="5790774"/>
                </a:cubicBezTo>
                <a:close/>
                <a:moveTo>
                  <a:pt x="15902215" y="5717728"/>
                </a:moveTo>
                <a:lnTo>
                  <a:pt x="15876199" y="5722731"/>
                </a:lnTo>
                <a:lnTo>
                  <a:pt x="15875199" y="5734739"/>
                </a:lnTo>
                <a:lnTo>
                  <a:pt x="15894211" y="5734739"/>
                </a:lnTo>
                <a:close/>
                <a:moveTo>
                  <a:pt x="16061693" y="5600154"/>
                </a:moveTo>
                <a:cubicBezTo>
                  <a:pt x="16048559" y="5602655"/>
                  <a:pt x="16033800" y="5610660"/>
                  <a:pt x="16019290" y="5623668"/>
                </a:cubicBezTo>
                <a:cubicBezTo>
                  <a:pt x="16017288" y="5626670"/>
                  <a:pt x="16014287" y="5631673"/>
                  <a:pt x="16012285" y="5635676"/>
                </a:cubicBezTo>
                <a:cubicBezTo>
                  <a:pt x="16011285" y="5637677"/>
                  <a:pt x="16010284" y="5639678"/>
                  <a:pt x="16009284" y="5640679"/>
                </a:cubicBezTo>
                <a:cubicBezTo>
                  <a:pt x="16008284" y="5641680"/>
                  <a:pt x="16008284" y="5642680"/>
                  <a:pt x="16008284" y="5642680"/>
                </a:cubicBezTo>
                <a:cubicBezTo>
                  <a:pt x="16027295" y="5644682"/>
                  <a:pt x="16046307" y="5646683"/>
                  <a:pt x="16066319" y="5646683"/>
                </a:cubicBezTo>
                <a:cubicBezTo>
                  <a:pt x="16085332" y="5647684"/>
                  <a:pt x="16097339" y="5638678"/>
                  <a:pt x="16098340" y="5623668"/>
                </a:cubicBezTo>
                <a:cubicBezTo>
                  <a:pt x="16098340" y="5618665"/>
                  <a:pt x="16097339" y="5613662"/>
                  <a:pt x="16094338" y="5609659"/>
                </a:cubicBezTo>
                <a:cubicBezTo>
                  <a:pt x="16086333" y="5600654"/>
                  <a:pt x="16074826" y="5597652"/>
                  <a:pt x="16061693" y="5600154"/>
                </a:cubicBezTo>
                <a:close/>
                <a:moveTo>
                  <a:pt x="7891901" y="5588146"/>
                </a:moveTo>
                <a:cubicBezTo>
                  <a:pt x="7895653" y="5587396"/>
                  <a:pt x="7898655" y="5587145"/>
                  <a:pt x="7899155" y="5588646"/>
                </a:cubicBezTo>
                <a:cubicBezTo>
                  <a:pt x="7900155" y="5592649"/>
                  <a:pt x="7894152" y="5604656"/>
                  <a:pt x="7890150" y="5607658"/>
                </a:cubicBezTo>
                <a:cubicBezTo>
                  <a:pt x="7884145" y="5611661"/>
                  <a:pt x="7876140" y="5610660"/>
                  <a:pt x="7869136" y="5611661"/>
                </a:cubicBezTo>
                <a:lnTo>
                  <a:pt x="7880143" y="5590647"/>
                </a:lnTo>
                <a:cubicBezTo>
                  <a:pt x="7883645" y="5590147"/>
                  <a:pt x="7888148" y="5588897"/>
                  <a:pt x="7891901" y="5588146"/>
                </a:cubicBezTo>
                <a:close/>
                <a:moveTo>
                  <a:pt x="15880202" y="5585644"/>
                </a:moveTo>
                <a:lnTo>
                  <a:pt x="15871196" y="5601654"/>
                </a:lnTo>
                <a:lnTo>
                  <a:pt x="15854186" y="5601654"/>
                </a:lnTo>
                <a:lnTo>
                  <a:pt x="15856187" y="5590647"/>
                </a:lnTo>
                <a:close/>
                <a:moveTo>
                  <a:pt x="7780080" y="5553624"/>
                </a:moveTo>
                <a:cubicBezTo>
                  <a:pt x="7787085" y="5552624"/>
                  <a:pt x="7792088" y="5554625"/>
                  <a:pt x="7798090" y="5554625"/>
                </a:cubicBezTo>
                <a:cubicBezTo>
                  <a:pt x="7789085" y="5566632"/>
                  <a:pt x="7780080" y="5578640"/>
                  <a:pt x="7771073" y="5589647"/>
                </a:cubicBezTo>
                <a:cubicBezTo>
                  <a:pt x="7748059" y="5608659"/>
                  <a:pt x="7727047" y="5613662"/>
                  <a:pt x="7714037" y="5605657"/>
                </a:cubicBezTo>
                <a:cubicBezTo>
                  <a:pt x="7708034" y="5600654"/>
                  <a:pt x="7706032" y="5588646"/>
                  <a:pt x="7708034" y="5578640"/>
                </a:cubicBezTo>
                <a:cubicBezTo>
                  <a:pt x="7709035" y="5575638"/>
                  <a:pt x="7730047" y="5561629"/>
                  <a:pt x="7740054" y="5558627"/>
                </a:cubicBezTo>
                <a:cubicBezTo>
                  <a:pt x="7754064" y="5553624"/>
                  <a:pt x="7767071" y="5554625"/>
                  <a:pt x="7780080" y="5553624"/>
                </a:cubicBezTo>
                <a:close/>
                <a:moveTo>
                  <a:pt x="7439190" y="5536368"/>
                </a:moveTo>
                <a:lnTo>
                  <a:pt x="7439864" y="5536613"/>
                </a:lnTo>
                <a:lnTo>
                  <a:pt x="7439451" y="5536907"/>
                </a:lnTo>
                <a:lnTo>
                  <a:pt x="7438864" y="5536613"/>
                </a:lnTo>
                <a:close/>
                <a:moveTo>
                  <a:pt x="7442867" y="5533611"/>
                </a:moveTo>
                <a:cubicBezTo>
                  <a:pt x="7442867" y="5534612"/>
                  <a:pt x="7442867" y="5534612"/>
                  <a:pt x="7442867" y="5534612"/>
                </a:cubicBezTo>
                <a:lnTo>
                  <a:pt x="7441822" y="5536178"/>
                </a:lnTo>
                <a:lnTo>
                  <a:pt x="7441712" y="5535920"/>
                </a:lnTo>
                <a:lnTo>
                  <a:pt x="7441244" y="5534828"/>
                </a:lnTo>
                <a:close/>
                <a:moveTo>
                  <a:pt x="8125298" y="5526607"/>
                </a:moveTo>
                <a:lnTo>
                  <a:pt x="8118294" y="5548621"/>
                </a:lnTo>
                <a:lnTo>
                  <a:pt x="8098280" y="5551623"/>
                </a:lnTo>
                <a:lnTo>
                  <a:pt x="8108287" y="5533611"/>
                </a:lnTo>
                <a:close/>
                <a:moveTo>
                  <a:pt x="15830170" y="5507595"/>
                </a:moveTo>
                <a:lnTo>
                  <a:pt x="15822165" y="5524606"/>
                </a:lnTo>
                <a:lnTo>
                  <a:pt x="15803154" y="5524606"/>
                </a:lnTo>
                <a:lnTo>
                  <a:pt x="15805155" y="5511597"/>
                </a:lnTo>
                <a:close/>
                <a:moveTo>
                  <a:pt x="15681451" y="5485081"/>
                </a:moveTo>
                <a:cubicBezTo>
                  <a:pt x="15685078" y="5485081"/>
                  <a:pt x="15688080" y="5485581"/>
                  <a:pt x="15689081" y="5487582"/>
                </a:cubicBezTo>
                <a:cubicBezTo>
                  <a:pt x="15691082" y="5491585"/>
                  <a:pt x="15684078" y="5499590"/>
                  <a:pt x="15681076" y="5505594"/>
                </a:cubicBezTo>
                <a:cubicBezTo>
                  <a:pt x="15674072" y="5504593"/>
                  <a:pt x="15668068" y="5504593"/>
                  <a:pt x="15660063" y="5503592"/>
                </a:cubicBezTo>
                <a:cubicBezTo>
                  <a:pt x="15664066" y="5497589"/>
                  <a:pt x="15667067" y="5491585"/>
                  <a:pt x="15670069" y="5485581"/>
                </a:cubicBezTo>
                <a:cubicBezTo>
                  <a:pt x="15673571" y="5485581"/>
                  <a:pt x="15677824" y="5485081"/>
                  <a:pt x="15681451" y="5485081"/>
                </a:cubicBezTo>
                <a:close/>
                <a:moveTo>
                  <a:pt x="7829111" y="5436550"/>
                </a:moveTo>
                <a:cubicBezTo>
                  <a:pt x="7840117" y="5437551"/>
                  <a:pt x="7856128" y="5435549"/>
                  <a:pt x="7862131" y="5441553"/>
                </a:cubicBezTo>
                <a:cubicBezTo>
                  <a:pt x="7868136" y="5446556"/>
                  <a:pt x="7864133" y="5460565"/>
                  <a:pt x="7864133" y="5470571"/>
                </a:cubicBezTo>
                <a:cubicBezTo>
                  <a:pt x="7861131" y="5472573"/>
                  <a:pt x="7859129" y="5474574"/>
                  <a:pt x="7856128" y="5476575"/>
                </a:cubicBezTo>
                <a:cubicBezTo>
                  <a:pt x="7853126" y="5478576"/>
                  <a:pt x="7851124" y="5480578"/>
                  <a:pt x="7849124" y="5481578"/>
                </a:cubicBezTo>
                <a:cubicBezTo>
                  <a:pt x="7820104" y="5490584"/>
                  <a:pt x="7821105" y="5471572"/>
                  <a:pt x="7821105" y="5455562"/>
                </a:cubicBezTo>
                <a:cubicBezTo>
                  <a:pt x="7821105" y="5450559"/>
                  <a:pt x="7826109" y="5442554"/>
                  <a:pt x="7829111" y="5436550"/>
                </a:cubicBezTo>
                <a:close/>
                <a:moveTo>
                  <a:pt x="7759848" y="5418601"/>
                </a:moveTo>
                <a:cubicBezTo>
                  <a:pt x="7770636" y="5416913"/>
                  <a:pt x="7769322" y="5424793"/>
                  <a:pt x="7755063" y="5440552"/>
                </a:cubicBezTo>
                <a:cubicBezTo>
                  <a:pt x="7753063" y="5443554"/>
                  <a:pt x="7742056" y="5442554"/>
                  <a:pt x="7735051" y="5443554"/>
                </a:cubicBezTo>
                <a:cubicBezTo>
                  <a:pt x="7738053" y="5436550"/>
                  <a:pt x="7742056" y="5425543"/>
                  <a:pt x="7745057" y="5423542"/>
                </a:cubicBezTo>
                <a:cubicBezTo>
                  <a:pt x="7751311" y="5420791"/>
                  <a:pt x="7756252" y="5419164"/>
                  <a:pt x="7759848" y="5418601"/>
                </a:cubicBezTo>
                <a:close/>
                <a:moveTo>
                  <a:pt x="8229364" y="5404530"/>
                </a:moveTo>
                <a:cubicBezTo>
                  <a:pt x="8240371" y="5406531"/>
                  <a:pt x="8255381" y="5405530"/>
                  <a:pt x="8260383" y="5411534"/>
                </a:cubicBezTo>
                <a:cubicBezTo>
                  <a:pt x="8265386" y="5419539"/>
                  <a:pt x="8258382" y="5433548"/>
                  <a:pt x="8256381" y="5445556"/>
                </a:cubicBezTo>
                <a:lnTo>
                  <a:pt x="8224361" y="5437551"/>
                </a:lnTo>
                <a:close/>
                <a:moveTo>
                  <a:pt x="15762503" y="5404030"/>
                </a:moveTo>
                <a:cubicBezTo>
                  <a:pt x="15763878" y="5407032"/>
                  <a:pt x="15760126" y="5413035"/>
                  <a:pt x="15751120" y="5421540"/>
                </a:cubicBezTo>
                <a:lnTo>
                  <a:pt x="15732108" y="5421540"/>
                </a:lnTo>
                <a:cubicBezTo>
                  <a:pt x="15735110" y="5415537"/>
                  <a:pt x="15740113" y="5405530"/>
                  <a:pt x="15743116" y="5404530"/>
                </a:cubicBezTo>
                <a:cubicBezTo>
                  <a:pt x="15754623" y="5401028"/>
                  <a:pt x="15761127" y="5401028"/>
                  <a:pt x="15762503" y="5404030"/>
                </a:cubicBezTo>
                <a:close/>
                <a:moveTo>
                  <a:pt x="8361447" y="5300464"/>
                </a:moveTo>
                <a:cubicBezTo>
                  <a:pt x="8375457" y="5305467"/>
                  <a:pt x="8390465" y="5308469"/>
                  <a:pt x="8401472" y="5315473"/>
                </a:cubicBezTo>
                <a:cubicBezTo>
                  <a:pt x="8401472" y="5315473"/>
                  <a:pt x="8401472" y="5317475"/>
                  <a:pt x="8400472" y="5318475"/>
                </a:cubicBezTo>
                <a:cubicBezTo>
                  <a:pt x="8398470" y="5322478"/>
                  <a:pt x="8393467" y="5328481"/>
                  <a:pt x="8388465" y="5334485"/>
                </a:cubicBezTo>
                <a:cubicBezTo>
                  <a:pt x="8386462" y="5337487"/>
                  <a:pt x="8384462" y="5340489"/>
                  <a:pt x="8382460" y="5342490"/>
                </a:cubicBezTo>
                <a:cubicBezTo>
                  <a:pt x="8377458" y="5340489"/>
                  <a:pt x="8371453" y="5340489"/>
                  <a:pt x="8366450" y="5338488"/>
                </a:cubicBezTo>
                <a:cubicBezTo>
                  <a:pt x="8361447" y="5338488"/>
                  <a:pt x="8357445" y="5337487"/>
                  <a:pt x="8355443" y="5333485"/>
                </a:cubicBezTo>
                <a:cubicBezTo>
                  <a:pt x="8352441" y="5326480"/>
                  <a:pt x="8359446" y="5312471"/>
                  <a:pt x="8361447" y="5300464"/>
                </a:cubicBezTo>
                <a:close/>
                <a:moveTo>
                  <a:pt x="8151940" y="5278701"/>
                </a:moveTo>
                <a:cubicBezTo>
                  <a:pt x="8169826" y="5277450"/>
                  <a:pt x="8181833" y="5288457"/>
                  <a:pt x="8192340" y="5311471"/>
                </a:cubicBezTo>
                <a:cubicBezTo>
                  <a:pt x="8196342" y="5319476"/>
                  <a:pt x="8188337" y="5334485"/>
                  <a:pt x="8186337" y="5346493"/>
                </a:cubicBezTo>
                <a:cubicBezTo>
                  <a:pt x="8174330" y="5346493"/>
                  <a:pt x="8157318" y="5351496"/>
                  <a:pt x="8150313" y="5347494"/>
                </a:cubicBezTo>
                <a:cubicBezTo>
                  <a:pt x="8131301" y="5335486"/>
                  <a:pt x="8112289" y="5328481"/>
                  <a:pt x="8076267" y="5359501"/>
                </a:cubicBezTo>
                <a:cubicBezTo>
                  <a:pt x="8053253" y="5379514"/>
                  <a:pt x="8053253" y="5393523"/>
                  <a:pt x="8054254" y="5412535"/>
                </a:cubicBezTo>
                <a:cubicBezTo>
                  <a:pt x="8056253" y="5445556"/>
                  <a:pt x="8042246" y="5458564"/>
                  <a:pt x="8007224" y="5459564"/>
                </a:cubicBezTo>
                <a:cubicBezTo>
                  <a:pt x="7987210" y="5460565"/>
                  <a:pt x="7968198" y="5458564"/>
                  <a:pt x="7954189" y="5452560"/>
                </a:cubicBezTo>
                <a:cubicBezTo>
                  <a:pt x="7947186" y="5448557"/>
                  <a:pt x="7952189" y="5432547"/>
                  <a:pt x="7954189" y="5421540"/>
                </a:cubicBezTo>
                <a:cubicBezTo>
                  <a:pt x="7955191" y="5416537"/>
                  <a:pt x="7963196" y="5408532"/>
                  <a:pt x="7969200" y="5403529"/>
                </a:cubicBezTo>
                <a:cubicBezTo>
                  <a:pt x="7998217" y="5381515"/>
                  <a:pt x="8027236" y="5359501"/>
                  <a:pt x="8056253" y="5337487"/>
                </a:cubicBezTo>
                <a:lnTo>
                  <a:pt x="8054254" y="5335486"/>
                </a:lnTo>
                <a:lnTo>
                  <a:pt x="8076267" y="5319476"/>
                </a:lnTo>
                <a:cubicBezTo>
                  <a:pt x="8110289" y="5293460"/>
                  <a:pt x="8134054" y="5279951"/>
                  <a:pt x="8151940" y="5278701"/>
                </a:cubicBezTo>
                <a:close/>
                <a:moveTo>
                  <a:pt x="7780618" y="5233498"/>
                </a:moveTo>
                <a:lnTo>
                  <a:pt x="7780716" y="5233694"/>
                </a:lnTo>
                <a:lnTo>
                  <a:pt x="7779364" y="5234708"/>
                </a:lnTo>
                <a:lnTo>
                  <a:pt x="7775934" y="5235280"/>
                </a:lnTo>
                <a:lnTo>
                  <a:pt x="7775521" y="5234867"/>
                </a:lnTo>
                <a:lnTo>
                  <a:pt x="7776000" y="5234268"/>
                </a:lnTo>
                <a:close/>
                <a:moveTo>
                  <a:pt x="7779080" y="5230419"/>
                </a:moveTo>
                <a:lnTo>
                  <a:pt x="7776000" y="5234268"/>
                </a:lnTo>
                <a:lnTo>
                  <a:pt x="7775076" y="5234422"/>
                </a:lnTo>
                <a:lnTo>
                  <a:pt x="7775521" y="5234867"/>
                </a:lnTo>
                <a:lnTo>
                  <a:pt x="7775076" y="5235423"/>
                </a:lnTo>
                <a:lnTo>
                  <a:pt x="7775934" y="5235280"/>
                </a:lnTo>
                <a:lnTo>
                  <a:pt x="7777078" y="5236423"/>
                </a:lnTo>
                <a:lnTo>
                  <a:pt x="7779364" y="5234708"/>
                </a:lnTo>
                <a:lnTo>
                  <a:pt x="7781080" y="5234422"/>
                </a:lnTo>
                <a:lnTo>
                  <a:pt x="7780716" y="5233694"/>
                </a:lnTo>
                <a:lnTo>
                  <a:pt x="7781080" y="5233421"/>
                </a:lnTo>
                <a:lnTo>
                  <a:pt x="7780618" y="5233498"/>
                </a:lnTo>
                <a:close/>
                <a:moveTo>
                  <a:pt x="7679015" y="5215410"/>
                </a:moveTo>
                <a:cubicBezTo>
                  <a:pt x="7665006" y="5220413"/>
                  <a:pt x="7647996" y="5223415"/>
                  <a:pt x="7635989" y="5232421"/>
                </a:cubicBezTo>
                <a:cubicBezTo>
                  <a:pt x="7623981" y="5241427"/>
                  <a:pt x="7616977" y="5256436"/>
                  <a:pt x="7606970" y="5269444"/>
                </a:cubicBezTo>
                <a:cubicBezTo>
                  <a:pt x="7620979" y="5264441"/>
                  <a:pt x="7636989" y="5261439"/>
                  <a:pt x="7648996" y="5252434"/>
                </a:cubicBezTo>
                <a:cubicBezTo>
                  <a:pt x="7661003" y="5243428"/>
                  <a:pt x="7669009" y="5227418"/>
                  <a:pt x="7679015" y="5215410"/>
                </a:cubicBezTo>
                <a:close/>
                <a:moveTo>
                  <a:pt x="7796090" y="5192396"/>
                </a:moveTo>
                <a:cubicBezTo>
                  <a:pt x="7768071" y="5209406"/>
                  <a:pt x="7773075" y="5219412"/>
                  <a:pt x="7779080" y="5229419"/>
                </a:cubicBezTo>
                <a:cubicBezTo>
                  <a:pt x="7788085" y="5219412"/>
                  <a:pt x="7797090" y="5208405"/>
                  <a:pt x="7804095" y="5198399"/>
                </a:cubicBezTo>
                <a:cubicBezTo>
                  <a:pt x="7806095" y="5197399"/>
                  <a:pt x="7798090" y="5191395"/>
                  <a:pt x="7796090" y="5192396"/>
                </a:cubicBezTo>
                <a:close/>
                <a:moveTo>
                  <a:pt x="8307414" y="5179387"/>
                </a:moveTo>
                <a:cubicBezTo>
                  <a:pt x="8308414" y="5180388"/>
                  <a:pt x="8310414" y="5181389"/>
                  <a:pt x="8311416" y="5182389"/>
                </a:cubicBezTo>
                <a:cubicBezTo>
                  <a:pt x="8309414" y="5183390"/>
                  <a:pt x="8307414" y="5184390"/>
                  <a:pt x="8304412" y="5185391"/>
                </a:cubicBezTo>
                <a:cubicBezTo>
                  <a:pt x="8302409" y="5185391"/>
                  <a:pt x="8300409" y="5184390"/>
                  <a:pt x="8299408" y="5184390"/>
                </a:cubicBezTo>
                <a:cubicBezTo>
                  <a:pt x="8302409" y="5182389"/>
                  <a:pt x="8304412" y="5181389"/>
                  <a:pt x="8307414" y="5179387"/>
                </a:cubicBezTo>
                <a:close/>
                <a:moveTo>
                  <a:pt x="8276393" y="5178386"/>
                </a:moveTo>
                <a:cubicBezTo>
                  <a:pt x="8284398" y="5179387"/>
                  <a:pt x="8291402" y="5182389"/>
                  <a:pt x="8299408" y="5184390"/>
                </a:cubicBezTo>
                <a:cubicBezTo>
                  <a:pt x="8284398" y="5194397"/>
                  <a:pt x="8268388" y="5205404"/>
                  <a:pt x="8263386" y="5188393"/>
                </a:cubicBezTo>
                <a:cubicBezTo>
                  <a:pt x="8263386" y="5188393"/>
                  <a:pt x="8275393" y="5178386"/>
                  <a:pt x="8276393" y="5178386"/>
                </a:cubicBezTo>
                <a:close/>
                <a:moveTo>
                  <a:pt x="8344436" y="5167380"/>
                </a:moveTo>
                <a:cubicBezTo>
                  <a:pt x="8346438" y="5166379"/>
                  <a:pt x="8350441" y="5174384"/>
                  <a:pt x="8349440" y="5175385"/>
                </a:cubicBezTo>
                <a:cubicBezTo>
                  <a:pt x="8327426" y="5196398"/>
                  <a:pt x="8319421" y="5189393"/>
                  <a:pt x="8311416" y="5182389"/>
                </a:cubicBezTo>
                <a:cubicBezTo>
                  <a:pt x="8322422" y="5177386"/>
                  <a:pt x="8333429" y="5171382"/>
                  <a:pt x="8344436" y="5167380"/>
                </a:cubicBezTo>
                <a:close/>
                <a:moveTo>
                  <a:pt x="8468515" y="5150369"/>
                </a:moveTo>
                <a:cubicBezTo>
                  <a:pt x="8468515" y="5159374"/>
                  <a:pt x="8468515" y="5173383"/>
                  <a:pt x="8461510" y="5178386"/>
                </a:cubicBezTo>
                <a:cubicBezTo>
                  <a:pt x="8410478" y="5218412"/>
                  <a:pt x="8359446" y="5257437"/>
                  <a:pt x="8306412" y="5293459"/>
                </a:cubicBezTo>
                <a:cubicBezTo>
                  <a:pt x="8295405" y="5301464"/>
                  <a:pt x="8274393" y="5305467"/>
                  <a:pt x="8265386" y="5302465"/>
                </a:cubicBezTo>
                <a:cubicBezTo>
                  <a:pt x="8256381" y="5301464"/>
                  <a:pt x="8253378" y="5288456"/>
                  <a:pt x="8254380" y="5277449"/>
                </a:cubicBezTo>
                <a:cubicBezTo>
                  <a:pt x="8254380" y="5274447"/>
                  <a:pt x="8276393" y="5261439"/>
                  <a:pt x="8289402" y="5254435"/>
                </a:cubicBezTo>
                <a:cubicBezTo>
                  <a:pt x="8296406" y="5250432"/>
                  <a:pt x="8304412" y="5249431"/>
                  <a:pt x="8331428" y="5242427"/>
                </a:cubicBezTo>
                <a:cubicBezTo>
                  <a:pt x="8360446" y="5220413"/>
                  <a:pt x="8403474" y="5187392"/>
                  <a:pt x="8447501" y="5155372"/>
                </a:cubicBezTo>
                <a:cubicBezTo>
                  <a:pt x="8453506" y="5151370"/>
                  <a:pt x="8468515" y="5149368"/>
                  <a:pt x="8468515" y="5150369"/>
                </a:cubicBezTo>
                <a:close/>
                <a:moveTo>
                  <a:pt x="8117215" y="5149009"/>
                </a:moveTo>
                <a:cubicBezTo>
                  <a:pt x="8119732" y="5148555"/>
                  <a:pt x="8121296" y="5148618"/>
                  <a:pt x="8121296" y="5149368"/>
                </a:cubicBezTo>
                <a:cubicBezTo>
                  <a:pt x="8128299" y="5169381"/>
                  <a:pt x="8087274" y="5234422"/>
                  <a:pt x="8053253" y="5257437"/>
                </a:cubicBezTo>
                <a:cubicBezTo>
                  <a:pt x="8047249" y="5261439"/>
                  <a:pt x="8039244" y="5261439"/>
                  <a:pt x="8031239" y="5262440"/>
                </a:cubicBezTo>
                <a:cubicBezTo>
                  <a:pt x="8030237" y="5259438"/>
                  <a:pt x="8025234" y="5257437"/>
                  <a:pt x="8026234" y="5254435"/>
                </a:cubicBezTo>
                <a:cubicBezTo>
                  <a:pt x="8037242" y="5223415"/>
                  <a:pt x="8043246" y="5191395"/>
                  <a:pt x="8085273" y="5162377"/>
                </a:cubicBezTo>
                <a:cubicBezTo>
                  <a:pt x="8093528" y="5156373"/>
                  <a:pt x="8109663" y="5150369"/>
                  <a:pt x="8117215" y="5149009"/>
                </a:cubicBezTo>
                <a:close/>
                <a:moveTo>
                  <a:pt x="16126107" y="5112220"/>
                </a:moveTo>
                <a:cubicBezTo>
                  <a:pt x="16120854" y="5115347"/>
                  <a:pt x="16117352" y="5121851"/>
                  <a:pt x="16116351" y="5131357"/>
                </a:cubicBezTo>
                <a:cubicBezTo>
                  <a:pt x="16116351" y="5133358"/>
                  <a:pt x="16129360" y="5130356"/>
                  <a:pt x="16136364" y="5130356"/>
                </a:cubicBezTo>
                <a:cubicBezTo>
                  <a:pt x="16139366" y="5124352"/>
                  <a:pt x="16148372" y="5114346"/>
                  <a:pt x="16146370" y="5113345"/>
                </a:cubicBezTo>
                <a:cubicBezTo>
                  <a:pt x="16138365" y="5109343"/>
                  <a:pt x="16131361" y="5109093"/>
                  <a:pt x="16126107" y="5112220"/>
                </a:cubicBezTo>
                <a:close/>
                <a:moveTo>
                  <a:pt x="8037617" y="5048179"/>
                </a:moveTo>
                <a:cubicBezTo>
                  <a:pt x="8033740" y="5048555"/>
                  <a:pt x="8030238" y="5049305"/>
                  <a:pt x="8029237" y="5050306"/>
                </a:cubicBezTo>
                <a:cubicBezTo>
                  <a:pt x="8015229" y="5067316"/>
                  <a:pt x="8016229" y="5075321"/>
                  <a:pt x="8032239" y="5071319"/>
                </a:cubicBezTo>
                <a:cubicBezTo>
                  <a:pt x="8036241" y="5070318"/>
                  <a:pt x="8042246" y="5064314"/>
                  <a:pt x="8047249" y="5060312"/>
                </a:cubicBezTo>
                <a:cubicBezTo>
                  <a:pt x="8047249" y="5056309"/>
                  <a:pt x="8051251" y="5049305"/>
                  <a:pt x="8048248" y="5048304"/>
                </a:cubicBezTo>
                <a:cubicBezTo>
                  <a:pt x="8045747" y="5047804"/>
                  <a:pt x="8041495" y="5047804"/>
                  <a:pt x="8037617" y="5048179"/>
                </a:cubicBezTo>
                <a:close/>
                <a:moveTo>
                  <a:pt x="8614607" y="5047304"/>
                </a:moveTo>
                <a:cubicBezTo>
                  <a:pt x="8615608" y="5047304"/>
                  <a:pt x="8610604" y="5059311"/>
                  <a:pt x="8605602" y="5064314"/>
                </a:cubicBezTo>
                <a:cubicBezTo>
                  <a:pt x="8602599" y="5067316"/>
                  <a:pt x="8594594" y="5068317"/>
                  <a:pt x="8589592" y="5070318"/>
                </a:cubicBezTo>
                <a:cubicBezTo>
                  <a:pt x="8588590" y="5068317"/>
                  <a:pt x="8583587" y="5067316"/>
                  <a:pt x="8584589" y="5063314"/>
                </a:cubicBezTo>
                <a:cubicBezTo>
                  <a:pt x="8588590" y="5050306"/>
                  <a:pt x="8600599" y="5044302"/>
                  <a:pt x="8614607" y="5047304"/>
                </a:cubicBezTo>
                <a:close/>
                <a:moveTo>
                  <a:pt x="7890150" y="5046303"/>
                </a:moveTo>
                <a:cubicBezTo>
                  <a:pt x="7889148" y="5044302"/>
                  <a:pt x="7875140" y="5051306"/>
                  <a:pt x="7868136" y="5055309"/>
                </a:cubicBezTo>
                <a:cubicBezTo>
                  <a:pt x="7841118" y="5072320"/>
                  <a:pt x="7829111" y="5093333"/>
                  <a:pt x="7832112" y="5109343"/>
                </a:cubicBezTo>
                <a:cubicBezTo>
                  <a:pt x="7840117" y="5149368"/>
                  <a:pt x="7882145" y="5158374"/>
                  <a:pt x="7943183" y="5137361"/>
                </a:cubicBezTo>
                <a:cubicBezTo>
                  <a:pt x="7948186" y="5135359"/>
                  <a:pt x="7956191" y="5128355"/>
                  <a:pt x="7958193" y="5124352"/>
                </a:cubicBezTo>
                <a:cubicBezTo>
                  <a:pt x="7961193" y="5118348"/>
                  <a:pt x="7961193" y="5112345"/>
                  <a:pt x="7961193" y="5106341"/>
                </a:cubicBezTo>
                <a:cubicBezTo>
                  <a:pt x="7962195" y="5073320"/>
                  <a:pt x="7891150" y="5110344"/>
                  <a:pt x="7898155" y="5067316"/>
                </a:cubicBezTo>
                <a:cubicBezTo>
                  <a:pt x="7896152" y="5062313"/>
                  <a:pt x="7894152" y="5052307"/>
                  <a:pt x="7890150" y="5046303"/>
                </a:cubicBezTo>
                <a:close/>
                <a:moveTo>
                  <a:pt x="8091277" y="4934232"/>
                </a:moveTo>
                <a:cubicBezTo>
                  <a:pt x="8074265" y="4937234"/>
                  <a:pt x="8065260" y="4963250"/>
                  <a:pt x="8080270" y="4973257"/>
                </a:cubicBezTo>
                <a:cubicBezTo>
                  <a:pt x="8087274" y="4978260"/>
                  <a:pt x="8101282" y="4976259"/>
                  <a:pt x="8112289" y="4977259"/>
                </a:cubicBezTo>
                <a:cubicBezTo>
                  <a:pt x="8115292" y="4965252"/>
                  <a:pt x="8123297" y="4951243"/>
                  <a:pt x="8119294" y="4943238"/>
                </a:cubicBezTo>
                <a:cubicBezTo>
                  <a:pt x="8116291" y="4936233"/>
                  <a:pt x="8103284" y="4932231"/>
                  <a:pt x="8091277" y="4934232"/>
                </a:cubicBezTo>
                <a:close/>
                <a:moveTo>
                  <a:pt x="8946816" y="4835169"/>
                </a:moveTo>
                <a:cubicBezTo>
                  <a:pt x="8948818" y="4836170"/>
                  <a:pt x="8940813" y="4847177"/>
                  <a:pt x="8938811" y="4853181"/>
                </a:cubicBezTo>
                <a:cubicBezTo>
                  <a:pt x="8931807" y="4854181"/>
                  <a:pt x="8917798" y="4858184"/>
                  <a:pt x="8917798" y="4856183"/>
                </a:cubicBezTo>
                <a:cubicBezTo>
                  <a:pt x="8918799" y="4837171"/>
                  <a:pt x="8929806" y="4829166"/>
                  <a:pt x="8946816" y="4835169"/>
                </a:cubicBezTo>
                <a:close/>
                <a:moveTo>
                  <a:pt x="8552193" y="4789141"/>
                </a:moveTo>
                <a:cubicBezTo>
                  <a:pt x="8546064" y="4790141"/>
                  <a:pt x="8539059" y="4792142"/>
                  <a:pt x="8533556" y="4794143"/>
                </a:cubicBezTo>
                <a:cubicBezTo>
                  <a:pt x="8529554" y="4794143"/>
                  <a:pt x="8524551" y="4807152"/>
                  <a:pt x="8518546" y="4813155"/>
                </a:cubicBezTo>
                <a:cubicBezTo>
                  <a:pt x="8460510" y="4876196"/>
                  <a:pt x="8440496" y="4885201"/>
                  <a:pt x="8413479" y="4859185"/>
                </a:cubicBezTo>
                <a:cubicBezTo>
                  <a:pt x="8398470" y="4845176"/>
                  <a:pt x="8391466" y="4825163"/>
                  <a:pt x="8374455" y="4813155"/>
                </a:cubicBezTo>
                <a:cubicBezTo>
                  <a:pt x="8362448" y="4805151"/>
                  <a:pt x="8339434" y="4809153"/>
                  <a:pt x="8314417" y="4832168"/>
                </a:cubicBezTo>
                <a:cubicBezTo>
                  <a:pt x="8291402" y="4853181"/>
                  <a:pt x="8283397" y="4870192"/>
                  <a:pt x="8293405" y="4884200"/>
                </a:cubicBezTo>
                <a:cubicBezTo>
                  <a:pt x="8301409" y="4897209"/>
                  <a:pt x="8311416" y="4908216"/>
                  <a:pt x="8320422" y="4920223"/>
                </a:cubicBezTo>
                <a:cubicBezTo>
                  <a:pt x="8325424" y="4929229"/>
                  <a:pt x="8329427" y="4938235"/>
                  <a:pt x="8335431" y="4946240"/>
                </a:cubicBezTo>
                <a:cubicBezTo>
                  <a:pt x="8358446" y="4977259"/>
                  <a:pt x="8384462" y="4974257"/>
                  <a:pt x="8445501" y="4926227"/>
                </a:cubicBezTo>
                <a:cubicBezTo>
                  <a:pt x="8487527" y="4893206"/>
                  <a:pt x="8527553" y="4857184"/>
                  <a:pt x="8566577" y="4820160"/>
                </a:cubicBezTo>
                <a:cubicBezTo>
                  <a:pt x="8573580" y="4814156"/>
                  <a:pt x="8571580" y="4796145"/>
                  <a:pt x="8565577" y="4790141"/>
                </a:cubicBezTo>
                <a:cubicBezTo>
                  <a:pt x="8563575" y="4788140"/>
                  <a:pt x="8558322" y="4788140"/>
                  <a:pt x="8552193" y="4789141"/>
                </a:cubicBezTo>
                <a:close/>
                <a:moveTo>
                  <a:pt x="16187396" y="4789140"/>
                </a:moveTo>
                <a:lnTo>
                  <a:pt x="16180392" y="4810154"/>
                </a:lnTo>
                <a:cubicBezTo>
                  <a:pt x="16174388" y="4810154"/>
                  <a:pt x="16164382" y="4812155"/>
                  <a:pt x="16163382" y="4809153"/>
                </a:cubicBezTo>
                <a:cubicBezTo>
                  <a:pt x="16162380" y="4808152"/>
                  <a:pt x="16164382" y="4805151"/>
                  <a:pt x="16165382" y="4802149"/>
                </a:cubicBezTo>
                <a:cubicBezTo>
                  <a:pt x="16167383" y="4799147"/>
                  <a:pt x="16169385" y="4796145"/>
                  <a:pt x="16171386" y="4793143"/>
                </a:cubicBezTo>
                <a:close/>
                <a:moveTo>
                  <a:pt x="16252437" y="4680071"/>
                </a:moveTo>
                <a:cubicBezTo>
                  <a:pt x="16249436" y="4685075"/>
                  <a:pt x="16247434" y="4691078"/>
                  <a:pt x="16243432" y="4695081"/>
                </a:cubicBezTo>
                <a:cubicBezTo>
                  <a:pt x="16241430" y="4697082"/>
                  <a:pt x="16234426" y="4697082"/>
                  <a:pt x="16229423" y="4699083"/>
                </a:cubicBezTo>
                <a:lnTo>
                  <a:pt x="16225420" y="4690078"/>
                </a:lnTo>
                <a:close/>
                <a:moveTo>
                  <a:pt x="9344068" y="4535980"/>
                </a:moveTo>
                <a:lnTo>
                  <a:pt x="9338064" y="4555993"/>
                </a:lnTo>
                <a:lnTo>
                  <a:pt x="9320053" y="4557994"/>
                </a:lnTo>
                <a:lnTo>
                  <a:pt x="9329058" y="4540983"/>
                </a:lnTo>
                <a:close/>
                <a:moveTo>
                  <a:pt x="8762701" y="4505961"/>
                </a:moveTo>
                <a:cubicBezTo>
                  <a:pt x="8758948" y="4506462"/>
                  <a:pt x="8754696" y="4507462"/>
                  <a:pt x="8751693" y="4507962"/>
                </a:cubicBezTo>
                <a:lnTo>
                  <a:pt x="8739686" y="4527975"/>
                </a:lnTo>
                <a:lnTo>
                  <a:pt x="8761699" y="4525974"/>
                </a:lnTo>
                <a:cubicBezTo>
                  <a:pt x="8764702" y="4518969"/>
                  <a:pt x="8771706" y="4509964"/>
                  <a:pt x="8770705" y="4506962"/>
                </a:cubicBezTo>
                <a:cubicBezTo>
                  <a:pt x="8769705" y="4505461"/>
                  <a:pt x="8766453" y="4505461"/>
                  <a:pt x="8762701" y="4505961"/>
                </a:cubicBezTo>
                <a:close/>
                <a:moveTo>
                  <a:pt x="16321481" y="4490952"/>
                </a:moveTo>
                <a:lnTo>
                  <a:pt x="16296465" y="4522972"/>
                </a:lnTo>
                <a:cubicBezTo>
                  <a:pt x="16283458" y="4527975"/>
                  <a:pt x="16269448" y="4532978"/>
                  <a:pt x="16256440" y="4536981"/>
                </a:cubicBezTo>
                <a:cubicBezTo>
                  <a:pt x="16258442" y="4529976"/>
                  <a:pt x="16258442" y="4514967"/>
                  <a:pt x="16261443" y="4513966"/>
                </a:cubicBezTo>
                <a:cubicBezTo>
                  <a:pt x="16281456" y="4504961"/>
                  <a:pt x="16301468" y="4498957"/>
                  <a:pt x="16321481" y="4490952"/>
                </a:cubicBezTo>
                <a:close/>
                <a:moveTo>
                  <a:pt x="16427548" y="4379882"/>
                </a:moveTo>
                <a:cubicBezTo>
                  <a:pt x="16437554" y="4383884"/>
                  <a:pt x="16451563" y="4385885"/>
                  <a:pt x="16455566" y="4393890"/>
                </a:cubicBezTo>
                <a:cubicBezTo>
                  <a:pt x="16458568" y="4399894"/>
                  <a:pt x="16446560" y="4413903"/>
                  <a:pt x="16440556" y="4423909"/>
                </a:cubicBezTo>
                <a:cubicBezTo>
                  <a:pt x="16431550" y="4418906"/>
                  <a:pt x="16418543" y="4415904"/>
                  <a:pt x="16414540" y="4407899"/>
                </a:cubicBezTo>
                <a:cubicBezTo>
                  <a:pt x="16411538" y="4401896"/>
                  <a:pt x="16422545" y="4388887"/>
                  <a:pt x="16427548" y="4379882"/>
                </a:cubicBezTo>
                <a:close/>
                <a:moveTo>
                  <a:pt x="16362507" y="4354866"/>
                </a:moveTo>
                <a:cubicBezTo>
                  <a:pt x="16358505" y="4360870"/>
                  <a:pt x="16355503" y="4369875"/>
                  <a:pt x="16350499" y="4372877"/>
                </a:cubicBezTo>
                <a:cubicBezTo>
                  <a:pt x="16345496" y="4375879"/>
                  <a:pt x="16337491" y="4373878"/>
                  <a:pt x="16330487" y="4373878"/>
                </a:cubicBezTo>
                <a:cubicBezTo>
                  <a:pt x="16334490" y="4367874"/>
                  <a:pt x="16337491" y="4359869"/>
                  <a:pt x="16342494" y="4356867"/>
                </a:cubicBezTo>
                <a:cubicBezTo>
                  <a:pt x="16348499" y="4353865"/>
                  <a:pt x="16355503" y="4355866"/>
                  <a:pt x="16362507" y="4354866"/>
                </a:cubicBezTo>
                <a:close/>
                <a:moveTo>
                  <a:pt x="16336490" y="4247798"/>
                </a:moveTo>
                <a:cubicBezTo>
                  <a:pt x="16342494" y="4247798"/>
                  <a:pt x="16349499" y="4246797"/>
                  <a:pt x="16353502" y="4248799"/>
                </a:cubicBezTo>
                <a:cubicBezTo>
                  <a:pt x="16355503" y="4249799"/>
                  <a:pt x="16353502" y="4255803"/>
                  <a:pt x="16352500" y="4259806"/>
                </a:cubicBezTo>
                <a:lnTo>
                  <a:pt x="16338492" y="4267811"/>
                </a:lnTo>
                <a:cubicBezTo>
                  <a:pt x="16337491" y="4260806"/>
                  <a:pt x="16337491" y="4254802"/>
                  <a:pt x="16336490" y="4247798"/>
                </a:cubicBezTo>
                <a:close/>
                <a:moveTo>
                  <a:pt x="16654692" y="4206772"/>
                </a:moveTo>
                <a:cubicBezTo>
                  <a:pt x="16636680" y="4205771"/>
                  <a:pt x="16626674" y="4210775"/>
                  <a:pt x="16618670" y="4226785"/>
                </a:cubicBezTo>
                <a:cubicBezTo>
                  <a:pt x="16606661" y="4250800"/>
                  <a:pt x="16583647" y="4276816"/>
                  <a:pt x="16594654" y="4296829"/>
                </a:cubicBezTo>
                <a:cubicBezTo>
                  <a:pt x="16597655" y="4300832"/>
                  <a:pt x="16599657" y="4304834"/>
                  <a:pt x="16604660" y="4307836"/>
                </a:cubicBezTo>
                <a:cubicBezTo>
                  <a:pt x="16618670" y="4315841"/>
                  <a:pt x="16626674" y="4310838"/>
                  <a:pt x="16637681" y="4292826"/>
                </a:cubicBezTo>
                <a:cubicBezTo>
                  <a:pt x="16648689" y="4275816"/>
                  <a:pt x="16667700" y="4258805"/>
                  <a:pt x="16683711" y="4241794"/>
                </a:cubicBezTo>
                <a:cubicBezTo>
                  <a:pt x="16694717" y="4230787"/>
                  <a:pt x="16704724" y="4218780"/>
                  <a:pt x="16715730" y="4207773"/>
                </a:cubicBezTo>
                <a:cubicBezTo>
                  <a:pt x="16695718" y="4207773"/>
                  <a:pt x="16674705" y="4208773"/>
                  <a:pt x="16654692" y="4206772"/>
                </a:cubicBezTo>
                <a:close/>
                <a:moveTo>
                  <a:pt x="16556004" y="4138980"/>
                </a:moveTo>
                <a:lnTo>
                  <a:pt x="16556344" y="4139206"/>
                </a:lnTo>
                <a:lnTo>
                  <a:pt x="16554057" y="4143017"/>
                </a:lnTo>
                <a:lnTo>
                  <a:pt x="16553378" y="4143357"/>
                </a:lnTo>
                <a:lnTo>
                  <a:pt x="16553101" y="4142942"/>
                </a:lnTo>
                <a:lnTo>
                  <a:pt x="16555313" y="4139256"/>
                </a:lnTo>
                <a:close/>
                <a:moveTo>
                  <a:pt x="16555629" y="4138729"/>
                </a:moveTo>
                <a:lnTo>
                  <a:pt x="16555313" y="4139256"/>
                </a:lnTo>
                <a:lnTo>
                  <a:pt x="16551626" y="4140730"/>
                </a:lnTo>
                <a:lnTo>
                  <a:pt x="16553101" y="4142942"/>
                </a:lnTo>
                <a:lnTo>
                  <a:pt x="16552627" y="4143732"/>
                </a:lnTo>
                <a:lnTo>
                  <a:pt x="16553378" y="4143357"/>
                </a:lnTo>
                <a:lnTo>
                  <a:pt x="16553628" y="4143732"/>
                </a:lnTo>
                <a:lnTo>
                  <a:pt x="16554057" y="4143017"/>
                </a:lnTo>
                <a:lnTo>
                  <a:pt x="16558632" y="4140730"/>
                </a:lnTo>
                <a:lnTo>
                  <a:pt x="16556344" y="4139206"/>
                </a:lnTo>
                <a:lnTo>
                  <a:pt x="16556630" y="4138729"/>
                </a:lnTo>
                <a:lnTo>
                  <a:pt x="16556004" y="4138980"/>
                </a:lnTo>
                <a:close/>
                <a:moveTo>
                  <a:pt x="9477295" y="4117373"/>
                </a:moveTo>
                <a:lnTo>
                  <a:pt x="9479181" y="4117768"/>
                </a:lnTo>
                <a:lnTo>
                  <a:pt x="9478153" y="4118716"/>
                </a:lnTo>
                <a:close/>
                <a:moveTo>
                  <a:pt x="16231549" y="4066058"/>
                </a:moveTo>
                <a:cubicBezTo>
                  <a:pt x="16234926" y="4066184"/>
                  <a:pt x="16238429" y="4066684"/>
                  <a:pt x="16241430" y="4066684"/>
                </a:cubicBezTo>
                <a:lnTo>
                  <a:pt x="16230424" y="4084695"/>
                </a:lnTo>
                <a:lnTo>
                  <a:pt x="16211411" y="4083694"/>
                </a:lnTo>
                <a:cubicBezTo>
                  <a:pt x="16215414" y="4078691"/>
                  <a:pt x="16217415" y="4070686"/>
                  <a:pt x="16222418" y="4067684"/>
                </a:cubicBezTo>
                <a:cubicBezTo>
                  <a:pt x="16224919" y="4066183"/>
                  <a:pt x="16228172" y="4065933"/>
                  <a:pt x="16231549" y="4066058"/>
                </a:cubicBezTo>
                <a:close/>
                <a:moveTo>
                  <a:pt x="16917858" y="4039666"/>
                </a:moveTo>
                <a:cubicBezTo>
                  <a:pt x="16903850" y="4042668"/>
                  <a:pt x="16890842" y="4045670"/>
                  <a:pt x="16876832" y="4049673"/>
                </a:cubicBezTo>
                <a:cubicBezTo>
                  <a:pt x="16851816" y="4067684"/>
                  <a:pt x="16814794" y="4079692"/>
                  <a:pt x="16804788" y="4108710"/>
                </a:cubicBezTo>
                <a:cubicBezTo>
                  <a:pt x="16800784" y="4119717"/>
                  <a:pt x="16801784" y="4132725"/>
                  <a:pt x="16808790" y="4137728"/>
                </a:cubicBezTo>
                <a:cubicBezTo>
                  <a:pt x="16819796" y="4145734"/>
                  <a:pt x="16833806" y="4138729"/>
                  <a:pt x="16843812" y="4126722"/>
                </a:cubicBezTo>
                <a:cubicBezTo>
                  <a:pt x="16863824" y="4103707"/>
                  <a:pt x="16886838" y="4080692"/>
                  <a:pt x="16906852" y="4057678"/>
                </a:cubicBezTo>
                <a:cubicBezTo>
                  <a:pt x="16911854" y="4051674"/>
                  <a:pt x="16914856" y="4045670"/>
                  <a:pt x="16917858" y="4039666"/>
                </a:cubicBezTo>
                <a:close/>
                <a:moveTo>
                  <a:pt x="16509225" y="4004019"/>
                </a:moveTo>
                <a:cubicBezTo>
                  <a:pt x="16515604" y="4004144"/>
                  <a:pt x="16523109" y="4004644"/>
                  <a:pt x="16528613" y="4004644"/>
                </a:cubicBezTo>
                <a:cubicBezTo>
                  <a:pt x="16539619" y="4016652"/>
                  <a:pt x="16539619" y="4037665"/>
                  <a:pt x="16520607" y="4052674"/>
                </a:cubicBezTo>
                <a:cubicBezTo>
                  <a:pt x="16494591" y="4072687"/>
                  <a:pt x="16461569" y="4088697"/>
                  <a:pt x="16431550" y="4101706"/>
                </a:cubicBezTo>
                <a:cubicBezTo>
                  <a:pt x="16401532" y="4112712"/>
                  <a:pt x="16396528" y="4094701"/>
                  <a:pt x="16395528" y="4078691"/>
                </a:cubicBezTo>
                <a:cubicBezTo>
                  <a:pt x="16394528" y="4062681"/>
                  <a:pt x="16407535" y="4053675"/>
                  <a:pt x="16427548" y="4054676"/>
                </a:cubicBezTo>
                <a:cubicBezTo>
                  <a:pt x="16466573" y="4056677"/>
                  <a:pt x="16477579" y="4027659"/>
                  <a:pt x="16496592" y="4005645"/>
                </a:cubicBezTo>
                <a:cubicBezTo>
                  <a:pt x="16497593" y="4004144"/>
                  <a:pt x="16502846" y="4003894"/>
                  <a:pt x="16509225" y="4004019"/>
                </a:cubicBezTo>
                <a:close/>
                <a:moveTo>
                  <a:pt x="16936500" y="3937232"/>
                </a:moveTo>
                <a:lnTo>
                  <a:pt x="16936870" y="3937602"/>
                </a:lnTo>
                <a:lnTo>
                  <a:pt x="16936338" y="3937957"/>
                </a:lnTo>
                <a:lnTo>
                  <a:pt x="16935870" y="3937602"/>
                </a:lnTo>
                <a:close/>
                <a:moveTo>
                  <a:pt x="16935470" y="3937201"/>
                </a:moveTo>
                <a:lnTo>
                  <a:pt x="16935070" y="3938802"/>
                </a:lnTo>
                <a:lnTo>
                  <a:pt x="16934469" y="3939203"/>
                </a:lnTo>
                <a:lnTo>
                  <a:pt x="16934269" y="3939002"/>
                </a:lnTo>
                <a:close/>
                <a:moveTo>
                  <a:pt x="16451563" y="3921592"/>
                </a:moveTo>
                <a:cubicBezTo>
                  <a:pt x="16457567" y="3924594"/>
                  <a:pt x="16464572" y="3927595"/>
                  <a:pt x="16471576" y="3930597"/>
                </a:cubicBezTo>
                <a:cubicBezTo>
                  <a:pt x="16477579" y="3933599"/>
                  <a:pt x="16484585" y="3936601"/>
                  <a:pt x="16489588" y="3940604"/>
                </a:cubicBezTo>
                <a:cubicBezTo>
                  <a:pt x="16491588" y="3941604"/>
                  <a:pt x="16476579" y="3956614"/>
                  <a:pt x="16468575" y="3965620"/>
                </a:cubicBezTo>
                <a:lnTo>
                  <a:pt x="16440556" y="3953612"/>
                </a:lnTo>
                <a:lnTo>
                  <a:pt x="16448562" y="3930597"/>
                </a:lnTo>
                <a:close/>
                <a:moveTo>
                  <a:pt x="9665897" y="3919059"/>
                </a:moveTo>
                <a:cubicBezTo>
                  <a:pt x="9662394" y="3919591"/>
                  <a:pt x="9657516" y="3921092"/>
                  <a:pt x="9651262" y="3923593"/>
                </a:cubicBezTo>
                <a:cubicBezTo>
                  <a:pt x="9647259" y="3924594"/>
                  <a:pt x="9644258" y="3935601"/>
                  <a:pt x="9641256" y="3941604"/>
                </a:cubicBezTo>
                <a:cubicBezTo>
                  <a:pt x="9648260" y="3941604"/>
                  <a:pt x="9658267" y="3942605"/>
                  <a:pt x="9660268" y="3939603"/>
                </a:cubicBezTo>
                <a:cubicBezTo>
                  <a:pt x="9674527" y="3924593"/>
                  <a:pt x="9676403" y="3917464"/>
                  <a:pt x="9665897" y="3919059"/>
                </a:cubicBezTo>
                <a:close/>
                <a:moveTo>
                  <a:pt x="17011167" y="3898577"/>
                </a:moveTo>
                <a:cubicBezTo>
                  <a:pt x="17006915" y="3898577"/>
                  <a:pt x="17001912" y="3899077"/>
                  <a:pt x="16998910" y="3900578"/>
                </a:cubicBezTo>
                <a:lnTo>
                  <a:pt x="16936500" y="3937232"/>
                </a:lnTo>
                <a:lnTo>
                  <a:pt x="16935870" y="3936601"/>
                </a:lnTo>
                <a:lnTo>
                  <a:pt x="16935470" y="3937201"/>
                </a:lnTo>
                <a:lnTo>
                  <a:pt x="16935870" y="3935601"/>
                </a:lnTo>
                <a:lnTo>
                  <a:pt x="16933868" y="3938602"/>
                </a:lnTo>
                <a:cubicBezTo>
                  <a:pt x="16924862" y="3923593"/>
                  <a:pt x="16904850" y="3925594"/>
                  <a:pt x="16880834" y="3936601"/>
                </a:cubicBezTo>
                <a:cubicBezTo>
                  <a:pt x="16839810" y="3955613"/>
                  <a:pt x="16808790" y="3981630"/>
                  <a:pt x="16786776" y="4016652"/>
                </a:cubicBezTo>
                <a:cubicBezTo>
                  <a:pt x="16769765" y="4042668"/>
                  <a:pt x="16745749" y="4067684"/>
                  <a:pt x="16709727" y="4068685"/>
                </a:cubicBezTo>
                <a:cubicBezTo>
                  <a:pt x="16652690" y="4069685"/>
                  <a:pt x="16608663" y="4113713"/>
                  <a:pt x="16558632" y="4141731"/>
                </a:cubicBezTo>
                <a:cubicBezTo>
                  <a:pt x="16576642" y="4162744"/>
                  <a:pt x="16617668" y="4159742"/>
                  <a:pt x="16650689" y="4144733"/>
                </a:cubicBezTo>
                <a:cubicBezTo>
                  <a:pt x="16758758" y="4092700"/>
                  <a:pt x="16862824" y="4032662"/>
                  <a:pt x="16933868" y="3938602"/>
                </a:cubicBezTo>
                <a:lnTo>
                  <a:pt x="16934269" y="3939002"/>
                </a:lnTo>
                <a:lnTo>
                  <a:pt x="16933868" y="3939603"/>
                </a:lnTo>
                <a:lnTo>
                  <a:pt x="16934469" y="3939203"/>
                </a:lnTo>
                <a:lnTo>
                  <a:pt x="16934870" y="3939603"/>
                </a:lnTo>
                <a:lnTo>
                  <a:pt x="16935070" y="3938802"/>
                </a:lnTo>
                <a:lnTo>
                  <a:pt x="16936338" y="3937957"/>
                </a:lnTo>
                <a:lnTo>
                  <a:pt x="16948487" y="3947171"/>
                </a:lnTo>
                <a:cubicBezTo>
                  <a:pt x="16962512" y="3953362"/>
                  <a:pt x="16980898" y="3948859"/>
                  <a:pt x="17004914" y="3928596"/>
                </a:cubicBezTo>
                <a:cubicBezTo>
                  <a:pt x="17013920" y="3921592"/>
                  <a:pt x="17015920" y="3908583"/>
                  <a:pt x="17018922" y="3899578"/>
                </a:cubicBezTo>
                <a:cubicBezTo>
                  <a:pt x="17018922" y="3899078"/>
                  <a:pt x="17015420" y="3898577"/>
                  <a:pt x="17011167" y="3898577"/>
                </a:cubicBezTo>
                <a:close/>
                <a:moveTo>
                  <a:pt x="10002484" y="3825531"/>
                </a:moveTo>
                <a:cubicBezTo>
                  <a:pt x="10012490" y="3828533"/>
                  <a:pt x="10026500" y="3829533"/>
                  <a:pt x="10030502" y="3836538"/>
                </a:cubicBezTo>
                <a:cubicBezTo>
                  <a:pt x="10033504" y="3841541"/>
                  <a:pt x="10021496" y="3855550"/>
                  <a:pt x="10016493" y="3865556"/>
                </a:cubicBezTo>
                <a:cubicBezTo>
                  <a:pt x="10006487" y="3861554"/>
                  <a:pt x="9993479" y="3860553"/>
                  <a:pt x="9989476" y="3853549"/>
                </a:cubicBezTo>
                <a:cubicBezTo>
                  <a:pt x="9987475" y="3849546"/>
                  <a:pt x="9997481" y="3835537"/>
                  <a:pt x="10002484" y="3825531"/>
                </a:cubicBezTo>
                <a:close/>
                <a:moveTo>
                  <a:pt x="9811363" y="3820528"/>
                </a:moveTo>
                <a:lnTo>
                  <a:pt x="9790350" y="3822529"/>
                </a:lnTo>
                <a:lnTo>
                  <a:pt x="9778343" y="3842542"/>
                </a:lnTo>
                <a:cubicBezTo>
                  <a:pt x="9785347" y="3841541"/>
                  <a:pt x="9793352" y="3843542"/>
                  <a:pt x="9799356" y="3839540"/>
                </a:cubicBezTo>
                <a:cubicBezTo>
                  <a:pt x="9804359" y="3835537"/>
                  <a:pt x="9807361" y="3826532"/>
                  <a:pt x="9811363" y="3820528"/>
                </a:cubicBezTo>
                <a:close/>
                <a:moveTo>
                  <a:pt x="16526986" y="3813023"/>
                </a:moveTo>
                <a:cubicBezTo>
                  <a:pt x="16528362" y="3816025"/>
                  <a:pt x="16524610" y="3822029"/>
                  <a:pt x="16515604" y="3830534"/>
                </a:cubicBezTo>
                <a:cubicBezTo>
                  <a:pt x="16514604" y="3831535"/>
                  <a:pt x="16511601" y="3831535"/>
                  <a:pt x="16508600" y="3830534"/>
                </a:cubicBezTo>
                <a:cubicBezTo>
                  <a:pt x="16505598" y="3830534"/>
                  <a:pt x="16501595" y="3829533"/>
                  <a:pt x="16498594" y="3829533"/>
                </a:cubicBezTo>
                <a:cubicBezTo>
                  <a:pt x="16500594" y="3826532"/>
                  <a:pt x="16502595" y="3823530"/>
                  <a:pt x="16503597" y="3819527"/>
                </a:cubicBezTo>
                <a:cubicBezTo>
                  <a:pt x="16505598" y="3816525"/>
                  <a:pt x="16506598" y="3813523"/>
                  <a:pt x="16507598" y="3813523"/>
                </a:cubicBezTo>
                <a:cubicBezTo>
                  <a:pt x="16519105" y="3810021"/>
                  <a:pt x="16525610" y="3810021"/>
                  <a:pt x="16526986" y="3813023"/>
                </a:cubicBezTo>
                <a:close/>
                <a:moveTo>
                  <a:pt x="16684461" y="3775000"/>
                </a:moveTo>
                <a:cubicBezTo>
                  <a:pt x="16688463" y="3775000"/>
                  <a:pt x="16692716" y="3775500"/>
                  <a:pt x="16694717" y="3776500"/>
                </a:cubicBezTo>
                <a:cubicBezTo>
                  <a:pt x="16697719" y="3777501"/>
                  <a:pt x="16693717" y="3785506"/>
                  <a:pt x="16692715" y="3789508"/>
                </a:cubicBezTo>
                <a:cubicBezTo>
                  <a:pt x="16687712" y="3792510"/>
                  <a:pt x="16681709" y="3797513"/>
                  <a:pt x="16676706" y="3798514"/>
                </a:cubicBezTo>
                <a:cubicBezTo>
                  <a:pt x="16660696" y="3801516"/>
                  <a:pt x="16660696" y="3793511"/>
                  <a:pt x="16675705" y="3776500"/>
                </a:cubicBezTo>
                <a:cubicBezTo>
                  <a:pt x="16676705" y="3775500"/>
                  <a:pt x="16680458" y="3775000"/>
                  <a:pt x="16684461" y="3775000"/>
                </a:cubicBezTo>
                <a:close/>
                <a:moveTo>
                  <a:pt x="16364008" y="3766369"/>
                </a:moveTo>
                <a:cubicBezTo>
                  <a:pt x="16367510" y="3766494"/>
                  <a:pt x="16370512" y="3766994"/>
                  <a:pt x="16371513" y="3768495"/>
                </a:cubicBezTo>
                <a:cubicBezTo>
                  <a:pt x="16372513" y="3771497"/>
                  <a:pt x="16365509" y="3779502"/>
                  <a:pt x="16362507" y="3785506"/>
                </a:cubicBezTo>
                <a:lnTo>
                  <a:pt x="16342494" y="3784505"/>
                </a:lnTo>
                <a:lnTo>
                  <a:pt x="16353502" y="3766494"/>
                </a:lnTo>
                <a:cubicBezTo>
                  <a:pt x="16356504" y="3766494"/>
                  <a:pt x="16360506" y="3766244"/>
                  <a:pt x="16364008" y="3766369"/>
                </a:cubicBezTo>
                <a:close/>
                <a:moveTo>
                  <a:pt x="17094970" y="3733473"/>
                </a:moveTo>
                <a:cubicBezTo>
                  <a:pt x="17090968" y="3745480"/>
                  <a:pt x="17081962" y="3758488"/>
                  <a:pt x="17083964" y="3766494"/>
                </a:cubicBezTo>
                <a:cubicBezTo>
                  <a:pt x="17087966" y="3780503"/>
                  <a:pt x="17095970" y="3793511"/>
                  <a:pt x="17107978" y="3803517"/>
                </a:cubicBezTo>
                <a:cubicBezTo>
                  <a:pt x="17111980" y="3807520"/>
                  <a:pt x="17129992" y="3801516"/>
                  <a:pt x="17142000" y="3798514"/>
                </a:cubicBezTo>
                <a:cubicBezTo>
                  <a:pt x="17143000" y="3798514"/>
                  <a:pt x="17150006" y="3785506"/>
                  <a:pt x="17149006" y="3781503"/>
                </a:cubicBezTo>
                <a:cubicBezTo>
                  <a:pt x="17147004" y="3771497"/>
                  <a:pt x="17142000" y="3763492"/>
                  <a:pt x="17134996" y="3749483"/>
                </a:cubicBezTo>
                <a:cubicBezTo>
                  <a:pt x="17134996" y="3749483"/>
                  <a:pt x="17134996" y="3748482"/>
                  <a:pt x="17133996" y="3746481"/>
                </a:cubicBezTo>
                <a:cubicBezTo>
                  <a:pt x="17132994" y="3744480"/>
                  <a:pt x="17131994" y="3742478"/>
                  <a:pt x="17128992" y="3741478"/>
                </a:cubicBezTo>
                <a:cubicBezTo>
                  <a:pt x="17118986" y="3737475"/>
                  <a:pt x="17106978" y="3736475"/>
                  <a:pt x="17094970" y="3733473"/>
                </a:cubicBezTo>
                <a:close/>
                <a:moveTo>
                  <a:pt x="16594529" y="3728845"/>
                </a:moveTo>
                <a:cubicBezTo>
                  <a:pt x="16598156" y="3728720"/>
                  <a:pt x="16601158" y="3728970"/>
                  <a:pt x="16601658" y="3730471"/>
                </a:cubicBezTo>
                <a:cubicBezTo>
                  <a:pt x="16602658" y="3733473"/>
                  <a:pt x="16596655" y="3741478"/>
                  <a:pt x="16592652" y="3747482"/>
                </a:cubicBezTo>
                <a:lnTo>
                  <a:pt x="16573641" y="3746481"/>
                </a:lnTo>
                <a:lnTo>
                  <a:pt x="16583647" y="3729470"/>
                </a:lnTo>
                <a:cubicBezTo>
                  <a:pt x="16586649" y="3729470"/>
                  <a:pt x="16590902" y="3728970"/>
                  <a:pt x="16594529" y="3728845"/>
                </a:cubicBezTo>
                <a:close/>
                <a:moveTo>
                  <a:pt x="16847189" y="3659802"/>
                </a:moveTo>
                <a:cubicBezTo>
                  <a:pt x="16853818" y="3659927"/>
                  <a:pt x="16860322" y="3660427"/>
                  <a:pt x="16866826" y="3660427"/>
                </a:cubicBezTo>
                <a:cubicBezTo>
                  <a:pt x="16872830" y="3660427"/>
                  <a:pt x="16878834" y="3662428"/>
                  <a:pt x="16883838" y="3664429"/>
                </a:cubicBezTo>
                <a:cubicBezTo>
                  <a:pt x="16874832" y="3674435"/>
                  <a:pt x="16863824" y="3685442"/>
                  <a:pt x="16854818" y="3695449"/>
                </a:cubicBezTo>
                <a:cubicBezTo>
                  <a:pt x="16829802" y="3713460"/>
                  <a:pt x="16810790" y="3714461"/>
                  <a:pt x="16798784" y="3704454"/>
                </a:cubicBezTo>
                <a:cubicBezTo>
                  <a:pt x="16795782" y="3701452"/>
                  <a:pt x="16793780" y="3697450"/>
                  <a:pt x="16793780" y="3692447"/>
                </a:cubicBezTo>
                <a:cubicBezTo>
                  <a:pt x="16792778" y="3687444"/>
                  <a:pt x="16792778" y="3682440"/>
                  <a:pt x="16791778" y="3677437"/>
                </a:cubicBezTo>
                <a:cubicBezTo>
                  <a:pt x="16797782" y="3674435"/>
                  <a:pt x="16803786" y="3671433"/>
                  <a:pt x="16809790" y="3668432"/>
                </a:cubicBezTo>
                <a:cubicBezTo>
                  <a:pt x="16815794" y="3665430"/>
                  <a:pt x="16821798" y="3662428"/>
                  <a:pt x="16826800" y="3661427"/>
                </a:cubicBezTo>
                <a:cubicBezTo>
                  <a:pt x="16833805" y="3659926"/>
                  <a:pt x="16840559" y="3659676"/>
                  <a:pt x="16847189" y="3659802"/>
                </a:cubicBezTo>
                <a:close/>
                <a:moveTo>
                  <a:pt x="17254072" y="3655423"/>
                </a:moveTo>
                <a:lnTo>
                  <a:pt x="17230056" y="3658425"/>
                </a:lnTo>
                <a:lnTo>
                  <a:pt x="17226054" y="3670433"/>
                </a:lnTo>
                <a:lnTo>
                  <a:pt x="17244066" y="3671433"/>
                </a:lnTo>
                <a:close/>
                <a:moveTo>
                  <a:pt x="16876708" y="3553484"/>
                </a:moveTo>
                <a:cubicBezTo>
                  <a:pt x="16882336" y="3554360"/>
                  <a:pt x="16885838" y="3558362"/>
                  <a:pt x="16888840" y="3562365"/>
                </a:cubicBezTo>
                <a:cubicBezTo>
                  <a:pt x="16890842" y="3561364"/>
                  <a:pt x="16892842" y="3561364"/>
                  <a:pt x="16894844" y="3560363"/>
                </a:cubicBezTo>
                <a:lnTo>
                  <a:pt x="16891842" y="3567368"/>
                </a:lnTo>
                <a:cubicBezTo>
                  <a:pt x="16890842" y="3566367"/>
                  <a:pt x="16889840" y="3565366"/>
                  <a:pt x="16888840" y="3563365"/>
                </a:cubicBezTo>
                <a:cubicBezTo>
                  <a:pt x="16877832" y="3567368"/>
                  <a:pt x="16865826" y="3571370"/>
                  <a:pt x="16854818" y="3573371"/>
                </a:cubicBezTo>
                <a:cubicBezTo>
                  <a:pt x="16852816" y="3573371"/>
                  <a:pt x="16850816" y="3564366"/>
                  <a:pt x="16851816" y="3563365"/>
                </a:cubicBezTo>
                <a:cubicBezTo>
                  <a:pt x="16863324" y="3554860"/>
                  <a:pt x="16871079" y="3552608"/>
                  <a:pt x="16876708" y="3553484"/>
                </a:cubicBezTo>
                <a:close/>
                <a:moveTo>
                  <a:pt x="16583897" y="3511708"/>
                </a:moveTo>
                <a:cubicBezTo>
                  <a:pt x="16587399" y="3511833"/>
                  <a:pt x="16591151" y="3512333"/>
                  <a:pt x="16592652" y="3513333"/>
                </a:cubicBezTo>
                <a:cubicBezTo>
                  <a:pt x="16594654" y="3514334"/>
                  <a:pt x="16592652" y="3521339"/>
                  <a:pt x="16591652" y="3525341"/>
                </a:cubicBezTo>
                <a:cubicBezTo>
                  <a:pt x="16587649" y="3528343"/>
                  <a:pt x="16581645" y="3533346"/>
                  <a:pt x="16578644" y="3533346"/>
                </a:cubicBezTo>
                <a:cubicBezTo>
                  <a:pt x="16565636" y="3535347"/>
                  <a:pt x="16563635" y="3527342"/>
                  <a:pt x="16576642" y="3512333"/>
                </a:cubicBezTo>
                <a:cubicBezTo>
                  <a:pt x="16577143" y="3511833"/>
                  <a:pt x="16580395" y="3511583"/>
                  <a:pt x="16583897" y="3511708"/>
                </a:cubicBezTo>
                <a:close/>
                <a:moveTo>
                  <a:pt x="16457567" y="3496323"/>
                </a:moveTo>
                <a:lnTo>
                  <a:pt x="16447560" y="3514334"/>
                </a:lnTo>
                <a:lnTo>
                  <a:pt x="16427548" y="3514334"/>
                </a:lnTo>
                <a:lnTo>
                  <a:pt x="16429550" y="3501326"/>
                </a:lnTo>
                <a:close/>
                <a:moveTo>
                  <a:pt x="16791942" y="3301493"/>
                </a:moveTo>
                <a:lnTo>
                  <a:pt x="16820796" y="3353232"/>
                </a:lnTo>
                <a:cubicBezTo>
                  <a:pt x="16828802" y="3370243"/>
                  <a:pt x="16857820" y="3381250"/>
                  <a:pt x="16831804" y="3411269"/>
                </a:cubicBezTo>
                <a:cubicBezTo>
                  <a:pt x="16817794" y="3428280"/>
                  <a:pt x="16790778" y="3441288"/>
                  <a:pt x="16771766" y="3457298"/>
                </a:cubicBezTo>
                <a:cubicBezTo>
                  <a:pt x="16752753" y="3473308"/>
                  <a:pt x="16733742" y="3491320"/>
                  <a:pt x="16720734" y="3509331"/>
                </a:cubicBezTo>
                <a:cubicBezTo>
                  <a:pt x="16693717" y="3548356"/>
                  <a:pt x="16680708" y="3526342"/>
                  <a:pt x="16675705" y="3519337"/>
                </a:cubicBezTo>
                <a:cubicBezTo>
                  <a:pt x="16663698" y="3495322"/>
                  <a:pt x="16630677" y="3474309"/>
                  <a:pt x="16703723" y="3427279"/>
                </a:cubicBezTo>
                <a:cubicBezTo>
                  <a:pt x="16731740" y="3409268"/>
                  <a:pt x="16714730" y="3397260"/>
                  <a:pt x="16692715" y="3396259"/>
                </a:cubicBezTo>
                <a:cubicBezTo>
                  <a:pt x="16661696" y="3395259"/>
                  <a:pt x="16640683" y="3387254"/>
                  <a:pt x="16663698" y="3355233"/>
                </a:cubicBezTo>
                <a:cubicBezTo>
                  <a:pt x="16684711" y="3326215"/>
                  <a:pt x="16716731" y="3317209"/>
                  <a:pt x="16748752" y="3314207"/>
                </a:cubicBezTo>
                <a:cubicBezTo>
                  <a:pt x="16755255" y="3313707"/>
                  <a:pt x="16762510" y="3311706"/>
                  <a:pt x="16770015" y="3309204"/>
                </a:cubicBezTo>
                <a:close/>
                <a:moveTo>
                  <a:pt x="16792528" y="3300949"/>
                </a:moveTo>
                <a:lnTo>
                  <a:pt x="16792778" y="3301199"/>
                </a:lnTo>
                <a:lnTo>
                  <a:pt x="16791942" y="3301493"/>
                </a:lnTo>
                <a:lnTo>
                  <a:pt x="16791778" y="3301199"/>
                </a:lnTo>
                <a:close/>
                <a:moveTo>
                  <a:pt x="16791778" y="3300199"/>
                </a:moveTo>
                <a:lnTo>
                  <a:pt x="16794780" y="3300199"/>
                </a:lnTo>
                <a:lnTo>
                  <a:pt x="16792528" y="3300949"/>
                </a:lnTo>
                <a:close/>
                <a:moveTo>
                  <a:pt x="17129617" y="3259798"/>
                </a:moveTo>
                <a:cubicBezTo>
                  <a:pt x="17123488" y="3260173"/>
                  <a:pt x="17116484" y="3261174"/>
                  <a:pt x="17110980" y="3261174"/>
                </a:cubicBezTo>
                <a:cubicBezTo>
                  <a:pt x="17109980" y="3271180"/>
                  <a:pt x="17109980" y="3282187"/>
                  <a:pt x="17108980" y="3293194"/>
                </a:cubicBezTo>
                <a:cubicBezTo>
                  <a:pt x="17119986" y="3293194"/>
                  <a:pt x="17130994" y="3293194"/>
                  <a:pt x="17142000" y="3293194"/>
                </a:cubicBezTo>
                <a:cubicBezTo>
                  <a:pt x="17143000" y="3282187"/>
                  <a:pt x="17148004" y="3269179"/>
                  <a:pt x="17143000" y="3262175"/>
                </a:cubicBezTo>
                <a:cubicBezTo>
                  <a:pt x="17140999" y="3259673"/>
                  <a:pt x="17135746" y="3259423"/>
                  <a:pt x="17129617" y="3259798"/>
                </a:cubicBezTo>
                <a:close/>
                <a:moveTo>
                  <a:pt x="16689714" y="3241161"/>
                </a:moveTo>
                <a:cubicBezTo>
                  <a:pt x="16702722" y="3242162"/>
                  <a:pt x="16717731" y="3241161"/>
                  <a:pt x="16730740" y="3242162"/>
                </a:cubicBezTo>
                <a:cubicBezTo>
                  <a:pt x="16745749" y="3243162"/>
                  <a:pt x="16746750" y="3252168"/>
                  <a:pt x="16728739" y="3267178"/>
                </a:cubicBezTo>
                <a:cubicBezTo>
                  <a:pt x="16699721" y="3291193"/>
                  <a:pt x="16666699" y="3293194"/>
                  <a:pt x="16655693" y="3275183"/>
                </a:cubicBezTo>
                <a:cubicBezTo>
                  <a:pt x="16655693" y="3269179"/>
                  <a:pt x="16654692" y="3264176"/>
                  <a:pt x="16655693" y="3259173"/>
                </a:cubicBezTo>
                <a:cubicBezTo>
                  <a:pt x="16658695" y="3245164"/>
                  <a:pt x="16670702" y="3239160"/>
                  <a:pt x="16689714" y="3241161"/>
                </a:cubicBezTo>
                <a:close/>
                <a:moveTo>
                  <a:pt x="10739701" y="3219523"/>
                </a:moveTo>
                <a:cubicBezTo>
                  <a:pt x="10744954" y="3216146"/>
                  <a:pt x="10751959" y="3216146"/>
                  <a:pt x="10759964" y="3220148"/>
                </a:cubicBezTo>
                <a:cubicBezTo>
                  <a:pt x="10761965" y="3221149"/>
                  <a:pt x="10753959" y="3232156"/>
                  <a:pt x="10749958" y="3239160"/>
                </a:cubicBezTo>
                <a:cubicBezTo>
                  <a:pt x="10742952" y="3239160"/>
                  <a:pt x="10729945" y="3242162"/>
                  <a:pt x="10729945" y="3239160"/>
                </a:cubicBezTo>
                <a:cubicBezTo>
                  <a:pt x="10730946" y="3229654"/>
                  <a:pt x="10734448" y="3222900"/>
                  <a:pt x="10739701" y="3219523"/>
                </a:cubicBezTo>
                <a:close/>
                <a:moveTo>
                  <a:pt x="16917733" y="3125463"/>
                </a:moveTo>
                <a:cubicBezTo>
                  <a:pt x="16921110" y="3125588"/>
                  <a:pt x="16924862" y="3126089"/>
                  <a:pt x="16926864" y="3127089"/>
                </a:cubicBezTo>
                <a:cubicBezTo>
                  <a:pt x="16928866" y="3128090"/>
                  <a:pt x="16925864" y="3134094"/>
                  <a:pt x="16925864" y="3137095"/>
                </a:cubicBezTo>
                <a:cubicBezTo>
                  <a:pt x="16920860" y="3140097"/>
                  <a:pt x="16915858" y="3145101"/>
                  <a:pt x="16911854" y="3145101"/>
                </a:cubicBezTo>
                <a:cubicBezTo>
                  <a:pt x="16897846" y="3148102"/>
                  <a:pt x="16897846" y="3140097"/>
                  <a:pt x="16910854" y="3126088"/>
                </a:cubicBezTo>
                <a:cubicBezTo>
                  <a:pt x="16911354" y="3125588"/>
                  <a:pt x="16914356" y="3125338"/>
                  <a:pt x="16917733" y="3125463"/>
                </a:cubicBezTo>
                <a:close/>
                <a:moveTo>
                  <a:pt x="17112182" y="2997286"/>
                </a:moveTo>
                <a:lnTo>
                  <a:pt x="17111677" y="2998240"/>
                </a:lnTo>
                <a:lnTo>
                  <a:pt x="17110980" y="2998007"/>
                </a:lnTo>
                <a:close/>
                <a:moveTo>
                  <a:pt x="17087966" y="2989002"/>
                </a:moveTo>
                <a:cubicBezTo>
                  <a:pt x="17096972" y="2991003"/>
                  <a:pt x="17103976" y="2994005"/>
                  <a:pt x="17110980" y="2998007"/>
                </a:cubicBezTo>
                <a:cubicBezTo>
                  <a:pt x="17094970" y="3006013"/>
                  <a:pt x="17076958" y="3017020"/>
                  <a:pt x="17072956" y="2999008"/>
                </a:cubicBezTo>
                <a:cubicBezTo>
                  <a:pt x="17072956" y="2998007"/>
                  <a:pt x="17085964" y="2988001"/>
                  <a:pt x="17087966" y="2989002"/>
                </a:cubicBezTo>
                <a:close/>
                <a:moveTo>
                  <a:pt x="12238899" y="2789876"/>
                </a:moveTo>
                <a:cubicBezTo>
                  <a:pt x="12232895" y="2800883"/>
                  <a:pt x="12228892" y="2813891"/>
                  <a:pt x="12218886" y="2820895"/>
                </a:cubicBezTo>
                <a:cubicBezTo>
                  <a:pt x="12206879" y="2829901"/>
                  <a:pt x="12189867" y="2833904"/>
                  <a:pt x="12172857" y="2839908"/>
                </a:cubicBezTo>
                <a:cubicBezTo>
                  <a:pt x="12179861" y="2828901"/>
                  <a:pt x="12184864" y="2815892"/>
                  <a:pt x="12194871" y="2808888"/>
                </a:cubicBezTo>
                <a:cubicBezTo>
                  <a:pt x="12207879" y="2799882"/>
                  <a:pt x="12223889" y="2795880"/>
                  <a:pt x="12238899" y="2789876"/>
                </a:cubicBezTo>
                <a:close/>
                <a:moveTo>
                  <a:pt x="17359138" y="2668799"/>
                </a:moveTo>
                <a:lnTo>
                  <a:pt x="17314110" y="2696817"/>
                </a:lnTo>
                <a:cubicBezTo>
                  <a:pt x="17314110" y="2732840"/>
                  <a:pt x="17282088" y="2781871"/>
                  <a:pt x="17318110" y="2803885"/>
                </a:cubicBezTo>
                <a:cubicBezTo>
                  <a:pt x="17327116" y="2808888"/>
                  <a:pt x="17341126" y="2809889"/>
                  <a:pt x="17352132" y="2812890"/>
                </a:cubicBezTo>
                <a:cubicBezTo>
                  <a:pt x="17355136" y="2806887"/>
                  <a:pt x="17363140" y="2798882"/>
                  <a:pt x="17361138" y="2794879"/>
                </a:cubicBezTo>
                <a:cubicBezTo>
                  <a:pt x="17348130" y="2757856"/>
                  <a:pt x="17396160" y="2696817"/>
                  <a:pt x="17359138" y="2668799"/>
                </a:cubicBezTo>
                <a:close/>
                <a:moveTo>
                  <a:pt x="12429019" y="2663796"/>
                </a:moveTo>
                <a:cubicBezTo>
                  <a:pt x="12430019" y="2663796"/>
                  <a:pt x="12424016" y="2675804"/>
                  <a:pt x="12419013" y="2680807"/>
                </a:cubicBezTo>
                <a:cubicBezTo>
                  <a:pt x="12416011" y="2683809"/>
                  <a:pt x="12408006" y="2684809"/>
                  <a:pt x="12403003" y="2686811"/>
                </a:cubicBezTo>
                <a:cubicBezTo>
                  <a:pt x="12401002" y="2683809"/>
                  <a:pt x="12396999" y="2681808"/>
                  <a:pt x="12398000" y="2678806"/>
                </a:cubicBezTo>
                <a:cubicBezTo>
                  <a:pt x="12403003" y="2665797"/>
                  <a:pt x="12415010" y="2659794"/>
                  <a:pt x="12429019" y="2663796"/>
                </a:cubicBezTo>
                <a:close/>
                <a:moveTo>
                  <a:pt x="11736581" y="2652789"/>
                </a:moveTo>
                <a:lnTo>
                  <a:pt x="11727575" y="2668799"/>
                </a:lnTo>
                <a:lnTo>
                  <a:pt x="11710565" y="2668799"/>
                </a:lnTo>
                <a:lnTo>
                  <a:pt x="11712566" y="2657792"/>
                </a:lnTo>
                <a:close/>
                <a:moveTo>
                  <a:pt x="12064679" y="2533198"/>
                </a:moveTo>
                <a:cubicBezTo>
                  <a:pt x="12076171" y="2531650"/>
                  <a:pt x="12074295" y="2538968"/>
                  <a:pt x="12057784" y="2554727"/>
                </a:cubicBezTo>
                <a:cubicBezTo>
                  <a:pt x="12054782" y="2557729"/>
                  <a:pt x="12043775" y="2556728"/>
                  <a:pt x="12036771" y="2557729"/>
                </a:cubicBezTo>
                <a:cubicBezTo>
                  <a:pt x="12041774" y="2550725"/>
                  <a:pt x="12045777" y="2539718"/>
                  <a:pt x="12048778" y="2537716"/>
                </a:cubicBezTo>
                <a:cubicBezTo>
                  <a:pt x="12055532" y="2535215"/>
                  <a:pt x="12060848" y="2533714"/>
                  <a:pt x="12064679" y="2533198"/>
                </a:cubicBezTo>
                <a:close/>
                <a:moveTo>
                  <a:pt x="12678177" y="2530712"/>
                </a:moveTo>
                <a:cubicBezTo>
                  <a:pt x="12674174" y="2537716"/>
                  <a:pt x="12671173" y="2545721"/>
                  <a:pt x="12666170" y="2549724"/>
                </a:cubicBezTo>
                <a:cubicBezTo>
                  <a:pt x="12661166" y="2552726"/>
                  <a:pt x="12652161" y="2550725"/>
                  <a:pt x="12645155" y="2551725"/>
                </a:cubicBezTo>
                <a:cubicBezTo>
                  <a:pt x="12649158" y="2544721"/>
                  <a:pt x="12652161" y="2535715"/>
                  <a:pt x="12657164" y="2532713"/>
                </a:cubicBezTo>
                <a:cubicBezTo>
                  <a:pt x="12663167" y="2529711"/>
                  <a:pt x="12671173" y="2530712"/>
                  <a:pt x="12678177" y="2530712"/>
                </a:cubicBezTo>
                <a:close/>
                <a:moveTo>
                  <a:pt x="17429431" y="2492188"/>
                </a:moveTo>
                <a:cubicBezTo>
                  <a:pt x="17424929" y="2492438"/>
                  <a:pt x="17420676" y="2493189"/>
                  <a:pt x="17420176" y="2493689"/>
                </a:cubicBezTo>
                <a:cubicBezTo>
                  <a:pt x="17412170" y="2503695"/>
                  <a:pt x="17401164" y="2516703"/>
                  <a:pt x="17402164" y="2523708"/>
                </a:cubicBezTo>
                <a:cubicBezTo>
                  <a:pt x="17406168" y="2548723"/>
                  <a:pt x="17429182" y="2549724"/>
                  <a:pt x="17466206" y="2529711"/>
                </a:cubicBezTo>
                <a:cubicBezTo>
                  <a:pt x="17474210" y="2533714"/>
                  <a:pt x="17481214" y="2538717"/>
                  <a:pt x="17490220" y="2541719"/>
                </a:cubicBezTo>
                <a:cubicBezTo>
                  <a:pt x="17494224" y="2542720"/>
                  <a:pt x="17505230" y="2539718"/>
                  <a:pt x="17508232" y="2536716"/>
                </a:cubicBezTo>
                <a:cubicBezTo>
                  <a:pt x="17522240" y="2522707"/>
                  <a:pt x="17521240" y="2512701"/>
                  <a:pt x="17505230" y="2515702"/>
                </a:cubicBezTo>
                <a:cubicBezTo>
                  <a:pt x="17493222" y="2517704"/>
                  <a:pt x="17480214" y="2524708"/>
                  <a:pt x="17467206" y="2528711"/>
                </a:cubicBezTo>
                <a:cubicBezTo>
                  <a:pt x="17458200" y="2516703"/>
                  <a:pt x="17451196" y="2504695"/>
                  <a:pt x="17440188" y="2493689"/>
                </a:cubicBezTo>
                <a:cubicBezTo>
                  <a:pt x="17438687" y="2492188"/>
                  <a:pt x="17433934" y="2491938"/>
                  <a:pt x="17429431" y="2492188"/>
                </a:cubicBezTo>
                <a:close/>
                <a:moveTo>
                  <a:pt x="12315948" y="2383619"/>
                </a:moveTo>
                <a:lnTo>
                  <a:pt x="12316520" y="2384191"/>
                </a:lnTo>
                <a:lnTo>
                  <a:pt x="12315948" y="2384620"/>
                </a:lnTo>
                <a:lnTo>
                  <a:pt x="12315237" y="2384078"/>
                </a:lnTo>
                <a:close/>
                <a:moveTo>
                  <a:pt x="12319950" y="2381618"/>
                </a:moveTo>
                <a:lnTo>
                  <a:pt x="12321952" y="2383619"/>
                </a:lnTo>
                <a:cubicBezTo>
                  <a:pt x="12320951" y="2384620"/>
                  <a:pt x="12318949" y="2384620"/>
                  <a:pt x="12317949" y="2385620"/>
                </a:cubicBezTo>
                <a:lnTo>
                  <a:pt x="12316520" y="2384191"/>
                </a:lnTo>
                <a:close/>
                <a:moveTo>
                  <a:pt x="12832149" y="2379117"/>
                </a:moveTo>
                <a:cubicBezTo>
                  <a:pt x="12836026" y="2379117"/>
                  <a:pt x="12840279" y="2379617"/>
                  <a:pt x="12842281" y="2380617"/>
                </a:cubicBezTo>
                <a:cubicBezTo>
                  <a:pt x="12845282" y="2381618"/>
                  <a:pt x="12841280" y="2388622"/>
                  <a:pt x="12841280" y="2392625"/>
                </a:cubicBezTo>
                <a:cubicBezTo>
                  <a:pt x="12836277" y="2395626"/>
                  <a:pt x="12830272" y="2401630"/>
                  <a:pt x="12826271" y="2402631"/>
                </a:cubicBezTo>
                <a:cubicBezTo>
                  <a:pt x="12811261" y="2404632"/>
                  <a:pt x="12810260" y="2396627"/>
                  <a:pt x="12824269" y="2380617"/>
                </a:cubicBezTo>
                <a:cubicBezTo>
                  <a:pt x="12824769" y="2379617"/>
                  <a:pt x="12828271" y="2379117"/>
                  <a:pt x="12832149" y="2379117"/>
                </a:cubicBezTo>
                <a:close/>
                <a:moveTo>
                  <a:pt x="12289556" y="2373738"/>
                </a:moveTo>
                <a:cubicBezTo>
                  <a:pt x="12294997" y="2373050"/>
                  <a:pt x="12299844" y="2373769"/>
                  <a:pt x="12304206" y="2375661"/>
                </a:cubicBezTo>
                <a:lnTo>
                  <a:pt x="12315237" y="2384078"/>
                </a:lnTo>
                <a:lnTo>
                  <a:pt x="12253908" y="2423644"/>
                </a:lnTo>
                <a:cubicBezTo>
                  <a:pt x="12247905" y="2427647"/>
                  <a:pt x="12233895" y="2426646"/>
                  <a:pt x="12233895" y="2426646"/>
                </a:cubicBezTo>
                <a:cubicBezTo>
                  <a:pt x="12236898" y="2416640"/>
                  <a:pt x="12239899" y="2404632"/>
                  <a:pt x="12248905" y="2396627"/>
                </a:cubicBezTo>
                <a:cubicBezTo>
                  <a:pt x="12265415" y="2382118"/>
                  <a:pt x="12278674" y="2375114"/>
                  <a:pt x="12289556" y="2373738"/>
                </a:cubicBezTo>
                <a:close/>
                <a:moveTo>
                  <a:pt x="12354097" y="2369860"/>
                </a:moveTo>
                <a:cubicBezTo>
                  <a:pt x="12363477" y="2368360"/>
                  <a:pt x="12370982" y="2370111"/>
                  <a:pt x="12374984" y="2375614"/>
                </a:cubicBezTo>
                <a:cubicBezTo>
                  <a:pt x="12385992" y="2389623"/>
                  <a:pt x="12387993" y="2410636"/>
                  <a:pt x="12392996" y="2429648"/>
                </a:cubicBezTo>
                <a:cubicBezTo>
                  <a:pt x="12392996" y="2430649"/>
                  <a:pt x="12383990" y="2438654"/>
                  <a:pt x="12380989" y="2439654"/>
                </a:cubicBezTo>
                <a:cubicBezTo>
                  <a:pt x="12373984" y="2441656"/>
                  <a:pt x="12362977" y="2443657"/>
                  <a:pt x="12360977" y="2440655"/>
                </a:cubicBezTo>
                <a:cubicBezTo>
                  <a:pt x="12346968" y="2422644"/>
                  <a:pt x="12334959" y="2403632"/>
                  <a:pt x="12321952" y="2383619"/>
                </a:cubicBezTo>
                <a:cubicBezTo>
                  <a:pt x="12333459" y="2376114"/>
                  <a:pt x="12344716" y="2371361"/>
                  <a:pt x="12354097" y="2369860"/>
                </a:cubicBezTo>
                <a:close/>
                <a:moveTo>
                  <a:pt x="17368142" y="2369610"/>
                </a:moveTo>
                <a:lnTo>
                  <a:pt x="17375148" y="2369610"/>
                </a:lnTo>
                <a:cubicBezTo>
                  <a:pt x="17373146" y="2369610"/>
                  <a:pt x="17371146" y="2370611"/>
                  <a:pt x="17369144" y="2371611"/>
                </a:cubicBezTo>
                <a:cubicBezTo>
                  <a:pt x="17369144" y="2371611"/>
                  <a:pt x="17369144" y="2370611"/>
                  <a:pt x="17368142" y="2369610"/>
                </a:cubicBezTo>
                <a:close/>
                <a:moveTo>
                  <a:pt x="14564370" y="2343594"/>
                </a:moveTo>
                <a:cubicBezTo>
                  <a:pt x="14567372" y="2348597"/>
                  <a:pt x="14571374" y="2353600"/>
                  <a:pt x="14574376" y="2358603"/>
                </a:cubicBezTo>
                <a:cubicBezTo>
                  <a:pt x="14578379" y="2364607"/>
                  <a:pt x="14581380" y="2370611"/>
                  <a:pt x="14583382" y="2377615"/>
                </a:cubicBezTo>
                <a:cubicBezTo>
                  <a:pt x="14584382" y="2381618"/>
                  <a:pt x="14569373" y="2394626"/>
                  <a:pt x="14560367" y="2402631"/>
                </a:cubicBezTo>
                <a:cubicBezTo>
                  <a:pt x="14558366" y="2404632"/>
                  <a:pt x="14546358" y="2403632"/>
                  <a:pt x="14543357" y="2400630"/>
                </a:cubicBezTo>
                <a:cubicBezTo>
                  <a:pt x="14528347" y="2385620"/>
                  <a:pt x="14534351" y="2366608"/>
                  <a:pt x="14564370" y="2343594"/>
                </a:cubicBezTo>
                <a:close/>
                <a:moveTo>
                  <a:pt x="17274333" y="2336840"/>
                </a:moveTo>
                <a:cubicBezTo>
                  <a:pt x="17280587" y="2338091"/>
                  <a:pt x="17286091" y="2340592"/>
                  <a:pt x="17289094" y="2343594"/>
                </a:cubicBezTo>
                <a:cubicBezTo>
                  <a:pt x="17300100" y="2354601"/>
                  <a:pt x="17298098" y="2375614"/>
                  <a:pt x="17313108" y="2380617"/>
                </a:cubicBezTo>
                <a:cubicBezTo>
                  <a:pt x="17325116" y="2384620"/>
                  <a:pt x="17349132" y="2376615"/>
                  <a:pt x="17369144" y="2371611"/>
                </a:cubicBezTo>
                <a:cubicBezTo>
                  <a:pt x="17373146" y="2380617"/>
                  <a:pt x="17376148" y="2389623"/>
                  <a:pt x="17381152" y="2397628"/>
                </a:cubicBezTo>
                <a:cubicBezTo>
                  <a:pt x="17390158" y="2412637"/>
                  <a:pt x="17384154" y="2427647"/>
                  <a:pt x="17359138" y="2445658"/>
                </a:cubicBezTo>
                <a:cubicBezTo>
                  <a:pt x="17331120" y="2466671"/>
                  <a:pt x="17312108" y="2463670"/>
                  <a:pt x="17301100" y="2452663"/>
                </a:cubicBezTo>
                <a:cubicBezTo>
                  <a:pt x="17274084" y="2423644"/>
                  <a:pt x="17271082" y="2378616"/>
                  <a:pt x="17203038" y="2379616"/>
                </a:cubicBezTo>
                <a:cubicBezTo>
                  <a:pt x="17199036" y="2379616"/>
                  <a:pt x="17198036" y="2380617"/>
                  <a:pt x="17197034" y="2380617"/>
                </a:cubicBezTo>
                <a:cubicBezTo>
                  <a:pt x="17201038" y="2380617"/>
                  <a:pt x="17207040" y="2376615"/>
                  <a:pt x="17214046" y="2365607"/>
                </a:cubicBezTo>
                <a:cubicBezTo>
                  <a:pt x="17220050" y="2355601"/>
                  <a:pt x="17242064" y="2341592"/>
                  <a:pt x="17255072" y="2337590"/>
                </a:cubicBezTo>
                <a:cubicBezTo>
                  <a:pt x="17261075" y="2335589"/>
                  <a:pt x="17268079" y="2335589"/>
                  <a:pt x="17274333" y="2336840"/>
                </a:cubicBezTo>
                <a:close/>
                <a:moveTo>
                  <a:pt x="14694006" y="2329713"/>
                </a:moveTo>
                <a:lnTo>
                  <a:pt x="14694298" y="2329842"/>
                </a:lnTo>
                <a:lnTo>
                  <a:pt x="14691450" y="2334588"/>
                </a:lnTo>
                <a:cubicBezTo>
                  <a:pt x="14690449" y="2333587"/>
                  <a:pt x="14689449" y="2332587"/>
                  <a:pt x="14687448" y="2331586"/>
                </a:cubicBezTo>
                <a:close/>
                <a:moveTo>
                  <a:pt x="14673564" y="2323707"/>
                </a:moveTo>
                <a:cubicBezTo>
                  <a:pt x="14679443" y="2324332"/>
                  <a:pt x="14683445" y="2328084"/>
                  <a:pt x="14687448" y="2331586"/>
                </a:cubicBezTo>
                <a:cubicBezTo>
                  <a:pt x="14675440" y="2335588"/>
                  <a:pt x="14664433" y="2340592"/>
                  <a:pt x="14652426" y="2343594"/>
                </a:cubicBezTo>
                <a:cubicBezTo>
                  <a:pt x="14650424" y="2344594"/>
                  <a:pt x="14647423" y="2335588"/>
                  <a:pt x="14648423" y="2334588"/>
                </a:cubicBezTo>
                <a:cubicBezTo>
                  <a:pt x="14659930" y="2325583"/>
                  <a:pt x="14667685" y="2323081"/>
                  <a:pt x="14673564" y="2323707"/>
                </a:cubicBezTo>
                <a:close/>
                <a:moveTo>
                  <a:pt x="12271920" y="2306570"/>
                </a:moveTo>
                <a:lnTo>
                  <a:pt x="12272900" y="2307095"/>
                </a:lnTo>
                <a:lnTo>
                  <a:pt x="12271920" y="2307571"/>
                </a:lnTo>
                <a:lnTo>
                  <a:pt x="12270842" y="2307032"/>
                </a:lnTo>
                <a:close/>
                <a:moveTo>
                  <a:pt x="12267917" y="2305569"/>
                </a:moveTo>
                <a:lnTo>
                  <a:pt x="12270842" y="2307032"/>
                </a:lnTo>
                <a:lnTo>
                  <a:pt x="12264915" y="2309572"/>
                </a:lnTo>
                <a:close/>
                <a:moveTo>
                  <a:pt x="14976255" y="2305194"/>
                </a:moveTo>
                <a:cubicBezTo>
                  <a:pt x="14971127" y="2307321"/>
                  <a:pt x="14967124" y="2311573"/>
                  <a:pt x="14964623" y="2317577"/>
                </a:cubicBezTo>
                <a:cubicBezTo>
                  <a:pt x="14963623" y="2320579"/>
                  <a:pt x="14966624" y="2323581"/>
                  <a:pt x="14967625" y="2326583"/>
                </a:cubicBezTo>
                <a:cubicBezTo>
                  <a:pt x="14973629" y="2324582"/>
                  <a:pt x="14981633" y="2324582"/>
                  <a:pt x="14984636" y="2321580"/>
                </a:cubicBezTo>
                <a:cubicBezTo>
                  <a:pt x="14989639" y="2316577"/>
                  <a:pt x="14996643" y="2305569"/>
                  <a:pt x="14994642" y="2305569"/>
                </a:cubicBezTo>
                <a:cubicBezTo>
                  <a:pt x="14987637" y="2303068"/>
                  <a:pt x="14981383" y="2303068"/>
                  <a:pt x="14976255" y="2305194"/>
                </a:cubicBezTo>
                <a:close/>
                <a:moveTo>
                  <a:pt x="15260143" y="2298349"/>
                </a:moveTo>
                <a:lnTo>
                  <a:pt x="15260810" y="2299566"/>
                </a:lnTo>
                <a:lnTo>
                  <a:pt x="15258873" y="2300793"/>
                </a:lnTo>
                <a:lnTo>
                  <a:pt x="15259810" y="2298565"/>
                </a:lnTo>
                <a:close/>
                <a:moveTo>
                  <a:pt x="12304940" y="2294563"/>
                </a:moveTo>
                <a:cubicBezTo>
                  <a:pt x="12317949" y="2295563"/>
                  <a:pt x="12310945" y="2309572"/>
                  <a:pt x="12294934" y="2313575"/>
                </a:cubicBezTo>
                <a:cubicBezTo>
                  <a:pt x="12290432" y="2314576"/>
                  <a:pt x="12286429" y="2313825"/>
                  <a:pt x="12282677" y="2312324"/>
                </a:cubicBezTo>
                <a:lnTo>
                  <a:pt x="12272900" y="2307095"/>
                </a:lnTo>
                <a:lnTo>
                  <a:pt x="12289931" y="2298816"/>
                </a:lnTo>
                <a:cubicBezTo>
                  <a:pt x="12295685" y="2296314"/>
                  <a:pt x="12300938" y="2294563"/>
                  <a:pt x="12304940" y="2294563"/>
                </a:cubicBezTo>
                <a:close/>
                <a:moveTo>
                  <a:pt x="12921331" y="2278552"/>
                </a:moveTo>
                <a:cubicBezTo>
                  <a:pt x="12928335" y="2289559"/>
                  <a:pt x="12936341" y="2300566"/>
                  <a:pt x="12940342" y="2313575"/>
                </a:cubicBezTo>
                <a:cubicBezTo>
                  <a:pt x="12941344" y="2317577"/>
                  <a:pt x="12926334" y="2330585"/>
                  <a:pt x="12916328" y="2338590"/>
                </a:cubicBezTo>
                <a:cubicBezTo>
                  <a:pt x="12914326" y="2340592"/>
                  <a:pt x="12903319" y="2339591"/>
                  <a:pt x="12900317" y="2336589"/>
                </a:cubicBezTo>
                <a:cubicBezTo>
                  <a:pt x="12884307" y="2320579"/>
                  <a:pt x="12890310" y="2301567"/>
                  <a:pt x="12921331" y="2278552"/>
                </a:cubicBezTo>
                <a:close/>
                <a:moveTo>
                  <a:pt x="12767359" y="2278052"/>
                </a:moveTo>
                <a:cubicBezTo>
                  <a:pt x="12763731" y="2278052"/>
                  <a:pt x="12760229" y="2278553"/>
                  <a:pt x="12757227" y="2280554"/>
                </a:cubicBezTo>
                <a:cubicBezTo>
                  <a:pt x="12752224" y="2283556"/>
                  <a:pt x="12749221" y="2292561"/>
                  <a:pt x="12745219" y="2298565"/>
                </a:cubicBezTo>
                <a:lnTo>
                  <a:pt x="12767233" y="2298565"/>
                </a:lnTo>
                <a:lnTo>
                  <a:pt x="12778240" y="2278552"/>
                </a:lnTo>
                <a:cubicBezTo>
                  <a:pt x="12774738" y="2278552"/>
                  <a:pt x="12770986" y="2278052"/>
                  <a:pt x="12767359" y="2278052"/>
                </a:cubicBezTo>
                <a:close/>
                <a:moveTo>
                  <a:pt x="12924332" y="2275550"/>
                </a:moveTo>
                <a:cubicBezTo>
                  <a:pt x="12923332" y="2276551"/>
                  <a:pt x="12922331" y="2277552"/>
                  <a:pt x="12921331" y="2278552"/>
                </a:cubicBezTo>
                <a:cubicBezTo>
                  <a:pt x="12920329" y="2277552"/>
                  <a:pt x="12920329" y="2276551"/>
                  <a:pt x="12919329" y="2276551"/>
                </a:cubicBezTo>
                <a:close/>
                <a:moveTo>
                  <a:pt x="14626409" y="2269922"/>
                </a:moveTo>
                <a:cubicBezTo>
                  <a:pt x="14630912" y="2269547"/>
                  <a:pt x="14634914" y="2270047"/>
                  <a:pt x="14635414" y="2271548"/>
                </a:cubicBezTo>
                <a:cubicBezTo>
                  <a:pt x="14636415" y="2279553"/>
                  <a:pt x="14637416" y="2292561"/>
                  <a:pt x="14631412" y="2297564"/>
                </a:cubicBezTo>
                <a:cubicBezTo>
                  <a:pt x="14612401" y="2311573"/>
                  <a:pt x="14590386" y="2324582"/>
                  <a:pt x="14569373" y="2336589"/>
                </a:cubicBezTo>
                <a:cubicBezTo>
                  <a:pt x="14569373" y="2337590"/>
                  <a:pt x="14569373" y="2338590"/>
                  <a:pt x="14569373" y="2339591"/>
                </a:cubicBezTo>
                <a:lnTo>
                  <a:pt x="14568122" y="2340592"/>
                </a:lnTo>
                <a:lnTo>
                  <a:pt x="14564370" y="2343594"/>
                </a:lnTo>
                <a:cubicBezTo>
                  <a:pt x="14563369" y="2342593"/>
                  <a:pt x="14563369" y="2341592"/>
                  <a:pt x="14562369" y="2340592"/>
                </a:cubicBezTo>
                <a:lnTo>
                  <a:pt x="14568373" y="2336589"/>
                </a:lnTo>
                <a:cubicBezTo>
                  <a:pt x="14560367" y="2314575"/>
                  <a:pt x="14583382" y="2293562"/>
                  <a:pt x="14614401" y="2273549"/>
                </a:cubicBezTo>
                <a:cubicBezTo>
                  <a:pt x="14616903" y="2271548"/>
                  <a:pt x="14621906" y="2270298"/>
                  <a:pt x="14626409" y="2269922"/>
                </a:cubicBezTo>
                <a:close/>
                <a:moveTo>
                  <a:pt x="12165853" y="2263543"/>
                </a:moveTo>
                <a:cubicBezTo>
                  <a:pt x="12166854" y="2264544"/>
                  <a:pt x="12166854" y="2265544"/>
                  <a:pt x="12167854" y="2266545"/>
                </a:cubicBezTo>
                <a:lnTo>
                  <a:pt x="12170856" y="2263543"/>
                </a:lnTo>
                <a:close/>
                <a:moveTo>
                  <a:pt x="12170856" y="2258540"/>
                </a:moveTo>
                <a:lnTo>
                  <a:pt x="12170856" y="2258588"/>
                </a:lnTo>
                <a:lnTo>
                  <a:pt x="12169855" y="2259540"/>
                </a:lnTo>
                <a:lnTo>
                  <a:pt x="12169844" y="2259350"/>
                </a:lnTo>
                <a:close/>
                <a:moveTo>
                  <a:pt x="12189492" y="2222392"/>
                </a:moveTo>
                <a:cubicBezTo>
                  <a:pt x="12184614" y="2222767"/>
                  <a:pt x="12177860" y="2226520"/>
                  <a:pt x="12172857" y="2233524"/>
                </a:cubicBezTo>
                <a:cubicBezTo>
                  <a:pt x="12169855" y="2237527"/>
                  <a:pt x="12169105" y="2241780"/>
                  <a:pt x="12169105" y="2246157"/>
                </a:cubicBezTo>
                <a:lnTo>
                  <a:pt x="12169844" y="2259350"/>
                </a:lnTo>
                <a:lnTo>
                  <a:pt x="12165853" y="2262542"/>
                </a:lnTo>
                <a:lnTo>
                  <a:pt x="12170856" y="2261542"/>
                </a:lnTo>
                <a:lnTo>
                  <a:pt x="12170856" y="2258588"/>
                </a:lnTo>
                <a:lnTo>
                  <a:pt x="12185365" y="2244781"/>
                </a:lnTo>
                <a:cubicBezTo>
                  <a:pt x="12190118" y="2240029"/>
                  <a:pt x="12193871" y="2235526"/>
                  <a:pt x="12194871" y="2231523"/>
                </a:cubicBezTo>
                <a:cubicBezTo>
                  <a:pt x="12197373" y="2225019"/>
                  <a:pt x="12194371" y="2222017"/>
                  <a:pt x="12189492" y="2222392"/>
                </a:cubicBezTo>
                <a:close/>
                <a:moveTo>
                  <a:pt x="14878569" y="2219515"/>
                </a:moveTo>
                <a:cubicBezTo>
                  <a:pt x="14860557" y="2241529"/>
                  <a:pt x="14840544" y="2262542"/>
                  <a:pt x="14825535" y="2284556"/>
                </a:cubicBezTo>
                <a:cubicBezTo>
                  <a:pt x="14819531" y="2293562"/>
                  <a:pt x="14824534" y="2304569"/>
                  <a:pt x="14830538" y="2309572"/>
                </a:cubicBezTo>
                <a:cubicBezTo>
                  <a:pt x="14837543" y="2315576"/>
                  <a:pt x="14888575" y="2285557"/>
                  <a:pt x="14888575" y="2272549"/>
                </a:cubicBezTo>
                <a:cubicBezTo>
                  <a:pt x="14888575" y="2253537"/>
                  <a:pt x="14882572" y="2237526"/>
                  <a:pt x="14878569" y="2219515"/>
                </a:cubicBezTo>
                <a:close/>
                <a:moveTo>
                  <a:pt x="14879569" y="2212511"/>
                </a:moveTo>
                <a:cubicBezTo>
                  <a:pt x="14878569" y="2213511"/>
                  <a:pt x="14877568" y="2213511"/>
                  <a:pt x="14876567" y="2213511"/>
                </a:cubicBezTo>
                <a:lnTo>
                  <a:pt x="14883572" y="2213511"/>
                </a:lnTo>
                <a:lnTo>
                  <a:pt x="14876567" y="2214512"/>
                </a:lnTo>
                <a:cubicBezTo>
                  <a:pt x="14876567" y="2216513"/>
                  <a:pt x="14877568" y="2218514"/>
                  <a:pt x="14877568" y="2220516"/>
                </a:cubicBezTo>
                <a:cubicBezTo>
                  <a:pt x="14879569" y="2218514"/>
                  <a:pt x="14881570" y="2215513"/>
                  <a:pt x="14883572" y="2213511"/>
                </a:cubicBezTo>
                <a:cubicBezTo>
                  <a:pt x="14882572" y="2213511"/>
                  <a:pt x="14880570" y="2212511"/>
                  <a:pt x="14879569" y="2212511"/>
                </a:cubicBezTo>
                <a:close/>
                <a:moveTo>
                  <a:pt x="13205309" y="2198502"/>
                </a:moveTo>
                <a:lnTo>
                  <a:pt x="13210513" y="2198502"/>
                </a:lnTo>
                <a:lnTo>
                  <a:pt x="13205367" y="2199359"/>
                </a:lnTo>
                <a:lnTo>
                  <a:pt x="13204954" y="2198947"/>
                </a:lnTo>
                <a:close/>
                <a:moveTo>
                  <a:pt x="14708711" y="2186995"/>
                </a:moveTo>
                <a:cubicBezTo>
                  <a:pt x="14712464" y="2186995"/>
                  <a:pt x="14716466" y="2187495"/>
                  <a:pt x="14718467" y="2188495"/>
                </a:cubicBezTo>
                <a:cubicBezTo>
                  <a:pt x="14720468" y="2189496"/>
                  <a:pt x="14717467" y="2196501"/>
                  <a:pt x="14715465" y="2200503"/>
                </a:cubicBezTo>
                <a:cubicBezTo>
                  <a:pt x="14710462" y="2203505"/>
                  <a:pt x="14704458" y="2208508"/>
                  <a:pt x="14700456" y="2209509"/>
                </a:cubicBezTo>
                <a:cubicBezTo>
                  <a:pt x="14685446" y="2211510"/>
                  <a:pt x="14684446" y="2203505"/>
                  <a:pt x="14700456" y="2188495"/>
                </a:cubicBezTo>
                <a:cubicBezTo>
                  <a:pt x="14701457" y="2187495"/>
                  <a:pt x="14704959" y="2186995"/>
                  <a:pt x="14708711" y="2186995"/>
                </a:cubicBezTo>
                <a:close/>
                <a:moveTo>
                  <a:pt x="15425914" y="2173486"/>
                </a:moveTo>
                <a:lnTo>
                  <a:pt x="15409905" y="2178489"/>
                </a:lnTo>
                <a:lnTo>
                  <a:pt x="15399898" y="2194499"/>
                </a:lnTo>
                <a:lnTo>
                  <a:pt x="15417910" y="2193499"/>
                </a:lnTo>
                <a:close/>
                <a:moveTo>
                  <a:pt x="13226524" y="2159477"/>
                </a:moveTo>
                <a:cubicBezTo>
                  <a:pt x="13199506" y="2174487"/>
                  <a:pt x="13203509" y="2184493"/>
                  <a:pt x="13208512" y="2194499"/>
                </a:cubicBezTo>
                <a:lnTo>
                  <a:pt x="13205309" y="2198502"/>
                </a:lnTo>
                <a:lnTo>
                  <a:pt x="13204509" y="2198502"/>
                </a:lnTo>
                <a:lnTo>
                  <a:pt x="13204954" y="2198947"/>
                </a:lnTo>
                <a:lnTo>
                  <a:pt x="13204509" y="2199502"/>
                </a:lnTo>
                <a:lnTo>
                  <a:pt x="13205367" y="2199359"/>
                </a:lnTo>
                <a:lnTo>
                  <a:pt x="13206511" y="2200503"/>
                </a:lnTo>
                <a:cubicBezTo>
                  <a:pt x="13207512" y="2199502"/>
                  <a:pt x="13208512" y="2199502"/>
                  <a:pt x="13210513" y="2198502"/>
                </a:cubicBezTo>
                <a:cubicBezTo>
                  <a:pt x="13209513" y="2196501"/>
                  <a:pt x="13209513" y="2195500"/>
                  <a:pt x="13208512" y="2194499"/>
                </a:cubicBezTo>
                <a:cubicBezTo>
                  <a:pt x="13217518" y="2185494"/>
                  <a:pt x="13226524" y="2175487"/>
                  <a:pt x="13234528" y="2166482"/>
                </a:cubicBezTo>
                <a:cubicBezTo>
                  <a:pt x="13235529" y="2164480"/>
                  <a:pt x="13228525" y="2158476"/>
                  <a:pt x="13226524" y="2159477"/>
                </a:cubicBezTo>
                <a:close/>
                <a:moveTo>
                  <a:pt x="13703446" y="2131513"/>
                </a:moveTo>
                <a:lnTo>
                  <a:pt x="13703509" y="2131670"/>
                </a:lnTo>
                <a:lnTo>
                  <a:pt x="13701914" y="2132733"/>
                </a:lnTo>
                <a:lnTo>
                  <a:pt x="13697140" y="2133416"/>
                </a:lnTo>
                <a:lnTo>
                  <a:pt x="13697060" y="2133175"/>
                </a:lnTo>
                <a:lnTo>
                  <a:pt x="13697769" y="2132325"/>
                </a:lnTo>
                <a:close/>
                <a:moveTo>
                  <a:pt x="13891945" y="2114449"/>
                </a:moveTo>
                <a:cubicBezTo>
                  <a:pt x="13892945" y="2115449"/>
                  <a:pt x="13893946" y="2117451"/>
                  <a:pt x="13894946" y="2118451"/>
                </a:cubicBezTo>
                <a:cubicBezTo>
                  <a:pt x="13892945" y="2119452"/>
                  <a:pt x="13890943" y="2119452"/>
                  <a:pt x="13888943" y="2120452"/>
                </a:cubicBezTo>
                <a:close/>
                <a:moveTo>
                  <a:pt x="13981877" y="2097438"/>
                </a:moveTo>
                <a:cubicBezTo>
                  <a:pt x="13990007" y="2098189"/>
                  <a:pt x="13995510" y="2101941"/>
                  <a:pt x="13994009" y="2112447"/>
                </a:cubicBezTo>
                <a:cubicBezTo>
                  <a:pt x="13993009" y="2116450"/>
                  <a:pt x="13985003" y="2124455"/>
                  <a:pt x="13979000" y="2129458"/>
                </a:cubicBezTo>
                <a:cubicBezTo>
                  <a:pt x="13945978" y="2153473"/>
                  <a:pt x="13920962" y="2157476"/>
                  <a:pt x="13907955" y="2138464"/>
                </a:cubicBezTo>
                <a:cubicBezTo>
                  <a:pt x="13902952" y="2132460"/>
                  <a:pt x="13898949" y="2125456"/>
                  <a:pt x="13894946" y="2118451"/>
                </a:cubicBezTo>
                <a:cubicBezTo>
                  <a:pt x="13914959" y="2111447"/>
                  <a:pt x="13934971" y="2103442"/>
                  <a:pt x="13953984" y="2100440"/>
                </a:cubicBezTo>
                <a:cubicBezTo>
                  <a:pt x="13962990" y="2098939"/>
                  <a:pt x="13973747" y="2096688"/>
                  <a:pt x="13981877" y="2097438"/>
                </a:cubicBezTo>
                <a:close/>
                <a:moveTo>
                  <a:pt x="13720836" y="2093435"/>
                </a:moveTo>
                <a:cubicBezTo>
                  <a:pt x="13693819" y="2107444"/>
                  <a:pt x="13697822" y="2117451"/>
                  <a:pt x="13701825" y="2127457"/>
                </a:cubicBezTo>
                <a:lnTo>
                  <a:pt x="13697769" y="2132325"/>
                </a:lnTo>
                <a:lnTo>
                  <a:pt x="13696822" y="2132460"/>
                </a:lnTo>
                <a:lnTo>
                  <a:pt x="13697060" y="2133175"/>
                </a:lnTo>
                <a:lnTo>
                  <a:pt x="13696822" y="2133461"/>
                </a:lnTo>
                <a:lnTo>
                  <a:pt x="13697140" y="2133416"/>
                </a:lnTo>
                <a:lnTo>
                  <a:pt x="13697822" y="2135462"/>
                </a:lnTo>
                <a:lnTo>
                  <a:pt x="13701914" y="2132733"/>
                </a:lnTo>
                <a:lnTo>
                  <a:pt x="13703825" y="2132460"/>
                </a:lnTo>
                <a:lnTo>
                  <a:pt x="13703509" y="2131670"/>
                </a:lnTo>
                <a:lnTo>
                  <a:pt x="13703825" y="2131459"/>
                </a:lnTo>
                <a:lnTo>
                  <a:pt x="13703446" y="2131513"/>
                </a:lnTo>
                <a:lnTo>
                  <a:pt x="13701825" y="2127457"/>
                </a:lnTo>
                <a:cubicBezTo>
                  <a:pt x="13710829" y="2118451"/>
                  <a:pt x="13719835" y="2109445"/>
                  <a:pt x="13726841" y="2100440"/>
                </a:cubicBezTo>
                <a:cubicBezTo>
                  <a:pt x="13728841" y="2098439"/>
                  <a:pt x="13721837" y="2092435"/>
                  <a:pt x="13720836" y="2093435"/>
                </a:cubicBezTo>
                <a:close/>
                <a:moveTo>
                  <a:pt x="13641662" y="2072798"/>
                </a:moveTo>
                <a:cubicBezTo>
                  <a:pt x="13638034" y="2072923"/>
                  <a:pt x="13633782" y="2073423"/>
                  <a:pt x="13630779" y="2073423"/>
                </a:cubicBezTo>
                <a:lnTo>
                  <a:pt x="13620772" y="2091434"/>
                </a:lnTo>
                <a:lnTo>
                  <a:pt x="13639785" y="2092435"/>
                </a:lnTo>
                <a:cubicBezTo>
                  <a:pt x="13642787" y="2086431"/>
                  <a:pt x="13649791" y="2078426"/>
                  <a:pt x="13648791" y="2074423"/>
                </a:cubicBezTo>
                <a:cubicBezTo>
                  <a:pt x="13648291" y="2072922"/>
                  <a:pt x="13645289" y="2072672"/>
                  <a:pt x="13641662" y="2072798"/>
                </a:cubicBezTo>
                <a:close/>
                <a:moveTo>
                  <a:pt x="15939240" y="2065418"/>
                </a:moveTo>
                <a:cubicBezTo>
                  <a:pt x="15917225" y="2071421"/>
                  <a:pt x="15893211" y="2082428"/>
                  <a:pt x="15872196" y="2094436"/>
                </a:cubicBezTo>
                <a:cubicBezTo>
                  <a:pt x="15841177" y="2113448"/>
                  <a:pt x="15819164" y="2136463"/>
                  <a:pt x="15829170" y="2158476"/>
                </a:cubicBezTo>
                <a:cubicBezTo>
                  <a:pt x="15856187" y="2145468"/>
                  <a:pt x="15876199" y="2143467"/>
                  <a:pt x="15890208" y="2155475"/>
                </a:cubicBezTo>
                <a:cubicBezTo>
                  <a:pt x="15912222" y="2141466"/>
                  <a:pt x="15936237" y="2129458"/>
                  <a:pt x="15954249" y="2113448"/>
                </a:cubicBezTo>
                <a:cubicBezTo>
                  <a:pt x="15977263" y="2092435"/>
                  <a:pt x="15966256" y="2058413"/>
                  <a:pt x="15939240" y="2065418"/>
                </a:cubicBezTo>
                <a:close/>
                <a:moveTo>
                  <a:pt x="13556733" y="2054411"/>
                </a:moveTo>
                <a:cubicBezTo>
                  <a:pt x="13556733" y="2053410"/>
                  <a:pt x="13542724" y="2055411"/>
                  <a:pt x="13536720" y="2059414"/>
                </a:cubicBezTo>
                <a:cubicBezTo>
                  <a:pt x="13504699" y="2077425"/>
                  <a:pt x="13488689" y="2097438"/>
                  <a:pt x="13495693" y="2117451"/>
                </a:cubicBezTo>
                <a:cubicBezTo>
                  <a:pt x="13514706" y="2104442"/>
                  <a:pt x="13534718" y="2092435"/>
                  <a:pt x="13552730" y="2078426"/>
                </a:cubicBezTo>
                <a:cubicBezTo>
                  <a:pt x="13557733" y="2073423"/>
                  <a:pt x="13556733" y="2062416"/>
                  <a:pt x="13556733" y="2054411"/>
                </a:cubicBezTo>
                <a:close/>
                <a:moveTo>
                  <a:pt x="15799901" y="2043779"/>
                </a:moveTo>
                <a:cubicBezTo>
                  <a:pt x="15796149" y="2043904"/>
                  <a:pt x="15791646" y="2044404"/>
                  <a:pt x="15788144" y="2044404"/>
                </a:cubicBezTo>
                <a:lnTo>
                  <a:pt x="15777136" y="2062416"/>
                </a:lnTo>
                <a:lnTo>
                  <a:pt x="15797149" y="2063416"/>
                </a:lnTo>
                <a:cubicBezTo>
                  <a:pt x="15801152" y="2056412"/>
                  <a:pt x="15809157" y="2048407"/>
                  <a:pt x="15807155" y="2045405"/>
                </a:cubicBezTo>
                <a:cubicBezTo>
                  <a:pt x="15806655" y="2043904"/>
                  <a:pt x="15803653" y="2043654"/>
                  <a:pt x="15799901" y="2043779"/>
                </a:cubicBezTo>
                <a:close/>
                <a:moveTo>
                  <a:pt x="14186130" y="2004004"/>
                </a:moveTo>
                <a:cubicBezTo>
                  <a:pt x="14181127" y="2007131"/>
                  <a:pt x="14177625" y="2013385"/>
                  <a:pt x="14176124" y="2022390"/>
                </a:cubicBezTo>
                <a:cubicBezTo>
                  <a:pt x="14176124" y="2024392"/>
                  <a:pt x="14188132" y="2022390"/>
                  <a:pt x="14195136" y="2021390"/>
                </a:cubicBezTo>
                <a:cubicBezTo>
                  <a:pt x="14199139" y="2015386"/>
                  <a:pt x="14207144" y="2005380"/>
                  <a:pt x="14205142" y="2004379"/>
                </a:cubicBezTo>
                <a:cubicBezTo>
                  <a:pt x="14197637" y="2000877"/>
                  <a:pt x="14191133" y="2000877"/>
                  <a:pt x="14186130" y="2004004"/>
                </a:cubicBezTo>
                <a:close/>
                <a:moveTo>
                  <a:pt x="14964623" y="1983366"/>
                </a:moveTo>
                <a:lnTo>
                  <a:pt x="14953616" y="2016387"/>
                </a:lnTo>
                <a:cubicBezTo>
                  <a:pt x="14962622" y="2020389"/>
                  <a:pt x="14972628" y="2023391"/>
                  <a:pt x="14981633" y="2027394"/>
                </a:cubicBezTo>
                <a:cubicBezTo>
                  <a:pt x="14989639" y="2018388"/>
                  <a:pt x="15004648" y="2003378"/>
                  <a:pt x="15002647" y="2001377"/>
                </a:cubicBezTo>
                <a:cubicBezTo>
                  <a:pt x="14992641" y="1993372"/>
                  <a:pt x="14977632" y="1988369"/>
                  <a:pt x="14964623" y="1983366"/>
                </a:cubicBezTo>
                <a:close/>
                <a:moveTo>
                  <a:pt x="13561736" y="1970357"/>
                </a:moveTo>
                <a:cubicBezTo>
                  <a:pt x="13562736" y="1977362"/>
                  <a:pt x="13563737" y="1984366"/>
                  <a:pt x="13564737" y="1991371"/>
                </a:cubicBezTo>
                <a:cubicBezTo>
                  <a:pt x="13568740" y="1988369"/>
                  <a:pt x="13573743" y="1985367"/>
                  <a:pt x="13577746" y="1982365"/>
                </a:cubicBezTo>
                <a:cubicBezTo>
                  <a:pt x="13578746" y="1978363"/>
                  <a:pt x="13581749" y="1972359"/>
                  <a:pt x="13578746" y="1971358"/>
                </a:cubicBezTo>
                <a:cubicBezTo>
                  <a:pt x="13574744" y="1969357"/>
                  <a:pt x="13567740" y="1970357"/>
                  <a:pt x="13561736" y="1970357"/>
                </a:cubicBezTo>
                <a:close/>
                <a:moveTo>
                  <a:pt x="17181981" y="1943497"/>
                </a:moveTo>
                <a:lnTo>
                  <a:pt x="17182864" y="1943843"/>
                </a:lnTo>
                <a:lnTo>
                  <a:pt x="17182026" y="1944341"/>
                </a:lnTo>
                <a:close/>
                <a:moveTo>
                  <a:pt x="14353236" y="1917324"/>
                </a:moveTo>
                <a:cubicBezTo>
                  <a:pt x="14347233" y="1914322"/>
                  <a:pt x="14331222" y="1921326"/>
                  <a:pt x="14320215" y="1924328"/>
                </a:cubicBezTo>
                <a:cubicBezTo>
                  <a:pt x="14320215" y="1934335"/>
                  <a:pt x="14320215" y="1944341"/>
                  <a:pt x="14319215" y="1954347"/>
                </a:cubicBezTo>
                <a:lnTo>
                  <a:pt x="14353236" y="1960351"/>
                </a:lnTo>
                <a:cubicBezTo>
                  <a:pt x="14367246" y="1940339"/>
                  <a:pt x="14368246" y="1924328"/>
                  <a:pt x="14353236" y="1917324"/>
                </a:cubicBezTo>
                <a:close/>
                <a:moveTo>
                  <a:pt x="14267182" y="1891307"/>
                </a:moveTo>
                <a:cubicBezTo>
                  <a:pt x="14253173" y="1888306"/>
                  <a:pt x="14242166" y="1893309"/>
                  <a:pt x="14237163" y="1904316"/>
                </a:cubicBezTo>
                <a:cubicBezTo>
                  <a:pt x="14236162" y="1907318"/>
                  <a:pt x="14239164" y="1910320"/>
                  <a:pt x="14241165" y="1912321"/>
                </a:cubicBezTo>
                <a:cubicBezTo>
                  <a:pt x="14246168" y="1910320"/>
                  <a:pt x="14254174" y="1910320"/>
                  <a:pt x="14257176" y="1907318"/>
                </a:cubicBezTo>
                <a:cubicBezTo>
                  <a:pt x="14262179" y="1902314"/>
                  <a:pt x="14269183" y="1892308"/>
                  <a:pt x="14267182" y="1891307"/>
                </a:cubicBezTo>
                <a:close/>
                <a:moveTo>
                  <a:pt x="13508045" y="1890886"/>
                </a:moveTo>
                <a:cubicBezTo>
                  <a:pt x="13471929" y="1888119"/>
                  <a:pt x="13436656" y="1901815"/>
                  <a:pt x="13394630" y="1927330"/>
                </a:cubicBezTo>
                <a:cubicBezTo>
                  <a:pt x="13333591" y="1965354"/>
                  <a:pt x="13313579" y="2014385"/>
                  <a:pt x="13272553" y="2056412"/>
                </a:cubicBezTo>
                <a:cubicBezTo>
                  <a:pt x="13238531" y="2091434"/>
                  <a:pt x="13284560" y="2103442"/>
                  <a:pt x="13296568" y="2125456"/>
                </a:cubicBezTo>
                <a:cubicBezTo>
                  <a:pt x="13311578" y="2152473"/>
                  <a:pt x="13325586" y="2179490"/>
                  <a:pt x="13343598" y="2204506"/>
                </a:cubicBezTo>
                <a:cubicBezTo>
                  <a:pt x="13356606" y="2222517"/>
                  <a:pt x="13379620" y="2228521"/>
                  <a:pt x="13418645" y="2202504"/>
                </a:cubicBezTo>
                <a:cubicBezTo>
                  <a:pt x="13454668" y="2179490"/>
                  <a:pt x="13501698" y="2157476"/>
                  <a:pt x="13488689" y="2123454"/>
                </a:cubicBezTo>
                <a:cubicBezTo>
                  <a:pt x="13490690" y="2122454"/>
                  <a:pt x="13492692" y="2121453"/>
                  <a:pt x="13494693" y="2121453"/>
                </a:cubicBezTo>
                <a:lnTo>
                  <a:pt x="13495693" y="2121453"/>
                </a:lnTo>
                <a:cubicBezTo>
                  <a:pt x="13494693" y="2120452"/>
                  <a:pt x="13495693" y="2118451"/>
                  <a:pt x="13494693" y="2117451"/>
                </a:cubicBezTo>
                <a:lnTo>
                  <a:pt x="13488689" y="2121453"/>
                </a:lnTo>
                <a:cubicBezTo>
                  <a:pt x="13488689" y="2122454"/>
                  <a:pt x="13488689" y="2122454"/>
                  <a:pt x="13488689" y="2123454"/>
                </a:cubicBezTo>
                <a:cubicBezTo>
                  <a:pt x="13473680" y="2129458"/>
                  <a:pt x="13453667" y="2138464"/>
                  <a:pt x="13450665" y="2135462"/>
                </a:cubicBezTo>
                <a:cubicBezTo>
                  <a:pt x="13424649" y="2110446"/>
                  <a:pt x="13402635" y="2082428"/>
                  <a:pt x="13381622" y="2054411"/>
                </a:cubicBezTo>
                <a:cubicBezTo>
                  <a:pt x="13372616" y="2042403"/>
                  <a:pt x="13395630" y="1969357"/>
                  <a:pt x="13410640" y="1963353"/>
                </a:cubicBezTo>
                <a:cubicBezTo>
                  <a:pt x="13440659" y="1952346"/>
                  <a:pt x="13469677" y="1948344"/>
                  <a:pt x="13498696" y="1941339"/>
                </a:cubicBezTo>
                <a:cubicBezTo>
                  <a:pt x="13506701" y="1939338"/>
                  <a:pt x="13514706" y="1938337"/>
                  <a:pt x="13521711" y="1938337"/>
                </a:cubicBezTo>
                <a:cubicBezTo>
                  <a:pt x="13540722" y="1937337"/>
                  <a:pt x="13551730" y="1929332"/>
                  <a:pt x="13551730" y="1911320"/>
                </a:cubicBezTo>
                <a:cubicBezTo>
                  <a:pt x="13552730" y="1907318"/>
                  <a:pt x="13549728" y="1901314"/>
                  <a:pt x="13544725" y="1899313"/>
                </a:cubicBezTo>
                <a:cubicBezTo>
                  <a:pt x="13532217" y="1894560"/>
                  <a:pt x="13520084" y="1891809"/>
                  <a:pt x="13508045" y="1890886"/>
                </a:cubicBezTo>
                <a:close/>
                <a:moveTo>
                  <a:pt x="15377885" y="1882302"/>
                </a:moveTo>
                <a:lnTo>
                  <a:pt x="15351867" y="1887305"/>
                </a:lnTo>
                <a:lnTo>
                  <a:pt x="15349867" y="1899313"/>
                </a:lnTo>
                <a:lnTo>
                  <a:pt x="15367878" y="1899313"/>
                </a:lnTo>
                <a:close/>
                <a:moveTo>
                  <a:pt x="14458303" y="1879300"/>
                </a:moveTo>
                <a:cubicBezTo>
                  <a:pt x="14450297" y="1880301"/>
                  <a:pt x="14442293" y="1878299"/>
                  <a:pt x="14436288" y="1881301"/>
                </a:cubicBezTo>
                <a:cubicBezTo>
                  <a:pt x="14431285" y="1884303"/>
                  <a:pt x="14428284" y="1893309"/>
                  <a:pt x="14424281" y="1899313"/>
                </a:cubicBezTo>
                <a:lnTo>
                  <a:pt x="14446295" y="1899313"/>
                </a:lnTo>
                <a:close/>
                <a:moveTo>
                  <a:pt x="13625776" y="1835272"/>
                </a:moveTo>
                <a:lnTo>
                  <a:pt x="13599759" y="1840275"/>
                </a:lnTo>
                <a:lnTo>
                  <a:pt x="13597759" y="1852283"/>
                </a:lnTo>
                <a:lnTo>
                  <a:pt x="13616771" y="1852283"/>
                </a:lnTo>
                <a:close/>
                <a:moveTo>
                  <a:pt x="16510601" y="1826266"/>
                </a:moveTo>
                <a:cubicBezTo>
                  <a:pt x="16500594" y="1824265"/>
                  <a:pt x="16480582" y="1835272"/>
                  <a:pt x="16465572" y="1842276"/>
                </a:cubicBezTo>
                <a:cubicBezTo>
                  <a:pt x="16458568" y="1845278"/>
                  <a:pt x="16450563" y="1852283"/>
                  <a:pt x="16446560" y="1858287"/>
                </a:cubicBezTo>
                <a:cubicBezTo>
                  <a:pt x="16437554" y="1871295"/>
                  <a:pt x="16430550" y="1884303"/>
                  <a:pt x="16421544" y="1897311"/>
                </a:cubicBezTo>
                <a:cubicBezTo>
                  <a:pt x="16380518" y="1957349"/>
                  <a:pt x="16379518" y="1957349"/>
                  <a:pt x="16315477" y="1964354"/>
                </a:cubicBezTo>
                <a:cubicBezTo>
                  <a:pt x="16285458" y="1967356"/>
                  <a:pt x="16255439" y="1960351"/>
                  <a:pt x="16226421" y="1990370"/>
                </a:cubicBezTo>
                <a:cubicBezTo>
                  <a:pt x="16212412" y="2005380"/>
                  <a:pt x="16211411" y="2025392"/>
                  <a:pt x="16206408" y="2042403"/>
                </a:cubicBezTo>
                <a:cubicBezTo>
                  <a:pt x="16198404" y="2068420"/>
                  <a:pt x="16182393" y="2072422"/>
                  <a:pt x="16160379" y="2068420"/>
                </a:cubicBezTo>
                <a:cubicBezTo>
                  <a:pt x="16143369" y="2065418"/>
                  <a:pt x="16125357" y="2059414"/>
                  <a:pt x="16104344" y="2062416"/>
                </a:cubicBezTo>
                <a:cubicBezTo>
                  <a:pt x="16094338" y="2063416"/>
                  <a:pt x="16075325" y="2079426"/>
                  <a:pt x="16064319" y="2090433"/>
                </a:cubicBezTo>
                <a:cubicBezTo>
                  <a:pt x="16053312" y="2102441"/>
                  <a:pt x="16061316" y="2107444"/>
                  <a:pt x="16080329" y="2108445"/>
                </a:cubicBezTo>
                <a:cubicBezTo>
                  <a:pt x="16090335" y="2109445"/>
                  <a:pt x="16096338" y="2116450"/>
                  <a:pt x="16104344" y="2120452"/>
                </a:cubicBezTo>
                <a:cubicBezTo>
                  <a:pt x="16091335" y="2130459"/>
                  <a:pt x="16077326" y="2145468"/>
                  <a:pt x="16063318" y="2150471"/>
                </a:cubicBezTo>
                <a:cubicBezTo>
                  <a:pt x="16024293" y="2166482"/>
                  <a:pt x="16019290" y="2138464"/>
                  <a:pt x="15992272" y="2138464"/>
                </a:cubicBezTo>
                <a:cubicBezTo>
                  <a:pt x="15959252" y="2138464"/>
                  <a:pt x="15909221" y="2179490"/>
                  <a:pt x="15886206" y="2154474"/>
                </a:cubicBezTo>
                <a:cubicBezTo>
                  <a:pt x="15859189" y="2166482"/>
                  <a:pt x="15839176" y="2167482"/>
                  <a:pt x="15824167" y="2157476"/>
                </a:cubicBezTo>
                <a:cubicBezTo>
                  <a:pt x="15779138" y="2182492"/>
                  <a:pt x="15731107" y="2219515"/>
                  <a:pt x="15710094" y="2176488"/>
                </a:cubicBezTo>
                <a:cubicBezTo>
                  <a:pt x="15704091" y="2164480"/>
                  <a:pt x="15679075" y="2153473"/>
                  <a:pt x="15665066" y="2159477"/>
                </a:cubicBezTo>
                <a:cubicBezTo>
                  <a:pt x="15593021" y="2193499"/>
                  <a:pt x="15564002" y="2177489"/>
                  <a:pt x="15546991" y="2142466"/>
                </a:cubicBezTo>
                <a:cubicBezTo>
                  <a:pt x="15544990" y="2139464"/>
                  <a:pt x="15534984" y="2140465"/>
                  <a:pt x="15527980" y="2140465"/>
                </a:cubicBezTo>
                <a:cubicBezTo>
                  <a:pt x="15521975" y="2149471"/>
                  <a:pt x="15512970" y="2159477"/>
                  <a:pt x="15509968" y="2168483"/>
                </a:cubicBezTo>
                <a:cubicBezTo>
                  <a:pt x="15507967" y="2173486"/>
                  <a:pt x="15515971" y="2176488"/>
                  <a:pt x="15517973" y="2181491"/>
                </a:cubicBezTo>
                <a:cubicBezTo>
                  <a:pt x="15526978" y="2204506"/>
                  <a:pt x="15534984" y="2228521"/>
                  <a:pt x="15542989" y="2251535"/>
                </a:cubicBezTo>
                <a:cubicBezTo>
                  <a:pt x="15488955" y="2293562"/>
                  <a:pt x="15461937" y="2264544"/>
                  <a:pt x="15420911" y="2271548"/>
                </a:cubicBezTo>
                <a:cubicBezTo>
                  <a:pt x="15393895" y="2276551"/>
                  <a:pt x="15374882" y="2259540"/>
                  <a:pt x="15349867" y="2257539"/>
                </a:cubicBezTo>
                <a:cubicBezTo>
                  <a:pt x="15334357" y="2256038"/>
                  <a:pt x="15319097" y="2261542"/>
                  <a:pt x="15304088" y="2269797"/>
                </a:cubicBezTo>
                <a:lnTo>
                  <a:pt x="15260143" y="2298349"/>
                </a:lnTo>
                <a:lnTo>
                  <a:pt x="15247880" y="2275957"/>
                </a:lnTo>
                <a:cubicBezTo>
                  <a:pt x="15243049" y="2249972"/>
                  <a:pt x="15260310" y="2217514"/>
                  <a:pt x="15279822" y="2184493"/>
                </a:cubicBezTo>
                <a:cubicBezTo>
                  <a:pt x="15301836" y="2146469"/>
                  <a:pt x="15265813" y="2153473"/>
                  <a:pt x="15239797" y="2154474"/>
                </a:cubicBezTo>
                <a:cubicBezTo>
                  <a:pt x="15209778" y="2154474"/>
                  <a:pt x="15176757" y="2163480"/>
                  <a:pt x="15155744" y="2193499"/>
                </a:cubicBezTo>
                <a:cubicBezTo>
                  <a:pt x="15134731" y="2224518"/>
                  <a:pt x="15110715" y="2258540"/>
                  <a:pt x="15124724" y="2282555"/>
                </a:cubicBezTo>
                <a:cubicBezTo>
                  <a:pt x="15139734" y="2307571"/>
                  <a:pt x="15155744" y="2332587"/>
                  <a:pt x="15170753" y="2356602"/>
                </a:cubicBezTo>
                <a:lnTo>
                  <a:pt x="15258873" y="2300793"/>
                </a:lnTo>
                <a:lnTo>
                  <a:pt x="15245691" y="2332133"/>
                </a:lnTo>
                <a:cubicBezTo>
                  <a:pt x="15230353" y="2358353"/>
                  <a:pt x="15209528" y="2363606"/>
                  <a:pt x="15166750" y="2357602"/>
                </a:cubicBezTo>
                <a:cubicBezTo>
                  <a:pt x="15116719" y="2393625"/>
                  <a:pt x="15082698" y="2313575"/>
                  <a:pt x="15024661" y="2401630"/>
                </a:cubicBezTo>
                <a:cubicBezTo>
                  <a:pt x="15013654" y="2398628"/>
                  <a:pt x="15002647" y="2394626"/>
                  <a:pt x="14990639" y="2391624"/>
                </a:cubicBezTo>
                <a:cubicBezTo>
                  <a:pt x="14984636" y="2390623"/>
                  <a:pt x="14976630" y="2389623"/>
                  <a:pt x="14969626" y="2389623"/>
                </a:cubicBezTo>
                <a:cubicBezTo>
                  <a:pt x="14965623" y="2389623"/>
                  <a:pt x="14962622" y="2389623"/>
                  <a:pt x="14960620" y="2388622"/>
                </a:cubicBezTo>
                <a:cubicBezTo>
                  <a:pt x="14958619" y="2388622"/>
                  <a:pt x="14956617" y="2388622"/>
                  <a:pt x="14956617" y="2388622"/>
                </a:cubicBezTo>
                <a:cubicBezTo>
                  <a:pt x="14907587" y="2455664"/>
                  <a:pt x="14893578" y="2429648"/>
                  <a:pt x="14863559" y="2410636"/>
                </a:cubicBezTo>
                <a:cubicBezTo>
                  <a:pt x="14838043" y="2394626"/>
                  <a:pt x="14809525" y="2380868"/>
                  <a:pt x="14780131" y="2367734"/>
                </a:cubicBezTo>
                <a:lnTo>
                  <a:pt x="14694298" y="2329842"/>
                </a:lnTo>
                <a:lnTo>
                  <a:pt x="14694452" y="2329585"/>
                </a:lnTo>
                <a:lnTo>
                  <a:pt x="14694006" y="2329713"/>
                </a:lnTo>
                <a:lnTo>
                  <a:pt x="14691450" y="2328584"/>
                </a:lnTo>
                <a:cubicBezTo>
                  <a:pt x="14708461" y="2306570"/>
                  <a:pt x="14723471" y="2283556"/>
                  <a:pt x="14745484" y="2263543"/>
                </a:cubicBezTo>
                <a:cubicBezTo>
                  <a:pt x="14768499" y="2242530"/>
                  <a:pt x="14799518" y="2221516"/>
                  <a:pt x="14828537" y="2208508"/>
                </a:cubicBezTo>
                <a:cubicBezTo>
                  <a:pt x="14843547" y="2201504"/>
                  <a:pt x="14859556" y="2208508"/>
                  <a:pt x="14875566" y="2210509"/>
                </a:cubicBezTo>
                <a:cubicBezTo>
                  <a:pt x="14910588" y="2191497"/>
                  <a:pt x="14929601" y="2195500"/>
                  <a:pt x="14948613" y="2209509"/>
                </a:cubicBezTo>
                <a:cubicBezTo>
                  <a:pt x="14979632" y="2231523"/>
                  <a:pt x="15020658" y="2190497"/>
                  <a:pt x="15056681" y="2167482"/>
                </a:cubicBezTo>
                <a:cubicBezTo>
                  <a:pt x="15064686" y="2162479"/>
                  <a:pt x="15073692" y="2139464"/>
                  <a:pt x="15069689" y="2138464"/>
                </a:cubicBezTo>
                <a:cubicBezTo>
                  <a:pt x="15048676" y="2131459"/>
                  <a:pt x="15012654" y="2133461"/>
                  <a:pt x="15061684" y="2094436"/>
                </a:cubicBezTo>
                <a:cubicBezTo>
                  <a:pt x="15082698" y="2077425"/>
                  <a:pt x="15105712" y="2062416"/>
                  <a:pt x="15126725" y="2045405"/>
                </a:cubicBezTo>
                <a:cubicBezTo>
                  <a:pt x="15146738" y="2029395"/>
                  <a:pt x="15142736" y="2022390"/>
                  <a:pt x="15121722" y="2022390"/>
                </a:cubicBezTo>
                <a:cubicBezTo>
                  <a:pt x="15065687" y="2021390"/>
                  <a:pt x="15058683" y="2024392"/>
                  <a:pt x="14996643" y="2080427"/>
                </a:cubicBezTo>
                <a:cubicBezTo>
                  <a:pt x="14985636" y="2090433"/>
                  <a:pt x="14967625" y="2109445"/>
                  <a:pt x="14963623" y="2109445"/>
                </a:cubicBezTo>
                <a:cubicBezTo>
                  <a:pt x="14869563" y="2102441"/>
                  <a:pt x="14740481" y="2153473"/>
                  <a:pt x="14668436" y="2108445"/>
                </a:cubicBezTo>
                <a:cubicBezTo>
                  <a:pt x="14650424" y="2097438"/>
                  <a:pt x="14608398" y="2120452"/>
                  <a:pt x="14587385" y="2153473"/>
                </a:cubicBezTo>
                <a:cubicBezTo>
                  <a:pt x="14579379" y="2165481"/>
                  <a:pt x="14567372" y="2177489"/>
                  <a:pt x="14557366" y="2189496"/>
                </a:cubicBezTo>
                <a:cubicBezTo>
                  <a:pt x="14544357" y="2181491"/>
                  <a:pt x="14529348" y="2173486"/>
                  <a:pt x="14517340" y="2163480"/>
                </a:cubicBezTo>
                <a:cubicBezTo>
                  <a:pt x="14506333" y="2153473"/>
                  <a:pt x="14499329" y="2138464"/>
                  <a:pt x="14523344" y="2118451"/>
                </a:cubicBezTo>
                <a:cubicBezTo>
                  <a:pt x="14534351" y="2109445"/>
                  <a:pt x="14560367" y="2111447"/>
                  <a:pt x="14570373" y="2102441"/>
                </a:cubicBezTo>
                <a:cubicBezTo>
                  <a:pt x="14590386" y="2085430"/>
                  <a:pt x="14579379" y="2028394"/>
                  <a:pt x="14557366" y="2034398"/>
                </a:cubicBezTo>
                <a:cubicBezTo>
                  <a:pt x="14503331" y="2048407"/>
                  <a:pt x="14447296" y="2064417"/>
                  <a:pt x="14392261" y="2086431"/>
                </a:cubicBezTo>
                <a:cubicBezTo>
                  <a:pt x="14368246" y="2096437"/>
                  <a:pt x="14362242" y="2119452"/>
                  <a:pt x="14365244" y="2137463"/>
                </a:cubicBezTo>
                <a:cubicBezTo>
                  <a:pt x="14370247" y="2168483"/>
                  <a:pt x="14403268" y="2170484"/>
                  <a:pt x="14437290" y="2173486"/>
                </a:cubicBezTo>
                <a:cubicBezTo>
                  <a:pt x="14450297" y="2174487"/>
                  <a:pt x="14449297" y="2186494"/>
                  <a:pt x="14431285" y="2201504"/>
                </a:cubicBezTo>
                <a:cubicBezTo>
                  <a:pt x="14418278" y="2211510"/>
                  <a:pt x="14400266" y="2217514"/>
                  <a:pt x="14384256" y="2223518"/>
                </a:cubicBezTo>
                <a:cubicBezTo>
                  <a:pt x="14377252" y="2226520"/>
                  <a:pt x="14366244" y="2225519"/>
                  <a:pt x="14364243" y="2222517"/>
                </a:cubicBezTo>
                <a:cubicBezTo>
                  <a:pt x="14339227" y="2189496"/>
                  <a:pt x="14299202" y="2174487"/>
                  <a:pt x="14251171" y="2167482"/>
                </a:cubicBezTo>
                <a:cubicBezTo>
                  <a:pt x="14204142" y="2161478"/>
                  <a:pt x="14149107" y="2163480"/>
                  <a:pt x="14096073" y="2165481"/>
                </a:cubicBezTo>
                <a:cubicBezTo>
                  <a:pt x="14084066" y="2165481"/>
                  <a:pt x="14073059" y="2163480"/>
                  <a:pt x="14064053" y="2158476"/>
                </a:cubicBezTo>
                <a:cubicBezTo>
                  <a:pt x="14044041" y="2148470"/>
                  <a:pt x="14055047" y="2162479"/>
                  <a:pt x="14080063" y="2140465"/>
                </a:cubicBezTo>
                <a:cubicBezTo>
                  <a:pt x="14121089" y="2104442"/>
                  <a:pt x="14124091" y="2087432"/>
                  <a:pt x="14115085" y="2057413"/>
                </a:cubicBezTo>
                <a:cubicBezTo>
                  <a:pt x="14097075" y="1997375"/>
                  <a:pt x="14028031" y="2022390"/>
                  <a:pt x="13955984" y="2046406"/>
                </a:cubicBezTo>
                <a:cubicBezTo>
                  <a:pt x="13940975" y="2051409"/>
                  <a:pt x="13922964" y="2057413"/>
                  <a:pt x="13908955" y="2067419"/>
                </a:cubicBezTo>
                <a:cubicBezTo>
                  <a:pt x="13884940" y="2084430"/>
                  <a:pt x="13877936" y="2101440"/>
                  <a:pt x="13882939" y="2117451"/>
                </a:cubicBezTo>
                <a:cubicBezTo>
                  <a:pt x="13871932" y="2128457"/>
                  <a:pt x="13859924" y="2138464"/>
                  <a:pt x="13853920" y="2149471"/>
                </a:cubicBezTo>
                <a:cubicBezTo>
                  <a:pt x="13834908" y="2180490"/>
                  <a:pt x="13819899" y="2201504"/>
                  <a:pt x="13791882" y="2179490"/>
                </a:cubicBezTo>
                <a:cubicBezTo>
                  <a:pt x="13765864" y="2158476"/>
                  <a:pt x="13701825" y="2172485"/>
                  <a:pt x="13691818" y="2135462"/>
                </a:cubicBezTo>
                <a:cubicBezTo>
                  <a:pt x="13638784" y="2168483"/>
                  <a:pt x="13581749" y="2216513"/>
                  <a:pt x="13535719" y="2227520"/>
                </a:cubicBezTo>
                <a:cubicBezTo>
                  <a:pt x="13469677" y="2244531"/>
                  <a:pt x="13400633" y="2308571"/>
                  <a:pt x="13349601" y="2300566"/>
                </a:cubicBezTo>
                <a:cubicBezTo>
                  <a:pt x="13317581" y="2295563"/>
                  <a:pt x="13307575" y="2257539"/>
                  <a:pt x="13296568" y="2229521"/>
                </a:cubicBezTo>
                <a:cubicBezTo>
                  <a:pt x="13284560" y="2196501"/>
                  <a:pt x="13224522" y="2218514"/>
                  <a:pt x="13201508" y="2199502"/>
                </a:cubicBezTo>
                <a:cubicBezTo>
                  <a:pt x="13105447" y="2259540"/>
                  <a:pt x="13104446" y="2257539"/>
                  <a:pt x="13002382" y="2256539"/>
                </a:cubicBezTo>
                <a:cubicBezTo>
                  <a:pt x="12978367" y="2256539"/>
                  <a:pt x="12946347" y="2267545"/>
                  <a:pt x="12918329" y="2273549"/>
                </a:cubicBezTo>
                <a:cubicBezTo>
                  <a:pt x="12905320" y="2262542"/>
                  <a:pt x="12883306" y="2261542"/>
                  <a:pt x="12860291" y="2276551"/>
                </a:cubicBezTo>
                <a:cubicBezTo>
                  <a:pt x="12830272" y="2294563"/>
                  <a:pt x="12795250" y="2318578"/>
                  <a:pt x="12778240" y="2341592"/>
                </a:cubicBezTo>
                <a:cubicBezTo>
                  <a:pt x="12753224" y="2374613"/>
                  <a:pt x="12732211" y="2387621"/>
                  <a:pt x="12701192" y="2384620"/>
                </a:cubicBezTo>
                <a:cubicBezTo>
                  <a:pt x="12676176" y="2381618"/>
                  <a:pt x="12652161" y="2376615"/>
                  <a:pt x="12627145" y="2372612"/>
                </a:cubicBezTo>
                <a:cubicBezTo>
                  <a:pt x="12603129" y="2369610"/>
                  <a:pt x="12578113" y="2388622"/>
                  <a:pt x="12563104" y="2406633"/>
                </a:cubicBezTo>
                <a:cubicBezTo>
                  <a:pt x="12536087" y="2439654"/>
                  <a:pt x="12517075" y="2476678"/>
                  <a:pt x="12491059" y="2437653"/>
                </a:cubicBezTo>
                <a:cubicBezTo>
                  <a:pt x="12469044" y="2403632"/>
                  <a:pt x="12424016" y="2378616"/>
                  <a:pt x="12428019" y="2335588"/>
                </a:cubicBezTo>
                <a:cubicBezTo>
                  <a:pt x="12432021" y="2284556"/>
                  <a:pt x="12450032" y="2238527"/>
                  <a:pt x="12366980" y="2250535"/>
                </a:cubicBezTo>
                <a:cubicBezTo>
                  <a:pt x="12349969" y="2253537"/>
                  <a:pt x="12344966" y="2231523"/>
                  <a:pt x="12357974" y="2208508"/>
                </a:cubicBezTo>
                <a:cubicBezTo>
                  <a:pt x="12384991" y="2160478"/>
                  <a:pt x="12359975" y="2142466"/>
                  <a:pt x="12323952" y="2132460"/>
                </a:cubicBezTo>
                <a:cubicBezTo>
                  <a:pt x="12315948" y="2130459"/>
                  <a:pt x="12291933" y="2140465"/>
                  <a:pt x="12279924" y="2149471"/>
                </a:cubicBezTo>
                <a:cubicBezTo>
                  <a:pt x="12254909" y="2167482"/>
                  <a:pt x="12247905" y="2183492"/>
                  <a:pt x="12275923" y="2185494"/>
                </a:cubicBezTo>
                <a:cubicBezTo>
                  <a:pt x="12285929" y="2186494"/>
                  <a:pt x="12300939" y="2190497"/>
                  <a:pt x="12298937" y="2196501"/>
                </a:cubicBezTo>
                <a:cubicBezTo>
                  <a:pt x="12287930" y="2232523"/>
                  <a:pt x="12252908" y="2273549"/>
                  <a:pt x="12259912" y="2306570"/>
                </a:cubicBezTo>
                <a:cubicBezTo>
                  <a:pt x="12236898" y="2321580"/>
                  <a:pt x="12215885" y="2326583"/>
                  <a:pt x="12204877" y="2317577"/>
                </a:cubicBezTo>
                <a:cubicBezTo>
                  <a:pt x="12187867" y="2302568"/>
                  <a:pt x="12175860" y="2283556"/>
                  <a:pt x="12162851" y="2265544"/>
                </a:cubicBezTo>
                <a:cubicBezTo>
                  <a:pt x="12107816" y="2327583"/>
                  <a:pt x="12061787" y="2395626"/>
                  <a:pt x="11960723" y="2410636"/>
                </a:cubicBezTo>
                <a:cubicBezTo>
                  <a:pt x="11924700" y="2415639"/>
                  <a:pt x="11880673" y="2450661"/>
                  <a:pt x="11854655" y="2487685"/>
                </a:cubicBezTo>
                <a:cubicBezTo>
                  <a:pt x="11829640" y="2523708"/>
                  <a:pt x="11801623" y="2554727"/>
                  <a:pt x="11753592" y="2560731"/>
                </a:cubicBezTo>
                <a:cubicBezTo>
                  <a:pt x="11720572" y="2564733"/>
                  <a:pt x="11715568" y="2586747"/>
                  <a:pt x="11700559" y="2604759"/>
                </a:cubicBezTo>
                <a:cubicBezTo>
                  <a:pt x="11657531" y="2656792"/>
                  <a:pt x="11607500" y="2687811"/>
                  <a:pt x="11547462" y="2690813"/>
                </a:cubicBezTo>
                <a:cubicBezTo>
                  <a:pt x="11525448" y="2691814"/>
                  <a:pt x="11498430" y="2690813"/>
                  <a:pt x="11479418" y="2702821"/>
                </a:cubicBezTo>
                <a:cubicBezTo>
                  <a:pt x="11462408" y="2712827"/>
                  <a:pt x="11453402" y="2739844"/>
                  <a:pt x="11439393" y="2758856"/>
                </a:cubicBezTo>
                <a:cubicBezTo>
                  <a:pt x="11426385" y="2775867"/>
                  <a:pt x="11403370" y="2806887"/>
                  <a:pt x="11397367" y="2807887"/>
                </a:cubicBezTo>
                <a:cubicBezTo>
                  <a:pt x="11359342" y="2811890"/>
                  <a:pt x="11364345" y="2785873"/>
                  <a:pt x="11381357" y="2757856"/>
                </a:cubicBezTo>
                <a:cubicBezTo>
                  <a:pt x="11392363" y="2738844"/>
                  <a:pt x="11390363" y="2733840"/>
                  <a:pt x="11371350" y="2734841"/>
                </a:cubicBezTo>
                <a:cubicBezTo>
                  <a:pt x="11318316" y="2735842"/>
                  <a:pt x="11284295" y="2748850"/>
                  <a:pt x="11241268" y="2794879"/>
                </a:cubicBezTo>
                <a:cubicBezTo>
                  <a:pt x="11225258" y="2811890"/>
                  <a:pt x="11221255" y="2833904"/>
                  <a:pt x="11189235" y="2837906"/>
                </a:cubicBezTo>
                <a:cubicBezTo>
                  <a:pt x="11148209" y="2842909"/>
                  <a:pt x="11104181" y="2887938"/>
                  <a:pt x="11073161" y="2895943"/>
                </a:cubicBezTo>
                <a:cubicBezTo>
                  <a:pt x="11016126" y="2909952"/>
                  <a:pt x="10991110" y="2933967"/>
                  <a:pt x="10961091" y="2975994"/>
                </a:cubicBezTo>
                <a:cubicBezTo>
                  <a:pt x="10948082" y="2994005"/>
                  <a:pt x="10918063" y="2997007"/>
                  <a:pt x="10896050" y="2996006"/>
                </a:cubicBezTo>
                <a:cubicBezTo>
                  <a:pt x="10820002" y="2994005"/>
                  <a:pt x="10808994" y="3001009"/>
                  <a:pt x="10795987" y="3063049"/>
                </a:cubicBezTo>
                <a:cubicBezTo>
                  <a:pt x="10792984" y="3074056"/>
                  <a:pt x="10788981" y="3087064"/>
                  <a:pt x="10784980" y="3098071"/>
                </a:cubicBezTo>
                <a:cubicBezTo>
                  <a:pt x="10772971" y="3096069"/>
                  <a:pt x="10754961" y="3098071"/>
                  <a:pt x="10750958" y="3091066"/>
                </a:cubicBezTo>
                <a:cubicBezTo>
                  <a:pt x="10739951" y="3075056"/>
                  <a:pt x="10717937" y="3078058"/>
                  <a:pt x="10694923" y="3093068"/>
                </a:cubicBezTo>
                <a:cubicBezTo>
                  <a:pt x="10655898" y="3118083"/>
                  <a:pt x="10620876" y="3147102"/>
                  <a:pt x="10576848" y="3152105"/>
                </a:cubicBezTo>
                <a:cubicBezTo>
                  <a:pt x="10541826" y="3157108"/>
                  <a:pt x="10513807" y="3181123"/>
                  <a:pt x="10496797" y="3212143"/>
                </a:cubicBezTo>
                <a:cubicBezTo>
                  <a:pt x="10484790" y="3232156"/>
                  <a:pt x="10476784" y="3253169"/>
                  <a:pt x="10463776" y="3273181"/>
                </a:cubicBezTo>
                <a:cubicBezTo>
                  <a:pt x="10430756" y="3322213"/>
                  <a:pt x="10417747" y="3298197"/>
                  <a:pt x="10399736" y="3290192"/>
                </a:cubicBezTo>
                <a:cubicBezTo>
                  <a:pt x="10394733" y="3288191"/>
                  <a:pt x="10386727" y="3289192"/>
                  <a:pt x="10379723" y="3289192"/>
                </a:cubicBezTo>
                <a:cubicBezTo>
                  <a:pt x="10373719" y="3299198"/>
                  <a:pt x="10361712" y="3314207"/>
                  <a:pt x="10364714" y="3319211"/>
                </a:cubicBezTo>
                <a:cubicBezTo>
                  <a:pt x="10372718" y="3338223"/>
                  <a:pt x="10384727" y="3355233"/>
                  <a:pt x="10397734" y="3371244"/>
                </a:cubicBezTo>
                <a:cubicBezTo>
                  <a:pt x="10408741" y="3385252"/>
                  <a:pt x="10403738" y="3403264"/>
                  <a:pt x="10381724" y="3422276"/>
                </a:cubicBezTo>
                <a:cubicBezTo>
                  <a:pt x="10369717" y="3432282"/>
                  <a:pt x="10349704" y="3443289"/>
                  <a:pt x="10335695" y="3445291"/>
                </a:cubicBezTo>
                <a:cubicBezTo>
                  <a:pt x="10298671" y="3451294"/>
                  <a:pt x="10263649" y="3457298"/>
                  <a:pt x="10233631" y="3446291"/>
                </a:cubicBezTo>
                <a:cubicBezTo>
                  <a:pt x="10198609" y="3433283"/>
                  <a:pt x="10151579" y="3465303"/>
                  <a:pt x="10152579" y="3499325"/>
                </a:cubicBezTo>
                <a:cubicBezTo>
                  <a:pt x="10153580" y="3533346"/>
                  <a:pt x="10130566" y="3558362"/>
                  <a:pt x="10104549" y="3591383"/>
                </a:cubicBezTo>
                <a:cubicBezTo>
                  <a:pt x="10080534" y="3623403"/>
                  <a:pt x="10032503" y="3679439"/>
                  <a:pt x="10106550" y="3672434"/>
                </a:cubicBezTo>
                <a:cubicBezTo>
                  <a:pt x="10099546" y="3683441"/>
                  <a:pt x="10092541" y="3700452"/>
                  <a:pt x="10084536" y="3704454"/>
                </a:cubicBezTo>
                <a:cubicBezTo>
                  <a:pt x="10032503" y="3729470"/>
                  <a:pt x="9984473" y="3750484"/>
                  <a:pt x="9947449" y="3805518"/>
                </a:cubicBezTo>
                <a:cubicBezTo>
                  <a:pt x="9925436" y="3838539"/>
                  <a:pt x="9877405" y="3863555"/>
                  <a:pt x="9835379" y="3867558"/>
                </a:cubicBezTo>
                <a:cubicBezTo>
                  <a:pt x="9833378" y="3867558"/>
                  <a:pt x="9809362" y="3894575"/>
                  <a:pt x="9785347" y="3921592"/>
                </a:cubicBezTo>
                <a:cubicBezTo>
                  <a:pt x="9773340" y="3935601"/>
                  <a:pt x="9762332" y="3948609"/>
                  <a:pt x="9753327" y="3958615"/>
                </a:cubicBezTo>
                <a:cubicBezTo>
                  <a:pt x="9749324" y="3963618"/>
                  <a:pt x="9745322" y="3967621"/>
                  <a:pt x="9743321" y="3970623"/>
                </a:cubicBezTo>
                <a:cubicBezTo>
                  <a:pt x="9741319" y="3973625"/>
                  <a:pt x="9739318" y="3975626"/>
                  <a:pt x="9740319" y="3975626"/>
                </a:cubicBezTo>
                <a:cubicBezTo>
                  <a:pt x="9751326" y="3974625"/>
                  <a:pt x="9764334" y="3975626"/>
                  <a:pt x="9775341" y="3969622"/>
                </a:cubicBezTo>
                <a:cubicBezTo>
                  <a:pt x="9791351" y="3962618"/>
                  <a:pt x="9806360" y="3947608"/>
                  <a:pt x="9822370" y="3939603"/>
                </a:cubicBezTo>
                <a:cubicBezTo>
                  <a:pt x="9841382" y="3929597"/>
                  <a:pt x="9874403" y="3902580"/>
                  <a:pt x="9869400" y="3935601"/>
                </a:cubicBezTo>
                <a:cubicBezTo>
                  <a:pt x="9866398" y="3953612"/>
                  <a:pt x="9852389" y="3975626"/>
                  <a:pt x="9843384" y="3995639"/>
                </a:cubicBezTo>
                <a:cubicBezTo>
                  <a:pt x="9795354" y="3998640"/>
                  <a:pt x="9766335" y="4052674"/>
                  <a:pt x="9727310" y="4067684"/>
                </a:cubicBezTo>
                <a:cubicBezTo>
                  <a:pt x="9688286" y="4082693"/>
                  <a:pt x="9648260" y="4086696"/>
                  <a:pt x="9676278" y="4033663"/>
                </a:cubicBezTo>
                <a:cubicBezTo>
                  <a:pt x="9681281" y="4023656"/>
                  <a:pt x="9674277" y="4010648"/>
                  <a:pt x="9665271" y="4006646"/>
                </a:cubicBezTo>
                <a:cubicBezTo>
                  <a:pt x="9641256" y="3995639"/>
                  <a:pt x="9630249" y="4020654"/>
                  <a:pt x="9616240" y="4038666"/>
                </a:cubicBezTo>
                <a:cubicBezTo>
                  <a:pt x="9606234" y="4051674"/>
                  <a:pt x="9594226" y="4066684"/>
                  <a:pt x="9581218" y="4075689"/>
                </a:cubicBezTo>
                <a:cubicBezTo>
                  <a:pt x="9554201" y="4095202"/>
                  <a:pt x="9525495" y="4119217"/>
                  <a:pt x="9499322" y="4121984"/>
                </a:cubicBezTo>
                <a:lnTo>
                  <a:pt x="9479181" y="4117768"/>
                </a:lnTo>
                <a:lnTo>
                  <a:pt x="9498854" y="4099626"/>
                </a:lnTo>
                <a:cubicBezTo>
                  <a:pt x="9514051" y="4081756"/>
                  <a:pt x="9512925" y="4067684"/>
                  <a:pt x="9497165" y="4058678"/>
                </a:cubicBezTo>
                <a:cubicBezTo>
                  <a:pt x="9491161" y="4055677"/>
                  <a:pt x="9475151" y="4060680"/>
                  <a:pt x="9463143" y="4064682"/>
                </a:cubicBezTo>
                <a:cubicBezTo>
                  <a:pt x="9462142" y="4064682"/>
                  <a:pt x="9453137" y="4078691"/>
                  <a:pt x="9455138" y="4082693"/>
                </a:cubicBezTo>
                <a:lnTo>
                  <a:pt x="9477295" y="4117373"/>
                </a:lnTo>
                <a:lnTo>
                  <a:pt x="9474150" y="4116715"/>
                </a:lnTo>
                <a:cubicBezTo>
                  <a:pt x="9398102" y="4179755"/>
                  <a:pt x="9397101" y="4180756"/>
                  <a:pt x="9408109" y="4217779"/>
                </a:cubicBezTo>
                <a:cubicBezTo>
                  <a:pt x="9411110" y="4227785"/>
                  <a:pt x="9419115" y="4234790"/>
                  <a:pt x="9422117" y="4244796"/>
                </a:cubicBezTo>
                <a:cubicBezTo>
                  <a:pt x="9423118" y="4249799"/>
                  <a:pt x="9417114" y="4257804"/>
                  <a:pt x="9415113" y="4264809"/>
                </a:cubicBezTo>
                <a:cubicBezTo>
                  <a:pt x="9403105" y="4265809"/>
                  <a:pt x="9389096" y="4269812"/>
                  <a:pt x="9379090" y="4267811"/>
                </a:cubicBezTo>
                <a:cubicBezTo>
                  <a:pt x="9332060" y="4261807"/>
                  <a:pt x="9325056" y="4264809"/>
                  <a:pt x="9327057" y="4287823"/>
                </a:cubicBezTo>
                <a:cubicBezTo>
                  <a:pt x="9334061" y="4355866"/>
                  <a:pt x="9285031" y="4413903"/>
                  <a:pt x="9195974" y="4470939"/>
                </a:cubicBezTo>
                <a:cubicBezTo>
                  <a:pt x="9148944" y="4500958"/>
                  <a:pt x="9133935" y="4561997"/>
                  <a:pt x="9067893" y="4576006"/>
                </a:cubicBezTo>
                <a:cubicBezTo>
                  <a:pt x="9042878" y="4629039"/>
                  <a:pt x="9017862" y="4633042"/>
                  <a:pt x="8991845" y="4610027"/>
                </a:cubicBezTo>
                <a:cubicBezTo>
                  <a:pt x="8988843" y="4607025"/>
                  <a:pt x="8978837" y="4610027"/>
                  <a:pt x="8971832" y="4610027"/>
                </a:cubicBezTo>
                <a:cubicBezTo>
                  <a:pt x="8966829" y="4621034"/>
                  <a:pt x="8954822" y="4636044"/>
                  <a:pt x="8956823" y="4642047"/>
                </a:cubicBezTo>
                <a:cubicBezTo>
                  <a:pt x="8964828" y="4661059"/>
                  <a:pt x="8979838" y="4676069"/>
                  <a:pt x="8988843" y="4695081"/>
                </a:cubicBezTo>
                <a:cubicBezTo>
                  <a:pt x="8992846" y="4704087"/>
                  <a:pt x="8990845" y="4717095"/>
                  <a:pt x="8991845" y="4728102"/>
                </a:cubicBezTo>
                <a:cubicBezTo>
                  <a:pt x="8977836" y="4733105"/>
                  <a:pt x="8961826" y="4741110"/>
                  <a:pt x="8950819" y="4741110"/>
                </a:cubicBezTo>
                <a:cubicBezTo>
                  <a:pt x="8917798" y="4741110"/>
                  <a:pt x="8889781" y="4730103"/>
                  <a:pt x="8853758" y="4738108"/>
                </a:cubicBezTo>
                <a:cubicBezTo>
                  <a:pt x="8791718" y="4752117"/>
                  <a:pt x="8790718" y="4812155"/>
                  <a:pt x="8747691" y="4844175"/>
                </a:cubicBezTo>
                <a:cubicBezTo>
                  <a:pt x="8740686" y="4850179"/>
                  <a:pt x="8732681" y="4856183"/>
                  <a:pt x="8725678" y="4862187"/>
                </a:cubicBezTo>
                <a:cubicBezTo>
                  <a:pt x="8653632" y="4924226"/>
                  <a:pt x="8638623" y="4928228"/>
                  <a:pt x="8581586" y="4896208"/>
                </a:cubicBezTo>
                <a:cubicBezTo>
                  <a:pt x="8565577" y="4887203"/>
                  <a:pt x="8546563" y="4884200"/>
                  <a:pt x="8524551" y="4900211"/>
                </a:cubicBezTo>
                <a:cubicBezTo>
                  <a:pt x="8480522" y="4931230"/>
                  <a:pt x="8424487" y="4957247"/>
                  <a:pt x="8401472" y="5004276"/>
                </a:cubicBezTo>
                <a:cubicBezTo>
                  <a:pt x="8365450" y="5076322"/>
                  <a:pt x="8303410" y="5047304"/>
                  <a:pt x="8258382" y="5089330"/>
                </a:cubicBezTo>
                <a:cubicBezTo>
                  <a:pt x="8246374" y="5100337"/>
                  <a:pt x="8236368" y="5087329"/>
                  <a:pt x="8256381" y="5068317"/>
                </a:cubicBezTo>
                <a:cubicBezTo>
                  <a:pt x="8294405" y="5033295"/>
                  <a:pt x="8315419" y="5003276"/>
                  <a:pt x="8294405" y="4979261"/>
                </a:cubicBezTo>
                <a:cubicBezTo>
                  <a:pt x="8274393" y="4956246"/>
                  <a:pt x="8254380" y="4933231"/>
                  <a:pt x="8233366" y="4911218"/>
                </a:cubicBezTo>
                <a:cubicBezTo>
                  <a:pt x="8230364" y="4908216"/>
                  <a:pt x="8219357" y="4912218"/>
                  <a:pt x="8212354" y="4912218"/>
                </a:cubicBezTo>
                <a:cubicBezTo>
                  <a:pt x="8207349" y="4923225"/>
                  <a:pt x="8197344" y="4937234"/>
                  <a:pt x="8198344" y="4945239"/>
                </a:cubicBezTo>
                <a:cubicBezTo>
                  <a:pt x="8201346" y="4966252"/>
                  <a:pt x="8237369" y="4971256"/>
                  <a:pt x="8214354" y="5003276"/>
                </a:cubicBezTo>
                <a:cubicBezTo>
                  <a:pt x="8196342" y="5028292"/>
                  <a:pt x="8163322" y="5050306"/>
                  <a:pt x="8136304" y="5074321"/>
                </a:cubicBezTo>
                <a:cubicBezTo>
                  <a:pt x="8099282" y="5107342"/>
                  <a:pt x="8060256" y="5121351"/>
                  <a:pt x="8019231" y="5135359"/>
                </a:cubicBezTo>
                <a:cubicBezTo>
                  <a:pt x="7997217" y="5143364"/>
                  <a:pt x="7973201" y="5162377"/>
                  <a:pt x="7951188" y="5178386"/>
                </a:cubicBezTo>
                <a:cubicBezTo>
                  <a:pt x="7917167" y="5203402"/>
                  <a:pt x="7910162" y="5230419"/>
                  <a:pt x="7898155" y="5257437"/>
                </a:cubicBezTo>
                <a:cubicBezTo>
                  <a:pt x="7883145" y="5289457"/>
                  <a:pt x="7917167" y="5275448"/>
                  <a:pt x="7932176" y="5279450"/>
                </a:cubicBezTo>
                <a:cubicBezTo>
                  <a:pt x="7944184" y="5282453"/>
                  <a:pt x="7945183" y="5292459"/>
                  <a:pt x="7928174" y="5308469"/>
                </a:cubicBezTo>
                <a:cubicBezTo>
                  <a:pt x="7916165" y="5319476"/>
                  <a:pt x="7891150" y="5337487"/>
                  <a:pt x="7884145" y="5335486"/>
                </a:cubicBezTo>
                <a:cubicBezTo>
                  <a:pt x="7842119" y="5325480"/>
                  <a:pt x="7775076" y="5341490"/>
                  <a:pt x="7795089" y="5271445"/>
                </a:cubicBezTo>
                <a:cubicBezTo>
                  <a:pt x="7800093" y="5256436"/>
                  <a:pt x="7783081" y="5246430"/>
                  <a:pt x="7774075" y="5234422"/>
                </a:cubicBezTo>
                <a:cubicBezTo>
                  <a:pt x="7738053" y="5261439"/>
                  <a:pt x="7730047" y="5320476"/>
                  <a:pt x="7669009" y="5318475"/>
                </a:cubicBezTo>
                <a:cubicBezTo>
                  <a:pt x="7663006" y="5318475"/>
                  <a:pt x="7653999" y="5321477"/>
                  <a:pt x="7646996" y="5322478"/>
                </a:cubicBezTo>
                <a:cubicBezTo>
                  <a:pt x="7616977" y="5328481"/>
                  <a:pt x="7586958" y="5326480"/>
                  <a:pt x="7557938" y="5340489"/>
                </a:cubicBezTo>
                <a:cubicBezTo>
                  <a:pt x="7507908" y="5365505"/>
                  <a:pt x="7520915" y="5400527"/>
                  <a:pt x="7500902" y="5431547"/>
                </a:cubicBezTo>
                <a:cubicBezTo>
                  <a:pt x="7478889" y="5464568"/>
                  <a:pt x="7459876" y="5497589"/>
                  <a:pt x="7439864" y="5531610"/>
                </a:cubicBezTo>
                <a:lnTo>
                  <a:pt x="7441244" y="5534828"/>
                </a:lnTo>
                <a:lnTo>
                  <a:pt x="7439190" y="5536368"/>
                </a:lnTo>
                <a:lnTo>
                  <a:pt x="7416537" y="5528140"/>
                </a:lnTo>
                <a:cubicBezTo>
                  <a:pt x="7390458" y="5525607"/>
                  <a:pt x="7357062" y="5539115"/>
                  <a:pt x="7324792" y="5552624"/>
                </a:cubicBezTo>
                <a:cubicBezTo>
                  <a:pt x="7313785" y="5556626"/>
                  <a:pt x="7301778" y="5574637"/>
                  <a:pt x="7290770" y="5585644"/>
                </a:cubicBezTo>
                <a:cubicBezTo>
                  <a:pt x="7298776" y="5589647"/>
                  <a:pt x="7304778" y="5595651"/>
                  <a:pt x="7314785" y="5596651"/>
                </a:cubicBezTo>
                <a:cubicBezTo>
                  <a:pt x="7335798" y="5598152"/>
                  <a:pt x="7356812" y="5591898"/>
                  <a:pt x="7377700" y="5580891"/>
                </a:cubicBezTo>
                <a:lnTo>
                  <a:pt x="7439451" y="5536907"/>
                </a:lnTo>
                <a:lnTo>
                  <a:pt x="7440864" y="5537614"/>
                </a:lnTo>
                <a:lnTo>
                  <a:pt x="7441822" y="5536178"/>
                </a:lnTo>
                <a:lnTo>
                  <a:pt x="7451872" y="5559628"/>
                </a:lnTo>
                <a:cubicBezTo>
                  <a:pt x="7456876" y="5583643"/>
                  <a:pt x="7429857" y="5624669"/>
                  <a:pt x="7406843" y="5628671"/>
                </a:cubicBezTo>
                <a:cubicBezTo>
                  <a:pt x="7341802" y="5639678"/>
                  <a:pt x="7263754" y="5673700"/>
                  <a:pt x="7219725" y="5642680"/>
                </a:cubicBezTo>
                <a:cubicBezTo>
                  <a:pt x="7215722" y="5639678"/>
                  <a:pt x="7189706" y="5653687"/>
                  <a:pt x="7176698" y="5663694"/>
                </a:cubicBezTo>
                <a:cubicBezTo>
                  <a:pt x="7151682" y="5682706"/>
                  <a:pt x="7142677" y="5701718"/>
                  <a:pt x="7154684" y="5715727"/>
                </a:cubicBezTo>
                <a:cubicBezTo>
                  <a:pt x="7160688" y="5723731"/>
                  <a:pt x="7167692" y="5731737"/>
                  <a:pt x="7170693" y="5741743"/>
                </a:cubicBezTo>
                <a:cubicBezTo>
                  <a:pt x="7176698" y="5757753"/>
                  <a:pt x="7170693" y="5777766"/>
                  <a:pt x="7141676" y="5795777"/>
                </a:cubicBezTo>
                <a:cubicBezTo>
                  <a:pt x="7127667" y="5804783"/>
                  <a:pt x="7102650" y="5817791"/>
                  <a:pt x="7097648" y="5814789"/>
                </a:cubicBezTo>
                <a:cubicBezTo>
                  <a:pt x="7059624" y="5787772"/>
                  <a:pt x="6996584" y="5804783"/>
                  <a:pt x="6934545" y="5820793"/>
                </a:cubicBezTo>
                <a:cubicBezTo>
                  <a:pt x="6900523" y="5829799"/>
                  <a:pt x="6865501" y="5860818"/>
                  <a:pt x="6864501" y="5884833"/>
                </a:cubicBezTo>
                <a:cubicBezTo>
                  <a:pt x="6862499" y="5920856"/>
                  <a:pt x="6865501" y="5954878"/>
                  <a:pt x="6863499" y="5990901"/>
                </a:cubicBezTo>
                <a:cubicBezTo>
                  <a:pt x="6861499" y="6019919"/>
                  <a:pt x="6837484" y="6042934"/>
                  <a:pt x="6800460" y="6058943"/>
                </a:cubicBezTo>
                <a:cubicBezTo>
                  <a:pt x="6776444" y="6068950"/>
                  <a:pt x="6752429" y="6073953"/>
                  <a:pt x="6730415" y="6086961"/>
                </a:cubicBezTo>
                <a:cubicBezTo>
                  <a:pt x="6700396" y="6105973"/>
                  <a:pt x="6664374" y="6128988"/>
                  <a:pt x="6656369" y="6160007"/>
                </a:cubicBezTo>
                <a:cubicBezTo>
                  <a:pt x="6648364" y="6191027"/>
                  <a:pt x="6673379" y="6196030"/>
                  <a:pt x="6705400" y="6189026"/>
                </a:cubicBezTo>
                <a:cubicBezTo>
                  <a:pt x="6728415" y="6184024"/>
                  <a:pt x="6733417" y="6190026"/>
                  <a:pt x="6713406" y="6210039"/>
                </a:cubicBezTo>
                <a:cubicBezTo>
                  <a:pt x="6701398" y="6222047"/>
                  <a:pt x="6685386" y="6233054"/>
                  <a:pt x="6671379" y="6243060"/>
                </a:cubicBezTo>
                <a:cubicBezTo>
                  <a:pt x="6665374" y="6247063"/>
                  <a:pt x="6652367" y="6250064"/>
                  <a:pt x="6650364" y="6247063"/>
                </a:cubicBezTo>
                <a:cubicBezTo>
                  <a:pt x="6617343" y="6207037"/>
                  <a:pt x="6576319" y="6196030"/>
                  <a:pt x="6488263" y="6273079"/>
                </a:cubicBezTo>
                <a:cubicBezTo>
                  <a:pt x="6458244" y="6299095"/>
                  <a:pt x="6466249" y="6266075"/>
                  <a:pt x="6465247" y="6251065"/>
                </a:cubicBezTo>
                <a:cubicBezTo>
                  <a:pt x="6464247" y="6231052"/>
                  <a:pt x="6429225" y="6228051"/>
                  <a:pt x="6404209" y="6242059"/>
                </a:cubicBezTo>
                <a:cubicBezTo>
                  <a:pt x="6365184" y="6264073"/>
                  <a:pt x="6378194" y="6278082"/>
                  <a:pt x="6386198" y="6288089"/>
                </a:cubicBezTo>
                <a:cubicBezTo>
                  <a:pt x="6403208" y="6309102"/>
                  <a:pt x="6414216" y="6331116"/>
                  <a:pt x="6388199" y="6371141"/>
                </a:cubicBezTo>
                <a:cubicBezTo>
                  <a:pt x="6381194" y="6383149"/>
                  <a:pt x="6370187" y="6395156"/>
                  <a:pt x="6358180" y="6406163"/>
                </a:cubicBezTo>
                <a:cubicBezTo>
                  <a:pt x="6355177" y="6409165"/>
                  <a:pt x="6343170" y="6408165"/>
                  <a:pt x="6339168" y="6406163"/>
                </a:cubicBezTo>
                <a:cubicBezTo>
                  <a:pt x="6330163" y="6400159"/>
                  <a:pt x="6324158" y="6392154"/>
                  <a:pt x="6317155" y="6385150"/>
                </a:cubicBezTo>
                <a:cubicBezTo>
                  <a:pt x="6307148" y="6373142"/>
                  <a:pt x="6298143" y="6361135"/>
                  <a:pt x="6287136" y="6350128"/>
                </a:cubicBezTo>
                <a:cubicBezTo>
                  <a:pt x="6284134" y="6347126"/>
                  <a:pt x="6269124" y="6350128"/>
                  <a:pt x="6267122" y="6352129"/>
                </a:cubicBezTo>
                <a:cubicBezTo>
                  <a:pt x="6259117" y="6362135"/>
                  <a:pt x="6246110" y="6378146"/>
                  <a:pt x="6249112" y="6382148"/>
                </a:cubicBezTo>
                <a:cubicBezTo>
                  <a:pt x="6266122" y="6414168"/>
                  <a:pt x="6294139" y="6450191"/>
                  <a:pt x="6210086" y="6497221"/>
                </a:cubicBezTo>
                <a:cubicBezTo>
                  <a:pt x="6146047" y="6533244"/>
                  <a:pt x="6097014" y="6568266"/>
                  <a:pt x="6052988" y="6625302"/>
                </a:cubicBezTo>
                <a:cubicBezTo>
                  <a:pt x="6033976" y="6650318"/>
                  <a:pt x="5990947" y="6686340"/>
                  <a:pt x="5967933" y="6692344"/>
                </a:cubicBezTo>
                <a:cubicBezTo>
                  <a:pt x="5866869" y="6717360"/>
                  <a:pt x="5837851" y="6762388"/>
                  <a:pt x="5843854" y="6829431"/>
                </a:cubicBezTo>
                <a:cubicBezTo>
                  <a:pt x="5844855" y="6839437"/>
                  <a:pt x="5831847" y="6857448"/>
                  <a:pt x="5826843" y="6870457"/>
                </a:cubicBezTo>
                <a:cubicBezTo>
                  <a:pt x="5819839" y="6890470"/>
                  <a:pt x="5808832" y="6897474"/>
                  <a:pt x="5793823" y="6889469"/>
                </a:cubicBezTo>
                <a:cubicBezTo>
                  <a:pt x="5784817" y="6884466"/>
                  <a:pt x="5777813" y="6876461"/>
                  <a:pt x="5769807" y="6869456"/>
                </a:cubicBezTo>
                <a:cubicBezTo>
                  <a:pt x="5745793" y="6846442"/>
                  <a:pt x="5725780" y="6848443"/>
                  <a:pt x="5691758" y="6903478"/>
                </a:cubicBezTo>
                <a:cubicBezTo>
                  <a:pt x="5683753" y="6916486"/>
                  <a:pt x="5641726" y="6929494"/>
                  <a:pt x="5611707" y="6942502"/>
                </a:cubicBezTo>
                <a:cubicBezTo>
                  <a:pt x="5611707" y="6931495"/>
                  <a:pt x="5606704" y="6919488"/>
                  <a:pt x="5613709" y="6911483"/>
                </a:cubicBezTo>
                <a:cubicBezTo>
                  <a:pt x="5637724" y="6885467"/>
                  <a:pt x="5666742" y="6861451"/>
                  <a:pt x="5691758" y="6836435"/>
                </a:cubicBezTo>
                <a:cubicBezTo>
                  <a:pt x="5697762" y="6831432"/>
                  <a:pt x="5699763" y="6821426"/>
                  <a:pt x="5700764" y="6816423"/>
                </a:cubicBezTo>
                <a:cubicBezTo>
                  <a:pt x="5700764" y="6813421"/>
                  <a:pt x="5692759" y="6810419"/>
                  <a:pt x="5689757" y="6812420"/>
                </a:cubicBezTo>
                <a:cubicBezTo>
                  <a:pt x="5617712" y="6853446"/>
                  <a:pt x="5528655" y="6851445"/>
                  <a:pt x="5478623" y="6950508"/>
                </a:cubicBezTo>
                <a:cubicBezTo>
                  <a:pt x="5466616" y="6973522"/>
                  <a:pt x="5452607" y="6986530"/>
                  <a:pt x="5425590" y="6995536"/>
                </a:cubicBezTo>
                <a:cubicBezTo>
                  <a:pt x="5387566" y="7008544"/>
                  <a:pt x="5347541" y="7026556"/>
                  <a:pt x="5308517" y="7045568"/>
                </a:cubicBezTo>
                <a:cubicBezTo>
                  <a:pt x="5270492" y="7064580"/>
                  <a:pt x="5290504" y="7077588"/>
                  <a:pt x="5288503" y="7093598"/>
                </a:cubicBezTo>
                <a:cubicBezTo>
                  <a:pt x="5287503" y="7103604"/>
                  <a:pt x="5277496" y="7125619"/>
                  <a:pt x="5274494" y="7125619"/>
                </a:cubicBezTo>
                <a:cubicBezTo>
                  <a:pt x="5243475" y="7135625"/>
                  <a:pt x="5213456" y="7142629"/>
                  <a:pt x="5183437" y="7151635"/>
                </a:cubicBezTo>
                <a:cubicBezTo>
                  <a:pt x="5155419" y="7159640"/>
                  <a:pt x="5126400" y="7169646"/>
                  <a:pt x="5098383" y="7179652"/>
                </a:cubicBezTo>
                <a:cubicBezTo>
                  <a:pt x="5099384" y="7196663"/>
                  <a:pt x="5106388" y="7212673"/>
                  <a:pt x="5100384" y="7230685"/>
                </a:cubicBezTo>
                <a:cubicBezTo>
                  <a:pt x="5085375" y="7278715"/>
                  <a:pt x="5062360" y="7328747"/>
                  <a:pt x="5045349" y="7376777"/>
                </a:cubicBezTo>
                <a:cubicBezTo>
                  <a:pt x="5041347" y="7388786"/>
                  <a:pt x="5045349" y="7399792"/>
                  <a:pt x="5049352" y="7408797"/>
                </a:cubicBezTo>
                <a:cubicBezTo>
                  <a:pt x="5050353" y="7412800"/>
                  <a:pt x="5059358" y="7416802"/>
                  <a:pt x="5063361" y="7413801"/>
                </a:cubicBezTo>
                <a:cubicBezTo>
                  <a:pt x="5076369" y="7406796"/>
                  <a:pt x="5079371" y="7409798"/>
                  <a:pt x="5078370" y="7412800"/>
                </a:cubicBezTo>
                <a:cubicBezTo>
                  <a:pt x="5079371" y="7410799"/>
                  <a:pt x="5080372" y="7409798"/>
                  <a:pt x="5082373" y="7406796"/>
                </a:cubicBezTo>
                <a:cubicBezTo>
                  <a:pt x="5086375" y="7399792"/>
                  <a:pt x="5092380" y="7391787"/>
                  <a:pt x="5095381" y="7385783"/>
                </a:cubicBezTo>
                <a:cubicBezTo>
                  <a:pt x="5113392" y="7342755"/>
                  <a:pt x="5131404" y="7301730"/>
                  <a:pt x="5149416" y="7258703"/>
                </a:cubicBezTo>
                <a:cubicBezTo>
                  <a:pt x="5152417" y="7251698"/>
                  <a:pt x="5157420" y="7244693"/>
                  <a:pt x="5162424" y="7237689"/>
                </a:cubicBezTo>
                <a:cubicBezTo>
                  <a:pt x="5174431" y="7238690"/>
                  <a:pt x="5192443" y="7235688"/>
                  <a:pt x="5197446" y="7242692"/>
                </a:cubicBezTo>
                <a:cubicBezTo>
                  <a:pt x="5220460" y="7273712"/>
                  <a:pt x="5271492" y="7288722"/>
                  <a:pt x="5197446" y="7370774"/>
                </a:cubicBezTo>
                <a:cubicBezTo>
                  <a:pt x="5174431" y="7395789"/>
                  <a:pt x="5191442" y="7418804"/>
                  <a:pt x="5222462" y="7418804"/>
                </a:cubicBezTo>
                <a:cubicBezTo>
                  <a:pt x="5233468" y="7418804"/>
                  <a:pt x="5241473" y="7423807"/>
                  <a:pt x="5250479" y="7426809"/>
                </a:cubicBezTo>
                <a:cubicBezTo>
                  <a:pt x="5238471" y="7439817"/>
                  <a:pt x="5227465" y="7456828"/>
                  <a:pt x="5214456" y="7463832"/>
                </a:cubicBezTo>
                <a:cubicBezTo>
                  <a:pt x="5180435" y="7482844"/>
                  <a:pt x="5145413" y="7482844"/>
                  <a:pt x="5119396" y="7534877"/>
                </a:cubicBezTo>
                <a:cubicBezTo>
                  <a:pt x="5097382" y="7578905"/>
                  <a:pt x="5046350" y="7611926"/>
                  <a:pt x="4995318" y="7624934"/>
                </a:cubicBezTo>
                <a:cubicBezTo>
                  <a:pt x="4972303" y="7630938"/>
                  <a:pt x="4950289" y="7635941"/>
                  <a:pt x="4927275" y="7640944"/>
                </a:cubicBezTo>
                <a:lnTo>
                  <a:pt x="4815204" y="7749013"/>
                </a:lnTo>
                <a:cubicBezTo>
                  <a:pt x="4832214" y="7777030"/>
                  <a:pt x="4789187" y="7813053"/>
                  <a:pt x="4773177" y="7847075"/>
                </a:cubicBezTo>
                <a:cubicBezTo>
                  <a:pt x="4743158" y="7907113"/>
                  <a:pt x="4721144" y="7900108"/>
                  <a:pt x="4695128" y="7884098"/>
                </a:cubicBezTo>
                <a:cubicBezTo>
                  <a:pt x="4691125" y="7882097"/>
                  <a:pt x="4681119" y="7885098"/>
                  <a:pt x="4674116" y="7886099"/>
                </a:cubicBezTo>
                <a:cubicBezTo>
                  <a:pt x="4671113" y="7897106"/>
                  <a:pt x="4664108" y="7911115"/>
                  <a:pt x="4666109" y="7920121"/>
                </a:cubicBezTo>
                <a:cubicBezTo>
                  <a:pt x="4686122" y="8007176"/>
                  <a:pt x="4684121" y="8010178"/>
                  <a:pt x="4571049" y="8037195"/>
                </a:cubicBezTo>
                <a:cubicBezTo>
                  <a:pt x="4534026" y="8046201"/>
                  <a:pt x="4497002" y="8052204"/>
                  <a:pt x="4458978" y="8065212"/>
                </a:cubicBezTo>
                <a:cubicBezTo>
                  <a:pt x="4435964" y="8072217"/>
                  <a:pt x="4413950" y="8092230"/>
                  <a:pt x="4401942" y="8116245"/>
                </a:cubicBezTo>
                <a:cubicBezTo>
                  <a:pt x="4387933" y="8145263"/>
                  <a:pt x="4373925" y="8175283"/>
                  <a:pt x="4336901" y="8193294"/>
                </a:cubicBezTo>
                <a:cubicBezTo>
                  <a:pt x="4299878" y="8211306"/>
                  <a:pt x="4248847" y="8215308"/>
                  <a:pt x="4233837" y="8259336"/>
                </a:cubicBezTo>
                <a:cubicBezTo>
                  <a:pt x="4216825" y="8310367"/>
                  <a:pt x="4173798" y="8308366"/>
                  <a:pt x="4146781" y="8335384"/>
                </a:cubicBezTo>
                <a:cubicBezTo>
                  <a:pt x="4078738" y="8402427"/>
                  <a:pt x="4047718" y="8417435"/>
                  <a:pt x="3976673" y="8421438"/>
                </a:cubicBezTo>
                <a:cubicBezTo>
                  <a:pt x="3956660" y="8422438"/>
                  <a:pt x="3957661" y="8422438"/>
                  <a:pt x="3941652" y="8467467"/>
                </a:cubicBezTo>
                <a:cubicBezTo>
                  <a:pt x="3937649" y="8478475"/>
                  <a:pt x="3926642" y="8500488"/>
                  <a:pt x="3923640" y="8500488"/>
                </a:cubicBezTo>
                <a:cubicBezTo>
                  <a:pt x="3870606" y="8512495"/>
                  <a:pt x="3863602" y="8556524"/>
                  <a:pt x="3834583" y="8585541"/>
                </a:cubicBezTo>
                <a:cubicBezTo>
                  <a:pt x="3802563" y="8618562"/>
                  <a:pt x="3765540" y="8648581"/>
                  <a:pt x="3731518" y="8679601"/>
                </a:cubicBezTo>
                <a:cubicBezTo>
                  <a:pt x="3717509" y="8691609"/>
                  <a:pt x="3699498" y="8703616"/>
                  <a:pt x="3690492" y="8716625"/>
                </a:cubicBezTo>
                <a:cubicBezTo>
                  <a:pt x="3681486" y="8728632"/>
                  <a:pt x="3680486" y="8742641"/>
                  <a:pt x="3677484" y="8755649"/>
                </a:cubicBezTo>
                <a:cubicBezTo>
                  <a:pt x="3664476" y="8800678"/>
                  <a:pt x="3664476" y="8801679"/>
                  <a:pt x="3593431" y="8835700"/>
                </a:cubicBezTo>
                <a:cubicBezTo>
                  <a:pt x="3581423" y="8834699"/>
                  <a:pt x="3571417" y="8830697"/>
                  <a:pt x="3557408" y="8832698"/>
                </a:cubicBezTo>
                <a:cubicBezTo>
                  <a:pt x="3536395" y="8836701"/>
                  <a:pt x="3512380" y="8844706"/>
                  <a:pt x="3490366" y="8850709"/>
                </a:cubicBezTo>
                <a:cubicBezTo>
                  <a:pt x="3491366" y="8866720"/>
                  <a:pt x="3489365" y="8885731"/>
                  <a:pt x="3495369" y="8898739"/>
                </a:cubicBezTo>
                <a:cubicBezTo>
                  <a:pt x="3503374" y="8917752"/>
                  <a:pt x="3527389" y="8927758"/>
                  <a:pt x="3526388" y="8949772"/>
                </a:cubicBezTo>
                <a:cubicBezTo>
                  <a:pt x="3524387" y="8985795"/>
                  <a:pt x="3476357" y="9016815"/>
                  <a:pt x="3444337" y="9046834"/>
                </a:cubicBezTo>
                <a:cubicBezTo>
                  <a:pt x="3415318" y="9073850"/>
                  <a:pt x="3395305" y="9097866"/>
                  <a:pt x="3384299" y="9127885"/>
                </a:cubicBezTo>
                <a:cubicBezTo>
                  <a:pt x="3373292" y="9155902"/>
                  <a:pt x="3365286" y="9187923"/>
                  <a:pt x="3343273" y="9211938"/>
                </a:cubicBezTo>
                <a:cubicBezTo>
                  <a:pt x="3291240" y="9269975"/>
                  <a:pt x="3317256" y="9287986"/>
                  <a:pt x="3332266" y="9315003"/>
                </a:cubicBezTo>
                <a:cubicBezTo>
                  <a:pt x="3335267" y="9320006"/>
                  <a:pt x="3324261" y="9335016"/>
                  <a:pt x="3319258" y="9346022"/>
                </a:cubicBezTo>
                <a:cubicBezTo>
                  <a:pt x="3312253" y="9347023"/>
                  <a:pt x="3304248" y="9349024"/>
                  <a:pt x="3299245" y="9348024"/>
                </a:cubicBezTo>
                <a:cubicBezTo>
                  <a:pt x="3294242" y="9346022"/>
                  <a:pt x="3293241" y="9340019"/>
                  <a:pt x="3288238" y="9338018"/>
                </a:cubicBezTo>
                <a:cubicBezTo>
                  <a:pt x="3240207" y="9314002"/>
                  <a:pt x="3218194" y="9320006"/>
                  <a:pt x="3161157" y="9380044"/>
                </a:cubicBezTo>
                <a:cubicBezTo>
                  <a:pt x="3153152" y="9389050"/>
                  <a:pt x="3152152" y="9403059"/>
                  <a:pt x="3150150" y="9414065"/>
                </a:cubicBezTo>
                <a:cubicBezTo>
                  <a:pt x="3150150" y="9415066"/>
                  <a:pt x="3163159" y="9413065"/>
                  <a:pt x="3171164" y="9409062"/>
                </a:cubicBezTo>
                <a:cubicBezTo>
                  <a:pt x="3193178" y="9399056"/>
                  <a:pt x="3216192" y="9385047"/>
                  <a:pt x="3236205" y="9380044"/>
                </a:cubicBezTo>
                <a:cubicBezTo>
                  <a:pt x="3245210" y="9378043"/>
                  <a:pt x="3254216" y="9394053"/>
                  <a:pt x="3250214" y="9404059"/>
                </a:cubicBezTo>
                <a:cubicBezTo>
                  <a:pt x="3233203" y="9454091"/>
                  <a:pt x="3167161" y="9491114"/>
                  <a:pt x="3141145" y="9546149"/>
                </a:cubicBezTo>
                <a:cubicBezTo>
                  <a:pt x="3126135" y="9578169"/>
                  <a:pt x="3076104" y="9569163"/>
                  <a:pt x="3040081" y="9583173"/>
                </a:cubicBezTo>
                <a:cubicBezTo>
                  <a:pt x="3027073" y="9588176"/>
                  <a:pt x="3013064" y="9598182"/>
                  <a:pt x="2999055" y="9606187"/>
                </a:cubicBezTo>
                <a:lnTo>
                  <a:pt x="2999059" y="9606519"/>
                </a:lnTo>
                <a:lnTo>
                  <a:pt x="2998054" y="9607188"/>
                </a:lnTo>
                <a:lnTo>
                  <a:pt x="2999068" y="9607442"/>
                </a:lnTo>
                <a:lnTo>
                  <a:pt x="2999305" y="9630328"/>
                </a:lnTo>
                <a:cubicBezTo>
                  <a:pt x="2996554" y="9638958"/>
                  <a:pt x="2990550" y="9648214"/>
                  <a:pt x="2980043" y="9658220"/>
                </a:cubicBezTo>
                <a:cubicBezTo>
                  <a:pt x="2946021" y="9690240"/>
                  <a:pt x="2924008" y="9687239"/>
                  <a:pt x="2905996" y="9673230"/>
                </a:cubicBezTo>
                <a:cubicBezTo>
                  <a:pt x="2893989" y="9664224"/>
                  <a:pt x="2872975" y="9650215"/>
                  <a:pt x="2862969" y="9657220"/>
                </a:cubicBezTo>
                <a:cubicBezTo>
                  <a:pt x="2836952" y="9675231"/>
                  <a:pt x="2852963" y="9687239"/>
                  <a:pt x="2854964" y="9701247"/>
                </a:cubicBezTo>
                <a:cubicBezTo>
                  <a:pt x="2859967" y="9729264"/>
                  <a:pt x="2827947" y="9752280"/>
                  <a:pt x="2801930" y="9777295"/>
                </a:cubicBezTo>
                <a:cubicBezTo>
                  <a:pt x="2779916" y="9799309"/>
                  <a:pt x="2742893" y="9830329"/>
                  <a:pt x="2788922" y="9832330"/>
                </a:cubicBezTo>
                <a:cubicBezTo>
                  <a:pt x="2794926" y="9832330"/>
                  <a:pt x="2802931" y="9831329"/>
                  <a:pt x="2807934" y="9833331"/>
                </a:cubicBezTo>
                <a:cubicBezTo>
                  <a:pt x="2918004" y="9893369"/>
                  <a:pt x="2880980" y="9906377"/>
                  <a:pt x="2767909" y="10011443"/>
                </a:cubicBezTo>
                <a:cubicBezTo>
                  <a:pt x="2724881" y="10051468"/>
                  <a:pt x="2682855" y="10075484"/>
                  <a:pt x="2634824" y="10095496"/>
                </a:cubicBezTo>
                <a:cubicBezTo>
                  <a:pt x="2604805" y="10108505"/>
                  <a:pt x="2584793" y="10154533"/>
                  <a:pt x="2600803" y="10166541"/>
                </a:cubicBezTo>
                <a:cubicBezTo>
                  <a:pt x="2616813" y="10178549"/>
                  <a:pt x="2637826" y="10184552"/>
                  <a:pt x="2655838" y="10193558"/>
                </a:cubicBezTo>
                <a:cubicBezTo>
                  <a:pt x="2662842" y="10197561"/>
                  <a:pt x="2678852" y="10200563"/>
                  <a:pt x="2675850" y="10205566"/>
                </a:cubicBezTo>
                <a:cubicBezTo>
                  <a:pt x="2664843" y="10227580"/>
                  <a:pt x="2646832" y="10245591"/>
                  <a:pt x="2620816" y="10255598"/>
                </a:cubicBezTo>
                <a:cubicBezTo>
                  <a:pt x="2601804" y="10263603"/>
                  <a:pt x="2578789" y="10258600"/>
                  <a:pt x="2563780" y="10293622"/>
                </a:cubicBezTo>
                <a:cubicBezTo>
                  <a:pt x="2543767" y="10339651"/>
                  <a:pt x="2485730" y="10392685"/>
                  <a:pt x="2508745" y="10432710"/>
                </a:cubicBezTo>
                <a:cubicBezTo>
                  <a:pt x="2512747" y="10439714"/>
                  <a:pt x="2495736" y="10451722"/>
                  <a:pt x="2478726" y="10450721"/>
                </a:cubicBezTo>
                <a:cubicBezTo>
                  <a:pt x="2461715" y="10448720"/>
                  <a:pt x="2444704" y="10444717"/>
                  <a:pt x="2425692" y="10448720"/>
                </a:cubicBezTo>
                <a:cubicBezTo>
                  <a:pt x="2416687" y="10450721"/>
                  <a:pt x="2399676" y="10470734"/>
                  <a:pt x="2388669" y="10484742"/>
                </a:cubicBezTo>
                <a:cubicBezTo>
                  <a:pt x="2373659" y="10503755"/>
                  <a:pt x="2380664" y="10508758"/>
                  <a:pt x="2400676" y="10504755"/>
                </a:cubicBezTo>
                <a:cubicBezTo>
                  <a:pt x="2420689" y="10500753"/>
                  <a:pt x="2444704" y="10506756"/>
                  <a:pt x="2416687" y="10531772"/>
                </a:cubicBezTo>
                <a:cubicBezTo>
                  <a:pt x="2350645" y="10591810"/>
                  <a:pt x="2318624" y="10638840"/>
                  <a:pt x="2365654" y="10671861"/>
                </a:cubicBezTo>
                <a:cubicBezTo>
                  <a:pt x="2369657" y="10674863"/>
                  <a:pt x="2357649" y="10692874"/>
                  <a:pt x="2353647" y="10704882"/>
                </a:cubicBezTo>
                <a:cubicBezTo>
                  <a:pt x="2303365" y="10710886"/>
                  <a:pt x="2296423" y="10745033"/>
                  <a:pt x="2282164" y="10774395"/>
                </a:cubicBezTo>
                <a:lnTo>
                  <a:pt x="2264034" y="10800309"/>
                </a:lnTo>
                <a:lnTo>
                  <a:pt x="2252208" y="10786809"/>
                </a:lnTo>
                <a:cubicBezTo>
                  <a:pt x="2247830" y="10782181"/>
                  <a:pt x="2243077" y="10777928"/>
                  <a:pt x="2237573" y="10774926"/>
                </a:cubicBezTo>
                <a:cubicBezTo>
                  <a:pt x="2233571" y="10772925"/>
                  <a:pt x="2218561" y="10782931"/>
                  <a:pt x="2208555" y="10789935"/>
                </a:cubicBezTo>
                <a:cubicBezTo>
                  <a:pt x="2206554" y="10790936"/>
                  <a:pt x="2204552" y="10802944"/>
                  <a:pt x="2206554" y="10805946"/>
                </a:cubicBezTo>
                <a:cubicBezTo>
                  <a:pt x="2214059" y="10819454"/>
                  <a:pt x="2226629" y="10822831"/>
                  <a:pt x="2244687" y="10813967"/>
                </a:cubicBezTo>
                <a:lnTo>
                  <a:pt x="2263708" y="10801520"/>
                </a:lnTo>
                <a:lnTo>
                  <a:pt x="2266733" y="10816312"/>
                </a:lnTo>
                <a:cubicBezTo>
                  <a:pt x="2266780" y="10832025"/>
                  <a:pt x="2256836" y="10848723"/>
                  <a:pt x="2230569" y="10865984"/>
                </a:cubicBezTo>
                <a:cubicBezTo>
                  <a:pt x="2204553" y="10883995"/>
                  <a:pt x="2181538" y="10902257"/>
                  <a:pt x="2162401" y="10920268"/>
                </a:cubicBezTo>
                <a:lnTo>
                  <a:pt x="2118751" y="10971578"/>
                </a:lnTo>
                <a:lnTo>
                  <a:pt x="2091481" y="10947035"/>
                </a:lnTo>
                <a:cubicBezTo>
                  <a:pt x="2087478" y="10945033"/>
                  <a:pt x="2071468" y="10956041"/>
                  <a:pt x="2061462" y="10963045"/>
                </a:cubicBezTo>
                <a:cubicBezTo>
                  <a:pt x="2059461" y="10965046"/>
                  <a:pt x="2057459" y="10976053"/>
                  <a:pt x="2059461" y="10979055"/>
                </a:cubicBezTo>
                <a:cubicBezTo>
                  <a:pt x="2067716" y="10993314"/>
                  <a:pt x="2080474" y="10996879"/>
                  <a:pt x="2099846" y="10987639"/>
                </a:cubicBezTo>
                <a:lnTo>
                  <a:pt x="2118997" y="10975623"/>
                </a:lnTo>
                <a:lnTo>
                  <a:pt x="2124502" y="10985059"/>
                </a:lnTo>
                <a:cubicBezTo>
                  <a:pt x="2128504" y="11000068"/>
                  <a:pt x="2130505" y="11015078"/>
                  <a:pt x="2133507" y="11031088"/>
                </a:cubicBezTo>
                <a:cubicBezTo>
                  <a:pt x="2118498" y="11037092"/>
                  <a:pt x="2101487" y="11046098"/>
                  <a:pt x="2088479" y="11047098"/>
                </a:cubicBezTo>
                <a:cubicBezTo>
                  <a:pt x="2063463" y="11049099"/>
                  <a:pt x="2040448" y="11045097"/>
                  <a:pt x="2015433" y="11045097"/>
                </a:cubicBezTo>
                <a:cubicBezTo>
                  <a:pt x="2009429" y="11045097"/>
                  <a:pt x="2001424" y="11048099"/>
                  <a:pt x="1994419" y="11050100"/>
                </a:cubicBezTo>
                <a:cubicBezTo>
                  <a:pt x="1992418" y="11057104"/>
                  <a:pt x="1987415" y="11066110"/>
                  <a:pt x="1989416" y="11070113"/>
                </a:cubicBezTo>
                <a:cubicBezTo>
                  <a:pt x="1997421" y="11089125"/>
                  <a:pt x="2008428" y="11105135"/>
                  <a:pt x="2015433" y="11125147"/>
                </a:cubicBezTo>
                <a:cubicBezTo>
                  <a:pt x="2020436" y="11140157"/>
                  <a:pt x="2008428" y="11144160"/>
                  <a:pt x="1988416" y="11156167"/>
                </a:cubicBezTo>
                <a:cubicBezTo>
                  <a:pt x="1891354" y="11210201"/>
                  <a:pt x="1889353" y="11215204"/>
                  <a:pt x="1917371" y="11260233"/>
                </a:cubicBezTo>
                <a:cubicBezTo>
                  <a:pt x="1925376" y="11273241"/>
                  <a:pt x="1938384" y="11282247"/>
                  <a:pt x="1946389" y="11296256"/>
                </a:cubicBezTo>
                <a:cubicBezTo>
                  <a:pt x="1959397" y="11318270"/>
                  <a:pt x="1937383" y="11345287"/>
                  <a:pt x="1908365" y="11371303"/>
                </a:cubicBezTo>
                <a:cubicBezTo>
                  <a:pt x="1880347" y="11397320"/>
                  <a:pt x="1853330" y="11420334"/>
                  <a:pt x="1831316" y="11405325"/>
                </a:cubicBezTo>
                <a:cubicBezTo>
                  <a:pt x="1818308" y="11397320"/>
                  <a:pt x="1809302" y="11384311"/>
                  <a:pt x="1795293" y="11377307"/>
                </a:cubicBezTo>
                <a:cubicBezTo>
                  <a:pt x="1782285" y="11371303"/>
                  <a:pt x="1767276" y="11379308"/>
                  <a:pt x="1761272" y="11395318"/>
                </a:cubicBezTo>
                <a:cubicBezTo>
                  <a:pt x="1727250" y="11473368"/>
                  <a:pt x="1712241" y="11430340"/>
                  <a:pt x="1691228" y="11423336"/>
                </a:cubicBezTo>
                <a:cubicBezTo>
                  <a:pt x="1687225" y="11422335"/>
                  <a:pt x="1684223" y="11418333"/>
                  <a:pt x="1681221" y="11416332"/>
                </a:cubicBezTo>
                <a:cubicBezTo>
                  <a:pt x="1614179" y="11484375"/>
                  <a:pt x="1606174" y="11493381"/>
                  <a:pt x="1630189" y="11517396"/>
                </a:cubicBezTo>
                <a:cubicBezTo>
                  <a:pt x="1671215" y="11557421"/>
                  <a:pt x="1622184" y="11626464"/>
                  <a:pt x="1603172" y="11685502"/>
                </a:cubicBezTo>
                <a:cubicBezTo>
                  <a:pt x="1601171" y="11690505"/>
                  <a:pt x="1578156" y="11702513"/>
                  <a:pt x="1566149" y="11707516"/>
                </a:cubicBezTo>
                <a:cubicBezTo>
                  <a:pt x="1525122" y="11723526"/>
                  <a:pt x="1538131" y="11741537"/>
                  <a:pt x="1542133" y="11752545"/>
                </a:cubicBezTo>
                <a:cubicBezTo>
                  <a:pt x="1552140" y="11777561"/>
                  <a:pt x="1580157" y="11784565"/>
                  <a:pt x="1615179" y="11779561"/>
                </a:cubicBezTo>
                <a:cubicBezTo>
                  <a:pt x="1632190" y="11777561"/>
                  <a:pt x="1635192" y="11785565"/>
                  <a:pt x="1619182" y="11804577"/>
                </a:cubicBezTo>
                <a:cubicBezTo>
                  <a:pt x="1608175" y="11816584"/>
                  <a:pt x="1587162" y="11836597"/>
                  <a:pt x="1580157" y="11836597"/>
                </a:cubicBezTo>
                <a:cubicBezTo>
                  <a:pt x="1534379" y="11833597"/>
                  <a:pt x="1484660" y="11850294"/>
                  <a:pt x="1433112" y="11877405"/>
                </a:cubicBezTo>
                <a:lnTo>
                  <a:pt x="1390254" y="11902289"/>
                </a:lnTo>
                <a:lnTo>
                  <a:pt x="1390037" y="11901638"/>
                </a:lnTo>
                <a:lnTo>
                  <a:pt x="1389633" y="11902649"/>
                </a:lnTo>
                <a:lnTo>
                  <a:pt x="1388934" y="11903055"/>
                </a:lnTo>
                <a:lnTo>
                  <a:pt x="1389037" y="11902640"/>
                </a:lnTo>
                <a:cubicBezTo>
                  <a:pt x="1388036" y="11903640"/>
                  <a:pt x="1386035" y="11904641"/>
                  <a:pt x="1384033" y="11905641"/>
                </a:cubicBezTo>
                <a:cubicBezTo>
                  <a:pt x="1376028" y="11903640"/>
                  <a:pt x="1368023" y="11899637"/>
                  <a:pt x="1359018" y="11902640"/>
                </a:cubicBezTo>
                <a:cubicBezTo>
                  <a:pt x="1346009" y="11908643"/>
                  <a:pt x="1341006" y="11923653"/>
                  <a:pt x="1353014" y="11922652"/>
                </a:cubicBezTo>
                <a:cubicBezTo>
                  <a:pt x="1357017" y="11922652"/>
                  <a:pt x="1362020" y="11920151"/>
                  <a:pt x="1367398" y="11916774"/>
                </a:cubicBezTo>
                <a:lnTo>
                  <a:pt x="1381034" y="11907649"/>
                </a:lnTo>
                <a:lnTo>
                  <a:pt x="1396291" y="11941539"/>
                </a:lnTo>
                <a:cubicBezTo>
                  <a:pt x="1399794" y="11953922"/>
                  <a:pt x="1401545" y="11967681"/>
                  <a:pt x="1401044" y="11983691"/>
                </a:cubicBezTo>
                <a:cubicBezTo>
                  <a:pt x="1398042" y="12038726"/>
                  <a:pt x="1386035" y="12101765"/>
                  <a:pt x="1427061" y="12130783"/>
                </a:cubicBezTo>
                <a:cubicBezTo>
                  <a:pt x="1430062" y="12132785"/>
                  <a:pt x="1426060" y="12143792"/>
                  <a:pt x="1421057" y="12150796"/>
                </a:cubicBezTo>
                <a:cubicBezTo>
                  <a:pt x="1419055" y="12153798"/>
                  <a:pt x="1408048" y="12158802"/>
                  <a:pt x="1403045" y="12159802"/>
                </a:cubicBezTo>
                <a:cubicBezTo>
                  <a:pt x="1371025" y="12160802"/>
                  <a:pt x="1340005" y="12159802"/>
                  <a:pt x="1307985" y="12162804"/>
                </a:cubicBezTo>
                <a:cubicBezTo>
                  <a:pt x="1289974" y="12163805"/>
                  <a:pt x="1275965" y="12176812"/>
                  <a:pt x="1275965" y="12190821"/>
                </a:cubicBezTo>
                <a:cubicBezTo>
                  <a:pt x="1276966" y="12201828"/>
                  <a:pt x="1278967" y="12216838"/>
                  <a:pt x="1287973" y="12217839"/>
                </a:cubicBezTo>
                <a:cubicBezTo>
                  <a:pt x="1310987" y="12220840"/>
                  <a:pt x="1338004" y="12217839"/>
                  <a:pt x="1364021" y="12215837"/>
                </a:cubicBezTo>
                <a:cubicBezTo>
                  <a:pt x="1412051" y="12212836"/>
                  <a:pt x="1433064" y="12223843"/>
                  <a:pt x="1417054" y="12285881"/>
                </a:cubicBezTo>
                <a:cubicBezTo>
                  <a:pt x="1399043" y="12354925"/>
                  <a:pt x="1403045" y="12412963"/>
                  <a:pt x="1308986" y="12479004"/>
                </a:cubicBezTo>
                <a:cubicBezTo>
                  <a:pt x="1280968" y="12499017"/>
                  <a:pt x="1253951" y="12528035"/>
                  <a:pt x="1228935" y="12555052"/>
                </a:cubicBezTo>
                <a:cubicBezTo>
                  <a:pt x="1217928" y="12567059"/>
                  <a:pt x="1201918" y="12590074"/>
                  <a:pt x="1204920" y="12595077"/>
                </a:cubicBezTo>
                <a:cubicBezTo>
                  <a:pt x="1226934" y="12635103"/>
                  <a:pt x="1175902" y="12706147"/>
                  <a:pt x="1184907" y="12751176"/>
                </a:cubicBezTo>
                <a:cubicBezTo>
                  <a:pt x="1186909" y="12760182"/>
                  <a:pt x="1203919" y="12759181"/>
                  <a:pt x="1214926" y="12761182"/>
                </a:cubicBezTo>
                <a:cubicBezTo>
                  <a:pt x="1216928" y="12761182"/>
                  <a:pt x="1227935" y="12751176"/>
                  <a:pt x="1228935" y="12748175"/>
                </a:cubicBezTo>
                <a:cubicBezTo>
                  <a:pt x="1248948" y="12681131"/>
                  <a:pt x="1305984" y="12692138"/>
                  <a:pt x="1344008" y="12662119"/>
                </a:cubicBezTo>
                <a:cubicBezTo>
                  <a:pt x="1377029" y="12636103"/>
                  <a:pt x="1394040" y="12653114"/>
                  <a:pt x="1392038" y="12683133"/>
                </a:cubicBezTo>
                <a:cubicBezTo>
                  <a:pt x="1391038" y="12700144"/>
                  <a:pt x="1392038" y="12717154"/>
                  <a:pt x="1392038" y="12734165"/>
                </a:cubicBezTo>
                <a:cubicBezTo>
                  <a:pt x="1367023" y="12758181"/>
                  <a:pt x="1344008" y="12783197"/>
                  <a:pt x="1310987" y="12795204"/>
                </a:cubicBezTo>
                <a:cubicBezTo>
                  <a:pt x="1290974" y="12802208"/>
                  <a:pt x="1269961" y="12819219"/>
                  <a:pt x="1248948" y="12832227"/>
                </a:cubicBezTo>
                <a:cubicBezTo>
                  <a:pt x="1242944" y="12836230"/>
                  <a:pt x="1238942" y="12845235"/>
                  <a:pt x="1233938" y="12852239"/>
                </a:cubicBezTo>
                <a:cubicBezTo>
                  <a:pt x="1222931" y="12870251"/>
                  <a:pt x="1226934" y="12876255"/>
                  <a:pt x="1247947" y="12868251"/>
                </a:cubicBezTo>
                <a:cubicBezTo>
                  <a:pt x="1303983" y="12846236"/>
                  <a:pt x="1365021" y="12812214"/>
                  <a:pt x="1416054" y="12804210"/>
                </a:cubicBezTo>
                <a:cubicBezTo>
                  <a:pt x="1468086" y="12795204"/>
                  <a:pt x="1510113" y="12810213"/>
                  <a:pt x="1557143" y="12814216"/>
                </a:cubicBezTo>
                <a:cubicBezTo>
                  <a:pt x="1562146" y="12814216"/>
                  <a:pt x="1570151" y="12810213"/>
                  <a:pt x="1576155" y="12808213"/>
                </a:cubicBezTo>
                <a:cubicBezTo>
                  <a:pt x="1577156" y="12801207"/>
                  <a:pt x="1583159" y="12791201"/>
                  <a:pt x="1580157" y="12789200"/>
                </a:cubicBezTo>
                <a:cubicBezTo>
                  <a:pt x="1547137" y="12764184"/>
                  <a:pt x="1554141" y="12714153"/>
                  <a:pt x="1552140" y="12670125"/>
                </a:cubicBezTo>
                <a:cubicBezTo>
                  <a:pt x="1520119" y="12693140"/>
                  <a:pt x="1497105" y="12698143"/>
                  <a:pt x="1490100" y="12673127"/>
                </a:cubicBezTo>
                <a:cubicBezTo>
                  <a:pt x="1486098" y="12657116"/>
                  <a:pt x="1497105" y="12635103"/>
                  <a:pt x="1521120" y="12614090"/>
                </a:cubicBezTo>
                <a:cubicBezTo>
                  <a:pt x="1542133" y="12596078"/>
                  <a:pt x="1561145" y="12576065"/>
                  <a:pt x="1581158" y="12558054"/>
                </a:cubicBezTo>
                <a:cubicBezTo>
                  <a:pt x="1611177" y="12530036"/>
                  <a:pt x="1636193" y="12515027"/>
                  <a:pt x="1654204" y="12535039"/>
                </a:cubicBezTo>
                <a:cubicBezTo>
                  <a:pt x="1694230" y="12580068"/>
                  <a:pt x="1736256" y="12623095"/>
                  <a:pt x="1777282" y="12667122"/>
                </a:cubicBezTo>
                <a:cubicBezTo>
                  <a:pt x="1766275" y="12678130"/>
                  <a:pt x="1756269" y="12689137"/>
                  <a:pt x="1745262" y="12700144"/>
                </a:cubicBezTo>
                <a:cubicBezTo>
                  <a:pt x="1671215" y="12773190"/>
                  <a:pt x="1671215" y="12773190"/>
                  <a:pt x="1704236" y="12822220"/>
                </a:cubicBezTo>
                <a:cubicBezTo>
                  <a:pt x="1732254" y="12808213"/>
                  <a:pt x="1770278" y="12796204"/>
                  <a:pt x="1779283" y="12781195"/>
                </a:cubicBezTo>
                <a:cubicBezTo>
                  <a:pt x="1805300" y="12738168"/>
                  <a:pt x="1824312" y="12705147"/>
                  <a:pt x="1848327" y="12741169"/>
                </a:cubicBezTo>
                <a:cubicBezTo>
                  <a:pt x="1869340" y="12771188"/>
                  <a:pt x="1905363" y="12765185"/>
                  <a:pt x="1952393" y="12744172"/>
                </a:cubicBezTo>
                <a:cubicBezTo>
                  <a:pt x="1957396" y="12742170"/>
                  <a:pt x="1964400" y="12734165"/>
                  <a:pt x="1966402" y="12730163"/>
                </a:cubicBezTo>
                <a:cubicBezTo>
                  <a:pt x="1968403" y="12724159"/>
                  <a:pt x="1968403" y="12717154"/>
                  <a:pt x="1966402" y="12712151"/>
                </a:cubicBezTo>
                <a:cubicBezTo>
                  <a:pt x="1956395" y="12690137"/>
                  <a:pt x="1923374" y="12703146"/>
                  <a:pt x="1901361" y="12699143"/>
                </a:cubicBezTo>
                <a:cubicBezTo>
                  <a:pt x="1885350" y="12697141"/>
                  <a:pt x="1866338" y="12688137"/>
                  <a:pt x="1887352" y="12660118"/>
                </a:cubicBezTo>
                <a:cubicBezTo>
                  <a:pt x="1914369" y="12624096"/>
                  <a:pt x="1932380" y="12590074"/>
                  <a:pt x="1944388" y="12554052"/>
                </a:cubicBezTo>
                <a:cubicBezTo>
                  <a:pt x="1950391" y="12536040"/>
                  <a:pt x="1966402" y="12516027"/>
                  <a:pt x="1978409" y="12497015"/>
                </a:cubicBezTo>
                <a:cubicBezTo>
                  <a:pt x="1994419" y="12508023"/>
                  <a:pt x="2022437" y="12512024"/>
                  <a:pt x="2025439" y="12531037"/>
                </a:cubicBezTo>
                <a:cubicBezTo>
                  <a:pt x="2029442" y="12558054"/>
                  <a:pt x="2015433" y="12596078"/>
                  <a:pt x="2007428" y="12630099"/>
                </a:cubicBezTo>
                <a:cubicBezTo>
                  <a:pt x="2002425" y="12649112"/>
                  <a:pt x="2007428" y="12655115"/>
                  <a:pt x="2029442" y="12639105"/>
                </a:cubicBezTo>
                <a:cubicBezTo>
                  <a:pt x="2042450" y="12629099"/>
                  <a:pt x="2056459" y="12615090"/>
                  <a:pt x="2064464" y="12602081"/>
                </a:cubicBezTo>
                <a:cubicBezTo>
                  <a:pt x="2073469" y="12588073"/>
                  <a:pt x="2077472" y="12573064"/>
                  <a:pt x="2081474" y="12560055"/>
                </a:cubicBezTo>
                <a:cubicBezTo>
                  <a:pt x="2085477" y="12546046"/>
                  <a:pt x="2089480" y="12532037"/>
                  <a:pt x="2090480" y="12519029"/>
                </a:cubicBezTo>
                <a:cubicBezTo>
                  <a:pt x="2091481" y="12499017"/>
                  <a:pt x="2061462" y="12482005"/>
                  <a:pt x="2117497" y="12458991"/>
                </a:cubicBezTo>
                <a:cubicBezTo>
                  <a:pt x="2168530" y="12437978"/>
                  <a:pt x="2154521" y="12388947"/>
                  <a:pt x="2195547" y="12366932"/>
                </a:cubicBezTo>
                <a:cubicBezTo>
                  <a:pt x="2209556" y="12359929"/>
                  <a:pt x="2229568" y="12348922"/>
                  <a:pt x="2235572" y="12352925"/>
                </a:cubicBezTo>
                <a:cubicBezTo>
                  <a:pt x="2257586" y="12366932"/>
                  <a:pt x="2270594" y="12389948"/>
                  <a:pt x="2294609" y="12400954"/>
                </a:cubicBezTo>
                <a:cubicBezTo>
                  <a:pt x="2304616" y="12405957"/>
                  <a:pt x="2330632" y="12391948"/>
                  <a:pt x="2350645" y="12385945"/>
                </a:cubicBezTo>
                <a:cubicBezTo>
                  <a:pt x="2366655" y="12409960"/>
                  <a:pt x="2334635" y="12481005"/>
                  <a:pt x="2415686" y="12440980"/>
                </a:cubicBezTo>
                <a:cubicBezTo>
                  <a:pt x="2429695" y="12433976"/>
                  <a:pt x="2443704" y="12433976"/>
                  <a:pt x="2456712" y="12432975"/>
                </a:cubicBezTo>
                <a:cubicBezTo>
                  <a:pt x="2482728" y="12430973"/>
                  <a:pt x="2486731" y="12464995"/>
                  <a:pt x="2463716" y="12491011"/>
                </a:cubicBezTo>
                <a:cubicBezTo>
                  <a:pt x="2427694" y="12530036"/>
                  <a:pt x="2389669" y="12568061"/>
                  <a:pt x="2354647" y="12607084"/>
                </a:cubicBezTo>
                <a:cubicBezTo>
                  <a:pt x="2338637" y="12625096"/>
                  <a:pt x="2332633" y="12650112"/>
                  <a:pt x="2316623" y="12668124"/>
                </a:cubicBezTo>
                <a:cubicBezTo>
                  <a:pt x="2282602" y="12705147"/>
                  <a:pt x="2264590" y="12686135"/>
                  <a:pt x="2241576" y="12682132"/>
                </a:cubicBezTo>
                <a:cubicBezTo>
                  <a:pt x="2236573" y="12681131"/>
                  <a:pt x="2227567" y="12682132"/>
                  <a:pt x="2220562" y="12687135"/>
                </a:cubicBezTo>
                <a:cubicBezTo>
                  <a:pt x="2206554" y="12696141"/>
                  <a:pt x="2191544" y="12707148"/>
                  <a:pt x="2180537" y="12719156"/>
                </a:cubicBezTo>
                <a:cubicBezTo>
                  <a:pt x="2163526" y="12739169"/>
                  <a:pt x="2170531" y="12742170"/>
                  <a:pt x="2187542" y="12743171"/>
                </a:cubicBezTo>
                <a:cubicBezTo>
                  <a:pt x="2211557" y="12744172"/>
                  <a:pt x="2231569" y="12753178"/>
                  <a:pt x="2250581" y="12761182"/>
                </a:cubicBezTo>
                <a:cubicBezTo>
                  <a:pt x="2265591" y="12768187"/>
                  <a:pt x="2266592" y="12785198"/>
                  <a:pt x="2248580" y="12807211"/>
                </a:cubicBezTo>
                <a:cubicBezTo>
                  <a:pt x="2245578" y="12811214"/>
                  <a:pt x="2226566" y="12806211"/>
                  <a:pt x="2213558" y="12806211"/>
                </a:cubicBezTo>
                <a:cubicBezTo>
                  <a:pt x="2201550" y="12806211"/>
                  <a:pt x="2189543" y="12808213"/>
                  <a:pt x="2177535" y="12810213"/>
                </a:cubicBezTo>
                <a:cubicBezTo>
                  <a:pt x="2175534" y="12817217"/>
                  <a:pt x="2168530" y="12827224"/>
                  <a:pt x="2170531" y="12831226"/>
                </a:cubicBezTo>
                <a:cubicBezTo>
                  <a:pt x="2187542" y="12862246"/>
                  <a:pt x="2155521" y="12942296"/>
                  <a:pt x="2249581" y="12897268"/>
                </a:cubicBezTo>
                <a:cubicBezTo>
                  <a:pt x="2270594" y="12887262"/>
                  <a:pt x="2286604" y="12889264"/>
                  <a:pt x="2278599" y="12918282"/>
                </a:cubicBezTo>
                <a:cubicBezTo>
                  <a:pt x="2268593" y="12954305"/>
                  <a:pt x="2260588" y="12962309"/>
                  <a:pt x="2213558" y="12965311"/>
                </a:cubicBezTo>
                <a:cubicBezTo>
                  <a:pt x="2192545" y="12966312"/>
                  <a:pt x="2164527" y="12973317"/>
                  <a:pt x="2154521" y="12994330"/>
                </a:cubicBezTo>
                <a:cubicBezTo>
                  <a:pt x="2129505" y="13047363"/>
                  <a:pt x="2055458" y="13106400"/>
                  <a:pt x="2083476" y="13154431"/>
                </a:cubicBezTo>
                <a:cubicBezTo>
                  <a:pt x="2085477" y="13158434"/>
                  <a:pt x="2074470" y="13174444"/>
                  <a:pt x="2067466" y="13184450"/>
                </a:cubicBezTo>
                <a:cubicBezTo>
                  <a:pt x="2065464" y="13186451"/>
                  <a:pt x="2051455" y="13189453"/>
                  <a:pt x="2048454" y="13187451"/>
                </a:cubicBezTo>
                <a:cubicBezTo>
                  <a:pt x="2026440" y="13166438"/>
                  <a:pt x="2006427" y="13143425"/>
                  <a:pt x="1983412" y="13122410"/>
                </a:cubicBezTo>
                <a:cubicBezTo>
                  <a:pt x="1963149" y="13103648"/>
                  <a:pt x="1956958" y="13099521"/>
                  <a:pt x="1922624" y="13127758"/>
                </a:cubicBezTo>
                <a:lnTo>
                  <a:pt x="1881382" y="13163901"/>
                </a:lnTo>
                <a:lnTo>
                  <a:pt x="1874219" y="13161686"/>
                </a:lnTo>
                <a:cubicBezTo>
                  <a:pt x="1870091" y="13160685"/>
                  <a:pt x="1865838" y="13160435"/>
                  <a:pt x="1861335" y="13162436"/>
                </a:cubicBezTo>
                <a:cubicBezTo>
                  <a:pt x="1847326" y="13168440"/>
                  <a:pt x="1842323" y="13182448"/>
                  <a:pt x="1854331" y="13182448"/>
                </a:cubicBezTo>
                <a:cubicBezTo>
                  <a:pt x="1858334" y="13182448"/>
                  <a:pt x="1863337" y="13179946"/>
                  <a:pt x="1868840" y="13176569"/>
                </a:cubicBezTo>
                <a:lnTo>
                  <a:pt x="1879245" y="13169955"/>
                </a:lnTo>
                <a:lnTo>
                  <a:pt x="1891605" y="13186326"/>
                </a:lnTo>
                <a:cubicBezTo>
                  <a:pt x="1896608" y="13192205"/>
                  <a:pt x="1902361" y="13196457"/>
                  <a:pt x="1910366" y="13195457"/>
                </a:cubicBezTo>
                <a:cubicBezTo>
                  <a:pt x="1946389" y="13191454"/>
                  <a:pt x="1972406" y="13187451"/>
                  <a:pt x="1959397" y="13235482"/>
                </a:cubicBezTo>
                <a:cubicBezTo>
                  <a:pt x="1950391" y="13268504"/>
                  <a:pt x="1956395" y="13296521"/>
                  <a:pt x="1959397" y="13325539"/>
                </a:cubicBezTo>
                <a:cubicBezTo>
                  <a:pt x="1960398" y="13335546"/>
                  <a:pt x="1972406" y="13341549"/>
                  <a:pt x="1982412" y="13343551"/>
                </a:cubicBezTo>
                <a:cubicBezTo>
                  <a:pt x="1994419" y="13346552"/>
                  <a:pt x="2004426" y="13334545"/>
                  <a:pt x="2011430" y="13314533"/>
                </a:cubicBezTo>
                <a:cubicBezTo>
                  <a:pt x="2026440" y="13274507"/>
                  <a:pt x="2053457" y="13244488"/>
                  <a:pt x="2098485" y="13234482"/>
                </a:cubicBezTo>
                <a:cubicBezTo>
                  <a:pt x="2140512" y="13225476"/>
                  <a:pt x="2179537" y="13225476"/>
                  <a:pt x="2227567" y="13183450"/>
                </a:cubicBezTo>
                <a:cubicBezTo>
                  <a:pt x="2245578" y="13167439"/>
                  <a:pt x="2249581" y="13177445"/>
                  <a:pt x="2246579" y="13196457"/>
                </a:cubicBezTo>
                <a:cubicBezTo>
                  <a:pt x="2238574" y="13246489"/>
                  <a:pt x="2218561" y="13273507"/>
                  <a:pt x="2164527" y="13301524"/>
                </a:cubicBezTo>
                <a:cubicBezTo>
                  <a:pt x="2143514" y="13312531"/>
                  <a:pt x="2122501" y="13325539"/>
                  <a:pt x="2101487" y="13338548"/>
                </a:cubicBezTo>
                <a:cubicBezTo>
                  <a:pt x="2096484" y="13341549"/>
                  <a:pt x="2091481" y="13352556"/>
                  <a:pt x="2089480" y="13358561"/>
                </a:cubicBezTo>
                <a:cubicBezTo>
                  <a:pt x="2087478" y="13363564"/>
                  <a:pt x="2089480" y="13371568"/>
                  <a:pt x="2091481" y="13371568"/>
                </a:cubicBezTo>
                <a:cubicBezTo>
                  <a:pt x="2119499" y="13364564"/>
                  <a:pt x="2150518" y="13364564"/>
                  <a:pt x="2176535" y="13347553"/>
                </a:cubicBezTo>
                <a:cubicBezTo>
                  <a:pt x="2212557" y="13324539"/>
                  <a:pt x="2243577" y="13286514"/>
                  <a:pt x="2279600" y="13258497"/>
                </a:cubicBezTo>
                <a:cubicBezTo>
                  <a:pt x="2304616" y="13238485"/>
                  <a:pt x="2309619" y="13248491"/>
                  <a:pt x="2310619" y="13270504"/>
                </a:cubicBezTo>
                <a:cubicBezTo>
                  <a:pt x="2312621" y="13319536"/>
                  <a:pt x="2315623" y="13318535"/>
                  <a:pt x="2383666" y="13288516"/>
                </a:cubicBezTo>
                <a:cubicBezTo>
                  <a:pt x="2413685" y="13275508"/>
                  <a:pt x="2415686" y="13282512"/>
                  <a:pt x="2402678" y="13309529"/>
                </a:cubicBezTo>
                <a:cubicBezTo>
                  <a:pt x="2376661" y="13360561"/>
                  <a:pt x="2377662" y="13360561"/>
                  <a:pt x="2406680" y="13345552"/>
                </a:cubicBezTo>
                <a:cubicBezTo>
                  <a:pt x="2442703" y="13326540"/>
                  <a:pt x="2479726" y="13311530"/>
                  <a:pt x="2514749" y="13287515"/>
                </a:cubicBezTo>
                <a:cubicBezTo>
                  <a:pt x="2594799" y="13232480"/>
                  <a:pt x="2549771" y="13300523"/>
                  <a:pt x="2554774" y="13319536"/>
                </a:cubicBezTo>
                <a:cubicBezTo>
                  <a:pt x="2561778" y="13342550"/>
                  <a:pt x="2589796" y="13341549"/>
                  <a:pt x="2618814" y="13315533"/>
                </a:cubicBezTo>
                <a:cubicBezTo>
                  <a:pt x="2645831" y="13292518"/>
                  <a:pt x="2671848" y="13267502"/>
                  <a:pt x="2698865" y="13243488"/>
                </a:cubicBezTo>
                <a:cubicBezTo>
                  <a:pt x="2722880" y="13283513"/>
                  <a:pt x="2776914" y="13287515"/>
                  <a:pt x="2821943" y="13302524"/>
                </a:cubicBezTo>
                <a:cubicBezTo>
                  <a:pt x="2835952" y="13307527"/>
                  <a:pt x="2821943" y="13342550"/>
                  <a:pt x="2801930" y="13355558"/>
                </a:cubicBezTo>
                <a:cubicBezTo>
                  <a:pt x="2781918" y="13368567"/>
                  <a:pt x="2759903" y="13375571"/>
                  <a:pt x="2739891" y="13386578"/>
                </a:cubicBezTo>
                <a:cubicBezTo>
                  <a:pt x="2690860" y="13412594"/>
                  <a:pt x="2678852" y="13431606"/>
                  <a:pt x="2688859" y="13466628"/>
                </a:cubicBezTo>
                <a:cubicBezTo>
                  <a:pt x="2691861" y="13475634"/>
                  <a:pt x="2697864" y="13481638"/>
                  <a:pt x="2702868" y="13488643"/>
                </a:cubicBezTo>
                <a:cubicBezTo>
                  <a:pt x="2675850" y="13514659"/>
                  <a:pt x="2648833" y="13510656"/>
                  <a:pt x="2623818" y="13526666"/>
                </a:cubicBezTo>
                <a:cubicBezTo>
                  <a:pt x="2603805" y="13538675"/>
                  <a:pt x="2580790" y="13561688"/>
                  <a:pt x="2585793" y="13581701"/>
                </a:cubicBezTo>
                <a:cubicBezTo>
                  <a:pt x="2589796" y="13596711"/>
                  <a:pt x="2601804" y="13606717"/>
                  <a:pt x="2608808" y="13620726"/>
                </a:cubicBezTo>
                <a:cubicBezTo>
                  <a:pt x="2623818" y="13646742"/>
                  <a:pt x="2606807" y="13659751"/>
                  <a:pt x="2568783" y="13673760"/>
                </a:cubicBezTo>
                <a:cubicBezTo>
                  <a:pt x="2519752" y="13691771"/>
                  <a:pt x="2482728" y="13731796"/>
                  <a:pt x="2465717" y="13775824"/>
                </a:cubicBezTo>
                <a:cubicBezTo>
                  <a:pt x="2449707" y="13816850"/>
                  <a:pt x="2425692" y="13817850"/>
                  <a:pt x="2398675" y="13826856"/>
                </a:cubicBezTo>
                <a:cubicBezTo>
                  <a:pt x="2375661" y="13834862"/>
                  <a:pt x="2356649" y="13852872"/>
                  <a:pt x="2349644" y="13875887"/>
                </a:cubicBezTo>
                <a:cubicBezTo>
                  <a:pt x="2339638" y="13906907"/>
                  <a:pt x="2357649" y="13919915"/>
                  <a:pt x="2375661" y="13928921"/>
                </a:cubicBezTo>
                <a:cubicBezTo>
                  <a:pt x="2389669" y="13935925"/>
                  <a:pt x="2409682" y="13930922"/>
                  <a:pt x="2432697" y="13909909"/>
                </a:cubicBezTo>
                <a:cubicBezTo>
                  <a:pt x="2458713" y="13885894"/>
                  <a:pt x="2484730" y="13861878"/>
                  <a:pt x="2511747" y="13838864"/>
                </a:cubicBezTo>
                <a:cubicBezTo>
                  <a:pt x="2509745" y="13829858"/>
                  <a:pt x="2506743" y="13821853"/>
                  <a:pt x="2506743" y="13812847"/>
                </a:cubicBezTo>
                <a:cubicBezTo>
                  <a:pt x="2506743" y="13808845"/>
                  <a:pt x="2512747" y="13798839"/>
                  <a:pt x="2516750" y="13796837"/>
                </a:cubicBezTo>
                <a:cubicBezTo>
                  <a:pt x="2534761" y="13786831"/>
                  <a:pt x="2542766" y="13790834"/>
                  <a:pt x="2536762" y="13805843"/>
                </a:cubicBezTo>
                <a:cubicBezTo>
                  <a:pt x="2531759" y="13816850"/>
                  <a:pt x="2520752" y="13827856"/>
                  <a:pt x="2512747" y="13838864"/>
                </a:cubicBezTo>
                <a:cubicBezTo>
                  <a:pt x="2514749" y="13848871"/>
                  <a:pt x="2517751" y="13858877"/>
                  <a:pt x="2517751" y="13869884"/>
                </a:cubicBezTo>
                <a:cubicBezTo>
                  <a:pt x="2517751" y="13885894"/>
                  <a:pt x="2515749" y="13902904"/>
                  <a:pt x="2514749" y="13919915"/>
                </a:cubicBezTo>
                <a:cubicBezTo>
                  <a:pt x="2501740" y="13931923"/>
                  <a:pt x="2489733" y="13948934"/>
                  <a:pt x="2476724" y="13954938"/>
                </a:cubicBezTo>
                <a:cubicBezTo>
                  <a:pt x="2400676" y="13989960"/>
                  <a:pt x="2335635" y="14040992"/>
                  <a:pt x="2273596" y="14108034"/>
                </a:cubicBezTo>
                <a:cubicBezTo>
                  <a:pt x="2257586" y="14125045"/>
                  <a:pt x="2232570" y="14139054"/>
                  <a:pt x="2211557" y="14150061"/>
                </a:cubicBezTo>
                <a:cubicBezTo>
                  <a:pt x="2157523" y="14178078"/>
                  <a:pt x="2182538" y="14190086"/>
                  <a:pt x="2188542" y="14208097"/>
                </a:cubicBezTo>
                <a:cubicBezTo>
                  <a:pt x="2205553" y="14258129"/>
                  <a:pt x="2169530" y="14315165"/>
                  <a:pt x="2105490" y="14342182"/>
                </a:cubicBezTo>
                <a:cubicBezTo>
                  <a:pt x="2098485" y="14345184"/>
                  <a:pt x="2090480" y="14348186"/>
                  <a:pt x="2084476" y="14348186"/>
                </a:cubicBezTo>
                <a:cubicBezTo>
                  <a:pt x="2023438" y="14351188"/>
                  <a:pt x="1972406" y="14399219"/>
                  <a:pt x="1918371" y="14451251"/>
                </a:cubicBezTo>
                <a:cubicBezTo>
                  <a:pt x="1889353" y="14478268"/>
                  <a:pt x="1825312" y="14582334"/>
                  <a:pt x="1826313" y="14477267"/>
                </a:cubicBezTo>
                <a:cubicBezTo>
                  <a:pt x="1826313" y="14475267"/>
                  <a:pt x="1798295" y="14483271"/>
                  <a:pt x="1790290" y="14491277"/>
                </a:cubicBezTo>
                <a:cubicBezTo>
                  <a:pt x="1722247" y="14567324"/>
                  <a:pt x="1606174" y="14580333"/>
                  <a:pt x="1565148" y="14692404"/>
                </a:cubicBezTo>
                <a:cubicBezTo>
                  <a:pt x="1565148" y="14693404"/>
                  <a:pt x="1542133" y="14700409"/>
                  <a:pt x="1532127" y="14701409"/>
                </a:cubicBezTo>
                <a:cubicBezTo>
                  <a:pt x="1526123" y="14701409"/>
                  <a:pt x="1525122" y="14694406"/>
                  <a:pt x="1520119" y="14692404"/>
                </a:cubicBezTo>
                <a:cubicBezTo>
                  <a:pt x="1506111" y="14686400"/>
                  <a:pt x="1489100" y="14670390"/>
                  <a:pt x="1477092" y="14678394"/>
                </a:cubicBezTo>
                <a:cubicBezTo>
                  <a:pt x="1450075" y="14695406"/>
                  <a:pt x="1466085" y="14707413"/>
                  <a:pt x="1467086" y="14722423"/>
                </a:cubicBezTo>
                <a:cubicBezTo>
                  <a:pt x="1469087" y="14756444"/>
                  <a:pt x="1456079" y="14801473"/>
                  <a:pt x="1519119" y="14778458"/>
                </a:cubicBezTo>
                <a:cubicBezTo>
                  <a:pt x="1527124" y="14775457"/>
                  <a:pt x="1533128" y="14791466"/>
                  <a:pt x="1535129" y="14802473"/>
                </a:cubicBezTo>
                <a:cubicBezTo>
                  <a:pt x="1538131" y="14815482"/>
                  <a:pt x="1527124" y="14823486"/>
                  <a:pt x="1506111" y="14828489"/>
                </a:cubicBezTo>
                <a:cubicBezTo>
                  <a:pt x="1492102" y="14831492"/>
                  <a:pt x="1476092" y="14839497"/>
                  <a:pt x="1462083" y="14849504"/>
                </a:cubicBezTo>
                <a:cubicBezTo>
                  <a:pt x="1404046" y="14892530"/>
                  <a:pt x="1389037" y="14927552"/>
                  <a:pt x="1411050" y="14971580"/>
                </a:cubicBezTo>
                <a:cubicBezTo>
                  <a:pt x="1418556" y="14985840"/>
                  <a:pt x="1423246" y="14999535"/>
                  <a:pt x="1414991" y="15018156"/>
                </a:cubicBezTo>
                <a:lnTo>
                  <a:pt x="1405759" y="15032751"/>
                </a:lnTo>
                <a:lnTo>
                  <a:pt x="1392038" y="15016609"/>
                </a:lnTo>
                <a:cubicBezTo>
                  <a:pt x="1368023" y="15003600"/>
                  <a:pt x="1344008" y="15011606"/>
                  <a:pt x="1324996" y="15040624"/>
                </a:cubicBezTo>
                <a:cubicBezTo>
                  <a:pt x="1316991" y="15052631"/>
                  <a:pt x="1311988" y="15067641"/>
                  <a:pt x="1312988" y="15077647"/>
                </a:cubicBezTo>
                <a:cubicBezTo>
                  <a:pt x="1314990" y="15097660"/>
                  <a:pt x="1345009" y="15093657"/>
                  <a:pt x="1376028" y="15068641"/>
                </a:cubicBezTo>
                <a:lnTo>
                  <a:pt x="1404274" y="15041251"/>
                </a:lnTo>
                <a:lnTo>
                  <a:pt x="1441069" y="15084652"/>
                </a:lnTo>
                <a:lnTo>
                  <a:pt x="1334245" y="15194364"/>
                </a:lnTo>
                <a:lnTo>
                  <a:pt x="1312911" y="15191594"/>
                </a:lnTo>
                <a:cubicBezTo>
                  <a:pt x="1289411" y="15197035"/>
                  <a:pt x="1267460" y="15224990"/>
                  <a:pt x="1244945" y="15246754"/>
                </a:cubicBezTo>
                <a:cubicBezTo>
                  <a:pt x="1269711" y="15263264"/>
                  <a:pt x="1292226" y="15243189"/>
                  <a:pt x="1314599" y="15219034"/>
                </a:cubicBezTo>
                <a:lnTo>
                  <a:pt x="1331224" y="15200994"/>
                </a:lnTo>
                <a:lnTo>
                  <a:pt x="1350512" y="15236748"/>
                </a:lnTo>
                <a:cubicBezTo>
                  <a:pt x="1354265" y="15251508"/>
                  <a:pt x="1353514" y="15269269"/>
                  <a:pt x="1344008" y="15292783"/>
                </a:cubicBezTo>
                <a:cubicBezTo>
                  <a:pt x="1337004" y="15310795"/>
                  <a:pt x="1333001" y="15319801"/>
                  <a:pt x="1317992" y="15324804"/>
                </a:cubicBezTo>
                <a:cubicBezTo>
                  <a:pt x="1265959" y="15342815"/>
                  <a:pt x="1223932" y="15342815"/>
                  <a:pt x="1205921" y="15307793"/>
                </a:cubicBezTo>
                <a:cubicBezTo>
                  <a:pt x="1198916" y="15294785"/>
                  <a:pt x="1207922" y="15274773"/>
                  <a:pt x="1225933" y="15254760"/>
                </a:cubicBezTo>
                <a:cubicBezTo>
                  <a:pt x="1212925" y="15240751"/>
                  <a:pt x="1200917" y="15224741"/>
                  <a:pt x="1185908" y="15212733"/>
                </a:cubicBezTo>
                <a:cubicBezTo>
                  <a:pt x="1178904" y="15206729"/>
                  <a:pt x="1162893" y="15209731"/>
                  <a:pt x="1151886" y="15208730"/>
                </a:cubicBezTo>
                <a:cubicBezTo>
                  <a:pt x="1147884" y="15215735"/>
                  <a:pt x="1142881" y="15223739"/>
                  <a:pt x="1140880" y="15230744"/>
                </a:cubicBezTo>
                <a:cubicBezTo>
                  <a:pt x="1127871" y="15273771"/>
                  <a:pt x="1114863" y="15315798"/>
                  <a:pt x="1101855" y="15357824"/>
                </a:cubicBezTo>
                <a:cubicBezTo>
                  <a:pt x="1099854" y="15364830"/>
                  <a:pt x="1094850" y="15377837"/>
                  <a:pt x="1091848" y="15378837"/>
                </a:cubicBezTo>
                <a:cubicBezTo>
                  <a:pt x="1079841" y="15383841"/>
                  <a:pt x="1066833" y="15388844"/>
                  <a:pt x="1057827" y="15387843"/>
                </a:cubicBezTo>
                <a:cubicBezTo>
                  <a:pt x="1042817" y="15386843"/>
                  <a:pt x="1034812" y="15365830"/>
                  <a:pt x="1009797" y="15400852"/>
                </a:cubicBezTo>
                <a:cubicBezTo>
                  <a:pt x="1003793" y="15423866"/>
                  <a:pt x="1002792" y="15457888"/>
                  <a:pt x="1024806" y="15455887"/>
                </a:cubicBezTo>
                <a:cubicBezTo>
                  <a:pt x="1081842" y="15451884"/>
                  <a:pt x="1101855" y="15486906"/>
                  <a:pt x="1115864" y="15527932"/>
                </a:cubicBezTo>
                <a:cubicBezTo>
                  <a:pt x="1116865" y="15530934"/>
                  <a:pt x="1114363" y="15536688"/>
                  <a:pt x="1110610" y="15543317"/>
                </a:cubicBezTo>
                <a:lnTo>
                  <a:pt x="1098617" y="15562718"/>
                </a:lnTo>
                <a:lnTo>
                  <a:pt x="1097852" y="15561954"/>
                </a:lnTo>
                <a:lnTo>
                  <a:pt x="1095851" y="15567957"/>
                </a:lnTo>
                <a:lnTo>
                  <a:pt x="1098177" y="15564081"/>
                </a:lnTo>
                <a:lnTo>
                  <a:pt x="1118490" y="15571960"/>
                </a:lnTo>
                <a:cubicBezTo>
                  <a:pt x="1126621" y="15571709"/>
                  <a:pt x="1135877" y="15567957"/>
                  <a:pt x="1145883" y="15558951"/>
                </a:cubicBezTo>
                <a:cubicBezTo>
                  <a:pt x="1173900" y="15534937"/>
                  <a:pt x="1187909" y="15508920"/>
                  <a:pt x="1173900" y="15486906"/>
                </a:cubicBezTo>
                <a:cubicBezTo>
                  <a:pt x="1168897" y="15479902"/>
                  <a:pt x="1174901" y="15463891"/>
                  <a:pt x="1175902" y="15452884"/>
                </a:cubicBezTo>
                <a:cubicBezTo>
                  <a:pt x="1182906" y="15451884"/>
                  <a:pt x="1191912" y="15446881"/>
                  <a:pt x="1194914" y="15449883"/>
                </a:cubicBezTo>
                <a:cubicBezTo>
                  <a:pt x="1226934" y="15472897"/>
                  <a:pt x="1256953" y="15497913"/>
                  <a:pt x="1287973" y="15521928"/>
                </a:cubicBezTo>
                <a:cubicBezTo>
                  <a:pt x="1299980" y="15530934"/>
                  <a:pt x="1343007" y="15499915"/>
                  <a:pt x="1357016" y="15468894"/>
                </a:cubicBezTo>
                <a:cubicBezTo>
                  <a:pt x="1361019" y="15459890"/>
                  <a:pt x="1357016" y="15450884"/>
                  <a:pt x="1355015" y="15441878"/>
                </a:cubicBezTo>
                <a:cubicBezTo>
                  <a:pt x="1382032" y="15427869"/>
                  <a:pt x="1413052" y="15418863"/>
                  <a:pt x="1436066" y="15398850"/>
                </a:cubicBezTo>
                <a:cubicBezTo>
                  <a:pt x="1494103" y="15347818"/>
                  <a:pt x="1515116" y="15365830"/>
                  <a:pt x="1536130" y="15390846"/>
                </a:cubicBezTo>
                <a:cubicBezTo>
                  <a:pt x="1543134" y="15398850"/>
                  <a:pt x="1547137" y="15408856"/>
                  <a:pt x="1557143" y="15412859"/>
                </a:cubicBezTo>
                <a:cubicBezTo>
                  <a:pt x="1566149" y="15416862"/>
                  <a:pt x="1580157" y="15412859"/>
                  <a:pt x="1592165" y="15411859"/>
                </a:cubicBezTo>
                <a:cubicBezTo>
                  <a:pt x="1592165" y="15399852"/>
                  <a:pt x="1596167" y="15384842"/>
                  <a:pt x="1592165" y="15375836"/>
                </a:cubicBezTo>
                <a:cubicBezTo>
                  <a:pt x="1575154" y="15339814"/>
                  <a:pt x="1610176" y="15332809"/>
                  <a:pt x="1637193" y="15319801"/>
                </a:cubicBezTo>
                <a:cubicBezTo>
                  <a:pt x="1642197" y="15316799"/>
                  <a:pt x="1653204" y="15307793"/>
                  <a:pt x="1653204" y="15306792"/>
                </a:cubicBezTo>
                <a:cubicBezTo>
                  <a:pt x="1651202" y="15296786"/>
                  <a:pt x="1650202" y="15283777"/>
                  <a:pt x="1643197" y="15277774"/>
                </a:cubicBezTo>
                <a:cubicBezTo>
                  <a:pt x="1630189" y="15267767"/>
                  <a:pt x="1612178" y="15270770"/>
                  <a:pt x="1587162" y="15292783"/>
                </a:cubicBezTo>
                <a:cubicBezTo>
                  <a:pt x="1575154" y="15302790"/>
                  <a:pt x="1541133" y="15337812"/>
                  <a:pt x="1550138" y="15294785"/>
                </a:cubicBezTo>
                <a:cubicBezTo>
                  <a:pt x="1566149" y="15215735"/>
                  <a:pt x="1602171" y="15174709"/>
                  <a:pt x="1666212" y="15178711"/>
                </a:cubicBezTo>
                <a:cubicBezTo>
                  <a:pt x="1690227" y="15180713"/>
                  <a:pt x="1717244" y="15172707"/>
                  <a:pt x="1743260" y="15164703"/>
                </a:cubicBezTo>
                <a:cubicBezTo>
                  <a:pt x="1769277" y="15156697"/>
                  <a:pt x="1794293" y="15149693"/>
                  <a:pt x="1815306" y="15150694"/>
                </a:cubicBezTo>
                <a:cubicBezTo>
                  <a:pt x="1870341" y="15153695"/>
                  <a:pt x="1947390" y="15108667"/>
                  <a:pt x="1988416" y="15139687"/>
                </a:cubicBezTo>
                <a:cubicBezTo>
                  <a:pt x="1996421" y="15145691"/>
                  <a:pt x="2009429" y="15130681"/>
                  <a:pt x="2016433" y="15110669"/>
                </a:cubicBezTo>
                <a:cubicBezTo>
                  <a:pt x="2025439" y="15084652"/>
                  <a:pt x="2039448" y="15057635"/>
                  <a:pt x="2027440" y="15040624"/>
                </a:cubicBezTo>
                <a:cubicBezTo>
                  <a:pt x="2071468" y="15007603"/>
                  <a:pt x="2113495" y="14993594"/>
                  <a:pt x="2141512" y="15009605"/>
                </a:cubicBezTo>
                <a:cubicBezTo>
                  <a:pt x="2190543" y="15036621"/>
                  <a:pt x="2347643" y="15089656"/>
                  <a:pt x="2409682" y="15092657"/>
                </a:cubicBezTo>
                <a:cubicBezTo>
                  <a:pt x="2427694" y="15093657"/>
                  <a:pt x="2444704" y="15095659"/>
                  <a:pt x="2458713" y="15101663"/>
                </a:cubicBezTo>
                <a:cubicBezTo>
                  <a:pt x="2467719" y="15105665"/>
                  <a:pt x="2473723" y="15115672"/>
                  <a:pt x="2476724" y="15125678"/>
                </a:cubicBezTo>
                <a:cubicBezTo>
                  <a:pt x="2482728" y="15146691"/>
                  <a:pt x="2464717" y="15161701"/>
                  <a:pt x="2441702" y="15167704"/>
                </a:cubicBezTo>
                <a:cubicBezTo>
                  <a:pt x="2420689" y="15173708"/>
                  <a:pt x="2410683" y="15182714"/>
                  <a:pt x="2414685" y="15196723"/>
                </a:cubicBezTo>
                <a:cubicBezTo>
                  <a:pt x="2417687" y="15206729"/>
                  <a:pt x="2422690" y="15221739"/>
                  <a:pt x="2430695" y="15219738"/>
                </a:cubicBezTo>
                <a:cubicBezTo>
                  <a:pt x="2449707" y="15215735"/>
                  <a:pt x="2470721" y="15202726"/>
                  <a:pt x="2491734" y="15190719"/>
                </a:cubicBezTo>
                <a:cubicBezTo>
                  <a:pt x="2522754" y="15172707"/>
                  <a:pt x="2525755" y="15186716"/>
                  <a:pt x="2520752" y="15207729"/>
                </a:cubicBezTo>
                <a:cubicBezTo>
                  <a:pt x="2515749" y="15227742"/>
                  <a:pt x="2520752" y="15233746"/>
                  <a:pt x="2540765" y="15219738"/>
                </a:cubicBezTo>
                <a:cubicBezTo>
                  <a:pt x="2553773" y="15210732"/>
                  <a:pt x="2570784" y="15196723"/>
                  <a:pt x="2576788" y="15185716"/>
                </a:cubicBezTo>
                <a:cubicBezTo>
                  <a:pt x="2593799" y="15151694"/>
                  <a:pt x="2598802" y="15112669"/>
                  <a:pt x="2647833" y="15094659"/>
                </a:cubicBezTo>
                <a:cubicBezTo>
                  <a:pt x="2690860" y="15079649"/>
                  <a:pt x="2732887" y="15066640"/>
                  <a:pt x="2753900" y="15095659"/>
                </a:cubicBezTo>
                <a:cubicBezTo>
                  <a:pt x="2768909" y="15115672"/>
                  <a:pt x="2782918" y="15139687"/>
                  <a:pt x="2823944" y="15125678"/>
                </a:cubicBezTo>
                <a:cubicBezTo>
                  <a:pt x="2846959" y="15117672"/>
                  <a:pt x="2870974" y="15126678"/>
                  <a:pt x="2891987" y="15080650"/>
                </a:cubicBezTo>
                <a:cubicBezTo>
                  <a:pt x="2914001" y="15032619"/>
                  <a:pt x="2947022" y="14983587"/>
                  <a:pt x="2981043" y="14936558"/>
                </a:cubicBezTo>
                <a:cubicBezTo>
                  <a:pt x="2996053" y="14915545"/>
                  <a:pt x="3019068" y="14913543"/>
                  <a:pt x="3034077" y="14921549"/>
                </a:cubicBezTo>
                <a:cubicBezTo>
                  <a:pt x="3078105" y="14891530"/>
                  <a:pt x="3099118" y="14897533"/>
                  <a:pt x="3097117" y="14937559"/>
                </a:cubicBezTo>
                <a:cubicBezTo>
                  <a:pt x="3097117" y="14949567"/>
                  <a:pt x="3098118" y="14959573"/>
                  <a:pt x="3099118" y="14970580"/>
                </a:cubicBezTo>
                <a:cubicBezTo>
                  <a:pt x="3139144" y="14942562"/>
                  <a:pt x="3194178" y="14935558"/>
                  <a:pt x="3217193" y="14897533"/>
                </a:cubicBezTo>
                <a:cubicBezTo>
                  <a:pt x="3267224" y="14811479"/>
                  <a:pt x="3349277" y="14757445"/>
                  <a:pt x="3416319" y="14688401"/>
                </a:cubicBezTo>
                <a:cubicBezTo>
                  <a:pt x="3433330" y="14671390"/>
                  <a:pt x="3459346" y="14666387"/>
                  <a:pt x="3470353" y="14680396"/>
                </a:cubicBezTo>
                <a:cubicBezTo>
                  <a:pt x="3491366" y="14707413"/>
                  <a:pt x="3518383" y="14708413"/>
                  <a:pt x="3574419" y="14674393"/>
                </a:cubicBezTo>
                <a:cubicBezTo>
                  <a:pt x="3617446" y="14648375"/>
                  <a:pt x="3660473" y="14640371"/>
                  <a:pt x="3681486" y="14583334"/>
                </a:cubicBezTo>
                <a:cubicBezTo>
                  <a:pt x="3702500" y="14527299"/>
                  <a:pt x="3758535" y="14493277"/>
                  <a:pt x="3804564" y="14453252"/>
                </a:cubicBezTo>
                <a:cubicBezTo>
                  <a:pt x="3809568" y="14448249"/>
                  <a:pt x="3819574" y="14447248"/>
                  <a:pt x="3825578" y="14447248"/>
                </a:cubicBezTo>
                <a:cubicBezTo>
                  <a:pt x="3827579" y="14447248"/>
                  <a:pt x="3826578" y="14457255"/>
                  <a:pt x="3823576" y="14461258"/>
                </a:cubicBezTo>
                <a:cubicBezTo>
                  <a:pt x="3793557" y="14509288"/>
                  <a:pt x="3763538" y="14558318"/>
                  <a:pt x="3733519" y="14606349"/>
                </a:cubicBezTo>
                <a:cubicBezTo>
                  <a:pt x="3719511" y="14629364"/>
                  <a:pt x="3723513" y="14635368"/>
                  <a:pt x="3746528" y="14622359"/>
                </a:cubicBezTo>
                <a:cubicBezTo>
                  <a:pt x="3775546" y="14607350"/>
                  <a:pt x="3804564" y="14593341"/>
                  <a:pt x="3832582" y="14574330"/>
                </a:cubicBezTo>
                <a:cubicBezTo>
                  <a:pt x="3867604" y="14551315"/>
                  <a:pt x="3857598" y="14523296"/>
                  <a:pt x="3872607" y="14497280"/>
                </a:cubicBezTo>
                <a:lnTo>
                  <a:pt x="3906687" y="14439833"/>
                </a:lnTo>
                <a:lnTo>
                  <a:pt x="3909631" y="14439244"/>
                </a:lnTo>
                <a:lnTo>
                  <a:pt x="3908831" y="14438443"/>
                </a:lnTo>
                <a:lnTo>
                  <a:pt x="3937649" y="14443246"/>
                </a:lnTo>
                <a:cubicBezTo>
                  <a:pt x="3954659" y="14445248"/>
                  <a:pt x="3975672" y="14443246"/>
                  <a:pt x="3988681" y="14450251"/>
                </a:cubicBezTo>
                <a:cubicBezTo>
                  <a:pt x="4006692" y="14460257"/>
                  <a:pt x="4015698" y="14480270"/>
                  <a:pt x="4046717" y="14474266"/>
                </a:cubicBezTo>
                <a:cubicBezTo>
                  <a:pt x="4085742" y="14466261"/>
                  <a:pt x="4116762" y="14450251"/>
                  <a:pt x="4129770" y="14405222"/>
                </a:cubicBezTo>
                <a:cubicBezTo>
                  <a:pt x="4140777" y="14404222"/>
                  <a:pt x="4153785" y="14401220"/>
                  <a:pt x="4163792" y="14402220"/>
                </a:cubicBezTo>
                <a:cubicBezTo>
                  <a:pt x="4177800" y="14404222"/>
                  <a:pt x="4192810" y="14426235"/>
                  <a:pt x="4208820" y="14390213"/>
                </a:cubicBezTo>
                <a:cubicBezTo>
                  <a:pt x="4235837" y="14330175"/>
                  <a:pt x="4310885" y="14264133"/>
                  <a:pt x="4281866" y="14210099"/>
                </a:cubicBezTo>
                <a:cubicBezTo>
                  <a:pt x="4264856" y="14178078"/>
                  <a:pt x="4298877" y="14168072"/>
                  <a:pt x="4327895" y="14158065"/>
                </a:cubicBezTo>
                <a:cubicBezTo>
                  <a:pt x="4334900" y="14156065"/>
                  <a:pt x="4341904" y="14152062"/>
                  <a:pt x="4349910" y="14149061"/>
                </a:cubicBezTo>
                <a:cubicBezTo>
                  <a:pt x="4405945" y="14122043"/>
                  <a:pt x="4406945" y="14122043"/>
                  <a:pt x="4395938" y="14171074"/>
                </a:cubicBezTo>
                <a:cubicBezTo>
                  <a:pt x="4394938" y="14178078"/>
                  <a:pt x="4390935" y="14185083"/>
                  <a:pt x="4388934" y="14192087"/>
                </a:cubicBezTo>
                <a:cubicBezTo>
                  <a:pt x="4375926" y="14254127"/>
                  <a:pt x="4382930" y="14261131"/>
                  <a:pt x="4439966" y="14247122"/>
                </a:cubicBezTo>
                <a:cubicBezTo>
                  <a:pt x="4467984" y="14240118"/>
                  <a:pt x="4497002" y="14231112"/>
                  <a:pt x="4525020" y="14224108"/>
                </a:cubicBezTo>
                <a:cubicBezTo>
                  <a:pt x="4545033" y="14219105"/>
                  <a:pt x="4553038" y="14210099"/>
                  <a:pt x="4549035" y="14194089"/>
                </a:cubicBezTo>
                <a:cubicBezTo>
                  <a:pt x="4548035" y="14189086"/>
                  <a:pt x="4545033" y="14184083"/>
                  <a:pt x="4540030" y="14182081"/>
                </a:cubicBezTo>
                <a:cubicBezTo>
                  <a:pt x="4520017" y="14176077"/>
                  <a:pt x="4481993" y="14179080"/>
                  <a:pt x="4482994" y="14164070"/>
                </a:cubicBezTo>
                <a:cubicBezTo>
                  <a:pt x="4485995" y="14127046"/>
                  <a:pt x="4501005" y="14083018"/>
                  <a:pt x="4522018" y="14041992"/>
                </a:cubicBezTo>
                <a:cubicBezTo>
                  <a:pt x="4544032" y="13997964"/>
                  <a:pt x="4587059" y="13996964"/>
                  <a:pt x="4623082" y="13979953"/>
                </a:cubicBezTo>
                <a:cubicBezTo>
                  <a:pt x="4643095" y="13969947"/>
                  <a:pt x="4663108" y="13943931"/>
                  <a:pt x="4684121" y="13931923"/>
                </a:cubicBezTo>
                <a:cubicBezTo>
                  <a:pt x="4724146" y="13907907"/>
                  <a:pt x="4758168" y="13896900"/>
                  <a:pt x="4787186" y="13842866"/>
                </a:cubicBezTo>
                <a:cubicBezTo>
                  <a:pt x="4812202" y="13794836"/>
                  <a:pt x="4875242" y="13761815"/>
                  <a:pt x="4927275" y="13759814"/>
                </a:cubicBezTo>
                <a:cubicBezTo>
                  <a:pt x="4950289" y="13758814"/>
                  <a:pt x="4973304" y="13759814"/>
                  <a:pt x="4997320" y="13758814"/>
                </a:cubicBezTo>
                <a:cubicBezTo>
                  <a:pt x="5011328" y="13712784"/>
                  <a:pt x="5047350" y="13704779"/>
                  <a:pt x="5084374" y="13686767"/>
                </a:cubicBezTo>
                <a:cubicBezTo>
                  <a:pt x="5111392" y="13672758"/>
                  <a:pt x="5139409" y="13642739"/>
                  <a:pt x="5164424" y="13618725"/>
                </a:cubicBezTo>
                <a:cubicBezTo>
                  <a:pt x="5206452" y="13578700"/>
                  <a:pt x="5231467" y="13582701"/>
                  <a:pt x="5255482" y="13597711"/>
                </a:cubicBezTo>
                <a:cubicBezTo>
                  <a:pt x="5259484" y="13599713"/>
                  <a:pt x="5268490" y="13596711"/>
                  <a:pt x="5275495" y="13595710"/>
                </a:cubicBezTo>
                <a:cubicBezTo>
                  <a:pt x="5277496" y="13588706"/>
                  <a:pt x="5282500" y="13580701"/>
                  <a:pt x="5280498" y="13576698"/>
                </a:cubicBezTo>
                <a:cubicBezTo>
                  <a:pt x="5274494" y="13562689"/>
                  <a:pt x="5263488" y="13552682"/>
                  <a:pt x="5258484" y="13537673"/>
                </a:cubicBezTo>
                <a:cubicBezTo>
                  <a:pt x="5254481" y="13525666"/>
                  <a:pt x="5235470" y="13510656"/>
                  <a:pt x="5274494" y="13493646"/>
                </a:cubicBezTo>
                <a:cubicBezTo>
                  <a:pt x="5303513" y="13481638"/>
                  <a:pt x="5331530" y="13478637"/>
                  <a:pt x="5359548" y="13472632"/>
                </a:cubicBezTo>
                <a:cubicBezTo>
                  <a:pt x="5394570" y="13464627"/>
                  <a:pt x="5427591" y="13454621"/>
                  <a:pt x="5466616" y="13428605"/>
                </a:cubicBezTo>
                <a:cubicBezTo>
                  <a:pt x="5528655" y="13387578"/>
                  <a:pt x="5469617" y="13477635"/>
                  <a:pt x="5509643" y="13465628"/>
                </a:cubicBezTo>
                <a:cubicBezTo>
                  <a:pt x="5551669" y="13453621"/>
                  <a:pt x="5595697" y="13451619"/>
                  <a:pt x="5634722" y="13427603"/>
                </a:cubicBezTo>
                <a:cubicBezTo>
                  <a:pt x="5660739" y="13411593"/>
                  <a:pt x="5678750" y="13363564"/>
                  <a:pt x="5700764" y="13329542"/>
                </a:cubicBezTo>
                <a:cubicBezTo>
                  <a:pt x="5704766" y="13322537"/>
                  <a:pt x="5708769" y="13315533"/>
                  <a:pt x="5710770" y="13308529"/>
                </a:cubicBezTo>
                <a:cubicBezTo>
                  <a:pt x="5715773" y="13288516"/>
                  <a:pt x="5723778" y="13286514"/>
                  <a:pt x="5742791" y="13285514"/>
                </a:cubicBezTo>
                <a:cubicBezTo>
                  <a:pt x="5809833" y="13283513"/>
                  <a:pt x="5835849" y="13310530"/>
                  <a:pt x="5794823" y="13368567"/>
                </a:cubicBezTo>
                <a:cubicBezTo>
                  <a:pt x="5756799" y="13422600"/>
                  <a:pt x="5748794" y="13441612"/>
                  <a:pt x="5805830" y="13439612"/>
                </a:cubicBezTo>
                <a:cubicBezTo>
                  <a:pt x="5834848" y="13438611"/>
                  <a:pt x="5825843" y="13472632"/>
                  <a:pt x="5799826" y="13500650"/>
                </a:cubicBezTo>
                <a:cubicBezTo>
                  <a:pt x="5782816" y="13518662"/>
                  <a:pt x="5759801" y="13534672"/>
                  <a:pt x="5738788" y="13551682"/>
                </a:cubicBezTo>
                <a:cubicBezTo>
                  <a:pt x="5718775" y="13568694"/>
                  <a:pt x="5701764" y="13586704"/>
                  <a:pt x="5694760" y="13610720"/>
                </a:cubicBezTo>
                <a:cubicBezTo>
                  <a:pt x="5672746" y="13686767"/>
                  <a:pt x="5623715" y="13760815"/>
                  <a:pt x="5571682" y="13835862"/>
                </a:cubicBezTo>
                <a:cubicBezTo>
                  <a:pt x="5557674" y="13856875"/>
                  <a:pt x="5560675" y="13863880"/>
                  <a:pt x="5578687" y="13856875"/>
                </a:cubicBezTo>
                <a:cubicBezTo>
                  <a:pt x="5585691" y="13853874"/>
                  <a:pt x="5592696" y="13849871"/>
                  <a:pt x="5599700" y="13845868"/>
                </a:cubicBezTo>
                <a:cubicBezTo>
                  <a:pt x="5613709" y="13838864"/>
                  <a:pt x="5627719" y="13831859"/>
                  <a:pt x="5642727" y="13824855"/>
                </a:cubicBezTo>
                <a:cubicBezTo>
                  <a:pt x="5641726" y="13836862"/>
                  <a:pt x="5641726" y="13848871"/>
                  <a:pt x="5638725" y="13861878"/>
                </a:cubicBezTo>
                <a:cubicBezTo>
                  <a:pt x="5629719" y="13898902"/>
                  <a:pt x="5611707" y="13925919"/>
                  <a:pt x="5563677" y="13947932"/>
                </a:cubicBezTo>
                <a:cubicBezTo>
                  <a:pt x="5483626" y="13985957"/>
                  <a:pt x="5482626" y="13988959"/>
                  <a:pt x="5463614" y="14061004"/>
                </a:cubicBezTo>
                <a:cubicBezTo>
                  <a:pt x="5460613" y="14072011"/>
                  <a:pt x="5465615" y="14081017"/>
                  <a:pt x="5467617" y="14091023"/>
                </a:cubicBezTo>
                <a:cubicBezTo>
                  <a:pt x="5438598" y="14123043"/>
                  <a:pt x="5436597" y="14154064"/>
                  <a:pt x="5423589" y="14186084"/>
                </a:cubicBezTo>
                <a:lnTo>
                  <a:pt x="5375825" y="14299523"/>
                </a:lnTo>
                <a:lnTo>
                  <a:pt x="5372556" y="14301156"/>
                </a:lnTo>
                <a:cubicBezTo>
                  <a:pt x="5364551" y="14293151"/>
                  <a:pt x="5355546" y="14287147"/>
                  <a:pt x="5335533" y="14309162"/>
                </a:cubicBezTo>
                <a:cubicBezTo>
                  <a:pt x="5334532" y="14310162"/>
                  <a:pt x="5338535" y="14319168"/>
                  <a:pt x="5340536" y="14318167"/>
                </a:cubicBezTo>
                <a:cubicBezTo>
                  <a:pt x="5351543" y="14313163"/>
                  <a:pt x="5361549" y="14307160"/>
                  <a:pt x="5372556" y="14301156"/>
                </a:cubicBezTo>
                <a:cubicBezTo>
                  <a:pt x="5373557" y="14302157"/>
                  <a:pt x="5374557" y="14303157"/>
                  <a:pt x="5375558" y="14304159"/>
                </a:cubicBezTo>
                <a:lnTo>
                  <a:pt x="5375892" y="14302489"/>
                </a:lnTo>
                <a:lnTo>
                  <a:pt x="5376233" y="14300787"/>
                </a:lnTo>
                <a:lnTo>
                  <a:pt x="5376581" y="14301113"/>
                </a:lnTo>
                <a:lnTo>
                  <a:pt x="5400700" y="14323671"/>
                </a:lnTo>
                <a:cubicBezTo>
                  <a:pt x="5410831" y="14329424"/>
                  <a:pt x="5423089" y="14333177"/>
                  <a:pt x="5438598" y="14335178"/>
                </a:cubicBezTo>
                <a:cubicBezTo>
                  <a:pt x="5487629" y="14341182"/>
                  <a:pt x="5551669" y="14327173"/>
                  <a:pt x="5577686" y="14365197"/>
                </a:cubicBezTo>
                <a:cubicBezTo>
                  <a:pt x="5628718" y="14317166"/>
                  <a:pt x="5687756" y="14305159"/>
                  <a:pt x="5741790" y="14270137"/>
                </a:cubicBezTo>
                <a:cubicBezTo>
                  <a:pt x="5745793" y="14267135"/>
                  <a:pt x="5751796" y="14270137"/>
                  <a:pt x="5756799" y="14270137"/>
                </a:cubicBezTo>
                <a:cubicBezTo>
                  <a:pt x="5748794" y="14283144"/>
                  <a:pt x="5740789" y="14297154"/>
                  <a:pt x="5733785" y="14310162"/>
                </a:cubicBezTo>
                <a:cubicBezTo>
                  <a:pt x="5726781" y="14322169"/>
                  <a:pt x="5722778" y="14335178"/>
                  <a:pt x="5716774" y="14348186"/>
                </a:cubicBezTo>
                <a:cubicBezTo>
                  <a:pt x="5723778" y="14347185"/>
                  <a:pt x="5730783" y="14347185"/>
                  <a:pt x="5737787" y="14344184"/>
                </a:cubicBezTo>
                <a:cubicBezTo>
                  <a:pt x="5772810" y="14328173"/>
                  <a:pt x="5808832" y="14315165"/>
                  <a:pt x="5841853" y="14293151"/>
                </a:cubicBezTo>
                <a:cubicBezTo>
                  <a:pt x="5869871" y="14274140"/>
                  <a:pt x="5886881" y="14247122"/>
                  <a:pt x="5875875" y="14224108"/>
                </a:cubicBezTo>
                <a:lnTo>
                  <a:pt x="5911897" y="14193087"/>
                </a:lnTo>
                <a:cubicBezTo>
                  <a:pt x="5917901" y="14188084"/>
                  <a:pt x="5924905" y="14182081"/>
                  <a:pt x="5931910" y="14178078"/>
                </a:cubicBezTo>
                <a:cubicBezTo>
                  <a:pt x="5988946" y="14145058"/>
                  <a:pt x="6002956" y="14132049"/>
                  <a:pt x="6029973" y="14084019"/>
                </a:cubicBezTo>
                <a:lnTo>
                  <a:pt x="6009960" y="14062005"/>
                </a:lnTo>
                <a:cubicBezTo>
                  <a:pt x="5990947" y="14077014"/>
                  <a:pt x="5971935" y="14093024"/>
                  <a:pt x="5952924" y="14107033"/>
                </a:cubicBezTo>
                <a:cubicBezTo>
                  <a:pt x="5946919" y="14112036"/>
                  <a:pt x="5938914" y="14112036"/>
                  <a:pt x="5930910" y="14115039"/>
                </a:cubicBezTo>
                <a:cubicBezTo>
                  <a:pt x="5947920" y="14042993"/>
                  <a:pt x="5957928" y="13971948"/>
                  <a:pt x="6010961" y="13894900"/>
                </a:cubicBezTo>
                <a:cubicBezTo>
                  <a:pt x="6014963" y="13888896"/>
                  <a:pt x="6023968" y="13882891"/>
                  <a:pt x="6030973" y="13879890"/>
                </a:cubicBezTo>
                <a:cubicBezTo>
                  <a:pt x="6037978" y="13876888"/>
                  <a:pt x="6047985" y="13873887"/>
                  <a:pt x="6051987" y="13876888"/>
                </a:cubicBezTo>
                <a:cubicBezTo>
                  <a:pt x="6119028" y="13914912"/>
                  <a:pt x="6133038" y="14006970"/>
                  <a:pt x="6234102" y="14009972"/>
                </a:cubicBezTo>
                <a:cubicBezTo>
                  <a:pt x="6225095" y="14022980"/>
                  <a:pt x="6217090" y="14036989"/>
                  <a:pt x="6208086" y="14049998"/>
                </a:cubicBezTo>
                <a:cubicBezTo>
                  <a:pt x="6194076" y="14070010"/>
                  <a:pt x="6179066" y="14093024"/>
                  <a:pt x="6213088" y="14084019"/>
                </a:cubicBezTo>
                <a:cubicBezTo>
                  <a:pt x="6246110" y="14075014"/>
                  <a:pt x="6248110" y="14122043"/>
                  <a:pt x="6294139" y="14086020"/>
                </a:cubicBezTo>
                <a:cubicBezTo>
                  <a:pt x="6298143" y="14083018"/>
                  <a:pt x="6300144" y="14072011"/>
                  <a:pt x="6300144" y="14066008"/>
                </a:cubicBezTo>
                <a:cubicBezTo>
                  <a:pt x="6299143" y="14047996"/>
                  <a:pt x="6268124" y="14034988"/>
                  <a:pt x="6324158" y="14008972"/>
                </a:cubicBezTo>
                <a:cubicBezTo>
                  <a:pt x="6394203" y="13976951"/>
                  <a:pt x="6453240" y="13929922"/>
                  <a:pt x="6486261" y="13859877"/>
                </a:cubicBezTo>
                <a:cubicBezTo>
                  <a:pt x="6505273" y="13820853"/>
                  <a:pt x="6539295" y="13795837"/>
                  <a:pt x="6576319" y="13774824"/>
                </a:cubicBezTo>
                <a:cubicBezTo>
                  <a:pt x="6590326" y="13766818"/>
                  <a:pt x="6616343" y="13762815"/>
                  <a:pt x="6619345" y="13756812"/>
                </a:cubicBezTo>
                <a:cubicBezTo>
                  <a:pt x="6651365" y="13693773"/>
                  <a:pt x="6734418" y="13626730"/>
                  <a:pt x="6709403" y="13567692"/>
                </a:cubicBezTo>
                <a:cubicBezTo>
                  <a:pt x="6742424" y="13539675"/>
                  <a:pt x="6755432" y="13560688"/>
                  <a:pt x="6778446" y="13557686"/>
                </a:cubicBezTo>
                <a:cubicBezTo>
                  <a:pt x="6808466" y="13553684"/>
                  <a:pt x="6847489" y="13526666"/>
                  <a:pt x="6881511" y="13515660"/>
                </a:cubicBezTo>
                <a:cubicBezTo>
                  <a:pt x="6902525" y="13508656"/>
                  <a:pt x="6912530" y="13504653"/>
                  <a:pt x="6907528" y="13489643"/>
                </a:cubicBezTo>
                <a:cubicBezTo>
                  <a:pt x="6902525" y="13474634"/>
                  <a:pt x="6895520" y="13460625"/>
                  <a:pt x="6889516" y="13446616"/>
                </a:cubicBezTo>
                <a:cubicBezTo>
                  <a:pt x="6873506" y="13411593"/>
                  <a:pt x="6917534" y="13382575"/>
                  <a:pt x="6947552" y="13357559"/>
                </a:cubicBezTo>
                <a:cubicBezTo>
                  <a:pt x="6995583" y="13317534"/>
                  <a:pt x="6982575" y="13351555"/>
                  <a:pt x="6986578" y="13373570"/>
                </a:cubicBezTo>
                <a:cubicBezTo>
                  <a:pt x="6990580" y="13398586"/>
                  <a:pt x="7029605" y="13384577"/>
                  <a:pt x="7054621" y="13370568"/>
                </a:cubicBezTo>
                <a:cubicBezTo>
                  <a:pt x="7082638" y="13354558"/>
                  <a:pt x="7069631" y="13340549"/>
                  <a:pt x="7061626" y="13328542"/>
                </a:cubicBezTo>
                <a:cubicBezTo>
                  <a:pt x="7042612" y="13298523"/>
                  <a:pt x="7044614" y="13299523"/>
                  <a:pt x="7112658" y="13249491"/>
                </a:cubicBezTo>
                <a:cubicBezTo>
                  <a:pt x="7147679" y="13224476"/>
                  <a:pt x="7180701" y="13193456"/>
                  <a:pt x="7210720" y="13163437"/>
                </a:cubicBezTo>
                <a:cubicBezTo>
                  <a:pt x="7232734" y="13140422"/>
                  <a:pt x="7222727" y="13128415"/>
                  <a:pt x="7199713" y="13131416"/>
                </a:cubicBezTo>
                <a:cubicBezTo>
                  <a:pt x="7179700" y="13134419"/>
                  <a:pt x="7173696" y="13129415"/>
                  <a:pt x="7188706" y="13111404"/>
                </a:cubicBezTo>
                <a:cubicBezTo>
                  <a:pt x="7199713" y="13099396"/>
                  <a:pt x="7216723" y="13078383"/>
                  <a:pt x="7223727" y="13077382"/>
                </a:cubicBezTo>
                <a:cubicBezTo>
                  <a:pt x="7295772" y="13069377"/>
                  <a:pt x="7299775" y="13002334"/>
                  <a:pt x="7340802" y="12968314"/>
                </a:cubicBezTo>
                <a:cubicBezTo>
                  <a:pt x="7345804" y="12964311"/>
                  <a:pt x="7346806" y="12955305"/>
                  <a:pt x="7348806" y="12948301"/>
                </a:cubicBezTo>
                <a:cubicBezTo>
                  <a:pt x="7335799" y="12952303"/>
                  <a:pt x="7321790" y="12952303"/>
                  <a:pt x="7310782" y="12959308"/>
                </a:cubicBezTo>
                <a:cubicBezTo>
                  <a:pt x="7288768" y="12974317"/>
                  <a:pt x="7266754" y="12988326"/>
                  <a:pt x="7251746" y="12979321"/>
                </a:cubicBezTo>
                <a:cubicBezTo>
                  <a:pt x="7243741" y="12974317"/>
                  <a:pt x="7245742" y="12960308"/>
                  <a:pt x="7242739" y="12950302"/>
                </a:cubicBezTo>
                <a:cubicBezTo>
                  <a:pt x="7276761" y="12930289"/>
                  <a:pt x="7310782" y="12907274"/>
                  <a:pt x="7343804" y="12893266"/>
                </a:cubicBezTo>
                <a:cubicBezTo>
                  <a:pt x="7359814" y="12887262"/>
                  <a:pt x="7374824" y="12900270"/>
                  <a:pt x="7388833" y="12906274"/>
                </a:cubicBezTo>
                <a:cubicBezTo>
                  <a:pt x="7398838" y="12910277"/>
                  <a:pt x="7405842" y="12918282"/>
                  <a:pt x="7415849" y="12921283"/>
                </a:cubicBezTo>
                <a:cubicBezTo>
                  <a:pt x="7431860" y="12926287"/>
                  <a:pt x="7443867" y="12918282"/>
                  <a:pt x="7444867" y="12902271"/>
                </a:cubicBezTo>
                <a:cubicBezTo>
                  <a:pt x="7447869" y="12872252"/>
                  <a:pt x="7446869" y="12842233"/>
                  <a:pt x="7454874" y="12811214"/>
                </a:cubicBezTo>
                <a:cubicBezTo>
                  <a:pt x="7462878" y="12776192"/>
                  <a:pt x="7503905" y="12748175"/>
                  <a:pt x="7539927" y="12751176"/>
                </a:cubicBezTo>
                <a:cubicBezTo>
                  <a:pt x="7557938" y="12753178"/>
                  <a:pt x="7569946" y="12764184"/>
                  <a:pt x="7593962" y="12749175"/>
                </a:cubicBezTo>
                <a:cubicBezTo>
                  <a:pt x="7605970" y="12742170"/>
                  <a:pt x="7615975" y="12727160"/>
                  <a:pt x="7625982" y="12715153"/>
                </a:cubicBezTo>
                <a:cubicBezTo>
                  <a:pt x="7626982" y="12713152"/>
                  <a:pt x="7621979" y="12708149"/>
                  <a:pt x="7618977" y="12706147"/>
                </a:cubicBezTo>
                <a:cubicBezTo>
                  <a:pt x="7574950" y="12676128"/>
                  <a:pt x="7580953" y="12656116"/>
                  <a:pt x="7655001" y="12612088"/>
                </a:cubicBezTo>
                <a:cubicBezTo>
                  <a:pt x="7693025" y="12589074"/>
                  <a:pt x="7722042" y="12565058"/>
                  <a:pt x="7749061" y="12529036"/>
                </a:cubicBezTo>
                <a:cubicBezTo>
                  <a:pt x="7783081" y="12483007"/>
                  <a:pt x="7819105" y="12465995"/>
                  <a:pt x="7853126" y="12476002"/>
                </a:cubicBezTo>
                <a:cubicBezTo>
                  <a:pt x="7862131" y="12479004"/>
                  <a:pt x="7865133" y="12492012"/>
                  <a:pt x="7867135" y="12502018"/>
                </a:cubicBezTo>
                <a:cubicBezTo>
                  <a:pt x="7869136" y="12514026"/>
                  <a:pt x="7857129" y="12520030"/>
                  <a:pt x="7837116" y="12527034"/>
                </a:cubicBezTo>
                <a:cubicBezTo>
                  <a:pt x="7781080" y="12547046"/>
                  <a:pt x="7733049" y="12580068"/>
                  <a:pt x="7713037" y="12638105"/>
                </a:cubicBezTo>
                <a:cubicBezTo>
                  <a:pt x="7708034" y="12651112"/>
                  <a:pt x="7707033" y="12664121"/>
                  <a:pt x="7704032" y="12677129"/>
                </a:cubicBezTo>
                <a:cubicBezTo>
                  <a:pt x="7716039" y="12673127"/>
                  <a:pt x="7730047" y="12673127"/>
                  <a:pt x="7739054" y="12665122"/>
                </a:cubicBezTo>
                <a:cubicBezTo>
                  <a:pt x="7787085" y="12627097"/>
                  <a:pt x="7831111" y="12581068"/>
                  <a:pt x="7881143" y="12550049"/>
                </a:cubicBezTo>
                <a:cubicBezTo>
                  <a:pt x="7931174" y="12518029"/>
                  <a:pt x="7928174" y="12445983"/>
                  <a:pt x="8002220" y="12435976"/>
                </a:cubicBezTo>
                <a:cubicBezTo>
                  <a:pt x="8010225" y="12434976"/>
                  <a:pt x="8010225" y="12397953"/>
                  <a:pt x="7995215" y="12398953"/>
                </a:cubicBezTo>
                <a:cubicBezTo>
                  <a:pt x="7953188" y="12401955"/>
                  <a:pt x="7924171" y="12392950"/>
                  <a:pt x="7910162" y="12363931"/>
                </a:cubicBezTo>
                <a:cubicBezTo>
                  <a:pt x="7953188" y="12313900"/>
                  <a:pt x="8007224" y="12311898"/>
                  <a:pt x="8054254" y="12279878"/>
                </a:cubicBezTo>
                <a:cubicBezTo>
                  <a:pt x="8107287" y="12245856"/>
                  <a:pt x="8080270" y="12289884"/>
                  <a:pt x="8086272" y="12305894"/>
                </a:cubicBezTo>
                <a:cubicBezTo>
                  <a:pt x="8094278" y="12328909"/>
                  <a:pt x="8130301" y="12315900"/>
                  <a:pt x="8155316" y="12300891"/>
                </a:cubicBezTo>
                <a:cubicBezTo>
                  <a:pt x="8184335" y="12284881"/>
                  <a:pt x="8174330" y="12268871"/>
                  <a:pt x="8164323" y="12258865"/>
                </a:cubicBezTo>
                <a:cubicBezTo>
                  <a:pt x="8150313" y="12243855"/>
                  <a:pt x="8139306" y="12227845"/>
                  <a:pt x="8150313" y="12197827"/>
                </a:cubicBezTo>
                <a:cubicBezTo>
                  <a:pt x="8165323" y="12158802"/>
                  <a:pt x="8183335" y="12119777"/>
                  <a:pt x="8168325" y="12087757"/>
                </a:cubicBezTo>
                <a:cubicBezTo>
                  <a:pt x="8158318" y="12067744"/>
                  <a:pt x="8192340" y="12057738"/>
                  <a:pt x="8206349" y="12063741"/>
                </a:cubicBezTo>
                <a:cubicBezTo>
                  <a:pt x="8221359" y="12070745"/>
                  <a:pt x="8237369" y="12080752"/>
                  <a:pt x="8259383" y="12064742"/>
                </a:cubicBezTo>
                <a:cubicBezTo>
                  <a:pt x="8323424" y="12015711"/>
                  <a:pt x="8335431" y="12048732"/>
                  <a:pt x="8354443" y="12070745"/>
                </a:cubicBezTo>
                <a:cubicBezTo>
                  <a:pt x="8360446" y="12076749"/>
                  <a:pt x="8366450" y="12083754"/>
                  <a:pt x="8371453" y="12089758"/>
                </a:cubicBezTo>
                <a:lnTo>
                  <a:pt x="8431491" y="12004704"/>
                </a:lnTo>
                <a:cubicBezTo>
                  <a:pt x="8412479" y="11982690"/>
                  <a:pt x="8393467" y="11960676"/>
                  <a:pt x="8376457" y="11936660"/>
                </a:cubicBezTo>
                <a:cubicBezTo>
                  <a:pt x="8371453" y="11929656"/>
                  <a:pt x="8369453" y="11915647"/>
                  <a:pt x="8375457" y="11905641"/>
                </a:cubicBezTo>
                <a:cubicBezTo>
                  <a:pt x="8378457" y="11899637"/>
                  <a:pt x="8400472" y="11888631"/>
                  <a:pt x="8411479" y="11887630"/>
                </a:cubicBezTo>
                <a:cubicBezTo>
                  <a:pt x="8431491" y="11884628"/>
                  <a:pt x="8453506" y="11881626"/>
                  <a:pt x="8467515" y="11886629"/>
                </a:cubicBezTo>
                <a:cubicBezTo>
                  <a:pt x="8535558" y="11916648"/>
                  <a:pt x="8605602" y="11869618"/>
                  <a:pt x="8676647" y="11800575"/>
                </a:cubicBezTo>
                <a:cubicBezTo>
                  <a:pt x="8669643" y="11785565"/>
                  <a:pt x="8674645" y="11767554"/>
                  <a:pt x="8696659" y="11749542"/>
                </a:cubicBezTo>
                <a:cubicBezTo>
                  <a:pt x="8708666" y="11739536"/>
                  <a:pt x="8724676" y="11732532"/>
                  <a:pt x="8739686" y="11725527"/>
                </a:cubicBezTo>
                <a:cubicBezTo>
                  <a:pt x="8783713" y="11706515"/>
                  <a:pt x="8827741" y="11688504"/>
                  <a:pt x="8870769" y="11668491"/>
                </a:cubicBezTo>
                <a:cubicBezTo>
                  <a:pt x="8875772" y="11666489"/>
                  <a:pt x="8881775" y="11648479"/>
                  <a:pt x="8883777" y="11638472"/>
                </a:cubicBezTo>
                <a:cubicBezTo>
                  <a:pt x="8884778" y="11633469"/>
                  <a:pt x="8879775" y="11628466"/>
                  <a:pt x="8875772" y="11625464"/>
                </a:cubicBezTo>
                <a:cubicBezTo>
                  <a:pt x="8842751" y="11605451"/>
                  <a:pt x="8772707" y="11654482"/>
                  <a:pt x="8744690" y="11624463"/>
                </a:cubicBezTo>
                <a:cubicBezTo>
                  <a:pt x="8741688" y="11621461"/>
                  <a:pt x="8739686" y="11615457"/>
                  <a:pt x="8740686" y="11609454"/>
                </a:cubicBezTo>
                <a:cubicBezTo>
                  <a:pt x="8740686" y="11604451"/>
                  <a:pt x="8746690" y="11592444"/>
                  <a:pt x="8747691" y="11592444"/>
                </a:cubicBezTo>
                <a:cubicBezTo>
                  <a:pt x="8801725" y="11577434"/>
                  <a:pt x="8866766" y="11524400"/>
                  <a:pt x="8907792" y="11555419"/>
                </a:cubicBezTo>
                <a:cubicBezTo>
                  <a:pt x="8908793" y="11556420"/>
                  <a:pt x="8920800" y="11550416"/>
                  <a:pt x="8922802" y="11547415"/>
                </a:cubicBezTo>
                <a:cubicBezTo>
                  <a:pt x="8926804" y="11541411"/>
                  <a:pt x="8930807" y="11531405"/>
                  <a:pt x="8928805" y="11527402"/>
                </a:cubicBezTo>
                <a:cubicBezTo>
                  <a:pt x="8920800" y="11514394"/>
                  <a:pt x="8913796" y="11499384"/>
                  <a:pt x="8901788" y="11491379"/>
                </a:cubicBezTo>
                <a:cubicBezTo>
                  <a:pt x="8842751" y="11453355"/>
                  <a:pt x="8841750" y="11454356"/>
                  <a:pt x="8883777" y="11388314"/>
                </a:cubicBezTo>
                <a:cubicBezTo>
                  <a:pt x="8893783" y="11372304"/>
                  <a:pt x="8948818" y="11328276"/>
                  <a:pt x="9002852" y="11290252"/>
                </a:cubicBezTo>
                <a:cubicBezTo>
                  <a:pt x="9039876" y="11264236"/>
                  <a:pt x="9069895" y="11234217"/>
                  <a:pt x="9085905" y="11198194"/>
                </a:cubicBezTo>
                <a:cubicBezTo>
                  <a:pt x="9099914" y="11166174"/>
                  <a:pt x="9122928" y="11174179"/>
                  <a:pt x="9141940" y="11169175"/>
                </a:cubicBezTo>
                <a:cubicBezTo>
                  <a:pt x="9172960" y="11161170"/>
                  <a:pt x="9195974" y="11165173"/>
                  <a:pt x="9196975" y="11193191"/>
                </a:cubicBezTo>
                <a:cubicBezTo>
                  <a:pt x="9197976" y="11209201"/>
                  <a:pt x="9188970" y="11215204"/>
                  <a:pt x="9167957" y="11219207"/>
                </a:cubicBezTo>
                <a:cubicBezTo>
                  <a:pt x="9147944" y="11223210"/>
                  <a:pt x="9119926" y="11235217"/>
                  <a:pt x="9128932" y="11255230"/>
                </a:cubicBezTo>
                <a:cubicBezTo>
                  <a:pt x="9133935" y="11265236"/>
                  <a:pt x="9163954" y="11269239"/>
                  <a:pt x="9177963" y="11260233"/>
                </a:cubicBezTo>
                <a:cubicBezTo>
                  <a:pt x="9212985" y="11238219"/>
                  <a:pt x="9254011" y="11213204"/>
                  <a:pt x="9267019" y="11174179"/>
                </a:cubicBezTo>
                <a:cubicBezTo>
                  <a:pt x="9273023" y="11156167"/>
                  <a:pt x="9275025" y="11125147"/>
                  <a:pt x="9273023" y="11125147"/>
                </a:cubicBezTo>
                <a:cubicBezTo>
                  <a:pt x="9202979" y="11145160"/>
                  <a:pt x="9214987" y="11066110"/>
                  <a:pt x="9147944" y="11084122"/>
                </a:cubicBezTo>
                <a:cubicBezTo>
                  <a:pt x="9124930" y="11090125"/>
                  <a:pt x="9121927" y="11082120"/>
                  <a:pt x="9141940" y="11063109"/>
                </a:cubicBezTo>
                <a:cubicBezTo>
                  <a:pt x="9152947" y="11052101"/>
                  <a:pt x="9172960" y="11036091"/>
                  <a:pt x="9181965" y="11035090"/>
                </a:cubicBezTo>
                <a:cubicBezTo>
                  <a:pt x="9200977" y="11034090"/>
                  <a:pt x="9215987" y="11041095"/>
                  <a:pt x="9231997" y="11045097"/>
                </a:cubicBezTo>
                <a:cubicBezTo>
                  <a:pt x="9249008" y="11049099"/>
                  <a:pt x="9258014" y="11042095"/>
                  <a:pt x="9267019" y="11022082"/>
                </a:cubicBezTo>
                <a:cubicBezTo>
                  <a:pt x="9282028" y="10988061"/>
                  <a:pt x="9305043" y="10968048"/>
                  <a:pt x="9321053" y="10997066"/>
                </a:cubicBezTo>
                <a:cubicBezTo>
                  <a:pt x="9342066" y="11036091"/>
                  <a:pt x="9392098" y="11027085"/>
                  <a:pt x="9446132" y="11004071"/>
                </a:cubicBezTo>
                <a:cubicBezTo>
                  <a:pt x="9471148" y="10993064"/>
                  <a:pt x="9499166" y="10963045"/>
                  <a:pt x="9522180" y="10939030"/>
                </a:cubicBezTo>
                <a:cubicBezTo>
                  <a:pt x="9529185" y="10932025"/>
                  <a:pt x="9526183" y="10918017"/>
                  <a:pt x="9526183" y="10907009"/>
                </a:cubicBezTo>
                <a:cubicBezTo>
                  <a:pt x="9544194" y="10881994"/>
                  <a:pt x="9567209" y="10840968"/>
                  <a:pt x="9579217" y="10837966"/>
                </a:cubicBezTo>
                <a:cubicBezTo>
                  <a:pt x="9633251" y="10825958"/>
                  <a:pt x="9637253" y="10786934"/>
                  <a:pt x="9663270" y="10759916"/>
                </a:cubicBezTo>
                <a:cubicBezTo>
                  <a:pt x="9693289" y="10728897"/>
                  <a:pt x="9732313" y="10704882"/>
                  <a:pt x="9762332" y="10673862"/>
                </a:cubicBezTo>
                <a:cubicBezTo>
                  <a:pt x="9788349" y="10646845"/>
                  <a:pt x="9765335" y="10646845"/>
                  <a:pt x="9747323" y="10643843"/>
                </a:cubicBezTo>
                <a:cubicBezTo>
                  <a:pt x="9737316" y="10642843"/>
                  <a:pt x="9729311" y="10637840"/>
                  <a:pt x="9720306" y="10633837"/>
                </a:cubicBezTo>
                <a:cubicBezTo>
                  <a:pt x="9751326" y="10608821"/>
                  <a:pt x="9782345" y="10575800"/>
                  <a:pt x="9814365" y="10590810"/>
                </a:cubicBezTo>
                <a:cubicBezTo>
                  <a:pt x="9849387" y="10607821"/>
                  <a:pt x="9932440" y="10581804"/>
                  <a:pt x="9894416" y="10663856"/>
                </a:cubicBezTo>
                <a:cubicBezTo>
                  <a:pt x="9893416" y="10665857"/>
                  <a:pt x="9916430" y="10670860"/>
                  <a:pt x="9921433" y="10666858"/>
                </a:cubicBezTo>
                <a:cubicBezTo>
                  <a:pt x="9969463" y="10628834"/>
                  <a:pt x="10016493" y="10589809"/>
                  <a:pt x="10062522" y="10549783"/>
                </a:cubicBezTo>
                <a:cubicBezTo>
                  <a:pt x="10073529" y="10539777"/>
                  <a:pt x="10087538" y="10518764"/>
                  <a:pt x="10084536" y="10512761"/>
                </a:cubicBezTo>
                <a:cubicBezTo>
                  <a:pt x="10072528" y="10489745"/>
                  <a:pt x="10081534" y="10468732"/>
                  <a:pt x="10099546" y="10447719"/>
                </a:cubicBezTo>
                <a:cubicBezTo>
                  <a:pt x="10116557" y="10427707"/>
                  <a:pt x="10142573" y="10408694"/>
                  <a:pt x="10161585" y="10388682"/>
                </a:cubicBezTo>
                <a:cubicBezTo>
                  <a:pt x="10168590" y="10381677"/>
                  <a:pt x="10167589" y="10364666"/>
                  <a:pt x="10163586" y="10356661"/>
                </a:cubicBezTo>
                <a:cubicBezTo>
                  <a:pt x="10152579" y="10335648"/>
                  <a:pt x="10119558" y="10346655"/>
                  <a:pt x="10092541" y="10349657"/>
                </a:cubicBezTo>
                <a:cubicBezTo>
                  <a:pt x="10055518" y="10353660"/>
                  <a:pt x="10062522" y="10379676"/>
                  <a:pt x="10050515" y="10394685"/>
                </a:cubicBezTo>
                <a:cubicBezTo>
                  <a:pt x="10039508" y="10408694"/>
                  <a:pt x="10021496" y="10421703"/>
                  <a:pt x="10016493" y="10410696"/>
                </a:cubicBezTo>
                <a:cubicBezTo>
                  <a:pt x="10006487" y="10389682"/>
                  <a:pt x="10012490" y="10358663"/>
                  <a:pt x="10001484" y="10337650"/>
                </a:cubicBezTo>
                <a:cubicBezTo>
                  <a:pt x="9984974" y="10306880"/>
                  <a:pt x="9979720" y="10299750"/>
                  <a:pt x="9993322" y="10274891"/>
                </a:cubicBezTo>
                <a:lnTo>
                  <a:pt x="10010469" y="10247430"/>
                </a:lnTo>
                <a:lnTo>
                  <a:pt x="10015493" y="10246592"/>
                </a:lnTo>
                <a:cubicBezTo>
                  <a:pt x="10015493" y="10245591"/>
                  <a:pt x="10014492" y="10245591"/>
                  <a:pt x="10013491" y="10244590"/>
                </a:cubicBezTo>
                <a:lnTo>
                  <a:pt x="10015553" y="10243070"/>
                </a:lnTo>
                <a:lnTo>
                  <a:pt x="10042010" y="10249219"/>
                </a:lnTo>
                <a:cubicBezTo>
                  <a:pt x="10052766" y="10247593"/>
                  <a:pt x="10065024" y="10241089"/>
                  <a:pt x="10079533" y="10226579"/>
                </a:cubicBezTo>
                <a:cubicBezTo>
                  <a:pt x="10134568" y="10174546"/>
                  <a:pt x="10194606" y="10146529"/>
                  <a:pt x="10256645" y="10126516"/>
                </a:cubicBezTo>
                <a:lnTo>
                  <a:pt x="10257251" y="10131914"/>
                </a:lnTo>
                <a:lnTo>
                  <a:pt x="10256645" y="10132520"/>
                </a:lnTo>
                <a:lnTo>
                  <a:pt x="10257309" y="10132425"/>
                </a:lnTo>
                <a:lnTo>
                  <a:pt x="10259772" y="10154346"/>
                </a:lnTo>
                <a:cubicBezTo>
                  <a:pt x="10257521" y="10184928"/>
                  <a:pt x="10245138" y="10220576"/>
                  <a:pt x="10276658" y="10232583"/>
                </a:cubicBezTo>
                <a:cubicBezTo>
                  <a:pt x="10285664" y="10235585"/>
                  <a:pt x="10300673" y="10231582"/>
                  <a:pt x="10312680" y="10231582"/>
                </a:cubicBezTo>
                <a:cubicBezTo>
                  <a:pt x="10314682" y="10224578"/>
                  <a:pt x="10321686" y="10215572"/>
                  <a:pt x="10319685" y="10212571"/>
                </a:cubicBezTo>
                <a:cubicBezTo>
                  <a:pt x="10297671" y="10167542"/>
                  <a:pt x="10406740" y="10078486"/>
                  <a:pt x="10342699" y="10045465"/>
                </a:cubicBezTo>
                <a:cubicBezTo>
                  <a:pt x="10330692" y="10039461"/>
                  <a:pt x="10346702" y="10021449"/>
                  <a:pt x="10363712" y="10020449"/>
                </a:cubicBezTo>
                <a:cubicBezTo>
                  <a:pt x="10391731" y="10019448"/>
                  <a:pt x="10444765" y="9989429"/>
                  <a:pt x="10422750" y="10045465"/>
                </a:cubicBezTo>
                <a:cubicBezTo>
                  <a:pt x="10416746" y="10060474"/>
                  <a:pt x="10427753" y="10065477"/>
                  <a:pt x="10447766" y="10053470"/>
                </a:cubicBezTo>
                <a:cubicBezTo>
                  <a:pt x="10460774" y="10045465"/>
                  <a:pt x="10475784" y="10030455"/>
                  <a:pt x="10481788" y="10019448"/>
                </a:cubicBezTo>
                <a:cubicBezTo>
                  <a:pt x="10487791" y="10008441"/>
                  <a:pt x="10485790" y="9995433"/>
                  <a:pt x="10482788" y="9986427"/>
                </a:cubicBezTo>
                <a:cubicBezTo>
                  <a:pt x="10463776" y="9917384"/>
                  <a:pt x="10485790" y="9890367"/>
                  <a:pt x="10594860" y="9848340"/>
                </a:cubicBezTo>
                <a:cubicBezTo>
                  <a:pt x="10607867" y="9843337"/>
                  <a:pt x="10621876" y="9835332"/>
                  <a:pt x="10634885" y="9829328"/>
                </a:cubicBezTo>
                <a:cubicBezTo>
                  <a:pt x="10634885" y="9819321"/>
                  <a:pt x="10631882" y="9808315"/>
                  <a:pt x="10637886" y="9802311"/>
                </a:cubicBezTo>
                <a:cubicBezTo>
                  <a:pt x="10684917" y="9755281"/>
                  <a:pt x="10690920" y="9720259"/>
                  <a:pt x="10666905" y="9693242"/>
                </a:cubicBezTo>
                <a:cubicBezTo>
                  <a:pt x="10679913" y="9686238"/>
                  <a:pt x="10697924" y="9675231"/>
                  <a:pt x="10702927" y="9677232"/>
                </a:cubicBezTo>
                <a:cubicBezTo>
                  <a:pt x="10722940" y="9686238"/>
                  <a:pt x="10734948" y="9703249"/>
                  <a:pt x="10753959" y="9712254"/>
                </a:cubicBezTo>
                <a:cubicBezTo>
                  <a:pt x="10761965" y="9716256"/>
                  <a:pt x="10780977" y="9711253"/>
                  <a:pt x="10793985" y="9703249"/>
                </a:cubicBezTo>
                <a:cubicBezTo>
                  <a:pt x="10830008" y="9683236"/>
                  <a:pt x="10858025" y="9620196"/>
                  <a:pt x="10839013" y="9603185"/>
                </a:cubicBezTo>
                <a:cubicBezTo>
                  <a:pt x="10832009" y="9597182"/>
                  <a:pt x="10817000" y="9599182"/>
                  <a:pt x="10805993" y="9597182"/>
                </a:cubicBezTo>
                <a:cubicBezTo>
                  <a:pt x="10857025" y="9543147"/>
                  <a:pt x="10900053" y="9485111"/>
                  <a:pt x="10951085" y="9433078"/>
                </a:cubicBezTo>
                <a:cubicBezTo>
                  <a:pt x="10979102" y="9404059"/>
                  <a:pt x="11038139" y="9415066"/>
                  <a:pt x="11079165" y="9372039"/>
                </a:cubicBezTo>
                <a:cubicBezTo>
                  <a:pt x="11125195" y="9324008"/>
                  <a:pt x="11178228" y="9322008"/>
                  <a:pt x="11227259" y="9294990"/>
                </a:cubicBezTo>
                <a:cubicBezTo>
                  <a:pt x="11225258" y="9291989"/>
                  <a:pt x="11223256" y="9287986"/>
                  <a:pt x="11224257" y="9283983"/>
                </a:cubicBezTo>
                <a:cubicBezTo>
                  <a:pt x="11238266" y="9209937"/>
                  <a:pt x="11239266" y="9207935"/>
                  <a:pt x="11155214" y="9232951"/>
                </a:cubicBezTo>
                <a:cubicBezTo>
                  <a:pt x="11132199" y="9239956"/>
                  <a:pt x="11130198" y="9237954"/>
                  <a:pt x="11136202" y="9218942"/>
                </a:cubicBezTo>
                <a:cubicBezTo>
                  <a:pt x="11154212" y="9160905"/>
                  <a:pt x="11171224" y="9141894"/>
                  <a:pt x="11225258" y="9120880"/>
                </a:cubicBezTo>
                <a:cubicBezTo>
                  <a:pt x="11247272" y="9112875"/>
                  <a:pt x="11270287" y="9103869"/>
                  <a:pt x="11291300" y="9096865"/>
                </a:cubicBezTo>
                <a:cubicBezTo>
                  <a:pt x="11303307" y="9093863"/>
                  <a:pt x="11313313" y="9094864"/>
                  <a:pt x="11324320" y="9094864"/>
                </a:cubicBezTo>
                <a:cubicBezTo>
                  <a:pt x="11314314" y="9106872"/>
                  <a:pt x="11304307" y="9118879"/>
                  <a:pt x="11295303" y="9131887"/>
                </a:cubicBezTo>
                <a:cubicBezTo>
                  <a:pt x="11287297" y="9142894"/>
                  <a:pt x="11282294" y="9154902"/>
                  <a:pt x="11276290" y="9165909"/>
                </a:cubicBezTo>
                <a:cubicBezTo>
                  <a:pt x="11283294" y="9163907"/>
                  <a:pt x="11292300" y="9164908"/>
                  <a:pt x="11298304" y="9160905"/>
                </a:cubicBezTo>
                <a:cubicBezTo>
                  <a:pt x="11339329" y="9133888"/>
                  <a:pt x="11370350" y="9125883"/>
                  <a:pt x="11393364" y="9147897"/>
                </a:cubicBezTo>
                <a:cubicBezTo>
                  <a:pt x="11403370" y="9157904"/>
                  <a:pt x="11422382" y="9146897"/>
                  <a:pt x="11423383" y="9134889"/>
                </a:cubicBezTo>
                <a:cubicBezTo>
                  <a:pt x="11425385" y="9117878"/>
                  <a:pt x="11419380" y="9102869"/>
                  <a:pt x="11422382" y="9084858"/>
                </a:cubicBezTo>
                <a:cubicBezTo>
                  <a:pt x="11428386" y="9047834"/>
                  <a:pt x="11446398" y="9032825"/>
                  <a:pt x="11510439" y="9000804"/>
                </a:cubicBezTo>
                <a:cubicBezTo>
                  <a:pt x="11531452" y="8989797"/>
                  <a:pt x="11552465" y="8972787"/>
                  <a:pt x="11573478" y="8958777"/>
                </a:cubicBezTo>
                <a:cubicBezTo>
                  <a:pt x="11561471" y="8937764"/>
                  <a:pt x="11539456" y="8920754"/>
                  <a:pt x="11564472" y="8881729"/>
                </a:cubicBezTo>
                <a:cubicBezTo>
                  <a:pt x="11575480" y="8865719"/>
                  <a:pt x="11572477" y="8838701"/>
                  <a:pt x="11607500" y="8836701"/>
                </a:cubicBezTo>
                <a:cubicBezTo>
                  <a:pt x="11660534" y="8834699"/>
                  <a:pt x="11732579" y="8798676"/>
                  <a:pt x="11756594" y="8844706"/>
                </a:cubicBezTo>
                <a:cubicBezTo>
                  <a:pt x="11763598" y="8857714"/>
                  <a:pt x="11775606" y="8865719"/>
                  <a:pt x="11800622" y="8856713"/>
                </a:cubicBezTo>
                <a:cubicBezTo>
                  <a:pt x="11798620" y="8840703"/>
                  <a:pt x="11799621" y="8822692"/>
                  <a:pt x="11794617" y="8808682"/>
                </a:cubicBezTo>
                <a:cubicBezTo>
                  <a:pt x="11788614" y="8794674"/>
                  <a:pt x="11774605" y="8784668"/>
                  <a:pt x="11768601" y="8770659"/>
                </a:cubicBezTo>
                <a:cubicBezTo>
                  <a:pt x="11765600" y="8761653"/>
                  <a:pt x="11766600" y="8744642"/>
                  <a:pt x="11775606" y="8736637"/>
                </a:cubicBezTo>
                <a:cubicBezTo>
                  <a:pt x="11792617" y="8719627"/>
                  <a:pt x="11815632" y="8701615"/>
                  <a:pt x="11837645" y="8704617"/>
                </a:cubicBezTo>
                <a:cubicBezTo>
                  <a:pt x="11855657" y="8706618"/>
                  <a:pt x="11871667" y="8718626"/>
                  <a:pt x="11890679" y="8712622"/>
                </a:cubicBezTo>
                <a:cubicBezTo>
                  <a:pt x="11925701" y="8701615"/>
                  <a:pt x="11939709" y="8671596"/>
                  <a:pt x="11953718" y="8644579"/>
                </a:cubicBezTo>
                <a:cubicBezTo>
                  <a:pt x="11970730" y="8611558"/>
                  <a:pt x="11999747" y="8604554"/>
                  <a:pt x="12031768" y="8594547"/>
                </a:cubicBezTo>
                <a:cubicBezTo>
                  <a:pt x="12093807" y="8574535"/>
                  <a:pt x="12095809" y="8572533"/>
                  <a:pt x="12105815" y="8514497"/>
                </a:cubicBezTo>
                <a:cubicBezTo>
                  <a:pt x="12108816" y="8494485"/>
                  <a:pt x="12113820" y="8473471"/>
                  <a:pt x="12138835" y="8462464"/>
                </a:cubicBezTo>
                <a:cubicBezTo>
                  <a:pt x="12167854" y="8450456"/>
                  <a:pt x="12197873" y="8445453"/>
                  <a:pt x="12224890" y="8442451"/>
                </a:cubicBezTo>
                <a:cubicBezTo>
                  <a:pt x="12256911" y="8438449"/>
                  <a:pt x="12231895" y="8468468"/>
                  <a:pt x="12230894" y="8483478"/>
                </a:cubicBezTo>
                <a:cubicBezTo>
                  <a:pt x="12229893" y="8511495"/>
                  <a:pt x="12248905" y="8518499"/>
                  <a:pt x="12279924" y="8515497"/>
                </a:cubicBezTo>
                <a:cubicBezTo>
                  <a:pt x="12293933" y="8513496"/>
                  <a:pt x="12309943" y="8511495"/>
                  <a:pt x="12323952" y="8504491"/>
                </a:cubicBezTo>
                <a:cubicBezTo>
                  <a:pt x="12328956" y="8502489"/>
                  <a:pt x="12337962" y="8478475"/>
                  <a:pt x="12333959" y="8474472"/>
                </a:cubicBezTo>
                <a:cubicBezTo>
                  <a:pt x="12300939" y="8440451"/>
                  <a:pt x="12318949" y="8391419"/>
                  <a:pt x="12347968" y="8336384"/>
                </a:cubicBezTo>
                <a:cubicBezTo>
                  <a:pt x="12368981" y="8295358"/>
                  <a:pt x="12382990" y="8290355"/>
                  <a:pt x="12420013" y="8313369"/>
                </a:cubicBezTo>
                <a:cubicBezTo>
                  <a:pt x="12459038" y="8337386"/>
                  <a:pt x="12471046" y="8335384"/>
                  <a:pt x="12530083" y="8286354"/>
                </a:cubicBezTo>
                <a:cubicBezTo>
                  <a:pt x="12542091" y="8276347"/>
                  <a:pt x="12549095" y="8262337"/>
                  <a:pt x="12559101" y="8249330"/>
                </a:cubicBezTo>
                <a:cubicBezTo>
                  <a:pt x="12545092" y="8253332"/>
                  <a:pt x="12531084" y="8256335"/>
                  <a:pt x="12517075" y="8261338"/>
                </a:cubicBezTo>
                <a:cubicBezTo>
                  <a:pt x="12503066" y="8266341"/>
                  <a:pt x="12488056" y="8272344"/>
                  <a:pt x="12473047" y="8277347"/>
                </a:cubicBezTo>
                <a:cubicBezTo>
                  <a:pt x="12478050" y="8266341"/>
                  <a:pt x="12480051" y="8255333"/>
                  <a:pt x="12487056" y="8245326"/>
                </a:cubicBezTo>
                <a:cubicBezTo>
                  <a:pt x="12496062" y="8233320"/>
                  <a:pt x="12514073" y="8221312"/>
                  <a:pt x="12520076" y="8209304"/>
                </a:cubicBezTo>
                <a:cubicBezTo>
                  <a:pt x="12536087" y="8176283"/>
                  <a:pt x="12558101" y="8162275"/>
                  <a:pt x="12592123" y="8161274"/>
                </a:cubicBezTo>
                <a:cubicBezTo>
                  <a:pt x="12613136" y="8160274"/>
                  <a:pt x="12646157" y="8159272"/>
                  <a:pt x="12656163" y="8149266"/>
                </a:cubicBezTo>
                <a:cubicBezTo>
                  <a:pt x="12684180" y="8120247"/>
                  <a:pt x="12658164" y="8109240"/>
                  <a:pt x="12648158" y="8093230"/>
                </a:cubicBezTo>
                <a:cubicBezTo>
                  <a:pt x="12640152" y="8080222"/>
                  <a:pt x="12630146" y="8068214"/>
                  <a:pt x="12625143" y="8053205"/>
                </a:cubicBezTo>
                <a:cubicBezTo>
                  <a:pt x="12621141" y="8039196"/>
                  <a:pt x="12632148" y="8026188"/>
                  <a:pt x="12646157" y="8024187"/>
                </a:cubicBezTo>
                <a:cubicBezTo>
                  <a:pt x="12690184" y="8017182"/>
                  <a:pt x="12735212" y="8008176"/>
                  <a:pt x="12776239" y="8007176"/>
                </a:cubicBezTo>
                <a:cubicBezTo>
                  <a:pt x="12820266" y="8006175"/>
                  <a:pt x="12887309" y="7943136"/>
                  <a:pt x="12915326" y="7987163"/>
                </a:cubicBezTo>
                <a:cubicBezTo>
                  <a:pt x="12923332" y="7999171"/>
                  <a:pt x="12937341" y="7987163"/>
                  <a:pt x="12943344" y="7967151"/>
                </a:cubicBezTo>
                <a:cubicBezTo>
                  <a:pt x="12963357" y="7891103"/>
                  <a:pt x="12968360" y="7888100"/>
                  <a:pt x="13061420" y="7823059"/>
                </a:cubicBezTo>
                <a:cubicBezTo>
                  <a:pt x="13126461" y="7777030"/>
                  <a:pt x="13190500" y="7732002"/>
                  <a:pt x="13255541" y="7685973"/>
                </a:cubicBezTo>
                <a:cubicBezTo>
                  <a:pt x="13287562" y="7663959"/>
                  <a:pt x="13299570" y="7636942"/>
                  <a:pt x="13310576" y="7610925"/>
                </a:cubicBezTo>
                <a:cubicBezTo>
                  <a:pt x="13314579" y="7600919"/>
                  <a:pt x="13312578" y="7590913"/>
                  <a:pt x="13313579" y="7580906"/>
                </a:cubicBezTo>
                <a:cubicBezTo>
                  <a:pt x="13298569" y="7587910"/>
                  <a:pt x="13278556" y="7591913"/>
                  <a:pt x="13269551" y="7600919"/>
                </a:cubicBezTo>
                <a:cubicBezTo>
                  <a:pt x="13238531" y="7632939"/>
                  <a:pt x="13221521" y="7677967"/>
                  <a:pt x="13162483" y="7678968"/>
                </a:cubicBezTo>
                <a:cubicBezTo>
                  <a:pt x="13155478" y="7678968"/>
                  <a:pt x="13128462" y="7710989"/>
                  <a:pt x="13114452" y="7729000"/>
                </a:cubicBezTo>
                <a:cubicBezTo>
                  <a:pt x="13098443" y="7750013"/>
                  <a:pt x="13084433" y="7765023"/>
                  <a:pt x="13066423" y="7755016"/>
                </a:cubicBezTo>
                <a:cubicBezTo>
                  <a:pt x="13058417" y="7750013"/>
                  <a:pt x="13055415" y="7737005"/>
                  <a:pt x="13059418" y="7725998"/>
                </a:cubicBezTo>
                <a:cubicBezTo>
                  <a:pt x="13068424" y="7704235"/>
                  <a:pt x="13100507" y="7682471"/>
                  <a:pt x="13110497" y="7660285"/>
                </a:cubicBezTo>
                <a:lnTo>
                  <a:pt x="13111255" y="7642533"/>
                </a:lnTo>
                <a:lnTo>
                  <a:pt x="13111451" y="7641945"/>
                </a:lnTo>
                <a:lnTo>
                  <a:pt x="13111275" y="7642063"/>
                </a:lnTo>
                <a:lnTo>
                  <a:pt x="13111451" y="7637942"/>
                </a:lnTo>
                <a:cubicBezTo>
                  <a:pt x="13147474" y="7613927"/>
                  <a:pt x="13189500" y="7573902"/>
                  <a:pt x="13217518" y="7570900"/>
                </a:cubicBezTo>
                <a:cubicBezTo>
                  <a:pt x="13280557" y="7562895"/>
                  <a:pt x="13289563" y="7518867"/>
                  <a:pt x="13322585" y="7490849"/>
                </a:cubicBezTo>
                <a:cubicBezTo>
                  <a:pt x="13338594" y="7476840"/>
                  <a:pt x="13366613" y="7469836"/>
                  <a:pt x="13388626" y="7464833"/>
                </a:cubicBezTo>
                <a:cubicBezTo>
                  <a:pt x="13419645" y="7456828"/>
                  <a:pt x="13436657" y="7470837"/>
                  <a:pt x="13460671" y="7475840"/>
                </a:cubicBezTo>
                <a:cubicBezTo>
                  <a:pt x="13485687" y="7480843"/>
                  <a:pt x="13530715" y="7458829"/>
                  <a:pt x="13562736" y="7457828"/>
                </a:cubicBezTo>
                <a:cubicBezTo>
                  <a:pt x="13589753" y="7456828"/>
                  <a:pt x="13610766" y="7467834"/>
                  <a:pt x="13630779" y="7475840"/>
                </a:cubicBezTo>
                <a:cubicBezTo>
                  <a:pt x="13632781" y="7476840"/>
                  <a:pt x="13621774" y="7497853"/>
                  <a:pt x="13612768" y="7505859"/>
                </a:cubicBezTo>
                <a:cubicBezTo>
                  <a:pt x="13600760" y="7515865"/>
                  <a:pt x="13584750" y="7522869"/>
                  <a:pt x="13569740" y="7528873"/>
                </a:cubicBezTo>
                <a:cubicBezTo>
                  <a:pt x="13528715" y="7546885"/>
                  <a:pt x="13496695" y="7576904"/>
                  <a:pt x="13497695" y="7597917"/>
                </a:cubicBezTo>
                <a:cubicBezTo>
                  <a:pt x="13498696" y="7612926"/>
                  <a:pt x="13538721" y="7617929"/>
                  <a:pt x="13564737" y="7604921"/>
                </a:cubicBezTo>
                <a:cubicBezTo>
                  <a:pt x="13649791" y="7562895"/>
                  <a:pt x="13725839" y="7507860"/>
                  <a:pt x="13797885" y="7445821"/>
                </a:cubicBezTo>
                <a:cubicBezTo>
                  <a:pt x="13810893" y="7434814"/>
                  <a:pt x="13802888" y="7409798"/>
                  <a:pt x="13786878" y="7404795"/>
                </a:cubicBezTo>
                <a:cubicBezTo>
                  <a:pt x="13770867" y="7400793"/>
                  <a:pt x="13760861" y="7406796"/>
                  <a:pt x="13750855" y="7425808"/>
                </a:cubicBezTo>
                <a:cubicBezTo>
                  <a:pt x="13744851" y="7436815"/>
                  <a:pt x="13733844" y="7450824"/>
                  <a:pt x="13722838" y="7457828"/>
                </a:cubicBezTo>
                <a:cubicBezTo>
                  <a:pt x="13706828" y="7467834"/>
                  <a:pt x="13686815" y="7448823"/>
                  <a:pt x="13693819" y="7429811"/>
                </a:cubicBezTo>
                <a:cubicBezTo>
                  <a:pt x="13701825" y="7410799"/>
                  <a:pt x="13710829" y="7390786"/>
                  <a:pt x="13720836" y="7370774"/>
                </a:cubicBezTo>
                <a:cubicBezTo>
                  <a:pt x="13735845" y="7342755"/>
                  <a:pt x="13765864" y="7326745"/>
                  <a:pt x="13796885" y="7327746"/>
                </a:cubicBezTo>
                <a:cubicBezTo>
                  <a:pt x="13802888" y="7327746"/>
                  <a:pt x="13804889" y="7334750"/>
                  <a:pt x="13810893" y="7335751"/>
                </a:cubicBezTo>
                <a:cubicBezTo>
                  <a:pt x="13821901" y="7337752"/>
                  <a:pt x="13833908" y="7336752"/>
                  <a:pt x="13845915" y="7336752"/>
                </a:cubicBezTo>
                <a:cubicBezTo>
                  <a:pt x="13846916" y="7324744"/>
                  <a:pt x="13851920" y="7311736"/>
                  <a:pt x="13849918" y="7302730"/>
                </a:cubicBezTo>
                <a:cubicBezTo>
                  <a:pt x="13846916" y="7286720"/>
                  <a:pt x="13828905" y="7274712"/>
                  <a:pt x="13835909" y="7259703"/>
                </a:cubicBezTo>
                <a:cubicBezTo>
                  <a:pt x="13854921" y="7216677"/>
                  <a:pt x="13882939" y="7239690"/>
                  <a:pt x="13905953" y="7232686"/>
                </a:cubicBezTo>
                <a:cubicBezTo>
                  <a:pt x="13980000" y="7211673"/>
                  <a:pt x="14053047" y="7194662"/>
                  <a:pt x="14126092" y="7176651"/>
                </a:cubicBezTo>
                <a:cubicBezTo>
                  <a:pt x="14174123" y="7095600"/>
                  <a:pt x="14187132" y="7138627"/>
                  <a:pt x="14207144" y="7158639"/>
                </a:cubicBezTo>
                <a:cubicBezTo>
                  <a:pt x="14221152" y="7172648"/>
                  <a:pt x="14222154" y="7199665"/>
                  <a:pt x="14256174" y="7193661"/>
                </a:cubicBezTo>
                <a:cubicBezTo>
                  <a:pt x="14268183" y="7191660"/>
                  <a:pt x="14288195" y="7182654"/>
                  <a:pt x="14298202" y="7172648"/>
                </a:cubicBezTo>
                <a:cubicBezTo>
                  <a:pt x="14307208" y="7163642"/>
                  <a:pt x="14314212" y="7147632"/>
                  <a:pt x="14313211" y="7138627"/>
                </a:cubicBezTo>
                <a:cubicBezTo>
                  <a:pt x="14311209" y="7122616"/>
                  <a:pt x="14296200" y="7120615"/>
                  <a:pt x="14280190" y="7119614"/>
                </a:cubicBezTo>
                <a:cubicBezTo>
                  <a:pt x="14264180" y="7118614"/>
                  <a:pt x="14246168" y="7119614"/>
                  <a:pt x="14238164" y="7110609"/>
                </a:cubicBezTo>
                <a:cubicBezTo>
                  <a:pt x="14232160" y="7103604"/>
                  <a:pt x="14235161" y="7090596"/>
                  <a:pt x="14236162" y="7079589"/>
                </a:cubicBezTo>
                <a:cubicBezTo>
                  <a:pt x="14236162" y="7078589"/>
                  <a:pt x="14247170" y="7071584"/>
                  <a:pt x="14254174" y="7069583"/>
                </a:cubicBezTo>
                <a:cubicBezTo>
                  <a:pt x="14298202" y="7051571"/>
                  <a:pt x="14332223" y="7071584"/>
                  <a:pt x="14379253" y="7044567"/>
                </a:cubicBezTo>
                <a:cubicBezTo>
                  <a:pt x="14366244" y="7032559"/>
                  <a:pt x="14355237" y="7016549"/>
                  <a:pt x="14336225" y="7010546"/>
                </a:cubicBezTo>
                <a:cubicBezTo>
                  <a:pt x="14299202" y="6998538"/>
                  <a:pt x="14253173" y="6996537"/>
                  <a:pt x="14218151" y="6982528"/>
                </a:cubicBezTo>
                <a:cubicBezTo>
                  <a:pt x="14200890" y="6975774"/>
                  <a:pt x="14201078" y="6960577"/>
                  <a:pt x="14216181" y="6942847"/>
                </a:cubicBezTo>
                <a:lnTo>
                  <a:pt x="14230716" y="6929494"/>
                </a:lnTo>
                <a:lnTo>
                  <a:pt x="14237163" y="6929494"/>
                </a:lnTo>
                <a:cubicBezTo>
                  <a:pt x="14236162" y="6927493"/>
                  <a:pt x="14236162" y="6926492"/>
                  <a:pt x="14236162" y="6925492"/>
                </a:cubicBezTo>
                <a:lnTo>
                  <a:pt x="14237160" y="6924772"/>
                </a:lnTo>
                <a:lnTo>
                  <a:pt x="14265618" y="6932762"/>
                </a:lnTo>
                <a:cubicBezTo>
                  <a:pt x="14298451" y="6935249"/>
                  <a:pt x="14339728" y="6923241"/>
                  <a:pt x="14374250" y="6922490"/>
                </a:cubicBezTo>
                <a:cubicBezTo>
                  <a:pt x="14392261" y="6922490"/>
                  <a:pt x="14402268" y="6914485"/>
                  <a:pt x="14408271" y="6897474"/>
                </a:cubicBezTo>
                <a:cubicBezTo>
                  <a:pt x="14413274" y="6880463"/>
                  <a:pt x="14429284" y="6848443"/>
                  <a:pt x="14423281" y="6847442"/>
                </a:cubicBezTo>
                <a:cubicBezTo>
                  <a:pt x="14389259" y="6843440"/>
                  <a:pt x="14359240" y="6839437"/>
                  <a:pt x="14351234" y="6811420"/>
                </a:cubicBezTo>
                <a:cubicBezTo>
                  <a:pt x="14348233" y="6801413"/>
                  <a:pt x="14352236" y="6789405"/>
                  <a:pt x="14353236" y="6777398"/>
                </a:cubicBezTo>
                <a:cubicBezTo>
                  <a:pt x="14396263" y="6763389"/>
                  <a:pt x="14440291" y="6745378"/>
                  <a:pt x="14481317" y="6738373"/>
                </a:cubicBezTo>
                <a:cubicBezTo>
                  <a:pt x="14487322" y="6737372"/>
                  <a:pt x="14490323" y="6736372"/>
                  <a:pt x="14491323" y="6736372"/>
                </a:cubicBezTo>
                <a:cubicBezTo>
                  <a:pt x="14487322" y="6737372"/>
                  <a:pt x="14474313" y="6743378"/>
                  <a:pt x="14479316" y="6755384"/>
                </a:cubicBezTo>
                <a:cubicBezTo>
                  <a:pt x="14493325" y="6792407"/>
                  <a:pt x="14519341" y="6796410"/>
                  <a:pt x="14562369" y="6758386"/>
                </a:cubicBezTo>
                <a:cubicBezTo>
                  <a:pt x="14616402" y="6711356"/>
                  <a:pt x="14677442" y="6705353"/>
                  <a:pt x="14732477" y="6667328"/>
                </a:cubicBezTo>
                <a:cubicBezTo>
                  <a:pt x="14746484" y="6658323"/>
                  <a:pt x="14777505" y="6676334"/>
                  <a:pt x="14801519" y="6679336"/>
                </a:cubicBezTo>
                <a:cubicBezTo>
                  <a:pt x="14813528" y="6681337"/>
                  <a:pt x="14831538" y="6675334"/>
                  <a:pt x="14844547" y="6676334"/>
                </a:cubicBezTo>
                <a:cubicBezTo>
                  <a:pt x="14863559" y="6677334"/>
                  <a:pt x="14871564" y="6671331"/>
                  <a:pt x="14880570" y="6653320"/>
                </a:cubicBezTo>
                <a:cubicBezTo>
                  <a:pt x="14896579" y="6620299"/>
                  <a:pt x="14904585" y="6593282"/>
                  <a:pt x="14895579" y="6565264"/>
                </a:cubicBezTo>
                <a:cubicBezTo>
                  <a:pt x="14880570" y="6520236"/>
                  <a:pt x="14892578" y="6509228"/>
                  <a:pt x="14955617" y="6470204"/>
                </a:cubicBezTo>
                <a:cubicBezTo>
                  <a:pt x="14993642" y="6446189"/>
                  <a:pt x="15029664" y="6427177"/>
                  <a:pt x="15069689" y="6419171"/>
                </a:cubicBezTo>
                <a:cubicBezTo>
                  <a:pt x="15077695" y="6417170"/>
                  <a:pt x="15095706" y="6387151"/>
                  <a:pt x="15106712" y="6369140"/>
                </a:cubicBezTo>
                <a:cubicBezTo>
                  <a:pt x="15122723" y="6344124"/>
                  <a:pt x="15108714" y="6338120"/>
                  <a:pt x="15085699" y="6341122"/>
                </a:cubicBezTo>
                <a:cubicBezTo>
                  <a:pt x="15060683" y="6344124"/>
                  <a:pt x="15048676" y="6333117"/>
                  <a:pt x="15050677" y="6315106"/>
                </a:cubicBezTo>
                <a:cubicBezTo>
                  <a:pt x="15053679" y="6281084"/>
                  <a:pt x="15083698" y="6291090"/>
                  <a:pt x="15099708" y="6287088"/>
                </a:cubicBezTo>
                <a:cubicBezTo>
                  <a:pt x="15158746" y="6270077"/>
                  <a:pt x="15201772" y="6222047"/>
                  <a:pt x="15252806" y="6192028"/>
                </a:cubicBezTo>
                <a:cubicBezTo>
                  <a:pt x="15302837" y="6164010"/>
                  <a:pt x="15303838" y="6136993"/>
                  <a:pt x="15300835" y="6108975"/>
                </a:cubicBezTo>
                <a:cubicBezTo>
                  <a:pt x="15298835" y="6091965"/>
                  <a:pt x="15309841" y="6088962"/>
                  <a:pt x="15330854" y="6089963"/>
                </a:cubicBezTo>
                <a:cubicBezTo>
                  <a:pt x="15410905" y="6093966"/>
                  <a:pt x="15411905" y="6092965"/>
                  <a:pt x="15445927" y="6039932"/>
                </a:cubicBezTo>
                <a:cubicBezTo>
                  <a:pt x="15453933" y="6026923"/>
                  <a:pt x="15459936" y="6013915"/>
                  <a:pt x="15467942" y="6000907"/>
                </a:cubicBezTo>
                <a:cubicBezTo>
                  <a:pt x="15497961" y="5955878"/>
                  <a:pt x="15510968" y="5976892"/>
                  <a:pt x="15529980" y="5985897"/>
                </a:cubicBezTo>
                <a:cubicBezTo>
                  <a:pt x="15546991" y="5993902"/>
                  <a:pt x="15573008" y="5982896"/>
                  <a:pt x="15592019" y="5964884"/>
                </a:cubicBezTo>
                <a:cubicBezTo>
                  <a:pt x="15602026" y="5955878"/>
                  <a:pt x="15610031" y="5938868"/>
                  <a:pt x="15609031" y="5929862"/>
                </a:cubicBezTo>
                <a:cubicBezTo>
                  <a:pt x="15607029" y="5913852"/>
                  <a:pt x="15597022" y="5901844"/>
                  <a:pt x="15592019" y="5886835"/>
                </a:cubicBezTo>
                <a:cubicBezTo>
                  <a:pt x="15591019" y="5882832"/>
                  <a:pt x="15597022" y="5869824"/>
                  <a:pt x="15599024" y="5868823"/>
                </a:cubicBezTo>
                <a:cubicBezTo>
                  <a:pt x="15611032" y="5864821"/>
                  <a:pt x="15630044" y="5858817"/>
                  <a:pt x="15633046" y="5862820"/>
                </a:cubicBezTo>
                <a:cubicBezTo>
                  <a:pt x="15648056" y="5882832"/>
                  <a:pt x="15656060" y="5915853"/>
                  <a:pt x="15702089" y="5896841"/>
                </a:cubicBezTo>
                <a:cubicBezTo>
                  <a:pt x="15748119" y="5876828"/>
                  <a:pt x="15792146" y="5841806"/>
                  <a:pt x="15806155" y="5797779"/>
                </a:cubicBezTo>
                <a:cubicBezTo>
                  <a:pt x="15808157" y="5791775"/>
                  <a:pt x="15811158" y="5784770"/>
                  <a:pt x="15812158" y="5778766"/>
                </a:cubicBezTo>
                <a:cubicBezTo>
                  <a:pt x="15813160" y="5774764"/>
                  <a:pt x="15812158" y="5768760"/>
                  <a:pt x="15808157" y="5767760"/>
                </a:cubicBezTo>
                <a:cubicBezTo>
                  <a:pt x="15802152" y="5766759"/>
                  <a:pt x="15791145" y="5768760"/>
                  <a:pt x="15786142" y="5772763"/>
                </a:cubicBezTo>
                <a:cubicBezTo>
                  <a:pt x="15768132" y="5789773"/>
                  <a:pt x="15747117" y="5806784"/>
                  <a:pt x="15735110" y="5823795"/>
                </a:cubicBezTo>
                <a:cubicBezTo>
                  <a:pt x="15714097" y="5853814"/>
                  <a:pt x="15699088" y="5849811"/>
                  <a:pt x="15688081" y="5838804"/>
                </a:cubicBezTo>
                <a:cubicBezTo>
                  <a:pt x="15682076" y="5832801"/>
                  <a:pt x="15681076" y="5818792"/>
                  <a:pt x="15687079" y="5808785"/>
                </a:cubicBezTo>
                <a:cubicBezTo>
                  <a:pt x="15693084" y="5797779"/>
                  <a:pt x="15709094" y="5785771"/>
                  <a:pt x="15721101" y="5774764"/>
                </a:cubicBezTo>
                <a:cubicBezTo>
                  <a:pt x="15784141" y="5719729"/>
                  <a:pt x="15793147" y="5696715"/>
                  <a:pt x="15757124" y="5669697"/>
                </a:cubicBezTo>
                <a:cubicBezTo>
                  <a:pt x="15749119" y="5663694"/>
                  <a:pt x="15735110" y="5660692"/>
                  <a:pt x="15722102" y="5660692"/>
                </a:cubicBezTo>
                <a:cubicBezTo>
                  <a:pt x="15701088" y="5660692"/>
                  <a:pt x="15700088" y="5654688"/>
                  <a:pt x="15715098" y="5636677"/>
                </a:cubicBezTo>
                <a:cubicBezTo>
                  <a:pt x="15725104" y="5624669"/>
                  <a:pt x="15767130" y="5606658"/>
                  <a:pt x="15779138" y="5611661"/>
                </a:cubicBezTo>
                <a:cubicBezTo>
                  <a:pt x="15784141" y="5613662"/>
                  <a:pt x="15790145" y="5615663"/>
                  <a:pt x="15792146" y="5620666"/>
                </a:cubicBezTo>
                <a:cubicBezTo>
                  <a:pt x="15808157" y="5665695"/>
                  <a:pt x="15864192" y="5641680"/>
                  <a:pt x="15918227" y="5622668"/>
                </a:cubicBezTo>
                <a:cubicBezTo>
                  <a:pt x="15965256" y="5606658"/>
                  <a:pt x="15973261" y="5597652"/>
                  <a:pt x="15957250" y="5573637"/>
                </a:cubicBezTo>
                <a:cubicBezTo>
                  <a:pt x="15935237" y="5539615"/>
                  <a:pt x="15910221" y="5506594"/>
                  <a:pt x="15890208" y="5471572"/>
                </a:cubicBezTo>
                <a:cubicBezTo>
                  <a:pt x="15887206" y="5466569"/>
                  <a:pt x="15901215" y="5451559"/>
                  <a:pt x="15907219" y="5440552"/>
                </a:cubicBezTo>
                <a:cubicBezTo>
                  <a:pt x="15914224" y="5440552"/>
                  <a:pt x="15925230" y="5437551"/>
                  <a:pt x="15927231" y="5441553"/>
                </a:cubicBezTo>
                <a:cubicBezTo>
                  <a:pt x="15945243" y="5463567"/>
                  <a:pt x="15978265" y="5463567"/>
                  <a:pt x="16017288" y="5456563"/>
                </a:cubicBezTo>
                <a:cubicBezTo>
                  <a:pt x="16025294" y="5455562"/>
                  <a:pt x="16032298" y="5453560"/>
                  <a:pt x="16040303" y="5451559"/>
                </a:cubicBezTo>
                <a:cubicBezTo>
                  <a:pt x="16041304" y="5440552"/>
                  <a:pt x="16043306" y="5428545"/>
                  <a:pt x="16043306" y="5418538"/>
                </a:cubicBezTo>
                <a:cubicBezTo>
                  <a:pt x="16042304" y="5391521"/>
                  <a:pt x="15966256" y="5425543"/>
                  <a:pt x="15991272" y="5375511"/>
                </a:cubicBezTo>
                <a:cubicBezTo>
                  <a:pt x="16016288" y="5325480"/>
                  <a:pt x="16065319" y="5263440"/>
                  <a:pt x="15969259" y="5270445"/>
                </a:cubicBezTo>
                <a:cubicBezTo>
                  <a:pt x="15964255" y="5270445"/>
                  <a:pt x="15963255" y="5252434"/>
                  <a:pt x="15969259" y="5244428"/>
                </a:cubicBezTo>
                <a:cubicBezTo>
                  <a:pt x="16006282" y="5194397"/>
                  <a:pt x="16040303" y="5144365"/>
                  <a:pt x="16085332" y="5096335"/>
                </a:cubicBezTo>
                <a:cubicBezTo>
                  <a:pt x="16098340" y="5082326"/>
                  <a:pt x="16109347" y="5069318"/>
                  <a:pt x="16118353" y="5056309"/>
                </a:cubicBezTo>
                <a:cubicBezTo>
                  <a:pt x="16127358" y="5044302"/>
                  <a:pt x="16134363" y="5032294"/>
                  <a:pt x="16138366" y="5020287"/>
                </a:cubicBezTo>
                <a:cubicBezTo>
                  <a:pt x="16146370" y="4997272"/>
                  <a:pt x="16145370" y="4977259"/>
                  <a:pt x="16131361" y="4958247"/>
                </a:cubicBezTo>
                <a:cubicBezTo>
                  <a:pt x="16120354" y="4943238"/>
                  <a:pt x="16135363" y="4924226"/>
                  <a:pt x="16155376" y="4907215"/>
                </a:cubicBezTo>
                <a:cubicBezTo>
                  <a:pt x="16175389" y="4890204"/>
                  <a:pt x="16207408" y="4875195"/>
                  <a:pt x="16216414" y="4859185"/>
                </a:cubicBezTo>
                <a:cubicBezTo>
                  <a:pt x="16247434" y="4804150"/>
                  <a:pt x="16285458" y="4801148"/>
                  <a:pt x="16331487" y="4800147"/>
                </a:cubicBezTo>
                <a:cubicBezTo>
                  <a:pt x="16348499" y="4800147"/>
                  <a:pt x="16376516" y="4805151"/>
                  <a:pt x="16387522" y="4774131"/>
                </a:cubicBezTo>
                <a:cubicBezTo>
                  <a:pt x="16394528" y="4754118"/>
                  <a:pt x="16436554" y="4720097"/>
                  <a:pt x="16391525" y="4717095"/>
                </a:cubicBezTo>
                <a:cubicBezTo>
                  <a:pt x="16363508" y="4715094"/>
                  <a:pt x="16345496" y="4704087"/>
                  <a:pt x="16337491" y="4684074"/>
                </a:cubicBezTo>
                <a:cubicBezTo>
                  <a:pt x="16331487" y="4668064"/>
                  <a:pt x="16334490" y="4652054"/>
                  <a:pt x="16357503" y="4634042"/>
                </a:cubicBezTo>
                <a:cubicBezTo>
                  <a:pt x="16381519" y="4614030"/>
                  <a:pt x="16401532" y="4613029"/>
                  <a:pt x="16418543" y="4621034"/>
                </a:cubicBezTo>
                <a:cubicBezTo>
                  <a:pt x="16428549" y="4625037"/>
                  <a:pt x="16443559" y="4635043"/>
                  <a:pt x="16450563" y="4631040"/>
                </a:cubicBezTo>
                <a:cubicBezTo>
                  <a:pt x="16478581" y="4615030"/>
                  <a:pt x="16471576" y="4601021"/>
                  <a:pt x="16463571" y="4590014"/>
                </a:cubicBezTo>
                <a:cubicBezTo>
                  <a:pt x="16452564" y="4573004"/>
                  <a:pt x="16438556" y="4556994"/>
                  <a:pt x="16431550" y="4537981"/>
                </a:cubicBezTo>
                <a:cubicBezTo>
                  <a:pt x="16429550" y="4531978"/>
                  <a:pt x="16442557" y="4516968"/>
                  <a:pt x="16448562" y="4505961"/>
                </a:cubicBezTo>
                <a:cubicBezTo>
                  <a:pt x="16455566" y="4505961"/>
                  <a:pt x="16466573" y="4502959"/>
                  <a:pt x="16469575" y="4505961"/>
                </a:cubicBezTo>
                <a:cubicBezTo>
                  <a:pt x="16501595" y="4544986"/>
                  <a:pt x="16532614" y="4585011"/>
                  <a:pt x="16564635" y="4624036"/>
                </a:cubicBezTo>
                <a:cubicBezTo>
                  <a:pt x="16566636" y="4627038"/>
                  <a:pt x="16576642" y="4624036"/>
                  <a:pt x="16583647" y="4623035"/>
                </a:cubicBezTo>
                <a:cubicBezTo>
                  <a:pt x="16586649" y="4617032"/>
                  <a:pt x="16593654" y="4607025"/>
                  <a:pt x="16591652" y="4604023"/>
                </a:cubicBezTo>
                <a:cubicBezTo>
                  <a:pt x="16557630" y="4570002"/>
                  <a:pt x="16582646" y="4525974"/>
                  <a:pt x="16630677" y="4472940"/>
                </a:cubicBezTo>
                <a:cubicBezTo>
                  <a:pt x="16639683" y="4463935"/>
                  <a:pt x="16626674" y="4441921"/>
                  <a:pt x="16597655" y="4446924"/>
                </a:cubicBezTo>
                <a:cubicBezTo>
                  <a:pt x="16570639" y="4451927"/>
                  <a:pt x="16515604" y="4500958"/>
                  <a:pt x="16535617" y="4433916"/>
                </a:cubicBezTo>
                <a:cubicBezTo>
                  <a:pt x="16558632" y="4359869"/>
                  <a:pt x="16551626" y="4294828"/>
                  <a:pt x="16503597" y="4249799"/>
                </a:cubicBezTo>
                <a:cubicBezTo>
                  <a:pt x="16484585" y="4231788"/>
                  <a:pt x="16471576" y="4208773"/>
                  <a:pt x="16467573" y="4182757"/>
                </a:cubicBezTo>
                <a:cubicBezTo>
                  <a:pt x="16463571" y="4157741"/>
                  <a:pt x="16494591" y="4156741"/>
                  <a:pt x="16515604" y="4151737"/>
                </a:cubicBezTo>
                <a:cubicBezTo>
                  <a:pt x="16528613" y="4147735"/>
                  <a:pt x="16542620" y="4141731"/>
                  <a:pt x="16556630" y="4135727"/>
                </a:cubicBezTo>
                <a:cubicBezTo>
                  <a:pt x="16547624" y="4117716"/>
                  <a:pt x="16523609" y="4100705"/>
                  <a:pt x="16549626" y="4078691"/>
                </a:cubicBezTo>
                <a:cubicBezTo>
                  <a:pt x="16627674" y="4012649"/>
                  <a:pt x="16712728" y="3951611"/>
                  <a:pt x="16812792" y="3923593"/>
                </a:cubicBezTo>
                <a:cubicBezTo>
                  <a:pt x="16840810" y="3915588"/>
                  <a:pt x="16854818" y="3897576"/>
                  <a:pt x="16870828" y="3864556"/>
                </a:cubicBezTo>
                <a:cubicBezTo>
                  <a:pt x="16879834" y="3846544"/>
                  <a:pt x="16878834" y="3842542"/>
                  <a:pt x="16861822" y="3841541"/>
                </a:cubicBezTo>
                <a:cubicBezTo>
                  <a:pt x="16837808" y="3841541"/>
                  <a:pt x="16788778" y="3851547"/>
                  <a:pt x="16780772" y="3865556"/>
                </a:cubicBezTo>
                <a:cubicBezTo>
                  <a:pt x="16754755" y="3910585"/>
                  <a:pt x="16703723" y="3933599"/>
                  <a:pt x="16660696" y="3961617"/>
                </a:cubicBezTo>
                <a:cubicBezTo>
                  <a:pt x="16617668" y="3990635"/>
                  <a:pt x="16591652" y="3988634"/>
                  <a:pt x="16575642" y="3956614"/>
                </a:cubicBezTo>
                <a:cubicBezTo>
                  <a:pt x="16571639" y="3947608"/>
                  <a:pt x="16570639" y="3936601"/>
                  <a:pt x="16572639" y="3924594"/>
                </a:cubicBezTo>
                <a:cubicBezTo>
                  <a:pt x="16574641" y="3913587"/>
                  <a:pt x="16589651" y="3905582"/>
                  <a:pt x="16607662" y="3905582"/>
                </a:cubicBezTo>
                <a:cubicBezTo>
                  <a:pt x="16658695" y="3906582"/>
                  <a:pt x="16699721" y="3900578"/>
                  <a:pt x="16744749" y="3839540"/>
                </a:cubicBezTo>
                <a:cubicBezTo>
                  <a:pt x="16773768" y="3799514"/>
                  <a:pt x="16830804" y="3782504"/>
                  <a:pt x="16877832" y="3781503"/>
                </a:cubicBezTo>
                <a:cubicBezTo>
                  <a:pt x="16920860" y="3716462"/>
                  <a:pt x="16943876" y="3723466"/>
                  <a:pt x="16959886" y="3763492"/>
                </a:cubicBezTo>
                <a:cubicBezTo>
                  <a:pt x="16965888" y="3777501"/>
                  <a:pt x="16974894" y="3790509"/>
                  <a:pt x="16986902" y="3800515"/>
                </a:cubicBezTo>
                <a:cubicBezTo>
                  <a:pt x="16991904" y="3804518"/>
                  <a:pt x="17009916" y="3799514"/>
                  <a:pt x="17021924" y="3797513"/>
                </a:cubicBezTo>
                <a:cubicBezTo>
                  <a:pt x="17022924" y="3797513"/>
                  <a:pt x="17031930" y="3783504"/>
                  <a:pt x="17029930" y="3779502"/>
                </a:cubicBezTo>
                <a:cubicBezTo>
                  <a:pt x="16986902" y="3705455"/>
                  <a:pt x="16943876" y="3632409"/>
                  <a:pt x="16899848" y="3559363"/>
                </a:cubicBezTo>
                <a:cubicBezTo>
                  <a:pt x="16935870" y="3538349"/>
                  <a:pt x="16952880" y="3546354"/>
                  <a:pt x="16965888" y="3563365"/>
                </a:cubicBezTo>
                <a:cubicBezTo>
                  <a:pt x="16968892" y="3567368"/>
                  <a:pt x="16987902" y="3559363"/>
                  <a:pt x="16999910" y="3557361"/>
                </a:cubicBezTo>
                <a:cubicBezTo>
                  <a:pt x="16990904" y="3518337"/>
                  <a:pt x="17040936" y="3476310"/>
                  <a:pt x="17060948" y="3435284"/>
                </a:cubicBezTo>
                <a:cubicBezTo>
                  <a:pt x="17067952" y="3421275"/>
                  <a:pt x="17049942" y="3407266"/>
                  <a:pt x="17021924" y="3414271"/>
                </a:cubicBezTo>
                <a:cubicBezTo>
                  <a:pt x="16999910" y="3420275"/>
                  <a:pt x="16974894" y="3431282"/>
                  <a:pt x="16954882" y="3432282"/>
                </a:cubicBezTo>
                <a:cubicBezTo>
                  <a:pt x="16944876" y="3433283"/>
                  <a:pt x="16939872" y="3419274"/>
                  <a:pt x="16937870" y="3409268"/>
                </a:cubicBezTo>
                <a:cubicBezTo>
                  <a:pt x="16934870" y="3393257"/>
                  <a:pt x="16946876" y="3385252"/>
                  <a:pt x="16967890" y="3384252"/>
                </a:cubicBezTo>
                <a:cubicBezTo>
                  <a:pt x="16981898" y="3383251"/>
                  <a:pt x="16998910" y="3380249"/>
                  <a:pt x="17013920" y="3375246"/>
                </a:cubicBezTo>
                <a:cubicBezTo>
                  <a:pt x="17036934" y="3367241"/>
                  <a:pt x="17067952" y="3332219"/>
                  <a:pt x="17055946" y="3332219"/>
                </a:cubicBezTo>
                <a:cubicBezTo>
                  <a:pt x="16992906" y="3330218"/>
                  <a:pt x="16987902" y="3283188"/>
                  <a:pt x="16955882" y="3256171"/>
                </a:cubicBezTo>
                <a:cubicBezTo>
                  <a:pt x="16943876" y="3246164"/>
                  <a:pt x="16929866" y="3253169"/>
                  <a:pt x="16918860" y="3269179"/>
                </a:cubicBezTo>
                <a:cubicBezTo>
                  <a:pt x="16895844" y="3303200"/>
                  <a:pt x="16875832" y="3311206"/>
                  <a:pt x="16853818" y="3291193"/>
                </a:cubicBezTo>
                <a:cubicBezTo>
                  <a:pt x="16842810" y="3280186"/>
                  <a:pt x="16820796" y="3282187"/>
                  <a:pt x="16795782" y="3294195"/>
                </a:cubicBezTo>
                <a:cubicBezTo>
                  <a:pt x="16784774" y="3273181"/>
                  <a:pt x="16801784" y="3253169"/>
                  <a:pt x="16833806" y="3233156"/>
                </a:cubicBezTo>
                <a:cubicBezTo>
                  <a:pt x="16872830" y="3208140"/>
                  <a:pt x="16909854" y="3200135"/>
                  <a:pt x="16947876" y="3192130"/>
                </a:cubicBezTo>
                <a:cubicBezTo>
                  <a:pt x="16984650" y="3141098"/>
                  <a:pt x="17048441" y="3095694"/>
                  <a:pt x="17086903" y="3044944"/>
                </a:cubicBezTo>
                <a:lnTo>
                  <a:pt x="17111677" y="2998240"/>
                </a:lnTo>
                <a:lnTo>
                  <a:pt x="17113982" y="2999008"/>
                </a:lnTo>
                <a:lnTo>
                  <a:pt x="17115984" y="2995006"/>
                </a:lnTo>
                <a:lnTo>
                  <a:pt x="17112182" y="2997286"/>
                </a:lnTo>
                <a:lnTo>
                  <a:pt x="17114984" y="2992004"/>
                </a:lnTo>
                <a:cubicBezTo>
                  <a:pt x="17140000" y="2974993"/>
                  <a:pt x="17162012" y="2970990"/>
                  <a:pt x="17175022" y="2980997"/>
                </a:cubicBezTo>
                <a:cubicBezTo>
                  <a:pt x="17188028" y="2992004"/>
                  <a:pt x="17203038" y="2999008"/>
                  <a:pt x="17229056" y="2988001"/>
                </a:cubicBezTo>
                <a:cubicBezTo>
                  <a:pt x="17253070" y="2977995"/>
                  <a:pt x="17282088" y="2963986"/>
                  <a:pt x="17297098" y="2947976"/>
                </a:cubicBezTo>
                <a:cubicBezTo>
                  <a:pt x="17335122" y="2905949"/>
                  <a:pt x="17285090" y="2916956"/>
                  <a:pt x="17266078" y="2912954"/>
                </a:cubicBezTo>
                <a:cubicBezTo>
                  <a:pt x="17207040" y="2899946"/>
                  <a:pt x="17282088" y="2807887"/>
                  <a:pt x="17205040" y="2805886"/>
                </a:cubicBezTo>
                <a:cubicBezTo>
                  <a:pt x="17219050" y="2760857"/>
                  <a:pt x="17246066" y="2718831"/>
                  <a:pt x="17310106" y="2687811"/>
                </a:cubicBezTo>
                <a:cubicBezTo>
                  <a:pt x="17307104" y="2675804"/>
                  <a:pt x="17305104" y="2662795"/>
                  <a:pt x="17330120" y="2652789"/>
                </a:cubicBezTo>
                <a:cubicBezTo>
                  <a:pt x="17338124" y="2648787"/>
                  <a:pt x="17348130" y="2656792"/>
                  <a:pt x="17358136" y="2659794"/>
                </a:cubicBezTo>
                <a:cubicBezTo>
                  <a:pt x="17382152" y="2644784"/>
                  <a:pt x="17398162" y="2624771"/>
                  <a:pt x="17392158" y="2611763"/>
                </a:cubicBezTo>
                <a:cubicBezTo>
                  <a:pt x="17378148" y="2579743"/>
                  <a:pt x="17356136" y="2552726"/>
                  <a:pt x="17342126" y="2520706"/>
                </a:cubicBezTo>
                <a:cubicBezTo>
                  <a:pt x="17336122" y="2507697"/>
                  <a:pt x="17346130" y="2487685"/>
                  <a:pt x="17374148" y="2471675"/>
                </a:cubicBezTo>
                <a:cubicBezTo>
                  <a:pt x="17404166" y="2454664"/>
                  <a:pt x="17434186" y="2435652"/>
                  <a:pt x="17464204" y="2416640"/>
                </a:cubicBezTo>
                <a:cubicBezTo>
                  <a:pt x="17502228" y="2392625"/>
                  <a:pt x="17502228" y="2370611"/>
                  <a:pt x="17491220" y="2353600"/>
                </a:cubicBezTo>
                <a:cubicBezTo>
                  <a:pt x="17483216" y="2341592"/>
                  <a:pt x="17472208" y="2329585"/>
                  <a:pt x="17455198" y="2326583"/>
                </a:cubicBezTo>
                <a:cubicBezTo>
                  <a:pt x="17429182" y="2321580"/>
                  <a:pt x="17401164" y="2343594"/>
                  <a:pt x="17374148" y="2360604"/>
                </a:cubicBezTo>
                <a:cubicBezTo>
                  <a:pt x="17368142" y="2329585"/>
                  <a:pt x="17406168" y="2307571"/>
                  <a:pt x="17441190" y="2284556"/>
                </a:cubicBezTo>
                <a:cubicBezTo>
                  <a:pt x="17454198" y="2275550"/>
                  <a:pt x="17476212" y="2255538"/>
                  <a:pt x="17474210" y="2252536"/>
                </a:cubicBezTo>
                <a:cubicBezTo>
                  <a:pt x="17465204" y="2237526"/>
                  <a:pt x="17441190" y="2254537"/>
                  <a:pt x="17421176" y="2262542"/>
                </a:cubicBezTo>
                <a:cubicBezTo>
                  <a:pt x="17394160" y="2272549"/>
                  <a:pt x="17382152" y="2268546"/>
                  <a:pt x="17391158" y="2244531"/>
                </a:cubicBezTo>
                <a:cubicBezTo>
                  <a:pt x="17397162" y="2227520"/>
                  <a:pt x="17403164" y="2199502"/>
                  <a:pt x="17393158" y="2197501"/>
                </a:cubicBezTo>
                <a:cubicBezTo>
                  <a:pt x="17355136" y="2189496"/>
                  <a:pt x="17337124" y="2178489"/>
                  <a:pt x="17353134" y="2133461"/>
                </a:cubicBezTo>
                <a:cubicBezTo>
                  <a:pt x="17369144" y="2088432"/>
                  <a:pt x="17381152" y="2034398"/>
                  <a:pt x="17290094" y="2055411"/>
                </a:cubicBezTo>
                <a:cubicBezTo>
                  <a:pt x="17262076" y="2061415"/>
                  <a:pt x="17271082" y="2042403"/>
                  <a:pt x="17269080" y="2026393"/>
                </a:cubicBezTo>
                <a:cubicBezTo>
                  <a:pt x="17264078" y="1981364"/>
                  <a:pt x="17287092" y="1934335"/>
                  <a:pt x="17316110" y="1883302"/>
                </a:cubicBezTo>
                <a:cubicBezTo>
                  <a:pt x="17325116" y="1868293"/>
                  <a:pt x="17317110" y="1863290"/>
                  <a:pt x="17294096" y="1872295"/>
                </a:cubicBezTo>
                <a:cubicBezTo>
                  <a:pt x="17286092" y="1875297"/>
                  <a:pt x="17278086" y="1880301"/>
                  <a:pt x="17271082" y="1885304"/>
                </a:cubicBezTo>
                <a:lnTo>
                  <a:pt x="17229056" y="1912321"/>
                </a:lnTo>
                <a:cubicBezTo>
                  <a:pt x="17230056" y="1924328"/>
                  <a:pt x="17232056" y="1937337"/>
                  <a:pt x="17207040" y="1948344"/>
                </a:cubicBezTo>
                <a:cubicBezTo>
                  <a:pt x="17202538" y="1950345"/>
                  <a:pt x="17198035" y="1949595"/>
                  <a:pt x="17193408" y="1947969"/>
                </a:cubicBezTo>
                <a:lnTo>
                  <a:pt x="17182864" y="1943843"/>
                </a:lnTo>
                <a:lnTo>
                  <a:pt x="17224052" y="1919325"/>
                </a:lnTo>
                <a:cubicBezTo>
                  <a:pt x="17215046" y="1910320"/>
                  <a:pt x="17207040" y="1901314"/>
                  <a:pt x="17185028" y="1919325"/>
                </a:cubicBezTo>
                <a:cubicBezTo>
                  <a:pt x="17182026" y="1921827"/>
                  <a:pt x="17181275" y="1925829"/>
                  <a:pt x="17181275" y="1930332"/>
                </a:cubicBezTo>
                <a:lnTo>
                  <a:pt x="17181981" y="1943497"/>
                </a:lnTo>
                <a:lnTo>
                  <a:pt x="17179024" y="1942340"/>
                </a:lnTo>
                <a:cubicBezTo>
                  <a:pt x="17164014" y="1946342"/>
                  <a:pt x="17143000" y="1955348"/>
                  <a:pt x="17137998" y="1951345"/>
                </a:cubicBezTo>
                <a:cubicBezTo>
                  <a:pt x="17098974" y="1924328"/>
                  <a:pt x="17049942" y="1921326"/>
                  <a:pt x="16975896" y="1953347"/>
                </a:cubicBezTo>
                <a:cubicBezTo>
                  <a:pt x="16934870" y="1970357"/>
                  <a:pt x="16954882" y="1939338"/>
                  <a:pt x="16957884" y="1924328"/>
                </a:cubicBezTo>
                <a:cubicBezTo>
                  <a:pt x="16960886" y="1910320"/>
                  <a:pt x="16952880" y="1902314"/>
                  <a:pt x="16932868" y="1915323"/>
                </a:cubicBezTo>
                <a:cubicBezTo>
                  <a:pt x="16862824" y="1961352"/>
                  <a:pt x="16808790" y="1969357"/>
                  <a:pt x="16762760" y="1948344"/>
                </a:cubicBezTo>
                <a:cubicBezTo>
                  <a:pt x="16683711" y="1984366"/>
                  <a:pt x="16663698" y="1984366"/>
                  <a:pt x="16738746" y="1916323"/>
                </a:cubicBezTo>
                <a:cubicBezTo>
                  <a:pt x="16765762" y="1891307"/>
                  <a:pt x="16751753" y="1863290"/>
                  <a:pt x="16720734" y="1869294"/>
                </a:cubicBezTo>
                <a:cubicBezTo>
                  <a:pt x="16698720" y="1873296"/>
                  <a:pt x="16661696" y="1894309"/>
                  <a:pt x="16652690" y="1889306"/>
                </a:cubicBezTo>
                <a:cubicBezTo>
                  <a:pt x="16612665" y="1865291"/>
                  <a:pt x="16564635" y="1878299"/>
                  <a:pt x="16504597" y="1918325"/>
                </a:cubicBezTo>
                <a:cubicBezTo>
                  <a:pt x="16498594" y="1922327"/>
                  <a:pt x="16484585" y="1916323"/>
                  <a:pt x="16476579" y="1913321"/>
                </a:cubicBezTo>
                <a:cubicBezTo>
                  <a:pt x="16475579" y="1912321"/>
                  <a:pt x="16483584" y="1901314"/>
                  <a:pt x="16489588" y="1895310"/>
                </a:cubicBezTo>
                <a:cubicBezTo>
                  <a:pt x="16501595" y="1884303"/>
                  <a:pt x="16519607" y="1873296"/>
                  <a:pt x="16527611" y="1862289"/>
                </a:cubicBezTo>
                <a:cubicBezTo>
                  <a:pt x="16545623" y="1838274"/>
                  <a:pt x="16528613" y="1829268"/>
                  <a:pt x="16510601" y="1826266"/>
                </a:cubicBezTo>
                <a:close/>
                <a:moveTo>
                  <a:pt x="14742483" y="1812258"/>
                </a:moveTo>
                <a:lnTo>
                  <a:pt x="14716465" y="1817261"/>
                </a:lnTo>
                <a:lnTo>
                  <a:pt x="14714465" y="1829268"/>
                </a:lnTo>
                <a:lnTo>
                  <a:pt x="14733477" y="1829268"/>
                </a:lnTo>
                <a:close/>
                <a:moveTo>
                  <a:pt x="15657060" y="1402999"/>
                </a:moveTo>
                <a:lnTo>
                  <a:pt x="15615034" y="1478046"/>
                </a:lnTo>
                <a:cubicBezTo>
                  <a:pt x="15621038" y="1477045"/>
                  <a:pt x="15628043" y="1478046"/>
                  <a:pt x="15635047" y="1476045"/>
                </a:cubicBezTo>
                <a:cubicBezTo>
                  <a:pt x="15668068" y="1466039"/>
                  <a:pt x="15693084" y="1435019"/>
                  <a:pt x="15688081" y="1414006"/>
                </a:cubicBezTo>
                <a:cubicBezTo>
                  <a:pt x="15678075" y="1410003"/>
                  <a:pt x="15667067" y="1406001"/>
                  <a:pt x="15657060" y="1402999"/>
                </a:cubicBezTo>
                <a:close/>
                <a:moveTo>
                  <a:pt x="15670069" y="1322948"/>
                </a:moveTo>
                <a:cubicBezTo>
                  <a:pt x="15666066" y="1328952"/>
                  <a:pt x="15657060" y="1337957"/>
                  <a:pt x="15659062" y="1341960"/>
                </a:cubicBezTo>
                <a:cubicBezTo>
                  <a:pt x="15660063" y="1344963"/>
                  <a:pt x="15672070" y="1342961"/>
                  <a:pt x="15679075" y="1342961"/>
                </a:cubicBezTo>
                <a:cubicBezTo>
                  <a:pt x="15683078" y="1336957"/>
                  <a:pt x="15691082" y="1327951"/>
                  <a:pt x="15689081" y="1324949"/>
                </a:cubicBezTo>
                <a:cubicBezTo>
                  <a:pt x="15688081" y="1321947"/>
                  <a:pt x="15677073" y="1323949"/>
                  <a:pt x="15670069" y="1322948"/>
                </a:cubicBezTo>
                <a:close/>
                <a:moveTo>
                  <a:pt x="498398" y="0"/>
                </a:moveTo>
                <a:lnTo>
                  <a:pt x="17518038" y="0"/>
                </a:lnTo>
                <a:lnTo>
                  <a:pt x="17518038" y="17016984"/>
                </a:lnTo>
                <a:lnTo>
                  <a:pt x="498398" y="17016984"/>
                </a:lnTo>
                <a:lnTo>
                  <a:pt x="498398" y="14316223"/>
                </a:lnTo>
                <a:lnTo>
                  <a:pt x="508308" y="14315087"/>
                </a:lnTo>
                <a:cubicBezTo>
                  <a:pt x="518549" y="14311100"/>
                  <a:pt x="529493" y="14304158"/>
                  <a:pt x="540500" y="14294152"/>
                </a:cubicBezTo>
                <a:cubicBezTo>
                  <a:pt x="547504" y="14281144"/>
                  <a:pt x="554509" y="14268135"/>
                  <a:pt x="561513" y="14255127"/>
                </a:cubicBezTo>
                <a:cubicBezTo>
                  <a:pt x="555509" y="14255127"/>
                  <a:pt x="548505" y="14256128"/>
                  <a:pt x="543502" y="14256128"/>
                </a:cubicBezTo>
                <a:lnTo>
                  <a:pt x="498398" y="14252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2F301E9-A490-4E3B-BD77-B7D5B59913DA}"/>
              </a:ext>
            </a:extLst>
          </p:cNvPr>
          <p:cNvSpPr/>
          <p:nvPr/>
        </p:nvSpPr>
        <p:spPr>
          <a:xfrm flipH="1">
            <a:off x="429491" y="-8368642"/>
            <a:ext cx="26589109" cy="9654694"/>
          </a:xfrm>
          <a:custGeom>
            <a:avLst/>
            <a:gdLst>
              <a:gd name="connsiteX0" fmla="*/ 1324609 w 26589109"/>
              <a:gd name="connsiteY0" fmla="*/ 6980219 h 7514867"/>
              <a:gd name="connsiteX1" fmla="*/ 1356917 w 26589109"/>
              <a:gd name="connsiteY1" fmla="*/ 6980219 h 7514867"/>
              <a:gd name="connsiteX2" fmla="*/ 1340763 w 26589109"/>
              <a:gd name="connsiteY2" fmla="*/ 7012527 h 7514867"/>
              <a:gd name="connsiteX3" fmla="*/ 1324609 w 26589109"/>
              <a:gd name="connsiteY3" fmla="*/ 6996372 h 7514867"/>
              <a:gd name="connsiteX4" fmla="*/ 1324609 w 26589109"/>
              <a:gd name="connsiteY4" fmla="*/ 6980219 h 7514867"/>
              <a:gd name="connsiteX5" fmla="*/ 4591962 w 26589109"/>
              <a:gd name="connsiteY5" fmla="*/ 6908789 h 7514867"/>
              <a:gd name="connsiteX6" fmla="*/ 4426133 w 26589109"/>
              <a:gd name="connsiteY6" fmla="*/ 6915604 h 7514867"/>
              <a:gd name="connsiteX7" fmla="*/ 4409980 w 26589109"/>
              <a:gd name="connsiteY7" fmla="*/ 6931758 h 7514867"/>
              <a:gd name="connsiteX8" fmla="*/ 4426133 w 26589109"/>
              <a:gd name="connsiteY8" fmla="*/ 6947911 h 7514867"/>
              <a:gd name="connsiteX9" fmla="*/ 4636133 w 26589109"/>
              <a:gd name="connsiteY9" fmla="*/ 7012527 h 7514867"/>
              <a:gd name="connsiteX10" fmla="*/ 4652286 w 26589109"/>
              <a:gd name="connsiteY10" fmla="*/ 6964065 h 7514867"/>
              <a:gd name="connsiteX11" fmla="*/ 4652286 w 26589109"/>
              <a:gd name="connsiteY11" fmla="*/ 6915604 h 7514867"/>
              <a:gd name="connsiteX12" fmla="*/ 4591962 w 26589109"/>
              <a:gd name="connsiteY12" fmla="*/ 6908789 h 7514867"/>
              <a:gd name="connsiteX13" fmla="*/ 2180759 w 26589109"/>
              <a:gd name="connsiteY13" fmla="*/ 6867142 h 7514867"/>
              <a:gd name="connsiteX14" fmla="*/ 2196913 w 26589109"/>
              <a:gd name="connsiteY14" fmla="*/ 6883296 h 7514867"/>
              <a:gd name="connsiteX15" fmla="*/ 2196913 w 26589109"/>
              <a:gd name="connsiteY15" fmla="*/ 6964065 h 7514867"/>
              <a:gd name="connsiteX16" fmla="*/ 2148452 w 26589109"/>
              <a:gd name="connsiteY16" fmla="*/ 6899450 h 7514867"/>
              <a:gd name="connsiteX17" fmla="*/ 2180759 w 26589109"/>
              <a:gd name="connsiteY17" fmla="*/ 6867142 h 7514867"/>
              <a:gd name="connsiteX18" fmla="*/ 6316124 w 26589109"/>
              <a:gd name="connsiteY18" fmla="*/ 6786374 h 7514867"/>
              <a:gd name="connsiteX19" fmla="*/ 6348432 w 26589109"/>
              <a:gd name="connsiteY19" fmla="*/ 6818681 h 7514867"/>
              <a:gd name="connsiteX20" fmla="*/ 6299971 w 26589109"/>
              <a:gd name="connsiteY20" fmla="*/ 6834835 h 7514867"/>
              <a:gd name="connsiteX21" fmla="*/ 6267663 w 26589109"/>
              <a:gd name="connsiteY21" fmla="*/ 6802527 h 7514867"/>
              <a:gd name="connsiteX22" fmla="*/ 6316124 w 26589109"/>
              <a:gd name="connsiteY22" fmla="*/ 6786374 h 7514867"/>
              <a:gd name="connsiteX23" fmla="*/ 21322978 w 26589109"/>
              <a:gd name="connsiteY23" fmla="*/ 6737913 h 7514867"/>
              <a:gd name="connsiteX24" fmla="*/ 21355284 w 26589109"/>
              <a:gd name="connsiteY24" fmla="*/ 6737913 h 7514867"/>
              <a:gd name="connsiteX25" fmla="*/ 21355284 w 26589109"/>
              <a:gd name="connsiteY25" fmla="*/ 6754066 h 7514867"/>
              <a:gd name="connsiteX26" fmla="*/ 21322978 w 26589109"/>
              <a:gd name="connsiteY26" fmla="*/ 6737913 h 7514867"/>
              <a:gd name="connsiteX27" fmla="*/ 6929968 w 26589109"/>
              <a:gd name="connsiteY27" fmla="*/ 6721758 h 7514867"/>
              <a:gd name="connsiteX28" fmla="*/ 6946122 w 26589109"/>
              <a:gd name="connsiteY28" fmla="*/ 6737913 h 7514867"/>
              <a:gd name="connsiteX29" fmla="*/ 6946122 w 26589109"/>
              <a:gd name="connsiteY29" fmla="*/ 6754066 h 7514867"/>
              <a:gd name="connsiteX30" fmla="*/ 6913814 w 26589109"/>
              <a:gd name="connsiteY30" fmla="*/ 6737913 h 7514867"/>
              <a:gd name="connsiteX31" fmla="*/ 6929968 w 26589109"/>
              <a:gd name="connsiteY31" fmla="*/ 6721758 h 7514867"/>
              <a:gd name="connsiteX32" fmla="*/ 4813824 w 26589109"/>
              <a:gd name="connsiteY32" fmla="*/ 6721758 h 7514867"/>
              <a:gd name="connsiteX33" fmla="*/ 4765363 w 26589109"/>
              <a:gd name="connsiteY33" fmla="*/ 6737913 h 7514867"/>
              <a:gd name="connsiteX34" fmla="*/ 4813824 w 26589109"/>
              <a:gd name="connsiteY34" fmla="*/ 6899450 h 7514867"/>
              <a:gd name="connsiteX35" fmla="*/ 4846132 w 26589109"/>
              <a:gd name="connsiteY35" fmla="*/ 6931758 h 7514867"/>
              <a:gd name="connsiteX36" fmla="*/ 4975362 w 26589109"/>
              <a:gd name="connsiteY36" fmla="*/ 6867142 h 7514867"/>
              <a:gd name="connsiteX37" fmla="*/ 4991515 w 26589109"/>
              <a:gd name="connsiteY37" fmla="*/ 6818681 h 7514867"/>
              <a:gd name="connsiteX38" fmla="*/ 4813824 w 26589109"/>
              <a:gd name="connsiteY38" fmla="*/ 6721758 h 7514867"/>
              <a:gd name="connsiteX39" fmla="*/ 23891426 w 26589109"/>
              <a:gd name="connsiteY39" fmla="*/ 6673297 h 7514867"/>
              <a:gd name="connsiteX40" fmla="*/ 23907580 w 26589109"/>
              <a:gd name="connsiteY40" fmla="*/ 6689451 h 7514867"/>
              <a:gd name="connsiteX41" fmla="*/ 23875274 w 26589109"/>
              <a:gd name="connsiteY41" fmla="*/ 6705605 h 7514867"/>
              <a:gd name="connsiteX42" fmla="*/ 23891426 w 26589109"/>
              <a:gd name="connsiteY42" fmla="*/ 6673297 h 7514867"/>
              <a:gd name="connsiteX43" fmla="*/ 22776816 w 26589109"/>
              <a:gd name="connsiteY43" fmla="*/ 6608683 h 7514867"/>
              <a:gd name="connsiteX44" fmla="*/ 22851528 w 26589109"/>
              <a:gd name="connsiteY44" fmla="*/ 6608683 h 7514867"/>
              <a:gd name="connsiteX45" fmla="*/ 22857586 w 26589109"/>
              <a:gd name="connsiteY45" fmla="*/ 6608683 h 7514867"/>
              <a:gd name="connsiteX46" fmla="*/ 22776816 w 26589109"/>
              <a:gd name="connsiteY46" fmla="*/ 6657144 h 7514867"/>
              <a:gd name="connsiteX47" fmla="*/ 22760662 w 26589109"/>
              <a:gd name="connsiteY47" fmla="*/ 6640990 h 7514867"/>
              <a:gd name="connsiteX48" fmla="*/ 22776816 w 26589109"/>
              <a:gd name="connsiteY48" fmla="*/ 6608683 h 7514867"/>
              <a:gd name="connsiteX49" fmla="*/ 22389128 w 26589109"/>
              <a:gd name="connsiteY49" fmla="*/ 6608683 h 7514867"/>
              <a:gd name="connsiteX50" fmla="*/ 22421434 w 26589109"/>
              <a:gd name="connsiteY50" fmla="*/ 6640990 h 7514867"/>
              <a:gd name="connsiteX51" fmla="*/ 22372972 w 26589109"/>
              <a:gd name="connsiteY51" fmla="*/ 6657144 h 7514867"/>
              <a:gd name="connsiteX52" fmla="*/ 22340666 w 26589109"/>
              <a:gd name="connsiteY52" fmla="*/ 6624836 h 7514867"/>
              <a:gd name="connsiteX53" fmla="*/ 22389128 w 26589109"/>
              <a:gd name="connsiteY53" fmla="*/ 6608683 h 7514867"/>
              <a:gd name="connsiteX54" fmla="*/ 23729888 w 26589109"/>
              <a:gd name="connsiteY54" fmla="*/ 6592528 h 7514867"/>
              <a:gd name="connsiteX55" fmla="*/ 23729888 w 26589109"/>
              <a:gd name="connsiteY55" fmla="*/ 6673297 h 7514867"/>
              <a:gd name="connsiteX56" fmla="*/ 23665274 w 26589109"/>
              <a:gd name="connsiteY56" fmla="*/ 6705605 h 7514867"/>
              <a:gd name="connsiteX57" fmla="*/ 23019124 w 26589109"/>
              <a:gd name="connsiteY57" fmla="*/ 6705605 h 7514867"/>
              <a:gd name="connsiteX58" fmla="*/ 22986816 w 26589109"/>
              <a:gd name="connsiteY58" fmla="*/ 6640990 h 7514867"/>
              <a:gd name="connsiteX59" fmla="*/ 23019124 w 26589109"/>
              <a:gd name="connsiteY59" fmla="*/ 6608683 h 7514867"/>
              <a:gd name="connsiteX60" fmla="*/ 23132200 w 26589109"/>
              <a:gd name="connsiteY60" fmla="*/ 6624836 h 7514867"/>
              <a:gd name="connsiteX61" fmla="*/ 23406814 w 26589109"/>
              <a:gd name="connsiteY61" fmla="*/ 6624836 h 7514867"/>
              <a:gd name="connsiteX62" fmla="*/ 23487582 w 26589109"/>
              <a:gd name="connsiteY62" fmla="*/ 6624836 h 7514867"/>
              <a:gd name="connsiteX63" fmla="*/ 23729888 w 26589109"/>
              <a:gd name="connsiteY63" fmla="*/ 6592528 h 7514867"/>
              <a:gd name="connsiteX64" fmla="*/ 23972196 w 26589109"/>
              <a:gd name="connsiteY64" fmla="*/ 6544067 h 7514867"/>
              <a:gd name="connsiteX65" fmla="*/ 24020656 w 26589109"/>
              <a:gd name="connsiteY65" fmla="*/ 6560221 h 7514867"/>
              <a:gd name="connsiteX66" fmla="*/ 23988350 w 26589109"/>
              <a:gd name="connsiteY66" fmla="*/ 6592528 h 7514867"/>
              <a:gd name="connsiteX67" fmla="*/ 23939888 w 26589109"/>
              <a:gd name="connsiteY67" fmla="*/ 6576375 h 7514867"/>
              <a:gd name="connsiteX68" fmla="*/ 23972196 w 26589109"/>
              <a:gd name="connsiteY68" fmla="*/ 6544067 h 7514867"/>
              <a:gd name="connsiteX69" fmla="*/ 23780118 w 26589109"/>
              <a:gd name="connsiteY69" fmla="*/ 6540281 h 7514867"/>
              <a:gd name="connsiteX70" fmla="*/ 23810658 w 26589109"/>
              <a:gd name="connsiteY70" fmla="*/ 6544067 h 7514867"/>
              <a:gd name="connsiteX71" fmla="*/ 23842966 w 26589109"/>
              <a:gd name="connsiteY71" fmla="*/ 6576375 h 7514867"/>
              <a:gd name="connsiteX72" fmla="*/ 23826812 w 26589109"/>
              <a:gd name="connsiteY72" fmla="*/ 6592528 h 7514867"/>
              <a:gd name="connsiteX73" fmla="*/ 23746044 w 26589109"/>
              <a:gd name="connsiteY73" fmla="*/ 6592528 h 7514867"/>
              <a:gd name="connsiteX74" fmla="*/ 23780118 w 26589109"/>
              <a:gd name="connsiteY74" fmla="*/ 6540281 h 7514867"/>
              <a:gd name="connsiteX75" fmla="*/ 22889892 w 26589109"/>
              <a:gd name="connsiteY75" fmla="*/ 6511760 h 7514867"/>
              <a:gd name="connsiteX76" fmla="*/ 22906048 w 26589109"/>
              <a:gd name="connsiteY76" fmla="*/ 6527914 h 7514867"/>
              <a:gd name="connsiteX77" fmla="*/ 22857586 w 26589109"/>
              <a:gd name="connsiteY77" fmla="*/ 6608683 h 7514867"/>
              <a:gd name="connsiteX78" fmla="*/ 22857586 w 26589109"/>
              <a:gd name="connsiteY78" fmla="*/ 6602625 h 7514867"/>
              <a:gd name="connsiteX79" fmla="*/ 22857586 w 26589109"/>
              <a:gd name="connsiteY79" fmla="*/ 6601868 h 7514867"/>
              <a:gd name="connsiteX80" fmla="*/ 22857586 w 26589109"/>
              <a:gd name="connsiteY80" fmla="*/ 6562240 h 7514867"/>
              <a:gd name="connsiteX81" fmla="*/ 22857586 w 26589109"/>
              <a:gd name="connsiteY81" fmla="*/ 6527914 h 7514867"/>
              <a:gd name="connsiteX82" fmla="*/ 22889892 w 26589109"/>
              <a:gd name="connsiteY82" fmla="*/ 6511760 h 7514867"/>
              <a:gd name="connsiteX83" fmla="*/ 22679894 w 26589109"/>
              <a:gd name="connsiteY83" fmla="*/ 6495606 h 7514867"/>
              <a:gd name="connsiteX84" fmla="*/ 22712202 w 26589109"/>
              <a:gd name="connsiteY84" fmla="*/ 6527914 h 7514867"/>
              <a:gd name="connsiteX85" fmla="*/ 22663742 w 26589109"/>
              <a:gd name="connsiteY85" fmla="*/ 6544067 h 7514867"/>
              <a:gd name="connsiteX86" fmla="*/ 22631434 w 26589109"/>
              <a:gd name="connsiteY86" fmla="*/ 6511760 h 7514867"/>
              <a:gd name="connsiteX87" fmla="*/ 22679894 w 26589109"/>
              <a:gd name="connsiteY87" fmla="*/ 6495606 h 7514867"/>
              <a:gd name="connsiteX88" fmla="*/ 4878439 w 26589109"/>
              <a:gd name="connsiteY88" fmla="*/ 6495606 h 7514867"/>
              <a:gd name="connsiteX89" fmla="*/ 4862285 w 26589109"/>
              <a:gd name="connsiteY89" fmla="*/ 6527914 h 7514867"/>
              <a:gd name="connsiteX90" fmla="*/ 4852989 w 26589109"/>
              <a:gd name="connsiteY90" fmla="*/ 6502159 h 7514867"/>
              <a:gd name="connsiteX91" fmla="*/ 4856228 w 26589109"/>
              <a:gd name="connsiteY91" fmla="*/ 6497625 h 7514867"/>
              <a:gd name="connsiteX92" fmla="*/ 4878439 w 26589109"/>
              <a:gd name="connsiteY92" fmla="*/ 6495606 h 7514867"/>
              <a:gd name="connsiteX93" fmla="*/ 4313057 w 26589109"/>
              <a:gd name="connsiteY93" fmla="*/ 6495606 h 7514867"/>
              <a:gd name="connsiteX94" fmla="*/ 4329211 w 26589109"/>
              <a:gd name="connsiteY94" fmla="*/ 6495606 h 7514867"/>
              <a:gd name="connsiteX95" fmla="*/ 4313057 w 26589109"/>
              <a:gd name="connsiteY95" fmla="*/ 6527914 h 7514867"/>
              <a:gd name="connsiteX96" fmla="*/ 4296903 w 26589109"/>
              <a:gd name="connsiteY96" fmla="*/ 6511760 h 7514867"/>
              <a:gd name="connsiteX97" fmla="*/ 4313057 w 26589109"/>
              <a:gd name="connsiteY97" fmla="*/ 6495606 h 7514867"/>
              <a:gd name="connsiteX98" fmla="*/ 3069217 w 26589109"/>
              <a:gd name="connsiteY98" fmla="*/ 6382530 h 7514867"/>
              <a:gd name="connsiteX99" fmla="*/ 3085370 w 26589109"/>
              <a:gd name="connsiteY99" fmla="*/ 6430991 h 7514867"/>
              <a:gd name="connsiteX100" fmla="*/ 3020755 w 26589109"/>
              <a:gd name="connsiteY100" fmla="*/ 6479452 h 7514867"/>
              <a:gd name="connsiteX101" fmla="*/ 3004602 w 26589109"/>
              <a:gd name="connsiteY101" fmla="*/ 6479452 h 7514867"/>
              <a:gd name="connsiteX102" fmla="*/ 3004602 w 26589109"/>
              <a:gd name="connsiteY102" fmla="*/ 6430991 h 7514867"/>
              <a:gd name="connsiteX103" fmla="*/ 3053063 w 26589109"/>
              <a:gd name="connsiteY103" fmla="*/ 6398683 h 7514867"/>
              <a:gd name="connsiteX104" fmla="*/ 3069217 w 26589109"/>
              <a:gd name="connsiteY104" fmla="*/ 6382530 h 7514867"/>
              <a:gd name="connsiteX105" fmla="*/ 4716901 w 26589109"/>
              <a:gd name="connsiteY105" fmla="*/ 6317914 h 7514867"/>
              <a:gd name="connsiteX106" fmla="*/ 4749209 w 26589109"/>
              <a:gd name="connsiteY106" fmla="*/ 6350222 h 7514867"/>
              <a:gd name="connsiteX107" fmla="*/ 4716901 w 26589109"/>
              <a:gd name="connsiteY107" fmla="*/ 6334068 h 7514867"/>
              <a:gd name="connsiteX108" fmla="*/ 4716901 w 26589109"/>
              <a:gd name="connsiteY108" fmla="*/ 6317914 h 7514867"/>
              <a:gd name="connsiteX109" fmla="*/ 4377672 w 26589109"/>
              <a:gd name="connsiteY109" fmla="*/ 6317914 h 7514867"/>
              <a:gd name="connsiteX110" fmla="*/ 4393826 w 26589109"/>
              <a:gd name="connsiteY110" fmla="*/ 6334068 h 7514867"/>
              <a:gd name="connsiteX111" fmla="*/ 4377672 w 26589109"/>
              <a:gd name="connsiteY111" fmla="*/ 6350222 h 7514867"/>
              <a:gd name="connsiteX112" fmla="*/ 4377672 w 26589109"/>
              <a:gd name="connsiteY112" fmla="*/ 6317914 h 7514867"/>
              <a:gd name="connsiteX113" fmla="*/ 4248442 w 26589109"/>
              <a:gd name="connsiteY113" fmla="*/ 6317914 h 7514867"/>
              <a:gd name="connsiteX114" fmla="*/ 4264596 w 26589109"/>
              <a:gd name="connsiteY114" fmla="*/ 6334068 h 7514867"/>
              <a:gd name="connsiteX115" fmla="*/ 4264596 w 26589109"/>
              <a:gd name="connsiteY115" fmla="*/ 6398683 h 7514867"/>
              <a:gd name="connsiteX116" fmla="*/ 4232288 w 26589109"/>
              <a:gd name="connsiteY116" fmla="*/ 6382530 h 7514867"/>
              <a:gd name="connsiteX117" fmla="*/ 4248442 w 26589109"/>
              <a:gd name="connsiteY117" fmla="*/ 6317914 h 7514867"/>
              <a:gd name="connsiteX118" fmla="*/ 4959208 w 26589109"/>
              <a:gd name="connsiteY118" fmla="*/ 6301761 h 7514867"/>
              <a:gd name="connsiteX119" fmla="*/ 5056130 w 26589109"/>
              <a:gd name="connsiteY119" fmla="*/ 6350222 h 7514867"/>
              <a:gd name="connsiteX120" fmla="*/ 5104592 w 26589109"/>
              <a:gd name="connsiteY120" fmla="*/ 6366376 h 7514867"/>
              <a:gd name="connsiteX121" fmla="*/ 5039977 w 26589109"/>
              <a:gd name="connsiteY121" fmla="*/ 6463298 h 7514867"/>
              <a:gd name="connsiteX122" fmla="*/ 4926900 w 26589109"/>
              <a:gd name="connsiteY122" fmla="*/ 6463298 h 7514867"/>
              <a:gd name="connsiteX123" fmla="*/ 4910747 w 26589109"/>
              <a:gd name="connsiteY123" fmla="*/ 6366376 h 7514867"/>
              <a:gd name="connsiteX124" fmla="*/ 4959208 w 26589109"/>
              <a:gd name="connsiteY124" fmla="*/ 6301761 h 7514867"/>
              <a:gd name="connsiteX125" fmla="*/ 25797573 w 26589109"/>
              <a:gd name="connsiteY125" fmla="*/ 6269453 h 7514867"/>
              <a:gd name="connsiteX126" fmla="*/ 25829877 w 26589109"/>
              <a:gd name="connsiteY126" fmla="*/ 6334068 h 7514867"/>
              <a:gd name="connsiteX127" fmla="*/ 25829877 w 26589109"/>
              <a:gd name="connsiteY127" fmla="*/ 6398683 h 7514867"/>
              <a:gd name="connsiteX128" fmla="*/ 25732957 w 26589109"/>
              <a:gd name="connsiteY128" fmla="*/ 6414837 h 7514867"/>
              <a:gd name="connsiteX129" fmla="*/ 25716801 w 26589109"/>
              <a:gd name="connsiteY129" fmla="*/ 6334068 h 7514867"/>
              <a:gd name="connsiteX130" fmla="*/ 25797573 w 26589109"/>
              <a:gd name="connsiteY130" fmla="*/ 6269453 h 7514867"/>
              <a:gd name="connsiteX131" fmla="*/ 5193058 w 26589109"/>
              <a:gd name="connsiteY131" fmla="*/ 6253300 h 7514867"/>
              <a:gd name="connsiteX132" fmla="*/ 5217668 w 26589109"/>
              <a:gd name="connsiteY132" fmla="*/ 6253300 h 7514867"/>
              <a:gd name="connsiteX133" fmla="*/ 5233822 w 26589109"/>
              <a:gd name="connsiteY133" fmla="*/ 6285607 h 7514867"/>
              <a:gd name="connsiteX134" fmla="*/ 5233822 w 26589109"/>
              <a:gd name="connsiteY134" fmla="*/ 6317915 h 7514867"/>
              <a:gd name="connsiteX135" fmla="*/ 5233822 w 26589109"/>
              <a:gd name="connsiteY135" fmla="*/ 6382530 h 7514867"/>
              <a:gd name="connsiteX136" fmla="*/ 5185360 w 26589109"/>
              <a:gd name="connsiteY136" fmla="*/ 6398683 h 7514867"/>
              <a:gd name="connsiteX137" fmla="*/ 5120746 w 26589109"/>
              <a:gd name="connsiteY137" fmla="*/ 6366376 h 7514867"/>
              <a:gd name="connsiteX138" fmla="*/ 5144977 w 26589109"/>
              <a:gd name="connsiteY138" fmla="*/ 6309838 h 7514867"/>
              <a:gd name="connsiteX139" fmla="*/ 5154968 w 26589109"/>
              <a:gd name="connsiteY139" fmla="*/ 6286524 h 7514867"/>
              <a:gd name="connsiteX140" fmla="*/ 5169207 w 26589109"/>
              <a:gd name="connsiteY140" fmla="*/ 6285607 h 7514867"/>
              <a:gd name="connsiteX141" fmla="*/ 5187380 w 26589109"/>
              <a:gd name="connsiteY141" fmla="*/ 6257338 h 7514867"/>
              <a:gd name="connsiteX142" fmla="*/ 4490748 w 26589109"/>
              <a:gd name="connsiteY142" fmla="*/ 6253300 h 7514867"/>
              <a:gd name="connsiteX143" fmla="*/ 4506902 w 26589109"/>
              <a:gd name="connsiteY143" fmla="*/ 6285607 h 7514867"/>
              <a:gd name="connsiteX144" fmla="*/ 4490748 w 26589109"/>
              <a:gd name="connsiteY144" fmla="*/ 6301761 h 7514867"/>
              <a:gd name="connsiteX145" fmla="*/ 4474595 w 26589109"/>
              <a:gd name="connsiteY145" fmla="*/ 6285607 h 7514867"/>
              <a:gd name="connsiteX146" fmla="*/ 4490748 w 26589109"/>
              <a:gd name="connsiteY146" fmla="*/ 6253300 h 7514867"/>
              <a:gd name="connsiteX147" fmla="*/ 6068266 w 26589109"/>
              <a:gd name="connsiteY147" fmla="*/ 6122808 h 7514867"/>
              <a:gd name="connsiteX148" fmla="*/ 6025357 w 26589109"/>
              <a:gd name="connsiteY148" fmla="*/ 6124070 h 7514867"/>
              <a:gd name="connsiteX149" fmla="*/ 5847665 w 26589109"/>
              <a:gd name="connsiteY149" fmla="*/ 6204839 h 7514867"/>
              <a:gd name="connsiteX150" fmla="*/ 5863819 w 26589109"/>
              <a:gd name="connsiteY150" fmla="*/ 6237146 h 7514867"/>
              <a:gd name="connsiteX151" fmla="*/ 5944589 w 26589109"/>
              <a:gd name="connsiteY151" fmla="*/ 6301761 h 7514867"/>
              <a:gd name="connsiteX152" fmla="*/ 5912280 w 26589109"/>
              <a:gd name="connsiteY152" fmla="*/ 6317914 h 7514867"/>
              <a:gd name="connsiteX153" fmla="*/ 5928434 w 26589109"/>
              <a:gd name="connsiteY153" fmla="*/ 6334068 h 7514867"/>
              <a:gd name="connsiteX154" fmla="*/ 5944589 w 26589109"/>
              <a:gd name="connsiteY154" fmla="*/ 6301761 h 7514867"/>
              <a:gd name="connsiteX155" fmla="*/ 6154587 w 26589109"/>
              <a:gd name="connsiteY155" fmla="*/ 6237146 h 7514867"/>
              <a:gd name="connsiteX156" fmla="*/ 6154587 w 26589109"/>
              <a:gd name="connsiteY156" fmla="*/ 6188684 h 7514867"/>
              <a:gd name="connsiteX157" fmla="*/ 6068266 w 26589109"/>
              <a:gd name="connsiteY157" fmla="*/ 6122808 h 7514867"/>
              <a:gd name="connsiteX158" fmla="*/ 3101524 w 26589109"/>
              <a:gd name="connsiteY158" fmla="*/ 6091762 h 7514867"/>
              <a:gd name="connsiteX159" fmla="*/ 3149985 w 26589109"/>
              <a:gd name="connsiteY159" fmla="*/ 6124070 h 7514867"/>
              <a:gd name="connsiteX160" fmla="*/ 3117678 w 26589109"/>
              <a:gd name="connsiteY160" fmla="*/ 6091762 h 7514867"/>
              <a:gd name="connsiteX161" fmla="*/ 3101524 w 26589109"/>
              <a:gd name="connsiteY161" fmla="*/ 6091762 h 7514867"/>
              <a:gd name="connsiteX162" fmla="*/ 25329113 w 26589109"/>
              <a:gd name="connsiteY162" fmla="*/ 6010993 h 7514867"/>
              <a:gd name="connsiteX163" fmla="*/ 25409881 w 26589109"/>
              <a:gd name="connsiteY163" fmla="*/ 6027147 h 7514867"/>
              <a:gd name="connsiteX164" fmla="*/ 25409881 w 26589109"/>
              <a:gd name="connsiteY164" fmla="*/ 6107916 h 7514867"/>
              <a:gd name="connsiteX165" fmla="*/ 25329113 w 26589109"/>
              <a:gd name="connsiteY165" fmla="*/ 6107916 h 7514867"/>
              <a:gd name="connsiteX166" fmla="*/ 25296805 w 26589109"/>
              <a:gd name="connsiteY166" fmla="*/ 6043301 h 7514867"/>
              <a:gd name="connsiteX167" fmla="*/ 25329113 w 26589109"/>
              <a:gd name="connsiteY167" fmla="*/ 6010993 h 7514867"/>
              <a:gd name="connsiteX168" fmla="*/ 21254576 w 26589109"/>
              <a:gd name="connsiteY168" fmla="*/ 5965561 h 7514867"/>
              <a:gd name="connsiteX169" fmla="*/ 21161440 w 26589109"/>
              <a:gd name="connsiteY169" fmla="*/ 6010993 h 7514867"/>
              <a:gd name="connsiteX170" fmla="*/ 21129132 w 26589109"/>
              <a:gd name="connsiteY170" fmla="*/ 6059454 h 7514867"/>
              <a:gd name="connsiteX171" fmla="*/ 21145286 w 26589109"/>
              <a:gd name="connsiteY171" fmla="*/ 6075608 h 7514867"/>
              <a:gd name="connsiteX172" fmla="*/ 21258364 w 26589109"/>
              <a:gd name="connsiteY172" fmla="*/ 6075608 h 7514867"/>
              <a:gd name="connsiteX173" fmla="*/ 21339132 w 26589109"/>
              <a:gd name="connsiteY173" fmla="*/ 6075608 h 7514867"/>
              <a:gd name="connsiteX174" fmla="*/ 21419902 w 26589109"/>
              <a:gd name="connsiteY174" fmla="*/ 6043301 h 7514867"/>
              <a:gd name="connsiteX175" fmla="*/ 21371440 w 26589109"/>
              <a:gd name="connsiteY175" fmla="*/ 6010993 h 7514867"/>
              <a:gd name="connsiteX176" fmla="*/ 21290670 w 26589109"/>
              <a:gd name="connsiteY176" fmla="*/ 5978686 h 7514867"/>
              <a:gd name="connsiteX177" fmla="*/ 21254576 w 26589109"/>
              <a:gd name="connsiteY177" fmla="*/ 5965561 h 7514867"/>
              <a:gd name="connsiteX178" fmla="*/ 22130666 w 26589109"/>
              <a:gd name="connsiteY178" fmla="*/ 5962532 h 7514867"/>
              <a:gd name="connsiteX179" fmla="*/ 22017590 w 26589109"/>
              <a:gd name="connsiteY179" fmla="*/ 6043301 h 7514867"/>
              <a:gd name="connsiteX180" fmla="*/ 22033742 w 26589109"/>
              <a:gd name="connsiteY180" fmla="*/ 6124070 h 7514867"/>
              <a:gd name="connsiteX181" fmla="*/ 22114512 w 26589109"/>
              <a:gd name="connsiteY181" fmla="*/ 6107916 h 7514867"/>
              <a:gd name="connsiteX182" fmla="*/ 22162974 w 26589109"/>
              <a:gd name="connsiteY182" fmla="*/ 6010993 h 7514867"/>
              <a:gd name="connsiteX183" fmla="*/ 22162974 w 26589109"/>
              <a:gd name="connsiteY183" fmla="*/ 5962532 h 7514867"/>
              <a:gd name="connsiteX184" fmla="*/ 22130666 w 26589109"/>
              <a:gd name="connsiteY184" fmla="*/ 5962532 h 7514867"/>
              <a:gd name="connsiteX185" fmla="*/ 21742976 w 26589109"/>
              <a:gd name="connsiteY185" fmla="*/ 5946378 h 7514867"/>
              <a:gd name="connsiteX186" fmla="*/ 21742976 w 26589109"/>
              <a:gd name="connsiteY186" fmla="*/ 5962532 h 7514867"/>
              <a:gd name="connsiteX187" fmla="*/ 21532978 w 26589109"/>
              <a:gd name="connsiteY187" fmla="*/ 5962532 h 7514867"/>
              <a:gd name="connsiteX188" fmla="*/ 21500670 w 26589109"/>
              <a:gd name="connsiteY188" fmla="*/ 5994839 h 7514867"/>
              <a:gd name="connsiteX189" fmla="*/ 21532978 w 26589109"/>
              <a:gd name="connsiteY189" fmla="*/ 6059454 h 7514867"/>
              <a:gd name="connsiteX190" fmla="*/ 21856052 w 26589109"/>
              <a:gd name="connsiteY190" fmla="*/ 6059454 h 7514867"/>
              <a:gd name="connsiteX191" fmla="*/ 21952974 w 26589109"/>
              <a:gd name="connsiteY191" fmla="*/ 5994839 h 7514867"/>
              <a:gd name="connsiteX192" fmla="*/ 21952974 w 26589109"/>
              <a:gd name="connsiteY192" fmla="*/ 5978686 h 7514867"/>
              <a:gd name="connsiteX193" fmla="*/ 21936822 w 26589109"/>
              <a:gd name="connsiteY193" fmla="*/ 5962532 h 7514867"/>
              <a:gd name="connsiteX194" fmla="*/ 21742976 w 26589109"/>
              <a:gd name="connsiteY194" fmla="*/ 5946378 h 7514867"/>
              <a:gd name="connsiteX195" fmla="*/ 22812468 w 26589109"/>
              <a:gd name="connsiteY195" fmla="*/ 5767488 h 7514867"/>
              <a:gd name="connsiteX196" fmla="*/ 22776816 w 26589109"/>
              <a:gd name="connsiteY196" fmla="*/ 5768687 h 7514867"/>
              <a:gd name="connsiteX197" fmla="*/ 22469896 w 26589109"/>
              <a:gd name="connsiteY197" fmla="*/ 5881763 h 7514867"/>
              <a:gd name="connsiteX198" fmla="*/ 22469896 w 26589109"/>
              <a:gd name="connsiteY198" fmla="*/ 5930224 h 7514867"/>
              <a:gd name="connsiteX199" fmla="*/ 22906048 w 26589109"/>
              <a:gd name="connsiteY199" fmla="*/ 6107916 h 7514867"/>
              <a:gd name="connsiteX200" fmla="*/ 22954510 w 26589109"/>
              <a:gd name="connsiteY200" fmla="*/ 6091762 h 7514867"/>
              <a:gd name="connsiteX201" fmla="*/ 23067586 w 26589109"/>
              <a:gd name="connsiteY201" fmla="*/ 5865609 h 7514867"/>
              <a:gd name="connsiteX202" fmla="*/ 23051430 w 26589109"/>
              <a:gd name="connsiteY202" fmla="*/ 5833302 h 7514867"/>
              <a:gd name="connsiteX203" fmla="*/ 22812468 w 26589109"/>
              <a:gd name="connsiteY203" fmla="*/ 5767488 h 7514867"/>
              <a:gd name="connsiteX204" fmla="*/ 3602291 w 26589109"/>
              <a:gd name="connsiteY204" fmla="*/ 5542534 h 7514867"/>
              <a:gd name="connsiteX205" fmla="*/ 3586137 w 26589109"/>
              <a:gd name="connsiteY205" fmla="*/ 5558688 h 7514867"/>
              <a:gd name="connsiteX206" fmla="*/ 3602291 w 26589109"/>
              <a:gd name="connsiteY206" fmla="*/ 5574842 h 7514867"/>
              <a:gd name="connsiteX207" fmla="*/ 3618445 w 26589109"/>
              <a:gd name="connsiteY207" fmla="*/ 5558688 h 7514867"/>
              <a:gd name="connsiteX208" fmla="*/ 3602291 w 26589109"/>
              <a:gd name="connsiteY208" fmla="*/ 5542534 h 7514867"/>
              <a:gd name="connsiteX209" fmla="*/ 2826910 w 26589109"/>
              <a:gd name="connsiteY209" fmla="*/ 5364843 h 7514867"/>
              <a:gd name="connsiteX210" fmla="*/ 2843064 w 26589109"/>
              <a:gd name="connsiteY210" fmla="*/ 5380996 h 7514867"/>
              <a:gd name="connsiteX211" fmla="*/ 2843064 w 26589109"/>
              <a:gd name="connsiteY211" fmla="*/ 5397150 h 7514867"/>
              <a:gd name="connsiteX212" fmla="*/ 2810756 w 26589109"/>
              <a:gd name="connsiteY212" fmla="*/ 5380996 h 7514867"/>
              <a:gd name="connsiteX213" fmla="*/ 2826910 w 26589109"/>
              <a:gd name="connsiteY213" fmla="*/ 5364843 h 7514867"/>
              <a:gd name="connsiteX214" fmla="*/ 1243840 w 26589109"/>
              <a:gd name="connsiteY214" fmla="*/ 5364843 h 7514867"/>
              <a:gd name="connsiteX215" fmla="*/ 1356917 w 26589109"/>
              <a:gd name="connsiteY215" fmla="*/ 5364843 h 7514867"/>
              <a:gd name="connsiteX216" fmla="*/ 1437686 w 26589109"/>
              <a:gd name="connsiteY216" fmla="*/ 5364843 h 7514867"/>
              <a:gd name="connsiteX217" fmla="*/ 1469993 w 26589109"/>
              <a:gd name="connsiteY217" fmla="*/ 5397150 h 7514867"/>
              <a:gd name="connsiteX218" fmla="*/ 1453839 w 26589109"/>
              <a:gd name="connsiteY218" fmla="*/ 5413304 h 7514867"/>
              <a:gd name="connsiteX219" fmla="*/ 1227687 w 26589109"/>
              <a:gd name="connsiteY219" fmla="*/ 5461765 h 7514867"/>
              <a:gd name="connsiteX220" fmla="*/ 1211533 w 26589109"/>
              <a:gd name="connsiteY220" fmla="*/ 5413304 h 7514867"/>
              <a:gd name="connsiteX221" fmla="*/ 1243840 w 26589109"/>
              <a:gd name="connsiteY221" fmla="*/ 5364843 h 7514867"/>
              <a:gd name="connsiteX222" fmla="*/ 25700649 w 26589109"/>
              <a:gd name="connsiteY222" fmla="*/ 5300228 h 7514867"/>
              <a:gd name="connsiteX223" fmla="*/ 25749109 w 26589109"/>
              <a:gd name="connsiteY223" fmla="*/ 5332535 h 7514867"/>
              <a:gd name="connsiteX224" fmla="*/ 25700649 w 26589109"/>
              <a:gd name="connsiteY224" fmla="*/ 5348689 h 7514867"/>
              <a:gd name="connsiteX225" fmla="*/ 25652189 w 26589109"/>
              <a:gd name="connsiteY225" fmla="*/ 5316382 h 7514867"/>
              <a:gd name="connsiteX226" fmla="*/ 25700649 w 26589109"/>
              <a:gd name="connsiteY226" fmla="*/ 5300228 h 7514867"/>
              <a:gd name="connsiteX227" fmla="*/ 1615377 w 26589109"/>
              <a:gd name="connsiteY227" fmla="*/ 5251766 h 7514867"/>
              <a:gd name="connsiteX228" fmla="*/ 1647685 w 26589109"/>
              <a:gd name="connsiteY228" fmla="*/ 5300228 h 7514867"/>
              <a:gd name="connsiteX229" fmla="*/ 1647685 w 26589109"/>
              <a:gd name="connsiteY229" fmla="*/ 5332535 h 7514867"/>
              <a:gd name="connsiteX230" fmla="*/ 1647685 w 26589109"/>
              <a:gd name="connsiteY230" fmla="*/ 5380996 h 7514867"/>
              <a:gd name="connsiteX231" fmla="*/ 1615377 w 26589109"/>
              <a:gd name="connsiteY231" fmla="*/ 5397150 h 7514867"/>
              <a:gd name="connsiteX232" fmla="*/ 1583070 w 26589109"/>
              <a:gd name="connsiteY232" fmla="*/ 5380996 h 7514867"/>
              <a:gd name="connsiteX233" fmla="*/ 1583070 w 26589109"/>
              <a:gd name="connsiteY233" fmla="*/ 5300228 h 7514867"/>
              <a:gd name="connsiteX234" fmla="*/ 1615377 w 26589109"/>
              <a:gd name="connsiteY234" fmla="*/ 5251766 h 7514867"/>
              <a:gd name="connsiteX235" fmla="*/ 3036909 w 26589109"/>
              <a:gd name="connsiteY235" fmla="*/ 5235613 h 7514867"/>
              <a:gd name="connsiteX236" fmla="*/ 3053063 w 26589109"/>
              <a:gd name="connsiteY236" fmla="*/ 5267920 h 7514867"/>
              <a:gd name="connsiteX237" fmla="*/ 3069217 w 26589109"/>
              <a:gd name="connsiteY237" fmla="*/ 5251766 h 7514867"/>
              <a:gd name="connsiteX238" fmla="*/ 3036909 w 26589109"/>
              <a:gd name="connsiteY238" fmla="*/ 5235613 h 7514867"/>
              <a:gd name="connsiteX239" fmla="*/ 24295270 w 26589109"/>
              <a:gd name="connsiteY239" fmla="*/ 5138690 h 7514867"/>
              <a:gd name="connsiteX240" fmla="*/ 24327580 w 26589109"/>
              <a:gd name="connsiteY240" fmla="*/ 5138690 h 7514867"/>
              <a:gd name="connsiteX241" fmla="*/ 24327580 w 26589109"/>
              <a:gd name="connsiteY241" fmla="*/ 5154844 h 7514867"/>
              <a:gd name="connsiteX242" fmla="*/ 24311426 w 26589109"/>
              <a:gd name="connsiteY242" fmla="*/ 5154844 h 7514867"/>
              <a:gd name="connsiteX243" fmla="*/ 24295270 w 26589109"/>
              <a:gd name="connsiteY243" fmla="*/ 5138690 h 7514867"/>
              <a:gd name="connsiteX244" fmla="*/ 3246908 w 26589109"/>
              <a:gd name="connsiteY244" fmla="*/ 5122536 h 7514867"/>
              <a:gd name="connsiteX245" fmla="*/ 3214600 w 26589109"/>
              <a:gd name="connsiteY245" fmla="*/ 5170998 h 7514867"/>
              <a:gd name="connsiteX246" fmla="*/ 3230754 w 26589109"/>
              <a:gd name="connsiteY246" fmla="*/ 5219459 h 7514867"/>
              <a:gd name="connsiteX247" fmla="*/ 3263062 w 26589109"/>
              <a:gd name="connsiteY247" fmla="*/ 5203305 h 7514867"/>
              <a:gd name="connsiteX248" fmla="*/ 3246908 w 26589109"/>
              <a:gd name="connsiteY248" fmla="*/ 5122536 h 7514867"/>
              <a:gd name="connsiteX249" fmla="*/ 24765499 w 26589109"/>
              <a:gd name="connsiteY249" fmla="*/ 5115722 h 7514867"/>
              <a:gd name="connsiteX250" fmla="*/ 24779885 w 26589109"/>
              <a:gd name="connsiteY250" fmla="*/ 5122536 h 7514867"/>
              <a:gd name="connsiteX251" fmla="*/ 24796037 w 26589109"/>
              <a:gd name="connsiteY251" fmla="*/ 5203305 h 7514867"/>
              <a:gd name="connsiteX252" fmla="*/ 24763733 w 26589109"/>
              <a:gd name="connsiteY252" fmla="*/ 5219459 h 7514867"/>
              <a:gd name="connsiteX253" fmla="*/ 24634501 w 26589109"/>
              <a:gd name="connsiteY253" fmla="*/ 5170998 h 7514867"/>
              <a:gd name="connsiteX254" fmla="*/ 24586038 w 26589109"/>
              <a:gd name="connsiteY254" fmla="*/ 5154844 h 7514867"/>
              <a:gd name="connsiteX255" fmla="*/ 24634501 w 26589109"/>
              <a:gd name="connsiteY255" fmla="*/ 5122536 h 7514867"/>
              <a:gd name="connsiteX256" fmla="*/ 24731425 w 26589109"/>
              <a:gd name="connsiteY256" fmla="*/ 5122536 h 7514867"/>
              <a:gd name="connsiteX257" fmla="*/ 24765499 w 26589109"/>
              <a:gd name="connsiteY257" fmla="*/ 5115722 h 7514867"/>
              <a:gd name="connsiteX258" fmla="*/ 25859411 w 26589109"/>
              <a:gd name="connsiteY258" fmla="*/ 4843884 h 7514867"/>
              <a:gd name="connsiteX259" fmla="*/ 25862189 w 26589109"/>
              <a:gd name="connsiteY259" fmla="*/ 4847922 h 7514867"/>
              <a:gd name="connsiteX260" fmla="*/ 25910649 w 26589109"/>
              <a:gd name="connsiteY260" fmla="*/ 4880230 h 7514867"/>
              <a:gd name="connsiteX261" fmla="*/ 25926801 w 26589109"/>
              <a:gd name="connsiteY261" fmla="*/ 4928691 h 7514867"/>
              <a:gd name="connsiteX262" fmla="*/ 25846033 w 26589109"/>
              <a:gd name="connsiteY262" fmla="*/ 4928691 h 7514867"/>
              <a:gd name="connsiteX263" fmla="*/ 25829877 w 26589109"/>
              <a:gd name="connsiteY263" fmla="*/ 4880230 h 7514867"/>
              <a:gd name="connsiteX264" fmla="*/ 25859411 w 26589109"/>
              <a:gd name="connsiteY264" fmla="*/ 4843884 h 7514867"/>
              <a:gd name="connsiteX265" fmla="*/ 21129132 w 26589109"/>
              <a:gd name="connsiteY265" fmla="*/ 4815615 h 7514867"/>
              <a:gd name="connsiteX266" fmla="*/ 21096826 w 26589109"/>
              <a:gd name="connsiteY266" fmla="*/ 4847922 h 7514867"/>
              <a:gd name="connsiteX267" fmla="*/ 21112978 w 26589109"/>
              <a:gd name="connsiteY267" fmla="*/ 4847922 h 7514867"/>
              <a:gd name="connsiteX268" fmla="*/ 21129132 w 26589109"/>
              <a:gd name="connsiteY268" fmla="*/ 4815615 h 7514867"/>
              <a:gd name="connsiteX269" fmla="*/ 2439220 w 26589109"/>
              <a:gd name="connsiteY269" fmla="*/ 4460232 h 7514867"/>
              <a:gd name="connsiteX270" fmla="*/ 2455373 w 26589109"/>
              <a:gd name="connsiteY270" fmla="*/ 4492540 h 7514867"/>
              <a:gd name="connsiteX271" fmla="*/ 2471527 w 26589109"/>
              <a:gd name="connsiteY271" fmla="*/ 4476386 h 7514867"/>
              <a:gd name="connsiteX272" fmla="*/ 2439220 w 26589109"/>
              <a:gd name="connsiteY272" fmla="*/ 4460232 h 7514867"/>
              <a:gd name="connsiteX273" fmla="*/ 2826910 w 26589109"/>
              <a:gd name="connsiteY273" fmla="*/ 4427925 h 7514867"/>
              <a:gd name="connsiteX274" fmla="*/ 2794602 w 26589109"/>
              <a:gd name="connsiteY274" fmla="*/ 4476386 h 7514867"/>
              <a:gd name="connsiteX275" fmla="*/ 2810756 w 26589109"/>
              <a:gd name="connsiteY275" fmla="*/ 4524847 h 7514867"/>
              <a:gd name="connsiteX276" fmla="*/ 2843064 w 26589109"/>
              <a:gd name="connsiteY276" fmla="*/ 4460232 h 7514867"/>
              <a:gd name="connsiteX277" fmla="*/ 2826910 w 26589109"/>
              <a:gd name="connsiteY277" fmla="*/ 4427925 h 7514867"/>
              <a:gd name="connsiteX278" fmla="*/ 533075 w 26589109"/>
              <a:gd name="connsiteY278" fmla="*/ 4230042 h 7514867"/>
              <a:gd name="connsiteX279" fmla="*/ 565382 w 26589109"/>
              <a:gd name="connsiteY279" fmla="*/ 4250233 h 7514867"/>
              <a:gd name="connsiteX280" fmla="*/ 549228 w 26589109"/>
              <a:gd name="connsiteY280" fmla="*/ 4282541 h 7514867"/>
              <a:gd name="connsiteX281" fmla="*/ 484613 w 26589109"/>
              <a:gd name="connsiteY281" fmla="*/ 4250233 h 7514867"/>
              <a:gd name="connsiteX282" fmla="*/ 500767 w 26589109"/>
              <a:gd name="connsiteY282" fmla="*/ 4234080 h 7514867"/>
              <a:gd name="connsiteX283" fmla="*/ 533075 w 26589109"/>
              <a:gd name="connsiteY283" fmla="*/ 4230042 h 7514867"/>
              <a:gd name="connsiteX284" fmla="*/ 1275390 w 26589109"/>
              <a:gd name="connsiteY284" fmla="*/ 4140186 h 7514867"/>
              <a:gd name="connsiteX285" fmla="*/ 1373071 w 26589109"/>
              <a:gd name="connsiteY285" fmla="*/ 4185618 h 7514867"/>
              <a:gd name="connsiteX286" fmla="*/ 1453839 w 26589109"/>
              <a:gd name="connsiteY286" fmla="*/ 4250233 h 7514867"/>
              <a:gd name="connsiteX287" fmla="*/ 1793069 w 26589109"/>
              <a:gd name="connsiteY287" fmla="*/ 4201772 h 7514867"/>
              <a:gd name="connsiteX288" fmla="*/ 1841530 w 26589109"/>
              <a:gd name="connsiteY288" fmla="*/ 4217926 h 7514867"/>
              <a:gd name="connsiteX289" fmla="*/ 1841530 w 26589109"/>
              <a:gd name="connsiteY289" fmla="*/ 4234080 h 7514867"/>
              <a:gd name="connsiteX290" fmla="*/ 1712300 w 26589109"/>
              <a:gd name="connsiteY290" fmla="*/ 4347156 h 7514867"/>
              <a:gd name="connsiteX291" fmla="*/ 1631531 w 26589109"/>
              <a:gd name="connsiteY291" fmla="*/ 4331002 h 7514867"/>
              <a:gd name="connsiteX292" fmla="*/ 1550762 w 26589109"/>
              <a:gd name="connsiteY292" fmla="*/ 4331002 h 7514867"/>
              <a:gd name="connsiteX293" fmla="*/ 1453839 w 26589109"/>
              <a:gd name="connsiteY293" fmla="*/ 4395617 h 7514867"/>
              <a:gd name="connsiteX294" fmla="*/ 1243840 w 26589109"/>
              <a:gd name="connsiteY294" fmla="*/ 4411771 h 7514867"/>
              <a:gd name="connsiteX295" fmla="*/ 872304 w 26589109"/>
              <a:gd name="connsiteY295" fmla="*/ 4379463 h 7514867"/>
              <a:gd name="connsiteX296" fmla="*/ 872304 w 26589109"/>
              <a:gd name="connsiteY296" fmla="*/ 4314848 h 7514867"/>
              <a:gd name="connsiteX297" fmla="*/ 920765 w 26589109"/>
              <a:gd name="connsiteY297" fmla="*/ 4282541 h 7514867"/>
              <a:gd name="connsiteX298" fmla="*/ 1243840 w 26589109"/>
              <a:gd name="connsiteY298" fmla="*/ 4153311 h 7514867"/>
              <a:gd name="connsiteX299" fmla="*/ 1275390 w 26589109"/>
              <a:gd name="connsiteY299" fmla="*/ 4140186 h 7514867"/>
              <a:gd name="connsiteX300" fmla="*/ 24682961 w 26589109"/>
              <a:gd name="connsiteY300" fmla="*/ 3927158 h 7514867"/>
              <a:gd name="connsiteX301" fmla="*/ 24674885 w 26589109"/>
              <a:gd name="connsiteY301" fmla="*/ 3937254 h 7514867"/>
              <a:gd name="connsiteX302" fmla="*/ 24671079 w 26589109"/>
              <a:gd name="connsiteY302" fmla="*/ 3947723 h 7514867"/>
              <a:gd name="connsiteX303" fmla="*/ 24652297 w 26589109"/>
              <a:gd name="connsiteY303" fmla="*/ 3948431 h 7514867"/>
              <a:gd name="connsiteX304" fmla="*/ 24653433 w 26589109"/>
              <a:gd name="connsiteY304" fmla="*/ 3940788 h 7514867"/>
              <a:gd name="connsiteX305" fmla="*/ 24682961 w 26589109"/>
              <a:gd name="connsiteY305" fmla="*/ 3927158 h 7514867"/>
              <a:gd name="connsiteX306" fmla="*/ 516921 w 26589109"/>
              <a:gd name="connsiteY306" fmla="*/ 3878697 h 7514867"/>
              <a:gd name="connsiteX307" fmla="*/ 500767 w 26589109"/>
              <a:gd name="connsiteY307" fmla="*/ 3911004 h 7514867"/>
              <a:gd name="connsiteX308" fmla="*/ 484613 w 26589109"/>
              <a:gd name="connsiteY308" fmla="*/ 3911004 h 7514867"/>
              <a:gd name="connsiteX309" fmla="*/ 516921 w 26589109"/>
              <a:gd name="connsiteY309" fmla="*/ 3878697 h 7514867"/>
              <a:gd name="connsiteX310" fmla="*/ 3957674 w 26589109"/>
              <a:gd name="connsiteY310" fmla="*/ 3830235 h 7514867"/>
              <a:gd name="connsiteX311" fmla="*/ 3941520 w 26589109"/>
              <a:gd name="connsiteY311" fmla="*/ 3846389 h 7514867"/>
              <a:gd name="connsiteX312" fmla="*/ 3957674 w 26589109"/>
              <a:gd name="connsiteY312" fmla="*/ 3862543 h 7514867"/>
              <a:gd name="connsiteX313" fmla="*/ 3973828 w 26589109"/>
              <a:gd name="connsiteY313" fmla="*/ 3846389 h 7514867"/>
              <a:gd name="connsiteX314" fmla="*/ 3957674 w 26589109"/>
              <a:gd name="connsiteY314" fmla="*/ 3830235 h 7514867"/>
              <a:gd name="connsiteX315" fmla="*/ 113076 w 26589109"/>
              <a:gd name="connsiteY315" fmla="*/ 3814082 h 7514867"/>
              <a:gd name="connsiteX316" fmla="*/ 96923 w 26589109"/>
              <a:gd name="connsiteY316" fmla="*/ 3846389 h 7514867"/>
              <a:gd name="connsiteX317" fmla="*/ 80769 w 26589109"/>
              <a:gd name="connsiteY317" fmla="*/ 3846389 h 7514867"/>
              <a:gd name="connsiteX318" fmla="*/ 113076 w 26589109"/>
              <a:gd name="connsiteY318" fmla="*/ 3814082 h 7514867"/>
              <a:gd name="connsiteX319" fmla="*/ 339229 w 26589109"/>
              <a:gd name="connsiteY319" fmla="*/ 3684851 h 7514867"/>
              <a:gd name="connsiteX320" fmla="*/ 242307 w 26589109"/>
              <a:gd name="connsiteY320" fmla="*/ 3797928 h 7514867"/>
              <a:gd name="connsiteX321" fmla="*/ 113076 w 26589109"/>
              <a:gd name="connsiteY321" fmla="*/ 3797928 h 7514867"/>
              <a:gd name="connsiteX322" fmla="*/ 161538 w 26589109"/>
              <a:gd name="connsiteY322" fmla="*/ 3749467 h 7514867"/>
              <a:gd name="connsiteX323" fmla="*/ 339229 w 26589109"/>
              <a:gd name="connsiteY323" fmla="*/ 3684851 h 7514867"/>
              <a:gd name="connsiteX324" fmla="*/ 856150 w 26589109"/>
              <a:gd name="connsiteY324" fmla="*/ 3587929 h 7514867"/>
              <a:gd name="connsiteX325" fmla="*/ 839996 w 26589109"/>
              <a:gd name="connsiteY325" fmla="*/ 3604083 h 7514867"/>
              <a:gd name="connsiteX326" fmla="*/ 872304 w 26589109"/>
              <a:gd name="connsiteY326" fmla="*/ 3604083 h 7514867"/>
              <a:gd name="connsiteX327" fmla="*/ 856150 w 26589109"/>
              <a:gd name="connsiteY327" fmla="*/ 3587929 h 7514867"/>
              <a:gd name="connsiteX328" fmla="*/ 1534608 w 26589109"/>
              <a:gd name="connsiteY328" fmla="*/ 3458699 h 7514867"/>
              <a:gd name="connsiteX329" fmla="*/ 1486147 w 26589109"/>
              <a:gd name="connsiteY329" fmla="*/ 3507160 h 7514867"/>
              <a:gd name="connsiteX330" fmla="*/ 1486147 w 26589109"/>
              <a:gd name="connsiteY330" fmla="*/ 3523314 h 7514867"/>
              <a:gd name="connsiteX331" fmla="*/ 1534608 w 26589109"/>
              <a:gd name="connsiteY331" fmla="*/ 3539468 h 7514867"/>
              <a:gd name="connsiteX332" fmla="*/ 1583070 w 26589109"/>
              <a:gd name="connsiteY332" fmla="*/ 3507160 h 7514867"/>
              <a:gd name="connsiteX333" fmla="*/ 1583070 w 26589109"/>
              <a:gd name="connsiteY333" fmla="*/ 3474853 h 7514867"/>
              <a:gd name="connsiteX334" fmla="*/ 1534608 w 26589109"/>
              <a:gd name="connsiteY334" fmla="*/ 3458699 h 7514867"/>
              <a:gd name="connsiteX335" fmla="*/ 4846132 w 26589109"/>
              <a:gd name="connsiteY335" fmla="*/ 3410238 h 7514867"/>
              <a:gd name="connsiteX336" fmla="*/ 4829978 w 26589109"/>
              <a:gd name="connsiteY336" fmla="*/ 3426391 h 7514867"/>
              <a:gd name="connsiteX337" fmla="*/ 4846132 w 26589109"/>
              <a:gd name="connsiteY337" fmla="*/ 3442545 h 7514867"/>
              <a:gd name="connsiteX338" fmla="*/ 4862285 w 26589109"/>
              <a:gd name="connsiteY338" fmla="*/ 3426391 h 7514867"/>
              <a:gd name="connsiteX339" fmla="*/ 4846132 w 26589109"/>
              <a:gd name="connsiteY339" fmla="*/ 3410238 h 7514867"/>
              <a:gd name="connsiteX340" fmla="*/ 5039977 w 26589109"/>
              <a:gd name="connsiteY340" fmla="*/ 3377930 h 7514867"/>
              <a:gd name="connsiteX341" fmla="*/ 5007669 w 26589109"/>
              <a:gd name="connsiteY341" fmla="*/ 3410238 h 7514867"/>
              <a:gd name="connsiteX342" fmla="*/ 5023823 w 26589109"/>
              <a:gd name="connsiteY342" fmla="*/ 3410238 h 7514867"/>
              <a:gd name="connsiteX343" fmla="*/ 5039977 w 26589109"/>
              <a:gd name="connsiteY343" fmla="*/ 3377930 h 7514867"/>
              <a:gd name="connsiteX344" fmla="*/ 5072284 w 26589109"/>
              <a:gd name="connsiteY344" fmla="*/ 3345623 h 7514867"/>
              <a:gd name="connsiteX345" fmla="*/ 5058149 w 26589109"/>
              <a:gd name="connsiteY345" fmla="*/ 3355719 h 7514867"/>
              <a:gd name="connsiteX346" fmla="*/ 5057611 w 26589109"/>
              <a:gd name="connsiteY346" fmla="*/ 3361642 h 7514867"/>
              <a:gd name="connsiteX347" fmla="*/ 5056130 w 26589109"/>
              <a:gd name="connsiteY347" fmla="*/ 3361776 h 7514867"/>
              <a:gd name="connsiteX348" fmla="*/ 5056130 w 26589109"/>
              <a:gd name="connsiteY348" fmla="*/ 3377930 h 7514867"/>
              <a:gd name="connsiteX349" fmla="*/ 5057611 w 26589109"/>
              <a:gd name="connsiteY349" fmla="*/ 3361642 h 7514867"/>
              <a:gd name="connsiteX350" fmla="*/ 5078342 w 26589109"/>
              <a:gd name="connsiteY350" fmla="*/ 3359757 h 7514867"/>
              <a:gd name="connsiteX351" fmla="*/ 5085588 w 26589109"/>
              <a:gd name="connsiteY351" fmla="*/ 3349614 h 7514867"/>
              <a:gd name="connsiteX352" fmla="*/ 5092477 w 26589109"/>
              <a:gd name="connsiteY352" fmla="*/ 3351681 h 7514867"/>
              <a:gd name="connsiteX353" fmla="*/ 5088438 w 26589109"/>
              <a:gd name="connsiteY353" fmla="*/ 3345623 h 7514867"/>
              <a:gd name="connsiteX354" fmla="*/ 5085588 w 26589109"/>
              <a:gd name="connsiteY354" fmla="*/ 3349614 h 7514867"/>
              <a:gd name="connsiteX355" fmla="*/ 850092 w 26589109"/>
              <a:gd name="connsiteY355" fmla="*/ 3276969 h 7514867"/>
              <a:gd name="connsiteX356" fmla="*/ 791535 w 26589109"/>
              <a:gd name="connsiteY356" fmla="*/ 3297161 h 7514867"/>
              <a:gd name="connsiteX357" fmla="*/ 775381 w 26589109"/>
              <a:gd name="connsiteY357" fmla="*/ 3345623 h 7514867"/>
              <a:gd name="connsiteX358" fmla="*/ 807689 w 26589109"/>
              <a:gd name="connsiteY358" fmla="*/ 3377930 h 7514867"/>
              <a:gd name="connsiteX359" fmla="*/ 920765 w 26589109"/>
              <a:gd name="connsiteY359" fmla="*/ 3313315 h 7514867"/>
              <a:gd name="connsiteX360" fmla="*/ 936919 w 26589109"/>
              <a:gd name="connsiteY360" fmla="*/ 3297161 h 7514867"/>
              <a:gd name="connsiteX361" fmla="*/ 920765 w 26589109"/>
              <a:gd name="connsiteY361" fmla="*/ 3281007 h 7514867"/>
              <a:gd name="connsiteX362" fmla="*/ 850092 w 26589109"/>
              <a:gd name="connsiteY362" fmla="*/ 3276969 h 7514867"/>
              <a:gd name="connsiteX363" fmla="*/ 5476129 w 26589109"/>
              <a:gd name="connsiteY363" fmla="*/ 3264854 h 7514867"/>
              <a:gd name="connsiteX364" fmla="*/ 5411514 w 26589109"/>
              <a:gd name="connsiteY364" fmla="*/ 3345623 h 7514867"/>
              <a:gd name="connsiteX365" fmla="*/ 5459975 w 26589109"/>
              <a:gd name="connsiteY365" fmla="*/ 3361776 h 7514867"/>
              <a:gd name="connsiteX366" fmla="*/ 5508436 w 26589109"/>
              <a:gd name="connsiteY366" fmla="*/ 3329469 h 7514867"/>
              <a:gd name="connsiteX367" fmla="*/ 5508436 w 26589109"/>
              <a:gd name="connsiteY367" fmla="*/ 3281007 h 7514867"/>
              <a:gd name="connsiteX368" fmla="*/ 5476129 w 26589109"/>
              <a:gd name="connsiteY368" fmla="*/ 3264854 h 7514867"/>
              <a:gd name="connsiteX369" fmla="*/ 26572953 w 26589109"/>
              <a:gd name="connsiteY369" fmla="*/ 3232546 h 7514867"/>
              <a:gd name="connsiteX370" fmla="*/ 26589109 w 26589109"/>
              <a:gd name="connsiteY370" fmla="*/ 3281007 h 7514867"/>
              <a:gd name="connsiteX371" fmla="*/ 26589109 w 26589109"/>
              <a:gd name="connsiteY371" fmla="*/ 3361776 h 7514867"/>
              <a:gd name="connsiteX372" fmla="*/ 26572953 w 26589109"/>
              <a:gd name="connsiteY372" fmla="*/ 3426391 h 7514867"/>
              <a:gd name="connsiteX373" fmla="*/ 26556797 w 26589109"/>
              <a:gd name="connsiteY373" fmla="*/ 3442545 h 7514867"/>
              <a:gd name="connsiteX374" fmla="*/ 26540645 w 26589109"/>
              <a:gd name="connsiteY374" fmla="*/ 3426391 h 7514867"/>
              <a:gd name="connsiteX375" fmla="*/ 26540645 w 26589109"/>
              <a:gd name="connsiteY375" fmla="*/ 3281007 h 7514867"/>
              <a:gd name="connsiteX376" fmla="*/ 26572953 w 26589109"/>
              <a:gd name="connsiteY376" fmla="*/ 3232546 h 7514867"/>
              <a:gd name="connsiteX377" fmla="*/ 26104493 w 26589109"/>
              <a:gd name="connsiteY377" fmla="*/ 3232546 h 7514867"/>
              <a:gd name="connsiteX378" fmla="*/ 26120649 w 26589109"/>
              <a:gd name="connsiteY378" fmla="*/ 3281007 h 7514867"/>
              <a:gd name="connsiteX379" fmla="*/ 26088341 w 26589109"/>
              <a:gd name="connsiteY379" fmla="*/ 3313315 h 7514867"/>
              <a:gd name="connsiteX380" fmla="*/ 26072185 w 26589109"/>
              <a:gd name="connsiteY380" fmla="*/ 3248700 h 7514867"/>
              <a:gd name="connsiteX381" fmla="*/ 26104493 w 26589109"/>
              <a:gd name="connsiteY381" fmla="*/ 3232546 h 7514867"/>
              <a:gd name="connsiteX382" fmla="*/ 1643142 w 26589109"/>
              <a:gd name="connsiteY382" fmla="*/ 3225984 h 7514867"/>
              <a:gd name="connsiteX383" fmla="*/ 1647685 w 26589109"/>
              <a:gd name="connsiteY383" fmla="*/ 3248700 h 7514867"/>
              <a:gd name="connsiteX384" fmla="*/ 1615377 w 26589109"/>
              <a:gd name="connsiteY384" fmla="*/ 3264854 h 7514867"/>
              <a:gd name="connsiteX385" fmla="*/ 1631531 w 26589109"/>
              <a:gd name="connsiteY385" fmla="*/ 3232546 h 7514867"/>
              <a:gd name="connsiteX386" fmla="*/ 1643142 w 26589109"/>
              <a:gd name="connsiteY386" fmla="*/ 3225984 h 7514867"/>
              <a:gd name="connsiteX387" fmla="*/ 6295933 w 26589109"/>
              <a:gd name="connsiteY387" fmla="*/ 3225731 h 7514867"/>
              <a:gd name="connsiteX388" fmla="*/ 6283817 w 26589109"/>
              <a:gd name="connsiteY388" fmla="*/ 3232546 h 7514867"/>
              <a:gd name="connsiteX389" fmla="*/ 6203049 w 26589109"/>
              <a:gd name="connsiteY389" fmla="*/ 3264854 h 7514867"/>
              <a:gd name="connsiteX390" fmla="*/ 6267663 w 26589109"/>
              <a:gd name="connsiteY390" fmla="*/ 3297161 h 7514867"/>
              <a:gd name="connsiteX391" fmla="*/ 6332279 w 26589109"/>
              <a:gd name="connsiteY391" fmla="*/ 3281007 h 7514867"/>
              <a:gd name="connsiteX392" fmla="*/ 6348432 w 26589109"/>
              <a:gd name="connsiteY392" fmla="*/ 3248700 h 7514867"/>
              <a:gd name="connsiteX393" fmla="*/ 6332279 w 26589109"/>
              <a:gd name="connsiteY393" fmla="*/ 3232546 h 7514867"/>
              <a:gd name="connsiteX394" fmla="*/ 6295933 w 26589109"/>
              <a:gd name="connsiteY394" fmla="*/ 3225731 h 7514867"/>
              <a:gd name="connsiteX395" fmla="*/ 3053063 w 26589109"/>
              <a:gd name="connsiteY395" fmla="*/ 3216392 h 7514867"/>
              <a:gd name="connsiteX396" fmla="*/ 3069217 w 26589109"/>
              <a:gd name="connsiteY396" fmla="*/ 3248700 h 7514867"/>
              <a:gd name="connsiteX397" fmla="*/ 3036909 w 26589109"/>
              <a:gd name="connsiteY397" fmla="*/ 3232546 h 7514867"/>
              <a:gd name="connsiteX398" fmla="*/ 3053063 w 26589109"/>
              <a:gd name="connsiteY398" fmla="*/ 3216392 h 7514867"/>
              <a:gd name="connsiteX399" fmla="*/ 3053063 w 26589109"/>
              <a:gd name="connsiteY399" fmla="*/ 3216392 h 7514867"/>
              <a:gd name="connsiteX400" fmla="*/ 3053063 w 26589109"/>
              <a:gd name="connsiteY400" fmla="*/ 3216392 h 7514867"/>
              <a:gd name="connsiteX401" fmla="*/ 26383147 w 26589109"/>
              <a:gd name="connsiteY401" fmla="*/ 3165912 h 7514867"/>
              <a:gd name="connsiteX402" fmla="*/ 26395261 w 26589109"/>
              <a:gd name="connsiteY402" fmla="*/ 3184085 h 7514867"/>
              <a:gd name="connsiteX403" fmla="*/ 26476029 w 26589109"/>
              <a:gd name="connsiteY403" fmla="*/ 3361776 h 7514867"/>
              <a:gd name="connsiteX404" fmla="*/ 26411417 w 26589109"/>
              <a:gd name="connsiteY404" fmla="*/ 3442545 h 7514867"/>
              <a:gd name="connsiteX405" fmla="*/ 26330645 w 26589109"/>
              <a:gd name="connsiteY405" fmla="*/ 3442545 h 7514867"/>
              <a:gd name="connsiteX406" fmla="*/ 26249877 w 26589109"/>
              <a:gd name="connsiteY406" fmla="*/ 3410238 h 7514867"/>
              <a:gd name="connsiteX407" fmla="*/ 26201417 w 26589109"/>
              <a:gd name="connsiteY407" fmla="*/ 3345623 h 7514867"/>
              <a:gd name="connsiteX408" fmla="*/ 26201417 w 26589109"/>
              <a:gd name="connsiteY408" fmla="*/ 3281007 h 7514867"/>
              <a:gd name="connsiteX409" fmla="*/ 26346801 w 26589109"/>
              <a:gd name="connsiteY409" fmla="*/ 3184085 h 7514867"/>
              <a:gd name="connsiteX410" fmla="*/ 26383147 w 26589109"/>
              <a:gd name="connsiteY410" fmla="*/ 3165912 h 7514867"/>
              <a:gd name="connsiteX411" fmla="*/ 3736065 w 26589109"/>
              <a:gd name="connsiteY411" fmla="*/ 3112908 h 7514867"/>
              <a:gd name="connsiteX412" fmla="*/ 3731521 w 26589109"/>
              <a:gd name="connsiteY412" fmla="*/ 3135624 h 7514867"/>
              <a:gd name="connsiteX413" fmla="*/ 3763829 w 26589109"/>
              <a:gd name="connsiteY413" fmla="*/ 3151777 h 7514867"/>
              <a:gd name="connsiteX414" fmla="*/ 3796136 w 26589109"/>
              <a:gd name="connsiteY414" fmla="*/ 3184085 h 7514867"/>
              <a:gd name="connsiteX415" fmla="*/ 3796136 w 26589109"/>
              <a:gd name="connsiteY415" fmla="*/ 3182066 h 7514867"/>
              <a:gd name="connsiteX416" fmla="*/ 3796136 w 26589109"/>
              <a:gd name="connsiteY416" fmla="*/ 3167931 h 7514867"/>
              <a:gd name="connsiteX417" fmla="*/ 3763829 w 26589109"/>
              <a:gd name="connsiteY417" fmla="*/ 3151777 h 7514867"/>
              <a:gd name="connsiteX418" fmla="*/ 3747675 w 26589109"/>
              <a:gd name="connsiteY418" fmla="*/ 3119470 h 7514867"/>
              <a:gd name="connsiteX419" fmla="*/ 3736065 w 26589109"/>
              <a:gd name="connsiteY419" fmla="*/ 3112908 h 7514867"/>
              <a:gd name="connsiteX420" fmla="*/ 775381 w 26589109"/>
              <a:gd name="connsiteY420" fmla="*/ 3103316 h 7514867"/>
              <a:gd name="connsiteX421" fmla="*/ 726920 w 26589109"/>
              <a:gd name="connsiteY421" fmla="*/ 3135624 h 7514867"/>
              <a:gd name="connsiteX422" fmla="*/ 775381 w 26589109"/>
              <a:gd name="connsiteY422" fmla="*/ 3167931 h 7514867"/>
              <a:gd name="connsiteX423" fmla="*/ 904611 w 26589109"/>
              <a:gd name="connsiteY423" fmla="*/ 3200239 h 7514867"/>
              <a:gd name="connsiteX424" fmla="*/ 953073 w 26589109"/>
              <a:gd name="connsiteY424" fmla="*/ 3200239 h 7514867"/>
              <a:gd name="connsiteX425" fmla="*/ 936919 w 26589109"/>
              <a:gd name="connsiteY425" fmla="*/ 3135624 h 7514867"/>
              <a:gd name="connsiteX426" fmla="*/ 904611 w 26589109"/>
              <a:gd name="connsiteY426" fmla="*/ 3103316 h 7514867"/>
              <a:gd name="connsiteX427" fmla="*/ 823842 w 26589109"/>
              <a:gd name="connsiteY427" fmla="*/ 3103316 h 7514867"/>
              <a:gd name="connsiteX428" fmla="*/ 775381 w 26589109"/>
              <a:gd name="connsiteY428" fmla="*/ 3103316 h 7514867"/>
              <a:gd name="connsiteX429" fmla="*/ 2665372 w 26589109"/>
              <a:gd name="connsiteY429" fmla="*/ 3038701 h 7514867"/>
              <a:gd name="connsiteX430" fmla="*/ 2616911 w 26589109"/>
              <a:gd name="connsiteY430" fmla="*/ 3054855 h 7514867"/>
              <a:gd name="connsiteX431" fmla="*/ 2665372 w 26589109"/>
              <a:gd name="connsiteY431" fmla="*/ 3087162 h 7514867"/>
              <a:gd name="connsiteX432" fmla="*/ 2713834 w 26589109"/>
              <a:gd name="connsiteY432" fmla="*/ 3071009 h 7514867"/>
              <a:gd name="connsiteX433" fmla="*/ 2665372 w 26589109"/>
              <a:gd name="connsiteY433" fmla="*/ 3038701 h 7514867"/>
              <a:gd name="connsiteX434" fmla="*/ 2497777 w 26589109"/>
              <a:gd name="connsiteY434" fmla="*/ 3032139 h 7514867"/>
              <a:gd name="connsiteX435" fmla="*/ 2471527 w 26589109"/>
              <a:gd name="connsiteY435" fmla="*/ 3038701 h 7514867"/>
              <a:gd name="connsiteX436" fmla="*/ 2309989 w 26589109"/>
              <a:gd name="connsiteY436" fmla="*/ 3087162 h 7514867"/>
              <a:gd name="connsiteX437" fmla="*/ 2099990 w 26589109"/>
              <a:gd name="connsiteY437" fmla="*/ 3103316 h 7514867"/>
              <a:gd name="connsiteX438" fmla="*/ 2083836 w 26589109"/>
              <a:gd name="connsiteY438" fmla="*/ 3151777 h 7514867"/>
              <a:gd name="connsiteX439" fmla="*/ 2003068 w 26589109"/>
              <a:gd name="connsiteY439" fmla="*/ 3151777 h 7514867"/>
              <a:gd name="connsiteX440" fmla="*/ 2019221 w 26589109"/>
              <a:gd name="connsiteY440" fmla="*/ 3248700 h 7514867"/>
              <a:gd name="connsiteX441" fmla="*/ 1986914 w 26589109"/>
              <a:gd name="connsiteY441" fmla="*/ 3313315 h 7514867"/>
              <a:gd name="connsiteX442" fmla="*/ 1809222 w 26589109"/>
              <a:gd name="connsiteY442" fmla="*/ 3313315 h 7514867"/>
              <a:gd name="connsiteX443" fmla="*/ 1793069 w 26589109"/>
              <a:gd name="connsiteY443" fmla="*/ 3232546 h 7514867"/>
              <a:gd name="connsiteX444" fmla="*/ 1873838 w 26589109"/>
              <a:gd name="connsiteY444" fmla="*/ 3200239 h 7514867"/>
              <a:gd name="connsiteX445" fmla="*/ 1889991 w 26589109"/>
              <a:gd name="connsiteY445" fmla="*/ 3119470 h 7514867"/>
              <a:gd name="connsiteX446" fmla="*/ 1841530 w 26589109"/>
              <a:gd name="connsiteY446" fmla="*/ 3087162 h 7514867"/>
              <a:gd name="connsiteX447" fmla="*/ 1809222 w 26589109"/>
              <a:gd name="connsiteY447" fmla="*/ 3087162 h 7514867"/>
              <a:gd name="connsiteX448" fmla="*/ 1696146 w 26589109"/>
              <a:gd name="connsiteY448" fmla="*/ 3119470 h 7514867"/>
              <a:gd name="connsiteX449" fmla="*/ 1566916 w 26589109"/>
              <a:gd name="connsiteY449" fmla="*/ 3087162 h 7514867"/>
              <a:gd name="connsiteX450" fmla="*/ 1453839 w 26589109"/>
              <a:gd name="connsiteY450" fmla="*/ 3087162 h 7514867"/>
              <a:gd name="connsiteX451" fmla="*/ 1146918 w 26589109"/>
              <a:gd name="connsiteY451" fmla="*/ 3087162 h 7514867"/>
              <a:gd name="connsiteX452" fmla="*/ 1033841 w 26589109"/>
              <a:gd name="connsiteY452" fmla="*/ 3087162 h 7514867"/>
              <a:gd name="connsiteX453" fmla="*/ 1017688 w 26589109"/>
              <a:gd name="connsiteY453" fmla="*/ 3103316 h 7514867"/>
              <a:gd name="connsiteX454" fmla="*/ 1033841 w 26589109"/>
              <a:gd name="connsiteY454" fmla="*/ 3119470 h 7514867"/>
              <a:gd name="connsiteX455" fmla="*/ 1130764 w 26589109"/>
              <a:gd name="connsiteY455" fmla="*/ 3264854 h 7514867"/>
              <a:gd name="connsiteX456" fmla="*/ 1211533 w 26589109"/>
              <a:gd name="connsiteY456" fmla="*/ 3329469 h 7514867"/>
              <a:gd name="connsiteX457" fmla="*/ 1509115 w 26589109"/>
              <a:gd name="connsiteY457" fmla="*/ 3277221 h 7514867"/>
              <a:gd name="connsiteX458" fmla="*/ 1599223 w 26589109"/>
              <a:gd name="connsiteY458" fmla="*/ 3280432 h 7514867"/>
              <a:gd name="connsiteX459" fmla="*/ 1615377 w 26589109"/>
              <a:gd name="connsiteY459" fmla="*/ 3281007 h 7514867"/>
              <a:gd name="connsiteX460" fmla="*/ 1663838 w 26589109"/>
              <a:gd name="connsiteY460" fmla="*/ 3377930 h 7514867"/>
              <a:gd name="connsiteX461" fmla="*/ 1760761 w 26589109"/>
              <a:gd name="connsiteY461" fmla="*/ 3458699 h 7514867"/>
              <a:gd name="connsiteX462" fmla="*/ 2019221 w 26589109"/>
              <a:gd name="connsiteY462" fmla="*/ 3394084 h 7514867"/>
              <a:gd name="connsiteX463" fmla="*/ 2116144 w 26589109"/>
              <a:gd name="connsiteY463" fmla="*/ 3329469 h 7514867"/>
              <a:gd name="connsiteX464" fmla="*/ 2196913 w 26589109"/>
              <a:gd name="connsiteY464" fmla="*/ 3361776 h 7514867"/>
              <a:gd name="connsiteX465" fmla="*/ 2374604 w 26589109"/>
              <a:gd name="connsiteY465" fmla="*/ 3442545 h 7514867"/>
              <a:gd name="connsiteX466" fmla="*/ 2713834 w 26589109"/>
              <a:gd name="connsiteY466" fmla="*/ 3394084 h 7514867"/>
              <a:gd name="connsiteX467" fmla="*/ 2859218 w 26589109"/>
              <a:gd name="connsiteY467" fmla="*/ 3394084 h 7514867"/>
              <a:gd name="connsiteX468" fmla="*/ 2907679 w 26589109"/>
              <a:gd name="connsiteY468" fmla="*/ 3361776 h 7514867"/>
              <a:gd name="connsiteX469" fmla="*/ 2988448 w 26589109"/>
              <a:gd name="connsiteY469" fmla="*/ 3329469 h 7514867"/>
              <a:gd name="connsiteX470" fmla="*/ 3117678 w 26589109"/>
              <a:gd name="connsiteY470" fmla="*/ 3329469 h 7514867"/>
              <a:gd name="connsiteX471" fmla="*/ 3214600 w 26589109"/>
              <a:gd name="connsiteY471" fmla="*/ 3313315 h 7514867"/>
              <a:gd name="connsiteX472" fmla="*/ 3343831 w 26589109"/>
              <a:gd name="connsiteY472" fmla="*/ 3313315 h 7514867"/>
              <a:gd name="connsiteX473" fmla="*/ 3473061 w 26589109"/>
              <a:gd name="connsiteY473" fmla="*/ 3313315 h 7514867"/>
              <a:gd name="connsiteX474" fmla="*/ 3553830 w 26589109"/>
              <a:gd name="connsiteY474" fmla="*/ 3281007 h 7514867"/>
              <a:gd name="connsiteX475" fmla="*/ 3602291 w 26589109"/>
              <a:gd name="connsiteY475" fmla="*/ 3184085 h 7514867"/>
              <a:gd name="connsiteX476" fmla="*/ 3569984 w 26589109"/>
              <a:gd name="connsiteY476" fmla="*/ 3151777 h 7514867"/>
              <a:gd name="connsiteX477" fmla="*/ 3279215 w 26589109"/>
              <a:gd name="connsiteY477" fmla="*/ 3167931 h 7514867"/>
              <a:gd name="connsiteX478" fmla="*/ 3182293 w 26589109"/>
              <a:gd name="connsiteY478" fmla="*/ 3167931 h 7514867"/>
              <a:gd name="connsiteX479" fmla="*/ 2778449 w 26589109"/>
              <a:gd name="connsiteY479" fmla="*/ 3151777 h 7514867"/>
              <a:gd name="connsiteX480" fmla="*/ 2536142 w 26589109"/>
              <a:gd name="connsiteY480" fmla="*/ 3216392 h 7514867"/>
              <a:gd name="connsiteX481" fmla="*/ 2277682 w 26589109"/>
              <a:gd name="connsiteY481" fmla="*/ 3264854 h 7514867"/>
              <a:gd name="connsiteX482" fmla="*/ 2196913 w 26589109"/>
              <a:gd name="connsiteY482" fmla="*/ 3264854 h 7514867"/>
              <a:gd name="connsiteX483" fmla="*/ 2099990 w 26589109"/>
              <a:gd name="connsiteY483" fmla="*/ 3232546 h 7514867"/>
              <a:gd name="connsiteX484" fmla="*/ 2099990 w 26589109"/>
              <a:gd name="connsiteY484" fmla="*/ 3151777 h 7514867"/>
              <a:gd name="connsiteX485" fmla="*/ 2423066 w 26589109"/>
              <a:gd name="connsiteY485" fmla="*/ 3151777 h 7514867"/>
              <a:gd name="connsiteX486" fmla="*/ 2519988 w 26589109"/>
              <a:gd name="connsiteY486" fmla="*/ 3103316 h 7514867"/>
              <a:gd name="connsiteX487" fmla="*/ 2552296 w 26589109"/>
              <a:gd name="connsiteY487" fmla="*/ 3054855 h 7514867"/>
              <a:gd name="connsiteX488" fmla="*/ 2497777 w 26589109"/>
              <a:gd name="connsiteY488" fmla="*/ 3032139 h 7514867"/>
              <a:gd name="connsiteX489" fmla="*/ 387691 w 26589109"/>
              <a:gd name="connsiteY489" fmla="*/ 2699472 h 7514867"/>
              <a:gd name="connsiteX490" fmla="*/ 403844 w 26589109"/>
              <a:gd name="connsiteY490" fmla="*/ 2715626 h 7514867"/>
              <a:gd name="connsiteX491" fmla="*/ 387691 w 26589109"/>
              <a:gd name="connsiteY491" fmla="*/ 2731780 h 7514867"/>
              <a:gd name="connsiteX492" fmla="*/ 371537 w 26589109"/>
              <a:gd name="connsiteY492" fmla="*/ 2715626 h 7514867"/>
              <a:gd name="connsiteX493" fmla="*/ 387691 w 26589109"/>
              <a:gd name="connsiteY493" fmla="*/ 2699472 h 7514867"/>
              <a:gd name="connsiteX494" fmla="*/ 646151 w 26589109"/>
              <a:gd name="connsiteY494" fmla="*/ 2683318 h 7514867"/>
              <a:gd name="connsiteX495" fmla="*/ 629997 w 26589109"/>
              <a:gd name="connsiteY495" fmla="*/ 2715626 h 7514867"/>
              <a:gd name="connsiteX496" fmla="*/ 613843 w 26589109"/>
              <a:gd name="connsiteY496" fmla="*/ 2699472 h 7514867"/>
              <a:gd name="connsiteX497" fmla="*/ 646151 w 26589109"/>
              <a:gd name="connsiteY497" fmla="*/ 2683318 h 7514867"/>
              <a:gd name="connsiteX498" fmla="*/ 24489118 w 26589109"/>
              <a:gd name="connsiteY498" fmla="*/ 2327935 h 7514867"/>
              <a:gd name="connsiteX499" fmla="*/ 24472962 w 26589109"/>
              <a:gd name="connsiteY499" fmla="*/ 2344089 h 7514867"/>
              <a:gd name="connsiteX500" fmla="*/ 24505270 w 26589109"/>
              <a:gd name="connsiteY500" fmla="*/ 2360243 h 7514867"/>
              <a:gd name="connsiteX501" fmla="*/ 24505270 w 26589109"/>
              <a:gd name="connsiteY501" fmla="*/ 2344089 h 7514867"/>
              <a:gd name="connsiteX502" fmla="*/ 24489118 w 26589109"/>
              <a:gd name="connsiteY502" fmla="*/ 2327935 h 7514867"/>
              <a:gd name="connsiteX503" fmla="*/ 23462595 w 26589109"/>
              <a:gd name="connsiteY503" fmla="*/ 2322130 h 7514867"/>
              <a:gd name="connsiteX504" fmla="*/ 23439122 w 26589109"/>
              <a:gd name="connsiteY504" fmla="*/ 2327935 h 7514867"/>
              <a:gd name="connsiteX505" fmla="*/ 23406814 w 26589109"/>
              <a:gd name="connsiteY505" fmla="*/ 2360243 h 7514867"/>
              <a:gd name="connsiteX506" fmla="*/ 23422968 w 26589109"/>
              <a:gd name="connsiteY506" fmla="*/ 2376397 h 7514867"/>
              <a:gd name="connsiteX507" fmla="*/ 23489126 w 26589109"/>
              <a:gd name="connsiteY507" fmla="*/ 2376397 h 7514867"/>
              <a:gd name="connsiteX508" fmla="*/ 23487582 w 26589109"/>
              <a:gd name="connsiteY508" fmla="*/ 2392551 h 7514867"/>
              <a:gd name="connsiteX509" fmla="*/ 23509121 w 26589109"/>
              <a:gd name="connsiteY509" fmla="*/ 2392551 h 7514867"/>
              <a:gd name="connsiteX510" fmla="*/ 23513833 w 26589109"/>
              <a:gd name="connsiteY510" fmla="*/ 2406686 h 7514867"/>
              <a:gd name="connsiteX511" fmla="*/ 23536044 w 26589109"/>
              <a:gd name="connsiteY511" fmla="*/ 2424858 h 7514867"/>
              <a:gd name="connsiteX512" fmla="*/ 23939888 w 26589109"/>
              <a:gd name="connsiteY512" fmla="*/ 2441012 h 7514867"/>
              <a:gd name="connsiteX513" fmla="*/ 24069118 w 26589109"/>
              <a:gd name="connsiteY513" fmla="*/ 2392551 h 7514867"/>
              <a:gd name="connsiteX514" fmla="*/ 24182194 w 26589109"/>
              <a:gd name="connsiteY514" fmla="*/ 2392551 h 7514867"/>
              <a:gd name="connsiteX515" fmla="*/ 24279118 w 26589109"/>
              <a:gd name="connsiteY515" fmla="*/ 2473319 h 7514867"/>
              <a:gd name="connsiteX516" fmla="*/ 24295270 w 26589109"/>
              <a:gd name="connsiteY516" fmla="*/ 2489473 h 7514867"/>
              <a:gd name="connsiteX517" fmla="*/ 24311426 w 26589109"/>
              <a:gd name="connsiteY517" fmla="*/ 2473319 h 7514867"/>
              <a:gd name="connsiteX518" fmla="*/ 24246812 w 26589109"/>
              <a:gd name="connsiteY518" fmla="*/ 2327935 h 7514867"/>
              <a:gd name="connsiteX519" fmla="*/ 24004504 w 26589109"/>
              <a:gd name="connsiteY519" fmla="*/ 2327935 h 7514867"/>
              <a:gd name="connsiteX520" fmla="*/ 23794506 w 26589109"/>
              <a:gd name="connsiteY520" fmla="*/ 2327935 h 7514867"/>
              <a:gd name="connsiteX521" fmla="*/ 23568350 w 26589109"/>
              <a:gd name="connsiteY521" fmla="*/ 2392551 h 7514867"/>
              <a:gd name="connsiteX522" fmla="*/ 23509121 w 26589109"/>
              <a:gd name="connsiteY522" fmla="*/ 2392551 h 7514867"/>
              <a:gd name="connsiteX523" fmla="*/ 23503736 w 26589109"/>
              <a:gd name="connsiteY523" fmla="*/ 2376397 h 7514867"/>
              <a:gd name="connsiteX524" fmla="*/ 23489126 w 26589109"/>
              <a:gd name="connsiteY524" fmla="*/ 2376397 h 7514867"/>
              <a:gd name="connsiteX525" fmla="*/ 23491368 w 26589109"/>
              <a:gd name="connsiteY525" fmla="*/ 2352924 h 7514867"/>
              <a:gd name="connsiteX526" fmla="*/ 23462595 w 26589109"/>
              <a:gd name="connsiteY526" fmla="*/ 2322130 h 7514867"/>
              <a:gd name="connsiteX527" fmla="*/ 23536044 w 26589109"/>
              <a:gd name="connsiteY527" fmla="*/ 2166398 h 7514867"/>
              <a:gd name="connsiteX528" fmla="*/ 23519892 w 26589109"/>
              <a:gd name="connsiteY528" fmla="*/ 2182552 h 7514867"/>
              <a:gd name="connsiteX529" fmla="*/ 23536044 w 26589109"/>
              <a:gd name="connsiteY529" fmla="*/ 2198706 h 7514867"/>
              <a:gd name="connsiteX530" fmla="*/ 23552198 w 26589109"/>
              <a:gd name="connsiteY530" fmla="*/ 2182552 h 7514867"/>
              <a:gd name="connsiteX531" fmla="*/ 23536044 w 26589109"/>
              <a:gd name="connsiteY531" fmla="*/ 2166398 h 7514867"/>
              <a:gd name="connsiteX532" fmla="*/ 985380 w 26589109"/>
              <a:gd name="connsiteY532" fmla="*/ 2150244 h 7514867"/>
              <a:gd name="connsiteX533" fmla="*/ 953073 w 26589109"/>
              <a:gd name="connsiteY533" fmla="*/ 2166398 h 7514867"/>
              <a:gd name="connsiteX534" fmla="*/ 969226 w 26589109"/>
              <a:gd name="connsiteY534" fmla="*/ 2231013 h 7514867"/>
              <a:gd name="connsiteX535" fmla="*/ 1001534 w 26589109"/>
              <a:gd name="connsiteY535" fmla="*/ 2198706 h 7514867"/>
              <a:gd name="connsiteX536" fmla="*/ 985380 w 26589109"/>
              <a:gd name="connsiteY536" fmla="*/ 2150244 h 7514867"/>
              <a:gd name="connsiteX537" fmla="*/ 23374506 w 26589109"/>
              <a:gd name="connsiteY537" fmla="*/ 2085629 h 7514867"/>
              <a:gd name="connsiteX538" fmla="*/ 23326044 w 26589109"/>
              <a:gd name="connsiteY538" fmla="*/ 2134090 h 7514867"/>
              <a:gd name="connsiteX539" fmla="*/ 23326044 w 26589109"/>
              <a:gd name="connsiteY539" fmla="*/ 2166398 h 7514867"/>
              <a:gd name="connsiteX540" fmla="*/ 23342198 w 26589109"/>
              <a:gd name="connsiteY540" fmla="*/ 2182552 h 7514867"/>
              <a:gd name="connsiteX541" fmla="*/ 23422968 w 26589109"/>
              <a:gd name="connsiteY541" fmla="*/ 2117937 h 7514867"/>
              <a:gd name="connsiteX542" fmla="*/ 23374506 w 26589109"/>
              <a:gd name="connsiteY542" fmla="*/ 2085629 h 7514867"/>
              <a:gd name="connsiteX543" fmla="*/ 1389224 w 26589109"/>
              <a:gd name="connsiteY543" fmla="*/ 2037168 h 7514867"/>
              <a:gd name="connsiteX544" fmla="*/ 1373071 w 26589109"/>
              <a:gd name="connsiteY544" fmla="*/ 2053322 h 7514867"/>
              <a:gd name="connsiteX545" fmla="*/ 1389224 w 26589109"/>
              <a:gd name="connsiteY545" fmla="*/ 2069475 h 7514867"/>
              <a:gd name="connsiteX546" fmla="*/ 1405378 w 26589109"/>
              <a:gd name="connsiteY546" fmla="*/ 2053322 h 7514867"/>
              <a:gd name="connsiteX547" fmla="*/ 1389224 w 26589109"/>
              <a:gd name="connsiteY547" fmla="*/ 2037168 h 7514867"/>
              <a:gd name="connsiteX548" fmla="*/ 1696146 w 26589109"/>
              <a:gd name="connsiteY548" fmla="*/ 1972553 h 7514867"/>
              <a:gd name="connsiteX549" fmla="*/ 1663838 w 26589109"/>
              <a:gd name="connsiteY549" fmla="*/ 2004860 h 7514867"/>
              <a:gd name="connsiteX550" fmla="*/ 1712300 w 26589109"/>
              <a:gd name="connsiteY550" fmla="*/ 2069475 h 7514867"/>
              <a:gd name="connsiteX551" fmla="*/ 1728454 w 26589109"/>
              <a:gd name="connsiteY551" fmla="*/ 2069475 h 7514867"/>
              <a:gd name="connsiteX552" fmla="*/ 1744607 w 26589109"/>
              <a:gd name="connsiteY552" fmla="*/ 2101783 h 7514867"/>
              <a:gd name="connsiteX553" fmla="*/ 1760761 w 26589109"/>
              <a:gd name="connsiteY553" fmla="*/ 2101783 h 7514867"/>
              <a:gd name="connsiteX554" fmla="*/ 1728454 w 26589109"/>
              <a:gd name="connsiteY554" fmla="*/ 2069475 h 7514867"/>
              <a:gd name="connsiteX555" fmla="*/ 1728454 w 26589109"/>
              <a:gd name="connsiteY555" fmla="*/ 1988707 h 7514867"/>
              <a:gd name="connsiteX556" fmla="*/ 1696146 w 26589109"/>
              <a:gd name="connsiteY556" fmla="*/ 1972553 h 7514867"/>
              <a:gd name="connsiteX557" fmla="*/ 1922299 w 26589109"/>
              <a:gd name="connsiteY557" fmla="*/ 1956399 h 7514867"/>
              <a:gd name="connsiteX558" fmla="*/ 1906145 w 26589109"/>
              <a:gd name="connsiteY558" fmla="*/ 2037168 h 7514867"/>
              <a:gd name="connsiteX559" fmla="*/ 1938453 w 26589109"/>
              <a:gd name="connsiteY559" fmla="*/ 2053322 h 7514867"/>
              <a:gd name="connsiteX560" fmla="*/ 1954606 w 26589109"/>
              <a:gd name="connsiteY560" fmla="*/ 2004860 h 7514867"/>
              <a:gd name="connsiteX561" fmla="*/ 1922299 w 26589109"/>
              <a:gd name="connsiteY561" fmla="*/ 1956399 h 7514867"/>
              <a:gd name="connsiteX562" fmla="*/ 22001436 w 26589109"/>
              <a:gd name="connsiteY562" fmla="*/ 1794861 h 7514867"/>
              <a:gd name="connsiteX563" fmla="*/ 21969128 w 26589109"/>
              <a:gd name="connsiteY563" fmla="*/ 1811015 h 7514867"/>
              <a:gd name="connsiteX564" fmla="*/ 21985284 w 26589109"/>
              <a:gd name="connsiteY564" fmla="*/ 1827169 h 7514867"/>
              <a:gd name="connsiteX565" fmla="*/ 22001436 w 26589109"/>
              <a:gd name="connsiteY565" fmla="*/ 1794861 h 7514867"/>
              <a:gd name="connsiteX566" fmla="*/ 21581438 w 26589109"/>
              <a:gd name="connsiteY566" fmla="*/ 1794861 h 7514867"/>
              <a:gd name="connsiteX567" fmla="*/ 21565284 w 26589109"/>
              <a:gd name="connsiteY567" fmla="*/ 1811015 h 7514867"/>
              <a:gd name="connsiteX568" fmla="*/ 21581438 w 26589109"/>
              <a:gd name="connsiteY568" fmla="*/ 1827169 h 7514867"/>
              <a:gd name="connsiteX569" fmla="*/ 21597592 w 26589109"/>
              <a:gd name="connsiteY569" fmla="*/ 1811015 h 7514867"/>
              <a:gd name="connsiteX570" fmla="*/ 21581438 w 26589109"/>
              <a:gd name="connsiteY570" fmla="*/ 1794861 h 7514867"/>
              <a:gd name="connsiteX571" fmla="*/ 40890 w 26589109"/>
              <a:gd name="connsiteY571" fmla="*/ 1788552 h 7514867"/>
              <a:gd name="connsiteX572" fmla="*/ 64615 w 26589109"/>
              <a:gd name="connsiteY572" fmla="*/ 1794861 h 7514867"/>
              <a:gd name="connsiteX573" fmla="*/ 177691 w 26589109"/>
              <a:gd name="connsiteY573" fmla="*/ 1875630 h 7514867"/>
              <a:gd name="connsiteX574" fmla="*/ 242307 w 26589109"/>
              <a:gd name="connsiteY574" fmla="*/ 1859476 h 7514867"/>
              <a:gd name="connsiteX575" fmla="*/ 274614 w 26589109"/>
              <a:gd name="connsiteY575" fmla="*/ 1891784 h 7514867"/>
              <a:gd name="connsiteX576" fmla="*/ 242307 w 26589109"/>
              <a:gd name="connsiteY576" fmla="*/ 1956399 h 7514867"/>
              <a:gd name="connsiteX577" fmla="*/ 193845 w 26589109"/>
              <a:gd name="connsiteY577" fmla="*/ 1956399 h 7514867"/>
              <a:gd name="connsiteX578" fmla="*/ 16154 w 26589109"/>
              <a:gd name="connsiteY578" fmla="*/ 1875630 h 7514867"/>
              <a:gd name="connsiteX579" fmla="*/ 0 w 26589109"/>
              <a:gd name="connsiteY579" fmla="*/ 1827169 h 7514867"/>
              <a:gd name="connsiteX580" fmla="*/ 40890 w 26589109"/>
              <a:gd name="connsiteY580" fmla="*/ 1788552 h 7514867"/>
              <a:gd name="connsiteX581" fmla="*/ 22324510 w 26589109"/>
              <a:gd name="connsiteY581" fmla="*/ 1778708 h 7514867"/>
              <a:gd name="connsiteX582" fmla="*/ 22259896 w 26589109"/>
              <a:gd name="connsiteY582" fmla="*/ 1811015 h 7514867"/>
              <a:gd name="connsiteX583" fmla="*/ 22340666 w 26589109"/>
              <a:gd name="connsiteY583" fmla="*/ 1843323 h 7514867"/>
              <a:gd name="connsiteX584" fmla="*/ 22372972 w 26589109"/>
              <a:gd name="connsiteY584" fmla="*/ 1843323 h 7514867"/>
              <a:gd name="connsiteX585" fmla="*/ 22421434 w 26589109"/>
              <a:gd name="connsiteY585" fmla="*/ 1811015 h 7514867"/>
              <a:gd name="connsiteX586" fmla="*/ 22372972 w 26589109"/>
              <a:gd name="connsiteY586" fmla="*/ 1778708 h 7514867"/>
              <a:gd name="connsiteX587" fmla="*/ 22324510 w 26589109"/>
              <a:gd name="connsiteY587" fmla="*/ 1778708 h 7514867"/>
              <a:gd name="connsiteX588" fmla="*/ 21678360 w 26589109"/>
              <a:gd name="connsiteY588" fmla="*/ 1746400 h 7514867"/>
              <a:gd name="connsiteX589" fmla="*/ 21662208 w 26589109"/>
              <a:gd name="connsiteY589" fmla="*/ 1778708 h 7514867"/>
              <a:gd name="connsiteX590" fmla="*/ 21775284 w 26589109"/>
              <a:gd name="connsiteY590" fmla="*/ 1891784 h 7514867"/>
              <a:gd name="connsiteX591" fmla="*/ 21888360 w 26589109"/>
              <a:gd name="connsiteY591" fmla="*/ 1811015 h 7514867"/>
              <a:gd name="connsiteX592" fmla="*/ 21888360 w 26589109"/>
              <a:gd name="connsiteY592" fmla="*/ 1794861 h 7514867"/>
              <a:gd name="connsiteX593" fmla="*/ 21678360 w 26589109"/>
              <a:gd name="connsiteY593" fmla="*/ 1746400 h 7514867"/>
              <a:gd name="connsiteX594" fmla="*/ 2382943 w 26589109"/>
              <a:gd name="connsiteY594" fmla="*/ 1710067 h 7514867"/>
              <a:gd name="connsiteX595" fmla="*/ 2386972 w 26589109"/>
              <a:gd name="connsiteY595" fmla="*/ 1712074 h 7514867"/>
              <a:gd name="connsiteX596" fmla="*/ 2439220 w 26589109"/>
              <a:gd name="connsiteY596" fmla="*/ 1875630 h 7514867"/>
              <a:gd name="connsiteX597" fmla="*/ 2423066 w 26589109"/>
              <a:gd name="connsiteY597" fmla="*/ 1891784 h 7514867"/>
              <a:gd name="connsiteX598" fmla="*/ 2374604 w 26589109"/>
              <a:gd name="connsiteY598" fmla="*/ 1875630 h 7514867"/>
              <a:gd name="connsiteX599" fmla="*/ 2330687 w 26589109"/>
              <a:gd name="connsiteY599" fmla="*/ 1833984 h 7514867"/>
              <a:gd name="connsiteX600" fmla="*/ 2324590 w 26589109"/>
              <a:gd name="connsiteY600" fmla="*/ 1815973 h 7514867"/>
              <a:gd name="connsiteX601" fmla="*/ 2326143 w 26589109"/>
              <a:gd name="connsiteY601" fmla="*/ 1778708 h 7514867"/>
              <a:gd name="connsiteX602" fmla="*/ 2374604 w 26589109"/>
              <a:gd name="connsiteY602" fmla="*/ 1730246 h 7514867"/>
              <a:gd name="connsiteX603" fmla="*/ 1033841 w 26589109"/>
              <a:gd name="connsiteY603" fmla="*/ 1617170 h 7514867"/>
              <a:gd name="connsiteX604" fmla="*/ 1049995 w 26589109"/>
              <a:gd name="connsiteY604" fmla="*/ 1633324 h 7514867"/>
              <a:gd name="connsiteX605" fmla="*/ 1033841 w 26589109"/>
              <a:gd name="connsiteY605" fmla="*/ 1649478 h 7514867"/>
              <a:gd name="connsiteX606" fmla="*/ 1017688 w 26589109"/>
              <a:gd name="connsiteY606" fmla="*/ 1633324 h 7514867"/>
              <a:gd name="connsiteX607" fmla="*/ 1033841 w 26589109"/>
              <a:gd name="connsiteY607" fmla="*/ 1617170 h 7514867"/>
              <a:gd name="connsiteX608" fmla="*/ 24069118 w 26589109"/>
              <a:gd name="connsiteY608" fmla="*/ 1601016 h 7514867"/>
              <a:gd name="connsiteX609" fmla="*/ 24214502 w 26589109"/>
              <a:gd name="connsiteY609" fmla="*/ 1601016 h 7514867"/>
              <a:gd name="connsiteX610" fmla="*/ 24230656 w 26589109"/>
              <a:gd name="connsiteY610" fmla="*/ 1617170 h 7514867"/>
              <a:gd name="connsiteX611" fmla="*/ 24198350 w 26589109"/>
              <a:gd name="connsiteY611" fmla="*/ 1649478 h 7514867"/>
              <a:gd name="connsiteX612" fmla="*/ 24069118 w 26589109"/>
              <a:gd name="connsiteY612" fmla="*/ 1649478 h 7514867"/>
              <a:gd name="connsiteX613" fmla="*/ 24020656 w 26589109"/>
              <a:gd name="connsiteY613" fmla="*/ 1633324 h 7514867"/>
              <a:gd name="connsiteX614" fmla="*/ 24069118 w 26589109"/>
              <a:gd name="connsiteY614" fmla="*/ 1601016 h 7514867"/>
              <a:gd name="connsiteX615" fmla="*/ 25028247 w 26589109"/>
              <a:gd name="connsiteY615" fmla="*/ 1556593 h 7514867"/>
              <a:gd name="connsiteX616" fmla="*/ 25038345 w 26589109"/>
              <a:gd name="connsiteY616" fmla="*/ 1568709 h 7514867"/>
              <a:gd name="connsiteX617" fmla="*/ 25022189 w 26589109"/>
              <a:gd name="connsiteY617" fmla="*/ 1584863 h 7514867"/>
              <a:gd name="connsiteX618" fmla="*/ 25006037 w 26589109"/>
              <a:gd name="connsiteY618" fmla="*/ 1568709 h 7514867"/>
              <a:gd name="connsiteX619" fmla="*/ 25028247 w 26589109"/>
              <a:gd name="connsiteY619" fmla="*/ 1556593 h 7514867"/>
              <a:gd name="connsiteX620" fmla="*/ 2459917 w 26589109"/>
              <a:gd name="connsiteY620" fmla="*/ 1497531 h 7514867"/>
              <a:gd name="connsiteX621" fmla="*/ 2455373 w 26589109"/>
              <a:gd name="connsiteY621" fmla="*/ 1520247 h 7514867"/>
              <a:gd name="connsiteX622" fmla="*/ 2487681 w 26589109"/>
              <a:gd name="connsiteY622" fmla="*/ 1536401 h 7514867"/>
              <a:gd name="connsiteX623" fmla="*/ 2471527 w 26589109"/>
              <a:gd name="connsiteY623" fmla="*/ 1504094 h 7514867"/>
              <a:gd name="connsiteX624" fmla="*/ 2459917 w 26589109"/>
              <a:gd name="connsiteY624" fmla="*/ 1497531 h 7514867"/>
              <a:gd name="connsiteX625" fmla="*/ 24828345 w 26589109"/>
              <a:gd name="connsiteY625" fmla="*/ 1487940 h 7514867"/>
              <a:gd name="connsiteX626" fmla="*/ 24844501 w 26589109"/>
              <a:gd name="connsiteY626" fmla="*/ 1536401 h 7514867"/>
              <a:gd name="connsiteX627" fmla="*/ 24796037 w 26589109"/>
              <a:gd name="connsiteY627" fmla="*/ 1633324 h 7514867"/>
              <a:gd name="connsiteX628" fmla="*/ 24779885 w 26589109"/>
              <a:gd name="connsiteY628" fmla="*/ 1633324 h 7514867"/>
              <a:gd name="connsiteX629" fmla="*/ 24763733 w 26589109"/>
              <a:gd name="connsiteY629" fmla="*/ 1520247 h 7514867"/>
              <a:gd name="connsiteX630" fmla="*/ 24828345 w 26589109"/>
              <a:gd name="connsiteY630" fmla="*/ 1487940 h 7514867"/>
              <a:gd name="connsiteX631" fmla="*/ 209999 w 26589109"/>
              <a:gd name="connsiteY631" fmla="*/ 1483901 h 7514867"/>
              <a:gd name="connsiteX632" fmla="*/ 290768 w 26589109"/>
              <a:gd name="connsiteY632" fmla="*/ 1487940 h 7514867"/>
              <a:gd name="connsiteX633" fmla="*/ 177691 w 26589109"/>
              <a:gd name="connsiteY633" fmla="*/ 1584863 h 7514867"/>
              <a:gd name="connsiteX634" fmla="*/ 113076 w 26589109"/>
              <a:gd name="connsiteY634" fmla="*/ 1633324 h 7514867"/>
              <a:gd name="connsiteX635" fmla="*/ 80769 w 26589109"/>
              <a:gd name="connsiteY635" fmla="*/ 1584863 h 7514867"/>
              <a:gd name="connsiteX636" fmla="*/ 129230 w 26589109"/>
              <a:gd name="connsiteY636" fmla="*/ 1504094 h 7514867"/>
              <a:gd name="connsiteX637" fmla="*/ 209999 w 26589109"/>
              <a:gd name="connsiteY637" fmla="*/ 1483901 h 7514867"/>
              <a:gd name="connsiteX638" fmla="*/ 24666809 w 26589109"/>
              <a:gd name="connsiteY638" fmla="*/ 1455632 h 7514867"/>
              <a:gd name="connsiteX639" fmla="*/ 24699113 w 26589109"/>
              <a:gd name="connsiteY639" fmla="*/ 1471786 h 7514867"/>
              <a:gd name="connsiteX640" fmla="*/ 24666809 w 26589109"/>
              <a:gd name="connsiteY640" fmla="*/ 1536401 h 7514867"/>
              <a:gd name="connsiteX641" fmla="*/ 24650657 w 26589109"/>
              <a:gd name="connsiteY641" fmla="*/ 1520247 h 7514867"/>
              <a:gd name="connsiteX642" fmla="*/ 24666809 w 26589109"/>
              <a:gd name="connsiteY642" fmla="*/ 1455632 h 7514867"/>
              <a:gd name="connsiteX643" fmla="*/ 306922 w 26589109"/>
              <a:gd name="connsiteY643" fmla="*/ 1455632 h 7514867"/>
              <a:gd name="connsiteX644" fmla="*/ 323075 w 26589109"/>
              <a:gd name="connsiteY644" fmla="*/ 1455632 h 7514867"/>
              <a:gd name="connsiteX645" fmla="*/ 290768 w 26589109"/>
              <a:gd name="connsiteY645" fmla="*/ 1487940 h 7514867"/>
              <a:gd name="connsiteX646" fmla="*/ 306922 w 26589109"/>
              <a:gd name="connsiteY646" fmla="*/ 1455632 h 7514867"/>
              <a:gd name="connsiteX647" fmla="*/ 24392194 w 26589109"/>
              <a:gd name="connsiteY647" fmla="*/ 1439479 h 7514867"/>
              <a:gd name="connsiteX648" fmla="*/ 24472962 w 26589109"/>
              <a:gd name="connsiteY648" fmla="*/ 1439479 h 7514867"/>
              <a:gd name="connsiteX649" fmla="*/ 24489118 w 26589109"/>
              <a:gd name="connsiteY649" fmla="*/ 1487940 h 7514867"/>
              <a:gd name="connsiteX650" fmla="*/ 24408348 w 26589109"/>
              <a:gd name="connsiteY650" fmla="*/ 1536401 h 7514867"/>
              <a:gd name="connsiteX651" fmla="*/ 24359888 w 26589109"/>
              <a:gd name="connsiteY651" fmla="*/ 1504094 h 7514867"/>
              <a:gd name="connsiteX652" fmla="*/ 24392194 w 26589109"/>
              <a:gd name="connsiteY652" fmla="*/ 1439479 h 7514867"/>
              <a:gd name="connsiteX653" fmla="*/ 1259994 w 26589109"/>
              <a:gd name="connsiteY653" fmla="*/ 1407171 h 7514867"/>
              <a:gd name="connsiteX654" fmla="*/ 1340763 w 26589109"/>
              <a:gd name="connsiteY654" fmla="*/ 1520247 h 7514867"/>
              <a:gd name="connsiteX655" fmla="*/ 1259994 w 26589109"/>
              <a:gd name="connsiteY655" fmla="*/ 1584863 h 7514867"/>
              <a:gd name="connsiteX656" fmla="*/ 1195379 w 26589109"/>
              <a:gd name="connsiteY656" fmla="*/ 1504094 h 7514867"/>
              <a:gd name="connsiteX657" fmla="*/ 1259994 w 26589109"/>
              <a:gd name="connsiteY657" fmla="*/ 1407171 h 7514867"/>
              <a:gd name="connsiteX658" fmla="*/ 23037296 w 26589109"/>
              <a:gd name="connsiteY658" fmla="*/ 1382941 h 7514867"/>
              <a:gd name="connsiteX659" fmla="*/ 23099892 w 26589109"/>
              <a:gd name="connsiteY659" fmla="*/ 1439479 h 7514867"/>
              <a:gd name="connsiteX660" fmla="*/ 23212968 w 26589109"/>
              <a:gd name="connsiteY660" fmla="*/ 1439479 h 7514867"/>
              <a:gd name="connsiteX661" fmla="*/ 23245276 w 26589109"/>
              <a:gd name="connsiteY661" fmla="*/ 1391017 h 7514867"/>
              <a:gd name="connsiteX662" fmla="*/ 23277584 w 26589109"/>
              <a:gd name="connsiteY662" fmla="*/ 1439479 h 7514867"/>
              <a:gd name="connsiteX663" fmla="*/ 23326044 w 26589109"/>
              <a:gd name="connsiteY663" fmla="*/ 1487940 h 7514867"/>
              <a:gd name="connsiteX664" fmla="*/ 23245276 w 26589109"/>
              <a:gd name="connsiteY664" fmla="*/ 1584863 h 7514867"/>
              <a:gd name="connsiteX665" fmla="*/ 23116048 w 26589109"/>
              <a:gd name="connsiteY665" fmla="*/ 1584863 h 7514867"/>
              <a:gd name="connsiteX666" fmla="*/ 22857586 w 26589109"/>
              <a:gd name="connsiteY666" fmla="*/ 1617170 h 7514867"/>
              <a:gd name="connsiteX667" fmla="*/ 22857586 w 26589109"/>
              <a:gd name="connsiteY667" fmla="*/ 1601016 h 7514867"/>
              <a:gd name="connsiteX668" fmla="*/ 22857586 w 26589109"/>
              <a:gd name="connsiteY668" fmla="*/ 1548516 h 7514867"/>
              <a:gd name="connsiteX669" fmla="*/ 22906048 w 26589109"/>
              <a:gd name="connsiteY669" fmla="*/ 1504094 h 7514867"/>
              <a:gd name="connsiteX670" fmla="*/ 22986816 w 26589109"/>
              <a:gd name="connsiteY670" fmla="*/ 1423325 h 7514867"/>
              <a:gd name="connsiteX671" fmla="*/ 23037296 w 26589109"/>
              <a:gd name="connsiteY671" fmla="*/ 1382941 h 7514867"/>
              <a:gd name="connsiteX672" fmla="*/ 710766 w 26589109"/>
              <a:gd name="connsiteY672" fmla="*/ 1374864 h 7514867"/>
              <a:gd name="connsiteX673" fmla="*/ 759227 w 26589109"/>
              <a:gd name="connsiteY673" fmla="*/ 1374864 h 7514867"/>
              <a:gd name="connsiteX674" fmla="*/ 759227 w 26589109"/>
              <a:gd name="connsiteY674" fmla="*/ 1407171 h 7514867"/>
              <a:gd name="connsiteX675" fmla="*/ 629997 w 26589109"/>
              <a:gd name="connsiteY675" fmla="*/ 1568709 h 7514867"/>
              <a:gd name="connsiteX676" fmla="*/ 581536 w 26589109"/>
              <a:gd name="connsiteY676" fmla="*/ 1584863 h 7514867"/>
              <a:gd name="connsiteX677" fmla="*/ 452306 w 26589109"/>
              <a:gd name="connsiteY677" fmla="*/ 1536401 h 7514867"/>
              <a:gd name="connsiteX678" fmla="*/ 452306 w 26589109"/>
              <a:gd name="connsiteY678" fmla="*/ 1471786 h 7514867"/>
              <a:gd name="connsiteX679" fmla="*/ 710766 w 26589109"/>
              <a:gd name="connsiteY679" fmla="*/ 1374864 h 7514867"/>
              <a:gd name="connsiteX680" fmla="*/ 1685293 w 26589109"/>
              <a:gd name="connsiteY680" fmla="*/ 1370825 h 7514867"/>
              <a:gd name="connsiteX681" fmla="*/ 1728454 w 26589109"/>
              <a:gd name="connsiteY681" fmla="*/ 1407171 h 7514867"/>
              <a:gd name="connsiteX682" fmla="*/ 1696146 w 26589109"/>
              <a:gd name="connsiteY682" fmla="*/ 1471786 h 7514867"/>
              <a:gd name="connsiteX683" fmla="*/ 1615377 w 26589109"/>
              <a:gd name="connsiteY683" fmla="*/ 1423325 h 7514867"/>
              <a:gd name="connsiteX684" fmla="*/ 1663838 w 26589109"/>
              <a:gd name="connsiteY684" fmla="*/ 1374864 h 7514867"/>
              <a:gd name="connsiteX685" fmla="*/ 1685293 w 26589109"/>
              <a:gd name="connsiteY685" fmla="*/ 1370825 h 7514867"/>
              <a:gd name="connsiteX686" fmla="*/ 23552198 w 26589109"/>
              <a:gd name="connsiteY686" fmla="*/ 1358710 h 7514867"/>
              <a:gd name="connsiteX687" fmla="*/ 23729888 w 26589109"/>
              <a:gd name="connsiteY687" fmla="*/ 1358710 h 7514867"/>
              <a:gd name="connsiteX688" fmla="*/ 24246812 w 26589109"/>
              <a:gd name="connsiteY688" fmla="*/ 1487940 h 7514867"/>
              <a:gd name="connsiteX689" fmla="*/ 24262964 w 26589109"/>
              <a:gd name="connsiteY689" fmla="*/ 1504094 h 7514867"/>
              <a:gd name="connsiteX690" fmla="*/ 24214502 w 26589109"/>
              <a:gd name="connsiteY690" fmla="*/ 1536401 h 7514867"/>
              <a:gd name="connsiteX691" fmla="*/ 23778350 w 26589109"/>
              <a:gd name="connsiteY691" fmla="*/ 1552555 h 7514867"/>
              <a:gd name="connsiteX692" fmla="*/ 23390660 w 26589109"/>
              <a:gd name="connsiteY692" fmla="*/ 1487940 h 7514867"/>
              <a:gd name="connsiteX693" fmla="*/ 23326044 w 26589109"/>
              <a:gd name="connsiteY693" fmla="*/ 1455632 h 7514867"/>
              <a:gd name="connsiteX694" fmla="*/ 23406814 w 26589109"/>
              <a:gd name="connsiteY694" fmla="*/ 1407171 h 7514867"/>
              <a:gd name="connsiteX695" fmla="*/ 23713736 w 26589109"/>
              <a:gd name="connsiteY695" fmla="*/ 1455632 h 7514867"/>
              <a:gd name="connsiteX696" fmla="*/ 23729888 w 26589109"/>
              <a:gd name="connsiteY696" fmla="*/ 1439479 h 7514867"/>
              <a:gd name="connsiteX697" fmla="*/ 23713736 w 26589109"/>
              <a:gd name="connsiteY697" fmla="*/ 1423325 h 7514867"/>
              <a:gd name="connsiteX698" fmla="*/ 23536044 w 26589109"/>
              <a:gd name="connsiteY698" fmla="*/ 1407171 h 7514867"/>
              <a:gd name="connsiteX699" fmla="*/ 23519892 w 26589109"/>
              <a:gd name="connsiteY699" fmla="*/ 1391017 h 7514867"/>
              <a:gd name="connsiteX700" fmla="*/ 23552198 w 26589109"/>
              <a:gd name="connsiteY700" fmla="*/ 1358710 h 7514867"/>
              <a:gd name="connsiteX701" fmla="*/ 1922299 w 26589109"/>
              <a:gd name="connsiteY701" fmla="*/ 1326402 h 7514867"/>
              <a:gd name="connsiteX702" fmla="*/ 1922299 w 26589109"/>
              <a:gd name="connsiteY702" fmla="*/ 1326402 h 7514867"/>
              <a:gd name="connsiteX703" fmla="*/ 1922299 w 26589109"/>
              <a:gd name="connsiteY703" fmla="*/ 1326402 h 7514867"/>
              <a:gd name="connsiteX704" fmla="*/ 1938453 w 26589109"/>
              <a:gd name="connsiteY704" fmla="*/ 1326402 h 7514867"/>
              <a:gd name="connsiteX705" fmla="*/ 1922299 w 26589109"/>
              <a:gd name="connsiteY705" fmla="*/ 1358710 h 7514867"/>
              <a:gd name="connsiteX706" fmla="*/ 1922299 w 26589109"/>
              <a:gd name="connsiteY706" fmla="*/ 1326402 h 7514867"/>
              <a:gd name="connsiteX707" fmla="*/ 11873022 w 26589109"/>
              <a:gd name="connsiteY707" fmla="*/ 1310249 h 7514867"/>
              <a:gd name="connsiteX708" fmla="*/ 11856869 w 26589109"/>
              <a:gd name="connsiteY708" fmla="*/ 1326402 h 7514867"/>
              <a:gd name="connsiteX709" fmla="*/ 11889175 w 26589109"/>
              <a:gd name="connsiteY709" fmla="*/ 1326402 h 7514867"/>
              <a:gd name="connsiteX710" fmla="*/ 11873022 w 26589109"/>
              <a:gd name="connsiteY710" fmla="*/ 1310249 h 7514867"/>
              <a:gd name="connsiteX711" fmla="*/ 13530803 w 26589109"/>
              <a:gd name="connsiteY711" fmla="*/ 1304191 h 7514867"/>
              <a:gd name="connsiteX712" fmla="*/ 13456092 w 26589109"/>
              <a:gd name="connsiteY712" fmla="*/ 1342556 h 7514867"/>
              <a:gd name="connsiteX713" fmla="*/ 13472245 w 26589109"/>
              <a:gd name="connsiteY713" fmla="*/ 1407171 h 7514867"/>
              <a:gd name="connsiteX714" fmla="*/ 13601475 w 26589109"/>
              <a:gd name="connsiteY714" fmla="*/ 1407171 h 7514867"/>
              <a:gd name="connsiteX715" fmla="*/ 13617629 w 26589109"/>
              <a:gd name="connsiteY715" fmla="*/ 1358710 h 7514867"/>
              <a:gd name="connsiteX716" fmla="*/ 13617629 w 26589109"/>
              <a:gd name="connsiteY716" fmla="*/ 1351895 h 7514867"/>
              <a:gd name="connsiteX717" fmla="*/ 13617629 w 26589109"/>
              <a:gd name="connsiteY717" fmla="*/ 1342556 h 7514867"/>
              <a:gd name="connsiteX718" fmla="*/ 13617629 w 26589109"/>
              <a:gd name="connsiteY718" fmla="*/ 1326402 h 7514867"/>
              <a:gd name="connsiteX719" fmla="*/ 13530803 w 26589109"/>
              <a:gd name="connsiteY719" fmla="*/ 1304191 h 7514867"/>
              <a:gd name="connsiteX720" fmla="*/ 21952974 w 26589109"/>
              <a:gd name="connsiteY720" fmla="*/ 1261787 h 7514867"/>
              <a:gd name="connsiteX721" fmla="*/ 21920666 w 26589109"/>
              <a:gd name="connsiteY721" fmla="*/ 1277941 h 7514867"/>
              <a:gd name="connsiteX722" fmla="*/ 21936822 w 26589109"/>
              <a:gd name="connsiteY722" fmla="*/ 1294095 h 7514867"/>
              <a:gd name="connsiteX723" fmla="*/ 21952974 w 26589109"/>
              <a:gd name="connsiteY723" fmla="*/ 1261787 h 7514867"/>
              <a:gd name="connsiteX724" fmla="*/ 12939171 w 26589109"/>
              <a:gd name="connsiteY724" fmla="*/ 1261787 h 7514867"/>
              <a:gd name="connsiteX725" fmla="*/ 12923018 w 26589109"/>
              <a:gd name="connsiteY725" fmla="*/ 1294095 h 7514867"/>
              <a:gd name="connsiteX726" fmla="*/ 12939171 w 26589109"/>
              <a:gd name="connsiteY726" fmla="*/ 1294095 h 7514867"/>
              <a:gd name="connsiteX727" fmla="*/ 12955324 w 26589109"/>
              <a:gd name="connsiteY727" fmla="*/ 1294095 h 7514867"/>
              <a:gd name="connsiteX728" fmla="*/ 12955324 w 26589109"/>
              <a:gd name="connsiteY728" fmla="*/ 1277941 h 7514867"/>
              <a:gd name="connsiteX729" fmla="*/ 12939171 w 26589109"/>
              <a:gd name="connsiteY729" fmla="*/ 1261787 h 7514867"/>
              <a:gd name="connsiteX730" fmla="*/ 12389943 w 26589109"/>
              <a:gd name="connsiteY730" fmla="*/ 1261787 h 7514867"/>
              <a:gd name="connsiteX731" fmla="*/ 12389943 w 26589109"/>
              <a:gd name="connsiteY731" fmla="*/ 1326402 h 7514867"/>
              <a:gd name="connsiteX732" fmla="*/ 12470712 w 26589109"/>
              <a:gd name="connsiteY732" fmla="*/ 1358710 h 7514867"/>
              <a:gd name="connsiteX733" fmla="*/ 12503019 w 26589109"/>
              <a:gd name="connsiteY733" fmla="*/ 1342556 h 7514867"/>
              <a:gd name="connsiteX734" fmla="*/ 12438405 w 26589109"/>
              <a:gd name="connsiteY734" fmla="*/ 1277941 h 7514867"/>
              <a:gd name="connsiteX735" fmla="*/ 12389943 w 26589109"/>
              <a:gd name="connsiteY735" fmla="*/ 1261787 h 7514867"/>
              <a:gd name="connsiteX736" fmla="*/ 2519988 w 26589109"/>
              <a:gd name="connsiteY736" fmla="*/ 1261787 h 7514867"/>
              <a:gd name="connsiteX737" fmla="*/ 2552296 w 26589109"/>
              <a:gd name="connsiteY737" fmla="*/ 1261787 h 7514867"/>
              <a:gd name="connsiteX738" fmla="*/ 2536142 w 26589109"/>
              <a:gd name="connsiteY738" fmla="*/ 1294095 h 7514867"/>
              <a:gd name="connsiteX739" fmla="*/ 2519988 w 26589109"/>
              <a:gd name="connsiteY739" fmla="*/ 1277941 h 7514867"/>
              <a:gd name="connsiteX740" fmla="*/ 2519988 w 26589109"/>
              <a:gd name="connsiteY740" fmla="*/ 1261787 h 7514867"/>
              <a:gd name="connsiteX741" fmla="*/ 3077041 w 26589109"/>
              <a:gd name="connsiteY741" fmla="*/ 1260777 h 7514867"/>
              <a:gd name="connsiteX742" fmla="*/ 3117678 w 26589109"/>
              <a:gd name="connsiteY742" fmla="*/ 1261787 h 7514867"/>
              <a:gd name="connsiteX743" fmla="*/ 3133832 w 26589109"/>
              <a:gd name="connsiteY743" fmla="*/ 1277941 h 7514867"/>
              <a:gd name="connsiteX744" fmla="*/ 3004602 w 26589109"/>
              <a:gd name="connsiteY744" fmla="*/ 1358710 h 7514867"/>
              <a:gd name="connsiteX745" fmla="*/ 2988448 w 26589109"/>
              <a:gd name="connsiteY745" fmla="*/ 1342556 h 7514867"/>
              <a:gd name="connsiteX746" fmla="*/ 3077041 w 26589109"/>
              <a:gd name="connsiteY746" fmla="*/ 1260777 h 7514867"/>
              <a:gd name="connsiteX747" fmla="*/ 3997554 w 26589109"/>
              <a:gd name="connsiteY747" fmla="*/ 1255729 h 7514867"/>
              <a:gd name="connsiteX748" fmla="*/ 3973828 w 26589109"/>
              <a:gd name="connsiteY748" fmla="*/ 1261787 h 7514867"/>
              <a:gd name="connsiteX749" fmla="*/ 3941520 w 26589109"/>
              <a:gd name="connsiteY749" fmla="*/ 1294095 h 7514867"/>
              <a:gd name="connsiteX750" fmla="*/ 3957674 w 26589109"/>
              <a:gd name="connsiteY750" fmla="*/ 1310249 h 7514867"/>
              <a:gd name="connsiteX751" fmla="*/ 4038443 w 26589109"/>
              <a:gd name="connsiteY751" fmla="*/ 1310249 h 7514867"/>
              <a:gd name="connsiteX752" fmla="*/ 4054597 w 26589109"/>
              <a:gd name="connsiteY752" fmla="*/ 1358710 h 7514867"/>
              <a:gd name="connsiteX753" fmla="*/ 4086904 w 26589109"/>
              <a:gd name="connsiteY753" fmla="*/ 1326402 h 7514867"/>
              <a:gd name="connsiteX754" fmla="*/ 4038443 w 26589109"/>
              <a:gd name="connsiteY754" fmla="*/ 1310249 h 7514867"/>
              <a:gd name="connsiteX755" fmla="*/ 3997554 w 26589109"/>
              <a:gd name="connsiteY755" fmla="*/ 1255729 h 7514867"/>
              <a:gd name="connsiteX756" fmla="*/ 10919950 w 26589109"/>
              <a:gd name="connsiteY756" fmla="*/ 1197172 h 7514867"/>
              <a:gd name="connsiteX757" fmla="*/ 10903795 w 26589109"/>
              <a:gd name="connsiteY757" fmla="*/ 1213326 h 7514867"/>
              <a:gd name="connsiteX758" fmla="*/ 10855334 w 26589109"/>
              <a:gd name="connsiteY758" fmla="*/ 1310249 h 7514867"/>
              <a:gd name="connsiteX759" fmla="*/ 10871489 w 26589109"/>
              <a:gd name="connsiteY759" fmla="*/ 1342556 h 7514867"/>
              <a:gd name="connsiteX760" fmla="*/ 10919950 w 26589109"/>
              <a:gd name="connsiteY760" fmla="*/ 1326402 h 7514867"/>
              <a:gd name="connsiteX761" fmla="*/ 10952258 w 26589109"/>
              <a:gd name="connsiteY761" fmla="*/ 1294095 h 7514867"/>
              <a:gd name="connsiteX762" fmla="*/ 10952258 w 26589109"/>
              <a:gd name="connsiteY762" fmla="*/ 1245633 h 7514867"/>
              <a:gd name="connsiteX763" fmla="*/ 10919950 w 26589109"/>
              <a:gd name="connsiteY763" fmla="*/ 1197172 h 7514867"/>
              <a:gd name="connsiteX764" fmla="*/ 10096108 w 26589109"/>
              <a:gd name="connsiteY764" fmla="*/ 1197172 h 7514867"/>
              <a:gd name="connsiteX765" fmla="*/ 10096108 w 26589109"/>
              <a:gd name="connsiteY765" fmla="*/ 1229480 h 7514867"/>
              <a:gd name="connsiteX766" fmla="*/ 10112261 w 26589109"/>
              <a:gd name="connsiteY766" fmla="*/ 1213326 h 7514867"/>
              <a:gd name="connsiteX767" fmla="*/ 10096108 w 26589109"/>
              <a:gd name="connsiteY767" fmla="*/ 1197172 h 7514867"/>
              <a:gd name="connsiteX768" fmla="*/ 3376138 w 26589109"/>
              <a:gd name="connsiteY768" fmla="*/ 1197172 h 7514867"/>
              <a:gd name="connsiteX769" fmla="*/ 3359984 w 26589109"/>
              <a:gd name="connsiteY769" fmla="*/ 1229480 h 7514867"/>
              <a:gd name="connsiteX770" fmla="*/ 3343831 w 26589109"/>
              <a:gd name="connsiteY770" fmla="*/ 1213326 h 7514867"/>
              <a:gd name="connsiteX771" fmla="*/ 3376138 w 26589109"/>
              <a:gd name="connsiteY771" fmla="*/ 1197172 h 7514867"/>
              <a:gd name="connsiteX772" fmla="*/ 3385225 w 26589109"/>
              <a:gd name="connsiteY772" fmla="*/ 1190357 h 7514867"/>
              <a:gd name="connsiteX773" fmla="*/ 3376138 w 26589109"/>
              <a:gd name="connsiteY773" fmla="*/ 1197172 h 7514867"/>
              <a:gd name="connsiteX774" fmla="*/ 3385225 w 26589109"/>
              <a:gd name="connsiteY774" fmla="*/ 1190357 h 7514867"/>
              <a:gd name="connsiteX775" fmla="*/ 2956140 w 26589109"/>
              <a:gd name="connsiteY775" fmla="*/ 1132557 h 7514867"/>
              <a:gd name="connsiteX776" fmla="*/ 2972294 w 26589109"/>
              <a:gd name="connsiteY776" fmla="*/ 1148711 h 7514867"/>
              <a:gd name="connsiteX777" fmla="*/ 2956140 w 26589109"/>
              <a:gd name="connsiteY777" fmla="*/ 1164865 h 7514867"/>
              <a:gd name="connsiteX778" fmla="*/ 2923833 w 26589109"/>
              <a:gd name="connsiteY778" fmla="*/ 1148711 h 7514867"/>
              <a:gd name="connsiteX779" fmla="*/ 2956140 w 26589109"/>
              <a:gd name="connsiteY779" fmla="*/ 1132557 h 7514867"/>
              <a:gd name="connsiteX780" fmla="*/ 2762295 w 26589109"/>
              <a:gd name="connsiteY780" fmla="*/ 1132557 h 7514867"/>
              <a:gd name="connsiteX781" fmla="*/ 2794602 w 26589109"/>
              <a:gd name="connsiteY781" fmla="*/ 1197172 h 7514867"/>
              <a:gd name="connsiteX782" fmla="*/ 2778449 w 26589109"/>
              <a:gd name="connsiteY782" fmla="*/ 1455632 h 7514867"/>
              <a:gd name="connsiteX783" fmla="*/ 2746141 w 26589109"/>
              <a:gd name="connsiteY783" fmla="*/ 1471786 h 7514867"/>
              <a:gd name="connsiteX784" fmla="*/ 2713834 w 26589109"/>
              <a:gd name="connsiteY784" fmla="*/ 1471786 h 7514867"/>
              <a:gd name="connsiteX785" fmla="*/ 2633065 w 26589109"/>
              <a:gd name="connsiteY785" fmla="*/ 1358710 h 7514867"/>
              <a:gd name="connsiteX786" fmla="*/ 2665372 w 26589109"/>
              <a:gd name="connsiteY786" fmla="*/ 1261787 h 7514867"/>
              <a:gd name="connsiteX787" fmla="*/ 2729987 w 26589109"/>
              <a:gd name="connsiteY787" fmla="*/ 1148711 h 7514867"/>
              <a:gd name="connsiteX788" fmla="*/ 2762295 w 26589109"/>
              <a:gd name="connsiteY788" fmla="*/ 1132557 h 7514867"/>
              <a:gd name="connsiteX789" fmla="*/ 3446811 w 26589109"/>
              <a:gd name="connsiteY789" fmla="*/ 1126500 h 7514867"/>
              <a:gd name="connsiteX790" fmla="*/ 3537676 w 26589109"/>
              <a:gd name="connsiteY790" fmla="*/ 1132557 h 7514867"/>
              <a:gd name="connsiteX791" fmla="*/ 3537676 w 26589109"/>
              <a:gd name="connsiteY791" fmla="*/ 1164865 h 7514867"/>
              <a:gd name="connsiteX792" fmla="*/ 3456907 w 26589109"/>
              <a:gd name="connsiteY792" fmla="*/ 1213326 h 7514867"/>
              <a:gd name="connsiteX793" fmla="*/ 3392292 w 26589109"/>
              <a:gd name="connsiteY793" fmla="*/ 1181018 h 7514867"/>
              <a:gd name="connsiteX794" fmla="*/ 3446811 w 26589109"/>
              <a:gd name="connsiteY794" fmla="*/ 1126500 h 7514867"/>
              <a:gd name="connsiteX795" fmla="*/ 22663742 w 26589109"/>
              <a:gd name="connsiteY795" fmla="*/ 1116403 h 7514867"/>
              <a:gd name="connsiteX796" fmla="*/ 22712202 w 26589109"/>
              <a:gd name="connsiteY796" fmla="*/ 1132557 h 7514867"/>
              <a:gd name="connsiteX797" fmla="*/ 22696048 w 26589109"/>
              <a:gd name="connsiteY797" fmla="*/ 1164865 h 7514867"/>
              <a:gd name="connsiteX798" fmla="*/ 22631434 w 26589109"/>
              <a:gd name="connsiteY798" fmla="*/ 1148711 h 7514867"/>
              <a:gd name="connsiteX799" fmla="*/ 22663742 w 26589109"/>
              <a:gd name="connsiteY799" fmla="*/ 1116403 h 7514867"/>
              <a:gd name="connsiteX800" fmla="*/ 4135366 w 26589109"/>
              <a:gd name="connsiteY800" fmla="*/ 1035635 h 7514867"/>
              <a:gd name="connsiteX801" fmla="*/ 4151519 w 26589109"/>
              <a:gd name="connsiteY801" fmla="*/ 1035635 h 7514867"/>
              <a:gd name="connsiteX802" fmla="*/ 4135366 w 26589109"/>
              <a:gd name="connsiteY802" fmla="*/ 1067942 h 7514867"/>
              <a:gd name="connsiteX803" fmla="*/ 4119212 w 26589109"/>
              <a:gd name="connsiteY803" fmla="*/ 1051788 h 7514867"/>
              <a:gd name="connsiteX804" fmla="*/ 4135366 w 26589109"/>
              <a:gd name="connsiteY804" fmla="*/ 1035635 h 7514867"/>
              <a:gd name="connsiteX805" fmla="*/ 5492282 w 26589109"/>
              <a:gd name="connsiteY805" fmla="*/ 857943 h 7514867"/>
              <a:gd name="connsiteX806" fmla="*/ 5508436 w 26589109"/>
              <a:gd name="connsiteY806" fmla="*/ 857943 h 7514867"/>
              <a:gd name="connsiteX807" fmla="*/ 5476129 w 26589109"/>
              <a:gd name="connsiteY807" fmla="*/ 890251 h 7514867"/>
              <a:gd name="connsiteX808" fmla="*/ 5492282 w 26589109"/>
              <a:gd name="connsiteY808" fmla="*/ 857943 h 7514867"/>
              <a:gd name="connsiteX809" fmla="*/ 5314591 w 26589109"/>
              <a:gd name="connsiteY809" fmla="*/ 841789 h 7514867"/>
              <a:gd name="connsiteX810" fmla="*/ 5330745 w 26589109"/>
              <a:gd name="connsiteY810" fmla="*/ 857943 h 7514867"/>
              <a:gd name="connsiteX811" fmla="*/ 5298437 w 26589109"/>
              <a:gd name="connsiteY811" fmla="*/ 874097 h 7514867"/>
              <a:gd name="connsiteX812" fmla="*/ 5314591 w 26589109"/>
              <a:gd name="connsiteY812" fmla="*/ 841789 h 7514867"/>
              <a:gd name="connsiteX813" fmla="*/ 4781517 w 26589109"/>
              <a:gd name="connsiteY813" fmla="*/ 841789 h 7514867"/>
              <a:gd name="connsiteX814" fmla="*/ 4797670 w 26589109"/>
              <a:gd name="connsiteY814" fmla="*/ 857943 h 7514867"/>
              <a:gd name="connsiteX815" fmla="*/ 4797670 w 26589109"/>
              <a:gd name="connsiteY815" fmla="*/ 874097 h 7514867"/>
              <a:gd name="connsiteX816" fmla="*/ 4765363 w 26589109"/>
              <a:gd name="connsiteY816" fmla="*/ 857943 h 7514867"/>
              <a:gd name="connsiteX817" fmla="*/ 4781517 w 26589109"/>
              <a:gd name="connsiteY817" fmla="*/ 841789 h 7514867"/>
              <a:gd name="connsiteX818" fmla="*/ 20854520 w 26589109"/>
              <a:gd name="connsiteY818" fmla="*/ 728713 h 7514867"/>
              <a:gd name="connsiteX819" fmla="*/ 20870672 w 26589109"/>
              <a:gd name="connsiteY819" fmla="*/ 744867 h 7514867"/>
              <a:gd name="connsiteX820" fmla="*/ 20870672 w 26589109"/>
              <a:gd name="connsiteY820" fmla="*/ 761021 h 7514867"/>
              <a:gd name="connsiteX821" fmla="*/ 20838364 w 26589109"/>
              <a:gd name="connsiteY821" fmla="*/ 744867 h 7514867"/>
              <a:gd name="connsiteX822" fmla="*/ 20854520 w 26589109"/>
              <a:gd name="connsiteY822" fmla="*/ 728713 h 7514867"/>
              <a:gd name="connsiteX823" fmla="*/ 4135366 w 26589109"/>
              <a:gd name="connsiteY823" fmla="*/ 728713 h 7514867"/>
              <a:gd name="connsiteX824" fmla="*/ 4151519 w 26589109"/>
              <a:gd name="connsiteY824" fmla="*/ 744867 h 7514867"/>
              <a:gd name="connsiteX825" fmla="*/ 4151519 w 26589109"/>
              <a:gd name="connsiteY825" fmla="*/ 761021 h 7514867"/>
              <a:gd name="connsiteX826" fmla="*/ 4119212 w 26589109"/>
              <a:gd name="connsiteY826" fmla="*/ 744867 h 7514867"/>
              <a:gd name="connsiteX827" fmla="*/ 4135366 w 26589109"/>
              <a:gd name="connsiteY827" fmla="*/ 728713 h 7514867"/>
              <a:gd name="connsiteX828" fmla="*/ 20103873 w 26589109"/>
              <a:gd name="connsiteY828" fmla="*/ 708773 h 7514867"/>
              <a:gd name="connsiteX829" fmla="*/ 20062982 w 26589109"/>
              <a:gd name="connsiteY829" fmla="*/ 761021 h 7514867"/>
              <a:gd name="connsiteX830" fmla="*/ 20111444 w 26589109"/>
              <a:gd name="connsiteY830" fmla="*/ 809482 h 7514867"/>
              <a:gd name="connsiteX831" fmla="*/ 20176060 w 26589109"/>
              <a:gd name="connsiteY831" fmla="*/ 777174 h 7514867"/>
              <a:gd name="connsiteX832" fmla="*/ 20127598 w 26589109"/>
              <a:gd name="connsiteY832" fmla="*/ 712559 h 7514867"/>
              <a:gd name="connsiteX833" fmla="*/ 20103873 w 26589109"/>
              <a:gd name="connsiteY833" fmla="*/ 708773 h 7514867"/>
              <a:gd name="connsiteX834" fmla="*/ 5233822 w 26589109"/>
              <a:gd name="connsiteY834" fmla="*/ 696406 h 7514867"/>
              <a:gd name="connsiteX835" fmla="*/ 5282283 w 26589109"/>
              <a:gd name="connsiteY835" fmla="*/ 728713 h 7514867"/>
              <a:gd name="connsiteX836" fmla="*/ 5217668 w 26589109"/>
              <a:gd name="connsiteY836" fmla="*/ 761021 h 7514867"/>
              <a:gd name="connsiteX837" fmla="*/ 5201515 w 26589109"/>
              <a:gd name="connsiteY837" fmla="*/ 744867 h 7514867"/>
              <a:gd name="connsiteX838" fmla="*/ 5233822 w 26589109"/>
              <a:gd name="connsiteY838" fmla="*/ 696406 h 7514867"/>
              <a:gd name="connsiteX839" fmla="*/ 17316842 w 26589109"/>
              <a:gd name="connsiteY839" fmla="*/ 680252 h 7514867"/>
              <a:gd name="connsiteX840" fmla="*/ 17307277 w 26589109"/>
              <a:gd name="connsiteY840" fmla="*/ 686947 h 7514867"/>
              <a:gd name="connsiteX841" fmla="*/ 17304727 w 26589109"/>
              <a:gd name="connsiteY841" fmla="*/ 686310 h 7514867"/>
              <a:gd name="connsiteX842" fmla="*/ 17316842 w 26589109"/>
              <a:gd name="connsiteY842" fmla="*/ 680252 h 7514867"/>
              <a:gd name="connsiteX843" fmla="*/ 20434520 w 26589109"/>
              <a:gd name="connsiteY843" fmla="*/ 664098 h 7514867"/>
              <a:gd name="connsiteX844" fmla="*/ 20450674 w 26589109"/>
              <a:gd name="connsiteY844" fmla="*/ 680252 h 7514867"/>
              <a:gd name="connsiteX845" fmla="*/ 20434520 w 26589109"/>
              <a:gd name="connsiteY845" fmla="*/ 696406 h 7514867"/>
              <a:gd name="connsiteX846" fmla="*/ 20434520 w 26589109"/>
              <a:gd name="connsiteY846" fmla="*/ 664098 h 7514867"/>
              <a:gd name="connsiteX847" fmla="*/ 17300688 w 26589109"/>
              <a:gd name="connsiteY847" fmla="*/ 664098 h 7514867"/>
              <a:gd name="connsiteX848" fmla="*/ 17276459 w 26589109"/>
              <a:gd name="connsiteY848" fmla="*/ 680252 h 7514867"/>
              <a:gd name="connsiteX849" fmla="*/ 17297142 w 26589109"/>
              <a:gd name="connsiteY849" fmla="*/ 694042 h 7514867"/>
              <a:gd name="connsiteX850" fmla="*/ 17296650 w 26589109"/>
              <a:gd name="connsiteY850" fmla="*/ 694387 h 7514867"/>
              <a:gd name="connsiteX851" fmla="*/ 17300688 w 26589109"/>
              <a:gd name="connsiteY851" fmla="*/ 696406 h 7514867"/>
              <a:gd name="connsiteX852" fmla="*/ 17297142 w 26589109"/>
              <a:gd name="connsiteY852" fmla="*/ 694042 h 7514867"/>
              <a:gd name="connsiteX853" fmla="*/ 17307277 w 26589109"/>
              <a:gd name="connsiteY853" fmla="*/ 686947 h 7514867"/>
              <a:gd name="connsiteX854" fmla="*/ 17307755 w 26589109"/>
              <a:gd name="connsiteY854" fmla="*/ 687067 h 7514867"/>
              <a:gd name="connsiteX855" fmla="*/ 17316842 w 26589109"/>
              <a:gd name="connsiteY855" fmla="*/ 680252 h 7514867"/>
              <a:gd name="connsiteX856" fmla="*/ 17300688 w 26589109"/>
              <a:gd name="connsiteY856" fmla="*/ 664098 h 7514867"/>
              <a:gd name="connsiteX857" fmla="*/ 6994583 w 26589109"/>
              <a:gd name="connsiteY857" fmla="*/ 664098 h 7514867"/>
              <a:gd name="connsiteX858" fmla="*/ 6994583 w 26589109"/>
              <a:gd name="connsiteY858" fmla="*/ 696406 h 7514867"/>
              <a:gd name="connsiteX859" fmla="*/ 7010738 w 26589109"/>
              <a:gd name="connsiteY859" fmla="*/ 680252 h 7514867"/>
              <a:gd name="connsiteX860" fmla="*/ 6994583 w 26589109"/>
              <a:gd name="connsiteY860" fmla="*/ 664098 h 7514867"/>
              <a:gd name="connsiteX861" fmla="*/ 6752276 w 26589109"/>
              <a:gd name="connsiteY861" fmla="*/ 664098 h 7514867"/>
              <a:gd name="connsiteX862" fmla="*/ 6736123 w 26589109"/>
              <a:gd name="connsiteY862" fmla="*/ 696406 h 7514867"/>
              <a:gd name="connsiteX863" fmla="*/ 6752276 w 26589109"/>
              <a:gd name="connsiteY863" fmla="*/ 712559 h 7514867"/>
              <a:gd name="connsiteX864" fmla="*/ 6768431 w 26589109"/>
              <a:gd name="connsiteY864" fmla="*/ 680252 h 7514867"/>
              <a:gd name="connsiteX865" fmla="*/ 6752276 w 26589109"/>
              <a:gd name="connsiteY865" fmla="*/ 664098 h 7514867"/>
              <a:gd name="connsiteX866" fmla="*/ 5863819 w 26589109"/>
              <a:gd name="connsiteY866" fmla="*/ 664098 h 7514867"/>
              <a:gd name="connsiteX867" fmla="*/ 5879973 w 26589109"/>
              <a:gd name="connsiteY867" fmla="*/ 680252 h 7514867"/>
              <a:gd name="connsiteX868" fmla="*/ 5879973 w 26589109"/>
              <a:gd name="connsiteY868" fmla="*/ 696406 h 7514867"/>
              <a:gd name="connsiteX869" fmla="*/ 5847665 w 26589109"/>
              <a:gd name="connsiteY869" fmla="*/ 680252 h 7514867"/>
              <a:gd name="connsiteX870" fmla="*/ 5863819 w 26589109"/>
              <a:gd name="connsiteY870" fmla="*/ 664098 h 7514867"/>
              <a:gd name="connsiteX871" fmla="*/ 4716901 w 26589109"/>
              <a:gd name="connsiteY871" fmla="*/ 664098 h 7514867"/>
              <a:gd name="connsiteX872" fmla="*/ 4700748 w 26589109"/>
              <a:gd name="connsiteY872" fmla="*/ 696406 h 7514867"/>
              <a:gd name="connsiteX873" fmla="*/ 4684594 w 26589109"/>
              <a:gd name="connsiteY873" fmla="*/ 696406 h 7514867"/>
              <a:gd name="connsiteX874" fmla="*/ 4733055 w 26589109"/>
              <a:gd name="connsiteY874" fmla="*/ 664098 h 7514867"/>
              <a:gd name="connsiteX875" fmla="*/ 4716901 w 26589109"/>
              <a:gd name="connsiteY875" fmla="*/ 664098 h 7514867"/>
              <a:gd name="connsiteX876" fmla="*/ 17446072 w 26589109"/>
              <a:gd name="connsiteY876" fmla="*/ 647944 h 7514867"/>
              <a:gd name="connsiteX877" fmla="*/ 17397610 w 26589109"/>
              <a:gd name="connsiteY877" fmla="*/ 680252 h 7514867"/>
              <a:gd name="connsiteX878" fmla="*/ 17446072 w 26589109"/>
              <a:gd name="connsiteY878" fmla="*/ 696406 h 7514867"/>
              <a:gd name="connsiteX879" fmla="*/ 17494534 w 26589109"/>
              <a:gd name="connsiteY879" fmla="*/ 680252 h 7514867"/>
              <a:gd name="connsiteX880" fmla="*/ 17446072 w 26589109"/>
              <a:gd name="connsiteY880" fmla="*/ 647944 h 7514867"/>
              <a:gd name="connsiteX881" fmla="*/ 7091506 w 26589109"/>
              <a:gd name="connsiteY881" fmla="*/ 647944 h 7514867"/>
              <a:gd name="connsiteX882" fmla="*/ 7075352 w 26589109"/>
              <a:gd name="connsiteY882" fmla="*/ 664098 h 7514867"/>
              <a:gd name="connsiteX883" fmla="*/ 7091506 w 26589109"/>
              <a:gd name="connsiteY883" fmla="*/ 680252 h 7514867"/>
              <a:gd name="connsiteX884" fmla="*/ 7107659 w 26589109"/>
              <a:gd name="connsiteY884" fmla="*/ 696406 h 7514867"/>
              <a:gd name="connsiteX885" fmla="*/ 7172275 w 26589109"/>
              <a:gd name="connsiteY885" fmla="*/ 647944 h 7514867"/>
              <a:gd name="connsiteX886" fmla="*/ 7107659 w 26589109"/>
              <a:gd name="connsiteY886" fmla="*/ 647944 h 7514867"/>
              <a:gd name="connsiteX887" fmla="*/ 7091506 w 26589109"/>
              <a:gd name="connsiteY887" fmla="*/ 647944 h 7514867"/>
              <a:gd name="connsiteX888" fmla="*/ 6267663 w 26589109"/>
              <a:gd name="connsiteY888" fmla="*/ 647944 h 7514867"/>
              <a:gd name="connsiteX889" fmla="*/ 6186894 w 26589109"/>
              <a:gd name="connsiteY889" fmla="*/ 712559 h 7514867"/>
              <a:gd name="connsiteX890" fmla="*/ 6154587 w 26589109"/>
              <a:gd name="connsiteY890" fmla="*/ 728713 h 7514867"/>
              <a:gd name="connsiteX891" fmla="*/ 6170741 w 26589109"/>
              <a:gd name="connsiteY891" fmla="*/ 744867 h 7514867"/>
              <a:gd name="connsiteX892" fmla="*/ 6186894 w 26589109"/>
              <a:gd name="connsiteY892" fmla="*/ 712559 h 7514867"/>
              <a:gd name="connsiteX893" fmla="*/ 6267663 w 26589109"/>
              <a:gd name="connsiteY893" fmla="*/ 696406 h 7514867"/>
              <a:gd name="connsiteX894" fmla="*/ 6283817 w 26589109"/>
              <a:gd name="connsiteY894" fmla="*/ 664098 h 7514867"/>
              <a:gd name="connsiteX895" fmla="*/ 6267663 w 26589109"/>
              <a:gd name="connsiteY895" fmla="*/ 647944 h 7514867"/>
              <a:gd name="connsiteX896" fmla="*/ 4967285 w 26589109"/>
              <a:gd name="connsiteY896" fmla="*/ 603521 h 7514867"/>
              <a:gd name="connsiteX897" fmla="*/ 4991515 w 26589109"/>
              <a:gd name="connsiteY897" fmla="*/ 615637 h 7514867"/>
              <a:gd name="connsiteX898" fmla="*/ 5039977 w 26589109"/>
              <a:gd name="connsiteY898" fmla="*/ 680252 h 7514867"/>
              <a:gd name="connsiteX899" fmla="*/ 4959208 w 26589109"/>
              <a:gd name="connsiteY899" fmla="*/ 712559 h 7514867"/>
              <a:gd name="connsiteX900" fmla="*/ 4878439 w 26589109"/>
              <a:gd name="connsiteY900" fmla="*/ 680252 h 7514867"/>
              <a:gd name="connsiteX901" fmla="*/ 4943054 w 26589109"/>
              <a:gd name="connsiteY901" fmla="*/ 615637 h 7514867"/>
              <a:gd name="connsiteX902" fmla="*/ 4967285 w 26589109"/>
              <a:gd name="connsiteY902" fmla="*/ 603521 h 7514867"/>
              <a:gd name="connsiteX903" fmla="*/ 7269198 w 26589109"/>
              <a:gd name="connsiteY903" fmla="*/ 599483 h 7514867"/>
              <a:gd name="connsiteX904" fmla="*/ 7188428 w 26589109"/>
              <a:gd name="connsiteY904" fmla="*/ 647944 h 7514867"/>
              <a:gd name="connsiteX905" fmla="*/ 7301506 w 26589109"/>
              <a:gd name="connsiteY905" fmla="*/ 647944 h 7514867"/>
              <a:gd name="connsiteX906" fmla="*/ 7349966 w 26589109"/>
              <a:gd name="connsiteY906" fmla="*/ 615637 h 7514867"/>
              <a:gd name="connsiteX907" fmla="*/ 7349966 w 26589109"/>
              <a:gd name="connsiteY907" fmla="*/ 615637 h 7514867"/>
              <a:gd name="connsiteX908" fmla="*/ 7269198 w 26589109"/>
              <a:gd name="connsiteY908" fmla="*/ 599483 h 7514867"/>
              <a:gd name="connsiteX909" fmla="*/ 6590739 w 26589109"/>
              <a:gd name="connsiteY909" fmla="*/ 599483 h 7514867"/>
              <a:gd name="connsiteX910" fmla="*/ 6445355 w 26589109"/>
              <a:gd name="connsiteY910" fmla="*/ 647944 h 7514867"/>
              <a:gd name="connsiteX911" fmla="*/ 6429201 w 26589109"/>
              <a:gd name="connsiteY911" fmla="*/ 647944 h 7514867"/>
              <a:gd name="connsiteX912" fmla="*/ 6413047 w 26589109"/>
              <a:gd name="connsiteY912" fmla="*/ 615637 h 7514867"/>
              <a:gd name="connsiteX913" fmla="*/ 6396894 w 26589109"/>
              <a:gd name="connsiteY913" fmla="*/ 615637 h 7514867"/>
              <a:gd name="connsiteX914" fmla="*/ 6413047 w 26589109"/>
              <a:gd name="connsiteY914" fmla="*/ 647944 h 7514867"/>
              <a:gd name="connsiteX915" fmla="*/ 6429201 w 26589109"/>
              <a:gd name="connsiteY915" fmla="*/ 647944 h 7514867"/>
              <a:gd name="connsiteX916" fmla="*/ 6445355 w 26589109"/>
              <a:gd name="connsiteY916" fmla="*/ 680252 h 7514867"/>
              <a:gd name="connsiteX917" fmla="*/ 6606893 w 26589109"/>
              <a:gd name="connsiteY917" fmla="*/ 664098 h 7514867"/>
              <a:gd name="connsiteX918" fmla="*/ 6639200 w 26589109"/>
              <a:gd name="connsiteY918" fmla="*/ 615637 h 7514867"/>
              <a:gd name="connsiteX919" fmla="*/ 6590739 w 26589109"/>
              <a:gd name="connsiteY919" fmla="*/ 599483 h 7514867"/>
              <a:gd name="connsiteX920" fmla="*/ 5508436 w 26589109"/>
              <a:gd name="connsiteY920" fmla="*/ 599483 h 7514867"/>
              <a:gd name="connsiteX921" fmla="*/ 5508436 w 26589109"/>
              <a:gd name="connsiteY921" fmla="*/ 631791 h 7514867"/>
              <a:gd name="connsiteX922" fmla="*/ 5492282 w 26589109"/>
              <a:gd name="connsiteY922" fmla="*/ 647944 h 7514867"/>
              <a:gd name="connsiteX923" fmla="*/ 5492282 w 26589109"/>
              <a:gd name="connsiteY923" fmla="*/ 615637 h 7514867"/>
              <a:gd name="connsiteX924" fmla="*/ 5508436 w 26589109"/>
              <a:gd name="connsiteY924" fmla="*/ 599483 h 7514867"/>
              <a:gd name="connsiteX925" fmla="*/ 4771168 w 26589109"/>
              <a:gd name="connsiteY925" fmla="*/ 589892 h 7514867"/>
              <a:gd name="connsiteX926" fmla="*/ 4846132 w 26589109"/>
              <a:gd name="connsiteY926" fmla="*/ 712559 h 7514867"/>
              <a:gd name="connsiteX927" fmla="*/ 4781517 w 26589109"/>
              <a:gd name="connsiteY927" fmla="*/ 761021 h 7514867"/>
              <a:gd name="connsiteX928" fmla="*/ 4700748 w 26589109"/>
              <a:gd name="connsiteY928" fmla="*/ 712559 h 7514867"/>
              <a:gd name="connsiteX929" fmla="*/ 4636133 w 26589109"/>
              <a:gd name="connsiteY929" fmla="*/ 793328 h 7514867"/>
              <a:gd name="connsiteX930" fmla="*/ 4619979 w 26589109"/>
              <a:gd name="connsiteY930" fmla="*/ 874097 h 7514867"/>
              <a:gd name="connsiteX931" fmla="*/ 4571517 w 26589109"/>
              <a:gd name="connsiteY931" fmla="*/ 890251 h 7514867"/>
              <a:gd name="connsiteX932" fmla="*/ 4474595 w 26589109"/>
              <a:gd name="connsiteY932" fmla="*/ 696406 h 7514867"/>
              <a:gd name="connsiteX933" fmla="*/ 4555364 w 26589109"/>
              <a:gd name="connsiteY933" fmla="*/ 647944 h 7514867"/>
              <a:gd name="connsiteX934" fmla="*/ 4636133 w 26589109"/>
              <a:gd name="connsiteY934" fmla="*/ 647944 h 7514867"/>
              <a:gd name="connsiteX935" fmla="*/ 4716901 w 26589109"/>
              <a:gd name="connsiteY935" fmla="*/ 599483 h 7514867"/>
              <a:gd name="connsiteX936" fmla="*/ 4771168 w 26589109"/>
              <a:gd name="connsiteY936" fmla="*/ 589892 h 7514867"/>
              <a:gd name="connsiteX937" fmla="*/ 5346898 w 26589109"/>
              <a:gd name="connsiteY937" fmla="*/ 551022 h 7514867"/>
              <a:gd name="connsiteX938" fmla="*/ 5395360 w 26589109"/>
              <a:gd name="connsiteY938" fmla="*/ 567176 h 7514867"/>
              <a:gd name="connsiteX939" fmla="*/ 5346898 w 26589109"/>
              <a:gd name="connsiteY939" fmla="*/ 599483 h 7514867"/>
              <a:gd name="connsiteX940" fmla="*/ 5298437 w 26589109"/>
              <a:gd name="connsiteY940" fmla="*/ 567176 h 7514867"/>
              <a:gd name="connsiteX941" fmla="*/ 5346898 w 26589109"/>
              <a:gd name="connsiteY941" fmla="*/ 551022 h 7514867"/>
              <a:gd name="connsiteX942" fmla="*/ 19778779 w 26589109"/>
              <a:gd name="connsiteY942" fmla="*/ 544207 h 7514867"/>
              <a:gd name="connsiteX943" fmla="*/ 19836832 w 26589109"/>
              <a:gd name="connsiteY943" fmla="*/ 551022 h 7514867"/>
              <a:gd name="connsiteX944" fmla="*/ 19836832 w 26589109"/>
              <a:gd name="connsiteY944" fmla="*/ 599483 h 7514867"/>
              <a:gd name="connsiteX945" fmla="*/ 19820676 w 26589109"/>
              <a:gd name="connsiteY945" fmla="*/ 647944 h 7514867"/>
              <a:gd name="connsiteX946" fmla="*/ 19610678 w 26589109"/>
              <a:gd name="connsiteY946" fmla="*/ 583329 h 7514867"/>
              <a:gd name="connsiteX947" fmla="*/ 19594524 w 26589109"/>
              <a:gd name="connsiteY947" fmla="*/ 567176 h 7514867"/>
              <a:gd name="connsiteX948" fmla="*/ 19610678 w 26589109"/>
              <a:gd name="connsiteY948" fmla="*/ 551022 h 7514867"/>
              <a:gd name="connsiteX949" fmla="*/ 19778779 w 26589109"/>
              <a:gd name="connsiteY949" fmla="*/ 544207 h 7514867"/>
              <a:gd name="connsiteX950" fmla="*/ 5960742 w 26589109"/>
              <a:gd name="connsiteY950" fmla="*/ 518714 h 7514867"/>
              <a:gd name="connsiteX951" fmla="*/ 5993049 w 26589109"/>
              <a:gd name="connsiteY951" fmla="*/ 551022 h 7514867"/>
              <a:gd name="connsiteX952" fmla="*/ 5928434 w 26589109"/>
              <a:gd name="connsiteY952" fmla="*/ 583329 h 7514867"/>
              <a:gd name="connsiteX953" fmla="*/ 5912280 w 26589109"/>
              <a:gd name="connsiteY953" fmla="*/ 567176 h 7514867"/>
              <a:gd name="connsiteX954" fmla="*/ 5960742 w 26589109"/>
              <a:gd name="connsiteY954" fmla="*/ 518714 h 7514867"/>
              <a:gd name="connsiteX955" fmla="*/ 15572235 w 26589109"/>
              <a:gd name="connsiteY955" fmla="*/ 486407 h 7514867"/>
              <a:gd name="connsiteX956" fmla="*/ 15556082 w 26589109"/>
              <a:gd name="connsiteY956" fmla="*/ 534868 h 7514867"/>
              <a:gd name="connsiteX957" fmla="*/ 15588389 w 26589109"/>
              <a:gd name="connsiteY957" fmla="*/ 583329 h 7514867"/>
              <a:gd name="connsiteX958" fmla="*/ 15733773 w 26589109"/>
              <a:gd name="connsiteY958" fmla="*/ 599483 h 7514867"/>
              <a:gd name="connsiteX959" fmla="*/ 15830695 w 26589109"/>
              <a:gd name="connsiteY959" fmla="*/ 599483 h 7514867"/>
              <a:gd name="connsiteX960" fmla="*/ 15895311 w 26589109"/>
              <a:gd name="connsiteY960" fmla="*/ 599483 h 7514867"/>
              <a:gd name="connsiteX961" fmla="*/ 15879157 w 26589109"/>
              <a:gd name="connsiteY961" fmla="*/ 567176 h 7514867"/>
              <a:gd name="connsiteX962" fmla="*/ 15846849 w 26589109"/>
              <a:gd name="connsiteY962" fmla="*/ 534868 h 7514867"/>
              <a:gd name="connsiteX963" fmla="*/ 15572235 w 26589109"/>
              <a:gd name="connsiteY963" fmla="*/ 486407 h 7514867"/>
              <a:gd name="connsiteX964" fmla="*/ 15265314 w 26589109"/>
              <a:gd name="connsiteY964" fmla="*/ 486407 h 7514867"/>
              <a:gd name="connsiteX965" fmla="*/ 15249160 w 26589109"/>
              <a:gd name="connsiteY965" fmla="*/ 502560 h 7514867"/>
              <a:gd name="connsiteX966" fmla="*/ 15265314 w 26589109"/>
              <a:gd name="connsiteY966" fmla="*/ 518714 h 7514867"/>
              <a:gd name="connsiteX967" fmla="*/ 15281467 w 26589109"/>
              <a:gd name="connsiteY967" fmla="*/ 502560 h 7514867"/>
              <a:gd name="connsiteX968" fmla="*/ 15265314 w 26589109"/>
              <a:gd name="connsiteY968" fmla="*/ 486407 h 7514867"/>
              <a:gd name="connsiteX969" fmla="*/ 13989165 w 26589109"/>
              <a:gd name="connsiteY969" fmla="*/ 470253 h 7514867"/>
              <a:gd name="connsiteX970" fmla="*/ 13940705 w 26589109"/>
              <a:gd name="connsiteY970" fmla="*/ 486407 h 7514867"/>
              <a:gd name="connsiteX971" fmla="*/ 13940705 w 26589109"/>
              <a:gd name="connsiteY971" fmla="*/ 502560 h 7514867"/>
              <a:gd name="connsiteX972" fmla="*/ 14005319 w 26589109"/>
              <a:gd name="connsiteY972" fmla="*/ 518714 h 7514867"/>
              <a:gd name="connsiteX973" fmla="*/ 14037627 w 26589109"/>
              <a:gd name="connsiteY973" fmla="*/ 502560 h 7514867"/>
              <a:gd name="connsiteX974" fmla="*/ 13989165 w 26589109"/>
              <a:gd name="connsiteY974" fmla="*/ 470253 h 7514867"/>
              <a:gd name="connsiteX975" fmla="*/ 17814075 w 26589109"/>
              <a:gd name="connsiteY975" fmla="*/ 468739 h 7514867"/>
              <a:gd name="connsiteX976" fmla="*/ 17736840 w 26589109"/>
              <a:gd name="connsiteY976" fmla="*/ 518714 h 7514867"/>
              <a:gd name="connsiteX977" fmla="*/ 17672226 w 26589109"/>
              <a:gd name="connsiteY977" fmla="*/ 551022 h 7514867"/>
              <a:gd name="connsiteX978" fmla="*/ 17688380 w 26589109"/>
              <a:gd name="connsiteY978" fmla="*/ 664098 h 7514867"/>
              <a:gd name="connsiteX979" fmla="*/ 17736840 w 26589109"/>
              <a:gd name="connsiteY979" fmla="*/ 647944 h 7514867"/>
              <a:gd name="connsiteX980" fmla="*/ 17752994 w 26589109"/>
              <a:gd name="connsiteY980" fmla="*/ 502560 h 7514867"/>
              <a:gd name="connsiteX981" fmla="*/ 17849916 w 26589109"/>
              <a:gd name="connsiteY981" fmla="*/ 470253 h 7514867"/>
              <a:gd name="connsiteX982" fmla="*/ 17814075 w 26589109"/>
              <a:gd name="connsiteY982" fmla="*/ 468739 h 7514867"/>
              <a:gd name="connsiteX983" fmla="*/ 13536861 w 26589109"/>
              <a:gd name="connsiteY983" fmla="*/ 421792 h 7514867"/>
              <a:gd name="connsiteX984" fmla="*/ 13520706 w 26589109"/>
              <a:gd name="connsiteY984" fmla="*/ 454099 h 7514867"/>
              <a:gd name="connsiteX985" fmla="*/ 13536861 w 26589109"/>
              <a:gd name="connsiteY985" fmla="*/ 454099 h 7514867"/>
              <a:gd name="connsiteX986" fmla="*/ 13553014 w 26589109"/>
              <a:gd name="connsiteY986" fmla="*/ 437945 h 7514867"/>
              <a:gd name="connsiteX987" fmla="*/ 13536861 w 26589109"/>
              <a:gd name="connsiteY987" fmla="*/ 421792 h 7514867"/>
              <a:gd name="connsiteX988" fmla="*/ 13019940 w 26589109"/>
              <a:gd name="connsiteY988" fmla="*/ 421792 h 7514867"/>
              <a:gd name="connsiteX989" fmla="*/ 12987633 w 26589109"/>
              <a:gd name="connsiteY989" fmla="*/ 454099 h 7514867"/>
              <a:gd name="connsiteX990" fmla="*/ 13036094 w 26589109"/>
              <a:gd name="connsiteY990" fmla="*/ 470253 h 7514867"/>
              <a:gd name="connsiteX991" fmla="*/ 13068402 w 26589109"/>
              <a:gd name="connsiteY991" fmla="*/ 437945 h 7514867"/>
              <a:gd name="connsiteX992" fmla="*/ 13019940 w 26589109"/>
              <a:gd name="connsiteY992" fmla="*/ 421792 h 7514867"/>
              <a:gd name="connsiteX993" fmla="*/ 11501484 w 26589109"/>
              <a:gd name="connsiteY993" fmla="*/ 308715 h 7514867"/>
              <a:gd name="connsiteX994" fmla="*/ 11517639 w 26589109"/>
              <a:gd name="connsiteY994" fmla="*/ 308715 h 7514867"/>
              <a:gd name="connsiteX995" fmla="*/ 11519659 w 26589109"/>
              <a:gd name="connsiteY995" fmla="*/ 336985 h 7514867"/>
              <a:gd name="connsiteX996" fmla="*/ 11492516 w 26589109"/>
              <a:gd name="connsiteY996" fmla="*/ 340178 h 7514867"/>
              <a:gd name="connsiteX997" fmla="*/ 11486464 w 26589109"/>
              <a:gd name="connsiteY997" fmla="*/ 339607 h 7514867"/>
              <a:gd name="connsiteX998" fmla="*/ 11493408 w 26589109"/>
              <a:gd name="connsiteY998" fmla="*/ 330927 h 7514867"/>
              <a:gd name="connsiteX999" fmla="*/ 11501484 w 26589109"/>
              <a:gd name="connsiteY999" fmla="*/ 308715 h 7514867"/>
              <a:gd name="connsiteX1000" fmla="*/ 16153771 w 26589109"/>
              <a:gd name="connsiteY1000" fmla="*/ 260254 h 7514867"/>
              <a:gd name="connsiteX1001" fmla="*/ 16169924 w 26589109"/>
              <a:gd name="connsiteY1001" fmla="*/ 260254 h 7514867"/>
              <a:gd name="connsiteX1002" fmla="*/ 16137617 w 26589109"/>
              <a:gd name="connsiteY1002" fmla="*/ 308715 h 7514867"/>
              <a:gd name="connsiteX1003" fmla="*/ 16153771 w 26589109"/>
              <a:gd name="connsiteY1003" fmla="*/ 260254 h 7514867"/>
              <a:gd name="connsiteX1004" fmla="*/ 16283002 w 26589109"/>
              <a:gd name="connsiteY1004" fmla="*/ 244100 h 7514867"/>
              <a:gd name="connsiteX1005" fmla="*/ 16299155 w 26589109"/>
              <a:gd name="connsiteY1005" fmla="*/ 260254 h 7514867"/>
              <a:gd name="connsiteX1006" fmla="*/ 16283002 w 26589109"/>
              <a:gd name="connsiteY1006" fmla="*/ 276408 h 7514867"/>
              <a:gd name="connsiteX1007" fmla="*/ 16266847 w 26589109"/>
              <a:gd name="connsiteY1007" fmla="*/ 260254 h 7514867"/>
              <a:gd name="connsiteX1008" fmla="*/ 16283002 w 26589109"/>
              <a:gd name="connsiteY1008" fmla="*/ 244100 h 7514867"/>
              <a:gd name="connsiteX1009" fmla="*/ 9724570 w 26589109"/>
              <a:gd name="connsiteY1009" fmla="*/ 244100 h 7514867"/>
              <a:gd name="connsiteX1010" fmla="*/ 9740725 w 26589109"/>
              <a:gd name="connsiteY1010" fmla="*/ 260254 h 7514867"/>
              <a:gd name="connsiteX1011" fmla="*/ 9708416 w 26589109"/>
              <a:gd name="connsiteY1011" fmla="*/ 260254 h 7514867"/>
              <a:gd name="connsiteX1012" fmla="*/ 9724570 w 26589109"/>
              <a:gd name="connsiteY1012" fmla="*/ 244100 h 7514867"/>
              <a:gd name="connsiteX1013" fmla="*/ 13488399 w 26589109"/>
              <a:gd name="connsiteY1013" fmla="*/ 114870 h 7514867"/>
              <a:gd name="connsiteX1014" fmla="*/ 13569168 w 26589109"/>
              <a:gd name="connsiteY1014" fmla="*/ 163331 h 7514867"/>
              <a:gd name="connsiteX1015" fmla="*/ 13488399 w 26589109"/>
              <a:gd name="connsiteY1015" fmla="*/ 163331 h 7514867"/>
              <a:gd name="connsiteX1016" fmla="*/ 13472245 w 26589109"/>
              <a:gd name="connsiteY1016" fmla="*/ 131024 h 7514867"/>
              <a:gd name="connsiteX1017" fmla="*/ 13488399 w 26589109"/>
              <a:gd name="connsiteY1017" fmla="*/ 114870 h 7514867"/>
              <a:gd name="connsiteX1018" fmla="*/ 14498010 w 26589109"/>
              <a:gd name="connsiteY1018" fmla="*/ 106793 h 7514867"/>
              <a:gd name="connsiteX1019" fmla="*/ 14376856 w 26589109"/>
              <a:gd name="connsiteY1019" fmla="*/ 131024 h 7514867"/>
              <a:gd name="connsiteX1020" fmla="*/ 14376856 w 26589109"/>
              <a:gd name="connsiteY1020" fmla="*/ 147178 h 7514867"/>
              <a:gd name="connsiteX1021" fmla="*/ 14457625 w 26589109"/>
              <a:gd name="connsiteY1021" fmla="*/ 211793 h 7514867"/>
              <a:gd name="connsiteX1022" fmla="*/ 14619163 w 26589109"/>
              <a:gd name="connsiteY1022" fmla="*/ 163331 h 7514867"/>
              <a:gd name="connsiteX1023" fmla="*/ 14635316 w 26589109"/>
              <a:gd name="connsiteY1023" fmla="*/ 147178 h 7514867"/>
              <a:gd name="connsiteX1024" fmla="*/ 14619163 w 26589109"/>
              <a:gd name="connsiteY1024" fmla="*/ 131024 h 7514867"/>
              <a:gd name="connsiteX1025" fmla="*/ 14498010 w 26589109"/>
              <a:gd name="connsiteY1025" fmla="*/ 106793 h 7514867"/>
              <a:gd name="connsiteX1026" fmla="*/ 13326862 w 26589109"/>
              <a:gd name="connsiteY1026" fmla="*/ 62370 h 7514867"/>
              <a:gd name="connsiteX1027" fmla="*/ 13359168 w 26589109"/>
              <a:gd name="connsiteY1027" fmla="*/ 82563 h 7514867"/>
              <a:gd name="connsiteX1028" fmla="*/ 13343015 w 26589109"/>
              <a:gd name="connsiteY1028" fmla="*/ 114870 h 7514867"/>
              <a:gd name="connsiteX1029" fmla="*/ 13278400 w 26589109"/>
              <a:gd name="connsiteY1029" fmla="*/ 82563 h 7514867"/>
              <a:gd name="connsiteX1030" fmla="*/ 13294555 w 26589109"/>
              <a:gd name="connsiteY1030" fmla="*/ 66409 h 7514867"/>
              <a:gd name="connsiteX1031" fmla="*/ 13326862 w 26589109"/>
              <a:gd name="connsiteY1031" fmla="*/ 62370 h 7514867"/>
              <a:gd name="connsiteX1032" fmla="*/ 14183011 w 26589109"/>
              <a:gd name="connsiteY1032" fmla="*/ 50255 h 7514867"/>
              <a:gd name="connsiteX1033" fmla="*/ 14134550 w 26589109"/>
              <a:gd name="connsiteY1033" fmla="*/ 66409 h 7514867"/>
              <a:gd name="connsiteX1034" fmla="*/ 14183011 w 26589109"/>
              <a:gd name="connsiteY1034" fmla="*/ 98716 h 7514867"/>
              <a:gd name="connsiteX1035" fmla="*/ 14215318 w 26589109"/>
              <a:gd name="connsiteY1035" fmla="*/ 82563 h 7514867"/>
              <a:gd name="connsiteX1036" fmla="*/ 14199165 w 26589109"/>
              <a:gd name="connsiteY1036" fmla="*/ 66409 h 7514867"/>
              <a:gd name="connsiteX1037" fmla="*/ 14183011 w 26589109"/>
              <a:gd name="connsiteY1037" fmla="*/ 50255 h 7514867"/>
              <a:gd name="connsiteX1038" fmla="*/ 14223395 w 26589109"/>
              <a:gd name="connsiteY1038" fmla="*/ 280 h 7514867"/>
              <a:gd name="connsiteX1039" fmla="*/ 14441471 w 26589109"/>
              <a:gd name="connsiteY1039" fmla="*/ 50255 h 7514867"/>
              <a:gd name="connsiteX1040" fmla="*/ 14651470 w 26589109"/>
              <a:gd name="connsiteY1040" fmla="*/ 66409 h 7514867"/>
              <a:gd name="connsiteX1041" fmla="*/ 14716085 w 26589109"/>
              <a:gd name="connsiteY1041" fmla="*/ 179485 h 7514867"/>
              <a:gd name="connsiteX1042" fmla="*/ 14764547 w 26589109"/>
              <a:gd name="connsiteY1042" fmla="*/ 244100 h 7514867"/>
              <a:gd name="connsiteX1043" fmla="*/ 14796854 w 26589109"/>
              <a:gd name="connsiteY1043" fmla="*/ 244100 h 7514867"/>
              <a:gd name="connsiteX1044" fmla="*/ 14958392 w 26589109"/>
              <a:gd name="connsiteY1044" fmla="*/ 211793 h 7514867"/>
              <a:gd name="connsiteX1045" fmla="*/ 15136083 w 26589109"/>
              <a:gd name="connsiteY1045" fmla="*/ 244100 h 7514867"/>
              <a:gd name="connsiteX1046" fmla="*/ 15281467 w 26589109"/>
              <a:gd name="connsiteY1046" fmla="*/ 244100 h 7514867"/>
              <a:gd name="connsiteX1047" fmla="*/ 15459158 w 26589109"/>
              <a:gd name="connsiteY1047" fmla="*/ 244100 h 7514867"/>
              <a:gd name="connsiteX1048" fmla="*/ 15475313 w 26589109"/>
              <a:gd name="connsiteY1048" fmla="*/ 308715 h 7514867"/>
              <a:gd name="connsiteX1049" fmla="*/ 15459158 w 26589109"/>
              <a:gd name="connsiteY1049" fmla="*/ 341023 h 7514867"/>
              <a:gd name="connsiteX1050" fmla="*/ 15620696 w 26589109"/>
              <a:gd name="connsiteY1050" fmla="*/ 341023 h 7514867"/>
              <a:gd name="connsiteX1051" fmla="*/ 15588389 w 26589109"/>
              <a:gd name="connsiteY1051" fmla="*/ 276408 h 7514867"/>
              <a:gd name="connsiteX1052" fmla="*/ 15798388 w 26589109"/>
              <a:gd name="connsiteY1052" fmla="*/ 195639 h 7514867"/>
              <a:gd name="connsiteX1053" fmla="*/ 15830695 w 26589109"/>
              <a:gd name="connsiteY1053" fmla="*/ 260254 h 7514867"/>
              <a:gd name="connsiteX1054" fmla="*/ 15846849 w 26589109"/>
              <a:gd name="connsiteY1054" fmla="*/ 308715 h 7514867"/>
              <a:gd name="connsiteX1055" fmla="*/ 15927618 w 26589109"/>
              <a:gd name="connsiteY1055" fmla="*/ 308715 h 7514867"/>
              <a:gd name="connsiteX1056" fmla="*/ 16105309 w 26589109"/>
              <a:gd name="connsiteY1056" fmla="*/ 308715 h 7514867"/>
              <a:gd name="connsiteX1057" fmla="*/ 16137617 w 26589109"/>
              <a:gd name="connsiteY1057" fmla="*/ 308715 h 7514867"/>
              <a:gd name="connsiteX1058" fmla="*/ 16153771 w 26589109"/>
              <a:gd name="connsiteY1058" fmla="*/ 308715 h 7514867"/>
              <a:gd name="connsiteX1059" fmla="*/ 16234540 w 26589109"/>
              <a:gd name="connsiteY1059" fmla="*/ 421792 h 7514867"/>
              <a:gd name="connsiteX1060" fmla="*/ 16622231 w 26589109"/>
              <a:gd name="connsiteY1060" fmla="*/ 341023 h 7514867"/>
              <a:gd name="connsiteX1061" fmla="*/ 16864538 w 26589109"/>
              <a:gd name="connsiteY1061" fmla="*/ 341023 h 7514867"/>
              <a:gd name="connsiteX1062" fmla="*/ 16912998 w 26589109"/>
              <a:gd name="connsiteY1062" fmla="*/ 357177 h 7514867"/>
              <a:gd name="connsiteX1063" fmla="*/ 17139150 w 26589109"/>
              <a:gd name="connsiteY1063" fmla="*/ 389484 h 7514867"/>
              <a:gd name="connsiteX1064" fmla="*/ 17381458 w 26589109"/>
              <a:gd name="connsiteY1064" fmla="*/ 389484 h 7514867"/>
              <a:gd name="connsiteX1065" fmla="*/ 17478380 w 26589109"/>
              <a:gd name="connsiteY1065" fmla="*/ 373330 h 7514867"/>
              <a:gd name="connsiteX1066" fmla="*/ 17575304 w 26589109"/>
              <a:gd name="connsiteY1066" fmla="*/ 373330 h 7514867"/>
              <a:gd name="connsiteX1067" fmla="*/ 17720686 w 26589109"/>
              <a:gd name="connsiteY1067" fmla="*/ 357177 h 7514867"/>
              <a:gd name="connsiteX1068" fmla="*/ 17785302 w 26589109"/>
              <a:gd name="connsiteY1068" fmla="*/ 357177 h 7514867"/>
              <a:gd name="connsiteX1069" fmla="*/ 17866070 w 26589109"/>
              <a:gd name="connsiteY1069" fmla="*/ 470253 h 7514867"/>
              <a:gd name="connsiteX1070" fmla="*/ 18043762 w 26589109"/>
              <a:gd name="connsiteY1070" fmla="*/ 421792 h 7514867"/>
              <a:gd name="connsiteX1071" fmla="*/ 18092224 w 26589109"/>
              <a:gd name="connsiteY1071" fmla="*/ 454099 h 7514867"/>
              <a:gd name="connsiteX1072" fmla="*/ 18076070 w 26589109"/>
              <a:gd name="connsiteY1072" fmla="*/ 470253 h 7514867"/>
              <a:gd name="connsiteX1073" fmla="*/ 18011454 w 26589109"/>
              <a:gd name="connsiteY1073" fmla="*/ 518714 h 7514867"/>
              <a:gd name="connsiteX1074" fmla="*/ 17898378 w 26589109"/>
              <a:gd name="connsiteY1074" fmla="*/ 647944 h 7514867"/>
              <a:gd name="connsiteX1075" fmla="*/ 17882224 w 26589109"/>
              <a:gd name="connsiteY1075" fmla="*/ 696406 h 7514867"/>
              <a:gd name="connsiteX1076" fmla="*/ 17930686 w 26589109"/>
              <a:gd name="connsiteY1076" fmla="*/ 712559 h 7514867"/>
              <a:gd name="connsiteX1077" fmla="*/ 18205300 w 26589109"/>
              <a:gd name="connsiteY1077" fmla="*/ 664098 h 7514867"/>
              <a:gd name="connsiteX1078" fmla="*/ 18463760 w 26589109"/>
              <a:gd name="connsiteY1078" fmla="*/ 551022 h 7514867"/>
              <a:gd name="connsiteX1079" fmla="*/ 18496068 w 26589109"/>
              <a:gd name="connsiteY1079" fmla="*/ 470253 h 7514867"/>
              <a:gd name="connsiteX1080" fmla="*/ 18431452 w 26589109"/>
              <a:gd name="connsiteY1080" fmla="*/ 421792 h 7514867"/>
              <a:gd name="connsiteX1081" fmla="*/ 18286068 w 26589109"/>
              <a:gd name="connsiteY1081" fmla="*/ 405638 h 7514867"/>
              <a:gd name="connsiteX1082" fmla="*/ 18269914 w 26589109"/>
              <a:gd name="connsiteY1082" fmla="*/ 357177 h 7514867"/>
              <a:gd name="connsiteX1083" fmla="*/ 18302222 w 26589109"/>
              <a:gd name="connsiteY1083" fmla="*/ 308715 h 7514867"/>
              <a:gd name="connsiteX1084" fmla="*/ 18673758 w 26589109"/>
              <a:gd name="connsiteY1084" fmla="*/ 373330 h 7514867"/>
              <a:gd name="connsiteX1085" fmla="*/ 18689912 w 26589109"/>
              <a:gd name="connsiteY1085" fmla="*/ 454099 h 7514867"/>
              <a:gd name="connsiteX1086" fmla="*/ 18641452 w 26589109"/>
              <a:gd name="connsiteY1086" fmla="*/ 486407 h 7514867"/>
              <a:gd name="connsiteX1087" fmla="*/ 18592990 w 26589109"/>
              <a:gd name="connsiteY1087" fmla="*/ 567176 h 7514867"/>
              <a:gd name="connsiteX1088" fmla="*/ 18673758 w 26589109"/>
              <a:gd name="connsiteY1088" fmla="*/ 599483 h 7514867"/>
              <a:gd name="connsiteX1089" fmla="*/ 18948374 w 26589109"/>
              <a:gd name="connsiteY1089" fmla="*/ 421792 h 7514867"/>
              <a:gd name="connsiteX1090" fmla="*/ 19061450 w 26589109"/>
              <a:gd name="connsiteY1090" fmla="*/ 437945 h 7514867"/>
              <a:gd name="connsiteX1091" fmla="*/ 19126066 w 26589109"/>
              <a:gd name="connsiteY1091" fmla="*/ 486407 h 7514867"/>
              <a:gd name="connsiteX1092" fmla="*/ 19239140 w 26589109"/>
              <a:gd name="connsiteY1092" fmla="*/ 518714 h 7514867"/>
              <a:gd name="connsiteX1093" fmla="*/ 19142218 w 26589109"/>
              <a:gd name="connsiteY1093" fmla="*/ 567176 h 7514867"/>
              <a:gd name="connsiteX1094" fmla="*/ 19045296 w 26589109"/>
              <a:gd name="connsiteY1094" fmla="*/ 615637 h 7514867"/>
              <a:gd name="connsiteX1095" fmla="*/ 19061450 w 26589109"/>
              <a:gd name="connsiteY1095" fmla="*/ 664098 h 7514867"/>
              <a:gd name="connsiteX1096" fmla="*/ 19190680 w 26589109"/>
              <a:gd name="connsiteY1096" fmla="*/ 728713 h 7514867"/>
              <a:gd name="connsiteX1097" fmla="*/ 19255294 w 26589109"/>
              <a:gd name="connsiteY1097" fmla="*/ 680252 h 7514867"/>
              <a:gd name="connsiteX1098" fmla="*/ 19352218 w 26589109"/>
              <a:gd name="connsiteY1098" fmla="*/ 631791 h 7514867"/>
              <a:gd name="connsiteX1099" fmla="*/ 19804522 w 26589109"/>
              <a:gd name="connsiteY1099" fmla="*/ 728713 h 7514867"/>
              <a:gd name="connsiteX1100" fmla="*/ 19852984 w 26589109"/>
              <a:gd name="connsiteY1100" fmla="*/ 680252 h 7514867"/>
              <a:gd name="connsiteX1101" fmla="*/ 19966060 w 26589109"/>
              <a:gd name="connsiteY1101" fmla="*/ 647944 h 7514867"/>
              <a:gd name="connsiteX1102" fmla="*/ 20046830 w 26589109"/>
              <a:gd name="connsiteY1102" fmla="*/ 615637 h 7514867"/>
              <a:gd name="connsiteX1103" fmla="*/ 20305290 w 26589109"/>
              <a:gd name="connsiteY1103" fmla="*/ 680252 h 7514867"/>
              <a:gd name="connsiteX1104" fmla="*/ 20402214 w 26589109"/>
              <a:gd name="connsiteY1104" fmla="*/ 777174 h 7514867"/>
              <a:gd name="connsiteX1105" fmla="*/ 20531442 w 26589109"/>
              <a:gd name="connsiteY1105" fmla="*/ 841789 h 7514867"/>
              <a:gd name="connsiteX1106" fmla="*/ 20709134 w 26589109"/>
              <a:gd name="connsiteY1106" fmla="*/ 825636 h 7514867"/>
              <a:gd name="connsiteX1107" fmla="*/ 21145286 w 26589109"/>
              <a:gd name="connsiteY1107" fmla="*/ 793328 h 7514867"/>
              <a:gd name="connsiteX1108" fmla="*/ 21193746 w 26589109"/>
              <a:gd name="connsiteY1108" fmla="*/ 793328 h 7514867"/>
              <a:gd name="connsiteX1109" fmla="*/ 21339132 w 26589109"/>
              <a:gd name="connsiteY1109" fmla="*/ 761021 h 7514867"/>
              <a:gd name="connsiteX1110" fmla="*/ 21403746 w 26589109"/>
              <a:gd name="connsiteY1110" fmla="*/ 761021 h 7514867"/>
              <a:gd name="connsiteX1111" fmla="*/ 21565284 w 26589109"/>
              <a:gd name="connsiteY1111" fmla="*/ 825636 h 7514867"/>
              <a:gd name="connsiteX1112" fmla="*/ 21662208 w 26589109"/>
              <a:gd name="connsiteY1112" fmla="*/ 857943 h 7514867"/>
              <a:gd name="connsiteX1113" fmla="*/ 21759128 w 26589109"/>
              <a:gd name="connsiteY1113" fmla="*/ 874097 h 7514867"/>
              <a:gd name="connsiteX1114" fmla="*/ 21888360 w 26589109"/>
              <a:gd name="connsiteY1114" fmla="*/ 874097 h 7514867"/>
              <a:gd name="connsiteX1115" fmla="*/ 21936822 w 26589109"/>
              <a:gd name="connsiteY1115" fmla="*/ 890251 h 7514867"/>
              <a:gd name="connsiteX1116" fmla="*/ 22276050 w 26589109"/>
              <a:gd name="connsiteY1116" fmla="*/ 857943 h 7514867"/>
              <a:gd name="connsiteX1117" fmla="*/ 22292204 w 26589109"/>
              <a:gd name="connsiteY1117" fmla="*/ 874097 h 7514867"/>
              <a:gd name="connsiteX1118" fmla="*/ 22276050 w 26589109"/>
              <a:gd name="connsiteY1118" fmla="*/ 890251 h 7514867"/>
              <a:gd name="connsiteX1119" fmla="*/ 22049898 w 26589109"/>
              <a:gd name="connsiteY1119" fmla="*/ 906404 h 7514867"/>
              <a:gd name="connsiteX1120" fmla="*/ 22033742 w 26589109"/>
              <a:gd name="connsiteY1120" fmla="*/ 922558 h 7514867"/>
              <a:gd name="connsiteX1121" fmla="*/ 22066052 w 26589109"/>
              <a:gd name="connsiteY1121" fmla="*/ 954866 h 7514867"/>
              <a:gd name="connsiteX1122" fmla="*/ 22372972 w 26589109"/>
              <a:gd name="connsiteY1122" fmla="*/ 1019481 h 7514867"/>
              <a:gd name="connsiteX1123" fmla="*/ 22502204 w 26589109"/>
              <a:gd name="connsiteY1123" fmla="*/ 987173 h 7514867"/>
              <a:gd name="connsiteX1124" fmla="*/ 22631434 w 26589109"/>
              <a:gd name="connsiteY1124" fmla="*/ 1019481 h 7514867"/>
              <a:gd name="connsiteX1125" fmla="*/ 22647586 w 26589109"/>
              <a:gd name="connsiteY1125" fmla="*/ 1100250 h 7514867"/>
              <a:gd name="connsiteX1126" fmla="*/ 22389128 w 26589109"/>
              <a:gd name="connsiteY1126" fmla="*/ 1181018 h 7514867"/>
              <a:gd name="connsiteX1127" fmla="*/ 22162974 w 26589109"/>
              <a:gd name="connsiteY1127" fmla="*/ 1148711 h 7514867"/>
              <a:gd name="connsiteX1128" fmla="*/ 22017590 w 26589109"/>
              <a:gd name="connsiteY1128" fmla="*/ 1277941 h 7514867"/>
              <a:gd name="connsiteX1129" fmla="*/ 22340666 w 26589109"/>
              <a:gd name="connsiteY1129" fmla="*/ 1374864 h 7514867"/>
              <a:gd name="connsiteX1130" fmla="*/ 22405280 w 26589109"/>
              <a:gd name="connsiteY1130" fmla="*/ 1342556 h 7514867"/>
              <a:gd name="connsiteX1131" fmla="*/ 22647586 w 26589109"/>
              <a:gd name="connsiteY1131" fmla="*/ 1326402 h 7514867"/>
              <a:gd name="connsiteX1132" fmla="*/ 22728356 w 26589109"/>
              <a:gd name="connsiteY1132" fmla="*/ 1294095 h 7514867"/>
              <a:gd name="connsiteX1133" fmla="*/ 22776816 w 26589109"/>
              <a:gd name="connsiteY1133" fmla="*/ 1310249 h 7514867"/>
              <a:gd name="connsiteX1134" fmla="*/ 22744510 w 26589109"/>
              <a:gd name="connsiteY1134" fmla="*/ 1358710 h 7514867"/>
              <a:gd name="connsiteX1135" fmla="*/ 22792972 w 26589109"/>
              <a:gd name="connsiteY1135" fmla="*/ 1471786 h 7514867"/>
              <a:gd name="connsiteX1136" fmla="*/ 22825278 w 26589109"/>
              <a:gd name="connsiteY1136" fmla="*/ 1520247 h 7514867"/>
              <a:gd name="connsiteX1137" fmla="*/ 22906048 w 26589109"/>
              <a:gd name="connsiteY1137" fmla="*/ 1649478 h 7514867"/>
              <a:gd name="connsiteX1138" fmla="*/ 22809124 w 26589109"/>
              <a:gd name="connsiteY1138" fmla="*/ 1859476 h 7514867"/>
              <a:gd name="connsiteX1139" fmla="*/ 22825278 w 26589109"/>
              <a:gd name="connsiteY1139" fmla="*/ 1940245 h 7514867"/>
              <a:gd name="connsiteX1140" fmla="*/ 22906048 w 26589109"/>
              <a:gd name="connsiteY1140" fmla="*/ 1940245 h 7514867"/>
              <a:gd name="connsiteX1141" fmla="*/ 22986816 w 26589109"/>
              <a:gd name="connsiteY1141" fmla="*/ 1907938 h 7514867"/>
              <a:gd name="connsiteX1142" fmla="*/ 23390660 w 26589109"/>
              <a:gd name="connsiteY1142" fmla="*/ 1956399 h 7514867"/>
              <a:gd name="connsiteX1143" fmla="*/ 23568350 w 26589109"/>
              <a:gd name="connsiteY1143" fmla="*/ 1956399 h 7514867"/>
              <a:gd name="connsiteX1144" fmla="*/ 23762198 w 26589109"/>
              <a:gd name="connsiteY1144" fmla="*/ 2101783 h 7514867"/>
              <a:gd name="connsiteX1145" fmla="*/ 23794506 w 26589109"/>
              <a:gd name="connsiteY1145" fmla="*/ 2182552 h 7514867"/>
              <a:gd name="connsiteX1146" fmla="*/ 23826812 w 26589109"/>
              <a:gd name="connsiteY1146" fmla="*/ 2263321 h 7514867"/>
              <a:gd name="connsiteX1147" fmla="*/ 24069118 w 26589109"/>
              <a:gd name="connsiteY1147" fmla="*/ 2263321 h 7514867"/>
              <a:gd name="connsiteX1148" fmla="*/ 24925269 w 26589109"/>
              <a:gd name="connsiteY1148" fmla="*/ 2263321 h 7514867"/>
              <a:gd name="connsiteX1149" fmla="*/ 24973729 w 26589109"/>
              <a:gd name="connsiteY1149" fmla="*/ 2295628 h 7514867"/>
              <a:gd name="connsiteX1150" fmla="*/ 25022189 w 26589109"/>
              <a:gd name="connsiteY1150" fmla="*/ 2376397 h 7514867"/>
              <a:gd name="connsiteX1151" fmla="*/ 25070653 w 26589109"/>
              <a:gd name="connsiteY1151" fmla="*/ 2392551 h 7514867"/>
              <a:gd name="connsiteX1152" fmla="*/ 25086805 w 26589109"/>
              <a:gd name="connsiteY1152" fmla="*/ 2408704 h 7514867"/>
              <a:gd name="connsiteX1153" fmla="*/ 25070653 w 26589109"/>
              <a:gd name="connsiteY1153" fmla="*/ 2424858 h 7514867"/>
              <a:gd name="connsiteX1154" fmla="*/ 24876809 w 26589109"/>
              <a:gd name="connsiteY1154" fmla="*/ 2473319 h 7514867"/>
              <a:gd name="connsiteX1155" fmla="*/ 24731425 w 26589109"/>
              <a:gd name="connsiteY1155" fmla="*/ 2457166 h 7514867"/>
              <a:gd name="connsiteX1156" fmla="*/ 24521424 w 26589109"/>
              <a:gd name="connsiteY1156" fmla="*/ 2505627 h 7514867"/>
              <a:gd name="connsiteX1157" fmla="*/ 24505270 w 26589109"/>
              <a:gd name="connsiteY1157" fmla="*/ 2586396 h 7514867"/>
              <a:gd name="connsiteX1158" fmla="*/ 24537578 w 26589109"/>
              <a:gd name="connsiteY1158" fmla="*/ 2667165 h 7514867"/>
              <a:gd name="connsiteX1159" fmla="*/ 25054501 w 26589109"/>
              <a:gd name="connsiteY1159" fmla="*/ 2634857 h 7514867"/>
              <a:gd name="connsiteX1160" fmla="*/ 25361421 w 26589109"/>
              <a:gd name="connsiteY1160" fmla="*/ 2570242 h 7514867"/>
              <a:gd name="connsiteX1161" fmla="*/ 25539113 w 26589109"/>
              <a:gd name="connsiteY1161" fmla="*/ 2570242 h 7514867"/>
              <a:gd name="connsiteX1162" fmla="*/ 25700649 w 26589109"/>
              <a:gd name="connsiteY1162" fmla="*/ 2618703 h 7514867"/>
              <a:gd name="connsiteX1163" fmla="*/ 25732957 w 26589109"/>
              <a:gd name="connsiteY1163" fmla="*/ 2651011 h 7514867"/>
              <a:gd name="connsiteX1164" fmla="*/ 25700649 w 26589109"/>
              <a:gd name="connsiteY1164" fmla="*/ 2731780 h 7514867"/>
              <a:gd name="connsiteX1165" fmla="*/ 25296805 w 26589109"/>
              <a:gd name="connsiteY1165" fmla="*/ 2796394 h 7514867"/>
              <a:gd name="connsiteX1166" fmla="*/ 24989885 w 26589109"/>
              <a:gd name="connsiteY1166" fmla="*/ 2747933 h 7514867"/>
              <a:gd name="connsiteX1167" fmla="*/ 24909113 w 26589109"/>
              <a:gd name="connsiteY1167" fmla="*/ 2812548 h 7514867"/>
              <a:gd name="connsiteX1168" fmla="*/ 24957577 w 26589109"/>
              <a:gd name="connsiteY1168" fmla="*/ 2877163 h 7514867"/>
              <a:gd name="connsiteX1169" fmla="*/ 25022189 w 26589109"/>
              <a:gd name="connsiteY1169" fmla="*/ 2957932 h 7514867"/>
              <a:gd name="connsiteX1170" fmla="*/ 24973729 w 26589109"/>
              <a:gd name="connsiteY1170" fmla="*/ 3038701 h 7514867"/>
              <a:gd name="connsiteX1171" fmla="*/ 24650657 w 26589109"/>
              <a:gd name="connsiteY1171" fmla="*/ 3038701 h 7514867"/>
              <a:gd name="connsiteX1172" fmla="*/ 24553732 w 26589109"/>
              <a:gd name="connsiteY1172" fmla="*/ 3103316 h 7514867"/>
              <a:gd name="connsiteX1173" fmla="*/ 24505270 w 26589109"/>
              <a:gd name="connsiteY1173" fmla="*/ 3151777 h 7514867"/>
              <a:gd name="connsiteX1174" fmla="*/ 24489118 w 26589109"/>
              <a:gd name="connsiteY1174" fmla="*/ 3103316 h 7514867"/>
              <a:gd name="connsiteX1175" fmla="*/ 24456808 w 26589109"/>
              <a:gd name="connsiteY1175" fmla="*/ 3087162 h 7514867"/>
              <a:gd name="connsiteX1176" fmla="*/ 24440656 w 26589109"/>
              <a:gd name="connsiteY1176" fmla="*/ 3103316 h 7514867"/>
              <a:gd name="connsiteX1177" fmla="*/ 24440656 w 26589109"/>
              <a:gd name="connsiteY1177" fmla="*/ 3184085 h 7514867"/>
              <a:gd name="connsiteX1178" fmla="*/ 24489118 w 26589109"/>
              <a:gd name="connsiteY1178" fmla="*/ 3377930 h 7514867"/>
              <a:gd name="connsiteX1179" fmla="*/ 24553732 w 26589109"/>
              <a:gd name="connsiteY1179" fmla="*/ 3458699 h 7514867"/>
              <a:gd name="connsiteX1180" fmla="*/ 24666809 w 26589109"/>
              <a:gd name="connsiteY1180" fmla="*/ 3442545 h 7514867"/>
              <a:gd name="connsiteX1181" fmla="*/ 24747577 w 26589109"/>
              <a:gd name="connsiteY1181" fmla="*/ 3361776 h 7514867"/>
              <a:gd name="connsiteX1182" fmla="*/ 24989885 w 26589109"/>
              <a:gd name="connsiteY1182" fmla="*/ 3426391 h 7514867"/>
              <a:gd name="connsiteX1183" fmla="*/ 24989885 w 26589109"/>
              <a:gd name="connsiteY1183" fmla="*/ 3474853 h 7514867"/>
              <a:gd name="connsiteX1184" fmla="*/ 24989885 w 26589109"/>
              <a:gd name="connsiteY1184" fmla="*/ 3523314 h 7514867"/>
              <a:gd name="connsiteX1185" fmla="*/ 25167577 w 26589109"/>
              <a:gd name="connsiteY1185" fmla="*/ 3539468 h 7514867"/>
              <a:gd name="connsiteX1186" fmla="*/ 25199881 w 26589109"/>
              <a:gd name="connsiteY1186" fmla="*/ 3587929 h 7514867"/>
              <a:gd name="connsiteX1187" fmla="*/ 25183729 w 26589109"/>
              <a:gd name="connsiteY1187" fmla="*/ 3636390 h 7514867"/>
              <a:gd name="connsiteX1188" fmla="*/ 24909113 w 26589109"/>
              <a:gd name="connsiteY1188" fmla="*/ 3701005 h 7514867"/>
              <a:gd name="connsiteX1189" fmla="*/ 24796037 w 26589109"/>
              <a:gd name="connsiteY1189" fmla="*/ 3684851 h 7514867"/>
              <a:gd name="connsiteX1190" fmla="*/ 24634501 w 26589109"/>
              <a:gd name="connsiteY1190" fmla="*/ 3668698 h 7514867"/>
              <a:gd name="connsiteX1191" fmla="*/ 24472962 w 26589109"/>
              <a:gd name="connsiteY1191" fmla="*/ 3765620 h 7514867"/>
              <a:gd name="connsiteX1192" fmla="*/ 24376040 w 26589109"/>
              <a:gd name="connsiteY1192" fmla="*/ 3830235 h 7514867"/>
              <a:gd name="connsiteX1193" fmla="*/ 24376040 w 26589109"/>
              <a:gd name="connsiteY1193" fmla="*/ 3894850 h 7514867"/>
              <a:gd name="connsiteX1194" fmla="*/ 24472962 w 26589109"/>
              <a:gd name="connsiteY1194" fmla="*/ 3959465 h 7514867"/>
              <a:gd name="connsiteX1195" fmla="*/ 24602194 w 26589109"/>
              <a:gd name="connsiteY1195" fmla="*/ 3959465 h 7514867"/>
              <a:gd name="connsiteX1196" fmla="*/ 24640813 w 26589109"/>
              <a:gd name="connsiteY1196" fmla="*/ 3948865 h 7514867"/>
              <a:gd name="connsiteX1197" fmla="*/ 24652297 w 26589109"/>
              <a:gd name="connsiteY1197" fmla="*/ 3948431 h 7514867"/>
              <a:gd name="connsiteX1198" fmla="*/ 24650657 w 26589109"/>
              <a:gd name="connsiteY1198" fmla="*/ 3959465 h 7514867"/>
              <a:gd name="connsiteX1199" fmla="*/ 24666809 w 26589109"/>
              <a:gd name="connsiteY1199" fmla="*/ 3959465 h 7514867"/>
              <a:gd name="connsiteX1200" fmla="*/ 24671079 w 26589109"/>
              <a:gd name="connsiteY1200" fmla="*/ 3947723 h 7514867"/>
              <a:gd name="connsiteX1201" fmla="*/ 24680943 w 26589109"/>
              <a:gd name="connsiteY1201" fmla="*/ 3947350 h 7514867"/>
              <a:gd name="connsiteX1202" fmla="*/ 24747577 w 26589109"/>
              <a:gd name="connsiteY1202" fmla="*/ 4007927 h 7514867"/>
              <a:gd name="connsiteX1203" fmla="*/ 24779885 w 26589109"/>
              <a:gd name="connsiteY1203" fmla="*/ 4007927 h 7514867"/>
              <a:gd name="connsiteX1204" fmla="*/ 24812193 w 26589109"/>
              <a:gd name="connsiteY1204" fmla="*/ 4088695 h 7514867"/>
              <a:gd name="connsiteX1205" fmla="*/ 24763733 w 26589109"/>
              <a:gd name="connsiteY1205" fmla="*/ 4121003 h 7514867"/>
              <a:gd name="connsiteX1206" fmla="*/ 24521424 w 26589109"/>
              <a:gd name="connsiteY1206" fmla="*/ 4121003 h 7514867"/>
              <a:gd name="connsiteX1207" fmla="*/ 24456808 w 26589109"/>
              <a:gd name="connsiteY1207" fmla="*/ 4185618 h 7514867"/>
              <a:gd name="connsiteX1208" fmla="*/ 24424502 w 26589109"/>
              <a:gd name="connsiteY1208" fmla="*/ 4298695 h 7514867"/>
              <a:gd name="connsiteX1209" fmla="*/ 24456808 w 26589109"/>
              <a:gd name="connsiteY1209" fmla="*/ 4347156 h 7514867"/>
              <a:gd name="connsiteX1210" fmla="*/ 25490649 w 26589109"/>
              <a:gd name="connsiteY1210" fmla="*/ 4347156 h 7514867"/>
              <a:gd name="connsiteX1211" fmla="*/ 25797573 w 26589109"/>
              <a:gd name="connsiteY1211" fmla="*/ 4395617 h 7514867"/>
              <a:gd name="connsiteX1212" fmla="*/ 25862189 w 26589109"/>
              <a:gd name="connsiteY1212" fmla="*/ 4395617 h 7514867"/>
              <a:gd name="connsiteX1213" fmla="*/ 26120649 w 26589109"/>
              <a:gd name="connsiteY1213" fmla="*/ 4427925 h 7514867"/>
              <a:gd name="connsiteX1214" fmla="*/ 26379109 w 26589109"/>
              <a:gd name="connsiteY1214" fmla="*/ 4460232 h 7514867"/>
              <a:gd name="connsiteX1215" fmla="*/ 26395261 w 26589109"/>
              <a:gd name="connsiteY1215" fmla="*/ 4476386 h 7514867"/>
              <a:gd name="connsiteX1216" fmla="*/ 26362953 w 26589109"/>
              <a:gd name="connsiteY1216" fmla="*/ 4508693 h 7514867"/>
              <a:gd name="connsiteX1217" fmla="*/ 26217569 w 26589109"/>
              <a:gd name="connsiteY1217" fmla="*/ 4524847 h 7514867"/>
              <a:gd name="connsiteX1218" fmla="*/ 26088341 w 26589109"/>
              <a:gd name="connsiteY1218" fmla="*/ 4524847 h 7514867"/>
              <a:gd name="connsiteX1219" fmla="*/ 25910649 w 26589109"/>
              <a:gd name="connsiteY1219" fmla="*/ 4621770 h 7514867"/>
              <a:gd name="connsiteX1220" fmla="*/ 25862189 w 26589109"/>
              <a:gd name="connsiteY1220" fmla="*/ 4589462 h 7514867"/>
              <a:gd name="connsiteX1221" fmla="*/ 25636033 w 26589109"/>
              <a:gd name="connsiteY1221" fmla="*/ 4541001 h 7514867"/>
              <a:gd name="connsiteX1222" fmla="*/ 25539113 w 26589109"/>
              <a:gd name="connsiteY1222" fmla="*/ 4573308 h 7514867"/>
              <a:gd name="connsiteX1223" fmla="*/ 25312957 w 26589109"/>
              <a:gd name="connsiteY1223" fmla="*/ 4589462 h 7514867"/>
              <a:gd name="connsiteX1224" fmla="*/ 25296805 w 26589109"/>
              <a:gd name="connsiteY1224" fmla="*/ 4605616 h 7514867"/>
              <a:gd name="connsiteX1225" fmla="*/ 25312957 w 26589109"/>
              <a:gd name="connsiteY1225" fmla="*/ 4621770 h 7514867"/>
              <a:gd name="connsiteX1226" fmla="*/ 25345265 w 26589109"/>
              <a:gd name="connsiteY1226" fmla="*/ 4637924 h 7514867"/>
              <a:gd name="connsiteX1227" fmla="*/ 25393729 w 26589109"/>
              <a:gd name="connsiteY1227" fmla="*/ 4718692 h 7514867"/>
              <a:gd name="connsiteX1228" fmla="*/ 25280653 w 26589109"/>
              <a:gd name="connsiteY1228" fmla="*/ 4783307 h 7514867"/>
              <a:gd name="connsiteX1229" fmla="*/ 25167577 w 26589109"/>
              <a:gd name="connsiteY1229" fmla="*/ 4767154 h 7514867"/>
              <a:gd name="connsiteX1230" fmla="*/ 24941421 w 26589109"/>
              <a:gd name="connsiteY1230" fmla="*/ 4751000 h 7514867"/>
              <a:gd name="connsiteX1231" fmla="*/ 24860653 w 26589109"/>
              <a:gd name="connsiteY1231" fmla="*/ 4767154 h 7514867"/>
              <a:gd name="connsiteX1232" fmla="*/ 24796037 w 26589109"/>
              <a:gd name="connsiteY1232" fmla="*/ 4767154 h 7514867"/>
              <a:gd name="connsiteX1233" fmla="*/ 24796037 w 26589109"/>
              <a:gd name="connsiteY1233" fmla="*/ 4718692 h 7514867"/>
              <a:gd name="connsiteX1234" fmla="*/ 24812193 w 26589109"/>
              <a:gd name="connsiteY1234" fmla="*/ 4621770 h 7514867"/>
              <a:gd name="connsiteX1235" fmla="*/ 24715269 w 26589109"/>
              <a:gd name="connsiteY1235" fmla="*/ 4605616 h 7514867"/>
              <a:gd name="connsiteX1236" fmla="*/ 24634501 w 26589109"/>
              <a:gd name="connsiteY1236" fmla="*/ 4605616 h 7514867"/>
              <a:gd name="connsiteX1237" fmla="*/ 24537578 w 26589109"/>
              <a:gd name="connsiteY1237" fmla="*/ 4605616 h 7514867"/>
              <a:gd name="connsiteX1238" fmla="*/ 24505270 w 26589109"/>
              <a:gd name="connsiteY1238" fmla="*/ 4654077 h 7514867"/>
              <a:gd name="connsiteX1239" fmla="*/ 24279118 w 26589109"/>
              <a:gd name="connsiteY1239" fmla="*/ 4799461 h 7514867"/>
              <a:gd name="connsiteX1240" fmla="*/ 24117580 w 26589109"/>
              <a:gd name="connsiteY1240" fmla="*/ 4831769 h 7514867"/>
              <a:gd name="connsiteX1241" fmla="*/ 24036812 w 26589109"/>
              <a:gd name="connsiteY1241" fmla="*/ 4847922 h 7514867"/>
              <a:gd name="connsiteX1242" fmla="*/ 23439122 w 26589109"/>
              <a:gd name="connsiteY1242" fmla="*/ 4847922 h 7514867"/>
              <a:gd name="connsiteX1243" fmla="*/ 22954510 w 26589109"/>
              <a:gd name="connsiteY1243" fmla="*/ 4799461 h 7514867"/>
              <a:gd name="connsiteX1244" fmla="*/ 22873740 w 26589109"/>
              <a:gd name="connsiteY1244" fmla="*/ 4783307 h 7514867"/>
              <a:gd name="connsiteX1245" fmla="*/ 22760662 w 26589109"/>
              <a:gd name="connsiteY1245" fmla="*/ 4799461 h 7514867"/>
              <a:gd name="connsiteX1246" fmla="*/ 22663742 w 26589109"/>
              <a:gd name="connsiteY1246" fmla="*/ 4815615 h 7514867"/>
              <a:gd name="connsiteX1247" fmla="*/ 22582972 w 26589109"/>
              <a:gd name="connsiteY1247" fmla="*/ 4783307 h 7514867"/>
              <a:gd name="connsiteX1248" fmla="*/ 21242208 w 26589109"/>
              <a:gd name="connsiteY1248" fmla="*/ 4783307 h 7514867"/>
              <a:gd name="connsiteX1249" fmla="*/ 21193746 w 26589109"/>
              <a:gd name="connsiteY1249" fmla="*/ 4831769 h 7514867"/>
              <a:gd name="connsiteX1250" fmla="*/ 21306822 w 26589109"/>
              <a:gd name="connsiteY1250" fmla="*/ 4831769 h 7514867"/>
              <a:gd name="connsiteX1251" fmla="*/ 21436054 w 26589109"/>
              <a:gd name="connsiteY1251" fmla="*/ 4880230 h 7514867"/>
              <a:gd name="connsiteX1252" fmla="*/ 21646054 w 26589109"/>
              <a:gd name="connsiteY1252" fmla="*/ 4960999 h 7514867"/>
              <a:gd name="connsiteX1253" fmla="*/ 22082204 w 26589109"/>
              <a:gd name="connsiteY1253" fmla="*/ 4912537 h 7514867"/>
              <a:gd name="connsiteX1254" fmla="*/ 22437586 w 26589109"/>
              <a:gd name="connsiteY1254" fmla="*/ 4912537 h 7514867"/>
              <a:gd name="connsiteX1255" fmla="*/ 22744510 w 26589109"/>
              <a:gd name="connsiteY1255" fmla="*/ 4977152 h 7514867"/>
              <a:gd name="connsiteX1256" fmla="*/ 22970662 w 26589109"/>
              <a:gd name="connsiteY1256" fmla="*/ 5025614 h 7514867"/>
              <a:gd name="connsiteX1257" fmla="*/ 23261430 w 26589109"/>
              <a:gd name="connsiteY1257" fmla="*/ 5025614 h 7514867"/>
              <a:gd name="connsiteX1258" fmla="*/ 23342198 w 26589109"/>
              <a:gd name="connsiteY1258" fmla="*/ 5025614 h 7514867"/>
              <a:gd name="connsiteX1259" fmla="*/ 23697582 w 26589109"/>
              <a:gd name="connsiteY1259" fmla="*/ 5041768 h 7514867"/>
              <a:gd name="connsiteX1260" fmla="*/ 23956042 w 26589109"/>
              <a:gd name="connsiteY1260" fmla="*/ 5090229 h 7514867"/>
              <a:gd name="connsiteX1261" fmla="*/ 24004504 w 26589109"/>
              <a:gd name="connsiteY1261" fmla="*/ 5122536 h 7514867"/>
              <a:gd name="connsiteX1262" fmla="*/ 23956042 w 26589109"/>
              <a:gd name="connsiteY1262" fmla="*/ 5138690 h 7514867"/>
              <a:gd name="connsiteX1263" fmla="*/ 23939888 w 26589109"/>
              <a:gd name="connsiteY1263" fmla="*/ 5203305 h 7514867"/>
              <a:gd name="connsiteX1264" fmla="*/ 23939888 w 26589109"/>
              <a:gd name="connsiteY1264" fmla="*/ 5251766 h 7514867"/>
              <a:gd name="connsiteX1265" fmla="*/ 23762198 w 26589109"/>
              <a:gd name="connsiteY1265" fmla="*/ 5267920 h 7514867"/>
              <a:gd name="connsiteX1266" fmla="*/ 23665274 w 26589109"/>
              <a:gd name="connsiteY1266" fmla="*/ 5316382 h 7514867"/>
              <a:gd name="connsiteX1267" fmla="*/ 23649120 w 26589109"/>
              <a:gd name="connsiteY1267" fmla="*/ 5380996 h 7514867"/>
              <a:gd name="connsiteX1268" fmla="*/ 23713736 w 26589109"/>
              <a:gd name="connsiteY1268" fmla="*/ 5429458 h 7514867"/>
              <a:gd name="connsiteX1269" fmla="*/ 24133732 w 26589109"/>
              <a:gd name="connsiteY1269" fmla="*/ 5332535 h 7514867"/>
              <a:gd name="connsiteX1270" fmla="*/ 24230656 w 26589109"/>
              <a:gd name="connsiteY1270" fmla="*/ 5380996 h 7514867"/>
              <a:gd name="connsiteX1271" fmla="*/ 24311426 w 26589109"/>
              <a:gd name="connsiteY1271" fmla="*/ 5494073 h 7514867"/>
              <a:gd name="connsiteX1272" fmla="*/ 24537578 w 26589109"/>
              <a:gd name="connsiteY1272" fmla="*/ 5558688 h 7514867"/>
              <a:gd name="connsiteX1273" fmla="*/ 25167577 w 26589109"/>
              <a:gd name="connsiteY1273" fmla="*/ 5558688 h 7514867"/>
              <a:gd name="connsiteX1274" fmla="*/ 25248345 w 26589109"/>
              <a:gd name="connsiteY1274" fmla="*/ 5526380 h 7514867"/>
              <a:gd name="connsiteX1275" fmla="*/ 25409881 w 26589109"/>
              <a:gd name="connsiteY1275" fmla="*/ 5590995 h 7514867"/>
              <a:gd name="connsiteX1276" fmla="*/ 25619881 w 26589109"/>
              <a:gd name="connsiteY1276" fmla="*/ 5720226 h 7514867"/>
              <a:gd name="connsiteX1277" fmla="*/ 25846033 w 26589109"/>
              <a:gd name="connsiteY1277" fmla="*/ 5655610 h 7514867"/>
              <a:gd name="connsiteX1278" fmla="*/ 26152953 w 26589109"/>
              <a:gd name="connsiteY1278" fmla="*/ 5574842 h 7514867"/>
              <a:gd name="connsiteX1279" fmla="*/ 26330645 w 26589109"/>
              <a:gd name="connsiteY1279" fmla="*/ 5574842 h 7514867"/>
              <a:gd name="connsiteX1280" fmla="*/ 26492185 w 26589109"/>
              <a:gd name="connsiteY1280" fmla="*/ 5639457 h 7514867"/>
              <a:gd name="connsiteX1281" fmla="*/ 26492185 w 26589109"/>
              <a:gd name="connsiteY1281" fmla="*/ 5784840 h 7514867"/>
              <a:gd name="connsiteX1282" fmla="*/ 26346801 w 26589109"/>
              <a:gd name="connsiteY1282" fmla="*/ 5865609 h 7514867"/>
              <a:gd name="connsiteX1283" fmla="*/ 26249877 w 26589109"/>
              <a:gd name="connsiteY1283" fmla="*/ 5833302 h 7514867"/>
              <a:gd name="connsiteX1284" fmla="*/ 25862189 w 26589109"/>
              <a:gd name="connsiteY1284" fmla="*/ 5946378 h 7514867"/>
              <a:gd name="connsiteX1285" fmla="*/ 25862189 w 26589109"/>
              <a:gd name="connsiteY1285" fmla="*/ 6010993 h 7514867"/>
              <a:gd name="connsiteX1286" fmla="*/ 25813725 w 26589109"/>
              <a:gd name="connsiteY1286" fmla="*/ 6059454 h 7514867"/>
              <a:gd name="connsiteX1287" fmla="*/ 25668341 w 26589109"/>
              <a:gd name="connsiteY1287" fmla="*/ 6059454 h 7514867"/>
              <a:gd name="connsiteX1288" fmla="*/ 25539113 w 26589109"/>
              <a:gd name="connsiteY1288" fmla="*/ 6140223 h 7514867"/>
              <a:gd name="connsiteX1289" fmla="*/ 25555265 w 26589109"/>
              <a:gd name="connsiteY1289" fmla="*/ 6172531 h 7514867"/>
              <a:gd name="connsiteX1290" fmla="*/ 25636033 w 26589109"/>
              <a:gd name="connsiteY1290" fmla="*/ 6269453 h 7514867"/>
              <a:gd name="connsiteX1291" fmla="*/ 25636033 w 26589109"/>
              <a:gd name="connsiteY1291" fmla="*/ 6414837 h 7514867"/>
              <a:gd name="connsiteX1292" fmla="*/ 25555265 w 26589109"/>
              <a:gd name="connsiteY1292" fmla="*/ 6463298 h 7514867"/>
              <a:gd name="connsiteX1293" fmla="*/ 25442189 w 26589109"/>
              <a:gd name="connsiteY1293" fmla="*/ 6430991 h 7514867"/>
              <a:gd name="connsiteX1294" fmla="*/ 25264497 w 26589109"/>
              <a:gd name="connsiteY1294" fmla="*/ 6414837 h 7514867"/>
              <a:gd name="connsiteX1295" fmla="*/ 25232189 w 26589109"/>
              <a:gd name="connsiteY1295" fmla="*/ 6350222 h 7514867"/>
              <a:gd name="connsiteX1296" fmla="*/ 25296805 w 26589109"/>
              <a:gd name="connsiteY1296" fmla="*/ 6220992 h 7514867"/>
              <a:gd name="connsiteX1297" fmla="*/ 25361421 w 26589109"/>
              <a:gd name="connsiteY1297" fmla="*/ 6220992 h 7514867"/>
              <a:gd name="connsiteX1298" fmla="*/ 25409881 w 26589109"/>
              <a:gd name="connsiteY1298" fmla="*/ 6204839 h 7514867"/>
              <a:gd name="connsiteX1299" fmla="*/ 25409881 w 26589109"/>
              <a:gd name="connsiteY1299" fmla="*/ 6124070 h 7514867"/>
              <a:gd name="connsiteX1300" fmla="*/ 25539113 w 26589109"/>
              <a:gd name="connsiteY1300" fmla="*/ 5994839 h 7514867"/>
              <a:gd name="connsiteX1301" fmla="*/ 25555265 w 26589109"/>
              <a:gd name="connsiteY1301" fmla="*/ 5962532 h 7514867"/>
              <a:gd name="connsiteX1302" fmla="*/ 25539113 w 26589109"/>
              <a:gd name="connsiteY1302" fmla="*/ 5946378 h 7514867"/>
              <a:gd name="connsiteX1303" fmla="*/ 25264497 w 26589109"/>
              <a:gd name="connsiteY1303" fmla="*/ 5881763 h 7514867"/>
              <a:gd name="connsiteX1304" fmla="*/ 25183729 w 26589109"/>
              <a:gd name="connsiteY1304" fmla="*/ 5962532 h 7514867"/>
              <a:gd name="connsiteX1305" fmla="*/ 25232189 w 26589109"/>
              <a:gd name="connsiteY1305" fmla="*/ 6091762 h 7514867"/>
              <a:gd name="connsiteX1306" fmla="*/ 24973729 w 26589109"/>
              <a:gd name="connsiteY1306" fmla="*/ 6334068 h 7514867"/>
              <a:gd name="connsiteX1307" fmla="*/ 24860653 w 26589109"/>
              <a:gd name="connsiteY1307" fmla="*/ 6350222 h 7514867"/>
              <a:gd name="connsiteX1308" fmla="*/ 24860653 w 26589109"/>
              <a:gd name="connsiteY1308" fmla="*/ 6430991 h 7514867"/>
              <a:gd name="connsiteX1309" fmla="*/ 24715269 w 26589109"/>
              <a:gd name="connsiteY1309" fmla="*/ 6430991 h 7514867"/>
              <a:gd name="connsiteX1310" fmla="*/ 24650657 w 26589109"/>
              <a:gd name="connsiteY1310" fmla="*/ 6414837 h 7514867"/>
              <a:gd name="connsiteX1311" fmla="*/ 24440656 w 26589109"/>
              <a:gd name="connsiteY1311" fmla="*/ 6350222 h 7514867"/>
              <a:gd name="connsiteX1312" fmla="*/ 24311426 w 26589109"/>
              <a:gd name="connsiteY1312" fmla="*/ 6350222 h 7514867"/>
              <a:gd name="connsiteX1313" fmla="*/ 24149888 w 26589109"/>
              <a:gd name="connsiteY1313" fmla="*/ 6382530 h 7514867"/>
              <a:gd name="connsiteX1314" fmla="*/ 23810658 w 26589109"/>
              <a:gd name="connsiteY1314" fmla="*/ 6350222 h 7514867"/>
              <a:gd name="connsiteX1315" fmla="*/ 23729888 w 26589109"/>
              <a:gd name="connsiteY1315" fmla="*/ 6350222 h 7514867"/>
              <a:gd name="connsiteX1316" fmla="*/ 23212968 w 26589109"/>
              <a:gd name="connsiteY1316" fmla="*/ 6350222 h 7514867"/>
              <a:gd name="connsiteX1317" fmla="*/ 22906048 w 26589109"/>
              <a:gd name="connsiteY1317" fmla="*/ 6269453 h 7514867"/>
              <a:gd name="connsiteX1318" fmla="*/ 22728356 w 26589109"/>
              <a:gd name="connsiteY1318" fmla="*/ 6317914 h 7514867"/>
              <a:gd name="connsiteX1319" fmla="*/ 22550666 w 26589109"/>
              <a:gd name="connsiteY1319" fmla="*/ 6366376 h 7514867"/>
              <a:gd name="connsiteX1320" fmla="*/ 22372972 w 26589109"/>
              <a:gd name="connsiteY1320" fmla="*/ 6366376 h 7514867"/>
              <a:gd name="connsiteX1321" fmla="*/ 22243742 w 26589109"/>
              <a:gd name="connsiteY1321" fmla="*/ 6447145 h 7514867"/>
              <a:gd name="connsiteX1322" fmla="*/ 22114512 w 26589109"/>
              <a:gd name="connsiteY1322" fmla="*/ 6495606 h 7514867"/>
              <a:gd name="connsiteX1323" fmla="*/ 21516822 w 26589109"/>
              <a:gd name="connsiteY1323" fmla="*/ 6495606 h 7514867"/>
              <a:gd name="connsiteX1324" fmla="*/ 21177594 w 26589109"/>
              <a:gd name="connsiteY1324" fmla="*/ 6430991 h 7514867"/>
              <a:gd name="connsiteX1325" fmla="*/ 20951440 w 26589109"/>
              <a:gd name="connsiteY1325" fmla="*/ 6382530 h 7514867"/>
              <a:gd name="connsiteX1326" fmla="*/ 20806058 w 26589109"/>
              <a:gd name="connsiteY1326" fmla="*/ 6495606 h 7514867"/>
              <a:gd name="connsiteX1327" fmla="*/ 20321444 w 26589109"/>
              <a:gd name="connsiteY1327" fmla="*/ 6544067 h 7514867"/>
              <a:gd name="connsiteX1328" fmla="*/ 19885292 w 26589109"/>
              <a:gd name="connsiteY1328" fmla="*/ 6495606 h 7514867"/>
              <a:gd name="connsiteX1329" fmla="*/ 19626832 w 26589109"/>
              <a:gd name="connsiteY1329" fmla="*/ 6447145 h 7514867"/>
              <a:gd name="connsiteX1330" fmla="*/ 19546062 w 26589109"/>
              <a:gd name="connsiteY1330" fmla="*/ 6447145 h 7514867"/>
              <a:gd name="connsiteX1331" fmla="*/ 19271450 w 26589109"/>
              <a:gd name="connsiteY1331" fmla="*/ 6527914 h 7514867"/>
              <a:gd name="connsiteX1332" fmla="*/ 19012988 w 26589109"/>
              <a:gd name="connsiteY1332" fmla="*/ 6527914 h 7514867"/>
              <a:gd name="connsiteX1333" fmla="*/ 18899912 w 26589109"/>
              <a:gd name="connsiteY1333" fmla="*/ 6495606 h 7514867"/>
              <a:gd name="connsiteX1334" fmla="*/ 18609144 w 26589109"/>
              <a:gd name="connsiteY1334" fmla="*/ 6463298 h 7514867"/>
              <a:gd name="connsiteX1335" fmla="*/ 18382992 w 26589109"/>
              <a:gd name="connsiteY1335" fmla="*/ 6430991 h 7514867"/>
              <a:gd name="connsiteX1336" fmla="*/ 18059916 w 26589109"/>
              <a:gd name="connsiteY1336" fmla="*/ 6430991 h 7514867"/>
              <a:gd name="connsiteX1337" fmla="*/ 17736840 w 26589109"/>
              <a:gd name="connsiteY1337" fmla="*/ 6479452 h 7514867"/>
              <a:gd name="connsiteX1338" fmla="*/ 17429920 w 26589109"/>
              <a:gd name="connsiteY1338" fmla="*/ 6544067 h 7514867"/>
              <a:gd name="connsiteX1339" fmla="*/ 17397610 w 26589109"/>
              <a:gd name="connsiteY1339" fmla="*/ 6544067 h 7514867"/>
              <a:gd name="connsiteX1340" fmla="*/ 16993766 w 26589109"/>
              <a:gd name="connsiteY1340" fmla="*/ 6495606 h 7514867"/>
              <a:gd name="connsiteX1341" fmla="*/ 16799922 w 26589109"/>
              <a:gd name="connsiteY1341" fmla="*/ 6527914 h 7514867"/>
              <a:gd name="connsiteX1342" fmla="*/ 16476846 w 26589109"/>
              <a:gd name="connsiteY1342" fmla="*/ 6527914 h 7514867"/>
              <a:gd name="connsiteX1343" fmla="*/ 16073002 w 26589109"/>
              <a:gd name="connsiteY1343" fmla="*/ 6511760 h 7514867"/>
              <a:gd name="connsiteX1344" fmla="*/ 15943771 w 26589109"/>
              <a:gd name="connsiteY1344" fmla="*/ 6495606 h 7514867"/>
              <a:gd name="connsiteX1345" fmla="*/ 15701465 w 26589109"/>
              <a:gd name="connsiteY1345" fmla="*/ 6495606 h 7514867"/>
              <a:gd name="connsiteX1346" fmla="*/ 15281467 w 26589109"/>
              <a:gd name="connsiteY1346" fmla="*/ 6479452 h 7514867"/>
              <a:gd name="connsiteX1347" fmla="*/ 15216852 w 26589109"/>
              <a:gd name="connsiteY1347" fmla="*/ 6479452 h 7514867"/>
              <a:gd name="connsiteX1348" fmla="*/ 15023007 w 26589109"/>
              <a:gd name="connsiteY1348" fmla="*/ 6479452 h 7514867"/>
              <a:gd name="connsiteX1349" fmla="*/ 14845316 w 26589109"/>
              <a:gd name="connsiteY1349" fmla="*/ 6463298 h 7514867"/>
              <a:gd name="connsiteX1350" fmla="*/ 14699932 w 26589109"/>
              <a:gd name="connsiteY1350" fmla="*/ 6430991 h 7514867"/>
              <a:gd name="connsiteX1351" fmla="*/ 14263780 w 26589109"/>
              <a:gd name="connsiteY1351" fmla="*/ 6430991 h 7514867"/>
              <a:gd name="connsiteX1352" fmla="*/ 13795321 w 26589109"/>
              <a:gd name="connsiteY1352" fmla="*/ 6463298 h 7514867"/>
              <a:gd name="connsiteX1353" fmla="*/ 13585321 w 26589109"/>
              <a:gd name="connsiteY1353" fmla="*/ 6463298 h 7514867"/>
              <a:gd name="connsiteX1354" fmla="*/ 13343015 w 26589109"/>
              <a:gd name="connsiteY1354" fmla="*/ 6447145 h 7514867"/>
              <a:gd name="connsiteX1355" fmla="*/ 13133017 w 26589109"/>
              <a:gd name="connsiteY1355" fmla="*/ 6447145 h 7514867"/>
              <a:gd name="connsiteX1356" fmla="*/ 12890711 w 26589109"/>
              <a:gd name="connsiteY1356" fmla="*/ 6447145 h 7514867"/>
              <a:gd name="connsiteX1357" fmla="*/ 12583789 w 26589109"/>
              <a:gd name="connsiteY1357" fmla="*/ 6495606 h 7514867"/>
              <a:gd name="connsiteX1358" fmla="*/ 12293020 w 26589109"/>
              <a:gd name="connsiteY1358" fmla="*/ 6495606 h 7514867"/>
              <a:gd name="connsiteX1359" fmla="*/ 12212251 w 26589109"/>
              <a:gd name="connsiteY1359" fmla="*/ 6511760 h 7514867"/>
              <a:gd name="connsiteX1360" fmla="*/ 11953791 w 26589109"/>
              <a:gd name="connsiteY1360" fmla="*/ 6544067 h 7514867"/>
              <a:gd name="connsiteX1361" fmla="*/ 11646870 w 26589109"/>
              <a:gd name="connsiteY1361" fmla="*/ 6495606 h 7514867"/>
              <a:gd name="connsiteX1362" fmla="*/ 11356102 w 26589109"/>
              <a:gd name="connsiteY1362" fmla="*/ 6544067 h 7514867"/>
              <a:gd name="connsiteX1363" fmla="*/ 11049181 w 26589109"/>
              <a:gd name="connsiteY1363" fmla="*/ 6560221 h 7514867"/>
              <a:gd name="connsiteX1364" fmla="*/ 10936103 w 26589109"/>
              <a:gd name="connsiteY1364" fmla="*/ 6527914 h 7514867"/>
              <a:gd name="connsiteX1365" fmla="*/ 10839181 w 26589109"/>
              <a:gd name="connsiteY1365" fmla="*/ 6479452 h 7514867"/>
              <a:gd name="connsiteX1366" fmla="*/ 10806874 w 26589109"/>
              <a:gd name="connsiteY1366" fmla="*/ 6640990 h 7514867"/>
              <a:gd name="connsiteX1367" fmla="*/ 10629182 w 26589109"/>
              <a:gd name="connsiteY1367" fmla="*/ 6754066 h 7514867"/>
              <a:gd name="connsiteX1368" fmla="*/ 10580721 w 26589109"/>
              <a:gd name="connsiteY1368" fmla="*/ 6721758 h 7514867"/>
              <a:gd name="connsiteX1369" fmla="*/ 10516105 w 26589109"/>
              <a:gd name="connsiteY1369" fmla="*/ 6737913 h 7514867"/>
              <a:gd name="connsiteX1370" fmla="*/ 10419182 w 26589109"/>
              <a:gd name="connsiteY1370" fmla="*/ 6754066 h 7514867"/>
              <a:gd name="connsiteX1371" fmla="*/ 10209184 w 26589109"/>
              <a:gd name="connsiteY1371" fmla="*/ 6624836 h 7514867"/>
              <a:gd name="connsiteX1372" fmla="*/ 10160722 w 26589109"/>
              <a:gd name="connsiteY1372" fmla="*/ 6657144 h 7514867"/>
              <a:gd name="connsiteX1373" fmla="*/ 10112261 w 26589109"/>
              <a:gd name="connsiteY1373" fmla="*/ 6640990 h 7514867"/>
              <a:gd name="connsiteX1374" fmla="*/ 10015338 w 26589109"/>
              <a:gd name="connsiteY1374" fmla="*/ 6560221 h 7514867"/>
              <a:gd name="connsiteX1375" fmla="*/ 9724570 w 26589109"/>
              <a:gd name="connsiteY1375" fmla="*/ 6673297 h 7514867"/>
              <a:gd name="connsiteX1376" fmla="*/ 9724570 w 26589109"/>
              <a:gd name="connsiteY1376" fmla="*/ 6737913 h 7514867"/>
              <a:gd name="connsiteX1377" fmla="*/ 9740725 w 26589109"/>
              <a:gd name="connsiteY1377" fmla="*/ 6770220 h 7514867"/>
              <a:gd name="connsiteX1378" fmla="*/ 9595340 w 26589109"/>
              <a:gd name="connsiteY1378" fmla="*/ 6786374 h 7514867"/>
              <a:gd name="connsiteX1379" fmla="*/ 9563033 w 26589109"/>
              <a:gd name="connsiteY1379" fmla="*/ 6705605 h 7514867"/>
              <a:gd name="connsiteX1380" fmla="*/ 9595340 w 26589109"/>
              <a:gd name="connsiteY1380" fmla="*/ 6657144 h 7514867"/>
              <a:gd name="connsiteX1381" fmla="*/ 9579186 w 26589109"/>
              <a:gd name="connsiteY1381" fmla="*/ 6608683 h 7514867"/>
              <a:gd name="connsiteX1382" fmla="*/ 9530725 w 26589109"/>
              <a:gd name="connsiteY1382" fmla="*/ 6624836 h 7514867"/>
              <a:gd name="connsiteX1383" fmla="*/ 9514571 w 26589109"/>
              <a:gd name="connsiteY1383" fmla="*/ 6673297 h 7514867"/>
              <a:gd name="connsiteX1384" fmla="*/ 9514571 w 26589109"/>
              <a:gd name="connsiteY1384" fmla="*/ 6737913 h 7514867"/>
              <a:gd name="connsiteX1385" fmla="*/ 9482264 w 26589109"/>
              <a:gd name="connsiteY1385" fmla="*/ 6834835 h 7514867"/>
              <a:gd name="connsiteX1386" fmla="*/ 9466110 w 26589109"/>
              <a:gd name="connsiteY1386" fmla="*/ 6754066 h 7514867"/>
              <a:gd name="connsiteX1387" fmla="*/ 9466110 w 26589109"/>
              <a:gd name="connsiteY1387" fmla="*/ 6689451 h 7514867"/>
              <a:gd name="connsiteX1388" fmla="*/ 9401495 w 26589109"/>
              <a:gd name="connsiteY1388" fmla="*/ 6608683 h 7514867"/>
              <a:gd name="connsiteX1389" fmla="*/ 9288418 w 26589109"/>
              <a:gd name="connsiteY1389" fmla="*/ 6576375 h 7514867"/>
              <a:gd name="connsiteX1390" fmla="*/ 9159188 w 26589109"/>
              <a:gd name="connsiteY1390" fmla="*/ 6576375 h 7514867"/>
              <a:gd name="connsiteX1391" fmla="*/ 8916882 w 26589109"/>
              <a:gd name="connsiteY1391" fmla="*/ 6608683 h 7514867"/>
              <a:gd name="connsiteX1392" fmla="*/ 8771497 w 26589109"/>
              <a:gd name="connsiteY1392" fmla="*/ 6608683 h 7514867"/>
              <a:gd name="connsiteX1393" fmla="*/ 8448422 w 26589109"/>
              <a:gd name="connsiteY1393" fmla="*/ 6608683 h 7514867"/>
              <a:gd name="connsiteX1394" fmla="*/ 8367653 w 26589109"/>
              <a:gd name="connsiteY1394" fmla="*/ 6640990 h 7514867"/>
              <a:gd name="connsiteX1395" fmla="*/ 8044579 w 26589109"/>
              <a:gd name="connsiteY1395" fmla="*/ 6689451 h 7514867"/>
              <a:gd name="connsiteX1396" fmla="*/ 7673041 w 26589109"/>
              <a:gd name="connsiteY1396" fmla="*/ 6657144 h 7514867"/>
              <a:gd name="connsiteX1397" fmla="*/ 7495350 w 26589109"/>
              <a:gd name="connsiteY1397" fmla="*/ 6802527 h 7514867"/>
              <a:gd name="connsiteX1398" fmla="*/ 7430735 w 26589109"/>
              <a:gd name="connsiteY1398" fmla="*/ 6786374 h 7514867"/>
              <a:gd name="connsiteX1399" fmla="*/ 7446888 w 26589109"/>
              <a:gd name="connsiteY1399" fmla="*/ 6705605 h 7514867"/>
              <a:gd name="connsiteX1400" fmla="*/ 7463043 w 26589109"/>
              <a:gd name="connsiteY1400" fmla="*/ 6576375 h 7514867"/>
              <a:gd name="connsiteX1401" fmla="*/ 7398427 w 26589109"/>
              <a:gd name="connsiteY1401" fmla="*/ 6560221 h 7514867"/>
              <a:gd name="connsiteX1402" fmla="*/ 7269198 w 26589109"/>
              <a:gd name="connsiteY1402" fmla="*/ 6689451 h 7514867"/>
              <a:gd name="connsiteX1403" fmla="*/ 7156122 w 26589109"/>
              <a:gd name="connsiteY1403" fmla="*/ 6689451 h 7514867"/>
              <a:gd name="connsiteX1404" fmla="*/ 6946122 w 26589109"/>
              <a:gd name="connsiteY1404" fmla="*/ 6608683 h 7514867"/>
              <a:gd name="connsiteX1405" fmla="*/ 6865353 w 26589109"/>
              <a:gd name="connsiteY1405" fmla="*/ 6624836 h 7514867"/>
              <a:gd name="connsiteX1406" fmla="*/ 6493816 w 26589109"/>
              <a:gd name="connsiteY1406" fmla="*/ 6640990 h 7514867"/>
              <a:gd name="connsiteX1407" fmla="*/ 6445355 w 26589109"/>
              <a:gd name="connsiteY1407" fmla="*/ 6624836 h 7514867"/>
              <a:gd name="connsiteX1408" fmla="*/ 6380740 w 26589109"/>
              <a:gd name="connsiteY1408" fmla="*/ 6673297 h 7514867"/>
              <a:gd name="connsiteX1409" fmla="*/ 6251510 w 26589109"/>
              <a:gd name="connsiteY1409" fmla="*/ 6705605 h 7514867"/>
              <a:gd name="connsiteX1410" fmla="*/ 6170741 w 26589109"/>
              <a:gd name="connsiteY1410" fmla="*/ 6689451 h 7514867"/>
              <a:gd name="connsiteX1411" fmla="*/ 6170741 w 26589109"/>
              <a:gd name="connsiteY1411" fmla="*/ 6737913 h 7514867"/>
              <a:gd name="connsiteX1412" fmla="*/ 6186894 w 26589109"/>
              <a:gd name="connsiteY1412" fmla="*/ 6786374 h 7514867"/>
              <a:gd name="connsiteX1413" fmla="*/ 6138433 w 26589109"/>
              <a:gd name="connsiteY1413" fmla="*/ 6802527 h 7514867"/>
              <a:gd name="connsiteX1414" fmla="*/ 5879973 w 26589109"/>
              <a:gd name="connsiteY1414" fmla="*/ 6754066 h 7514867"/>
              <a:gd name="connsiteX1415" fmla="*/ 5863819 w 26589109"/>
              <a:gd name="connsiteY1415" fmla="*/ 6802527 h 7514867"/>
              <a:gd name="connsiteX1416" fmla="*/ 5928434 w 26589109"/>
              <a:gd name="connsiteY1416" fmla="*/ 6867142 h 7514867"/>
              <a:gd name="connsiteX1417" fmla="*/ 5944589 w 26589109"/>
              <a:gd name="connsiteY1417" fmla="*/ 6915604 h 7514867"/>
              <a:gd name="connsiteX1418" fmla="*/ 5912280 w 26589109"/>
              <a:gd name="connsiteY1418" fmla="*/ 6931758 h 7514867"/>
              <a:gd name="connsiteX1419" fmla="*/ 5879973 w 26589109"/>
              <a:gd name="connsiteY1419" fmla="*/ 6931758 h 7514867"/>
              <a:gd name="connsiteX1420" fmla="*/ 5686128 w 26589109"/>
              <a:gd name="connsiteY1420" fmla="*/ 6883296 h 7514867"/>
              <a:gd name="connsiteX1421" fmla="*/ 5379206 w 26589109"/>
              <a:gd name="connsiteY1421" fmla="*/ 6834835 h 7514867"/>
              <a:gd name="connsiteX1422" fmla="*/ 5363052 w 26589109"/>
              <a:gd name="connsiteY1422" fmla="*/ 6850989 h 7514867"/>
              <a:gd name="connsiteX1423" fmla="*/ 5379206 w 26589109"/>
              <a:gd name="connsiteY1423" fmla="*/ 6867142 h 7514867"/>
              <a:gd name="connsiteX1424" fmla="*/ 5556898 w 26589109"/>
              <a:gd name="connsiteY1424" fmla="*/ 6947911 h 7514867"/>
              <a:gd name="connsiteX1425" fmla="*/ 5540744 w 26589109"/>
              <a:gd name="connsiteY1425" fmla="*/ 6980219 h 7514867"/>
              <a:gd name="connsiteX1426" fmla="*/ 5363052 w 26589109"/>
              <a:gd name="connsiteY1426" fmla="*/ 6996372 h 7514867"/>
              <a:gd name="connsiteX1427" fmla="*/ 5072284 w 26589109"/>
              <a:gd name="connsiteY1427" fmla="*/ 6996372 h 7514867"/>
              <a:gd name="connsiteX1428" fmla="*/ 5039977 w 26589109"/>
              <a:gd name="connsiteY1428" fmla="*/ 7044834 h 7514867"/>
              <a:gd name="connsiteX1429" fmla="*/ 4959208 w 26589109"/>
              <a:gd name="connsiteY1429" fmla="*/ 7109449 h 7514867"/>
              <a:gd name="connsiteX1430" fmla="*/ 4797670 w 26589109"/>
              <a:gd name="connsiteY1430" fmla="*/ 7077141 h 7514867"/>
              <a:gd name="connsiteX1431" fmla="*/ 4636133 w 26589109"/>
              <a:gd name="connsiteY1431" fmla="*/ 7060988 h 7514867"/>
              <a:gd name="connsiteX1432" fmla="*/ 4555364 w 26589109"/>
              <a:gd name="connsiteY1432" fmla="*/ 7109449 h 7514867"/>
              <a:gd name="connsiteX1433" fmla="*/ 4442287 w 26589109"/>
              <a:gd name="connsiteY1433" fmla="*/ 7109449 h 7514867"/>
              <a:gd name="connsiteX1434" fmla="*/ 4296903 w 26589109"/>
              <a:gd name="connsiteY1434" fmla="*/ 7174064 h 7514867"/>
              <a:gd name="connsiteX1435" fmla="*/ 4167673 w 26589109"/>
              <a:gd name="connsiteY1435" fmla="*/ 7206371 h 7514867"/>
              <a:gd name="connsiteX1436" fmla="*/ 4070751 w 26589109"/>
              <a:gd name="connsiteY1436" fmla="*/ 7206371 h 7514867"/>
              <a:gd name="connsiteX1437" fmla="*/ 3973828 w 26589109"/>
              <a:gd name="connsiteY1437" fmla="*/ 7190218 h 7514867"/>
              <a:gd name="connsiteX1438" fmla="*/ 3505369 w 26589109"/>
              <a:gd name="connsiteY1438" fmla="*/ 7270987 h 7514867"/>
              <a:gd name="connsiteX1439" fmla="*/ 3408446 w 26589109"/>
              <a:gd name="connsiteY1439" fmla="*/ 7319448 h 7514867"/>
              <a:gd name="connsiteX1440" fmla="*/ 3295369 w 26589109"/>
              <a:gd name="connsiteY1440" fmla="*/ 7384063 h 7514867"/>
              <a:gd name="connsiteX1441" fmla="*/ 3214600 w 26589109"/>
              <a:gd name="connsiteY1441" fmla="*/ 7400216 h 7514867"/>
              <a:gd name="connsiteX1442" fmla="*/ 2923833 w 26589109"/>
              <a:gd name="connsiteY1442" fmla="*/ 7513293 h 7514867"/>
              <a:gd name="connsiteX1443" fmla="*/ 2633065 w 26589109"/>
              <a:gd name="connsiteY1443" fmla="*/ 7367909 h 7514867"/>
              <a:gd name="connsiteX1444" fmla="*/ 2536142 w 26589109"/>
              <a:gd name="connsiteY1444" fmla="*/ 7319448 h 7514867"/>
              <a:gd name="connsiteX1445" fmla="*/ 2487681 w 26589109"/>
              <a:gd name="connsiteY1445" fmla="*/ 7319448 h 7514867"/>
              <a:gd name="connsiteX1446" fmla="*/ 2342297 w 26589109"/>
              <a:gd name="connsiteY1446" fmla="*/ 7400216 h 7514867"/>
              <a:gd name="connsiteX1447" fmla="*/ 2196913 w 26589109"/>
              <a:gd name="connsiteY1447" fmla="*/ 7432524 h 7514867"/>
              <a:gd name="connsiteX1448" fmla="*/ 2051529 w 26589109"/>
              <a:gd name="connsiteY1448" fmla="*/ 7432524 h 7514867"/>
              <a:gd name="connsiteX1449" fmla="*/ 1906145 w 26589109"/>
              <a:gd name="connsiteY1449" fmla="*/ 7432524 h 7514867"/>
              <a:gd name="connsiteX1450" fmla="*/ 1599223 w 26589109"/>
              <a:gd name="connsiteY1450" fmla="*/ 7351755 h 7514867"/>
              <a:gd name="connsiteX1451" fmla="*/ 1486147 w 26589109"/>
              <a:gd name="connsiteY1451" fmla="*/ 7319448 h 7514867"/>
              <a:gd name="connsiteX1452" fmla="*/ 1421532 w 26589109"/>
              <a:gd name="connsiteY1452" fmla="*/ 7206371 h 7514867"/>
              <a:gd name="connsiteX1453" fmla="*/ 1453839 w 26589109"/>
              <a:gd name="connsiteY1453" fmla="*/ 7157910 h 7514867"/>
              <a:gd name="connsiteX1454" fmla="*/ 1663838 w 26589109"/>
              <a:gd name="connsiteY1454" fmla="*/ 7157910 h 7514867"/>
              <a:gd name="connsiteX1455" fmla="*/ 1857684 w 26589109"/>
              <a:gd name="connsiteY1455" fmla="*/ 7157910 h 7514867"/>
              <a:gd name="connsiteX1456" fmla="*/ 1970760 w 26589109"/>
              <a:gd name="connsiteY1456" fmla="*/ 7206371 h 7514867"/>
              <a:gd name="connsiteX1457" fmla="*/ 2051529 w 26589109"/>
              <a:gd name="connsiteY1457" fmla="*/ 7190218 h 7514867"/>
              <a:gd name="connsiteX1458" fmla="*/ 2180759 w 26589109"/>
              <a:gd name="connsiteY1458" fmla="*/ 6980219 h 7514867"/>
              <a:gd name="connsiteX1459" fmla="*/ 2293836 w 26589109"/>
              <a:gd name="connsiteY1459" fmla="*/ 6947911 h 7514867"/>
              <a:gd name="connsiteX1460" fmla="*/ 2358451 w 26589109"/>
              <a:gd name="connsiteY1460" fmla="*/ 6931758 h 7514867"/>
              <a:gd name="connsiteX1461" fmla="*/ 2519988 w 26589109"/>
              <a:gd name="connsiteY1461" fmla="*/ 6947911 h 7514867"/>
              <a:gd name="connsiteX1462" fmla="*/ 2826910 w 26589109"/>
              <a:gd name="connsiteY1462" fmla="*/ 6947911 h 7514867"/>
              <a:gd name="connsiteX1463" fmla="*/ 2988448 w 26589109"/>
              <a:gd name="connsiteY1463" fmla="*/ 6915604 h 7514867"/>
              <a:gd name="connsiteX1464" fmla="*/ 3101524 w 26589109"/>
              <a:gd name="connsiteY1464" fmla="*/ 6899450 h 7514867"/>
              <a:gd name="connsiteX1465" fmla="*/ 3182293 w 26589109"/>
              <a:gd name="connsiteY1465" fmla="*/ 6883296 h 7514867"/>
              <a:gd name="connsiteX1466" fmla="*/ 3440753 w 26589109"/>
              <a:gd name="connsiteY1466" fmla="*/ 6754066 h 7514867"/>
              <a:gd name="connsiteX1467" fmla="*/ 3715367 w 26589109"/>
              <a:gd name="connsiteY1467" fmla="*/ 6770220 h 7514867"/>
              <a:gd name="connsiteX1468" fmla="*/ 3973828 w 26589109"/>
              <a:gd name="connsiteY1468" fmla="*/ 6786374 h 7514867"/>
              <a:gd name="connsiteX1469" fmla="*/ 4313057 w 26589109"/>
              <a:gd name="connsiteY1469" fmla="*/ 6705605 h 7514867"/>
              <a:gd name="connsiteX1470" fmla="*/ 4523056 w 26589109"/>
              <a:gd name="connsiteY1470" fmla="*/ 6705605 h 7514867"/>
              <a:gd name="connsiteX1471" fmla="*/ 4636133 w 26589109"/>
              <a:gd name="connsiteY1471" fmla="*/ 6721758 h 7514867"/>
              <a:gd name="connsiteX1472" fmla="*/ 4733055 w 26589109"/>
              <a:gd name="connsiteY1472" fmla="*/ 6592528 h 7514867"/>
              <a:gd name="connsiteX1473" fmla="*/ 4700748 w 26589109"/>
              <a:gd name="connsiteY1473" fmla="*/ 6560221 h 7514867"/>
              <a:gd name="connsiteX1474" fmla="*/ 4619979 w 26589109"/>
              <a:gd name="connsiteY1474" fmla="*/ 6560221 h 7514867"/>
              <a:gd name="connsiteX1475" fmla="*/ 4587671 w 26589109"/>
              <a:gd name="connsiteY1475" fmla="*/ 6495606 h 7514867"/>
              <a:gd name="connsiteX1476" fmla="*/ 4619979 w 26589109"/>
              <a:gd name="connsiteY1476" fmla="*/ 6463298 h 7514867"/>
              <a:gd name="connsiteX1477" fmla="*/ 4700748 w 26589109"/>
              <a:gd name="connsiteY1477" fmla="*/ 6463298 h 7514867"/>
              <a:gd name="connsiteX1478" fmla="*/ 4749209 w 26589109"/>
              <a:gd name="connsiteY1478" fmla="*/ 6414837 h 7514867"/>
              <a:gd name="connsiteX1479" fmla="*/ 4846889 w 26589109"/>
              <a:gd name="connsiteY1479" fmla="*/ 6485257 h 7514867"/>
              <a:gd name="connsiteX1480" fmla="*/ 4852989 w 26589109"/>
              <a:gd name="connsiteY1480" fmla="*/ 6502159 h 7514867"/>
              <a:gd name="connsiteX1481" fmla="*/ 4846132 w 26589109"/>
              <a:gd name="connsiteY1481" fmla="*/ 6511760 h 7514867"/>
              <a:gd name="connsiteX1482" fmla="*/ 4862285 w 26589109"/>
              <a:gd name="connsiteY1482" fmla="*/ 6527914 h 7514867"/>
              <a:gd name="connsiteX1483" fmla="*/ 4926900 w 26589109"/>
              <a:gd name="connsiteY1483" fmla="*/ 6527914 h 7514867"/>
              <a:gd name="connsiteX1484" fmla="*/ 5039977 w 26589109"/>
              <a:gd name="connsiteY1484" fmla="*/ 6527914 h 7514867"/>
              <a:gd name="connsiteX1485" fmla="*/ 5072284 w 26589109"/>
              <a:gd name="connsiteY1485" fmla="*/ 6527914 h 7514867"/>
              <a:gd name="connsiteX1486" fmla="*/ 5217668 w 26589109"/>
              <a:gd name="connsiteY1486" fmla="*/ 6527914 h 7514867"/>
              <a:gd name="connsiteX1487" fmla="*/ 5298437 w 26589109"/>
              <a:gd name="connsiteY1487" fmla="*/ 6430991 h 7514867"/>
              <a:gd name="connsiteX1488" fmla="*/ 5379206 w 26589109"/>
              <a:gd name="connsiteY1488" fmla="*/ 6430991 h 7514867"/>
              <a:gd name="connsiteX1489" fmla="*/ 5476129 w 26589109"/>
              <a:gd name="connsiteY1489" fmla="*/ 6414837 h 7514867"/>
              <a:gd name="connsiteX1490" fmla="*/ 5621512 w 26589109"/>
              <a:gd name="connsiteY1490" fmla="*/ 6398683 h 7514867"/>
              <a:gd name="connsiteX1491" fmla="*/ 5702281 w 26589109"/>
              <a:gd name="connsiteY1491" fmla="*/ 6398683 h 7514867"/>
              <a:gd name="connsiteX1492" fmla="*/ 5750742 w 26589109"/>
              <a:gd name="connsiteY1492" fmla="*/ 6366376 h 7514867"/>
              <a:gd name="connsiteX1493" fmla="*/ 5637667 w 26589109"/>
              <a:gd name="connsiteY1493" fmla="*/ 6237146 h 7514867"/>
              <a:gd name="connsiteX1494" fmla="*/ 5492282 w 26589109"/>
              <a:gd name="connsiteY1494" fmla="*/ 6237146 h 7514867"/>
              <a:gd name="connsiteX1495" fmla="*/ 5411514 w 26589109"/>
              <a:gd name="connsiteY1495" fmla="*/ 6317914 h 7514867"/>
              <a:gd name="connsiteX1496" fmla="*/ 5282283 w 26589109"/>
              <a:gd name="connsiteY1496" fmla="*/ 6301761 h 7514867"/>
              <a:gd name="connsiteX1497" fmla="*/ 5233822 w 26589109"/>
              <a:gd name="connsiteY1497" fmla="*/ 6285607 h 7514867"/>
              <a:gd name="connsiteX1498" fmla="*/ 5233822 w 26589109"/>
              <a:gd name="connsiteY1498" fmla="*/ 6253300 h 7514867"/>
              <a:gd name="connsiteX1499" fmla="*/ 5217668 w 26589109"/>
              <a:gd name="connsiteY1499" fmla="*/ 6253300 h 7514867"/>
              <a:gd name="connsiteX1500" fmla="*/ 5198738 w 26589109"/>
              <a:gd name="connsiteY1500" fmla="*/ 6249262 h 7514867"/>
              <a:gd name="connsiteX1501" fmla="*/ 5193058 w 26589109"/>
              <a:gd name="connsiteY1501" fmla="*/ 6253300 h 7514867"/>
              <a:gd name="connsiteX1502" fmla="*/ 5169207 w 26589109"/>
              <a:gd name="connsiteY1502" fmla="*/ 6253300 h 7514867"/>
              <a:gd name="connsiteX1503" fmla="*/ 5154968 w 26589109"/>
              <a:gd name="connsiteY1503" fmla="*/ 6286524 h 7514867"/>
              <a:gd name="connsiteX1504" fmla="*/ 5140307 w 26589109"/>
              <a:gd name="connsiteY1504" fmla="*/ 6287469 h 7514867"/>
              <a:gd name="connsiteX1505" fmla="*/ 4959208 w 26589109"/>
              <a:gd name="connsiteY1505" fmla="*/ 6220992 h 7514867"/>
              <a:gd name="connsiteX1506" fmla="*/ 4749209 w 26589109"/>
              <a:gd name="connsiteY1506" fmla="*/ 6220992 h 7514867"/>
              <a:gd name="connsiteX1507" fmla="*/ 4474595 w 26589109"/>
              <a:gd name="connsiteY1507" fmla="*/ 6237146 h 7514867"/>
              <a:gd name="connsiteX1508" fmla="*/ 4183827 w 26589109"/>
              <a:gd name="connsiteY1508" fmla="*/ 6269453 h 7514867"/>
              <a:gd name="connsiteX1509" fmla="*/ 3989982 w 26589109"/>
              <a:gd name="connsiteY1509" fmla="*/ 6285607 h 7514867"/>
              <a:gd name="connsiteX1510" fmla="*/ 3763829 w 26589109"/>
              <a:gd name="connsiteY1510" fmla="*/ 6334068 h 7514867"/>
              <a:gd name="connsiteX1511" fmla="*/ 3505369 w 26589109"/>
              <a:gd name="connsiteY1511" fmla="*/ 6253300 h 7514867"/>
              <a:gd name="connsiteX1512" fmla="*/ 3408446 w 26589109"/>
              <a:gd name="connsiteY1512" fmla="*/ 6172531 h 7514867"/>
              <a:gd name="connsiteX1513" fmla="*/ 3149985 w 26589109"/>
              <a:gd name="connsiteY1513" fmla="*/ 6172531 h 7514867"/>
              <a:gd name="connsiteX1514" fmla="*/ 2939987 w 26589109"/>
              <a:gd name="connsiteY1514" fmla="*/ 6285607 h 7514867"/>
              <a:gd name="connsiteX1515" fmla="*/ 2907679 w 26589109"/>
              <a:gd name="connsiteY1515" fmla="*/ 6237146 h 7514867"/>
              <a:gd name="connsiteX1516" fmla="*/ 2859218 w 26589109"/>
              <a:gd name="connsiteY1516" fmla="*/ 6188684 h 7514867"/>
              <a:gd name="connsiteX1517" fmla="*/ 2616911 w 26589109"/>
              <a:gd name="connsiteY1517" fmla="*/ 6188684 h 7514867"/>
              <a:gd name="connsiteX1518" fmla="*/ 2568450 w 26589109"/>
              <a:gd name="connsiteY1518" fmla="*/ 6188684 h 7514867"/>
              <a:gd name="connsiteX1519" fmla="*/ 2326143 w 26589109"/>
              <a:gd name="connsiteY1519" fmla="*/ 6172531 h 7514867"/>
              <a:gd name="connsiteX1520" fmla="*/ 2132298 w 26589109"/>
              <a:gd name="connsiteY1520" fmla="*/ 6269453 h 7514867"/>
              <a:gd name="connsiteX1521" fmla="*/ 1825376 w 26589109"/>
              <a:gd name="connsiteY1521" fmla="*/ 6334068 h 7514867"/>
              <a:gd name="connsiteX1522" fmla="*/ 1502301 w 26589109"/>
              <a:gd name="connsiteY1522" fmla="*/ 6334068 h 7514867"/>
              <a:gd name="connsiteX1523" fmla="*/ 1243840 w 26589109"/>
              <a:gd name="connsiteY1523" fmla="*/ 6237146 h 7514867"/>
              <a:gd name="connsiteX1524" fmla="*/ 1098457 w 26589109"/>
              <a:gd name="connsiteY1524" fmla="*/ 6075608 h 7514867"/>
              <a:gd name="connsiteX1525" fmla="*/ 1130764 w 26589109"/>
              <a:gd name="connsiteY1525" fmla="*/ 5978686 h 7514867"/>
              <a:gd name="connsiteX1526" fmla="*/ 1292302 w 26589109"/>
              <a:gd name="connsiteY1526" fmla="*/ 5930224 h 7514867"/>
              <a:gd name="connsiteX1527" fmla="*/ 1437686 w 26589109"/>
              <a:gd name="connsiteY1527" fmla="*/ 5930224 h 7514867"/>
              <a:gd name="connsiteX1528" fmla="*/ 1663838 w 26589109"/>
              <a:gd name="connsiteY1528" fmla="*/ 5946378 h 7514867"/>
              <a:gd name="connsiteX1529" fmla="*/ 2083836 w 26589109"/>
              <a:gd name="connsiteY1529" fmla="*/ 5946378 h 7514867"/>
              <a:gd name="connsiteX1530" fmla="*/ 2245374 w 26589109"/>
              <a:gd name="connsiteY1530" fmla="*/ 5865609 h 7514867"/>
              <a:gd name="connsiteX1531" fmla="*/ 2293836 w 26589109"/>
              <a:gd name="connsiteY1531" fmla="*/ 5865609 h 7514867"/>
              <a:gd name="connsiteX1532" fmla="*/ 2326143 w 26589109"/>
              <a:gd name="connsiteY1532" fmla="*/ 5930224 h 7514867"/>
              <a:gd name="connsiteX1533" fmla="*/ 2358451 w 26589109"/>
              <a:gd name="connsiteY1533" fmla="*/ 5881763 h 7514867"/>
              <a:gd name="connsiteX1534" fmla="*/ 2471527 w 26589109"/>
              <a:gd name="connsiteY1534" fmla="*/ 5800995 h 7514867"/>
              <a:gd name="connsiteX1535" fmla="*/ 2568450 w 26589109"/>
              <a:gd name="connsiteY1535" fmla="*/ 5817148 h 7514867"/>
              <a:gd name="connsiteX1536" fmla="*/ 2649218 w 26589109"/>
              <a:gd name="connsiteY1536" fmla="*/ 5800995 h 7514867"/>
              <a:gd name="connsiteX1537" fmla="*/ 2713834 w 26589109"/>
              <a:gd name="connsiteY1537" fmla="*/ 5736379 h 7514867"/>
              <a:gd name="connsiteX1538" fmla="*/ 2778449 w 26589109"/>
              <a:gd name="connsiteY1538" fmla="*/ 5752533 h 7514867"/>
              <a:gd name="connsiteX1539" fmla="*/ 2859218 w 26589109"/>
              <a:gd name="connsiteY1539" fmla="*/ 5817148 h 7514867"/>
              <a:gd name="connsiteX1540" fmla="*/ 2972294 w 26589109"/>
              <a:gd name="connsiteY1540" fmla="*/ 5784840 h 7514867"/>
              <a:gd name="connsiteX1541" fmla="*/ 3036909 w 26589109"/>
              <a:gd name="connsiteY1541" fmla="*/ 5687918 h 7514867"/>
              <a:gd name="connsiteX1542" fmla="*/ 3069217 w 26589109"/>
              <a:gd name="connsiteY1542" fmla="*/ 5655610 h 7514867"/>
              <a:gd name="connsiteX1543" fmla="*/ 3133832 w 26589109"/>
              <a:gd name="connsiteY1543" fmla="*/ 5623303 h 7514867"/>
              <a:gd name="connsiteX1544" fmla="*/ 3101524 w 26589109"/>
              <a:gd name="connsiteY1544" fmla="*/ 5574842 h 7514867"/>
              <a:gd name="connsiteX1545" fmla="*/ 3020755 w 26589109"/>
              <a:gd name="connsiteY1545" fmla="*/ 5542534 h 7514867"/>
              <a:gd name="connsiteX1546" fmla="*/ 2923833 w 26589109"/>
              <a:gd name="connsiteY1546" fmla="*/ 5510226 h 7514867"/>
              <a:gd name="connsiteX1547" fmla="*/ 2939987 w 26589109"/>
              <a:gd name="connsiteY1547" fmla="*/ 5316382 h 7514867"/>
              <a:gd name="connsiteX1548" fmla="*/ 3020755 w 26589109"/>
              <a:gd name="connsiteY1548" fmla="*/ 5251766 h 7514867"/>
              <a:gd name="connsiteX1549" fmla="*/ 3085370 w 26589109"/>
              <a:gd name="connsiteY1549" fmla="*/ 5122536 h 7514867"/>
              <a:gd name="connsiteX1550" fmla="*/ 3069217 w 26589109"/>
              <a:gd name="connsiteY1550" fmla="*/ 5090229 h 7514867"/>
              <a:gd name="connsiteX1551" fmla="*/ 3053063 w 26589109"/>
              <a:gd name="connsiteY1551" fmla="*/ 5074075 h 7514867"/>
              <a:gd name="connsiteX1552" fmla="*/ 2956140 w 26589109"/>
              <a:gd name="connsiteY1552" fmla="*/ 5154844 h 7514867"/>
              <a:gd name="connsiteX1553" fmla="*/ 2843064 w 26589109"/>
              <a:gd name="connsiteY1553" fmla="*/ 5154844 h 7514867"/>
              <a:gd name="connsiteX1554" fmla="*/ 2778449 w 26589109"/>
              <a:gd name="connsiteY1554" fmla="*/ 5154844 h 7514867"/>
              <a:gd name="connsiteX1555" fmla="*/ 2568450 w 26589109"/>
              <a:gd name="connsiteY1555" fmla="*/ 5235613 h 7514867"/>
              <a:gd name="connsiteX1556" fmla="*/ 2342297 w 26589109"/>
              <a:gd name="connsiteY1556" fmla="*/ 5267920 h 7514867"/>
              <a:gd name="connsiteX1557" fmla="*/ 2067683 w 26589109"/>
              <a:gd name="connsiteY1557" fmla="*/ 5203305 h 7514867"/>
              <a:gd name="connsiteX1558" fmla="*/ 1938453 w 26589109"/>
              <a:gd name="connsiteY1558" fmla="*/ 5138690 h 7514867"/>
              <a:gd name="connsiteX1559" fmla="*/ 1712300 w 26589109"/>
              <a:gd name="connsiteY1559" fmla="*/ 5106383 h 7514867"/>
              <a:gd name="connsiteX1560" fmla="*/ 1663838 w 26589109"/>
              <a:gd name="connsiteY1560" fmla="*/ 5090229 h 7514867"/>
              <a:gd name="connsiteX1561" fmla="*/ 1502301 w 26589109"/>
              <a:gd name="connsiteY1561" fmla="*/ 5074075 h 7514867"/>
              <a:gd name="connsiteX1562" fmla="*/ 1179225 w 26589109"/>
              <a:gd name="connsiteY1562" fmla="*/ 5106383 h 7514867"/>
              <a:gd name="connsiteX1563" fmla="*/ 1098457 w 26589109"/>
              <a:gd name="connsiteY1563" fmla="*/ 5057921 h 7514867"/>
              <a:gd name="connsiteX1564" fmla="*/ 823842 w 26589109"/>
              <a:gd name="connsiteY1564" fmla="*/ 5009460 h 7514867"/>
              <a:gd name="connsiteX1565" fmla="*/ 629997 w 26589109"/>
              <a:gd name="connsiteY1565" fmla="*/ 4880230 h 7514867"/>
              <a:gd name="connsiteX1566" fmla="*/ 710766 w 26589109"/>
              <a:gd name="connsiteY1566" fmla="*/ 4767154 h 7514867"/>
              <a:gd name="connsiteX1567" fmla="*/ 904611 w 26589109"/>
              <a:gd name="connsiteY1567" fmla="*/ 4702539 h 7514867"/>
              <a:gd name="connsiteX1568" fmla="*/ 1082303 w 26589109"/>
              <a:gd name="connsiteY1568" fmla="*/ 4702539 h 7514867"/>
              <a:gd name="connsiteX1569" fmla="*/ 1308456 w 26589109"/>
              <a:gd name="connsiteY1569" fmla="*/ 4654077 h 7514867"/>
              <a:gd name="connsiteX1570" fmla="*/ 1421532 w 26589109"/>
              <a:gd name="connsiteY1570" fmla="*/ 4637924 h 7514867"/>
              <a:gd name="connsiteX1571" fmla="*/ 1583070 w 26589109"/>
              <a:gd name="connsiteY1571" fmla="*/ 4670231 h 7514867"/>
              <a:gd name="connsiteX1572" fmla="*/ 1760761 w 26589109"/>
              <a:gd name="connsiteY1572" fmla="*/ 4637924 h 7514867"/>
              <a:gd name="connsiteX1573" fmla="*/ 2099990 w 26589109"/>
              <a:gd name="connsiteY1573" fmla="*/ 4589462 h 7514867"/>
              <a:gd name="connsiteX1574" fmla="*/ 2423066 w 26589109"/>
              <a:gd name="connsiteY1574" fmla="*/ 4460232 h 7514867"/>
              <a:gd name="connsiteX1575" fmla="*/ 2374604 w 26589109"/>
              <a:gd name="connsiteY1575" fmla="*/ 4395617 h 7514867"/>
              <a:gd name="connsiteX1576" fmla="*/ 2229221 w 26589109"/>
              <a:gd name="connsiteY1576" fmla="*/ 4395617 h 7514867"/>
              <a:gd name="connsiteX1577" fmla="*/ 2213067 w 26589109"/>
              <a:gd name="connsiteY1577" fmla="*/ 4363310 h 7514867"/>
              <a:gd name="connsiteX1578" fmla="*/ 2326143 w 26589109"/>
              <a:gd name="connsiteY1578" fmla="*/ 4201772 h 7514867"/>
              <a:gd name="connsiteX1579" fmla="*/ 2600757 w 26589109"/>
              <a:gd name="connsiteY1579" fmla="*/ 4121003 h 7514867"/>
              <a:gd name="connsiteX1580" fmla="*/ 2810756 w 26589109"/>
              <a:gd name="connsiteY1580" fmla="*/ 4121003 h 7514867"/>
              <a:gd name="connsiteX1581" fmla="*/ 2972294 w 26589109"/>
              <a:gd name="connsiteY1581" fmla="*/ 4282541 h 7514867"/>
              <a:gd name="connsiteX1582" fmla="*/ 3053063 w 26589109"/>
              <a:gd name="connsiteY1582" fmla="*/ 4347156 h 7514867"/>
              <a:gd name="connsiteX1583" fmla="*/ 3166139 w 26589109"/>
              <a:gd name="connsiteY1583" fmla="*/ 4347156 h 7514867"/>
              <a:gd name="connsiteX1584" fmla="*/ 3198447 w 26589109"/>
              <a:gd name="connsiteY1584" fmla="*/ 4314848 h 7514867"/>
              <a:gd name="connsiteX1585" fmla="*/ 3182293 w 26589109"/>
              <a:gd name="connsiteY1585" fmla="*/ 4298695 h 7514867"/>
              <a:gd name="connsiteX1586" fmla="*/ 3101524 w 26589109"/>
              <a:gd name="connsiteY1586" fmla="*/ 4298695 h 7514867"/>
              <a:gd name="connsiteX1587" fmla="*/ 3069217 w 26589109"/>
              <a:gd name="connsiteY1587" fmla="*/ 4266387 h 7514867"/>
              <a:gd name="connsiteX1588" fmla="*/ 3085370 w 26589109"/>
              <a:gd name="connsiteY1588" fmla="*/ 4250233 h 7514867"/>
              <a:gd name="connsiteX1589" fmla="*/ 3230754 w 26589109"/>
              <a:gd name="connsiteY1589" fmla="*/ 4234080 h 7514867"/>
              <a:gd name="connsiteX1590" fmla="*/ 3263062 w 26589109"/>
              <a:gd name="connsiteY1590" fmla="*/ 4185618 h 7514867"/>
              <a:gd name="connsiteX1591" fmla="*/ 3295369 w 26589109"/>
              <a:gd name="connsiteY1591" fmla="*/ 4072542 h 7514867"/>
              <a:gd name="connsiteX1592" fmla="*/ 3553830 w 26589109"/>
              <a:gd name="connsiteY1592" fmla="*/ 4007927 h 7514867"/>
              <a:gd name="connsiteX1593" fmla="*/ 3779982 w 26589109"/>
              <a:gd name="connsiteY1593" fmla="*/ 3943312 h 7514867"/>
              <a:gd name="connsiteX1594" fmla="*/ 3860751 w 26589109"/>
              <a:gd name="connsiteY1594" fmla="*/ 3911004 h 7514867"/>
              <a:gd name="connsiteX1595" fmla="*/ 3747675 w 26589109"/>
              <a:gd name="connsiteY1595" fmla="*/ 3894850 h 7514867"/>
              <a:gd name="connsiteX1596" fmla="*/ 3602291 w 26589109"/>
              <a:gd name="connsiteY1596" fmla="*/ 3894850 h 7514867"/>
              <a:gd name="connsiteX1597" fmla="*/ 3263062 w 26589109"/>
              <a:gd name="connsiteY1597" fmla="*/ 3943312 h 7514867"/>
              <a:gd name="connsiteX1598" fmla="*/ 3149985 w 26589109"/>
              <a:gd name="connsiteY1598" fmla="*/ 3975619 h 7514867"/>
              <a:gd name="connsiteX1599" fmla="*/ 3053063 w 26589109"/>
              <a:gd name="connsiteY1599" fmla="*/ 3943312 h 7514867"/>
              <a:gd name="connsiteX1600" fmla="*/ 2972294 w 26589109"/>
              <a:gd name="connsiteY1600" fmla="*/ 3975619 h 7514867"/>
              <a:gd name="connsiteX1601" fmla="*/ 2891525 w 26589109"/>
              <a:gd name="connsiteY1601" fmla="*/ 3991773 h 7514867"/>
              <a:gd name="connsiteX1602" fmla="*/ 2681526 w 26589109"/>
              <a:gd name="connsiteY1602" fmla="*/ 3975619 h 7514867"/>
              <a:gd name="connsiteX1603" fmla="*/ 2455373 w 26589109"/>
              <a:gd name="connsiteY1603" fmla="*/ 3991773 h 7514867"/>
              <a:gd name="connsiteX1604" fmla="*/ 2277682 w 26589109"/>
              <a:gd name="connsiteY1604" fmla="*/ 4104849 h 7514867"/>
              <a:gd name="connsiteX1605" fmla="*/ 2099990 w 26589109"/>
              <a:gd name="connsiteY1605" fmla="*/ 4072542 h 7514867"/>
              <a:gd name="connsiteX1606" fmla="*/ 2083836 w 26589109"/>
              <a:gd name="connsiteY1606" fmla="*/ 4056388 h 7514867"/>
              <a:gd name="connsiteX1607" fmla="*/ 2051529 w 26589109"/>
              <a:gd name="connsiteY1607" fmla="*/ 4088695 h 7514867"/>
              <a:gd name="connsiteX1608" fmla="*/ 2051529 w 26589109"/>
              <a:gd name="connsiteY1608" fmla="*/ 4169464 h 7514867"/>
              <a:gd name="connsiteX1609" fmla="*/ 1970760 w 26589109"/>
              <a:gd name="connsiteY1609" fmla="*/ 4201772 h 7514867"/>
              <a:gd name="connsiteX1610" fmla="*/ 1793069 w 26589109"/>
              <a:gd name="connsiteY1610" fmla="*/ 4104849 h 7514867"/>
              <a:gd name="connsiteX1611" fmla="*/ 1712300 w 26589109"/>
              <a:gd name="connsiteY1611" fmla="*/ 4104849 h 7514867"/>
              <a:gd name="connsiteX1612" fmla="*/ 1663838 w 26589109"/>
              <a:gd name="connsiteY1612" fmla="*/ 4072542 h 7514867"/>
              <a:gd name="connsiteX1613" fmla="*/ 1712300 w 26589109"/>
              <a:gd name="connsiteY1613" fmla="*/ 4040234 h 7514867"/>
              <a:gd name="connsiteX1614" fmla="*/ 1760761 w 26589109"/>
              <a:gd name="connsiteY1614" fmla="*/ 3991773 h 7514867"/>
              <a:gd name="connsiteX1615" fmla="*/ 1744607 w 26589109"/>
              <a:gd name="connsiteY1615" fmla="*/ 3943312 h 7514867"/>
              <a:gd name="connsiteX1616" fmla="*/ 1469993 w 26589109"/>
              <a:gd name="connsiteY1616" fmla="*/ 4024080 h 7514867"/>
              <a:gd name="connsiteX1617" fmla="*/ 1405378 w 26589109"/>
              <a:gd name="connsiteY1617" fmla="*/ 3975619 h 7514867"/>
              <a:gd name="connsiteX1618" fmla="*/ 1324609 w 26589109"/>
              <a:gd name="connsiteY1618" fmla="*/ 3878697 h 7514867"/>
              <a:gd name="connsiteX1619" fmla="*/ 1146918 w 26589109"/>
              <a:gd name="connsiteY1619" fmla="*/ 3878697 h 7514867"/>
              <a:gd name="connsiteX1620" fmla="*/ 1017688 w 26589109"/>
              <a:gd name="connsiteY1620" fmla="*/ 3830235 h 7514867"/>
              <a:gd name="connsiteX1621" fmla="*/ 807689 w 26589109"/>
              <a:gd name="connsiteY1621" fmla="*/ 3797928 h 7514867"/>
              <a:gd name="connsiteX1622" fmla="*/ 565382 w 26589109"/>
              <a:gd name="connsiteY1622" fmla="*/ 3894850 h 7514867"/>
              <a:gd name="connsiteX1623" fmla="*/ 468459 w 26589109"/>
              <a:gd name="connsiteY1623" fmla="*/ 3765620 h 7514867"/>
              <a:gd name="connsiteX1624" fmla="*/ 387691 w 26589109"/>
              <a:gd name="connsiteY1624" fmla="*/ 3717159 h 7514867"/>
              <a:gd name="connsiteX1625" fmla="*/ 371537 w 26589109"/>
              <a:gd name="connsiteY1625" fmla="*/ 3668698 h 7514867"/>
              <a:gd name="connsiteX1626" fmla="*/ 371537 w 26589109"/>
              <a:gd name="connsiteY1626" fmla="*/ 3604083 h 7514867"/>
              <a:gd name="connsiteX1627" fmla="*/ 452306 w 26589109"/>
              <a:gd name="connsiteY1627" fmla="*/ 3604083 h 7514867"/>
              <a:gd name="connsiteX1628" fmla="*/ 581536 w 26589109"/>
              <a:gd name="connsiteY1628" fmla="*/ 3523314 h 7514867"/>
              <a:gd name="connsiteX1629" fmla="*/ 678458 w 26589109"/>
              <a:gd name="connsiteY1629" fmla="*/ 3410238 h 7514867"/>
              <a:gd name="connsiteX1630" fmla="*/ 662305 w 26589109"/>
              <a:gd name="connsiteY1630" fmla="*/ 3377930 h 7514867"/>
              <a:gd name="connsiteX1631" fmla="*/ 274614 w 26589109"/>
              <a:gd name="connsiteY1631" fmla="*/ 3377930 h 7514867"/>
              <a:gd name="connsiteX1632" fmla="*/ 242307 w 26589109"/>
              <a:gd name="connsiteY1632" fmla="*/ 3345623 h 7514867"/>
              <a:gd name="connsiteX1633" fmla="*/ 258460 w 26589109"/>
              <a:gd name="connsiteY1633" fmla="*/ 3329469 h 7514867"/>
              <a:gd name="connsiteX1634" fmla="*/ 468459 w 26589109"/>
              <a:gd name="connsiteY1634" fmla="*/ 3248700 h 7514867"/>
              <a:gd name="connsiteX1635" fmla="*/ 565382 w 26589109"/>
              <a:gd name="connsiteY1635" fmla="*/ 3200239 h 7514867"/>
              <a:gd name="connsiteX1636" fmla="*/ 629997 w 26589109"/>
              <a:gd name="connsiteY1636" fmla="*/ 3103316 h 7514867"/>
              <a:gd name="connsiteX1637" fmla="*/ 726920 w 26589109"/>
              <a:gd name="connsiteY1637" fmla="*/ 3006394 h 7514867"/>
              <a:gd name="connsiteX1638" fmla="*/ 743073 w 26589109"/>
              <a:gd name="connsiteY1638" fmla="*/ 2861010 h 7514867"/>
              <a:gd name="connsiteX1639" fmla="*/ 726920 w 26589109"/>
              <a:gd name="connsiteY1639" fmla="*/ 2747933 h 7514867"/>
              <a:gd name="connsiteX1640" fmla="*/ 678458 w 26589109"/>
              <a:gd name="connsiteY1640" fmla="*/ 2715626 h 7514867"/>
              <a:gd name="connsiteX1641" fmla="*/ 597690 w 26589109"/>
              <a:gd name="connsiteY1641" fmla="*/ 2602550 h 7514867"/>
              <a:gd name="connsiteX1642" fmla="*/ 452306 w 26589109"/>
              <a:gd name="connsiteY1642" fmla="*/ 2602550 h 7514867"/>
              <a:gd name="connsiteX1643" fmla="*/ 403844 w 26589109"/>
              <a:gd name="connsiteY1643" fmla="*/ 2586396 h 7514867"/>
              <a:gd name="connsiteX1644" fmla="*/ 436152 w 26589109"/>
              <a:gd name="connsiteY1644" fmla="*/ 2537934 h 7514867"/>
              <a:gd name="connsiteX1645" fmla="*/ 613843 w 26589109"/>
              <a:gd name="connsiteY1645" fmla="*/ 2441012 h 7514867"/>
              <a:gd name="connsiteX1646" fmla="*/ 743073 w 26589109"/>
              <a:gd name="connsiteY1646" fmla="*/ 2182552 h 7514867"/>
              <a:gd name="connsiteX1647" fmla="*/ 710766 w 26589109"/>
              <a:gd name="connsiteY1647" fmla="*/ 2150244 h 7514867"/>
              <a:gd name="connsiteX1648" fmla="*/ 694612 w 26589109"/>
              <a:gd name="connsiteY1648" fmla="*/ 2166398 h 7514867"/>
              <a:gd name="connsiteX1649" fmla="*/ 646151 w 26589109"/>
              <a:gd name="connsiteY1649" fmla="*/ 2263321 h 7514867"/>
              <a:gd name="connsiteX1650" fmla="*/ 581536 w 26589109"/>
              <a:gd name="connsiteY1650" fmla="*/ 2263321 h 7514867"/>
              <a:gd name="connsiteX1651" fmla="*/ 549228 w 26589109"/>
              <a:gd name="connsiteY1651" fmla="*/ 2198706 h 7514867"/>
              <a:gd name="connsiteX1652" fmla="*/ 581536 w 26589109"/>
              <a:gd name="connsiteY1652" fmla="*/ 2004860 h 7514867"/>
              <a:gd name="connsiteX1653" fmla="*/ 710766 w 26589109"/>
              <a:gd name="connsiteY1653" fmla="*/ 1827169 h 7514867"/>
              <a:gd name="connsiteX1654" fmla="*/ 839996 w 26589109"/>
              <a:gd name="connsiteY1654" fmla="*/ 1762554 h 7514867"/>
              <a:gd name="connsiteX1655" fmla="*/ 1066149 w 26589109"/>
              <a:gd name="connsiteY1655" fmla="*/ 1794861 h 7514867"/>
              <a:gd name="connsiteX1656" fmla="*/ 1195379 w 26589109"/>
              <a:gd name="connsiteY1656" fmla="*/ 1794861 h 7514867"/>
              <a:gd name="connsiteX1657" fmla="*/ 1259994 w 26589109"/>
              <a:gd name="connsiteY1657" fmla="*/ 1746400 h 7514867"/>
              <a:gd name="connsiteX1658" fmla="*/ 1373071 w 26589109"/>
              <a:gd name="connsiteY1658" fmla="*/ 1730246 h 7514867"/>
              <a:gd name="connsiteX1659" fmla="*/ 1922299 w 26589109"/>
              <a:gd name="connsiteY1659" fmla="*/ 1681785 h 7514867"/>
              <a:gd name="connsiteX1660" fmla="*/ 1970760 w 26589109"/>
              <a:gd name="connsiteY1660" fmla="*/ 1665631 h 7514867"/>
              <a:gd name="connsiteX1661" fmla="*/ 2083836 w 26589109"/>
              <a:gd name="connsiteY1661" fmla="*/ 1536401 h 7514867"/>
              <a:gd name="connsiteX1662" fmla="*/ 2148452 w 26589109"/>
              <a:gd name="connsiteY1662" fmla="*/ 1504094 h 7514867"/>
              <a:gd name="connsiteX1663" fmla="*/ 2196913 w 26589109"/>
              <a:gd name="connsiteY1663" fmla="*/ 1536401 h 7514867"/>
              <a:gd name="connsiteX1664" fmla="*/ 2196913 w 26589109"/>
              <a:gd name="connsiteY1664" fmla="*/ 1601016 h 7514867"/>
              <a:gd name="connsiteX1665" fmla="*/ 2245374 w 26589109"/>
              <a:gd name="connsiteY1665" fmla="*/ 1665631 h 7514867"/>
              <a:gd name="connsiteX1666" fmla="*/ 2342297 w 26589109"/>
              <a:gd name="connsiteY1666" fmla="*/ 1617170 h 7514867"/>
              <a:gd name="connsiteX1667" fmla="*/ 2406912 w 26589109"/>
              <a:gd name="connsiteY1667" fmla="*/ 1487940 h 7514867"/>
              <a:gd name="connsiteX1668" fmla="*/ 2536142 w 26589109"/>
              <a:gd name="connsiteY1668" fmla="*/ 1423325 h 7514867"/>
              <a:gd name="connsiteX1669" fmla="*/ 2616911 w 26589109"/>
              <a:gd name="connsiteY1669" fmla="*/ 1487940 h 7514867"/>
              <a:gd name="connsiteX1670" fmla="*/ 2568450 w 26589109"/>
              <a:gd name="connsiteY1670" fmla="*/ 1601016 h 7514867"/>
              <a:gd name="connsiteX1671" fmla="*/ 2455373 w 26589109"/>
              <a:gd name="connsiteY1671" fmla="*/ 1665631 h 7514867"/>
              <a:gd name="connsiteX1672" fmla="*/ 2387224 w 26589109"/>
              <a:gd name="connsiteY1672" fmla="*/ 1699705 h 7514867"/>
              <a:gd name="connsiteX1673" fmla="*/ 2382943 w 26589109"/>
              <a:gd name="connsiteY1673" fmla="*/ 1710067 h 7514867"/>
              <a:gd name="connsiteX1674" fmla="*/ 2326143 w 26589109"/>
              <a:gd name="connsiteY1674" fmla="*/ 1681785 h 7514867"/>
              <a:gd name="connsiteX1675" fmla="*/ 2314028 w 26589109"/>
              <a:gd name="connsiteY1675" fmla="*/ 1784765 h 7514867"/>
              <a:gd name="connsiteX1676" fmla="*/ 2324590 w 26589109"/>
              <a:gd name="connsiteY1676" fmla="*/ 1815973 h 7514867"/>
              <a:gd name="connsiteX1677" fmla="*/ 2320086 w 26589109"/>
              <a:gd name="connsiteY1677" fmla="*/ 1924092 h 7514867"/>
              <a:gd name="connsiteX1678" fmla="*/ 2277682 w 26589109"/>
              <a:gd name="connsiteY1678" fmla="*/ 2069475 h 7514867"/>
              <a:gd name="connsiteX1679" fmla="*/ 2390758 w 26589109"/>
              <a:gd name="connsiteY1679" fmla="*/ 2198706 h 7514867"/>
              <a:gd name="connsiteX1680" fmla="*/ 2600757 w 26589109"/>
              <a:gd name="connsiteY1680" fmla="*/ 2198706 h 7514867"/>
              <a:gd name="connsiteX1681" fmla="*/ 2907679 w 26589109"/>
              <a:gd name="connsiteY1681" fmla="*/ 2150244 h 7514867"/>
              <a:gd name="connsiteX1682" fmla="*/ 3198447 w 26589109"/>
              <a:gd name="connsiteY1682" fmla="*/ 2004860 h 7514867"/>
              <a:gd name="connsiteX1683" fmla="*/ 3327677 w 26589109"/>
              <a:gd name="connsiteY1683" fmla="*/ 1940245 h 7514867"/>
              <a:gd name="connsiteX1684" fmla="*/ 3618445 w 26589109"/>
              <a:gd name="connsiteY1684" fmla="*/ 1891784 h 7514867"/>
              <a:gd name="connsiteX1685" fmla="*/ 3650752 w 26589109"/>
              <a:gd name="connsiteY1685" fmla="*/ 1875630 h 7514867"/>
              <a:gd name="connsiteX1686" fmla="*/ 4296903 w 26589109"/>
              <a:gd name="connsiteY1686" fmla="*/ 1746400 h 7514867"/>
              <a:gd name="connsiteX1687" fmla="*/ 4603825 w 26589109"/>
              <a:gd name="connsiteY1687" fmla="*/ 1665631 h 7514867"/>
              <a:gd name="connsiteX1688" fmla="*/ 4619979 w 26589109"/>
              <a:gd name="connsiteY1688" fmla="*/ 1617170 h 7514867"/>
              <a:gd name="connsiteX1689" fmla="*/ 4587671 w 26589109"/>
              <a:gd name="connsiteY1689" fmla="*/ 1601016 h 7514867"/>
              <a:gd name="connsiteX1690" fmla="*/ 4539210 w 26589109"/>
              <a:gd name="connsiteY1690" fmla="*/ 1633324 h 7514867"/>
              <a:gd name="connsiteX1691" fmla="*/ 4329211 w 26589109"/>
              <a:gd name="connsiteY1691" fmla="*/ 1601016 h 7514867"/>
              <a:gd name="connsiteX1692" fmla="*/ 4103058 w 26589109"/>
              <a:gd name="connsiteY1692" fmla="*/ 1633324 h 7514867"/>
              <a:gd name="connsiteX1693" fmla="*/ 4070751 w 26589109"/>
              <a:gd name="connsiteY1693" fmla="*/ 1633324 h 7514867"/>
              <a:gd name="connsiteX1694" fmla="*/ 4070751 w 26589109"/>
              <a:gd name="connsiteY1694" fmla="*/ 1568709 h 7514867"/>
              <a:gd name="connsiteX1695" fmla="*/ 4054597 w 26589109"/>
              <a:gd name="connsiteY1695" fmla="*/ 1536401 h 7514867"/>
              <a:gd name="connsiteX1696" fmla="*/ 3812290 w 26589109"/>
              <a:gd name="connsiteY1696" fmla="*/ 1374864 h 7514867"/>
              <a:gd name="connsiteX1697" fmla="*/ 3828444 w 26589109"/>
              <a:gd name="connsiteY1697" fmla="*/ 1294095 h 7514867"/>
              <a:gd name="connsiteX1698" fmla="*/ 4006135 w 26589109"/>
              <a:gd name="connsiteY1698" fmla="*/ 1181018 h 7514867"/>
              <a:gd name="connsiteX1699" fmla="*/ 4135366 w 26589109"/>
              <a:gd name="connsiteY1699" fmla="*/ 1181018 h 7514867"/>
              <a:gd name="connsiteX1700" fmla="*/ 4393826 w 26589109"/>
              <a:gd name="connsiteY1700" fmla="*/ 1374864 h 7514867"/>
              <a:gd name="connsiteX1701" fmla="*/ 4442287 w 26589109"/>
              <a:gd name="connsiteY1701" fmla="*/ 1391017 h 7514867"/>
              <a:gd name="connsiteX1702" fmla="*/ 4539210 w 26589109"/>
              <a:gd name="connsiteY1702" fmla="*/ 1342556 h 7514867"/>
              <a:gd name="connsiteX1703" fmla="*/ 4716901 w 26589109"/>
              <a:gd name="connsiteY1703" fmla="*/ 1084096 h 7514867"/>
              <a:gd name="connsiteX1704" fmla="*/ 4991515 w 26589109"/>
              <a:gd name="connsiteY1704" fmla="*/ 1003327 h 7514867"/>
              <a:gd name="connsiteX1705" fmla="*/ 5298437 w 26589109"/>
              <a:gd name="connsiteY1705" fmla="*/ 890251 h 7514867"/>
              <a:gd name="connsiteX1706" fmla="*/ 5379206 w 26589109"/>
              <a:gd name="connsiteY1706" fmla="*/ 938712 h 7514867"/>
              <a:gd name="connsiteX1707" fmla="*/ 5476129 w 26589109"/>
              <a:gd name="connsiteY1707" fmla="*/ 890251 h 7514867"/>
              <a:gd name="connsiteX1708" fmla="*/ 5556898 w 26589109"/>
              <a:gd name="connsiteY1708" fmla="*/ 987173 h 7514867"/>
              <a:gd name="connsiteX1709" fmla="*/ 5702281 w 26589109"/>
              <a:gd name="connsiteY1709" fmla="*/ 906404 h 7514867"/>
              <a:gd name="connsiteX1710" fmla="*/ 5653820 w 26589109"/>
              <a:gd name="connsiteY1710" fmla="*/ 874097 h 7514867"/>
              <a:gd name="connsiteX1711" fmla="*/ 5605359 w 26589109"/>
              <a:gd name="connsiteY1711" fmla="*/ 841789 h 7514867"/>
              <a:gd name="connsiteX1712" fmla="*/ 5621512 w 26589109"/>
              <a:gd name="connsiteY1712" fmla="*/ 825636 h 7514867"/>
              <a:gd name="connsiteX1713" fmla="*/ 5815358 w 26589109"/>
              <a:gd name="connsiteY1713" fmla="*/ 761021 h 7514867"/>
              <a:gd name="connsiteX1714" fmla="*/ 5912280 w 26589109"/>
              <a:gd name="connsiteY1714" fmla="*/ 793328 h 7514867"/>
              <a:gd name="connsiteX1715" fmla="*/ 5993049 w 26589109"/>
              <a:gd name="connsiteY1715" fmla="*/ 761021 h 7514867"/>
              <a:gd name="connsiteX1716" fmla="*/ 6057664 w 26589109"/>
              <a:gd name="connsiteY1716" fmla="*/ 567176 h 7514867"/>
              <a:gd name="connsiteX1717" fmla="*/ 6138433 w 26589109"/>
              <a:gd name="connsiteY1717" fmla="*/ 551022 h 7514867"/>
              <a:gd name="connsiteX1718" fmla="*/ 6170741 w 26589109"/>
              <a:gd name="connsiteY1718" fmla="*/ 534868 h 7514867"/>
              <a:gd name="connsiteX1719" fmla="*/ 6267663 w 26589109"/>
              <a:gd name="connsiteY1719" fmla="*/ 454099 h 7514867"/>
              <a:gd name="connsiteX1720" fmla="*/ 6509970 w 26589109"/>
              <a:gd name="connsiteY1720" fmla="*/ 454099 h 7514867"/>
              <a:gd name="connsiteX1721" fmla="*/ 6671508 w 26589109"/>
              <a:gd name="connsiteY1721" fmla="*/ 405638 h 7514867"/>
              <a:gd name="connsiteX1722" fmla="*/ 6719969 w 26589109"/>
              <a:gd name="connsiteY1722" fmla="*/ 389484 h 7514867"/>
              <a:gd name="connsiteX1723" fmla="*/ 6929968 w 26589109"/>
              <a:gd name="connsiteY1723" fmla="*/ 405638 h 7514867"/>
              <a:gd name="connsiteX1724" fmla="*/ 7204582 w 26589109"/>
              <a:gd name="connsiteY1724" fmla="*/ 405638 h 7514867"/>
              <a:gd name="connsiteX1725" fmla="*/ 7366120 w 26589109"/>
              <a:gd name="connsiteY1725" fmla="*/ 421792 h 7514867"/>
              <a:gd name="connsiteX1726" fmla="*/ 7495350 w 26589109"/>
              <a:gd name="connsiteY1726" fmla="*/ 551022 h 7514867"/>
              <a:gd name="connsiteX1727" fmla="*/ 7495350 w 26589109"/>
              <a:gd name="connsiteY1727" fmla="*/ 615637 h 7514867"/>
              <a:gd name="connsiteX1728" fmla="*/ 7527657 w 26589109"/>
              <a:gd name="connsiteY1728" fmla="*/ 647944 h 7514867"/>
              <a:gd name="connsiteX1729" fmla="*/ 7592274 w 26589109"/>
              <a:gd name="connsiteY1729" fmla="*/ 615637 h 7514867"/>
              <a:gd name="connsiteX1730" fmla="*/ 7640734 w 26589109"/>
              <a:gd name="connsiteY1730" fmla="*/ 486407 h 7514867"/>
              <a:gd name="connsiteX1731" fmla="*/ 7737658 w 26589109"/>
              <a:gd name="connsiteY1731" fmla="*/ 470253 h 7514867"/>
              <a:gd name="connsiteX1732" fmla="*/ 7850733 w 26589109"/>
              <a:gd name="connsiteY1732" fmla="*/ 470253 h 7514867"/>
              <a:gd name="connsiteX1733" fmla="*/ 7979963 w 26589109"/>
              <a:gd name="connsiteY1733" fmla="*/ 454099 h 7514867"/>
              <a:gd name="connsiteX1734" fmla="*/ 8012271 w 26589109"/>
              <a:gd name="connsiteY1734" fmla="*/ 486407 h 7514867"/>
              <a:gd name="connsiteX1735" fmla="*/ 8012271 w 26589109"/>
              <a:gd name="connsiteY1735" fmla="*/ 518714 h 7514867"/>
              <a:gd name="connsiteX1736" fmla="*/ 8028426 w 26589109"/>
              <a:gd name="connsiteY1736" fmla="*/ 599483 h 7514867"/>
              <a:gd name="connsiteX1737" fmla="*/ 8109193 w 26589109"/>
              <a:gd name="connsiteY1737" fmla="*/ 551022 h 7514867"/>
              <a:gd name="connsiteX1738" fmla="*/ 8206116 w 26589109"/>
              <a:gd name="connsiteY1738" fmla="*/ 551022 h 7514867"/>
              <a:gd name="connsiteX1739" fmla="*/ 8286885 w 26589109"/>
              <a:gd name="connsiteY1739" fmla="*/ 486407 h 7514867"/>
              <a:gd name="connsiteX1740" fmla="*/ 8222271 w 26589109"/>
              <a:gd name="connsiteY1740" fmla="*/ 454099 h 7514867"/>
              <a:gd name="connsiteX1741" fmla="*/ 8206116 w 26589109"/>
              <a:gd name="connsiteY1741" fmla="*/ 437945 h 7514867"/>
              <a:gd name="connsiteX1742" fmla="*/ 8222271 w 26589109"/>
              <a:gd name="connsiteY1742" fmla="*/ 421792 h 7514867"/>
              <a:gd name="connsiteX1743" fmla="*/ 8254577 w 26589109"/>
              <a:gd name="connsiteY1743" fmla="*/ 405638 h 7514867"/>
              <a:gd name="connsiteX1744" fmla="*/ 8658421 w 26589109"/>
              <a:gd name="connsiteY1744" fmla="*/ 341023 h 7514867"/>
              <a:gd name="connsiteX1745" fmla="*/ 8933035 w 26589109"/>
              <a:gd name="connsiteY1745" fmla="*/ 341023 h 7514867"/>
              <a:gd name="connsiteX1746" fmla="*/ 9046112 w 26589109"/>
              <a:gd name="connsiteY1746" fmla="*/ 373330 h 7514867"/>
              <a:gd name="connsiteX1747" fmla="*/ 9304572 w 26589109"/>
              <a:gd name="connsiteY1747" fmla="*/ 405638 h 7514867"/>
              <a:gd name="connsiteX1748" fmla="*/ 9563033 w 26589109"/>
              <a:gd name="connsiteY1748" fmla="*/ 341023 h 7514867"/>
              <a:gd name="connsiteX1749" fmla="*/ 9643801 w 26589109"/>
              <a:gd name="connsiteY1749" fmla="*/ 341023 h 7514867"/>
              <a:gd name="connsiteX1750" fmla="*/ 9611494 w 26589109"/>
              <a:gd name="connsiteY1750" fmla="*/ 421792 h 7514867"/>
              <a:gd name="connsiteX1751" fmla="*/ 9611494 w 26589109"/>
              <a:gd name="connsiteY1751" fmla="*/ 470253 h 7514867"/>
              <a:gd name="connsiteX1752" fmla="*/ 9821493 w 26589109"/>
              <a:gd name="connsiteY1752" fmla="*/ 470253 h 7514867"/>
              <a:gd name="connsiteX1753" fmla="*/ 9999185 w 26589109"/>
              <a:gd name="connsiteY1753" fmla="*/ 470253 h 7514867"/>
              <a:gd name="connsiteX1754" fmla="*/ 10144569 w 26589109"/>
              <a:gd name="connsiteY1754" fmla="*/ 454099 h 7514867"/>
              <a:gd name="connsiteX1755" fmla="*/ 10306106 w 26589109"/>
              <a:gd name="connsiteY1755" fmla="*/ 421792 h 7514867"/>
              <a:gd name="connsiteX1756" fmla="*/ 10386876 w 26589109"/>
              <a:gd name="connsiteY1756" fmla="*/ 421792 h 7514867"/>
              <a:gd name="connsiteX1757" fmla="*/ 10548413 w 26589109"/>
              <a:gd name="connsiteY1757" fmla="*/ 454099 h 7514867"/>
              <a:gd name="connsiteX1758" fmla="*/ 10774566 w 26589109"/>
              <a:gd name="connsiteY1758" fmla="*/ 308715 h 7514867"/>
              <a:gd name="connsiteX1759" fmla="*/ 10790720 w 26589109"/>
              <a:gd name="connsiteY1759" fmla="*/ 292562 h 7514867"/>
              <a:gd name="connsiteX1760" fmla="*/ 10823028 w 26589109"/>
              <a:gd name="connsiteY1760" fmla="*/ 292562 h 7514867"/>
              <a:gd name="connsiteX1761" fmla="*/ 10806874 w 26589109"/>
              <a:gd name="connsiteY1761" fmla="*/ 405638 h 7514867"/>
              <a:gd name="connsiteX1762" fmla="*/ 10790720 w 26589109"/>
              <a:gd name="connsiteY1762" fmla="*/ 454099 h 7514867"/>
              <a:gd name="connsiteX1763" fmla="*/ 10871489 w 26589109"/>
              <a:gd name="connsiteY1763" fmla="*/ 454099 h 7514867"/>
              <a:gd name="connsiteX1764" fmla="*/ 10984565 w 26589109"/>
              <a:gd name="connsiteY1764" fmla="*/ 405638 h 7514867"/>
              <a:gd name="connsiteX1765" fmla="*/ 11323794 w 26589109"/>
              <a:gd name="connsiteY1765" fmla="*/ 341023 h 7514867"/>
              <a:gd name="connsiteX1766" fmla="*/ 11453276 w 26589109"/>
              <a:gd name="connsiteY1766" fmla="*/ 336480 h 7514867"/>
              <a:gd name="connsiteX1767" fmla="*/ 11486464 w 26589109"/>
              <a:gd name="connsiteY1767" fmla="*/ 339607 h 7514867"/>
              <a:gd name="connsiteX1768" fmla="*/ 11485331 w 26589109"/>
              <a:gd name="connsiteY1768" fmla="*/ 341023 h 7514867"/>
              <a:gd name="connsiteX1769" fmla="*/ 11492516 w 26589109"/>
              <a:gd name="connsiteY1769" fmla="*/ 340178 h 7514867"/>
              <a:gd name="connsiteX1770" fmla="*/ 11501484 w 26589109"/>
              <a:gd name="connsiteY1770" fmla="*/ 341023 h 7514867"/>
              <a:gd name="connsiteX1771" fmla="*/ 11549947 w 26589109"/>
              <a:gd name="connsiteY1771" fmla="*/ 389484 h 7514867"/>
              <a:gd name="connsiteX1772" fmla="*/ 11792254 w 26589109"/>
              <a:gd name="connsiteY1772" fmla="*/ 389484 h 7514867"/>
              <a:gd name="connsiteX1773" fmla="*/ 12083022 w 26589109"/>
              <a:gd name="connsiteY1773" fmla="*/ 437945 h 7514867"/>
              <a:gd name="connsiteX1774" fmla="*/ 12389943 w 26589109"/>
              <a:gd name="connsiteY1774" fmla="*/ 389484 h 7514867"/>
              <a:gd name="connsiteX1775" fmla="*/ 12567635 w 26589109"/>
              <a:gd name="connsiteY1775" fmla="*/ 389484 h 7514867"/>
              <a:gd name="connsiteX1776" fmla="*/ 12680711 w 26589109"/>
              <a:gd name="connsiteY1776" fmla="*/ 373330 h 7514867"/>
              <a:gd name="connsiteX1777" fmla="*/ 12874556 w 26589109"/>
              <a:gd name="connsiteY1777" fmla="*/ 405638 h 7514867"/>
              <a:gd name="connsiteX1778" fmla="*/ 12939171 w 26589109"/>
              <a:gd name="connsiteY1778" fmla="*/ 373330 h 7514867"/>
              <a:gd name="connsiteX1779" fmla="*/ 12971479 w 26589109"/>
              <a:gd name="connsiteY1779" fmla="*/ 324869 h 7514867"/>
              <a:gd name="connsiteX1780" fmla="*/ 13116862 w 26589109"/>
              <a:gd name="connsiteY1780" fmla="*/ 244100 h 7514867"/>
              <a:gd name="connsiteX1781" fmla="*/ 13213786 w 26589109"/>
              <a:gd name="connsiteY1781" fmla="*/ 195639 h 7514867"/>
              <a:gd name="connsiteX1782" fmla="*/ 13407630 w 26589109"/>
              <a:gd name="connsiteY1782" fmla="*/ 227947 h 7514867"/>
              <a:gd name="connsiteX1783" fmla="*/ 13553014 w 26589109"/>
              <a:gd name="connsiteY1783" fmla="*/ 211793 h 7514867"/>
              <a:gd name="connsiteX1784" fmla="*/ 13553014 w 26589109"/>
              <a:gd name="connsiteY1784" fmla="*/ 179485 h 7514867"/>
              <a:gd name="connsiteX1785" fmla="*/ 13698398 w 26589109"/>
              <a:gd name="connsiteY1785" fmla="*/ 114870 h 7514867"/>
              <a:gd name="connsiteX1786" fmla="*/ 13843781 w 26589109"/>
              <a:gd name="connsiteY1786" fmla="*/ 195639 h 7514867"/>
              <a:gd name="connsiteX1787" fmla="*/ 13843781 w 26589109"/>
              <a:gd name="connsiteY1787" fmla="*/ 260254 h 7514867"/>
              <a:gd name="connsiteX1788" fmla="*/ 13859936 w 26589109"/>
              <a:gd name="connsiteY1788" fmla="*/ 276408 h 7514867"/>
              <a:gd name="connsiteX1789" fmla="*/ 13908397 w 26589109"/>
              <a:gd name="connsiteY1789" fmla="*/ 260254 h 7514867"/>
              <a:gd name="connsiteX1790" fmla="*/ 13956858 w 26589109"/>
              <a:gd name="connsiteY1790" fmla="*/ 163331 h 7514867"/>
              <a:gd name="connsiteX1791" fmla="*/ 13989165 w 26589109"/>
              <a:gd name="connsiteY1791" fmla="*/ 34101 h 7514867"/>
              <a:gd name="connsiteX1792" fmla="*/ 14150703 w 26589109"/>
              <a:gd name="connsiteY1792" fmla="*/ 1794 h 7514867"/>
              <a:gd name="connsiteX1793" fmla="*/ 14223395 w 26589109"/>
              <a:gd name="connsiteY1793" fmla="*/ 280 h 7514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</a:cxnLst>
            <a:rect l="l" t="t" r="r" b="b"/>
            <a:pathLst>
              <a:path w="26589109" h="7514867">
                <a:moveTo>
                  <a:pt x="1324609" y="6980219"/>
                </a:moveTo>
                <a:cubicBezTo>
                  <a:pt x="1324609" y="6980219"/>
                  <a:pt x="1340763" y="6980219"/>
                  <a:pt x="1356917" y="6980219"/>
                </a:cubicBezTo>
                <a:cubicBezTo>
                  <a:pt x="1340763" y="6996372"/>
                  <a:pt x="1340763" y="6996372"/>
                  <a:pt x="1340763" y="7012527"/>
                </a:cubicBezTo>
                <a:cubicBezTo>
                  <a:pt x="1340763" y="7012527"/>
                  <a:pt x="1324609" y="6996372"/>
                  <a:pt x="1324609" y="6996372"/>
                </a:cubicBezTo>
                <a:cubicBezTo>
                  <a:pt x="1308456" y="6996372"/>
                  <a:pt x="1324609" y="6980219"/>
                  <a:pt x="1324609" y="6980219"/>
                </a:cubicBezTo>
                <a:close/>
                <a:moveTo>
                  <a:pt x="4591962" y="6908789"/>
                </a:moveTo>
                <a:cubicBezTo>
                  <a:pt x="4532142" y="6906517"/>
                  <a:pt x="4474594" y="6915604"/>
                  <a:pt x="4426133" y="6915604"/>
                </a:cubicBezTo>
                <a:cubicBezTo>
                  <a:pt x="4426133" y="6915604"/>
                  <a:pt x="4409980" y="6931758"/>
                  <a:pt x="4409980" y="6931758"/>
                </a:cubicBezTo>
                <a:cubicBezTo>
                  <a:pt x="4409980" y="6931758"/>
                  <a:pt x="4426133" y="6947911"/>
                  <a:pt x="4426133" y="6947911"/>
                </a:cubicBezTo>
                <a:cubicBezTo>
                  <a:pt x="4506902" y="6947911"/>
                  <a:pt x="4571517" y="6980219"/>
                  <a:pt x="4636133" y="7012527"/>
                </a:cubicBezTo>
                <a:cubicBezTo>
                  <a:pt x="4636133" y="6996372"/>
                  <a:pt x="4652286" y="6980219"/>
                  <a:pt x="4652286" y="6964065"/>
                </a:cubicBezTo>
                <a:cubicBezTo>
                  <a:pt x="4668440" y="6947911"/>
                  <a:pt x="4700748" y="6915604"/>
                  <a:pt x="4652286" y="6915604"/>
                </a:cubicBezTo>
                <a:cubicBezTo>
                  <a:pt x="4632094" y="6911565"/>
                  <a:pt x="4611902" y="6909546"/>
                  <a:pt x="4591962" y="6908789"/>
                </a:cubicBezTo>
                <a:close/>
                <a:moveTo>
                  <a:pt x="2180759" y="6867142"/>
                </a:moveTo>
                <a:cubicBezTo>
                  <a:pt x="2180759" y="6867142"/>
                  <a:pt x="2196913" y="6867142"/>
                  <a:pt x="2196913" y="6883296"/>
                </a:cubicBezTo>
                <a:cubicBezTo>
                  <a:pt x="2196913" y="6915604"/>
                  <a:pt x="2196913" y="6931758"/>
                  <a:pt x="2196913" y="6964065"/>
                </a:cubicBezTo>
                <a:cubicBezTo>
                  <a:pt x="2164605" y="6964065"/>
                  <a:pt x="2148452" y="6947911"/>
                  <a:pt x="2148452" y="6899450"/>
                </a:cubicBezTo>
                <a:cubicBezTo>
                  <a:pt x="2148452" y="6883296"/>
                  <a:pt x="2164605" y="6867142"/>
                  <a:pt x="2180759" y="6867142"/>
                </a:cubicBezTo>
                <a:close/>
                <a:moveTo>
                  <a:pt x="6316124" y="6786374"/>
                </a:moveTo>
                <a:cubicBezTo>
                  <a:pt x="6332279" y="6786374"/>
                  <a:pt x="6332279" y="6802527"/>
                  <a:pt x="6348432" y="6818681"/>
                </a:cubicBezTo>
                <a:cubicBezTo>
                  <a:pt x="6332279" y="6834835"/>
                  <a:pt x="6316124" y="6834835"/>
                  <a:pt x="6299971" y="6834835"/>
                </a:cubicBezTo>
                <a:cubicBezTo>
                  <a:pt x="6283817" y="6834835"/>
                  <a:pt x="6283817" y="6818681"/>
                  <a:pt x="6267663" y="6802527"/>
                </a:cubicBezTo>
                <a:cubicBezTo>
                  <a:pt x="6283817" y="6802527"/>
                  <a:pt x="6299971" y="6786374"/>
                  <a:pt x="6316124" y="6786374"/>
                </a:cubicBezTo>
                <a:close/>
                <a:moveTo>
                  <a:pt x="21322978" y="6737913"/>
                </a:moveTo>
                <a:cubicBezTo>
                  <a:pt x="21322978" y="6737913"/>
                  <a:pt x="21339132" y="6737913"/>
                  <a:pt x="21355284" y="6737913"/>
                </a:cubicBezTo>
                <a:cubicBezTo>
                  <a:pt x="21355284" y="6754066"/>
                  <a:pt x="21355284" y="6754066"/>
                  <a:pt x="21355284" y="6754066"/>
                </a:cubicBezTo>
                <a:cubicBezTo>
                  <a:pt x="21339132" y="6770220"/>
                  <a:pt x="21339132" y="6754066"/>
                  <a:pt x="21322978" y="6737913"/>
                </a:cubicBezTo>
                <a:close/>
                <a:moveTo>
                  <a:pt x="6929968" y="6721758"/>
                </a:moveTo>
                <a:cubicBezTo>
                  <a:pt x="6929968" y="6721758"/>
                  <a:pt x="6946122" y="6737913"/>
                  <a:pt x="6946122" y="6737913"/>
                </a:cubicBezTo>
                <a:cubicBezTo>
                  <a:pt x="6946122" y="6754066"/>
                  <a:pt x="6946122" y="6754066"/>
                  <a:pt x="6946122" y="6754066"/>
                </a:cubicBezTo>
                <a:cubicBezTo>
                  <a:pt x="6929968" y="6770220"/>
                  <a:pt x="6929968" y="6754066"/>
                  <a:pt x="6913814" y="6737913"/>
                </a:cubicBezTo>
                <a:cubicBezTo>
                  <a:pt x="6913814" y="6737913"/>
                  <a:pt x="6929968" y="6721758"/>
                  <a:pt x="6929968" y="6721758"/>
                </a:cubicBezTo>
                <a:close/>
                <a:moveTo>
                  <a:pt x="4813824" y="6721758"/>
                </a:moveTo>
                <a:cubicBezTo>
                  <a:pt x="4797670" y="6721758"/>
                  <a:pt x="4781517" y="6737913"/>
                  <a:pt x="4765363" y="6737913"/>
                </a:cubicBezTo>
                <a:cubicBezTo>
                  <a:pt x="4813824" y="6786374"/>
                  <a:pt x="4813824" y="6834835"/>
                  <a:pt x="4813824" y="6899450"/>
                </a:cubicBezTo>
                <a:cubicBezTo>
                  <a:pt x="4813824" y="6915604"/>
                  <a:pt x="4829978" y="6915604"/>
                  <a:pt x="4846132" y="6931758"/>
                </a:cubicBezTo>
                <a:cubicBezTo>
                  <a:pt x="4894593" y="6915604"/>
                  <a:pt x="4943054" y="6883296"/>
                  <a:pt x="4975362" y="6867142"/>
                </a:cubicBezTo>
                <a:cubicBezTo>
                  <a:pt x="4991515" y="6867142"/>
                  <a:pt x="4991515" y="6834835"/>
                  <a:pt x="4991515" y="6818681"/>
                </a:cubicBezTo>
                <a:cubicBezTo>
                  <a:pt x="4943054" y="6786374"/>
                  <a:pt x="4878439" y="6754066"/>
                  <a:pt x="4813824" y="6721758"/>
                </a:cubicBezTo>
                <a:close/>
                <a:moveTo>
                  <a:pt x="23891426" y="6673297"/>
                </a:moveTo>
                <a:cubicBezTo>
                  <a:pt x="23891426" y="6673297"/>
                  <a:pt x="23907580" y="6689451"/>
                  <a:pt x="23907580" y="6689451"/>
                </a:cubicBezTo>
                <a:cubicBezTo>
                  <a:pt x="23907580" y="6705605"/>
                  <a:pt x="23891426" y="6705605"/>
                  <a:pt x="23875274" y="6705605"/>
                </a:cubicBezTo>
                <a:cubicBezTo>
                  <a:pt x="23891426" y="6689451"/>
                  <a:pt x="23891426" y="6689451"/>
                  <a:pt x="23891426" y="6673297"/>
                </a:cubicBezTo>
                <a:close/>
                <a:moveTo>
                  <a:pt x="22776816" y="6608683"/>
                </a:moveTo>
                <a:lnTo>
                  <a:pt x="22851528" y="6608683"/>
                </a:lnTo>
                <a:lnTo>
                  <a:pt x="22857586" y="6608683"/>
                </a:lnTo>
                <a:cubicBezTo>
                  <a:pt x="22841432" y="6640990"/>
                  <a:pt x="22825278" y="6657144"/>
                  <a:pt x="22776816" y="6657144"/>
                </a:cubicBezTo>
                <a:cubicBezTo>
                  <a:pt x="22776816" y="6657144"/>
                  <a:pt x="22760662" y="6640990"/>
                  <a:pt x="22760662" y="6640990"/>
                </a:cubicBezTo>
                <a:cubicBezTo>
                  <a:pt x="22760662" y="6624836"/>
                  <a:pt x="22776816" y="6608683"/>
                  <a:pt x="22776816" y="6608683"/>
                </a:cubicBezTo>
                <a:close/>
                <a:moveTo>
                  <a:pt x="22389128" y="6608683"/>
                </a:moveTo>
                <a:cubicBezTo>
                  <a:pt x="22405280" y="6608683"/>
                  <a:pt x="22405280" y="6624836"/>
                  <a:pt x="22421434" y="6640990"/>
                </a:cubicBezTo>
                <a:cubicBezTo>
                  <a:pt x="22405280" y="6640990"/>
                  <a:pt x="22389128" y="6657144"/>
                  <a:pt x="22372972" y="6657144"/>
                </a:cubicBezTo>
                <a:cubicBezTo>
                  <a:pt x="22356818" y="6657144"/>
                  <a:pt x="22340666" y="6640990"/>
                  <a:pt x="22340666" y="6624836"/>
                </a:cubicBezTo>
                <a:cubicBezTo>
                  <a:pt x="22356818" y="6624836"/>
                  <a:pt x="22372972" y="6608683"/>
                  <a:pt x="22389128" y="6608683"/>
                </a:cubicBezTo>
                <a:close/>
                <a:moveTo>
                  <a:pt x="23729888" y="6592528"/>
                </a:moveTo>
                <a:cubicBezTo>
                  <a:pt x="23729888" y="6624836"/>
                  <a:pt x="23746044" y="6657144"/>
                  <a:pt x="23729888" y="6673297"/>
                </a:cubicBezTo>
                <a:cubicBezTo>
                  <a:pt x="23729888" y="6689451"/>
                  <a:pt x="23697582" y="6705605"/>
                  <a:pt x="23665274" y="6705605"/>
                </a:cubicBezTo>
                <a:cubicBezTo>
                  <a:pt x="23455274" y="6705605"/>
                  <a:pt x="23229124" y="6705605"/>
                  <a:pt x="23019124" y="6705605"/>
                </a:cubicBezTo>
                <a:cubicBezTo>
                  <a:pt x="23002968" y="6705605"/>
                  <a:pt x="22970662" y="6657144"/>
                  <a:pt x="22986816" y="6640990"/>
                </a:cubicBezTo>
                <a:cubicBezTo>
                  <a:pt x="22986816" y="6624836"/>
                  <a:pt x="23002968" y="6608683"/>
                  <a:pt x="23019124" y="6608683"/>
                </a:cubicBezTo>
                <a:cubicBezTo>
                  <a:pt x="23051430" y="6608683"/>
                  <a:pt x="23099892" y="6608683"/>
                  <a:pt x="23132200" y="6624836"/>
                </a:cubicBezTo>
                <a:cubicBezTo>
                  <a:pt x="23229124" y="6673297"/>
                  <a:pt x="23309892" y="6673297"/>
                  <a:pt x="23406814" y="6624836"/>
                </a:cubicBezTo>
                <a:cubicBezTo>
                  <a:pt x="23422968" y="6624836"/>
                  <a:pt x="23471430" y="6608683"/>
                  <a:pt x="23487582" y="6624836"/>
                </a:cubicBezTo>
                <a:cubicBezTo>
                  <a:pt x="23584506" y="6705605"/>
                  <a:pt x="23665274" y="6657144"/>
                  <a:pt x="23729888" y="6592528"/>
                </a:cubicBezTo>
                <a:close/>
                <a:moveTo>
                  <a:pt x="23972196" y="6544067"/>
                </a:moveTo>
                <a:cubicBezTo>
                  <a:pt x="23988350" y="6544067"/>
                  <a:pt x="24004504" y="6560221"/>
                  <a:pt x="24020656" y="6560221"/>
                </a:cubicBezTo>
                <a:cubicBezTo>
                  <a:pt x="24004504" y="6576375"/>
                  <a:pt x="24004504" y="6592528"/>
                  <a:pt x="23988350" y="6592528"/>
                </a:cubicBezTo>
                <a:cubicBezTo>
                  <a:pt x="23972196" y="6592528"/>
                  <a:pt x="23956042" y="6576375"/>
                  <a:pt x="23939888" y="6576375"/>
                </a:cubicBezTo>
                <a:cubicBezTo>
                  <a:pt x="23956042" y="6576375"/>
                  <a:pt x="23972196" y="6560221"/>
                  <a:pt x="23972196" y="6544067"/>
                </a:cubicBezTo>
                <a:close/>
                <a:moveTo>
                  <a:pt x="23780118" y="6540281"/>
                </a:moveTo>
                <a:cubicBezTo>
                  <a:pt x="23788447" y="6539019"/>
                  <a:pt x="23798543" y="6540029"/>
                  <a:pt x="23810658" y="6544067"/>
                </a:cubicBezTo>
                <a:cubicBezTo>
                  <a:pt x="23826812" y="6544067"/>
                  <a:pt x="23842966" y="6576375"/>
                  <a:pt x="23842966" y="6576375"/>
                </a:cubicBezTo>
                <a:cubicBezTo>
                  <a:pt x="23842966" y="6576375"/>
                  <a:pt x="23826812" y="6592528"/>
                  <a:pt x="23826812" y="6592528"/>
                </a:cubicBezTo>
                <a:cubicBezTo>
                  <a:pt x="23794506" y="6592528"/>
                  <a:pt x="23778350" y="6592528"/>
                  <a:pt x="23746044" y="6592528"/>
                </a:cubicBezTo>
                <a:cubicBezTo>
                  <a:pt x="23746044" y="6568298"/>
                  <a:pt x="23755131" y="6544067"/>
                  <a:pt x="23780118" y="6540281"/>
                </a:cubicBezTo>
                <a:close/>
                <a:moveTo>
                  <a:pt x="22889892" y="6511760"/>
                </a:moveTo>
                <a:cubicBezTo>
                  <a:pt x="22889892" y="6511760"/>
                  <a:pt x="22906048" y="6527914"/>
                  <a:pt x="22906048" y="6527914"/>
                </a:cubicBezTo>
                <a:cubicBezTo>
                  <a:pt x="22906048" y="6576375"/>
                  <a:pt x="22889892" y="6592528"/>
                  <a:pt x="22857586" y="6608683"/>
                </a:cubicBezTo>
                <a:lnTo>
                  <a:pt x="22857586" y="6602625"/>
                </a:lnTo>
                <a:cubicBezTo>
                  <a:pt x="22857586" y="6601615"/>
                  <a:pt x="22857586" y="6601110"/>
                  <a:pt x="22857586" y="6601868"/>
                </a:cubicBezTo>
                <a:lnTo>
                  <a:pt x="22857586" y="6562240"/>
                </a:lnTo>
                <a:cubicBezTo>
                  <a:pt x="22857586" y="6548106"/>
                  <a:pt x="22857586" y="6535991"/>
                  <a:pt x="22857586" y="6527914"/>
                </a:cubicBezTo>
                <a:cubicBezTo>
                  <a:pt x="22857586" y="6527914"/>
                  <a:pt x="22873740" y="6511760"/>
                  <a:pt x="22889892" y="6511760"/>
                </a:cubicBezTo>
                <a:close/>
                <a:moveTo>
                  <a:pt x="22679894" y="6495606"/>
                </a:moveTo>
                <a:cubicBezTo>
                  <a:pt x="22696048" y="6495606"/>
                  <a:pt x="22696048" y="6511760"/>
                  <a:pt x="22712202" y="6527914"/>
                </a:cubicBezTo>
                <a:cubicBezTo>
                  <a:pt x="22696048" y="6527914"/>
                  <a:pt x="22679894" y="6544067"/>
                  <a:pt x="22663742" y="6544067"/>
                </a:cubicBezTo>
                <a:cubicBezTo>
                  <a:pt x="22647586" y="6544067"/>
                  <a:pt x="22647586" y="6527914"/>
                  <a:pt x="22631434" y="6511760"/>
                </a:cubicBezTo>
                <a:cubicBezTo>
                  <a:pt x="22647586" y="6511760"/>
                  <a:pt x="22663742" y="6495606"/>
                  <a:pt x="22679894" y="6495606"/>
                </a:cubicBezTo>
                <a:close/>
                <a:moveTo>
                  <a:pt x="4878439" y="6495606"/>
                </a:moveTo>
                <a:cubicBezTo>
                  <a:pt x="4878439" y="6511760"/>
                  <a:pt x="4878439" y="6527914"/>
                  <a:pt x="4862285" y="6527914"/>
                </a:cubicBezTo>
                <a:lnTo>
                  <a:pt x="4852989" y="6502159"/>
                </a:lnTo>
                <a:lnTo>
                  <a:pt x="4856228" y="6497625"/>
                </a:lnTo>
                <a:cubicBezTo>
                  <a:pt x="4862286" y="6495606"/>
                  <a:pt x="4870362" y="6495606"/>
                  <a:pt x="4878439" y="6495606"/>
                </a:cubicBezTo>
                <a:close/>
                <a:moveTo>
                  <a:pt x="4313057" y="6495606"/>
                </a:moveTo>
                <a:cubicBezTo>
                  <a:pt x="4313057" y="6495606"/>
                  <a:pt x="4329211" y="6495606"/>
                  <a:pt x="4329211" y="6495606"/>
                </a:cubicBezTo>
                <a:cubicBezTo>
                  <a:pt x="4329211" y="6511760"/>
                  <a:pt x="4329211" y="6527914"/>
                  <a:pt x="4313057" y="6527914"/>
                </a:cubicBezTo>
                <a:cubicBezTo>
                  <a:pt x="4313057" y="6527914"/>
                  <a:pt x="4296903" y="6511760"/>
                  <a:pt x="4296903" y="6511760"/>
                </a:cubicBezTo>
                <a:cubicBezTo>
                  <a:pt x="4296903" y="6511760"/>
                  <a:pt x="4313057" y="6495606"/>
                  <a:pt x="4313057" y="6495606"/>
                </a:cubicBezTo>
                <a:close/>
                <a:moveTo>
                  <a:pt x="3069217" y="6382530"/>
                </a:moveTo>
                <a:cubicBezTo>
                  <a:pt x="3069217" y="6398683"/>
                  <a:pt x="3085370" y="6414837"/>
                  <a:pt x="3085370" y="6430991"/>
                </a:cubicBezTo>
                <a:cubicBezTo>
                  <a:pt x="3069217" y="6463298"/>
                  <a:pt x="3053063" y="6479452"/>
                  <a:pt x="3020755" y="6479452"/>
                </a:cubicBezTo>
                <a:cubicBezTo>
                  <a:pt x="3020755" y="6479452"/>
                  <a:pt x="3004602" y="6479452"/>
                  <a:pt x="3004602" y="6479452"/>
                </a:cubicBezTo>
                <a:cubicBezTo>
                  <a:pt x="2988448" y="6463298"/>
                  <a:pt x="2988448" y="6447145"/>
                  <a:pt x="3004602" y="6430991"/>
                </a:cubicBezTo>
                <a:cubicBezTo>
                  <a:pt x="3020755" y="6430991"/>
                  <a:pt x="3036909" y="6414837"/>
                  <a:pt x="3053063" y="6398683"/>
                </a:cubicBezTo>
                <a:cubicBezTo>
                  <a:pt x="3053063" y="6382530"/>
                  <a:pt x="3069217" y="6382530"/>
                  <a:pt x="3069217" y="6382530"/>
                </a:cubicBezTo>
                <a:close/>
                <a:moveTo>
                  <a:pt x="4716901" y="6317914"/>
                </a:moveTo>
                <a:cubicBezTo>
                  <a:pt x="4749209" y="6317914"/>
                  <a:pt x="4749209" y="6334068"/>
                  <a:pt x="4749209" y="6350222"/>
                </a:cubicBezTo>
                <a:cubicBezTo>
                  <a:pt x="4749209" y="6350222"/>
                  <a:pt x="4733055" y="6334068"/>
                  <a:pt x="4716901" y="6334068"/>
                </a:cubicBezTo>
                <a:cubicBezTo>
                  <a:pt x="4716901" y="6334068"/>
                  <a:pt x="4716901" y="6317914"/>
                  <a:pt x="4716901" y="6317914"/>
                </a:cubicBezTo>
                <a:close/>
                <a:moveTo>
                  <a:pt x="4377672" y="6317914"/>
                </a:moveTo>
                <a:cubicBezTo>
                  <a:pt x="4377672" y="6317914"/>
                  <a:pt x="4393826" y="6334068"/>
                  <a:pt x="4393826" y="6334068"/>
                </a:cubicBezTo>
                <a:cubicBezTo>
                  <a:pt x="4377672" y="6350222"/>
                  <a:pt x="4377672" y="6350222"/>
                  <a:pt x="4377672" y="6350222"/>
                </a:cubicBezTo>
                <a:cubicBezTo>
                  <a:pt x="4345365" y="6350222"/>
                  <a:pt x="4345365" y="6334068"/>
                  <a:pt x="4377672" y="6317914"/>
                </a:cubicBezTo>
                <a:close/>
                <a:moveTo>
                  <a:pt x="4248442" y="6317914"/>
                </a:moveTo>
                <a:cubicBezTo>
                  <a:pt x="4248442" y="6317914"/>
                  <a:pt x="4264596" y="6334068"/>
                  <a:pt x="4264596" y="6334068"/>
                </a:cubicBezTo>
                <a:cubicBezTo>
                  <a:pt x="4280750" y="6366376"/>
                  <a:pt x="4296903" y="6382530"/>
                  <a:pt x="4264596" y="6398683"/>
                </a:cubicBezTo>
                <a:cubicBezTo>
                  <a:pt x="4248442" y="6398683"/>
                  <a:pt x="4232288" y="6382530"/>
                  <a:pt x="4232288" y="6382530"/>
                </a:cubicBezTo>
                <a:cubicBezTo>
                  <a:pt x="4232288" y="6366376"/>
                  <a:pt x="4232288" y="6334068"/>
                  <a:pt x="4248442" y="6317914"/>
                </a:cubicBezTo>
                <a:close/>
                <a:moveTo>
                  <a:pt x="4959208" y="6301761"/>
                </a:moveTo>
                <a:cubicBezTo>
                  <a:pt x="5007669" y="6301761"/>
                  <a:pt x="5039977" y="6317914"/>
                  <a:pt x="5056130" y="6350222"/>
                </a:cubicBezTo>
                <a:cubicBezTo>
                  <a:pt x="5072284" y="6350222"/>
                  <a:pt x="5088438" y="6366376"/>
                  <a:pt x="5104592" y="6366376"/>
                </a:cubicBezTo>
                <a:cubicBezTo>
                  <a:pt x="5088438" y="6398683"/>
                  <a:pt x="5072284" y="6447145"/>
                  <a:pt x="5039977" y="6463298"/>
                </a:cubicBezTo>
                <a:cubicBezTo>
                  <a:pt x="5007669" y="6463298"/>
                  <a:pt x="4959208" y="6463298"/>
                  <a:pt x="4926900" y="6463298"/>
                </a:cubicBezTo>
                <a:cubicBezTo>
                  <a:pt x="4926900" y="6430991"/>
                  <a:pt x="4926900" y="6398683"/>
                  <a:pt x="4910747" y="6366376"/>
                </a:cubicBezTo>
                <a:cubicBezTo>
                  <a:pt x="4894593" y="6317914"/>
                  <a:pt x="4894593" y="6301761"/>
                  <a:pt x="4959208" y="6301761"/>
                </a:cubicBezTo>
                <a:close/>
                <a:moveTo>
                  <a:pt x="25797573" y="6269453"/>
                </a:moveTo>
                <a:cubicBezTo>
                  <a:pt x="25813725" y="6301761"/>
                  <a:pt x="25829877" y="6317914"/>
                  <a:pt x="25829877" y="6334068"/>
                </a:cubicBezTo>
                <a:cubicBezTo>
                  <a:pt x="25829877" y="6366376"/>
                  <a:pt x="25829877" y="6382530"/>
                  <a:pt x="25829877" y="6398683"/>
                </a:cubicBezTo>
                <a:cubicBezTo>
                  <a:pt x="25813725" y="6430991"/>
                  <a:pt x="25765265" y="6430991"/>
                  <a:pt x="25732957" y="6414837"/>
                </a:cubicBezTo>
                <a:cubicBezTo>
                  <a:pt x="25700649" y="6382530"/>
                  <a:pt x="25700649" y="6350222"/>
                  <a:pt x="25716801" y="6334068"/>
                </a:cubicBezTo>
                <a:cubicBezTo>
                  <a:pt x="25749109" y="6301761"/>
                  <a:pt x="25781421" y="6285607"/>
                  <a:pt x="25797573" y="6269453"/>
                </a:cubicBezTo>
                <a:close/>
                <a:moveTo>
                  <a:pt x="5193058" y="6253300"/>
                </a:moveTo>
                <a:lnTo>
                  <a:pt x="5217668" y="6253300"/>
                </a:lnTo>
                <a:cubicBezTo>
                  <a:pt x="5217668" y="6253300"/>
                  <a:pt x="5233822" y="6269453"/>
                  <a:pt x="5233822" y="6285607"/>
                </a:cubicBezTo>
                <a:lnTo>
                  <a:pt x="5233822" y="6317915"/>
                </a:lnTo>
                <a:cubicBezTo>
                  <a:pt x="5233822" y="6338107"/>
                  <a:pt x="5233822" y="6358299"/>
                  <a:pt x="5233822" y="6382530"/>
                </a:cubicBezTo>
                <a:cubicBezTo>
                  <a:pt x="5233822" y="6398683"/>
                  <a:pt x="5217668" y="6430991"/>
                  <a:pt x="5185360" y="6398683"/>
                </a:cubicBezTo>
                <a:cubicBezTo>
                  <a:pt x="5169207" y="6382530"/>
                  <a:pt x="5136899" y="6382530"/>
                  <a:pt x="5120746" y="6366376"/>
                </a:cubicBezTo>
                <a:cubicBezTo>
                  <a:pt x="5128823" y="6350222"/>
                  <a:pt x="5136900" y="6330030"/>
                  <a:pt x="5144977" y="6309838"/>
                </a:cubicBezTo>
                <a:lnTo>
                  <a:pt x="5154968" y="6286524"/>
                </a:lnTo>
                <a:lnTo>
                  <a:pt x="5169207" y="6285607"/>
                </a:lnTo>
                <a:cubicBezTo>
                  <a:pt x="5177284" y="6277530"/>
                  <a:pt x="5181322" y="6265415"/>
                  <a:pt x="5187380" y="6257338"/>
                </a:cubicBezTo>
                <a:close/>
                <a:moveTo>
                  <a:pt x="4490748" y="6253300"/>
                </a:moveTo>
                <a:cubicBezTo>
                  <a:pt x="4506902" y="6269453"/>
                  <a:pt x="4506902" y="6269453"/>
                  <a:pt x="4506902" y="6285607"/>
                </a:cubicBezTo>
                <a:cubicBezTo>
                  <a:pt x="4506902" y="6285607"/>
                  <a:pt x="4490748" y="6301761"/>
                  <a:pt x="4490748" y="6301761"/>
                </a:cubicBezTo>
                <a:cubicBezTo>
                  <a:pt x="4490748" y="6285607"/>
                  <a:pt x="4474595" y="6285607"/>
                  <a:pt x="4474595" y="6285607"/>
                </a:cubicBezTo>
                <a:cubicBezTo>
                  <a:pt x="4474595" y="6269453"/>
                  <a:pt x="4490748" y="6269453"/>
                  <a:pt x="4490748" y="6253300"/>
                </a:cubicBezTo>
                <a:close/>
                <a:moveTo>
                  <a:pt x="6068266" y="6122808"/>
                </a:moveTo>
                <a:cubicBezTo>
                  <a:pt x="6055646" y="6120032"/>
                  <a:pt x="6041511" y="6120032"/>
                  <a:pt x="6025357" y="6124070"/>
                </a:cubicBezTo>
                <a:cubicBezTo>
                  <a:pt x="5960742" y="6140223"/>
                  <a:pt x="5896127" y="6172531"/>
                  <a:pt x="5847665" y="6204839"/>
                </a:cubicBezTo>
                <a:cubicBezTo>
                  <a:pt x="5831511" y="6204839"/>
                  <a:pt x="5831511" y="6237146"/>
                  <a:pt x="5863819" y="6237146"/>
                </a:cubicBezTo>
                <a:cubicBezTo>
                  <a:pt x="5896127" y="6253300"/>
                  <a:pt x="5928434" y="6253300"/>
                  <a:pt x="5944589" y="6301761"/>
                </a:cubicBezTo>
                <a:cubicBezTo>
                  <a:pt x="5928434" y="6301761"/>
                  <a:pt x="5912280" y="6301761"/>
                  <a:pt x="5912280" y="6317914"/>
                </a:cubicBezTo>
                <a:cubicBezTo>
                  <a:pt x="5896127" y="6334068"/>
                  <a:pt x="5912280" y="6350222"/>
                  <a:pt x="5928434" y="6334068"/>
                </a:cubicBezTo>
                <a:cubicBezTo>
                  <a:pt x="5944589" y="6334068"/>
                  <a:pt x="5944589" y="6317914"/>
                  <a:pt x="5944589" y="6301761"/>
                </a:cubicBezTo>
                <a:cubicBezTo>
                  <a:pt x="6025357" y="6317914"/>
                  <a:pt x="6089973" y="6253300"/>
                  <a:pt x="6154587" y="6237146"/>
                </a:cubicBezTo>
                <a:cubicBezTo>
                  <a:pt x="6186894" y="6237146"/>
                  <a:pt x="6170741" y="6204839"/>
                  <a:pt x="6154587" y="6188684"/>
                </a:cubicBezTo>
                <a:cubicBezTo>
                  <a:pt x="6130357" y="6164454"/>
                  <a:pt x="6106126" y="6131137"/>
                  <a:pt x="6068266" y="6122808"/>
                </a:cubicBezTo>
                <a:close/>
                <a:moveTo>
                  <a:pt x="3101524" y="6091762"/>
                </a:moveTo>
                <a:cubicBezTo>
                  <a:pt x="3101524" y="6124070"/>
                  <a:pt x="3117678" y="6124070"/>
                  <a:pt x="3149985" y="6124070"/>
                </a:cubicBezTo>
                <a:cubicBezTo>
                  <a:pt x="3133832" y="6107916"/>
                  <a:pt x="3133832" y="6091762"/>
                  <a:pt x="3117678" y="6091762"/>
                </a:cubicBezTo>
                <a:cubicBezTo>
                  <a:pt x="3117678" y="6091762"/>
                  <a:pt x="3101524" y="6091762"/>
                  <a:pt x="3101524" y="6091762"/>
                </a:cubicBezTo>
                <a:close/>
                <a:moveTo>
                  <a:pt x="25329113" y="6010993"/>
                </a:moveTo>
                <a:cubicBezTo>
                  <a:pt x="25361421" y="6010993"/>
                  <a:pt x="25393729" y="6010993"/>
                  <a:pt x="25409881" y="6027147"/>
                </a:cubicBezTo>
                <a:cubicBezTo>
                  <a:pt x="25409881" y="6059454"/>
                  <a:pt x="25409881" y="6075608"/>
                  <a:pt x="25409881" y="6107916"/>
                </a:cubicBezTo>
                <a:cubicBezTo>
                  <a:pt x="25377577" y="6107916"/>
                  <a:pt x="25361421" y="6107916"/>
                  <a:pt x="25329113" y="6107916"/>
                </a:cubicBezTo>
                <a:cubicBezTo>
                  <a:pt x="25296805" y="6107916"/>
                  <a:pt x="25296805" y="6075608"/>
                  <a:pt x="25296805" y="6043301"/>
                </a:cubicBezTo>
                <a:cubicBezTo>
                  <a:pt x="25296805" y="6027147"/>
                  <a:pt x="25312957" y="6010993"/>
                  <a:pt x="25329113" y="6010993"/>
                </a:cubicBezTo>
                <a:close/>
                <a:moveTo>
                  <a:pt x="21254576" y="5965561"/>
                </a:moveTo>
                <a:cubicBezTo>
                  <a:pt x="21218987" y="5962532"/>
                  <a:pt x="21185669" y="5986763"/>
                  <a:pt x="21161440" y="6010993"/>
                </a:cubicBezTo>
                <a:cubicBezTo>
                  <a:pt x="21145286" y="6027147"/>
                  <a:pt x="21145286" y="6043301"/>
                  <a:pt x="21129132" y="6059454"/>
                </a:cubicBezTo>
                <a:cubicBezTo>
                  <a:pt x="21129132" y="6059454"/>
                  <a:pt x="21145286" y="6075608"/>
                  <a:pt x="21145286" y="6075608"/>
                </a:cubicBezTo>
                <a:cubicBezTo>
                  <a:pt x="21177594" y="6075608"/>
                  <a:pt x="21226054" y="6075608"/>
                  <a:pt x="21258364" y="6075608"/>
                </a:cubicBezTo>
                <a:cubicBezTo>
                  <a:pt x="21290670" y="6075608"/>
                  <a:pt x="21322978" y="6075608"/>
                  <a:pt x="21339132" y="6075608"/>
                </a:cubicBezTo>
                <a:cubicBezTo>
                  <a:pt x="21387592" y="6059454"/>
                  <a:pt x="21403746" y="6043301"/>
                  <a:pt x="21419902" y="6043301"/>
                </a:cubicBezTo>
                <a:cubicBezTo>
                  <a:pt x="21403746" y="6027147"/>
                  <a:pt x="21387592" y="6027147"/>
                  <a:pt x="21371440" y="6010993"/>
                </a:cubicBezTo>
                <a:cubicBezTo>
                  <a:pt x="21339132" y="5994839"/>
                  <a:pt x="21322978" y="5994839"/>
                  <a:pt x="21290670" y="5978686"/>
                </a:cubicBezTo>
                <a:cubicBezTo>
                  <a:pt x="21278555" y="5970609"/>
                  <a:pt x="21266439" y="5966571"/>
                  <a:pt x="21254576" y="5965561"/>
                </a:cubicBezTo>
                <a:close/>
                <a:moveTo>
                  <a:pt x="22130666" y="5962532"/>
                </a:moveTo>
                <a:cubicBezTo>
                  <a:pt x="22082204" y="5962532"/>
                  <a:pt x="22049898" y="6010993"/>
                  <a:pt x="22017590" y="6043301"/>
                </a:cubicBezTo>
                <a:cubicBezTo>
                  <a:pt x="22001436" y="6059454"/>
                  <a:pt x="22001436" y="6107916"/>
                  <a:pt x="22033742" y="6124070"/>
                </a:cubicBezTo>
                <a:cubicBezTo>
                  <a:pt x="22066052" y="6140223"/>
                  <a:pt x="22098360" y="6140223"/>
                  <a:pt x="22114512" y="6107916"/>
                </a:cubicBezTo>
                <a:cubicBezTo>
                  <a:pt x="22130666" y="6075608"/>
                  <a:pt x="22146820" y="6043301"/>
                  <a:pt x="22162974" y="6010993"/>
                </a:cubicBezTo>
                <a:cubicBezTo>
                  <a:pt x="22195280" y="5978686"/>
                  <a:pt x="22195280" y="5962532"/>
                  <a:pt x="22162974" y="5962532"/>
                </a:cubicBezTo>
                <a:cubicBezTo>
                  <a:pt x="22146820" y="5962532"/>
                  <a:pt x="22146820" y="5962532"/>
                  <a:pt x="22130666" y="5962532"/>
                </a:cubicBezTo>
                <a:close/>
                <a:moveTo>
                  <a:pt x="21742976" y="5946378"/>
                </a:moveTo>
                <a:cubicBezTo>
                  <a:pt x="21742976" y="5946378"/>
                  <a:pt x="21742976" y="5946378"/>
                  <a:pt x="21742976" y="5962532"/>
                </a:cubicBezTo>
                <a:cubicBezTo>
                  <a:pt x="21678360" y="5962532"/>
                  <a:pt x="21613746" y="5962532"/>
                  <a:pt x="21532978" y="5962532"/>
                </a:cubicBezTo>
                <a:cubicBezTo>
                  <a:pt x="21516822" y="5962532"/>
                  <a:pt x="21500670" y="5978686"/>
                  <a:pt x="21500670" y="5994839"/>
                </a:cubicBezTo>
                <a:cubicBezTo>
                  <a:pt x="21484516" y="6010993"/>
                  <a:pt x="21516822" y="6059454"/>
                  <a:pt x="21532978" y="6059454"/>
                </a:cubicBezTo>
                <a:cubicBezTo>
                  <a:pt x="21646054" y="6059454"/>
                  <a:pt x="21742976" y="6059454"/>
                  <a:pt x="21856052" y="6059454"/>
                </a:cubicBezTo>
                <a:cubicBezTo>
                  <a:pt x="21888360" y="6059454"/>
                  <a:pt x="21920666" y="6010993"/>
                  <a:pt x="21952974" y="5994839"/>
                </a:cubicBezTo>
                <a:cubicBezTo>
                  <a:pt x="21936822" y="5994839"/>
                  <a:pt x="21952974" y="5978686"/>
                  <a:pt x="21952974" y="5978686"/>
                </a:cubicBezTo>
                <a:cubicBezTo>
                  <a:pt x="21952974" y="5978686"/>
                  <a:pt x="21936822" y="5962532"/>
                  <a:pt x="21936822" y="5962532"/>
                </a:cubicBezTo>
                <a:cubicBezTo>
                  <a:pt x="21872204" y="5962532"/>
                  <a:pt x="21807590" y="5946378"/>
                  <a:pt x="21742976" y="5946378"/>
                </a:cubicBezTo>
                <a:close/>
                <a:moveTo>
                  <a:pt x="22812468" y="5767488"/>
                </a:moveTo>
                <a:cubicBezTo>
                  <a:pt x="22800795" y="5766416"/>
                  <a:pt x="22788931" y="5766668"/>
                  <a:pt x="22776816" y="5768687"/>
                </a:cubicBezTo>
                <a:cubicBezTo>
                  <a:pt x="22663742" y="5768687"/>
                  <a:pt x="22566818" y="5800995"/>
                  <a:pt x="22469896" y="5881763"/>
                </a:cubicBezTo>
                <a:cubicBezTo>
                  <a:pt x="22453742" y="5897917"/>
                  <a:pt x="22437586" y="5914070"/>
                  <a:pt x="22469896" y="5930224"/>
                </a:cubicBezTo>
                <a:cubicBezTo>
                  <a:pt x="22615280" y="6010993"/>
                  <a:pt x="22760662" y="6059454"/>
                  <a:pt x="22906048" y="6107916"/>
                </a:cubicBezTo>
                <a:cubicBezTo>
                  <a:pt x="22922200" y="6107916"/>
                  <a:pt x="22954510" y="6091762"/>
                  <a:pt x="22954510" y="6091762"/>
                </a:cubicBezTo>
                <a:cubicBezTo>
                  <a:pt x="22970662" y="5994839"/>
                  <a:pt x="23002968" y="5930224"/>
                  <a:pt x="23067586" y="5865609"/>
                </a:cubicBezTo>
                <a:cubicBezTo>
                  <a:pt x="23083738" y="5865609"/>
                  <a:pt x="23083738" y="5833302"/>
                  <a:pt x="23051430" y="5833302"/>
                </a:cubicBezTo>
                <a:cubicBezTo>
                  <a:pt x="22966625" y="5847437"/>
                  <a:pt x="22894185" y="5774997"/>
                  <a:pt x="22812468" y="5767488"/>
                </a:cubicBezTo>
                <a:close/>
                <a:moveTo>
                  <a:pt x="3602291" y="5542534"/>
                </a:moveTo>
                <a:cubicBezTo>
                  <a:pt x="3602291" y="5542534"/>
                  <a:pt x="3586137" y="5558688"/>
                  <a:pt x="3586137" y="5558688"/>
                </a:cubicBezTo>
                <a:cubicBezTo>
                  <a:pt x="3586137" y="5558688"/>
                  <a:pt x="3602291" y="5574842"/>
                  <a:pt x="3602291" y="5574842"/>
                </a:cubicBezTo>
                <a:cubicBezTo>
                  <a:pt x="3602291" y="5574842"/>
                  <a:pt x="3602291" y="5574842"/>
                  <a:pt x="3618445" y="5558688"/>
                </a:cubicBezTo>
                <a:cubicBezTo>
                  <a:pt x="3618445" y="5558688"/>
                  <a:pt x="3602291" y="5542534"/>
                  <a:pt x="3602291" y="5542534"/>
                </a:cubicBezTo>
                <a:close/>
                <a:moveTo>
                  <a:pt x="2826910" y="5364843"/>
                </a:moveTo>
                <a:cubicBezTo>
                  <a:pt x="2826910" y="5364843"/>
                  <a:pt x="2843064" y="5380996"/>
                  <a:pt x="2843064" y="5380996"/>
                </a:cubicBezTo>
                <a:cubicBezTo>
                  <a:pt x="2843064" y="5380996"/>
                  <a:pt x="2843064" y="5397150"/>
                  <a:pt x="2843064" y="5397150"/>
                </a:cubicBezTo>
                <a:cubicBezTo>
                  <a:pt x="2826910" y="5397150"/>
                  <a:pt x="2826910" y="5380996"/>
                  <a:pt x="2810756" y="5380996"/>
                </a:cubicBezTo>
                <a:cubicBezTo>
                  <a:pt x="2810756" y="5380996"/>
                  <a:pt x="2826910" y="5364843"/>
                  <a:pt x="2826910" y="5364843"/>
                </a:cubicBezTo>
                <a:close/>
                <a:moveTo>
                  <a:pt x="1243840" y="5364843"/>
                </a:moveTo>
                <a:cubicBezTo>
                  <a:pt x="1276148" y="5364843"/>
                  <a:pt x="1324609" y="5364843"/>
                  <a:pt x="1356917" y="5364843"/>
                </a:cubicBezTo>
                <a:cubicBezTo>
                  <a:pt x="1373071" y="5364843"/>
                  <a:pt x="1405378" y="5364843"/>
                  <a:pt x="1437686" y="5364843"/>
                </a:cubicBezTo>
                <a:cubicBezTo>
                  <a:pt x="1453839" y="5364843"/>
                  <a:pt x="1469993" y="5380996"/>
                  <a:pt x="1469993" y="5397150"/>
                </a:cubicBezTo>
                <a:cubicBezTo>
                  <a:pt x="1469993" y="5397150"/>
                  <a:pt x="1453839" y="5413304"/>
                  <a:pt x="1453839" y="5413304"/>
                </a:cubicBezTo>
                <a:cubicBezTo>
                  <a:pt x="1373071" y="5494073"/>
                  <a:pt x="1292302" y="5477919"/>
                  <a:pt x="1227687" y="5461765"/>
                </a:cubicBezTo>
                <a:cubicBezTo>
                  <a:pt x="1211533" y="5461765"/>
                  <a:pt x="1211533" y="5429458"/>
                  <a:pt x="1211533" y="5413304"/>
                </a:cubicBezTo>
                <a:cubicBezTo>
                  <a:pt x="1211533" y="5397150"/>
                  <a:pt x="1227687" y="5364843"/>
                  <a:pt x="1243840" y="5364843"/>
                </a:cubicBezTo>
                <a:close/>
                <a:moveTo>
                  <a:pt x="25700649" y="5300228"/>
                </a:moveTo>
                <a:cubicBezTo>
                  <a:pt x="25732957" y="5300228"/>
                  <a:pt x="25765265" y="5316382"/>
                  <a:pt x="25749109" y="5332535"/>
                </a:cubicBezTo>
                <a:cubicBezTo>
                  <a:pt x="25732957" y="5348689"/>
                  <a:pt x="25716801" y="5348689"/>
                  <a:pt x="25700649" y="5348689"/>
                </a:cubicBezTo>
                <a:cubicBezTo>
                  <a:pt x="25684497" y="5348689"/>
                  <a:pt x="25668341" y="5332535"/>
                  <a:pt x="25652189" y="5316382"/>
                </a:cubicBezTo>
                <a:cubicBezTo>
                  <a:pt x="25668341" y="5316382"/>
                  <a:pt x="25684497" y="5300228"/>
                  <a:pt x="25700649" y="5300228"/>
                </a:cubicBezTo>
                <a:close/>
                <a:moveTo>
                  <a:pt x="1615377" y="5251766"/>
                </a:moveTo>
                <a:cubicBezTo>
                  <a:pt x="1631531" y="5267920"/>
                  <a:pt x="1647685" y="5284074"/>
                  <a:pt x="1647685" y="5300228"/>
                </a:cubicBezTo>
                <a:cubicBezTo>
                  <a:pt x="1647685" y="5316382"/>
                  <a:pt x="1647685" y="5316382"/>
                  <a:pt x="1647685" y="5332535"/>
                </a:cubicBezTo>
                <a:cubicBezTo>
                  <a:pt x="1647685" y="5348689"/>
                  <a:pt x="1647685" y="5364843"/>
                  <a:pt x="1647685" y="5380996"/>
                </a:cubicBezTo>
                <a:cubicBezTo>
                  <a:pt x="1647685" y="5380996"/>
                  <a:pt x="1631531" y="5397150"/>
                  <a:pt x="1615377" y="5397150"/>
                </a:cubicBezTo>
                <a:cubicBezTo>
                  <a:pt x="1615377" y="5397150"/>
                  <a:pt x="1599223" y="5380996"/>
                  <a:pt x="1583070" y="5380996"/>
                </a:cubicBezTo>
                <a:cubicBezTo>
                  <a:pt x="1583070" y="5348689"/>
                  <a:pt x="1583070" y="5332535"/>
                  <a:pt x="1583070" y="5300228"/>
                </a:cubicBezTo>
                <a:cubicBezTo>
                  <a:pt x="1583070" y="5284074"/>
                  <a:pt x="1599223" y="5267920"/>
                  <a:pt x="1615377" y="5251766"/>
                </a:cubicBezTo>
                <a:close/>
                <a:moveTo>
                  <a:pt x="3036909" y="5235613"/>
                </a:moveTo>
                <a:cubicBezTo>
                  <a:pt x="3036909" y="5251766"/>
                  <a:pt x="3053063" y="5267920"/>
                  <a:pt x="3053063" y="5267920"/>
                </a:cubicBezTo>
                <a:cubicBezTo>
                  <a:pt x="3069217" y="5284074"/>
                  <a:pt x="3085370" y="5267920"/>
                  <a:pt x="3069217" y="5251766"/>
                </a:cubicBezTo>
                <a:cubicBezTo>
                  <a:pt x="3069217" y="5235613"/>
                  <a:pt x="3053063" y="5235613"/>
                  <a:pt x="3036909" y="5235613"/>
                </a:cubicBezTo>
                <a:close/>
                <a:moveTo>
                  <a:pt x="24295270" y="5138690"/>
                </a:moveTo>
                <a:cubicBezTo>
                  <a:pt x="24311426" y="5138690"/>
                  <a:pt x="24311426" y="5138690"/>
                  <a:pt x="24327580" y="5138690"/>
                </a:cubicBezTo>
                <a:cubicBezTo>
                  <a:pt x="24327580" y="5138690"/>
                  <a:pt x="24327580" y="5154844"/>
                  <a:pt x="24327580" y="5154844"/>
                </a:cubicBezTo>
                <a:cubicBezTo>
                  <a:pt x="24327580" y="5154844"/>
                  <a:pt x="24311426" y="5154844"/>
                  <a:pt x="24311426" y="5154844"/>
                </a:cubicBezTo>
                <a:cubicBezTo>
                  <a:pt x="24295270" y="5154844"/>
                  <a:pt x="24295270" y="5154844"/>
                  <a:pt x="24295270" y="5138690"/>
                </a:cubicBezTo>
                <a:close/>
                <a:moveTo>
                  <a:pt x="3246908" y="5122536"/>
                </a:moveTo>
                <a:cubicBezTo>
                  <a:pt x="3230754" y="5138690"/>
                  <a:pt x="3214600" y="5154844"/>
                  <a:pt x="3214600" y="5170998"/>
                </a:cubicBezTo>
                <a:cubicBezTo>
                  <a:pt x="3214600" y="5187151"/>
                  <a:pt x="3230754" y="5203305"/>
                  <a:pt x="3230754" y="5219459"/>
                </a:cubicBezTo>
                <a:cubicBezTo>
                  <a:pt x="3246908" y="5203305"/>
                  <a:pt x="3263062" y="5203305"/>
                  <a:pt x="3263062" y="5203305"/>
                </a:cubicBezTo>
                <a:cubicBezTo>
                  <a:pt x="3263062" y="5187151"/>
                  <a:pt x="3246908" y="5154844"/>
                  <a:pt x="3246908" y="5122536"/>
                </a:cubicBezTo>
                <a:close/>
                <a:moveTo>
                  <a:pt x="24765499" y="5115722"/>
                </a:moveTo>
                <a:cubicBezTo>
                  <a:pt x="24770799" y="5116479"/>
                  <a:pt x="24775847" y="5118498"/>
                  <a:pt x="24779885" y="5122536"/>
                </a:cubicBezTo>
                <a:cubicBezTo>
                  <a:pt x="24796037" y="5138690"/>
                  <a:pt x="24812193" y="5170998"/>
                  <a:pt x="24796037" y="5203305"/>
                </a:cubicBezTo>
                <a:cubicBezTo>
                  <a:pt x="24796037" y="5219459"/>
                  <a:pt x="24779885" y="5235613"/>
                  <a:pt x="24763733" y="5219459"/>
                </a:cubicBezTo>
                <a:cubicBezTo>
                  <a:pt x="24731425" y="5187151"/>
                  <a:pt x="24682961" y="5170998"/>
                  <a:pt x="24634501" y="5170998"/>
                </a:cubicBezTo>
                <a:cubicBezTo>
                  <a:pt x="24618345" y="5170998"/>
                  <a:pt x="24602194" y="5170998"/>
                  <a:pt x="24586038" y="5154844"/>
                </a:cubicBezTo>
                <a:cubicBezTo>
                  <a:pt x="24602194" y="5138690"/>
                  <a:pt x="24618345" y="5122536"/>
                  <a:pt x="24634501" y="5122536"/>
                </a:cubicBezTo>
                <a:cubicBezTo>
                  <a:pt x="24666809" y="5122536"/>
                  <a:pt x="24682961" y="5122536"/>
                  <a:pt x="24731425" y="5122536"/>
                </a:cubicBezTo>
                <a:cubicBezTo>
                  <a:pt x="24731425" y="5122536"/>
                  <a:pt x="24749599" y="5113450"/>
                  <a:pt x="24765499" y="5115722"/>
                </a:cubicBezTo>
                <a:close/>
                <a:moveTo>
                  <a:pt x="25859411" y="4843884"/>
                </a:moveTo>
                <a:cubicBezTo>
                  <a:pt x="25861179" y="4842874"/>
                  <a:pt x="25862189" y="4843884"/>
                  <a:pt x="25862189" y="4847922"/>
                </a:cubicBezTo>
                <a:cubicBezTo>
                  <a:pt x="25878341" y="4847922"/>
                  <a:pt x="25894497" y="4864076"/>
                  <a:pt x="25910649" y="4880230"/>
                </a:cubicBezTo>
                <a:cubicBezTo>
                  <a:pt x="25910649" y="4896384"/>
                  <a:pt x="25926801" y="4912537"/>
                  <a:pt x="25926801" y="4928691"/>
                </a:cubicBezTo>
                <a:cubicBezTo>
                  <a:pt x="25926801" y="4944845"/>
                  <a:pt x="25878341" y="4944845"/>
                  <a:pt x="25846033" y="4928691"/>
                </a:cubicBezTo>
                <a:cubicBezTo>
                  <a:pt x="25829877" y="4912537"/>
                  <a:pt x="25813725" y="4896384"/>
                  <a:pt x="25829877" y="4880230"/>
                </a:cubicBezTo>
                <a:cubicBezTo>
                  <a:pt x="25841993" y="4868115"/>
                  <a:pt x="25854111" y="4846913"/>
                  <a:pt x="25859411" y="4843884"/>
                </a:cubicBezTo>
                <a:close/>
                <a:moveTo>
                  <a:pt x="21129132" y="4815615"/>
                </a:moveTo>
                <a:cubicBezTo>
                  <a:pt x="21112978" y="4815615"/>
                  <a:pt x="21080672" y="4815615"/>
                  <a:pt x="21096826" y="4847922"/>
                </a:cubicBezTo>
                <a:cubicBezTo>
                  <a:pt x="21096826" y="4847922"/>
                  <a:pt x="21112978" y="4847922"/>
                  <a:pt x="21112978" y="4847922"/>
                </a:cubicBezTo>
                <a:cubicBezTo>
                  <a:pt x="21112978" y="4847922"/>
                  <a:pt x="21112978" y="4831769"/>
                  <a:pt x="21129132" y="4815615"/>
                </a:cubicBezTo>
                <a:close/>
                <a:moveTo>
                  <a:pt x="2439220" y="4460232"/>
                </a:moveTo>
                <a:cubicBezTo>
                  <a:pt x="2439220" y="4476386"/>
                  <a:pt x="2439220" y="4492540"/>
                  <a:pt x="2455373" y="4492540"/>
                </a:cubicBezTo>
                <a:cubicBezTo>
                  <a:pt x="2471527" y="4508693"/>
                  <a:pt x="2487681" y="4492540"/>
                  <a:pt x="2471527" y="4476386"/>
                </a:cubicBezTo>
                <a:cubicBezTo>
                  <a:pt x="2471527" y="4460232"/>
                  <a:pt x="2455373" y="4460232"/>
                  <a:pt x="2439220" y="4460232"/>
                </a:cubicBezTo>
                <a:close/>
                <a:moveTo>
                  <a:pt x="2826910" y="4427925"/>
                </a:moveTo>
                <a:cubicBezTo>
                  <a:pt x="2810756" y="4444078"/>
                  <a:pt x="2794602" y="4460232"/>
                  <a:pt x="2794602" y="4476386"/>
                </a:cubicBezTo>
                <a:cubicBezTo>
                  <a:pt x="2794602" y="4492540"/>
                  <a:pt x="2810756" y="4524847"/>
                  <a:pt x="2810756" y="4524847"/>
                </a:cubicBezTo>
                <a:cubicBezTo>
                  <a:pt x="2843064" y="4508693"/>
                  <a:pt x="2843064" y="4476386"/>
                  <a:pt x="2843064" y="4460232"/>
                </a:cubicBezTo>
                <a:cubicBezTo>
                  <a:pt x="2843064" y="4444078"/>
                  <a:pt x="2826910" y="4427925"/>
                  <a:pt x="2826910" y="4427925"/>
                </a:cubicBezTo>
                <a:close/>
                <a:moveTo>
                  <a:pt x="533075" y="4230042"/>
                </a:moveTo>
                <a:cubicBezTo>
                  <a:pt x="545190" y="4230042"/>
                  <a:pt x="557305" y="4234080"/>
                  <a:pt x="565382" y="4250233"/>
                </a:cubicBezTo>
                <a:cubicBezTo>
                  <a:pt x="565382" y="4250233"/>
                  <a:pt x="549228" y="4282541"/>
                  <a:pt x="549228" y="4282541"/>
                </a:cubicBezTo>
                <a:cubicBezTo>
                  <a:pt x="533074" y="4266387"/>
                  <a:pt x="500767" y="4266387"/>
                  <a:pt x="484613" y="4250233"/>
                </a:cubicBezTo>
                <a:cubicBezTo>
                  <a:pt x="484613" y="4250233"/>
                  <a:pt x="484613" y="4234080"/>
                  <a:pt x="500767" y="4234080"/>
                </a:cubicBezTo>
                <a:cubicBezTo>
                  <a:pt x="508844" y="4234080"/>
                  <a:pt x="520959" y="4230042"/>
                  <a:pt x="533075" y="4230042"/>
                </a:cubicBezTo>
                <a:close/>
                <a:moveTo>
                  <a:pt x="1275390" y="4140186"/>
                </a:moveTo>
                <a:cubicBezTo>
                  <a:pt x="1312494" y="4137157"/>
                  <a:pt x="1360956" y="4161388"/>
                  <a:pt x="1373071" y="4185618"/>
                </a:cubicBezTo>
                <a:cubicBezTo>
                  <a:pt x="1389224" y="4217926"/>
                  <a:pt x="1405378" y="4250233"/>
                  <a:pt x="1453839" y="4250233"/>
                </a:cubicBezTo>
                <a:cubicBezTo>
                  <a:pt x="1566916" y="4250233"/>
                  <a:pt x="1679992" y="4282541"/>
                  <a:pt x="1793069" y="4201772"/>
                </a:cubicBezTo>
                <a:cubicBezTo>
                  <a:pt x="1793069" y="4201772"/>
                  <a:pt x="1825376" y="4217926"/>
                  <a:pt x="1841530" y="4217926"/>
                </a:cubicBezTo>
                <a:cubicBezTo>
                  <a:pt x="1841530" y="4217926"/>
                  <a:pt x="1841530" y="4234080"/>
                  <a:pt x="1841530" y="4234080"/>
                </a:cubicBezTo>
                <a:cubicBezTo>
                  <a:pt x="1793069" y="4266387"/>
                  <a:pt x="1760761" y="4314848"/>
                  <a:pt x="1712300" y="4347156"/>
                </a:cubicBezTo>
                <a:cubicBezTo>
                  <a:pt x="1696146" y="4347156"/>
                  <a:pt x="1647685" y="4347156"/>
                  <a:pt x="1631531" y="4331002"/>
                </a:cubicBezTo>
                <a:cubicBezTo>
                  <a:pt x="1599223" y="4314848"/>
                  <a:pt x="1583070" y="4314848"/>
                  <a:pt x="1550762" y="4331002"/>
                </a:cubicBezTo>
                <a:cubicBezTo>
                  <a:pt x="1518454" y="4347156"/>
                  <a:pt x="1486147" y="4379463"/>
                  <a:pt x="1453839" y="4395617"/>
                </a:cubicBezTo>
                <a:cubicBezTo>
                  <a:pt x="1373071" y="4314848"/>
                  <a:pt x="1324609" y="4411771"/>
                  <a:pt x="1243840" y="4411771"/>
                </a:cubicBezTo>
                <a:cubicBezTo>
                  <a:pt x="1114610" y="4395617"/>
                  <a:pt x="985380" y="4411771"/>
                  <a:pt x="872304" y="4379463"/>
                </a:cubicBezTo>
                <a:cubicBezTo>
                  <a:pt x="856150" y="4363310"/>
                  <a:pt x="839996" y="4331002"/>
                  <a:pt x="872304" y="4314848"/>
                </a:cubicBezTo>
                <a:cubicBezTo>
                  <a:pt x="888457" y="4314848"/>
                  <a:pt x="904611" y="4282541"/>
                  <a:pt x="920765" y="4282541"/>
                </a:cubicBezTo>
                <a:cubicBezTo>
                  <a:pt x="1049995" y="4266387"/>
                  <a:pt x="1146918" y="4217926"/>
                  <a:pt x="1243840" y="4153311"/>
                </a:cubicBezTo>
                <a:cubicBezTo>
                  <a:pt x="1251917" y="4145234"/>
                  <a:pt x="1263023" y="4141196"/>
                  <a:pt x="1275390" y="4140186"/>
                </a:cubicBezTo>
                <a:close/>
                <a:moveTo>
                  <a:pt x="24682961" y="3927158"/>
                </a:moveTo>
                <a:cubicBezTo>
                  <a:pt x="24682961" y="3927158"/>
                  <a:pt x="24678923" y="3931197"/>
                  <a:pt x="24674885" y="3937254"/>
                </a:cubicBezTo>
                <a:lnTo>
                  <a:pt x="24671079" y="3947723"/>
                </a:lnTo>
                <a:lnTo>
                  <a:pt x="24652297" y="3948431"/>
                </a:lnTo>
                <a:lnTo>
                  <a:pt x="24653433" y="3940788"/>
                </a:lnTo>
                <a:cubicBezTo>
                  <a:pt x="24658733" y="3927158"/>
                  <a:pt x="24670847" y="3927158"/>
                  <a:pt x="24682961" y="3927158"/>
                </a:cubicBezTo>
                <a:close/>
                <a:moveTo>
                  <a:pt x="516921" y="3878697"/>
                </a:moveTo>
                <a:cubicBezTo>
                  <a:pt x="516921" y="3878697"/>
                  <a:pt x="500767" y="3894850"/>
                  <a:pt x="500767" y="3911004"/>
                </a:cubicBezTo>
                <a:cubicBezTo>
                  <a:pt x="500767" y="3911004"/>
                  <a:pt x="484613" y="3911004"/>
                  <a:pt x="484613" y="3911004"/>
                </a:cubicBezTo>
                <a:cubicBezTo>
                  <a:pt x="484613" y="3878697"/>
                  <a:pt x="500767" y="3878697"/>
                  <a:pt x="516921" y="3878697"/>
                </a:cubicBezTo>
                <a:close/>
                <a:moveTo>
                  <a:pt x="3957674" y="3830235"/>
                </a:moveTo>
                <a:cubicBezTo>
                  <a:pt x="3957674" y="3830235"/>
                  <a:pt x="3941520" y="3846389"/>
                  <a:pt x="3941520" y="3846389"/>
                </a:cubicBezTo>
                <a:cubicBezTo>
                  <a:pt x="3941520" y="3846389"/>
                  <a:pt x="3957674" y="3862543"/>
                  <a:pt x="3957674" y="3862543"/>
                </a:cubicBezTo>
                <a:cubicBezTo>
                  <a:pt x="3957674" y="3846389"/>
                  <a:pt x="3973828" y="3846389"/>
                  <a:pt x="3973828" y="3846389"/>
                </a:cubicBezTo>
                <a:cubicBezTo>
                  <a:pt x="3973828" y="3846389"/>
                  <a:pt x="3957674" y="3830235"/>
                  <a:pt x="3957674" y="3830235"/>
                </a:cubicBezTo>
                <a:close/>
                <a:moveTo>
                  <a:pt x="113076" y="3814082"/>
                </a:moveTo>
                <a:cubicBezTo>
                  <a:pt x="113076" y="3814082"/>
                  <a:pt x="96923" y="3830235"/>
                  <a:pt x="96923" y="3846389"/>
                </a:cubicBezTo>
                <a:cubicBezTo>
                  <a:pt x="96923" y="3846389"/>
                  <a:pt x="80769" y="3846389"/>
                  <a:pt x="80769" y="3846389"/>
                </a:cubicBezTo>
                <a:cubicBezTo>
                  <a:pt x="64615" y="3814082"/>
                  <a:pt x="96923" y="3814082"/>
                  <a:pt x="113076" y="3814082"/>
                </a:cubicBezTo>
                <a:close/>
                <a:moveTo>
                  <a:pt x="339229" y="3684851"/>
                </a:moveTo>
                <a:cubicBezTo>
                  <a:pt x="339229" y="3797928"/>
                  <a:pt x="323075" y="3797928"/>
                  <a:pt x="242307" y="3797928"/>
                </a:cubicBezTo>
                <a:cubicBezTo>
                  <a:pt x="209999" y="3797928"/>
                  <a:pt x="161538" y="3797928"/>
                  <a:pt x="113076" y="3797928"/>
                </a:cubicBezTo>
                <a:cubicBezTo>
                  <a:pt x="113076" y="3765620"/>
                  <a:pt x="129230" y="3749467"/>
                  <a:pt x="161538" y="3749467"/>
                </a:cubicBezTo>
                <a:cubicBezTo>
                  <a:pt x="242307" y="3765620"/>
                  <a:pt x="290768" y="3701005"/>
                  <a:pt x="339229" y="3684851"/>
                </a:cubicBezTo>
                <a:close/>
                <a:moveTo>
                  <a:pt x="856150" y="3587929"/>
                </a:moveTo>
                <a:cubicBezTo>
                  <a:pt x="856150" y="3587929"/>
                  <a:pt x="839996" y="3604083"/>
                  <a:pt x="839996" y="3604083"/>
                </a:cubicBezTo>
                <a:cubicBezTo>
                  <a:pt x="856150" y="3604083"/>
                  <a:pt x="856150" y="3604083"/>
                  <a:pt x="872304" y="3604083"/>
                </a:cubicBezTo>
                <a:cubicBezTo>
                  <a:pt x="872304" y="3604083"/>
                  <a:pt x="856150" y="3587929"/>
                  <a:pt x="856150" y="3587929"/>
                </a:cubicBezTo>
                <a:close/>
                <a:moveTo>
                  <a:pt x="1534608" y="3458699"/>
                </a:moveTo>
                <a:cubicBezTo>
                  <a:pt x="1502301" y="3458699"/>
                  <a:pt x="1486147" y="3474853"/>
                  <a:pt x="1486147" y="3507160"/>
                </a:cubicBezTo>
                <a:cubicBezTo>
                  <a:pt x="1486147" y="3507160"/>
                  <a:pt x="1486147" y="3523314"/>
                  <a:pt x="1486147" y="3523314"/>
                </a:cubicBezTo>
                <a:cubicBezTo>
                  <a:pt x="1502301" y="3555621"/>
                  <a:pt x="1502301" y="3555621"/>
                  <a:pt x="1534608" y="3539468"/>
                </a:cubicBezTo>
                <a:cubicBezTo>
                  <a:pt x="1550762" y="3523314"/>
                  <a:pt x="1566916" y="3523314"/>
                  <a:pt x="1583070" y="3507160"/>
                </a:cubicBezTo>
                <a:cubicBezTo>
                  <a:pt x="1583070" y="3491006"/>
                  <a:pt x="1583070" y="3474853"/>
                  <a:pt x="1583070" y="3474853"/>
                </a:cubicBezTo>
                <a:cubicBezTo>
                  <a:pt x="1566916" y="3474853"/>
                  <a:pt x="1550762" y="3458699"/>
                  <a:pt x="1534608" y="3458699"/>
                </a:cubicBezTo>
                <a:close/>
                <a:moveTo>
                  <a:pt x="4846132" y="3410238"/>
                </a:moveTo>
                <a:cubicBezTo>
                  <a:pt x="4846132" y="3410238"/>
                  <a:pt x="4829978" y="3426391"/>
                  <a:pt x="4829978" y="3426391"/>
                </a:cubicBezTo>
                <a:cubicBezTo>
                  <a:pt x="4829978" y="3426391"/>
                  <a:pt x="4846132" y="3442545"/>
                  <a:pt x="4846132" y="3442545"/>
                </a:cubicBezTo>
                <a:cubicBezTo>
                  <a:pt x="4846132" y="3442545"/>
                  <a:pt x="4862285" y="3426391"/>
                  <a:pt x="4862285" y="3426391"/>
                </a:cubicBezTo>
                <a:cubicBezTo>
                  <a:pt x="4862285" y="3426391"/>
                  <a:pt x="4846132" y="3410238"/>
                  <a:pt x="4846132" y="3410238"/>
                </a:cubicBezTo>
                <a:close/>
                <a:moveTo>
                  <a:pt x="5039977" y="3377930"/>
                </a:moveTo>
                <a:cubicBezTo>
                  <a:pt x="5023823" y="3377930"/>
                  <a:pt x="5007669" y="3377930"/>
                  <a:pt x="5007669" y="3410238"/>
                </a:cubicBezTo>
                <a:cubicBezTo>
                  <a:pt x="5007669" y="3410238"/>
                  <a:pt x="5023823" y="3410238"/>
                  <a:pt x="5023823" y="3410238"/>
                </a:cubicBezTo>
                <a:cubicBezTo>
                  <a:pt x="5023823" y="3394084"/>
                  <a:pt x="5039977" y="3377930"/>
                  <a:pt x="5039977" y="3377930"/>
                </a:cubicBezTo>
                <a:close/>
                <a:moveTo>
                  <a:pt x="5072284" y="3345623"/>
                </a:moveTo>
                <a:cubicBezTo>
                  <a:pt x="5064207" y="3345623"/>
                  <a:pt x="5060169" y="3349662"/>
                  <a:pt x="5058149" y="3355719"/>
                </a:cubicBezTo>
                <a:lnTo>
                  <a:pt x="5057611" y="3361642"/>
                </a:lnTo>
                <a:lnTo>
                  <a:pt x="5056130" y="3361776"/>
                </a:lnTo>
                <a:cubicBezTo>
                  <a:pt x="5056130" y="3377930"/>
                  <a:pt x="5056130" y="3377930"/>
                  <a:pt x="5056130" y="3377930"/>
                </a:cubicBezTo>
                <a:lnTo>
                  <a:pt x="5057611" y="3361642"/>
                </a:lnTo>
                <a:lnTo>
                  <a:pt x="5078342" y="3359757"/>
                </a:lnTo>
                <a:lnTo>
                  <a:pt x="5085588" y="3349614"/>
                </a:lnTo>
                <a:lnTo>
                  <a:pt x="5092477" y="3351681"/>
                </a:lnTo>
                <a:cubicBezTo>
                  <a:pt x="5096515" y="3353700"/>
                  <a:pt x="5096515" y="3353700"/>
                  <a:pt x="5088438" y="3345623"/>
                </a:cubicBezTo>
                <a:lnTo>
                  <a:pt x="5085588" y="3349614"/>
                </a:lnTo>
                <a:close/>
                <a:moveTo>
                  <a:pt x="850092" y="3276969"/>
                </a:moveTo>
                <a:cubicBezTo>
                  <a:pt x="827881" y="3276969"/>
                  <a:pt x="807689" y="3281008"/>
                  <a:pt x="791535" y="3297161"/>
                </a:cubicBezTo>
                <a:cubicBezTo>
                  <a:pt x="775381" y="3313315"/>
                  <a:pt x="775381" y="3329469"/>
                  <a:pt x="775381" y="3345623"/>
                </a:cubicBezTo>
                <a:cubicBezTo>
                  <a:pt x="775381" y="3361776"/>
                  <a:pt x="791535" y="3377930"/>
                  <a:pt x="807689" y="3377930"/>
                </a:cubicBezTo>
                <a:cubicBezTo>
                  <a:pt x="856150" y="3377930"/>
                  <a:pt x="888457" y="3345623"/>
                  <a:pt x="920765" y="3313315"/>
                </a:cubicBezTo>
                <a:cubicBezTo>
                  <a:pt x="936919" y="3313315"/>
                  <a:pt x="936919" y="3297161"/>
                  <a:pt x="936919" y="3297161"/>
                </a:cubicBezTo>
                <a:cubicBezTo>
                  <a:pt x="936919" y="3297161"/>
                  <a:pt x="920765" y="3281007"/>
                  <a:pt x="920765" y="3281007"/>
                </a:cubicBezTo>
                <a:cubicBezTo>
                  <a:pt x="896535" y="3281007"/>
                  <a:pt x="872304" y="3276969"/>
                  <a:pt x="850092" y="3276969"/>
                </a:cubicBezTo>
                <a:close/>
                <a:moveTo>
                  <a:pt x="5476129" y="3264854"/>
                </a:moveTo>
                <a:cubicBezTo>
                  <a:pt x="5427667" y="3264854"/>
                  <a:pt x="5411514" y="3297161"/>
                  <a:pt x="5411514" y="3345623"/>
                </a:cubicBezTo>
                <a:cubicBezTo>
                  <a:pt x="5411514" y="3377930"/>
                  <a:pt x="5427667" y="3377930"/>
                  <a:pt x="5459975" y="3361776"/>
                </a:cubicBezTo>
                <a:cubicBezTo>
                  <a:pt x="5476129" y="3345623"/>
                  <a:pt x="5492282" y="3329469"/>
                  <a:pt x="5508436" y="3329469"/>
                </a:cubicBezTo>
                <a:cubicBezTo>
                  <a:pt x="5524590" y="3313315"/>
                  <a:pt x="5524590" y="3297161"/>
                  <a:pt x="5508436" y="3281007"/>
                </a:cubicBezTo>
                <a:cubicBezTo>
                  <a:pt x="5508436" y="3281007"/>
                  <a:pt x="5492282" y="3281007"/>
                  <a:pt x="5476129" y="3264854"/>
                </a:cubicBezTo>
                <a:close/>
                <a:moveTo>
                  <a:pt x="26572953" y="3232546"/>
                </a:moveTo>
                <a:cubicBezTo>
                  <a:pt x="26589109" y="3248700"/>
                  <a:pt x="26589109" y="3264854"/>
                  <a:pt x="26589109" y="3281007"/>
                </a:cubicBezTo>
                <a:cubicBezTo>
                  <a:pt x="26589109" y="3297161"/>
                  <a:pt x="26589109" y="3329469"/>
                  <a:pt x="26589109" y="3361776"/>
                </a:cubicBezTo>
                <a:cubicBezTo>
                  <a:pt x="26589109" y="3377930"/>
                  <a:pt x="26572953" y="3394084"/>
                  <a:pt x="26572953" y="3426391"/>
                </a:cubicBezTo>
                <a:cubicBezTo>
                  <a:pt x="26572953" y="3426391"/>
                  <a:pt x="26556797" y="3442545"/>
                  <a:pt x="26556797" y="3442545"/>
                </a:cubicBezTo>
                <a:cubicBezTo>
                  <a:pt x="26556797" y="3442545"/>
                  <a:pt x="26540645" y="3426391"/>
                  <a:pt x="26540645" y="3426391"/>
                </a:cubicBezTo>
                <a:cubicBezTo>
                  <a:pt x="26540645" y="3377930"/>
                  <a:pt x="26540645" y="3329469"/>
                  <a:pt x="26540645" y="3281007"/>
                </a:cubicBezTo>
                <a:cubicBezTo>
                  <a:pt x="26540645" y="3264854"/>
                  <a:pt x="26556797" y="3248700"/>
                  <a:pt x="26572953" y="3232546"/>
                </a:cubicBezTo>
                <a:close/>
                <a:moveTo>
                  <a:pt x="26104493" y="3232546"/>
                </a:moveTo>
                <a:cubicBezTo>
                  <a:pt x="26104493" y="3248700"/>
                  <a:pt x="26120649" y="3264854"/>
                  <a:pt x="26120649" y="3281007"/>
                </a:cubicBezTo>
                <a:cubicBezTo>
                  <a:pt x="26120649" y="3297161"/>
                  <a:pt x="26104493" y="3313315"/>
                  <a:pt x="26088341" y="3313315"/>
                </a:cubicBezTo>
                <a:cubicBezTo>
                  <a:pt x="26088341" y="3297161"/>
                  <a:pt x="26072185" y="3264854"/>
                  <a:pt x="26072185" y="3248700"/>
                </a:cubicBezTo>
                <a:cubicBezTo>
                  <a:pt x="26072185" y="3248700"/>
                  <a:pt x="26088341" y="3232546"/>
                  <a:pt x="26104493" y="3232546"/>
                </a:cubicBezTo>
                <a:close/>
                <a:moveTo>
                  <a:pt x="1643142" y="3225984"/>
                </a:moveTo>
                <a:cubicBezTo>
                  <a:pt x="1653742" y="3224469"/>
                  <a:pt x="1659800" y="3236585"/>
                  <a:pt x="1647685" y="3248700"/>
                </a:cubicBezTo>
                <a:cubicBezTo>
                  <a:pt x="1647685" y="3248700"/>
                  <a:pt x="1631531" y="3264854"/>
                  <a:pt x="1615377" y="3264854"/>
                </a:cubicBezTo>
                <a:cubicBezTo>
                  <a:pt x="1615377" y="3248700"/>
                  <a:pt x="1615377" y="3232546"/>
                  <a:pt x="1631531" y="3232546"/>
                </a:cubicBezTo>
                <a:cubicBezTo>
                  <a:pt x="1635570" y="3228508"/>
                  <a:pt x="1639608" y="3226489"/>
                  <a:pt x="1643142" y="3225984"/>
                </a:cubicBezTo>
                <a:close/>
                <a:moveTo>
                  <a:pt x="6295933" y="3225731"/>
                </a:moveTo>
                <a:cubicBezTo>
                  <a:pt x="6291894" y="3226489"/>
                  <a:pt x="6287856" y="3228508"/>
                  <a:pt x="6283817" y="3232546"/>
                </a:cubicBezTo>
                <a:cubicBezTo>
                  <a:pt x="6251510" y="3232546"/>
                  <a:pt x="6235357" y="3248700"/>
                  <a:pt x="6203049" y="3264854"/>
                </a:cubicBezTo>
                <a:cubicBezTo>
                  <a:pt x="6235357" y="3281007"/>
                  <a:pt x="6251510" y="3281007"/>
                  <a:pt x="6267663" y="3297161"/>
                </a:cubicBezTo>
                <a:cubicBezTo>
                  <a:pt x="6299971" y="3297161"/>
                  <a:pt x="6316124" y="3297161"/>
                  <a:pt x="6332279" y="3281007"/>
                </a:cubicBezTo>
                <a:cubicBezTo>
                  <a:pt x="6332279" y="3264854"/>
                  <a:pt x="6348432" y="3248700"/>
                  <a:pt x="6348432" y="3248700"/>
                </a:cubicBezTo>
                <a:cubicBezTo>
                  <a:pt x="6348432" y="3248700"/>
                  <a:pt x="6332279" y="3232546"/>
                  <a:pt x="6332279" y="3232546"/>
                </a:cubicBezTo>
                <a:cubicBezTo>
                  <a:pt x="6320163" y="3232546"/>
                  <a:pt x="6308048" y="3223460"/>
                  <a:pt x="6295933" y="3225731"/>
                </a:cubicBezTo>
                <a:close/>
                <a:moveTo>
                  <a:pt x="3053063" y="3216392"/>
                </a:moveTo>
                <a:cubicBezTo>
                  <a:pt x="3069217" y="3232546"/>
                  <a:pt x="3069217" y="3248700"/>
                  <a:pt x="3069217" y="3248700"/>
                </a:cubicBezTo>
                <a:cubicBezTo>
                  <a:pt x="3053063" y="3264854"/>
                  <a:pt x="3053063" y="3248700"/>
                  <a:pt x="3036909" y="3232546"/>
                </a:cubicBezTo>
                <a:cubicBezTo>
                  <a:pt x="3036909" y="3232546"/>
                  <a:pt x="3053063" y="3216392"/>
                  <a:pt x="3053063" y="3216392"/>
                </a:cubicBezTo>
                <a:close/>
                <a:moveTo>
                  <a:pt x="3053063" y="3216392"/>
                </a:moveTo>
                <a:cubicBezTo>
                  <a:pt x="3069217" y="3216392"/>
                  <a:pt x="3069217" y="3232546"/>
                  <a:pt x="3053063" y="3216392"/>
                </a:cubicBezTo>
                <a:close/>
                <a:moveTo>
                  <a:pt x="26383147" y="3165912"/>
                </a:moveTo>
                <a:cubicBezTo>
                  <a:pt x="26391223" y="3163893"/>
                  <a:pt x="26395261" y="3167931"/>
                  <a:pt x="26395261" y="3184085"/>
                </a:cubicBezTo>
                <a:cubicBezTo>
                  <a:pt x="26411417" y="3248700"/>
                  <a:pt x="26492185" y="3281007"/>
                  <a:pt x="26476029" y="3361776"/>
                </a:cubicBezTo>
                <a:cubicBezTo>
                  <a:pt x="26476029" y="3410238"/>
                  <a:pt x="26459877" y="3442545"/>
                  <a:pt x="26411417" y="3442545"/>
                </a:cubicBezTo>
                <a:cubicBezTo>
                  <a:pt x="26395261" y="3442545"/>
                  <a:pt x="26362953" y="3442545"/>
                  <a:pt x="26330645" y="3442545"/>
                </a:cubicBezTo>
                <a:cubicBezTo>
                  <a:pt x="26298341" y="3442545"/>
                  <a:pt x="26266033" y="3426391"/>
                  <a:pt x="26249877" y="3410238"/>
                </a:cubicBezTo>
                <a:cubicBezTo>
                  <a:pt x="26233721" y="3377930"/>
                  <a:pt x="26233721" y="3345623"/>
                  <a:pt x="26201417" y="3345623"/>
                </a:cubicBezTo>
                <a:cubicBezTo>
                  <a:pt x="26169109" y="3297161"/>
                  <a:pt x="26169109" y="3281007"/>
                  <a:pt x="26201417" y="3281007"/>
                </a:cubicBezTo>
                <a:cubicBezTo>
                  <a:pt x="26266033" y="3264854"/>
                  <a:pt x="26298341" y="3216392"/>
                  <a:pt x="26346801" y="3184085"/>
                </a:cubicBezTo>
                <a:cubicBezTo>
                  <a:pt x="26362955" y="3176008"/>
                  <a:pt x="26375069" y="3167931"/>
                  <a:pt x="26383147" y="3165912"/>
                </a:cubicBezTo>
                <a:close/>
                <a:moveTo>
                  <a:pt x="3736065" y="3112908"/>
                </a:moveTo>
                <a:cubicBezTo>
                  <a:pt x="3725464" y="3111393"/>
                  <a:pt x="3719406" y="3123509"/>
                  <a:pt x="3731521" y="3135624"/>
                </a:cubicBezTo>
                <a:cubicBezTo>
                  <a:pt x="3731521" y="3151777"/>
                  <a:pt x="3763829" y="3151777"/>
                  <a:pt x="3763829" y="3151777"/>
                </a:cubicBezTo>
                <a:cubicBezTo>
                  <a:pt x="3763829" y="3167931"/>
                  <a:pt x="3763829" y="3200239"/>
                  <a:pt x="3796136" y="3184085"/>
                </a:cubicBezTo>
                <a:lnTo>
                  <a:pt x="3796136" y="3182066"/>
                </a:lnTo>
                <a:cubicBezTo>
                  <a:pt x="3796136" y="3176008"/>
                  <a:pt x="3796136" y="3167931"/>
                  <a:pt x="3796136" y="3167931"/>
                </a:cubicBezTo>
                <a:cubicBezTo>
                  <a:pt x="3779982" y="3167931"/>
                  <a:pt x="3763829" y="3151777"/>
                  <a:pt x="3763829" y="3151777"/>
                </a:cubicBezTo>
                <a:cubicBezTo>
                  <a:pt x="3763829" y="3135624"/>
                  <a:pt x="3763829" y="3119470"/>
                  <a:pt x="3747675" y="3119470"/>
                </a:cubicBezTo>
                <a:cubicBezTo>
                  <a:pt x="3743637" y="3115432"/>
                  <a:pt x="3739598" y="3113413"/>
                  <a:pt x="3736065" y="3112908"/>
                </a:cubicBezTo>
                <a:close/>
                <a:moveTo>
                  <a:pt x="775381" y="3103316"/>
                </a:moveTo>
                <a:cubicBezTo>
                  <a:pt x="759227" y="3103316"/>
                  <a:pt x="743073" y="3119470"/>
                  <a:pt x="726920" y="3135624"/>
                </a:cubicBezTo>
                <a:cubicBezTo>
                  <a:pt x="743073" y="3151777"/>
                  <a:pt x="759227" y="3167931"/>
                  <a:pt x="775381" y="3167931"/>
                </a:cubicBezTo>
                <a:cubicBezTo>
                  <a:pt x="823842" y="3167931"/>
                  <a:pt x="872304" y="3167931"/>
                  <a:pt x="904611" y="3200239"/>
                </a:cubicBezTo>
                <a:cubicBezTo>
                  <a:pt x="920765" y="3216392"/>
                  <a:pt x="936919" y="3216392"/>
                  <a:pt x="953073" y="3200239"/>
                </a:cubicBezTo>
                <a:cubicBezTo>
                  <a:pt x="936919" y="3167931"/>
                  <a:pt x="953073" y="3151777"/>
                  <a:pt x="936919" y="3135624"/>
                </a:cubicBezTo>
                <a:cubicBezTo>
                  <a:pt x="936919" y="3119470"/>
                  <a:pt x="920765" y="3103316"/>
                  <a:pt x="904611" y="3103316"/>
                </a:cubicBezTo>
                <a:cubicBezTo>
                  <a:pt x="872304" y="3103316"/>
                  <a:pt x="856150" y="3103316"/>
                  <a:pt x="823842" y="3103316"/>
                </a:cubicBezTo>
                <a:cubicBezTo>
                  <a:pt x="807689" y="3103316"/>
                  <a:pt x="791535" y="3103316"/>
                  <a:pt x="775381" y="3103316"/>
                </a:cubicBezTo>
                <a:close/>
                <a:moveTo>
                  <a:pt x="2665372" y="3038701"/>
                </a:moveTo>
                <a:cubicBezTo>
                  <a:pt x="2649218" y="3038701"/>
                  <a:pt x="2633065" y="3054855"/>
                  <a:pt x="2616911" y="3054855"/>
                </a:cubicBezTo>
                <a:cubicBezTo>
                  <a:pt x="2633065" y="3071009"/>
                  <a:pt x="2649218" y="3087162"/>
                  <a:pt x="2665372" y="3087162"/>
                </a:cubicBezTo>
                <a:cubicBezTo>
                  <a:pt x="2681526" y="3087162"/>
                  <a:pt x="2697680" y="3087162"/>
                  <a:pt x="2713834" y="3071009"/>
                </a:cubicBezTo>
                <a:cubicBezTo>
                  <a:pt x="2729987" y="3054855"/>
                  <a:pt x="2697680" y="3038701"/>
                  <a:pt x="2665372" y="3038701"/>
                </a:cubicBezTo>
                <a:close/>
                <a:moveTo>
                  <a:pt x="2497777" y="3032139"/>
                </a:moveTo>
                <a:cubicBezTo>
                  <a:pt x="2488691" y="3032644"/>
                  <a:pt x="2479604" y="3034663"/>
                  <a:pt x="2471527" y="3038701"/>
                </a:cubicBezTo>
                <a:cubicBezTo>
                  <a:pt x="2423066" y="3071009"/>
                  <a:pt x="2374604" y="3087162"/>
                  <a:pt x="2309989" y="3087162"/>
                </a:cubicBezTo>
                <a:cubicBezTo>
                  <a:pt x="2245374" y="3087162"/>
                  <a:pt x="2180759" y="3087162"/>
                  <a:pt x="2099990" y="3103316"/>
                </a:cubicBezTo>
                <a:cubicBezTo>
                  <a:pt x="2099990" y="3103316"/>
                  <a:pt x="2083836" y="3135624"/>
                  <a:pt x="2083836" y="3151777"/>
                </a:cubicBezTo>
                <a:cubicBezTo>
                  <a:pt x="2051529" y="3151777"/>
                  <a:pt x="2019221" y="3151777"/>
                  <a:pt x="2003068" y="3151777"/>
                </a:cubicBezTo>
                <a:cubicBezTo>
                  <a:pt x="1954606" y="3184085"/>
                  <a:pt x="2019221" y="3216392"/>
                  <a:pt x="2019221" y="3248700"/>
                </a:cubicBezTo>
                <a:cubicBezTo>
                  <a:pt x="2019221" y="3281007"/>
                  <a:pt x="2019221" y="3313315"/>
                  <a:pt x="1986914" y="3313315"/>
                </a:cubicBezTo>
                <a:cubicBezTo>
                  <a:pt x="1922299" y="3313315"/>
                  <a:pt x="1873838" y="3313315"/>
                  <a:pt x="1809222" y="3313315"/>
                </a:cubicBezTo>
                <a:cubicBezTo>
                  <a:pt x="1793069" y="3313315"/>
                  <a:pt x="1776915" y="3248700"/>
                  <a:pt x="1793069" y="3232546"/>
                </a:cubicBezTo>
                <a:cubicBezTo>
                  <a:pt x="1809222" y="3216392"/>
                  <a:pt x="1841530" y="3216392"/>
                  <a:pt x="1873838" y="3200239"/>
                </a:cubicBezTo>
                <a:cubicBezTo>
                  <a:pt x="1906145" y="3184085"/>
                  <a:pt x="1906145" y="3151777"/>
                  <a:pt x="1889991" y="3119470"/>
                </a:cubicBezTo>
                <a:cubicBezTo>
                  <a:pt x="1889991" y="3103316"/>
                  <a:pt x="1857684" y="3103316"/>
                  <a:pt x="1841530" y="3087162"/>
                </a:cubicBezTo>
                <a:cubicBezTo>
                  <a:pt x="1825376" y="3087162"/>
                  <a:pt x="1825376" y="3087162"/>
                  <a:pt x="1809222" y="3087162"/>
                </a:cubicBezTo>
                <a:cubicBezTo>
                  <a:pt x="1776915" y="3103316"/>
                  <a:pt x="1744607" y="3119470"/>
                  <a:pt x="1696146" y="3119470"/>
                </a:cubicBezTo>
                <a:cubicBezTo>
                  <a:pt x="1647685" y="3119470"/>
                  <a:pt x="1615377" y="3087162"/>
                  <a:pt x="1566916" y="3087162"/>
                </a:cubicBezTo>
                <a:cubicBezTo>
                  <a:pt x="1534608" y="3087162"/>
                  <a:pt x="1486147" y="3087162"/>
                  <a:pt x="1453839" y="3087162"/>
                </a:cubicBezTo>
                <a:cubicBezTo>
                  <a:pt x="1405378" y="3103316"/>
                  <a:pt x="1195379" y="3103316"/>
                  <a:pt x="1146918" y="3087162"/>
                </a:cubicBezTo>
                <a:cubicBezTo>
                  <a:pt x="1114610" y="3087162"/>
                  <a:pt x="1066149" y="3087162"/>
                  <a:pt x="1033841" y="3087162"/>
                </a:cubicBezTo>
                <a:cubicBezTo>
                  <a:pt x="1017688" y="3087162"/>
                  <a:pt x="1017688" y="3103316"/>
                  <a:pt x="1017688" y="3103316"/>
                </a:cubicBezTo>
                <a:cubicBezTo>
                  <a:pt x="1017688" y="3103316"/>
                  <a:pt x="1033841" y="3119470"/>
                  <a:pt x="1033841" y="3119470"/>
                </a:cubicBezTo>
                <a:cubicBezTo>
                  <a:pt x="1098457" y="3151777"/>
                  <a:pt x="1130764" y="3184085"/>
                  <a:pt x="1130764" y="3264854"/>
                </a:cubicBezTo>
                <a:cubicBezTo>
                  <a:pt x="1130764" y="3313315"/>
                  <a:pt x="1179225" y="3345623"/>
                  <a:pt x="1211533" y="3329469"/>
                </a:cubicBezTo>
                <a:cubicBezTo>
                  <a:pt x="1308456" y="3268893"/>
                  <a:pt x="1405378" y="3271921"/>
                  <a:pt x="1509115" y="3277221"/>
                </a:cubicBezTo>
                <a:lnTo>
                  <a:pt x="1599223" y="3280432"/>
                </a:lnTo>
                <a:lnTo>
                  <a:pt x="1615377" y="3281007"/>
                </a:lnTo>
                <a:cubicBezTo>
                  <a:pt x="1631531" y="3313315"/>
                  <a:pt x="1663838" y="3345623"/>
                  <a:pt x="1663838" y="3377930"/>
                </a:cubicBezTo>
                <a:cubicBezTo>
                  <a:pt x="1679992" y="3442545"/>
                  <a:pt x="1712300" y="3458699"/>
                  <a:pt x="1760761" y="3458699"/>
                </a:cubicBezTo>
                <a:cubicBezTo>
                  <a:pt x="1841530" y="3458699"/>
                  <a:pt x="1938453" y="3458699"/>
                  <a:pt x="2019221" y="3394084"/>
                </a:cubicBezTo>
                <a:cubicBezTo>
                  <a:pt x="2051529" y="3361776"/>
                  <a:pt x="2083836" y="3345623"/>
                  <a:pt x="2116144" y="3329469"/>
                </a:cubicBezTo>
                <a:cubicBezTo>
                  <a:pt x="2148452" y="3313315"/>
                  <a:pt x="2180759" y="3329469"/>
                  <a:pt x="2196913" y="3361776"/>
                </a:cubicBezTo>
                <a:cubicBezTo>
                  <a:pt x="2213067" y="3491006"/>
                  <a:pt x="2326143" y="3474853"/>
                  <a:pt x="2374604" y="3442545"/>
                </a:cubicBezTo>
                <a:cubicBezTo>
                  <a:pt x="2487681" y="3377930"/>
                  <a:pt x="2600757" y="3394084"/>
                  <a:pt x="2713834" y="3394084"/>
                </a:cubicBezTo>
                <a:cubicBezTo>
                  <a:pt x="2762295" y="3394084"/>
                  <a:pt x="2810756" y="3394084"/>
                  <a:pt x="2859218" y="3394084"/>
                </a:cubicBezTo>
                <a:cubicBezTo>
                  <a:pt x="2875371" y="3394084"/>
                  <a:pt x="2891525" y="3377930"/>
                  <a:pt x="2907679" y="3361776"/>
                </a:cubicBezTo>
                <a:cubicBezTo>
                  <a:pt x="2923833" y="3297161"/>
                  <a:pt x="2939987" y="3281007"/>
                  <a:pt x="2988448" y="3329469"/>
                </a:cubicBezTo>
                <a:cubicBezTo>
                  <a:pt x="3053063" y="3394084"/>
                  <a:pt x="3053063" y="3394084"/>
                  <a:pt x="3117678" y="3329469"/>
                </a:cubicBezTo>
                <a:cubicBezTo>
                  <a:pt x="3149985" y="3297161"/>
                  <a:pt x="3166139" y="3281007"/>
                  <a:pt x="3214600" y="3313315"/>
                </a:cubicBezTo>
                <a:cubicBezTo>
                  <a:pt x="3263062" y="3345623"/>
                  <a:pt x="3311523" y="3345623"/>
                  <a:pt x="3343831" y="3313315"/>
                </a:cubicBezTo>
                <a:cubicBezTo>
                  <a:pt x="3392292" y="3264854"/>
                  <a:pt x="3424600" y="3297161"/>
                  <a:pt x="3473061" y="3313315"/>
                </a:cubicBezTo>
                <a:cubicBezTo>
                  <a:pt x="3489215" y="3329469"/>
                  <a:pt x="3537676" y="3313315"/>
                  <a:pt x="3553830" y="3281007"/>
                </a:cubicBezTo>
                <a:cubicBezTo>
                  <a:pt x="3586137" y="3264854"/>
                  <a:pt x="3602291" y="3232546"/>
                  <a:pt x="3602291" y="3184085"/>
                </a:cubicBezTo>
                <a:cubicBezTo>
                  <a:pt x="3602291" y="3167931"/>
                  <a:pt x="3586137" y="3151777"/>
                  <a:pt x="3569984" y="3151777"/>
                </a:cubicBezTo>
                <a:cubicBezTo>
                  <a:pt x="3473061" y="3151777"/>
                  <a:pt x="3376138" y="3151777"/>
                  <a:pt x="3279215" y="3167931"/>
                </a:cubicBezTo>
                <a:cubicBezTo>
                  <a:pt x="3246908" y="3167931"/>
                  <a:pt x="3214600" y="3167931"/>
                  <a:pt x="3182293" y="3167931"/>
                </a:cubicBezTo>
                <a:cubicBezTo>
                  <a:pt x="3053063" y="3151777"/>
                  <a:pt x="2907679" y="3151777"/>
                  <a:pt x="2778449" y="3151777"/>
                </a:cubicBezTo>
                <a:cubicBezTo>
                  <a:pt x="2713834" y="3232546"/>
                  <a:pt x="2616911" y="3216392"/>
                  <a:pt x="2536142" y="3216392"/>
                </a:cubicBezTo>
                <a:cubicBezTo>
                  <a:pt x="2455373" y="3216392"/>
                  <a:pt x="2358451" y="3200239"/>
                  <a:pt x="2277682" y="3264854"/>
                </a:cubicBezTo>
                <a:cubicBezTo>
                  <a:pt x="2261528" y="3281007"/>
                  <a:pt x="2213067" y="3264854"/>
                  <a:pt x="2196913" y="3264854"/>
                </a:cubicBezTo>
                <a:cubicBezTo>
                  <a:pt x="2164605" y="3264854"/>
                  <a:pt x="2116144" y="3264854"/>
                  <a:pt x="2099990" y="3232546"/>
                </a:cubicBezTo>
                <a:cubicBezTo>
                  <a:pt x="2083836" y="3216392"/>
                  <a:pt x="2099990" y="3184085"/>
                  <a:pt x="2099990" y="3151777"/>
                </a:cubicBezTo>
                <a:cubicBezTo>
                  <a:pt x="2213067" y="3151777"/>
                  <a:pt x="2309989" y="3151777"/>
                  <a:pt x="2423066" y="3151777"/>
                </a:cubicBezTo>
                <a:cubicBezTo>
                  <a:pt x="2471527" y="3151777"/>
                  <a:pt x="2503835" y="3135624"/>
                  <a:pt x="2519988" y="3103316"/>
                </a:cubicBezTo>
                <a:cubicBezTo>
                  <a:pt x="2536142" y="3087162"/>
                  <a:pt x="2552296" y="3071009"/>
                  <a:pt x="2552296" y="3054855"/>
                </a:cubicBezTo>
                <a:cubicBezTo>
                  <a:pt x="2552296" y="3042740"/>
                  <a:pt x="2525037" y="3030624"/>
                  <a:pt x="2497777" y="3032139"/>
                </a:cubicBezTo>
                <a:close/>
                <a:moveTo>
                  <a:pt x="387691" y="2699472"/>
                </a:moveTo>
                <a:cubicBezTo>
                  <a:pt x="387691" y="2699472"/>
                  <a:pt x="403844" y="2715626"/>
                  <a:pt x="403844" y="2715626"/>
                </a:cubicBezTo>
                <a:cubicBezTo>
                  <a:pt x="387691" y="2715626"/>
                  <a:pt x="387691" y="2715626"/>
                  <a:pt x="387691" y="2731780"/>
                </a:cubicBezTo>
                <a:cubicBezTo>
                  <a:pt x="387691" y="2731780"/>
                  <a:pt x="371537" y="2715626"/>
                  <a:pt x="371537" y="2715626"/>
                </a:cubicBezTo>
                <a:cubicBezTo>
                  <a:pt x="371537" y="2715626"/>
                  <a:pt x="387691" y="2699472"/>
                  <a:pt x="387691" y="2699472"/>
                </a:cubicBezTo>
                <a:close/>
                <a:moveTo>
                  <a:pt x="646151" y="2683318"/>
                </a:moveTo>
                <a:cubicBezTo>
                  <a:pt x="646151" y="2699472"/>
                  <a:pt x="646151" y="2715626"/>
                  <a:pt x="629997" y="2715626"/>
                </a:cubicBezTo>
                <a:cubicBezTo>
                  <a:pt x="613843" y="2731780"/>
                  <a:pt x="597690" y="2715626"/>
                  <a:pt x="613843" y="2699472"/>
                </a:cubicBezTo>
                <a:cubicBezTo>
                  <a:pt x="613843" y="2683318"/>
                  <a:pt x="629997" y="2683318"/>
                  <a:pt x="646151" y="2683318"/>
                </a:cubicBezTo>
                <a:close/>
                <a:moveTo>
                  <a:pt x="24489118" y="2327935"/>
                </a:moveTo>
                <a:cubicBezTo>
                  <a:pt x="24472962" y="2327935"/>
                  <a:pt x="24472962" y="2344089"/>
                  <a:pt x="24472962" y="2344089"/>
                </a:cubicBezTo>
                <a:cubicBezTo>
                  <a:pt x="24489118" y="2344089"/>
                  <a:pt x="24489118" y="2344089"/>
                  <a:pt x="24505270" y="2360243"/>
                </a:cubicBezTo>
                <a:cubicBezTo>
                  <a:pt x="24505270" y="2360243"/>
                  <a:pt x="24505270" y="2344089"/>
                  <a:pt x="24505270" y="2344089"/>
                </a:cubicBezTo>
                <a:cubicBezTo>
                  <a:pt x="24505270" y="2344089"/>
                  <a:pt x="24489118" y="2327935"/>
                  <a:pt x="24489118" y="2327935"/>
                </a:cubicBezTo>
                <a:close/>
                <a:moveTo>
                  <a:pt x="23462595" y="2322130"/>
                </a:moveTo>
                <a:cubicBezTo>
                  <a:pt x="23455276" y="2321878"/>
                  <a:pt x="23447199" y="2323897"/>
                  <a:pt x="23439122" y="2327935"/>
                </a:cubicBezTo>
                <a:cubicBezTo>
                  <a:pt x="23422968" y="2327935"/>
                  <a:pt x="23422968" y="2344089"/>
                  <a:pt x="23406814" y="2360243"/>
                </a:cubicBezTo>
                <a:cubicBezTo>
                  <a:pt x="23406814" y="2360243"/>
                  <a:pt x="23422968" y="2376397"/>
                  <a:pt x="23422968" y="2376397"/>
                </a:cubicBezTo>
                <a:lnTo>
                  <a:pt x="23489126" y="2376397"/>
                </a:lnTo>
                <a:lnTo>
                  <a:pt x="23487582" y="2392551"/>
                </a:lnTo>
                <a:lnTo>
                  <a:pt x="23509121" y="2392551"/>
                </a:lnTo>
                <a:lnTo>
                  <a:pt x="23513833" y="2406686"/>
                </a:lnTo>
                <a:cubicBezTo>
                  <a:pt x="23519891" y="2416782"/>
                  <a:pt x="23527968" y="2424858"/>
                  <a:pt x="23536044" y="2424858"/>
                </a:cubicBezTo>
                <a:cubicBezTo>
                  <a:pt x="23665274" y="2424858"/>
                  <a:pt x="23810658" y="2424858"/>
                  <a:pt x="23939888" y="2441012"/>
                </a:cubicBezTo>
                <a:cubicBezTo>
                  <a:pt x="23988350" y="2441012"/>
                  <a:pt x="24036812" y="2408704"/>
                  <a:pt x="24069118" y="2392551"/>
                </a:cubicBezTo>
                <a:cubicBezTo>
                  <a:pt x="24101426" y="2376397"/>
                  <a:pt x="24149888" y="2392551"/>
                  <a:pt x="24182194" y="2392551"/>
                </a:cubicBezTo>
                <a:cubicBezTo>
                  <a:pt x="24246812" y="2392551"/>
                  <a:pt x="24262964" y="2424858"/>
                  <a:pt x="24279118" y="2473319"/>
                </a:cubicBezTo>
                <a:cubicBezTo>
                  <a:pt x="24279118" y="2473319"/>
                  <a:pt x="24295270" y="2489473"/>
                  <a:pt x="24295270" y="2489473"/>
                </a:cubicBezTo>
                <a:cubicBezTo>
                  <a:pt x="24295270" y="2489473"/>
                  <a:pt x="24311426" y="2473319"/>
                  <a:pt x="24311426" y="2473319"/>
                </a:cubicBezTo>
                <a:cubicBezTo>
                  <a:pt x="24343732" y="2392551"/>
                  <a:pt x="24311426" y="2327935"/>
                  <a:pt x="24246812" y="2327935"/>
                </a:cubicBezTo>
                <a:cubicBezTo>
                  <a:pt x="24166042" y="2327935"/>
                  <a:pt x="24085274" y="2327935"/>
                  <a:pt x="24004504" y="2327935"/>
                </a:cubicBezTo>
                <a:cubicBezTo>
                  <a:pt x="23939888" y="2327935"/>
                  <a:pt x="23859120" y="2344089"/>
                  <a:pt x="23794506" y="2327935"/>
                </a:cubicBezTo>
                <a:cubicBezTo>
                  <a:pt x="23697582" y="2311782"/>
                  <a:pt x="23649120" y="2392551"/>
                  <a:pt x="23568350" y="2392551"/>
                </a:cubicBezTo>
                <a:lnTo>
                  <a:pt x="23509121" y="2392551"/>
                </a:lnTo>
                <a:lnTo>
                  <a:pt x="23503736" y="2376397"/>
                </a:lnTo>
                <a:lnTo>
                  <a:pt x="23489126" y="2376397"/>
                </a:lnTo>
                <a:lnTo>
                  <a:pt x="23491368" y="2352924"/>
                </a:lnTo>
                <a:cubicBezTo>
                  <a:pt x="23488845" y="2332227"/>
                  <a:pt x="23477235" y="2322635"/>
                  <a:pt x="23462595" y="2322130"/>
                </a:cubicBezTo>
                <a:close/>
                <a:moveTo>
                  <a:pt x="23536044" y="2166398"/>
                </a:moveTo>
                <a:cubicBezTo>
                  <a:pt x="23536044" y="2166398"/>
                  <a:pt x="23536044" y="2166398"/>
                  <a:pt x="23519892" y="2182552"/>
                </a:cubicBezTo>
                <a:cubicBezTo>
                  <a:pt x="23519892" y="2182552"/>
                  <a:pt x="23536044" y="2182552"/>
                  <a:pt x="23536044" y="2198706"/>
                </a:cubicBezTo>
                <a:cubicBezTo>
                  <a:pt x="23536044" y="2198706"/>
                  <a:pt x="23552198" y="2182552"/>
                  <a:pt x="23552198" y="2182552"/>
                </a:cubicBezTo>
                <a:cubicBezTo>
                  <a:pt x="23552198" y="2182552"/>
                  <a:pt x="23536044" y="2166398"/>
                  <a:pt x="23536044" y="2166398"/>
                </a:cubicBezTo>
                <a:close/>
                <a:moveTo>
                  <a:pt x="985380" y="2150244"/>
                </a:moveTo>
                <a:cubicBezTo>
                  <a:pt x="969226" y="2150244"/>
                  <a:pt x="953073" y="2166398"/>
                  <a:pt x="953073" y="2166398"/>
                </a:cubicBezTo>
                <a:cubicBezTo>
                  <a:pt x="953073" y="2198706"/>
                  <a:pt x="969226" y="2214859"/>
                  <a:pt x="969226" y="2231013"/>
                </a:cubicBezTo>
                <a:cubicBezTo>
                  <a:pt x="985380" y="2231013"/>
                  <a:pt x="1001534" y="2214859"/>
                  <a:pt x="1001534" y="2198706"/>
                </a:cubicBezTo>
                <a:cubicBezTo>
                  <a:pt x="1001534" y="2182552"/>
                  <a:pt x="985380" y="2166398"/>
                  <a:pt x="985380" y="2150244"/>
                </a:cubicBezTo>
                <a:close/>
                <a:moveTo>
                  <a:pt x="23374506" y="2085629"/>
                </a:moveTo>
                <a:cubicBezTo>
                  <a:pt x="23358354" y="2085629"/>
                  <a:pt x="23342198" y="2101783"/>
                  <a:pt x="23326044" y="2134090"/>
                </a:cubicBezTo>
                <a:cubicBezTo>
                  <a:pt x="23326044" y="2150244"/>
                  <a:pt x="23326044" y="2150244"/>
                  <a:pt x="23326044" y="2166398"/>
                </a:cubicBezTo>
                <a:cubicBezTo>
                  <a:pt x="23326044" y="2182552"/>
                  <a:pt x="23342198" y="2182552"/>
                  <a:pt x="23342198" y="2182552"/>
                </a:cubicBezTo>
                <a:cubicBezTo>
                  <a:pt x="23374506" y="2166398"/>
                  <a:pt x="23406814" y="2134090"/>
                  <a:pt x="23422968" y="2117937"/>
                </a:cubicBezTo>
                <a:cubicBezTo>
                  <a:pt x="23406814" y="2101783"/>
                  <a:pt x="23390660" y="2101783"/>
                  <a:pt x="23374506" y="2085629"/>
                </a:cubicBezTo>
                <a:close/>
                <a:moveTo>
                  <a:pt x="1389224" y="2037168"/>
                </a:moveTo>
                <a:cubicBezTo>
                  <a:pt x="1389224" y="2037168"/>
                  <a:pt x="1373071" y="2037168"/>
                  <a:pt x="1373071" y="2053322"/>
                </a:cubicBezTo>
                <a:cubicBezTo>
                  <a:pt x="1373071" y="2053322"/>
                  <a:pt x="1389224" y="2069475"/>
                  <a:pt x="1389224" y="2069475"/>
                </a:cubicBezTo>
                <a:cubicBezTo>
                  <a:pt x="1389224" y="2069475"/>
                  <a:pt x="1405378" y="2053322"/>
                  <a:pt x="1405378" y="2053322"/>
                </a:cubicBezTo>
                <a:cubicBezTo>
                  <a:pt x="1405378" y="2053322"/>
                  <a:pt x="1389224" y="2037168"/>
                  <a:pt x="1389224" y="2037168"/>
                </a:cubicBezTo>
                <a:close/>
                <a:moveTo>
                  <a:pt x="1696146" y="1972553"/>
                </a:moveTo>
                <a:cubicBezTo>
                  <a:pt x="1679992" y="1988707"/>
                  <a:pt x="1663838" y="2004860"/>
                  <a:pt x="1663838" y="2004860"/>
                </a:cubicBezTo>
                <a:cubicBezTo>
                  <a:pt x="1663838" y="2053322"/>
                  <a:pt x="1679992" y="2069475"/>
                  <a:pt x="1712300" y="2069475"/>
                </a:cubicBezTo>
                <a:cubicBezTo>
                  <a:pt x="1712300" y="2069475"/>
                  <a:pt x="1712300" y="2069475"/>
                  <a:pt x="1728454" y="2069475"/>
                </a:cubicBezTo>
                <a:cubicBezTo>
                  <a:pt x="1728454" y="2085629"/>
                  <a:pt x="1744607" y="2101783"/>
                  <a:pt x="1744607" y="2101783"/>
                </a:cubicBezTo>
                <a:cubicBezTo>
                  <a:pt x="1744607" y="2101783"/>
                  <a:pt x="1760761" y="2101783"/>
                  <a:pt x="1760761" y="2101783"/>
                </a:cubicBezTo>
                <a:cubicBezTo>
                  <a:pt x="1760761" y="2069475"/>
                  <a:pt x="1744607" y="2069475"/>
                  <a:pt x="1728454" y="2069475"/>
                </a:cubicBezTo>
                <a:cubicBezTo>
                  <a:pt x="1728454" y="2037168"/>
                  <a:pt x="1728454" y="2021014"/>
                  <a:pt x="1728454" y="1988707"/>
                </a:cubicBezTo>
                <a:cubicBezTo>
                  <a:pt x="1728454" y="1988707"/>
                  <a:pt x="1712300" y="1972553"/>
                  <a:pt x="1696146" y="1972553"/>
                </a:cubicBezTo>
                <a:close/>
                <a:moveTo>
                  <a:pt x="1922299" y="1956399"/>
                </a:moveTo>
                <a:cubicBezTo>
                  <a:pt x="1922299" y="1988707"/>
                  <a:pt x="1906145" y="2021014"/>
                  <a:pt x="1906145" y="2037168"/>
                </a:cubicBezTo>
                <a:cubicBezTo>
                  <a:pt x="1906145" y="2037168"/>
                  <a:pt x="1922299" y="2053322"/>
                  <a:pt x="1938453" y="2053322"/>
                </a:cubicBezTo>
                <a:cubicBezTo>
                  <a:pt x="1938453" y="2037168"/>
                  <a:pt x="1954606" y="2021014"/>
                  <a:pt x="1954606" y="2004860"/>
                </a:cubicBezTo>
                <a:cubicBezTo>
                  <a:pt x="1938453" y="1988707"/>
                  <a:pt x="1938453" y="1972553"/>
                  <a:pt x="1922299" y="1956399"/>
                </a:cubicBezTo>
                <a:close/>
                <a:moveTo>
                  <a:pt x="22001436" y="1794861"/>
                </a:moveTo>
                <a:cubicBezTo>
                  <a:pt x="22001436" y="1794861"/>
                  <a:pt x="21985284" y="1794861"/>
                  <a:pt x="21969128" y="1811015"/>
                </a:cubicBezTo>
                <a:cubicBezTo>
                  <a:pt x="21969128" y="1811015"/>
                  <a:pt x="21985284" y="1827169"/>
                  <a:pt x="21985284" y="1827169"/>
                </a:cubicBezTo>
                <a:cubicBezTo>
                  <a:pt x="22001436" y="1811015"/>
                  <a:pt x="22017590" y="1811015"/>
                  <a:pt x="22001436" y="1794861"/>
                </a:cubicBezTo>
                <a:close/>
                <a:moveTo>
                  <a:pt x="21581438" y="1794861"/>
                </a:moveTo>
                <a:cubicBezTo>
                  <a:pt x="21565284" y="1811015"/>
                  <a:pt x="21565284" y="1811015"/>
                  <a:pt x="21565284" y="1811015"/>
                </a:cubicBezTo>
                <a:cubicBezTo>
                  <a:pt x="21565284" y="1811015"/>
                  <a:pt x="21581438" y="1811015"/>
                  <a:pt x="21581438" y="1827169"/>
                </a:cubicBezTo>
                <a:cubicBezTo>
                  <a:pt x="21581438" y="1827169"/>
                  <a:pt x="21597592" y="1811015"/>
                  <a:pt x="21597592" y="1811015"/>
                </a:cubicBezTo>
                <a:cubicBezTo>
                  <a:pt x="21597592" y="1811015"/>
                  <a:pt x="21581438" y="1794861"/>
                  <a:pt x="21581438" y="1794861"/>
                </a:cubicBezTo>
                <a:close/>
                <a:moveTo>
                  <a:pt x="40890" y="1788552"/>
                </a:moveTo>
                <a:cubicBezTo>
                  <a:pt x="48462" y="1788804"/>
                  <a:pt x="56538" y="1790823"/>
                  <a:pt x="64615" y="1794861"/>
                </a:cubicBezTo>
                <a:cubicBezTo>
                  <a:pt x="113076" y="1811015"/>
                  <a:pt x="145384" y="1843323"/>
                  <a:pt x="177691" y="1875630"/>
                </a:cubicBezTo>
                <a:cubicBezTo>
                  <a:pt x="209999" y="1907938"/>
                  <a:pt x="226153" y="1859476"/>
                  <a:pt x="242307" y="1859476"/>
                </a:cubicBezTo>
                <a:cubicBezTo>
                  <a:pt x="258460" y="1859476"/>
                  <a:pt x="258460" y="1875630"/>
                  <a:pt x="274614" y="1891784"/>
                </a:cubicBezTo>
                <a:cubicBezTo>
                  <a:pt x="290768" y="1924091"/>
                  <a:pt x="274614" y="1940245"/>
                  <a:pt x="242307" y="1956399"/>
                </a:cubicBezTo>
                <a:cubicBezTo>
                  <a:pt x="226153" y="1972553"/>
                  <a:pt x="209999" y="1972553"/>
                  <a:pt x="193845" y="1956399"/>
                </a:cubicBezTo>
                <a:cubicBezTo>
                  <a:pt x="129230" y="1940245"/>
                  <a:pt x="80769" y="1907938"/>
                  <a:pt x="16154" y="1875630"/>
                </a:cubicBezTo>
                <a:cubicBezTo>
                  <a:pt x="0" y="1875630"/>
                  <a:pt x="0" y="1843323"/>
                  <a:pt x="0" y="1827169"/>
                </a:cubicBezTo>
                <a:cubicBezTo>
                  <a:pt x="0" y="1802938"/>
                  <a:pt x="18173" y="1787794"/>
                  <a:pt x="40890" y="1788552"/>
                </a:cubicBezTo>
                <a:close/>
                <a:moveTo>
                  <a:pt x="22324510" y="1778708"/>
                </a:moveTo>
                <a:cubicBezTo>
                  <a:pt x="22324510" y="1794861"/>
                  <a:pt x="22292204" y="1794861"/>
                  <a:pt x="22259896" y="1811015"/>
                </a:cubicBezTo>
                <a:cubicBezTo>
                  <a:pt x="22292204" y="1827169"/>
                  <a:pt x="22308358" y="1827169"/>
                  <a:pt x="22340666" y="1843323"/>
                </a:cubicBezTo>
                <a:cubicBezTo>
                  <a:pt x="22356818" y="1843323"/>
                  <a:pt x="22356818" y="1843323"/>
                  <a:pt x="22372972" y="1843323"/>
                </a:cubicBezTo>
                <a:cubicBezTo>
                  <a:pt x="22389128" y="1843323"/>
                  <a:pt x="22405280" y="1827169"/>
                  <a:pt x="22421434" y="1811015"/>
                </a:cubicBezTo>
                <a:cubicBezTo>
                  <a:pt x="22405280" y="1794861"/>
                  <a:pt x="22389128" y="1794861"/>
                  <a:pt x="22372972" y="1778708"/>
                </a:cubicBezTo>
                <a:cubicBezTo>
                  <a:pt x="22356818" y="1778708"/>
                  <a:pt x="22356818" y="1778708"/>
                  <a:pt x="22324510" y="1778708"/>
                </a:cubicBezTo>
                <a:close/>
                <a:moveTo>
                  <a:pt x="21678360" y="1746400"/>
                </a:moveTo>
                <a:cubicBezTo>
                  <a:pt x="21678360" y="1762554"/>
                  <a:pt x="21662208" y="1762554"/>
                  <a:pt x="21662208" y="1778708"/>
                </a:cubicBezTo>
                <a:cubicBezTo>
                  <a:pt x="21662208" y="1827169"/>
                  <a:pt x="21710668" y="1891784"/>
                  <a:pt x="21775284" y="1891784"/>
                </a:cubicBezTo>
                <a:cubicBezTo>
                  <a:pt x="21807590" y="1891784"/>
                  <a:pt x="21888360" y="1843323"/>
                  <a:pt x="21888360" y="1811015"/>
                </a:cubicBezTo>
                <a:cubicBezTo>
                  <a:pt x="21888360" y="1811015"/>
                  <a:pt x="21888360" y="1794861"/>
                  <a:pt x="21888360" y="1794861"/>
                </a:cubicBezTo>
                <a:cubicBezTo>
                  <a:pt x="21888360" y="1794861"/>
                  <a:pt x="21678360" y="1746400"/>
                  <a:pt x="21678360" y="1746400"/>
                </a:cubicBezTo>
                <a:close/>
                <a:moveTo>
                  <a:pt x="2382943" y="1710067"/>
                </a:moveTo>
                <a:lnTo>
                  <a:pt x="2386972" y="1712074"/>
                </a:lnTo>
                <a:cubicBezTo>
                  <a:pt x="2436191" y="1748420"/>
                  <a:pt x="2451335" y="1802939"/>
                  <a:pt x="2439220" y="1875630"/>
                </a:cubicBezTo>
                <a:cubicBezTo>
                  <a:pt x="2439220" y="1875630"/>
                  <a:pt x="2423066" y="1891784"/>
                  <a:pt x="2423066" y="1891784"/>
                </a:cubicBezTo>
                <a:cubicBezTo>
                  <a:pt x="2406912" y="1891784"/>
                  <a:pt x="2390758" y="1891784"/>
                  <a:pt x="2374604" y="1875630"/>
                </a:cubicBezTo>
                <a:cubicBezTo>
                  <a:pt x="2354412" y="1863515"/>
                  <a:pt x="2340278" y="1849380"/>
                  <a:pt x="2330687" y="1833984"/>
                </a:cubicBezTo>
                <a:lnTo>
                  <a:pt x="2324590" y="1815973"/>
                </a:lnTo>
                <a:lnTo>
                  <a:pt x="2326143" y="1778708"/>
                </a:lnTo>
                <a:cubicBezTo>
                  <a:pt x="2326143" y="1746400"/>
                  <a:pt x="2342297" y="1730246"/>
                  <a:pt x="2374604" y="1730246"/>
                </a:cubicBezTo>
                <a:close/>
                <a:moveTo>
                  <a:pt x="1033841" y="1617170"/>
                </a:moveTo>
                <a:cubicBezTo>
                  <a:pt x="1033841" y="1617170"/>
                  <a:pt x="1049995" y="1633324"/>
                  <a:pt x="1049995" y="1633324"/>
                </a:cubicBezTo>
                <a:cubicBezTo>
                  <a:pt x="1049995" y="1633324"/>
                  <a:pt x="1033841" y="1649478"/>
                  <a:pt x="1033841" y="1649478"/>
                </a:cubicBezTo>
                <a:cubicBezTo>
                  <a:pt x="1033841" y="1649478"/>
                  <a:pt x="1017688" y="1649478"/>
                  <a:pt x="1017688" y="1633324"/>
                </a:cubicBezTo>
                <a:cubicBezTo>
                  <a:pt x="1017688" y="1633324"/>
                  <a:pt x="1033841" y="1617170"/>
                  <a:pt x="1033841" y="1617170"/>
                </a:cubicBezTo>
                <a:close/>
                <a:moveTo>
                  <a:pt x="24069118" y="1601016"/>
                </a:moveTo>
                <a:cubicBezTo>
                  <a:pt x="24101426" y="1601016"/>
                  <a:pt x="24149888" y="1601016"/>
                  <a:pt x="24214502" y="1601016"/>
                </a:cubicBezTo>
                <a:cubicBezTo>
                  <a:pt x="24214502" y="1601016"/>
                  <a:pt x="24230656" y="1617170"/>
                  <a:pt x="24230656" y="1617170"/>
                </a:cubicBezTo>
                <a:cubicBezTo>
                  <a:pt x="24214502" y="1633324"/>
                  <a:pt x="24214502" y="1649478"/>
                  <a:pt x="24198350" y="1649478"/>
                </a:cubicBezTo>
                <a:cubicBezTo>
                  <a:pt x="24149888" y="1649478"/>
                  <a:pt x="24117580" y="1649478"/>
                  <a:pt x="24069118" y="1649478"/>
                </a:cubicBezTo>
                <a:cubicBezTo>
                  <a:pt x="24052964" y="1649478"/>
                  <a:pt x="24036812" y="1649478"/>
                  <a:pt x="24020656" y="1633324"/>
                </a:cubicBezTo>
                <a:cubicBezTo>
                  <a:pt x="23988350" y="1633324"/>
                  <a:pt x="24036812" y="1601016"/>
                  <a:pt x="24069118" y="1601016"/>
                </a:cubicBezTo>
                <a:close/>
                <a:moveTo>
                  <a:pt x="25028247" y="1556593"/>
                </a:moveTo>
                <a:cubicBezTo>
                  <a:pt x="25034305" y="1556593"/>
                  <a:pt x="25038345" y="1560632"/>
                  <a:pt x="25038345" y="1568709"/>
                </a:cubicBezTo>
                <a:cubicBezTo>
                  <a:pt x="25038345" y="1568709"/>
                  <a:pt x="25022189" y="1584863"/>
                  <a:pt x="25022189" y="1584863"/>
                </a:cubicBezTo>
                <a:cubicBezTo>
                  <a:pt x="25022189" y="1584863"/>
                  <a:pt x="25006037" y="1568709"/>
                  <a:pt x="25006037" y="1568709"/>
                </a:cubicBezTo>
                <a:cubicBezTo>
                  <a:pt x="25014113" y="1560632"/>
                  <a:pt x="25022191" y="1556593"/>
                  <a:pt x="25028247" y="1556593"/>
                </a:cubicBezTo>
                <a:close/>
                <a:moveTo>
                  <a:pt x="2459917" y="1497531"/>
                </a:moveTo>
                <a:cubicBezTo>
                  <a:pt x="2449316" y="1496017"/>
                  <a:pt x="2443258" y="1508132"/>
                  <a:pt x="2455373" y="1520247"/>
                </a:cubicBezTo>
                <a:cubicBezTo>
                  <a:pt x="2455373" y="1536401"/>
                  <a:pt x="2471527" y="1536401"/>
                  <a:pt x="2487681" y="1536401"/>
                </a:cubicBezTo>
                <a:cubicBezTo>
                  <a:pt x="2487681" y="1520247"/>
                  <a:pt x="2487681" y="1504094"/>
                  <a:pt x="2471527" y="1504094"/>
                </a:cubicBezTo>
                <a:cubicBezTo>
                  <a:pt x="2467489" y="1500055"/>
                  <a:pt x="2463450" y="1498036"/>
                  <a:pt x="2459917" y="1497531"/>
                </a:cubicBezTo>
                <a:close/>
                <a:moveTo>
                  <a:pt x="24828345" y="1487940"/>
                </a:moveTo>
                <a:cubicBezTo>
                  <a:pt x="24860653" y="1487940"/>
                  <a:pt x="24860653" y="1504094"/>
                  <a:pt x="24844501" y="1536401"/>
                </a:cubicBezTo>
                <a:cubicBezTo>
                  <a:pt x="24828345" y="1568709"/>
                  <a:pt x="24812193" y="1601016"/>
                  <a:pt x="24796037" y="1633324"/>
                </a:cubicBezTo>
                <a:cubicBezTo>
                  <a:pt x="24796037" y="1633324"/>
                  <a:pt x="24779885" y="1633324"/>
                  <a:pt x="24779885" y="1633324"/>
                </a:cubicBezTo>
                <a:cubicBezTo>
                  <a:pt x="24763733" y="1601016"/>
                  <a:pt x="24763733" y="1552555"/>
                  <a:pt x="24763733" y="1520247"/>
                </a:cubicBezTo>
                <a:cubicBezTo>
                  <a:pt x="24763733" y="1504094"/>
                  <a:pt x="24812193" y="1487940"/>
                  <a:pt x="24828345" y="1487940"/>
                </a:cubicBezTo>
                <a:close/>
                <a:moveTo>
                  <a:pt x="209999" y="1483901"/>
                </a:moveTo>
                <a:cubicBezTo>
                  <a:pt x="238268" y="1483902"/>
                  <a:pt x="266538" y="1487940"/>
                  <a:pt x="290768" y="1487940"/>
                </a:cubicBezTo>
                <a:cubicBezTo>
                  <a:pt x="290768" y="1568709"/>
                  <a:pt x="193845" y="1520247"/>
                  <a:pt x="177691" y="1584863"/>
                </a:cubicBezTo>
                <a:cubicBezTo>
                  <a:pt x="161538" y="1617170"/>
                  <a:pt x="177691" y="1665631"/>
                  <a:pt x="113076" y="1633324"/>
                </a:cubicBezTo>
                <a:cubicBezTo>
                  <a:pt x="96923" y="1617170"/>
                  <a:pt x="80769" y="1601016"/>
                  <a:pt x="80769" y="1584863"/>
                </a:cubicBezTo>
                <a:cubicBezTo>
                  <a:pt x="64615" y="1536401"/>
                  <a:pt x="113076" y="1520247"/>
                  <a:pt x="129230" y="1504094"/>
                </a:cubicBezTo>
                <a:cubicBezTo>
                  <a:pt x="153461" y="1487940"/>
                  <a:pt x="181730" y="1483901"/>
                  <a:pt x="209999" y="1483901"/>
                </a:cubicBezTo>
                <a:close/>
                <a:moveTo>
                  <a:pt x="24666809" y="1455632"/>
                </a:moveTo>
                <a:cubicBezTo>
                  <a:pt x="24682961" y="1455632"/>
                  <a:pt x="24699113" y="1471786"/>
                  <a:pt x="24699113" y="1471786"/>
                </a:cubicBezTo>
                <a:cubicBezTo>
                  <a:pt x="24682961" y="1487940"/>
                  <a:pt x="24682961" y="1520247"/>
                  <a:pt x="24666809" y="1536401"/>
                </a:cubicBezTo>
                <a:cubicBezTo>
                  <a:pt x="24666809" y="1536401"/>
                  <a:pt x="24650657" y="1520247"/>
                  <a:pt x="24650657" y="1520247"/>
                </a:cubicBezTo>
                <a:cubicBezTo>
                  <a:pt x="24634501" y="1487940"/>
                  <a:pt x="24618345" y="1455632"/>
                  <a:pt x="24666809" y="1455632"/>
                </a:cubicBezTo>
                <a:close/>
                <a:moveTo>
                  <a:pt x="306922" y="1455632"/>
                </a:moveTo>
                <a:cubicBezTo>
                  <a:pt x="306922" y="1455632"/>
                  <a:pt x="323075" y="1455632"/>
                  <a:pt x="323075" y="1455632"/>
                </a:cubicBezTo>
                <a:cubicBezTo>
                  <a:pt x="339229" y="1487940"/>
                  <a:pt x="306922" y="1487940"/>
                  <a:pt x="290768" y="1487940"/>
                </a:cubicBezTo>
                <a:cubicBezTo>
                  <a:pt x="306922" y="1471786"/>
                  <a:pt x="306922" y="1455632"/>
                  <a:pt x="306922" y="1455632"/>
                </a:cubicBezTo>
                <a:close/>
                <a:moveTo>
                  <a:pt x="24392194" y="1439479"/>
                </a:moveTo>
                <a:cubicBezTo>
                  <a:pt x="24408348" y="1439479"/>
                  <a:pt x="24440656" y="1439479"/>
                  <a:pt x="24472962" y="1439479"/>
                </a:cubicBezTo>
                <a:cubicBezTo>
                  <a:pt x="24505270" y="1439479"/>
                  <a:pt x="24505270" y="1455632"/>
                  <a:pt x="24489118" y="1487940"/>
                </a:cubicBezTo>
                <a:cubicBezTo>
                  <a:pt x="24472962" y="1504094"/>
                  <a:pt x="24440656" y="1520247"/>
                  <a:pt x="24408348" y="1536401"/>
                </a:cubicBezTo>
                <a:cubicBezTo>
                  <a:pt x="24392194" y="1552555"/>
                  <a:pt x="24359888" y="1536401"/>
                  <a:pt x="24359888" y="1504094"/>
                </a:cubicBezTo>
                <a:cubicBezTo>
                  <a:pt x="24343732" y="1471786"/>
                  <a:pt x="24359888" y="1439479"/>
                  <a:pt x="24392194" y="1439479"/>
                </a:cubicBezTo>
                <a:close/>
                <a:moveTo>
                  <a:pt x="1259994" y="1407171"/>
                </a:moveTo>
                <a:cubicBezTo>
                  <a:pt x="1308456" y="1455632"/>
                  <a:pt x="1340763" y="1487940"/>
                  <a:pt x="1340763" y="1520247"/>
                </a:cubicBezTo>
                <a:cubicBezTo>
                  <a:pt x="1340763" y="1552555"/>
                  <a:pt x="1292302" y="1584863"/>
                  <a:pt x="1259994" y="1584863"/>
                </a:cubicBezTo>
                <a:cubicBezTo>
                  <a:pt x="1243840" y="1584863"/>
                  <a:pt x="1195379" y="1536401"/>
                  <a:pt x="1195379" y="1504094"/>
                </a:cubicBezTo>
                <a:cubicBezTo>
                  <a:pt x="1195379" y="1471786"/>
                  <a:pt x="1243840" y="1439479"/>
                  <a:pt x="1259994" y="1407171"/>
                </a:cubicBezTo>
                <a:close/>
                <a:moveTo>
                  <a:pt x="23037296" y="1382941"/>
                </a:moveTo>
                <a:cubicBezTo>
                  <a:pt x="23055469" y="1386979"/>
                  <a:pt x="23075661" y="1407171"/>
                  <a:pt x="23099892" y="1439479"/>
                </a:cubicBezTo>
                <a:cubicBezTo>
                  <a:pt x="23148354" y="1504094"/>
                  <a:pt x="23180662" y="1504094"/>
                  <a:pt x="23212968" y="1439479"/>
                </a:cubicBezTo>
                <a:cubicBezTo>
                  <a:pt x="23229124" y="1423325"/>
                  <a:pt x="23229124" y="1391017"/>
                  <a:pt x="23245276" y="1391017"/>
                </a:cubicBezTo>
                <a:cubicBezTo>
                  <a:pt x="23277584" y="1391017"/>
                  <a:pt x="23277584" y="1407171"/>
                  <a:pt x="23277584" y="1439479"/>
                </a:cubicBezTo>
                <a:cubicBezTo>
                  <a:pt x="23277584" y="1471786"/>
                  <a:pt x="23293738" y="1487940"/>
                  <a:pt x="23326044" y="1487940"/>
                </a:cubicBezTo>
                <a:cubicBezTo>
                  <a:pt x="23326044" y="1536401"/>
                  <a:pt x="23277584" y="1568709"/>
                  <a:pt x="23245276" y="1584863"/>
                </a:cubicBezTo>
                <a:cubicBezTo>
                  <a:pt x="23212968" y="1617170"/>
                  <a:pt x="23164506" y="1617170"/>
                  <a:pt x="23116048" y="1584863"/>
                </a:cubicBezTo>
                <a:cubicBezTo>
                  <a:pt x="23019124" y="1504094"/>
                  <a:pt x="22938354" y="1552555"/>
                  <a:pt x="22857586" y="1617170"/>
                </a:cubicBezTo>
                <a:lnTo>
                  <a:pt x="22857586" y="1601016"/>
                </a:lnTo>
                <a:lnTo>
                  <a:pt x="22857586" y="1548516"/>
                </a:lnTo>
                <a:cubicBezTo>
                  <a:pt x="22861625" y="1528324"/>
                  <a:pt x="22873740" y="1512170"/>
                  <a:pt x="22906048" y="1504094"/>
                </a:cubicBezTo>
                <a:cubicBezTo>
                  <a:pt x="22954510" y="1487940"/>
                  <a:pt x="22970662" y="1455632"/>
                  <a:pt x="22986816" y="1423325"/>
                </a:cubicBezTo>
                <a:cubicBezTo>
                  <a:pt x="23002970" y="1391017"/>
                  <a:pt x="23019124" y="1378902"/>
                  <a:pt x="23037296" y="1382941"/>
                </a:cubicBezTo>
                <a:close/>
                <a:moveTo>
                  <a:pt x="710766" y="1374864"/>
                </a:moveTo>
                <a:cubicBezTo>
                  <a:pt x="726920" y="1374864"/>
                  <a:pt x="743073" y="1391017"/>
                  <a:pt x="759227" y="1374864"/>
                </a:cubicBezTo>
                <a:cubicBezTo>
                  <a:pt x="759227" y="1374864"/>
                  <a:pt x="759227" y="1391017"/>
                  <a:pt x="759227" y="1407171"/>
                </a:cubicBezTo>
                <a:cubicBezTo>
                  <a:pt x="743073" y="1487940"/>
                  <a:pt x="678458" y="1520247"/>
                  <a:pt x="629997" y="1568709"/>
                </a:cubicBezTo>
                <a:cubicBezTo>
                  <a:pt x="613843" y="1584863"/>
                  <a:pt x="597690" y="1584863"/>
                  <a:pt x="581536" y="1584863"/>
                </a:cubicBezTo>
                <a:cubicBezTo>
                  <a:pt x="533074" y="1568709"/>
                  <a:pt x="500767" y="1552555"/>
                  <a:pt x="452306" y="1536401"/>
                </a:cubicBezTo>
                <a:cubicBezTo>
                  <a:pt x="419998" y="1520247"/>
                  <a:pt x="419998" y="1487940"/>
                  <a:pt x="452306" y="1471786"/>
                </a:cubicBezTo>
                <a:cubicBezTo>
                  <a:pt x="533074" y="1407171"/>
                  <a:pt x="629997" y="1423325"/>
                  <a:pt x="710766" y="1374864"/>
                </a:cubicBezTo>
                <a:close/>
                <a:moveTo>
                  <a:pt x="1685293" y="1370825"/>
                </a:moveTo>
                <a:cubicBezTo>
                  <a:pt x="1704223" y="1373854"/>
                  <a:pt x="1716339" y="1395055"/>
                  <a:pt x="1728454" y="1407171"/>
                </a:cubicBezTo>
                <a:cubicBezTo>
                  <a:pt x="1744607" y="1439479"/>
                  <a:pt x="1728454" y="1455632"/>
                  <a:pt x="1696146" y="1471786"/>
                </a:cubicBezTo>
                <a:cubicBezTo>
                  <a:pt x="1647685" y="1487940"/>
                  <a:pt x="1615377" y="1455632"/>
                  <a:pt x="1615377" y="1423325"/>
                </a:cubicBezTo>
                <a:cubicBezTo>
                  <a:pt x="1615377" y="1391017"/>
                  <a:pt x="1631531" y="1374864"/>
                  <a:pt x="1663838" y="1374864"/>
                </a:cubicBezTo>
                <a:cubicBezTo>
                  <a:pt x="1671915" y="1370825"/>
                  <a:pt x="1678982" y="1369816"/>
                  <a:pt x="1685293" y="1370825"/>
                </a:cubicBezTo>
                <a:close/>
                <a:moveTo>
                  <a:pt x="23552198" y="1358710"/>
                </a:moveTo>
                <a:cubicBezTo>
                  <a:pt x="23616812" y="1358710"/>
                  <a:pt x="23665274" y="1358710"/>
                  <a:pt x="23729888" y="1358710"/>
                </a:cubicBezTo>
                <a:cubicBezTo>
                  <a:pt x="24004504" y="1358710"/>
                  <a:pt x="24004504" y="1358710"/>
                  <a:pt x="24246812" y="1487940"/>
                </a:cubicBezTo>
                <a:cubicBezTo>
                  <a:pt x="24246812" y="1487940"/>
                  <a:pt x="24262964" y="1504094"/>
                  <a:pt x="24262964" y="1504094"/>
                </a:cubicBezTo>
                <a:cubicBezTo>
                  <a:pt x="24246812" y="1520247"/>
                  <a:pt x="24230656" y="1536401"/>
                  <a:pt x="24214502" y="1536401"/>
                </a:cubicBezTo>
                <a:cubicBezTo>
                  <a:pt x="24069118" y="1552555"/>
                  <a:pt x="23923736" y="1552555"/>
                  <a:pt x="23778350" y="1552555"/>
                </a:cubicBezTo>
                <a:cubicBezTo>
                  <a:pt x="23713736" y="1552555"/>
                  <a:pt x="23455274" y="1536401"/>
                  <a:pt x="23390660" y="1487940"/>
                </a:cubicBezTo>
                <a:cubicBezTo>
                  <a:pt x="23374506" y="1487940"/>
                  <a:pt x="23342198" y="1471786"/>
                  <a:pt x="23326044" y="1455632"/>
                </a:cubicBezTo>
                <a:cubicBezTo>
                  <a:pt x="23342198" y="1407171"/>
                  <a:pt x="23374506" y="1391017"/>
                  <a:pt x="23406814" y="1407171"/>
                </a:cubicBezTo>
                <a:cubicBezTo>
                  <a:pt x="23503736" y="1487940"/>
                  <a:pt x="23616812" y="1471786"/>
                  <a:pt x="23713736" y="1455632"/>
                </a:cubicBezTo>
                <a:cubicBezTo>
                  <a:pt x="23713736" y="1455632"/>
                  <a:pt x="23729888" y="1439479"/>
                  <a:pt x="23729888" y="1439479"/>
                </a:cubicBezTo>
                <a:cubicBezTo>
                  <a:pt x="23729888" y="1439479"/>
                  <a:pt x="23713736" y="1423325"/>
                  <a:pt x="23713736" y="1423325"/>
                </a:cubicBezTo>
                <a:cubicBezTo>
                  <a:pt x="23649120" y="1423325"/>
                  <a:pt x="23600660" y="1407171"/>
                  <a:pt x="23536044" y="1407171"/>
                </a:cubicBezTo>
                <a:cubicBezTo>
                  <a:pt x="23536044" y="1407171"/>
                  <a:pt x="23519892" y="1391017"/>
                  <a:pt x="23519892" y="1391017"/>
                </a:cubicBezTo>
                <a:cubicBezTo>
                  <a:pt x="23536044" y="1374864"/>
                  <a:pt x="23536044" y="1358710"/>
                  <a:pt x="23552198" y="1358710"/>
                </a:cubicBezTo>
                <a:close/>
                <a:moveTo>
                  <a:pt x="1922299" y="1326402"/>
                </a:moveTo>
                <a:cubicBezTo>
                  <a:pt x="1922299" y="1326402"/>
                  <a:pt x="1906145" y="1342556"/>
                  <a:pt x="1922299" y="1326402"/>
                </a:cubicBezTo>
                <a:close/>
                <a:moveTo>
                  <a:pt x="1922299" y="1326402"/>
                </a:moveTo>
                <a:cubicBezTo>
                  <a:pt x="1922299" y="1326402"/>
                  <a:pt x="1938453" y="1326402"/>
                  <a:pt x="1938453" y="1326402"/>
                </a:cubicBezTo>
                <a:cubicBezTo>
                  <a:pt x="1954606" y="1342556"/>
                  <a:pt x="1938453" y="1342556"/>
                  <a:pt x="1922299" y="1358710"/>
                </a:cubicBezTo>
                <a:cubicBezTo>
                  <a:pt x="1922299" y="1358710"/>
                  <a:pt x="1922299" y="1342556"/>
                  <a:pt x="1922299" y="1326402"/>
                </a:cubicBezTo>
                <a:close/>
                <a:moveTo>
                  <a:pt x="11873022" y="1310249"/>
                </a:moveTo>
                <a:cubicBezTo>
                  <a:pt x="11873022" y="1310249"/>
                  <a:pt x="11856869" y="1326402"/>
                  <a:pt x="11856869" y="1326402"/>
                </a:cubicBezTo>
                <a:cubicBezTo>
                  <a:pt x="11856869" y="1342556"/>
                  <a:pt x="11873022" y="1342556"/>
                  <a:pt x="11889175" y="1326402"/>
                </a:cubicBezTo>
                <a:cubicBezTo>
                  <a:pt x="11889175" y="1326402"/>
                  <a:pt x="11873022" y="1310249"/>
                  <a:pt x="11873022" y="1310249"/>
                </a:cubicBezTo>
                <a:close/>
                <a:moveTo>
                  <a:pt x="13530803" y="1304191"/>
                </a:moveTo>
                <a:cubicBezTo>
                  <a:pt x="13500515" y="1306210"/>
                  <a:pt x="13472246" y="1318325"/>
                  <a:pt x="13456092" y="1342556"/>
                </a:cubicBezTo>
                <a:cubicBezTo>
                  <a:pt x="13439937" y="1358710"/>
                  <a:pt x="13456092" y="1407171"/>
                  <a:pt x="13472245" y="1407171"/>
                </a:cubicBezTo>
                <a:cubicBezTo>
                  <a:pt x="13504552" y="1439479"/>
                  <a:pt x="13553014" y="1439479"/>
                  <a:pt x="13601475" y="1407171"/>
                </a:cubicBezTo>
                <a:cubicBezTo>
                  <a:pt x="13617629" y="1391017"/>
                  <a:pt x="13617629" y="1374864"/>
                  <a:pt x="13617629" y="1358710"/>
                </a:cubicBezTo>
                <a:cubicBezTo>
                  <a:pt x="13617629" y="1358710"/>
                  <a:pt x="13617629" y="1349623"/>
                  <a:pt x="13617629" y="1351895"/>
                </a:cubicBezTo>
                <a:lnTo>
                  <a:pt x="13617629" y="1342556"/>
                </a:lnTo>
                <a:cubicBezTo>
                  <a:pt x="13617629" y="1338517"/>
                  <a:pt x="13617629" y="1334479"/>
                  <a:pt x="13617629" y="1326402"/>
                </a:cubicBezTo>
                <a:cubicBezTo>
                  <a:pt x="13593399" y="1310249"/>
                  <a:pt x="13561091" y="1302172"/>
                  <a:pt x="13530803" y="1304191"/>
                </a:cubicBezTo>
                <a:close/>
                <a:moveTo>
                  <a:pt x="21952974" y="1261787"/>
                </a:moveTo>
                <a:cubicBezTo>
                  <a:pt x="21936822" y="1261787"/>
                  <a:pt x="21920666" y="1261787"/>
                  <a:pt x="21920666" y="1277941"/>
                </a:cubicBezTo>
                <a:cubicBezTo>
                  <a:pt x="21904514" y="1277941"/>
                  <a:pt x="21920666" y="1294095"/>
                  <a:pt x="21936822" y="1294095"/>
                </a:cubicBezTo>
                <a:cubicBezTo>
                  <a:pt x="21952974" y="1294095"/>
                  <a:pt x="21952974" y="1277941"/>
                  <a:pt x="21952974" y="1261787"/>
                </a:cubicBezTo>
                <a:close/>
                <a:moveTo>
                  <a:pt x="12939171" y="1261787"/>
                </a:moveTo>
                <a:cubicBezTo>
                  <a:pt x="12939171" y="1277941"/>
                  <a:pt x="12923018" y="1277941"/>
                  <a:pt x="12923018" y="1294095"/>
                </a:cubicBezTo>
                <a:cubicBezTo>
                  <a:pt x="12923018" y="1294095"/>
                  <a:pt x="12923018" y="1294095"/>
                  <a:pt x="12939171" y="1294095"/>
                </a:cubicBezTo>
                <a:cubicBezTo>
                  <a:pt x="12939171" y="1294095"/>
                  <a:pt x="12939171" y="1294095"/>
                  <a:pt x="12955324" y="1294095"/>
                </a:cubicBezTo>
                <a:cubicBezTo>
                  <a:pt x="12955324" y="1294095"/>
                  <a:pt x="12955324" y="1277941"/>
                  <a:pt x="12955324" y="1277941"/>
                </a:cubicBezTo>
                <a:cubicBezTo>
                  <a:pt x="12955324" y="1277941"/>
                  <a:pt x="12939171" y="1261787"/>
                  <a:pt x="12939171" y="1261787"/>
                </a:cubicBezTo>
                <a:close/>
                <a:moveTo>
                  <a:pt x="12389943" y="1261787"/>
                </a:moveTo>
                <a:cubicBezTo>
                  <a:pt x="12389943" y="1277941"/>
                  <a:pt x="12373789" y="1310249"/>
                  <a:pt x="12389943" y="1326402"/>
                </a:cubicBezTo>
                <a:cubicBezTo>
                  <a:pt x="12389943" y="1358710"/>
                  <a:pt x="12438405" y="1374864"/>
                  <a:pt x="12470712" y="1358710"/>
                </a:cubicBezTo>
                <a:cubicBezTo>
                  <a:pt x="12486866" y="1358710"/>
                  <a:pt x="12486866" y="1342556"/>
                  <a:pt x="12503019" y="1342556"/>
                </a:cubicBezTo>
                <a:cubicBezTo>
                  <a:pt x="12470712" y="1326402"/>
                  <a:pt x="12454558" y="1294095"/>
                  <a:pt x="12438405" y="1277941"/>
                </a:cubicBezTo>
                <a:cubicBezTo>
                  <a:pt x="12422251" y="1261787"/>
                  <a:pt x="12406098" y="1261787"/>
                  <a:pt x="12389943" y="1261787"/>
                </a:cubicBezTo>
                <a:close/>
                <a:moveTo>
                  <a:pt x="2519988" y="1261787"/>
                </a:moveTo>
                <a:cubicBezTo>
                  <a:pt x="2519988" y="1261787"/>
                  <a:pt x="2536142" y="1261787"/>
                  <a:pt x="2552296" y="1261787"/>
                </a:cubicBezTo>
                <a:cubicBezTo>
                  <a:pt x="2568450" y="1261787"/>
                  <a:pt x="2552296" y="1277941"/>
                  <a:pt x="2536142" y="1294095"/>
                </a:cubicBezTo>
                <a:cubicBezTo>
                  <a:pt x="2536142" y="1294095"/>
                  <a:pt x="2519988" y="1277941"/>
                  <a:pt x="2519988" y="1277941"/>
                </a:cubicBezTo>
                <a:cubicBezTo>
                  <a:pt x="2503835" y="1277941"/>
                  <a:pt x="2519988" y="1261787"/>
                  <a:pt x="2519988" y="1261787"/>
                </a:cubicBezTo>
                <a:close/>
                <a:moveTo>
                  <a:pt x="3077041" y="1260777"/>
                </a:moveTo>
                <a:cubicBezTo>
                  <a:pt x="3091428" y="1257749"/>
                  <a:pt x="3105563" y="1257749"/>
                  <a:pt x="3117678" y="1261787"/>
                </a:cubicBezTo>
                <a:cubicBezTo>
                  <a:pt x="3117678" y="1261787"/>
                  <a:pt x="3133832" y="1277941"/>
                  <a:pt x="3133832" y="1277941"/>
                </a:cubicBezTo>
                <a:cubicBezTo>
                  <a:pt x="3133832" y="1326402"/>
                  <a:pt x="3053063" y="1374864"/>
                  <a:pt x="3004602" y="1358710"/>
                </a:cubicBezTo>
                <a:cubicBezTo>
                  <a:pt x="3004602" y="1358710"/>
                  <a:pt x="2988448" y="1342556"/>
                  <a:pt x="2988448" y="1342556"/>
                </a:cubicBezTo>
                <a:cubicBezTo>
                  <a:pt x="2988448" y="1306210"/>
                  <a:pt x="3033881" y="1269864"/>
                  <a:pt x="3077041" y="1260777"/>
                </a:cubicBezTo>
                <a:close/>
                <a:moveTo>
                  <a:pt x="3997554" y="1255729"/>
                </a:moveTo>
                <a:cubicBezTo>
                  <a:pt x="3989982" y="1255729"/>
                  <a:pt x="3981905" y="1257749"/>
                  <a:pt x="3973828" y="1261787"/>
                </a:cubicBezTo>
                <a:cubicBezTo>
                  <a:pt x="3957674" y="1261787"/>
                  <a:pt x="3957674" y="1277941"/>
                  <a:pt x="3941520" y="1294095"/>
                </a:cubicBezTo>
                <a:cubicBezTo>
                  <a:pt x="3941520" y="1294095"/>
                  <a:pt x="3957674" y="1310249"/>
                  <a:pt x="3957674" y="1310249"/>
                </a:cubicBezTo>
                <a:cubicBezTo>
                  <a:pt x="3989982" y="1310249"/>
                  <a:pt x="4006135" y="1310249"/>
                  <a:pt x="4038443" y="1310249"/>
                </a:cubicBezTo>
                <a:cubicBezTo>
                  <a:pt x="4038443" y="1326402"/>
                  <a:pt x="4054597" y="1342556"/>
                  <a:pt x="4054597" y="1358710"/>
                </a:cubicBezTo>
                <a:cubicBezTo>
                  <a:pt x="4086904" y="1358710"/>
                  <a:pt x="4103058" y="1342556"/>
                  <a:pt x="4086904" y="1326402"/>
                </a:cubicBezTo>
                <a:cubicBezTo>
                  <a:pt x="4086904" y="1310249"/>
                  <a:pt x="4054597" y="1310249"/>
                  <a:pt x="4038443" y="1310249"/>
                </a:cubicBezTo>
                <a:cubicBezTo>
                  <a:pt x="4038443" y="1273903"/>
                  <a:pt x="4020270" y="1255729"/>
                  <a:pt x="3997554" y="1255729"/>
                </a:cubicBezTo>
                <a:close/>
                <a:moveTo>
                  <a:pt x="10919950" y="1197172"/>
                </a:moveTo>
                <a:cubicBezTo>
                  <a:pt x="10919950" y="1197172"/>
                  <a:pt x="10903795" y="1213326"/>
                  <a:pt x="10903795" y="1213326"/>
                </a:cubicBezTo>
                <a:cubicBezTo>
                  <a:pt x="10887642" y="1245633"/>
                  <a:pt x="10871489" y="1277941"/>
                  <a:pt x="10855334" y="1310249"/>
                </a:cubicBezTo>
                <a:cubicBezTo>
                  <a:pt x="10839181" y="1326402"/>
                  <a:pt x="10839181" y="1342556"/>
                  <a:pt x="10871489" y="1342556"/>
                </a:cubicBezTo>
                <a:cubicBezTo>
                  <a:pt x="10887642" y="1342556"/>
                  <a:pt x="10919950" y="1342556"/>
                  <a:pt x="10919950" y="1326402"/>
                </a:cubicBezTo>
                <a:cubicBezTo>
                  <a:pt x="10936103" y="1326402"/>
                  <a:pt x="10936103" y="1294095"/>
                  <a:pt x="10952258" y="1294095"/>
                </a:cubicBezTo>
                <a:cubicBezTo>
                  <a:pt x="10952258" y="1261787"/>
                  <a:pt x="10952258" y="1261787"/>
                  <a:pt x="10952258" y="1245633"/>
                </a:cubicBezTo>
                <a:cubicBezTo>
                  <a:pt x="10952258" y="1229480"/>
                  <a:pt x="10936103" y="1213326"/>
                  <a:pt x="10919950" y="1197172"/>
                </a:cubicBezTo>
                <a:close/>
                <a:moveTo>
                  <a:pt x="10096108" y="1197172"/>
                </a:moveTo>
                <a:cubicBezTo>
                  <a:pt x="10063800" y="1213326"/>
                  <a:pt x="10063800" y="1213326"/>
                  <a:pt x="10096108" y="1229480"/>
                </a:cubicBezTo>
                <a:cubicBezTo>
                  <a:pt x="10096108" y="1229480"/>
                  <a:pt x="10096108" y="1229480"/>
                  <a:pt x="10112261" y="1213326"/>
                </a:cubicBezTo>
                <a:cubicBezTo>
                  <a:pt x="10112261" y="1213326"/>
                  <a:pt x="10096108" y="1197172"/>
                  <a:pt x="10096108" y="1197172"/>
                </a:cubicBezTo>
                <a:close/>
                <a:moveTo>
                  <a:pt x="3376138" y="1197172"/>
                </a:moveTo>
                <a:cubicBezTo>
                  <a:pt x="3376138" y="1213326"/>
                  <a:pt x="3376138" y="1229480"/>
                  <a:pt x="3359984" y="1229480"/>
                </a:cubicBezTo>
                <a:cubicBezTo>
                  <a:pt x="3359984" y="1245633"/>
                  <a:pt x="3343831" y="1229480"/>
                  <a:pt x="3343831" y="1213326"/>
                </a:cubicBezTo>
                <a:cubicBezTo>
                  <a:pt x="3343831" y="1213326"/>
                  <a:pt x="3359984" y="1197172"/>
                  <a:pt x="3376138" y="1197172"/>
                </a:cubicBezTo>
                <a:close/>
                <a:moveTo>
                  <a:pt x="3385225" y="1190357"/>
                </a:moveTo>
                <a:cubicBezTo>
                  <a:pt x="3391283" y="1188085"/>
                  <a:pt x="3388254" y="1197172"/>
                  <a:pt x="3376138" y="1197172"/>
                </a:cubicBezTo>
                <a:cubicBezTo>
                  <a:pt x="3380177" y="1193133"/>
                  <a:pt x="3383205" y="1191114"/>
                  <a:pt x="3385225" y="1190357"/>
                </a:cubicBezTo>
                <a:close/>
                <a:moveTo>
                  <a:pt x="2956140" y="1132557"/>
                </a:moveTo>
                <a:cubicBezTo>
                  <a:pt x="2956140" y="1132557"/>
                  <a:pt x="2972294" y="1148711"/>
                  <a:pt x="2972294" y="1148711"/>
                </a:cubicBezTo>
                <a:cubicBezTo>
                  <a:pt x="2956140" y="1148711"/>
                  <a:pt x="2956140" y="1164865"/>
                  <a:pt x="2956140" y="1164865"/>
                </a:cubicBezTo>
                <a:cubicBezTo>
                  <a:pt x="2939987" y="1164865"/>
                  <a:pt x="2939987" y="1148711"/>
                  <a:pt x="2923833" y="1148711"/>
                </a:cubicBezTo>
                <a:cubicBezTo>
                  <a:pt x="2923833" y="1148711"/>
                  <a:pt x="2939987" y="1132557"/>
                  <a:pt x="2956140" y="1132557"/>
                </a:cubicBezTo>
                <a:close/>
                <a:moveTo>
                  <a:pt x="2762295" y="1132557"/>
                </a:moveTo>
                <a:cubicBezTo>
                  <a:pt x="2778449" y="1148711"/>
                  <a:pt x="2794602" y="1181018"/>
                  <a:pt x="2794602" y="1197172"/>
                </a:cubicBezTo>
                <a:cubicBezTo>
                  <a:pt x="2746141" y="1277941"/>
                  <a:pt x="2697680" y="1358710"/>
                  <a:pt x="2778449" y="1455632"/>
                </a:cubicBezTo>
                <a:cubicBezTo>
                  <a:pt x="2762295" y="1455632"/>
                  <a:pt x="2746141" y="1471786"/>
                  <a:pt x="2746141" y="1471786"/>
                </a:cubicBezTo>
                <a:cubicBezTo>
                  <a:pt x="2729987" y="1471786"/>
                  <a:pt x="2713834" y="1471786"/>
                  <a:pt x="2713834" y="1471786"/>
                </a:cubicBezTo>
                <a:cubicBezTo>
                  <a:pt x="2681526" y="1439479"/>
                  <a:pt x="2665372" y="1391017"/>
                  <a:pt x="2633065" y="1358710"/>
                </a:cubicBezTo>
                <a:cubicBezTo>
                  <a:pt x="2600757" y="1310249"/>
                  <a:pt x="2665372" y="1294095"/>
                  <a:pt x="2665372" y="1261787"/>
                </a:cubicBezTo>
                <a:cubicBezTo>
                  <a:pt x="2665372" y="1213326"/>
                  <a:pt x="2681526" y="1181018"/>
                  <a:pt x="2729987" y="1148711"/>
                </a:cubicBezTo>
                <a:cubicBezTo>
                  <a:pt x="2746141" y="1148711"/>
                  <a:pt x="2746141" y="1132557"/>
                  <a:pt x="2762295" y="1132557"/>
                </a:cubicBezTo>
                <a:close/>
                <a:moveTo>
                  <a:pt x="3446811" y="1126500"/>
                </a:moveTo>
                <a:cubicBezTo>
                  <a:pt x="3473061" y="1124480"/>
                  <a:pt x="3505369" y="1132557"/>
                  <a:pt x="3537676" y="1132557"/>
                </a:cubicBezTo>
                <a:cubicBezTo>
                  <a:pt x="3553830" y="1132557"/>
                  <a:pt x="3569984" y="1164865"/>
                  <a:pt x="3537676" y="1164865"/>
                </a:cubicBezTo>
                <a:cubicBezTo>
                  <a:pt x="3521522" y="1181018"/>
                  <a:pt x="3505369" y="1229480"/>
                  <a:pt x="3456907" y="1213326"/>
                </a:cubicBezTo>
                <a:cubicBezTo>
                  <a:pt x="3440753" y="1213326"/>
                  <a:pt x="3408446" y="1197172"/>
                  <a:pt x="3392292" y="1181018"/>
                </a:cubicBezTo>
                <a:cubicBezTo>
                  <a:pt x="3400369" y="1140634"/>
                  <a:pt x="3420561" y="1128519"/>
                  <a:pt x="3446811" y="1126500"/>
                </a:cubicBezTo>
                <a:close/>
                <a:moveTo>
                  <a:pt x="22663742" y="1116403"/>
                </a:moveTo>
                <a:cubicBezTo>
                  <a:pt x="22679894" y="1116403"/>
                  <a:pt x="22696048" y="1132557"/>
                  <a:pt x="22712202" y="1132557"/>
                </a:cubicBezTo>
                <a:cubicBezTo>
                  <a:pt x="22712202" y="1148711"/>
                  <a:pt x="22696048" y="1164865"/>
                  <a:pt x="22696048" y="1164865"/>
                </a:cubicBezTo>
                <a:cubicBezTo>
                  <a:pt x="22679894" y="1164865"/>
                  <a:pt x="22647586" y="1164865"/>
                  <a:pt x="22631434" y="1148711"/>
                </a:cubicBezTo>
                <a:cubicBezTo>
                  <a:pt x="22631434" y="1148711"/>
                  <a:pt x="22647586" y="1132557"/>
                  <a:pt x="22663742" y="1116403"/>
                </a:cubicBezTo>
                <a:close/>
                <a:moveTo>
                  <a:pt x="4135366" y="1035635"/>
                </a:moveTo>
                <a:cubicBezTo>
                  <a:pt x="4135366" y="1035635"/>
                  <a:pt x="4151519" y="1035635"/>
                  <a:pt x="4151519" y="1035635"/>
                </a:cubicBezTo>
                <a:cubicBezTo>
                  <a:pt x="4167673" y="1035635"/>
                  <a:pt x="4151519" y="1051788"/>
                  <a:pt x="4135366" y="1067942"/>
                </a:cubicBezTo>
                <a:cubicBezTo>
                  <a:pt x="4135366" y="1067942"/>
                  <a:pt x="4119212" y="1051788"/>
                  <a:pt x="4119212" y="1051788"/>
                </a:cubicBezTo>
                <a:cubicBezTo>
                  <a:pt x="4119212" y="1051788"/>
                  <a:pt x="4135366" y="1035635"/>
                  <a:pt x="4135366" y="1035635"/>
                </a:cubicBezTo>
                <a:close/>
                <a:moveTo>
                  <a:pt x="5492282" y="857943"/>
                </a:moveTo>
                <a:cubicBezTo>
                  <a:pt x="5492282" y="857943"/>
                  <a:pt x="5508436" y="857943"/>
                  <a:pt x="5508436" y="857943"/>
                </a:cubicBezTo>
                <a:cubicBezTo>
                  <a:pt x="5524590" y="874097"/>
                  <a:pt x="5492282" y="890251"/>
                  <a:pt x="5476129" y="890251"/>
                </a:cubicBezTo>
                <a:cubicBezTo>
                  <a:pt x="5476129" y="890251"/>
                  <a:pt x="5492282" y="874097"/>
                  <a:pt x="5492282" y="857943"/>
                </a:cubicBezTo>
                <a:close/>
                <a:moveTo>
                  <a:pt x="5314591" y="841789"/>
                </a:moveTo>
                <a:cubicBezTo>
                  <a:pt x="5330745" y="841789"/>
                  <a:pt x="5346898" y="857943"/>
                  <a:pt x="5330745" y="857943"/>
                </a:cubicBezTo>
                <a:cubicBezTo>
                  <a:pt x="5330745" y="874097"/>
                  <a:pt x="5314591" y="874097"/>
                  <a:pt x="5298437" y="874097"/>
                </a:cubicBezTo>
                <a:cubicBezTo>
                  <a:pt x="5298437" y="857943"/>
                  <a:pt x="5298437" y="841789"/>
                  <a:pt x="5314591" y="841789"/>
                </a:cubicBezTo>
                <a:close/>
                <a:moveTo>
                  <a:pt x="4781517" y="841789"/>
                </a:moveTo>
                <a:cubicBezTo>
                  <a:pt x="4781517" y="841789"/>
                  <a:pt x="4797670" y="857943"/>
                  <a:pt x="4797670" y="857943"/>
                </a:cubicBezTo>
                <a:cubicBezTo>
                  <a:pt x="4797670" y="857943"/>
                  <a:pt x="4797670" y="874097"/>
                  <a:pt x="4797670" y="874097"/>
                </a:cubicBezTo>
                <a:cubicBezTo>
                  <a:pt x="4781517" y="890251"/>
                  <a:pt x="4781517" y="874097"/>
                  <a:pt x="4765363" y="857943"/>
                </a:cubicBezTo>
                <a:cubicBezTo>
                  <a:pt x="4765363" y="857943"/>
                  <a:pt x="4781517" y="841789"/>
                  <a:pt x="4781517" y="841789"/>
                </a:cubicBezTo>
                <a:close/>
                <a:moveTo>
                  <a:pt x="20854520" y="728713"/>
                </a:moveTo>
                <a:cubicBezTo>
                  <a:pt x="20854520" y="728713"/>
                  <a:pt x="20870672" y="744867"/>
                  <a:pt x="20870672" y="744867"/>
                </a:cubicBezTo>
                <a:cubicBezTo>
                  <a:pt x="20870672" y="744867"/>
                  <a:pt x="20870672" y="761021"/>
                  <a:pt x="20870672" y="761021"/>
                </a:cubicBezTo>
                <a:cubicBezTo>
                  <a:pt x="20854520" y="777174"/>
                  <a:pt x="20854520" y="761021"/>
                  <a:pt x="20838364" y="744867"/>
                </a:cubicBezTo>
                <a:cubicBezTo>
                  <a:pt x="20838364" y="744867"/>
                  <a:pt x="20854520" y="728713"/>
                  <a:pt x="20854520" y="728713"/>
                </a:cubicBezTo>
                <a:close/>
                <a:moveTo>
                  <a:pt x="4135366" y="728713"/>
                </a:moveTo>
                <a:cubicBezTo>
                  <a:pt x="4135366" y="728713"/>
                  <a:pt x="4151519" y="744867"/>
                  <a:pt x="4151519" y="744867"/>
                </a:cubicBezTo>
                <a:cubicBezTo>
                  <a:pt x="4151519" y="744867"/>
                  <a:pt x="4151519" y="744867"/>
                  <a:pt x="4151519" y="761021"/>
                </a:cubicBezTo>
                <a:cubicBezTo>
                  <a:pt x="4135366" y="761021"/>
                  <a:pt x="4135366" y="744867"/>
                  <a:pt x="4119212" y="744867"/>
                </a:cubicBezTo>
                <a:cubicBezTo>
                  <a:pt x="4119212" y="744867"/>
                  <a:pt x="4135366" y="728713"/>
                  <a:pt x="4135366" y="728713"/>
                </a:cubicBezTo>
                <a:close/>
                <a:moveTo>
                  <a:pt x="20103873" y="708773"/>
                </a:moveTo>
                <a:cubicBezTo>
                  <a:pt x="20081156" y="712560"/>
                  <a:pt x="20062982" y="736790"/>
                  <a:pt x="20062982" y="761021"/>
                </a:cubicBezTo>
                <a:cubicBezTo>
                  <a:pt x="20062982" y="793328"/>
                  <a:pt x="20079138" y="809482"/>
                  <a:pt x="20111444" y="809482"/>
                </a:cubicBezTo>
                <a:cubicBezTo>
                  <a:pt x="20143752" y="809482"/>
                  <a:pt x="20159906" y="793328"/>
                  <a:pt x="20176060" y="777174"/>
                </a:cubicBezTo>
                <a:cubicBezTo>
                  <a:pt x="20176060" y="744867"/>
                  <a:pt x="20159906" y="728713"/>
                  <a:pt x="20127598" y="712559"/>
                </a:cubicBezTo>
                <a:cubicBezTo>
                  <a:pt x="20119522" y="708521"/>
                  <a:pt x="20111445" y="707511"/>
                  <a:pt x="20103873" y="708773"/>
                </a:cubicBezTo>
                <a:close/>
                <a:moveTo>
                  <a:pt x="5233822" y="696406"/>
                </a:moveTo>
                <a:cubicBezTo>
                  <a:pt x="5249976" y="712559"/>
                  <a:pt x="5266129" y="712559"/>
                  <a:pt x="5282283" y="728713"/>
                </a:cubicBezTo>
                <a:cubicBezTo>
                  <a:pt x="5266129" y="744867"/>
                  <a:pt x="5249976" y="761021"/>
                  <a:pt x="5217668" y="761021"/>
                </a:cubicBezTo>
                <a:cubicBezTo>
                  <a:pt x="5217668" y="761021"/>
                  <a:pt x="5201515" y="744867"/>
                  <a:pt x="5201515" y="744867"/>
                </a:cubicBezTo>
                <a:cubicBezTo>
                  <a:pt x="5185360" y="712559"/>
                  <a:pt x="5217668" y="712559"/>
                  <a:pt x="5233822" y="696406"/>
                </a:cubicBezTo>
                <a:close/>
                <a:moveTo>
                  <a:pt x="17316842" y="680252"/>
                </a:moveTo>
                <a:lnTo>
                  <a:pt x="17307277" y="686947"/>
                </a:lnTo>
                <a:lnTo>
                  <a:pt x="17304727" y="686310"/>
                </a:lnTo>
                <a:cubicBezTo>
                  <a:pt x="17304727" y="684290"/>
                  <a:pt x="17308765" y="680252"/>
                  <a:pt x="17316842" y="680252"/>
                </a:cubicBezTo>
                <a:close/>
                <a:moveTo>
                  <a:pt x="20434520" y="664098"/>
                </a:moveTo>
                <a:cubicBezTo>
                  <a:pt x="20434520" y="664098"/>
                  <a:pt x="20450674" y="680252"/>
                  <a:pt x="20450674" y="680252"/>
                </a:cubicBezTo>
                <a:cubicBezTo>
                  <a:pt x="20450674" y="680252"/>
                  <a:pt x="20434520" y="696406"/>
                  <a:pt x="20434520" y="696406"/>
                </a:cubicBezTo>
                <a:cubicBezTo>
                  <a:pt x="20418366" y="696406"/>
                  <a:pt x="20418366" y="680252"/>
                  <a:pt x="20434520" y="664098"/>
                </a:cubicBezTo>
                <a:close/>
                <a:moveTo>
                  <a:pt x="17300688" y="664098"/>
                </a:moveTo>
                <a:cubicBezTo>
                  <a:pt x="17284535" y="672175"/>
                  <a:pt x="17276459" y="676214"/>
                  <a:pt x="17276459" y="680252"/>
                </a:cubicBezTo>
                <a:lnTo>
                  <a:pt x="17297142" y="694042"/>
                </a:lnTo>
                <a:lnTo>
                  <a:pt x="17296650" y="694387"/>
                </a:lnTo>
                <a:cubicBezTo>
                  <a:pt x="17292611" y="696406"/>
                  <a:pt x="17292611" y="696406"/>
                  <a:pt x="17300688" y="696406"/>
                </a:cubicBezTo>
                <a:lnTo>
                  <a:pt x="17297142" y="694042"/>
                </a:lnTo>
                <a:lnTo>
                  <a:pt x="17307277" y="686947"/>
                </a:lnTo>
                <a:lnTo>
                  <a:pt x="17307755" y="687067"/>
                </a:lnTo>
                <a:cubicBezTo>
                  <a:pt x="17309775" y="686310"/>
                  <a:pt x="17312804" y="684290"/>
                  <a:pt x="17316842" y="680252"/>
                </a:cubicBezTo>
                <a:cubicBezTo>
                  <a:pt x="17316842" y="680252"/>
                  <a:pt x="17300688" y="664098"/>
                  <a:pt x="17300688" y="664098"/>
                </a:cubicBezTo>
                <a:close/>
                <a:moveTo>
                  <a:pt x="6994583" y="664098"/>
                </a:moveTo>
                <a:cubicBezTo>
                  <a:pt x="6962275" y="680252"/>
                  <a:pt x="6962275" y="680252"/>
                  <a:pt x="6994583" y="696406"/>
                </a:cubicBezTo>
                <a:cubicBezTo>
                  <a:pt x="6994583" y="696406"/>
                  <a:pt x="6994583" y="696406"/>
                  <a:pt x="7010738" y="680252"/>
                </a:cubicBezTo>
                <a:cubicBezTo>
                  <a:pt x="7010738" y="680252"/>
                  <a:pt x="6994583" y="664098"/>
                  <a:pt x="6994583" y="664098"/>
                </a:cubicBezTo>
                <a:close/>
                <a:moveTo>
                  <a:pt x="6752276" y="664098"/>
                </a:moveTo>
                <a:cubicBezTo>
                  <a:pt x="6752276" y="680252"/>
                  <a:pt x="6736123" y="680252"/>
                  <a:pt x="6736123" y="696406"/>
                </a:cubicBezTo>
                <a:cubicBezTo>
                  <a:pt x="6736123" y="696406"/>
                  <a:pt x="6752276" y="696406"/>
                  <a:pt x="6752276" y="712559"/>
                </a:cubicBezTo>
                <a:cubicBezTo>
                  <a:pt x="6752276" y="696406"/>
                  <a:pt x="6768431" y="696406"/>
                  <a:pt x="6768431" y="680252"/>
                </a:cubicBezTo>
                <a:cubicBezTo>
                  <a:pt x="6768431" y="680252"/>
                  <a:pt x="6752276" y="664098"/>
                  <a:pt x="6752276" y="664098"/>
                </a:cubicBezTo>
                <a:close/>
                <a:moveTo>
                  <a:pt x="5863819" y="664098"/>
                </a:moveTo>
                <a:cubicBezTo>
                  <a:pt x="5863819" y="664098"/>
                  <a:pt x="5879973" y="680252"/>
                  <a:pt x="5879973" y="680252"/>
                </a:cubicBezTo>
                <a:cubicBezTo>
                  <a:pt x="5879973" y="680252"/>
                  <a:pt x="5863819" y="696406"/>
                  <a:pt x="5879973" y="696406"/>
                </a:cubicBezTo>
                <a:cubicBezTo>
                  <a:pt x="5863819" y="696406"/>
                  <a:pt x="5863819" y="680252"/>
                  <a:pt x="5847665" y="680252"/>
                </a:cubicBezTo>
                <a:cubicBezTo>
                  <a:pt x="5847665" y="680252"/>
                  <a:pt x="5863819" y="664098"/>
                  <a:pt x="5863819" y="664098"/>
                </a:cubicBezTo>
                <a:close/>
                <a:moveTo>
                  <a:pt x="4716901" y="664098"/>
                </a:moveTo>
                <a:cubicBezTo>
                  <a:pt x="4716901" y="680252"/>
                  <a:pt x="4700748" y="696406"/>
                  <a:pt x="4700748" y="696406"/>
                </a:cubicBezTo>
                <a:cubicBezTo>
                  <a:pt x="4700748" y="696406"/>
                  <a:pt x="4700748" y="696406"/>
                  <a:pt x="4684594" y="696406"/>
                </a:cubicBezTo>
                <a:cubicBezTo>
                  <a:pt x="4716901" y="712559"/>
                  <a:pt x="4749209" y="696406"/>
                  <a:pt x="4733055" y="664098"/>
                </a:cubicBezTo>
                <a:cubicBezTo>
                  <a:pt x="4733055" y="664098"/>
                  <a:pt x="4716901" y="664098"/>
                  <a:pt x="4716901" y="664098"/>
                </a:cubicBezTo>
                <a:close/>
                <a:moveTo>
                  <a:pt x="17446072" y="647944"/>
                </a:moveTo>
                <a:cubicBezTo>
                  <a:pt x="17429920" y="647944"/>
                  <a:pt x="17397610" y="647944"/>
                  <a:pt x="17397610" y="680252"/>
                </a:cubicBezTo>
                <a:cubicBezTo>
                  <a:pt x="17397610" y="696406"/>
                  <a:pt x="17429920" y="696406"/>
                  <a:pt x="17446072" y="696406"/>
                </a:cubicBezTo>
                <a:cubicBezTo>
                  <a:pt x="17462226" y="712559"/>
                  <a:pt x="17478380" y="696406"/>
                  <a:pt x="17494534" y="680252"/>
                </a:cubicBezTo>
                <a:cubicBezTo>
                  <a:pt x="17478380" y="664098"/>
                  <a:pt x="17462226" y="664098"/>
                  <a:pt x="17446072" y="647944"/>
                </a:cubicBezTo>
                <a:close/>
                <a:moveTo>
                  <a:pt x="7091506" y="647944"/>
                </a:moveTo>
                <a:cubicBezTo>
                  <a:pt x="7091506" y="647944"/>
                  <a:pt x="7091506" y="647944"/>
                  <a:pt x="7075352" y="664098"/>
                </a:cubicBezTo>
                <a:cubicBezTo>
                  <a:pt x="7075352" y="664098"/>
                  <a:pt x="7091506" y="680252"/>
                  <a:pt x="7091506" y="680252"/>
                </a:cubicBezTo>
                <a:cubicBezTo>
                  <a:pt x="7091506" y="680252"/>
                  <a:pt x="7107659" y="696406"/>
                  <a:pt x="7107659" y="696406"/>
                </a:cubicBezTo>
                <a:cubicBezTo>
                  <a:pt x="7156122" y="696406"/>
                  <a:pt x="7172275" y="696406"/>
                  <a:pt x="7172275" y="647944"/>
                </a:cubicBezTo>
                <a:lnTo>
                  <a:pt x="7107659" y="647944"/>
                </a:lnTo>
                <a:cubicBezTo>
                  <a:pt x="7107659" y="647944"/>
                  <a:pt x="7107659" y="647944"/>
                  <a:pt x="7091506" y="647944"/>
                </a:cubicBezTo>
                <a:close/>
                <a:moveTo>
                  <a:pt x="6267663" y="647944"/>
                </a:moveTo>
                <a:cubicBezTo>
                  <a:pt x="6219202" y="647944"/>
                  <a:pt x="6186894" y="664098"/>
                  <a:pt x="6186894" y="712559"/>
                </a:cubicBezTo>
                <a:cubicBezTo>
                  <a:pt x="6170741" y="712559"/>
                  <a:pt x="6154587" y="728713"/>
                  <a:pt x="6154587" y="728713"/>
                </a:cubicBezTo>
                <a:cubicBezTo>
                  <a:pt x="6138433" y="744867"/>
                  <a:pt x="6154587" y="761021"/>
                  <a:pt x="6170741" y="744867"/>
                </a:cubicBezTo>
                <a:cubicBezTo>
                  <a:pt x="6170741" y="744867"/>
                  <a:pt x="6170741" y="728713"/>
                  <a:pt x="6186894" y="712559"/>
                </a:cubicBezTo>
                <a:cubicBezTo>
                  <a:pt x="6219202" y="712559"/>
                  <a:pt x="6251510" y="712559"/>
                  <a:pt x="6267663" y="696406"/>
                </a:cubicBezTo>
                <a:cubicBezTo>
                  <a:pt x="6267663" y="696406"/>
                  <a:pt x="6283817" y="680252"/>
                  <a:pt x="6283817" y="664098"/>
                </a:cubicBezTo>
                <a:cubicBezTo>
                  <a:pt x="6283817" y="664098"/>
                  <a:pt x="6267663" y="647944"/>
                  <a:pt x="6267663" y="647944"/>
                </a:cubicBezTo>
                <a:close/>
                <a:moveTo>
                  <a:pt x="4967285" y="603521"/>
                </a:moveTo>
                <a:cubicBezTo>
                  <a:pt x="4975362" y="603521"/>
                  <a:pt x="4983439" y="607560"/>
                  <a:pt x="4991515" y="615637"/>
                </a:cubicBezTo>
                <a:cubicBezTo>
                  <a:pt x="5007669" y="647944"/>
                  <a:pt x="5023823" y="664098"/>
                  <a:pt x="5039977" y="680252"/>
                </a:cubicBezTo>
                <a:cubicBezTo>
                  <a:pt x="5007669" y="696406"/>
                  <a:pt x="4991515" y="696406"/>
                  <a:pt x="4959208" y="712559"/>
                </a:cubicBezTo>
                <a:cubicBezTo>
                  <a:pt x="4926900" y="696406"/>
                  <a:pt x="4910747" y="696406"/>
                  <a:pt x="4878439" y="680252"/>
                </a:cubicBezTo>
                <a:cubicBezTo>
                  <a:pt x="4910747" y="664098"/>
                  <a:pt x="4926900" y="631791"/>
                  <a:pt x="4943054" y="615637"/>
                </a:cubicBezTo>
                <a:cubicBezTo>
                  <a:pt x="4951131" y="607560"/>
                  <a:pt x="4959208" y="603521"/>
                  <a:pt x="4967285" y="603521"/>
                </a:cubicBezTo>
                <a:close/>
                <a:moveTo>
                  <a:pt x="7269198" y="599483"/>
                </a:moveTo>
                <a:cubicBezTo>
                  <a:pt x="7220736" y="599483"/>
                  <a:pt x="7204582" y="615637"/>
                  <a:pt x="7188428" y="647944"/>
                </a:cubicBezTo>
                <a:lnTo>
                  <a:pt x="7301506" y="647944"/>
                </a:lnTo>
                <a:cubicBezTo>
                  <a:pt x="7349966" y="647944"/>
                  <a:pt x="7349966" y="631791"/>
                  <a:pt x="7349966" y="615637"/>
                </a:cubicBezTo>
                <a:cubicBezTo>
                  <a:pt x="7366120" y="631791"/>
                  <a:pt x="7349966" y="615637"/>
                  <a:pt x="7349966" y="615637"/>
                </a:cubicBezTo>
                <a:cubicBezTo>
                  <a:pt x="7317658" y="615637"/>
                  <a:pt x="7301506" y="599483"/>
                  <a:pt x="7269198" y="599483"/>
                </a:cubicBezTo>
                <a:close/>
                <a:moveTo>
                  <a:pt x="6590739" y="599483"/>
                </a:moveTo>
                <a:cubicBezTo>
                  <a:pt x="6542278" y="631791"/>
                  <a:pt x="6493816" y="664098"/>
                  <a:pt x="6445355" y="647944"/>
                </a:cubicBezTo>
                <a:cubicBezTo>
                  <a:pt x="6445355" y="647944"/>
                  <a:pt x="6445355" y="647944"/>
                  <a:pt x="6429201" y="647944"/>
                </a:cubicBezTo>
                <a:cubicBezTo>
                  <a:pt x="6429201" y="631791"/>
                  <a:pt x="6413047" y="615637"/>
                  <a:pt x="6413047" y="615637"/>
                </a:cubicBezTo>
                <a:cubicBezTo>
                  <a:pt x="6413047" y="615637"/>
                  <a:pt x="6396894" y="615637"/>
                  <a:pt x="6396894" y="615637"/>
                </a:cubicBezTo>
                <a:cubicBezTo>
                  <a:pt x="6380740" y="647944"/>
                  <a:pt x="6396894" y="647944"/>
                  <a:pt x="6413047" y="647944"/>
                </a:cubicBezTo>
                <a:cubicBezTo>
                  <a:pt x="6413047" y="647944"/>
                  <a:pt x="6413047" y="647944"/>
                  <a:pt x="6429201" y="647944"/>
                </a:cubicBezTo>
                <a:cubicBezTo>
                  <a:pt x="6429201" y="664098"/>
                  <a:pt x="6445355" y="680252"/>
                  <a:pt x="6445355" y="680252"/>
                </a:cubicBezTo>
                <a:cubicBezTo>
                  <a:pt x="6493816" y="712559"/>
                  <a:pt x="6558431" y="712559"/>
                  <a:pt x="6606893" y="664098"/>
                </a:cubicBezTo>
                <a:cubicBezTo>
                  <a:pt x="6623046" y="664098"/>
                  <a:pt x="6655354" y="631791"/>
                  <a:pt x="6639200" y="615637"/>
                </a:cubicBezTo>
                <a:cubicBezTo>
                  <a:pt x="6623046" y="599483"/>
                  <a:pt x="6590739" y="599483"/>
                  <a:pt x="6590739" y="599483"/>
                </a:cubicBezTo>
                <a:close/>
                <a:moveTo>
                  <a:pt x="5508436" y="599483"/>
                </a:moveTo>
                <a:cubicBezTo>
                  <a:pt x="5508436" y="599483"/>
                  <a:pt x="5508436" y="615637"/>
                  <a:pt x="5508436" y="631791"/>
                </a:cubicBezTo>
                <a:cubicBezTo>
                  <a:pt x="5508436" y="631791"/>
                  <a:pt x="5492282" y="647944"/>
                  <a:pt x="5492282" y="647944"/>
                </a:cubicBezTo>
                <a:cubicBezTo>
                  <a:pt x="5492282" y="631791"/>
                  <a:pt x="5492282" y="631791"/>
                  <a:pt x="5492282" y="615637"/>
                </a:cubicBezTo>
                <a:cubicBezTo>
                  <a:pt x="5492282" y="615637"/>
                  <a:pt x="5508436" y="599483"/>
                  <a:pt x="5508436" y="599483"/>
                </a:cubicBezTo>
                <a:close/>
                <a:moveTo>
                  <a:pt x="4771168" y="589892"/>
                </a:moveTo>
                <a:cubicBezTo>
                  <a:pt x="4818872" y="594435"/>
                  <a:pt x="4846132" y="639867"/>
                  <a:pt x="4846132" y="712559"/>
                </a:cubicBezTo>
                <a:cubicBezTo>
                  <a:pt x="4813824" y="728713"/>
                  <a:pt x="4797670" y="761021"/>
                  <a:pt x="4781517" y="761021"/>
                </a:cubicBezTo>
                <a:cubicBezTo>
                  <a:pt x="4733055" y="777174"/>
                  <a:pt x="4716901" y="744867"/>
                  <a:pt x="4700748" y="712559"/>
                </a:cubicBezTo>
                <a:cubicBezTo>
                  <a:pt x="4652286" y="712559"/>
                  <a:pt x="4636133" y="744867"/>
                  <a:pt x="4636133" y="793328"/>
                </a:cubicBezTo>
                <a:cubicBezTo>
                  <a:pt x="4636133" y="825636"/>
                  <a:pt x="4619979" y="857943"/>
                  <a:pt x="4619979" y="874097"/>
                </a:cubicBezTo>
                <a:cubicBezTo>
                  <a:pt x="4619979" y="890251"/>
                  <a:pt x="4571517" y="890251"/>
                  <a:pt x="4571517" y="890251"/>
                </a:cubicBezTo>
                <a:cubicBezTo>
                  <a:pt x="4523056" y="825636"/>
                  <a:pt x="4474595" y="777174"/>
                  <a:pt x="4474595" y="696406"/>
                </a:cubicBezTo>
                <a:cubicBezTo>
                  <a:pt x="4474595" y="647944"/>
                  <a:pt x="4490748" y="631791"/>
                  <a:pt x="4555364" y="647944"/>
                </a:cubicBezTo>
                <a:cubicBezTo>
                  <a:pt x="4587671" y="664098"/>
                  <a:pt x="4603825" y="664098"/>
                  <a:pt x="4636133" y="647944"/>
                </a:cubicBezTo>
                <a:cubicBezTo>
                  <a:pt x="4668440" y="631791"/>
                  <a:pt x="4684594" y="615637"/>
                  <a:pt x="4716901" y="599483"/>
                </a:cubicBezTo>
                <a:cubicBezTo>
                  <a:pt x="4737094" y="591406"/>
                  <a:pt x="4755267" y="588378"/>
                  <a:pt x="4771168" y="589892"/>
                </a:cubicBezTo>
                <a:close/>
                <a:moveTo>
                  <a:pt x="5346898" y="551022"/>
                </a:moveTo>
                <a:cubicBezTo>
                  <a:pt x="5363052" y="551022"/>
                  <a:pt x="5379206" y="551022"/>
                  <a:pt x="5395360" y="567176"/>
                </a:cubicBezTo>
                <a:cubicBezTo>
                  <a:pt x="5379206" y="567176"/>
                  <a:pt x="5363052" y="583329"/>
                  <a:pt x="5346898" y="599483"/>
                </a:cubicBezTo>
                <a:cubicBezTo>
                  <a:pt x="5330745" y="599483"/>
                  <a:pt x="5314591" y="583329"/>
                  <a:pt x="5298437" y="567176"/>
                </a:cubicBezTo>
                <a:cubicBezTo>
                  <a:pt x="5314591" y="567176"/>
                  <a:pt x="5330745" y="551022"/>
                  <a:pt x="5346898" y="551022"/>
                </a:cubicBezTo>
                <a:close/>
                <a:moveTo>
                  <a:pt x="19778779" y="544207"/>
                </a:moveTo>
                <a:cubicBezTo>
                  <a:pt x="19797457" y="544964"/>
                  <a:pt x="19816640" y="546983"/>
                  <a:pt x="19836832" y="551022"/>
                </a:cubicBezTo>
                <a:cubicBezTo>
                  <a:pt x="19885292" y="551022"/>
                  <a:pt x="19852984" y="583329"/>
                  <a:pt x="19836832" y="599483"/>
                </a:cubicBezTo>
                <a:cubicBezTo>
                  <a:pt x="19836832" y="615637"/>
                  <a:pt x="19820676" y="631791"/>
                  <a:pt x="19820676" y="647944"/>
                </a:cubicBezTo>
                <a:cubicBezTo>
                  <a:pt x="19739908" y="680252"/>
                  <a:pt x="19691446" y="583329"/>
                  <a:pt x="19610678" y="583329"/>
                </a:cubicBezTo>
                <a:cubicBezTo>
                  <a:pt x="19610678" y="583329"/>
                  <a:pt x="19594524" y="567176"/>
                  <a:pt x="19594524" y="567176"/>
                </a:cubicBezTo>
                <a:cubicBezTo>
                  <a:pt x="19594524" y="567176"/>
                  <a:pt x="19610678" y="551022"/>
                  <a:pt x="19610678" y="551022"/>
                </a:cubicBezTo>
                <a:cubicBezTo>
                  <a:pt x="19671254" y="551022"/>
                  <a:pt x="19722745" y="541935"/>
                  <a:pt x="19778779" y="544207"/>
                </a:cubicBezTo>
                <a:close/>
                <a:moveTo>
                  <a:pt x="5960742" y="518714"/>
                </a:moveTo>
                <a:cubicBezTo>
                  <a:pt x="5960742" y="534868"/>
                  <a:pt x="5976895" y="534868"/>
                  <a:pt x="5993049" y="551022"/>
                </a:cubicBezTo>
                <a:cubicBezTo>
                  <a:pt x="5976895" y="567176"/>
                  <a:pt x="5960742" y="583329"/>
                  <a:pt x="5928434" y="583329"/>
                </a:cubicBezTo>
                <a:cubicBezTo>
                  <a:pt x="5928434" y="583329"/>
                  <a:pt x="5912280" y="567176"/>
                  <a:pt x="5912280" y="567176"/>
                </a:cubicBezTo>
                <a:cubicBezTo>
                  <a:pt x="5912280" y="534868"/>
                  <a:pt x="5944589" y="534868"/>
                  <a:pt x="5960742" y="518714"/>
                </a:cubicBezTo>
                <a:close/>
                <a:moveTo>
                  <a:pt x="15572235" y="486407"/>
                </a:moveTo>
                <a:cubicBezTo>
                  <a:pt x="15572235" y="502560"/>
                  <a:pt x="15556082" y="518714"/>
                  <a:pt x="15556082" y="534868"/>
                </a:cubicBezTo>
                <a:cubicBezTo>
                  <a:pt x="15556082" y="551022"/>
                  <a:pt x="15572235" y="583329"/>
                  <a:pt x="15588389" y="583329"/>
                </a:cubicBezTo>
                <a:cubicBezTo>
                  <a:pt x="15636851" y="599483"/>
                  <a:pt x="15685311" y="599483"/>
                  <a:pt x="15733773" y="599483"/>
                </a:cubicBezTo>
                <a:cubicBezTo>
                  <a:pt x="15766080" y="599483"/>
                  <a:pt x="15798388" y="599483"/>
                  <a:pt x="15830695" y="599483"/>
                </a:cubicBezTo>
                <a:cubicBezTo>
                  <a:pt x="15846849" y="599483"/>
                  <a:pt x="15863003" y="599483"/>
                  <a:pt x="15895311" y="599483"/>
                </a:cubicBezTo>
                <a:cubicBezTo>
                  <a:pt x="15863003" y="583329"/>
                  <a:pt x="15863003" y="567176"/>
                  <a:pt x="15879157" y="567176"/>
                </a:cubicBezTo>
                <a:cubicBezTo>
                  <a:pt x="15863003" y="551022"/>
                  <a:pt x="15863003" y="534868"/>
                  <a:pt x="15846849" y="534868"/>
                </a:cubicBezTo>
                <a:cubicBezTo>
                  <a:pt x="15749927" y="518714"/>
                  <a:pt x="15653004" y="567176"/>
                  <a:pt x="15572235" y="486407"/>
                </a:cubicBezTo>
                <a:close/>
                <a:moveTo>
                  <a:pt x="15265314" y="486407"/>
                </a:moveTo>
                <a:cubicBezTo>
                  <a:pt x="15265314" y="486407"/>
                  <a:pt x="15249160" y="502560"/>
                  <a:pt x="15249160" y="502560"/>
                </a:cubicBezTo>
                <a:cubicBezTo>
                  <a:pt x="15249160" y="502560"/>
                  <a:pt x="15265314" y="518714"/>
                  <a:pt x="15265314" y="518714"/>
                </a:cubicBezTo>
                <a:cubicBezTo>
                  <a:pt x="15265314" y="518714"/>
                  <a:pt x="15281467" y="502560"/>
                  <a:pt x="15281467" y="502560"/>
                </a:cubicBezTo>
                <a:cubicBezTo>
                  <a:pt x="15281467" y="502560"/>
                  <a:pt x="15265314" y="486407"/>
                  <a:pt x="15265314" y="486407"/>
                </a:cubicBezTo>
                <a:close/>
                <a:moveTo>
                  <a:pt x="13989165" y="470253"/>
                </a:moveTo>
                <a:cubicBezTo>
                  <a:pt x="13973012" y="486407"/>
                  <a:pt x="13956858" y="486407"/>
                  <a:pt x="13940705" y="486407"/>
                </a:cubicBezTo>
                <a:cubicBezTo>
                  <a:pt x="13940705" y="486407"/>
                  <a:pt x="13940705" y="502560"/>
                  <a:pt x="13940705" y="502560"/>
                </a:cubicBezTo>
                <a:cubicBezTo>
                  <a:pt x="13956858" y="534868"/>
                  <a:pt x="13989165" y="518714"/>
                  <a:pt x="14005319" y="518714"/>
                </a:cubicBezTo>
                <a:cubicBezTo>
                  <a:pt x="14021474" y="518714"/>
                  <a:pt x="14021474" y="502560"/>
                  <a:pt x="14037627" y="502560"/>
                </a:cubicBezTo>
                <a:cubicBezTo>
                  <a:pt x="14021474" y="486407"/>
                  <a:pt x="14005319" y="486407"/>
                  <a:pt x="13989165" y="470253"/>
                </a:cubicBezTo>
                <a:close/>
                <a:moveTo>
                  <a:pt x="17814075" y="468739"/>
                </a:moveTo>
                <a:cubicBezTo>
                  <a:pt x="17779244" y="467224"/>
                  <a:pt x="17748955" y="470253"/>
                  <a:pt x="17736840" y="518714"/>
                </a:cubicBezTo>
                <a:cubicBezTo>
                  <a:pt x="17720686" y="534868"/>
                  <a:pt x="17688380" y="534868"/>
                  <a:pt x="17672226" y="551022"/>
                </a:cubicBezTo>
                <a:cubicBezTo>
                  <a:pt x="17623764" y="599483"/>
                  <a:pt x="17623764" y="615637"/>
                  <a:pt x="17688380" y="664098"/>
                </a:cubicBezTo>
                <a:cubicBezTo>
                  <a:pt x="17704532" y="680252"/>
                  <a:pt x="17720686" y="680252"/>
                  <a:pt x="17736840" y="647944"/>
                </a:cubicBezTo>
                <a:cubicBezTo>
                  <a:pt x="17736840" y="599483"/>
                  <a:pt x="17736840" y="551022"/>
                  <a:pt x="17752994" y="502560"/>
                </a:cubicBezTo>
                <a:cubicBezTo>
                  <a:pt x="17785302" y="534868"/>
                  <a:pt x="17849916" y="551022"/>
                  <a:pt x="17849916" y="470253"/>
                </a:cubicBezTo>
                <a:cubicBezTo>
                  <a:pt x="17837801" y="470253"/>
                  <a:pt x="17825686" y="469243"/>
                  <a:pt x="17814075" y="468739"/>
                </a:cubicBezTo>
                <a:close/>
                <a:moveTo>
                  <a:pt x="13536861" y="421792"/>
                </a:moveTo>
                <a:cubicBezTo>
                  <a:pt x="13536861" y="437945"/>
                  <a:pt x="13536861" y="437945"/>
                  <a:pt x="13520706" y="454099"/>
                </a:cubicBezTo>
                <a:cubicBezTo>
                  <a:pt x="13520706" y="454099"/>
                  <a:pt x="13536861" y="454099"/>
                  <a:pt x="13536861" y="454099"/>
                </a:cubicBezTo>
                <a:cubicBezTo>
                  <a:pt x="13536861" y="454099"/>
                  <a:pt x="13553014" y="437945"/>
                  <a:pt x="13553014" y="437945"/>
                </a:cubicBezTo>
                <a:cubicBezTo>
                  <a:pt x="13553014" y="437945"/>
                  <a:pt x="13536861" y="421792"/>
                  <a:pt x="13536861" y="421792"/>
                </a:cubicBezTo>
                <a:close/>
                <a:moveTo>
                  <a:pt x="13019940" y="421792"/>
                </a:moveTo>
                <a:cubicBezTo>
                  <a:pt x="13003787" y="421792"/>
                  <a:pt x="13003787" y="437945"/>
                  <a:pt x="12987633" y="454099"/>
                </a:cubicBezTo>
                <a:cubicBezTo>
                  <a:pt x="13003787" y="454099"/>
                  <a:pt x="13019940" y="470253"/>
                  <a:pt x="13036094" y="470253"/>
                </a:cubicBezTo>
                <a:cubicBezTo>
                  <a:pt x="13052248" y="470253"/>
                  <a:pt x="13068402" y="454099"/>
                  <a:pt x="13068402" y="437945"/>
                </a:cubicBezTo>
                <a:cubicBezTo>
                  <a:pt x="13052248" y="437945"/>
                  <a:pt x="13036094" y="421792"/>
                  <a:pt x="13019940" y="421792"/>
                </a:cubicBezTo>
                <a:close/>
                <a:moveTo>
                  <a:pt x="11501484" y="308715"/>
                </a:moveTo>
                <a:cubicBezTo>
                  <a:pt x="11501484" y="308715"/>
                  <a:pt x="11517639" y="308715"/>
                  <a:pt x="11517639" y="308715"/>
                </a:cubicBezTo>
                <a:cubicBezTo>
                  <a:pt x="11525717" y="324869"/>
                  <a:pt x="11525717" y="332946"/>
                  <a:pt x="11519659" y="336985"/>
                </a:cubicBezTo>
                <a:lnTo>
                  <a:pt x="11492516" y="340178"/>
                </a:lnTo>
                <a:lnTo>
                  <a:pt x="11486464" y="339607"/>
                </a:lnTo>
                <a:lnTo>
                  <a:pt x="11493408" y="330927"/>
                </a:lnTo>
                <a:cubicBezTo>
                  <a:pt x="11497446" y="324869"/>
                  <a:pt x="11501484" y="316792"/>
                  <a:pt x="11501484" y="308715"/>
                </a:cubicBezTo>
                <a:close/>
                <a:moveTo>
                  <a:pt x="16153771" y="260254"/>
                </a:moveTo>
                <a:cubicBezTo>
                  <a:pt x="16153771" y="260254"/>
                  <a:pt x="16169924" y="260254"/>
                  <a:pt x="16169924" y="260254"/>
                </a:cubicBezTo>
                <a:cubicBezTo>
                  <a:pt x="16169924" y="292562"/>
                  <a:pt x="16153771" y="292562"/>
                  <a:pt x="16137617" y="308715"/>
                </a:cubicBezTo>
                <a:cubicBezTo>
                  <a:pt x="16137617" y="292562"/>
                  <a:pt x="16153771" y="276408"/>
                  <a:pt x="16153771" y="260254"/>
                </a:cubicBezTo>
                <a:close/>
                <a:moveTo>
                  <a:pt x="16283002" y="244100"/>
                </a:moveTo>
                <a:cubicBezTo>
                  <a:pt x="16283002" y="244100"/>
                  <a:pt x="16299155" y="260254"/>
                  <a:pt x="16299155" y="260254"/>
                </a:cubicBezTo>
                <a:cubicBezTo>
                  <a:pt x="16299155" y="260254"/>
                  <a:pt x="16283002" y="276408"/>
                  <a:pt x="16283002" y="276408"/>
                </a:cubicBezTo>
                <a:cubicBezTo>
                  <a:pt x="16266847" y="276408"/>
                  <a:pt x="16266847" y="276408"/>
                  <a:pt x="16266847" y="260254"/>
                </a:cubicBezTo>
                <a:cubicBezTo>
                  <a:pt x="16266847" y="260254"/>
                  <a:pt x="16283002" y="244100"/>
                  <a:pt x="16283002" y="244100"/>
                </a:cubicBezTo>
                <a:close/>
                <a:moveTo>
                  <a:pt x="9724570" y="244100"/>
                </a:moveTo>
                <a:cubicBezTo>
                  <a:pt x="9724570" y="244100"/>
                  <a:pt x="9740725" y="260254"/>
                  <a:pt x="9740725" y="260254"/>
                </a:cubicBezTo>
                <a:cubicBezTo>
                  <a:pt x="9724570" y="292562"/>
                  <a:pt x="9724570" y="292562"/>
                  <a:pt x="9708416" y="260254"/>
                </a:cubicBezTo>
                <a:cubicBezTo>
                  <a:pt x="9708416" y="260254"/>
                  <a:pt x="9724570" y="260254"/>
                  <a:pt x="9724570" y="244100"/>
                </a:cubicBezTo>
                <a:close/>
                <a:moveTo>
                  <a:pt x="13488399" y="114870"/>
                </a:moveTo>
                <a:cubicBezTo>
                  <a:pt x="13536861" y="114870"/>
                  <a:pt x="13553014" y="131024"/>
                  <a:pt x="13569168" y="163331"/>
                </a:cubicBezTo>
                <a:cubicBezTo>
                  <a:pt x="13536861" y="163331"/>
                  <a:pt x="13520706" y="163331"/>
                  <a:pt x="13488399" y="163331"/>
                </a:cubicBezTo>
                <a:cubicBezTo>
                  <a:pt x="13488399" y="163331"/>
                  <a:pt x="13472245" y="147178"/>
                  <a:pt x="13472245" y="131024"/>
                </a:cubicBezTo>
                <a:cubicBezTo>
                  <a:pt x="13472245" y="131024"/>
                  <a:pt x="13488399" y="114870"/>
                  <a:pt x="13488399" y="114870"/>
                </a:cubicBezTo>
                <a:close/>
                <a:moveTo>
                  <a:pt x="14498010" y="106793"/>
                </a:moveTo>
                <a:cubicBezTo>
                  <a:pt x="14457625" y="106793"/>
                  <a:pt x="14417241" y="114870"/>
                  <a:pt x="14376856" y="131024"/>
                </a:cubicBezTo>
                <a:cubicBezTo>
                  <a:pt x="14376856" y="131024"/>
                  <a:pt x="14376856" y="147178"/>
                  <a:pt x="14376856" y="147178"/>
                </a:cubicBezTo>
                <a:cubicBezTo>
                  <a:pt x="14376856" y="179485"/>
                  <a:pt x="14441471" y="211793"/>
                  <a:pt x="14457625" y="211793"/>
                </a:cubicBezTo>
                <a:cubicBezTo>
                  <a:pt x="14506087" y="163331"/>
                  <a:pt x="14570701" y="179485"/>
                  <a:pt x="14619163" y="163331"/>
                </a:cubicBezTo>
                <a:cubicBezTo>
                  <a:pt x="14603009" y="163331"/>
                  <a:pt x="14619163" y="163331"/>
                  <a:pt x="14635316" y="147178"/>
                </a:cubicBezTo>
                <a:cubicBezTo>
                  <a:pt x="14619163" y="131024"/>
                  <a:pt x="14619163" y="131024"/>
                  <a:pt x="14619163" y="131024"/>
                </a:cubicBezTo>
                <a:cubicBezTo>
                  <a:pt x="14578779" y="114870"/>
                  <a:pt x="14538394" y="106793"/>
                  <a:pt x="14498010" y="106793"/>
                </a:cubicBezTo>
                <a:close/>
                <a:moveTo>
                  <a:pt x="13326862" y="62370"/>
                </a:moveTo>
                <a:cubicBezTo>
                  <a:pt x="13338977" y="62370"/>
                  <a:pt x="13351092" y="66409"/>
                  <a:pt x="13359168" y="82563"/>
                </a:cubicBezTo>
                <a:cubicBezTo>
                  <a:pt x="13359168" y="98716"/>
                  <a:pt x="13343015" y="114870"/>
                  <a:pt x="13343015" y="114870"/>
                </a:cubicBezTo>
                <a:cubicBezTo>
                  <a:pt x="13326861" y="98716"/>
                  <a:pt x="13294555" y="98716"/>
                  <a:pt x="13278400" y="82563"/>
                </a:cubicBezTo>
                <a:cubicBezTo>
                  <a:pt x="13278400" y="82563"/>
                  <a:pt x="13294555" y="66409"/>
                  <a:pt x="13294555" y="66409"/>
                </a:cubicBezTo>
                <a:cubicBezTo>
                  <a:pt x="13302631" y="66409"/>
                  <a:pt x="13314746" y="62370"/>
                  <a:pt x="13326862" y="62370"/>
                </a:cubicBezTo>
                <a:close/>
                <a:moveTo>
                  <a:pt x="14183011" y="50255"/>
                </a:moveTo>
                <a:cubicBezTo>
                  <a:pt x="14166857" y="50255"/>
                  <a:pt x="14150703" y="50255"/>
                  <a:pt x="14134550" y="66409"/>
                </a:cubicBezTo>
                <a:cubicBezTo>
                  <a:pt x="14118396" y="82563"/>
                  <a:pt x="14150703" y="114870"/>
                  <a:pt x="14183011" y="98716"/>
                </a:cubicBezTo>
                <a:cubicBezTo>
                  <a:pt x="14183011" y="114870"/>
                  <a:pt x="14199165" y="98716"/>
                  <a:pt x="14215318" y="82563"/>
                </a:cubicBezTo>
                <a:cubicBezTo>
                  <a:pt x="14215318" y="82563"/>
                  <a:pt x="14199165" y="66409"/>
                  <a:pt x="14199165" y="66409"/>
                </a:cubicBezTo>
                <a:cubicBezTo>
                  <a:pt x="14199165" y="66409"/>
                  <a:pt x="14183011" y="50255"/>
                  <a:pt x="14183011" y="50255"/>
                </a:cubicBezTo>
                <a:close/>
                <a:moveTo>
                  <a:pt x="14223395" y="280"/>
                </a:moveTo>
                <a:cubicBezTo>
                  <a:pt x="14296087" y="-1235"/>
                  <a:pt x="14368780" y="1794"/>
                  <a:pt x="14441471" y="50255"/>
                </a:cubicBezTo>
                <a:cubicBezTo>
                  <a:pt x="14489932" y="82563"/>
                  <a:pt x="14570701" y="66409"/>
                  <a:pt x="14651470" y="66409"/>
                </a:cubicBezTo>
                <a:cubicBezTo>
                  <a:pt x="14716085" y="66409"/>
                  <a:pt x="14716085" y="66409"/>
                  <a:pt x="14716085" y="179485"/>
                </a:cubicBezTo>
                <a:cubicBezTo>
                  <a:pt x="14716085" y="211793"/>
                  <a:pt x="14732239" y="227947"/>
                  <a:pt x="14764547" y="244100"/>
                </a:cubicBezTo>
                <a:cubicBezTo>
                  <a:pt x="14780700" y="244100"/>
                  <a:pt x="14780700" y="244100"/>
                  <a:pt x="14796854" y="244100"/>
                </a:cubicBezTo>
                <a:cubicBezTo>
                  <a:pt x="14861469" y="260254"/>
                  <a:pt x="14893776" y="179485"/>
                  <a:pt x="14958392" y="211793"/>
                </a:cubicBezTo>
                <a:cubicBezTo>
                  <a:pt x="15006853" y="244100"/>
                  <a:pt x="15071469" y="227947"/>
                  <a:pt x="15136083" y="244100"/>
                </a:cubicBezTo>
                <a:cubicBezTo>
                  <a:pt x="15184545" y="244100"/>
                  <a:pt x="15233006" y="244100"/>
                  <a:pt x="15281467" y="244100"/>
                </a:cubicBezTo>
                <a:cubicBezTo>
                  <a:pt x="15346082" y="244100"/>
                  <a:pt x="15394544" y="244100"/>
                  <a:pt x="15459158" y="244100"/>
                </a:cubicBezTo>
                <a:cubicBezTo>
                  <a:pt x="15491467" y="244100"/>
                  <a:pt x="15491467" y="276408"/>
                  <a:pt x="15475313" y="308715"/>
                </a:cubicBezTo>
                <a:cubicBezTo>
                  <a:pt x="15459158" y="341023"/>
                  <a:pt x="15443005" y="292562"/>
                  <a:pt x="15459158" y="341023"/>
                </a:cubicBezTo>
                <a:cubicBezTo>
                  <a:pt x="15475313" y="373330"/>
                  <a:pt x="15588389" y="389484"/>
                  <a:pt x="15620696" y="341023"/>
                </a:cubicBezTo>
                <a:cubicBezTo>
                  <a:pt x="15620696" y="324869"/>
                  <a:pt x="15604542" y="292562"/>
                  <a:pt x="15588389" y="276408"/>
                </a:cubicBezTo>
                <a:cubicBezTo>
                  <a:pt x="15669158" y="260254"/>
                  <a:pt x="15717620" y="195639"/>
                  <a:pt x="15798388" y="195639"/>
                </a:cubicBezTo>
                <a:cubicBezTo>
                  <a:pt x="15863003" y="195639"/>
                  <a:pt x="15863003" y="227947"/>
                  <a:pt x="15830695" y="260254"/>
                </a:cubicBezTo>
                <a:cubicBezTo>
                  <a:pt x="15814542" y="276408"/>
                  <a:pt x="15814542" y="292562"/>
                  <a:pt x="15846849" y="308715"/>
                </a:cubicBezTo>
                <a:cubicBezTo>
                  <a:pt x="15879157" y="308715"/>
                  <a:pt x="15911464" y="308715"/>
                  <a:pt x="15927618" y="308715"/>
                </a:cubicBezTo>
                <a:cubicBezTo>
                  <a:pt x="15943771" y="308715"/>
                  <a:pt x="16089156" y="308715"/>
                  <a:pt x="16105309" y="308715"/>
                </a:cubicBezTo>
                <a:lnTo>
                  <a:pt x="16137617" y="308715"/>
                </a:lnTo>
                <a:lnTo>
                  <a:pt x="16153771" y="308715"/>
                </a:lnTo>
                <a:cubicBezTo>
                  <a:pt x="16169924" y="357177"/>
                  <a:pt x="16202233" y="389484"/>
                  <a:pt x="16234540" y="421792"/>
                </a:cubicBezTo>
                <a:cubicBezTo>
                  <a:pt x="16347616" y="324869"/>
                  <a:pt x="16509153" y="421792"/>
                  <a:pt x="16622231" y="341023"/>
                </a:cubicBezTo>
                <a:cubicBezTo>
                  <a:pt x="16702999" y="292562"/>
                  <a:pt x="16783768" y="292562"/>
                  <a:pt x="16864538" y="341023"/>
                </a:cubicBezTo>
                <a:cubicBezTo>
                  <a:pt x="16880690" y="357177"/>
                  <a:pt x="16912998" y="357177"/>
                  <a:pt x="16912998" y="357177"/>
                </a:cubicBezTo>
                <a:cubicBezTo>
                  <a:pt x="16993766" y="292562"/>
                  <a:pt x="17074536" y="341023"/>
                  <a:pt x="17139150" y="389484"/>
                </a:cubicBezTo>
                <a:cubicBezTo>
                  <a:pt x="17219920" y="437945"/>
                  <a:pt x="17300688" y="437945"/>
                  <a:pt x="17381458" y="389484"/>
                </a:cubicBezTo>
                <a:cubicBezTo>
                  <a:pt x="17413766" y="373330"/>
                  <a:pt x="17446072" y="341023"/>
                  <a:pt x="17478380" y="373330"/>
                </a:cubicBezTo>
                <a:cubicBezTo>
                  <a:pt x="17510688" y="405638"/>
                  <a:pt x="17542994" y="405638"/>
                  <a:pt x="17575304" y="373330"/>
                </a:cubicBezTo>
                <a:cubicBezTo>
                  <a:pt x="17623764" y="308715"/>
                  <a:pt x="17656072" y="308715"/>
                  <a:pt x="17720686" y="357177"/>
                </a:cubicBezTo>
                <a:cubicBezTo>
                  <a:pt x="17736840" y="373330"/>
                  <a:pt x="17752994" y="357177"/>
                  <a:pt x="17785302" y="357177"/>
                </a:cubicBezTo>
                <a:cubicBezTo>
                  <a:pt x="17866070" y="357177"/>
                  <a:pt x="17866070" y="405638"/>
                  <a:pt x="17866070" y="470253"/>
                </a:cubicBezTo>
                <a:cubicBezTo>
                  <a:pt x="17930686" y="454099"/>
                  <a:pt x="17979148" y="389484"/>
                  <a:pt x="18043762" y="421792"/>
                </a:cubicBezTo>
                <a:cubicBezTo>
                  <a:pt x="18059916" y="421792"/>
                  <a:pt x="18076070" y="437945"/>
                  <a:pt x="18092224" y="454099"/>
                </a:cubicBezTo>
                <a:cubicBezTo>
                  <a:pt x="18092224" y="454099"/>
                  <a:pt x="18076070" y="470253"/>
                  <a:pt x="18076070" y="470253"/>
                </a:cubicBezTo>
                <a:cubicBezTo>
                  <a:pt x="18059916" y="486407"/>
                  <a:pt x="18027608" y="518714"/>
                  <a:pt x="18011454" y="518714"/>
                </a:cubicBezTo>
                <a:cubicBezTo>
                  <a:pt x="17930686" y="518714"/>
                  <a:pt x="17930686" y="599483"/>
                  <a:pt x="17898378" y="647944"/>
                </a:cubicBezTo>
                <a:cubicBezTo>
                  <a:pt x="17882224" y="664098"/>
                  <a:pt x="17882224" y="680252"/>
                  <a:pt x="17882224" y="696406"/>
                </a:cubicBezTo>
                <a:cubicBezTo>
                  <a:pt x="17898378" y="696406"/>
                  <a:pt x="17930686" y="712559"/>
                  <a:pt x="17930686" y="712559"/>
                </a:cubicBezTo>
                <a:cubicBezTo>
                  <a:pt x="18011454" y="647944"/>
                  <a:pt x="18124530" y="664098"/>
                  <a:pt x="18205300" y="664098"/>
                </a:cubicBezTo>
                <a:cubicBezTo>
                  <a:pt x="18302222" y="664098"/>
                  <a:pt x="18399146" y="615637"/>
                  <a:pt x="18463760" y="551022"/>
                </a:cubicBezTo>
                <a:cubicBezTo>
                  <a:pt x="18479914" y="534868"/>
                  <a:pt x="18496068" y="502560"/>
                  <a:pt x="18496068" y="470253"/>
                </a:cubicBezTo>
                <a:cubicBezTo>
                  <a:pt x="18496068" y="437945"/>
                  <a:pt x="18463760" y="421792"/>
                  <a:pt x="18431452" y="421792"/>
                </a:cubicBezTo>
                <a:cubicBezTo>
                  <a:pt x="18382992" y="421792"/>
                  <a:pt x="18334530" y="421792"/>
                  <a:pt x="18286068" y="405638"/>
                </a:cubicBezTo>
                <a:cubicBezTo>
                  <a:pt x="18269914" y="405638"/>
                  <a:pt x="18253762" y="373330"/>
                  <a:pt x="18269914" y="357177"/>
                </a:cubicBezTo>
                <a:cubicBezTo>
                  <a:pt x="18269914" y="341023"/>
                  <a:pt x="18286068" y="308715"/>
                  <a:pt x="18302222" y="308715"/>
                </a:cubicBezTo>
                <a:cubicBezTo>
                  <a:pt x="18431452" y="276408"/>
                  <a:pt x="18544530" y="308715"/>
                  <a:pt x="18673758" y="373330"/>
                </a:cubicBezTo>
                <a:cubicBezTo>
                  <a:pt x="18689912" y="389484"/>
                  <a:pt x="18706068" y="437945"/>
                  <a:pt x="18689912" y="454099"/>
                </a:cubicBezTo>
                <a:cubicBezTo>
                  <a:pt x="18673758" y="470253"/>
                  <a:pt x="18657606" y="470253"/>
                  <a:pt x="18641452" y="486407"/>
                </a:cubicBezTo>
                <a:cubicBezTo>
                  <a:pt x="18609144" y="502560"/>
                  <a:pt x="18576836" y="567176"/>
                  <a:pt x="18592990" y="567176"/>
                </a:cubicBezTo>
                <a:cubicBezTo>
                  <a:pt x="18609144" y="583329"/>
                  <a:pt x="18641452" y="599483"/>
                  <a:pt x="18673758" y="599483"/>
                </a:cubicBezTo>
                <a:cubicBezTo>
                  <a:pt x="18786836" y="567176"/>
                  <a:pt x="18899912" y="534868"/>
                  <a:pt x="18948374" y="421792"/>
                </a:cubicBezTo>
                <a:cubicBezTo>
                  <a:pt x="18980680" y="357177"/>
                  <a:pt x="18996834" y="357177"/>
                  <a:pt x="19061450" y="437945"/>
                </a:cubicBezTo>
                <a:cubicBezTo>
                  <a:pt x="19077604" y="470253"/>
                  <a:pt x="19093756" y="486407"/>
                  <a:pt x="19126066" y="486407"/>
                </a:cubicBezTo>
                <a:cubicBezTo>
                  <a:pt x="19158372" y="486407"/>
                  <a:pt x="19206834" y="486407"/>
                  <a:pt x="19239140" y="518714"/>
                </a:cubicBezTo>
                <a:cubicBezTo>
                  <a:pt x="19206834" y="534868"/>
                  <a:pt x="19174526" y="551022"/>
                  <a:pt x="19142218" y="567176"/>
                </a:cubicBezTo>
                <a:cubicBezTo>
                  <a:pt x="19109912" y="583329"/>
                  <a:pt x="19077604" y="599483"/>
                  <a:pt x="19045296" y="615637"/>
                </a:cubicBezTo>
                <a:cubicBezTo>
                  <a:pt x="19029142" y="631791"/>
                  <a:pt x="19029142" y="647944"/>
                  <a:pt x="19061450" y="664098"/>
                </a:cubicBezTo>
                <a:cubicBezTo>
                  <a:pt x="19109912" y="680252"/>
                  <a:pt x="19142218" y="712559"/>
                  <a:pt x="19190680" y="728713"/>
                </a:cubicBezTo>
                <a:cubicBezTo>
                  <a:pt x="19222988" y="744867"/>
                  <a:pt x="19255294" y="712559"/>
                  <a:pt x="19255294" y="680252"/>
                </a:cubicBezTo>
                <a:cubicBezTo>
                  <a:pt x="19271450" y="615637"/>
                  <a:pt x="19303756" y="583329"/>
                  <a:pt x="19352218" y="631791"/>
                </a:cubicBezTo>
                <a:cubicBezTo>
                  <a:pt x="19481448" y="728713"/>
                  <a:pt x="19642986" y="744867"/>
                  <a:pt x="19804522" y="728713"/>
                </a:cubicBezTo>
                <a:cubicBezTo>
                  <a:pt x="19836832" y="728713"/>
                  <a:pt x="19852984" y="696406"/>
                  <a:pt x="19852984" y="680252"/>
                </a:cubicBezTo>
                <a:cubicBezTo>
                  <a:pt x="19885292" y="664098"/>
                  <a:pt x="19917600" y="664098"/>
                  <a:pt x="19966060" y="647944"/>
                </a:cubicBezTo>
                <a:cubicBezTo>
                  <a:pt x="19998368" y="647944"/>
                  <a:pt x="20030676" y="615637"/>
                  <a:pt x="20046830" y="615637"/>
                </a:cubicBezTo>
                <a:cubicBezTo>
                  <a:pt x="20127598" y="680252"/>
                  <a:pt x="20208368" y="647944"/>
                  <a:pt x="20305290" y="680252"/>
                </a:cubicBezTo>
                <a:cubicBezTo>
                  <a:pt x="20337598" y="696406"/>
                  <a:pt x="20369904" y="744867"/>
                  <a:pt x="20402214" y="777174"/>
                </a:cubicBezTo>
                <a:cubicBezTo>
                  <a:pt x="20434520" y="825636"/>
                  <a:pt x="20499136" y="857943"/>
                  <a:pt x="20531442" y="841789"/>
                </a:cubicBezTo>
                <a:cubicBezTo>
                  <a:pt x="20596058" y="809482"/>
                  <a:pt x="20644520" y="761021"/>
                  <a:pt x="20709134" y="825636"/>
                </a:cubicBezTo>
                <a:cubicBezTo>
                  <a:pt x="20854520" y="825636"/>
                  <a:pt x="20999902" y="890251"/>
                  <a:pt x="21145286" y="793328"/>
                </a:cubicBezTo>
                <a:cubicBezTo>
                  <a:pt x="21161440" y="777174"/>
                  <a:pt x="21193746" y="793328"/>
                  <a:pt x="21193746" y="793328"/>
                </a:cubicBezTo>
                <a:cubicBezTo>
                  <a:pt x="21258364" y="857943"/>
                  <a:pt x="21290670" y="793328"/>
                  <a:pt x="21339132" y="761021"/>
                </a:cubicBezTo>
                <a:cubicBezTo>
                  <a:pt x="21355284" y="744867"/>
                  <a:pt x="21371440" y="728713"/>
                  <a:pt x="21403746" y="761021"/>
                </a:cubicBezTo>
                <a:cubicBezTo>
                  <a:pt x="21468360" y="857943"/>
                  <a:pt x="21468360" y="857943"/>
                  <a:pt x="21565284" y="825636"/>
                </a:cubicBezTo>
                <a:cubicBezTo>
                  <a:pt x="21629898" y="793328"/>
                  <a:pt x="21646054" y="793328"/>
                  <a:pt x="21662208" y="857943"/>
                </a:cubicBezTo>
                <a:cubicBezTo>
                  <a:pt x="21678360" y="906404"/>
                  <a:pt x="21726822" y="906404"/>
                  <a:pt x="21759128" y="874097"/>
                </a:cubicBezTo>
                <a:cubicBezTo>
                  <a:pt x="21807590" y="841789"/>
                  <a:pt x="21839898" y="825636"/>
                  <a:pt x="21888360" y="874097"/>
                </a:cubicBezTo>
                <a:cubicBezTo>
                  <a:pt x="21904514" y="890251"/>
                  <a:pt x="21920666" y="890251"/>
                  <a:pt x="21936822" y="890251"/>
                </a:cubicBezTo>
                <a:cubicBezTo>
                  <a:pt x="22049898" y="825636"/>
                  <a:pt x="22162974" y="857943"/>
                  <a:pt x="22276050" y="857943"/>
                </a:cubicBezTo>
                <a:cubicBezTo>
                  <a:pt x="22292204" y="857943"/>
                  <a:pt x="22292204" y="874097"/>
                  <a:pt x="22292204" y="874097"/>
                </a:cubicBezTo>
                <a:cubicBezTo>
                  <a:pt x="22292204" y="874097"/>
                  <a:pt x="22276050" y="890251"/>
                  <a:pt x="22276050" y="890251"/>
                </a:cubicBezTo>
                <a:cubicBezTo>
                  <a:pt x="22195280" y="890251"/>
                  <a:pt x="22114512" y="906404"/>
                  <a:pt x="22049898" y="906404"/>
                </a:cubicBezTo>
                <a:cubicBezTo>
                  <a:pt x="22049898" y="906404"/>
                  <a:pt x="22033742" y="922558"/>
                  <a:pt x="22033742" y="922558"/>
                </a:cubicBezTo>
                <a:cubicBezTo>
                  <a:pt x="22049898" y="938712"/>
                  <a:pt x="22049898" y="954866"/>
                  <a:pt x="22066052" y="954866"/>
                </a:cubicBezTo>
                <a:cubicBezTo>
                  <a:pt x="22179128" y="954866"/>
                  <a:pt x="22276050" y="954866"/>
                  <a:pt x="22372972" y="1019481"/>
                </a:cubicBezTo>
                <a:cubicBezTo>
                  <a:pt x="22405280" y="1051788"/>
                  <a:pt x="22469896" y="1019481"/>
                  <a:pt x="22502204" y="987173"/>
                </a:cubicBezTo>
                <a:cubicBezTo>
                  <a:pt x="22550666" y="938712"/>
                  <a:pt x="22599124" y="987173"/>
                  <a:pt x="22631434" y="1019481"/>
                </a:cubicBezTo>
                <a:cubicBezTo>
                  <a:pt x="22647586" y="1035635"/>
                  <a:pt x="22663742" y="1067942"/>
                  <a:pt x="22647586" y="1100250"/>
                </a:cubicBezTo>
                <a:cubicBezTo>
                  <a:pt x="22582972" y="1229480"/>
                  <a:pt x="22534510" y="1245633"/>
                  <a:pt x="22389128" y="1181018"/>
                </a:cubicBezTo>
                <a:cubicBezTo>
                  <a:pt x="22308358" y="1148711"/>
                  <a:pt x="22243742" y="1148711"/>
                  <a:pt x="22162974" y="1148711"/>
                </a:cubicBezTo>
                <a:cubicBezTo>
                  <a:pt x="22082204" y="1148711"/>
                  <a:pt x="22033742" y="1197172"/>
                  <a:pt x="22017590" y="1277941"/>
                </a:cubicBezTo>
                <a:cubicBezTo>
                  <a:pt x="22114512" y="1358710"/>
                  <a:pt x="22243742" y="1310249"/>
                  <a:pt x="22340666" y="1374864"/>
                </a:cubicBezTo>
                <a:cubicBezTo>
                  <a:pt x="22356818" y="1374864"/>
                  <a:pt x="22389128" y="1342556"/>
                  <a:pt x="22405280" y="1342556"/>
                </a:cubicBezTo>
                <a:cubicBezTo>
                  <a:pt x="22486048" y="1326402"/>
                  <a:pt x="22550666" y="1229480"/>
                  <a:pt x="22647586" y="1326402"/>
                </a:cubicBezTo>
                <a:cubicBezTo>
                  <a:pt x="22647586" y="1326402"/>
                  <a:pt x="22696048" y="1294095"/>
                  <a:pt x="22728356" y="1294095"/>
                </a:cubicBezTo>
                <a:cubicBezTo>
                  <a:pt x="22744510" y="1294095"/>
                  <a:pt x="22760662" y="1310249"/>
                  <a:pt x="22776816" y="1310249"/>
                </a:cubicBezTo>
                <a:cubicBezTo>
                  <a:pt x="22760662" y="1326402"/>
                  <a:pt x="22760662" y="1342556"/>
                  <a:pt x="22744510" y="1358710"/>
                </a:cubicBezTo>
                <a:cubicBezTo>
                  <a:pt x="22712202" y="1423325"/>
                  <a:pt x="22728356" y="1423325"/>
                  <a:pt x="22792972" y="1471786"/>
                </a:cubicBezTo>
                <a:cubicBezTo>
                  <a:pt x="22809124" y="1487940"/>
                  <a:pt x="22841432" y="1471786"/>
                  <a:pt x="22825278" y="1520247"/>
                </a:cubicBezTo>
                <a:cubicBezTo>
                  <a:pt x="22776816" y="1633324"/>
                  <a:pt x="22792972" y="1633324"/>
                  <a:pt x="22906048" y="1649478"/>
                </a:cubicBezTo>
                <a:cubicBezTo>
                  <a:pt x="22873740" y="1714093"/>
                  <a:pt x="22841432" y="1778708"/>
                  <a:pt x="22809124" y="1859476"/>
                </a:cubicBezTo>
                <a:cubicBezTo>
                  <a:pt x="22792972" y="1891784"/>
                  <a:pt x="22792972" y="1924091"/>
                  <a:pt x="22825278" y="1940245"/>
                </a:cubicBezTo>
                <a:cubicBezTo>
                  <a:pt x="22857586" y="1956399"/>
                  <a:pt x="22873740" y="1956399"/>
                  <a:pt x="22906048" y="1940245"/>
                </a:cubicBezTo>
                <a:cubicBezTo>
                  <a:pt x="22922200" y="1924091"/>
                  <a:pt x="22970662" y="1891784"/>
                  <a:pt x="22986816" y="1907938"/>
                </a:cubicBezTo>
                <a:cubicBezTo>
                  <a:pt x="23116048" y="1988707"/>
                  <a:pt x="23261430" y="1956399"/>
                  <a:pt x="23390660" y="1956399"/>
                </a:cubicBezTo>
                <a:cubicBezTo>
                  <a:pt x="23455274" y="1956399"/>
                  <a:pt x="23503736" y="1956399"/>
                  <a:pt x="23568350" y="1956399"/>
                </a:cubicBezTo>
                <a:cubicBezTo>
                  <a:pt x="23665274" y="1956399"/>
                  <a:pt x="23729888" y="1988707"/>
                  <a:pt x="23762198" y="2101783"/>
                </a:cubicBezTo>
                <a:cubicBezTo>
                  <a:pt x="23762198" y="2134090"/>
                  <a:pt x="23810658" y="2166398"/>
                  <a:pt x="23794506" y="2182552"/>
                </a:cubicBezTo>
                <a:cubicBezTo>
                  <a:pt x="23762198" y="2231013"/>
                  <a:pt x="23746044" y="2263321"/>
                  <a:pt x="23826812" y="2263321"/>
                </a:cubicBezTo>
                <a:cubicBezTo>
                  <a:pt x="23907580" y="2263321"/>
                  <a:pt x="23988350" y="2263321"/>
                  <a:pt x="24069118" y="2263321"/>
                </a:cubicBezTo>
                <a:cubicBezTo>
                  <a:pt x="24359888" y="2263321"/>
                  <a:pt x="24650657" y="2263321"/>
                  <a:pt x="24925269" y="2263321"/>
                </a:cubicBezTo>
                <a:cubicBezTo>
                  <a:pt x="24941421" y="2263321"/>
                  <a:pt x="24989885" y="2263321"/>
                  <a:pt x="24973729" y="2295628"/>
                </a:cubicBezTo>
                <a:cubicBezTo>
                  <a:pt x="24925269" y="2376397"/>
                  <a:pt x="24973729" y="2376397"/>
                  <a:pt x="25022189" y="2376397"/>
                </a:cubicBezTo>
                <a:cubicBezTo>
                  <a:pt x="25038345" y="2376397"/>
                  <a:pt x="25054501" y="2376397"/>
                  <a:pt x="25070653" y="2392551"/>
                </a:cubicBezTo>
                <a:cubicBezTo>
                  <a:pt x="25086805" y="2392551"/>
                  <a:pt x="25086805" y="2408704"/>
                  <a:pt x="25086805" y="2408704"/>
                </a:cubicBezTo>
                <a:cubicBezTo>
                  <a:pt x="25086805" y="2408704"/>
                  <a:pt x="25070653" y="2424858"/>
                  <a:pt x="25070653" y="2424858"/>
                </a:cubicBezTo>
                <a:cubicBezTo>
                  <a:pt x="25006037" y="2441012"/>
                  <a:pt x="24941421" y="2457166"/>
                  <a:pt x="24876809" y="2473319"/>
                </a:cubicBezTo>
                <a:cubicBezTo>
                  <a:pt x="24844501" y="2392551"/>
                  <a:pt x="24779885" y="2505627"/>
                  <a:pt x="24731425" y="2457166"/>
                </a:cubicBezTo>
                <a:lnTo>
                  <a:pt x="24521424" y="2505627"/>
                </a:lnTo>
                <a:cubicBezTo>
                  <a:pt x="24489118" y="2521781"/>
                  <a:pt x="24489118" y="2554088"/>
                  <a:pt x="24505270" y="2586396"/>
                </a:cubicBezTo>
                <a:cubicBezTo>
                  <a:pt x="24505270" y="2618703"/>
                  <a:pt x="24521424" y="2651011"/>
                  <a:pt x="24537578" y="2667165"/>
                </a:cubicBezTo>
                <a:cubicBezTo>
                  <a:pt x="24715269" y="2683318"/>
                  <a:pt x="24876809" y="2715626"/>
                  <a:pt x="25054501" y="2634857"/>
                </a:cubicBezTo>
                <a:cubicBezTo>
                  <a:pt x="25151421" y="2602550"/>
                  <a:pt x="25264497" y="2602550"/>
                  <a:pt x="25361421" y="2570242"/>
                </a:cubicBezTo>
                <a:cubicBezTo>
                  <a:pt x="25426033" y="2651011"/>
                  <a:pt x="25490649" y="2537934"/>
                  <a:pt x="25539113" y="2570242"/>
                </a:cubicBezTo>
                <a:cubicBezTo>
                  <a:pt x="25587573" y="2602550"/>
                  <a:pt x="25636033" y="2618703"/>
                  <a:pt x="25700649" y="2618703"/>
                </a:cubicBezTo>
                <a:cubicBezTo>
                  <a:pt x="25716801" y="2618703"/>
                  <a:pt x="25732957" y="2634857"/>
                  <a:pt x="25732957" y="2651011"/>
                </a:cubicBezTo>
                <a:cubicBezTo>
                  <a:pt x="25732957" y="2683318"/>
                  <a:pt x="25732957" y="2715626"/>
                  <a:pt x="25700649" y="2731780"/>
                </a:cubicBezTo>
                <a:cubicBezTo>
                  <a:pt x="25571421" y="2812548"/>
                  <a:pt x="25442189" y="2796394"/>
                  <a:pt x="25296805" y="2796394"/>
                </a:cubicBezTo>
                <a:cubicBezTo>
                  <a:pt x="25199881" y="2699472"/>
                  <a:pt x="25086805" y="2747933"/>
                  <a:pt x="24989885" y="2747933"/>
                </a:cubicBezTo>
                <a:cubicBezTo>
                  <a:pt x="24925269" y="2747933"/>
                  <a:pt x="24909113" y="2764087"/>
                  <a:pt x="24909113" y="2812548"/>
                </a:cubicBezTo>
                <a:cubicBezTo>
                  <a:pt x="24909113" y="2844856"/>
                  <a:pt x="24925269" y="2861010"/>
                  <a:pt x="24957577" y="2877163"/>
                </a:cubicBezTo>
                <a:cubicBezTo>
                  <a:pt x="25006037" y="2893317"/>
                  <a:pt x="25022189" y="2925625"/>
                  <a:pt x="25022189" y="2957932"/>
                </a:cubicBezTo>
                <a:cubicBezTo>
                  <a:pt x="25022189" y="3006394"/>
                  <a:pt x="25006037" y="3038701"/>
                  <a:pt x="24973729" y="3038701"/>
                </a:cubicBezTo>
                <a:cubicBezTo>
                  <a:pt x="24860653" y="3038701"/>
                  <a:pt x="24763733" y="3038701"/>
                  <a:pt x="24650657" y="3038701"/>
                </a:cubicBezTo>
                <a:cubicBezTo>
                  <a:pt x="24618345" y="3038701"/>
                  <a:pt x="24569886" y="3054855"/>
                  <a:pt x="24553732" y="3103316"/>
                </a:cubicBezTo>
                <a:cubicBezTo>
                  <a:pt x="24553732" y="3119470"/>
                  <a:pt x="24553732" y="3167931"/>
                  <a:pt x="24505270" y="3151777"/>
                </a:cubicBezTo>
                <a:cubicBezTo>
                  <a:pt x="24489118" y="3151777"/>
                  <a:pt x="24489118" y="3119470"/>
                  <a:pt x="24489118" y="3103316"/>
                </a:cubicBezTo>
                <a:cubicBezTo>
                  <a:pt x="24472962" y="3071009"/>
                  <a:pt x="24472962" y="3071009"/>
                  <a:pt x="24456808" y="3087162"/>
                </a:cubicBezTo>
                <a:cubicBezTo>
                  <a:pt x="24456808" y="3087162"/>
                  <a:pt x="24440656" y="3103316"/>
                  <a:pt x="24440656" y="3103316"/>
                </a:cubicBezTo>
                <a:cubicBezTo>
                  <a:pt x="24440656" y="3135624"/>
                  <a:pt x="24424502" y="3184085"/>
                  <a:pt x="24440656" y="3184085"/>
                </a:cubicBezTo>
                <a:cubicBezTo>
                  <a:pt x="24521424" y="3232546"/>
                  <a:pt x="24408348" y="3329469"/>
                  <a:pt x="24489118" y="3377930"/>
                </a:cubicBezTo>
                <a:cubicBezTo>
                  <a:pt x="24505270" y="3394084"/>
                  <a:pt x="24505270" y="3458699"/>
                  <a:pt x="24553732" y="3458699"/>
                </a:cubicBezTo>
                <a:cubicBezTo>
                  <a:pt x="24586038" y="3458699"/>
                  <a:pt x="24634501" y="3458699"/>
                  <a:pt x="24666809" y="3442545"/>
                </a:cubicBezTo>
                <a:cubicBezTo>
                  <a:pt x="24699113" y="3410238"/>
                  <a:pt x="24731425" y="3394084"/>
                  <a:pt x="24747577" y="3361776"/>
                </a:cubicBezTo>
                <a:cubicBezTo>
                  <a:pt x="24812193" y="3458699"/>
                  <a:pt x="24925269" y="3377930"/>
                  <a:pt x="24989885" y="3426391"/>
                </a:cubicBezTo>
                <a:cubicBezTo>
                  <a:pt x="25006037" y="3442545"/>
                  <a:pt x="25006037" y="3458699"/>
                  <a:pt x="24989885" y="3474853"/>
                </a:cubicBezTo>
                <a:cubicBezTo>
                  <a:pt x="24973729" y="3491006"/>
                  <a:pt x="24973729" y="3507160"/>
                  <a:pt x="24989885" y="3523314"/>
                </a:cubicBezTo>
                <a:cubicBezTo>
                  <a:pt x="25054501" y="3539468"/>
                  <a:pt x="25102961" y="3539468"/>
                  <a:pt x="25167577" y="3539468"/>
                </a:cubicBezTo>
                <a:cubicBezTo>
                  <a:pt x="25183729" y="3539468"/>
                  <a:pt x="25199881" y="3571775"/>
                  <a:pt x="25199881" y="3587929"/>
                </a:cubicBezTo>
                <a:cubicBezTo>
                  <a:pt x="25199881" y="3604083"/>
                  <a:pt x="25199881" y="3636390"/>
                  <a:pt x="25183729" y="3636390"/>
                </a:cubicBezTo>
                <a:cubicBezTo>
                  <a:pt x="25086805" y="3668698"/>
                  <a:pt x="24989885" y="3652544"/>
                  <a:pt x="24909113" y="3701005"/>
                </a:cubicBezTo>
                <a:cubicBezTo>
                  <a:pt x="24876809" y="3717159"/>
                  <a:pt x="24828345" y="3701005"/>
                  <a:pt x="24796037" y="3684851"/>
                </a:cubicBezTo>
                <a:cubicBezTo>
                  <a:pt x="24731425" y="3652544"/>
                  <a:pt x="24682961" y="3652544"/>
                  <a:pt x="24634501" y="3668698"/>
                </a:cubicBezTo>
                <a:lnTo>
                  <a:pt x="24472962" y="3765620"/>
                </a:lnTo>
                <a:cubicBezTo>
                  <a:pt x="24440656" y="3781774"/>
                  <a:pt x="24408348" y="3814082"/>
                  <a:pt x="24376040" y="3830235"/>
                </a:cubicBezTo>
                <a:cubicBezTo>
                  <a:pt x="24311426" y="3862543"/>
                  <a:pt x="24311426" y="3862543"/>
                  <a:pt x="24376040" y="3894850"/>
                </a:cubicBezTo>
                <a:cubicBezTo>
                  <a:pt x="24408348" y="3911004"/>
                  <a:pt x="24440656" y="3927158"/>
                  <a:pt x="24472962" y="3959465"/>
                </a:cubicBezTo>
                <a:cubicBezTo>
                  <a:pt x="24521424" y="4007927"/>
                  <a:pt x="24553732" y="3975619"/>
                  <a:pt x="24602194" y="3959465"/>
                </a:cubicBezTo>
                <a:cubicBezTo>
                  <a:pt x="24614310" y="3955427"/>
                  <a:pt x="24627435" y="3951389"/>
                  <a:pt x="24640813" y="3948865"/>
                </a:cubicBezTo>
                <a:lnTo>
                  <a:pt x="24652297" y="3948431"/>
                </a:lnTo>
                <a:lnTo>
                  <a:pt x="24650657" y="3959465"/>
                </a:lnTo>
                <a:cubicBezTo>
                  <a:pt x="24650657" y="3959465"/>
                  <a:pt x="24666809" y="3959465"/>
                  <a:pt x="24666809" y="3959465"/>
                </a:cubicBezTo>
                <a:lnTo>
                  <a:pt x="24671079" y="3947723"/>
                </a:lnTo>
                <a:lnTo>
                  <a:pt x="24680943" y="3947350"/>
                </a:lnTo>
                <a:cubicBezTo>
                  <a:pt x="24707193" y="3951389"/>
                  <a:pt x="24731423" y="3967543"/>
                  <a:pt x="24747577" y="4007927"/>
                </a:cubicBezTo>
                <a:cubicBezTo>
                  <a:pt x="24763733" y="4007927"/>
                  <a:pt x="24763733" y="4007927"/>
                  <a:pt x="24779885" y="4007927"/>
                </a:cubicBezTo>
                <a:cubicBezTo>
                  <a:pt x="24796037" y="4040234"/>
                  <a:pt x="24812193" y="4056388"/>
                  <a:pt x="24812193" y="4088695"/>
                </a:cubicBezTo>
                <a:cubicBezTo>
                  <a:pt x="24812193" y="4104849"/>
                  <a:pt x="24779885" y="4121003"/>
                  <a:pt x="24763733" y="4121003"/>
                </a:cubicBezTo>
                <a:cubicBezTo>
                  <a:pt x="24682961" y="4121003"/>
                  <a:pt x="24602194" y="4121003"/>
                  <a:pt x="24521424" y="4121003"/>
                </a:cubicBezTo>
                <a:cubicBezTo>
                  <a:pt x="24472962" y="4121003"/>
                  <a:pt x="24456808" y="4153311"/>
                  <a:pt x="24456808" y="4185618"/>
                </a:cubicBezTo>
                <a:cubicBezTo>
                  <a:pt x="24456808" y="4217926"/>
                  <a:pt x="24440656" y="4266387"/>
                  <a:pt x="24424502" y="4298695"/>
                </a:cubicBezTo>
                <a:cubicBezTo>
                  <a:pt x="24392194" y="4347156"/>
                  <a:pt x="24440656" y="4347156"/>
                  <a:pt x="24456808" y="4347156"/>
                </a:cubicBezTo>
                <a:cubicBezTo>
                  <a:pt x="24796037" y="4347156"/>
                  <a:pt x="25151421" y="4347156"/>
                  <a:pt x="25490649" y="4347156"/>
                </a:cubicBezTo>
                <a:cubicBezTo>
                  <a:pt x="25603725" y="4347156"/>
                  <a:pt x="25716801" y="4314848"/>
                  <a:pt x="25797573" y="4395617"/>
                </a:cubicBezTo>
                <a:cubicBezTo>
                  <a:pt x="25813725" y="4411771"/>
                  <a:pt x="25829877" y="4395617"/>
                  <a:pt x="25862189" y="4395617"/>
                </a:cubicBezTo>
                <a:cubicBezTo>
                  <a:pt x="25942957" y="4411771"/>
                  <a:pt x="26039877" y="4379463"/>
                  <a:pt x="26120649" y="4427925"/>
                </a:cubicBezTo>
                <a:cubicBezTo>
                  <a:pt x="26201417" y="4476386"/>
                  <a:pt x="26298341" y="4444078"/>
                  <a:pt x="26379109" y="4460232"/>
                </a:cubicBezTo>
                <a:cubicBezTo>
                  <a:pt x="26395261" y="4460232"/>
                  <a:pt x="26395261" y="4476386"/>
                  <a:pt x="26395261" y="4476386"/>
                </a:cubicBezTo>
                <a:cubicBezTo>
                  <a:pt x="26379109" y="4492540"/>
                  <a:pt x="26362953" y="4508693"/>
                  <a:pt x="26362953" y="4508693"/>
                </a:cubicBezTo>
                <a:cubicBezTo>
                  <a:pt x="26314493" y="4508693"/>
                  <a:pt x="26266033" y="4508693"/>
                  <a:pt x="26217569" y="4524847"/>
                </a:cubicBezTo>
                <a:cubicBezTo>
                  <a:pt x="26169109" y="4541001"/>
                  <a:pt x="26136801" y="4573308"/>
                  <a:pt x="26088341" y="4524847"/>
                </a:cubicBezTo>
                <a:cubicBezTo>
                  <a:pt x="26023725" y="4557155"/>
                  <a:pt x="25975265" y="4589462"/>
                  <a:pt x="25910649" y="4621770"/>
                </a:cubicBezTo>
                <a:cubicBezTo>
                  <a:pt x="25894497" y="4621770"/>
                  <a:pt x="25878341" y="4605616"/>
                  <a:pt x="25862189" y="4589462"/>
                </a:cubicBezTo>
                <a:cubicBezTo>
                  <a:pt x="25797573" y="4541001"/>
                  <a:pt x="25700649" y="4605616"/>
                  <a:pt x="25636033" y="4541001"/>
                </a:cubicBezTo>
                <a:cubicBezTo>
                  <a:pt x="25587573" y="4492540"/>
                  <a:pt x="25571421" y="4557155"/>
                  <a:pt x="25539113" y="4573308"/>
                </a:cubicBezTo>
                <a:cubicBezTo>
                  <a:pt x="25458345" y="4573308"/>
                  <a:pt x="25377577" y="4589462"/>
                  <a:pt x="25312957" y="4589462"/>
                </a:cubicBezTo>
                <a:cubicBezTo>
                  <a:pt x="25312957" y="4589462"/>
                  <a:pt x="25296805" y="4605616"/>
                  <a:pt x="25296805" y="4605616"/>
                </a:cubicBezTo>
                <a:cubicBezTo>
                  <a:pt x="25296805" y="4621770"/>
                  <a:pt x="25312957" y="4621770"/>
                  <a:pt x="25312957" y="4621770"/>
                </a:cubicBezTo>
                <a:cubicBezTo>
                  <a:pt x="25312957" y="4621770"/>
                  <a:pt x="25329113" y="4637924"/>
                  <a:pt x="25345265" y="4637924"/>
                </a:cubicBezTo>
                <a:cubicBezTo>
                  <a:pt x="25393729" y="4637924"/>
                  <a:pt x="25409881" y="4686385"/>
                  <a:pt x="25393729" y="4718692"/>
                </a:cubicBezTo>
                <a:cubicBezTo>
                  <a:pt x="25377577" y="4767154"/>
                  <a:pt x="25329113" y="4799461"/>
                  <a:pt x="25280653" y="4783307"/>
                </a:cubicBezTo>
                <a:cubicBezTo>
                  <a:pt x="25248345" y="4767154"/>
                  <a:pt x="25216037" y="4751000"/>
                  <a:pt x="25167577" y="4767154"/>
                </a:cubicBezTo>
                <a:lnTo>
                  <a:pt x="24941421" y="4751000"/>
                </a:lnTo>
                <a:cubicBezTo>
                  <a:pt x="24909113" y="4751000"/>
                  <a:pt x="24892961" y="4734846"/>
                  <a:pt x="24860653" y="4767154"/>
                </a:cubicBezTo>
                <a:cubicBezTo>
                  <a:pt x="24844501" y="4783307"/>
                  <a:pt x="24812193" y="4815615"/>
                  <a:pt x="24796037" y="4767154"/>
                </a:cubicBezTo>
                <a:cubicBezTo>
                  <a:pt x="24796037" y="4751000"/>
                  <a:pt x="24796037" y="4718692"/>
                  <a:pt x="24796037" y="4718692"/>
                </a:cubicBezTo>
                <a:cubicBezTo>
                  <a:pt x="24812193" y="4686385"/>
                  <a:pt x="24844501" y="4670231"/>
                  <a:pt x="24812193" y="4621770"/>
                </a:cubicBezTo>
                <a:cubicBezTo>
                  <a:pt x="24779885" y="4589462"/>
                  <a:pt x="24747577" y="4573308"/>
                  <a:pt x="24715269" y="4605616"/>
                </a:cubicBezTo>
                <a:cubicBezTo>
                  <a:pt x="24682961" y="4621770"/>
                  <a:pt x="24666809" y="4621770"/>
                  <a:pt x="24634501" y="4605616"/>
                </a:cubicBezTo>
                <a:cubicBezTo>
                  <a:pt x="24553732" y="4589462"/>
                  <a:pt x="24553732" y="4589462"/>
                  <a:pt x="24537578" y="4605616"/>
                </a:cubicBezTo>
                <a:cubicBezTo>
                  <a:pt x="24521424" y="4621770"/>
                  <a:pt x="24505270" y="4637924"/>
                  <a:pt x="24505270" y="4654077"/>
                </a:cubicBezTo>
                <a:cubicBezTo>
                  <a:pt x="24472962" y="4767154"/>
                  <a:pt x="24392194" y="4799461"/>
                  <a:pt x="24279118" y="4799461"/>
                </a:cubicBezTo>
                <a:cubicBezTo>
                  <a:pt x="24214502" y="4799461"/>
                  <a:pt x="24166042" y="4799461"/>
                  <a:pt x="24117580" y="4831769"/>
                </a:cubicBezTo>
                <a:cubicBezTo>
                  <a:pt x="24101426" y="4847922"/>
                  <a:pt x="24069118" y="4847922"/>
                  <a:pt x="24036812" y="4847922"/>
                </a:cubicBezTo>
                <a:cubicBezTo>
                  <a:pt x="23842966" y="4847922"/>
                  <a:pt x="23632968" y="4847922"/>
                  <a:pt x="23439122" y="4847922"/>
                </a:cubicBezTo>
                <a:cubicBezTo>
                  <a:pt x="23277584" y="4767154"/>
                  <a:pt x="23116048" y="4799461"/>
                  <a:pt x="22954510" y="4799461"/>
                </a:cubicBezTo>
                <a:cubicBezTo>
                  <a:pt x="22922200" y="4799461"/>
                  <a:pt x="22889892" y="4799461"/>
                  <a:pt x="22873740" y="4783307"/>
                </a:cubicBezTo>
                <a:cubicBezTo>
                  <a:pt x="22825278" y="4734846"/>
                  <a:pt x="22792972" y="4767154"/>
                  <a:pt x="22760662" y="4799461"/>
                </a:cubicBezTo>
                <a:cubicBezTo>
                  <a:pt x="22728356" y="4831769"/>
                  <a:pt x="22712202" y="4847922"/>
                  <a:pt x="22663742" y="4815615"/>
                </a:cubicBezTo>
                <a:cubicBezTo>
                  <a:pt x="22647586" y="4799461"/>
                  <a:pt x="22615280" y="4783307"/>
                  <a:pt x="22582972" y="4783307"/>
                </a:cubicBezTo>
                <a:cubicBezTo>
                  <a:pt x="22130666" y="4783307"/>
                  <a:pt x="21694514" y="4783307"/>
                  <a:pt x="21242208" y="4783307"/>
                </a:cubicBezTo>
                <a:cubicBezTo>
                  <a:pt x="21209902" y="4783307"/>
                  <a:pt x="21193746" y="4799461"/>
                  <a:pt x="21193746" y="4831769"/>
                </a:cubicBezTo>
                <a:cubicBezTo>
                  <a:pt x="21226054" y="4831769"/>
                  <a:pt x="21274516" y="4831769"/>
                  <a:pt x="21306822" y="4831769"/>
                </a:cubicBezTo>
                <a:cubicBezTo>
                  <a:pt x="21355284" y="4831769"/>
                  <a:pt x="21403746" y="4831769"/>
                  <a:pt x="21436054" y="4880230"/>
                </a:cubicBezTo>
                <a:cubicBezTo>
                  <a:pt x="21484516" y="4960999"/>
                  <a:pt x="21565284" y="4960999"/>
                  <a:pt x="21646054" y="4960999"/>
                </a:cubicBezTo>
                <a:cubicBezTo>
                  <a:pt x="21791436" y="4944845"/>
                  <a:pt x="21936822" y="4993306"/>
                  <a:pt x="22082204" y="4912537"/>
                </a:cubicBezTo>
                <a:cubicBezTo>
                  <a:pt x="22195280" y="4912537"/>
                  <a:pt x="22324510" y="4912537"/>
                  <a:pt x="22437586" y="4912537"/>
                </a:cubicBezTo>
                <a:cubicBezTo>
                  <a:pt x="22550666" y="4896384"/>
                  <a:pt x="22647586" y="4977152"/>
                  <a:pt x="22744510" y="4977152"/>
                </a:cubicBezTo>
                <a:cubicBezTo>
                  <a:pt x="22809124" y="5041768"/>
                  <a:pt x="22889892" y="5025614"/>
                  <a:pt x="22970662" y="5025614"/>
                </a:cubicBezTo>
                <a:cubicBezTo>
                  <a:pt x="23067586" y="5025614"/>
                  <a:pt x="23164506" y="5025614"/>
                  <a:pt x="23261430" y="5025614"/>
                </a:cubicBezTo>
                <a:cubicBezTo>
                  <a:pt x="23293738" y="5025614"/>
                  <a:pt x="23326044" y="5025614"/>
                  <a:pt x="23342198" y="5025614"/>
                </a:cubicBezTo>
                <a:cubicBezTo>
                  <a:pt x="23471430" y="4928691"/>
                  <a:pt x="23584506" y="4977152"/>
                  <a:pt x="23697582" y="5041768"/>
                </a:cubicBezTo>
                <a:cubicBezTo>
                  <a:pt x="23778350" y="5090229"/>
                  <a:pt x="23859120" y="5090229"/>
                  <a:pt x="23956042" y="5090229"/>
                </a:cubicBezTo>
                <a:cubicBezTo>
                  <a:pt x="23988350" y="5090229"/>
                  <a:pt x="24020656" y="5090229"/>
                  <a:pt x="24004504" y="5122536"/>
                </a:cubicBezTo>
                <a:cubicBezTo>
                  <a:pt x="24004504" y="5122536"/>
                  <a:pt x="23972196" y="5138690"/>
                  <a:pt x="23956042" y="5138690"/>
                </a:cubicBezTo>
                <a:cubicBezTo>
                  <a:pt x="23923736" y="5154844"/>
                  <a:pt x="23923736" y="5170998"/>
                  <a:pt x="23939888" y="5203305"/>
                </a:cubicBezTo>
                <a:cubicBezTo>
                  <a:pt x="23956042" y="5219459"/>
                  <a:pt x="23956042" y="5235613"/>
                  <a:pt x="23939888" y="5251766"/>
                </a:cubicBezTo>
                <a:cubicBezTo>
                  <a:pt x="23875274" y="5251766"/>
                  <a:pt x="23826812" y="5267920"/>
                  <a:pt x="23762198" y="5267920"/>
                </a:cubicBezTo>
                <a:cubicBezTo>
                  <a:pt x="23713736" y="5267920"/>
                  <a:pt x="23681430" y="5284074"/>
                  <a:pt x="23665274" y="5316382"/>
                </a:cubicBezTo>
                <a:cubicBezTo>
                  <a:pt x="23649120" y="5332535"/>
                  <a:pt x="23600660" y="5348689"/>
                  <a:pt x="23649120" y="5380996"/>
                </a:cubicBezTo>
                <a:cubicBezTo>
                  <a:pt x="23665274" y="5397150"/>
                  <a:pt x="23713736" y="5429458"/>
                  <a:pt x="23713736" y="5429458"/>
                </a:cubicBezTo>
                <a:cubicBezTo>
                  <a:pt x="23842966" y="5332535"/>
                  <a:pt x="24004504" y="5445612"/>
                  <a:pt x="24133732" y="5332535"/>
                </a:cubicBezTo>
                <a:cubicBezTo>
                  <a:pt x="24166042" y="5316382"/>
                  <a:pt x="24214502" y="5348689"/>
                  <a:pt x="24230656" y="5380996"/>
                </a:cubicBezTo>
                <a:cubicBezTo>
                  <a:pt x="24262964" y="5413304"/>
                  <a:pt x="24279118" y="5461765"/>
                  <a:pt x="24311426" y="5494073"/>
                </a:cubicBezTo>
                <a:cubicBezTo>
                  <a:pt x="24392194" y="5477919"/>
                  <a:pt x="24456808" y="5558688"/>
                  <a:pt x="24537578" y="5558688"/>
                </a:cubicBezTo>
                <a:cubicBezTo>
                  <a:pt x="24747577" y="5558688"/>
                  <a:pt x="24957577" y="5558688"/>
                  <a:pt x="25167577" y="5558688"/>
                </a:cubicBezTo>
                <a:cubicBezTo>
                  <a:pt x="25199881" y="5558688"/>
                  <a:pt x="25216037" y="5542534"/>
                  <a:pt x="25248345" y="5526380"/>
                </a:cubicBezTo>
                <a:cubicBezTo>
                  <a:pt x="25312957" y="5494073"/>
                  <a:pt x="25377577" y="5526380"/>
                  <a:pt x="25409881" y="5590995"/>
                </a:cubicBezTo>
                <a:cubicBezTo>
                  <a:pt x="25458345" y="5720226"/>
                  <a:pt x="25522957" y="5768687"/>
                  <a:pt x="25619881" y="5720226"/>
                </a:cubicBezTo>
                <a:cubicBezTo>
                  <a:pt x="25684497" y="5687918"/>
                  <a:pt x="25765265" y="5687918"/>
                  <a:pt x="25846033" y="5655610"/>
                </a:cubicBezTo>
                <a:cubicBezTo>
                  <a:pt x="25942957" y="5607149"/>
                  <a:pt x="26056033" y="5607149"/>
                  <a:pt x="26152953" y="5574842"/>
                </a:cubicBezTo>
                <a:cubicBezTo>
                  <a:pt x="26201417" y="5558688"/>
                  <a:pt x="26266033" y="5574842"/>
                  <a:pt x="26330645" y="5574842"/>
                </a:cubicBezTo>
                <a:cubicBezTo>
                  <a:pt x="26346801" y="5542534"/>
                  <a:pt x="26427569" y="5590995"/>
                  <a:pt x="26492185" y="5639457"/>
                </a:cubicBezTo>
                <a:cubicBezTo>
                  <a:pt x="26556797" y="5671764"/>
                  <a:pt x="26556797" y="5752533"/>
                  <a:pt x="26492185" y="5784840"/>
                </a:cubicBezTo>
                <a:cubicBezTo>
                  <a:pt x="26443721" y="5817148"/>
                  <a:pt x="26395261" y="5849456"/>
                  <a:pt x="26346801" y="5865609"/>
                </a:cubicBezTo>
                <a:cubicBezTo>
                  <a:pt x="26314493" y="5881763"/>
                  <a:pt x="26266033" y="5833302"/>
                  <a:pt x="26249877" y="5833302"/>
                </a:cubicBezTo>
                <a:cubicBezTo>
                  <a:pt x="26136801" y="5914070"/>
                  <a:pt x="25975265" y="5865609"/>
                  <a:pt x="25862189" y="5946378"/>
                </a:cubicBezTo>
                <a:cubicBezTo>
                  <a:pt x="25813725" y="5978686"/>
                  <a:pt x="25862189" y="5994839"/>
                  <a:pt x="25862189" y="6010993"/>
                </a:cubicBezTo>
                <a:cubicBezTo>
                  <a:pt x="25862189" y="6043301"/>
                  <a:pt x="25846033" y="6059454"/>
                  <a:pt x="25813725" y="6059454"/>
                </a:cubicBezTo>
                <a:cubicBezTo>
                  <a:pt x="25765265" y="6043301"/>
                  <a:pt x="25716801" y="5994839"/>
                  <a:pt x="25668341" y="6059454"/>
                </a:cubicBezTo>
                <a:cubicBezTo>
                  <a:pt x="25636033" y="6091762"/>
                  <a:pt x="25587573" y="6107916"/>
                  <a:pt x="25539113" y="6140223"/>
                </a:cubicBezTo>
                <a:cubicBezTo>
                  <a:pt x="25522957" y="6156377"/>
                  <a:pt x="25522957" y="6172531"/>
                  <a:pt x="25555265" y="6172531"/>
                </a:cubicBezTo>
                <a:cubicBezTo>
                  <a:pt x="25619881" y="6188684"/>
                  <a:pt x="25636033" y="6204839"/>
                  <a:pt x="25636033" y="6269453"/>
                </a:cubicBezTo>
                <a:cubicBezTo>
                  <a:pt x="25636033" y="6317914"/>
                  <a:pt x="25636033" y="6366376"/>
                  <a:pt x="25636033" y="6414837"/>
                </a:cubicBezTo>
                <a:cubicBezTo>
                  <a:pt x="25636033" y="6447145"/>
                  <a:pt x="25587573" y="6479452"/>
                  <a:pt x="25555265" y="6463298"/>
                </a:cubicBezTo>
                <a:cubicBezTo>
                  <a:pt x="25522957" y="6447145"/>
                  <a:pt x="25490649" y="6430991"/>
                  <a:pt x="25442189" y="6430991"/>
                </a:cubicBezTo>
                <a:cubicBezTo>
                  <a:pt x="25377577" y="6414837"/>
                  <a:pt x="25329113" y="6414837"/>
                  <a:pt x="25264497" y="6414837"/>
                </a:cubicBezTo>
                <a:cubicBezTo>
                  <a:pt x="25232189" y="6414837"/>
                  <a:pt x="25216037" y="6382530"/>
                  <a:pt x="25232189" y="6350222"/>
                </a:cubicBezTo>
                <a:cubicBezTo>
                  <a:pt x="25248345" y="6301761"/>
                  <a:pt x="25264497" y="6269453"/>
                  <a:pt x="25296805" y="6220992"/>
                </a:cubicBezTo>
                <a:cubicBezTo>
                  <a:pt x="25312957" y="6172531"/>
                  <a:pt x="25345265" y="6204839"/>
                  <a:pt x="25361421" y="6220992"/>
                </a:cubicBezTo>
                <a:cubicBezTo>
                  <a:pt x="25377577" y="6237146"/>
                  <a:pt x="25393729" y="6237146"/>
                  <a:pt x="25409881" y="6204839"/>
                </a:cubicBezTo>
                <a:cubicBezTo>
                  <a:pt x="25409881" y="6172531"/>
                  <a:pt x="25409881" y="6156377"/>
                  <a:pt x="25409881" y="6124070"/>
                </a:cubicBezTo>
                <a:cubicBezTo>
                  <a:pt x="25490649" y="6124070"/>
                  <a:pt x="25458345" y="5994839"/>
                  <a:pt x="25539113" y="5994839"/>
                </a:cubicBezTo>
                <a:cubicBezTo>
                  <a:pt x="25555265" y="5994839"/>
                  <a:pt x="25571421" y="5978686"/>
                  <a:pt x="25555265" y="5962532"/>
                </a:cubicBezTo>
                <a:cubicBezTo>
                  <a:pt x="25555265" y="5962532"/>
                  <a:pt x="25539113" y="5946378"/>
                  <a:pt x="25539113" y="5946378"/>
                </a:cubicBezTo>
                <a:cubicBezTo>
                  <a:pt x="25442189" y="5962532"/>
                  <a:pt x="25345265" y="5897917"/>
                  <a:pt x="25264497" y="5881763"/>
                </a:cubicBezTo>
                <a:cubicBezTo>
                  <a:pt x="25216037" y="5865609"/>
                  <a:pt x="25167577" y="5914070"/>
                  <a:pt x="25183729" y="5962532"/>
                </a:cubicBezTo>
                <a:cubicBezTo>
                  <a:pt x="25199881" y="6010993"/>
                  <a:pt x="25216037" y="6043301"/>
                  <a:pt x="25232189" y="6091762"/>
                </a:cubicBezTo>
                <a:cubicBezTo>
                  <a:pt x="25151421" y="6172531"/>
                  <a:pt x="25070653" y="6253300"/>
                  <a:pt x="24973729" y="6334068"/>
                </a:cubicBezTo>
                <a:cubicBezTo>
                  <a:pt x="24941421" y="6350222"/>
                  <a:pt x="24892961" y="6334068"/>
                  <a:pt x="24860653" y="6350222"/>
                </a:cubicBezTo>
                <a:cubicBezTo>
                  <a:pt x="24812193" y="6382530"/>
                  <a:pt x="24892961" y="6414837"/>
                  <a:pt x="24860653" y="6430991"/>
                </a:cubicBezTo>
                <a:cubicBezTo>
                  <a:pt x="24812193" y="6463298"/>
                  <a:pt x="24763733" y="6463298"/>
                  <a:pt x="24715269" y="6430991"/>
                </a:cubicBezTo>
                <a:cubicBezTo>
                  <a:pt x="24699113" y="6414837"/>
                  <a:pt x="24682961" y="6382530"/>
                  <a:pt x="24650657" y="6414837"/>
                </a:cubicBezTo>
                <a:cubicBezTo>
                  <a:pt x="24569886" y="6463298"/>
                  <a:pt x="24489118" y="6479452"/>
                  <a:pt x="24440656" y="6350222"/>
                </a:cubicBezTo>
                <a:cubicBezTo>
                  <a:pt x="24424502" y="6317914"/>
                  <a:pt x="24343732" y="6317914"/>
                  <a:pt x="24311426" y="6350222"/>
                </a:cubicBezTo>
                <a:cubicBezTo>
                  <a:pt x="24262964" y="6398683"/>
                  <a:pt x="24198350" y="6398683"/>
                  <a:pt x="24149888" y="6382530"/>
                </a:cubicBezTo>
                <a:cubicBezTo>
                  <a:pt x="24036812" y="6366376"/>
                  <a:pt x="23907580" y="6430991"/>
                  <a:pt x="23810658" y="6350222"/>
                </a:cubicBezTo>
                <a:cubicBezTo>
                  <a:pt x="23778350" y="6334068"/>
                  <a:pt x="23762198" y="6334068"/>
                  <a:pt x="23729888" y="6350222"/>
                </a:cubicBezTo>
                <a:cubicBezTo>
                  <a:pt x="23503736" y="6414837"/>
                  <a:pt x="23406814" y="6414837"/>
                  <a:pt x="23212968" y="6350222"/>
                </a:cubicBezTo>
                <a:cubicBezTo>
                  <a:pt x="23116048" y="6317914"/>
                  <a:pt x="23002968" y="6317914"/>
                  <a:pt x="22906048" y="6269453"/>
                </a:cubicBezTo>
                <a:cubicBezTo>
                  <a:pt x="22841432" y="6237146"/>
                  <a:pt x="22760662" y="6253300"/>
                  <a:pt x="22728356" y="6317914"/>
                </a:cubicBezTo>
                <a:cubicBezTo>
                  <a:pt x="22679894" y="6382530"/>
                  <a:pt x="22615280" y="6398683"/>
                  <a:pt x="22550666" y="6366376"/>
                </a:cubicBezTo>
                <a:cubicBezTo>
                  <a:pt x="22486048" y="6317914"/>
                  <a:pt x="22437586" y="6334068"/>
                  <a:pt x="22372972" y="6366376"/>
                </a:cubicBezTo>
                <a:cubicBezTo>
                  <a:pt x="22340666" y="6398683"/>
                  <a:pt x="22276050" y="6398683"/>
                  <a:pt x="22243742" y="6447145"/>
                </a:cubicBezTo>
                <a:cubicBezTo>
                  <a:pt x="22211434" y="6495606"/>
                  <a:pt x="22162974" y="6495606"/>
                  <a:pt x="22114512" y="6495606"/>
                </a:cubicBezTo>
                <a:cubicBezTo>
                  <a:pt x="21920666" y="6495606"/>
                  <a:pt x="21710668" y="6495606"/>
                  <a:pt x="21516822" y="6495606"/>
                </a:cubicBezTo>
                <a:cubicBezTo>
                  <a:pt x="21403746" y="6495606"/>
                  <a:pt x="21290670" y="6414837"/>
                  <a:pt x="21177594" y="6430991"/>
                </a:cubicBezTo>
                <a:cubicBezTo>
                  <a:pt x="21096826" y="6447145"/>
                  <a:pt x="21016056" y="6447145"/>
                  <a:pt x="20951440" y="6382530"/>
                </a:cubicBezTo>
                <a:cubicBezTo>
                  <a:pt x="20902978" y="6430991"/>
                  <a:pt x="20886826" y="6511760"/>
                  <a:pt x="20806058" y="6495606"/>
                </a:cubicBezTo>
                <a:cubicBezTo>
                  <a:pt x="20644520" y="6576375"/>
                  <a:pt x="20482982" y="6544067"/>
                  <a:pt x="20321444" y="6544067"/>
                </a:cubicBezTo>
                <a:cubicBezTo>
                  <a:pt x="20192214" y="6447145"/>
                  <a:pt x="20030676" y="6495606"/>
                  <a:pt x="19885292" y="6495606"/>
                </a:cubicBezTo>
                <a:cubicBezTo>
                  <a:pt x="19804522" y="6479452"/>
                  <a:pt x="19707600" y="6511760"/>
                  <a:pt x="19626832" y="6447145"/>
                </a:cubicBezTo>
                <a:cubicBezTo>
                  <a:pt x="19610678" y="6430991"/>
                  <a:pt x="19562216" y="6430991"/>
                  <a:pt x="19546062" y="6447145"/>
                </a:cubicBezTo>
                <a:cubicBezTo>
                  <a:pt x="19465294" y="6527914"/>
                  <a:pt x="19352218" y="6479452"/>
                  <a:pt x="19271450" y="6527914"/>
                </a:cubicBezTo>
                <a:cubicBezTo>
                  <a:pt x="19190680" y="6576375"/>
                  <a:pt x="19109912" y="6576375"/>
                  <a:pt x="19012988" y="6527914"/>
                </a:cubicBezTo>
                <a:cubicBezTo>
                  <a:pt x="18980680" y="6511760"/>
                  <a:pt x="18932220" y="6511760"/>
                  <a:pt x="18899912" y="6495606"/>
                </a:cubicBezTo>
                <a:cubicBezTo>
                  <a:pt x="18802990" y="6479452"/>
                  <a:pt x="18706068" y="6511760"/>
                  <a:pt x="18609144" y="6463298"/>
                </a:cubicBezTo>
                <a:cubicBezTo>
                  <a:pt x="18528374" y="6430991"/>
                  <a:pt x="18447606" y="6527914"/>
                  <a:pt x="18382992" y="6430991"/>
                </a:cubicBezTo>
                <a:cubicBezTo>
                  <a:pt x="18269914" y="6430991"/>
                  <a:pt x="18156838" y="6430991"/>
                  <a:pt x="18059916" y="6430991"/>
                </a:cubicBezTo>
                <a:cubicBezTo>
                  <a:pt x="17946840" y="6430991"/>
                  <a:pt x="17849916" y="6414837"/>
                  <a:pt x="17736840" y="6479452"/>
                </a:cubicBezTo>
                <a:cubicBezTo>
                  <a:pt x="17656072" y="6527914"/>
                  <a:pt x="17526842" y="6463298"/>
                  <a:pt x="17429920" y="6544067"/>
                </a:cubicBezTo>
                <a:cubicBezTo>
                  <a:pt x="17429920" y="6544067"/>
                  <a:pt x="17413766" y="6544067"/>
                  <a:pt x="17397610" y="6544067"/>
                </a:cubicBezTo>
                <a:cubicBezTo>
                  <a:pt x="17268382" y="6463298"/>
                  <a:pt x="17122998" y="6495606"/>
                  <a:pt x="16993766" y="6495606"/>
                </a:cubicBezTo>
                <a:cubicBezTo>
                  <a:pt x="16929152" y="6495606"/>
                  <a:pt x="16864538" y="6495606"/>
                  <a:pt x="16799922" y="6527914"/>
                </a:cubicBezTo>
                <a:cubicBezTo>
                  <a:pt x="16702999" y="6576375"/>
                  <a:pt x="16589922" y="6576375"/>
                  <a:pt x="16476846" y="6527914"/>
                </a:cubicBezTo>
                <a:cubicBezTo>
                  <a:pt x="16347616" y="6479452"/>
                  <a:pt x="16202233" y="6479452"/>
                  <a:pt x="16073002" y="6511760"/>
                </a:cubicBezTo>
                <a:cubicBezTo>
                  <a:pt x="16024540" y="6527914"/>
                  <a:pt x="15992233" y="6527914"/>
                  <a:pt x="15943771" y="6495606"/>
                </a:cubicBezTo>
                <a:cubicBezTo>
                  <a:pt x="15863003" y="6447145"/>
                  <a:pt x="15782234" y="6576375"/>
                  <a:pt x="15701465" y="6495606"/>
                </a:cubicBezTo>
                <a:cubicBezTo>
                  <a:pt x="15475313" y="6544067"/>
                  <a:pt x="15475313" y="6544067"/>
                  <a:pt x="15281467" y="6479452"/>
                </a:cubicBezTo>
                <a:cubicBezTo>
                  <a:pt x="15265314" y="6479452"/>
                  <a:pt x="15249160" y="6479452"/>
                  <a:pt x="15216852" y="6479452"/>
                </a:cubicBezTo>
                <a:cubicBezTo>
                  <a:pt x="15152238" y="6479452"/>
                  <a:pt x="15103776" y="6544067"/>
                  <a:pt x="15023007" y="6479452"/>
                </a:cubicBezTo>
                <a:cubicBezTo>
                  <a:pt x="14990700" y="6447145"/>
                  <a:pt x="14909931" y="6479452"/>
                  <a:pt x="14845316" y="6463298"/>
                </a:cubicBezTo>
                <a:cubicBezTo>
                  <a:pt x="14796854" y="6463298"/>
                  <a:pt x="14748393" y="6447145"/>
                  <a:pt x="14699932" y="6430991"/>
                </a:cubicBezTo>
                <a:cubicBezTo>
                  <a:pt x="14554547" y="6382530"/>
                  <a:pt x="14425318" y="6382530"/>
                  <a:pt x="14263780" y="6430991"/>
                </a:cubicBezTo>
                <a:cubicBezTo>
                  <a:pt x="14118396" y="6479452"/>
                  <a:pt x="13956858" y="6576375"/>
                  <a:pt x="13795321" y="6463298"/>
                </a:cubicBezTo>
                <a:cubicBezTo>
                  <a:pt x="13730705" y="6495606"/>
                  <a:pt x="13666090" y="6495606"/>
                  <a:pt x="13585321" y="6463298"/>
                </a:cubicBezTo>
                <a:cubicBezTo>
                  <a:pt x="13520706" y="6430991"/>
                  <a:pt x="13423783" y="6447145"/>
                  <a:pt x="13343015" y="6447145"/>
                </a:cubicBezTo>
                <a:cubicBezTo>
                  <a:pt x="13278400" y="6447145"/>
                  <a:pt x="13197631" y="6447145"/>
                  <a:pt x="13133017" y="6447145"/>
                </a:cubicBezTo>
                <a:cubicBezTo>
                  <a:pt x="13052248" y="6447145"/>
                  <a:pt x="12971479" y="6447145"/>
                  <a:pt x="12890711" y="6447145"/>
                </a:cubicBezTo>
                <a:cubicBezTo>
                  <a:pt x="12777634" y="6463298"/>
                  <a:pt x="12696865" y="6511760"/>
                  <a:pt x="12583789" y="6495606"/>
                </a:cubicBezTo>
                <a:cubicBezTo>
                  <a:pt x="12486866" y="6479452"/>
                  <a:pt x="12389943" y="6495606"/>
                  <a:pt x="12293020" y="6495606"/>
                </a:cubicBezTo>
                <a:cubicBezTo>
                  <a:pt x="12260713" y="6495606"/>
                  <a:pt x="12228405" y="6511760"/>
                  <a:pt x="12212251" y="6511760"/>
                </a:cubicBezTo>
                <a:cubicBezTo>
                  <a:pt x="12131483" y="6560221"/>
                  <a:pt x="12034559" y="6527914"/>
                  <a:pt x="11953791" y="6544067"/>
                </a:cubicBezTo>
                <a:cubicBezTo>
                  <a:pt x="11856869" y="6463298"/>
                  <a:pt x="11743791" y="6495606"/>
                  <a:pt x="11646870" y="6495606"/>
                </a:cubicBezTo>
                <a:cubicBezTo>
                  <a:pt x="11549947" y="6495606"/>
                  <a:pt x="11453025" y="6463298"/>
                  <a:pt x="11356102" y="6544067"/>
                </a:cubicBezTo>
                <a:cubicBezTo>
                  <a:pt x="11259178" y="6463298"/>
                  <a:pt x="11162255" y="6544067"/>
                  <a:pt x="11049181" y="6560221"/>
                </a:cubicBezTo>
                <a:cubicBezTo>
                  <a:pt x="11000718" y="6560221"/>
                  <a:pt x="10968412" y="6544067"/>
                  <a:pt x="10936103" y="6527914"/>
                </a:cubicBezTo>
                <a:cubicBezTo>
                  <a:pt x="10903795" y="6511760"/>
                  <a:pt x="10887642" y="6463298"/>
                  <a:pt x="10839181" y="6479452"/>
                </a:cubicBezTo>
                <a:cubicBezTo>
                  <a:pt x="10823028" y="6576375"/>
                  <a:pt x="10823028" y="6624836"/>
                  <a:pt x="10806874" y="6640990"/>
                </a:cubicBezTo>
                <a:cubicBezTo>
                  <a:pt x="10774566" y="6705605"/>
                  <a:pt x="10693797" y="6705605"/>
                  <a:pt x="10629182" y="6754066"/>
                </a:cubicBezTo>
                <a:cubicBezTo>
                  <a:pt x="10580721" y="6786374"/>
                  <a:pt x="10596874" y="6737913"/>
                  <a:pt x="10580721" y="6721758"/>
                </a:cubicBezTo>
                <a:cubicBezTo>
                  <a:pt x="10548413" y="6657144"/>
                  <a:pt x="10532258" y="6705605"/>
                  <a:pt x="10516105" y="6737913"/>
                </a:cubicBezTo>
                <a:cubicBezTo>
                  <a:pt x="10483798" y="6802527"/>
                  <a:pt x="10435337" y="6802527"/>
                  <a:pt x="10419182" y="6754066"/>
                </a:cubicBezTo>
                <a:cubicBezTo>
                  <a:pt x="10386876" y="6640990"/>
                  <a:pt x="10273798" y="6657144"/>
                  <a:pt x="10209184" y="6624836"/>
                </a:cubicBezTo>
                <a:cubicBezTo>
                  <a:pt x="10193030" y="6624836"/>
                  <a:pt x="10176877" y="6640990"/>
                  <a:pt x="10160722" y="6657144"/>
                </a:cubicBezTo>
                <a:cubicBezTo>
                  <a:pt x="10144569" y="6673297"/>
                  <a:pt x="10128414" y="6673297"/>
                  <a:pt x="10112261" y="6640990"/>
                </a:cubicBezTo>
                <a:cubicBezTo>
                  <a:pt x="10112261" y="6576375"/>
                  <a:pt x="10063800" y="6560221"/>
                  <a:pt x="10015338" y="6560221"/>
                </a:cubicBezTo>
                <a:cubicBezTo>
                  <a:pt x="9902261" y="6560221"/>
                  <a:pt x="9805340" y="6592528"/>
                  <a:pt x="9724570" y="6673297"/>
                </a:cubicBezTo>
                <a:cubicBezTo>
                  <a:pt x="9692263" y="6705605"/>
                  <a:pt x="9724570" y="6721758"/>
                  <a:pt x="9724570" y="6737913"/>
                </a:cubicBezTo>
                <a:cubicBezTo>
                  <a:pt x="9740725" y="6770220"/>
                  <a:pt x="9756878" y="6737913"/>
                  <a:pt x="9740725" y="6770220"/>
                </a:cubicBezTo>
                <a:cubicBezTo>
                  <a:pt x="9724570" y="6786374"/>
                  <a:pt x="9643801" y="6802527"/>
                  <a:pt x="9595340" y="6786374"/>
                </a:cubicBezTo>
                <a:cubicBezTo>
                  <a:pt x="9563033" y="6770220"/>
                  <a:pt x="9563033" y="6737913"/>
                  <a:pt x="9563033" y="6705605"/>
                </a:cubicBezTo>
                <a:cubicBezTo>
                  <a:pt x="9563033" y="6689451"/>
                  <a:pt x="9579186" y="6673297"/>
                  <a:pt x="9595340" y="6657144"/>
                </a:cubicBezTo>
                <a:cubicBezTo>
                  <a:pt x="9611494" y="6640990"/>
                  <a:pt x="9611494" y="6624836"/>
                  <a:pt x="9579186" y="6608683"/>
                </a:cubicBezTo>
                <a:cubicBezTo>
                  <a:pt x="9563033" y="6608683"/>
                  <a:pt x="9530725" y="6608683"/>
                  <a:pt x="9530725" y="6624836"/>
                </a:cubicBezTo>
                <a:cubicBezTo>
                  <a:pt x="9530725" y="6624836"/>
                  <a:pt x="9530725" y="6657144"/>
                  <a:pt x="9514571" y="6673297"/>
                </a:cubicBezTo>
                <a:cubicBezTo>
                  <a:pt x="9514571" y="6689451"/>
                  <a:pt x="9514571" y="6705605"/>
                  <a:pt x="9514571" y="6737913"/>
                </a:cubicBezTo>
                <a:cubicBezTo>
                  <a:pt x="9514571" y="6770220"/>
                  <a:pt x="9530725" y="6818681"/>
                  <a:pt x="9482264" y="6834835"/>
                </a:cubicBezTo>
                <a:cubicBezTo>
                  <a:pt x="9482264" y="6802527"/>
                  <a:pt x="9466110" y="6786374"/>
                  <a:pt x="9466110" y="6754066"/>
                </a:cubicBezTo>
                <a:cubicBezTo>
                  <a:pt x="9466110" y="6737913"/>
                  <a:pt x="9466110" y="6721758"/>
                  <a:pt x="9466110" y="6689451"/>
                </a:cubicBezTo>
                <a:cubicBezTo>
                  <a:pt x="9466110" y="6640990"/>
                  <a:pt x="9449956" y="6608683"/>
                  <a:pt x="9401495" y="6608683"/>
                </a:cubicBezTo>
                <a:cubicBezTo>
                  <a:pt x="9369187" y="6608683"/>
                  <a:pt x="9320726" y="6608683"/>
                  <a:pt x="9288418" y="6576375"/>
                </a:cubicBezTo>
                <a:cubicBezTo>
                  <a:pt x="9239957" y="6544067"/>
                  <a:pt x="9207649" y="6544067"/>
                  <a:pt x="9159188" y="6576375"/>
                </a:cubicBezTo>
                <a:cubicBezTo>
                  <a:pt x="9094573" y="6624836"/>
                  <a:pt x="9013804" y="6657144"/>
                  <a:pt x="8916882" y="6608683"/>
                </a:cubicBezTo>
                <a:cubicBezTo>
                  <a:pt x="8884574" y="6592528"/>
                  <a:pt x="8819960" y="6673297"/>
                  <a:pt x="8771497" y="6608683"/>
                </a:cubicBezTo>
                <a:cubicBezTo>
                  <a:pt x="8658421" y="6608683"/>
                  <a:pt x="8561499" y="6608683"/>
                  <a:pt x="8448422" y="6608683"/>
                </a:cubicBezTo>
                <a:cubicBezTo>
                  <a:pt x="8416114" y="6608683"/>
                  <a:pt x="8383808" y="6624836"/>
                  <a:pt x="8367653" y="6640990"/>
                </a:cubicBezTo>
                <a:cubicBezTo>
                  <a:pt x="8270731" y="6754066"/>
                  <a:pt x="8141501" y="6737913"/>
                  <a:pt x="8044579" y="6689451"/>
                </a:cubicBezTo>
                <a:cubicBezTo>
                  <a:pt x="7915348" y="6624836"/>
                  <a:pt x="7786118" y="6657144"/>
                  <a:pt x="7673041" y="6657144"/>
                </a:cubicBezTo>
                <a:cubicBezTo>
                  <a:pt x="7592274" y="6657144"/>
                  <a:pt x="7543811" y="6754066"/>
                  <a:pt x="7495350" y="6802527"/>
                </a:cubicBezTo>
                <a:cubicBezTo>
                  <a:pt x="7463043" y="6834835"/>
                  <a:pt x="7446888" y="6802527"/>
                  <a:pt x="7430735" y="6786374"/>
                </a:cubicBezTo>
                <a:cubicBezTo>
                  <a:pt x="7398427" y="6754066"/>
                  <a:pt x="7398427" y="6737913"/>
                  <a:pt x="7446888" y="6705605"/>
                </a:cubicBezTo>
                <a:cubicBezTo>
                  <a:pt x="7527657" y="6673297"/>
                  <a:pt x="7527657" y="6640990"/>
                  <a:pt x="7463043" y="6576375"/>
                </a:cubicBezTo>
                <a:cubicBezTo>
                  <a:pt x="7446888" y="6560221"/>
                  <a:pt x="7430735" y="6527914"/>
                  <a:pt x="7398427" y="6560221"/>
                </a:cubicBezTo>
                <a:cubicBezTo>
                  <a:pt x="7349966" y="6608683"/>
                  <a:pt x="7317658" y="6640990"/>
                  <a:pt x="7269198" y="6689451"/>
                </a:cubicBezTo>
                <a:cubicBezTo>
                  <a:pt x="7236889" y="6721758"/>
                  <a:pt x="7204582" y="6721758"/>
                  <a:pt x="7156122" y="6689451"/>
                </a:cubicBezTo>
                <a:cubicBezTo>
                  <a:pt x="7091506" y="6640990"/>
                  <a:pt x="6994583" y="6673297"/>
                  <a:pt x="6946122" y="6608683"/>
                </a:cubicBezTo>
                <a:cubicBezTo>
                  <a:pt x="6929968" y="6592528"/>
                  <a:pt x="6897661" y="6608683"/>
                  <a:pt x="6865353" y="6624836"/>
                </a:cubicBezTo>
                <a:cubicBezTo>
                  <a:pt x="6752276" y="6689451"/>
                  <a:pt x="6623046" y="6673297"/>
                  <a:pt x="6493816" y="6640990"/>
                </a:cubicBezTo>
                <a:cubicBezTo>
                  <a:pt x="6477662" y="6640990"/>
                  <a:pt x="6461509" y="6624836"/>
                  <a:pt x="6445355" y="6624836"/>
                </a:cubicBezTo>
                <a:cubicBezTo>
                  <a:pt x="6413047" y="6624836"/>
                  <a:pt x="6396894" y="6640990"/>
                  <a:pt x="6380740" y="6673297"/>
                </a:cubicBezTo>
                <a:cubicBezTo>
                  <a:pt x="6332279" y="6737913"/>
                  <a:pt x="6332279" y="6737913"/>
                  <a:pt x="6251510" y="6705605"/>
                </a:cubicBezTo>
                <a:cubicBezTo>
                  <a:pt x="6219202" y="6689451"/>
                  <a:pt x="6203049" y="6689451"/>
                  <a:pt x="6170741" y="6689451"/>
                </a:cubicBezTo>
                <a:cubicBezTo>
                  <a:pt x="6138433" y="6689451"/>
                  <a:pt x="6138433" y="6705605"/>
                  <a:pt x="6170741" y="6737913"/>
                </a:cubicBezTo>
                <a:cubicBezTo>
                  <a:pt x="6186894" y="6754066"/>
                  <a:pt x="6186894" y="6770220"/>
                  <a:pt x="6186894" y="6786374"/>
                </a:cubicBezTo>
                <a:cubicBezTo>
                  <a:pt x="6170741" y="6786374"/>
                  <a:pt x="6138433" y="6802527"/>
                  <a:pt x="6138433" y="6802527"/>
                </a:cubicBezTo>
                <a:cubicBezTo>
                  <a:pt x="6057664" y="6754066"/>
                  <a:pt x="5976895" y="6737913"/>
                  <a:pt x="5879973" y="6754066"/>
                </a:cubicBezTo>
                <a:cubicBezTo>
                  <a:pt x="5847665" y="6754066"/>
                  <a:pt x="5847665" y="6770220"/>
                  <a:pt x="5863819" y="6802527"/>
                </a:cubicBezTo>
                <a:cubicBezTo>
                  <a:pt x="5879973" y="6818681"/>
                  <a:pt x="5912280" y="6850989"/>
                  <a:pt x="5928434" y="6867142"/>
                </a:cubicBezTo>
                <a:cubicBezTo>
                  <a:pt x="5944589" y="6883296"/>
                  <a:pt x="5944589" y="6899450"/>
                  <a:pt x="5944589" y="6915604"/>
                </a:cubicBezTo>
                <a:cubicBezTo>
                  <a:pt x="5944589" y="6915604"/>
                  <a:pt x="5928434" y="6931758"/>
                  <a:pt x="5912280" y="6931758"/>
                </a:cubicBezTo>
                <a:cubicBezTo>
                  <a:pt x="5896127" y="6931758"/>
                  <a:pt x="5896127" y="6931758"/>
                  <a:pt x="5879973" y="6931758"/>
                </a:cubicBezTo>
                <a:cubicBezTo>
                  <a:pt x="5815358" y="6931758"/>
                  <a:pt x="5750742" y="6931758"/>
                  <a:pt x="5686128" y="6883296"/>
                </a:cubicBezTo>
                <a:cubicBezTo>
                  <a:pt x="5605359" y="6786374"/>
                  <a:pt x="5492282" y="6818681"/>
                  <a:pt x="5379206" y="6834835"/>
                </a:cubicBezTo>
                <a:cubicBezTo>
                  <a:pt x="5379206" y="6834835"/>
                  <a:pt x="5363052" y="6850989"/>
                  <a:pt x="5363052" y="6850989"/>
                </a:cubicBezTo>
                <a:cubicBezTo>
                  <a:pt x="5363052" y="6850989"/>
                  <a:pt x="5379206" y="6867142"/>
                  <a:pt x="5379206" y="6867142"/>
                </a:cubicBezTo>
                <a:cubicBezTo>
                  <a:pt x="5443821" y="6899450"/>
                  <a:pt x="5508436" y="6915604"/>
                  <a:pt x="5556898" y="6947911"/>
                </a:cubicBezTo>
                <a:cubicBezTo>
                  <a:pt x="5573051" y="6964065"/>
                  <a:pt x="5573051" y="6980219"/>
                  <a:pt x="5540744" y="6980219"/>
                </a:cubicBezTo>
                <a:cubicBezTo>
                  <a:pt x="5476129" y="6980219"/>
                  <a:pt x="5427667" y="7077141"/>
                  <a:pt x="5363052" y="6996372"/>
                </a:cubicBezTo>
                <a:cubicBezTo>
                  <a:pt x="5266129" y="6996372"/>
                  <a:pt x="5169207" y="6996372"/>
                  <a:pt x="5072284" y="6996372"/>
                </a:cubicBezTo>
                <a:cubicBezTo>
                  <a:pt x="5056130" y="6996372"/>
                  <a:pt x="5039977" y="7028680"/>
                  <a:pt x="5039977" y="7044834"/>
                </a:cubicBezTo>
                <a:cubicBezTo>
                  <a:pt x="5023823" y="7093295"/>
                  <a:pt x="5007669" y="7109449"/>
                  <a:pt x="4959208" y="7109449"/>
                </a:cubicBezTo>
                <a:cubicBezTo>
                  <a:pt x="4894593" y="7109449"/>
                  <a:pt x="4846132" y="7125602"/>
                  <a:pt x="4797670" y="7077141"/>
                </a:cubicBezTo>
                <a:cubicBezTo>
                  <a:pt x="4749209" y="7028680"/>
                  <a:pt x="4684594" y="7060988"/>
                  <a:pt x="4636133" y="7060988"/>
                </a:cubicBezTo>
                <a:cubicBezTo>
                  <a:pt x="4619979" y="7109449"/>
                  <a:pt x="4587671" y="7125602"/>
                  <a:pt x="4555364" y="7109449"/>
                </a:cubicBezTo>
                <a:cubicBezTo>
                  <a:pt x="4506902" y="7093295"/>
                  <a:pt x="4474595" y="7044834"/>
                  <a:pt x="4442287" y="7109449"/>
                </a:cubicBezTo>
                <a:cubicBezTo>
                  <a:pt x="4409980" y="7157910"/>
                  <a:pt x="4361518" y="7190218"/>
                  <a:pt x="4296903" y="7174064"/>
                </a:cubicBezTo>
                <a:cubicBezTo>
                  <a:pt x="4248442" y="7157910"/>
                  <a:pt x="4199981" y="7174064"/>
                  <a:pt x="4167673" y="7206371"/>
                </a:cubicBezTo>
                <a:cubicBezTo>
                  <a:pt x="4135366" y="7238679"/>
                  <a:pt x="4103058" y="7238679"/>
                  <a:pt x="4070751" y="7206371"/>
                </a:cubicBezTo>
                <a:cubicBezTo>
                  <a:pt x="4038443" y="7174064"/>
                  <a:pt x="4006135" y="7174064"/>
                  <a:pt x="3973828" y="7190218"/>
                </a:cubicBezTo>
                <a:cubicBezTo>
                  <a:pt x="3683060" y="7303294"/>
                  <a:pt x="3650752" y="7319448"/>
                  <a:pt x="3505369" y="7270987"/>
                </a:cubicBezTo>
                <a:cubicBezTo>
                  <a:pt x="3440753" y="7254833"/>
                  <a:pt x="3440753" y="7254833"/>
                  <a:pt x="3408446" y="7319448"/>
                </a:cubicBezTo>
                <a:cubicBezTo>
                  <a:pt x="3392292" y="7351755"/>
                  <a:pt x="3327677" y="7367909"/>
                  <a:pt x="3295369" y="7384063"/>
                </a:cubicBezTo>
                <a:cubicBezTo>
                  <a:pt x="3263062" y="7400216"/>
                  <a:pt x="3246908" y="7400216"/>
                  <a:pt x="3214600" y="7400216"/>
                </a:cubicBezTo>
                <a:cubicBezTo>
                  <a:pt x="3101524" y="7416371"/>
                  <a:pt x="3036909" y="7529446"/>
                  <a:pt x="2923833" y="7513293"/>
                </a:cubicBezTo>
                <a:cubicBezTo>
                  <a:pt x="2826910" y="7480985"/>
                  <a:pt x="2729987" y="7416371"/>
                  <a:pt x="2633065" y="7367909"/>
                </a:cubicBezTo>
                <a:cubicBezTo>
                  <a:pt x="2600757" y="7351755"/>
                  <a:pt x="2552296" y="7335602"/>
                  <a:pt x="2536142" y="7319448"/>
                </a:cubicBezTo>
                <a:cubicBezTo>
                  <a:pt x="2519988" y="7303294"/>
                  <a:pt x="2503835" y="7303294"/>
                  <a:pt x="2487681" y="7319448"/>
                </a:cubicBezTo>
                <a:cubicBezTo>
                  <a:pt x="2439220" y="7351755"/>
                  <a:pt x="2390758" y="7367909"/>
                  <a:pt x="2342297" y="7400216"/>
                </a:cubicBezTo>
                <a:cubicBezTo>
                  <a:pt x="2277682" y="7351755"/>
                  <a:pt x="2245374" y="7384063"/>
                  <a:pt x="2196913" y="7432524"/>
                </a:cubicBezTo>
                <a:cubicBezTo>
                  <a:pt x="2132298" y="7416371"/>
                  <a:pt x="2099990" y="7432524"/>
                  <a:pt x="2051529" y="7432524"/>
                </a:cubicBezTo>
                <a:cubicBezTo>
                  <a:pt x="2003068" y="7432524"/>
                  <a:pt x="1938453" y="7448678"/>
                  <a:pt x="1906145" y="7432524"/>
                </a:cubicBezTo>
                <a:cubicBezTo>
                  <a:pt x="1809222" y="7367909"/>
                  <a:pt x="1696146" y="7400216"/>
                  <a:pt x="1599223" y="7351755"/>
                </a:cubicBezTo>
                <a:cubicBezTo>
                  <a:pt x="1566916" y="7335602"/>
                  <a:pt x="1534608" y="7319448"/>
                  <a:pt x="1486147" y="7319448"/>
                </a:cubicBezTo>
                <a:cubicBezTo>
                  <a:pt x="1421532" y="7303294"/>
                  <a:pt x="1421532" y="7254833"/>
                  <a:pt x="1421532" y="7206371"/>
                </a:cubicBezTo>
                <a:cubicBezTo>
                  <a:pt x="1421532" y="7174064"/>
                  <a:pt x="1421532" y="7141757"/>
                  <a:pt x="1453839" y="7157910"/>
                </a:cubicBezTo>
                <a:cubicBezTo>
                  <a:pt x="1534608" y="7206371"/>
                  <a:pt x="1599223" y="7206371"/>
                  <a:pt x="1663838" y="7157910"/>
                </a:cubicBezTo>
                <a:cubicBezTo>
                  <a:pt x="1728454" y="7109449"/>
                  <a:pt x="1793069" y="7141757"/>
                  <a:pt x="1857684" y="7157910"/>
                </a:cubicBezTo>
                <a:cubicBezTo>
                  <a:pt x="1889991" y="7174064"/>
                  <a:pt x="1922299" y="7190218"/>
                  <a:pt x="1970760" y="7206371"/>
                </a:cubicBezTo>
                <a:cubicBezTo>
                  <a:pt x="2003068" y="7206371"/>
                  <a:pt x="2051529" y="7206371"/>
                  <a:pt x="2051529" y="7190218"/>
                </a:cubicBezTo>
                <a:cubicBezTo>
                  <a:pt x="2067683" y="7093295"/>
                  <a:pt x="2164605" y="7060988"/>
                  <a:pt x="2180759" y="6980219"/>
                </a:cubicBezTo>
                <a:cubicBezTo>
                  <a:pt x="2213067" y="6980219"/>
                  <a:pt x="2261528" y="6964065"/>
                  <a:pt x="2293836" y="6947911"/>
                </a:cubicBezTo>
                <a:cubicBezTo>
                  <a:pt x="2326143" y="6931758"/>
                  <a:pt x="2326143" y="6915604"/>
                  <a:pt x="2358451" y="6931758"/>
                </a:cubicBezTo>
                <a:cubicBezTo>
                  <a:pt x="2406912" y="6964065"/>
                  <a:pt x="2471527" y="6980219"/>
                  <a:pt x="2519988" y="6947911"/>
                </a:cubicBezTo>
                <a:cubicBezTo>
                  <a:pt x="2616911" y="6883296"/>
                  <a:pt x="2729987" y="6899450"/>
                  <a:pt x="2826910" y="6947911"/>
                </a:cubicBezTo>
                <a:cubicBezTo>
                  <a:pt x="2891525" y="6980219"/>
                  <a:pt x="2939987" y="6964065"/>
                  <a:pt x="2988448" y="6915604"/>
                </a:cubicBezTo>
                <a:cubicBezTo>
                  <a:pt x="3020755" y="6867142"/>
                  <a:pt x="3053063" y="6867142"/>
                  <a:pt x="3101524" y="6899450"/>
                </a:cubicBezTo>
                <a:cubicBezTo>
                  <a:pt x="3117678" y="6915604"/>
                  <a:pt x="3166139" y="6899450"/>
                  <a:pt x="3182293" y="6883296"/>
                </a:cubicBezTo>
                <a:cubicBezTo>
                  <a:pt x="3246908" y="6786374"/>
                  <a:pt x="3359984" y="6802527"/>
                  <a:pt x="3440753" y="6754066"/>
                </a:cubicBezTo>
                <a:cubicBezTo>
                  <a:pt x="3537676" y="6705605"/>
                  <a:pt x="3618445" y="6737913"/>
                  <a:pt x="3715367" y="6770220"/>
                </a:cubicBezTo>
                <a:cubicBezTo>
                  <a:pt x="3796136" y="6802527"/>
                  <a:pt x="3893059" y="6770220"/>
                  <a:pt x="3973828" y="6786374"/>
                </a:cubicBezTo>
                <a:cubicBezTo>
                  <a:pt x="4103058" y="6802527"/>
                  <a:pt x="4199981" y="6770220"/>
                  <a:pt x="4313057" y="6705605"/>
                </a:cubicBezTo>
                <a:cubicBezTo>
                  <a:pt x="4393826" y="6657144"/>
                  <a:pt x="4458441" y="6657144"/>
                  <a:pt x="4523056" y="6705605"/>
                </a:cubicBezTo>
                <a:cubicBezTo>
                  <a:pt x="4555364" y="6721758"/>
                  <a:pt x="4603825" y="6737913"/>
                  <a:pt x="4636133" y="6721758"/>
                </a:cubicBezTo>
                <a:cubicBezTo>
                  <a:pt x="4700748" y="6705605"/>
                  <a:pt x="4684594" y="6624836"/>
                  <a:pt x="4733055" y="6592528"/>
                </a:cubicBezTo>
                <a:cubicBezTo>
                  <a:pt x="4716901" y="6576375"/>
                  <a:pt x="4716901" y="6560221"/>
                  <a:pt x="4700748" y="6560221"/>
                </a:cubicBezTo>
                <a:cubicBezTo>
                  <a:pt x="4668440" y="6560221"/>
                  <a:pt x="4636133" y="6560221"/>
                  <a:pt x="4619979" y="6560221"/>
                </a:cubicBezTo>
                <a:cubicBezTo>
                  <a:pt x="4587671" y="6544067"/>
                  <a:pt x="4571517" y="6527914"/>
                  <a:pt x="4587671" y="6495606"/>
                </a:cubicBezTo>
                <a:cubicBezTo>
                  <a:pt x="4587671" y="6479452"/>
                  <a:pt x="4603825" y="6463298"/>
                  <a:pt x="4619979" y="6463298"/>
                </a:cubicBezTo>
                <a:cubicBezTo>
                  <a:pt x="4652286" y="6463298"/>
                  <a:pt x="4684594" y="6463298"/>
                  <a:pt x="4700748" y="6463298"/>
                </a:cubicBezTo>
                <a:cubicBezTo>
                  <a:pt x="4733055" y="6463298"/>
                  <a:pt x="4749209" y="6430991"/>
                  <a:pt x="4749209" y="6414837"/>
                </a:cubicBezTo>
                <a:cubicBezTo>
                  <a:pt x="4797670" y="6426953"/>
                  <a:pt x="4827959" y="6448154"/>
                  <a:pt x="4846889" y="6485257"/>
                </a:cubicBezTo>
                <a:lnTo>
                  <a:pt x="4852989" y="6502159"/>
                </a:lnTo>
                <a:lnTo>
                  <a:pt x="4846132" y="6511760"/>
                </a:lnTo>
                <a:cubicBezTo>
                  <a:pt x="4829978" y="6527914"/>
                  <a:pt x="4846132" y="6544067"/>
                  <a:pt x="4862285" y="6527914"/>
                </a:cubicBezTo>
                <a:cubicBezTo>
                  <a:pt x="4878439" y="6527914"/>
                  <a:pt x="4894593" y="6527914"/>
                  <a:pt x="4926900" y="6527914"/>
                </a:cubicBezTo>
                <a:cubicBezTo>
                  <a:pt x="4975362" y="6592528"/>
                  <a:pt x="4991515" y="6592528"/>
                  <a:pt x="5039977" y="6527914"/>
                </a:cubicBezTo>
                <a:cubicBezTo>
                  <a:pt x="5056130" y="6527914"/>
                  <a:pt x="5056130" y="6527914"/>
                  <a:pt x="5072284" y="6527914"/>
                </a:cubicBezTo>
                <a:cubicBezTo>
                  <a:pt x="5120746" y="6527914"/>
                  <a:pt x="5169207" y="6527914"/>
                  <a:pt x="5217668" y="6527914"/>
                </a:cubicBezTo>
                <a:cubicBezTo>
                  <a:pt x="5282283" y="6527914"/>
                  <a:pt x="5266129" y="6447145"/>
                  <a:pt x="5298437" y="6430991"/>
                </a:cubicBezTo>
                <a:cubicBezTo>
                  <a:pt x="5330745" y="6414837"/>
                  <a:pt x="5346898" y="6414837"/>
                  <a:pt x="5379206" y="6430991"/>
                </a:cubicBezTo>
                <a:cubicBezTo>
                  <a:pt x="5411514" y="6463298"/>
                  <a:pt x="5443821" y="6463298"/>
                  <a:pt x="5476129" y="6414837"/>
                </a:cubicBezTo>
                <a:cubicBezTo>
                  <a:pt x="5524590" y="6366376"/>
                  <a:pt x="5556898" y="6334068"/>
                  <a:pt x="5621512" y="6398683"/>
                </a:cubicBezTo>
                <a:cubicBezTo>
                  <a:pt x="5637667" y="6414837"/>
                  <a:pt x="5686128" y="6414837"/>
                  <a:pt x="5702281" y="6398683"/>
                </a:cubicBezTo>
                <a:cubicBezTo>
                  <a:pt x="5718435" y="6398683"/>
                  <a:pt x="5734589" y="6382530"/>
                  <a:pt x="5750742" y="6366376"/>
                </a:cubicBezTo>
                <a:cubicBezTo>
                  <a:pt x="5766897" y="6317914"/>
                  <a:pt x="5686128" y="6220992"/>
                  <a:pt x="5637667" y="6237146"/>
                </a:cubicBezTo>
                <a:cubicBezTo>
                  <a:pt x="5589205" y="6253300"/>
                  <a:pt x="5540744" y="6301761"/>
                  <a:pt x="5492282" y="6237146"/>
                </a:cubicBezTo>
                <a:cubicBezTo>
                  <a:pt x="5459975" y="6269453"/>
                  <a:pt x="5427667" y="6285607"/>
                  <a:pt x="5411514" y="6317914"/>
                </a:cubicBezTo>
                <a:cubicBezTo>
                  <a:pt x="5363052" y="6366376"/>
                  <a:pt x="5330745" y="6350222"/>
                  <a:pt x="5282283" y="6301761"/>
                </a:cubicBezTo>
                <a:cubicBezTo>
                  <a:pt x="5266129" y="6285607"/>
                  <a:pt x="5249976" y="6285607"/>
                  <a:pt x="5233822" y="6285607"/>
                </a:cubicBezTo>
                <a:lnTo>
                  <a:pt x="5233822" y="6253300"/>
                </a:lnTo>
                <a:lnTo>
                  <a:pt x="5217668" y="6253300"/>
                </a:lnTo>
                <a:cubicBezTo>
                  <a:pt x="5209591" y="6249262"/>
                  <a:pt x="5203533" y="6248252"/>
                  <a:pt x="5198738" y="6249262"/>
                </a:cubicBezTo>
                <a:lnTo>
                  <a:pt x="5193058" y="6253300"/>
                </a:lnTo>
                <a:lnTo>
                  <a:pt x="5169207" y="6253300"/>
                </a:lnTo>
                <a:lnTo>
                  <a:pt x="5154968" y="6286524"/>
                </a:lnTo>
                <a:lnTo>
                  <a:pt x="5140307" y="6287469"/>
                </a:lnTo>
                <a:cubicBezTo>
                  <a:pt x="5075818" y="6282831"/>
                  <a:pt x="5029881" y="6220992"/>
                  <a:pt x="4959208" y="6220992"/>
                </a:cubicBezTo>
                <a:cubicBezTo>
                  <a:pt x="4894593" y="6220992"/>
                  <a:pt x="4813824" y="6237146"/>
                  <a:pt x="4749209" y="6220992"/>
                </a:cubicBezTo>
                <a:cubicBezTo>
                  <a:pt x="4652286" y="6156377"/>
                  <a:pt x="4571517" y="6253300"/>
                  <a:pt x="4474595" y="6237146"/>
                </a:cubicBezTo>
                <a:cubicBezTo>
                  <a:pt x="4377672" y="6220992"/>
                  <a:pt x="4280750" y="6220992"/>
                  <a:pt x="4183827" y="6269453"/>
                </a:cubicBezTo>
                <a:cubicBezTo>
                  <a:pt x="4135366" y="6301761"/>
                  <a:pt x="4054597" y="6285607"/>
                  <a:pt x="3989982" y="6285607"/>
                </a:cubicBezTo>
                <a:cubicBezTo>
                  <a:pt x="3909213" y="6285607"/>
                  <a:pt x="3844597" y="6285607"/>
                  <a:pt x="3763829" y="6334068"/>
                </a:cubicBezTo>
                <a:cubicBezTo>
                  <a:pt x="3666906" y="6382530"/>
                  <a:pt x="3586137" y="6301761"/>
                  <a:pt x="3505369" y="6253300"/>
                </a:cubicBezTo>
                <a:cubicBezTo>
                  <a:pt x="3505369" y="6188684"/>
                  <a:pt x="3456907" y="6172531"/>
                  <a:pt x="3408446" y="6172531"/>
                </a:cubicBezTo>
                <a:cubicBezTo>
                  <a:pt x="3327677" y="6172531"/>
                  <a:pt x="3230754" y="6172531"/>
                  <a:pt x="3149985" y="6172531"/>
                </a:cubicBezTo>
                <a:cubicBezTo>
                  <a:pt x="3117678" y="6269453"/>
                  <a:pt x="3020755" y="6253300"/>
                  <a:pt x="2939987" y="6285607"/>
                </a:cubicBezTo>
                <a:cubicBezTo>
                  <a:pt x="2939987" y="6285607"/>
                  <a:pt x="2923833" y="6253300"/>
                  <a:pt x="2907679" y="6237146"/>
                </a:cubicBezTo>
                <a:cubicBezTo>
                  <a:pt x="2891525" y="6220992"/>
                  <a:pt x="2907679" y="6172531"/>
                  <a:pt x="2859218" y="6188684"/>
                </a:cubicBezTo>
                <a:cubicBezTo>
                  <a:pt x="2778449" y="6237146"/>
                  <a:pt x="2697680" y="6237146"/>
                  <a:pt x="2616911" y="6188684"/>
                </a:cubicBezTo>
                <a:cubicBezTo>
                  <a:pt x="2600757" y="6172531"/>
                  <a:pt x="2584603" y="6172531"/>
                  <a:pt x="2568450" y="6188684"/>
                </a:cubicBezTo>
                <a:cubicBezTo>
                  <a:pt x="2487681" y="6269453"/>
                  <a:pt x="2406912" y="6188684"/>
                  <a:pt x="2326143" y="6172531"/>
                </a:cubicBezTo>
                <a:cubicBezTo>
                  <a:pt x="2245374" y="6156377"/>
                  <a:pt x="2213067" y="6285607"/>
                  <a:pt x="2132298" y="6269453"/>
                </a:cubicBezTo>
                <a:cubicBezTo>
                  <a:pt x="2019221" y="6237146"/>
                  <a:pt x="1938453" y="6350222"/>
                  <a:pt x="1825376" y="6334068"/>
                </a:cubicBezTo>
                <a:cubicBezTo>
                  <a:pt x="1712300" y="6317914"/>
                  <a:pt x="1615377" y="6334068"/>
                  <a:pt x="1502301" y="6334068"/>
                </a:cubicBezTo>
                <a:cubicBezTo>
                  <a:pt x="1405378" y="6334068"/>
                  <a:pt x="1308456" y="6317914"/>
                  <a:pt x="1243840" y="6237146"/>
                </a:cubicBezTo>
                <a:cubicBezTo>
                  <a:pt x="1146918" y="6220992"/>
                  <a:pt x="1130764" y="6140223"/>
                  <a:pt x="1098457" y="6075608"/>
                </a:cubicBezTo>
                <a:cubicBezTo>
                  <a:pt x="1066149" y="6043301"/>
                  <a:pt x="1098457" y="5994839"/>
                  <a:pt x="1130764" y="5978686"/>
                </a:cubicBezTo>
                <a:cubicBezTo>
                  <a:pt x="1195379" y="5978686"/>
                  <a:pt x="1243840" y="5962532"/>
                  <a:pt x="1292302" y="5930224"/>
                </a:cubicBezTo>
                <a:cubicBezTo>
                  <a:pt x="1324609" y="5897917"/>
                  <a:pt x="1389224" y="5897917"/>
                  <a:pt x="1437686" y="5930224"/>
                </a:cubicBezTo>
                <a:cubicBezTo>
                  <a:pt x="1502301" y="5978686"/>
                  <a:pt x="1583070" y="5978686"/>
                  <a:pt x="1663838" y="5946378"/>
                </a:cubicBezTo>
                <a:cubicBezTo>
                  <a:pt x="1857684" y="5897917"/>
                  <a:pt x="1857684" y="5897917"/>
                  <a:pt x="2083836" y="5946378"/>
                </a:cubicBezTo>
                <a:cubicBezTo>
                  <a:pt x="2148452" y="5962532"/>
                  <a:pt x="2213067" y="5962532"/>
                  <a:pt x="2245374" y="5865609"/>
                </a:cubicBezTo>
                <a:cubicBezTo>
                  <a:pt x="2245374" y="5833302"/>
                  <a:pt x="2277682" y="5849456"/>
                  <a:pt x="2293836" y="5865609"/>
                </a:cubicBezTo>
                <a:cubicBezTo>
                  <a:pt x="2309989" y="5881763"/>
                  <a:pt x="2326143" y="5914070"/>
                  <a:pt x="2326143" y="5930224"/>
                </a:cubicBezTo>
                <a:cubicBezTo>
                  <a:pt x="2342297" y="5914070"/>
                  <a:pt x="2358451" y="5897917"/>
                  <a:pt x="2358451" y="5881763"/>
                </a:cubicBezTo>
                <a:cubicBezTo>
                  <a:pt x="2374604" y="5817148"/>
                  <a:pt x="2439220" y="5833302"/>
                  <a:pt x="2471527" y="5800995"/>
                </a:cubicBezTo>
                <a:cubicBezTo>
                  <a:pt x="2519988" y="5752533"/>
                  <a:pt x="2536142" y="5817148"/>
                  <a:pt x="2568450" y="5817148"/>
                </a:cubicBezTo>
                <a:cubicBezTo>
                  <a:pt x="2600757" y="5817148"/>
                  <a:pt x="2616911" y="5817148"/>
                  <a:pt x="2649218" y="5800995"/>
                </a:cubicBezTo>
                <a:cubicBezTo>
                  <a:pt x="2681526" y="5784840"/>
                  <a:pt x="2697680" y="5768687"/>
                  <a:pt x="2713834" y="5736379"/>
                </a:cubicBezTo>
                <a:cubicBezTo>
                  <a:pt x="2746141" y="5704072"/>
                  <a:pt x="2762295" y="5720226"/>
                  <a:pt x="2778449" y="5752533"/>
                </a:cubicBezTo>
                <a:cubicBezTo>
                  <a:pt x="2794602" y="5800995"/>
                  <a:pt x="2810756" y="5817148"/>
                  <a:pt x="2859218" y="5817148"/>
                </a:cubicBezTo>
                <a:cubicBezTo>
                  <a:pt x="2907679" y="5817148"/>
                  <a:pt x="2939987" y="5817148"/>
                  <a:pt x="2972294" y="5784840"/>
                </a:cubicBezTo>
                <a:cubicBezTo>
                  <a:pt x="3004602" y="5752533"/>
                  <a:pt x="3020755" y="5736379"/>
                  <a:pt x="3036909" y="5687918"/>
                </a:cubicBezTo>
                <a:cubicBezTo>
                  <a:pt x="2988448" y="5655610"/>
                  <a:pt x="3036909" y="5655610"/>
                  <a:pt x="3069217" y="5655610"/>
                </a:cubicBezTo>
                <a:cubicBezTo>
                  <a:pt x="3101524" y="5655610"/>
                  <a:pt x="3133832" y="5655610"/>
                  <a:pt x="3133832" y="5623303"/>
                </a:cubicBezTo>
                <a:cubicBezTo>
                  <a:pt x="3133832" y="5607149"/>
                  <a:pt x="3117678" y="5590995"/>
                  <a:pt x="3101524" y="5574842"/>
                </a:cubicBezTo>
                <a:cubicBezTo>
                  <a:pt x="3085370" y="5558688"/>
                  <a:pt x="3053063" y="5542534"/>
                  <a:pt x="3020755" y="5542534"/>
                </a:cubicBezTo>
                <a:cubicBezTo>
                  <a:pt x="2988448" y="5542534"/>
                  <a:pt x="2923833" y="5542534"/>
                  <a:pt x="2923833" y="5510226"/>
                </a:cubicBezTo>
                <a:cubicBezTo>
                  <a:pt x="2907679" y="5445612"/>
                  <a:pt x="2891525" y="5364843"/>
                  <a:pt x="2939987" y="5316382"/>
                </a:cubicBezTo>
                <a:cubicBezTo>
                  <a:pt x="2972294" y="5284074"/>
                  <a:pt x="3004602" y="5267920"/>
                  <a:pt x="3020755" y="5251766"/>
                </a:cubicBezTo>
                <a:cubicBezTo>
                  <a:pt x="3036909" y="5203305"/>
                  <a:pt x="3053063" y="5170998"/>
                  <a:pt x="3085370" y="5122536"/>
                </a:cubicBezTo>
                <a:cubicBezTo>
                  <a:pt x="3085370" y="5122536"/>
                  <a:pt x="3085370" y="5106383"/>
                  <a:pt x="3069217" y="5090229"/>
                </a:cubicBezTo>
                <a:cubicBezTo>
                  <a:pt x="3053063" y="5090229"/>
                  <a:pt x="3053063" y="5074075"/>
                  <a:pt x="3053063" y="5074075"/>
                </a:cubicBezTo>
                <a:cubicBezTo>
                  <a:pt x="3020755" y="5090229"/>
                  <a:pt x="2988448" y="5122536"/>
                  <a:pt x="2956140" y="5154844"/>
                </a:cubicBezTo>
                <a:cubicBezTo>
                  <a:pt x="2923833" y="5187151"/>
                  <a:pt x="2891525" y="5187151"/>
                  <a:pt x="2843064" y="5154844"/>
                </a:cubicBezTo>
                <a:cubicBezTo>
                  <a:pt x="2826910" y="5138690"/>
                  <a:pt x="2794602" y="5122536"/>
                  <a:pt x="2778449" y="5154844"/>
                </a:cubicBezTo>
                <a:cubicBezTo>
                  <a:pt x="2729987" y="5219459"/>
                  <a:pt x="2665372" y="5251766"/>
                  <a:pt x="2568450" y="5235613"/>
                </a:cubicBezTo>
                <a:cubicBezTo>
                  <a:pt x="2487681" y="5219459"/>
                  <a:pt x="2406912" y="5219459"/>
                  <a:pt x="2342297" y="5267920"/>
                </a:cubicBezTo>
                <a:cubicBezTo>
                  <a:pt x="2261528" y="5203305"/>
                  <a:pt x="2148452" y="5251766"/>
                  <a:pt x="2067683" y="5203305"/>
                </a:cubicBezTo>
                <a:cubicBezTo>
                  <a:pt x="2019221" y="5187151"/>
                  <a:pt x="1986914" y="5154844"/>
                  <a:pt x="1938453" y="5138690"/>
                </a:cubicBezTo>
                <a:cubicBezTo>
                  <a:pt x="1857684" y="5106383"/>
                  <a:pt x="1793069" y="5041768"/>
                  <a:pt x="1712300" y="5106383"/>
                </a:cubicBezTo>
                <a:cubicBezTo>
                  <a:pt x="1696146" y="5106383"/>
                  <a:pt x="1679992" y="5106383"/>
                  <a:pt x="1663838" y="5090229"/>
                </a:cubicBezTo>
                <a:cubicBezTo>
                  <a:pt x="1615377" y="5057921"/>
                  <a:pt x="1550762" y="5041768"/>
                  <a:pt x="1502301" y="5074075"/>
                </a:cubicBezTo>
                <a:cubicBezTo>
                  <a:pt x="1405378" y="5138690"/>
                  <a:pt x="1292302" y="5106383"/>
                  <a:pt x="1179225" y="5106383"/>
                </a:cubicBezTo>
                <a:cubicBezTo>
                  <a:pt x="1163072" y="5106383"/>
                  <a:pt x="1130764" y="5090229"/>
                  <a:pt x="1098457" y="5057921"/>
                </a:cubicBezTo>
                <a:cubicBezTo>
                  <a:pt x="1017688" y="4977152"/>
                  <a:pt x="920765" y="4977152"/>
                  <a:pt x="823842" y="5009460"/>
                </a:cubicBezTo>
                <a:cubicBezTo>
                  <a:pt x="710766" y="5041768"/>
                  <a:pt x="629997" y="4977152"/>
                  <a:pt x="629997" y="4880230"/>
                </a:cubicBezTo>
                <a:cubicBezTo>
                  <a:pt x="629997" y="4783307"/>
                  <a:pt x="629997" y="4767154"/>
                  <a:pt x="710766" y="4767154"/>
                </a:cubicBezTo>
                <a:cubicBezTo>
                  <a:pt x="791535" y="4767154"/>
                  <a:pt x="823842" y="4686385"/>
                  <a:pt x="904611" y="4702539"/>
                </a:cubicBezTo>
                <a:cubicBezTo>
                  <a:pt x="969226" y="4702539"/>
                  <a:pt x="1017688" y="4702539"/>
                  <a:pt x="1082303" y="4702539"/>
                </a:cubicBezTo>
                <a:cubicBezTo>
                  <a:pt x="1163072" y="4702539"/>
                  <a:pt x="1243840" y="4718692"/>
                  <a:pt x="1308456" y="4654077"/>
                </a:cubicBezTo>
                <a:cubicBezTo>
                  <a:pt x="1340763" y="4637924"/>
                  <a:pt x="1389224" y="4654077"/>
                  <a:pt x="1421532" y="4637924"/>
                </a:cubicBezTo>
                <a:cubicBezTo>
                  <a:pt x="1486147" y="4621770"/>
                  <a:pt x="1518454" y="4702539"/>
                  <a:pt x="1583070" y="4670231"/>
                </a:cubicBezTo>
                <a:cubicBezTo>
                  <a:pt x="1631531" y="4637924"/>
                  <a:pt x="1696146" y="4637924"/>
                  <a:pt x="1760761" y="4637924"/>
                </a:cubicBezTo>
                <a:cubicBezTo>
                  <a:pt x="1873838" y="4654077"/>
                  <a:pt x="1986914" y="4605616"/>
                  <a:pt x="2099990" y="4589462"/>
                </a:cubicBezTo>
                <a:cubicBezTo>
                  <a:pt x="2213067" y="4573308"/>
                  <a:pt x="2309989" y="4508693"/>
                  <a:pt x="2423066" y="4460232"/>
                </a:cubicBezTo>
                <a:cubicBezTo>
                  <a:pt x="2423066" y="4427925"/>
                  <a:pt x="2406912" y="4411771"/>
                  <a:pt x="2374604" y="4395617"/>
                </a:cubicBezTo>
                <a:cubicBezTo>
                  <a:pt x="2326143" y="4395617"/>
                  <a:pt x="2277682" y="4395617"/>
                  <a:pt x="2229221" y="4395617"/>
                </a:cubicBezTo>
                <a:cubicBezTo>
                  <a:pt x="2196913" y="4395617"/>
                  <a:pt x="2196913" y="4379463"/>
                  <a:pt x="2213067" y="4363310"/>
                </a:cubicBezTo>
                <a:cubicBezTo>
                  <a:pt x="2261528" y="4314848"/>
                  <a:pt x="2261528" y="4234080"/>
                  <a:pt x="2326143" y="4201772"/>
                </a:cubicBezTo>
                <a:lnTo>
                  <a:pt x="2600757" y="4121003"/>
                </a:lnTo>
                <a:cubicBezTo>
                  <a:pt x="2665372" y="4121003"/>
                  <a:pt x="2746141" y="4121003"/>
                  <a:pt x="2810756" y="4121003"/>
                </a:cubicBezTo>
                <a:cubicBezTo>
                  <a:pt x="2907679" y="4121003"/>
                  <a:pt x="2939987" y="4153311"/>
                  <a:pt x="2972294" y="4282541"/>
                </a:cubicBezTo>
                <a:cubicBezTo>
                  <a:pt x="2988448" y="4331002"/>
                  <a:pt x="3004602" y="4347156"/>
                  <a:pt x="3053063" y="4347156"/>
                </a:cubicBezTo>
                <a:cubicBezTo>
                  <a:pt x="3085370" y="4347156"/>
                  <a:pt x="3133832" y="4347156"/>
                  <a:pt x="3166139" y="4347156"/>
                </a:cubicBezTo>
                <a:cubicBezTo>
                  <a:pt x="3182293" y="4347156"/>
                  <a:pt x="3182293" y="4331002"/>
                  <a:pt x="3198447" y="4314848"/>
                </a:cubicBezTo>
                <a:cubicBezTo>
                  <a:pt x="3198447" y="4314848"/>
                  <a:pt x="3182293" y="4298695"/>
                  <a:pt x="3182293" y="4298695"/>
                </a:cubicBezTo>
                <a:cubicBezTo>
                  <a:pt x="3149985" y="4298695"/>
                  <a:pt x="3117678" y="4298695"/>
                  <a:pt x="3101524" y="4298695"/>
                </a:cubicBezTo>
                <a:cubicBezTo>
                  <a:pt x="3085370" y="4298695"/>
                  <a:pt x="3085370" y="4282541"/>
                  <a:pt x="3069217" y="4266387"/>
                </a:cubicBezTo>
                <a:cubicBezTo>
                  <a:pt x="3069217" y="4266387"/>
                  <a:pt x="3085370" y="4250233"/>
                  <a:pt x="3085370" y="4250233"/>
                </a:cubicBezTo>
                <a:cubicBezTo>
                  <a:pt x="3133832" y="4250233"/>
                  <a:pt x="3182293" y="4250233"/>
                  <a:pt x="3230754" y="4234080"/>
                </a:cubicBezTo>
                <a:cubicBezTo>
                  <a:pt x="3263062" y="4234080"/>
                  <a:pt x="3279215" y="4217926"/>
                  <a:pt x="3263062" y="4185618"/>
                </a:cubicBezTo>
                <a:cubicBezTo>
                  <a:pt x="3214600" y="4088695"/>
                  <a:pt x="3230754" y="4056388"/>
                  <a:pt x="3295369" y="4072542"/>
                </a:cubicBezTo>
                <a:cubicBezTo>
                  <a:pt x="3392292" y="4072542"/>
                  <a:pt x="3456907" y="4007927"/>
                  <a:pt x="3553830" y="4007927"/>
                </a:cubicBezTo>
                <a:cubicBezTo>
                  <a:pt x="3634599" y="4007927"/>
                  <a:pt x="3699214" y="3959465"/>
                  <a:pt x="3779982" y="3943312"/>
                </a:cubicBezTo>
                <a:cubicBezTo>
                  <a:pt x="3812290" y="3943312"/>
                  <a:pt x="3876905" y="3943312"/>
                  <a:pt x="3860751" y="3911004"/>
                </a:cubicBezTo>
                <a:cubicBezTo>
                  <a:pt x="3860751" y="3878697"/>
                  <a:pt x="3796136" y="3894850"/>
                  <a:pt x="3747675" y="3894850"/>
                </a:cubicBezTo>
                <a:cubicBezTo>
                  <a:pt x="3699214" y="3894850"/>
                  <a:pt x="3650752" y="3894850"/>
                  <a:pt x="3602291" y="3894850"/>
                </a:cubicBezTo>
                <a:cubicBezTo>
                  <a:pt x="3489215" y="3894850"/>
                  <a:pt x="3376138" y="3894850"/>
                  <a:pt x="3263062" y="3943312"/>
                </a:cubicBezTo>
                <a:cubicBezTo>
                  <a:pt x="3230754" y="3959465"/>
                  <a:pt x="3182293" y="3959465"/>
                  <a:pt x="3149985" y="3975619"/>
                </a:cubicBezTo>
                <a:cubicBezTo>
                  <a:pt x="3101524" y="4007927"/>
                  <a:pt x="3085370" y="3943312"/>
                  <a:pt x="3053063" y="3943312"/>
                </a:cubicBezTo>
                <a:cubicBezTo>
                  <a:pt x="3020755" y="3943312"/>
                  <a:pt x="3004602" y="3959465"/>
                  <a:pt x="2972294" y="3975619"/>
                </a:cubicBezTo>
                <a:cubicBezTo>
                  <a:pt x="2939987" y="3991773"/>
                  <a:pt x="2923833" y="3991773"/>
                  <a:pt x="2891525" y="3991773"/>
                </a:cubicBezTo>
                <a:cubicBezTo>
                  <a:pt x="2826910" y="4007927"/>
                  <a:pt x="2762295" y="3894850"/>
                  <a:pt x="2681526" y="3975619"/>
                </a:cubicBezTo>
                <a:cubicBezTo>
                  <a:pt x="2616911" y="4024080"/>
                  <a:pt x="2536142" y="3991773"/>
                  <a:pt x="2455373" y="3991773"/>
                </a:cubicBezTo>
                <a:cubicBezTo>
                  <a:pt x="2358451" y="3991773"/>
                  <a:pt x="2309989" y="4024080"/>
                  <a:pt x="2277682" y="4104849"/>
                </a:cubicBezTo>
                <a:cubicBezTo>
                  <a:pt x="2229221" y="4201772"/>
                  <a:pt x="2164605" y="4185618"/>
                  <a:pt x="2099990" y="4072542"/>
                </a:cubicBezTo>
                <a:cubicBezTo>
                  <a:pt x="2099990" y="4056388"/>
                  <a:pt x="2083836" y="4056388"/>
                  <a:pt x="2083836" y="4056388"/>
                </a:cubicBezTo>
                <a:cubicBezTo>
                  <a:pt x="2067683" y="4056388"/>
                  <a:pt x="2051529" y="4072542"/>
                  <a:pt x="2051529" y="4088695"/>
                </a:cubicBezTo>
                <a:cubicBezTo>
                  <a:pt x="2051529" y="4121003"/>
                  <a:pt x="2051529" y="4153311"/>
                  <a:pt x="2051529" y="4169464"/>
                </a:cubicBezTo>
                <a:cubicBezTo>
                  <a:pt x="2035375" y="4217926"/>
                  <a:pt x="1970760" y="4234080"/>
                  <a:pt x="1970760" y="4201772"/>
                </a:cubicBezTo>
                <a:cubicBezTo>
                  <a:pt x="1938453" y="4121003"/>
                  <a:pt x="1873838" y="4088695"/>
                  <a:pt x="1793069" y="4104849"/>
                </a:cubicBezTo>
                <a:cubicBezTo>
                  <a:pt x="1760761" y="4104849"/>
                  <a:pt x="1728454" y="4104849"/>
                  <a:pt x="1712300" y="4104849"/>
                </a:cubicBezTo>
                <a:cubicBezTo>
                  <a:pt x="1696146" y="4104849"/>
                  <a:pt x="1679992" y="4088695"/>
                  <a:pt x="1663838" y="4072542"/>
                </a:cubicBezTo>
                <a:cubicBezTo>
                  <a:pt x="1679992" y="4056388"/>
                  <a:pt x="1696146" y="4040234"/>
                  <a:pt x="1712300" y="4040234"/>
                </a:cubicBezTo>
                <a:cubicBezTo>
                  <a:pt x="1744607" y="4040234"/>
                  <a:pt x="1760761" y="4024080"/>
                  <a:pt x="1760761" y="3991773"/>
                </a:cubicBezTo>
                <a:cubicBezTo>
                  <a:pt x="1760761" y="3975619"/>
                  <a:pt x="1744607" y="3959465"/>
                  <a:pt x="1744607" y="3943312"/>
                </a:cubicBezTo>
                <a:cubicBezTo>
                  <a:pt x="1663838" y="4040234"/>
                  <a:pt x="1550762" y="3959465"/>
                  <a:pt x="1469993" y="4024080"/>
                </a:cubicBezTo>
                <a:cubicBezTo>
                  <a:pt x="1437686" y="4056388"/>
                  <a:pt x="1421532" y="4040234"/>
                  <a:pt x="1405378" y="3975619"/>
                </a:cubicBezTo>
                <a:cubicBezTo>
                  <a:pt x="1405378" y="3927158"/>
                  <a:pt x="1389224" y="3878697"/>
                  <a:pt x="1324609" y="3878697"/>
                </a:cubicBezTo>
                <a:cubicBezTo>
                  <a:pt x="1259994" y="3878697"/>
                  <a:pt x="1211533" y="3862543"/>
                  <a:pt x="1146918" y="3878697"/>
                </a:cubicBezTo>
                <a:cubicBezTo>
                  <a:pt x="1098457" y="3878697"/>
                  <a:pt x="1049995" y="3862543"/>
                  <a:pt x="1017688" y="3830235"/>
                </a:cubicBezTo>
                <a:cubicBezTo>
                  <a:pt x="953073" y="3749467"/>
                  <a:pt x="888457" y="3749467"/>
                  <a:pt x="807689" y="3797928"/>
                </a:cubicBezTo>
                <a:cubicBezTo>
                  <a:pt x="726920" y="3830235"/>
                  <a:pt x="662305" y="3894850"/>
                  <a:pt x="565382" y="3894850"/>
                </a:cubicBezTo>
                <a:cubicBezTo>
                  <a:pt x="565382" y="3830235"/>
                  <a:pt x="565382" y="3781774"/>
                  <a:pt x="468459" y="3765620"/>
                </a:cubicBezTo>
                <a:cubicBezTo>
                  <a:pt x="436152" y="3765620"/>
                  <a:pt x="403844" y="3733313"/>
                  <a:pt x="387691" y="3717159"/>
                </a:cubicBezTo>
                <a:cubicBezTo>
                  <a:pt x="387691" y="3701005"/>
                  <a:pt x="371537" y="3684851"/>
                  <a:pt x="371537" y="3668698"/>
                </a:cubicBezTo>
                <a:cubicBezTo>
                  <a:pt x="355383" y="3652544"/>
                  <a:pt x="323075" y="3620236"/>
                  <a:pt x="371537" y="3604083"/>
                </a:cubicBezTo>
                <a:cubicBezTo>
                  <a:pt x="403844" y="3587929"/>
                  <a:pt x="436152" y="3587929"/>
                  <a:pt x="452306" y="3604083"/>
                </a:cubicBezTo>
                <a:cubicBezTo>
                  <a:pt x="516921" y="3604083"/>
                  <a:pt x="565382" y="3587929"/>
                  <a:pt x="581536" y="3523314"/>
                </a:cubicBezTo>
                <a:cubicBezTo>
                  <a:pt x="597690" y="3474853"/>
                  <a:pt x="646151" y="3442545"/>
                  <a:pt x="678458" y="3410238"/>
                </a:cubicBezTo>
                <a:cubicBezTo>
                  <a:pt x="678458" y="3410238"/>
                  <a:pt x="662305" y="3377930"/>
                  <a:pt x="662305" y="3377930"/>
                </a:cubicBezTo>
                <a:cubicBezTo>
                  <a:pt x="533074" y="3377930"/>
                  <a:pt x="403844" y="3377930"/>
                  <a:pt x="274614" y="3377930"/>
                </a:cubicBezTo>
                <a:cubicBezTo>
                  <a:pt x="258460" y="3377930"/>
                  <a:pt x="242307" y="3361776"/>
                  <a:pt x="242307" y="3345623"/>
                </a:cubicBezTo>
                <a:cubicBezTo>
                  <a:pt x="242307" y="3345623"/>
                  <a:pt x="258460" y="3329469"/>
                  <a:pt x="258460" y="3329469"/>
                </a:cubicBezTo>
                <a:cubicBezTo>
                  <a:pt x="339229" y="3345623"/>
                  <a:pt x="403844" y="3281007"/>
                  <a:pt x="468459" y="3248700"/>
                </a:cubicBezTo>
                <a:cubicBezTo>
                  <a:pt x="500767" y="3232546"/>
                  <a:pt x="533074" y="3200239"/>
                  <a:pt x="565382" y="3200239"/>
                </a:cubicBezTo>
                <a:cubicBezTo>
                  <a:pt x="629997" y="3184085"/>
                  <a:pt x="710766" y="3200239"/>
                  <a:pt x="629997" y="3103316"/>
                </a:cubicBezTo>
                <a:cubicBezTo>
                  <a:pt x="662305" y="3071009"/>
                  <a:pt x="694612" y="3022547"/>
                  <a:pt x="726920" y="3006394"/>
                </a:cubicBezTo>
                <a:cubicBezTo>
                  <a:pt x="791535" y="2957932"/>
                  <a:pt x="775381" y="2925625"/>
                  <a:pt x="743073" y="2861010"/>
                </a:cubicBezTo>
                <a:cubicBezTo>
                  <a:pt x="726920" y="2828702"/>
                  <a:pt x="726920" y="2780241"/>
                  <a:pt x="726920" y="2747933"/>
                </a:cubicBezTo>
                <a:cubicBezTo>
                  <a:pt x="726920" y="2731780"/>
                  <a:pt x="694612" y="2731780"/>
                  <a:pt x="678458" y="2715626"/>
                </a:cubicBezTo>
                <a:cubicBezTo>
                  <a:pt x="662305" y="2602550"/>
                  <a:pt x="662305" y="2602550"/>
                  <a:pt x="597690" y="2602550"/>
                </a:cubicBezTo>
                <a:cubicBezTo>
                  <a:pt x="549228" y="2602550"/>
                  <a:pt x="500767" y="2602550"/>
                  <a:pt x="452306" y="2602550"/>
                </a:cubicBezTo>
                <a:cubicBezTo>
                  <a:pt x="436152" y="2602550"/>
                  <a:pt x="419998" y="2586396"/>
                  <a:pt x="403844" y="2586396"/>
                </a:cubicBezTo>
                <a:cubicBezTo>
                  <a:pt x="419998" y="2570242"/>
                  <a:pt x="419998" y="2554088"/>
                  <a:pt x="436152" y="2537934"/>
                </a:cubicBezTo>
                <a:cubicBezTo>
                  <a:pt x="500767" y="2505627"/>
                  <a:pt x="549228" y="2473319"/>
                  <a:pt x="613843" y="2441012"/>
                </a:cubicBezTo>
                <a:cubicBezTo>
                  <a:pt x="759227" y="2360243"/>
                  <a:pt x="759227" y="2344089"/>
                  <a:pt x="743073" y="2182552"/>
                </a:cubicBezTo>
                <a:cubicBezTo>
                  <a:pt x="743073" y="2166398"/>
                  <a:pt x="726920" y="2166398"/>
                  <a:pt x="710766" y="2150244"/>
                </a:cubicBezTo>
                <a:cubicBezTo>
                  <a:pt x="710766" y="2150244"/>
                  <a:pt x="694612" y="2166398"/>
                  <a:pt x="694612" y="2166398"/>
                </a:cubicBezTo>
                <a:cubicBezTo>
                  <a:pt x="694612" y="2214859"/>
                  <a:pt x="662305" y="2247167"/>
                  <a:pt x="646151" y="2263321"/>
                </a:cubicBezTo>
                <a:cubicBezTo>
                  <a:pt x="629997" y="2279474"/>
                  <a:pt x="597690" y="2295628"/>
                  <a:pt x="581536" y="2263321"/>
                </a:cubicBezTo>
                <a:cubicBezTo>
                  <a:pt x="565382" y="2247167"/>
                  <a:pt x="516921" y="2231013"/>
                  <a:pt x="549228" y="2198706"/>
                </a:cubicBezTo>
                <a:cubicBezTo>
                  <a:pt x="613843" y="2134090"/>
                  <a:pt x="581536" y="2069475"/>
                  <a:pt x="581536" y="2004860"/>
                </a:cubicBezTo>
                <a:cubicBezTo>
                  <a:pt x="581536" y="1907938"/>
                  <a:pt x="613843" y="1859476"/>
                  <a:pt x="710766" y="1827169"/>
                </a:cubicBezTo>
                <a:cubicBezTo>
                  <a:pt x="759227" y="1811015"/>
                  <a:pt x="807689" y="1794861"/>
                  <a:pt x="839996" y="1762554"/>
                </a:cubicBezTo>
                <a:cubicBezTo>
                  <a:pt x="936919" y="1681785"/>
                  <a:pt x="1001534" y="1714093"/>
                  <a:pt x="1066149" y="1794861"/>
                </a:cubicBezTo>
                <a:cubicBezTo>
                  <a:pt x="1098457" y="1843323"/>
                  <a:pt x="1146918" y="1827169"/>
                  <a:pt x="1195379" y="1794861"/>
                </a:cubicBezTo>
                <a:cubicBezTo>
                  <a:pt x="1211533" y="1778708"/>
                  <a:pt x="1243840" y="1746400"/>
                  <a:pt x="1259994" y="1746400"/>
                </a:cubicBezTo>
                <a:cubicBezTo>
                  <a:pt x="1292302" y="1730246"/>
                  <a:pt x="1340763" y="1714093"/>
                  <a:pt x="1373071" y="1730246"/>
                </a:cubicBezTo>
                <a:cubicBezTo>
                  <a:pt x="1566916" y="1843323"/>
                  <a:pt x="1744607" y="1794861"/>
                  <a:pt x="1922299" y="1681785"/>
                </a:cubicBezTo>
                <a:cubicBezTo>
                  <a:pt x="1938453" y="1665631"/>
                  <a:pt x="1954606" y="1665631"/>
                  <a:pt x="1970760" y="1665631"/>
                </a:cubicBezTo>
                <a:cubicBezTo>
                  <a:pt x="2083836" y="1681785"/>
                  <a:pt x="2067683" y="1601016"/>
                  <a:pt x="2083836" y="1536401"/>
                </a:cubicBezTo>
                <a:cubicBezTo>
                  <a:pt x="2083836" y="1504094"/>
                  <a:pt x="2116144" y="1487940"/>
                  <a:pt x="2148452" y="1504094"/>
                </a:cubicBezTo>
                <a:cubicBezTo>
                  <a:pt x="2164605" y="1504094"/>
                  <a:pt x="2180759" y="1520247"/>
                  <a:pt x="2196913" y="1536401"/>
                </a:cubicBezTo>
                <a:cubicBezTo>
                  <a:pt x="2213067" y="1552555"/>
                  <a:pt x="2196913" y="1568709"/>
                  <a:pt x="2196913" y="1601016"/>
                </a:cubicBezTo>
                <a:cubicBezTo>
                  <a:pt x="2213067" y="1633324"/>
                  <a:pt x="2213067" y="1665631"/>
                  <a:pt x="2245374" y="1665631"/>
                </a:cubicBezTo>
                <a:cubicBezTo>
                  <a:pt x="2277682" y="1681785"/>
                  <a:pt x="2326143" y="1649478"/>
                  <a:pt x="2342297" y="1617170"/>
                </a:cubicBezTo>
                <a:cubicBezTo>
                  <a:pt x="2374604" y="1584863"/>
                  <a:pt x="2390758" y="1536401"/>
                  <a:pt x="2406912" y="1487940"/>
                </a:cubicBezTo>
                <a:cubicBezTo>
                  <a:pt x="2439220" y="1455632"/>
                  <a:pt x="2471527" y="1423325"/>
                  <a:pt x="2536142" y="1423325"/>
                </a:cubicBezTo>
                <a:cubicBezTo>
                  <a:pt x="2584603" y="1423325"/>
                  <a:pt x="2600757" y="1439479"/>
                  <a:pt x="2616911" y="1487940"/>
                </a:cubicBezTo>
                <a:cubicBezTo>
                  <a:pt x="2616911" y="1536401"/>
                  <a:pt x="2633065" y="1584863"/>
                  <a:pt x="2568450" y="1601016"/>
                </a:cubicBezTo>
                <a:cubicBezTo>
                  <a:pt x="2552296" y="1665631"/>
                  <a:pt x="2503835" y="1665631"/>
                  <a:pt x="2455373" y="1665631"/>
                </a:cubicBezTo>
                <a:cubicBezTo>
                  <a:pt x="2419027" y="1665631"/>
                  <a:pt x="2400854" y="1674718"/>
                  <a:pt x="2387224" y="1699705"/>
                </a:cubicBezTo>
                <a:lnTo>
                  <a:pt x="2382943" y="1710067"/>
                </a:lnTo>
                <a:lnTo>
                  <a:pt x="2326143" y="1681785"/>
                </a:lnTo>
                <a:cubicBezTo>
                  <a:pt x="2318066" y="1714093"/>
                  <a:pt x="2309989" y="1750439"/>
                  <a:pt x="2314028" y="1784765"/>
                </a:cubicBezTo>
                <a:lnTo>
                  <a:pt x="2324590" y="1815973"/>
                </a:lnTo>
                <a:lnTo>
                  <a:pt x="2320086" y="1924092"/>
                </a:lnTo>
                <a:cubicBezTo>
                  <a:pt x="2318066" y="1972553"/>
                  <a:pt x="2309990" y="2021014"/>
                  <a:pt x="2277682" y="2069475"/>
                </a:cubicBezTo>
                <a:cubicBezTo>
                  <a:pt x="2245374" y="2117937"/>
                  <a:pt x="2326143" y="2214859"/>
                  <a:pt x="2390758" y="2198706"/>
                </a:cubicBezTo>
                <a:cubicBezTo>
                  <a:pt x="2455373" y="2182552"/>
                  <a:pt x="2519988" y="2101783"/>
                  <a:pt x="2600757" y="2198706"/>
                </a:cubicBezTo>
                <a:cubicBezTo>
                  <a:pt x="2697680" y="2117937"/>
                  <a:pt x="2810756" y="2182552"/>
                  <a:pt x="2907679" y="2150244"/>
                </a:cubicBezTo>
                <a:cubicBezTo>
                  <a:pt x="3004602" y="2117937"/>
                  <a:pt x="3133832" y="2134090"/>
                  <a:pt x="3198447" y="2004860"/>
                </a:cubicBezTo>
                <a:cubicBezTo>
                  <a:pt x="3214600" y="1972553"/>
                  <a:pt x="3279215" y="1956399"/>
                  <a:pt x="3327677" y="1940245"/>
                </a:cubicBezTo>
                <a:cubicBezTo>
                  <a:pt x="3440753" y="2053322"/>
                  <a:pt x="3521522" y="1907938"/>
                  <a:pt x="3618445" y="1891784"/>
                </a:cubicBezTo>
                <a:cubicBezTo>
                  <a:pt x="3634599" y="1891784"/>
                  <a:pt x="3634599" y="1875630"/>
                  <a:pt x="3650752" y="1875630"/>
                </a:cubicBezTo>
                <a:cubicBezTo>
                  <a:pt x="3876905" y="1907938"/>
                  <a:pt x="4070751" y="1730246"/>
                  <a:pt x="4296903" y="1746400"/>
                </a:cubicBezTo>
                <a:cubicBezTo>
                  <a:pt x="4393826" y="1697939"/>
                  <a:pt x="4506902" y="1697939"/>
                  <a:pt x="4603825" y="1665631"/>
                </a:cubicBezTo>
                <a:cubicBezTo>
                  <a:pt x="4619979" y="1665631"/>
                  <a:pt x="4619979" y="1633324"/>
                  <a:pt x="4619979" y="1617170"/>
                </a:cubicBezTo>
                <a:cubicBezTo>
                  <a:pt x="4619979" y="1584863"/>
                  <a:pt x="4603825" y="1584863"/>
                  <a:pt x="4587671" y="1601016"/>
                </a:cubicBezTo>
                <a:cubicBezTo>
                  <a:pt x="4571517" y="1617170"/>
                  <a:pt x="4555364" y="1633324"/>
                  <a:pt x="4539210" y="1633324"/>
                </a:cubicBezTo>
                <a:cubicBezTo>
                  <a:pt x="4458441" y="1665631"/>
                  <a:pt x="4409980" y="1520247"/>
                  <a:pt x="4329211" y="1601016"/>
                </a:cubicBezTo>
                <a:cubicBezTo>
                  <a:pt x="4264596" y="1665631"/>
                  <a:pt x="4183827" y="1617170"/>
                  <a:pt x="4103058" y="1633324"/>
                </a:cubicBezTo>
                <a:cubicBezTo>
                  <a:pt x="4086904" y="1633324"/>
                  <a:pt x="4086904" y="1633324"/>
                  <a:pt x="4070751" y="1633324"/>
                </a:cubicBezTo>
                <a:cubicBezTo>
                  <a:pt x="4022289" y="1617170"/>
                  <a:pt x="4054597" y="1584863"/>
                  <a:pt x="4070751" y="1568709"/>
                </a:cubicBezTo>
                <a:cubicBezTo>
                  <a:pt x="4086904" y="1552555"/>
                  <a:pt x="4086904" y="1520247"/>
                  <a:pt x="4054597" y="1536401"/>
                </a:cubicBezTo>
                <a:cubicBezTo>
                  <a:pt x="3925366" y="1568709"/>
                  <a:pt x="3909213" y="1407171"/>
                  <a:pt x="3812290" y="1374864"/>
                </a:cubicBezTo>
                <a:cubicBezTo>
                  <a:pt x="3812290" y="1342556"/>
                  <a:pt x="3812290" y="1310249"/>
                  <a:pt x="3828444" y="1294095"/>
                </a:cubicBezTo>
                <a:cubicBezTo>
                  <a:pt x="3893059" y="1277941"/>
                  <a:pt x="3973828" y="1277941"/>
                  <a:pt x="4006135" y="1181018"/>
                </a:cubicBezTo>
                <a:cubicBezTo>
                  <a:pt x="4022289" y="1148711"/>
                  <a:pt x="4135366" y="1148711"/>
                  <a:pt x="4135366" y="1181018"/>
                </a:cubicBezTo>
                <a:cubicBezTo>
                  <a:pt x="4167673" y="1310249"/>
                  <a:pt x="4345365" y="1261787"/>
                  <a:pt x="4393826" y="1374864"/>
                </a:cubicBezTo>
                <a:cubicBezTo>
                  <a:pt x="4409980" y="1391017"/>
                  <a:pt x="4426133" y="1391017"/>
                  <a:pt x="4442287" y="1391017"/>
                </a:cubicBezTo>
                <a:cubicBezTo>
                  <a:pt x="4474595" y="1374864"/>
                  <a:pt x="4506902" y="1358710"/>
                  <a:pt x="4539210" y="1342556"/>
                </a:cubicBezTo>
                <a:cubicBezTo>
                  <a:pt x="4523056" y="1181018"/>
                  <a:pt x="4619979" y="1132557"/>
                  <a:pt x="4716901" y="1084096"/>
                </a:cubicBezTo>
                <a:cubicBezTo>
                  <a:pt x="4797670" y="1035635"/>
                  <a:pt x="4910747" y="1084096"/>
                  <a:pt x="4991515" y="1003327"/>
                </a:cubicBezTo>
                <a:cubicBezTo>
                  <a:pt x="5120746" y="1051788"/>
                  <a:pt x="5201515" y="922558"/>
                  <a:pt x="5298437" y="890251"/>
                </a:cubicBezTo>
                <a:cubicBezTo>
                  <a:pt x="5314591" y="938712"/>
                  <a:pt x="5346898" y="954866"/>
                  <a:pt x="5379206" y="938712"/>
                </a:cubicBezTo>
                <a:cubicBezTo>
                  <a:pt x="5411514" y="922558"/>
                  <a:pt x="5443821" y="906404"/>
                  <a:pt x="5476129" y="890251"/>
                </a:cubicBezTo>
                <a:cubicBezTo>
                  <a:pt x="5492282" y="938712"/>
                  <a:pt x="5524590" y="971020"/>
                  <a:pt x="5556898" y="987173"/>
                </a:cubicBezTo>
                <a:cubicBezTo>
                  <a:pt x="5589205" y="1003327"/>
                  <a:pt x="5702281" y="954866"/>
                  <a:pt x="5702281" y="906404"/>
                </a:cubicBezTo>
                <a:cubicBezTo>
                  <a:pt x="5702281" y="890251"/>
                  <a:pt x="5669974" y="890251"/>
                  <a:pt x="5653820" y="874097"/>
                </a:cubicBezTo>
                <a:cubicBezTo>
                  <a:pt x="5637667" y="857943"/>
                  <a:pt x="5621512" y="857943"/>
                  <a:pt x="5605359" y="841789"/>
                </a:cubicBezTo>
                <a:cubicBezTo>
                  <a:pt x="5605359" y="841789"/>
                  <a:pt x="5621512" y="825636"/>
                  <a:pt x="5621512" y="825636"/>
                </a:cubicBezTo>
                <a:cubicBezTo>
                  <a:pt x="5686128" y="809482"/>
                  <a:pt x="5750742" y="809482"/>
                  <a:pt x="5815358" y="761021"/>
                </a:cubicBezTo>
                <a:cubicBezTo>
                  <a:pt x="5847665" y="728713"/>
                  <a:pt x="5879973" y="777174"/>
                  <a:pt x="5912280" y="793328"/>
                </a:cubicBezTo>
                <a:cubicBezTo>
                  <a:pt x="5960742" y="809482"/>
                  <a:pt x="6009203" y="793328"/>
                  <a:pt x="5993049" y="761021"/>
                </a:cubicBezTo>
                <a:cubicBezTo>
                  <a:pt x="5993049" y="680252"/>
                  <a:pt x="6041511" y="631791"/>
                  <a:pt x="6057664" y="567176"/>
                </a:cubicBezTo>
                <a:cubicBezTo>
                  <a:pt x="6073818" y="502560"/>
                  <a:pt x="6106126" y="518714"/>
                  <a:pt x="6138433" y="551022"/>
                </a:cubicBezTo>
                <a:cubicBezTo>
                  <a:pt x="6154587" y="567176"/>
                  <a:pt x="6170741" y="551022"/>
                  <a:pt x="6170741" y="534868"/>
                </a:cubicBezTo>
                <a:cubicBezTo>
                  <a:pt x="6186894" y="470253"/>
                  <a:pt x="6219202" y="454099"/>
                  <a:pt x="6267663" y="454099"/>
                </a:cubicBezTo>
                <a:cubicBezTo>
                  <a:pt x="6348432" y="454099"/>
                  <a:pt x="6429201" y="454099"/>
                  <a:pt x="6509970" y="454099"/>
                </a:cubicBezTo>
                <a:cubicBezTo>
                  <a:pt x="6574585" y="454099"/>
                  <a:pt x="6623046" y="454099"/>
                  <a:pt x="6671508" y="405638"/>
                </a:cubicBezTo>
                <a:cubicBezTo>
                  <a:pt x="6687662" y="389484"/>
                  <a:pt x="6719969" y="389484"/>
                  <a:pt x="6719969" y="389484"/>
                </a:cubicBezTo>
                <a:cubicBezTo>
                  <a:pt x="6784584" y="470253"/>
                  <a:pt x="6865353" y="421792"/>
                  <a:pt x="6929968" y="405638"/>
                </a:cubicBezTo>
                <a:cubicBezTo>
                  <a:pt x="7026891" y="470253"/>
                  <a:pt x="7107659" y="454099"/>
                  <a:pt x="7204582" y="405638"/>
                </a:cubicBezTo>
                <a:cubicBezTo>
                  <a:pt x="7253044" y="373330"/>
                  <a:pt x="7317658" y="389484"/>
                  <a:pt x="7366120" y="421792"/>
                </a:cubicBezTo>
                <a:cubicBezTo>
                  <a:pt x="7479196" y="486407"/>
                  <a:pt x="7495350" y="486407"/>
                  <a:pt x="7495350" y="551022"/>
                </a:cubicBezTo>
                <a:cubicBezTo>
                  <a:pt x="7495350" y="567176"/>
                  <a:pt x="7495350" y="599483"/>
                  <a:pt x="7495350" y="615637"/>
                </a:cubicBezTo>
                <a:cubicBezTo>
                  <a:pt x="7495350" y="631791"/>
                  <a:pt x="7511504" y="647944"/>
                  <a:pt x="7527657" y="647944"/>
                </a:cubicBezTo>
                <a:cubicBezTo>
                  <a:pt x="7559966" y="647944"/>
                  <a:pt x="7592274" y="647944"/>
                  <a:pt x="7592274" y="615637"/>
                </a:cubicBezTo>
                <a:cubicBezTo>
                  <a:pt x="7608427" y="567176"/>
                  <a:pt x="7592274" y="518714"/>
                  <a:pt x="7640734" y="486407"/>
                </a:cubicBezTo>
                <a:cubicBezTo>
                  <a:pt x="7673041" y="454099"/>
                  <a:pt x="7689195" y="421792"/>
                  <a:pt x="7737658" y="470253"/>
                </a:cubicBezTo>
                <a:cubicBezTo>
                  <a:pt x="7769964" y="502560"/>
                  <a:pt x="7802271" y="405638"/>
                  <a:pt x="7850733" y="470253"/>
                </a:cubicBezTo>
                <a:cubicBezTo>
                  <a:pt x="7899195" y="518714"/>
                  <a:pt x="7931502" y="486407"/>
                  <a:pt x="7979963" y="454099"/>
                </a:cubicBezTo>
                <a:cubicBezTo>
                  <a:pt x="7979963" y="454099"/>
                  <a:pt x="8012271" y="470253"/>
                  <a:pt x="8012271" y="486407"/>
                </a:cubicBezTo>
                <a:cubicBezTo>
                  <a:pt x="8012271" y="486407"/>
                  <a:pt x="8012271" y="502560"/>
                  <a:pt x="8012271" y="518714"/>
                </a:cubicBezTo>
                <a:cubicBezTo>
                  <a:pt x="8012271" y="551022"/>
                  <a:pt x="8012271" y="583329"/>
                  <a:pt x="8028426" y="599483"/>
                </a:cubicBezTo>
                <a:cubicBezTo>
                  <a:pt x="8076886" y="615637"/>
                  <a:pt x="8093039" y="567176"/>
                  <a:pt x="8109193" y="551022"/>
                </a:cubicBezTo>
                <a:cubicBezTo>
                  <a:pt x="8141501" y="518714"/>
                  <a:pt x="8157655" y="518714"/>
                  <a:pt x="8206116" y="551022"/>
                </a:cubicBezTo>
                <a:cubicBezTo>
                  <a:pt x="8238423" y="567176"/>
                  <a:pt x="8270731" y="518714"/>
                  <a:pt x="8286885" y="486407"/>
                </a:cubicBezTo>
                <a:cubicBezTo>
                  <a:pt x="8286885" y="454099"/>
                  <a:pt x="8254577" y="454099"/>
                  <a:pt x="8222271" y="454099"/>
                </a:cubicBezTo>
                <a:cubicBezTo>
                  <a:pt x="8206116" y="454099"/>
                  <a:pt x="8206116" y="437945"/>
                  <a:pt x="8206116" y="437945"/>
                </a:cubicBezTo>
                <a:cubicBezTo>
                  <a:pt x="8206116" y="437945"/>
                  <a:pt x="8206116" y="421792"/>
                  <a:pt x="8222271" y="421792"/>
                </a:cubicBezTo>
                <a:cubicBezTo>
                  <a:pt x="8222271" y="421792"/>
                  <a:pt x="8238423" y="405638"/>
                  <a:pt x="8254577" y="405638"/>
                </a:cubicBezTo>
                <a:cubicBezTo>
                  <a:pt x="8399961" y="421792"/>
                  <a:pt x="8513037" y="341023"/>
                  <a:pt x="8658421" y="341023"/>
                </a:cubicBezTo>
                <a:cubicBezTo>
                  <a:pt x="8755344" y="341023"/>
                  <a:pt x="8836113" y="341023"/>
                  <a:pt x="8933035" y="341023"/>
                </a:cubicBezTo>
                <a:cubicBezTo>
                  <a:pt x="8965344" y="341023"/>
                  <a:pt x="9013804" y="341023"/>
                  <a:pt x="9046112" y="373330"/>
                </a:cubicBezTo>
                <a:cubicBezTo>
                  <a:pt x="9126881" y="437945"/>
                  <a:pt x="9223803" y="389484"/>
                  <a:pt x="9304572" y="405638"/>
                </a:cubicBezTo>
                <a:cubicBezTo>
                  <a:pt x="9369187" y="324869"/>
                  <a:pt x="9466110" y="357177"/>
                  <a:pt x="9563033" y="341023"/>
                </a:cubicBezTo>
                <a:cubicBezTo>
                  <a:pt x="9595340" y="341023"/>
                  <a:pt x="9627647" y="276408"/>
                  <a:pt x="9643801" y="341023"/>
                </a:cubicBezTo>
                <a:cubicBezTo>
                  <a:pt x="9643801" y="357177"/>
                  <a:pt x="9627647" y="389484"/>
                  <a:pt x="9611494" y="421792"/>
                </a:cubicBezTo>
                <a:cubicBezTo>
                  <a:pt x="9595340" y="437945"/>
                  <a:pt x="9595340" y="454099"/>
                  <a:pt x="9611494" y="470253"/>
                </a:cubicBezTo>
                <a:cubicBezTo>
                  <a:pt x="9676109" y="470253"/>
                  <a:pt x="9756878" y="486407"/>
                  <a:pt x="9821493" y="470253"/>
                </a:cubicBezTo>
                <a:cubicBezTo>
                  <a:pt x="9886109" y="454099"/>
                  <a:pt x="9934569" y="437945"/>
                  <a:pt x="9999185" y="470253"/>
                </a:cubicBezTo>
                <a:cubicBezTo>
                  <a:pt x="10047647" y="486407"/>
                  <a:pt x="10079953" y="405638"/>
                  <a:pt x="10144569" y="454099"/>
                </a:cubicBezTo>
                <a:cubicBezTo>
                  <a:pt x="10193030" y="486407"/>
                  <a:pt x="10257645" y="470253"/>
                  <a:pt x="10306106" y="421792"/>
                </a:cubicBezTo>
                <a:cubicBezTo>
                  <a:pt x="10322261" y="405638"/>
                  <a:pt x="10370721" y="405638"/>
                  <a:pt x="10386876" y="421792"/>
                </a:cubicBezTo>
                <a:cubicBezTo>
                  <a:pt x="10435337" y="454099"/>
                  <a:pt x="10499952" y="454099"/>
                  <a:pt x="10548413" y="454099"/>
                </a:cubicBezTo>
                <a:cubicBezTo>
                  <a:pt x="10661489" y="470253"/>
                  <a:pt x="10742258" y="437945"/>
                  <a:pt x="10774566" y="308715"/>
                </a:cubicBezTo>
                <a:cubicBezTo>
                  <a:pt x="10774566" y="292562"/>
                  <a:pt x="10790720" y="292562"/>
                  <a:pt x="10790720" y="292562"/>
                </a:cubicBezTo>
                <a:cubicBezTo>
                  <a:pt x="10806874" y="260254"/>
                  <a:pt x="10823028" y="276408"/>
                  <a:pt x="10823028" y="292562"/>
                </a:cubicBezTo>
                <a:cubicBezTo>
                  <a:pt x="10823028" y="324869"/>
                  <a:pt x="10806874" y="373330"/>
                  <a:pt x="10806874" y="405638"/>
                </a:cubicBezTo>
                <a:cubicBezTo>
                  <a:pt x="10806874" y="421792"/>
                  <a:pt x="10774566" y="437945"/>
                  <a:pt x="10790720" y="454099"/>
                </a:cubicBezTo>
                <a:cubicBezTo>
                  <a:pt x="10806874" y="486407"/>
                  <a:pt x="10839181" y="470253"/>
                  <a:pt x="10871489" y="454099"/>
                </a:cubicBezTo>
                <a:cubicBezTo>
                  <a:pt x="10903795" y="437945"/>
                  <a:pt x="10936103" y="421792"/>
                  <a:pt x="10984565" y="405638"/>
                </a:cubicBezTo>
                <a:cubicBezTo>
                  <a:pt x="11097641" y="389484"/>
                  <a:pt x="11210718" y="421792"/>
                  <a:pt x="11323794" y="341023"/>
                </a:cubicBezTo>
                <a:cubicBezTo>
                  <a:pt x="11360140" y="316792"/>
                  <a:pt x="11405572" y="328908"/>
                  <a:pt x="11453276" y="336480"/>
                </a:cubicBezTo>
                <a:lnTo>
                  <a:pt x="11486464" y="339607"/>
                </a:lnTo>
                <a:lnTo>
                  <a:pt x="11485331" y="341023"/>
                </a:lnTo>
                <a:lnTo>
                  <a:pt x="11492516" y="340178"/>
                </a:lnTo>
                <a:lnTo>
                  <a:pt x="11501484" y="341023"/>
                </a:lnTo>
                <a:cubicBezTo>
                  <a:pt x="11501484" y="373330"/>
                  <a:pt x="11517639" y="389484"/>
                  <a:pt x="11549947" y="389484"/>
                </a:cubicBezTo>
                <a:cubicBezTo>
                  <a:pt x="11630715" y="389484"/>
                  <a:pt x="11711485" y="389484"/>
                  <a:pt x="11792254" y="389484"/>
                </a:cubicBezTo>
                <a:cubicBezTo>
                  <a:pt x="11889175" y="389484"/>
                  <a:pt x="11986099" y="389484"/>
                  <a:pt x="12083022" y="437945"/>
                </a:cubicBezTo>
                <a:cubicBezTo>
                  <a:pt x="12179945" y="470253"/>
                  <a:pt x="12293020" y="470253"/>
                  <a:pt x="12389943" y="389484"/>
                </a:cubicBezTo>
                <a:cubicBezTo>
                  <a:pt x="12438405" y="357177"/>
                  <a:pt x="12503019" y="308715"/>
                  <a:pt x="12567635" y="389484"/>
                </a:cubicBezTo>
                <a:cubicBezTo>
                  <a:pt x="12583789" y="405638"/>
                  <a:pt x="12648403" y="405638"/>
                  <a:pt x="12680711" y="373330"/>
                </a:cubicBezTo>
                <a:cubicBezTo>
                  <a:pt x="12761480" y="292562"/>
                  <a:pt x="12826095" y="357177"/>
                  <a:pt x="12874556" y="405638"/>
                </a:cubicBezTo>
                <a:cubicBezTo>
                  <a:pt x="12923018" y="454099"/>
                  <a:pt x="12939171" y="421792"/>
                  <a:pt x="12939171" y="373330"/>
                </a:cubicBezTo>
                <a:cubicBezTo>
                  <a:pt x="12939171" y="357177"/>
                  <a:pt x="12955324" y="324869"/>
                  <a:pt x="12971479" y="324869"/>
                </a:cubicBezTo>
                <a:cubicBezTo>
                  <a:pt x="13036094" y="373330"/>
                  <a:pt x="13084555" y="324869"/>
                  <a:pt x="13116862" y="244100"/>
                </a:cubicBezTo>
                <a:cubicBezTo>
                  <a:pt x="13133017" y="211793"/>
                  <a:pt x="13181478" y="211793"/>
                  <a:pt x="13213786" y="195639"/>
                </a:cubicBezTo>
                <a:cubicBezTo>
                  <a:pt x="13294555" y="163331"/>
                  <a:pt x="13359168" y="163331"/>
                  <a:pt x="13407630" y="227947"/>
                </a:cubicBezTo>
                <a:cubicBezTo>
                  <a:pt x="13472245" y="292562"/>
                  <a:pt x="13488399" y="292562"/>
                  <a:pt x="13553014" y="211793"/>
                </a:cubicBezTo>
                <a:cubicBezTo>
                  <a:pt x="13553014" y="211793"/>
                  <a:pt x="13553014" y="195639"/>
                  <a:pt x="13553014" y="179485"/>
                </a:cubicBezTo>
                <a:cubicBezTo>
                  <a:pt x="13601475" y="163331"/>
                  <a:pt x="13649936" y="131024"/>
                  <a:pt x="13698398" y="114870"/>
                </a:cubicBezTo>
                <a:cubicBezTo>
                  <a:pt x="13827628" y="50255"/>
                  <a:pt x="13827628" y="50255"/>
                  <a:pt x="13843781" y="195639"/>
                </a:cubicBezTo>
                <a:cubicBezTo>
                  <a:pt x="13843781" y="211793"/>
                  <a:pt x="13843781" y="227947"/>
                  <a:pt x="13843781" y="260254"/>
                </a:cubicBezTo>
                <a:cubicBezTo>
                  <a:pt x="13843781" y="276408"/>
                  <a:pt x="13859936" y="276408"/>
                  <a:pt x="13859936" y="276408"/>
                </a:cubicBezTo>
                <a:cubicBezTo>
                  <a:pt x="13876089" y="276408"/>
                  <a:pt x="13892243" y="276408"/>
                  <a:pt x="13908397" y="260254"/>
                </a:cubicBezTo>
                <a:cubicBezTo>
                  <a:pt x="13940705" y="227947"/>
                  <a:pt x="13956858" y="195639"/>
                  <a:pt x="13956858" y="163331"/>
                </a:cubicBezTo>
                <a:cubicBezTo>
                  <a:pt x="13973012" y="114870"/>
                  <a:pt x="13940705" y="50255"/>
                  <a:pt x="13989165" y="34101"/>
                </a:cubicBezTo>
                <a:cubicBezTo>
                  <a:pt x="14053781" y="1794"/>
                  <a:pt x="14102242" y="1794"/>
                  <a:pt x="14150703" y="1794"/>
                </a:cubicBezTo>
                <a:cubicBezTo>
                  <a:pt x="14174934" y="1794"/>
                  <a:pt x="14199164" y="784"/>
                  <a:pt x="14223395" y="280"/>
                </a:cubicBezTo>
                <a:close/>
              </a:path>
            </a:pathLst>
          </a:custGeom>
          <a:solidFill>
            <a:schemeClr val="bg1"/>
          </a:solidFill>
          <a:ln w="1615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D972DD0-3832-4067-994B-7BA7B96C22AD}"/>
              </a:ext>
            </a:extLst>
          </p:cNvPr>
          <p:cNvSpPr/>
          <p:nvPr/>
        </p:nvSpPr>
        <p:spPr>
          <a:xfrm rot="6154942">
            <a:off x="9378908" y="-3693445"/>
            <a:ext cx="4559536" cy="7826974"/>
          </a:xfrm>
          <a:custGeom>
            <a:avLst/>
            <a:gdLst>
              <a:gd name="connsiteX0" fmla="*/ 637288 w 24400983"/>
              <a:gd name="connsiteY0" fmla="*/ 2602586 h 10013977"/>
              <a:gd name="connsiteX1" fmla="*/ 734267 w 24400983"/>
              <a:gd name="connsiteY1" fmla="*/ 2582795 h 10013977"/>
              <a:gd name="connsiteX2" fmla="*/ 734267 w 24400983"/>
              <a:gd name="connsiteY2" fmla="*/ 2608524 h 10013977"/>
              <a:gd name="connsiteX3" fmla="*/ 637288 w 24400983"/>
              <a:gd name="connsiteY3" fmla="*/ 2602586 h 10013977"/>
              <a:gd name="connsiteX4" fmla="*/ 870828 w 24400983"/>
              <a:gd name="connsiteY4" fmla="*/ 2143423 h 10013977"/>
              <a:gd name="connsiteX5" fmla="*/ 894578 w 24400983"/>
              <a:gd name="connsiteY5" fmla="*/ 2129569 h 10013977"/>
              <a:gd name="connsiteX6" fmla="*/ 864890 w 24400983"/>
              <a:gd name="connsiteY6" fmla="*/ 2184985 h 10013977"/>
              <a:gd name="connsiteX7" fmla="*/ 870828 w 24400983"/>
              <a:gd name="connsiteY7" fmla="*/ 2143423 h 10013977"/>
              <a:gd name="connsiteX8" fmla="*/ 603642 w 24400983"/>
              <a:gd name="connsiteY8" fmla="*/ 3113208 h 10013977"/>
              <a:gd name="connsiteX9" fmla="*/ 532393 w 24400983"/>
              <a:gd name="connsiteY9" fmla="*/ 3111229 h 10013977"/>
              <a:gd name="connsiteX10" fmla="*/ 603642 w 24400983"/>
              <a:gd name="connsiteY10" fmla="*/ 3113208 h 10013977"/>
              <a:gd name="connsiteX11" fmla="*/ 829266 w 24400983"/>
              <a:gd name="connsiteY11" fmla="*/ 2551128 h 10013977"/>
              <a:gd name="connsiteX12" fmla="*/ 817391 w 24400983"/>
              <a:gd name="connsiteY12" fmla="*/ 2507587 h 10013977"/>
              <a:gd name="connsiteX13" fmla="*/ 754058 w 24400983"/>
              <a:gd name="connsiteY13" fmla="*/ 2533316 h 10013977"/>
              <a:gd name="connsiteX14" fmla="*/ 829266 w 24400983"/>
              <a:gd name="connsiteY14" fmla="*/ 2551128 h 10013977"/>
              <a:gd name="connsiteX15" fmla="*/ 1324054 w 24400983"/>
              <a:gd name="connsiteY15" fmla="*/ 1037076 h 10013977"/>
              <a:gd name="connsiteX16" fmla="*/ 1413116 w 24400983"/>
              <a:gd name="connsiteY16" fmla="*/ 1066764 h 10013977"/>
              <a:gd name="connsiteX17" fmla="*/ 1324054 w 24400983"/>
              <a:gd name="connsiteY17" fmla="*/ 1037076 h 10013977"/>
              <a:gd name="connsiteX18" fmla="*/ 756037 w 24400983"/>
              <a:gd name="connsiteY18" fmla="*/ 3041958 h 10013977"/>
              <a:gd name="connsiteX19" fmla="*/ 643225 w 24400983"/>
              <a:gd name="connsiteY19" fmla="*/ 3051854 h 10013977"/>
              <a:gd name="connsiteX20" fmla="*/ 682808 w 24400983"/>
              <a:gd name="connsiteY20" fmla="*/ 3065708 h 10013977"/>
              <a:gd name="connsiteX21" fmla="*/ 756037 w 24400983"/>
              <a:gd name="connsiteY21" fmla="*/ 3041958 h 10013977"/>
              <a:gd name="connsiteX22" fmla="*/ 900515 w 24400983"/>
              <a:gd name="connsiteY22" fmla="*/ 2604566 h 10013977"/>
              <a:gd name="connsiteX23" fmla="*/ 813433 w 24400983"/>
              <a:gd name="connsiteY23" fmla="*/ 2592691 h 10013977"/>
              <a:gd name="connsiteX24" fmla="*/ 900515 w 24400983"/>
              <a:gd name="connsiteY24" fmla="*/ 2604566 h 10013977"/>
              <a:gd name="connsiteX25" fmla="*/ 886662 w 24400983"/>
              <a:gd name="connsiteY25" fmla="*/ 2543212 h 10013977"/>
              <a:gd name="connsiteX26" fmla="*/ 912389 w 24400983"/>
              <a:gd name="connsiteY26" fmla="*/ 2521441 h 10013977"/>
              <a:gd name="connsiteX27" fmla="*/ 894578 w 24400983"/>
              <a:gd name="connsiteY27" fmla="*/ 2519462 h 10013977"/>
              <a:gd name="connsiteX28" fmla="*/ 888640 w 24400983"/>
              <a:gd name="connsiteY28" fmla="*/ 2509566 h 10013977"/>
              <a:gd name="connsiteX29" fmla="*/ 851036 w 24400983"/>
              <a:gd name="connsiteY29" fmla="*/ 2537274 h 10013977"/>
              <a:gd name="connsiteX30" fmla="*/ 936141 w 24400983"/>
              <a:gd name="connsiteY30" fmla="*/ 2549149 h 10013977"/>
              <a:gd name="connsiteX31" fmla="*/ 938119 w 24400983"/>
              <a:gd name="connsiteY31" fmla="*/ 2566962 h 10013977"/>
              <a:gd name="connsiteX32" fmla="*/ 957911 w 24400983"/>
              <a:gd name="connsiteY32" fmla="*/ 2535295 h 10013977"/>
              <a:gd name="connsiteX33" fmla="*/ 886662 w 24400983"/>
              <a:gd name="connsiteY33" fmla="*/ 2543212 h 10013977"/>
              <a:gd name="connsiteX34" fmla="*/ 878745 w 24400983"/>
              <a:gd name="connsiteY34" fmla="*/ 2466025 h 10013977"/>
              <a:gd name="connsiteX35" fmla="*/ 991555 w 24400983"/>
              <a:gd name="connsiteY35" fmla="*/ 2481858 h 10013977"/>
              <a:gd name="connsiteX36" fmla="*/ 878745 w 24400983"/>
              <a:gd name="connsiteY36" fmla="*/ 2466025 h 10013977"/>
              <a:gd name="connsiteX37" fmla="*/ 1430929 w 24400983"/>
              <a:gd name="connsiteY37" fmla="*/ 1213221 h 10013977"/>
              <a:gd name="connsiteX38" fmla="*/ 1399263 w 24400983"/>
              <a:gd name="connsiteY38" fmla="*/ 1225096 h 10013977"/>
              <a:gd name="connsiteX39" fmla="*/ 1389367 w 24400983"/>
              <a:gd name="connsiteY39" fmla="*/ 1248846 h 10013977"/>
              <a:gd name="connsiteX40" fmla="*/ 1430929 w 24400983"/>
              <a:gd name="connsiteY40" fmla="*/ 1213221 h 10013977"/>
              <a:gd name="connsiteX41" fmla="*/ 1561553 w 24400983"/>
              <a:gd name="connsiteY41" fmla="*/ 1130096 h 10013977"/>
              <a:gd name="connsiteX42" fmla="*/ 1506135 w 24400983"/>
              <a:gd name="connsiteY42" fmla="*/ 1130096 h 10013977"/>
              <a:gd name="connsiteX43" fmla="*/ 1500199 w 24400983"/>
              <a:gd name="connsiteY43" fmla="*/ 1145930 h 10013977"/>
              <a:gd name="connsiteX44" fmla="*/ 1506135 w 24400983"/>
              <a:gd name="connsiteY44" fmla="*/ 1155825 h 10013977"/>
              <a:gd name="connsiteX45" fmla="*/ 1545718 w 24400983"/>
              <a:gd name="connsiteY45" fmla="*/ 1169679 h 10013977"/>
              <a:gd name="connsiteX46" fmla="*/ 1561553 w 24400983"/>
              <a:gd name="connsiteY46" fmla="*/ 1130096 h 10013977"/>
              <a:gd name="connsiteX47" fmla="*/ 718434 w 24400983"/>
              <a:gd name="connsiteY47" fmla="*/ 3459560 h 10013977"/>
              <a:gd name="connsiteX48" fmla="*/ 724371 w 24400983"/>
              <a:gd name="connsiteY48" fmla="*/ 3417997 h 10013977"/>
              <a:gd name="connsiteX49" fmla="*/ 694684 w 24400983"/>
              <a:gd name="connsiteY49" fmla="*/ 3421956 h 10013977"/>
              <a:gd name="connsiteX50" fmla="*/ 718434 w 24400983"/>
              <a:gd name="connsiteY50" fmla="*/ 3459560 h 10013977"/>
              <a:gd name="connsiteX51" fmla="*/ 1187492 w 24400983"/>
              <a:gd name="connsiteY51" fmla="*/ 2194881 h 10013977"/>
              <a:gd name="connsiteX52" fmla="*/ 1157805 w 24400983"/>
              <a:gd name="connsiteY52" fmla="*/ 2250297 h 10013977"/>
              <a:gd name="connsiteX53" fmla="*/ 1187492 w 24400983"/>
              <a:gd name="connsiteY53" fmla="*/ 2194881 h 10013977"/>
              <a:gd name="connsiteX54" fmla="*/ 1112286 w 24400983"/>
              <a:gd name="connsiteY54" fmla="*/ 2642169 h 10013977"/>
              <a:gd name="connsiteX55" fmla="*/ 1074681 w 24400983"/>
              <a:gd name="connsiteY55" fmla="*/ 2646128 h 10013977"/>
              <a:gd name="connsiteX56" fmla="*/ 1037077 w 24400983"/>
              <a:gd name="connsiteY56" fmla="*/ 2673836 h 10013977"/>
              <a:gd name="connsiteX57" fmla="*/ 1112286 w 24400983"/>
              <a:gd name="connsiteY57" fmla="*/ 2642169 h 10013977"/>
              <a:gd name="connsiteX58" fmla="*/ 2161237 w 24400983"/>
              <a:gd name="connsiteY58" fmla="*/ 45521 h 10013977"/>
              <a:gd name="connsiteX59" fmla="*/ 2022696 w 24400983"/>
              <a:gd name="connsiteY59" fmla="*/ 0 h 10013977"/>
              <a:gd name="connsiteX60" fmla="*/ 2161237 w 24400983"/>
              <a:gd name="connsiteY60" fmla="*/ 45521 h 10013977"/>
              <a:gd name="connsiteX61" fmla="*/ 383956 w 24400983"/>
              <a:gd name="connsiteY61" fmla="*/ 4633198 h 10013977"/>
              <a:gd name="connsiteX62" fmla="*/ 352290 w 24400983"/>
              <a:gd name="connsiteY62" fmla="*/ 4645072 h 10013977"/>
              <a:gd name="connsiteX63" fmla="*/ 385935 w 24400983"/>
              <a:gd name="connsiteY63" fmla="*/ 4674760 h 10013977"/>
              <a:gd name="connsiteX64" fmla="*/ 383956 w 24400983"/>
              <a:gd name="connsiteY64" fmla="*/ 4633198 h 10013977"/>
              <a:gd name="connsiteX65" fmla="*/ 1347803 w 24400983"/>
              <a:gd name="connsiteY65" fmla="*/ 2252276 h 10013977"/>
              <a:gd name="connsiteX66" fmla="*/ 1367595 w 24400983"/>
              <a:gd name="connsiteY66" fmla="*/ 2246339 h 10013977"/>
              <a:gd name="connsiteX67" fmla="*/ 1415095 w 24400983"/>
              <a:gd name="connsiteY67" fmla="*/ 2287901 h 10013977"/>
              <a:gd name="connsiteX68" fmla="*/ 1310201 w 24400983"/>
              <a:gd name="connsiteY68" fmla="*/ 2230506 h 10013977"/>
              <a:gd name="connsiteX69" fmla="*/ 1369576 w 24400983"/>
              <a:gd name="connsiteY69" fmla="*/ 2289880 h 10013977"/>
              <a:gd name="connsiteX70" fmla="*/ 1347803 w 24400983"/>
              <a:gd name="connsiteY70" fmla="*/ 2252276 h 10013977"/>
              <a:gd name="connsiteX71" fmla="*/ 987598 w 24400983"/>
              <a:gd name="connsiteY71" fmla="*/ 3200291 h 10013977"/>
              <a:gd name="connsiteX72" fmla="*/ 1019264 w 24400983"/>
              <a:gd name="connsiteY72" fmla="*/ 3214145 h 10013977"/>
              <a:gd name="connsiteX73" fmla="*/ 989577 w 24400983"/>
              <a:gd name="connsiteY73" fmla="*/ 3150812 h 10013977"/>
              <a:gd name="connsiteX74" fmla="*/ 987598 w 24400983"/>
              <a:gd name="connsiteY74" fmla="*/ 3200291 h 10013977"/>
              <a:gd name="connsiteX75" fmla="*/ 1365616 w 24400983"/>
              <a:gd name="connsiteY75" fmla="*/ 2321547 h 10013977"/>
              <a:gd name="connsiteX76" fmla="*/ 1359680 w 24400983"/>
              <a:gd name="connsiteY76" fmla="*/ 2311651 h 10013977"/>
              <a:gd name="connsiteX77" fmla="*/ 1391346 w 24400983"/>
              <a:gd name="connsiteY77" fmla="*/ 2299776 h 10013977"/>
              <a:gd name="connsiteX78" fmla="*/ 1328012 w 24400983"/>
              <a:gd name="connsiteY78" fmla="*/ 2299776 h 10013977"/>
              <a:gd name="connsiteX79" fmla="*/ 1353742 w 24400983"/>
              <a:gd name="connsiteY79" fmla="*/ 2303734 h 10013977"/>
              <a:gd name="connsiteX80" fmla="*/ 1365616 w 24400983"/>
              <a:gd name="connsiteY80" fmla="*/ 2321547 h 10013977"/>
              <a:gd name="connsiteX81" fmla="*/ 1858426 w 24400983"/>
              <a:gd name="connsiteY81" fmla="*/ 1213221 h 10013977"/>
              <a:gd name="connsiteX82" fmla="*/ 1781238 w 24400983"/>
              <a:gd name="connsiteY82" fmla="*/ 1201346 h 10013977"/>
              <a:gd name="connsiteX83" fmla="*/ 1858426 w 24400983"/>
              <a:gd name="connsiteY83" fmla="*/ 1213221 h 10013977"/>
              <a:gd name="connsiteX84" fmla="*/ 1452699 w 24400983"/>
              <a:gd name="connsiteY84" fmla="*/ 2283943 h 10013977"/>
              <a:gd name="connsiteX85" fmla="*/ 1533844 w 24400983"/>
              <a:gd name="connsiteY85" fmla="*/ 2285922 h 10013977"/>
              <a:gd name="connsiteX86" fmla="*/ 1533844 w 24400983"/>
              <a:gd name="connsiteY86" fmla="*/ 2260193 h 10013977"/>
              <a:gd name="connsiteX87" fmla="*/ 1452699 w 24400983"/>
              <a:gd name="connsiteY87" fmla="*/ 2283943 h 10013977"/>
              <a:gd name="connsiteX88" fmla="*/ 858953 w 24400983"/>
              <a:gd name="connsiteY88" fmla="*/ 4158201 h 10013977"/>
              <a:gd name="connsiteX89" fmla="*/ 841140 w 24400983"/>
              <a:gd name="connsiteY89" fmla="*/ 4181951 h 10013977"/>
              <a:gd name="connsiteX90" fmla="*/ 860932 w 24400983"/>
              <a:gd name="connsiteY90" fmla="*/ 4201742 h 10013977"/>
              <a:gd name="connsiteX91" fmla="*/ 858953 w 24400983"/>
              <a:gd name="connsiteY91" fmla="*/ 4158201 h 10013977"/>
              <a:gd name="connsiteX92" fmla="*/ 1951445 w 24400983"/>
              <a:gd name="connsiteY92" fmla="*/ 1498219 h 10013977"/>
              <a:gd name="connsiteX93" fmla="*/ 1905926 w 24400983"/>
              <a:gd name="connsiteY93" fmla="*/ 1474469 h 10013977"/>
              <a:gd name="connsiteX94" fmla="*/ 1951445 w 24400983"/>
              <a:gd name="connsiteY94" fmla="*/ 1498219 h 10013977"/>
              <a:gd name="connsiteX95" fmla="*/ 1428950 w 24400983"/>
              <a:gd name="connsiteY95" fmla="*/ 2958834 h 10013977"/>
              <a:gd name="connsiteX96" fmla="*/ 1371554 w 24400983"/>
              <a:gd name="connsiteY96" fmla="*/ 2943001 h 10013977"/>
              <a:gd name="connsiteX97" fmla="*/ 1373533 w 24400983"/>
              <a:gd name="connsiteY97" fmla="*/ 2960813 h 10013977"/>
              <a:gd name="connsiteX98" fmla="*/ 1428950 w 24400983"/>
              <a:gd name="connsiteY98" fmla="*/ 2958834 h 10013977"/>
              <a:gd name="connsiteX99" fmla="*/ 1624885 w 24400983"/>
              <a:gd name="connsiteY99" fmla="*/ 2307693 h 10013977"/>
              <a:gd name="connsiteX100" fmla="*/ 1642697 w 24400983"/>
              <a:gd name="connsiteY100" fmla="*/ 2335401 h 10013977"/>
              <a:gd name="connsiteX101" fmla="*/ 1713946 w 24400983"/>
              <a:gd name="connsiteY101" fmla="*/ 2363109 h 10013977"/>
              <a:gd name="connsiteX102" fmla="*/ 1624885 w 24400983"/>
              <a:gd name="connsiteY102" fmla="*/ 2307693 h 10013977"/>
              <a:gd name="connsiteX103" fmla="*/ 1179575 w 24400983"/>
              <a:gd name="connsiteY103" fmla="*/ 3829661 h 10013977"/>
              <a:gd name="connsiteX104" fmla="*/ 1108326 w 24400983"/>
              <a:gd name="connsiteY104" fmla="*/ 3827682 h 10013977"/>
              <a:gd name="connsiteX105" fmla="*/ 1179575 w 24400983"/>
              <a:gd name="connsiteY105" fmla="*/ 3829661 h 10013977"/>
              <a:gd name="connsiteX106" fmla="*/ 1219158 w 24400983"/>
              <a:gd name="connsiteY106" fmla="*/ 3572371 h 10013977"/>
              <a:gd name="connsiteX107" fmla="*/ 1258741 w 24400983"/>
              <a:gd name="connsiteY107" fmla="*/ 3586225 h 10013977"/>
              <a:gd name="connsiteX108" fmla="*/ 1264680 w 24400983"/>
              <a:gd name="connsiteY108" fmla="*/ 3570392 h 10013977"/>
              <a:gd name="connsiteX109" fmla="*/ 1258741 w 24400983"/>
              <a:gd name="connsiteY109" fmla="*/ 3560496 h 10013977"/>
              <a:gd name="connsiteX110" fmla="*/ 1219158 w 24400983"/>
              <a:gd name="connsiteY110" fmla="*/ 3572371 h 10013977"/>
              <a:gd name="connsiteX111" fmla="*/ 1692176 w 24400983"/>
              <a:gd name="connsiteY111" fmla="*/ 2418525 h 10013977"/>
              <a:gd name="connsiteX112" fmla="*/ 1775302 w 24400983"/>
              <a:gd name="connsiteY112" fmla="*/ 2412588 h 10013977"/>
              <a:gd name="connsiteX113" fmla="*/ 1743634 w 24400983"/>
              <a:gd name="connsiteY113" fmla="*/ 2398734 h 10013977"/>
              <a:gd name="connsiteX114" fmla="*/ 1787177 w 24400983"/>
              <a:gd name="connsiteY114" fmla="*/ 2378942 h 10013977"/>
              <a:gd name="connsiteX115" fmla="*/ 1715928 w 24400983"/>
              <a:gd name="connsiteY115" fmla="*/ 2376963 h 10013977"/>
              <a:gd name="connsiteX116" fmla="*/ 1692176 w 24400983"/>
              <a:gd name="connsiteY116" fmla="*/ 2418525 h 10013977"/>
              <a:gd name="connsiteX117" fmla="*/ 1670406 w 24400983"/>
              <a:gd name="connsiteY117" fmla="*/ 2551128 h 10013977"/>
              <a:gd name="connsiteX118" fmla="*/ 1702072 w 24400983"/>
              <a:gd name="connsiteY118" fmla="*/ 2588732 h 10013977"/>
              <a:gd name="connsiteX119" fmla="*/ 1745615 w 24400983"/>
              <a:gd name="connsiteY119" fmla="*/ 2543212 h 10013977"/>
              <a:gd name="connsiteX120" fmla="*/ 1670406 w 24400983"/>
              <a:gd name="connsiteY120" fmla="*/ 2551128 h 10013977"/>
              <a:gd name="connsiteX121" fmla="*/ 1385407 w 24400983"/>
              <a:gd name="connsiteY121" fmla="*/ 3562476 h 10013977"/>
              <a:gd name="connsiteX122" fmla="*/ 1369576 w 24400983"/>
              <a:gd name="connsiteY122" fmla="*/ 3534768 h 10013977"/>
              <a:gd name="connsiteX123" fmla="*/ 1331971 w 24400983"/>
              <a:gd name="connsiteY123" fmla="*/ 3538726 h 10013977"/>
              <a:gd name="connsiteX124" fmla="*/ 1385407 w 24400983"/>
              <a:gd name="connsiteY124" fmla="*/ 3562476 h 10013977"/>
              <a:gd name="connsiteX125" fmla="*/ 1389367 w 24400983"/>
              <a:gd name="connsiteY125" fmla="*/ 3410081 h 10013977"/>
              <a:gd name="connsiteX126" fmla="*/ 1365616 w 24400983"/>
              <a:gd name="connsiteY126" fmla="*/ 3423935 h 10013977"/>
              <a:gd name="connsiteX127" fmla="*/ 1424991 w 24400983"/>
              <a:gd name="connsiteY127" fmla="*/ 3431851 h 10013977"/>
              <a:gd name="connsiteX128" fmla="*/ 1389367 w 24400983"/>
              <a:gd name="connsiteY128" fmla="*/ 3410081 h 10013977"/>
              <a:gd name="connsiteX129" fmla="*/ 1783217 w 24400983"/>
              <a:gd name="connsiteY129" fmla="*/ 2685711 h 10013977"/>
              <a:gd name="connsiteX130" fmla="*/ 1818843 w 24400983"/>
              <a:gd name="connsiteY130" fmla="*/ 2665919 h 10013977"/>
              <a:gd name="connsiteX131" fmla="*/ 1739676 w 24400983"/>
              <a:gd name="connsiteY131" fmla="*/ 2638211 h 10013977"/>
              <a:gd name="connsiteX132" fmla="*/ 1739676 w 24400983"/>
              <a:gd name="connsiteY132" fmla="*/ 2663940 h 10013977"/>
              <a:gd name="connsiteX133" fmla="*/ 1783217 w 24400983"/>
              <a:gd name="connsiteY133" fmla="*/ 2685711 h 10013977"/>
              <a:gd name="connsiteX134" fmla="*/ 1514052 w 24400983"/>
              <a:gd name="connsiteY134" fmla="*/ 3317061 h 10013977"/>
              <a:gd name="connsiteX135" fmla="*/ 1557595 w 24400983"/>
              <a:gd name="connsiteY135" fmla="*/ 3322998 h 10013977"/>
              <a:gd name="connsiteX136" fmla="*/ 1595197 w 24400983"/>
              <a:gd name="connsiteY136" fmla="*/ 3295290 h 10013977"/>
              <a:gd name="connsiteX137" fmla="*/ 1557595 w 24400983"/>
              <a:gd name="connsiteY137" fmla="*/ 3273519 h 10013977"/>
              <a:gd name="connsiteX138" fmla="*/ 1545718 w 24400983"/>
              <a:gd name="connsiteY138" fmla="*/ 3305186 h 10013977"/>
              <a:gd name="connsiteX139" fmla="*/ 1514052 w 24400983"/>
              <a:gd name="connsiteY139" fmla="*/ 3317061 h 10013977"/>
              <a:gd name="connsiteX140" fmla="*/ 2428423 w 24400983"/>
              <a:gd name="connsiteY140" fmla="*/ 1488323 h 10013977"/>
              <a:gd name="connsiteX141" fmla="*/ 2464046 w 24400983"/>
              <a:gd name="connsiteY141" fmla="*/ 1468532 h 10013977"/>
              <a:gd name="connsiteX142" fmla="*/ 2509568 w 24400983"/>
              <a:gd name="connsiteY142" fmla="*/ 1492282 h 10013977"/>
              <a:gd name="connsiteX143" fmla="*/ 2529359 w 24400983"/>
              <a:gd name="connsiteY143" fmla="*/ 1460615 h 10013977"/>
              <a:gd name="connsiteX144" fmla="*/ 2380923 w 24400983"/>
              <a:gd name="connsiteY144" fmla="*/ 1423011 h 10013977"/>
              <a:gd name="connsiteX145" fmla="*/ 2256235 w 24400983"/>
              <a:gd name="connsiteY145" fmla="*/ 1438844 h 10013977"/>
              <a:gd name="connsiteX146" fmla="*/ 2394776 w 24400983"/>
              <a:gd name="connsiteY146" fmla="*/ 1458636 h 10013977"/>
              <a:gd name="connsiteX147" fmla="*/ 2400714 w 24400983"/>
              <a:gd name="connsiteY147" fmla="*/ 1494261 h 10013977"/>
              <a:gd name="connsiteX148" fmla="*/ 2428423 w 24400983"/>
              <a:gd name="connsiteY148" fmla="*/ 1488323 h 10013977"/>
              <a:gd name="connsiteX149" fmla="*/ 1901966 w 24400983"/>
              <a:gd name="connsiteY149" fmla="*/ 2414567 h 10013977"/>
              <a:gd name="connsiteX150" fmla="*/ 1923739 w 24400983"/>
              <a:gd name="connsiteY150" fmla="*/ 2452171 h 10013977"/>
              <a:gd name="connsiteX151" fmla="*/ 1939570 w 24400983"/>
              <a:gd name="connsiteY151" fmla="*/ 2412588 h 10013977"/>
              <a:gd name="connsiteX152" fmla="*/ 1901966 w 24400983"/>
              <a:gd name="connsiteY152" fmla="*/ 2414567 h 10013977"/>
              <a:gd name="connsiteX153" fmla="*/ 2153320 w 24400983"/>
              <a:gd name="connsiteY153" fmla="*/ 2153319 h 10013977"/>
              <a:gd name="connsiteX154" fmla="*/ 2119673 w 24400983"/>
              <a:gd name="connsiteY154" fmla="*/ 2123631 h 10013977"/>
              <a:gd name="connsiteX155" fmla="*/ 2093945 w 24400983"/>
              <a:gd name="connsiteY155" fmla="*/ 2145402 h 10013977"/>
              <a:gd name="connsiteX156" fmla="*/ 2153320 w 24400983"/>
              <a:gd name="connsiteY156" fmla="*/ 2153319 h 10013977"/>
              <a:gd name="connsiteX157" fmla="*/ 2376963 w 24400983"/>
              <a:gd name="connsiteY157" fmla="*/ 1650614 h 10013977"/>
              <a:gd name="connsiteX158" fmla="*/ 2278005 w 24400983"/>
              <a:gd name="connsiteY158" fmla="*/ 1670405 h 10013977"/>
              <a:gd name="connsiteX159" fmla="*/ 2376963 w 24400983"/>
              <a:gd name="connsiteY159" fmla="*/ 1650614 h 10013977"/>
              <a:gd name="connsiteX160" fmla="*/ 2184986 w 24400983"/>
              <a:gd name="connsiteY160" fmla="*/ 1996966 h 10013977"/>
              <a:gd name="connsiteX161" fmla="*/ 2218631 w 24400983"/>
              <a:gd name="connsiteY161" fmla="*/ 2026653 h 10013977"/>
              <a:gd name="connsiteX162" fmla="*/ 2236444 w 24400983"/>
              <a:gd name="connsiteY162" fmla="*/ 2002903 h 10013977"/>
              <a:gd name="connsiteX163" fmla="*/ 2184986 w 24400983"/>
              <a:gd name="connsiteY163" fmla="*/ 1996966 h 10013977"/>
              <a:gd name="connsiteX164" fmla="*/ 2014779 w 24400983"/>
              <a:gd name="connsiteY164" fmla="*/ 2574878 h 10013977"/>
              <a:gd name="connsiteX165" fmla="*/ 1989049 w 24400983"/>
              <a:gd name="connsiteY165" fmla="*/ 2545191 h 10013977"/>
              <a:gd name="connsiteX166" fmla="*/ 2014779 w 24400983"/>
              <a:gd name="connsiteY166" fmla="*/ 2574878 h 10013977"/>
              <a:gd name="connsiteX167" fmla="*/ 2499672 w 24400983"/>
              <a:gd name="connsiteY167" fmla="*/ 1320095 h 10013977"/>
              <a:gd name="connsiteX168" fmla="*/ 2497693 w 24400983"/>
              <a:gd name="connsiteY168" fmla="*/ 1302283 h 10013977"/>
              <a:gd name="connsiteX169" fmla="*/ 2448214 w 24400983"/>
              <a:gd name="connsiteY169" fmla="*/ 1312179 h 10013977"/>
              <a:gd name="connsiteX170" fmla="*/ 2499672 w 24400983"/>
              <a:gd name="connsiteY170" fmla="*/ 1320095 h 10013977"/>
              <a:gd name="connsiteX171" fmla="*/ 2481859 w 24400983"/>
              <a:gd name="connsiteY171" fmla="*/ 1395303 h 10013977"/>
              <a:gd name="connsiteX172" fmla="*/ 2464046 w 24400983"/>
              <a:gd name="connsiteY172" fmla="*/ 1367595 h 10013977"/>
              <a:gd name="connsiteX173" fmla="*/ 2420506 w 24400983"/>
              <a:gd name="connsiteY173" fmla="*/ 1413115 h 10013977"/>
              <a:gd name="connsiteX174" fmla="*/ 2481859 w 24400983"/>
              <a:gd name="connsiteY174" fmla="*/ 1395303 h 10013977"/>
              <a:gd name="connsiteX175" fmla="*/ 1605093 w 24400983"/>
              <a:gd name="connsiteY175" fmla="*/ 3651538 h 10013977"/>
              <a:gd name="connsiteX176" fmla="*/ 1593219 w 24400983"/>
              <a:gd name="connsiteY176" fmla="*/ 3657475 h 10013977"/>
              <a:gd name="connsiteX177" fmla="*/ 1626866 w 24400983"/>
              <a:gd name="connsiteY177" fmla="*/ 3661433 h 10013977"/>
              <a:gd name="connsiteX178" fmla="*/ 1613010 w 24400983"/>
              <a:gd name="connsiteY178" fmla="*/ 3625808 h 10013977"/>
              <a:gd name="connsiteX179" fmla="*/ 1605093 w 24400983"/>
              <a:gd name="connsiteY179" fmla="*/ 3651538 h 10013977"/>
              <a:gd name="connsiteX180" fmla="*/ 2109777 w 24400983"/>
              <a:gd name="connsiteY180" fmla="*/ 2444254 h 10013977"/>
              <a:gd name="connsiteX181" fmla="*/ 2139465 w 24400983"/>
              <a:gd name="connsiteY181" fmla="*/ 2414567 h 10013977"/>
              <a:gd name="connsiteX182" fmla="*/ 2084050 w 24400983"/>
              <a:gd name="connsiteY182" fmla="*/ 2414567 h 10013977"/>
              <a:gd name="connsiteX183" fmla="*/ 2109777 w 24400983"/>
              <a:gd name="connsiteY183" fmla="*/ 2444254 h 10013977"/>
              <a:gd name="connsiteX184" fmla="*/ 2250299 w 24400983"/>
              <a:gd name="connsiteY184" fmla="*/ 2089986 h 10013977"/>
              <a:gd name="connsiteX185" fmla="*/ 2244361 w 24400983"/>
              <a:gd name="connsiteY185" fmla="*/ 2056340 h 10013977"/>
              <a:gd name="connsiteX186" fmla="*/ 2212695 w 24400983"/>
              <a:gd name="connsiteY186" fmla="*/ 2068215 h 10013977"/>
              <a:gd name="connsiteX187" fmla="*/ 2250299 w 24400983"/>
              <a:gd name="connsiteY187" fmla="*/ 2089986 h 10013977"/>
              <a:gd name="connsiteX188" fmla="*/ 2388840 w 24400983"/>
              <a:gd name="connsiteY188" fmla="*/ 1670405 h 10013977"/>
              <a:gd name="connsiteX189" fmla="*/ 2564983 w 24400983"/>
              <a:gd name="connsiteY189" fmla="*/ 1686238 h 10013977"/>
              <a:gd name="connsiteX190" fmla="*/ 2475921 w 24400983"/>
              <a:gd name="connsiteY190" fmla="*/ 1682280 h 10013977"/>
              <a:gd name="connsiteX191" fmla="*/ 2475921 w 24400983"/>
              <a:gd name="connsiteY191" fmla="*/ 1656551 h 10013977"/>
              <a:gd name="connsiteX192" fmla="*/ 2388840 w 24400983"/>
              <a:gd name="connsiteY192" fmla="*/ 1670405 h 10013977"/>
              <a:gd name="connsiteX193" fmla="*/ 2123633 w 24400983"/>
              <a:gd name="connsiteY193" fmla="*/ 2454150 h 10013977"/>
              <a:gd name="connsiteX194" fmla="*/ 2177069 w 24400983"/>
              <a:gd name="connsiteY194" fmla="*/ 2477900 h 10013977"/>
              <a:gd name="connsiteX195" fmla="*/ 2123633 w 24400983"/>
              <a:gd name="connsiteY195" fmla="*/ 2454150 h 10013977"/>
              <a:gd name="connsiteX196" fmla="*/ 2058320 w 24400983"/>
              <a:gd name="connsiteY196" fmla="*/ 2656023 h 10013977"/>
              <a:gd name="connsiteX197" fmla="*/ 2115716 w 24400983"/>
              <a:gd name="connsiteY197" fmla="*/ 2648107 h 10013977"/>
              <a:gd name="connsiteX198" fmla="*/ 2058320 w 24400983"/>
              <a:gd name="connsiteY198" fmla="*/ 2656023 h 10013977"/>
              <a:gd name="connsiteX199" fmla="*/ 2333423 w 24400983"/>
              <a:gd name="connsiteY199" fmla="*/ 1915820 h 10013977"/>
              <a:gd name="connsiteX200" fmla="*/ 2378944 w 24400983"/>
              <a:gd name="connsiteY200" fmla="*/ 1939570 h 10013977"/>
              <a:gd name="connsiteX201" fmla="*/ 2333423 w 24400983"/>
              <a:gd name="connsiteY201" fmla="*/ 1915820 h 10013977"/>
              <a:gd name="connsiteX202" fmla="*/ 2576859 w 24400983"/>
              <a:gd name="connsiteY202" fmla="*/ 1527906 h 10013977"/>
              <a:gd name="connsiteX203" fmla="*/ 2509568 w 24400983"/>
              <a:gd name="connsiteY203" fmla="*/ 1535823 h 10013977"/>
              <a:gd name="connsiteX204" fmla="*/ 2576859 w 24400983"/>
              <a:gd name="connsiteY204" fmla="*/ 1527906 h 10013977"/>
              <a:gd name="connsiteX205" fmla="*/ 1518012 w 24400983"/>
              <a:gd name="connsiteY205" fmla="*/ 4445178 h 10013977"/>
              <a:gd name="connsiteX206" fmla="*/ 1462595 w 24400983"/>
              <a:gd name="connsiteY206" fmla="*/ 4470907 h 10013977"/>
              <a:gd name="connsiteX207" fmla="*/ 1518012 w 24400983"/>
              <a:gd name="connsiteY207" fmla="*/ 4445178 h 10013977"/>
              <a:gd name="connsiteX208" fmla="*/ 2218631 w 24400983"/>
              <a:gd name="connsiteY208" fmla="*/ 2661961 h 10013977"/>
              <a:gd name="connsiteX209" fmla="*/ 2283944 w 24400983"/>
              <a:gd name="connsiteY209" fmla="*/ 2679773 h 10013977"/>
              <a:gd name="connsiteX210" fmla="*/ 2218631 w 24400983"/>
              <a:gd name="connsiteY210" fmla="*/ 2661961 h 10013977"/>
              <a:gd name="connsiteX211" fmla="*/ 2681753 w 24400983"/>
              <a:gd name="connsiteY211" fmla="*/ 1490302 h 10013977"/>
              <a:gd name="connsiteX212" fmla="*/ 2658004 w 24400983"/>
              <a:gd name="connsiteY212" fmla="*/ 1529885 h 10013977"/>
              <a:gd name="connsiteX213" fmla="*/ 2681753 w 24400983"/>
              <a:gd name="connsiteY213" fmla="*/ 1490302 h 10013977"/>
              <a:gd name="connsiteX214" fmla="*/ 3152793 w 24400983"/>
              <a:gd name="connsiteY214" fmla="*/ 370102 h 10013977"/>
              <a:gd name="connsiteX215" fmla="*/ 3198312 w 24400983"/>
              <a:gd name="connsiteY215" fmla="*/ 393851 h 10013977"/>
              <a:gd name="connsiteX216" fmla="*/ 3152793 w 24400983"/>
              <a:gd name="connsiteY216" fmla="*/ 370102 h 10013977"/>
              <a:gd name="connsiteX217" fmla="*/ 2695609 w 24400983"/>
              <a:gd name="connsiteY217" fmla="*/ 1721863 h 10013977"/>
              <a:gd name="connsiteX218" fmla="*/ 2796545 w 24400983"/>
              <a:gd name="connsiteY218" fmla="*/ 1719884 h 10013977"/>
              <a:gd name="connsiteX219" fmla="*/ 2721336 w 24400983"/>
              <a:gd name="connsiteY219" fmla="*/ 1700093 h 10013977"/>
              <a:gd name="connsiteX220" fmla="*/ 2695609 w 24400983"/>
              <a:gd name="connsiteY220" fmla="*/ 1721863 h 10013977"/>
              <a:gd name="connsiteX221" fmla="*/ 2859877 w 24400983"/>
              <a:gd name="connsiteY221" fmla="*/ 1474469 h 10013977"/>
              <a:gd name="connsiteX222" fmla="*/ 2798524 w 24400983"/>
              <a:gd name="connsiteY222" fmla="*/ 1490302 h 10013977"/>
              <a:gd name="connsiteX223" fmla="*/ 2859877 w 24400983"/>
              <a:gd name="connsiteY223" fmla="*/ 1474469 h 10013977"/>
              <a:gd name="connsiteX224" fmla="*/ 2278005 w 24400983"/>
              <a:gd name="connsiteY224" fmla="*/ 2943001 h 10013977"/>
              <a:gd name="connsiteX225" fmla="*/ 2325505 w 24400983"/>
              <a:gd name="connsiteY225" fmla="*/ 2984563 h 10013977"/>
              <a:gd name="connsiteX226" fmla="*/ 2278005 w 24400983"/>
              <a:gd name="connsiteY226" fmla="*/ 2943001 h 10013977"/>
              <a:gd name="connsiteX227" fmla="*/ 2762898 w 24400983"/>
              <a:gd name="connsiteY227" fmla="*/ 2002903 h 10013977"/>
              <a:gd name="connsiteX228" fmla="*/ 2681753 w 24400983"/>
              <a:gd name="connsiteY228" fmla="*/ 1975195 h 10013977"/>
              <a:gd name="connsiteX229" fmla="*/ 2762898 w 24400983"/>
              <a:gd name="connsiteY229" fmla="*/ 2002903 h 10013977"/>
              <a:gd name="connsiteX230" fmla="*/ 2853941 w 24400983"/>
              <a:gd name="connsiteY230" fmla="*/ 1761446 h 10013977"/>
              <a:gd name="connsiteX231" fmla="*/ 2784670 w 24400983"/>
              <a:gd name="connsiteY231" fmla="*/ 1751551 h 10013977"/>
              <a:gd name="connsiteX232" fmla="*/ 2853941 w 24400983"/>
              <a:gd name="connsiteY232" fmla="*/ 1761446 h 10013977"/>
              <a:gd name="connsiteX233" fmla="*/ 2913315 w 24400983"/>
              <a:gd name="connsiteY233" fmla="*/ 1599156 h 10013977"/>
              <a:gd name="connsiteX234" fmla="*/ 2958835 w 24400983"/>
              <a:gd name="connsiteY234" fmla="*/ 1571448 h 10013977"/>
              <a:gd name="connsiteX235" fmla="*/ 2840085 w 24400983"/>
              <a:gd name="connsiteY235" fmla="*/ 1597177 h 10013977"/>
              <a:gd name="connsiteX236" fmla="*/ 2913315 w 24400983"/>
              <a:gd name="connsiteY236" fmla="*/ 1599156 h 10013977"/>
              <a:gd name="connsiteX237" fmla="*/ 3313104 w 24400983"/>
              <a:gd name="connsiteY237" fmla="*/ 427497 h 10013977"/>
              <a:gd name="connsiteX238" fmla="*/ 3370499 w 24400983"/>
              <a:gd name="connsiteY238" fmla="*/ 443330 h 10013977"/>
              <a:gd name="connsiteX239" fmla="*/ 3313104 w 24400983"/>
              <a:gd name="connsiteY239" fmla="*/ 427497 h 10013977"/>
              <a:gd name="connsiteX240" fmla="*/ 3034043 w 24400983"/>
              <a:gd name="connsiteY240" fmla="*/ 1498219 h 10013977"/>
              <a:gd name="connsiteX241" fmla="*/ 3063731 w 24400983"/>
              <a:gd name="connsiteY241" fmla="*/ 1468532 h 10013977"/>
              <a:gd name="connsiteX242" fmla="*/ 2958835 w 24400983"/>
              <a:gd name="connsiteY242" fmla="*/ 1478427 h 10013977"/>
              <a:gd name="connsiteX243" fmla="*/ 3034043 w 24400983"/>
              <a:gd name="connsiteY243" fmla="*/ 1498219 h 10013977"/>
              <a:gd name="connsiteX244" fmla="*/ 3002377 w 24400983"/>
              <a:gd name="connsiteY244" fmla="*/ 1628843 h 10013977"/>
              <a:gd name="connsiteX245" fmla="*/ 3053835 w 24400983"/>
              <a:gd name="connsiteY245" fmla="*/ 1611031 h 10013977"/>
              <a:gd name="connsiteX246" fmla="*/ 3022169 w 24400983"/>
              <a:gd name="connsiteY246" fmla="*/ 1573427 h 10013977"/>
              <a:gd name="connsiteX247" fmla="*/ 2970709 w 24400983"/>
              <a:gd name="connsiteY247" fmla="*/ 1591239 h 10013977"/>
              <a:gd name="connsiteX248" fmla="*/ 2972690 w 24400983"/>
              <a:gd name="connsiteY248" fmla="*/ 1609052 h 10013977"/>
              <a:gd name="connsiteX249" fmla="*/ 3002377 w 24400983"/>
              <a:gd name="connsiteY249" fmla="*/ 1628843 h 10013977"/>
              <a:gd name="connsiteX250" fmla="*/ 2400714 w 24400983"/>
              <a:gd name="connsiteY250" fmla="*/ 3222061 h 10013977"/>
              <a:gd name="connsiteX251" fmla="*/ 2380923 w 24400983"/>
              <a:gd name="connsiteY251" fmla="*/ 3227999 h 10013977"/>
              <a:gd name="connsiteX252" fmla="*/ 2426442 w 24400983"/>
              <a:gd name="connsiteY252" fmla="*/ 3200291 h 10013977"/>
              <a:gd name="connsiteX253" fmla="*/ 2400714 w 24400983"/>
              <a:gd name="connsiteY253" fmla="*/ 3222061 h 10013977"/>
              <a:gd name="connsiteX254" fmla="*/ 2450193 w 24400983"/>
              <a:gd name="connsiteY254" fmla="*/ 3085500 h 10013977"/>
              <a:gd name="connsiteX255" fmla="*/ 2509568 w 24400983"/>
              <a:gd name="connsiteY255" fmla="*/ 3119145 h 10013977"/>
              <a:gd name="connsiteX256" fmla="*/ 2450193 w 24400983"/>
              <a:gd name="connsiteY256" fmla="*/ 3085500 h 10013977"/>
              <a:gd name="connsiteX257" fmla="*/ 2705504 w 24400983"/>
              <a:gd name="connsiteY257" fmla="*/ 2570920 h 10013977"/>
              <a:gd name="connsiteX258" fmla="*/ 2646130 w 24400983"/>
              <a:gd name="connsiteY258" fmla="*/ 2563003 h 10013977"/>
              <a:gd name="connsiteX259" fmla="*/ 2705504 w 24400983"/>
              <a:gd name="connsiteY259" fmla="*/ 2570920 h 10013977"/>
              <a:gd name="connsiteX260" fmla="*/ 2157277 w 24400983"/>
              <a:gd name="connsiteY260" fmla="*/ 4136430 h 10013977"/>
              <a:gd name="connsiteX261" fmla="*/ 2082071 w 24400983"/>
              <a:gd name="connsiteY261" fmla="*/ 4142368 h 10013977"/>
              <a:gd name="connsiteX262" fmla="*/ 2121654 w 24400983"/>
              <a:gd name="connsiteY262" fmla="*/ 4156222 h 10013977"/>
              <a:gd name="connsiteX263" fmla="*/ 2157277 w 24400983"/>
              <a:gd name="connsiteY263" fmla="*/ 4136430 h 10013977"/>
              <a:gd name="connsiteX264" fmla="*/ 2848002 w 24400983"/>
              <a:gd name="connsiteY264" fmla="*/ 2115715 h 10013977"/>
              <a:gd name="connsiteX265" fmla="*/ 2923211 w 24400983"/>
              <a:gd name="connsiteY265" fmla="*/ 2109777 h 10013977"/>
              <a:gd name="connsiteX266" fmla="*/ 2895503 w 24400983"/>
              <a:gd name="connsiteY266" fmla="*/ 2088007 h 10013977"/>
              <a:gd name="connsiteX267" fmla="*/ 2877690 w 24400983"/>
              <a:gd name="connsiteY267" fmla="*/ 2111756 h 10013977"/>
              <a:gd name="connsiteX268" fmla="*/ 2848002 w 24400983"/>
              <a:gd name="connsiteY268" fmla="*/ 2115715 h 10013977"/>
              <a:gd name="connsiteX269" fmla="*/ 3087480 w 24400983"/>
              <a:gd name="connsiteY269" fmla="*/ 1573427 h 10013977"/>
              <a:gd name="connsiteX270" fmla="*/ 3067688 w 24400983"/>
              <a:gd name="connsiteY270" fmla="*/ 1605093 h 10013977"/>
              <a:gd name="connsiteX271" fmla="*/ 3117167 w 24400983"/>
              <a:gd name="connsiteY271" fmla="*/ 1620926 h 10013977"/>
              <a:gd name="connsiteX272" fmla="*/ 3099354 w 24400983"/>
              <a:gd name="connsiteY272" fmla="*/ 1593218 h 10013977"/>
              <a:gd name="connsiteX273" fmla="*/ 3138937 w 24400983"/>
              <a:gd name="connsiteY273" fmla="*/ 1581343 h 10013977"/>
              <a:gd name="connsiteX274" fmla="*/ 3087480 w 24400983"/>
              <a:gd name="connsiteY274" fmla="*/ 1573427 h 10013977"/>
              <a:gd name="connsiteX275" fmla="*/ 2515504 w 24400983"/>
              <a:gd name="connsiteY275" fmla="*/ 3152791 h 10013977"/>
              <a:gd name="connsiteX276" fmla="*/ 2572900 w 24400983"/>
              <a:gd name="connsiteY276" fmla="*/ 3194353 h 10013977"/>
              <a:gd name="connsiteX277" fmla="*/ 2564983 w 24400983"/>
              <a:gd name="connsiteY277" fmla="*/ 3142895 h 10013977"/>
              <a:gd name="connsiteX278" fmla="*/ 2515504 w 24400983"/>
              <a:gd name="connsiteY278" fmla="*/ 3152791 h 10013977"/>
              <a:gd name="connsiteX279" fmla="*/ 2582795 w 24400983"/>
              <a:gd name="connsiteY279" fmla="*/ 2976646 h 10013977"/>
              <a:gd name="connsiteX280" fmla="*/ 2677796 w 24400983"/>
              <a:gd name="connsiteY280" fmla="*/ 2964771 h 10013977"/>
              <a:gd name="connsiteX281" fmla="*/ 2582795 w 24400983"/>
              <a:gd name="connsiteY281" fmla="*/ 2976646 h 10013977"/>
              <a:gd name="connsiteX282" fmla="*/ 2695609 w 24400983"/>
              <a:gd name="connsiteY282" fmla="*/ 2915293 h 10013977"/>
              <a:gd name="connsiteX283" fmla="*/ 2622378 w 24400983"/>
              <a:gd name="connsiteY283" fmla="*/ 2871751 h 10013977"/>
              <a:gd name="connsiteX284" fmla="*/ 2610504 w 24400983"/>
              <a:gd name="connsiteY284" fmla="*/ 2903418 h 10013977"/>
              <a:gd name="connsiteX285" fmla="*/ 2673836 w 24400983"/>
              <a:gd name="connsiteY285" fmla="*/ 2929147 h 10013977"/>
              <a:gd name="connsiteX286" fmla="*/ 2695609 w 24400983"/>
              <a:gd name="connsiteY286" fmla="*/ 2915293 h 10013977"/>
              <a:gd name="connsiteX287" fmla="*/ 2539255 w 24400983"/>
              <a:gd name="connsiteY287" fmla="*/ 3309144 h 10013977"/>
              <a:gd name="connsiteX288" fmla="*/ 2469985 w 24400983"/>
              <a:gd name="connsiteY288" fmla="*/ 3324977 h 10013977"/>
              <a:gd name="connsiteX289" fmla="*/ 2539255 w 24400983"/>
              <a:gd name="connsiteY289" fmla="*/ 3309144 h 10013977"/>
              <a:gd name="connsiteX290" fmla="*/ 2345297 w 24400983"/>
              <a:gd name="connsiteY290" fmla="*/ 3782162 h 10013977"/>
              <a:gd name="connsiteX291" fmla="*/ 2351235 w 24400983"/>
              <a:gd name="connsiteY291" fmla="*/ 3740599 h 10013977"/>
              <a:gd name="connsiteX292" fmla="*/ 2345297 w 24400983"/>
              <a:gd name="connsiteY292" fmla="*/ 3782162 h 10013977"/>
              <a:gd name="connsiteX293" fmla="*/ 3117167 w 24400983"/>
              <a:gd name="connsiteY293" fmla="*/ 1636760 h 10013977"/>
              <a:gd name="connsiteX294" fmla="*/ 3113209 w 24400983"/>
              <a:gd name="connsiteY294" fmla="*/ 1670405 h 10013977"/>
              <a:gd name="connsiteX295" fmla="*/ 3127063 w 24400983"/>
              <a:gd name="connsiteY295" fmla="*/ 1654572 h 10013977"/>
              <a:gd name="connsiteX296" fmla="*/ 3150814 w 24400983"/>
              <a:gd name="connsiteY296" fmla="*/ 1666447 h 10013977"/>
              <a:gd name="connsiteX297" fmla="*/ 3117167 w 24400983"/>
              <a:gd name="connsiteY297" fmla="*/ 1636760 h 10013977"/>
              <a:gd name="connsiteX298" fmla="*/ 2727275 w 24400983"/>
              <a:gd name="connsiteY298" fmla="*/ 2877689 h 10013977"/>
              <a:gd name="connsiteX299" fmla="*/ 2671857 w 24400983"/>
              <a:gd name="connsiteY299" fmla="*/ 2877689 h 10013977"/>
              <a:gd name="connsiteX300" fmla="*/ 2727275 w 24400983"/>
              <a:gd name="connsiteY300" fmla="*/ 2877689 h 10013977"/>
              <a:gd name="connsiteX301" fmla="*/ 3214146 w 24400983"/>
              <a:gd name="connsiteY301" fmla="*/ 1523948 h 10013977"/>
              <a:gd name="connsiteX302" fmla="*/ 3184459 w 24400983"/>
              <a:gd name="connsiteY302" fmla="*/ 1527906 h 10013977"/>
              <a:gd name="connsiteX303" fmla="*/ 3206229 w 24400983"/>
              <a:gd name="connsiteY303" fmla="*/ 1565510 h 10013977"/>
              <a:gd name="connsiteX304" fmla="*/ 3214146 w 24400983"/>
              <a:gd name="connsiteY304" fmla="*/ 1523948 h 10013977"/>
              <a:gd name="connsiteX305" fmla="*/ 2652066 w 24400983"/>
              <a:gd name="connsiteY305" fmla="*/ 3131020 h 10013977"/>
              <a:gd name="connsiteX306" fmla="*/ 2614461 w 24400983"/>
              <a:gd name="connsiteY306" fmla="*/ 3109250 h 10013977"/>
              <a:gd name="connsiteX307" fmla="*/ 2652066 w 24400983"/>
              <a:gd name="connsiteY307" fmla="*/ 3131020 h 10013977"/>
              <a:gd name="connsiteX308" fmla="*/ 3150814 w 24400983"/>
              <a:gd name="connsiteY308" fmla="*/ 1692176 h 10013977"/>
              <a:gd name="connsiteX309" fmla="*/ 3206229 w 24400983"/>
              <a:gd name="connsiteY309" fmla="*/ 1692176 h 10013977"/>
              <a:gd name="connsiteX310" fmla="*/ 3192376 w 24400983"/>
              <a:gd name="connsiteY310" fmla="*/ 1656551 h 10013977"/>
              <a:gd name="connsiteX311" fmla="*/ 3150814 w 24400983"/>
              <a:gd name="connsiteY311" fmla="*/ 1692176 h 10013977"/>
              <a:gd name="connsiteX312" fmla="*/ 3134980 w 24400983"/>
              <a:gd name="connsiteY312" fmla="*/ 1886133 h 10013977"/>
              <a:gd name="connsiteX313" fmla="*/ 3101335 w 24400983"/>
              <a:gd name="connsiteY313" fmla="*/ 1882175 h 10013977"/>
              <a:gd name="connsiteX314" fmla="*/ 3134980 w 24400983"/>
              <a:gd name="connsiteY314" fmla="*/ 1886133 h 10013977"/>
              <a:gd name="connsiteX315" fmla="*/ 2541234 w 24400983"/>
              <a:gd name="connsiteY315" fmla="*/ 3402164 h 10013977"/>
              <a:gd name="connsiteX316" fmla="*/ 2614461 w 24400983"/>
              <a:gd name="connsiteY316" fmla="*/ 3378414 h 10013977"/>
              <a:gd name="connsiteX317" fmla="*/ 2541234 w 24400983"/>
              <a:gd name="connsiteY317" fmla="*/ 3402164 h 10013977"/>
              <a:gd name="connsiteX318" fmla="*/ 3231959 w 24400983"/>
              <a:gd name="connsiteY318" fmla="*/ 1670405 h 10013977"/>
              <a:gd name="connsiteX319" fmla="*/ 3226020 w 24400983"/>
              <a:gd name="connsiteY319" fmla="*/ 1660510 h 10013977"/>
              <a:gd name="connsiteX320" fmla="*/ 3255708 w 24400983"/>
              <a:gd name="connsiteY320" fmla="*/ 1656551 h 10013977"/>
              <a:gd name="connsiteX321" fmla="*/ 3247790 w 24400983"/>
              <a:gd name="connsiteY321" fmla="*/ 1630822 h 10013977"/>
              <a:gd name="connsiteX322" fmla="*/ 3231959 w 24400983"/>
              <a:gd name="connsiteY322" fmla="*/ 1670405 h 10013977"/>
              <a:gd name="connsiteX323" fmla="*/ 3243833 w 24400983"/>
              <a:gd name="connsiteY323" fmla="*/ 1832696 h 10013977"/>
              <a:gd name="connsiteX324" fmla="*/ 3200293 w 24400983"/>
              <a:gd name="connsiteY324" fmla="*/ 1801029 h 10013977"/>
              <a:gd name="connsiteX325" fmla="*/ 3162688 w 24400983"/>
              <a:gd name="connsiteY325" fmla="*/ 1854466 h 10013977"/>
              <a:gd name="connsiteX326" fmla="*/ 3196333 w 24400983"/>
              <a:gd name="connsiteY326" fmla="*/ 1858425 h 10013977"/>
              <a:gd name="connsiteX327" fmla="*/ 3208207 w 24400983"/>
              <a:gd name="connsiteY327" fmla="*/ 1876237 h 10013977"/>
              <a:gd name="connsiteX328" fmla="*/ 3243833 w 24400983"/>
              <a:gd name="connsiteY328" fmla="*/ 1832696 h 10013977"/>
              <a:gd name="connsiteX329" fmla="*/ 3251750 w 24400983"/>
              <a:gd name="connsiteY329" fmla="*/ 1690197 h 10013977"/>
              <a:gd name="connsiteX330" fmla="*/ 3283416 w 24400983"/>
              <a:gd name="connsiteY330" fmla="*/ 1702072 h 10013977"/>
              <a:gd name="connsiteX331" fmla="*/ 3273520 w 24400983"/>
              <a:gd name="connsiteY331" fmla="*/ 1658530 h 10013977"/>
              <a:gd name="connsiteX332" fmla="*/ 3251750 w 24400983"/>
              <a:gd name="connsiteY332" fmla="*/ 1690197 h 10013977"/>
              <a:gd name="connsiteX333" fmla="*/ 3006335 w 24400983"/>
              <a:gd name="connsiteY333" fmla="*/ 2468004 h 10013977"/>
              <a:gd name="connsiteX334" fmla="*/ 3049875 w 24400983"/>
              <a:gd name="connsiteY334" fmla="*/ 2422484 h 10013977"/>
              <a:gd name="connsiteX335" fmla="*/ 3006335 w 24400983"/>
              <a:gd name="connsiteY335" fmla="*/ 2468004 h 10013977"/>
              <a:gd name="connsiteX336" fmla="*/ 2749045 w 24400983"/>
              <a:gd name="connsiteY336" fmla="*/ 3160708 h 10013977"/>
              <a:gd name="connsiteX337" fmla="*/ 2812377 w 24400983"/>
              <a:gd name="connsiteY337" fmla="*/ 3160708 h 10013977"/>
              <a:gd name="connsiteX338" fmla="*/ 2749045 w 24400983"/>
              <a:gd name="connsiteY338" fmla="*/ 3160708 h 10013977"/>
              <a:gd name="connsiteX339" fmla="*/ 2127590 w 24400983"/>
              <a:gd name="connsiteY339" fmla="*/ 5090382 h 10013977"/>
              <a:gd name="connsiteX340" fmla="*/ 2064258 w 24400983"/>
              <a:gd name="connsiteY340" fmla="*/ 5090382 h 10013977"/>
              <a:gd name="connsiteX341" fmla="*/ 2127590 w 24400983"/>
              <a:gd name="connsiteY341" fmla="*/ 5090382 h 10013977"/>
              <a:gd name="connsiteX342" fmla="*/ 3609977 w 24400983"/>
              <a:gd name="connsiteY342" fmla="*/ 1122180 h 10013977"/>
              <a:gd name="connsiteX343" fmla="*/ 3566436 w 24400983"/>
              <a:gd name="connsiteY343" fmla="*/ 1090513 h 10013977"/>
              <a:gd name="connsiteX344" fmla="*/ 3609977 w 24400983"/>
              <a:gd name="connsiteY344" fmla="*/ 1122180 h 10013977"/>
              <a:gd name="connsiteX345" fmla="*/ 3425914 w 24400983"/>
              <a:gd name="connsiteY345" fmla="*/ 1613010 h 10013977"/>
              <a:gd name="connsiteX346" fmla="*/ 3475393 w 24400983"/>
              <a:gd name="connsiteY346" fmla="*/ 1577385 h 10013977"/>
              <a:gd name="connsiteX347" fmla="*/ 3414040 w 24400983"/>
              <a:gd name="connsiteY347" fmla="*/ 1593218 h 10013977"/>
              <a:gd name="connsiteX348" fmla="*/ 3425914 w 24400983"/>
              <a:gd name="connsiteY348" fmla="*/ 1613010 h 10013977"/>
              <a:gd name="connsiteX349" fmla="*/ 2307693 w 24400983"/>
              <a:gd name="connsiteY349" fmla="*/ 4607469 h 10013977"/>
              <a:gd name="connsiteX350" fmla="*/ 2382901 w 24400983"/>
              <a:gd name="connsiteY350" fmla="*/ 4601531 h 10013977"/>
              <a:gd name="connsiteX351" fmla="*/ 2307693 w 24400983"/>
              <a:gd name="connsiteY351" fmla="*/ 4607469 h 10013977"/>
              <a:gd name="connsiteX352" fmla="*/ 3706956 w 24400983"/>
              <a:gd name="connsiteY352" fmla="*/ 1128117 h 10013977"/>
              <a:gd name="connsiteX353" fmla="*/ 3657477 w 24400983"/>
              <a:gd name="connsiteY353" fmla="*/ 1112284 h 10013977"/>
              <a:gd name="connsiteX354" fmla="*/ 3645602 w 24400983"/>
              <a:gd name="connsiteY354" fmla="*/ 1118222 h 10013977"/>
              <a:gd name="connsiteX355" fmla="*/ 3639664 w 24400983"/>
              <a:gd name="connsiteY355" fmla="*/ 1134055 h 10013977"/>
              <a:gd name="connsiteX356" fmla="*/ 3706956 w 24400983"/>
              <a:gd name="connsiteY356" fmla="*/ 1128117 h 10013977"/>
              <a:gd name="connsiteX357" fmla="*/ 2733211 w 24400983"/>
              <a:gd name="connsiteY357" fmla="*/ 4700489 h 10013977"/>
              <a:gd name="connsiteX358" fmla="*/ 2376963 w 24400983"/>
              <a:gd name="connsiteY358" fmla="*/ 4589656 h 10013977"/>
              <a:gd name="connsiteX359" fmla="*/ 2602587 w 24400983"/>
              <a:gd name="connsiteY359" fmla="*/ 4664864 h 10013977"/>
              <a:gd name="connsiteX360" fmla="*/ 2590712 w 24400983"/>
              <a:gd name="connsiteY360" fmla="*/ 4696531 h 10013977"/>
              <a:gd name="connsiteX361" fmla="*/ 2733211 w 24400983"/>
              <a:gd name="connsiteY361" fmla="*/ 4700489 h 10013977"/>
              <a:gd name="connsiteX362" fmla="*/ 3085501 w 24400983"/>
              <a:gd name="connsiteY362" fmla="*/ 2818314 h 10013977"/>
              <a:gd name="connsiteX363" fmla="*/ 3053835 w 24400983"/>
              <a:gd name="connsiteY363" fmla="*/ 2780710 h 10013977"/>
              <a:gd name="connsiteX364" fmla="*/ 3085501 w 24400983"/>
              <a:gd name="connsiteY364" fmla="*/ 2818314 h 10013977"/>
              <a:gd name="connsiteX365" fmla="*/ 3255708 w 24400983"/>
              <a:gd name="connsiteY365" fmla="*/ 2410609 h 10013977"/>
              <a:gd name="connsiteX366" fmla="*/ 3344769 w 24400983"/>
              <a:gd name="connsiteY366" fmla="*/ 2414567 h 10013977"/>
              <a:gd name="connsiteX367" fmla="*/ 3233937 w 24400983"/>
              <a:gd name="connsiteY367" fmla="*/ 2373005 h 10013977"/>
              <a:gd name="connsiteX368" fmla="*/ 3255708 w 24400983"/>
              <a:gd name="connsiteY368" fmla="*/ 2410609 h 10013977"/>
              <a:gd name="connsiteX369" fmla="*/ 3799975 w 24400983"/>
              <a:gd name="connsiteY369" fmla="*/ 1173638 h 10013977"/>
              <a:gd name="connsiteX370" fmla="*/ 3768309 w 24400983"/>
              <a:gd name="connsiteY370" fmla="*/ 1136034 h 10013977"/>
              <a:gd name="connsiteX371" fmla="*/ 3720809 w 24400983"/>
              <a:gd name="connsiteY371" fmla="*/ 1163742 h 10013977"/>
              <a:gd name="connsiteX372" fmla="*/ 3750496 w 24400983"/>
              <a:gd name="connsiteY372" fmla="*/ 1134055 h 10013977"/>
              <a:gd name="connsiteX373" fmla="*/ 3720809 w 24400983"/>
              <a:gd name="connsiteY373" fmla="*/ 1189471 h 10013977"/>
              <a:gd name="connsiteX374" fmla="*/ 3799975 w 24400983"/>
              <a:gd name="connsiteY374" fmla="*/ 1173638 h 10013977"/>
              <a:gd name="connsiteX375" fmla="*/ 3012273 w 24400983"/>
              <a:gd name="connsiteY375" fmla="*/ 3206228 h 10013977"/>
              <a:gd name="connsiteX376" fmla="*/ 2962794 w 24400983"/>
              <a:gd name="connsiteY376" fmla="*/ 3216124 h 10013977"/>
              <a:gd name="connsiteX377" fmla="*/ 3006335 w 24400983"/>
              <a:gd name="connsiteY377" fmla="*/ 3222061 h 10013977"/>
              <a:gd name="connsiteX378" fmla="*/ 3012273 w 24400983"/>
              <a:gd name="connsiteY378" fmla="*/ 3206228 h 10013977"/>
              <a:gd name="connsiteX379" fmla="*/ 3643621 w 24400983"/>
              <a:gd name="connsiteY379" fmla="*/ 1616968 h 10013977"/>
              <a:gd name="connsiteX380" fmla="*/ 3592164 w 24400983"/>
              <a:gd name="connsiteY380" fmla="*/ 1583323 h 10013977"/>
              <a:gd name="connsiteX381" fmla="*/ 3643621 w 24400983"/>
              <a:gd name="connsiteY381" fmla="*/ 1616968 h 10013977"/>
              <a:gd name="connsiteX382" fmla="*/ 3416019 w 24400983"/>
              <a:gd name="connsiteY382" fmla="*/ 2323526 h 10013977"/>
              <a:gd name="connsiteX383" fmla="*/ 3431853 w 24400983"/>
              <a:gd name="connsiteY383" fmla="*/ 2283943 h 10013977"/>
              <a:gd name="connsiteX384" fmla="*/ 3330916 w 24400983"/>
              <a:gd name="connsiteY384" fmla="*/ 2311651 h 10013977"/>
              <a:gd name="connsiteX385" fmla="*/ 3352687 w 24400983"/>
              <a:gd name="connsiteY385" fmla="*/ 2349255 h 10013977"/>
              <a:gd name="connsiteX386" fmla="*/ 3416019 w 24400983"/>
              <a:gd name="connsiteY386" fmla="*/ 2323526 h 10013977"/>
              <a:gd name="connsiteX387" fmla="*/ 3372478 w 24400983"/>
              <a:gd name="connsiteY387" fmla="*/ 2343317 h 10013977"/>
              <a:gd name="connsiteX388" fmla="*/ 3346748 w 24400983"/>
              <a:gd name="connsiteY388" fmla="*/ 2365088 h 10013977"/>
              <a:gd name="connsiteX389" fmla="*/ 3429874 w 24400983"/>
              <a:gd name="connsiteY389" fmla="*/ 2384880 h 10013977"/>
              <a:gd name="connsiteX390" fmla="*/ 3372478 w 24400983"/>
              <a:gd name="connsiteY390" fmla="*/ 2343317 h 10013977"/>
              <a:gd name="connsiteX391" fmla="*/ 3099354 w 24400983"/>
              <a:gd name="connsiteY391" fmla="*/ 3287373 h 10013977"/>
              <a:gd name="connsiteX392" fmla="*/ 3053835 w 24400983"/>
              <a:gd name="connsiteY392" fmla="*/ 3263623 h 10013977"/>
              <a:gd name="connsiteX393" fmla="*/ 3095397 w 24400983"/>
              <a:gd name="connsiteY393" fmla="*/ 3227999 h 10013977"/>
              <a:gd name="connsiteX394" fmla="*/ 3099354 w 24400983"/>
              <a:gd name="connsiteY394" fmla="*/ 3287373 h 10013977"/>
              <a:gd name="connsiteX395" fmla="*/ 2584774 w 24400983"/>
              <a:gd name="connsiteY395" fmla="*/ 4518407 h 10013977"/>
              <a:gd name="connsiteX396" fmla="*/ 2628317 w 24400983"/>
              <a:gd name="connsiteY396" fmla="*/ 4524344 h 10013977"/>
              <a:gd name="connsiteX397" fmla="*/ 2584774 w 24400983"/>
              <a:gd name="connsiteY397" fmla="*/ 4518407 h 10013977"/>
              <a:gd name="connsiteX398" fmla="*/ 3283416 w 24400983"/>
              <a:gd name="connsiteY398" fmla="*/ 2677794 h 10013977"/>
              <a:gd name="connsiteX399" fmla="*/ 3344769 w 24400983"/>
              <a:gd name="connsiteY399" fmla="*/ 2659982 h 10013977"/>
              <a:gd name="connsiteX400" fmla="*/ 3283416 w 24400983"/>
              <a:gd name="connsiteY400" fmla="*/ 2677794 h 10013977"/>
              <a:gd name="connsiteX401" fmla="*/ 3509040 w 24400983"/>
              <a:gd name="connsiteY401" fmla="*/ 2099882 h 10013977"/>
              <a:gd name="connsiteX402" fmla="*/ 3532789 w 24400983"/>
              <a:gd name="connsiteY402" fmla="*/ 2111756 h 10013977"/>
              <a:gd name="connsiteX403" fmla="*/ 3534768 w 24400983"/>
              <a:gd name="connsiteY403" fmla="*/ 2129569 h 10013977"/>
              <a:gd name="connsiteX404" fmla="*/ 3540706 w 24400983"/>
              <a:gd name="connsiteY404" fmla="*/ 2088007 h 10013977"/>
              <a:gd name="connsiteX405" fmla="*/ 3509040 w 24400983"/>
              <a:gd name="connsiteY405" fmla="*/ 2099882 h 10013977"/>
              <a:gd name="connsiteX406" fmla="*/ 3227999 w 24400983"/>
              <a:gd name="connsiteY406" fmla="*/ 2873730 h 10013977"/>
              <a:gd name="connsiteX407" fmla="*/ 3287374 w 24400983"/>
              <a:gd name="connsiteY407" fmla="*/ 2881647 h 10013977"/>
              <a:gd name="connsiteX408" fmla="*/ 3227999 w 24400983"/>
              <a:gd name="connsiteY408" fmla="*/ 2873730 h 10013977"/>
              <a:gd name="connsiteX409" fmla="*/ 3429874 w 24400983"/>
              <a:gd name="connsiteY409" fmla="*/ 2359151 h 10013977"/>
              <a:gd name="connsiteX410" fmla="*/ 3487270 w 24400983"/>
              <a:gd name="connsiteY410" fmla="*/ 2351234 h 10013977"/>
              <a:gd name="connsiteX411" fmla="*/ 3429874 w 24400983"/>
              <a:gd name="connsiteY411" fmla="*/ 2359151 h 10013977"/>
              <a:gd name="connsiteX412" fmla="*/ 3227999 w 24400983"/>
              <a:gd name="connsiteY412" fmla="*/ 2992480 h 10013977"/>
              <a:gd name="connsiteX413" fmla="*/ 3241854 w 24400983"/>
              <a:gd name="connsiteY413" fmla="*/ 2909355 h 10013977"/>
              <a:gd name="connsiteX414" fmla="*/ 3227999 w 24400983"/>
              <a:gd name="connsiteY414" fmla="*/ 2992480 h 10013977"/>
              <a:gd name="connsiteX415" fmla="*/ 3712892 w 24400983"/>
              <a:gd name="connsiteY415" fmla="*/ 1771342 h 10013977"/>
              <a:gd name="connsiteX416" fmla="*/ 3661434 w 24400983"/>
              <a:gd name="connsiteY416" fmla="*/ 1789154 h 10013977"/>
              <a:gd name="connsiteX417" fmla="*/ 3712892 w 24400983"/>
              <a:gd name="connsiteY417" fmla="*/ 1771342 h 10013977"/>
              <a:gd name="connsiteX418" fmla="*/ 3762370 w 24400983"/>
              <a:gd name="connsiteY418" fmla="*/ 1516031 h 10013977"/>
              <a:gd name="connsiteX419" fmla="*/ 3819766 w 24400983"/>
              <a:gd name="connsiteY419" fmla="*/ 1531865 h 10013977"/>
              <a:gd name="connsiteX420" fmla="*/ 3817788 w 24400983"/>
              <a:gd name="connsiteY420" fmla="*/ 1514052 h 10013977"/>
              <a:gd name="connsiteX421" fmla="*/ 3762370 w 24400983"/>
              <a:gd name="connsiteY421" fmla="*/ 1516031 h 10013977"/>
              <a:gd name="connsiteX422" fmla="*/ 3283416 w 24400983"/>
              <a:gd name="connsiteY422" fmla="*/ 2822273 h 10013977"/>
              <a:gd name="connsiteX423" fmla="*/ 3321021 w 24400983"/>
              <a:gd name="connsiteY423" fmla="*/ 2844043 h 10013977"/>
              <a:gd name="connsiteX424" fmla="*/ 3283416 w 24400983"/>
              <a:gd name="connsiteY424" fmla="*/ 2822273 h 10013977"/>
              <a:gd name="connsiteX425" fmla="*/ 3849454 w 24400983"/>
              <a:gd name="connsiteY425" fmla="*/ 1308220 h 10013977"/>
              <a:gd name="connsiteX426" fmla="*/ 3932579 w 24400983"/>
              <a:gd name="connsiteY426" fmla="*/ 1302283 h 10013977"/>
              <a:gd name="connsiteX427" fmla="*/ 3849454 w 24400983"/>
              <a:gd name="connsiteY427" fmla="*/ 1308220 h 10013977"/>
              <a:gd name="connsiteX428" fmla="*/ 3918724 w 24400983"/>
              <a:gd name="connsiteY428" fmla="*/ 1242908 h 10013977"/>
              <a:gd name="connsiteX429" fmla="*/ 3861328 w 24400983"/>
              <a:gd name="connsiteY429" fmla="*/ 1276554 h 10013977"/>
              <a:gd name="connsiteX430" fmla="*/ 3918724 w 24400983"/>
              <a:gd name="connsiteY430" fmla="*/ 1242908 h 10013977"/>
              <a:gd name="connsiteX431" fmla="*/ 2768836 w 24400983"/>
              <a:gd name="connsiteY431" fmla="*/ 4342262 h 10013977"/>
              <a:gd name="connsiteX432" fmla="*/ 2758941 w 24400983"/>
              <a:gd name="connsiteY432" fmla="*/ 4366012 h 10013977"/>
              <a:gd name="connsiteX433" fmla="*/ 2792585 w 24400983"/>
              <a:gd name="connsiteY433" fmla="*/ 4371949 h 10013977"/>
              <a:gd name="connsiteX434" fmla="*/ 2768836 w 24400983"/>
              <a:gd name="connsiteY434" fmla="*/ 4342262 h 10013977"/>
              <a:gd name="connsiteX435" fmla="*/ 4013724 w 24400983"/>
              <a:gd name="connsiteY435" fmla="*/ 1331970 h 10013977"/>
              <a:gd name="connsiteX436" fmla="*/ 4106744 w 24400983"/>
              <a:gd name="connsiteY436" fmla="*/ 1302283 h 10013977"/>
              <a:gd name="connsiteX437" fmla="*/ 4110703 w 24400983"/>
              <a:gd name="connsiteY437" fmla="*/ 1268637 h 10013977"/>
              <a:gd name="connsiteX438" fmla="*/ 4009765 w 24400983"/>
              <a:gd name="connsiteY438" fmla="*/ 1296345 h 10013977"/>
              <a:gd name="connsiteX439" fmla="*/ 3972163 w 24400983"/>
              <a:gd name="connsiteY439" fmla="*/ 1300304 h 10013977"/>
              <a:gd name="connsiteX440" fmla="*/ 3954350 w 24400983"/>
              <a:gd name="connsiteY440" fmla="*/ 1324053 h 10013977"/>
              <a:gd name="connsiteX441" fmla="*/ 4013724 w 24400983"/>
              <a:gd name="connsiteY441" fmla="*/ 1331970 h 10013977"/>
              <a:gd name="connsiteX442" fmla="*/ 4009765 w 24400983"/>
              <a:gd name="connsiteY442" fmla="*/ 1195409 h 10013977"/>
              <a:gd name="connsiteX443" fmla="*/ 4124556 w 24400983"/>
              <a:gd name="connsiteY443" fmla="*/ 1177596 h 10013977"/>
              <a:gd name="connsiteX444" fmla="*/ 4009765 w 24400983"/>
              <a:gd name="connsiteY444" fmla="*/ 1195409 h 10013977"/>
              <a:gd name="connsiteX445" fmla="*/ 3906850 w 24400983"/>
              <a:gd name="connsiteY445" fmla="*/ 1664468 h 10013977"/>
              <a:gd name="connsiteX446" fmla="*/ 3950390 w 24400983"/>
              <a:gd name="connsiteY446" fmla="*/ 1618947 h 10013977"/>
              <a:gd name="connsiteX447" fmla="*/ 3851432 w 24400983"/>
              <a:gd name="connsiteY447" fmla="*/ 1638739 h 10013977"/>
              <a:gd name="connsiteX448" fmla="*/ 3906850 w 24400983"/>
              <a:gd name="connsiteY448" fmla="*/ 1664468 h 10013977"/>
              <a:gd name="connsiteX449" fmla="*/ 3908828 w 24400983"/>
              <a:gd name="connsiteY449" fmla="*/ 1587281 h 10013977"/>
              <a:gd name="connsiteX450" fmla="*/ 3966224 w 24400983"/>
              <a:gd name="connsiteY450" fmla="*/ 1553635 h 10013977"/>
              <a:gd name="connsiteX451" fmla="*/ 3908828 w 24400983"/>
              <a:gd name="connsiteY451" fmla="*/ 1587281 h 10013977"/>
              <a:gd name="connsiteX452" fmla="*/ 3582268 w 24400983"/>
              <a:gd name="connsiteY452" fmla="*/ 2481858 h 10013977"/>
              <a:gd name="connsiteX453" fmla="*/ 3641642 w 24400983"/>
              <a:gd name="connsiteY453" fmla="*/ 2489775 h 10013977"/>
              <a:gd name="connsiteX454" fmla="*/ 3582268 w 24400983"/>
              <a:gd name="connsiteY454" fmla="*/ 2481858 h 10013977"/>
              <a:gd name="connsiteX455" fmla="*/ 3910807 w 24400983"/>
              <a:gd name="connsiteY455" fmla="*/ 1824779 h 10013977"/>
              <a:gd name="connsiteX456" fmla="*/ 3849454 w 24400983"/>
              <a:gd name="connsiteY456" fmla="*/ 1842592 h 10013977"/>
              <a:gd name="connsiteX457" fmla="*/ 3910807 w 24400983"/>
              <a:gd name="connsiteY457" fmla="*/ 1824779 h 10013977"/>
              <a:gd name="connsiteX458" fmla="*/ 3372478 w 24400983"/>
              <a:gd name="connsiteY458" fmla="*/ 3309144 h 10013977"/>
              <a:gd name="connsiteX459" fmla="*/ 3321021 w 24400983"/>
              <a:gd name="connsiteY459" fmla="*/ 3326957 h 10013977"/>
              <a:gd name="connsiteX460" fmla="*/ 3372478 w 24400983"/>
              <a:gd name="connsiteY460" fmla="*/ 3309144 h 10013977"/>
              <a:gd name="connsiteX461" fmla="*/ 3493206 w 24400983"/>
              <a:gd name="connsiteY461" fmla="*/ 2867793 h 10013977"/>
              <a:gd name="connsiteX462" fmla="*/ 3532789 w 24400983"/>
              <a:gd name="connsiteY462" fmla="*/ 2881647 h 10013977"/>
              <a:gd name="connsiteX463" fmla="*/ 3550602 w 24400983"/>
              <a:gd name="connsiteY463" fmla="*/ 2857897 h 10013977"/>
              <a:gd name="connsiteX464" fmla="*/ 3493206 w 24400983"/>
              <a:gd name="connsiteY464" fmla="*/ 2867793 h 10013977"/>
              <a:gd name="connsiteX465" fmla="*/ 3762370 w 24400983"/>
              <a:gd name="connsiteY465" fmla="*/ 2440296 h 10013977"/>
              <a:gd name="connsiteX466" fmla="*/ 3728726 w 24400983"/>
              <a:gd name="connsiteY466" fmla="*/ 2410609 h 10013977"/>
              <a:gd name="connsiteX467" fmla="*/ 3710913 w 24400983"/>
              <a:gd name="connsiteY467" fmla="*/ 2434358 h 10013977"/>
              <a:gd name="connsiteX468" fmla="*/ 3722787 w 24400983"/>
              <a:gd name="connsiteY468" fmla="*/ 2452171 h 10013977"/>
              <a:gd name="connsiteX469" fmla="*/ 3762370 w 24400983"/>
              <a:gd name="connsiteY469" fmla="*/ 2440296 h 10013977"/>
              <a:gd name="connsiteX470" fmla="*/ 4059243 w 24400983"/>
              <a:gd name="connsiteY470" fmla="*/ 1523948 h 10013977"/>
              <a:gd name="connsiteX471" fmla="*/ 4079035 w 24400983"/>
              <a:gd name="connsiteY471" fmla="*/ 1569469 h 10013977"/>
              <a:gd name="connsiteX472" fmla="*/ 4059243 w 24400983"/>
              <a:gd name="connsiteY472" fmla="*/ 1523948 h 10013977"/>
              <a:gd name="connsiteX473" fmla="*/ 4330389 w 24400983"/>
              <a:gd name="connsiteY473" fmla="*/ 1189471 h 10013977"/>
              <a:gd name="connsiteX474" fmla="*/ 4229453 w 24400983"/>
              <a:gd name="connsiteY474" fmla="*/ 1191450 h 10013977"/>
              <a:gd name="connsiteX475" fmla="*/ 4330389 w 24400983"/>
              <a:gd name="connsiteY475" fmla="*/ 1189471 h 10013977"/>
              <a:gd name="connsiteX476" fmla="*/ 4160182 w 24400983"/>
              <a:gd name="connsiteY476" fmla="*/ 1810925 h 10013977"/>
              <a:gd name="connsiteX477" fmla="*/ 4084973 w 24400983"/>
              <a:gd name="connsiteY477" fmla="*/ 1791134 h 10013977"/>
              <a:gd name="connsiteX478" fmla="*/ 4160182 w 24400983"/>
              <a:gd name="connsiteY478" fmla="*/ 1810925 h 10013977"/>
              <a:gd name="connsiteX479" fmla="*/ 3706956 w 24400983"/>
              <a:gd name="connsiteY479" fmla="*/ 2948938 h 10013977"/>
              <a:gd name="connsiteX480" fmla="*/ 3669351 w 24400983"/>
              <a:gd name="connsiteY480" fmla="*/ 2952896 h 10013977"/>
              <a:gd name="connsiteX481" fmla="*/ 3722787 w 24400983"/>
              <a:gd name="connsiteY481" fmla="*/ 2976646 h 10013977"/>
              <a:gd name="connsiteX482" fmla="*/ 3706956 w 24400983"/>
              <a:gd name="connsiteY482" fmla="*/ 2948938 h 10013977"/>
              <a:gd name="connsiteX483" fmla="*/ 4338306 w 24400983"/>
              <a:gd name="connsiteY483" fmla="*/ 1529885 h 10013977"/>
              <a:gd name="connsiteX484" fmla="*/ 4231431 w 24400983"/>
              <a:gd name="connsiteY484" fmla="*/ 1523948 h 10013977"/>
              <a:gd name="connsiteX485" fmla="*/ 4338306 w 24400983"/>
              <a:gd name="connsiteY485" fmla="*/ 1529885 h 10013977"/>
              <a:gd name="connsiteX486" fmla="*/ 4114661 w 24400983"/>
              <a:gd name="connsiteY486" fmla="*/ 2125611 h 10013977"/>
              <a:gd name="connsiteX487" fmla="*/ 4051329 w 24400983"/>
              <a:gd name="connsiteY487" fmla="*/ 2151339 h 10013977"/>
              <a:gd name="connsiteX488" fmla="*/ 4114661 w 24400983"/>
              <a:gd name="connsiteY488" fmla="*/ 2125611 h 10013977"/>
              <a:gd name="connsiteX489" fmla="*/ 2931126 w 24400983"/>
              <a:gd name="connsiteY489" fmla="*/ 5280380 h 10013977"/>
              <a:gd name="connsiteX490" fmla="*/ 2988522 w 24400983"/>
              <a:gd name="connsiteY490" fmla="*/ 5296214 h 10013977"/>
              <a:gd name="connsiteX491" fmla="*/ 2931126 w 24400983"/>
              <a:gd name="connsiteY491" fmla="*/ 5280380 h 10013977"/>
              <a:gd name="connsiteX492" fmla="*/ 4340285 w 24400983"/>
              <a:gd name="connsiteY492" fmla="*/ 1573427 h 10013977"/>
              <a:gd name="connsiteX493" fmla="*/ 4407576 w 24400983"/>
              <a:gd name="connsiteY493" fmla="*/ 1565510 h 10013977"/>
              <a:gd name="connsiteX494" fmla="*/ 4340285 w 24400983"/>
              <a:gd name="connsiteY494" fmla="*/ 1573427 h 10013977"/>
              <a:gd name="connsiteX495" fmla="*/ 3410083 w 24400983"/>
              <a:gd name="connsiteY495" fmla="*/ 4415491 h 10013977"/>
              <a:gd name="connsiteX496" fmla="*/ 3394248 w 24400983"/>
              <a:gd name="connsiteY496" fmla="*/ 4387783 h 10013977"/>
              <a:gd name="connsiteX497" fmla="*/ 3348729 w 24400983"/>
              <a:gd name="connsiteY497" fmla="*/ 4389762 h 10013977"/>
              <a:gd name="connsiteX498" fmla="*/ 3364561 w 24400983"/>
              <a:gd name="connsiteY498" fmla="*/ 4417470 h 10013977"/>
              <a:gd name="connsiteX499" fmla="*/ 3410083 w 24400983"/>
              <a:gd name="connsiteY499" fmla="*/ 4415491 h 10013977"/>
              <a:gd name="connsiteX500" fmla="*/ 3912788 w 24400983"/>
              <a:gd name="connsiteY500" fmla="*/ 3004355 h 10013977"/>
              <a:gd name="connsiteX501" fmla="*/ 3938516 w 24400983"/>
              <a:gd name="connsiteY501" fmla="*/ 2956855 h 10013977"/>
              <a:gd name="connsiteX502" fmla="*/ 3877162 w 24400983"/>
              <a:gd name="connsiteY502" fmla="*/ 2998417 h 10013977"/>
              <a:gd name="connsiteX503" fmla="*/ 3912788 w 24400983"/>
              <a:gd name="connsiteY503" fmla="*/ 3004355 h 10013977"/>
              <a:gd name="connsiteX504" fmla="*/ 4253202 w 24400983"/>
              <a:gd name="connsiteY504" fmla="*/ 2196860 h 10013977"/>
              <a:gd name="connsiteX505" fmla="*/ 4189869 w 24400983"/>
              <a:gd name="connsiteY505" fmla="*/ 2196860 h 10013977"/>
              <a:gd name="connsiteX506" fmla="*/ 4253202 w 24400983"/>
              <a:gd name="connsiteY506" fmla="*/ 2196860 h 10013977"/>
              <a:gd name="connsiteX507" fmla="*/ 3968203 w 24400983"/>
              <a:gd name="connsiteY507" fmla="*/ 2808418 h 10013977"/>
              <a:gd name="connsiteX508" fmla="*/ 4035495 w 24400983"/>
              <a:gd name="connsiteY508" fmla="*/ 2800502 h 10013977"/>
              <a:gd name="connsiteX509" fmla="*/ 3968203 w 24400983"/>
              <a:gd name="connsiteY509" fmla="*/ 2808418 h 10013977"/>
              <a:gd name="connsiteX510" fmla="*/ 4082995 w 24400983"/>
              <a:gd name="connsiteY510" fmla="*/ 2697586 h 10013977"/>
              <a:gd name="connsiteX511" fmla="*/ 4088931 w 24400983"/>
              <a:gd name="connsiteY511" fmla="*/ 2800502 h 10013977"/>
              <a:gd name="connsiteX512" fmla="*/ 4108722 w 24400983"/>
              <a:gd name="connsiteY512" fmla="*/ 2768835 h 10013977"/>
              <a:gd name="connsiteX513" fmla="*/ 4114661 w 24400983"/>
              <a:gd name="connsiteY513" fmla="*/ 2727273 h 10013977"/>
              <a:gd name="connsiteX514" fmla="*/ 4082995 w 24400983"/>
              <a:gd name="connsiteY514" fmla="*/ 2697586 h 10013977"/>
              <a:gd name="connsiteX515" fmla="*/ 3499144 w 24400983"/>
              <a:gd name="connsiteY515" fmla="*/ 4514449 h 10013977"/>
              <a:gd name="connsiteX516" fmla="*/ 3487270 w 24400983"/>
              <a:gd name="connsiteY516" fmla="*/ 4546115 h 10013977"/>
              <a:gd name="connsiteX517" fmla="*/ 3538727 w 24400983"/>
              <a:gd name="connsiteY517" fmla="*/ 4554032 h 10013977"/>
              <a:gd name="connsiteX518" fmla="*/ 3544663 w 24400983"/>
              <a:gd name="connsiteY518" fmla="*/ 4538198 h 10013977"/>
              <a:gd name="connsiteX519" fmla="*/ 3538727 w 24400983"/>
              <a:gd name="connsiteY519" fmla="*/ 4528303 h 10013977"/>
              <a:gd name="connsiteX520" fmla="*/ 3499144 w 24400983"/>
              <a:gd name="connsiteY520" fmla="*/ 4514449 h 10013977"/>
              <a:gd name="connsiteX521" fmla="*/ 4415491 w 24400983"/>
              <a:gd name="connsiteY521" fmla="*/ 2220610 h 10013977"/>
              <a:gd name="connsiteX522" fmla="*/ 4360076 w 24400983"/>
              <a:gd name="connsiteY522" fmla="*/ 2246339 h 10013977"/>
              <a:gd name="connsiteX523" fmla="*/ 4415491 w 24400983"/>
              <a:gd name="connsiteY523" fmla="*/ 2220610 h 10013977"/>
              <a:gd name="connsiteX524" fmla="*/ 4557992 w 24400983"/>
              <a:gd name="connsiteY524" fmla="*/ 1698113 h 10013977"/>
              <a:gd name="connsiteX525" fmla="*/ 4603511 w 24400983"/>
              <a:gd name="connsiteY525" fmla="*/ 1721863 h 10013977"/>
              <a:gd name="connsiteX526" fmla="*/ 4607470 w 24400983"/>
              <a:gd name="connsiteY526" fmla="*/ 1688218 h 10013977"/>
              <a:gd name="connsiteX527" fmla="*/ 4557992 w 24400983"/>
              <a:gd name="connsiteY527" fmla="*/ 1698113 h 10013977"/>
              <a:gd name="connsiteX528" fmla="*/ 4243306 w 24400983"/>
              <a:gd name="connsiteY528" fmla="*/ 2848001 h 10013977"/>
              <a:gd name="connsiteX529" fmla="*/ 4298723 w 24400983"/>
              <a:gd name="connsiteY529" fmla="*/ 2770814 h 10013977"/>
              <a:gd name="connsiteX530" fmla="*/ 4280910 w 24400983"/>
              <a:gd name="connsiteY530" fmla="*/ 2768835 h 10013977"/>
              <a:gd name="connsiteX531" fmla="*/ 4217576 w 24400983"/>
              <a:gd name="connsiteY531" fmla="*/ 2818314 h 10013977"/>
              <a:gd name="connsiteX532" fmla="*/ 4156222 w 24400983"/>
              <a:gd name="connsiteY532" fmla="*/ 2834147 h 10013977"/>
              <a:gd name="connsiteX533" fmla="*/ 4243306 w 24400983"/>
              <a:gd name="connsiteY533" fmla="*/ 2848001 h 10013977"/>
              <a:gd name="connsiteX534" fmla="*/ 4294763 w 24400983"/>
              <a:gd name="connsiteY534" fmla="*/ 2618420 h 10013977"/>
              <a:gd name="connsiteX535" fmla="*/ 4257159 w 24400983"/>
              <a:gd name="connsiteY535" fmla="*/ 2596649 h 10013977"/>
              <a:gd name="connsiteX536" fmla="*/ 4294763 w 24400983"/>
              <a:gd name="connsiteY536" fmla="*/ 2618420 h 10013977"/>
              <a:gd name="connsiteX537" fmla="*/ 4755907 w 24400983"/>
              <a:gd name="connsiteY537" fmla="*/ 1268637 h 10013977"/>
              <a:gd name="connsiteX538" fmla="*/ 4801426 w 24400983"/>
              <a:gd name="connsiteY538" fmla="*/ 1266658 h 10013977"/>
              <a:gd name="connsiteX539" fmla="*/ 4755907 w 24400983"/>
              <a:gd name="connsiteY539" fmla="*/ 1268637 h 10013977"/>
              <a:gd name="connsiteX540" fmla="*/ 4110703 w 24400983"/>
              <a:gd name="connsiteY540" fmla="*/ 3006334 h 10013977"/>
              <a:gd name="connsiteX541" fmla="*/ 4185910 w 24400983"/>
              <a:gd name="connsiteY541" fmla="*/ 3000396 h 10013977"/>
              <a:gd name="connsiteX542" fmla="*/ 4110703 w 24400983"/>
              <a:gd name="connsiteY542" fmla="*/ 3006334 h 10013977"/>
              <a:gd name="connsiteX543" fmla="*/ 4993405 w 24400983"/>
              <a:gd name="connsiteY543" fmla="*/ 878744 h 10013977"/>
              <a:gd name="connsiteX544" fmla="*/ 4932052 w 24400983"/>
              <a:gd name="connsiteY544" fmla="*/ 870827 h 10013977"/>
              <a:gd name="connsiteX545" fmla="*/ 4914239 w 24400983"/>
              <a:gd name="connsiteY545" fmla="*/ 894577 h 10013977"/>
              <a:gd name="connsiteX546" fmla="*/ 4993405 w 24400983"/>
              <a:gd name="connsiteY546" fmla="*/ 878744 h 10013977"/>
              <a:gd name="connsiteX547" fmla="*/ 4641115 w 24400983"/>
              <a:gd name="connsiteY547" fmla="*/ 1743634 h 10013977"/>
              <a:gd name="connsiteX548" fmla="*/ 4595596 w 24400983"/>
              <a:gd name="connsiteY548" fmla="*/ 1771342 h 10013977"/>
              <a:gd name="connsiteX549" fmla="*/ 4641115 w 24400983"/>
              <a:gd name="connsiteY549" fmla="*/ 1743634 h 10013977"/>
              <a:gd name="connsiteX550" fmla="*/ 4154244 w 24400983"/>
              <a:gd name="connsiteY550" fmla="*/ 3063729 h 10013977"/>
              <a:gd name="connsiteX551" fmla="*/ 4174035 w 24400983"/>
              <a:gd name="connsiteY551" fmla="*/ 3032063 h 10013977"/>
              <a:gd name="connsiteX552" fmla="*/ 4130495 w 24400983"/>
              <a:gd name="connsiteY552" fmla="*/ 3026125 h 10013977"/>
              <a:gd name="connsiteX553" fmla="*/ 4154244 w 24400983"/>
              <a:gd name="connsiteY553" fmla="*/ 3063729 h 10013977"/>
              <a:gd name="connsiteX554" fmla="*/ 4557992 w 24400983"/>
              <a:gd name="connsiteY554" fmla="*/ 1892070 h 10013977"/>
              <a:gd name="connsiteX555" fmla="*/ 4613406 w 24400983"/>
              <a:gd name="connsiteY555" fmla="*/ 1866341 h 10013977"/>
              <a:gd name="connsiteX556" fmla="*/ 4587679 w 24400983"/>
              <a:gd name="connsiteY556" fmla="*/ 1888112 h 10013977"/>
              <a:gd name="connsiteX557" fmla="*/ 4557992 w 24400983"/>
              <a:gd name="connsiteY557" fmla="*/ 1892070 h 10013977"/>
              <a:gd name="connsiteX558" fmla="*/ 3283416 w 24400983"/>
              <a:gd name="connsiteY558" fmla="*/ 5355589 h 10013977"/>
              <a:gd name="connsiteX559" fmla="*/ 3366540 w 24400983"/>
              <a:gd name="connsiteY559" fmla="*/ 5349651 h 10013977"/>
              <a:gd name="connsiteX560" fmla="*/ 3283416 w 24400983"/>
              <a:gd name="connsiteY560" fmla="*/ 5355589 h 10013977"/>
              <a:gd name="connsiteX561" fmla="*/ 4217576 w 24400983"/>
              <a:gd name="connsiteY561" fmla="*/ 3063729 h 10013977"/>
              <a:gd name="connsiteX562" fmla="*/ 4211640 w 24400983"/>
              <a:gd name="connsiteY562" fmla="*/ 3030084 h 10013977"/>
              <a:gd name="connsiteX563" fmla="*/ 4249244 w 24400983"/>
              <a:gd name="connsiteY563" fmla="*/ 3026125 h 10013977"/>
              <a:gd name="connsiteX564" fmla="*/ 4205701 w 24400983"/>
              <a:gd name="connsiteY564" fmla="*/ 3020188 h 10013977"/>
              <a:gd name="connsiteX565" fmla="*/ 4176014 w 24400983"/>
              <a:gd name="connsiteY565" fmla="*/ 3049875 h 10013977"/>
              <a:gd name="connsiteX566" fmla="*/ 4217576 w 24400983"/>
              <a:gd name="connsiteY566" fmla="*/ 3063729 h 10013977"/>
              <a:gd name="connsiteX567" fmla="*/ 4324451 w 24400983"/>
              <a:gd name="connsiteY567" fmla="*/ 2707482 h 10013977"/>
              <a:gd name="connsiteX568" fmla="*/ 4385804 w 24400983"/>
              <a:gd name="connsiteY568" fmla="*/ 2691648 h 10013977"/>
              <a:gd name="connsiteX569" fmla="*/ 4324451 w 24400983"/>
              <a:gd name="connsiteY569" fmla="*/ 2707482 h 10013977"/>
              <a:gd name="connsiteX570" fmla="*/ 4427368 w 24400983"/>
              <a:gd name="connsiteY570" fmla="*/ 2602586 h 10013977"/>
              <a:gd name="connsiteX571" fmla="*/ 4369972 w 24400983"/>
              <a:gd name="connsiteY571" fmla="*/ 2636232 h 10013977"/>
              <a:gd name="connsiteX572" fmla="*/ 4407576 w 24400983"/>
              <a:gd name="connsiteY572" fmla="*/ 2632274 h 10013977"/>
              <a:gd name="connsiteX573" fmla="*/ 4427368 w 24400983"/>
              <a:gd name="connsiteY573" fmla="*/ 2602586 h 10013977"/>
              <a:gd name="connsiteX574" fmla="*/ 4680698 w 24400983"/>
              <a:gd name="connsiteY574" fmla="*/ 2070194 h 10013977"/>
              <a:gd name="connsiteX575" fmla="*/ 4674762 w 24400983"/>
              <a:gd name="connsiteY575" fmla="*/ 2060298 h 10013977"/>
              <a:gd name="connsiteX576" fmla="*/ 4605492 w 24400983"/>
              <a:gd name="connsiteY576" fmla="*/ 2050403 h 10013977"/>
              <a:gd name="connsiteX577" fmla="*/ 4651011 w 24400983"/>
              <a:gd name="connsiteY577" fmla="*/ 2099882 h 10013977"/>
              <a:gd name="connsiteX578" fmla="*/ 4674762 w 24400983"/>
              <a:gd name="connsiteY578" fmla="*/ 2086027 h 10013977"/>
              <a:gd name="connsiteX579" fmla="*/ 4680698 w 24400983"/>
              <a:gd name="connsiteY579" fmla="*/ 2070194 h 10013977"/>
              <a:gd name="connsiteX580" fmla="*/ 4271014 w 24400983"/>
              <a:gd name="connsiteY580" fmla="*/ 3140916 h 10013977"/>
              <a:gd name="connsiteX581" fmla="*/ 4298723 w 24400983"/>
              <a:gd name="connsiteY581" fmla="*/ 3162687 h 10013977"/>
              <a:gd name="connsiteX582" fmla="*/ 4318515 w 24400983"/>
              <a:gd name="connsiteY582" fmla="*/ 3131020 h 10013977"/>
              <a:gd name="connsiteX583" fmla="*/ 4271014 w 24400983"/>
              <a:gd name="connsiteY583" fmla="*/ 3140916 h 10013977"/>
              <a:gd name="connsiteX584" fmla="*/ 4462991 w 24400983"/>
              <a:gd name="connsiteY584" fmla="*/ 2701544 h 10013977"/>
              <a:gd name="connsiteX585" fmla="*/ 4445178 w 24400983"/>
              <a:gd name="connsiteY585" fmla="*/ 2725294 h 10013977"/>
              <a:gd name="connsiteX586" fmla="*/ 4484762 w 24400983"/>
              <a:gd name="connsiteY586" fmla="*/ 2739148 h 10013977"/>
              <a:gd name="connsiteX587" fmla="*/ 4462991 w 24400983"/>
              <a:gd name="connsiteY587" fmla="*/ 2701544 h 10013977"/>
              <a:gd name="connsiteX588" fmla="*/ 4451117 w 24400983"/>
              <a:gd name="connsiteY588" fmla="*/ 2877689 h 10013977"/>
              <a:gd name="connsiteX589" fmla="*/ 4461013 w 24400983"/>
              <a:gd name="connsiteY589" fmla="*/ 2853939 h 10013977"/>
              <a:gd name="connsiteX590" fmla="*/ 4478825 w 24400983"/>
              <a:gd name="connsiteY590" fmla="*/ 2855918 h 10013977"/>
              <a:gd name="connsiteX591" fmla="*/ 4494657 w 24400983"/>
              <a:gd name="connsiteY591" fmla="*/ 2883626 h 10013977"/>
              <a:gd name="connsiteX592" fmla="*/ 4486743 w 24400983"/>
              <a:gd name="connsiteY592" fmla="*/ 2832168 h 10013977"/>
              <a:gd name="connsiteX593" fmla="*/ 4449138 w 24400983"/>
              <a:gd name="connsiteY593" fmla="*/ 2836127 h 10013977"/>
              <a:gd name="connsiteX594" fmla="*/ 4417472 w 24400983"/>
              <a:gd name="connsiteY594" fmla="*/ 2873730 h 10013977"/>
              <a:gd name="connsiteX595" fmla="*/ 4451117 w 24400983"/>
              <a:gd name="connsiteY595" fmla="*/ 2877689 h 10013977"/>
              <a:gd name="connsiteX596" fmla="*/ 3811849 w 24400983"/>
              <a:gd name="connsiteY596" fmla="*/ 4524344 h 10013977"/>
              <a:gd name="connsiteX597" fmla="*/ 3849454 w 24400983"/>
              <a:gd name="connsiteY597" fmla="*/ 4546115 h 10013977"/>
              <a:gd name="connsiteX598" fmla="*/ 3811849 w 24400983"/>
              <a:gd name="connsiteY598" fmla="*/ 4524344 h 10013977"/>
              <a:gd name="connsiteX599" fmla="*/ 4389764 w 24400983"/>
              <a:gd name="connsiteY599" fmla="*/ 3156749 h 10013977"/>
              <a:gd name="connsiteX600" fmla="*/ 4354138 w 24400983"/>
              <a:gd name="connsiteY600" fmla="*/ 3109250 h 10013977"/>
              <a:gd name="connsiteX601" fmla="*/ 4334346 w 24400983"/>
              <a:gd name="connsiteY601" fmla="*/ 3140916 h 10013977"/>
              <a:gd name="connsiteX602" fmla="*/ 4389764 w 24400983"/>
              <a:gd name="connsiteY602" fmla="*/ 3156749 h 10013977"/>
              <a:gd name="connsiteX603" fmla="*/ 5133925 w 24400983"/>
              <a:gd name="connsiteY603" fmla="*/ 1084576 h 10013977"/>
              <a:gd name="connsiteX604" fmla="*/ 5110176 w 24400983"/>
              <a:gd name="connsiteY604" fmla="*/ 1124159 h 10013977"/>
              <a:gd name="connsiteX605" fmla="*/ 5133925 w 24400983"/>
              <a:gd name="connsiteY605" fmla="*/ 1084576 h 10013977"/>
              <a:gd name="connsiteX606" fmla="*/ 3861328 w 24400983"/>
              <a:gd name="connsiteY606" fmla="*/ 4540177 h 10013977"/>
              <a:gd name="connsiteX607" fmla="*/ 3857371 w 24400983"/>
              <a:gd name="connsiteY607" fmla="*/ 4573823 h 10013977"/>
              <a:gd name="connsiteX608" fmla="*/ 3914767 w 24400983"/>
              <a:gd name="connsiteY608" fmla="*/ 4565906 h 10013977"/>
              <a:gd name="connsiteX609" fmla="*/ 3861328 w 24400983"/>
              <a:gd name="connsiteY609" fmla="*/ 4540177 h 10013977"/>
              <a:gd name="connsiteX610" fmla="*/ 3550602 w 24400983"/>
              <a:gd name="connsiteY610" fmla="*/ 5411005 h 10013977"/>
              <a:gd name="connsiteX611" fmla="*/ 3627789 w 24400983"/>
              <a:gd name="connsiteY611" fmla="*/ 5422880 h 10013977"/>
              <a:gd name="connsiteX612" fmla="*/ 3550602 w 24400983"/>
              <a:gd name="connsiteY612" fmla="*/ 5411005 h 10013977"/>
              <a:gd name="connsiteX613" fmla="*/ 4587679 w 24400983"/>
              <a:gd name="connsiteY613" fmla="*/ 2778731 h 10013977"/>
              <a:gd name="connsiteX614" fmla="*/ 4550075 w 24400983"/>
              <a:gd name="connsiteY614" fmla="*/ 2806439 h 10013977"/>
              <a:gd name="connsiteX615" fmla="*/ 4587679 w 24400983"/>
              <a:gd name="connsiteY615" fmla="*/ 2778731 h 10013977"/>
              <a:gd name="connsiteX616" fmla="*/ 4435283 w 24400983"/>
              <a:gd name="connsiteY616" fmla="*/ 3231957 h 10013977"/>
              <a:gd name="connsiteX617" fmla="*/ 4462991 w 24400983"/>
              <a:gd name="connsiteY617" fmla="*/ 3184457 h 10013977"/>
              <a:gd name="connsiteX618" fmla="*/ 4435283 w 24400983"/>
              <a:gd name="connsiteY618" fmla="*/ 3231957 h 10013977"/>
              <a:gd name="connsiteX619" fmla="*/ 3920703 w 24400983"/>
              <a:gd name="connsiteY619" fmla="*/ 4573823 h 10013977"/>
              <a:gd name="connsiteX620" fmla="*/ 3976120 w 24400983"/>
              <a:gd name="connsiteY620" fmla="*/ 4573823 h 10013977"/>
              <a:gd name="connsiteX621" fmla="*/ 3920703 w 24400983"/>
              <a:gd name="connsiteY621" fmla="*/ 4573823 h 10013977"/>
              <a:gd name="connsiteX622" fmla="*/ 4482783 w 24400983"/>
              <a:gd name="connsiteY622" fmla="*/ 3127062 h 10013977"/>
              <a:gd name="connsiteX623" fmla="*/ 4581741 w 24400983"/>
              <a:gd name="connsiteY623" fmla="*/ 3174562 h 10013977"/>
              <a:gd name="connsiteX624" fmla="*/ 4625283 w 24400983"/>
              <a:gd name="connsiteY624" fmla="*/ 3154770 h 10013977"/>
              <a:gd name="connsiteX625" fmla="*/ 4482783 w 24400983"/>
              <a:gd name="connsiteY625" fmla="*/ 3127062 h 10013977"/>
              <a:gd name="connsiteX626" fmla="*/ 4492679 w 24400983"/>
              <a:gd name="connsiteY626" fmla="*/ 3247790 h 10013977"/>
              <a:gd name="connsiteX627" fmla="*/ 4464970 w 24400983"/>
              <a:gd name="connsiteY627" fmla="*/ 3226020 h 10013977"/>
              <a:gd name="connsiteX628" fmla="*/ 4453096 w 24400983"/>
              <a:gd name="connsiteY628" fmla="*/ 3231957 h 10013977"/>
              <a:gd name="connsiteX629" fmla="*/ 4492679 w 24400983"/>
              <a:gd name="connsiteY629" fmla="*/ 3247790 h 10013977"/>
              <a:gd name="connsiteX630" fmla="*/ 4577783 w 24400983"/>
              <a:gd name="connsiteY630" fmla="*/ 3259665 h 10013977"/>
              <a:gd name="connsiteX631" fmla="*/ 4595596 w 24400983"/>
              <a:gd name="connsiteY631" fmla="*/ 3235915 h 10013977"/>
              <a:gd name="connsiteX632" fmla="*/ 4625283 w 24400983"/>
              <a:gd name="connsiteY632" fmla="*/ 3231957 h 10013977"/>
              <a:gd name="connsiteX633" fmla="*/ 4575804 w 24400983"/>
              <a:gd name="connsiteY633" fmla="*/ 3216124 h 10013977"/>
              <a:gd name="connsiteX634" fmla="*/ 4577783 w 24400983"/>
              <a:gd name="connsiteY634" fmla="*/ 3259665 h 10013977"/>
              <a:gd name="connsiteX635" fmla="*/ 4654971 w 24400983"/>
              <a:gd name="connsiteY635" fmla="*/ 3178520 h 10013977"/>
              <a:gd name="connsiteX636" fmla="*/ 4698511 w 24400983"/>
              <a:gd name="connsiteY636" fmla="*/ 3158729 h 10013977"/>
              <a:gd name="connsiteX637" fmla="*/ 4654971 w 24400983"/>
              <a:gd name="connsiteY637" fmla="*/ 3178520 h 10013977"/>
              <a:gd name="connsiteX638" fmla="*/ 3891015 w 24400983"/>
              <a:gd name="connsiteY638" fmla="*/ 5349651 h 10013977"/>
              <a:gd name="connsiteX639" fmla="*/ 3865288 w 24400983"/>
              <a:gd name="connsiteY639" fmla="*/ 5319963 h 10013977"/>
              <a:gd name="connsiteX640" fmla="*/ 3847475 w 24400983"/>
              <a:gd name="connsiteY640" fmla="*/ 5343714 h 10013977"/>
              <a:gd name="connsiteX641" fmla="*/ 3891015 w 24400983"/>
              <a:gd name="connsiteY641" fmla="*/ 5349651 h 10013977"/>
              <a:gd name="connsiteX642" fmla="*/ 4666845 w 24400983"/>
              <a:gd name="connsiteY642" fmla="*/ 3196332 h 10013977"/>
              <a:gd name="connsiteX643" fmla="*/ 4654971 w 24400983"/>
              <a:gd name="connsiteY643" fmla="*/ 3227999 h 10013977"/>
              <a:gd name="connsiteX644" fmla="*/ 4698511 w 24400983"/>
              <a:gd name="connsiteY644" fmla="*/ 3233936 h 10013977"/>
              <a:gd name="connsiteX645" fmla="*/ 4666845 w 24400983"/>
              <a:gd name="connsiteY645" fmla="*/ 3196332 h 10013977"/>
              <a:gd name="connsiteX646" fmla="*/ 5351632 w 24400983"/>
              <a:gd name="connsiteY646" fmla="*/ 1421032 h 10013977"/>
              <a:gd name="connsiteX647" fmla="*/ 5389236 w 24400983"/>
              <a:gd name="connsiteY647" fmla="*/ 1442803 h 10013977"/>
              <a:gd name="connsiteX648" fmla="*/ 5351632 w 24400983"/>
              <a:gd name="connsiteY648" fmla="*/ 1421032 h 10013977"/>
              <a:gd name="connsiteX649" fmla="*/ 4874656 w 24400983"/>
              <a:gd name="connsiteY649" fmla="*/ 2929147 h 10013977"/>
              <a:gd name="connsiteX650" fmla="*/ 4815282 w 24400983"/>
              <a:gd name="connsiteY650" fmla="*/ 2895501 h 10013977"/>
              <a:gd name="connsiteX651" fmla="*/ 4874656 w 24400983"/>
              <a:gd name="connsiteY651" fmla="*/ 2929147 h 10013977"/>
              <a:gd name="connsiteX652" fmla="*/ 5725692 w 24400983"/>
              <a:gd name="connsiteY652" fmla="*/ 524476 h 10013977"/>
              <a:gd name="connsiteX653" fmla="*/ 5860273 w 24400983"/>
              <a:gd name="connsiteY653" fmla="*/ 552184 h 10013977"/>
              <a:gd name="connsiteX654" fmla="*/ 5907773 w 24400983"/>
              <a:gd name="connsiteY654" fmla="*/ 524476 h 10013977"/>
              <a:gd name="connsiteX655" fmla="*/ 5749441 w 24400983"/>
              <a:gd name="connsiteY655" fmla="*/ 484893 h 10013977"/>
              <a:gd name="connsiteX656" fmla="*/ 5725692 w 24400983"/>
              <a:gd name="connsiteY656" fmla="*/ 524476 h 10013977"/>
              <a:gd name="connsiteX657" fmla="*/ 4714345 w 24400983"/>
              <a:gd name="connsiteY657" fmla="*/ 3237895 h 10013977"/>
              <a:gd name="connsiteX658" fmla="*/ 4753928 w 24400983"/>
              <a:gd name="connsiteY658" fmla="*/ 3277478 h 10013977"/>
              <a:gd name="connsiteX659" fmla="*/ 4714345 w 24400983"/>
              <a:gd name="connsiteY659" fmla="*/ 3237895 h 10013977"/>
              <a:gd name="connsiteX660" fmla="*/ 3966224 w 24400983"/>
              <a:gd name="connsiteY660" fmla="*/ 5436734 h 10013977"/>
              <a:gd name="connsiteX661" fmla="*/ 3926641 w 24400983"/>
              <a:gd name="connsiteY661" fmla="*/ 5422880 h 10013977"/>
              <a:gd name="connsiteX662" fmla="*/ 3908828 w 24400983"/>
              <a:gd name="connsiteY662" fmla="*/ 5446630 h 10013977"/>
              <a:gd name="connsiteX663" fmla="*/ 3966224 w 24400983"/>
              <a:gd name="connsiteY663" fmla="*/ 5436734 h 10013977"/>
              <a:gd name="connsiteX664" fmla="*/ 5025071 w 24400983"/>
              <a:gd name="connsiteY664" fmla="*/ 2747065 h 10013977"/>
              <a:gd name="connsiteX665" fmla="*/ 4999341 w 24400983"/>
              <a:gd name="connsiteY665" fmla="*/ 2717377 h 10013977"/>
              <a:gd name="connsiteX666" fmla="*/ 4965697 w 24400983"/>
              <a:gd name="connsiteY666" fmla="*/ 2806439 h 10013977"/>
              <a:gd name="connsiteX667" fmla="*/ 4999341 w 24400983"/>
              <a:gd name="connsiteY667" fmla="*/ 2810397 h 10013977"/>
              <a:gd name="connsiteX668" fmla="*/ 5025071 w 24400983"/>
              <a:gd name="connsiteY668" fmla="*/ 2747065 h 10013977"/>
              <a:gd name="connsiteX669" fmla="*/ 4999341 w 24400983"/>
              <a:gd name="connsiteY669" fmla="*/ 2964771 h 10013977"/>
              <a:gd name="connsiteX670" fmla="*/ 4943927 w 24400983"/>
              <a:gd name="connsiteY670" fmla="*/ 2964771 h 10013977"/>
              <a:gd name="connsiteX671" fmla="*/ 4999341 w 24400983"/>
              <a:gd name="connsiteY671" fmla="*/ 2964771 h 10013977"/>
              <a:gd name="connsiteX672" fmla="*/ 5060697 w 24400983"/>
              <a:gd name="connsiteY672" fmla="*/ 2846022 h 10013977"/>
              <a:gd name="connsiteX673" fmla="*/ 5007259 w 24400983"/>
              <a:gd name="connsiteY673" fmla="*/ 2889564 h 10013977"/>
              <a:gd name="connsiteX674" fmla="*/ 5120072 w 24400983"/>
              <a:gd name="connsiteY674" fmla="*/ 2905397 h 10013977"/>
              <a:gd name="connsiteX675" fmla="*/ 5054759 w 24400983"/>
              <a:gd name="connsiteY675" fmla="*/ 2887584 h 10013977"/>
              <a:gd name="connsiteX676" fmla="*/ 5060697 w 24400983"/>
              <a:gd name="connsiteY676" fmla="*/ 2846022 h 10013977"/>
              <a:gd name="connsiteX677" fmla="*/ 5909752 w 24400983"/>
              <a:gd name="connsiteY677" fmla="*/ 712495 h 10013977"/>
              <a:gd name="connsiteX678" fmla="*/ 5838503 w 24400983"/>
              <a:gd name="connsiteY678" fmla="*/ 710516 h 10013977"/>
              <a:gd name="connsiteX679" fmla="*/ 5909752 w 24400983"/>
              <a:gd name="connsiteY679" fmla="*/ 712495 h 10013977"/>
              <a:gd name="connsiteX680" fmla="*/ 4977571 w 24400983"/>
              <a:gd name="connsiteY680" fmla="*/ 3190395 h 10013977"/>
              <a:gd name="connsiteX681" fmla="*/ 4906322 w 24400983"/>
              <a:gd name="connsiteY681" fmla="*/ 3188416 h 10013977"/>
              <a:gd name="connsiteX682" fmla="*/ 4977571 w 24400983"/>
              <a:gd name="connsiteY682" fmla="*/ 3190395 h 10013977"/>
              <a:gd name="connsiteX683" fmla="*/ 5118091 w 24400983"/>
              <a:gd name="connsiteY683" fmla="*/ 2624357 h 10013977"/>
              <a:gd name="connsiteX684" fmla="*/ 5143821 w 24400983"/>
              <a:gd name="connsiteY684" fmla="*/ 2677794 h 10013977"/>
              <a:gd name="connsiteX685" fmla="*/ 5118091 w 24400983"/>
              <a:gd name="connsiteY685" fmla="*/ 2624357 h 10013977"/>
              <a:gd name="connsiteX686" fmla="*/ 5721732 w 24400983"/>
              <a:gd name="connsiteY686" fmla="*/ 1286450 h 10013977"/>
              <a:gd name="connsiteX687" fmla="*/ 5654443 w 24400983"/>
              <a:gd name="connsiteY687" fmla="*/ 1294366 h 10013977"/>
              <a:gd name="connsiteX688" fmla="*/ 5721732 w 24400983"/>
              <a:gd name="connsiteY688" fmla="*/ 1286450 h 10013977"/>
              <a:gd name="connsiteX689" fmla="*/ 4660907 w 24400983"/>
              <a:gd name="connsiteY689" fmla="*/ 4051326 h 10013977"/>
              <a:gd name="connsiteX690" fmla="*/ 4692573 w 24400983"/>
              <a:gd name="connsiteY690" fmla="*/ 4013723 h 10013977"/>
              <a:gd name="connsiteX691" fmla="*/ 4643094 w 24400983"/>
              <a:gd name="connsiteY691" fmla="*/ 4023618 h 10013977"/>
              <a:gd name="connsiteX692" fmla="*/ 4660907 w 24400983"/>
              <a:gd name="connsiteY692" fmla="*/ 4051326 h 10013977"/>
              <a:gd name="connsiteX693" fmla="*/ 6010691 w 24400983"/>
              <a:gd name="connsiteY693" fmla="*/ 566038 h 10013977"/>
              <a:gd name="connsiteX694" fmla="*/ 6060170 w 24400983"/>
              <a:gd name="connsiteY694" fmla="*/ 581871 h 10013977"/>
              <a:gd name="connsiteX695" fmla="*/ 6010691 w 24400983"/>
              <a:gd name="connsiteY695" fmla="*/ 566038 h 10013977"/>
              <a:gd name="connsiteX696" fmla="*/ 5804858 w 24400983"/>
              <a:gd name="connsiteY696" fmla="*/ 1256762 h 10013977"/>
              <a:gd name="connsiteX697" fmla="*/ 5775171 w 24400983"/>
              <a:gd name="connsiteY697" fmla="*/ 1260721 h 10013977"/>
              <a:gd name="connsiteX698" fmla="*/ 5767254 w 24400983"/>
              <a:gd name="connsiteY698" fmla="*/ 1234992 h 10013977"/>
              <a:gd name="connsiteX699" fmla="*/ 5763297 w 24400983"/>
              <a:gd name="connsiteY699" fmla="*/ 1268637 h 10013977"/>
              <a:gd name="connsiteX700" fmla="*/ 5804858 w 24400983"/>
              <a:gd name="connsiteY700" fmla="*/ 1256762 h 10013977"/>
              <a:gd name="connsiteX701" fmla="*/ 5135903 w 24400983"/>
              <a:gd name="connsiteY701" fmla="*/ 3178520 h 10013977"/>
              <a:gd name="connsiteX702" fmla="*/ 5175487 w 24400983"/>
              <a:gd name="connsiteY702" fmla="*/ 3192374 h 10013977"/>
              <a:gd name="connsiteX703" fmla="*/ 5135903 w 24400983"/>
              <a:gd name="connsiteY703" fmla="*/ 3178520 h 10013977"/>
              <a:gd name="connsiteX704" fmla="*/ 5215070 w 24400983"/>
              <a:gd name="connsiteY704" fmla="*/ 3113208 h 10013977"/>
              <a:gd name="connsiteX705" fmla="*/ 5205174 w 24400983"/>
              <a:gd name="connsiteY705" fmla="*/ 3214145 h 10013977"/>
              <a:gd name="connsiteX706" fmla="*/ 5258612 w 24400983"/>
              <a:gd name="connsiteY706" fmla="*/ 3170603 h 10013977"/>
              <a:gd name="connsiteX707" fmla="*/ 5215070 w 24400983"/>
              <a:gd name="connsiteY707" fmla="*/ 3113208 h 10013977"/>
              <a:gd name="connsiteX708" fmla="*/ 5893920 w 24400983"/>
              <a:gd name="connsiteY708" fmla="*/ 1337908 h 10013977"/>
              <a:gd name="connsiteX709" fmla="*/ 5943399 w 24400983"/>
              <a:gd name="connsiteY709" fmla="*/ 1328012 h 10013977"/>
              <a:gd name="connsiteX710" fmla="*/ 5893920 w 24400983"/>
              <a:gd name="connsiteY710" fmla="*/ 1337908 h 10013977"/>
              <a:gd name="connsiteX711" fmla="*/ 6101731 w 24400983"/>
              <a:gd name="connsiteY711" fmla="*/ 1409157 h 10013977"/>
              <a:gd name="connsiteX712" fmla="*/ 6133397 w 24400983"/>
              <a:gd name="connsiteY712" fmla="*/ 1371553 h 10013977"/>
              <a:gd name="connsiteX713" fmla="*/ 6089857 w 24400983"/>
              <a:gd name="connsiteY713" fmla="*/ 1391345 h 10013977"/>
              <a:gd name="connsiteX714" fmla="*/ 5887982 w 24400983"/>
              <a:gd name="connsiteY714" fmla="*/ 1371553 h 10013977"/>
              <a:gd name="connsiteX715" fmla="*/ 5919648 w 24400983"/>
              <a:gd name="connsiteY715" fmla="*/ 1385407 h 10013977"/>
              <a:gd name="connsiteX716" fmla="*/ 6020587 w 24400983"/>
              <a:gd name="connsiteY716" fmla="*/ 1409157 h 10013977"/>
              <a:gd name="connsiteX717" fmla="*/ 6101731 w 24400983"/>
              <a:gd name="connsiteY717" fmla="*/ 1409157 h 10013977"/>
              <a:gd name="connsiteX718" fmla="*/ 5327883 w 24400983"/>
              <a:gd name="connsiteY718" fmla="*/ 2935084 h 10013977"/>
              <a:gd name="connsiteX719" fmla="*/ 5365485 w 24400983"/>
              <a:gd name="connsiteY719" fmla="*/ 2931126 h 10013977"/>
              <a:gd name="connsiteX720" fmla="*/ 5357570 w 24400983"/>
              <a:gd name="connsiteY720" fmla="*/ 2905397 h 10013977"/>
              <a:gd name="connsiteX721" fmla="*/ 5327883 w 24400983"/>
              <a:gd name="connsiteY721" fmla="*/ 2935084 h 10013977"/>
              <a:gd name="connsiteX722" fmla="*/ 5323923 w 24400983"/>
              <a:gd name="connsiteY722" fmla="*/ 3061750 h 10013977"/>
              <a:gd name="connsiteX723" fmla="*/ 5276423 w 24400983"/>
              <a:gd name="connsiteY723" fmla="*/ 3089458 h 10013977"/>
              <a:gd name="connsiteX724" fmla="*/ 5323923 w 24400983"/>
              <a:gd name="connsiteY724" fmla="*/ 3061750 h 10013977"/>
              <a:gd name="connsiteX725" fmla="*/ 6329334 w 24400983"/>
              <a:gd name="connsiteY725" fmla="*/ 593746 h 10013977"/>
              <a:gd name="connsiteX726" fmla="*/ 6234334 w 24400983"/>
              <a:gd name="connsiteY726" fmla="*/ 605621 h 10013977"/>
              <a:gd name="connsiteX727" fmla="*/ 6216521 w 24400983"/>
              <a:gd name="connsiteY727" fmla="*/ 653121 h 10013977"/>
              <a:gd name="connsiteX728" fmla="*/ 6487666 w 24400983"/>
              <a:gd name="connsiteY728" fmla="*/ 682808 h 10013977"/>
              <a:gd name="connsiteX729" fmla="*/ 6440166 w 24400983"/>
              <a:gd name="connsiteY729" fmla="*/ 617496 h 10013977"/>
              <a:gd name="connsiteX730" fmla="*/ 6414436 w 24400983"/>
              <a:gd name="connsiteY730" fmla="*/ 613537 h 10013977"/>
              <a:gd name="connsiteX731" fmla="*/ 6341208 w 24400983"/>
              <a:gd name="connsiteY731" fmla="*/ 637287 h 10013977"/>
              <a:gd name="connsiteX732" fmla="*/ 6329334 w 24400983"/>
              <a:gd name="connsiteY732" fmla="*/ 593746 h 10013977"/>
              <a:gd name="connsiteX733" fmla="*/ 5391215 w 24400983"/>
              <a:gd name="connsiteY733" fmla="*/ 3028104 h 10013977"/>
              <a:gd name="connsiteX734" fmla="*/ 5339757 w 24400983"/>
              <a:gd name="connsiteY734" fmla="*/ 3045917 h 10013977"/>
              <a:gd name="connsiteX735" fmla="*/ 5397153 w 24400983"/>
              <a:gd name="connsiteY735" fmla="*/ 3061750 h 10013977"/>
              <a:gd name="connsiteX736" fmla="*/ 5391215 w 24400983"/>
              <a:gd name="connsiteY736" fmla="*/ 3028104 h 10013977"/>
              <a:gd name="connsiteX737" fmla="*/ 5448611 w 24400983"/>
              <a:gd name="connsiteY737" fmla="*/ 3045917 h 10013977"/>
              <a:gd name="connsiteX738" fmla="*/ 5418923 w 24400983"/>
              <a:gd name="connsiteY738" fmla="*/ 3049875 h 10013977"/>
              <a:gd name="connsiteX739" fmla="*/ 5448611 w 24400983"/>
              <a:gd name="connsiteY739" fmla="*/ 3045917 h 10013977"/>
              <a:gd name="connsiteX740" fmla="*/ 5369445 w 24400983"/>
              <a:gd name="connsiteY740" fmla="*/ 3279457 h 10013977"/>
              <a:gd name="connsiteX741" fmla="*/ 5426840 w 24400983"/>
              <a:gd name="connsiteY741" fmla="*/ 3271540 h 10013977"/>
              <a:gd name="connsiteX742" fmla="*/ 5369445 w 24400983"/>
              <a:gd name="connsiteY742" fmla="*/ 3279457 h 10013977"/>
              <a:gd name="connsiteX743" fmla="*/ 5407049 w 24400983"/>
              <a:gd name="connsiteY743" fmla="*/ 3421956 h 10013977"/>
              <a:gd name="connsiteX744" fmla="*/ 5407049 w 24400983"/>
              <a:gd name="connsiteY744" fmla="*/ 3396227 h 10013977"/>
              <a:gd name="connsiteX745" fmla="*/ 5385276 w 24400983"/>
              <a:gd name="connsiteY745" fmla="*/ 3358623 h 10013977"/>
              <a:gd name="connsiteX746" fmla="*/ 5355589 w 24400983"/>
              <a:gd name="connsiteY746" fmla="*/ 3414039 h 10013977"/>
              <a:gd name="connsiteX747" fmla="*/ 5407049 w 24400983"/>
              <a:gd name="connsiteY747" fmla="*/ 3421956 h 10013977"/>
              <a:gd name="connsiteX748" fmla="*/ 5533713 w 24400983"/>
              <a:gd name="connsiteY748" fmla="*/ 3109250 h 10013977"/>
              <a:gd name="connsiteX749" fmla="*/ 5470381 w 24400983"/>
              <a:gd name="connsiteY749" fmla="*/ 3134978 h 10013977"/>
              <a:gd name="connsiteX750" fmla="*/ 5527777 w 24400983"/>
              <a:gd name="connsiteY750" fmla="*/ 3150812 h 10013977"/>
              <a:gd name="connsiteX751" fmla="*/ 5533713 w 24400983"/>
              <a:gd name="connsiteY751" fmla="*/ 3109250 h 10013977"/>
              <a:gd name="connsiteX752" fmla="*/ 5444651 w 24400983"/>
              <a:gd name="connsiteY752" fmla="*/ 3366540 h 10013977"/>
              <a:gd name="connsiteX753" fmla="*/ 5466424 w 24400983"/>
              <a:gd name="connsiteY753" fmla="*/ 3378414 h 10013977"/>
              <a:gd name="connsiteX754" fmla="*/ 5490172 w 24400983"/>
              <a:gd name="connsiteY754" fmla="*/ 3338831 h 10013977"/>
              <a:gd name="connsiteX755" fmla="*/ 5444651 w 24400983"/>
              <a:gd name="connsiteY755" fmla="*/ 3366540 h 10013977"/>
              <a:gd name="connsiteX756" fmla="*/ 6497562 w 24400983"/>
              <a:gd name="connsiteY756" fmla="*/ 653121 h 10013977"/>
              <a:gd name="connsiteX757" fmla="*/ 6554958 w 24400983"/>
              <a:gd name="connsiteY757" fmla="*/ 694683 h 10013977"/>
              <a:gd name="connsiteX758" fmla="*/ 6655894 w 24400983"/>
              <a:gd name="connsiteY758" fmla="*/ 692704 h 10013977"/>
              <a:gd name="connsiteX759" fmla="*/ 6521311 w 24400983"/>
              <a:gd name="connsiteY759" fmla="*/ 639266 h 10013977"/>
              <a:gd name="connsiteX760" fmla="*/ 6497562 w 24400983"/>
              <a:gd name="connsiteY760" fmla="*/ 653121 h 10013977"/>
              <a:gd name="connsiteX761" fmla="*/ 5583192 w 24400983"/>
              <a:gd name="connsiteY761" fmla="*/ 3412060 h 10013977"/>
              <a:gd name="connsiteX762" fmla="*/ 5634652 w 24400983"/>
              <a:gd name="connsiteY762" fmla="*/ 3394248 h 10013977"/>
              <a:gd name="connsiteX763" fmla="*/ 5583192 w 24400983"/>
              <a:gd name="connsiteY763" fmla="*/ 3412060 h 10013977"/>
              <a:gd name="connsiteX764" fmla="*/ 5747462 w 24400983"/>
              <a:gd name="connsiteY764" fmla="*/ 3071646 h 10013977"/>
              <a:gd name="connsiteX765" fmla="*/ 5792984 w 24400983"/>
              <a:gd name="connsiteY765" fmla="*/ 3069667 h 10013977"/>
              <a:gd name="connsiteX766" fmla="*/ 5747462 w 24400983"/>
              <a:gd name="connsiteY766" fmla="*/ 3071646 h 10013977"/>
              <a:gd name="connsiteX767" fmla="*/ 6661830 w 24400983"/>
              <a:gd name="connsiteY767" fmla="*/ 700620 h 10013977"/>
              <a:gd name="connsiteX768" fmla="*/ 6723186 w 24400983"/>
              <a:gd name="connsiteY768" fmla="*/ 708537 h 10013977"/>
              <a:gd name="connsiteX769" fmla="*/ 6661830 w 24400983"/>
              <a:gd name="connsiteY769" fmla="*/ 700620 h 10013977"/>
              <a:gd name="connsiteX770" fmla="*/ 5129967 w 24400983"/>
              <a:gd name="connsiteY770" fmla="*/ 4991424 h 10013977"/>
              <a:gd name="connsiteX771" fmla="*/ 5092363 w 24400983"/>
              <a:gd name="connsiteY771" fmla="*/ 4969654 h 10013977"/>
              <a:gd name="connsiteX772" fmla="*/ 5129967 w 24400983"/>
              <a:gd name="connsiteY772" fmla="*/ 4991424 h 10013977"/>
              <a:gd name="connsiteX773" fmla="*/ 5872150 w 24400983"/>
              <a:gd name="connsiteY773" fmla="*/ 3030084 h 10013977"/>
              <a:gd name="connsiteX774" fmla="*/ 5864233 w 24400983"/>
              <a:gd name="connsiteY774" fmla="*/ 3097375 h 10013977"/>
              <a:gd name="connsiteX775" fmla="*/ 5872150 w 24400983"/>
              <a:gd name="connsiteY775" fmla="*/ 3030084 h 10013977"/>
              <a:gd name="connsiteX776" fmla="*/ 6740996 w 24400983"/>
              <a:gd name="connsiteY776" fmla="*/ 730308 h 10013977"/>
              <a:gd name="connsiteX777" fmla="*/ 6812248 w 24400983"/>
              <a:gd name="connsiteY777" fmla="*/ 732287 h 10013977"/>
              <a:gd name="connsiteX778" fmla="*/ 6740996 w 24400983"/>
              <a:gd name="connsiteY778" fmla="*/ 730308 h 10013977"/>
              <a:gd name="connsiteX779" fmla="*/ 5812775 w 24400983"/>
              <a:gd name="connsiteY779" fmla="*/ 3427893 h 10013977"/>
              <a:gd name="connsiteX780" fmla="*/ 5779128 w 24400983"/>
              <a:gd name="connsiteY780" fmla="*/ 3398206 h 10013977"/>
              <a:gd name="connsiteX781" fmla="*/ 5812775 w 24400983"/>
              <a:gd name="connsiteY781" fmla="*/ 3427893 h 10013977"/>
              <a:gd name="connsiteX782" fmla="*/ 5872150 w 24400983"/>
              <a:gd name="connsiteY782" fmla="*/ 3342790 h 10013977"/>
              <a:gd name="connsiteX783" fmla="*/ 5860273 w 24400983"/>
              <a:gd name="connsiteY783" fmla="*/ 3324977 h 10013977"/>
              <a:gd name="connsiteX784" fmla="*/ 5822671 w 24400983"/>
              <a:gd name="connsiteY784" fmla="*/ 3352685 h 10013977"/>
              <a:gd name="connsiteX785" fmla="*/ 5872150 w 24400983"/>
              <a:gd name="connsiteY785" fmla="*/ 3342790 h 10013977"/>
              <a:gd name="connsiteX786" fmla="*/ 5284340 w 24400983"/>
              <a:gd name="connsiteY786" fmla="*/ 5159653 h 10013977"/>
              <a:gd name="connsiteX787" fmla="*/ 5213091 w 24400983"/>
              <a:gd name="connsiteY787" fmla="*/ 5157673 h 10013977"/>
              <a:gd name="connsiteX788" fmla="*/ 5284340 w 24400983"/>
              <a:gd name="connsiteY788" fmla="*/ 5159653 h 10013977"/>
              <a:gd name="connsiteX789" fmla="*/ 6016627 w 24400983"/>
              <a:gd name="connsiteY789" fmla="*/ 3416018 h 10013977"/>
              <a:gd name="connsiteX790" fmla="*/ 5975065 w 24400983"/>
              <a:gd name="connsiteY790" fmla="*/ 3358623 h 10013977"/>
              <a:gd name="connsiteX791" fmla="*/ 5945378 w 24400983"/>
              <a:gd name="connsiteY791" fmla="*/ 3414039 h 10013977"/>
              <a:gd name="connsiteX792" fmla="*/ 6016627 w 24400983"/>
              <a:gd name="connsiteY792" fmla="*/ 3416018 h 10013977"/>
              <a:gd name="connsiteX793" fmla="*/ 5567360 w 24400983"/>
              <a:gd name="connsiteY793" fmla="*/ 5173506 h 10013977"/>
              <a:gd name="connsiteX794" fmla="*/ 5561421 w 24400983"/>
              <a:gd name="connsiteY794" fmla="*/ 5163610 h 10013977"/>
              <a:gd name="connsiteX795" fmla="*/ 5581213 w 24400983"/>
              <a:gd name="connsiteY795" fmla="*/ 5157673 h 10013977"/>
              <a:gd name="connsiteX796" fmla="*/ 5537673 w 24400983"/>
              <a:gd name="connsiteY796" fmla="*/ 5151735 h 10013977"/>
              <a:gd name="connsiteX797" fmla="*/ 5567360 w 24400983"/>
              <a:gd name="connsiteY797" fmla="*/ 5173506 h 10013977"/>
              <a:gd name="connsiteX798" fmla="*/ 5715796 w 24400983"/>
              <a:gd name="connsiteY798" fmla="*/ 5882043 h 10013977"/>
              <a:gd name="connsiteX799" fmla="*/ 5806837 w 24400983"/>
              <a:gd name="connsiteY799" fmla="*/ 5929543 h 10013977"/>
              <a:gd name="connsiteX800" fmla="*/ 5828607 w 24400983"/>
              <a:gd name="connsiteY800" fmla="*/ 5897876 h 10013977"/>
              <a:gd name="connsiteX801" fmla="*/ 5715796 w 24400983"/>
              <a:gd name="connsiteY801" fmla="*/ 5882043 h 10013977"/>
              <a:gd name="connsiteX802" fmla="*/ 7936406 w 24400983"/>
              <a:gd name="connsiteY802" fmla="*/ 985618 h 10013977"/>
              <a:gd name="connsiteX803" fmla="*/ 7944323 w 24400983"/>
              <a:gd name="connsiteY803" fmla="*/ 1011347 h 10013977"/>
              <a:gd name="connsiteX804" fmla="*/ 8124425 w 24400983"/>
              <a:gd name="connsiteY804" fmla="*/ 995514 h 10013977"/>
              <a:gd name="connsiteX805" fmla="*/ 7936406 w 24400983"/>
              <a:gd name="connsiteY805" fmla="*/ 985618 h 10013977"/>
              <a:gd name="connsiteX806" fmla="*/ 6327355 w 24400983"/>
              <a:gd name="connsiteY806" fmla="*/ 5604962 h 10013977"/>
              <a:gd name="connsiteX807" fmla="*/ 6258085 w 24400983"/>
              <a:gd name="connsiteY807" fmla="*/ 5620795 h 10013977"/>
              <a:gd name="connsiteX808" fmla="*/ 6301625 w 24400983"/>
              <a:gd name="connsiteY808" fmla="*/ 5626732 h 10013977"/>
              <a:gd name="connsiteX809" fmla="*/ 6299647 w 24400983"/>
              <a:gd name="connsiteY809" fmla="*/ 5608920 h 10013977"/>
              <a:gd name="connsiteX810" fmla="*/ 6327355 w 24400983"/>
              <a:gd name="connsiteY810" fmla="*/ 5604962 h 10013977"/>
              <a:gd name="connsiteX811" fmla="*/ 8193696 w 24400983"/>
              <a:gd name="connsiteY811" fmla="*/ 1031139 h 10013977"/>
              <a:gd name="connsiteX812" fmla="*/ 8138281 w 24400983"/>
              <a:gd name="connsiteY812" fmla="*/ 1031139 h 10013977"/>
              <a:gd name="connsiteX813" fmla="*/ 8193696 w 24400983"/>
              <a:gd name="connsiteY813" fmla="*/ 1031139 h 10013977"/>
              <a:gd name="connsiteX814" fmla="*/ 8308487 w 24400983"/>
              <a:gd name="connsiteY814" fmla="*/ 1041035 h 10013977"/>
              <a:gd name="connsiteX815" fmla="*/ 8427236 w 24400983"/>
              <a:gd name="connsiteY815" fmla="*/ 1066764 h 10013977"/>
              <a:gd name="connsiteX816" fmla="*/ 8308487 w 24400983"/>
              <a:gd name="connsiteY816" fmla="*/ 1041035 h 10013977"/>
              <a:gd name="connsiteX817" fmla="*/ 6740996 w 24400983"/>
              <a:gd name="connsiteY817" fmla="*/ 5800898 h 10013977"/>
              <a:gd name="connsiteX818" fmla="*/ 6703394 w 24400983"/>
              <a:gd name="connsiteY818" fmla="*/ 5779127 h 10013977"/>
              <a:gd name="connsiteX819" fmla="*/ 6697456 w 24400983"/>
              <a:gd name="connsiteY819" fmla="*/ 5820690 h 10013977"/>
              <a:gd name="connsiteX820" fmla="*/ 6703394 w 24400983"/>
              <a:gd name="connsiteY820" fmla="*/ 5804856 h 10013977"/>
              <a:gd name="connsiteX821" fmla="*/ 6740996 w 24400983"/>
              <a:gd name="connsiteY821" fmla="*/ 5800898 h 10013977"/>
              <a:gd name="connsiteX822" fmla="*/ 9175355 w 24400983"/>
              <a:gd name="connsiteY822" fmla="*/ 1225096 h 10013977"/>
              <a:gd name="connsiteX823" fmla="*/ 9117961 w 24400983"/>
              <a:gd name="connsiteY823" fmla="*/ 1233012 h 10013977"/>
              <a:gd name="connsiteX824" fmla="*/ 9171398 w 24400983"/>
              <a:gd name="connsiteY824" fmla="*/ 1258741 h 10013977"/>
              <a:gd name="connsiteX825" fmla="*/ 9183272 w 24400983"/>
              <a:gd name="connsiteY825" fmla="*/ 1201346 h 10013977"/>
              <a:gd name="connsiteX826" fmla="*/ 9175355 w 24400983"/>
              <a:gd name="connsiteY826" fmla="*/ 1225096 h 10013977"/>
              <a:gd name="connsiteX827" fmla="*/ 9418792 w 24400983"/>
              <a:gd name="connsiteY827" fmla="*/ 1276554 h 10013977"/>
              <a:gd name="connsiteX828" fmla="*/ 9201085 w 24400983"/>
              <a:gd name="connsiteY828" fmla="*/ 1227075 h 10013977"/>
              <a:gd name="connsiteX829" fmla="*/ 9183272 w 24400983"/>
              <a:gd name="connsiteY829" fmla="*/ 1250825 h 10013977"/>
              <a:gd name="connsiteX830" fmla="*/ 9418792 w 24400983"/>
              <a:gd name="connsiteY830" fmla="*/ 1276554 h 10013977"/>
              <a:gd name="connsiteX831" fmla="*/ 9430666 w 24400983"/>
              <a:gd name="connsiteY831" fmla="*/ 1296345 h 10013977"/>
              <a:gd name="connsiteX832" fmla="*/ 9634520 w 24400983"/>
              <a:gd name="connsiteY832" fmla="*/ 1359678 h 10013977"/>
              <a:gd name="connsiteX833" fmla="*/ 9590977 w 24400983"/>
              <a:gd name="connsiteY833" fmla="*/ 1379470 h 10013977"/>
              <a:gd name="connsiteX834" fmla="*/ 9691916 w 24400983"/>
              <a:gd name="connsiteY834" fmla="*/ 1377491 h 10013977"/>
              <a:gd name="connsiteX835" fmla="*/ 10117434 w 24400983"/>
              <a:gd name="connsiteY835" fmla="*/ 1430928 h 10013977"/>
              <a:gd name="connsiteX836" fmla="*/ 10192640 w 24400983"/>
              <a:gd name="connsiteY836" fmla="*/ 1399261 h 10013977"/>
              <a:gd name="connsiteX837" fmla="*/ 10032329 w 24400983"/>
              <a:gd name="connsiteY837" fmla="*/ 1367595 h 10013977"/>
              <a:gd name="connsiteX838" fmla="*/ 10052121 w 24400983"/>
              <a:gd name="connsiteY838" fmla="*/ 1387386 h 10013977"/>
              <a:gd name="connsiteX839" fmla="*/ 9747331 w 24400983"/>
              <a:gd name="connsiteY839" fmla="*/ 1351762 h 10013977"/>
              <a:gd name="connsiteX840" fmla="*/ 9705769 w 24400983"/>
              <a:gd name="connsiteY840" fmla="*/ 1320095 h 10013977"/>
              <a:gd name="connsiteX841" fmla="*/ 9527645 w 24400983"/>
              <a:gd name="connsiteY841" fmla="*/ 1312179 h 10013977"/>
              <a:gd name="connsiteX842" fmla="*/ 9430666 w 24400983"/>
              <a:gd name="connsiteY842" fmla="*/ 1296345 h 10013977"/>
              <a:gd name="connsiteX843" fmla="*/ 10825969 w 24400983"/>
              <a:gd name="connsiteY843" fmla="*/ 1456657 h 10013977"/>
              <a:gd name="connsiteX844" fmla="*/ 10792325 w 24400983"/>
              <a:gd name="connsiteY844" fmla="*/ 1450719 h 10013977"/>
              <a:gd name="connsiteX845" fmla="*/ 10780450 w 24400983"/>
              <a:gd name="connsiteY845" fmla="*/ 1482386 h 10013977"/>
              <a:gd name="connsiteX846" fmla="*/ 10825969 w 24400983"/>
              <a:gd name="connsiteY846" fmla="*/ 1456657 h 10013977"/>
              <a:gd name="connsiteX847" fmla="*/ 12949602 w 24400983"/>
              <a:gd name="connsiteY847" fmla="*/ 2139465 h 10013977"/>
              <a:gd name="connsiteX848" fmla="*/ 12995121 w 24400983"/>
              <a:gd name="connsiteY848" fmla="*/ 2137485 h 10013977"/>
              <a:gd name="connsiteX849" fmla="*/ 12983247 w 24400983"/>
              <a:gd name="connsiteY849" fmla="*/ 2143423 h 10013977"/>
              <a:gd name="connsiteX850" fmla="*/ 13018872 w 24400983"/>
              <a:gd name="connsiteY850" fmla="*/ 2123631 h 10013977"/>
              <a:gd name="connsiteX851" fmla="*/ 12949602 w 24400983"/>
              <a:gd name="connsiteY851" fmla="*/ 2139465 h 10013977"/>
              <a:gd name="connsiteX852" fmla="*/ 13887721 w 24400983"/>
              <a:gd name="connsiteY852" fmla="*/ 2871751 h 10013977"/>
              <a:gd name="connsiteX853" fmla="*/ 13953032 w 24400983"/>
              <a:gd name="connsiteY853" fmla="*/ 2889564 h 10013977"/>
              <a:gd name="connsiteX854" fmla="*/ 13887721 w 24400983"/>
              <a:gd name="connsiteY854" fmla="*/ 2871751 h 10013977"/>
              <a:gd name="connsiteX855" fmla="*/ 14416154 w 24400983"/>
              <a:gd name="connsiteY855" fmla="*/ 3220082 h 10013977"/>
              <a:gd name="connsiteX856" fmla="*/ 14463654 w 24400983"/>
              <a:gd name="connsiteY856" fmla="*/ 3192374 h 10013977"/>
              <a:gd name="connsiteX857" fmla="*/ 14416154 w 24400983"/>
              <a:gd name="connsiteY857" fmla="*/ 3220082 h 10013977"/>
              <a:gd name="connsiteX858" fmla="*/ 14786255 w 24400983"/>
              <a:gd name="connsiteY858" fmla="*/ 2570920 h 10013977"/>
              <a:gd name="connsiteX859" fmla="*/ 14782298 w 24400983"/>
              <a:gd name="connsiteY859" fmla="*/ 2604566 h 10013977"/>
              <a:gd name="connsiteX860" fmla="*/ 14821881 w 24400983"/>
              <a:gd name="connsiteY860" fmla="*/ 2618420 h 10013977"/>
              <a:gd name="connsiteX861" fmla="*/ 14855525 w 24400983"/>
              <a:gd name="connsiteY861" fmla="*/ 2624357 h 10013977"/>
              <a:gd name="connsiteX862" fmla="*/ 14873338 w 24400983"/>
              <a:gd name="connsiteY862" fmla="*/ 2576857 h 10013977"/>
              <a:gd name="connsiteX863" fmla="*/ 14851568 w 24400983"/>
              <a:gd name="connsiteY863" fmla="*/ 2539254 h 10013977"/>
              <a:gd name="connsiteX864" fmla="*/ 14786255 w 24400983"/>
              <a:gd name="connsiteY864" fmla="*/ 2570920 h 10013977"/>
              <a:gd name="connsiteX865" fmla="*/ 486872 w 24400983"/>
              <a:gd name="connsiteY865" fmla="*/ 3402164 h 10013977"/>
              <a:gd name="connsiteX866" fmla="*/ 463122 w 24400983"/>
              <a:gd name="connsiteY866" fmla="*/ 3390289 h 10013977"/>
              <a:gd name="connsiteX867" fmla="*/ 508643 w 24400983"/>
              <a:gd name="connsiteY867" fmla="*/ 3414039 h 10013977"/>
              <a:gd name="connsiteX868" fmla="*/ 465101 w 24400983"/>
              <a:gd name="connsiteY868" fmla="*/ 3483310 h 10013977"/>
              <a:gd name="connsiteX869" fmla="*/ 571976 w 24400983"/>
              <a:gd name="connsiteY869" fmla="*/ 3463518 h 10013977"/>
              <a:gd name="connsiteX870" fmla="*/ 566039 w 24400983"/>
              <a:gd name="connsiteY870" fmla="*/ 3429872 h 10013977"/>
              <a:gd name="connsiteX871" fmla="*/ 597705 w 24400983"/>
              <a:gd name="connsiteY871" fmla="*/ 3441747 h 10013977"/>
              <a:gd name="connsiteX872" fmla="*/ 587809 w 24400983"/>
              <a:gd name="connsiteY872" fmla="*/ 3465497 h 10013977"/>
              <a:gd name="connsiteX873" fmla="*/ 615517 w 24400983"/>
              <a:gd name="connsiteY873" fmla="*/ 3487268 h 10013977"/>
              <a:gd name="connsiteX874" fmla="*/ 601663 w 24400983"/>
              <a:gd name="connsiteY874" fmla="*/ 3400185 h 10013977"/>
              <a:gd name="connsiteX875" fmla="*/ 306769 w 24400983"/>
              <a:gd name="connsiteY875" fmla="*/ 3317061 h 10013977"/>
              <a:gd name="connsiteX876" fmla="*/ 281040 w 24400983"/>
              <a:gd name="connsiteY876" fmla="*/ 3338831 h 10013977"/>
              <a:gd name="connsiteX877" fmla="*/ 227603 w 24400983"/>
              <a:gd name="connsiteY877" fmla="*/ 3315082 h 10013977"/>
              <a:gd name="connsiteX878" fmla="*/ 189999 w 24400983"/>
              <a:gd name="connsiteY878" fmla="*/ 3342790 h 10013977"/>
              <a:gd name="connsiteX879" fmla="*/ 184062 w 24400983"/>
              <a:gd name="connsiteY879" fmla="*/ 3309144 h 10013977"/>
              <a:gd name="connsiteX880" fmla="*/ 233541 w 24400983"/>
              <a:gd name="connsiteY880" fmla="*/ 3299248 h 10013977"/>
              <a:gd name="connsiteX881" fmla="*/ 184062 w 24400983"/>
              <a:gd name="connsiteY881" fmla="*/ 3283415 h 10013977"/>
              <a:gd name="connsiteX882" fmla="*/ 154375 w 24400983"/>
              <a:gd name="connsiteY882" fmla="*/ 3338831 h 10013977"/>
              <a:gd name="connsiteX883" fmla="*/ 306769 w 24400983"/>
              <a:gd name="connsiteY883" fmla="*/ 3342790 h 10013977"/>
              <a:gd name="connsiteX884" fmla="*/ 310727 w 24400983"/>
              <a:gd name="connsiteY884" fmla="*/ 3334873 h 10013977"/>
              <a:gd name="connsiteX885" fmla="*/ 326560 w 24400983"/>
              <a:gd name="connsiteY885" fmla="*/ 3362581 h 10013977"/>
              <a:gd name="connsiteX886" fmla="*/ 267186 w 24400983"/>
              <a:gd name="connsiteY886" fmla="*/ 3380394 h 10013977"/>
              <a:gd name="connsiteX887" fmla="*/ 257290 w 24400983"/>
              <a:gd name="connsiteY887" fmla="*/ 3404143 h 10013977"/>
              <a:gd name="connsiteX888" fmla="*/ 486872 w 24400983"/>
              <a:gd name="connsiteY888" fmla="*/ 3402164 h 10013977"/>
              <a:gd name="connsiteX889" fmla="*/ 2753002 w 24400983"/>
              <a:gd name="connsiteY889" fmla="*/ 2933105 h 10013977"/>
              <a:gd name="connsiteX890" fmla="*/ 2713419 w 24400983"/>
              <a:gd name="connsiteY890" fmla="*/ 2919251 h 10013977"/>
              <a:gd name="connsiteX891" fmla="*/ 2681753 w 24400983"/>
              <a:gd name="connsiteY891" fmla="*/ 2956855 h 10013977"/>
              <a:gd name="connsiteX892" fmla="*/ 2713419 w 24400983"/>
              <a:gd name="connsiteY892" fmla="*/ 2994459 h 10013977"/>
              <a:gd name="connsiteX893" fmla="*/ 2758941 w 24400983"/>
              <a:gd name="connsiteY893" fmla="*/ 2992480 h 10013977"/>
              <a:gd name="connsiteX894" fmla="*/ 2753002 w 24400983"/>
              <a:gd name="connsiteY894" fmla="*/ 2933105 h 10013977"/>
              <a:gd name="connsiteX895" fmla="*/ 2756962 w 24400983"/>
              <a:gd name="connsiteY895" fmla="*/ 2992480 h 10013977"/>
              <a:gd name="connsiteX896" fmla="*/ 2764879 w 24400983"/>
              <a:gd name="connsiteY896" fmla="*/ 2996438 h 10013977"/>
              <a:gd name="connsiteX897" fmla="*/ 2764879 w 24400983"/>
              <a:gd name="connsiteY897" fmla="*/ 2994459 h 10013977"/>
              <a:gd name="connsiteX898" fmla="*/ 2756962 w 24400983"/>
              <a:gd name="connsiteY898" fmla="*/ 2992480 h 10013977"/>
              <a:gd name="connsiteX899" fmla="*/ 5612879 w 24400983"/>
              <a:gd name="connsiteY899" fmla="*/ 2873730 h 10013977"/>
              <a:gd name="connsiteX900" fmla="*/ 5575277 w 24400983"/>
              <a:gd name="connsiteY900" fmla="*/ 2877689 h 10013977"/>
              <a:gd name="connsiteX901" fmla="*/ 5539651 w 24400983"/>
              <a:gd name="connsiteY901" fmla="*/ 2897480 h 10013977"/>
              <a:gd name="connsiteX902" fmla="*/ 5506007 w 24400983"/>
              <a:gd name="connsiteY902" fmla="*/ 2867793 h 10013977"/>
              <a:gd name="connsiteX903" fmla="*/ 5535694 w 24400983"/>
              <a:gd name="connsiteY903" fmla="*/ 2931126 h 10013977"/>
              <a:gd name="connsiteX904" fmla="*/ 5577256 w 24400983"/>
              <a:gd name="connsiteY904" fmla="*/ 2895501 h 10013977"/>
              <a:gd name="connsiteX905" fmla="*/ 5599026 w 24400983"/>
              <a:gd name="connsiteY905" fmla="*/ 2933105 h 10013977"/>
              <a:gd name="connsiteX906" fmla="*/ 5636630 w 24400983"/>
              <a:gd name="connsiteY906" fmla="*/ 2905397 h 10013977"/>
              <a:gd name="connsiteX907" fmla="*/ 5612879 w 24400983"/>
              <a:gd name="connsiteY907" fmla="*/ 2873730 h 10013977"/>
              <a:gd name="connsiteX908" fmla="*/ 3509040 w 24400983"/>
              <a:gd name="connsiteY908" fmla="*/ 1929674 h 10013977"/>
              <a:gd name="connsiteX909" fmla="*/ 3509040 w 24400983"/>
              <a:gd name="connsiteY909" fmla="*/ 1929674 h 10013977"/>
              <a:gd name="connsiteX910" fmla="*/ 3509040 w 24400983"/>
              <a:gd name="connsiteY910" fmla="*/ 1929674 h 10013977"/>
              <a:gd name="connsiteX911" fmla="*/ 3509040 w 24400983"/>
              <a:gd name="connsiteY911" fmla="*/ 1929674 h 10013977"/>
              <a:gd name="connsiteX912" fmla="*/ 13353350 w 24400983"/>
              <a:gd name="connsiteY912" fmla="*/ 1919779 h 10013977"/>
              <a:gd name="connsiteX913" fmla="*/ 13351369 w 24400983"/>
              <a:gd name="connsiteY913" fmla="*/ 1903945 h 10013977"/>
              <a:gd name="connsiteX914" fmla="*/ 13353350 w 24400983"/>
              <a:gd name="connsiteY914" fmla="*/ 1919779 h 10013977"/>
              <a:gd name="connsiteX915" fmla="*/ 3813830 w 24400983"/>
              <a:gd name="connsiteY915" fmla="*/ 3101333 h 10013977"/>
              <a:gd name="connsiteX916" fmla="*/ 3740600 w 24400983"/>
              <a:gd name="connsiteY916" fmla="*/ 3125083 h 10013977"/>
              <a:gd name="connsiteX917" fmla="*/ 3780183 w 24400983"/>
              <a:gd name="connsiteY917" fmla="*/ 3138937 h 10013977"/>
              <a:gd name="connsiteX918" fmla="*/ 3813830 w 24400983"/>
              <a:gd name="connsiteY918" fmla="*/ 3101333 h 10013977"/>
              <a:gd name="connsiteX919" fmla="*/ 13351369 w 24400983"/>
              <a:gd name="connsiteY919" fmla="*/ 1901966 h 10013977"/>
              <a:gd name="connsiteX920" fmla="*/ 13351369 w 24400983"/>
              <a:gd name="connsiteY920" fmla="*/ 1901966 h 10013977"/>
              <a:gd name="connsiteX921" fmla="*/ 13351369 w 24400983"/>
              <a:gd name="connsiteY921" fmla="*/ 1901966 h 10013977"/>
              <a:gd name="connsiteX922" fmla="*/ 13351369 w 24400983"/>
              <a:gd name="connsiteY922" fmla="*/ 1901966 h 10013977"/>
              <a:gd name="connsiteX923" fmla="*/ 3516957 w 24400983"/>
              <a:gd name="connsiteY923" fmla="*/ 1880195 h 10013977"/>
              <a:gd name="connsiteX924" fmla="*/ 3390291 w 24400983"/>
              <a:gd name="connsiteY924" fmla="*/ 1903945 h 10013977"/>
              <a:gd name="connsiteX925" fmla="*/ 3396227 w 24400983"/>
              <a:gd name="connsiteY925" fmla="*/ 1862383 h 10013977"/>
              <a:gd name="connsiteX926" fmla="*/ 3233937 w 24400983"/>
              <a:gd name="connsiteY926" fmla="*/ 1882175 h 10013977"/>
              <a:gd name="connsiteX927" fmla="*/ 3469457 w 24400983"/>
              <a:gd name="connsiteY927" fmla="*/ 1907904 h 10013977"/>
              <a:gd name="connsiteX928" fmla="*/ 3507062 w 24400983"/>
              <a:gd name="connsiteY928" fmla="*/ 1929674 h 10013977"/>
              <a:gd name="connsiteX929" fmla="*/ 3516957 w 24400983"/>
              <a:gd name="connsiteY929" fmla="*/ 1880195 h 10013977"/>
              <a:gd name="connsiteX930" fmla="*/ 4757886 w 24400983"/>
              <a:gd name="connsiteY930" fmla="*/ 2082069 h 10013977"/>
              <a:gd name="connsiteX931" fmla="*/ 4773720 w 24400983"/>
              <a:gd name="connsiteY931" fmla="*/ 2088007 h 10013977"/>
              <a:gd name="connsiteX932" fmla="*/ 4757886 w 24400983"/>
              <a:gd name="connsiteY932" fmla="*/ 2082069 h 10013977"/>
              <a:gd name="connsiteX933" fmla="*/ 5573296 w 24400983"/>
              <a:gd name="connsiteY933" fmla="*/ 3267582 h 10013977"/>
              <a:gd name="connsiteX934" fmla="*/ 5543609 w 24400983"/>
              <a:gd name="connsiteY934" fmla="*/ 3152791 h 10013977"/>
              <a:gd name="connsiteX935" fmla="*/ 5519860 w 24400983"/>
              <a:gd name="connsiteY935" fmla="*/ 3192374 h 10013977"/>
              <a:gd name="connsiteX936" fmla="*/ 5462464 w 24400983"/>
              <a:gd name="connsiteY936" fmla="*/ 3200291 h 10013977"/>
              <a:gd name="connsiteX937" fmla="*/ 5302153 w 24400983"/>
              <a:gd name="connsiteY937" fmla="*/ 3168624 h 10013977"/>
              <a:gd name="connsiteX938" fmla="*/ 5314027 w 24400983"/>
              <a:gd name="connsiteY938" fmla="*/ 3136958 h 10013977"/>
              <a:gd name="connsiteX939" fmla="*/ 5266527 w 24400983"/>
              <a:gd name="connsiteY939" fmla="*/ 3164666 h 10013977"/>
              <a:gd name="connsiteX940" fmla="*/ 5266527 w 24400983"/>
              <a:gd name="connsiteY940" fmla="*/ 3190395 h 10013977"/>
              <a:gd name="connsiteX941" fmla="*/ 5341736 w 24400983"/>
              <a:gd name="connsiteY941" fmla="*/ 3184457 h 10013977"/>
              <a:gd name="connsiteX942" fmla="*/ 5351632 w 24400983"/>
              <a:gd name="connsiteY942" fmla="*/ 3227999 h 10013977"/>
              <a:gd name="connsiteX943" fmla="*/ 5383298 w 24400983"/>
              <a:gd name="connsiteY943" fmla="*/ 3241853 h 10013977"/>
              <a:gd name="connsiteX944" fmla="*/ 5389236 w 24400983"/>
              <a:gd name="connsiteY944" fmla="*/ 3200291 h 10013977"/>
              <a:gd name="connsiteX945" fmla="*/ 5409028 w 24400983"/>
              <a:gd name="connsiteY945" fmla="*/ 3194353 h 10013977"/>
              <a:gd name="connsiteX946" fmla="*/ 5428819 w 24400983"/>
              <a:gd name="connsiteY946" fmla="*/ 3239874 h 10013977"/>
              <a:gd name="connsiteX947" fmla="*/ 5438715 w 24400983"/>
              <a:gd name="connsiteY947" fmla="*/ 3216124 h 10013977"/>
              <a:gd name="connsiteX948" fmla="*/ 5472360 w 24400983"/>
              <a:gd name="connsiteY948" fmla="*/ 3245811 h 10013977"/>
              <a:gd name="connsiteX949" fmla="*/ 5500068 w 24400983"/>
              <a:gd name="connsiteY949" fmla="*/ 3267582 h 10013977"/>
              <a:gd name="connsiteX950" fmla="*/ 5573296 w 24400983"/>
              <a:gd name="connsiteY950" fmla="*/ 3267582 h 10013977"/>
              <a:gd name="connsiteX951" fmla="*/ 2711440 w 24400983"/>
              <a:gd name="connsiteY951" fmla="*/ 3113208 h 10013977"/>
              <a:gd name="connsiteX952" fmla="*/ 2764879 w 24400983"/>
              <a:gd name="connsiteY952" fmla="*/ 3136958 h 10013977"/>
              <a:gd name="connsiteX953" fmla="*/ 2824254 w 24400983"/>
              <a:gd name="connsiteY953" fmla="*/ 3077583 h 10013977"/>
              <a:gd name="connsiteX954" fmla="*/ 2711440 w 24400983"/>
              <a:gd name="connsiteY954" fmla="*/ 3113208 h 10013977"/>
              <a:gd name="connsiteX955" fmla="*/ 655101 w 24400983"/>
              <a:gd name="connsiteY955" fmla="*/ 2408629 h 10013977"/>
              <a:gd name="connsiteX956" fmla="*/ 700621 w 24400983"/>
              <a:gd name="connsiteY956" fmla="*/ 2432379 h 10013977"/>
              <a:gd name="connsiteX957" fmla="*/ 655101 w 24400983"/>
              <a:gd name="connsiteY957" fmla="*/ 2408629 h 10013977"/>
              <a:gd name="connsiteX958" fmla="*/ 813433 w 24400983"/>
              <a:gd name="connsiteY958" fmla="*/ 2101861 h 10013977"/>
              <a:gd name="connsiteX959" fmla="*/ 853016 w 24400983"/>
              <a:gd name="connsiteY959" fmla="*/ 2089986 h 10013977"/>
              <a:gd name="connsiteX960" fmla="*/ 791661 w 24400983"/>
              <a:gd name="connsiteY960" fmla="*/ 2107798 h 10013977"/>
              <a:gd name="connsiteX961" fmla="*/ 771870 w 24400983"/>
              <a:gd name="connsiteY961" fmla="*/ 2139465 h 10013977"/>
              <a:gd name="connsiteX962" fmla="*/ 805516 w 24400983"/>
              <a:gd name="connsiteY962" fmla="*/ 2143423 h 10013977"/>
              <a:gd name="connsiteX963" fmla="*/ 813433 w 24400983"/>
              <a:gd name="connsiteY963" fmla="*/ 2101861 h 10013977"/>
              <a:gd name="connsiteX964" fmla="*/ 445310 w 24400983"/>
              <a:gd name="connsiteY964" fmla="*/ 3226020 h 10013977"/>
              <a:gd name="connsiteX965" fmla="*/ 439372 w 24400983"/>
              <a:gd name="connsiteY965" fmla="*/ 3243832 h 10013977"/>
              <a:gd name="connsiteX966" fmla="*/ 530414 w 24400983"/>
              <a:gd name="connsiteY966" fmla="*/ 3291332 h 10013977"/>
              <a:gd name="connsiteX967" fmla="*/ 445310 w 24400983"/>
              <a:gd name="connsiteY967" fmla="*/ 3226020 h 10013977"/>
              <a:gd name="connsiteX968" fmla="*/ 445310 w 24400983"/>
              <a:gd name="connsiteY968" fmla="*/ 3226020 h 10013977"/>
              <a:gd name="connsiteX969" fmla="*/ 447289 w 24400983"/>
              <a:gd name="connsiteY969" fmla="*/ 3220082 h 10013977"/>
              <a:gd name="connsiteX970" fmla="*/ 445310 w 24400983"/>
              <a:gd name="connsiteY970" fmla="*/ 3226020 h 10013977"/>
              <a:gd name="connsiteX971" fmla="*/ 298853 w 24400983"/>
              <a:gd name="connsiteY971" fmla="*/ 4621323 h 10013977"/>
              <a:gd name="connsiteX972" fmla="*/ 249374 w 24400983"/>
              <a:gd name="connsiteY972" fmla="*/ 4631218 h 10013977"/>
              <a:gd name="connsiteX973" fmla="*/ 203854 w 24400983"/>
              <a:gd name="connsiteY973" fmla="*/ 4581740 h 10013977"/>
              <a:gd name="connsiteX974" fmla="*/ 152395 w 24400983"/>
              <a:gd name="connsiteY974" fmla="*/ 4573823 h 10013977"/>
              <a:gd name="connsiteX975" fmla="*/ 328540 w 24400983"/>
              <a:gd name="connsiteY975" fmla="*/ 4656947 h 10013977"/>
              <a:gd name="connsiteX976" fmla="*/ 298853 w 24400983"/>
              <a:gd name="connsiteY976" fmla="*/ 4621323 h 10013977"/>
              <a:gd name="connsiteX977" fmla="*/ 633329 w 24400983"/>
              <a:gd name="connsiteY977" fmla="*/ 3398206 h 10013977"/>
              <a:gd name="connsiteX978" fmla="*/ 680829 w 24400983"/>
              <a:gd name="connsiteY978" fmla="*/ 3437789 h 10013977"/>
              <a:gd name="connsiteX979" fmla="*/ 633329 w 24400983"/>
              <a:gd name="connsiteY979" fmla="*/ 3398206 h 10013977"/>
              <a:gd name="connsiteX980" fmla="*/ 1021243 w 24400983"/>
              <a:gd name="connsiteY980" fmla="*/ 2545191 h 10013977"/>
              <a:gd name="connsiteX981" fmla="*/ 965828 w 24400983"/>
              <a:gd name="connsiteY981" fmla="*/ 2545191 h 10013977"/>
              <a:gd name="connsiteX982" fmla="*/ 993537 w 24400983"/>
              <a:gd name="connsiteY982" fmla="*/ 2590711 h 10013977"/>
              <a:gd name="connsiteX983" fmla="*/ 1037077 w 24400983"/>
              <a:gd name="connsiteY983" fmla="*/ 2545191 h 10013977"/>
              <a:gd name="connsiteX984" fmla="*/ 1086556 w 24400983"/>
              <a:gd name="connsiteY984" fmla="*/ 2561024 h 10013977"/>
              <a:gd name="connsiteX985" fmla="*/ 1058847 w 24400983"/>
              <a:gd name="connsiteY985" fmla="*/ 2515504 h 10013977"/>
              <a:gd name="connsiteX986" fmla="*/ 1013328 w 24400983"/>
              <a:gd name="connsiteY986" fmla="*/ 2491754 h 10013977"/>
              <a:gd name="connsiteX987" fmla="*/ 1021243 w 24400983"/>
              <a:gd name="connsiteY987" fmla="*/ 2545191 h 10013977"/>
              <a:gd name="connsiteX988" fmla="*/ 1642697 w 24400983"/>
              <a:gd name="connsiteY988" fmla="*/ 1157805 h 10013977"/>
              <a:gd name="connsiteX989" fmla="*/ 1585302 w 24400983"/>
              <a:gd name="connsiteY989" fmla="*/ 1141971 h 10013977"/>
              <a:gd name="connsiteX990" fmla="*/ 1591240 w 24400983"/>
              <a:gd name="connsiteY990" fmla="*/ 1177596 h 10013977"/>
              <a:gd name="connsiteX991" fmla="*/ 1642697 w 24400983"/>
              <a:gd name="connsiteY991" fmla="*/ 1157805 h 10013977"/>
              <a:gd name="connsiteX992" fmla="*/ 1868321 w 24400983"/>
              <a:gd name="connsiteY992" fmla="*/ 2681753 h 10013977"/>
              <a:gd name="connsiteX993" fmla="*/ 1868321 w 24400983"/>
              <a:gd name="connsiteY993" fmla="*/ 2685711 h 10013977"/>
              <a:gd name="connsiteX994" fmla="*/ 1868321 w 24400983"/>
              <a:gd name="connsiteY994" fmla="*/ 2681753 h 10013977"/>
              <a:gd name="connsiteX995" fmla="*/ 2291861 w 24400983"/>
              <a:gd name="connsiteY995" fmla="*/ 2901439 h 10013977"/>
              <a:gd name="connsiteX996" fmla="*/ 2254256 w 24400983"/>
              <a:gd name="connsiteY996" fmla="*/ 2905397 h 10013977"/>
              <a:gd name="connsiteX997" fmla="*/ 2268110 w 24400983"/>
              <a:gd name="connsiteY997" fmla="*/ 2915293 h 10013977"/>
              <a:gd name="connsiteX998" fmla="*/ 2190924 w 24400983"/>
              <a:gd name="connsiteY998" fmla="*/ 2879668 h 10013977"/>
              <a:gd name="connsiteX999" fmla="*/ 2056341 w 24400983"/>
              <a:gd name="connsiteY999" fmla="*/ 2903418 h 10013977"/>
              <a:gd name="connsiteX1000" fmla="*/ 2095924 w 24400983"/>
              <a:gd name="connsiteY1000" fmla="*/ 2891543 h 10013977"/>
              <a:gd name="connsiteX1001" fmla="*/ 2052384 w 24400983"/>
              <a:gd name="connsiteY1001" fmla="*/ 2859876 h 10013977"/>
              <a:gd name="connsiteX1002" fmla="*/ 1882175 w 24400983"/>
              <a:gd name="connsiteY1002" fmla="*/ 2877689 h 10013977"/>
              <a:gd name="connsiteX1003" fmla="*/ 1856447 w 24400983"/>
              <a:gd name="connsiteY1003" fmla="*/ 2848001 h 10013977"/>
              <a:gd name="connsiteX1004" fmla="*/ 1795094 w 24400983"/>
              <a:gd name="connsiteY1004" fmla="*/ 2865814 h 10013977"/>
              <a:gd name="connsiteX1005" fmla="*/ 1850509 w 24400983"/>
              <a:gd name="connsiteY1005" fmla="*/ 2840085 h 10013977"/>
              <a:gd name="connsiteX1006" fmla="*/ 1761447 w 24400983"/>
              <a:gd name="connsiteY1006" fmla="*/ 2810397 h 10013977"/>
              <a:gd name="connsiteX1007" fmla="*/ 1729781 w 24400983"/>
              <a:gd name="connsiteY1007" fmla="*/ 2848001 h 10013977"/>
              <a:gd name="connsiteX1008" fmla="*/ 1702072 w 24400983"/>
              <a:gd name="connsiteY1008" fmla="*/ 2802481 h 10013977"/>
              <a:gd name="connsiteX1009" fmla="*/ 1644676 w 24400983"/>
              <a:gd name="connsiteY1009" fmla="*/ 2786648 h 10013977"/>
              <a:gd name="connsiteX1010" fmla="*/ 1609053 w 24400983"/>
              <a:gd name="connsiteY1010" fmla="*/ 2806439 h 10013977"/>
              <a:gd name="connsiteX1011" fmla="*/ 1686240 w 24400983"/>
              <a:gd name="connsiteY1011" fmla="*/ 2818314 h 10013977"/>
              <a:gd name="connsiteX1012" fmla="*/ 1575406 w 24400983"/>
              <a:gd name="connsiteY1012" fmla="*/ 2802481 h 10013977"/>
              <a:gd name="connsiteX1013" fmla="*/ 1624885 w 24400983"/>
              <a:gd name="connsiteY1013" fmla="*/ 2792585 h 10013977"/>
              <a:gd name="connsiteX1014" fmla="*/ 1516031 w 24400983"/>
              <a:gd name="connsiteY1014" fmla="*/ 2768835 h 10013977"/>
              <a:gd name="connsiteX1015" fmla="*/ 1407178 w 24400983"/>
              <a:gd name="connsiteY1015" fmla="*/ 2745085 h 10013977"/>
              <a:gd name="connsiteX1016" fmla="*/ 1419055 w 24400983"/>
              <a:gd name="connsiteY1016" fmla="*/ 2713419 h 10013977"/>
              <a:gd name="connsiteX1017" fmla="*/ 1597178 w 24400983"/>
              <a:gd name="connsiteY1017" fmla="*/ 2721336 h 10013977"/>
              <a:gd name="connsiteX1018" fmla="*/ 1731759 w 24400983"/>
              <a:gd name="connsiteY1018" fmla="*/ 2749044 h 10013977"/>
              <a:gd name="connsiteX1019" fmla="*/ 1731759 w 24400983"/>
              <a:gd name="connsiteY1019" fmla="*/ 2723315 h 10013977"/>
              <a:gd name="connsiteX1020" fmla="*/ 1628844 w 24400983"/>
              <a:gd name="connsiteY1020" fmla="*/ 2735190 h 10013977"/>
              <a:gd name="connsiteX1021" fmla="*/ 1638740 w 24400983"/>
              <a:gd name="connsiteY1021" fmla="*/ 2711440 h 10013977"/>
              <a:gd name="connsiteX1022" fmla="*/ 1523948 w 24400983"/>
              <a:gd name="connsiteY1022" fmla="*/ 2729252 h 10013977"/>
              <a:gd name="connsiteX1023" fmla="*/ 1464574 w 24400983"/>
              <a:gd name="connsiteY1023" fmla="*/ 2669877 h 10013977"/>
              <a:gd name="connsiteX1024" fmla="*/ 1329993 w 24400983"/>
              <a:gd name="connsiteY1024" fmla="*/ 2693628 h 10013977"/>
              <a:gd name="connsiteX1025" fmla="*/ 1329993 w 24400983"/>
              <a:gd name="connsiteY1025" fmla="*/ 2719356 h 10013977"/>
              <a:gd name="connsiteX1026" fmla="*/ 1363637 w 24400983"/>
              <a:gd name="connsiteY1026" fmla="*/ 2723315 h 10013977"/>
              <a:gd name="connsiteX1027" fmla="*/ 1223118 w 24400983"/>
              <a:gd name="connsiteY1027" fmla="*/ 2685711 h 10013977"/>
              <a:gd name="connsiteX1028" fmla="*/ 1167701 w 24400983"/>
              <a:gd name="connsiteY1028" fmla="*/ 2711440 h 10013977"/>
              <a:gd name="connsiteX1029" fmla="*/ 1173639 w 24400983"/>
              <a:gd name="connsiteY1029" fmla="*/ 2669877 h 10013977"/>
              <a:gd name="connsiteX1030" fmla="*/ 1294367 w 24400983"/>
              <a:gd name="connsiteY1030" fmla="*/ 2687690 h 10013977"/>
              <a:gd name="connsiteX1031" fmla="*/ 1209262 w 24400983"/>
              <a:gd name="connsiteY1031" fmla="*/ 2650086 h 10013977"/>
              <a:gd name="connsiteX1032" fmla="*/ 1213222 w 24400983"/>
              <a:gd name="connsiteY1032" fmla="*/ 2616440 h 10013977"/>
              <a:gd name="connsiteX1033" fmla="*/ 1130096 w 24400983"/>
              <a:gd name="connsiteY1033" fmla="*/ 2596649 h 10013977"/>
              <a:gd name="connsiteX1034" fmla="*/ 1141973 w 24400983"/>
              <a:gd name="connsiteY1034" fmla="*/ 2564983 h 10013977"/>
              <a:gd name="connsiteX1035" fmla="*/ 1213222 w 24400983"/>
              <a:gd name="connsiteY1035" fmla="*/ 2592691 h 10013977"/>
              <a:gd name="connsiteX1036" fmla="*/ 1225097 w 24400983"/>
              <a:gd name="connsiteY1036" fmla="*/ 2561024 h 10013977"/>
              <a:gd name="connsiteX1037" fmla="*/ 1302284 w 24400983"/>
              <a:gd name="connsiteY1037" fmla="*/ 2572899 h 10013977"/>
              <a:gd name="connsiteX1038" fmla="*/ 1238950 w 24400983"/>
              <a:gd name="connsiteY1038" fmla="*/ 2598628 h 10013977"/>
              <a:gd name="connsiteX1039" fmla="*/ 1264680 w 24400983"/>
              <a:gd name="connsiteY1039" fmla="*/ 2628315 h 10013977"/>
              <a:gd name="connsiteX1040" fmla="*/ 1328012 w 24400983"/>
              <a:gd name="connsiteY1040" fmla="*/ 2602586 h 10013977"/>
              <a:gd name="connsiteX1041" fmla="*/ 1343846 w 24400983"/>
              <a:gd name="connsiteY1041" fmla="*/ 2563003 h 10013977"/>
              <a:gd name="connsiteX1042" fmla="*/ 1434886 w 24400983"/>
              <a:gd name="connsiteY1042" fmla="*/ 2584774 h 10013977"/>
              <a:gd name="connsiteX1043" fmla="*/ 1403220 w 24400983"/>
              <a:gd name="connsiteY1043" fmla="*/ 2622378 h 10013977"/>
              <a:gd name="connsiteX1044" fmla="*/ 1462595 w 24400983"/>
              <a:gd name="connsiteY1044" fmla="*/ 2630294 h 10013977"/>
              <a:gd name="connsiteX1045" fmla="*/ 1468533 w 24400983"/>
              <a:gd name="connsiteY1045" fmla="*/ 2588732 h 10013977"/>
              <a:gd name="connsiteX1046" fmla="*/ 1569470 w 24400983"/>
              <a:gd name="connsiteY1046" fmla="*/ 2610503 h 10013977"/>
              <a:gd name="connsiteX1047" fmla="*/ 1611031 w 24400983"/>
              <a:gd name="connsiteY1047" fmla="*/ 2667899 h 10013977"/>
              <a:gd name="connsiteX1048" fmla="*/ 1674363 w 24400983"/>
              <a:gd name="connsiteY1048" fmla="*/ 2642169 h 10013977"/>
              <a:gd name="connsiteX1049" fmla="*/ 1828738 w 24400983"/>
              <a:gd name="connsiteY1049" fmla="*/ 2689669 h 10013977"/>
              <a:gd name="connsiteX1050" fmla="*/ 1864364 w 24400983"/>
              <a:gd name="connsiteY1050" fmla="*/ 2689669 h 10013977"/>
              <a:gd name="connsiteX1051" fmla="*/ 1896030 w 24400983"/>
              <a:gd name="connsiteY1051" fmla="*/ 2725294 h 10013977"/>
              <a:gd name="connsiteX1052" fmla="*/ 1939570 w 24400983"/>
              <a:gd name="connsiteY1052" fmla="*/ 2705502 h 10013977"/>
              <a:gd name="connsiteX1053" fmla="*/ 2002905 w 24400983"/>
              <a:gd name="connsiteY1053" fmla="*/ 2731231 h 10013977"/>
              <a:gd name="connsiteX1054" fmla="*/ 1985092 w 24400983"/>
              <a:gd name="connsiteY1054" fmla="*/ 2703523 h 10013977"/>
              <a:gd name="connsiteX1055" fmla="*/ 2024675 w 24400983"/>
              <a:gd name="connsiteY1055" fmla="*/ 2743106 h 10013977"/>
              <a:gd name="connsiteX1056" fmla="*/ 2056341 w 24400983"/>
              <a:gd name="connsiteY1056" fmla="*/ 2715398 h 10013977"/>
              <a:gd name="connsiteX1057" fmla="*/ 2236444 w 24400983"/>
              <a:gd name="connsiteY1057" fmla="*/ 2754981 h 10013977"/>
              <a:gd name="connsiteX1058" fmla="*/ 2262173 w 24400983"/>
              <a:gd name="connsiteY1058" fmla="*/ 2808418 h 10013977"/>
              <a:gd name="connsiteX1059" fmla="*/ 2319569 w 24400983"/>
              <a:gd name="connsiteY1059" fmla="*/ 2824251 h 10013977"/>
              <a:gd name="connsiteX1060" fmla="*/ 2448214 w 24400983"/>
              <a:gd name="connsiteY1060" fmla="*/ 2816335 h 10013977"/>
              <a:gd name="connsiteX1061" fmla="*/ 2487797 w 24400983"/>
              <a:gd name="connsiteY1061" fmla="*/ 2830189 h 10013977"/>
              <a:gd name="connsiteX1062" fmla="*/ 2564983 w 24400983"/>
              <a:gd name="connsiteY1062" fmla="*/ 2891543 h 10013977"/>
              <a:gd name="connsiteX1063" fmla="*/ 2426442 w 24400983"/>
              <a:gd name="connsiteY1063" fmla="*/ 2897480 h 10013977"/>
              <a:gd name="connsiteX1064" fmla="*/ 2446233 w 24400983"/>
              <a:gd name="connsiteY1064" fmla="*/ 2865814 h 10013977"/>
              <a:gd name="connsiteX1065" fmla="*/ 2287901 w 24400983"/>
              <a:gd name="connsiteY1065" fmla="*/ 2851960 h 10013977"/>
              <a:gd name="connsiteX1066" fmla="*/ 2442276 w 24400983"/>
              <a:gd name="connsiteY1066" fmla="*/ 2925188 h 10013977"/>
              <a:gd name="connsiteX1067" fmla="*/ 2386859 w 24400983"/>
              <a:gd name="connsiteY1067" fmla="*/ 2950917 h 10013977"/>
              <a:gd name="connsiteX1068" fmla="*/ 2291861 w 24400983"/>
              <a:gd name="connsiteY1068" fmla="*/ 2901439 h 10013977"/>
              <a:gd name="connsiteX1069" fmla="*/ 1539782 w 24400983"/>
              <a:gd name="connsiteY1069" fmla="*/ 2634253 h 10013977"/>
              <a:gd name="connsiteX1070" fmla="*/ 1464574 w 24400983"/>
              <a:gd name="connsiteY1070" fmla="*/ 2640190 h 10013977"/>
              <a:gd name="connsiteX1071" fmla="*/ 1539782 w 24400983"/>
              <a:gd name="connsiteY1071" fmla="*/ 2634253 h 10013977"/>
              <a:gd name="connsiteX1072" fmla="*/ 1777281 w 24400983"/>
              <a:gd name="connsiteY1072" fmla="*/ 2778731 h 10013977"/>
              <a:gd name="connsiteX1073" fmla="*/ 1878217 w 24400983"/>
              <a:gd name="connsiteY1073" fmla="*/ 2751023 h 10013977"/>
              <a:gd name="connsiteX1074" fmla="*/ 1840613 w 24400983"/>
              <a:gd name="connsiteY1074" fmla="*/ 2729252 h 10013977"/>
              <a:gd name="connsiteX1075" fmla="*/ 1777281 w 24400983"/>
              <a:gd name="connsiteY1075" fmla="*/ 2778731 h 10013977"/>
              <a:gd name="connsiteX1076" fmla="*/ 2091967 w 24400983"/>
              <a:gd name="connsiteY1076" fmla="*/ 2832168 h 10013977"/>
              <a:gd name="connsiteX1077" fmla="*/ 1983113 w 24400983"/>
              <a:gd name="connsiteY1077" fmla="*/ 2808418 h 10013977"/>
              <a:gd name="connsiteX1078" fmla="*/ 2091967 w 24400983"/>
              <a:gd name="connsiteY1078" fmla="*/ 2832168 h 10013977"/>
              <a:gd name="connsiteX1079" fmla="*/ 2216652 w 24400983"/>
              <a:gd name="connsiteY1079" fmla="*/ 2840085 h 10013977"/>
              <a:gd name="connsiteX1080" fmla="*/ 2159256 w 24400983"/>
              <a:gd name="connsiteY1080" fmla="*/ 2824251 h 10013977"/>
              <a:gd name="connsiteX1081" fmla="*/ 2216652 w 24400983"/>
              <a:gd name="connsiteY1081" fmla="*/ 2840085 h 10013977"/>
              <a:gd name="connsiteX1082" fmla="*/ 2287901 w 24400983"/>
              <a:gd name="connsiteY1082" fmla="*/ 2867793 h 10013977"/>
              <a:gd name="connsiteX1083" fmla="*/ 2212695 w 24400983"/>
              <a:gd name="connsiteY1083" fmla="*/ 2873730 h 10013977"/>
              <a:gd name="connsiteX1084" fmla="*/ 2287901 w 24400983"/>
              <a:gd name="connsiteY1084" fmla="*/ 2867793 h 10013977"/>
              <a:gd name="connsiteX1085" fmla="*/ 2056341 w 24400983"/>
              <a:gd name="connsiteY1085" fmla="*/ 2707482 h 10013977"/>
              <a:gd name="connsiteX1086" fmla="*/ 2060298 w 24400983"/>
              <a:gd name="connsiteY1086" fmla="*/ 2709461 h 10013977"/>
              <a:gd name="connsiteX1087" fmla="*/ 2056341 w 24400983"/>
              <a:gd name="connsiteY1087" fmla="*/ 2707482 h 10013977"/>
              <a:gd name="connsiteX1088" fmla="*/ 1031139 w 24400983"/>
              <a:gd name="connsiteY1088" fmla="*/ 3301228 h 10013977"/>
              <a:gd name="connsiteX1089" fmla="*/ 987598 w 24400983"/>
              <a:gd name="connsiteY1089" fmla="*/ 3295290 h 10013977"/>
              <a:gd name="connsiteX1090" fmla="*/ 977702 w 24400983"/>
              <a:gd name="connsiteY1090" fmla="*/ 3319040 h 10013977"/>
              <a:gd name="connsiteX1091" fmla="*/ 1031139 w 24400983"/>
              <a:gd name="connsiteY1091" fmla="*/ 3301228 h 10013977"/>
              <a:gd name="connsiteX1092" fmla="*/ 1765406 w 24400983"/>
              <a:gd name="connsiteY1092" fmla="*/ 1684259 h 10013977"/>
              <a:gd name="connsiteX1093" fmla="*/ 1828738 w 24400983"/>
              <a:gd name="connsiteY1093" fmla="*/ 1709988 h 10013977"/>
              <a:gd name="connsiteX1094" fmla="*/ 1828738 w 24400983"/>
              <a:gd name="connsiteY1094" fmla="*/ 1684259 h 10013977"/>
              <a:gd name="connsiteX1095" fmla="*/ 1808947 w 24400983"/>
              <a:gd name="connsiteY1095" fmla="*/ 1664468 h 10013977"/>
              <a:gd name="connsiteX1096" fmla="*/ 1783217 w 24400983"/>
              <a:gd name="connsiteY1096" fmla="*/ 1686238 h 10013977"/>
              <a:gd name="connsiteX1097" fmla="*/ 1725823 w 24400983"/>
              <a:gd name="connsiteY1097" fmla="*/ 1670405 h 10013977"/>
              <a:gd name="connsiteX1098" fmla="*/ 1743634 w 24400983"/>
              <a:gd name="connsiteY1098" fmla="*/ 1698113 h 10013977"/>
              <a:gd name="connsiteX1099" fmla="*/ 1674363 w 24400983"/>
              <a:gd name="connsiteY1099" fmla="*/ 1688218 h 10013977"/>
              <a:gd name="connsiteX1100" fmla="*/ 1607074 w 24400983"/>
              <a:gd name="connsiteY1100" fmla="*/ 1721863 h 10013977"/>
              <a:gd name="connsiteX1101" fmla="*/ 1765406 w 24400983"/>
              <a:gd name="connsiteY1101" fmla="*/ 1684259 h 10013977"/>
              <a:gd name="connsiteX1102" fmla="*/ 1080617 w 24400983"/>
              <a:gd name="connsiteY1102" fmla="*/ 3511018 h 10013977"/>
              <a:gd name="connsiteX1103" fmla="*/ 1145930 w 24400983"/>
              <a:gd name="connsiteY1103" fmla="*/ 3554559 h 10013977"/>
              <a:gd name="connsiteX1104" fmla="*/ 1009368 w 24400983"/>
              <a:gd name="connsiteY1104" fmla="*/ 3534768 h 10013977"/>
              <a:gd name="connsiteX1105" fmla="*/ 1048951 w 24400983"/>
              <a:gd name="connsiteY1105" fmla="*/ 3548622 h 10013977"/>
              <a:gd name="connsiteX1106" fmla="*/ 946036 w 24400983"/>
              <a:gd name="connsiteY1106" fmla="*/ 3534768 h 10013977"/>
              <a:gd name="connsiteX1107" fmla="*/ 1033120 w 24400983"/>
              <a:gd name="connsiteY1107" fmla="*/ 3613934 h 10013977"/>
              <a:gd name="connsiteX1108" fmla="*/ 1050930 w 24400983"/>
              <a:gd name="connsiteY1108" fmla="*/ 3590184 h 10013977"/>
              <a:gd name="connsiteX1109" fmla="*/ 1082598 w 24400983"/>
              <a:gd name="connsiteY1109" fmla="*/ 3627788 h 10013977"/>
              <a:gd name="connsiteX1110" fmla="*/ 1064786 w 24400983"/>
              <a:gd name="connsiteY1110" fmla="*/ 3651538 h 10013977"/>
              <a:gd name="connsiteX1111" fmla="*/ 1110305 w 24400983"/>
              <a:gd name="connsiteY1111" fmla="*/ 3623830 h 10013977"/>
              <a:gd name="connsiteX1112" fmla="*/ 1094473 w 24400983"/>
              <a:gd name="connsiteY1112" fmla="*/ 3596121 h 10013977"/>
              <a:gd name="connsiteX1113" fmla="*/ 1126139 w 24400983"/>
              <a:gd name="connsiteY1113" fmla="*/ 3584246 h 10013977"/>
              <a:gd name="connsiteX1114" fmla="*/ 1147909 w 24400983"/>
              <a:gd name="connsiteY1114" fmla="*/ 3645600 h 10013977"/>
              <a:gd name="connsiteX1115" fmla="*/ 1163743 w 24400983"/>
              <a:gd name="connsiteY1115" fmla="*/ 3606017 h 10013977"/>
              <a:gd name="connsiteX1116" fmla="*/ 1132077 w 24400983"/>
              <a:gd name="connsiteY1116" fmla="*/ 3568413 h 10013977"/>
              <a:gd name="connsiteX1117" fmla="*/ 1157805 w 24400983"/>
              <a:gd name="connsiteY1117" fmla="*/ 3572371 h 10013977"/>
              <a:gd name="connsiteX1118" fmla="*/ 1169679 w 24400983"/>
              <a:gd name="connsiteY1118" fmla="*/ 3540705 h 10013977"/>
              <a:gd name="connsiteX1119" fmla="*/ 1080617 w 24400983"/>
              <a:gd name="connsiteY1119" fmla="*/ 3511018 h 10013977"/>
              <a:gd name="connsiteX1120" fmla="*/ 953953 w 24400983"/>
              <a:gd name="connsiteY1120" fmla="*/ 3560496 h 10013977"/>
              <a:gd name="connsiteX1121" fmla="*/ 989577 w 24400983"/>
              <a:gd name="connsiteY1121" fmla="*/ 3607996 h 10013977"/>
              <a:gd name="connsiteX1122" fmla="*/ 953953 w 24400983"/>
              <a:gd name="connsiteY1122" fmla="*/ 3560496 h 10013977"/>
              <a:gd name="connsiteX1123" fmla="*/ 621455 w 24400983"/>
              <a:gd name="connsiteY1123" fmla="*/ 4700489 h 10013977"/>
              <a:gd name="connsiteX1124" fmla="*/ 615517 w 24400983"/>
              <a:gd name="connsiteY1124" fmla="*/ 4742051 h 10013977"/>
              <a:gd name="connsiteX1125" fmla="*/ 621455 w 24400983"/>
              <a:gd name="connsiteY1125" fmla="*/ 4700489 h 10013977"/>
              <a:gd name="connsiteX1126" fmla="*/ 1500199 w 24400983"/>
              <a:gd name="connsiteY1126" fmla="*/ 2790606 h 10013977"/>
              <a:gd name="connsiteX1127" fmla="*/ 1383429 w 24400983"/>
              <a:gd name="connsiteY1127" fmla="*/ 2764877 h 10013977"/>
              <a:gd name="connsiteX1128" fmla="*/ 1415095 w 24400983"/>
              <a:gd name="connsiteY1128" fmla="*/ 2753002 h 10013977"/>
              <a:gd name="connsiteX1129" fmla="*/ 1359680 w 24400983"/>
              <a:gd name="connsiteY1129" fmla="*/ 2753002 h 10013977"/>
              <a:gd name="connsiteX1130" fmla="*/ 1500199 w 24400983"/>
              <a:gd name="connsiteY1130" fmla="*/ 2790606 h 10013977"/>
              <a:gd name="connsiteX1131" fmla="*/ 1494261 w 24400983"/>
              <a:gd name="connsiteY1131" fmla="*/ 2390817 h 10013977"/>
              <a:gd name="connsiteX1132" fmla="*/ 1482386 w 24400983"/>
              <a:gd name="connsiteY1132" fmla="*/ 2422484 h 10013977"/>
              <a:gd name="connsiteX1133" fmla="*/ 1494261 w 24400983"/>
              <a:gd name="connsiteY1133" fmla="*/ 2390817 h 10013977"/>
              <a:gd name="connsiteX1134" fmla="*/ 1353742 w 24400983"/>
              <a:gd name="connsiteY1134" fmla="*/ 2846022 h 10013977"/>
              <a:gd name="connsiteX1135" fmla="*/ 1432908 w 24400983"/>
              <a:gd name="connsiteY1135" fmla="*/ 2873730 h 10013977"/>
              <a:gd name="connsiteX1136" fmla="*/ 1353742 w 24400983"/>
              <a:gd name="connsiteY1136" fmla="*/ 2846022 h 10013977"/>
              <a:gd name="connsiteX1137" fmla="*/ 1444782 w 24400983"/>
              <a:gd name="connsiteY1137" fmla="*/ 3087479 h 10013977"/>
              <a:gd name="connsiteX1138" fmla="*/ 1306241 w 24400983"/>
              <a:gd name="connsiteY1138" fmla="*/ 3067687 h 10013977"/>
              <a:gd name="connsiteX1139" fmla="*/ 1444782 w 24400983"/>
              <a:gd name="connsiteY1139" fmla="*/ 3087479 h 10013977"/>
              <a:gd name="connsiteX1140" fmla="*/ 2760919 w 24400983"/>
              <a:gd name="connsiteY1140" fmla="*/ 1933633 h 10013977"/>
              <a:gd name="connsiteX1141" fmla="*/ 2760919 w 24400983"/>
              <a:gd name="connsiteY1141" fmla="*/ 1933633 h 10013977"/>
              <a:gd name="connsiteX1142" fmla="*/ 2764879 w 24400983"/>
              <a:gd name="connsiteY1142" fmla="*/ 1935612 h 10013977"/>
              <a:gd name="connsiteX1143" fmla="*/ 2760919 w 24400983"/>
              <a:gd name="connsiteY1143" fmla="*/ 1933633 h 10013977"/>
              <a:gd name="connsiteX1144" fmla="*/ 2230508 w 24400983"/>
              <a:gd name="connsiteY1144" fmla="*/ 1824779 h 10013977"/>
              <a:gd name="connsiteX1145" fmla="*/ 2210716 w 24400983"/>
              <a:gd name="connsiteY1145" fmla="*/ 1830717 h 10013977"/>
              <a:gd name="connsiteX1146" fmla="*/ 2468006 w 24400983"/>
              <a:gd name="connsiteY1146" fmla="*/ 1917799 h 10013977"/>
              <a:gd name="connsiteX1147" fmla="*/ 2491755 w 24400983"/>
              <a:gd name="connsiteY1147" fmla="*/ 1878216 h 10013977"/>
              <a:gd name="connsiteX1148" fmla="*/ 2658004 w 24400983"/>
              <a:gd name="connsiteY1148" fmla="*/ 1943528 h 10013977"/>
              <a:gd name="connsiteX1149" fmla="*/ 2675817 w 24400983"/>
              <a:gd name="connsiteY1149" fmla="*/ 1919779 h 10013977"/>
              <a:gd name="connsiteX1150" fmla="*/ 2760919 w 24400983"/>
              <a:gd name="connsiteY1150" fmla="*/ 1931653 h 10013977"/>
              <a:gd name="connsiteX1151" fmla="*/ 2511546 w 24400983"/>
              <a:gd name="connsiteY1151" fmla="*/ 1870300 h 10013977"/>
              <a:gd name="connsiteX1152" fmla="*/ 2527381 w 24400983"/>
              <a:gd name="connsiteY1152" fmla="*/ 1830717 h 10013977"/>
              <a:gd name="connsiteX1153" fmla="*/ 2412589 w 24400983"/>
              <a:gd name="connsiteY1153" fmla="*/ 1822800 h 10013977"/>
              <a:gd name="connsiteX1154" fmla="*/ 2361131 w 24400983"/>
              <a:gd name="connsiteY1154" fmla="*/ 1840612 h 10013977"/>
              <a:gd name="connsiteX1155" fmla="*/ 2378944 w 24400983"/>
              <a:gd name="connsiteY1155" fmla="*/ 1816863 h 10013977"/>
              <a:gd name="connsiteX1156" fmla="*/ 2349257 w 24400983"/>
              <a:gd name="connsiteY1156" fmla="*/ 1820821 h 10013977"/>
              <a:gd name="connsiteX1157" fmla="*/ 2363110 w 24400983"/>
              <a:gd name="connsiteY1157" fmla="*/ 1804988 h 10013977"/>
              <a:gd name="connsiteX1158" fmla="*/ 2311652 w 24400983"/>
              <a:gd name="connsiteY1158" fmla="*/ 1797071 h 10013977"/>
              <a:gd name="connsiteX1159" fmla="*/ 2331444 w 24400983"/>
              <a:gd name="connsiteY1159" fmla="*/ 1816863 h 10013977"/>
              <a:gd name="connsiteX1160" fmla="*/ 2293839 w 24400983"/>
              <a:gd name="connsiteY1160" fmla="*/ 1820821 h 10013977"/>
              <a:gd name="connsiteX1161" fmla="*/ 2291861 w 24400983"/>
              <a:gd name="connsiteY1161" fmla="*/ 1777280 h 10013977"/>
              <a:gd name="connsiteX1162" fmla="*/ 2202799 w 24400983"/>
              <a:gd name="connsiteY1162" fmla="*/ 1773321 h 10013977"/>
              <a:gd name="connsiteX1163" fmla="*/ 2173112 w 24400983"/>
              <a:gd name="connsiteY1163" fmla="*/ 1803008 h 10013977"/>
              <a:gd name="connsiteX1164" fmla="*/ 2101863 w 24400983"/>
              <a:gd name="connsiteY1164" fmla="*/ 1775300 h 10013977"/>
              <a:gd name="connsiteX1165" fmla="*/ 2119673 w 24400983"/>
              <a:gd name="connsiteY1165" fmla="*/ 1751551 h 10013977"/>
              <a:gd name="connsiteX1166" fmla="*/ 1973218 w 24400983"/>
              <a:gd name="connsiteY1166" fmla="*/ 1706030 h 10013977"/>
              <a:gd name="connsiteX1167" fmla="*/ 1890092 w 24400983"/>
              <a:gd name="connsiteY1167" fmla="*/ 1711967 h 10013977"/>
              <a:gd name="connsiteX1168" fmla="*/ 1915822 w 24400983"/>
              <a:gd name="connsiteY1168" fmla="*/ 1690197 h 10013977"/>
              <a:gd name="connsiteX1169" fmla="*/ 1947488 w 24400983"/>
              <a:gd name="connsiteY1169" fmla="*/ 1704051 h 10013977"/>
              <a:gd name="connsiteX1170" fmla="*/ 1919779 w 24400983"/>
              <a:gd name="connsiteY1170" fmla="*/ 1658530 h 10013977"/>
              <a:gd name="connsiteX1171" fmla="*/ 1872279 w 24400983"/>
              <a:gd name="connsiteY1171" fmla="*/ 1735717 h 10013977"/>
              <a:gd name="connsiteX1172" fmla="*/ 1953426 w 24400983"/>
              <a:gd name="connsiteY1172" fmla="*/ 1763425 h 10013977"/>
              <a:gd name="connsiteX1173" fmla="*/ 1923739 w 24400983"/>
              <a:gd name="connsiteY1173" fmla="*/ 1767384 h 10013977"/>
              <a:gd name="connsiteX1174" fmla="*/ 1858426 w 24400983"/>
              <a:gd name="connsiteY1174" fmla="*/ 1749571 h 10013977"/>
              <a:gd name="connsiteX1175" fmla="*/ 1832696 w 24400983"/>
              <a:gd name="connsiteY1175" fmla="*/ 1771342 h 10013977"/>
              <a:gd name="connsiteX1176" fmla="*/ 1850509 w 24400983"/>
              <a:gd name="connsiteY1176" fmla="*/ 1799050 h 10013977"/>
              <a:gd name="connsiteX1177" fmla="*/ 1981132 w 24400983"/>
              <a:gd name="connsiteY1177" fmla="*/ 1791134 h 10013977"/>
              <a:gd name="connsiteX1178" fmla="*/ 2147382 w 24400983"/>
              <a:gd name="connsiteY1178" fmla="*/ 1806967 h 10013977"/>
              <a:gd name="connsiteX1179" fmla="*/ 2066237 w 24400983"/>
              <a:gd name="connsiteY1179" fmla="*/ 1803008 h 10013977"/>
              <a:gd name="connsiteX1180" fmla="*/ 2074154 w 24400983"/>
              <a:gd name="connsiteY1180" fmla="*/ 1828738 h 10013977"/>
              <a:gd name="connsiteX1181" fmla="*/ 2135507 w 24400983"/>
              <a:gd name="connsiteY1181" fmla="*/ 1810925 h 10013977"/>
              <a:gd name="connsiteX1182" fmla="*/ 2190924 w 24400983"/>
              <a:gd name="connsiteY1182" fmla="*/ 1834675 h 10013977"/>
              <a:gd name="connsiteX1183" fmla="*/ 2230508 w 24400983"/>
              <a:gd name="connsiteY1183" fmla="*/ 1824779 h 10013977"/>
              <a:gd name="connsiteX1184" fmla="*/ 2849981 w 24400983"/>
              <a:gd name="connsiteY1184" fmla="*/ 2014778 h 10013977"/>
              <a:gd name="connsiteX1185" fmla="*/ 2893524 w 24400983"/>
              <a:gd name="connsiteY1185" fmla="*/ 1969257 h 10013977"/>
              <a:gd name="connsiteX1186" fmla="*/ 2804462 w 24400983"/>
              <a:gd name="connsiteY1186" fmla="*/ 1965299 h 10013977"/>
              <a:gd name="connsiteX1187" fmla="*/ 2782689 w 24400983"/>
              <a:gd name="connsiteY1187" fmla="*/ 1947487 h 10013977"/>
              <a:gd name="connsiteX1188" fmla="*/ 2780711 w 24400983"/>
              <a:gd name="connsiteY1188" fmla="*/ 2004882 h 10013977"/>
              <a:gd name="connsiteX1189" fmla="*/ 2849981 w 24400983"/>
              <a:gd name="connsiteY1189" fmla="*/ 2014778 h 10013977"/>
              <a:gd name="connsiteX1190" fmla="*/ 1519991 w 24400983"/>
              <a:gd name="connsiteY1190" fmla="*/ 3030084 h 10013977"/>
              <a:gd name="connsiteX1191" fmla="*/ 1452699 w 24400983"/>
              <a:gd name="connsiteY1191" fmla="*/ 3063729 h 10013977"/>
              <a:gd name="connsiteX1192" fmla="*/ 1519991 w 24400983"/>
              <a:gd name="connsiteY1192" fmla="*/ 3030084 h 10013977"/>
              <a:gd name="connsiteX1193" fmla="*/ 1905926 w 24400983"/>
              <a:gd name="connsiteY1193" fmla="*/ 2355192 h 10013977"/>
              <a:gd name="connsiteX1194" fmla="*/ 1753530 w 24400983"/>
              <a:gd name="connsiteY1194" fmla="*/ 2325505 h 10013977"/>
              <a:gd name="connsiteX1195" fmla="*/ 1733738 w 24400983"/>
              <a:gd name="connsiteY1195" fmla="*/ 2357171 h 10013977"/>
              <a:gd name="connsiteX1196" fmla="*/ 1836655 w 24400983"/>
              <a:gd name="connsiteY1196" fmla="*/ 2396754 h 10013977"/>
              <a:gd name="connsiteX1197" fmla="*/ 1842591 w 24400983"/>
              <a:gd name="connsiteY1197" fmla="*/ 2355192 h 10013977"/>
              <a:gd name="connsiteX1198" fmla="*/ 1905926 w 24400983"/>
              <a:gd name="connsiteY1198" fmla="*/ 2355192 h 10013977"/>
              <a:gd name="connsiteX1199" fmla="*/ 1516031 w 24400983"/>
              <a:gd name="connsiteY1199" fmla="*/ 3554559 h 10013977"/>
              <a:gd name="connsiteX1200" fmla="*/ 1472491 w 24400983"/>
              <a:gd name="connsiteY1200" fmla="*/ 3522893 h 10013977"/>
              <a:gd name="connsiteX1201" fmla="*/ 1494261 w 24400983"/>
              <a:gd name="connsiteY1201" fmla="*/ 3560496 h 10013977"/>
              <a:gd name="connsiteX1202" fmla="*/ 1409159 w 24400983"/>
              <a:gd name="connsiteY1202" fmla="*/ 3548622 h 10013977"/>
              <a:gd name="connsiteX1203" fmla="*/ 1516031 w 24400983"/>
              <a:gd name="connsiteY1203" fmla="*/ 3554559 h 10013977"/>
              <a:gd name="connsiteX1204" fmla="*/ 2337380 w 24400983"/>
              <a:gd name="connsiteY1204" fmla="*/ 1611031 h 10013977"/>
              <a:gd name="connsiteX1205" fmla="*/ 2317588 w 24400983"/>
              <a:gd name="connsiteY1205" fmla="*/ 1591239 h 10013977"/>
              <a:gd name="connsiteX1206" fmla="*/ 2198839 w 24400983"/>
              <a:gd name="connsiteY1206" fmla="*/ 1591239 h 10013977"/>
              <a:gd name="connsiteX1207" fmla="*/ 2283944 w 24400983"/>
              <a:gd name="connsiteY1207" fmla="*/ 1628843 h 10013977"/>
              <a:gd name="connsiteX1208" fmla="*/ 2337380 w 24400983"/>
              <a:gd name="connsiteY1208" fmla="*/ 1611031 h 10013977"/>
              <a:gd name="connsiteX1209" fmla="*/ 2262173 w 24400983"/>
              <a:gd name="connsiteY1209" fmla="*/ 1642697 h 10013977"/>
              <a:gd name="connsiteX1210" fmla="*/ 2262173 w 24400983"/>
              <a:gd name="connsiteY1210" fmla="*/ 1616968 h 10013977"/>
              <a:gd name="connsiteX1211" fmla="*/ 2206756 w 24400983"/>
              <a:gd name="connsiteY1211" fmla="*/ 1616968 h 10013977"/>
              <a:gd name="connsiteX1212" fmla="*/ 2194882 w 24400983"/>
              <a:gd name="connsiteY1212" fmla="*/ 1648635 h 10013977"/>
              <a:gd name="connsiteX1213" fmla="*/ 2262173 w 24400983"/>
              <a:gd name="connsiteY1213" fmla="*/ 1642697 h 10013977"/>
              <a:gd name="connsiteX1214" fmla="*/ 1925717 w 24400983"/>
              <a:gd name="connsiteY1214" fmla="*/ 2477900 h 10013977"/>
              <a:gd name="connsiteX1215" fmla="*/ 1971236 w 24400983"/>
              <a:gd name="connsiteY1215" fmla="*/ 2450192 h 10013977"/>
              <a:gd name="connsiteX1216" fmla="*/ 2016758 w 24400983"/>
              <a:gd name="connsiteY1216" fmla="*/ 2473941 h 10013977"/>
              <a:gd name="connsiteX1217" fmla="*/ 1998945 w 24400983"/>
              <a:gd name="connsiteY1217" fmla="*/ 2446233 h 10013977"/>
              <a:gd name="connsiteX1218" fmla="*/ 1941549 w 24400983"/>
              <a:gd name="connsiteY1218" fmla="*/ 2454150 h 10013977"/>
              <a:gd name="connsiteX1219" fmla="*/ 1925717 w 24400983"/>
              <a:gd name="connsiteY1219" fmla="*/ 2477900 h 10013977"/>
              <a:gd name="connsiteX1220" fmla="*/ 1660510 w 24400983"/>
              <a:gd name="connsiteY1220" fmla="*/ 3406123 h 10013977"/>
              <a:gd name="connsiteX1221" fmla="*/ 1686240 w 24400983"/>
              <a:gd name="connsiteY1221" fmla="*/ 3410081 h 10013977"/>
              <a:gd name="connsiteX1222" fmla="*/ 1658532 w 24400983"/>
              <a:gd name="connsiteY1222" fmla="*/ 3364560 h 10013977"/>
              <a:gd name="connsiteX1223" fmla="*/ 1660510 w 24400983"/>
              <a:gd name="connsiteY1223" fmla="*/ 3406123 h 10013977"/>
              <a:gd name="connsiteX1224" fmla="*/ 2133529 w 24400983"/>
              <a:gd name="connsiteY1224" fmla="*/ 2523420 h 10013977"/>
              <a:gd name="connsiteX1225" fmla="*/ 2080090 w 24400983"/>
              <a:gd name="connsiteY1225" fmla="*/ 2473941 h 10013977"/>
              <a:gd name="connsiteX1226" fmla="*/ 2198839 w 24400983"/>
              <a:gd name="connsiteY1226" fmla="*/ 2473941 h 10013977"/>
              <a:gd name="connsiteX1227" fmla="*/ 2264152 w 24400983"/>
              <a:gd name="connsiteY1227" fmla="*/ 2491754 h 10013977"/>
              <a:gd name="connsiteX1228" fmla="*/ 2260195 w 24400983"/>
              <a:gd name="connsiteY1228" fmla="*/ 2576857 h 10013977"/>
              <a:gd name="connsiteX1229" fmla="*/ 2222590 w 24400983"/>
              <a:gd name="connsiteY1229" fmla="*/ 2580816 h 10013977"/>
              <a:gd name="connsiteX1230" fmla="*/ 2228526 w 24400983"/>
              <a:gd name="connsiteY1230" fmla="*/ 2539254 h 10013977"/>
              <a:gd name="connsiteX1231" fmla="*/ 2095924 w 24400983"/>
              <a:gd name="connsiteY1231" fmla="*/ 2529358 h 10013977"/>
              <a:gd name="connsiteX1232" fmla="*/ 2133529 w 24400983"/>
              <a:gd name="connsiteY1232" fmla="*/ 2523420 h 10013977"/>
              <a:gd name="connsiteX1233" fmla="*/ 2224569 w 24400983"/>
              <a:gd name="connsiteY1233" fmla="*/ 2501650 h 10013977"/>
              <a:gd name="connsiteX1234" fmla="*/ 2157277 w 24400983"/>
              <a:gd name="connsiteY1234" fmla="*/ 2509566 h 10013977"/>
              <a:gd name="connsiteX1235" fmla="*/ 2224569 w 24400983"/>
              <a:gd name="connsiteY1235" fmla="*/ 2501650 h 10013977"/>
              <a:gd name="connsiteX1236" fmla="*/ 1521970 w 24400983"/>
              <a:gd name="connsiteY1236" fmla="*/ 4385804 h 10013977"/>
              <a:gd name="connsiteX1237" fmla="*/ 1616970 w 24400983"/>
              <a:gd name="connsiteY1237" fmla="*/ 4373929 h 10013977"/>
              <a:gd name="connsiteX1238" fmla="*/ 1622906 w 24400983"/>
              <a:gd name="connsiteY1238" fmla="*/ 4409553 h 10013977"/>
              <a:gd name="connsiteX1239" fmla="*/ 1834677 w 24400983"/>
              <a:gd name="connsiteY1239" fmla="*/ 4447157 h 10013977"/>
              <a:gd name="connsiteX1240" fmla="*/ 1854468 w 24400983"/>
              <a:gd name="connsiteY1240" fmla="*/ 4415491 h 10013977"/>
              <a:gd name="connsiteX1241" fmla="*/ 1694155 w 24400983"/>
              <a:gd name="connsiteY1241" fmla="*/ 4360075 h 10013977"/>
              <a:gd name="connsiteX1242" fmla="*/ 1694155 w 24400983"/>
              <a:gd name="connsiteY1242" fmla="*/ 4334345 h 10013977"/>
              <a:gd name="connsiteX1243" fmla="*/ 1662489 w 24400983"/>
              <a:gd name="connsiteY1243" fmla="*/ 4322470 h 10013977"/>
              <a:gd name="connsiteX1244" fmla="*/ 1506135 w 24400983"/>
              <a:gd name="connsiteY1244" fmla="*/ 4282887 h 10013977"/>
              <a:gd name="connsiteX1245" fmla="*/ 1490304 w 24400983"/>
              <a:gd name="connsiteY1245" fmla="*/ 4322470 h 10013977"/>
              <a:gd name="connsiteX1246" fmla="*/ 1521970 w 24400983"/>
              <a:gd name="connsiteY1246" fmla="*/ 4310596 h 10013977"/>
              <a:gd name="connsiteX1247" fmla="*/ 1521970 w 24400983"/>
              <a:gd name="connsiteY1247" fmla="*/ 4385804 h 10013977"/>
              <a:gd name="connsiteX1248" fmla="*/ 2701545 w 24400983"/>
              <a:gd name="connsiteY1248" fmla="*/ 1731759 h 10013977"/>
              <a:gd name="connsiteX1249" fmla="*/ 2568942 w 24400983"/>
              <a:gd name="connsiteY1249" fmla="*/ 1721863 h 10013977"/>
              <a:gd name="connsiteX1250" fmla="*/ 2634253 w 24400983"/>
              <a:gd name="connsiteY1250" fmla="*/ 1739676 h 10013977"/>
              <a:gd name="connsiteX1251" fmla="*/ 2701545 w 24400983"/>
              <a:gd name="connsiteY1251" fmla="*/ 1731759 h 10013977"/>
              <a:gd name="connsiteX1252" fmla="*/ 2339361 w 24400983"/>
              <a:gd name="connsiteY1252" fmla="*/ 2460087 h 10013977"/>
              <a:gd name="connsiteX1253" fmla="*/ 2303735 w 24400983"/>
              <a:gd name="connsiteY1253" fmla="*/ 2479879 h 10013977"/>
              <a:gd name="connsiteX1254" fmla="*/ 2343318 w 24400983"/>
              <a:gd name="connsiteY1254" fmla="*/ 2519462 h 10013977"/>
              <a:gd name="connsiteX1255" fmla="*/ 2311652 w 24400983"/>
              <a:gd name="connsiteY1255" fmla="*/ 2505608 h 10013977"/>
              <a:gd name="connsiteX1256" fmla="*/ 2270091 w 24400983"/>
              <a:gd name="connsiteY1256" fmla="*/ 2566962 h 10013977"/>
              <a:gd name="connsiteX1257" fmla="*/ 2339361 w 24400983"/>
              <a:gd name="connsiteY1257" fmla="*/ 2551128 h 10013977"/>
              <a:gd name="connsiteX1258" fmla="*/ 2329465 w 24400983"/>
              <a:gd name="connsiteY1258" fmla="*/ 2600607 h 10013977"/>
              <a:gd name="connsiteX1259" fmla="*/ 2398736 w 24400983"/>
              <a:gd name="connsiteY1259" fmla="*/ 2559045 h 10013977"/>
              <a:gd name="connsiteX1260" fmla="*/ 2468006 w 24400983"/>
              <a:gd name="connsiteY1260" fmla="*/ 2594670 h 10013977"/>
              <a:gd name="connsiteX1261" fmla="*/ 2464046 w 24400983"/>
              <a:gd name="connsiteY1261" fmla="*/ 2628315 h 10013977"/>
              <a:gd name="connsiteX1262" fmla="*/ 2507589 w 24400983"/>
              <a:gd name="connsiteY1262" fmla="*/ 2608524 h 10013977"/>
              <a:gd name="connsiteX1263" fmla="*/ 2473942 w 24400983"/>
              <a:gd name="connsiteY1263" fmla="*/ 2604566 h 10013977"/>
              <a:gd name="connsiteX1264" fmla="*/ 2606547 w 24400983"/>
              <a:gd name="connsiteY1264" fmla="*/ 2614461 h 10013977"/>
              <a:gd name="connsiteX1265" fmla="*/ 2489776 w 24400983"/>
              <a:gd name="connsiteY1265" fmla="*/ 2564983 h 10013977"/>
              <a:gd name="connsiteX1266" fmla="*/ 2495712 w 24400983"/>
              <a:gd name="connsiteY1266" fmla="*/ 2549149 h 10013977"/>
              <a:gd name="connsiteX1267" fmla="*/ 2545191 w 24400983"/>
              <a:gd name="connsiteY1267" fmla="*/ 2539254 h 10013977"/>
              <a:gd name="connsiteX1268" fmla="*/ 2582795 w 24400983"/>
              <a:gd name="connsiteY1268" fmla="*/ 2561024 h 10013977"/>
              <a:gd name="connsiteX1269" fmla="*/ 2539255 w 24400983"/>
              <a:gd name="connsiteY1269" fmla="*/ 2529358 h 10013977"/>
              <a:gd name="connsiteX1270" fmla="*/ 2477902 w 24400983"/>
              <a:gd name="connsiteY1270" fmla="*/ 2547170 h 10013977"/>
              <a:gd name="connsiteX1271" fmla="*/ 2404672 w 24400983"/>
              <a:gd name="connsiteY1271" fmla="*/ 2503629 h 10013977"/>
              <a:gd name="connsiteX1272" fmla="*/ 2369048 w 24400983"/>
              <a:gd name="connsiteY1272" fmla="*/ 2523420 h 10013977"/>
              <a:gd name="connsiteX1273" fmla="*/ 2367067 w 24400983"/>
              <a:gd name="connsiteY1273" fmla="*/ 2505608 h 10013977"/>
              <a:gd name="connsiteX1274" fmla="*/ 2398736 w 24400983"/>
              <a:gd name="connsiteY1274" fmla="*/ 2493733 h 10013977"/>
              <a:gd name="connsiteX1275" fmla="*/ 2339361 w 24400983"/>
              <a:gd name="connsiteY1275" fmla="*/ 2460087 h 10013977"/>
              <a:gd name="connsiteX1276" fmla="*/ 2903420 w 24400983"/>
              <a:gd name="connsiteY1276" fmla="*/ 1454678 h 10013977"/>
              <a:gd name="connsiteX1277" fmla="*/ 2871751 w 24400983"/>
              <a:gd name="connsiteY1277" fmla="*/ 1492282 h 10013977"/>
              <a:gd name="connsiteX1278" fmla="*/ 2903420 w 24400983"/>
              <a:gd name="connsiteY1278" fmla="*/ 1480407 h 10013977"/>
              <a:gd name="connsiteX1279" fmla="*/ 2964773 w 24400983"/>
              <a:gd name="connsiteY1279" fmla="*/ 1488323 h 10013977"/>
              <a:gd name="connsiteX1280" fmla="*/ 2943003 w 24400983"/>
              <a:gd name="connsiteY1280" fmla="*/ 1450719 h 10013977"/>
              <a:gd name="connsiteX1281" fmla="*/ 2873732 w 24400983"/>
              <a:gd name="connsiteY1281" fmla="*/ 1415095 h 10013977"/>
              <a:gd name="connsiteX1282" fmla="*/ 2796545 w 24400983"/>
              <a:gd name="connsiteY1282" fmla="*/ 1428949 h 10013977"/>
              <a:gd name="connsiteX1283" fmla="*/ 2903420 w 24400983"/>
              <a:gd name="connsiteY1283" fmla="*/ 1454678 h 10013977"/>
              <a:gd name="connsiteX1284" fmla="*/ 2681753 w 24400983"/>
              <a:gd name="connsiteY1284" fmla="*/ 2295818 h 10013977"/>
              <a:gd name="connsiteX1285" fmla="*/ 2606547 w 24400983"/>
              <a:gd name="connsiteY1285" fmla="*/ 2327484 h 10013977"/>
              <a:gd name="connsiteX1286" fmla="*/ 2683732 w 24400983"/>
              <a:gd name="connsiteY1286" fmla="*/ 2339359 h 10013977"/>
              <a:gd name="connsiteX1287" fmla="*/ 2681753 w 24400983"/>
              <a:gd name="connsiteY1287" fmla="*/ 2295818 h 10013977"/>
              <a:gd name="connsiteX1288" fmla="*/ 3643621 w 24400983"/>
              <a:gd name="connsiteY1288" fmla="*/ 322602 h 10013977"/>
              <a:gd name="connsiteX1289" fmla="*/ 3479353 w 24400983"/>
              <a:gd name="connsiteY1289" fmla="*/ 273123 h 10013977"/>
              <a:gd name="connsiteX1290" fmla="*/ 3643621 w 24400983"/>
              <a:gd name="connsiteY1290" fmla="*/ 322602 h 10013977"/>
              <a:gd name="connsiteX1291" fmla="*/ 3063731 w 24400983"/>
              <a:gd name="connsiteY1291" fmla="*/ 1442803 h 10013977"/>
              <a:gd name="connsiteX1292" fmla="*/ 3129041 w 24400983"/>
              <a:gd name="connsiteY1292" fmla="*/ 1486344 h 10013977"/>
              <a:gd name="connsiteX1293" fmla="*/ 3158729 w 24400983"/>
              <a:gd name="connsiteY1293" fmla="*/ 1379470 h 10013977"/>
              <a:gd name="connsiteX1294" fmla="*/ 3063731 w 24400983"/>
              <a:gd name="connsiteY1294" fmla="*/ 1442803 h 10013977"/>
              <a:gd name="connsiteX1295" fmla="*/ 2832168 w 24400983"/>
              <a:gd name="connsiteY1295" fmla="*/ 2596649 h 10013977"/>
              <a:gd name="connsiteX1296" fmla="*/ 2725296 w 24400983"/>
              <a:gd name="connsiteY1296" fmla="*/ 2564983 h 10013977"/>
              <a:gd name="connsiteX1297" fmla="*/ 2642170 w 24400983"/>
              <a:gd name="connsiteY1297" fmla="*/ 2594670 h 10013977"/>
              <a:gd name="connsiteX1298" fmla="*/ 2638213 w 24400983"/>
              <a:gd name="connsiteY1298" fmla="*/ 2628315 h 10013977"/>
              <a:gd name="connsiteX1299" fmla="*/ 2689670 w 24400983"/>
              <a:gd name="connsiteY1299" fmla="*/ 2636232 h 10013977"/>
              <a:gd name="connsiteX1300" fmla="*/ 2760919 w 24400983"/>
              <a:gd name="connsiteY1300" fmla="*/ 2638211 h 10013977"/>
              <a:gd name="connsiteX1301" fmla="*/ 2741128 w 24400983"/>
              <a:gd name="connsiteY1301" fmla="*/ 2669877 h 10013977"/>
              <a:gd name="connsiteX1302" fmla="*/ 2786649 w 24400983"/>
              <a:gd name="connsiteY1302" fmla="*/ 2667899 h 10013977"/>
              <a:gd name="connsiteX1303" fmla="*/ 2780711 w 24400983"/>
              <a:gd name="connsiteY1303" fmla="*/ 2632274 h 10013977"/>
              <a:gd name="connsiteX1304" fmla="*/ 2826232 w 24400983"/>
              <a:gd name="connsiteY1304" fmla="*/ 2630294 h 10013977"/>
              <a:gd name="connsiteX1305" fmla="*/ 2952899 w 24400983"/>
              <a:gd name="connsiteY1305" fmla="*/ 2681753 h 10013977"/>
              <a:gd name="connsiteX1306" fmla="*/ 2832168 w 24400983"/>
              <a:gd name="connsiteY1306" fmla="*/ 2596649 h 10013977"/>
              <a:gd name="connsiteX1307" fmla="*/ 4116639 w 24400983"/>
              <a:gd name="connsiteY1307" fmla="*/ 2966750 h 10013977"/>
              <a:gd name="connsiteX1308" fmla="*/ 4106744 w 24400983"/>
              <a:gd name="connsiteY1308" fmla="*/ 2972688 h 10013977"/>
              <a:gd name="connsiteX1309" fmla="*/ 4116639 w 24400983"/>
              <a:gd name="connsiteY1309" fmla="*/ 2966750 h 10013977"/>
              <a:gd name="connsiteX1310" fmla="*/ 4362055 w 24400983"/>
              <a:gd name="connsiteY1310" fmla="*/ 3018209 h 10013977"/>
              <a:gd name="connsiteX1311" fmla="*/ 4411534 w 24400983"/>
              <a:gd name="connsiteY1311" fmla="*/ 3034042 h 10013977"/>
              <a:gd name="connsiteX1312" fmla="*/ 4280910 w 24400983"/>
              <a:gd name="connsiteY1312" fmla="*/ 2972688 h 10013977"/>
              <a:gd name="connsiteX1313" fmla="*/ 4292785 w 24400983"/>
              <a:gd name="connsiteY1313" fmla="*/ 2990501 h 10013977"/>
              <a:gd name="connsiteX1314" fmla="*/ 4237367 w 24400983"/>
              <a:gd name="connsiteY1314" fmla="*/ 2990501 h 10013977"/>
              <a:gd name="connsiteX1315" fmla="*/ 4267055 w 24400983"/>
              <a:gd name="connsiteY1315" fmla="*/ 2960813 h 10013977"/>
              <a:gd name="connsiteX1316" fmla="*/ 4255180 w 24400983"/>
              <a:gd name="connsiteY1316" fmla="*/ 2966750 h 10013977"/>
              <a:gd name="connsiteX1317" fmla="*/ 4118618 w 24400983"/>
              <a:gd name="connsiteY1317" fmla="*/ 2964771 h 10013977"/>
              <a:gd name="connsiteX1318" fmla="*/ 4088931 w 24400983"/>
              <a:gd name="connsiteY1318" fmla="*/ 2927167 h 10013977"/>
              <a:gd name="connsiteX1319" fmla="*/ 3724768 w 24400983"/>
              <a:gd name="connsiteY1319" fmla="*/ 2883626 h 10013977"/>
              <a:gd name="connsiteX1320" fmla="*/ 3754456 w 24400983"/>
              <a:gd name="connsiteY1320" fmla="*/ 2853939 h 10013977"/>
              <a:gd name="connsiteX1321" fmla="*/ 3584247 w 24400983"/>
              <a:gd name="connsiteY1321" fmla="*/ 2846022 h 10013977"/>
              <a:gd name="connsiteX1322" fmla="*/ 3590185 w 24400983"/>
              <a:gd name="connsiteY1322" fmla="*/ 2804460 h 10013977"/>
              <a:gd name="connsiteX1323" fmla="*/ 3514976 w 24400983"/>
              <a:gd name="connsiteY1323" fmla="*/ 2784668 h 10013977"/>
              <a:gd name="connsiteX1324" fmla="*/ 3550602 w 24400983"/>
              <a:gd name="connsiteY1324" fmla="*/ 2832168 h 10013977"/>
              <a:gd name="connsiteX1325" fmla="*/ 3503102 w 24400983"/>
              <a:gd name="connsiteY1325" fmla="*/ 2790606 h 10013977"/>
              <a:gd name="connsiteX1326" fmla="*/ 3445706 w 24400983"/>
              <a:gd name="connsiteY1326" fmla="*/ 2798522 h 10013977"/>
              <a:gd name="connsiteX1327" fmla="*/ 3319042 w 24400983"/>
              <a:gd name="connsiteY1327" fmla="*/ 2798522 h 10013977"/>
              <a:gd name="connsiteX1328" fmla="*/ 3263625 w 24400983"/>
              <a:gd name="connsiteY1328" fmla="*/ 2798522 h 10013977"/>
              <a:gd name="connsiteX1329" fmla="*/ 3275499 w 24400983"/>
              <a:gd name="connsiteY1329" fmla="*/ 2816335 h 10013977"/>
              <a:gd name="connsiteX1330" fmla="*/ 3178520 w 24400983"/>
              <a:gd name="connsiteY1330" fmla="*/ 2810397 h 10013977"/>
              <a:gd name="connsiteX1331" fmla="*/ 3188416 w 24400983"/>
              <a:gd name="connsiteY1331" fmla="*/ 2786648 h 10013977"/>
              <a:gd name="connsiteX1332" fmla="*/ 3257686 w 24400983"/>
              <a:gd name="connsiteY1332" fmla="*/ 2796543 h 10013977"/>
              <a:gd name="connsiteX1333" fmla="*/ 3038001 w 24400983"/>
              <a:gd name="connsiteY1333" fmla="*/ 2705502 h 10013977"/>
              <a:gd name="connsiteX1334" fmla="*/ 3004356 w 24400983"/>
              <a:gd name="connsiteY1334" fmla="*/ 2675815 h 10013977"/>
              <a:gd name="connsiteX1335" fmla="*/ 3018209 w 24400983"/>
              <a:gd name="connsiteY1335" fmla="*/ 2685711 h 10013977"/>
              <a:gd name="connsiteX1336" fmla="*/ 3000396 w 24400983"/>
              <a:gd name="connsiteY1336" fmla="*/ 2709461 h 10013977"/>
              <a:gd name="connsiteX1337" fmla="*/ 3038001 w 24400983"/>
              <a:gd name="connsiteY1337" fmla="*/ 2705502 h 10013977"/>
              <a:gd name="connsiteX1338" fmla="*/ 3063731 w 24400983"/>
              <a:gd name="connsiteY1338" fmla="*/ 2735190 h 10013977"/>
              <a:gd name="connsiteX1339" fmla="*/ 3028105 w 24400983"/>
              <a:gd name="connsiteY1339" fmla="*/ 2754981 h 10013977"/>
              <a:gd name="connsiteX1340" fmla="*/ 3028105 w 24400983"/>
              <a:gd name="connsiteY1340" fmla="*/ 2729252 h 10013977"/>
              <a:gd name="connsiteX1341" fmla="*/ 2970709 w 24400983"/>
              <a:gd name="connsiteY1341" fmla="*/ 2737169 h 10013977"/>
              <a:gd name="connsiteX1342" fmla="*/ 2956856 w 24400983"/>
              <a:gd name="connsiteY1342" fmla="*/ 2675815 h 10013977"/>
              <a:gd name="connsiteX1343" fmla="*/ 2980605 w 24400983"/>
              <a:gd name="connsiteY1343" fmla="*/ 2661961 h 10013977"/>
              <a:gd name="connsiteX1344" fmla="*/ 2946960 w 24400983"/>
              <a:gd name="connsiteY1344" fmla="*/ 2632274 h 10013977"/>
              <a:gd name="connsiteX1345" fmla="*/ 3024148 w 24400983"/>
              <a:gd name="connsiteY1345" fmla="*/ 2644149 h 10013977"/>
              <a:gd name="connsiteX1346" fmla="*/ 3063731 w 24400983"/>
              <a:gd name="connsiteY1346" fmla="*/ 2683732 h 10013977"/>
              <a:gd name="connsiteX1347" fmla="*/ 3127063 w 24400983"/>
              <a:gd name="connsiteY1347" fmla="*/ 2658003 h 10013977"/>
              <a:gd name="connsiteX1348" fmla="*/ 3129041 w 24400983"/>
              <a:gd name="connsiteY1348" fmla="*/ 2675815 h 10013977"/>
              <a:gd name="connsiteX1349" fmla="*/ 3148833 w 24400983"/>
              <a:gd name="connsiteY1349" fmla="*/ 2644149 h 10013977"/>
              <a:gd name="connsiteX1350" fmla="*/ 3168624 w 24400983"/>
              <a:gd name="connsiteY1350" fmla="*/ 2663940 h 10013977"/>
              <a:gd name="connsiteX1351" fmla="*/ 3138937 w 24400983"/>
              <a:gd name="connsiteY1351" fmla="*/ 2693628 h 10013977"/>
              <a:gd name="connsiteX1352" fmla="*/ 3360604 w 24400983"/>
              <a:gd name="connsiteY1352" fmla="*/ 2658003 h 10013977"/>
              <a:gd name="connsiteX1353" fmla="*/ 3366540 w 24400983"/>
              <a:gd name="connsiteY1353" fmla="*/ 2693628 h 10013977"/>
              <a:gd name="connsiteX1354" fmla="*/ 3418000 w 24400983"/>
              <a:gd name="connsiteY1354" fmla="*/ 2701544 h 10013977"/>
              <a:gd name="connsiteX1355" fmla="*/ 3398208 w 24400983"/>
              <a:gd name="connsiteY1355" fmla="*/ 2656023 h 10013977"/>
              <a:gd name="connsiteX1356" fmla="*/ 3503102 w 24400983"/>
              <a:gd name="connsiteY1356" fmla="*/ 2713419 h 10013977"/>
              <a:gd name="connsiteX1357" fmla="*/ 3487270 w 24400983"/>
              <a:gd name="connsiteY1357" fmla="*/ 2753002 h 10013977"/>
              <a:gd name="connsiteX1358" fmla="*/ 3538727 w 24400983"/>
              <a:gd name="connsiteY1358" fmla="*/ 2760919 h 10013977"/>
              <a:gd name="connsiteX1359" fmla="*/ 3522893 w 24400983"/>
              <a:gd name="connsiteY1359" fmla="*/ 2707482 h 10013977"/>
              <a:gd name="connsiteX1360" fmla="*/ 3554559 w 24400983"/>
              <a:gd name="connsiteY1360" fmla="*/ 2745085 h 10013977"/>
              <a:gd name="connsiteX1361" fmla="*/ 3609977 w 24400983"/>
              <a:gd name="connsiteY1361" fmla="*/ 2745085 h 10013977"/>
              <a:gd name="connsiteX1362" fmla="*/ 3594142 w 24400983"/>
              <a:gd name="connsiteY1362" fmla="*/ 2784668 h 10013977"/>
              <a:gd name="connsiteX1363" fmla="*/ 3663413 w 24400983"/>
              <a:gd name="connsiteY1363" fmla="*/ 2792585 h 10013977"/>
              <a:gd name="connsiteX1364" fmla="*/ 3675290 w 24400983"/>
              <a:gd name="connsiteY1364" fmla="*/ 2762898 h 10013977"/>
              <a:gd name="connsiteX1365" fmla="*/ 3726747 w 24400983"/>
              <a:gd name="connsiteY1365" fmla="*/ 2770814 h 10013977"/>
              <a:gd name="connsiteX1366" fmla="*/ 3679247 w 24400983"/>
              <a:gd name="connsiteY1366" fmla="*/ 2798522 h 10013977"/>
              <a:gd name="connsiteX1367" fmla="*/ 3815809 w 24400983"/>
              <a:gd name="connsiteY1367" fmla="*/ 2826231 h 10013977"/>
              <a:gd name="connsiteX1368" fmla="*/ 3764351 w 24400983"/>
              <a:gd name="connsiteY1368" fmla="*/ 2844043 h 10013977"/>
              <a:gd name="connsiteX1369" fmla="*/ 3764351 w 24400983"/>
              <a:gd name="connsiteY1369" fmla="*/ 2869772 h 10013977"/>
              <a:gd name="connsiteX1370" fmla="*/ 3865288 w 24400983"/>
              <a:gd name="connsiteY1370" fmla="*/ 2842064 h 10013977"/>
              <a:gd name="connsiteX1371" fmla="*/ 3883101 w 24400983"/>
              <a:gd name="connsiteY1371" fmla="*/ 2869772 h 10013977"/>
              <a:gd name="connsiteX1372" fmla="*/ 3976120 w 24400983"/>
              <a:gd name="connsiteY1372" fmla="*/ 2865814 h 10013977"/>
              <a:gd name="connsiteX1373" fmla="*/ 4174035 w 24400983"/>
              <a:gd name="connsiteY1373" fmla="*/ 2844043 h 10013977"/>
              <a:gd name="connsiteX1374" fmla="*/ 4158201 w 24400983"/>
              <a:gd name="connsiteY1374" fmla="*/ 2883626 h 10013977"/>
              <a:gd name="connsiteX1375" fmla="*/ 4263097 w 24400983"/>
              <a:gd name="connsiteY1375" fmla="*/ 2941022 h 10013977"/>
              <a:gd name="connsiteX1376" fmla="*/ 4314555 w 24400983"/>
              <a:gd name="connsiteY1376" fmla="*/ 2923209 h 10013977"/>
              <a:gd name="connsiteX1377" fmla="*/ 4284867 w 24400983"/>
              <a:gd name="connsiteY1377" fmla="*/ 2952896 h 10013977"/>
              <a:gd name="connsiteX1378" fmla="*/ 4506534 w 24400983"/>
              <a:gd name="connsiteY1378" fmla="*/ 2992480 h 10013977"/>
              <a:gd name="connsiteX1379" fmla="*/ 4567887 w 24400983"/>
              <a:gd name="connsiteY1379" fmla="*/ 2976646 h 10013977"/>
              <a:gd name="connsiteX1380" fmla="*/ 4577783 w 24400983"/>
              <a:gd name="connsiteY1380" fmla="*/ 3020188 h 10013977"/>
              <a:gd name="connsiteX1381" fmla="*/ 4358098 w 24400983"/>
              <a:gd name="connsiteY1381" fmla="*/ 3047896 h 10013977"/>
              <a:gd name="connsiteX1382" fmla="*/ 4362055 w 24400983"/>
              <a:gd name="connsiteY1382" fmla="*/ 3018209 h 10013977"/>
              <a:gd name="connsiteX1383" fmla="*/ 3307165 w 24400983"/>
              <a:gd name="connsiteY1383" fmla="*/ 2731231 h 10013977"/>
              <a:gd name="connsiteX1384" fmla="*/ 3204250 w 24400983"/>
              <a:gd name="connsiteY1384" fmla="*/ 2741127 h 10013977"/>
              <a:gd name="connsiteX1385" fmla="*/ 3307165 w 24400983"/>
              <a:gd name="connsiteY1385" fmla="*/ 2731231 h 10013977"/>
              <a:gd name="connsiteX1386" fmla="*/ 3425914 w 24400983"/>
              <a:gd name="connsiteY1386" fmla="*/ 2756960 h 10013977"/>
              <a:gd name="connsiteX1387" fmla="*/ 3376435 w 24400983"/>
              <a:gd name="connsiteY1387" fmla="*/ 2741127 h 10013977"/>
              <a:gd name="connsiteX1388" fmla="*/ 3425914 w 24400983"/>
              <a:gd name="connsiteY1388" fmla="*/ 2756960 h 10013977"/>
              <a:gd name="connsiteX1389" fmla="*/ 3386331 w 24400983"/>
              <a:gd name="connsiteY1389" fmla="*/ 2810397 h 10013977"/>
              <a:gd name="connsiteX1390" fmla="*/ 3425914 w 24400983"/>
              <a:gd name="connsiteY1390" fmla="*/ 2824251 h 10013977"/>
              <a:gd name="connsiteX1391" fmla="*/ 3431853 w 24400983"/>
              <a:gd name="connsiteY1391" fmla="*/ 2834147 h 10013977"/>
              <a:gd name="connsiteX1392" fmla="*/ 3443727 w 24400983"/>
              <a:gd name="connsiteY1392" fmla="*/ 2802481 h 10013977"/>
              <a:gd name="connsiteX1393" fmla="*/ 3386331 w 24400983"/>
              <a:gd name="connsiteY1393" fmla="*/ 2810397 h 10013977"/>
              <a:gd name="connsiteX1394" fmla="*/ 2950917 w 24400983"/>
              <a:gd name="connsiteY1394" fmla="*/ 2715398 h 10013977"/>
              <a:gd name="connsiteX1395" fmla="*/ 2948939 w 24400983"/>
              <a:gd name="connsiteY1395" fmla="*/ 2697586 h 10013977"/>
              <a:gd name="connsiteX1396" fmla="*/ 2911334 w 24400983"/>
              <a:gd name="connsiteY1396" fmla="*/ 2725294 h 10013977"/>
              <a:gd name="connsiteX1397" fmla="*/ 2846024 w 24400983"/>
              <a:gd name="connsiteY1397" fmla="*/ 2681753 h 10013977"/>
              <a:gd name="connsiteX1398" fmla="*/ 2935086 w 24400983"/>
              <a:gd name="connsiteY1398" fmla="*/ 2737169 h 10013977"/>
              <a:gd name="connsiteX1399" fmla="*/ 2950917 w 24400983"/>
              <a:gd name="connsiteY1399" fmla="*/ 2715398 h 10013977"/>
              <a:gd name="connsiteX1400" fmla="*/ 3176541 w 24400983"/>
              <a:gd name="connsiteY1400" fmla="*/ 1357699 h 10013977"/>
              <a:gd name="connsiteX1401" fmla="*/ 3109250 w 24400983"/>
              <a:gd name="connsiteY1401" fmla="*/ 1365616 h 10013977"/>
              <a:gd name="connsiteX1402" fmla="*/ 3176541 w 24400983"/>
              <a:gd name="connsiteY1402" fmla="*/ 1357699 h 10013977"/>
              <a:gd name="connsiteX1403" fmla="*/ 2857898 w 24400983"/>
              <a:gd name="connsiteY1403" fmla="*/ 2210714 h 10013977"/>
              <a:gd name="connsiteX1404" fmla="*/ 2812377 w 24400983"/>
              <a:gd name="connsiteY1404" fmla="*/ 2238422 h 10013977"/>
              <a:gd name="connsiteX1405" fmla="*/ 2857898 w 24400983"/>
              <a:gd name="connsiteY1405" fmla="*/ 2210714 h 10013977"/>
              <a:gd name="connsiteX1406" fmla="*/ 2830190 w 24400983"/>
              <a:gd name="connsiteY1406" fmla="*/ 2188943 h 10013977"/>
              <a:gd name="connsiteX1407" fmla="*/ 2875711 w 24400983"/>
              <a:gd name="connsiteY1407" fmla="*/ 2186964 h 10013977"/>
              <a:gd name="connsiteX1408" fmla="*/ 2828211 w 24400983"/>
              <a:gd name="connsiteY1408" fmla="*/ 2145402 h 10013977"/>
              <a:gd name="connsiteX1409" fmla="*/ 2830190 w 24400983"/>
              <a:gd name="connsiteY1409" fmla="*/ 2188943 h 10013977"/>
              <a:gd name="connsiteX1410" fmla="*/ 3030084 w 24400983"/>
              <a:gd name="connsiteY1410" fmla="*/ 1676343 h 10013977"/>
              <a:gd name="connsiteX1411" fmla="*/ 3045918 w 24400983"/>
              <a:gd name="connsiteY1411" fmla="*/ 1636760 h 10013977"/>
              <a:gd name="connsiteX1412" fmla="*/ 3030084 w 24400983"/>
              <a:gd name="connsiteY1412" fmla="*/ 1676343 h 10013977"/>
              <a:gd name="connsiteX1413" fmla="*/ 3101335 w 24400983"/>
              <a:gd name="connsiteY1413" fmla="*/ 1508115 h 10013977"/>
              <a:gd name="connsiteX1414" fmla="*/ 3097375 w 24400983"/>
              <a:gd name="connsiteY1414" fmla="*/ 1541760 h 10013977"/>
              <a:gd name="connsiteX1415" fmla="*/ 3103314 w 24400983"/>
              <a:gd name="connsiteY1415" fmla="*/ 1525927 h 10013977"/>
              <a:gd name="connsiteX1416" fmla="*/ 3140918 w 24400983"/>
              <a:gd name="connsiteY1416" fmla="*/ 1521969 h 10013977"/>
              <a:gd name="connsiteX1417" fmla="*/ 3101335 w 24400983"/>
              <a:gd name="connsiteY1417" fmla="*/ 1508115 h 10013977"/>
              <a:gd name="connsiteX1418" fmla="*/ 3489249 w 24400983"/>
              <a:gd name="connsiteY1418" fmla="*/ 469059 h 10013977"/>
              <a:gd name="connsiteX1419" fmla="*/ 3509040 w 24400983"/>
              <a:gd name="connsiteY1419" fmla="*/ 488851 h 10013977"/>
              <a:gd name="connsiteX1420" fmla="*/ 3570393 w 24400983"/>
              <a:gd name="connsiteY1420" fmla="*/ 496767 h 10013977"/>
              <a:gd name="connsiteX1421" fmla="*/ 3489249 w 24400983"/>
              <a:gd name="connsiteY1421" fmla="*/ 469059 h 10013977"/>
              <a:gd name="connsiteX1422" fmla="*/ 3158729 w 24400983"/>
              <a:gd name="connsiteY1422" fmla="*/ 1575406 h 10013977"/>
              <a:gd name="connsiteX1423" fmla="*/ 3186437 w 24400983"/>
              <a:gd name="connsiteY1423" fmla="*/ 1646655 h 10013977"/>
              <a:gd name="connsiteX1424" fmla="*/ 3216124 w 24400983"/>
              <a:gd name="connsiteY1424" fmla="*/ 1616968 h 10013977"/>
              <a:gd name="connsiteX1425" fmla="*/ 3208207 w 24400983"/>
              <a:gd name="connsiteY1425" fmla="*/ 1591239 h 10013977"/>
              <a:gd name="connsiteX1426" fmla="*/ 3212167 w 24400983"/>
              <a:gd name="connsiteY1426" fmla="*/ 1583323 h 10013977"/>
              <a:gd name="connsiteX1427" fmla="*/ 3158729 w 24400983"/>
              <a:gd name="connsiteY1427" fmla="*/ 1575406 h 10013977"/>
              <a:gd name="connsiteX1428" fmla="*/ 3453623 w 24400983"/>
              <a:gd name="connsiteY1428" fmla="*/ 1684259 h 10013977"/>
              <a:gd name="connsiteX1429" fmla="*/ 3362582 w 24400983"/>
              <a:gd name="connsiteY1429" fmla="*/ 1662489 h 10013977"/>
              <a:gd name="connsiteX1430" fmla="*/ 3269563 w 24400983"/>
              <a:gd name="connsiteY1430" fmla="*/ 1717905 h 10013977"/>
              <a:gd name="connsiteX1431" fmla="*/ 3374457 w 24400983"/>
              <a:gd name="connsiteY1431" fmla="*/ 1731759 h 10013977"/>
              <a:gd name="connsiteX1432" fmla="*/ 3412061 w 24400983"/>
              <a:gd name="connsiteY1432" fmla="*/ 1704051 h 10013977"/>
              <a:gd name="connsiteX1433" fmla="*/ 3354665 w 24400983"/>
              <a:gd name="connsiteY1433" fmla="*/ 1688218 h 10013977"/>
              <a:gd name="connsiteX1434" fmla="*/ 3453623 w 24400983"/>
              <a:gd name="connsiteY1434" fmla="*/ 1684259 h 10013977"/>
              <a:gd name="connsiteX1435" fmla="*/ 3414040 w 24400983"/>
              <a:gd name="connsiteY1435" fmla="*/ 1721863 h 10013977"/>
              <a:gd name="connsiteX1436" fmla="*/ 3382374 w 24400983"/>
              <a:gd name="connsiteY1436" fmla="*/ 1735717 h 10013977"/>
              <a:gd name="connsiteX1437" fmla="*/ 3398208 w 24400983"/>
              <a:gd name="connsiteY1437" fmla="*/ 1743634 h 10013977"/>
              <a:gd name="connsiteX1438" fmla="*/ 3414040 w 24400983"/>
              <a:gd name="connsiteY1438" fmla="*/ 1721863 h 10013977"/>
              <a:gd name="connsiteX1439" fmla="*/ 3380395 w 24400983"/>
              <a:gd name="connsiteY1439" fmla="*/ 1735717 h 10013977"/>
              <a:gd name="connsiteX1440" fmla="*/ 3374457 w 24400983"/>
              <a:gd name="connsiteY1440" fmla="*/ 1731759 h 10013977"/>
              <a:gd name="connsiteX1441" fmla="*/ 3372478 w 24400983"/>
              <a:gd name="connsiteY1441" fmla="*/ 1733738 h 10013977"/>
              <a:gd name="connsiteX1442" fmla="*/ 3380395 w 24400983"/>
              <a:gd name="connsiteY1442" fmla="*/ 1735717 h 10013977"/>
              <a:gd name="connsiteX1443" fmla="*/ 2879668 w 24400983"/>
              <a:gd name="connsiteY1443" fmla="*/ 2764877 h 10013977"/>
              <a:gd name="connsiteX1444" fmla="*/ 2944981 w 24400983"/>
              <a:gd name="connsiteY1444" fmla="*/ 2756960 h 10013977"/>
              <a:gd name="connsiteX1445" fmla="*/ 2879668 w 24400983"/>
              <a:gd name="connsiteY1445" fmla="*/ 2764877 h 10013977"/>
              <a:gd name="connsiteX1446" fmla="*/ 2547172 w 24400983"/>
              <a:gd name="connsiteY1446" fmla="*/ 3701016 h 10013977"/>
              <a:gd name="connsiteX1447" fmla="*/ 2547172 w 24400983"/>
              <a:gd name="connsiteY1447" fmla="*/ 3701016 h 10013977"/>
              <a:gd name="connsiteX1448" fmla="*/ 2547172 w 24400983"/>
              <a:gd name="connsiteY1448" fmla="*/ 3701016 h 10013977"/>
              <a:gd name="connsiteX1449" fmla="*/ 3390291 w 24400983"/>
              <a:gd name="connsiteY1449" fmla="*/ 1539781 h 10013977"/>
              <a:gd name="connsiteX1450" fmla="*/ 3522893 w 24400983"/>
              <a:gd name="connsiteY1450" fmla="*/ 1500198 h 10013977"/>
              <a:gd name="connsiteX1451" fmla="*/ 3390291 w 24400983"/>
              <a:gd name="connsiteY1451" fmla="*/ 1539781 h 10013977"/>
              <a:gd name="connsiteX1452" fmla="*/ 2786649 w 24400983"/>
              <a:gd name="connsiteY1452" fmla="*/ 3590184 h 10013977"/>
              <a:gd name="connsiteX1453" fmla="*/ 2661962 w 24400983"/>
              <a:gd name="connsiteY1453" fmla="*/ 3606017 h 10013977"/>
              <a:gd name="connsiteX1454" fmla="*/ 2786649 w 24400983"/>
              <a:gd name="connsiteY1454" fmla="*/ 3590184 h 10013977"/>
              <a:gd name="connsiteX1455" fmla="*/ 3653517 w 24400983"/>
              <a:gd name="connsiteY1455" fmla="*/ 1781238 h 10013977"/>
              <a:gd name="connsiteX1456" fmla="*/ 3714873 w 24400983"/>
              <a:gd name="connsiteY1456" fmla="*/ 1739676 h 10013977"/>
              <a:gd name="connsiteX1457" fmla="*/ 3689143 w 24400983"/>
              <a:gd name="connsiteY1457" fmla="*/ 1709988 h 10013977"/>
              <a:gd name="connsiteX1458" fmla="*/ 3637685 w 24400983"/>
              <a:gd name="connsiteY1458" fmla="*/ 1727801 h 10013977"/>
              <a:gd name="connsiteX1459" fmla="*/ 3635706 w 24400983"/>
              <a:gd name="connsiteY1459" fmla="*/ 1709988 h 10013977"/>
              <a:gd name="connsiteX1460" fmla="*/ 3667372 w 24400983"/>
              <a:gd name="connsiteY1460" fmla="*/ 1698113 h 10013977"/>
              <a:gd name="connsiteX1461" fmla="*/ 3615915 w 24400983"/>
              <a:gd name="connsiteY1461" fmla="*/ 1715926 h 10013977"/>
              <a:gd name="connsiteX1462" fmla="*/ 3469457 w 24400983"/>
              <a:gd name="connsiteY1462" fmla="*/ 1696134 h 10013977"/>
              <a:gd name="connsiteX1463" fmla="*/ 3419978 w 24400983"/>
              <a:gd name="connsiteY1463" fmla="*/ 1731759 h 10013977"/>
              <a:gd name="connsiteX1464" fmla="*/ 3532789 w 24400983"/>
              <a:gd name="connsiteY1464" fmla="*/ 1747592 h 10013977"/>
              <a:gd name="connsiteX1465" fmla="*/ 3503102 w 24400983"/>
              <a:gd name="connsiteY1465" fmla="*/ 1777280 h 10013977"/>
              <a:gd name="connsiteX1466" fmla="*/ 3550602 w 24400983"/>
              <a:gd name="connsiteY1466" fmla="*/ 1749571 h 10013977"/>
              <a:gd name="connsiteX1467" fmla="*/ 3609977 w 24400983"/>
              <a:gd name="connsiteY1467" fmla="*/ 1783217 h 10013977"/>
              <a:gd name="connsiteX1468" fmla="*/ 3629768 w 24400983"/>
              <a:gd name="connsiteY1468" fmla="*/ 1751551 h 10013977"/>
              <a:gd name="connsiteX1469" fmla="*/ 3653517 w 24400983"/>
              <a:gd name="connsiteY1469" fmla="*/ 1781238 h 10013977"/>
              <a:gd name="connsiteX1470" fmla="*/ 2909356 w 24400983"/>
              <a:gd name="connsiteY1470" fmla="*/ 3140916 h 10013977"/>
              <a:gd name="connsiteX1471" fmla="*/ 2891543 w 24400983"/>
              <a:gd name="connsiteY1471" fmla="*/ 3188416 h 10013977"/>
              <a:gd name="connsiteX1472" fmla="*/ 2948939 w 24400983"/>
              <a:gd name="connsiteY1472" fmla="*/ 3154770 h 10013977"/>
              <a:gd name="connsiteX1473" fmla="*/ 2956856 w 24400983"/>
              <a:gd name="connsiteY1473" fmla="*/ 3156749 h 10013977"/>
              <a:gd name="connsiteX1474" fmla="*/ 2909356 w 24400983"/>
              <a:gd name="connsiteY1474" fmla="*/ 3140916 h 10013977"/>
              <a:gd name="connsiteX1475" fmla="*/ 3309146 w 24400983"/>
              <a:gd name="connsiteY1475" fmla="*/ 2341338 h 10013977"/>
              <a:gd name="connsiteX1476" fmla="*/ 3273520 w 24400983"/>
              <a:gd name="connsiteY1476" fmla="*/ 2293839 h 10013977"/>
              <a:gd name="connsiteX1477" fmla="*/ 3222063 w 24400983"/>
              <a:gd name="connsiteY1477" fmla="*/ 2311651 h 10013977"/>
              <a:gd name="connsiteX1478" fmla="*/ 3309146 w 24400983"/>
              <a:gd name="connsiteY1478" fmla="*/ 2341338 h 10013977"/>
              <a:gd name="connsiteX1479" fmla="*/ 3609977 w 24400983"/>
              <a:gd name="connsiteY1479" fmla="*/ 1512073 h 10013977"/>
              <a:gd name="connsiteX1480" fmla="*/ 3558519 w 24400983"/>
              <a:gd name="connsiteY1480" fmla="*/ 1504156 h 10013977"/>
              <a:gd name="connsiteX1481" fmla="*/ 3540706 w 24400983"/>
              <a:gd name="connsiteY1481" fmla="*/ 1527906 h 10013977"/>
              <a:gd name="connsiteX1482" fmla="*/ 3609977 w 24400983"/>
              <a:gd name="connsiteY1482" fmla="*/ 1512073 h 10013977"/>
              <a:gd name="connsiteX1483" fmla="*/ 3574351 w 24400983"/>
              <a:gd name="connsiteY1483" fmla="*/ 1438844 h 10013977"/>
              <a:gd name="connsiteX1484" fmla="*/ 3582268 w 24400983"/>
              <a:gd name="connsiteY1484" fmla="*/ 1464573 h 10013977"/>
              <a:gd name="connsiteX1485" fmla="*/ 3619872 w 24400983"/>
              <a:gd name="connsiteY1485" fmla="*/ 1486344 h 10013977"/>
              <a:gd name="connsiteX1486" fmla="*/ 3645602 w 24400983"/>
              <a:gd name="connsiteY1486" fmla="*/ 1464573 h 10013977"/>
              <a:gd name="connsiteX1487" fmla="*/ 3600081 w 24400983"/>
              <a:gd name="connsiteY1487" fmla="*/ 1466552 h 10013977"/>
              <a:gd name="connsiteX1488" fmla="*/ 3574351 w 24400983"/>
              <a:gd name="connsiteY1488" fmla="*/ 1438844 h 10013977"/>
              <a:gd name="connsiteX1489" fmla="*/ 3012273 w 24400983"/>
              <a:gd name="connsiteY1489" fmla="*/ 3180499 h 10013977"/>
              <a:gd name="connsiteX1490" fmla="*/ 2966752 w 24400983"/>
              <a:gd name="connsiteY1490" fmla="*/ 3156749 h 10013977"/>
              <a:gd name="connsiteX1491" fmla="*/ 2923211 w 24400983"/>
              <a:gd name="connsiteY1491" fmla="*/ 3202270 h 10013977"/>
              <a:gd name="connsiteX1492" fmla="*/ 2948939 w 24400983"/>
              <a:gd name="connsiteY1492" fmla="*/ 3231957 h 10013977"/>
              <a:gd name="connsiteX1493" fmla="*/ 2958835 w 24400983"/>
              <a:gd name="connsiteY1493" fmla="*/ 3182478 h 10013977"/>
              <a:gd name="connsiteX1494" fmla="*/ 3012273 w 24400983"/>
              <a:gd name="connsiteY1494" fmla="*/ 3180499 h 10013977"/>
              <a:gd name="connsiteX1495" fmla="*/ 2867794 w 24400983"/>
              <a:gd name="connsiteY1495" fmla="*/ 3398206 h 10013977"/>
              <a:gd name="connsiteX1496" fmla="*/ 2933107 w 24400983"/>
              <a:gd name="connsiteY1496" fmla="*/ 3416018 h 10013977"/>
              <a:gd name="connsiteX1497" fmla="*/ 2939043 w 24400983"/>
              <a:gd name="connsiteY1497" fmla="*/ 3400185 h 10013977"/>
              <a:gd name="connsiteX1498" fmla="*/ 2867794 w 24400983"/>
              <a:gd name="connsiteY1498" fmla="*/ 3398206 h 10013977"/>
              <a:gd name="connsiteX1499" fmla="*/ 3285395 w 24400983"/>
              <a:gd name="connsiteY1499" fmla="*/ 2473941 h 10013977"/>
              <a:gd name="connsiteX1500" fmla="*/ 3243833 w 24400983"/>
              <a:gd name="connsiteY1500" fmla="*/ 2509566 h 10013977"/>
              <a:gd name="connsiteX1501" fmla="*/ 3344769 w 24400983"/>
              <a:gd name="connsiteY1501" fmla="*/ 2531337 h 10013977"/>
              <a:gd name="connsiteX1502" fmla="*/ 3285395 w 24400983"/>
              <a:gd name="connsiteY1502" fmla="*/ 2473941 h 10013977"/>
              <a:gd name="connsiteX1503" fmla="*/ 3421957 w 24400983"/>
              <a:gd name="connsiteY1503" fmla="*/ 2086027 h 10013977"/>
              <a:gd name="connsiteX1504" fmla="*/ 3453623 w 24400983"/>
              <a:gd name="connsiteY1504" fmla="*/ 2099882 h 10013977"/>
              <a:gd name="connsiteX1505" fmla="*/ 3467478 w 24400983"/>
              <a:gd name="connsiteY1505" fmla="*/ 2084048 h 10013977"/>
              <a:gd name="connsiteX1506" fmla="*/ 3469457 w 24400983"/>
              <a:gd name="connsiteY1506" fmla="*/ 2101861 h 10013977"/>
              <a:gd name="connsiteX1507" fmla="*/ 3479353 w 24400983"/>
              <a:gd name="connsiteY1507" fmla="*/ 2078111 h 10013977"/>
              <a:gd name="connsiteX1508" fmla="*/ 3421957 w 24400983"/>
              <a:gd name="connsiteY1508" fmla="*/ 2086027 h 10013977"/>
              <a:gd name="connsiteX1509" fmla="*/ 3651538 w 24400983"/>
              <a:gd name="connsiteY1509" fmla="*/ 1567489 h 10013977"/>
              <a:gd name="connsiteX1510" fmla="*/ 3671330 w 24400983"/>
              <a:gd name="connsiteY1510" fmla="*/ 1535823 h 10013977"/>
              <a:gd name="connsiteX1511" fmla="*/ 3627789 w 24400983"/>
              <a:gd name="connsiteY1511" fmla="*/ 1555614 h 10013977"/>
              <a:gd name="connsiteX1512" fmla="*/ 3667372 w 24400983"/>
              <a:gd name="connsiteY1512" fmla="*/ 1543739 h 10013977"/>
              <a:gd name="connsiteX1513" fmla="*/ 3651538 w 24400983"/>
              <a:gd name="connsiteY1513" fmla="*/ 1567489 h 10013977"/>
              <a:gd name="connsiteX1514" fmla="*/ 2661962 w 24400983"/>
              <a:gd name="connsiteY1514" fmla="*/ 4385804 h 10013977"/>
              <a:gd name="connsiteX1515" fmla="*/ 2610504 w 24400983"/>
              <a:gd name="connsiteY1515" fmla="*/ 4429345 h 10013977"/>
              <a:gd name="connsiteX1516" fmla="*/ 2679774 w 24400983"/>
              <a:gd name="connsiteY1516" fmla="*/ 4413512 h 10013977"/>
              <a:gd name="connsiteX1517" fmla="*/ 2703523 w 24400983"/>
              <a:gd name="connsiteY1517" fmla="*/ 4373929 h 10013977"/>
              <a:gd name="connsiteX1518" fmla="*/ 2661962 w 24400983"/>
              <a:gd name="connsiteY1518" fmla="*/ 4385804 h 10013977"/>
              <a:gd name="connsiteX1519" fmla="*/ 3875184 w 24400983"/>
              <a:gd name="connsiteY1519" fmla="*/ 1167700 h 10013977"/>
              <a:gd name="connsiteX1520" fmla="*/ 3839558 w 24400983"/>
              <a:gd name="connsiteY1520" fmla="*/ 1187492 h 10013977"/>
              <a:gd name="connsiteX1521" fmla="*/ 3974141 w 24400983"/>
              <a:gd name="connsiteY1521" fmla="*/ 1189471 h 10013977"/>
              <a:gd name="connsiteX1522" fmla="*/ 3875184 w 24400983"/>
              <a:gd name="connsiteY1522" fmla="*/ 1167700 h 10013977"/>
              <a:gd name="connsiteX1523" fmla="*/ 3762370 w 24400983"/>
              <a:gd name="connsiteY1523" fmla="*/ 1686238 h 10013977"/>
              <a:gd name="connsiteX1524" fmla="*/ 3760392 w 24400983"/>
              <a:gd name="connsiteY1524" fmla="*/ 1668426 h 10013977"/>
              <a:gd name="connsiteX1525" fmla="*/ 3756434 w 24400983"/>
              <a:gd name="connsiteY1525" fmla="*/ 1702072 h 10013977"/>
              <a:gd name="connsiteX1526" fmla="*/ 3796017 w 24400983"/>
              <a:gd name="connsiteY1526" fmla="*/ 1690197 h 10013977"/>
              <a:gd name="connsiteX1527" fmla="*/ 3867266 w 24400983"/>
              <a:gd name="connsiteY1527" fmla="*/ 1599156 h 10013977"/>
              <a:gd name="connsiteX1528" fmla="*/ 3839558 w 24400983"/>
              <a:gd name="connsiteY1528" fmla="*/ 1577385 h 10013977"/>
              <a:gd name="connsiteX1529" fmla="*/ 3908828 w 24400983"/>
              <a:gd name="connsiteY1529" fmla="*/ 1561552 h 10013977"/>
              <a:gd name="connsiteX1530" fmla="*/ 3730704 w 24400983"/>
              <a:gd name="connsiteY1530" fmla="*/ 1553635 h 10013977"/>
              <a:gd name="connsiteX1531" fmla="*/ 3706956 w 24400983"/>
              <a:gd name="connsiteY1531" fmla="*/ 1593218 h 10013977"/>
              <a:gd name="connsiteX1532" fmla="*/ 3797996 w 24400983"/>
              <a:gd name="connsiteY1532" fmla="*/ 1614989 h 10013977"/>
              <a:gd name="connsiteX1533" fmla="*/ 3762370 w 24400983"/>
              <a:gd name="connsiteY1533" fmla="*/ 1686238 h 10013977"/>
              <a:gd name="connsiteX1534" fmla="*/ 3330916 w 24400983"/>
              <a:gd name="connsiteY1534" fmla="*/ 2939042 h 10013977"/>
              <a:gd name="connsiteX1535" fmla="*/ 3293312 w 24400983"/>
              <a:gd name="connsiteY1535" fmla="*/ 2966750 h 10013977"/>
              <a:gd name="connsiteX1536" fmla="*/ 3305186 w 24400983"/>
              <a:gd name="connsiteY1536" fmla="*/ 2935084 h 10013977"/>
              <a:gd name="connsiteX1537" fmla="*/ 3279459 w 24400983"/>
              <a:gd name="connsiteY1537" fmla="*/ 2956855 h 10013977"/>
              <a:gd name="connsiteX1538" fmla="*/ 3311125 w 24400983"/>
              <a:gd name="connsiteY1538" fmla="*/ 2994459 h 10013977"/>
              <a:gd name="connsiteX1539" fmla="*/ 3330916 w 24400983"/>
              <a:gd name="connsiteY1539" fmla="*/ 2939042 h 10013977"/>
              <a:gd name="connsiteX1540" fmla="*/ 3948411 w 24400983"/>
              <a:gd name="connsiteY1540" fmla="*/ 1721863 h 10013977"/>
              <a:gd name="connsiteX1541" fmla="*/ 3910807 w 24400983"/>
              <a:gd name="connsiteY1541" fmla="*/ 1725821 h 10013977"/>
              <a:gd name="connsiteX1542" fmla="*/ 3891015 w 24400983"/>
              <a:gd name="connsiteY1542" fmla="*/ 1757488 h 10013977"/>
              <a:gd name="connsiteX1543" fmla="*/ 3910807 w 24400983"/>
              <a:gd name="connsiteY1543" fmla="*/ 1777280 h 10013977"/>
              <a:gd name="connsiteX1544" fmla="*/ 3831641 w 24400983"/>
              <a:gd name="connsiteY1544" fmla="*/ 1723842 h 10013977"/>
              <a:gd name="connsiteX1545" fmla="*/ 3748517 w 24400983"/>
              <a:gd name="connsiteY1545" fmla="*/ 1729780 h 10013977"/>
              <a:gd name="connsiteX1546" fmla="*/ 3728726 w 24400983"/>
              <a:gd name="connsiteY1546" fmla="*/ 1761446 h 10013977"/>
              <a:gd name="connsiteX1547" fmla="*/ 3768309 w 24400983"/>
              <a:gd name="connsiteY1547" fmla="*/ 1852487 h 10013977"/>
              <a:gd name="connsiteX1548" fmla="*/ 3774247 w 24400983"/>
              <a:gd name="connsiteY1548" fmla="*/ 1785196 h 10013977"/>
              <a:gd name="connsiteX1549" fmla="*/ 3889037 w 24400983"/>
              <a:gd name="connsiteY1549" fmla="*/ 1793113 h 10013977"/>
              <a:gd name="connsiteX1550" fmla="*/ 3958307 w 24400983"/>
              <a:gd name="connsiteY1550" fmla="*/ 1828738 h 10013977"/>
              <a:gd name="connsiteX1551" fmla="*/ 3984037 w 24400983"/>
              <a:gd name="connsiteY1551" fmla="*/ 1806967 h 10013977"/>
              <a:gd name="connsiteX1552" fmla="*/ 3972163 w 24400983"/>
              <a:gd name="connsiteY1552" fmla="*/ 1789154 h 10013977"/>
              <a:gd name="connsiteX1553" fmla="*/ 3934558 w 24400983"/>
              <a:gd name="connsiteY1553" fmla="*/ 1767384 h 10013977"/>
              <a:gd name="connsiteX1554" fmla="*/ 3948411 w 24400983"/>
              <a:gd name="connsiteY1554" fmla="*/ 1721863 h 10013977"/>
              <a:gd name="connsiteX1555" fmla="*/ 3360604 w 24400983"/>
              <a:gd name="connsiteY1555" fmla="*/ 2857897 h 10013977"/>
              <a:gd name="connsiteX1556" fmla="*/ 3372478 w 24400983"/>
              <a:gd name="connsiteY1556" fmla="*/ 2851960 h 10013977"/>
              <a:gd name="connsiteX1557" fmla="*/ 3372478 w 24400983"/>
              <a:gd name="connsiteY1557" fmla="*/ 2826231 h 10013977"/>
              <a:gd name="connsiteX1558" fmla="*/ 3358625 w 24400983"/>
              <a:gd name="connsiteY1558" fmla="*/ 2842064 h 10013977"/>
              <a:gd name="connsiteX1559" fmla="*/ 3338833 w 24400983"/>
              <a:gd name="connsiteY1559" fmla="*/ 2822273 h 10013977"/>
              <a:gd name="connsiteX1560" fmla="*/ 3360604 w 24400983"/>
              <a:gd name="connsiteY1560" fmla="*/ 2857897 h 10013977"/>
              <a:gd name="connsiteX1561" fmla="*/ 3530810 w 24400983"/>
              <a:gd name="connsiteY1561" fmla="*/ 2365088 h 10013977"/>
              <a:gd name="connsiteX1562" fmla="*/ 3572372 w 24400983"/>
              <a:gd name="connsiteY1562" fmla="*/ 2414567 h 10013977"/>
              <a:gd name="connsiteX1563" fmla="*/ 3590185 w 24400983"/>
              <a:gd name="connsiteY1563" fmla="*/ 2390817 h 10013977"/>
              <a:gd name="connsiteX1564" fmla="*/ 3669351 w 24400983"/>
              <a:gd name="connsiteY1564" fmla="*/ 2418525 h 10013977"/>
              <a:gd name="connsiteX1565" fmla="*/ 3675290 w 24400983"/>
              <a:gd name="connsiteY1565" fmla="*/ 2402692 h 10013977"/>
              <a:gd name="connsiteX1566" fmla="*/ 3530810 w 24400983"/>
              <a:gd name="connsiteY1566" fmla="*/ 2365088 h 10013977"/>
              <a:gd name="connsiteX1567" fmla="*/ 4017682 w 24400983"/>
              <a:gd name="connsiteY1567" fmla="*/ 1272596 h 10013977"/>
              <a:gd name="connsiteX1568" fmla="*/ 3928620 w 24400983"/>
              <a:gd name="connsiteY1568" fmla="*/ 1268637 h 10013977"/>
              <a:gd name="connsiteX1569" fmla="*/ 4017682 w 24400983"/>
              <a:gd name="connsiteY1569" fmla="*/ 1272596 h 10013977"/>
              <a:gd name="connsiteX1570" fmla="*/ 4031537 w 24400983"/>
              <a:gd name="connsiteY1570" fmla="*/ 1258741 h 10013977"/>
              <a:gd name="connsiteX1571" fmla="*/ 4011746 w 24400983"/>
              <a:gd name="connsiteY1571" fmla="*/ 1238950 h 10013977"/>
              <a:gd name="connsiteX1572" fmla="*/ 4021641 w 24400983"/>
              <a:gd name="connsiteY1572" fmla="*/ 1215200 h 10013977"/>
              <a:gd name="connsiteX1573" fmla="*/ 3976120 w 24400983"/>
              <a:gd name="connsiteY1573" fmla="*/ 1242908 h 10013977"/>
              <a:gd name="connsiteX1574" fmla="*/ 4031537 w 24400983"/>
              <a:gd name="connsiteY1574" fmla="*/ 1258741 h 10013977"/>
              <a:gd name="connsiteX1575" fmla="*/ 3433831 w 24400983"/>
              <a:gd name="connsiteY1575" fmla="*/ 2901439 h 10013977"/>
              <a:gd name="connsiteX1576" fmla="*/ 3418000 w 24400983"/>
              <a:gd name="connsiteY1576" fmla="*/ 2848001 h 10013977"/>
              <a:gd name="connsiteX1577" fmla="*/ 3372478 w 24400983"/>
              <a:gd name="connsiteY1577" fmla="*/ 2875710 h 10013977"/>
              <a:gd name="connsiteX1578" fmla="*/ 3429874 w 24400983"/>
              <a:gd name="connsiteY1578" fmla="*/ 2867793 h 10013977"/>
              <a:gd name="connsiteX1579" fmla="*/ 3433831 w 24400983"/>
              <a:gd name="connsiteY1579" fmla="*/ 2901439 h 10013977"/>
              <a:gd name="connsiteX1580" fmla="*/ 3942475 w 24400983"/>
              <a:gd name="connsiteY1580" fmla="*/ 1668426 h 10013977"/>
              <a:gd name="connsiteX1581" fmla="*/ 3861328 w 24400983"/>
              <a:gd name="connsiteY1581" fmla="*/ 1715926 h 10013977"/>
              <a:gd name="connsiteX1582" fmla="*/ 3891015 w 24400983"/>
              <a:gd name="connsiteY1582" fmla="*/ 1711967 h 10013977"/>
              <a:gd name="connsiteX1583" fmla="*/ 3942475 w 24400983"/>
              <a:gd name="connsiteY1583" fmla="*/ 1668426 h 10013977"/>
              <a:gd name="connsiteX1584" fmla="*/ 3431853 w 24400983"/>
              <a:gd name="connsiteY1584" fmla="*/ 3004355 h 10013977"/>
              <a:gd name="connsiteX1585" fmla="*/ 3380395 w 24400983"/>
              <a:gd name="connsiteY1585" fmla="*/ 3022167 h 10013977"/>
              <a:gd name="connsiteX1586" fmla="*/ 3402165 w 24400983"/>
              <a:gd name="connsiteY1586" fmla="*/ 3059771 h 10013977"/>
              <a:gd name="connsiteX1587" fmla="*/ 3425914 w 24400983"/>
              <a:gd name="connsiteY1587" fmla="*/ 3045917 h 10013977"/>
              <a:gd name="connsiteX1588" fmla="*/ 3398208 w 24400983"/>
              <a:gd name="connsiteY1588" fmla="*/ 3024146 h 10013977"/>
              <a:gd name="connsiteX1589" fmla="*/ 3431853 w 24400983"/>
              <a:gd name="connsiteY1589" fmla="*/ 3004355 h 10013977"/>
              <a:gd name="connsiteX1590" fmla="*/ 3447687 w 24400983"/>
              <a:gd name="connsiteY1590" fmla="*/ 2988521 h 10013977"/>
              <a:gd name="connsiteX1591" fmla="*/ 3477374 w 24400983"/>
              <a:gd name="connsiteY1591" fmla="*/ 2933105 h 10013977"/>
              <a:gd name="connsiteX1592" fmla="*/ 3410083 w 24400983"/>
              <a:gd name="connsiteY1592" fmla="*/ 2941022 h 10013977"/>
              <a:gd name="connsiteX1593" fmla="*/ 3423936 w 24400983"/>
              <a:gd name="connsiteY1593" fmla="*/ 2976646 h 10013977"/>
              <a:gd name="connsiteX1594" fmla="*/ 3419978 w 24400983"/>
              <a:gd name="connsiteY1594" fmla="*/ 2984563 h 10013977"/>
              <a:gd name="connsiteX1595" fmla="*/ 3447687 w 24400983"/>
              <a:gd name="connsiteY1595" fmla="*/ 2988521 h 10013977"/>
              <a:gd name="connsiteX1596" fmla="*/ 3980077 w 24400983"/>
              <a:gd name="connsiteY1596" fmla="*/ 1444782 h 10013977"/>
              <a:gd name="connsiteX1597" fmla="*/ 4055286 w 24400983"/>
              <a:gd name="connsiteY1597" fmla="*/ 1413115 h 10013977"/>
              <a:gd name="connsiteX1598" fmla="*/ 3980077 w 24400983"/>
              <a:gd name="connsiteY1598" fmla="*/ 1444782 h 10013977"/>
              <a:gd name="connsiteX1599" fmla="*/ 4233410 w 24400983"/>
              <a:gd name="connsiteY1599" fmla="*/ 1397282 h 10013977"/>
              <a:gd name="connsiteX1600" fmla="*/ 4257159 w 24400983"/>
              <a:gd name="connsiteY1600" fmla="*/ 1383428 h 10013977"/>
              <a:gd name="connsiteX1601" fmla="*/ 4150286 w 24400983"/>
              <a:gd name="connsiteY1601" fmla="*/ 1351762 h 10013977"/>
              <a:gd name="connsiteX1602" fmla="*/ 4152265 w 24400983"/>
              <a:gd name="connsiteY1602" fmla="*/ 1369574 h 10013977"/>
              <a:gd name="connsiteX1603" fmla="*/ 4086952 w 24400983"/>
              <a:gd name="connsiteY1603" fmla="*/ 1326033 h 10013977"/>
              <a:gd name="connsiteX1604" fmla="*/ 4017682 w 24400983"/>
              <a:gd name="connsiteY1604" fmla="*/ 1341866 h 10013977"/>
              <a:gd name="connsiteX1605" fmla="*/ 4233410 w 24400983"/>
              <a:gd name="connsiteY1605" fmla="*/ 1397282 h 10013977"/>
              <a:gd name="connsiteX1606" fmla="*/ 4249244 w 24400983"/>
              <a:gd name="connsiteY1606" fmla="*/ 967806 h 10013977"/>
              <a:gd name="connsiteX1607" fmla="*/ 4249244 w 24400983"/>
              <a:gd name="connsiteY1607" fmla="*/ 967806 h 10013977"/>
              <a:gd name="connsiteX1608" fmla="*/ 4249244 w 24400983"/>
              <a:gd name="connsiteY1608" fmla="*/ 967806 h 10013977"/>
              <a:gd name="connsiteX1609" fmla="*/ 4035495 w 24400983"/>
              <a:gd name="connsiteY1609" fmla="*/ 1537802 h 10013977"/>
              <a:gd name="connsiteX1610" fmla="*/ 3964245 w 24400983"/>
              <a:gd name="connsiteY1610" fmla="*/ 1535823 h 10013977"/>
              <a:gd name="connsiteX1611" fmla="*/ 4035495 w 24400983"/>
              <a:gd name="connsiteY1611" fmla="*/ 1537802 h 10013977"/>
              <a:gd name="connsiteX1612" fmla="*/ 4035495 w 24400983"/>
              <a:gd name="connsiteY1612" fmla="*/ 1563531 h 10013977"/>
              <a:gd name="connsiteX1613" fmla="*/ 4017682 w 24400983"/>
              <a:gd name="connsiteY1613" fmla="*/ 1561552 h 10013977"/>
              <a:gd name="connsiteX1614" fmla="*/ 4005807 w 24400983"/>
              <a:gd name="connsiteY1614" fmla="*/ 1567489 h 10013977"/>
              <a:gd name="connsiteX1615" fmla="*/ 4011746 w 24400983"/>
              <a:gd name="connsiteY1615" fmla="*/ 1601135 h 10013977"/>
              <a:gd name="connsiteX1616" fmla="*/ 3944454 w 24400983"/>
              <a:gd name="connsiteY1616" fmla="*/ 1609052 h 10013977"/>
              <a:gd name="connsiteX1617" fmla="*/ 3972163 w 24400983"/>
              <a:gd name="connsiteY1617" fmla="*/ 1630822 h 10013977"/>
              <a:gd name="connsiteX1618" fmla="*/ 4017682 w 24400983"/>
              <a:gd name="connsiteY1618" fmla="*/ 1628843 h 10013977"/>
              <a:gd name="connsiteX1619" fmla="*/ 3995911 w 24400983"/>
              <a:gd name="connsiteY1619" fmla="*/ 1684259 h 10013977"/>
              <a:gd name="connsiteX1620" fmla="*/ 4077056 w 24400983"/>
              <a:gd name="connsiteY1620" fmla="*/ 1688218 h 10013977"/>
              <a:gd name="connsiteX1621" fmla="*/ 4039452 w 24400983"/>
              <a:gd name="connsiteY1621" fmla="*/ 1640718 h 10013977"/>
              <a:gd name="connsiteX1622" fmla="*/ 4079035 w 24400983"/>
              <a:gd name="connsiteY1622" fmla="*/ 1654572 h 10013977"/>
              <a:gd name="connsiteX1623" fmla="*/ 4019660 w 24400983"/>
              <a:gd name="connsiteY1623" fmla="*/ 1595197 h 10013977"/>
              <a:gd name="connsiteX1624" fmla="*/ 4035495 w 24400983"/>
              <a:gd name="connsiteY1624" fmla="*/ 1563531 h 10013977"/>
              <a:gd name="connsiteX1625" fmla="*/ 3516957 w 24400983"/>
              <a:gd name="connsiteY1625" fmla="*/ 2897480 h 10013977"/>
              <a:gd name="connsiteX1626" fmla="*/ 3467478 w 24400983"/>
              <a:gd name="connsiteY1626" fmla="*/ 2907376 h 10013977"/>
              <a:gd name="connsiteX1627" fmla="*/ 3495185 w 24400983"/>
              <a:gd name="connsiteY1627" fmla="*/ 2929147 h 10013977"/>
              <a:gd name="connsiteX1628" fmla="*/ 3516957 w 24400983"/>
              <a:gd name="connsiteY1628" fmla="*/ 2897480 h 10013977"/>
              <a:gd name="connsiteX1629" fmla="*/ 3978099 w 24400983"/>
              <a:gd name="connsiteY1629" fmla="*/ 1715926 h 10013977"/>
              <a:gd name="connsiteX1630" fmla="*/ 4061224 w 24400983"/>
              <a:gd name="connsiteY1630" fmla="*/ 1709988 h 10013977"/>
              <a:gd name="connsiteX1631" fmla="*/ 3978099 w 24400983"/>
              <a:gd name="connsiteY1631" fmla="*/ 1715926 h 10013977"/>
              <a:gd name="connsiteX1632" fmla="*/ 3607998 w 24400983"/>
              <a:gd name="connsiteY1632" fmla="*/ 2875710 h 10013977"/>
              <a:gd name="connsiteX1633" fmla="*/ 3611955 w 24400983"/>
              <a:gd name="connsiteY1633" fmla="*/ 2867793 h 10013977"/>
              <a:gd name="connsiteX1634" fmla="*/ 3574351 w 24400983"/>
              <a:gd name="connsiteY1634" fmla="*/ 2895501 h 10013977"/>
              <a:gd name="connsiteX1635" fmla="*/ 3607998 w 24400983"/>
              <a:gd name="connsiteY1635" fmla="*/ 2899459 h 10013977"/>
              <a:gd name="connsiteX1636" fmla="*/ 3607998 w 24400983"/>
              <a:gd name="connsiteY1636" fmla="*/ 2875710 h 10013977"/>
              <a:gd name="connsiteX1637" fmla="*/ 3708934 w 24400983"/>
              <a:gd name="connsiteY1637" fmla="*/ 2628315 h 10013977"/>
              <a:gd name="connsiteX1638" fmla="*/ 3740600 w 24400983"/>
              <a:gd name="connsiteY1638" fmla="*/ 2616440 h 10013977"/>
              <a:gd name="connsiteX1639" fmla="*/ 3778205 w 24400983"/>
              <a:gd name="connsiteY1639" fmla="*/ 2663940 h 10013977"/>
              <a:gd name="connsiteX1640" fmla="*/ 3742579 w 24400983"/>
              <a:gd name="connsiteY1640" fmla="*/ 2590711 h 10013977"/>
              <a:gd name="connsiteX1641" fmla="*/ 3708934 w 24400983"/>
              <a:gd name="connsiteY1641" fmla="*/ 2628315 h 10013977"/>
              <a:gd name="connsiteX1642" fmla="*/ 4150286 w 24400983"/>
              <a:gd name="connsiteY1642" fmla="*/ 1648635 h 10013977"/>
              <a:gd name="connsiteX1643" fmla="*/ 4166118 w 24400983"/>
              <a:gd name="connsiteY1643" fmla="*/ 1609052 h 10013977"/>
              <a:gd name="connsiteX1644" fmla="*/ 4102786 w 24400983"/>
              <a:gd name="connsiteY1644" fmla="*/ 1634780 h 10013977"/>
              <a:gd name="connsiteX1645" fmla="*/ 4150286 w 24400983"/>
              <a:gd name="connsiteY1645" fmla="*/ 1648635 h 10013977"/>
              <a:gd name="connsiteX1646" fmla="*/ 3307165 w 24400983"/>
              <a:gd name="connsiteY1646" fmla="*/ 4494657 h 10013977"/>
              <a:gd name="connsiteX1647" fmla="*/ 3376435 w 24400983"/>
              <a:gd name="connsiteY1647" fmla="*/ 4478824 h 10013977"/>
              <a:gd name="connsiteX1648" fmla="*/ 3382374 w 24400983"/>
              <a:gd name="connsiteY1648" fmla="*/ 4462990 h 10013977"/>
              <a:gd name="connsiteX1649" fmla="*/ 3307165 w 24400983"/>
              <a:gd name="connsiteY1649" fmla="*/ 4494657 h 10013977"/>
              <a:gd name="connsiteX1650" fmla="*/ 4508513 w 24400983"/>
              <a:gd name="connsiteY1650" fmla="*/ 1563531 h 10013977"/>
              <a:gd name="connsiteX1651" fmla="*/ 4492679 w 24400983"/>
              <a:gd name="connsiteY1651" fmla="*/ 1510094 h 10013977"/>
              <a:gd name="connsiteX1652" fmla="*/ 4457055 w 24400983"/>
              <a:gd name="connsiteY1652" fmla="*/ 1555614 h 10013977"/>
              <a:gd name="connsiteX1653" fmla="*/ 4508513 w 24400983"/>
              <a:gd name="connsiteY1653" fmla="*/ 1563531 h 10013977"/>
              <a:gd name="connsiteX1654" fmla="*/ 3414040 w 24400983"/>
              <a:gd name="connsiteY1654" fmla="*/ 4500594 h 10013977"/>
              <a:gd name="connsiteX1655" fmla="*/ 3388312 w 24400983"/>
              <a:gd name="connsiteY1655" fmla="*/ 4470907 h 10013977"/>
              <a:gd name="connsiteX1656" fmla="*/ 3390291 w 24400983"/>
              <a:gd name="connsiteY1656" fmla="*/ 4488719 h 10013977"/>
              <a:gd name="connsiteX1657" fmla="*/ 3402165 w 24400983"/>
              <a:gd name="connsiteY1657" fmla="*/ 4482782 h 10013977"/>
              <a:gd name="connsiteX1658" fmla="*/ 3414040 w 24400983"/>
              <a:gd name="connsiteY1658" fmla="*/ 4500594 h 10013977"/>
              <a:gd name="connsiteX1659" fmla="*/ 3980077 w 24400983"/>
              <a:gd name="connsiteY1659" fmla="*/ 2946959 h 10013977"/>
              <a:gd name="connsiteX1660" fmla="*/ 3948411 w 24400983"/>
              <a:gd name="connsiteY1660" fmla="*/ 2984563 h 10013977"/>
              <a:gd name="connsiteX1661" fmla="*/ 4013724 w 24400983"/>
              <a:gd name="connsiteY1661" fmla="*/ 2976646 h 10013977"/>
              <a:gd name="connsiteX1662" fmla="*/ 3980077 w 24400983"/>
              <a:gd name="connsiteY1662" fmla="*/ 2946959 h 10013977"/>
              <a:gd name="connsiteX1663" fmla="*/ 4336325 w 24400983"/>
              <a:gd name="connsiteY1663" fmla="*/ 2165194 h 10013977"/>
              <a:gd name="connsiteX1664" fmla="*/ 4274972 w 24400983"/>
              <a:gd name="connsiteY1664" fmla="*/ 2183006 h 10013977"/>
              <a:gd name="connsiteX1665" fmla="*/ 4306638 w 24400983"/>
              <a:gd name="connsiteY1665" fmla="*/ 2196860 h 10013977"/>
              <a:gd name="connsiteX1666" fmla="*/ 4282889 w 24400983"/>
              <a:gd name="connsiteY1666" fmla="*/ 2210714 h 10013977"/>
              <a:gd name="connsiteX1667" fmla="*/ 4336325 w 24400983"/>
              <a:gd name="connsiteY1667" fmla="*/ 2165194 h 10013977"/>
              <a:gd name="connsiteX1668" fmla="*/ 4472887 w 24400983"/>
              <a:gd name="connsiteY1668" fmla="*/ 1634780 h 10013977"/>
              <a:gd name="connsiteX1669" fmla="*/ 4532262 w 24400983"/>
              <a:gd name="connsiteY1669" fmla="*/ 1694155 h 10013977"/>
              <a:gd name="connsiteX1670" fmla="*/ 4575804 w 24400983"/>
              <a:gd name="connsiteY1670" fmla="*/ 1648635 h 10013977"/>
              <a:gd name="connsiteX1671" fmla="*/ 4528304 w 24400983"/>
              <a:gd name="connsiteY1671" fmla="*/ 1676343 h 10013977"/>
              <a:gd name="connsiteX1672" fmla="*/ 4472887 w 24400983"/>
              <a:gd name="connsiteY1672" fmla="*/ 1634780 h 10013977"/>
              <a:gd name="connsiteX1673" fmla="*/ 4676741 w 24400983"/>
              <a:gd name="connsiteY1673" fmla="*/ 1256762 h 10013977"/>
              <a:gd name="connsiteX1674" fmla="*/ 4698511 w 24400983"/>
              <a:gd name="connsiteY1674" fmla="*/ 1294366 h 10013977"/>
              <a:gd name="connsiteX1675" fmla="*/ 4753928 w 24400983"/>
              <a:gd name="connsiteY1675" fmla="*/ 1294366 h 10013977"/>
              <a:gd name="connsiteX1676" fmla="*/ 4676741 w 24400983"/>
              <a:gd name="connsiteY1676" fmla="*/ 1256762 h 10013977"/>
              <a:gd name="connsiteX1677" fmla="*/ 4842990 w 24400983"/>
              <a:gd name="connsiteY1677" fmla="*/ 1009368 h 10013977"/>
              <a:gd name="connsiteX1678" fmla="*/ 4763824 w 24400983"/>
              <a:gd name="connsiteY1678" fmla="*/ 1100409 h 10013977"/>
              <a:gd name="connsiteX1679" fmla="*/ 4842990 w 24400983"/>
              <a:gd name="connsiteY1679" fmla="*/ 1009368 h 10013977"/>
              <a:gd name="connsiteX1680" fmla="*/ 3552581 w 24400983"/>
              <a:gd name="connsiteY1680" fmla="*/ 4445178 h 10013977"/>
              <a:gd name="connsiteX1681" fmla="*/ 3659455 w 24400983"/>
              <a:gd name="connsiteY1681" fmla="*/ 4520386 h 10013977"/>
              <a:gd name="connsiteX1682" fmla="*/ 3760392 w 24400983"/>
              <a:gd name="connsiteY1682" fmla="*/ 4518407 h 10013977"/>
              <a:gd name="connsiteX1683" fmla="*/ 3552581 w 24400983"/>
              <a:gd name="connsiteY1683" fmla="*/ 4445178 h 10013977"/>
              <a:gd name="connsiteX1684" fmla="*/ 4947884 w 24400983"/>
              <a:gd name="connsiteY1684" fmla="*/ 1092493 h 10013977"/>
              <a:gd name="connsiteX1685" fmla="*/ 4868718 w 24400983"/>
              <a:gd name="connsiteY1685" fmla="*/ 1132076 h 10013977"/>
              <a:gd name="connsiteX1686" fmla="*/ 4947884 w 24400983"/>
              <a:gd name="connsiteY1686" fmla="*/ 1092493 h 10013977"/>
              <a:gd name="connsiteX1687" fmla="*/ 4223514 w 24400983"/>
              <a:gd name="connsiteY1687" fmla="*/ 2879668 h 10013977"/>
              <a:gd name="connsiteX1688" fmla="*/ 4350181 w 24400983"/>
              <a:gd name="connsiteY1688" fmla="*/ 2881647 h 10013977"/>
              <a:gd name="connsiteX1689" fmla="*/ 4292785 w 24400983"/>
              <a:gd name="connsiteY1689" fmla="*/ 2865814 h 10013977"/>
              <a:gd name="connsiteX1690" fmla="*/ 4223514 w 24400983"/>
              <a:gd name="connsiteY1690" fmla="*/ 2879668 h 10013977"/>
              <a:gd name="connsiteX1691" fmla="*/ 4360076 w 24400983"/>
              <a:gd name="connsiteY1691" fmla="*/ 2661961 h 10013977"/>
              <a:gd name="connsiteX1692" fmla="*/ 4520387 w 24400983"/>
              <a:gd name="connsiteY1692" fmla="*/ 2667899 h 10013977"/>
              <a:gd name="connsiteX1693" fmla="*/ 4360076 w 24400983"/>
              <a:gd name="connsiteY1693" fmla="*/ 2661961 h 10013977"/>
              <a:gd name="connsiteX1694" fmla="*/ 4522366 w 24400983"/>
              <a:gd name="connsiteY1694" fmla="*/ 2226547 h 10013977"/>
              <a:gd name="connsiteX1695" fmla="*/ 4516430 w 24400983"/>
              <a:gd name="connsiteY1695" fmla="*/ 2242381 h 10013977"/>
              <a:gd name="connsiteX1696" fmla="*/ 4536221 w 24400983"/>
              <a:gd name="connsiteY1696" fmla="*/ 2262172 h 10013977"/>
              <a:gd name="connsiteX1697" fmla="*/ 4524345 w 24400983"/>
              <a:gd name="connsiteY1697" fmla="*/ 2268110 h 10013977"/>
              <a:gd name="connsiteX1698" fmla="*/ 4542157 w 24400983"/>
              <a:gd name="connsiteY1698" fmla="*/ 2270089 h 10013977"/>
              <a:gd name="connsiteX1699" fmla="*/ 4556013 w 24400983"/>
              <a:gd name="connsiteY1699" fmla="*/ 2254256 h 10013977"/>
              <a:gd name="connsiteX1700" fmla="*/ 4522366 w 24400983"/>
              <a:gd name="connsiteY1700" fmla="*/ 2226547 h 10013977"/>
              <a:gd name="connsiteX1701" fmla="*/ 4395700 w 24400983"/>
              <a:gd name="connsiteY1701" fmla="*/ 3192374 h 10013977"/>
              <a:gd name="connsiteX1702" fmla="*/ 4375908 w 24400983"/>
              <a:gd name="connsiteY1702" fmla="*/ 3198312 h 10013977"/>
              <a:gd name="connsiteX1703" fmla="*/ 4360076 w 24400983"/>
              <a:gd name="connsiteY1703" fmla="*/ 3170603 h 10013977"/>
              <a:gd name="connsiteX1704" fmla="*/ 4395700 w 24400983"/>
              <a:gd name="connsiteY1704" fmla="*/ 3192374 h 10013977"/>
              <a:gd name="connsiteX1705" fmla="*/ 4405595 w 24400983"/>
              <a:gd name="connsiteY1705" fmla="*/ 3091437 h 10013977"/>
              <a:gd name="connsiteX1706" fmla="*/ 4447160 w 24400983"/>
              <a:gd name="connsiteY1706" fmla="*/ 3123104 h 10013977"/>
              <a:gd name="connsiteX1707" fmla="*/ 4464970 w 24400983"/>
              <a:gd name="connsiteY1707" fmla="*/ 3099354 h 10013977"/>
              <a:gd name="connsiteX1708" fmla="*/ 4405595 w 24400983"/>
              <a:gd name="connsiteY1708" fmla="*/ 3091437 h 10013977"/>
              <a:gd name="connsiteX1709" fmla="*/ 3764351 w 24400983"/>
              <a:gd name="connsiteY1709" fmla="*/ 5466421 h 10013977"/>
              <a:gd name="connsiteX1710" fmla="*/ 3538727 w 24400983"/>
              <a:gd name="connsiteY1710" fmla="*/ 5442671 h 10013977"/>
              <a:gd name="connsiteX1711" fmla="*/ 3706956 w 24400983"/>
              <a:gd name="connsiteY1711" fmla="*/ 5500067 h 10013977"/>
              <a:gd name="connsiteX1712" fmla="*/ 3764351 w 24400983"/>
              <a:gd name="connsiteY1712" fmla="*/ 5466421 h 10013977"/>
              <a:gd name="connsiteX1713" fmla="*/ 4668824 w 24400983"/>
              <a:gd name="connsiteY1713" fmla="*/ 2849981 h 10013977"/>
              <a:gd name="connsiteX1714" fmla="*/ 4726220 w 24400983"/>
              <a:gd name="connsiteY1714" fmla="*/ 2816335 h 10013977"/>
              <a:gd name="connsiteX1715" fmla="*/ 4670802 w 24400983"/>
              <a:gd name="connsiteY1715" fmla="*/ 2842064 h 10013977"/>
              <a:gd name="connsiteX1716" fmla="*/ 4621324 w 24400983"/>
              <a:gd name="connsiteY1716" fmla="*/ 2851960 h 10013977"/>
              <a:gd name="connsiteX1717" fmla="*/ 4613406 w 24400983"/>
              <a:gd name="connsiteY1717" fmla="*/ 2826231 h 10013977"/>
              <a:gd name="connsiteX1718" fmla="*/ 4532262 w 24400983"/>
              <a:gd name="connsiteY1718" fmla="*/ 2824251 h 10013977"/>
              <a:gd name="connsiteX1719" fmla="*/ 4538200 w 24400983"/>
              <a:gd name="connsiteY1719" fmla="*/ 2834147 h 10013977"/>
              <a:gd name="connsiteX1720" fmla="*/ 4544136 w 24400983"/>
              <a:gd name="connsiteY1720" fmla="*/ 2844043 h 10013977"/>
              <a:gd name="connsiteX1721" fmla="*/ 4573823 w 24400983"/>
              <a:gd name="connsiteY1721" fmla="*/ 2840085 h 10013977"/>
              <a:gd name="connsiteX1722" fmla="*/ 4579762 w 24400983"/>
              <a:gd name="connsiteY1722" fmla="*/ 2873730 h 10013977"/>
              <a:gd name="connsiteX1723" fmla="*/ 4530283 w 24400983"/>
              <a:gd name="connsiteY1723" fmla="*/ 2909355 h 10013977"/>
              <a:gd name="connsiteX1724" fmla="*/ 4591636 w 24400983"/>
              <a:gd name="connsiteY1724" fmla="*/ 2986542 h 10013977"/>
              <a:gd name="connsiteX1725" fmla="*/ 4567887 w 24400983"/>
              <a:gd name="connsiteY1725" fmla="*/ 2907376 h 10013977"/>
              <a:gd name="connsiteX1726" fmla="*/ 4617366 w 24400983"/>
              <a:gd name="connsiteY1726" fmla="*/ 2871751 h 10013977"/>
              <a:gd name="connsiteX1727" fmla="*/ 4639136 w 24400983"/>
              <a:gd name="connsiteY1727" fmla="*/ 2909355 h 10013977"/>
              <a:gd name="connsiteX1728" fmla="*/ 4656949 w 24400983"/>
              <a:gd name="connsiteY1728" fmla="*/ 2885605 h 10013977"/>
              <a:gd name="connsiteX1729" fmla="*/ 4702468 w 24400983"/>
              <a:gd name="connsiteY1729" fmla="*/ 2883626 h 10013977"/>
              <a:gd name="connsiteX1730" fmla="*/ 4690594 w 24400983"/>
              <a:gd name="connsiteY1730" fmla="*/ 2915293 h 10013977"/>
              <a:gd name="connsiteX1731" fmla="*/ 4670802 w 24400983"/>
              <a:gd name="connsiteY1731" fmla="*/ 2895501 h 10013977"/>
              <a:gd name="connsiteX1732" fmla="*/ 4651011 w 24400983"/>
              <a:gd name="connsiteY1732" fmla="*/ 2927167 h 10013977"/>
              <a:gd name="connsiteX1733" fmla="*/ 4783616 w 24400983"/>
              <a:gd name="connsiteY1733" fmla="*/ 2911334 h 10013977"/>
              <a:gd name="connsiteX1734" fmla="*/ 4738094 w 24400983"/>
              <a:gd name="connsiteY1734" fmla="*/ 2913313 h 10013977"/>
              <a:gd name="connsiteX1735" fmla="*/ 4773720 w 24400983"/>
              <a:gd name="connsiteY1735" fmla="*/ 2893522 h 10013977"/>
              <a:gd name="connsiteX1736" fmla="*/ 4716324 w 24400983"/>
              <a:gd name="connsiteY1736" fmla="*/ 2877689 h 10013977"/>
              <a:gd name="connsiteX1737" fmla="*/ 4708407 w 24400983"/>
              <a:gd name="connsiteY1737" fmla="*/ 2851960 h 10013977"/>
              <a:gd name="connsiteX1738" fmla="*/ 4690594 w 24400983"/>
              <a:gd name="connsiteY1738" fmla="*/ 2875710 h 10013977"/>
              <a:gd name="connsiteX1739" fmla="*/ 4668824 w 24400983"/>
              <a:gd name="connsiteY1739" fmla="*/ 2849981 h 10013977"/>
              <a:gd name="connsiteX1740" fmla="*/ 4619345 w 24400983"/>
              <a:gd name="connsiteY1740" fmla="*/ 2741127 h 10013977"/>
              <a:gd name="connsiteX1741" fmla="*/ 4641115 w 24400983"/>
              <a:gd name="connsiteY1741" fmla="*/ 2804460 h 10013977"/>
              <a:gd name="connsiteX1742" fmla="*/ 4619345 w 24400983"/>
              <a:gd name="connsiteY1742" fmla="*/ 2741127 h 10013977"/>
              <a:gd name="connsiteX1743" fmla="*/ 4518409 w 24400983"/>
              <a:gd name="connsiteY1743" fmla="*/ 3107270 h 10013977"/>
              <a:gd name="connsiteX1744" fmla="*/ 4548096 w 24400983"/>
              <a:gd name="connsiteY1744" fmla="*/ 3077583 h 10013977"/>
              <a:gd name="connsiteX1745" fmla="*/ 4516430 w 24400983"/>
              <a:gd name="connsiteY1745" fmla="*/ 3065708 h 10013977"/>
              <a:gd name="connsiteX1746" fmla="*/ 4518409 w 24400983"/>
              <a:gd name="connsiteY1746" fmla="*/ 3107270 h 10013977"/>
              <a:gd name="connsiteX1747" fmla="*/ 5187361 w 24400983"/>
              <a:gd name="connsiteY1747" fmla="*/ 2871751 h 10013977"/>
              <a:gd name="connsiteX1748" fmla="*/ 5306110 w 24400983"/>
              <a:gd name="connsiteY1748" fmla="*/ 2939042 h 10013977"/>
              <a:gd name="connsiteX1749" fmla="*/ 5282361 w 24400983"/>
              <a:gd name="connsiteY1749" fmla="*/ 2952896 h 10013977"/>
              <a:gd name="connsiteX1750" fmla="*/ 5391215 w 24400983"/>
              <a:gd name="connsiteY1750" fmla="*/ 2976646 h 10013977"/>
              <a:gd name="connsiteX1751" fmla="*/ 5296214 w 24400983"/>
              <a:gd name="connsiteY1751" fmla="*/ 3014250 h 10013977"/>
              <a:gd name="connsiteX1752" fmla="*/ 5213091 w 24400983"/>
              <a:gd name="connsiteY1752" fmla="*/ 2994459 h 10013977"/>
              <a:gd name="connsiteX1753" fmla="*/ 5321944 w 24400983"/>
              <a:gd name="connsiteY1753" fmla="*/ 3018209 h 10013977"/>
              <a:gd name="connsiteX1754" fmla="*/ 5173508 w 24400983"/>
              <a:gd name="connsiteY1754" fmla="*/ 3073625 h 10013977"/>
              <a:gd name="connsiteX1755" fmla="*/ 5195278 w 24400983"/>
              <a:gd name="connsiteY1755" fmla="*/ 3111229 h 10013977"/>
              <a:gd name="connsiteX1756" fmla="*/ 5185382 w 24400983"/>
              <a:gd name="connsiteY1756" fmla="*/ 3160708 h 10013977"/>
              <a:gd name="connsiteX1757" fmla="*/ 5127986 w 24400983"/>
              <a:gd name="connsiteY1757" fmla="*/ 3168624 h 10013977"/>
              <a:gd name="connsiteX1758" fmla="*/ 4981531 w 24400983"/>
              <a:gd name="connsiteY1758" fmla="*/ 3123104 h 10013977"/>
              <a:gd name="connsiteX1759" fmla="*/ 4963718 w 24400983"/>
              <a:gd name="connsiteY1759" fmla="*/ 3146854 h 10013977"/>
              <a:gd name="connsiteX1760" fmla="*/ 4884552 w 24400983"/>
              <a:gd name="connsiteY1760" fmla="*/ 3093416 h 10013977"/>
              <a:gd name="connsiteX1761" fmla="*/ 4918197 w 24400983"/>
              <a:gd name="connsiteY1761" fmla="*/ 3123104 h 10013977"/>
              <a:gd name="connsiteX1762" fmla="*/ 4837052 w 24400983"/>
              <a:gd name="connsiteY1762" fmla="*/ 3119145 h 10013977"/>
              <a:gd name="connsiteX1763" fmla="*/ 4831113 w 24400983"/>
              <a:gd name="connsiteY1763" fmla="*/ 3083521 h 10013977"/>
              <a:gd name="connsiteX1764" fmla="*/ 4767781 w 24400983"/>
              <a:gd name="connsiteY1764" fmla="*/ 3109250 h 10013977"/>
              <a:gd name="connsiteX1765" fmla="*/ 4787573 w 24400983"/>
              <a:gd name="connsiteY1765" fmla="*/ 3077583 h 10013977"/>
              <a:gd name="connsiteX1766" fmla="*/ 4700490 w 24400983"/>
              <a:gd name="connsiteY1766" fmla="*/ 3065708 h 10013977"/>
              <a:gd name="connsiteX1767" fmla="*/ 4666845 w 24400983"/>
              <a:gd name="connsiteY1767" fmla="*/ 3010292 h 10013977"/>
              <a:gd name="connsiteX1768" fmla="*/ 4682677 w 24400983"/>
              <a:gd name="connsiteY1768" fmla="*/ 3038000 h 10013977"/>
              <a:gd name="connsiteX1769" fmla="*/ 4587679 w 24400983"/>
              <a:gd name="connsiteY1769" fmla="*/ 3049875 h 10013977"/>
              <a:gd name="connsiteX1770" fmla="*/ 4611428 w 24400983"/>
              <a:gd name="connsiteY1770" fmla="*/ 2984563 h 10013977"/>
              <a:gd name="connsiteX1771" fmla="*/ 4633198 w 24400983"/>
              <a:gd name="connsiteY1771" fmla="*/ 3022167 h 10013977"/>
              <a:gd name="connsiteX1772" fmla="*/ 4706428 w 24400983"/>
              <a:gd name="connsiteY1772" fmla="*/ 2946959 h 10013977"/>
              <a:gd name="connsiteX1773" fmla="*/ 4712364 w 24400983"/>
              <a:gd name="connsiteY1773" fmla="*/ 2980605 h 10013977"/>
              <a:gd name="connsiteX1774" fmla="*/ 4682677 w 24400983"/>
              <a:gd name="connsiteY1774" fmla="*/ 2984563 h 10013977"/>
              <a:gd name="connsiteX1775" fmla="*/ 4973614 w 24400983"/>
              <a:gd name="connsiteY1775" fmla="*/ 3101333 h 10013977"/>
              <a:gd name="connsiteX1776" fmla="*/ 4991427 w 24400983"/>
              <a:gd name="connsiteY1776" fmla="*/ 3077583 h 10013977"/>
              <a:gd name="connsiteX1777" fmla="*/ 5050801 w 24400983"/>
              <a:gd name="connsiteY1777" fmla="*/ 3111229 h 10013977"/>
              <a:gd name="connsiteX1778" fmla="*/ 5106216 w 24400983"/>
              <a:gd name="connsiteY1778" fmla="*/ 3085500 h 10013977"/>
              <a:gd name="connsiteX1779" fmla="*/ 5082467 w 24400983"/>
              <a:gd name="connsiteY1779" fmla="*/ 3125083 h 10013977"/>
              <a:gd name="connsiteX1780" fmla="*/ 5143821 w 24400983"/>
              <a:gd name="connsiteY1780" fmla="*/ 3083521 h 10013977"/>
              <a:gd name="connsiteX1781" fmla="*/ 5122050 w 24400983"/>
              <a:gd name="connsiteY1781" fmla="*/ 3045917 h 10013977"/>
              <a:gd name="connsiteX1782" fmla="*/ 5052780 w 24400983"/>
              <a:gd name="connsiteY1782" fmla="*/ 3061750 h 10013977"/>
              <a:gd name="connsiteX1783" fmla="*/ 5100280 w 24400983"/>
              <a:gd name="connsiteY1783" fmla="*/ 3008313 h 10013977"/>
              <a:gd name="connsiteX1784" fmla="*/ 5074550 w 24400983"/>
              <a:gd name="connsiteY1784" fmla="*/ 3004355 h 10013977"/>
              <a:gd name="connsiteX1785" fmla="*/ 5042884 w 24400983"/>
              <a:gd name="connsiteY1785" fmla="*/ 3041958 h 10013977"/>
              <a:gd name="connsiteX1786" fmla="*/ 4973614 w 24400983"/>
              <a:gd name="connsiteY1786" fmla="*/ 3006334 h 10013977"/>
              <a:gd name="connsiteX1787" fmla="*/ 5112155 w 24400983"/>
              <a:gd name="connsiteY1787" fmla="*/ 3000396 h 10013977"/>
              <a:gd name="connsiteX1788" fmla="*/ 5141842 w 24400983"/>
              <a:gd name="connsiteY1788" fmla="*/ 2970709 h 10013977"/>
              <a:gd name="connsiteX1789" fmla="*/ 5074550 w 24400983"/>
              <a:gd name="connsiteY1789" fmla="*/ 2978625 h 10013977"/>
              <a:gd name="connsiteX1790" fmla="*/ 5100280 w 24400983"/>
              <a:gd name="connsiteY1790" fmla="*/ 2956855 h 10013977"/>
              <a:gd name="connsiteX1791" fmla="*/ 5054759 w 24400983"/>
              <a:gd name="connsiteY1791" fmla="*/ 2958834 h 10013977"/>
              <a:gd name="connsiteX1792" fmla="*/ 5076529 w 24400983"/>
              <a:gd name="connsiteY1792" fmla="*/ 2927167 h 10013977"/>
              <a:gd name="connsiteX1793" fmla="*/ 5110176 w 24400983"/>
              <a:gd name="connsiteY1793" fmla="*/ 2956855 h 10013977"/>
              <a:gd name="connsiteX1794" fmla="*/ 5145799 w 24400983"/>
              <a:gd name="connsiteY1794" fmla="*/ 2937063 h 10013977"/>
              <a:gd name="connsiteX1795" fmla="*/ 5124029 w 24400983"/>
              <a:gd name="connsiteY1795" fmla="*/ 2849981 h 10013977"/>
              <a:gd name="connsiteX1796" fmla="*/ 5187361 w 24400983"/>
              <a:gd name="connsiteY1796" fmla="*/ 2871751 h 10013977"/>
              <a:gd name="connsiteX1797" fmla="*/ 5197257 w 24400983"/>
              <a:gd name="connsiteY1797" fmla="*/ 2966750 h 10013977"/>
              <a:gd name="connsiteX1798" fmla="*/ 5266527 w 24400983"/>
              <a:gd name="connsiteY1798" fmla="*/ 2976646 h 10013977"/>
              <a:gd name="connsiteX1799" fmla="*/ 5197257 w 24400983"/>
              <a:gd name="connsiteY1799" fmla="*/ 2966750 h 10013977"/>
              <a:gd name="connsiteX1800" fmla="*/ 4575804 w 24400983"/>
              <a:gd name="connsiteY1800" fmla="*/ 3125083 h 10013977"/>
              <a:gd name="connsiteX1801" fmla="*/ 4605492 w 24400983"/>
              <a:gd name="connsiteY1801" fmla="*/ 3121124 h 10013977"/>
              <a:gd name="connsiteX1802" fmla="*/ 4623302 w 24400983"/>
              <a:gd name="connsiteY1802" fmla="*/ 3073625 h 10013977"/>
              <a:gd name="connsiteX1803" fmla="*/ 4581741 w 24400983"/>
              <a:gd name="connsiteY1803" fmla="*/ 3085500 h 10013977"/>
              <a:gd name="connsiteX1804" fmla="*/ 4595596 w 24400983"/>
              <a:gd name="connsiteY1804" fmla="*/ 3121124 h 10013977"/>
              <a:gd name="connsiteX1805" fmla="*/ 4575804 w 24400983"/>
              <a:gd name="connsiteY1805" fmla="*/ 3125083 h 10013977"/>
              <a:gd name="connsiteX1806" fmla="*/ 4041433 w 24400983"/>
              <a:gd name="connsiteY1806" fmla="*/ 4591635 h 10013977"/>
              <a:gd name="connsiteX1807" fmla="*/ 4100808 w 24400983"/>
              <a:gd name="connsiteY1807" fmla="*/ 4651010 h 10013977"/>
              <a:gd name="connsiteX1808" fmla="*/ 4156222 w 24400983"/>
              <a:gd name="connsiteY1808" fmla="*/ 4625281 h 10013977"/>
              <a:gd name="connsiteX1809" fmla="*/ 4041433 w 24400983"/>
              <a:gd name="connsiteY1809" fmla="*/ 4591635 h 10013977"/>
              <a:gd name="connsiteX1810" fmla="*/ 4949863 w 24400983"/>
              <a:gd name="connsiteY1810" fmla="*/ 2347276 h 10013977"/>
              <a:gd name="connsiteX1811" fmla="*/ 4914239 w 24400983"/>
              <a:gd name="connsiteY1811" fmla="*/ 2392796 h 10013977"/>
              <a:gd name="connsiteX1812" fmla="*/ 5050801 w 24400983"/>
              <a:gd name="connsiteY1812" fmla="*/ 2369046 h 10013977"/>
              <a:gd name="connsiteX1813" fmla="*/ 4949863 w 24400983"/>
              <a:gd name="connsiteY1813" fmla="*/ 2347276 h 10013977"/>
              <a:gd name="connsiteX1814" fmla="*/ 4643094 w 24400983"/>
              <a:gd name="connsiteY1814" fmla="*/ 3303206 h 10013977"/>
              <a:gd name="connsiteX1815" fmla="*/ 4627262 w 24400983"/>
              <a:gd name="connsiteY1815" fmla="*/ 3249769 h 10013977"/>
              <a:gd name="connsiteX1816" fmla="*/ 4615388 w 24400983"/>
              <a:gd name="connsiteY1816" fmla="*/ 3281436 h 10013977"/>
              <a:gd name="connsiteX1817" fmla="*/ 4643094 w 24400983"/>
              <a:gd name="connsiteY1817" fmla="*/ 3303206 h 10013977"/>
              <a:gd name="connsiteX1818" fmla="*/ 4565909 w 24400983"/>
              <a:gd name="connsiteY1818" fmla="*/ 4013723 h 10013977"/>
              <a:gd name="connsiteX1819" fmla="*/ 4447160 w 24400983"/>
              <a:gd name="connsiteY1819" fmla="*/ 3970181 h 10013977"/>
              <a:gd name="connsiteX1820" fmla="*/ 4455074 w 24400983"/>
              <a:gd name="connsiteY1820" fmla="*/ 3997889 h 10013977"/>
              <a:gd name="connsiteX1821" fmla="*/ 4367993 w 24400983"/>
              <a:gd name="connsiteY1821" fmla="*/ 4011743 h 10013977"/>
              <a:gd name="connsiteX1822" fmla="*/ 4546117 w 24400983"/>
              <a:gd name="connsiteY1822" fmla="*/ 3993931 h 10013977"/>
              <a:gd name="connsiteX1823" fmla="*/ 4534240 w 24400983"/>
              <a:gd name="connsiteY1823" fmla="*/ 4025597 h 10013977"/>
              <a:gd name="connsiteX1824" fmla="*/ 4565909 w 24400983"/>
              <a:gd name="connsiteY1824" fmla="*/ 4013723 h 10013977"/>
              <a:gd name="connsiteX1825" fmla="*/ 4868718 w 24400983"/>
              <a:gd name="connsiteY1825" fmla="*/ 2776752 h 10013977"/>
              <a:gd name="connsiteX1826" fmla="*/ 4831113 w 24400983"/>
              <a:gd name="connsiteY1826" fmla="*/ 2780710 h 10013977"/>
              <a:gd name="connsiteX1827" fmla="*/ 4846948 w 24400983"/>
              <a:gd name="connsiteY1827" fmla="*/ 2834147 h 10013977"/>
              <a:gd name="connsiteX1828" fmla="*/ 4837052 w 24400983"/>
              <a:gd name="connsiteY1828" fmla="*/ 2790606 h 10013977"/>
              <a:gd name="connsiteX1829" fmla="*/ 4868718 w 24400983"/>
              <a:gd name="connsiteY1829" fmla="*/ 2776752 h 10013977"/>
              <a:gd name="connsiteX1830" fmla="*/ 4170078 w 24400983"/>
              <a:gd name="connsiteY1830" fmla="*/ 4635177 h 10013977"/>
              <a:gd name="connsiteX1831" fmla="*/ 4185910 w 24400983"/>
              <a:gd name="connsiteY1831" fmla="*/ 4662885 h 10013977"/>
              <a:gd name="connsiteX1832" fmla="*/ 4199765 w 24400983"/>
              <a:gd name="connsiteY1832" fmla="*/ 4647052 h 10013977"/>
              <a:gd name="connsiteX1833" fmla="*/ 4195806 w 24400983"/>
              <a:gd name="connsiteY1833" fmla="*/ 4680697 h 10013977"/>
              <a:gd name="connsiteX1834" fmla="*/ 4267055 w 24400983"/>
              <a:gd name="connsiteY1834" fmla="*/ 4682677 h 10013977"/>
              <a:gd name="connsiteX1835" fmla="*/ 4280910 w 24400983"/>
              <a:gd name="connsiteY1835" fmla="*/ 4692572 h 10013977"/>
              <a:gd name="connsiteX1836" fmla="*/ 4272993 w 24400983"/>
              <a:gd name="connsiteY1836" fmla="*/ 4666843 h 10013977"/>
              <a:gd name="connsiteX1837" fmla="*/ 4217576 w 24400983"/>
              <a:gd name="connsiteY1837" fmla="*/ 4666843 h 10013977"/>
              <a:gd name="connsiteX1838" fmla="*/ 4203723 w 24400983"/>
              <a:gd name="connsiteY1838" fmla="*/ 4631218 h 10013977"/>
              <a:gd name="connsiteX1839" fmla="*/ 4170078 w 24400983"/>
              <a:gd name="connsiteY1839" fmla="*/ 4635177 h 10013977"/>
              <a:gd name="connsiteX1840" fmla="*/ 4868718 w 24400983"/>
              <a:gd name="connsiteY1840" fmla="*/ 2970709 h 10013977"/>
              <a:gd name="connsiteX1841" fmla="*/ 4848926 w 24400983"/>
              <a:gd name="connsiteY1841" fmla="*/ 2976646 h 10013977"/>
              <a:gd name="connsiteX1842" fmla="*/ 4936009 w 24400983"/>
              <a:gd name="connsiteY1842" fmla="*/ 2962792 h 10013977"/>
              <a:gd name="connsiteX1843" fmla="*/ 4866739 w 24400983"/>
              <a:gd name="connsiteY1843" fmla="*/ 2952896 h 10013977"/>
              <a:gd name="connsiteX1844" fmla="*/ 4868718 w 24400983"/>
              <a:gd name="connsiteY1844" fmla="*/ 2970709 h 10013977"/>
              <a:gd name="connsiteX1845" fmla="*/ 4987467 w 24400983"/>
              <a:gd name="connsiteY1845" fmla="*/ 2826231 h 10013977"/>
              <a:gd name="connsiteX1846" fmla="*/ 4977571 w 24400983"/>
              <a:gd name="connsiteY1846" fmla="*/ 2849981 h 10013977"/>
              <a:gd name="connsiteX1847" fmla="*/ 5015176 w 24400983"/>
              <a:gd name="connsiteY1847" fmla="*/ 2871751 h 10013977"/>
              <a:gd name="connsiteX1848" fmla="*/ 4987467 w 24400983"/>
              <a:gd name="connsiteY1848" fmla="*/ 2826231 h 10013977"/>
              <a:gd name="connsiteX1849" fmla="*/ 4498617 w 24400983"/>
              <a:gd name="connsiteY1849" fmla="*/ 4698510 h 10013977"/>
              <a:gd name="connsiteX1850" fmla="*/ 4417472 w 24400983"/>
              <a:gd name="connsiteY1850" fmla="*/ 4720280 h 10013977"/>
              <a:gd name="connsiteX1851" fmla="*/ 4429347 w 24400983"/>
              <a:gd name="connsiteY1851" fmla="*/ 4738093 h 10013977"/>
              <a:gd name="connsiteX1852" fmla="*/ 4486743 w 24400983"/>
              <a:gd name="connsiteY1852" fmla="*/ 4730176 h 10013977"/>
              <a:gd name="connsiteX1853" fmla="*/ 4518409 w 24400983"/>
              <a:gd name="connsiteY1853" fmla="*/ 4767780 h 10013977"/>
              <a:gd name="connsiteX1854" fmla="*/ 4550075 w 24400983"/>
              <a:gd name="connsiteY1854" fmla="*/ 4730176 h 10013977"/>
              <a:gd name="connsiteX1855" fmla="*/ 4498617 w 24400983"/>
              <a:gd name="connsiteY1855" fmla="*/ 4698510 h 10013977"/>
              <a:gd name="connsiteX1856" fmla="*/ 5917669 w 24400983"/>
              <a:gd name="connsiteY1856" fmla="*/ 1246866 h 10013977"/>
              <a:gd name="connsiteX1857" fmla="*/ 5842463 w 24400983"/>
              <a:gd name="connsiteY1857" fmla="*/ 1203325 h 10013977"/>
              <a:gd name="connsiteX1858" fmla="*/ 5836524 w 24400983"/>
              <a:gd name="connsiteY1858" fmla="*/ 1244887 h 10013977"/>
              <a:gd name="connsiteX1859" fmla="*/ 5854337 w 24400983"/>
              <a:gd name="connsiteY1859" fmla="*/ 1221138 h 10013977"/>
              <a:gd name="connsiteX1860" fmla="*/ 5874129 w 24400983"/>
              <a:gd name="connsiteY1860" fmla="*/ 1266658 h 10013977"/>
              <a:gd name="connsiteX1861" fmla="*/ 5917669 w 24400983"/>
              <a:gd name="connsiteY1861" fmla="*/ 1246866 h 10013977"/>
              <a:gd name="connsiteX1862" fmla="*/ 6012669 w 24400983"/>
              <a:gd name="connsiteY1862" fmla="*/ 1456657 h 10013977"/>
              <a:gd name="connsiteX1863" fmla="*/ 6012669 w 24400983"/>
              <a:gd name="connsiteY1863" fmla="*/ 1430928 h 10013977"/>
              <a:gd name="connsiteX1864" fmla="*/ 5994857 w 24400983"/>
              <a:gd name="connsiteY1864" fmla="*/ 1428949 h 10013977"/>
              <a:gd name="connsiteX1865" fmla="*/ 5919648 w 24400983"/>
              <a:gd name="connsiteY1865" fmla="*/ 1434886 h 10013977"/>
              <a:gd name="connsiteX1866" fmla="*/ 5925586 w 24400983"/>
              <a:gd name="connsiteY1866" fmla="*/ 1444782 h 10013977"/>
              <a:gd name="connsiteX1867" fmla="*/ 5895899 w 24400983"/>
              <a:gd name="connsiteY1867" fmla="*/ 1448740 h 10013977"/>
              <a:gd name="connsiteX1868" fmla="*/ 6012669 w 24400983"/>
              <a:gd name="connsiteY1868" fmla="*/ 1456657 h 10013977"/>
              <a:gd name="connsiteX1869" fmla="*/ 5258612 w 24400983"/>
              <a:gd name="connsiteY1869" fmla="*/ 3214145 h 10013977"/>
              <a:gd name="connsiteX1870" fmla="*/ 5252674 w 24400983"/>
              <a:gd name="connsiteY1870" fmla="*/ 3255707 h 10013977"/>
              <a:gd name="connsiteX1871" fmla="*/ 5250695 w 24400983"/>
              <a:gd name="connsiteY1871" fmla="*/ 3237895 h 10013977"/>
              <a:gd name="connsiteX1872" fmla="*/ 5319966 w 24400983"/>
              <a:gd name="connsiteY1872" fmla="*/ 3273519 h 10013977"/>
              <a:gd name="connsiteX1873" fmla="*/ 5310070 w 24400983"/>
              <a:gd name="connsiteY1873" fmla="*/ 3229978 h 10013977"/>
              <a:gd name="connsiteX1874" fmla="*/ 5258612 w 24400983"/>
              <a:gd name="connsiteY1874" fmla="*/ 3214145 h 10013977"/>
              <a:gd name="connsiteX1875" fmla="*/ 5432776 w 24400983"/>
              <a:gd name="connsiteY1875" fmla="*/ 2941022 h 10013977"/>
              <a:gd name="connsiteX1876" fmla="*/ 5444651 w 24400983"/>
              <a:gd name="connsiteY1876" fmla="*/ 2909355 h 10013977"/>
              <a:gd name="connsiteX1877" fmla="*/ 5381319 w 24400983"/>
              <a:gd name="connsiteY1877" fmla="*/ 2933105 h 10013977"/>
              <a:gd name="connsiteX1878" fmla="*/ 5432776 w 24400983"/>
              <a:gd name="connsiteY1878" fmla="*/ 2941022 h 10013977"/>
              <a:gd name="connsiteX1879" fmla="*/ 5450589 w 24400983"/>
              <a:gd name="connsiteY1879" fmla="*/ 2944980 h 10013977"/>
              <a:gd name="connsiteX1880" fmla="*/ 5395172 w 24400983"/>
              <a:gd name="connsiteY1880" fmla="*/ 2996438 h 10013977"/>
              <a:gd name="connsiteX1881" fmla="*/ 5428819 w 24400983"/>
              <a:gd name="connsiteY1881" fmla="*/ 3002375 h 10013977"/>
              <a:gd name="connsiteX1882" fmla="*/ 5452568 w 24400983"/>
              <a:gd name="connsiteY1882" fmla="*/ 2962792 h 10013977"/>
              <a:gd name="connsiteX1883" fmla="*/ 5521838 w 24400983"/>
              <a:gd name="connsiteY1883" fmla="*/ 2972688 h 10013977"/>
              <a:gd name="connsiteX1884" fmla="*/ 5450589 w 24400983"/>
              <a:gd name="connsiteY1884" fmla="*/ 2944980 h 10013977"/>
              <a:gd name="connsiteX1885" fmla="*/ 5395172 w 24400983"/>
              <a:gd name="connsiteY1885" fmla="*/ 3346748 h 10013977"/>
              <a:gd name="connsiteX1886" fmla="*/ 5363506 w 24400983"/>
              <a:gd name="connsiteY1886" fmla="*/ 3295290 h 10013977"/>
              <a:gd name="connsiteX1887" fmla="*/ 5343715 w 24400983"/>
              <a:gd name="connsiteY1887" fmla="*/ 3326957 h 10013977"/>
              <a:gd name="connsiteX1888" fmla="*/ 5395172 w 24400983"/>
              <a:gd name="connsiteY1888" fmla="*/ 3346748 h 10013977"/>
              <a:gd name="connsiteX1889" fmla="*/ 5569339 w 24400983"/>
              <a:gd name="connsiteY1889" fmla="*/ 3012271 h 10013977"/>
              <a:gd name="connsiteX1890" fmla="*/ 5575277 w 24400983"/>
              <a:gd name="connsiteY1890" fmla="*/ 2996438 h 10013977"/>
              <a:gd name="connsiteX1891" fmla="*/ 5531734 w 24400983"/>
              <a:gd name="connsiteY1891" fmla="*/ 3039979 h 10013977"/>
              <a:gd name="connsiteX1892" fmla="*/ 5571317 w 24400983"/>
              <a:gd name="connsiteY1892" fmla="*/ 3053833 h 10013977"/>
              <a:gd name="connsiteX1893" fmla="*/ 5597047 w 24400983"/>
              <a:gd name="connsiteY1893" fmla="*/ 3032063 h 10013977"/>
              <a:gd name="connsiteX1894" fmla="*/ 5569339 w 24400983"/>
              <a:gd name="connsiteY1894" fmla="*/ 3012271 h 10013977"/>
              <a:gd name="connsiteX1895" fmla="*/ 5610900 w 24400983"/>
              <a:gd name="connsiteY1895" fmla="*/ 3315082 h 10013977"/>
              <a:gd name="connsiteX1896" fmla="*/ 5527777 w 24400983"/>
              <a:gd name="connsiteY1896" fmla="*/ 3321019 h 10013977"/>
              <a:gd name="connsiteX1897" fmla="*/ 5610900 w 24400983"/>
              <a:gd name="connsiteY1897" fmla="*/ 3315082 h 10013977"/>
              <a:gd name="connsiteX1898" fmla="*/ 5515902 w 24400983"/>
              <a:gd name="connsiteY1898" fmla="*/ 3419977 h 10013977"/>
              <a:gd name="connsiteX1899" fmla="*/ 5533713 w 24400983"/>
              <a:gd name="connsiteY1899" fmla="*/ 3421956 h 10013977"/>
              <a:gd name="connsiteX1900" fmla="*/ 5545590 w 24400983"/>
              <a:gd name="connsiteY1900" fmla="*/ 3364560 h 10013977"/>
              <a:gd name="connsiteX1901" fmla="*/ 5515902 w 24400983"/>
              <a:gd name="connsiteY1901" fmla="*/ 3419977 h 10013977"/>
              <a:gd name="connsiteX1902" fmla="*/ 5777150 w 24400983"/>
              <a:gd name="connsiteY1902" fmla="*/ 3305186 h 10013977"/>
              <a:gd name="connsiteX1903" fmla="*/ 5761315 w 24400983"/>
              <a:gd name="connsiteY1903" fmla="*/ 3370498 h 10013977"/>
              <a:gd name="connsiteX1904" fmla="*/ 5777150 w 24400983"/>
              <a:gd name="connsiteY1904" fmla="*/ 3305186 h 10013977"/>
              <a:gd name="connsiteX1905" fmla="*/ 6816205 w 24400983"/>
              <a:gd name="connsiteY1905" fmla="*/ 748120 h 10013977"/>
              <a:gd name="connsiteX1906" fmla="*/ 6877559 w 24400983"/>
              <a:gd name="connsiteY1906" fmla="*/ 756037 h 10013977"/>
              <a:gd name="connsiteX1907" fmla="*/ 6885476 w 24400983"/>
              <a:gd name="connsiteY1907" fmla="*/ 781765 h 10013977"/>
              <a:gd name="connsiteX1908" fmla="*/ 6960684 w 24400983"/>
              <a:gd name="connsiteY1908" fmla="*/ 775828 h 10013977"/>
              <a:gd name="connsiteX1909" fmla="*/ 6909224 w 24400983"/>
              <a:gd name="connsiteY1909" fmla="*/ 767911 h 10013977"/>
              <a:gd name="connsiteX1910" fmla="*/ 6816205 w 24400983"/>
              <a:gd name="connsiteY1910" fmla="*/ 748120 h 10013977"/>
              <a:gd name="connsiteX1911" fmla="*/ 5832567 w 24400983"/>
              <a:gd name="connsiteY1911" fmla="*/ 3398206 h 10013977"/>
              <a:gd name="connsiteX1912" fmla="*/ 5921629 w 24400983"/>
              <a:gd name="connsiteY1912" fmla="*/ 3427893 h 10013977"/>
              <a:gd name="connsiteX1913" fmla="*/ 5832567 w 24400983"/>
              <a:gd name="connsiteY1913" fmla="*/ 3398206 h 10013977"/>
              <a:gd name="connsiteX1914" fmla="*/ 5452568 w 24400983"/>
              <a:gd name="connsiteY1914" fmla="*/ 5072569 h 10013977"/>
              <a:gd name="connsiteX1915" fmla="*/ 5395172 w 24400983"/>
              <a:gd name="connsiteY1915" fmla="*/ 5080486 h 10013977"/>
              <a:gd name="connsiteX1916" fmla="*/ 5446632 w 24400983"/>
              <a:gd name="connsiteY1916" fmla="*/ 5114132 h 10013977"/>
              <a:gd name="connsiteX1917" fmla="*/ 5393193 w 24400983"/>
              <a:gd name="connsiteY1917" fmla="*/ 5157673 h 10013977"/>
              <a:gd name="connsiteX1918" fmla="*/ 5414964 w 24400983"/>
              <a:gd name="connsiteY1918" fmla="*/ 5169548 h 10013977"/>
              <a:gd name="connsiteX1919" fmla="*/ 5452568 w 24400983"/>
              <a:gd name="connsiteY1919" fmla="*/ 5072569 h 10013977"/>
              <a:gd name="connsiteX1920" fmla="*/ 6204646 w 24400983"/>
              <a:gd name="connsiteY1920" fmla="*/ 5571316 h 10013977"/>
              <a:gd name="connsiteX1921" fmla="*/ 6216521 w 24400983"/>
              <a:gd name="connsiteY1921" fmla="*/ 5565379 h 10013977"/>
              <a:gd name="connsiteX1922" fmla="*/ 6176938 w 24400983"/>
              <a:gd name="connsiteY1922" fmla="*/ 5577253 h 10013977"/>
              <a:gd name="connsiteX1923" fmla="*/ 6230376 w 24400983"/>
              <a:gd name="connsiteY1923" fmla="*/ 5601003 h 10013977"/>
              <a:gd name="connsiteX1924" fmla="*/ 6204646 w 24400983"/>
              <a:gd name="connsiteY1924" fmla="*/ 5571316 h 10013977"/>
              <a:gd name="connsiteX1925" fmla="*/ 6655894 w 24400983"/>
              <a:gd name="connsiteY1925" fmla="*/ 6170999 h 10013977"/>
              <a:gd name="connsiteX1926" fmla="*/ 6469853 w 24400983"/>
              <a:gd name="connsiteY1926" fmla="*/ 6109646 h 10013977"/>
              <a:gd name="connsiteX1927" fmla="*/ 6473811 w 24400983"/>
              <a:gd name="connsiteY1927" fmla="*/ 6101729 h 10013977"/>
              <a:gd name="connsiteX1928" fmla="*/ 6404540 w 24400983"/>
              <a:gd name="connsiteY1928" fmla="*/ 6091833 h 10013977"/>
              <a:gd name="connsiteX1929" fmla="*/ 6359021 w 24400983"/>
              <a:gd name="connsiteY1929" fmla="*/ 6093812 h 10013977"/>
              <a:gd name="connsiteX1930" fmla="*/ 6444123 w 24400983"/>
              <a:gd name="connsiteY1930" fmla="*/ 6131416 h 10013977"/>
              <a:gd name="connsiteX1931" fmla="*/ 6444123 w 24400983"/>
              <a:gd name="connsiteY1931" fmla="*/ 6157146 h 10013977"/>
              <a:gd name="connsiteX1932" fmla="*/ 6655894 w 24400983"/>
              <a:gd name="connsiteY1932" fmla="*/ 6170999 h 10013977"/>
              <a:gd name="connsiteX1933" fmla="*/ 8268904 w 24400983"/>
              <a:gd name="connsiteY1933" fmla="*/ 1025201 h 10013977"/>
              <a:gd name="connsiteX1934" fmla="*/ 8237238 w 24400983"/>
              <a:gd name="connsiteY1934" fmla="*/ 1130096 h 10013977"/>
              <a:gd name="connsiteX1935" fmla="*/ 8478694 w 24400983"/>
              <a:gd name="connsiteY1935" fmla="*/ 1139992 h 10013977"/>
              <a:gd name="connsiteX1936" fmla="*/ 8464841 w 24400983"/>
              <a:gd name="connsiteY1936" fmla="*/ 1130096 h 10013977"/>
              <a:gd name="connsiteX1937" fmla="*/ 8646922 w 24400983"/>
              <a:gd name="connsiteY1937" fmla="*/ 1155825 h 10013977"/>
              <a:gd name="connsiteX1938" fmla="*/ 8644943 w 24400983"/>
              <a:gd name="connsiteY1938" fmla="*/ 1138013 h 10013977"/>
              <a:gd name="connsiteX1939" fmla="*/ 8830984 w 24400983"/>
              <a:gd name="connsiteY1939" fmla="*/ 1173638 h 10013977"/>
              <a:gd name="connsiteX1940" fmla="*/ 8722131 w 24400983"/>
              <a:gd name="connsiteY1940" fmla="*/ 1124159 h 10013977"/>
              <a:gd name="connsiteX1941" fmla="*/ 8454945 w 24400983"/>
              <a:gd name="connsiteY1941" fmla="*/ 1060826 h 10013977"/>
              <a:gd name="connsiteX1942" fmla="*/ 8268904 w 24400983"/>
              <a:gd name="connsiteY1942" fmla="*/ 1025201 h 10013977"/>
              <a:gd name="connsiteX1943" fmla="*/ 8844837 w 24400983"/>
              <a:gd name="connsiteY1943" fmla="*/ 1185513 h 10013977"/>
              <a:gd name="connsiteX1944" fmla="*/ 8898273 w 24400983"/>
              <a:gd name="connsiteY1944" fmla="*/ 1211242 h 10013977"/>
              <a:gd name="connsiteX1945" fmla="*/ 8985357 w 24400983"/>
              <a:gd name="connsiteY1945" fmla="*/ 1197388 h 10013977"/>
              <a:gd name="connsiteX1946" fmla="*/ 8864629 w 24400983"/>
              <a:gd name="connsiteY1946" fmla="*/ 1153846 h 10013977"/>
              <a:gd name="connsiteX1947" fmla="*/ 8858690 w 24400983"/>
              <a:gd name="connsiteY1947" fmla="*/ 1143951 h 10013977"/>
              <a:gd name="connsiteX1948" fmla="*/ 8844837 w 24400983"/>
              <a:gd name="connsiteY1948" fmla="*/ 1185513 h 10013977"/>
              <a:gd name="connsiteX1949" fmla="*/ 10198579 w 24400983"/>
              <a:gd name="connsiteY1949" fmla="*/ 1407178 h 10013977"/>
              <a:gd name="connsiteX1950" fmla="*/ 10232223 w 24400983"/>
              <a:gd name="connsiteY1950" fmla="*/ 1436865 h 10013977"/>
              <a:gd name="connsiteX1951" fmla="*/ 10311390 w 24400983"/>
              <a:gd name="connsiteY1951" fmla="*/ 1423011 h 10013977"/>
              <a:gd name="connsiteX1952" fmla="*/ 10277745 w 24400983"/>
              <a:gd name="connsiteY1952" fmla="*/ 1393324 h 10013977"/>
              <a:gd name="connsiteX1953" fmla="*/ 10265870 w 24400983"/>
              <a:gd name="connsiteY1953" fmla="*/ 1424990 h 10013977"/>
              <a:gd name="connsiteX1954" fmla="*/ 10198579 w 24400983"/>
              <a:gd name="connsiteY1954" fmla="*/ 1407178 h 10013977"/>
              <a:gd name="connsiteX1955" fmla="*/ 10333160 w 24400983"/>
              <a:gd name="connsiteY1955" fmla="*/ 1409157 h 10013977"/>
              <a:gd name="connsiteX1956" fmla="*/ 10299515 w 24400983"/>
              <a:gd name="connsiteY1956" fmla="*/ 1472490 h 10013977"/>
              <a:gd name="connsiteX1957" fmla="*/ 10497430 w 24400983"/>
              <a:gd name="connsiteY1957" fmla="*/ 1432907 h 10013977"/>
              <a:gd name="connsiteX1958" fmla="*/ 10523160 w 24400983"/>
              <a:gd name="connsiteY1958" fmla="*/ 1462594 h 10013977"/>
              <a:gd name="connsiteX1959" fmla="*/ 10485556 w 24400983"/>
              <a:gd name="connsiteY1959" fmla="*/ 1466552 h 10013977"/>
              <a:gd name="connsiteX1960" fmla="*/ 10525139 w 24400983"/>
              <a:gd name="connsiteY1960" fmla="*/ 1480407 h 10013977"/>
              <a:gd name="connsiteX1961" fmla="*/ 10529096 w 24400983"/>
              <a:gd name="connsiteY1961" fmla="*/ 1397282 h 10013977"/>
              <a:gd name="connsiteX1962" fmla="*/ 10333160 w 24400983"/>
              <a:gd name="connsiteY1962" fmla="*/ 1409157 h 10013977"/>
              <a:gd name="connsiteX1963" fmla="*/ 10940761 w 24400983"/>
              <a:gd name="connsiteY1963" fmla="*/ 1516031 h 10013977"/>
              <a:gd name="connsiteX1964" fmla="*/ 10905136 w 24400983"/>
              <a:gd name="connsiteY1964" fmla="*/ 1468532 h 10013977"/>
              <a:gd name="connsiteX1965" fmla="*/ 10940761 w 24400983"/>
              <a:gd name="connsiteY1965" fmla="*/ 1516031 h 10013977"/>
              <a:gd name="connsiteX1966" fmla="*/ 13363246 w 24400983"/>
              <a:gd name="connsiteY1966" fmla="*/ 1894049 h 10013977"/>
              <a:gd name="connsiteX1967" fmla="*/ 13412724 w 24400983"/>
              <a:gd name="connsiteY1967" fmla="*/ 1884154 h 10013977"/>
              <a:gd name="connsiteX1968" fmla="*/ 13420639 w 24400983"/>
              <a:gd name="connsiteY1968" fmla="*/ 1886133 h 10013977"/>
              <a:gd name="connsiteX1969" fmla="*/ 13414703 w 24400983"/>
              <a:gd name="connsiteY1969" fmla="*/ 1876237 h 10013977"/>
              <a:gd name="connsiteX1970" fmla="*/ 13434495 w 24400983"/>
              <a:gd name="connsiteY1970" fmla="*/ 1870300 h 10013977"/>
              <a:gd name="connsiteX1971" fmla="*/ 13385016 w 24400983"/>
              <a:gd name="connsiteY1971" fmla="*/ 1854466 h 10013977"/>
              <a:gd name="connsiteX1972" fmla="*/ 13363246 w 24400983"/>
              <a:gd name="connsiteY1972" fmla="*/ 1894049 h 10013977"/>
              <a:gd name="connsiteX1973" fmla="*/ 13539388 w 24400983"/>
              <a:gd name="connsiteY1973" fmla="*/ 1955403 h 10013977"/>
              <a:gd name="connsiteX1974" fmla="*/ 13569076 w 24400983"/>
              <a:gd name="connsiteY1974" fmla="*/ 2018736 h 10013977"/>
              <a:gd name="connsiteX1975" fmla="*/ 13604701 w 24400983"/>
              <a:gd name="connsiteY1975" fmla="*/ 1998945 h 10013977"/>
              <a:gd name="connsiteX1976" fmla="*/ 13602723 w 24400983"/>
              <a:gd name="connsiteY1976" fmla="*/ 1955403 h 10013977"/>
              <a:gd name="connsiteX1977" fmla="*/ 13539388 w 24400983"/>
              <a:gd name="connsiteY1977" fmla="*/ 1955403 h 10013977"/>
              <a:gd name="connsiteX1978" fmla="*/ 805516 w 24400983"/>
              <a:gd name="connsiteY1978" fmla="*/ 4666843 h 10013977"/>
              <a:gd name="connsiteX1979" fmla="*/ 849057 w 24400983"/>
              <a:gd name="connsiteY1979" fmla="*/ 4647052 h 10013977"/>
              <a:gd name="connsiteX1980" fmla="*/ 856974 w 24400983"/>
              <a:gd name="connsiteY1980" fmla="*/ 4649031 h 10013977"/>
              <a:gd name="connsiteX1981" fmla="*/ 894578 w 24400983"/>
              <a:gd name="connsiteY1981" fmla="*/ 4645072 h 10013977"/>
              <a:gd name="connsiteX1982" fmla="*/ 878745 w 24400983"/>
              <a:gd name="connsiteY1982" fmla="*/ 4684656 h 10013977"/>
              <a:gd name="connsiteX1983" fmla="*/ 904473 w 24400983"/>
              <a:gd name="connsiteY1983" fmla="*/ 4688614 h 10013977"/>
              <a:gd name="connsiteX1984" fmla="*/ 953953 w 24400983"/>
              <a:gd name="connsiteY1984" fmla="*/ 4652989 h 10013977"/>
              <a:gd name="connsiteX1985" fmla="*/ 922285 w 24400983"/>
              <a:gd name="connsiteY1985" fmla="*/ 4664864 h 10013977"/>
              <a:gd name="connsiteX1986" fmla="*/ 876766 w 24400983"/>
              <a:gd name="connsiteY1986" fmla="*/ 4615385 h 10013977"/>
              <a:gd name="connsiteX1987" fmla="*/ 674892 w 24400983"/>
              <a:gd name="connsiteY1987" fmla="*/ 4502573 h 10013977"/>
              <a:gd name="connsiteX1988" fmla="*/ 518538 w 24400983"/>
              <a:gd name="connsiteY1988" fmla="*/ 4437261 h 10013977"/>
              <a:gd name="connsiteX1989" fmla="*/ 441352 w 24400983"/>
              <a:gd name="connsiteY1989" fmla="*/ 4401637 h 10013977"/>
              <a:gd name="connsiteX1990" fmla="*/ 417602 w 24400983"/>
              <a:gd name="connsiteY1990" fmla="*/ 4415491 h 10013977"/>
              <a:gd name="connsiteX1991" fmla="*/ 85105 w 24400983"/>
              <a:gd name="connsiteY1991" fmla="*/ 4292783 h 10013977"/>
              <a:gd name="connsiteX1992" fmla="*/ 0 w 24400983"/>
              <a:gd name="connsiteY1992" fmla="*/ 4306637 h 10013977"/>
              <a:gd name="connsiteX1993" fmla="*/ 61354 w 24400983"/>
              <a:gd name="connsiteY1993" fmla="*/ 4358095 h 10013977"/>
              <a:gd name="connsiteX1994" fmla="*/ 79166 w 24400983"/>
              <a:gd name="connsiteY1994" fmla="*/ 4334345 h 10013977"/>
              <a:gd name="connsiteX1995" fmla="*/ 93020 w 24400983"/>
              <a:gd name="connsiteY1995" fmla="*/ 4369970 h 10013977"/>
              <a:gd name="connsiteX1996" fmla="*/ 47500 w 24400983"/>
              <a:gd name="connsiteY1996" fmla="*/ 4397678 h 10013977"/>
              <a:gd name="connsiteX1997" fmla="*/ 409685 w 24400983"/>
              <a:gd name="connsiteY1997" fmla="*/ 4516427 h 10013977"/>
              <a:gd name="connsiteX1998" fmla="*/ 417602 w 24400983"/>
              <a:gd name="connsiteY1998" fmla="*/ 4542157 h 10013977"/>
              <a:gd name="connsiteX1999" fmla="*/ 532393 w 24400983"/>
              <a:gd name="connsiteY1999" fmla="*/ 4550073 h 10013977"/>
              <a:gd name="connsiteX2000" fmla="*/ 611559 w 24400983"/>
              <a:gd name="connsiteY2000" fmla="*/ 4577781 h 10013977"/>
              <a:gd name="connsiteX2001" fmla="*/ 805516 w 24400983"/>
              <a:gd name="connsiteY2001" fmla="*/ 4666843 h 10013977"/>
              <a:gd name="connsiteX2002" fmla="*/ 2535295 w 24400983"/>
              <a:gd name="connsiteY2002" fmla="*/ 1444782 h 10013977"/>
              <a:gd name="connsiteX2003" fmla="*/ 2517485 w 24400983"/>
              <a:gd name="connsiteY2003" fmla="*/ 1492282 h 10013977"/>
              <a:gd name="connsiteX2004" fmla="*/ 2561025 w 24400983"/>
              <a:gd name="connsiteY2004" fmla="*/ 1498219 h 10013977"/>
              <a:gd name="connsiteX2005" fmla="*/ 2584774 w 24400983"/>
              <a:gd name="connsiteY2005" fmla="*/ 1458636 h 10013977"/>
              <a:gd name="connsiteX2006" fmla="*/ 2590712 w 24400983"/>
              <a:gd name="connsiteY2006" fmla="*/ 1494261 h 10013977"/>
              <a:gd name="connsiteX2007" fmla="*/ 2671857 w 24400983"/>
              <a:gd name="connsiteY2007" fmla="*/ 1472490 h 10013977"/>
              <a:gd name="connsiteX2008" fmla="*/ 2535295 w 24400983"/>
              <a:gd name="connsiteY2008" fmla="*/ 1444782 h 10013977"/>
              <a:gd name="connsiteX2009" fmla="*/ 2630296 w 24400983"/>
              <a:gd name="connsiteY2009" fmla="*/ 2042486 h 10013977"/>
              <a:gd name="connsiteX2010" fmla="*/ 2636234 w 24400983"/>
              <a:gd name="connsiteY2010" fmla="*/ 1975195 h 10013977"/>
              <a:gd name="connsiteX2011" fmla="*/ 2590712 w 24400983"/>
              <a:gd name="connsiteY2011" fmla="*/ 1977174 h 10013977"/>
              <a:gd name="connsiteX2012" fmla="*/ 2586755 w 24400983"/>
              <a:gd name="connsiteY2012" fmla="*/ 1985091 h 10013977"/>
              <a:gd name="connsiteX2013" fmla="*/ 2566964 w 24400983"/>
              <a:gd name="connsiteY2013" fmla="*/ 1991028 h 10013977"/>
              <a:gd name="connsiteX2014" fmla="*/ 2630296 w 24400983"/>
              <a:gd name="connsiteY2014" fmla="*/ 2042486 h 10013977"/>
              <a:gd name="connsiteX2015" fmla="*/ 2881647 w 24400983"/>
              <a:gd name="connsiteY2015" fmla="*/ 2026653 h 10013977"/>
              <a:gd name="connsiteX2016" fmla="*/ 2935086 w 24400983"/>
              <a:gd name="connsiteY2016" fmla="*/ 2050403 h 10013977"/>
              <a:gd name="connsiteX2017" fmla="*/ 3002377 w 24400983"/>
              <a:gd name="connsiteY2017" fmla="*/ 2042486 h 10013977"/>
              <a:gd name="connsiteX2018" fmla="*/ 3022169 w 24400983"/>
              <a:gd name="connsiteY2018" fmla="*/ 2010820 h 10013977"/>
              <a:gd name="connsiteX2019" fmla="*/ 3036022 w 24400983"/>
              <a:gd name="connsiteY2019" fmla="*/ 2046444 h 10013977"/>
              <a:gd name="connsiteX2020" fmla="*/ 3111231 w 24400983"/>
              <a:gd name="connsiteY2020" fmla="*/ 1989049 h 10013977"/>
              <a:gd name="connsiteX2021" fmla="*/ 3065709 w 24400983"/>
              <a:gd name="connsiteY2021" fmla="*/ 2016757 h 10013977"/>
              <a:gd name="connsiteX2022" fmla="*/ 2984565 w 24400983"/>
              <a:gd name="connsiteY2022" fmla="*/ 2012799 h 10013977"/>
              <a:gd name="connsiteX2023" fmla="*/ 2972690 w 24400983"/>
              <a:gd name="connsiteY2023" fmla="*/ 1994986 h 10013977"/>
              <a:gd name="connsiteX2024" fmla="*/ 3016230 w 24400983"/>
              <a:gd name="connsiteY2024" fmla="*/ 1975195 h 10013977"/>
              <a:gd name="connsiteX2025" fmla="*/ 2907377 w 24400983"/>
              <a:gd name="connsiteY2025" fmla="*/ 1951445 h 10013977"/>
              <a:gd name="connsiteX2026" fmla="*/ 2881647 w 24400983"/>
              <a:gd name="connsiteY2026" fmla="*/ 2026653 h 10013977"/>
              <a:gd name="connsiteX2027" fmla="*/ 3010292 w 24400983"/>
              <a:gd name="connsiteY2027" fmla="*/ 1767384 h 10013977"/>
              <a:gd name="connsiteX2028" fmla="*/ 3006335 w 24400983"/>
              <a:gd name="connsiteY2028" fmla="*/ 1765405 h 10013977"/>
              <a:gd name="connsiteX2029" fmla="*/ 3010292 w 24400983"/>
              <a:gd name="connsiteY2029" fmla="*/ 1767384 h 10013977"/>
              <a:gd name="connsiteX2030" fmla="*/ 3154771 w 24400983"/>
              <a:gd name="connsiteY2030" fmla="*/ 1803008 h 10013977"/>
              <a:gd name="connsiteX2031" fmla="*/ 3162688 w 24400983"/>
              <a:gd name="connsiteY2031" fmla="*/ 1828738 h 10013977"/>
              <a:gd name="connsiteX2032" fmla="*/ 3010292 w 24400983"/>
              <a:gd name="connsiteY2032" fmla="*/ 1765405 h 10013977"/>
              <a:gd name="connsiteX2033" fmla="*/ 3004356 w 24400983"/>
              <a:gd name="connsiteY2033" fmla="*/ 1789154 h 10013977"/>
              <a:gd name="connsiteX2034" fmla="*/ 2863837 w 24400983"/>
              <a:gd name="connsiteY2034" fmla="*/ 1777280 h 10013977"/>
              <a:gd name="connsiteX2035" fmla="*/ 3010292 w 24400983"/>
              <a:gd name="connsiteY2035" fmla="*/ 1797071 h 10013977"/>
              <a:gd name="connsiteX2036" fmla="*/ 3059771 w 24400983"/>
              <a:gd name="connsiteY2036" fmla="*/ 1812904 h 10013977"/>
              <a:gd name="connsiteX2037" fmla="*/ 3039979 w 24400983"/>
              <a:gd name="connsiteY2037" fmla="*/ 1844571 h 10013977"/>
              <a:gd name="connsiteX2038" fmla="*/ 3154771 w 24400983"/>
              <a:gd name="connsiteY2038" fmla="*/ 1803008 h 10013977"/>
              <a:gd name="connsiteX2039" fmla="*/ 22117042 w 24400983"/>
              <a:gd name="connsiteY2039" fmla="*/ 5312047 h 10013977"/>
              <a:gd name="connsiteX2040" fmla="*/ 22196208 w 24400983"/>
              <a:gd name="connsiteY2040" fmla="*/ 5314026 h 10013977"/>
              <a:gd name="connsiteX2041" fmla="*/ 22117042 w 24400983"/>
              <a:gd name="connsiteY2041" fmla="*/ 5312047 h 10013977"/>
              <a:gd name="connsiteX2042" fmla="*/ 18871228 w 24400983"/>
              <a:gd name="connsiteY2042" fmla="*/ 8892335 h 10013977"/>
              <a:gd name="connsiteX2043" fmla="*/ 19009768 w 24400983"/>
              <a:gd name="connsiteY2043" fmla="*/ 8937855 h 10013977"/>
              <a:gd name="connsiteX2044" fmla="*/ 18871228 w 24400983"/>
              <a:gd name="connsiteY2044" fmla="*/ 8892335 h 10013977"/>
              <a:gd name="connsiteX2045" fmla="*/ 16921762 w 24400983"/>
              <a:gd name="connsiteY2045" fmla="*/ 2665919 h 10013977"/>
              <a:gd name="connsiteX2046" fmla="*/ 16969262 w 24400983"/>
              <a:gd name="connsiteY2046" fmla="*/ 2681753 h 10013977"/>
              <a:gd name="connsiteX2047" fmla="*/ 16975200 w 24400983"/>
              <a:gd name="connsiteY2047" fmla="*/ 2640190 h 10013977"/>
              <a:gd name="connsiteX2048" fmla="*/ 16921762 w 24400983"/>
              <a:gd name="connsiteY2048" fmla="*/ 2665919 h 10013977"/>
              <a:gd name="connsiteX2049" fmla="*/ 14335009 w 24400983"/>
              <a:gd name="connsiteY2049" fmla="*/ 3117166 h 10013977"/>
              <a:gd name="connsiteX2050" fmla="*/ 14329071 w 24400983"/>
              <a:gd name="connsiteY2050" fmla="*/ 3132999 h 10013977"/>
              <a:gd name="connsiteX2051" fmla="*/ 14291467 w 24400983"/>
              <a:gd name="connsiteY2051" fmla="*/ 3136958 h 10013977"/>
              <a:gd name="connsiteX2052" fmla="*/ 14329071 w 24400983"/>
              <a:gd name="connsiteY2052" fmla="*/ 3158729 h 10013977"/>
              <a:gd name="connsiteX2053" fmla="*/ 14335009 w 24400983"/>
              <a:gd name="connsiteY2053" fmla="*/ 3117166 h 10013977"/>
              <a:gd name="connsiteX2054" fmla="*/ 11603778 w 24400983"/>
              <a:gd name="connsiteY2054" fmla="*/ 7641510 h 10013977"/>
              <a:gd name="connsiteX2055" fmla="*/ 11399924 w 24400983"/>
              <a:gd name="connsiteY2055" fmla="*/ 7578177 h 10013977"/>
              <a:gd name="connsiteX2056" fmla="*/ 11443467 w 24400983"/>
              <a:gd name="connsiteY2056" fmla="*/ 7558386 h 10013977"/>
              <a:gd name="connsiteX2057" fmla="*/ 11342528 w 24400983"/>
              <a:gd name="connsiteY2057" fmla="*/ 7560365 h 10013977"/>
              <a:gd name="connsiteX2058" fmla="*/ 10917010 w 24400983"/>
              <a:gd name="connsiteY2058" fmla="*/ 7506928 h 10013977"/>
              <a:gd name="connsiteX2059" fmla="*/ 10841804 w 24400983"/>
              <a:gd name="connsiteY2059" fmla="*/ 7538594 h 10013977"/>
              <a:gd name="connsiteX2060" fmla="*/ 11002115 w 24400983"/>
              <a:gd name="connsiteY2060" fmla="*/ 7570261 h 10013977"/>
              <a:gd name="connsiteX2061" fmla="*/ 10982323 w 24400983"/>
              <a:gd name="connsiteY2061" fmla="*/ 7550469 h 10013977"/>
              <a:gd name="connsiteX2062" fmla="*/ 11287113 w 24400983"/>
              <a:gd name="connsiteY2062" fmla="*/ 7586094 h 10013977"/>
              <a:gd name="connsiteX2063" fmla="*/ 11328675 w 24400983"/>
              <a:gd name="connsiteY2063" fmla="*/ 7617760 h 10013977"/>
              <a:gd name="connsiteX2064" fmla="*/ 11506799 w 24400983"/>
              <a:gd name="connsiteY2064" fmla="*/ 7625677 h 10013977"/>
              <a:gd name="connsiteX2065" fmla="*/ 11603778 w 24400983"/>
              <a:gd name="connsiteY2065" fmla="*/ 7641510 h 10013977"/>
              <a:gd name="connsiteX2066" fmla="*/ 8084842 w 24400983"/>
              <a:gd name="connsiteY2066" fmla="*/ 6798391 h 10013977"/>
              <a:gd name="connsiteX2067" fmla="*/ 8039323 w 24400983"/>
              <a:gd name="connsiteY2067" fmla="*/ 6800370 h 10013977"/>
              <a:gd name="connsiteX2068" fmla="*/ 8051197 w 24400983"/>
              <a:gd name="connsiteY2068" fmla="*/ 6794432 h 10013977"/>
              <a:gd name="connsiteX2069" fmla="*/ 8015572 w 24400983"/>
              <a:gd name="connsiteY2069" fmla="*/ 6814224 h 10013977"/>
              <a:gd name="connsiteX2070" fmla="*/ 8084842 w 24400983"/>
              <a:gd name="connsiteY2070" fmla="*/ 6798391 h 10013977"/>
              <a:gd name="connsiteX2071" fmla="*/ 9351500 w 24400983"/>
              <a:gd name="connsiteY2071" fmla="*/ 1213221 h 10013977"/>
              <a:gd name="connsiteX2072" fmla="*/ 9373270 w 24400983"/>
              <a:gd name="connsiteY2072" fmla="*/ 1181554 h 10013977"/>
              <a:gd name="connsiteX2073" fmla="*/ 9351500 w 24400983"/>
              <a:gd name="connsiteY2073" fmla="*/ 1213221 h 10013977"/>
              <a:gd name="connsiteX2074" fmla="*/ 9347543 w 24400983"/>
              <a:gd name="connsiteY2074" fmla="*/ 1151867 h 10013977"/>
              <a:gd name="connsiteX2075" fmla="*/ 9369313 w 24400983"/>
              <a:gd name="connsiteY2075" fmla="*/ 1163742 h 10013977"/>
              <a:gd name="connsiteX2076" fmla="*/ 9385147 w 24400983"/>
              <a:gd name="connsiteY2076" fmla="*/ 1124159 h 10013977"/>
              <a:gd name="connsiteX2077" fmla="*/ 9347543 w 24400983"/>
              <a:gd name="connsiteY2077" fmla="*/ 1151867 h 10013977"/>
              <a:gd name="connsiteX2078" fmla="*/ 9377230 w 24400983"/>
              <a:gd name="connsiteY2078" fmla="*/ 1003431 h 10013977"/>
              <a:gd name="connsiteX2079" fmla="*/ 9397022 w 24400983"/>
              <a:gd name="connsiteY2079" fmla="*/ 1023222 h 10013977"/>
              <a:gd name="connsiteX2080" fmla="*/ 9387126 w 24400983"/>
              <a:gd name="connsiteY2080" fmla="*/ 1046972 h 10013977"/>
              <a:gd name="connsiteX2081" fmla="*/ 9420770 w 24400983"/>
              <a:gd name="connsiteY2081" fmla="*/ 1009368 h 10013977"/>
              <a:gd name="connsiteX2082" fmla="*/ 9377230 w 24400983"/>
              <a:gd name="connsiteY2082" fmla="*/ 1003431 h 10013977"/>
              <a:gd name="connsiteX2083" fmla="*/ 7198183 w 24400983"/>
              <a:gd name="connsiteY2083" fmla="*/ 6141312 h 10013977"/>
              <a:gd name="connsiteX2084" fmla="*/ 7233806 w 24400983"/>
              <a:gd name="connsiteY2084" fmla="*/ 6125479 h 10013977"/>
              <a:gd name="connsiteX2085" fmla="*/ 7162557 w 24400983"/>
              <a:gd name="connsiteY2085" fmla="*/ 6123500 h 10013977"/>
              <a:gd name="connsiteX2086" fmla="*/ 7168496 w 24400983"/>
              <a:gd name="connsiteY2086" fmla="*/ 6129438 h 10013977"/>
              <a:gd name="connsiteX2087" fmla="*/ 7109121 w 24400983"/>
              <a:gd name="connsiteY2087" fmla="*/ 6119542 h 10013977"/>
              <a:gd name="connsiteX2088" fmla="*/ 7198183 w 24400983"/>
              <a:gd name="connsiteY2088" fmla="*/ 6141312 h 10013977"/>
              <a:gd name="connsiteX2089" fmla="*/ 7146723 w 24400983"/>
              <a:gd name="connsiteY2089" fmla="*/ 6066104 h 10013977"/>
              <a:gd name="connsiteX2090" fmla="*/ 7081412 w 24400983"/>
              <a:gd name="connsiteY2090" fmla="*/ 6048292 h 10013977"/>
              <a:gd name="connsiteX2091" fmla="*/ 7146723 w 24400983"/>
              <a:gd name="connsiteY2091" fmla="*/ 6066104 h 10013977"/>
              <a:gd name="connsiteX2092" fmla="*/ 6570790 w 24400983"/>
              <a:gd name="connsiteY2092" fmla="*/ 5743503 h 10013977"/>
              <a:gd name="connsiteX2093" fmla="*/ 6618290 w 24400983"/>
              <a:gd name="connsiteY2093" fmla="*/ 5715794 h 10013977"/>
              <a:gd name="connsiteX2094" fmla="*/ 6570790 w 24400983"/>
              <a:gd name="connsiteY2094" fmla="*/ 5743503 h 10013977"/>
              <a:gd name="connsiteX2095" fmla="*/ 6248189 w 24400983"/>
              <a:gd name="connsiteY2095" fmla="*/ 6366936 h 10013977"/>
              <a:gd name="connsiteX2096" fmla="*/ 6252147 w 24400983"/>
              <a:gd name="connsiteY2096" fmla="*/ 6333290 h 10013977"/>
              <a:gd name="connsiteX2097" fmla="*/ 6212563 w 24400983"/>
              <a:gd name="connsiteY2097" fmla="*/ 6319436 h 10013977"/>
              <a:gd name="connsiteX2098" fmla="*/ 6178919 w 24400983"/>
              <a:gd name="connsiteY2098" fmla="*/ 6313499 h 10013977"/>
              <a:gd name="connsiteX2099" fmla="*/ 6161106 w 24400983"/>
              <a:gd name="connsiteY2099" fmla="*/ 6360998 h 10013977"/>
              <a:gd name="connsiteX2100" fmla="*/ 6182876 w 24400983"/>
              <a:gd name="connsiteY2100" fmla="*/ 6398602 h 10013977"/>
              <a:gd name="connsiteX2101" fmla="*/ 6248189 w 24400983"/>
              <a:gd name="connsiteY2101" fmla="*/ 6366936 h 10013977"/>
              <a:gd name="connsiteX2102" fmla="*/ 6438187 w 24400983"/>
              <a:gd name="connsiteY2102" fmla="*/ 5733607 h 10013977"/>
              <a:gd name="connsiteX2103" fmla="*/ 6378813 w 24400983"/>
              <a:gd name="connsiteY2103" fmla="*/ 5725690 h 10013977"/>
              <a:gd name="connsiteX2104" fmla="*/ 6438187 w 24400983"/>
              <a:gd name="connsiteY2104" fmla="*/ 5733607 h 10013977"/>
              <a:gd name="connsiteX2105" fmla="*/ 6351104 w 24400983"/>
              <a:gd name="connsiteY2105" fmla="*/ 5678190 h 10013977"/>
              <a:gd name="connsiteX2106" fmla="*/ 6337251 w 24400983"/>
              <a:gd name="connsiteY2106" fmla="*/ 5735586 h 10013977"/>
              <a:gd name="connsiteX2107" fmla="*/ 6351104 w 24400983"/>
              <a:gd name="connsiteY2107" fmla="*/ 5678190 h 10013977"/>
              <a:gd name="connsiteX2108" fmla="*/ 4777677 w 24400983"/>
              <a:gd name="connsiteY2108" fmla="*/ 5317985 h 10013977"/>
              <a:gd name="connsiteX2109" fmla="*/ 4722260 w 24400983"/>
              <a:gd name="connsiteY2109" fmla="*/ 5317985 h 10013977"/>
              <a:gd name="connsiteX2110" fmla="*/ 4777677 w 24400983"/>
              <a:gd name="connsiteY2110" fmla="*/ 5317985 h 10013977"/>
              <a:gd name="connsiteX2111" fmla="*/ 4647054 w 24400983"/>
              <a:gd name="connsiteY2111" fmla="*/ 5187361 h 10013977"/>
              <a:gd name="connsiteX2112" fmla="*/ 4563928 w 24400983"/>
              <a:gd name="connsiteY2112" fmla="*/ 5141840 h 10013977"/>
              <a:gd name="connsiteX2113" fmla="*/ 4561949 w 24400983"/>
              <a:gd name="connsiteY2113" fmla="*/ 5193298 h 10013977"/>
              <a:gd name="connsiteX2114" fmla="*/ 4597575 w 24400983"/>
              <a:gd name="connsiteY2114" fmla="*/ 5173506 h 10013977"/>
              <a:gd name="connsiteX2115" fmla="*/ 4647054 w 24400983"/>
              <a:gd name="connsiteY2115" fmla="*/ 5187361 h 10013977"/>
              <a:gd name="connsiteX2116" fmla="*/ 4102786 w 24400983"/>
              <a:gd name="connsiteY2116" fmla="*/ 4945904 h 10013977"/>
              <a:gd name="connsiteX2117" fmla="*/ 4166118 w 24400983"/>
              <a:gd name="connsiteY2117" fmla="*/ 5040903 h 10013977"/>
              <a:gd name="connsiteX2118" fmla="*/ 4205701 w 24400983"/>
              <a:gd name="connsiteY2118" fmla="*/ 4987466 h 10013977"/>
              <a:gd name="connsiteX2119" fmla="*/ 4102786 w 24400983"/>
              <a:gd name="connsiteY2119" fmla="*/ 4945904 h 10013977"/>
              <a:gd name="connsiteX2120" fmla="*/ 11065447 w 24400983"/>
              <a:gd name="connsiteY2120" fmla="*/ 1567489 h 10013977"/>
              <a:gd name="connsiteX2121" fmla="*/ 11055551 w 24400983"/>
              <a:gd name="connsiteY2121" fmla="*/ 1573427 h 10013977"/>
              <a:gd name="connsiteX2122" fmla="*/ 11065447 w 24400983"/>
              <a:gd name="connsiteY2122" fmla="*/ 1567489 h 10013977"/>
              <a:gd name="connsiteX2123" fmla="*/ 11449403 w 24400983"/>
              <a:gd name="connsiteY2123" fmla="*/ 1537802 h 10013977"/>
              <a:gd name="connsiteX2124" fmla="*/ 11514716 w 24400983"/>
              <a:gd name="connsiteY2124" fmla="*/ 1555614 h 10013977"/>
              <a:gd name="connsiteX2125" fmla="*/ 11550339 w 24400983"/>
              <a:gd name="connsiteY2125" fmla="*/ 1603114 h 10013977"/>
              <a:gd name="connsiteX2126" fmla="*/ 11597839 w 24400983"/>
              <a:gd name="connsiteY2126" fmla="*/ 1575406 h 10013977"/>
              <a:gd name="connsiteX2127" fmla="*/ 11613673 w 24400983"/>
              <a:gd name="connsiteY2127" fmla="*/ 1603114 h 10013977"/>
              <a:gd name="connsiteX2128" fmla="*/ 11677005 w 24400983"/>
              <a:gd name="connsiteY2128" fmla="*/ 1579364 h 10013977"/>
              <a:gd name="connsiteX2129" fmla="*/ 11688880 w 24400983"/>
              <a:gd name="connsiteY2129" fmla="*/ 1597177 h 10013977"/>
              <a:gd name="connsiteX2130" fmla="*/ 11987734 w 24400983"/>
              <a:gd name="connsiteY2130" fmla="*/ 1624885 h 10013977"/>
              <a:gd name="connsiteX2131" fmla="*/ 12231168 w 24400983"/>
              <a:gd name="connsiteY2131" fmla="*/ 1678322 h 10013977"/>
              <a:gd name="connsiteX2132" fmla="*/ 12351896 w 24400983"/>
              <a:gd name="connsiteY2132" fmla="*/ 1696134 h 10013977"/>
              <a:gd name="connsiteX2133" fmla="*/ 12403356 w 24400983"/>
              <a:gd name="connsiteY2133" fmla="*/ 1678322 h 10013977"/>
              <a:gd name="connsiteX2134" fmla="*/ 12395439 w 24400983"/>
              <a:gd name="connsiteY2134" fmla="*/ 1652593 h 10013977"/>
              <a:gd name="connsiteX2135" fmla="*/ 12452835 w 24400983"/>
              <a:gd name="connsiteY2135" fmla="*/ 1668426 h 10013977"/>
              <a:gd name="connsiteX2136" fmla="*/ 12805123 w 24400983"/>
              <a:gd name="connsiteY2136" fmla="*/ 1745613 h 10013977"/>
              <a:gd name="connsiteX2137" fmla="*/ 12763561 w 24400983"/>
              <a:gd name="connsiteY2137" fmla="*/ 1757488 h 10013977"/>
              <a:gd name="connsiteX2138" fmla="*/ 12747727 w 24400983"/>
              <a:gd name="connsiteY2138" fmla="*/ 1771342 h 10013977"/>
              <a:gd name="connsiteX2139" fmla="*/ 12765540 w 24400983"/>
              <a:gd name="connsiteY2139" fmla="*/ 1773321 h 10013977"/>
              <a:gd name="connsiteX2140" fmla="*/ 12761582 w 24400983"/>
              <a:gd name="connsiteY2140" fmla="*/ 1806967 h 10013977"/>
              <a:gd name="connsiteX2141" fmla="*/ 12985225 w 24400983"/>
              <a:gd name="connsiteY2141" fmla="*/ 1840612 h 10013977"/>
              <a:gd name="connsiteX2142" fmla="*/ 12971372 w 24400983"/>
              <a:gd name="connsiteY2142" fmla="*/ 1830717 h 10013977"/>
              <a:gd name="connsiteX2143" fmla="*/ 13232620 w 24400983"/>
              <a:gd name="connsiteY2143" fmla="*/ 1860404 h 10013977"/>
              <a:gd name="connsiteX2144" fmla="*/ 13280120 w 24400983"/>
              <a:gd name="connsiteY2144" fmla="*/ 1832696 h 10013977"/>
              <a:gd name="connsiteX2145" fmla="*/ 13288037 w 24400983"/>
              <a:gd name="connsiteY2145" fmla="*/ 1884154 h 10013977"/>
              <a:gd name="connsiteX2146" fmla="*/ 13345433 w 24400983"/>
              <a:gd name="connsiteY2146" fmla="*/ 1901966 h 10013977"/>
              <a:gd name="connsiteX2147" fmla="*/ 13355329 w 24400983"/>
              <a:gd name="connsiteY2147" fmla="*/ 1945508 h 10013977"/>
              <a:gd name="connsiteX2148" fmla="*/ 13454286 w 24400983"/>
              <a:gd name="connsiteY2148" fmla="*/ 1925716 h 10013977"/>
              <a:gd name="connsiteX2149" fmla="*/ 13416682 w 24400983"/>
              <a:gd name="connsiteY2149" fmla="*/ 1929674 h 10013977"/>
              <a:gd name="connsiteX2150" fmla="*/ 13392933 w 24400983"/>
              <a:gd name="connsiteY2150" fmla="*/ 1993007 h 10013977"/>
              <a:gd name="connsiteX2151" fmla="*/ 13456265 w 24400983"/>
              <a:gd name="connsiteY2151" fmla="*/ 1993007 h 10013977"/>
              <a:gd name="connsiteX2152" fmla="*/ 13458244 w 24400983"/>
              <a:gd name="connsiteY2152" fmla="*/ 2010820 h 10013977"/>
              <a:gd name="connsiteX2153" fmla="*/ 13379077 w 24400983"/>
              <a:gd name="connsiteY2153" fmla="*/ 2076132 h 10013977"/>
              <a:gd name="connsiteX2154" fmla="*/ 13379077 w 24400983"/>
              <a:gd name="connsiteY2154" fmla="*/ 2082069 h 10013977"/>
              <a:gd name="connsiteX2155" fmla="*/ 13503765 w 24400983"/>
              <a:gd name="connsiteY2155" fmla="*/ 2082069 h 10013977"/>
              <a:gd name="connsiteX2156" fmla="*/ 13519597 w 24400983"/>
              <a:gd name="connsiteY2156" fmla="*/ 2109777 h 10013977"/>
              <a:gd name="connsiteX2157" fmla="*/ 13933240 w 24400983"/>
              <a:gd name="connsiteY2157" fmla="*/ 2186964 h 10013977"/>
              <a:gd name="connsiteX2158" fmla="*/ 14018345 w 24400983"/>
              <a:gd name="connsiteY2158" fmla="*/ 2224568 h 10013977"/>
              <a:gd name="connsiteX2159" fmla="*/ 14014385 w 24400983"/>
              <a:gd name="connsiteY2159" fmla="*/ 2258214 h 10013977"/>
              <a:gd name="connsiteX2160" fmla="*/ 14247926 w 24400983"/>
              <a:gd name="connsiteY2160" fmla="*/ 2333422 h 10013977"/>
              <a:gd name="connsiteX2161" fmla="*/ 14238030 w 24400983"/>
              <a:gd name="connsiteY2161" fmla="*/ 2357171 h 10013977"/>
              <a:gd name="connsiteX2162" fmla="*/ 14344905 w 24400983"/>
              <a:gd name="connsiteY2162" fmla="*/ 2363109 h 10013977"/>
              <a:gd name="connsiteX2163" fmla="*/ 14408237 w 24400983"/>
              <a:gd name="connsiteY2163" fmla="*/ 2388838 h 10013977"/>
              <a:gd name="connsiteX2164" fmla="*/ 14402301 w 24400983"/>
              <a:gd name="connsiteY2164" fmla="*/ 2430400 h 10013977"/>
              <a:gd name="connsiteX2165" fmla="*/ 14451780 w 24400983"/>
              <a:gd name="connsiteY2165" fmla="*/ 2420504 h 10013977"/>
              <a:gd name="connsiteX2166" fmla="*/ 14675423 w 24400983"/>
              <a:gd name="connsiteY2166" fmla="*/ 2545191 h 10013977"/>
              <a:gd name="connsiteX2167" fmla="*/ 14762506 w 24400983"/>
              <a:gd name="connsiteY2167" fmla="*/ 2650086 h 10013977"/>
              <a:gd name="connsiteX2168" fmla="*/ 14722923 w 24400983"/>
              <a:gd name="connsiteY2168" fmla="*/ 2703523 h 10013977"/>
              <a:gd name="connsiteX2169" fmla="*/ 14811985 w 24400983"/>
              <a:gd name="connsiteY2169" fmla="*/ 2745085 h 10013977"/>
              <a:gd name="connsiteX2170" fmla="*/ 14813964 w 24400983"/>
              <a:gd name="connsiteY2170" fmla="*/ 2737169 h 10013977"/>
              <a:gd name="connsiteX2171" fmla="*/ 15093024 w 24400983"/>
              <a:gd name="connsiteY2171" fmla="*/ 2705502 h 10013977"/>
              <a:gd name="connsiteX2172" fmla="*/ 15013858 w 24400983"/>
              <a:gd name="connsiteY2172" fmla="*/ 2711440 h 10013977"/>
              <a:gd name="connsiteX2173" fmla="*/ 15407710 w 24400983"/>
              <a:gd name="connsiteY2173" fmla="*/ 2705502 h 10013977"/>
              <a:gd name="connsiteX2174" fmla="*/ 15556146 w 24400983"/>
              <a:gd name="connsiteY2174" fmla="*/ 2745085 h 10013977"/>
              <a:gd name="connsiteX2175" fmla="*/ 15599689 w 24400983"/>
              <a:gd name="connsiteY2175" fmla="*/ 2733211 h 10013977"/>
              <a:gd name="connsiteX2176" fmla="*/ 15631355 w 24400983"/>
              <a:gd name="connsiteY2176" fmla="*/ 2772794 h 10013977"/>
              <a:gd name="connsiteX2177" fmla="*/ 15647187 w 24400983"/>
              <a:gd name="connsiteY2177" fmla="*/ 2756960 h 10013977"/>
              <a:gd name="connsiteX2178" fmla="*/ 15704583 w 24400983"/>
              <a:gd name="connsiteY2178" fmla="*/ 2782689 h 10013977"/>
              <a:gd name="connsiteX2179" fmla="*/ 15995520 w 24400983"/>
              <a:gd name="connsiteY2179" fmla="*/ 2824251 h 10013977"/>
              <a:gd name="connsiteX2180" fmla="*/ 16274580 w 24400983"/>
              <a:gd name="connsiteY2180" fmla="*/ 2873730 h 10013977"/>
              <a:gd name="connsiteX2181" fmla="*/ 16789160 w 24400983"/>
              <a:gd name="connsiteY2181" fmla="*/ 2931126 h 10013977"/>
              <a:gd name="connsiteX2182" fmla="*/ 16781242 w 24400983"/>
              <a:gd name="connsiteY2182" fmla="*/ 2974667 h 10013977"/>
              <a:gd name="connsiteX2183" fmla="*/ 16824784 w 24400983"/>
              <a:gd name="connsiteY2183" fmla="*/ 2937063 h 10013977"/>
              <a:gd name="connsiteX2184" fmla="*/ 16836660 w 24400983"/>
              <a:gd name="connsiteY2184" fmla="*/ 2982584 h 10013977"/>
              <a:gd name="connsiteX2185" fmla="*/ 16894054 w 24400983"/>
              <a:gd name="connsiteY2185" fmla="*/ 2982584 h 10013977"/>
              <a:gd name="connsiteX2186" fmla="*/ 16874262 w 24400983"/>
              <a:gd name="connsiteY2186" fmla="*/ 2935084 h 10013977"/>
              <a:gd name="connsiteX2187" fmla="*/ 16951450 w 24400983"/>
              <a:gd name="connsiteY2187" fmla="*/ 3008313 h 10013977"/>
              <a:gd name="connsiteX2188" fmla="*/ 16991032 w 24400983"/>
              <a:gd name="connsiteY2188" fmla="*/ 2978625 h 10013977"/>
              <a:gd name="connsiteX2189" fmla="*/ 17226552 w 24400983"/>
              <a:gd name="connsiteY2189" fmla="*/ 3039979 h 10013977"/>
              <a:gd name="connsiteX2190" fmla="*/ 17216656 w 24400983"/>
              <a:gd name="connsiteY2190" fmla="*/ 3065708 h 10013977"/>
              <a:gd name="connsiteX2191" fmla="*/ 17279988 w 24400983"/>
              <a:gd name="connsiteY2191" fmla="*/ 3047896 h 10013977"/>
              <a:gd name="connsiteX2192" fmla="*/ 17315614 w 24400983"/>
              <a:gd name="connsiteY2192" fmla="*/ 3079562 h 10013977"/>
              <a:gd name="connsiteX2193" fmla="*/ 17422488 w 24400983"/>
              <a:gd name="connsiteY2193" fmla="*/ 3049875 h 10013977"/>
              <a:gd name="connsiteX2194" fmla="*/ 17487800 w 24400983"/>
              <a:gd name="connsiteY2194" fmla="*/ 3103312 h 10013977"/>
              <a:gd name="connsiteX2195" fmla="*/ 17564986 w 24400983"/>
              <a:gd name="connsiteY2195" fmla="*/ 3079562 h 10013977"/>
              <a:gd name="connsiteX2196" fmla="*/ 17527382 w 24400983"/>
              <a:gd name="connsiteY2196" fmla="*/ 3101333 h 10013977"/>
              <a:gd name="connsiteX2197" fmla="*/ 17741132 w 24400983"/>
              <a:gd name="connsiteY2197" fmla="*/ 3140916 h 10013977"/>
              <a:gd name="connsiteX2198" fmla="*/ 17867798 w 24400983"/>
              <a:gd name="connsiteY2198" fmla="*/ 3158729 h 10013977"/>
              <a:gd name="connsiteX2199" fmla="*/ 17915298 w 24400983"/>
              <a:gd name="connsiteY2199" fmla="*/ 3210186 h 10013977"/>
              <a:gd name="connsiteX2200" fmla="*/ 18053840 w 24400983"/>
              <a:gd name="connsiteY2200" fmla="*/ 3247790 h 10013977"/>
              <a:gd name="connsiteX2201" fmla="*/ 18344774 w 24400983"/>
              <a:gd name="connsiteY2201" fmla="*/ 3289352 h 10013977"/>
              <a:gd name="connsiteX2202" fmla="*/ 18467480 w 24400983"/>
              <a:gd name="connsiteY2202" fmla="*/ 3317061 h 10013977"/>
              <a:gd name="connsiteX2203" fmla="*/ 18489254 w 24400983"/>
              <a:gd name="connsiteY2203" fmla="*/ 3285394 h 10013977"/>
              <a:gd name="connsiteX2204" fmla="*/ 18560502 w 24400983"/>
              <a:gd name="connsiteY2204" fmla="*/ 3322998 h 10013977"/>
              <a:gd name="connsiteX2205" fmla="*/ 18586230 w 24400983"/>
              <a:gd name="connsiteY2205" fmla="*/ 3281436 h 10013977"/>
              <a:gd name="connsiteX2206" fmla="*/ 18594146 w 24400983"/>
              <a:gd name="connsiteY2206" fmla="*/ 3309144 h 10013977"/>
              <a:gd name="connsiteX2207" fmla="*/ 18853416 w 24400983"/>
              <a:gd name="connsiteY2207" fmla="*/ 3356644 h 10013977"/>
              <a:gd name="connsiteX2208" fmla="*/ 19019664 w 24400983"/>
              <a:gd name="connsiteY2208" fmla="*/ 3344769 h 10013977"/>
              <a:gd name="connsiteX2209" fmla="*/ 19043416 w 24400983"/>
              <a:gd name="connsiteY2209" fmla="*/ 3384352 h 10013977"/>
              <a:gd name="connsiteX2210" fmla="*/ 19092894 w 24400983"/>
              <a:gd name="connsiteY2210" fmla="*/ 3356644 h 10013977"/>
              <a:gd name="connsiteX2211" fmla="*/ 19235392 w 24400983"/>
              <a:gd name="connsiteY2211" fmla="*/ 3386331 h 10013977"/>
              <a:gd name="connsiteX2212" fmla="*/ 19344246 w 24400983"/>
              <a:gd name="connsiteY2212" fmla="*/ 3402164 h 10013977"/>
              <a:gd name="connsiteX2213" fmla="*/ 19522370 w 24400983"/>
              <a:gd name="connsiteY2213" fmla="*/ 3437789 h 10013977"/>
              <a:gd name="connsiteX2214" fmla="*/ 19540184 w 24400983"/>
              <a:gd name="connsiteY2214" fmla="*/ 3414039 h 10013977"/>
              <a:gd name="connsiteX2215" fmla="*/ 19791534 w 24400983"/>
              <a:gd name="connsiteY2215" fmla="*/ 3431851 h 10013977"/>
              <a:gd name="connsiteX2216" fmla="*/ 19829138 w 24400983"/>
              <a:gd name="connsiteY2216" fmla="*/ 3481330 h 10013977"/>
              <a:gd name="connsiteX2217" fmla="*/ 19920180 w 24400983"/>
              <a:gd name="connsiteY2217" fmla="*/ 3467476 h 10013977"/>
              <a:gd name="connsiteX2218" fmla="*/ 19979554 w 24400983"/>
              <a:gd name="connsiteY2218" fmla="*/ 3511018 h 10013977"/>
              <a:gd name="connsiteX2219" fmla="*/ 20110178 w 24400983"/>
              <a:gd name="connsiteY2219" fmla="*/ 3520913 h 10013977"/>
              <a:gd name="connsiteX2220" fmla="*/ 20163616 w 24400983"/>
              <a:gd name="connsiteY2220" fmla="*/ 3554559 h 10013977"/>
              <a:gd name="connsiteX2221" fmla="*/ 20242782 w 24400983"/>
              <a:gd name="connsiteY2221" fmla="*/ 3548622 h 10013977"/>
              <a:gd name="connsiteX2222" fmla="*/ 20319970 w 24400983"/>
              <a:gd name="connsiteY2222" fmla="*/ 3596121 h 10013977"/>
              <a:gd name="connsiteX2223" fmla="*/ 20525800 w 24400983"/>
              <a:gd name="connsiteY2223" fmla="*/ 3635704 h 10013977"/>
              <a:gd name="connsiteX2224" fmla="*/ 20517886 w 24400983"/>
              <a:gd name="connsiteY2224" fmla="*/ 3679246 h 10013977"/>
              <a:gd name="connsiteX2225" fmla="*/ 20699966 w 24400983"/>
              <a:gd name="connsiteY2225" fmla="*/ 3704975 h 10013977"/>
              <a:gd name="connsiteX2226" fmla="*/ 20682154 w 24400983"/>
              <a:gd name="connsiteY2226" fmla="*/ 3649558 h 10013977"/>
              <a:gd name="connsiteX2227" fmla="*/ 20905798 w 24400983"/>
              <a:gd name="connsiteY2227" fmla="*/ 3716850 h 10013977"/>
              <a:gd name="connsiteX2228" fmla="*/ 20856320 w 24400983"/>
              <a:gd name="connsiteY2228" fmla="*/ 3647579 h 10013977"/>
              <a:gd name="connsiteX2229" fmla="*/ 20703924 w 24400983"/>
              <a:gd name="connsiteY2229" fmla="*/ 3643621 h 10013977"/>
              <a:gd name="connsiteX2230" fmla="*/ 21178920 w 24400983"/>
              <a:gd name="connsiteY2230" fmla="*/ 3651538 h 10013977"/>
              <a:gd name="connsiteX2231" fmla="*/ 20941422 w 24400983"/>
              <a:gd name="connsiteY2231" fmla="*/ 3544663 h 10013977"/>
              <a:gd name="connsiteX2232" fmla="*/ 20818716 w 24400983"/>
              <a:gd name="connsiteY2232" fmla="*/ 3562476 h 10013977"/>
              <a:gd name="connsiteX2233" fmla="*/ 20820694 w 24400983"/>
              <a:gd name="connsiteY2233" fmla="*/ 3509039 h 10013977"/>
              <a:gd name="connsiteX2234" fmla="*/ 20593092 w 24400983"/>
              <a:gd name="connsiteY2234" fmla="*/ 3528830 h 10013977"/>
              <a:gd name="connsiteX2235" fmla="*/ 20507990 w 24400983"/>
              <a:gd name="connsiteY2235" fmla="*/ 3499143 h 10013977"/>
              <a:gd name="connsiteX2236" fmla="*/ 20541634 w 24400983"/>
              <a:gd name="connsiteY2236" fmla="*/ 3485289 h 10013977"/>
              <a:gd name="connsiteX2237" fmla="*/ 20420906 w 24400983"/>
              <a:gd name="connsiteY2237" fmla="*/ 3477372 h 10013977"/>
              <a:gd name="connsiteX2238" fmla="*/ 20244762 w 24400983"/>
              <a:gd name="connsiteY2238" fmla="*/ 3461539 h 10013977"/>
              <a:gd name="connsiteX2239" fmla="*/ 20003306 w 24400983"/>
              <a:gd name="connsiteY2239" fmla="*/ 3417997 h 10013977"/>
              <a:gd name="connsiteX2240" fmla="*/ 19997368 w 24400983"/>
              <a:gd name="connsiteY2240" fmla="*/ 3382373 h 10013977"/>
              <a:gd name="connsiteX2241" fmla="*/ 19749972 w 24400983"/>
              <a:gd name="connsiteY2241" fmla="*/ 3328936 h 10013977"/>
              <a:gd name="connsiteX2242" fmla="*/ 19971638 w 24400983"/>
              <a:gd name="connsiteY2242" fmla="*/ 3324977 h 10013977"/>
              <a:gd name="connsiteX2243" fmla="*/ 19963722 w 24400983"/>
              <a:gd name="connsiteY2243" fmla="*/ 3297269 h 10013977"/>
              <a:gd name="connsiteX2244" fmla="*/ 19904348 w 24400983"/>
              <a:gd name="connsiteY2244" fmla="*/ 3279457 h 10013977"/>
              <a:gd name="connsiteX2245" fmla="*/ 19783618 w 24400983"/>
              <a:gd name="connsiteY2245" fmla="*/ 3271540 h 10013977"/>
              <a:gd name="connsiteX2246" fmla="*/ 19654972 w 24400983"/>
              <a:gd name="connsiteY2246" fmla="*/ 3307165 h 10013977"/>
              <a:gd name="connsiteX2247" fmla="*/ 19611432 w 24400983"/>
              <a:gd name="connsiteY2247" fmla="*/ 3273519 h 10013977"/>
              <a:gd name="connsiteX2248" fmla="*/ 20060698 w 24400983"/>
              <a:gd name="connsiteY2248" fmla="*/ 3275498 h 10013977"/>
              <a:gd name="connsiteX2249" fmla="*/ 20129970 w 24400983"/>
              <a:gd name="connsiteY2249" fmla="*/ 3295290 h 10013977"/>
              <a:gd name="connsiteX2250" fmla="*/ 20167574 w 24400983"/>
              <a:gd name="connsiteY2250" fmla="*/ 3344769 h 10013977"/>
              <a:gd name="connsiteX2251" fmla="*/ 20217052 w 24400983"/>
              <a:gd name="connsiteY2251" fmla="*/ 3317061 h 10013977"/>
              <a:gd name="connsiteX2252" fmla="*/ 20234866 w 24400983"/>
              <a:gd name="connsiteY2252" fmla="*/ 3346748 h 10013977"/>
              <a:gd name="connsiteX2253" fmla="*/ 20302158 w 24400983"/>
              <a:gd name="connsiteY2253" fmla="*/ 3321019 h 10013977"/>
              <a:gd name="connsiteX2254" fmla="*/ 20314032 w 24400983"/>
              <a:gd name="connsiteY2254" fmla="*/ 3340811 h 10013977"/>
              <a:gd name="connsiteX2255" fmla="*/ 20628718 w 24400983"/>
              <a:gd name="connsiteY2255" fmla="*/ 3368519 h 10013977"/>
              <a:gd name="connsiteX2256" fmla="*/ 20886008 w 24400983"/>
              <a:gd name="connsiteY2256" fmla="*/ 3423935 h 10013977"/>
              <a:gd name="connsiteX2257" fmla="*/ 21012674 w 24400983"/>
              <a:gd name="connsiteY2257" fmla="*/ 3441747 h 10013977"/>
              <a:gd name="connsiteX2258" fmla="*/ 21068088 w 24400983"/>
              <a:gd name="connsiteY2258" fmla="*/ 3423935 h 10013977"/>
              <a:gd name="connsiteX2259" fmla="*/ 21060172 w 24400983"/>
              <a:gd name="connsiteY2259" fmla="*/ 3396227 h 10013977"/>
              <a:gd name="connsiteX2260" fmla="*/ 21119546 w 24400983"/>
              <a:gd name="connsiteY2260" fmla="*/ 3414039 h 10013977"/>
              <a:gd name="connsiteX2261" fmla="*/ 21489646 w 24400983"/>
              <a:gd name="connsiteY2261" fmla="*/ 3495185 h 10013977"/>
              <a:gd name="connsiteX2262" fmla="*/ 21446106 w 24400983"/>
              <a:gd name="connsiteY2262" fmla="*/ 3507059 h 10013977"/>
              <a:gd name="connsiteX2263" fmla="*/ 21430272 w 24400983"/>
              <a:gd name="connsiteY2263" fmla="*/ 3522893 h 10013977"/>
              <a:gd name="connsiteX2264" fmla="*/ 21448088 w 24400983"/>
              <a:gd name="connsiteY2264" fmla="*/ 3524872 h 10013977"/>
              <a:gd name="connsiteX2265" fmla="*/ 21444130 w 24400983"/>
              <a:gd name="connsiteY2265" fmla="*/ 3560496 h 10013977"/>
              <a:gd name="connsiteX2266" fmla="*/ 21679648 w 24400983"/>
              <a:gd name="connsiteY2266" fmla="*/ 3594142 h 10013977"/>
              <a:gd name="connsiteX2267" fmla="*/ 21663814 w 24400983"/>
              <a:gd name="connsiteY2267" fmla="*/ 3582267 h 10013977"/>
              <a:gd name="connsiteX2268" fmla="*/ 21938918 w 24400983"/>
              <a:gd name="connsiteY2268" fmla="*/ 3613934 h 10013977"/>
              <a:gd name="connsiteX2269" fmla="*/ 21988398 w 24400983"/>
              <a:gd name="connsiteY2269" fmla="*/ 3586225 h 10013977"/>
              <a:gd name="connsiteX2270" fmla="*/ 21996312 w 24400983"/>
              <a:gd name="connsiteY2270" fmla="*/ 3641642 h 10013977"/>
              <a:gd name="connsiteX2271" fmla="*/ 22059644 w 24400983"/>
              <a:gd name="connsiteY2271" fmla="*/ 3677267 h 10013977"/>
              <a:gd name="connsiteX2272" fmla="*/ 22057668 w 24400983"/>
              <a:gd name="connsiteY2272" fmla="*/ 3659454 h 10013977"/>
              <a:gd name="connsiteX2273" fmla="*/ 22069540 w 24400983"/>
              <a:gd name="connsiteY2273" fmla="*/ 3704975 h 10013977"/>
              <a:gd name="connsiteX2274" fmla="*/ 22172454 w 24400983"/>
              <a:gd name="connsiteY2274" fmla="*/ 3685183 h 10013977"/>
              <a:gd name="connsiteX2275" fmla="*/ 22132872 w 24400983"/>
              <a:gd name="connsiteY2275" fmla="*/ 3689141 h 10013977"/>
              <a:gd name="connsiteX2276" fmla="*/ 22107146 w 24400983"/>
              <a:gd name="connsiteY2276" fmla="*/ 3756433 h 10013977"/>
              <a:gd name="connsiteX2277" fmla="*/ 22174436 w 24400983"/>
              <a:gd name="connsiteY2277" fmla="*/ 3756433 h 10013977"/>
              <a:gd name="connsiteX2278" fmla="*/ 22176416 w 24400983"/>
              <a:gd name="connsiteY2278" fmla="*/ 3774245 h 10013977"/>
              <a:gd name="connsiteX2279" fmla="*/ 22093288 w 24400983"/>
              <a:gd name="connsiteY2279" fmla="*/ 3841536 h 10013977"/>
              <a:gd name="connsiteX2280" fmla="*/ 22089332 w 24400983"/>
              <a:gd name="connsiteY2280" fmla="*/ 3877161 h 10013977"/>
              <a:gd name="connsiteX2281" fmla="*/ 22128914 w 24400983"/>
              <a:gd name="connsiteY2281" fmla="*/ 3873203 h 10013977"/>
              <a:gd name="connsiteX2282" fmla="*/ 22154644 w 24400983"/>
              <a:gd name="connsiteY2282" fmla="*/ 3902890 h 10013977"/>
              <a:gd name="connsiteX2283" fmla="*/ 22128914 w 24400983"/>
              <a:gd name="connsiteY2283" fmla="*/ 3970181 h 10013977"/>
              <a:gd name="connsiteX2284" fmla="*/ 22093288 w 24400983"/>
              <a:gd name="connsiteY2284" fmla="*/ 3964244 h 10013977"/>
              <a:gd name="connsiteX2285" fmla="*/ 22039852 w 24400983"/>
              <a:gd name="connsiteY2285" fmla="*/ 4027577 h 10013977"/>
              <a:gd name="connsiteX2286" fmla="*/ 22085374 w 24400983"/>
              <a:gd name="connsiteY2286" fmla="*/ 4033514 h 10013977"/>
              <a:gd name="connsiteX2287" fmla="*/ 22063602 w 24400983"/>
              <a:gd name="connsiteY2287" fmla="*/ 4092889 h 10013977"/>
              <a:gd name="connsiteX2288" fmla="*/ 21982458 w 24400983"/>
              <a:gd name="connsiteY2288" fmla="*/ 4081014 h 10013977"/>
              <a:gd name="connsiteX2289" fmla="*/ 21927042 w 24400983"/>
              <a:gd name="connsiteY2289" fmla="*/ 4126534 h 10013977"/>
              <a:gd name="connsiteX2290" fmla="*/ 21881520 w 24400983"/>
              <a:gd name="connsiteY2290" fmla="*/ 4120597 h 10013977"/>
              <a:gd name="connsiteX2291" fmla="*/ 21816208 w 24400983"/>
              <a:gd name="connsiteY2291" fmla="*/ 4092889 h 10013977"/>
              <a:gd name="connsiteX2292" fmla="*/ 21841938 w 24400983"/>
              <a:gd name="connsiteY2292" fmla="*/ 4122576 h 10013977"/>
              <a:gd name="connsiteX2293" fmla="*/ 21861728 w 24400983"/>
              <a:gd name="connsiteY2293" fmla="*/ 4197784 h 10013977"/>
              <a:gd name="connsiteX2294" fmla="*/ 21901312 w 24400983"/>
              <a:gd name="connsiteY2294" fmla="*/ 4168097 h 10013977"/>
              <a:gd name="connsiteX2295" fmla="*/ 21992354 w 24400983"/>
              <a:gd name="connsiteY2295" fmla="*/ 4253200 h 10013977"/>
              <a:gd name="connsiteX2296" fmla="*/ 22039852 w 24400983"/>
              <a:gd name="connsiteY2296" fmla="*/ 4179971 h 10013977"/>
              <a:gd name="connsiteX2297" fmla="*/ 22113080 w 24400983"/>
              <a:gd name="connsiteY2297" fmla="*/ 4189867 h 10013977"/>
              <a:gd name="connsiteX2298" fmla="*/ 22067564 w 24400983"/>
              <a:gd name="connsiteY2298" fmla="*/ 4209659 h 10013977"/>
              <a:gd name="connsiteX2299" fmla="*/ 22059644 w 24400983"/>
              <a:gd name="connsiteY2299" fmla="*/ 4253200 h 10013977"/>
              <a:gd name="connsiteX2300" fmla="*/ 22095270 w 24400983"/>
              <a:gd name="connsiteY2300" fmla="*/ 4284867 h 10013977"/>
              <a:gd name="connsiteX2301" fmla="*/ 22089332 w 24400983"/>
              <a:gd name="connsiteY2301" fmla="*/ 4302679 h 10013977"/>
              <a:gd name="connsiteX2302" fmla="*/ 22027980 w 24400983"/>
              <a:gd name="connsiteY2302" fmla="*/ 4338304 h 10013977"/>
              <a:gd name="connsiteX2303" fmla="*/ 21897354 w 24400983"/>
              <a:gd name="connsiteY2303" fmla="*/ 4328408 h 10013977"/>
              <a:gd name="connsiteX2304" fmla="*/ 21948814 w 24400983"/>
              <a:gd name="connsiteY2304" fmla="*/ 4344241 h 10013977"/>
              <a:gd name="connsiteX2305" fmla="*/ 21944852 w 24400983"/>
              <a:gd name="connsiteY2305" fmla="*/ 4405595 h 10013977"/>
              <a:gd name="connsiteX2306" fmla="*/ 21881520 w 24400983"/>
              <a:gd name="connsiteY2306" fmla="*/ 4423407 h 10013977"/>
              <a:gd name="connsiteX2307" fmla="*/ 21788500 w 24400983"/>
              <a:gd name="connsiteY2307" fmla="*/ 4391741 h 10013977"/>
              <a:gd name="connsiteX2308" fmla="*/ 21624230 w 24400983"/>
              <a:gd name="connsiteY2308" fmla="*/ 4447157 h 10013977"/>
              <a:gd name="connsiteX2309" fmla="*/ 21715274 w 24400983"/>
              <a:gd name="connsiteY2309" fmla="*/ 4461011 h 10013977"/>
              <a:gd name="connsiteX2310" fmla="*/ 21665794 w 24400983"/>
              <a:gd name="connsiteY2310" fmla="*/ 4488719 h 10013977"/>
              <a:gd name="connsiteX2311" fmla="*/ 21646002 w 24400983"/>
              <a:gd name="connsiteY2311" fmla="*/ 4512469 h 10013977"/>
              <a:gd name="connsiteX2312" fmla="*/ 21640064 w 24400983"/>
              <a:gd name="connsiteY2312" fmla="*/ 4476844 h 10013977"/>
              <a:gd name="connsiteX2313" fmla="*/ 21560898 w 24400983"/>
              <a:gd name="connsiteY2313" fmla="*/ 4510490 h 10013977"/>
              <a:gd name="connsiteX2314" fmla="*/ 21442150 w 24400983"/>
              <a:gd name="connsiteY2314" fmla="*/ 4520386 h 10013977"/>
              <a:gd name="connsiteX2315" fmla="*/ 21547046 w 24400983"/>
              <a:gd name="connsiteY2315" fmla="*/ 4597573 h 10013977"/>
              <a:gd name="connsiteX2316" fmla="*/ 21505482 w 24400983"/>
              <a:gd name="connsiteY2316" fmla="*/ 4654968 h 10013977"/>
              <a:gd name="connsiteX2317" fmla="*/ 21533192 w 24400983"/>
              <a:gd name="connsiteY2317" fmla="*/ 4730176 h 10013977"/>
              <a:gd name="connsiteX2318" fmla="*/ 21537150 w 24400983"/>
              <a:gd name="connsiteY2318" fmla="*/ 4722260 h 10013977"/>
              <a:gd name="connsiteX2319" fmla="*/ 21582670 w 24400983"/>
              <a:gd name="connsiteY2319" fmla="*/ 4728197 h 10013977"/>
              <a:gd name="connsiteX2320" fmla="*/ 21582670 w 24400983"/>
              <a:gd name="connsiteY2320" fmla="*/ 4702468 h 10013977"/>
              <a:gd name="connsiteX2321" fmla="*/ 21646002 w 24400983"/>
              <a:gd name="connsiteY2321" fmla="*/ 4738093 h 10013977"/>
              <a:gd name="connsiteX2322" fmla="*/ 21889440 w 24400983"/>
              <a:gd name="connsiteY2322" fmla="*/ 4702468 h 10013977"/>
              <a:gd name="connsiteX2323" fmla="*/ 21921104 w 24400983"/>
              <a:gd name="connsiteY2323" fmla="*/ 4742051 h 10013977"/>
              <a:gd name="connsiteX2324" fmla="*/ 21942876 w 24400983"/>
              <a:gd name="connsiteY2324" fmla="*/ 4736114 h 10013977"/>
              <a:gd name="connsiteX2325" fmla="*/ 21942876 w 24400983"/>
              <a:gd name="connsiteY2325" fmla="*/ 4710385 h 10013977"/>
              <a:gd name="connsiteX2326" fmla="*/ 21972564 w 24400983"/>
              <a:gd name="connsiteY2326" fmla="*/ 4706426 h 10013977"/>
              <a:gd name="connsiteX2327" fmla="*/ 22180374 w 24400983"/>
              <a:gd name="connsiteY2327" fmla="*/ 4736114 h 10013977"/>
              <a:gd name="connsiteX2328" fmla="*/ 22285270 w 24400983"/>
              <a:gd name="connsiteY2328" fmla="*/ 4759863 h 10013977"/>
              <a:gd name="connsiteX2329" fmla="*/ 22285270 w 24400983"/>
              <a:gd name="connsiteY2329" fmla="*/ 4785592 h 10013977"/>
              <a:gd name="connsiteX2330" fmla="*/ 22354540 w 24400983"/>
              <a:gd name="connsiteY2330" fmla="*/ 4777676 h 10013977"/>
              <a:gd name="connsiteX2331" fmla="*/ 22332768 w 24400983"/>
              <a:gd name="connsiteY2331" fmla="*/ 4684656 h 10013977"/>
              <a:gd name="connsiteX2332" fmla="*/ 22279332 w 24400983"/>
              <a:gd name="connsiteY2332" fmla="*/ 4676739 h 10013977"/>
              <a:gd name="connsiteX2333" fmla="*/ 22443602 w 24400983"/>
              <a:gd name="connsiteY2333" fmla="*/ 4674760 h 10013977"/>
              <a:gd name="connsiteX2334" fmla="*/ 22429744 w 24400983"/>
              <a:gd name="connsiteY2334" fmla="*/ 4736114 h 10013977"/>
              <a:gd name="connsiteX2335" fmla="*/ 22455474 w 24400983"/>
              <a:gd name="connsiteY2335" fmla="*/ 4694551 h 10013977"/>
              <a:gd name="connsiteX2336" fmla="*/ 22485162 w 24400983"/>
              <a:gd name="connsiteY2336" fmla="*/ 4716322 h 10013977"/>
              <a:gd name="connsiteX2337" fmla="*/ 22538598 w 24400983"/>
              <a:gd name="connsiteY2337" fmla="*/ 4724239 h 10013977"/>
              <a:gd name="connsiteX2338" fmla="*/ 22599954 w 24400983"/>
              <a:gd name="connsiteY2338" fmla="*/ 4841009 h 10013977"/>
              <a:gd name="connsiteX2339" fmla="*/ 22453498 w 24400983"/>
              <a:gd name="connsiteY2339" fmla="*/ 4801426 h 10013977"/>
              <a:gd name="connsiteX2340" fmla="*/ 22524746 w 24400983"/>
              <a:gd name="connsiteY2340" fmla="*/ 4864759 h 10013977"/>
              <a:gd name="connsiteX2341" fmla="*/ 22441622 w 24400983"/>
              <a:gd name="connsiteY2341" fmla="*/ 4878613 h 10013977"/>
              <a:gd name="connsiteX2342" fmla="*/ 22506934 w 24400983"/>
              <a:gd name="connsiteY2342" fmla="*/ 4932050 h 10013977"/>
              <a:gd name="connsiteX2343" fmla="*/ 22431726 w 24400983"/>
              <a:gd name="connsiteY2343" fmla="*/ 4902362 h 10013977"/>
              <a:gd name="connsiteX2344" fmla="*/ 22336726 w 24400983"/>
              <a:gd name="connsiteY2344" fmla="*/ 4924133 h 10013977"/>
              <a:gd name="connsiteX2345" fmla="*/ 22390162 w 24400983"/>
              <a:gd name="connsiteY2345" fmla="*/ 4985487 h 10013977"/>
              <a:gd name="connsiteX2346" fmla="*/ 22384228 w 24400983"/>
              <a:gd name="connsiteY2346" fmla="*/ 5003299 h 10013977"/>
              <a:gd name="connsiteX2347" fmla="*/ 22338706 w 24400983"/>
              <a:gd name="connsiteY2347" fmla="*/ 5023091 h 10013977"/>
              <a:gd name="connsiteX2348" fmla="*/ 22358498 w 24400983"/>
              <a:gd name="connsiteY2348" fmla="*/ 5098299 h 10013977"/>
              <a:gd name="connsiteX2349" fmla="*/ 22582144 w 24400983"/>
              <a:gd name="connsiteY2349" fmla="*/ 5139861 h 10013977"/>
              <a:gd name="connsiteX2350" fmla="*/ 22592040 w 24400983"/>
              <a:gd name="connsiteY2350" fmla="*/ 5185381 h 10013977"/>
              <a:gd name="connsiteX2351" fmla="*/ 22615788 w 24400983"/>
              <a:gd name="connsiteY2351" fmla="*/ 5126007 h 10013977"/>
              <a:gd name="connsiteX2352" fmla="*/ 22665266 w 24400983"/>
              <a:gd name="connsiteY2352" fmla="*/ 5169548 h 10013977"/>
              <a:gd name="connsiteX2353" fmla="*/ 22649432 w 24400983"/>
              <a:gd name="connsiteY2353" fmla="*/ 5211110 h 10013977"/>
              <a:gd name="connsiteX2354" fmla="*/ 22615788 w 24400983"/>
              <a:gd name="connsiteY2354" fmla="*/ 5224964 h 10013977"/>
              <a:gd name="connsiteX2355" fmla="*/ 22641518 w 24400983"/>
              <a:gd name="connsiteY2355" fmla="*/ 5256631 h 10013977"/>
              <a:gd name="connsiteX2356" fmla="*/ 22592040 w 24400983"/>
              <a:gd name="connsiteY2356" fmla="*/ 5258610 h 10013977"/>
              <a:gd name="connsiteX2357" fmla="*/ 22516830 w 24400983"/>
              <a:gd name="connsiteY2357" fmla="*/ 5327881 h 10013977"/>
              <a:gd name="connsiteX2358" fmla="*/ 22530684 w 24400983"/>
              <a:gd name="connsiteY2358" fmla="*/ 5294235 h 10013977"/>
              <a:gd name="connsiteX2359" fmla="*/ 22471308 w 24400983"/>
              <a:gd name="connsiteY2359" fmla="*/ 5347672 h 10013977"/>
              <a:gd name="connsiteX2360" fmla="*/ 22510892 w 24400983"/>
              <a:gd name="connsiteY2360" fmla="*/ 5343714 h 10013977"/>
              <a:gd name="connsiteX2361" fmla="*/ 22427768 w 24400983"/>
              <a:gd name="connsiteY2361" fmla="*/ 5385276 h 10013977"/>
              <a:gd name="connsiteX2362" fmla="*/ 22469328 w 24400983"/>
              <a:gd name="connsiteY2362" fmla="*/ 5426838 h 10013977"/>
              <a:gd name="connsiteX2363" fmla="*/ 22528702 w 24400983"/>
              <a:gd name="connsiteY2363" fmla="*/ 5543608 h 10013977"/>
              <a:gd name="connsiteX2364" fmla="*/ 22493082 w 24400983"/>
              <a:gd name="connsiteY2364" fmla="*/ 5511942 h 10013977"/>
              <a:gd name="connsiteX2365" fmla="*/ 22580162 w 24400983"/>
              <a:gd name="connsiteY2365" fmla="*/ 5533712 h 10013977"/>
              <a:gd name="connsiteX2366" fmla="*/ 22526726 w 24400983"/>
              <a:gd name="connsiteY2366" fmla="*/ 5624754 h 10013977"/>
              <a:gd name="connsiteX2367" fmla="*/ 22481204 w 24400983"/>
              <a:gd name="connsiteY2367" fmla="*/ 5591108 h 10013977"/>
              <a:gd name="connsiteX2368" fmla="*/ 22417872 w 24400983"/>
              <a:gd name="connsiteY2368" fmla="*/ 5608920 h 10013977"/>
              <a:gd name="connsiteX2369" fmla="*/ 22514850 w 24400983"/>
              <a:gd name="connsiteY2369" fmla="*/ 5632670 h 10013977"/>
              <a:gd name="connsiteX2370" fmla="*/ 22394124 w 24400983"/>
              <a:gd name="connsiteY2370" fmla="*/ 5622774 h 10013977"/>
              <a:gd name="connsiteX2371" fmla="*/ 22396100 w 24400983"/>
              <a:gd name="connsiteY2371" fmla="*/ 5640587 h 10013977"/>
              <a:gd name="connsiteX2372" fmla="*/ 22348602 w 24400983"/>
              <a:gd name="connsiteY2372" fmla="*/ 5589128 h 10013977"/>
              <a:gd name="connsiteX2373" fmla="*/ 22271412 w 24400983"/>
              <a:gd name="connsiteY2373" fmla="*/ 5640587 h 10013977"/>
              <a:gd name="connsiteX2374" fmla="*/ 22330788 w 24400983"/>
              <a:gd name="connsiteY2374" fmla="*/ 5684128 h 10013977"/>
              <a:gd name="connsiteX2375" fmla="*/ 22267456 w 24400983"/>
              <a:gd name="connsiteY2375" fmla="*/ 5674232 h 10013977"/>
              <a:gd name="connsiteX2376" fmla="*/ 22212038 w 24400983"/>
              <a:gd name="connsiteY2376" fmla="*/ 5719753 h 10013977"/>
              <a:gd name="connsiteX2377" fmla="*/ 22214018 w 24400983"/>
              <a:gd name="connsiteY2377" fmla="*/ 5737565 h 10013977"/>
              <a:gd name="connsiteX2378" fmla="*/ 22356518 w 24400983"/>
              <a:gd name="connsiteY2378" fmla="*/ 5713815 h 10013977"/>
              <a:gd name="connsiteX2379" fmla="*/ 22356518 w 24400983"/>
              <a:gd name="connsiteY2379" fmla="*/ 5741523 h 10013977"/>
              <a:gd name="connsiteX2380" fmla="*/ 22443602 w 24400983"/>
              <a:gd name="connsiteY2380" fmla="*/ 5737565 h 10013977"/>
              <a:gd name="connsiteX2381" fmla="*/ 22415892 w 24400983"/>
              <a:gd name="connsiteY2381" fmla="*/ 5787044 h 10013977"/>
              <a:gd name="connsiteX2382" fmla="*/ 22431726 w 24400983"/>
              <a:gd name="connsiteY2382" fmla="*/ 5771211 h 10013977"/>
              <a:gd name="connsiteX2383" fmla="*/ 22540580 w 24400983"/>
              <a:gd name="connsiteY2383" fmla="*/ 5787044 h 10013977"/>
              <a:gd name="connsiteX2384" fmla="*/ 22516830 w 24400983"/>
              <a:gd name="connsiteY2384" fmla="*/ 5747461 h 10013977"/>
              <a:gd name="connsiteX2385" fmla="*/ 22502978 w 24400983"/>
              <a:gd name="connsiteY2385" fmla="*/ 5781106 h 10013977"/>
              <a:gd name="connsiteX2386" fmla="*/ 22512874 w 24400983"/>
              <a:gd name="connsiteY2386" fmla="*/ 5729648 h 10013977"/>
              <a:gd name="connsiteX2387" fmla="*/ 22542560 w 24400983"/>
              <a:gd name="connsiteY2387" fmla="*/ 5725690 h 10013977"/>
              <a:gd name="connsiteX2388" fmla="*/ 22560370 w 24400983"/>
              <a:gd name="connsiteY2388" fmla="*/ 5755377 h 10013977"/>
              <a:gd name="connsiteX2389" fmla="*/ 22601934 w 24400983"/>
              <a:gd name="connsiteY2389" fmla="*/ 5697982 h 10013977"/>
              <a:gd name="connsiteX2390" fmla="*/ 22597972 w 24400983"/>
              <a:gd name="connsiteY2390" fmla="*/ 5733607 h 10013977"/>
              <a:gd name="connsiteX2391" fmla="*/ 22643494 w 24400983"/>
              <a:gd name="connsiteY2391" fmla="*/ 5739544 h 10013977"/>
              <a:gd name="connsiteX2392" fmla="*/ 22720684 w 24400983"/>
              <a:gd name="connsiteY2392" fmla="*/ 5715794 h 10013977"/>
              <a:gd name="connsiteX2393" fmla="*/ 22687034 w 24400983"/>
              <a:gd name="connsiteY2393" fmla="*/ 5727669 h 10013977"/>
              <a:gd name="connsiteX2394" fmla="*/ 22728598 w 24400983"/>
              <a:gd name="connsiteY2394" fmla="*/ 5769231 h 10013977"/>
              <a:gd name="connsiteX2395" fmla="*/ 22655372 w 24400983"/>
              <a:gd name="connsiteY2395" fmla="*/ 5785064 h 10013977"/>
              <a:gd name="connsiteX2396" fmla="*/ 22669224 w 24400983"/>
              <a:gd name="connsiteY2396" fmla="*/ 5751419 h 10013977"/>
              <a:gd name="connsiteX2397" fmla="*/ 22651414 w 24400983"/>
              <a:gd name="connsiteY2397" fmla="*/ 5749440 h 10013977"/>
              <a:gd name="connsiteX2398" fmla="*/ 22639536 w 24400983"/>
              <a:gd name="connsiteY2398" fmla="*/ 5757356 h 10013977"/>
              <a:gd name="connsiteX2399" fmla="*/ 22645476 w 24400983"/>
              <a:gd name="connsiteY2399" fmla="*/ 5767252 h 10013977"/>
              <a:gd name="connsiteX2400" fmla="*/ 22611830 w 24400983"/>
              <a:gd name="connsiteY2400" fmla="*/ 5781106 h 10013977"/>
              <a:gd name="connsiteX2401" fmla="*/ 22657348 w 24400983"/>
              <a:gd name="connsiteY2401" fmla="*/ 5787044 h 10013977"/>
              <a:gd name="connsiteX2402" fmla="*/ 22694954 w 24400983"/>
              <a:gd name="connsiteY2402" fmla="*/ 5836523 h 10013977"/>
              <a:gd name="connsiteX2403" fmla="*/ 22712764 w 24400983"/>
              <a:gd name="connsiteY2403" fmla="*/ 5838502 h 10013977"/>
              <a:gd name="connsiteX2404" fmla="*/ 22821618 w 24400983"/>
              <a:gd name="connsiteY2404" fmla="*/ 5828606 h 10013977"/>
              <a:gd name="connsiteX2405" fmla="*/ 22787974 w 24400983"/>
              <a:gd name="connsiteY2405" fmla="*/ 5842460 h 10013977"/>
              <a:gd name="connsiteX2406" fmla="*/ 22795888 w 24400983"/>
              <a:gd name="connsiteY2406" fmla="*/ 5870168 h 10013977"/>
              <a:gd name="connsiteX2407" fmla="*/ 23005680 w 24400983"/>
              <a:gd name="connsiteY2407" fmla="*/ 5848398 h 10013977"/>
              <a:gd name="connsiteX2408" fmla="*/ 23049220 w 24400983"/>
              <a:gd name="connsiteY2408" fmla="*/ 5882043 h 10013977"/>
              <a:gd name="connsiteX2409" fmla="*/ 22993804 w 24400983"/>
              <a:gd name="connsiteY2409" fmla="*/ 5899856 h 10013977"/>
              <a:gd name="connsiteX2410" fmla="*/ 23011618 w 24400983"/>
              <a:gd name="connsiteY2410" fmla="*/ 5929543 h 10013977"/>
              <a:gd name="connsiteX2411" fmla="*/ 22972036 w 24400983"/>
              <a:gd name="connsiteY2411" fmla="*/ 5933501 h 10013977"/>
              <a:gd name="connsiteX2412" fmla="*/ 23102656 w 24400983"/>
              <a:gd name="connsiteY2412" fmla="*/ 5889960 h 10013977"/>
              <a:gd name="connsiteX2413" fmla="*/ 23130368 w 24400983"/>
              <a:gd name="connsiteY2413" fmla="*/ 5893918 h 10013977"/>
              <a:gd name="connsiteX2414" fmla="*/ 23110576 w 24400983"/>
              <a:gd name="connsiteY2414" fmla="*/ 5872148 h 10013977"/>
              <a:gd name="connsiteX2415" fmla="*/ 23223388 w 24400983"/>
              <a:gd name="connsiteY2415" fmla="*/ 5852356 h 10013977"/>
              <a:gd name="connsiteX2416" fmla="*/ 23253074 w 24400983"/>
              <a:gd name="connsiteY2416" fmla="*/ 5901835 h 10013977"/>
              <a:gd name="connsiteX2417" fmla="*/ 23296614 w 24400983"/>
              <a:gd name="connsiteY2417" fmla="*/ 5864231 h 10013977"/>
              <a:gd name="connsiteX2418" fmla="*/ 23359946 w 24400983"/>
              <a:gd name="connsiteY2418" fmla="*/ 5874126 h 10013977"/>
              <a:gd name="connsiteX2419" fmla="*/ 23381720 w 24400983"/>
              <a:gd name="connsiteY2419" fmla="*/ 5939439 h 10013977"/>
              <a:gd name="connsiteX2420" fmla="*/ 23330260 w 24400983"/>
              <a:gd name="connsiteY2420" fmla="*/ 5986938 h 10013977"/>
              <a:gd name="connsiteX2421" fmla="*/ 23318388 w 24400983"/>
              <a:gd name="connsiteY2421" fmla="*/ 5984959 h 10013977"/>
              <a:gd name="connsiteX2422" fmla="*/ 23330260 w 24400983"/>
              <a:gd name="connsiteY2422" fmla="*/ 5986938 h 10013977"/>
              <a:gd name="connsiteX2423" fmla="*/ 23419322 w 24400983"/>
              <a:gd name="connsiteY2423" fmla="*/ 6141312 h 10013977"/>
              <a:gd name="connsiteX2424" fmla="*/ 23492554 w 24400983"/>
              <a:gd name="connsiteY2424" fmla="*/ 6151208 h 10013977"/>
              <a:gd name="connsiteX2425" fmla="*/ 23371824 w 24400983"/>
              <a:gd name="connsiteY2425" fmla="*/ 6240270 h 10013977"/>
              <a:gd name="connsiteX2426" fmla="*/ 23417346 w 24400983"/>
              <a:gd name="connsiteY2426" fmla="*/ 6220478 h 10013977"/>
              <a:gd name="connsiteX2427" fmla="*/ 23405468 w 24400983"/>
              <a:gd name="connsiteY2427" fmla="*/ 6200687 h 10013977"/>
              <a:gd name="connsiteX2428" fmla="*/ 23419322 w 24400983"/>
              <a:gd name="connsiteY2428" fmla="*/ 6264020 h 10013977"/>
              <a:gd name="connsiteX2429" fmla="*/ 23460886 w 24400983"/>
              <a:gd name="connsiteY2429" fmla="*/ 6279853 h 10013977"/>
              <a:gd name="connsiteX2430" fmla="*/ 23391616 w 24400983"/>
              <a:gd name="connsiteY2430" fmla="*/ 6287770 h 10013977"/>
              <a:gd name="connsiteX2431" fmla="*/ 23399530 w 24400983"/>
              <a:gd name="connsiteY2431" fmla="*/ 6315478 h 10013977"/>
              <a:gd name="connsiteX2432" fmla="*/ 23316406 w 24400983"/>
              <a:gd name="connsiteY2432" fmla="*/ 6285791 h 10013977"/>
              <a:gd name="connsiteX2433" fmla="*/ 23334222 w 24400983"/>
              <a:gd name="connsiteY2433" fmla="*/ 6315478 h 10013977"/>
              <a:gd name="connsiteX2434" fmla="*/ 23298596 w 24400983"/>
              <a:gd name="connsiteY2434" fmla="*/ 6283811 h 10013977"/>
              <a:gd name="connsiteX2435" fmla="*/ 23247136 w 24400983"/>
              <a:gd name="connsiteY2435" fmla="*/ 6293707 h 10013977"/>
              <a:gd name="connsiteX2436" fmla="*/ 23243178 w 24400983"/>
              <a:gd name="connsiteY2436" fmla="*/ 6329332 h 10013977"/>
              <a:gd name="connsiteX2437" fmla="*/ 23207552 w 24400983"/>
              <a:gd name="connsiteY2437" fmla="*/ 6297666 h 10013977"/>
              <a:gd name="connsiteX2438" fmla="*/ 23191718 w 24400983"/>
              <a:gd name="connsiteY2438" fmla="*/ 6242249 h 10013977"/>
              <a:gd name="connsiteX2439" fmla="*/ 23219430 w 24400983"/>
              <a:gd name="connsiteY2439" fmla="*/ 6220478 h 10013977"/>
              <a:gd name="connsiteX2440" fmla="*/ 23185786 w 24400983"/>
              <a:gd name="connsiteY2440" fmla="*/ 6206624 h 10013977"/>
              <a:gd name="connsiteX2441" fmla="*/ 23146202 w 24400983"/>
              <a:gd name="connsiteY2441" fmla="*/ 6236312 h 10013977"/>
              <a:gd name="connsiteX2442" fmla="*/ 23175890 w 24400983"/>
              <a:gd name="connsiteY2442" fmla="*/ 6186833 h 10013977"/>
              <a:gd name="connsiteX2443" fmla="*/ 23243178 w 24400983"/>
              <a:gd name="connsiteY2443" fmla="*/ 6186833 h 10013977"/>
              <a:gd name="connsiteX2444" fmla="*/ 23185786 w 24400983"/>
              <a:gd name="connsiteY2444" fmla="*/ 6161104 h 10013977"/>
              <a:gd name="connsiteX2445" fmla="*/ 23142240 w 24400983"/>
              <a:gd name="connsiteY2445" fmla="*/ 6198708 h 10013977"/>
              <a:gd name="connsiteX2446" fmla="*/ 22934428 w 24400983"/>
              <a:gd name="connsiteY2446" fmla="*/ 6167041 h 10013977"/>
              <a:gd name="connsiteX2447" fmla="*/ 22912662 w 24400983"/>
              <a:gd name="connsiteY2447" fmla="*/ 6198708 h 10013977"/>
              <a:gd name="connsiteX2448" fmla="*/ 22831514 w 24400983"/>
              <a:gd name="connsiteY2448" fmla="*/ 6186833 h 10013977"/>
              <a:gd name="connsiteX2449" fmla="*/ 22839434 w 24400983"/>
              <a:gd name="connsiteY2449" fmla="*/ 6242249 h 10013977"/>
              <a:gd name="connsiteX2450" fmla="*/ 22778078 w 24400983"/>
              <a:gd name="connsiteY2450" fmla="*/ 6250165 h 10013977"/>
              <a:gd name="connsiteX2451" fmla="*/ 22837452 w 24400983"/>
              <a:gd name="connsiteY2451" fmla="*/ 6267978 h 10013977"/>
              <a:gd name="connsiteX2452" fmla="*/ 22845366 w 24400983"/>
              <a:gd name="connsiteY2452" fmla="*/ 6295686 h 10013977"/>
              <a:gd name="connsiteX2453" fmla="*/ 22766200 w 24400983"/>
              <a:gd name="connsiteY2453" fmla="*/ 6329332 h 10013977"/>
              <a:gd name="connsiteX2454" fmla="*/ 22768182 w 24400983"/>
              <a:gd name="connsiteY2454" fmla="*/ 6347144 h 10013977"/>
              <a:gd name="connsiteX2455" fmla="*/ 22863182 w 24400983"/>
              <a:gd name="connsiteY2455" fmla="*/ 6325374 h 10013977"/>
              <a:gd name="connsiteX2456" fmla="*/ 22974012 w 24400983"/>
              <a:gd name="connsiteY2456" fmla="*/ 6359019 h 10013977"/>
              <a:gd name="connsiteX2457" fmla="*/ 23011618 w 24400983"/>
              <a:gd name="connsiteY2457" fmla="*/ 6436206 h 10013977"/>
              <a:gd name="connsiteX2458" fmla="*/ 23128386 w 24400983"/>
              <a:gd name="connsiteY2458" fmla="*/ 6434227 h 10013977"/>
              <a:gd name="connsiteX2459" fmla="*/ 23035368 w 24400983"/>
              <a:gd name="connsiteY2459" fmla="*/ 6545060 h 10013977"/>
              <a:gd name="connsiteX2460" fmla="*/ 22999742 w 24400983"/>
              <a:gd name="connsiteY2460" fmla="*/ 6638080 h 10013977"/>
              <a:gd name="connsiteX2461" fmla="*/ 22918600 w 24400983"/>
              <a:gd name="connsiteY2461" fmla="*/ 6598496 h 10013977"/>
              <a:gd name="connsiteX2462" fmla="*/ 22898808 w 24400983"/>
              <a:gd name="connsiteY2462" fmla="*/ 6622247 h 10013977"/>
              <a:gd name="connsiteX2463" fmla="*/ 22809746 w 24400983"/>
              <a:gd name="connsiteY2463" fmla="*/ 6554955 h 10013977"/>
              <a:gd name="connsiteX2464" fmla="*/ 22724642 w 24400983"/>
              <a:gd name="connsiteY2464" fmla="*/ 6578705 h 10013977"/>
              <a:gd name="connsiteX2465" fmla="*/ 22708808 w 24400983"/>
              <a:gd name="connsiteY2465" fmla="*/ 6620267 h 10013977"/>
              <a:gd name="connsiteX2466" fmla="*/ 22776096 w 24400983"/>
              <a:gd name="connsiteY2466" fmla="*/ 6665788 h 10013977"/>
              <a:gd name="connsiteX2467" fmla="*/ 22734538 w 24400983"/>
              <a:gd name="connsiteY2467" fmla="*/ 6748912 h 10013977"/>
              <a:gd name="connsiteX2468" fmla="*/ 22865158 w 24400983"/>
              <a:gd name="connsiteY2468" fmla="*/ 6758808 h 10013977"/>
              <a:gd name="connsiteX2469" fmla="*/ 22744434 w 24400983"/>
              <a:gd name="connsiteY2469" fmla="*/ 6776620 h 10013977"/>
              <a:gd name="connsiteX2470" fmla="*/ 22667244 w 24400983"/>
              <a:gd name="connsiteY2470" fmla="*/ 6756829 h 10013977"/>
              <a:gd name="connsiteX2471" fmla="*/ 22734538 w 24400983"/>
              <a:gd name="connsiteY2471" fmla="*/ 6954744 h 10013977"/>
              <a:gd name="connsiteX2472" fmla="*/ 22774120 w 24400983"/>
              <a:gd name="connsiteY2472" fmla="*/ 6950786 h 10013977"/>
              <a:gd name="connsiteX2473" fmla="*/ 22776096 w 24400983"/>
              <a:gd name="connsiteY2473" fmla="*/ 6968598 h 10013977"/>
              <a:gd name="connsiteX2474" fmla="*/ 22744434 w 24400983"/>
              <a:gd name="connsiteY2474" fmla="*/ 7000265 h 10013977"/>
              <a:gd name="connsiteX2475" fmla="*/ 22754328 w 24400983"/>
              <a:gd name="connsiteY2475" fmla="*/ 7045785 h 10013977"/>
              <a:gd name="connsiteX2476" fmla="*/ 22900784 w 24400983"/>
              <a:gd name="connsiteY2476" fmla="*/ 7111097 h 10013977"/>
              <a:gd name="connsiteX2477" fmla="*/ 22940368 w 24400983"/>
              <a:gd name="connsiteY2477" fmla="*/ 7107139 h 10013977"/>
              <a:gd name="connsiteX2478" fmla="*/ 22962140 w 24400983"/>
              <a:gd name="connsiteY2478" fmla="*/ 7172451 h 10013977"/>
              <a:gd name="connsiteX2479" fmla="*/ 22789954 w 24400983"/>
              <a:gd name="connsiteY2479" fmla="*/ 7342658 h 10013977"/>
              <a:gd name="connsiteX2480" fmla="*/ 23003700 w 24400983"/>
              <a:gd name="connsiteY2480" fmla="*/ 7356512 h 10013977"/>
              <a:gd name="connsiteX2481" fmla="*/ 22983908 w 24400983"/>
              <a:gd name="connsiteY2481" fmla="*/ 7281304 h 10013977"/>
              <a:gd name="connsiteX2482" fmla="*/ 23019534 w 24400983"/>
              <a:gd name="connsiteY2482" fmla="*/ 7287242 h 10013977"/>
              <a:gd name="connsiteX2483" fmla="*/ 23126410 w 24400983"/>
              <a:gd name="connsiteY2483" fmla="*/ 7356512 h 10013977"/>
              <a:gd name="connsiteX2484" fmla="*/ 23116514 w 24400983"/>
              <a:gd name="connsiteY2484" fmla="*/ 7407970 h 10013977"/>
              <a:gd name="connsiteX2485" fmla="*/ 23401510 w 24400983"/>
              <a:gd name="connsiteY2485" fmla="*/ 7556406 h 10013977"/>
              <a:gd name="connsiteX2486" fmla="*/ 23375782 w 24400983"/>
              <a:gd name="connsiteY2486" fmla="*/ 7918592 h 10013977"/>
              <a:gd name="connsiteX2487" fmla="*/ 23381720 w 24400983"/>
              <a:gd name="connsiteY2487" fmla="*/ 7857238 h 10013977"/>
              <a:gd name="connsiteX2488" fmla="*/ 23292658 w 24400983"/>
              <a:gd name="connsiteY2488" fmla="*/ 7817655 h 10013977"/>
              <a:gd name="connsiteX2489" fmla="*/ 23015576 w 24400983"/>
              <a:gd name="connsiteY2489" fmla="*/ 7793905 h 10013977"/>
              <a:gd name="connsiteX2490" fmla="*/ 23031410 w 24400983"/>
              <a:gd name="connsiteY2490" fmla="*/ 7778072 h 10013977"/>
              <a:gd name="connsiteX2491" fmla="*/ 22867140 w 24400983"/>
              <a:gd name="connsiteY2491" fmla="*/ 7736509 h 10013977"/>
              <a:gd name="connsiteX2492" fmla="*/ 22811722 w 24400983"/>
              <a:gd name="connsiteY2492" fmla="*/ 7754322 h 10013977"/>
              <a:gd name="connsiteX2493" fmla="*/ 22787974 w 24400983"/>
              <a:gd name="connsiteY2493" fmla="*/ 7714739 h 10013977"/>
              <a:gd name="connsiteX2494" fmla="*/ 22627660 w 24400983"/>
              <a:gd name="connsiteY2494" fmla="*/ 7736509 h 10013977"/>
              <a:gd name="connsiteX2495" fmla="*/ 22550476 w 24400983"/>
              <a:gd name="connsiteY2495" fmla="*/ 7716718 h 10013977"/>
              <a:gd name="connsiteX2496" fmla="*/ 22651414 w 24400983"/>
              <a:gd name="connsiteY2496" fmla="*/ 7677135 h 10013977"/>
              <a:gd name="connsiteX2497" fmla="*/ 22722660 w 24400983"/>
              <a:gd name="connsiteY2497" fmla="*/ 7419845 h 10013977"/>
              <a:gd name="connsiteX2498" fmla="*/ 22633598 w 24400983"/>
              <a:gd name="connsiteY2498" fmla="*/ 7380262 h 10013977"/>
              <a:gd name="connsiteX2499" fmla="*/ 22586100 w 24400983"/>
              <a:gd name="connsiteY2499" fmla="*/ 7427761 h 10013977"/>
              <a:gd name="connsiteX2500" fmla="*/ 22629642 w 24400983"/>
              <a:gd name="connsiteY2500" fmla="*/ 7558386 h 10013977"/>
              <a:gd name="connsiteX2501" fmla="*/ 22588076 w 24400983"/>
              <a:gd name="connsiteY2501" fmla="*/ 7542553 h 10013977"/>
              <a:gd name="connsiteX2502" fmla="*/ 22554432 w 24400983"/>
              <a:gd name="connsiteY2502" fmla="*/ 7554428 h 10013977"/>
              <a:gd name="connsiteX2503" fmla="*/ 22554432 w 24400983"/>
              <a:gd name="connsiteY2503" fmla="*/ 7625677 h 10013977"/>
              <a:gd name="connsiteX2504" fmla="*/ 22514850 w 24400983"/>
              <a:gd name="connsiteY2504" fmla="*/ 7629635 h 10013977"/>
              <a:gd name="connsiteX2505" fmla="*/ 22413916 w 24400983"/>
              <a:gd name="connsiteY2505" fmla="*/ 7766197 h 10013977"/>
              <a:gd name="connsiteX2506" fmla="*/ 22362456 w 24400983"/>
              <a:gd name="connsiteY2506" fmla="*/ 7776093 h 10013977"/>
              <a:gd name="connsiteX2507" fmla="*/ 22425788 w 24400983"/>
              <a:gd name="connsiteY2507" fmla="*/ 7785988 h 10013977"/>
              <a:gd name="connsiteX2508" fmla="*/ 22404020 w 24400983"/>
              <a:gd name="connsiteY2508" fmla="*/ 7817655 h 10013977"/>
              <a:gd name="connsiteX2509" fmla="*/ 22334750 w 24400983"/>
              <a:gd name="connsiteY2509" fmla="*/ 7797863 h 10013977"/>
              <a:gd name="connsiteX2510" fmla="*/ 22330788 w 24400983"/>
              <a:gd name="connsiteY2510" fmla="*/ 7859217 h 10013977"/>
              <a:gd name="connsiteX2511" fmla="*/ 22291204 w 24400983"/>
              <a:gd name="connsiteY2511" fmla="*/ 7863175 h 10013977"/>
              <a:gd name="connsiteX2512" fmla="*/ 22263498 w 24400983"/>
              <a:gd name="connsiteY2512" fmla="*/ 7912654 h 10013977"/>
              <a:gd name="connsiteX2513" fmla="*/ 22305062 w 24400983"/>
              <a:gd name="connsiteY2513" fmla="*/ 7954216 h 10013977"/>
              <a:gd name="connsiteX2514" fmla="*/ 22249644 w 24400983"/>
              <a:gd name="connsiteY2514" fmla="*/ 8098695 h 10013977"/>
              <a:gd name="connsiteX2515" fmla="*/ 22198184 w 24400983"/>
              <a:gd name="connsiteY2515" fmla="*/ 8108591 h 10013977"/>
              <a:gd name="connsiteX2516" fmla="*/ 22227872 w 24400983"/>
              <a:gd name="connsiteY2516" fmla="*/ 8130361 h 10013977"/>
              <a:gd name="connsiteX2517" fmla="*/ 22188288 w 24400983"/>
              <a:gd name="connsiteY2517" fmla="*/ 8160048 h 10013977"/>
              <a:gd name="connsiteX2518" fmla="*/ 22130896 w 24400983"/>
              <a:gd name="connsiteY2518" fmla="*/ 8160048 h 10013977"/>
              <a:gd name="connsiteX2519" fmla="*/ 22079436 w 24400983"/>
              <a:gd name="connsiteY2519" fmla="*/ 8241194 h 10013977"/>
              <a:gd name="connsiteX2520" fmla="*/ 22111104 w 24400983"/>
              <a:gd name="connsiteY2520" fmla="*/ 8156090 h 10013977"/>
              <a:gd name="connsiteX2521" fmla="*/ 22018084 w 24400983"/>
              <a:gd name="connsiteY2521" fmla="*/ 8223381 h 10013977"/>
              <a:gd name="connsiteX2522" fmla="*/ 21980478 w 24400983"/>
              <a:gd name="connsiteY2522" fmla="*/ 8298589 h 10013977"/>
              <a:gd name="connsiteX2523" fmla="*/ 21994330 w 24400983"/>
              <a:gd name="connsiteY2523" fmla="*/ 8361922 h 10013977"/>
              <a:gd name="connsiteX2524" fmla="*/ 21964644 w 24400983"/>
              <a:gd name="connsiteY2524" fmla="*/ 8365881 h 10013977"/>
              <a:gd name="connsiteX2525" fmla="*/ 21984436 w 24400983"/>
              <a:gd name="connsiteY2525" fmla="*/ 8387651 h 10013977"/>
              <a:gd name="connsiteX2526" fmla="*/ 21940894 w 24400983"/>
              <a:gd name="connsiteY2526" fmla="*/ 8425255 h 10013977"/>
              <a:gd name="connsiteX2527" fmla="*/ 22002250 w 24400983"/>
              <a:gd name="connsiteY2527" fmla="*/ 8415359 h 10013977"/>
              <a:gd name="connsiteX2528" fmla="*/ 21873606 w 24400983"/>
              <a:gd name="connsiteY2528" fmla="*/ 8575670 h 10013977"/>
              <a:gd name="connsiteX2529" fmla="*/ 21816208 w 24400983"/>
              <a:gd name="connsiteY2529" fmla="*/ 8575670 h 10013977"/>
              <a:gd name="connsiteX2530" fmla="*/ 21826102 w 24400983"/>
              <a:gd name="connsiteY2530" fmla="*/ 8621191 h 10013977"/>
              <a:gd name="connsiteX2531" fmla="*/ 21744960 w 24400983"/>
              <a:gd name="connsiteY2531" fmla="*/ 8708274 h 10013977"/>
              <a:gd name="connsiteX2532" fmla="*/ 21764752 w 24400983"/>
              <a:gd name="connsiteY2532" fmla="*/ 8656815 h 10013977"/>
              <a:gd name="connsiteX2533" fmla="*/ 21709334 w 24400983"/>
              <a:gd name="connsiteY2533" fmla="*/ 8674628 h 10013977"/>
              <a:gd name="connsiteX2534" fmla="*/ 21792458 w 24400983"/>
              <a:gd name="connsiteY2534" fmla="*/ 8607337 h 10013977"/>
              <a:gd name="connsiteX2535" fmla="*/ 21808292 w 24400983"/>
              <a:gd name="connsiteY2535" fmla="*/ 8466817 h 10013977"/>
              <a:gd name="connsiteX2536" fmla="*/ 21727146 w 24400983"/>
              <a:gd name="connsiteY2536" fmla="*/ 8427234 h 10013977"/>
              <a:gd name="connsiteX2537" fmla="*/ 21741004 w 24400983"/>
              <a:gd name="connsiteY2537" fmla="*/ 8439109 h 10013977"/>
              <a:gd name="connsiteX2538" fmla="*/ 21679648 w 24400983"/>
              <a:gd name="connsiteY2538" fmla="*/ 8500462 h 10013977"/>
              <a:gd name="connsiteX2539" fmla="*/ 21655898 w 24400983"/>
              <a:gd name="connsiteY2539" fmla="*/ 8488587 h 10013977"/>
              <a:gd name="connsiteX2540" fmla="*/ 21632150 w 24400983"/>
              <a:gd name="connsiteY2540" fmla="*/ 8547962 h 10013977"/>
              <a:gd name="connsiteX2541" fmla="*/ 21596524 w 24400983"/>
              <a:gd name="connsiteY2541" fmla="*/ 8542025 h 10013977"/>
              <a:gd name="connsiteX2542" fmla="*/ 21438192 w 24400983"/>
              <a:gd name="connsiteY2542" fmla="*/ 8510358 h 10013977"/>
              <a:gd name="connsiteX2543" fmla="*/ 21418400 w 24400983"/>
              <a:gd name="connsiteY2543" fmla="*/ 8462859 h 10013977"/>
              <a:gd name="connsiteX2544" fmla="*/ 21438192 w 24400983"/>
              <a:gd name="connsiteY2544" fmla="*/ 8411401 h 10013977"/>
              <a:gd name="connsiteX2545" fmla="*/ 21513400 w 24400983"/>
              <a:gd name="connsiteY2545" fmla="*/ 8413380 h 10013977"/>
              <a:gd name="connsiteX2546" fmla="*/ 21471836 w 24400983"/>
              <a:gd name="connsiteY2546" fmla="*/ 8371818 h 10013977"/>
              <a:gd name="connsiteX2547" fmla="*/ 21380794 w 24400983"/>
              <a:gd name="connsiteY2547" fmla="*/ 8385672 h 10013977"/>
              <a:gd name="connsiteX2548" fmla="*/ 21394652 w 24400983"/>
              <a:gd name="connsiteY2548" fmla="*/ 8450984 h 10013977"/>
              <a:gd name="connsiteX2549" fmla="*/ 21313504 w 24400983"/>
              <a:gd name="connsiteY2549" fmla="*/ 8439109 h 10013977"/>
              <a:gd name="connsiteX2550" fmla="*/ 21355068 w 24400983"/>
              <a:gd name="connsiteY2550" fmla="*/ 8454942 h 10013977"/>
              <a:gd name="connsiteX2551" fmla="*/ 21353088 w 24400983"/>
              <a:gd name="connsiteY2551" fmla="*/ 8508379 h 10013977"/>
              <a:gd name="connsiteX2552" fmla="*/ 21329338 w 24400983"/>
              <a:gd name="connsiteY2552" fmla="*/ 8468796 h 10013977"/>
              <a:gd name="connsiteX2553" fmla="*/ 21297670 w 24400983"/>
              <a:gd name="connsiteY2553" fmla="*/ 8500462 h 10013977"/>
              <a:gd name="connsiteX2554" fmla="*/ 21331314 w 24400983"/>
              <a:gd name="connsiteY2554" fmla="*/ 8559837 h 10013977"/>
              <a:gd name="connsiteX2555" fmla="*/ 21267982 w 24400983"/>
              <a:gd name="connsiteY2555" fmla="*/ 8577649 h 10013977"/>
              <a:gd name="connsiteX2556" fmla="*/ 21242252 w 24400983"/>
              <a:gd name="connsiteY2556" fmla="*/ 8619212 h 10013977"/>
              <a:gd name="connsiteX2557" fmla="*/ 21287774 w 24400983"/>
              <a:gd name="connsiteY2557" fmla="*/ 8625149 h 10013977"/>
              <a:gd name="connsiteX2558" fmla="*/ 21194754 w 24400983"/>
              <a:gd name="connsiteY2558" fmla="*/ 8593483 h 10013977"/>
              <a:gd name="connsiteX2559" fmla="*/ 21218504 w 24400983"/>
              <a:gd name="connsiteY2559" fmla="*/ 8633066 h 10013977"/>
              <a:gd name="connsiteX2560" fmla="*/ 21192774 w 24400983"/>
              <a:gd name="connsiteY2560" fmla="*/ 8674628 h 10013977"/>
              <a:gd name="connsiteX2561" fmla="*/ 21186840 w 24400983"/>
              <a:gd name="connsiteY2561" fmla="*/ 8639003 h 10013977"/>
              <a:gd name="connsiteX2562" fmla="*/ 21131422 w 24400983"/>
              <a:gd name="connsiteY2562" fmla="*/ 8656815 h 10013977"/>
              <a:gd name="connsiteX2563" fmla="*/ 21139338 w 24400983"/>
              <a:gd name="connsiteY2563" fmla="*/ 8613274 h 10013977"/>
              <a:gd name="connsiteX2564" fmla="*/ 21048298 w 24400983"/>
              <a:gd name="connsiteY2564" fmla="*/ 8555878 h 10013977"/>
              <a:gd name="connsiteX2565" fmla="*/ 21070068 w 24400983"/>
              <a:gd name="connsiteY2565" fmla="*/ 8648899 h 10013977"/>
              <a:gd name="connsiteX2566" fmla="*/ 21091840 w 24400983"/>
              <a:gd name="connsiteY2566" fmla="*/ 8617232 h 10013977"/>
              <a:gd name="connsiteX2567" fmla="*/ 21121528 w 24400983"/>
              <a:gd name="connsiteY2567" fmla="*/ 8639003 h 10013977"/>
              <a:gd name="connsiteX2568" fmla="*/ 21076006 w 24400983"/>
              <a:gd name="connsiteY2568" fmla="*/ 8658795 h 10013977"/>
              <a:gd name="connsiteX2569" fmla="*/ 21101736 w 24400983"/>
              <a:gd name="connsiteY2569" fmla="*/ 8716190 h 10013977"/>
              <a:gd name="connsiteX2570" fmla="*/ 21064132 w 24400983"/>
              <a:gd name="connsiteY2570" fmla="*/ 8791398 h 10013977"/>
              <a:gd name="connsiteX2571" fmla="*/ 21022570 w 24400983"/>
              <a:gd name="connsiteY2571" fmla="*/ 8749836 h 10013977"/>
              <a:gd name="connsiteX2572" fmla="*/ 21072048 w 24400983"/>
              <a:gd name="connsiteY2572" fmla="*/ 8722128 h 10013977"/>
              <a:gd name="connsiteX2573" fmla="*/ 21076006 w 24400983"/>
              <a:gd name="connsiteY2573" fmla="*/ 8686503 h 10013977"/>
              <a:gd name="connsiteX2574" fmla="*/ 21052256 w 24400983"/>
              <a:gd name="connsiteY2574" fmla="*/ 8646920 h 10013977"/>
              <a:gd name="connsiteX2575" fmla="*/ 20982986 w 24400983"/>
              <a:gd name="connsiteY2575" fmla="*/ 8627128 h 10013977"/>
              <a:gd name="connsiteX2576" fmla="*/ 20998818 w 24400983"/>
              <a:gd name="connsiteY2576" fmla="*/ 8486608 h 10013977"/>
              <a:gd name="connsiteX2577" fmla="*/ 21087880 w 24400983"/>
              <a:gd name="connsiteY2577" fmla="*/ 8454942 h 10013977"/>
              <a:gd name="connsiteX2578" fmla="*/ 21064132 w 24400983"/>
              <a:gd name="connsiteY2578" fmla="*/ 8443067 h 10013977"/>
              <a:gd name="connsiteX2579" fmla="*/ 21089858 w 24400983"/>
              <a:gd name="connsiteY2579" fmla="*/ 8401505 h 10013977"/>
              <a:gd name="connsiteX2580" fmla="*/ 21159130 w 24400983"/>
              <a:gd name="connsiteY2580" fmla="*/ 8421296 h 10013977"/>
              <a:gd name="connsiteX2581" fmla="*/ 21127464 w 24400983"/>
              <a:gd name="connsiteY2581" fmla="*/ 8452963 h 10013977"/>
              <a:gd name="connsiteX2582" fmla="*/ 21264026 w 24400983"/>
              <a:gd name="connsiteY2582" fmla="*/ 8447025 h 10013977"/>
              <a:gd name="connsiteX2583" fmla="*/ 21180902 w 24400983"/>
              <a:gd name="connsiteY2583" fmla="*/ 8389630 h 10013977"/>
              <a:gd name="connsiteX2584" fmla="*/ 21220484 w 24400983"/>
              <a:gd name="connsiteY2584" fmla="*/ 8385672 h 10013977"/>
              <a:gd name="connsiteX2585" fmla="*/ 21200694 w 24400983"/>
              <a:gd name="connsiteY2585" fmla="*/ 8338172 h 10013977"/>
              <a:gd name="connsiteX2586" fmla="*/ 21169024 w 24400983"/>
              <a:gd name="connsiteY2586" fmla="*/ 8369838 h 10013977"/>
              <a:gd name="connsiteX2587" fmla="*/ 21135380 w 24400983"/>
              <a:gd name="connsiteY2587" fmla="*/ 8259006 h 10013977"/>
              <a:gd name="connsiteX2588" fmla="*/ 21062152 w 24400983"/>
              <a:gd name="connsiteY2588" fmla="*/ 8249110 h 10013977"/>
              <a:gd name="connsiteX2589" fmla="*/ 21097776 w 24400983"/>
              <a:gd name="connsiteY2589" fmla="*/ 8156090 h 10013977"/>
              <a:gd name="connsiteX2590" fmla="*/ 21030484 w 24400983"/>
              <a:gd name="connsiteY2590" fmla="*/ 8181819 h 10013977"/>
              <a:gd name="connsiteX2591" fmla="*/ 21010692 w 24400983"/>
              <a:gd name="connsiteY2591" fmla="*/ 8259006 h 10013977"/>
              <a:gd name="connsiteX2592" fmla="*/ 20967152 w 24400983"/>
              <a:gd name="connsiteY2592" fmla="*/ 8270881 h 10013977"/>
              <a:gd name="connsiteX2593" fmla="*/ 20975070 w 24400983"/>
              <a:gd name="connsiteY2593" fmla="*/ 8201610 h 10013977"/>
              <a:gd name="connsiteX2594" fmla="*/ 20872152 w 24400983"/>
              <a:gd name="connsiteY2594" fmla="*/ 8195673 h 10013977"/>
              <a:gd name="connsiteX2595" fmla="*/ 20907778 w 24400983"/>
              <a:gd name="connsiteY2595" fmla="*/ 8227340 h 10013977"/>
              <a:gd name="connsiteX2596" fmla="*/ 20884028 w 24400983"/>
              <a:gd name="connsiteY2596" fmla="*/ 8264944 h 10013977"/>
              <a:gd name="connsiteX2597" fmla="*/ 20791008 w 24400983"/>
              <a:gd name="connsiteY2597" fmla="*/ 8237236 h 10013977"/>
              <a:gd name="connsiteX2598" fmla="*/ 20781112 w 24400983"/>
              <a:gd name="connsiteY2598" fmla="*/ 8288693 h 10013977"/>
              <a:gd name="connsiteX2599" fmla="*/ 20686114 w 24400983"/>
              <a:gd name="connsiteY2599" fmla="*/ 8310464 h 10013977"/>
              <a:gd name="connsiteX2600" fmla="*/ 20692050 w 24400983"/>
              <a:gd name="connsiteY2600" fmla="*/ 8346089 h 10013977"/>
              <a:gd name="connsiteX2601" fmla="*/ 20622780 w 24400983"/>
              <a:gd name="connsiteY2601" fmla="*/ 8326297 h 10013977"/>
              <a:gd name="connsiteX2602" fmla="*/ 20616844 w 24400983"/>
              <a:gd name="connsiteY2602" fmla="*/ 8415359 h 10013977"/>
              <a:gd name="connsiteX2603" fmla="*/ 20678196 w 24400983"/>
              <a:gd name="connsiteY2603" fmla="*/ 8405463 h 10013977"/>
              <a:gd name="connsiteX2604" fmla="*/ 20652466 w 24400983"/>
              <a:gd name="connsiteY2604" fmla="*/ 8447025 h 10013977"/>
              <a:gd name="connsiteX2605" fmla="*/ 20597052 w 24400983"/>
              <a:gd name="connsiteY2605" fmla="*/ 8464838 h 10013977"/>
              <a:gd name="connsiteX2606" fmla="*/ 20632674 w 24400983"/>
              <a:gd name="connsiteY2606" fmla="*/ 8496504 h 10013977"/>
              <a:gd name="connsiteX2607" fmla="*/ 20585174 w 24400983"/>
              <a:gd name="connsiteY2607" fmla="*/ 8544004 h 10013977"/>
              <a:gd name="connsiteX2608" fmla="*/ 20670280 w 24400983"/>
              <a:gd name="connsiteY2608" fmla="*/ 8520254 h 10013977"/>
              <a:gd name="connsiteX2609" fmla="*/ 20636634 w 24400983"/>
              <a:gd name="connsiteY2609" fmla="*/ 8579629 h 10013977"/>
              <a:gd name="connsiteX2610" fmla="*/ 20757362 w 24400983"/>
              <a:gd name="connsiteY2610" fmla="*/ 8587545 h 10013977"/>
              <a:gd name="connsiteX2611" fmla="*/ 20779132 w 24400983"/>
              <a:gd name="connsiteY2611" fmla="*/ 8652857 h 10013977"/>
              <a:gd name="connsiteX2612" fmla="*/ 20715800 w 24400983"/>
              <a:gd name="connsiteY2612" fmla="*/ 8642962 h 10013977"/>
              <a:gd name="connsiteX2613" fmla="*/ 20725696 w 24400983"/>
              <a:gd name="connsiteY2613" fmla="*/ 8617232 h 10013977"/>
              <a:gd name="connsiteX2614" fmla="*/ 20644550 w 24400983"/>
              <a:gd name="connsiteY2614" fmla="*/ 8605357 h 10013977"/>
              <a:gd name="connsiteX2615" fmla="*/ 20757362 w 24400983"/>
              <a:gd name="connsiteY2615" fmla="*/ 8656815 h 10013977"/>
              <a:gd name="connsiteX2616" fmla="*/ 20759342 w 24400983"/>
              <a:gd name="connsiteY2616" fmla="*/ 8674628 h 10013977"/>
              <a:gd name="connsiteX2617" fmla="*/ 20753402 w 24400983"/>
              <a:gd name="connsiteY2617" fmla="*/ 8692441 h 10013977"/>
              <a:gd name="connsiteX2618" fmla="*/ 20729654 w 24400983"/>
              <a:gd name="connsiteY2618" fmla="*/ 8680565 h 10013977"/>
              <a:gd name="connsiteX2619" fmla="*/ 20743506 w 24400983"/>
              <a:gd name="connsiteY2619" fmla="*/ 8718169 h 10013977"/>
              <a:gd name="connsiteX2620" fmla="*/ 20705904 w 24400983"/>
              <a:gd name="connsiteY2620" fmla="*/ 8739940 h 10013977"/>
              <a:gd name="connsiteX2621" fmla="*/ 20634654 w 24400983"/>
              <a:gd name="connsiteY2621" fmla="*/ 8702336 h 10013977"/>
              <a:gd name="connsiteX2622" fmla="*/ 20690070 w 24400983"/>
              <a:gd name="connsiteY2622" fmla="*/ 8684523 h 10013977"/>
              <a:gd name="connsiteX2623" fmla="*/ 20587156 w 24400983"/>
              <a:gd name="connsiteY2623" fmla="*/ 8678586 h 10013977"/>
              <a:gd name="connsiteX2624" fmla="*/ 20571322 w 24400983"/>
              <a:gd name="connsiteY2624" fmla="*/ 8720149 h 10013977"/>
              <a:gd name="connsiteX2625" fmla="*/ 20567364 w 24400983"/>
              <a:gd name="connsiteY2625" fmla="*/ 8755773 h 10013977"/>
              <a:gd name="connsiteX2626" fmla="*/ 20612884 w 24400983"/>
              <a:gd name="connsiteY2626" fmla="*/ 8761711 h 10013977"/>
              <a:gd name="connsiteX2627" fmla="*/ 20587156 w 24400983"/>
              <a:gd name="connsiteY2627" fmla="*/ 8803273 h 10013977"/>
              <a:gd name="connsiteX2628" fmla="*/ 20692050 w 24400983"/>
              <a:gd name="connsiteY2628" fmla="*/ 8755773 h 10013977"/>
              <a:gd name="connsiteX2629" fmla="*/ 20727676 w 24400983"/>
              <a:gd name="connsiteY2629" fmla="*/ 8787440 h 10013977"/>
              <a:gd name="connsiteX2630" fmla="*/ 20676218 w 24400983"/>
              <a:gd name="connsiteY2630" fmla="*/ 8797335 h 10013977"/>
              <a:gd name="connsiteX2631" fmla="*/ 20686114 w 24400983"/>
              <a:gd name="connsiteY2631" fmla="*/ 8842856 h 10013977"/>
              <a:gd name="connsiteX2632" fmla="*/ 20624758 w 24400983"/>
              <a:gd name="connsiteY2632" fmla="*/ 8977438 h 10013977"/>
              <a:gd name="connsiteX2633" fmla="*/ 20599030 w 24400983"/>
              <a:gd name="connsiteY2633" fmla="*/ 8920043 h 10013977"/>
              <a:gd name="connsiteX2634" fmla="*/ 20571322 w 24400983"/>
              <a:gd name="connsiteY2634" fmla="*/ 8969522 h 10013977"/>
              <a:gd name="connsiteX2635" fmla="*/ 20517886 w 24400983"/>
              <a:gd name="connsiteY2635" fmla="*/ 8935876 h 10013977"/>
              <a:gd name="connsiteX2636" fmla="*/ 20573300 w 24400983"/>
              <a:gd name="connsiteY2636" fmla="*/ 8918064 h 10013977"/>
              <a:gd name="connsiteX2637" fmla="*/ 20565384 w 24400983"/>
              <a:gd name="connsiteY2637" fmla="*/ 8890356 h 10013977"/>
              <a:gd name="connsiteX2638" fmla="*/ 20500072 w 24400983"/>
              <a:gd name="connsiteY2638" fmla="*/ 8933897 h 10013977"/>
              <a:gd name="connsiteX2639" fmla="*/ 20525800 w 24400983"/>
              <a:gd name="connsiteY2639" fmla="*/ 8866606 h 10013977"/>
              <a:gd name="connsiteX2640" fmla="*/ 20474342 w 24400983"/>
              <a:gd name="connsiteY2640" fmla="*/ 8876502 h 10013977"/>
              <a:gd name="connsiteX2641" fmla="*/ 20428824 w 24400983"/>
              <a:gd name="connsiteY2641" fmla="*/ 8771607 h 10013977"/>
              <a:gd name="connsiteX2642" fmla="*/ 20468406 w 24400983"/>
              <a:gd name="connsiteY2642" fmla="*/ 8741919 h 10013977"/>
              <a:gd name="connsiteX2643" fmla="*/ 20428824 w 24400983"/>
              <a:gd name="connsiteY2643" fmla="*/ 8672649 h 10013977"/>
              <a:gd name="connsiteX2644" fmla="*/ 20480280 w 24400983"/>
              <a:gd name="connsiteY2644" fmla="*/ 8662753 h 10013977"/>
              <a:gd name="connsiteX2645" fmla="*/ 20521842 w 24400983"/>
              <a:gd name="connsiteY2645" fmla="*/ 8704315 h 10013977"/>
              <a:gd name="connsiteX2646" fmla="*/ 20450594 w 24400983"/>
              <a:gd name="connsiteY2646" fmla="*/ 8569733 h 10013977"/>
              <a:gd name="connsiteX2647" fmla="*/ 20565384 w 24400983"/>
              <a:gd name="connsiteY2647" fmla="*/ 8542025 h 10013977"/>
              <a:gd name="connsiteX2648" fmla="*/ 20589134 w 24400983"/>
              <a:gd name="connsiteY2648" fmla="*/ 8528170 h 10013977"/>
              <a:gd name="connsiteX2649" fmla="*/ 20541634 w 24400983"/>
              <a:gd name="connsiteY2649" fmla="*/ 8530150 h 10013977"/>
              <a:gd name="connsiteX2650" fmla="*/ 20494134 w 24400983"/>
              <a:gd name="connsiteY2650" fmla="*/ 8478692 h 10013977"/>
              <a:gd name="connsiteX2651" fmla="*/ 20527782 w 24400983"/>
              <a:gd name="connsiteY2651" fmla="*/ 8464838 h 10013977"/>
              <a:gd name="connsiteX2652" fmla="*/ 20507990 w 24400983"/>
              <a:gd name="connsiteY2652" fmla="*/ 8443067 h 10013977"/>
              <a:gd name="connsiteX2653" fmla="*/ 20486216 w 24400983"/>
              <a:gd name="connsiteY2653" fmla="*/ 8474734 h 10013977"/>
              <a:gd name="connsiteX2654" fmla="*/ 20341740 w 24400983"/>
              <a:gd name="connsiteY2654" fmla="*/ 8452963 h 10013977"/>
              <a:gd name="connsiteX2655" fmla="*/ 20343718 w 24400983"/>
              <a:gd name="connsiteY2655" fmla="*/ 8399526 h 10013977"/>
              <a:gd name="connsiteX2656" fmla="*/ 20234866 w 24400983"/>
              <a:gd name="connsiteY2656" fmla="*/ 8383693 h 10013977"/>
              <a:gd name="connsiteX2657" fmla="*/ 20393198 w 24400983"/>
              <a:gd name="connsiteY2657" fmla="*/ 8344110 h 10013977"/>
              <a:gd name="connsiteX2658" fmla="*/ 20484238 w 24400983"/>
              <a:gd name="connsiteY2658" fmla="*/ 8330255 h 10013977"/>
              <a:gd name="connsiteX2659" fmla="*/ 20470386 w 24400983"/>
              <a:gd name="connsiteY2659" fmla="*/ 8292652 h 10013977"/>
              <a:gd name="connsiteX2660" fmla="*/ 20379344 w 24400983"/>
              <a:gd name="connsiteY2660" fmla="*/ 8306506 h 10013977"/>
              <a:gd name="connsiteX2661" fmla="*/ 20363510 w 24400983"/>
              <a:gd name="connsiteY2661" fmla="*/ 8251089 h 10013977"/>
              <a:gd name="connsiteX2662" fmla="*/ 20397156 w 24400983"/>
              <a:gd name="connsiteY2662" fmla="*/ 8239214 h 10013977"/>
              <a:gd name="connsiteX2663" fmla="*/ 20371428 w 24400983"/>
              <a:gd name="connsiteY2663" fmla="*/ 8181819 h 10013977"/>
              <a:gd name="connsiteX2664" fmla="*/ 20244762 w 24400983"/>
              <a:gd name="connsiteY2664" fmla="*/ 8260985 h 10013977"/>
              <a:gd name="connsiteX2665" fmla="*/ 20240804 w 24400983"/>
              <a:gd name="connsiteY2665" fmla="*/ 8225361 h 10013977"/>
              <a:gd name="connsiteX2666" fmla="*/ 20088408 w 24400983"/>
              <a:gd name="connsiteY2666" fmla="*/ 8274839 h 10013977"/>
              <a:gd name="connsiteX2667" fmla="*/ 20112158 w 24400983"/>
              <a:gd name="connsiteY2667" fmla="*/ 8286714 h 10013977"/>
              <a:gd name="connsiteX2668" fmla="*/ 20025076 w 24400983"/>
              <a:gd name="connsiteY2668" fmla="*/ 8389630 h 10013977"/>
              <a:gd name="connsiteX2669" fmla="*/ 19997368 w 24400983"/>
              <a:gd name="connsiteY2669" fmla="*/ 8314422 h 10013977"/>
              <a:gd name="connsiteX2670" fmla="*/ 20036950 w 24400983"/>
              <a:gd name="connsiteY2670" fmla="*/ 8310464 h 10013977"/>
              <a:gd name="connsiteX2671" fmla="*/ 20029034 w 24400983"/>
              <a:gd name="connsiteY2671" fmla="*/ 8255048 h 10013977"/>
              <a:gd name="connsiteX2672" fmla="*/ 20068616 w 24400983"/>
              <a:gd name="connsiteY2672" fmla="*/ 8251089 h 10013977"/>
              <a:gd name="connsiteX2673" fmla="*/ 20086428 w 24400983"/>
              <a:gd name="connsiteY2673" fmla="*/ 8181819 h 10013977"/>
              <a:gd name="connsiteX2674" fmla="*/ 20064658 w 24400983"/>
              <a:gd name="connsiteY2674" fmla="*/ 8116507 h 10013977"/>
              <a:gd name="connsiteX2675" fmla="*/ 19936014 w 24400983"/>
              <a:gd name="connsiteY2675" fmla="*/ 8078903 h 10013977"/>
              <a:gd name="connsiteX2676" fmla="*/ 19928096 w 24400983"/>
              <a:gd name="connsiteY2676" fmla="*/ 8122444 h 10013977"/>
              <a:gd name="connsiteX2677" fmla="*/ 19912262 w 24400983"/>
              <a:gd name="connsiteY2677" fmla="*/ 8039320 h 10013977"/>
              <a:gd name="connsiteX2678" fmla="*/ 19880596 w 24400983"/>
              <a:gd name="connsiteY2678" fmla="*/ 8070986 h 10013977"/>
              <a:gd name="connsiteX2679" fmla="*/ 19878618 w 24400983"/>
              <a:gd name="connsiteY2679" fmla="*/ 8025466 h 10013977"/>
              <a:gd name="connsiteX2680" fmla="*/ 19844974 w 24400983"/>
              <a:gd name="connsiteY2680" fmla="*/ 8065049 h 10013977"/>
              <a:gd name="connsiteX2681" fmla="*/ 19852888 w 24400983"/>
              <a:gd name="connsiteY2681" fmla="*/ 8067028 h 10013977"/>
              <a:gd name="connsiteX2682" fmla="*/ 19769764 w 24400983"/>
              <a:gd name="connsiteY2682" fmla="*/ 8059112 h 10013977"/>
              <a:gd name="connsiteX2683" fmla="*/ 19629244 w 24400983"/>
              <a:gd name="connsiteY2683" fmla="*/ 8203590 h 10013977"/>
              <a:gd name="connsiteX2684" fmla="*/ 19585702 w 24400983"/>
              <a:gd name="connsiteY2684" fmla="*/ 8215465 h 10013977"/>
              <a:gd name="connsiteX2685" fmla="*/ 19548100 w 24400983"/>
              <a:gd name="connsiteY2685" fmla="*/ 8191715 h 10013977"/>
              <a:gd name="connsiteX2686" fmla="*/ 19516432 w 24400983"/>
              <a:gd name="connsiteY2686" fmla="*/ 8223381 h 10013977"/>
              <a:gd name="connsiteX2687" fmla="*/ 19486744 w 24400983"/>
              <a:gd name="connsiteY2687" fmla="*/ 8173902 h 10013977"/>
              <a:gd name="connsiteX2688" fmla="*/ 19486744 w 24400983"/>
              <a:gd name="connsiteY2688" fmla="*/ 8199631 h 10013977"/>
              <a:gd name="connsiteX2689" fmla="*/ 19415496 w 24400983"/>
              <a:gd name="connsiteY2689" fmla="*/ 8189735 h 10013977"/>
              <a:gd name="connsiteX2690" fmla="*/ 19397682 w 24400983"/>
              <a:gd name="connsiteY2690" fmla="*/ 8187757 h 10013977"/>
              <a:gd name="connsiteX2691" fmla="*/ 19346226 w 24400983"/>
              <a:gd name="connsiteY2691" fmla="*/ 8197653 h 10013977"/>
              <a:gd name="connsiteX2692" fmla="*/ 19415496 w 24400983"/>
              <a:gd name="connsiteY2692" fmla="*/ 8217444 h 10013977"/>
              <a:gd name="connsiteX2693" fmla="*/ 19429350 w 24400983"/>
              <a:gd name="connsiteY2693" fmla="*/ 8255048 h 10013977"/>
              <a:gd name="connsiteX2694" fmla="*/ 19391746 w 24400983"/>
              <a:gd name="connsiteY2694" fmla="*/ 8276819 h 10013977"/>
              <a:gd name="connsiteX2695" fmla="*/ 19356120 w 24400983"/>
              <a:gd name="connsiteY2695" fmla="*/ 8245152 h 10013977"/>
              <a:gd name="connsiteX2696" fmla="*/ 19300706 w 24400983"/>
              <a:gd name="connsiteY2696" fmla="*/ 8290672 h 10013977"/>
              <a:gd name="connsiteX2697" fmla="*/ 19302684 w 24400983"/>
              <a:gd name="connsiteY2697" fmla="*/ 8308485 h 10013977"/>
              <a:gd name="connsiteX2698" fmla="*/ 19451122 w 24400983"/>
              <a:gd name="connsiteY2698" fmla="*/ 8294631 h 10013977"/>
              <a:gd name="connsiteX2699" fmla="*/ 19435286 w 24400983"/>
              <a:gd name="connsiteY2699" fmla="*/ 8310464 h 10013977"/>
              <a:gd name="connsiteX2700" fmla="*/ 19573828 w 24400983"/>
              <a:gd name="connsiteY2700" fmla="*/ 8294631 h 10013977"/>
              <a:gd name="connsiteX2701" fmla="*/ 19615390 w 24400983"/>
              <a:gd name="connsiteY2701" fmla="*/ 8336193 h 10013977"/>
              <a:gd name="connsiteX2702" fmla="*/ 19583724 w 24400983"/>
              <a:gd name="connsiteY2702" fmla="*/ 8367859 h 10013977"/>
              <a:gd name="connsiteX2703" fmla="*/ 19538204 w 24400983"/>
              <a:gd name="connsiteY2703" fmla="*/ 8361922 h 10013977"/>
              <a:gd name="connsiteX2704" fmla="*/ 19601536 w 24400983"/>
              <a:gd name="connsiteY2704" fmla="*/ 8371818 h 10013977"/>
              <a:gd name="connsiteX2705" fmla="*/ 19601536 w 24400983"/>
              <a:gd name="connsiteY2705" fmla="*/ 8397546 h 10013977"/>
              <a:gd name="connsiteX2706" fmla="*/ 19504558 w 24400983"/>
              <a:gd name="connsiteY2706" fmla="*/ 8498483 h 10013977"/>
              <a:gd name="connsiteX2707" fmla="*/ 19457058 w 24400983"/>
              <a:gd name="connsiteY2707" fmla="*/ 8545983 h 10013977"/>
              <a:gd name="connsiteX2708" fmla="*/ 19387786 w 24400983"/>
              <a:gd name="connsiteY2708" fmla="*/ 8526191 h 10013977"/>
              <a:gd name="connsiteX2709" fmla="*/ 19282894 w 24400983"/>
              <a:gd name="connsiteY2709" fmla="*/ 8599420 h 10013977"/>
              <a:gd name="connsiteX2710" fmla="*/ 19225498 w 24400983"/>
              <a:gd name="connsiteY2710" fmla="*/ 8599420 h 10013977"/>
              <a:gd name="connsiteX2711" fmla="*/ 19255184 w 24400983"/>
              <a:gd name="connsiteY2711" fmla="*/ 8595462 h 10013977"/>
              <a:gd name="connsiteX2712" fmla="*/ 19237372 w 24400983"/>
              <a:gd name="connsiteY2712" fmla="*/ 8565774 h 10013977"/>
              <a:gd name="connsiteX2713" fmla="*/ 19298724 w 24400983"/>
              <a:gd name="connsiteY2713" fmla="*/ 8530150 h 10013977"/>
              <a:gd name="connsiteX2714" fmla="*/ 19197788 w 24400983"/>
              <a:gd name="connsiteY2714" fmla="*/ 8496504 h 10013977"/>
              <a:gd name="connsiteX2715" fmla="*/ 19150288 w 24400983"/>
              <a:gd name="connsiteY2715" fmla="*/ 8472754 h 10013977"/>
              <a:gd name="connsiteX2716" fmla="*/ 19142374 w 24400983"/>
              <a:gd name="connsiteY2716" fmla="*/ 8445046 h 10013977"/>
              <a:gd name="connsiteX2717" fmla="*/ 19176018 w 24400983"/>
              <a:gd name="connsiteY2717" fmla="*/ 8458900 h 10013977"/>
              <a:gd name="connsiteX2718" fmla="*/ 19138414 w 24400983"/>
              <a:gd name="connsiteY2718" fmla="*/ 8409421 h 10013977"/>
              <a:gd name="connsiteX2719" fmla="*/ 19160184 w 24400983"/>
              <a:gd name="connsiteY2719" fmla="*/ 8377755 h 10013977"/>
              <a:gd name="connsiteX2720" fmla="*/ 19031540 w 24400983"/>
              <a:gd name="connsiteY2720" fmla="*/ 8314422 h 10013977"/>
              <a:gd name="connsiteX2721" fmla="*/ 19003832 w 24400983"/>
              <a:gd name="connsiteY2721" fmla="*/ 8336193 h 10013977"/>
              <a:gd name="connsiteX2722" fmla="*/ 18954354 w 24400983"/>
              <a:gd name="connsiteY2722" fmla="*/ 8292652 h 10013977"/>
              <a:gd name="connsiteX2723" fmla="*/ 18958312 w 24400983"/>
              <a:gd name="connsiteY2723" fmla="*/ 8231298 h 10013977"/>
              <a:gd name="connsiteX2724" fmla="*/ 18906854 w 24400983"/>
              <a:gd name="connsiteY2724" fmla="*/ 8268902 h 10013977"/>
              <a:gd name="connsiteX2725" fmla="*/ 18865292 w 24400983"/>
              <a:gd name="connsiteY2725" fmla="*/ 8227340 h 10013977"/>
              <a:gd name="connsiteX2726" fmla="*/ 18900916 w 24400983"/>
              <a:gd name="connsiteY2726" fmla="*/ 8259006 h 10013977"/>
              <a:gd name="connsiteX2727" fmla="*/ 18847480 w 24400983"/>
              <a:gd name="connsiteY2727" fmla="*/ 8225361 h 10013977"/>
              <a:gd name="connsiteX2728" fmla="*/ 18885084 w 24400983"/>
              <a:gd name="connsiteY2728" fmla="*/ 8203590 h 10013977"/>
              <a:gd name="connsiteX2729" fmla="*/ 18754458 w 24400983"/>
              <a:gd name="connsiteY2729" fmla="*/ 8094736 h 10013977"/>
              <a:gd name="connsiteX2730" fmla="*/ 18693104 w 24400983"/>
              <a:gd name="connsiteY2730" fmla="*/ 8104632 h 10013977"/>
              <a:gd name="connsiteX2731" fmla="*/ 18704978 w 24400983"/>
              <a:gd name="connsiteY2731" fmla="*/ 8124424 h 10013977"/>
              <a:gd name="connsiteX2732" fmla="*/ 18584250 w 24400983"/>
              <a:gd name="connsiteY2732" fmla="*/ 8116507 h 10013977"/>
              <a:gd name="connsiteX2733" fmla="*/ 18570398 w 24400983"/>
              <a:gd name="connsiteY2733" fmla="*/ 8150152 h 10013977"/>
              <a:gd name="connsiteX2734" fmla="*/ 18598106 w 24400983"/>
              <a:gd name="connsiteY2734" fmla="*/ 8128382 h 10013977"/>
              <a:gd name="connsiteX2735" fmla="*/ 18645604 w 24400983"/>
              <a:gd name="connsiteY2735" fmla="*/ 8154111 h 10013977"/>
              <a:gd name="connsiteX2736" fmla="*/ 18619876 w 24400983"/>
              <a:gd name="connsiteY2736" fmla="*/ 8221402 h 10013977"/>
              <a:gd name="connsiteX2737" fmla="*/ 18788104 w 24400983"/>
              <a:gd name="connsiteY2737" fmla="*/ 8227340 h 10013977"/>
              <a:gd name="connsiteX2738" fmla="*/ 18578314 w 24400983"/>
              <a:gd name="connsiteY2738" fmla="*/ 8251089 h 10013977"/>
              <a:gd name="connsiteX2739" fmla="*/ 18574356 w 24400983"/>
              <a:gd name="connsiteY2739" fmla="*/ 8286714 h 10013977"/>
              <a:gd name="connsiteX2740" fmla="*/ 18546646 w 24400983"/>
              <a:gd name="connsiteY2740" fmla="*/ 8310464 h 10013977"/>
              <a:gd name="connsiteX2741" fmla="*/ 18501128 w 24400983"/>
              <a:gd name="connsiteY2741" fmla="*/ 8304527 h 10013977"/>
              <a:gd name="connsiteX2742" fmla="*/ 18546646 w 24400983"/>
              <a:gd name="connsiteY2742" fmla="*/ 8381714 h 10013977"/>
              <a:gd name="connsiteX2743" fmla="*/ 18611960 w 24400983"/>
              <a:gd name="connsiteY2743" fmla="*/ 8409421 h 10013977"/>
              <a:gd name="connsiteX2744" fmla="*/ 18562480 w 24400983"/>
              <a:gd name="connsiteY2744" fmla="*/ 8312443 h 10013977"/>
              <a:gd name="connsiteX2745" fmla="*/ 18598106 w 24400983"/>
              <a:gd name="connsiteY2745" fmla="*/ 8344110 h 10013977"/>
              <a:gd name="connsiteX2746" fmla="*/ 18602064 w 24400983"/>
              <a:gd name="connsiteY2746" fmla="*/ 8282756 h 10013977"/>
              <a:gd name="connsiteX2747" fmla="*/ 18641646 w 24400983"/>
              <a:gd name="connsiteY2747" fmla="*/ 8377755 h 10013977"/>
              <a:gd name="connsiteX2748" fmla="*/ 18689148 w 24400983"/>
              <a:gd name="connsiteY2748" fmla="*/ 8375776 h 10013977"/>
              <a:gd name="connsiteX2749" fmla="*/ 18695084 w 24400983"/>
              <a:gd name="connsiteY2749" fmla="*/ 8411401 h 10013977"/>
              <a:gd name="connsiteX2750" fmla="*/ 18661438 w 24400983"/>
              <a:gd name="connsiteY2750" fmla="*/ 8450984 h 10013977"/>
              <a:gd name="connsiteX2751" fmla="*/ 18669356 w 24400983"/>
              <a:gd name="connsiteY2751" fmla="*/ 8532129 h 10013977"/>
              <a:gd name="connsiteX2752" fmla="*/ 18790084 w 24400983"/>
              <a:gd name="connsiteY2752" fmla="*/ 8540045 h 10013977"/>
              <a:gd name="connsiteX2753" fmla="*/ 18798000 w 24400983"/>
              <a:gd name="connsiteY2753" fmla="*/ 8496504 h 10013977"/>
              <a:gd name="connsiteX2754" fmla="*/ 18813832 w 24400983"/>
              <a:gd name="connsiteY2754" fmla="*/ 8551921 h 10013977"/>
              <a:gd name="connsiteX2755" fmla="*/ 18681230 w 24400983"/>
              <a:gd name="connsiteY2755" fmla="*/ 8577649 h 10013977"/>
              <a:gd name="connsiteX2756" fmla="*/ 18720814 w 24400983"/>
              <a:gd name="connsiteY2756" fmla="*/ 8601399 h 10013977"/>
              <a:gd name="connsiteX2757" fmla="*/ 18671334 w 24400983"/>
              <a:gd name="connsiteY2757" fmla="*/ 8557858 h 10013977"/>
              <a:gd name="connsiteX2758" fmla="*/ 18566438 w 24400983"/>
              <a:gd name="connsiteY2758" fmla="*/ 8559837 h 10013977"/>
              <a:gd name="connsiteX2759" fmla="*/ 18600086 w 24400983"/>
              <a:gd name="connsiteY2759" fmla="*/ 8573691 h 10013977"/>
              <a:gd name="connsiteX2760" fmla="*/ 18560502 w 24400983"/>
              <a:gd name="connsiteY2760" fmla="*/ 8603379 h 10013977"/>
              <a:gd name="connsiteX2761" fmla="*/ 18570398 w 24400983"/>
              <a:gd name="connsiteY2761" fmla="*/ 8551921 h 10013977"/>
              <a:gd name="connsiteX2762" fmla="*/ 18552586 w 24400983"/>
              <a:gd name="connsiteY2762" fmla="*/ 8549941 h 10013977"/>
              <a:gd name="connsiteX2763" fmla="*/ 18534772 w 24400983"/>
              <a:gd name="connsiteY2763" fmla="*/ 8573691 h 10013977"/>
              <a:gd name="connsiteX2764" fmla="*/ 18528836 w 24400983"/>
              <a:gd name="connsiteY2764" fmla="*/ 8538066 h 10013977"/>
              <a:gd name="connsiteX2765" fmla="*/ 18447688 w 24400983"/>
              <a:gd name="connsiteY2765" fmla="*/ 8526191 h 10013977"/>
              <a:gd name="connsiteX2766" fmla="*/ 18522898 w 24400983"/>
              <a:gd name="connsiteY2766" fmla="*/ 8528170 h 10013977"/>
              <a:gd name="connsiteX2767" fmla="*/ 18398210 w 24400983"/>
              <a:gd name="connsiteY2767" fmla="*/ 8456921 h 10013977"/>
              <a:gd name="connsiteX2768" fmla="*/ 18427898 w 24400983"/>
              <a:gd name="connsiteY2768" fmla="*/ 8506400 h 10013977"/>
              <a:gd name="connsiteX2769" fmla="*/ 18249774 w 24400983"/>
              <a:gd name="connsiteY2769" fmla="*/ 8524213 h 10013977"/>
              <a:gd name="connsiteX2770" fmla="*/ 18245816 w 24400983"/>
              <a:gd name="connsiteY2770" fmla="*/ 8559837 h 10013977"/>
              <a:gd name="connsiteX2771" fmla="*/ 18164672 w 24400983"/>
              <a:gd name="connsiteY2771" fmla="*/ 8547962 h 10013977"/>
              <a:gd name="connsiteX2772" fmla="*/ 18194358 w 24400983"/>
              <a:gd name="connsiteY2772" fmla="*/ 8597441 h 10013977"/>
              <a:gd name="connsiteX2773" fmla="*/ 18107276 w 24400983"/>
              <a:gd name="connsiteY2773" fmla="*/ 8575670 h 10013977"/>
              <a:gd name="connsiteX2774" fmla="*/ 18142902 w 24400983"/>
              <a:gd name="connsiteY2774" fmla="*/ 8581608 h 10013977"/>
              <a:gd name="connsiteX2775" fmla="*/ 18057796 w 24400983"/>
              <a:gd name="connsiteY2775" fmla="*/ 8605357 h 10013977"/>
              <a:gd name="connsiteX2776" fmla="*/ 18079566 w 24400983"/>
              <a:gd name="connsiteY2776" fmla="*/ 8545983 h 10013977"/>
              <a:gd name="connsiteX2777" fmla="*/ 18028110 w 24400983"/>
              <a:gd name="connsiteY2777" fmla="*/ 8555878 h 10013977"/>
              <a:gd name="connsiteX2778" fmla="*/ 17960818 w 24400983"/>
              <a:gd name="connsiteY2778" fmla="*/ 8482650 h 10013977"/>
              <a:gd name="connsiteX2779" fmla="*/ 18214150 w 24400983"/>
              <a:gd name="connsiteY2779" fmla="*/ 8520254 h 10013977"/>
              <a:gd name="connsiteX2780" fmla="*/ 18083526 w 24400983"/>
              <a:gd name="connsiteY2780" fmla="*/ 8510358 h 10013977"/>
              <a:gd name="connsiteX2781" fmla="*/ 18069672 w 24400983"/>
              <a:gd name="connsiteY2781" fmla="*/ 8472754 h 10013977"/>
              <a:gd name="connsiteX2782" fmla="*/ 17873734 w 24400983"/>
              <a:gd name="connsiteY2782" fmla="*/ 8462859 h 10013977"/>
              <a:gd name="connsiteX2783" fmla="*/ 17873734 w 24400983"/>
              <a:gd name="connsiteY2783" fmla="*/ 8437129 h 10013977"/>
              <a:gd name="connsiteX2784" fmla="*/ 17754986 w 24400983"/>
              <a:gd name="connsiteY2784" fmla="*/ 8447025 h 10013977"/>
              <a:gd name="connsiteX2785" fmla="*/ 17768840 w 24400983"/>
              <a:gd name="connsiteY2785" fmla="*/ 8484629 h 10013977"/>
              <a:gd name="connsiteX2786" fmla="*/ 17717384 w 24400983"/>
              <a:gd name="connsiteY2786" fmla="*/ 8468796 h 10013977"/>
              <a:gd name="connsiteX2787" fmla="*/ 17705506 w 24400983"/>
              <a:gd name="connsiteY2787" fmla="*/ 8504421 h 10013977"/>
              <a:gd name="connsiteX2788" fmla="*/ 17717384 w 24400983"/>
              <a:gd name="connsiteY2788" fmla="*/ 8504421 h 10013977"/>
              <a:gd name="connsiteX2789" fmla="*/ 17656028 w 24400983"/>
              <a:gd name="connsiteY2789" fmla="*/ 8502442 h 10013977"/>
              <a:gd name="connsiteX2790" fmla="*/ 17640196 w 24400983"/>
              <a:gd name="connsiteY2790" fmla="*/ 8474734 h 10013977"/>
              <a:gd name="connsiteX2791" fmla="*/ 17511550 w 24400983"/>
              <a:gd name="connsiteY2791" fmla="*/ 8563796 h 10013977"/>
              <a:gd name="connsiteX2792" fmla="*/ 17582800 w 24400983"/>
              <a:gd name="connsiteY2792" fmla="*/ 8530150 h 10013977"/>
              <a:gd name="connsiteX2793" fmla="*/ 17537278 w 24400983"/>
              <a:gd name="connsiteY2793" fmla="*/ 8524213 h 10013977"/>
              <a:gd name="connsiteX2794" fmla="*/ 17592696 w 24400983"/>
              <a:gd name="connsiteY2794" fmla="*/ 8504421 h 10013977"/>
              <a:gd name="connsiteX2795" fmla="*/ 17618426 w 24400983"/>
              <a:gd name="connsiteY2795" fmla="*/ 8534108 h 10013977"/>
              <a:gd name="connsiteX2796" fmla="*/ 17578842 w 24400983"/>
              <a:gd name="connsiteY2796" fmla="*/ 8538066 h 10013977"/>
              <a:gd name="connsiteX2797" fmla="*/ 17563008 w 24400983"/>
              <a:gd name="connsiteY2797" fmla="*/ 8553900 h 10013977"/>
              <a:gd name="connsiteX2798" fmla="*/ 17630300 w 24400983"/>
              <a:gd name="connsiteY2798" fmla="*/ 8553900 h 10013977"/>
              <a:gd name="connsiteX2799" fmla="*/ 17697592 w 24400983"/>
              <a:gd name="connsiteY2799" fmla="*/ 8553900 h 10013977"/>
              <a:gd name="connsiteX2800" fmla="*/ 17774776 w 24400983"/>
              <a:gd name="connsiteY2800" fmla="*/ 8601399 h 10013977"/>
              <a:gd name="connsiteX2801" fmla="*/ 17760924 w 24400983"/>
              <a:gd name="connsiteY2801" fmla="*/ 8563796 h 10013977"/>
              <a:gd name="connsiteX2802" fmla="*/ 17881652 w 24400983"/>
              <a:gd name="connsiteY2802" fmla="*/ 8599420 h 10013977"/>
              <a:gd name="connsiteX2803" fmla="*/ 18136962 w 24400983"/>
              <a:gd name="connsiteY2803" fmla="*/ 8751815 h 10013977"/>
              <a:gd name="connsiteX2804" fmla="*/ 18075610 w 24400983"/>
              <a:gd name="connsiteY2804" fmla="*/ 8787440 h 10013977"/>
              <a:gd name="connsiteX2805" fmla="*/ 18206234 w 24400983"/>
              <a:gd name="connsiteY2805" fmla="*/ 8771607 h 10013977"/>
              <a:gd name="connsiteX2806" fmla="*/ 18192380 w 24400983"/>
              <a:gd name="connsiteY2806" fmla="*/ 8805252 h 10013977"/>
              <a:gd name="connsiteX2807" fmla="*/ 18091442 w 24400983"/>
              <a:gd name="connsiteY2807" fmla="*/ 8817127 h 10013977"/>
              <a:gd name="connsiteX2808" fmla="*/ 18101338 w 24400983"/>
              <a:gd name="connsiteY2808" fmla="*/ 8862647 h 10013977"/>
              <a:gd name="connsiteX2809" fmla="*/ 18148838 w 24400983"/>
              <a:gd name="connsiteY2809" fmla="*/ 8815148 h 10013977"/>
              <a:gd name="connsiteX2810" fmla="*/ 18224046 w 24400983"/>
              <a:gd name="connsiteY2810" fmla="*/ 8817127 h 10013977"/>
              <a:gd name="connsiteX2811" fmla="*/ 18222068 w 24400983"/>
              <a:gd name="connsiteY2811" fmla="*/ 8896293 h 10013977"/>
              <a:gd name="connsiteX2812" fmla="*/ 18142902 w 24400983"/>
              <a:gd name="connsiteY2812" fmla="*/ 8929939 h 10013977"/>
              <a:gd name="connsiteX2813" fmla="*/ 18123110 w 24400983"/>
              <a:gd name="connsiteY2813" fmla="*/ 8981396 h 10013977"/>
              <a:gd name="connsiteX2814" fmla="*/ 18081546 w 24400983"/>
              <a:gd name="connsiteY2814" fmla="*/ 8965563 h 10013977"/>
              <a:gd name="connsiteX2815" fmla="*/ 18006340 w 24400983"/>
              <a:gd name="connsiteY2815" fmla="*/ 9034834 h 10013977"/>
              <a:gd name="connsiteX2816" fmla="*/ 18038006 w 24400983"/>
              <a:gd name="connsiteY2816" fmla="*/ 9003167 h 10013977"/>
              <a:gd name="connsiteX2817" fmla="*/ 17644154 w 24400983"/>
              <a:gd name="connsiteY2817" fmla="*/ 8864626 h 10013977"/>
              <a:gd name="connsiteX2818" fmla="*/ 17553112 w 24400983"/>
              <a:gd name="connsiteY2818" fmla="*/ 8878481 h 10013977"/>
              <a:gd name="connsiteX2819" fmla="*/ 17545196 w 24400983"/>
              <a:gd name="connsiteY2819" fmla="*/ 8850773 h 10013977"/>
              <a:gd name="connsiteX2820" fmla="*/ 17574882 w 24400983"/>
              <a:gd name="connsiteY2820" fmla="*/ 8846814 h 10013977"/>
              <a:gd name="connsiteX2821" fmla="*/ 17420510 w 24400983"/>
              <a:gd name="connsiteY2821" fmla="*/ 8779523 h 10013977"/>
              <a:gd name="connsiteX2822" fmla="*/ 17430406 w 24400983"/>
              <a:gd name="connsiteY2822" fmla="*/ 8825043 h 10013977"/>
              <a:gd name="connsiteX2823" fmla="*/ 17388842 w 24400983"/>
              <a:gd name="connsiteY2823" fmla="*/ 8809210 h 10013977"/>
              <a:gd name="connsiteX2824" fmla="*/ 17408634 w 24400983"/>
              <a:gd name="connsiteY2824" fmla="*/ 8785460 h 10013977"/>
              <a:gd name="connsiteX2825" fmla="*/ 17311656 w 24400983"/>
              <a:gd name="connsiteY2825" fmla="*/ 8761711 h 10013977"/>
              <a:gd name="connsiteX2826" fmla="*/ 17325510 w 24400983"/>
              <a:gd name="connsiteY2826" fmla="*/ 8728065 h 10013977"/>
              <a:gd name="connsiteX2827" fmla="*/ 17392802 w 24400983"/>
              <a:gd name="connsiteY2827" fmla="*/ 8728065 h 10013977"/>
              <a:gd name="connsiteX2828" fmla="*/ 17321552 w 24400983"/>
              <a:gd name="connsiteY2828" fmla="*/ 8690461 h 10013977"/>
              <a:gd name="connsiteX2829" fmla="*/ 17341344 w 24400983"/>
              <a:gd name="connsiteY2829" fmla="*/ 8639003 h 10013977"/>
              <a:gd name="connsiteX2830" fmla="*/ 17254260 w 24400983"/>
              <a:gd name="connsiteY2830" fmla="*/ 8617232 h 10013977"/>
              <a:gd name="connsiteX2831" fmla="*/ 17208740 w 24400983"/>
              <a:gd name="connsiteY2831" fmla="*/ 8637024 h 10013977"/>
              <a:gd name="connsiteX2832" fmla="*/ 17244366 w 24400983"/>
              <a:gd name="connsiteY2832" fmla="*/ 8656815 h 10013977"/>
              <a:gd name="connsiteX2833" fmla="*/ 17107802 w 24400983"/>
              <a:gd name="connsiteY2833" fmla="*/ 8577649 h 10013977"/>
              <a:gd name="connsiteX2834" fmla="*/ 17315614 w 24400983"/>
              <a:gd name="connsiteY2834" fmla="*/ 8581608 h 10013977"/>
              <a:gd name="connsiteX2835" fmla="*/ 17414572 w 24400983"/>
              <a:gd name="connsiteY2835" fmla="*/ 8595462 h 10013977"/>
              <a:gd name="connsiteX2836" fmla="*/ 17408634 w 24400983"/>
              <a:gd name="connsiteY2836" fmla="*/ 8601399 h 10013977"/>
              <a:gd name="connsiteX2837" fmla="*/ 17452176 w 24400983"/>
              <a:gd name="connsiteY2837" fmla="*/ 8617232 h 10013977"/>
              <a:gd name="connsiteX2838" fmla="*/ 17394780 w 24400983"/>
              <a:gd name="connsiteY2838" fmla="*/ 8547962 h 10013977"/>
              <a:gd name="connsiteX2839" fmla="*/ 17343322 w 24400983"/>
              <a:gd name="connsiteY2839" fmla="*/ 8557858 h 10013977"/>
              <a:gd name="connsiteX2840" fmla="*/ 17353218 w 24400983"/>
              <a:gd name="connsiteY2840" fmla="*/ 8532129 h 10013977"/>
              <a:gd name="connsiteX2841" fmla="*/ 17274052 w 24400983"/>
              <a:gd name="connsiteY2841" fmla="*/ 8538066 h 10013977"/>
              <a:gd name="connsiteX2842" fmla="*/ 17295822 w 24400983"/>
              <a:gd name="connsiteY2842" fmla="*/ 8478692 h 10013977"/>
              <a:gd name="connsiteX2843" fmla="*/ 17244366 w 24400983"/>
              <a:gd name="connsiteY2843" fmla="*/ 8516295 h 10013977"/>
              <a:gd name="connsiteX2844" fmla="*/ 17080094 w 24400983"/>
              <a:gd name="connsiteY2844" fmla="*/ 8474734 h 10013977"/>
              <a:gd name="connsiteX2845" fmla="*/ 17058324 w 24400983"/>
              <a:gd name="connsiteY2845" fmla="*/ 8506400 h 10013977"/>
              <a:gd name="connsiteX2846" fmla="*/ 17149364 w 24400983"/>
              <a:gd name="connsiteY2846" fmla="*/ 8520254 h 10013977"/>
              <a:gd name="connsiteX2847" fmla="*/ 17078116 w 24400983"/>
              <a:gd name="connsiteY2847" fmla="*/ 8553900 h 10013977"/>
              <a:gd name="connsiteX2848" fmla="*/ 16989054 w 24400983"/>
              <a:gd name="connsiteY2848" fmla="*/ 8585566 h 10013977"/>
              <a:gd name="connsiteX2849" fmla="*/ 17010824 w 24400983"/>
              <a:gd name="connsiteY2849" fmla="*/ 8553900 h 10013977"/>
              <a:gd name="connsiteX2850" fmla="*/ 16981136 w 24400983"/>
              <a:gd name="connsiteY2850" fmla="*/ 8557858 h 10013977"/>
              <a:gd name="connsiteX2851" fmla="*/ 16979158 w 24400983"/>
              <a:gd name="connsiteY2851" fmla="*/ 8637024 h 10013977"/>
              <a:gd name="connsiteX2852" fmla="*/ 16937596 w 24400983"/>
              <a:gd name="connsiteY2852" fmla="*/ 8621191 h 10013977"/>
              <a:gd name="connsiteX2853" fmla="*/ 16636764 w 24400983"/>
              <a:gd name="connsiteY2853" fmla="*/ 8712232 h 10013977"/>
              <a:gd name="connsiteX2854" fmla="*/ 16399265 w 24400983"/>
              <a:gd name="connsiteY2854" fmla="*/ 8811190 h 10013977"/>
              <a:gd name="connsiteX2855" fmla="*/ 16318120 w 24400983"/>
              <a:gd name="connsiteY2855" fmla="*/ 8825043 h 10013977"/>
              <a:gd name="connsiteX2856" fmla="*/ 16288433 w 24400983"/>
              <a:gd name="connsiteY2856" fmla="*/ 8803273 h 10013977"/>
              <a:gd name="connsiteX2857" fmla="*/ 16274580 w 24400983"/>
              <a:gd name="connsiteY2857" fmla="*/ 8836918 h 10013977"/>
              <a:gd name="connsiteX2858" fmla="*/ 16262705 w 24400983"/>
              <a:gd name="connsiteY2858" fmla="*/ 8817127 h 10013977"/>
              <a:gd name="connsiteX2859" fmla="*/ 16207288 w 24400983"/>
              <a:gd name="connsiteY2859" fmla="*/ 8862647 h 10013977"/>
              <a:gd name="connsiteX2860" fmla="*/ 15946041 w 24400983"/>
              <a:gd name="connsiteY2860" fmla="*/ 8850773 h 10013977"/>
              <a:gd name="connsiteX2861" fmla="*/ 15928228 w 24400983"/>
              <a:gd name="connsiteY2861" fmla="*/ 8821085 h 10013977"/>
              <a:gd name="connsiteX2862" fmla="*/ 15492814 w 24400983"/>
              <a:gd name="connsiteY2862" fmla="*/ 8739940 h 10013977"/>
              <a:gd name="connsiteX2863" fmla="*/ 15403752 w 24400983"/>
              <a:gd name="connsiteY2863" fmla="*/ 8700357 h 10013977"/>
              <a:gd name="connsiteX2864" fmla="*/ 15407710 w 24400983"/>
              <a:gd name="connsiteY2864" fmla="*/ 8664732 h 10013977"/>
              <a:gd name="connsiteX2865" fmla="*/ 15162294 w 24400983"/>
              <a:gd name="connsiteY2865" fmla="*/ 8585566 h 10013977"/>
              <a:gd name="connsiteX2866" fmla="*/ 15172190 w 24400983"/>
              <a:gd name="connsiteY2866" fmla="*/ 8559837 h 10013977"/>
              <a:gd name="connsiteX2867" fmla="*/ 15061358 w 24400983"/>
              <a:gd name="connsiteY2867" fmla="*/ 8551921 h 10013977"/>
              <a:gd name="connsiteX2868" fmla="*/ 14996047 w 24400983"/>
              <a:gd name="connsiteY2868" fmla="*/ 8524213 h 10013977"/>
              <a:gd name="connsiteX2869" fmla="*/ 15003962 w 24400983"/>
              <a:gd name="connsiteY2869" fmla="*/ 8480671 h 10013977"/>
              <a:gd name="connsiteX2870" fmla="*/ 14952504 w 24400983"/>
              <a:gd name="connsiteY2870" fmla="*/ 8490567 h 10013977"/>
              <a:gd name="connsiteX2871" fmla="*/ 14716985 w 24400983"/>
              <a:gd name="connsiteY2871" fmla="*/ 8357963 h 10013977"/>
              <a:gd name="connsiteX2872" fmla="*/ 14667506 w 24400983"/>
              <a:gd name="connsiteY2872" fmla="*/ 8276819 h 10013977"/>
              <a:gd name="connsiteX2873" fmla="*/ 14625944 w 24400983"/>
              <a:gd name="connsiteY2873" fmla="*/ 8304527 h 10013977"/>
              <a:gd name="connsiteX2874" fmla="*/ 14600217 w 24400983"/>
              <a:gd name="connsiteY2874" fmla="*/ 8300568 h 10013977"/>
              <a:gd name="connsiteX2875" fmla="*/ 14552716 w 24400983"/>
              <a:gd name="connsiteY2875" fmla="*/ 8235256 h 10013977"/>
              <a:gd name="connsiteX2876" fmla="*/ 14631882 w 24400983"/>
              <a:gd name="connsiteY2876" fmla="*/ 8253069 h 10013977"/>
              <a:gd name="connsiteX2877" fmla="*/ 14623965 w 24400983"/>
              <a:gd name="connsiteY2877" fmla="*/ 8249110 h 10013977"/>
              <a:gd name="connsiteX2878" fmla="*/ 14665527 w 24400983"/>
              <a:gd name="connsiteY2878" fmla="*/ 8191715 h 10013977"/>
              <a:gd name="connsiteX2879" fmla="*/ 14418133 w 24400983"/>
              <a:gd name="connsiteY2879" fmla="*/ 8092757 h 10013977"/>
              <a:gd name="connsiteX2880" fmla="*/ 14835734 w 24400983"/>
              <a:gd name="connsiteY2880" fmla="*/ 8169944 h 10013977"/>
              <a:gd name="connsiteX2881" fmla="*/ 15461148 w 24400983"/>
              <a:gd name="connsiteY2881" fmla="*/ 8225361 h 10013977"/>
              <a:gd name="connsiteX2882" fmla="*/ 16023226 w 24400983"/>
              <a:gd name="connsiteY2882" fmla="*/ 8298589 h 10013977"/>
              <a:gd name="connsiteX2883" fmla="*/ 16007394 w 24400983"/>
              <a:gd name="connsiteY2883" fmla="*/ 8215465 h 10013977"/>
              <a:gd name="connsiteX2884" fmla="*/ 16308225 w 24400983"/>
              <a:gd name="connsiteY2884" fmla="*/ 8251089 h 10013977"/>
              <a:gd name="connsiteX2885" fmla="*/ 16290412 w 24400983"/>
              <a:gd name="connsiteY2885" fmla="*/ 8221402 h 10013977"/>
              <a:gd name="connsiteX2886" fmla="*/ 16179580 w 24400983"/>
              <a:gd name="connsiteY2886" fmla="*/ 8213485 h 10013977"/>
              <a:gd name="connsiteX2887" fmla="*/ 15920311 w 24400983"/>
              <a:gd name="connsiteY2887" fmla="*/ 8094736 h 10013977"/>
              <a:gd name="connsiteX2888" fmla="*/ 15886666 w 24400983"/>
              <a:gd name="connsiteY2888" fmla="*/ 8134319 h 10013977"/>
              <a:gd name="connsiteX2889" fmla="*/ 15781770 w 24400983"/>
              <a:gd name="connsiteY2889" fmla="*/ 8110569 h 10013977"/>
              <a:gd name="connsiteX2890" fmla="*/ 15678855 w 24400983"/>
              <a:gd name="connsiteY2890" fmla="*/ 8033382 h 10013977"/>
              <a:gd name="connsiteX2891" fmla="*/ 15702604 w 24400983"/>
              <a:gd name="connsiteY2891" fmla="*/ 8019529 h 10013977"/>
              <a:gd name="connsiteX2892" fmla="*/ 15623438 w 24400983"/>
              <a:gd name="connsiteY2892" fmla="*/ 8025466 h 10013977"/>
              <a:gd name="connsiteX2893" fmla="*/ 15631355 w 24400983"/>
              <a:gd name="connsiteY2893" fmla="*/ 7981924 h 10013977"/>
              <a:gd name="connsiteX2894" fmla="*/ 15609585 w 24400983"/>
              <a:gd name="connsiteY2894" fmla="*/ 7979946 h 10013977"/>
              <a:gd name="connsiteX2895" fmla="*/ 15554168 w 24400983"/>
              <a:gd name="connsiteY2895" fmla="*/ 8021507 h 10013977"/>
              <a:gd name="connsiteX2896" fmla="*/ 15560106 w 24400983"/>
              <a:gd name="connsiteY2896" fmla="*/ 7997758 h 10013977"/>
              <a:gd name="connsiteX2897" fmla="*/ 15478959 w 24400983"/>
              <a:gd name="connsiteY2897" fmla="*/ 7975987 h 10013977"/>
              <a:gd name="connsiteX2898" fmla="*/ 15435418 w 24400983"/>
              <a:gd name="connsiteY2898" fmla="*/ 7995779 h 10013977"/>
              <a:gd name="connsiteX2899" fmla="*/ 15431461 w 24400983"/>
              <a:gd name="connsiteY2899" fmla="*/ 8029424 h 10013977"/>
              <a:gd name="connsiteX2900" fmla="*/ 15292920 w 24400983"/>
              <a:gd name="connsiteY2900" fmla="*/ 8035362 h 10013977"/>
              <a:gd name="connsiteX2901" fmla="*/ 15152398 w 24400983"/>
              <a:gd name="connsiteY2901" fmla="*/ 7972029 h 10013977"/>
              <a:gd name="connsiteX2902" fmla="*/ 14994066 w 24400983"/>
              <a:gd name="connsiteY2902" fmla="*/ 7983904 h 10013977"/>
              <a:gd name="connsiteX2903" fmla="*/ 14994066 w 24400983"/>
              <a:gd name="connsiteY2903" fmla="*/ 7932446 h 10013977"/>
              <a:gd name="connsiteX2904" fmla="*/ 14968339 w 24400983"/>
              <a:gd name="connsiteY2904" fmla="*/ 7928488 h 10013977"/>
              <a:gd name="connsiteX2905" fmla="*/ 14715006 w 24400983"/>
              <a:gd name="connsiteY2905" fmla="*/ 7900780 h 10013977"/>
              <a:gd name="connsiteX2906" fmla="*/ 14582404 w 24400983"/>
              <a:gd name="connsiteY2906" fmla="*/ 7865154 h 10013977"/>
              <a:gd name="connsiteX2907" fmla="*/ 14582404 w 24400983"/>
              <a:gd name="connsiteY2907" fmla="*/ 7890884 h 10013977"/>
              <a:gd name="connsiteX2908" fmla="*/ 14317197 w 24400983"/>
              <a:gd name="connsiteY2908" fmla="*/ 7920571 h 10013977"/>
              <a:gd name="connsiteX2909" fmla="*/ 14392405 w 24400983"/>
              <a:gd name="connsiteY2909" fmla="*/ 7914633 h 10013977"/>
              <a:gd name="connsiteX2910" fmla="*/ 14016366 w 24400983"/>
              <a:gd name="connsiteY2910" fmla="*/ 7920571 h 10013977"/>
              <a:gd name="connsiteX2911" fmla="*/ 13875844 w 24400983"/>
              <a:gd name="connsiteY2911" fmla="*/ 7882967 h 10013977"/>
              <a:gd name="connsiteX2912" fmla="*/ 13834283 w 24400983"/>
              <a:gd name="connsiteY2912" fmla="*/ 7894842 h 10013977"/>
              <a:gd name="connsiteX2913" fmla="*/ 13802617 w 24400983"/>
              <a:gd name="connsiteY2913" fmla="*/ 7857238 h 10013977"/>
              <a:gd name="connsiteX2914" fmla="*/ 13788764 w 24400983"/>
              <a:gd name="connsiteY2914" fmla="*/ 7871092 h 10013977"/>
              <a:gd name="connsiteX2915" fmla="*/ 13735325 w 24400983"/>
              <a:gd name="connsiteY2915" fmla="*/ 7845363 h 10013977"/>
              <a:gd name="connsiteX2916" fmla="*/ 13458244 w 24400983"/>
              <a:gd name="connsiteY2916" fmla="*/ 7805780 h 10013977"/>
              <a:gd name="connsiteX2917" fmla="*/ 13193036 w 24400983"/>
              <a:gd name="connsiteY2917" fmla="*/ 7758280 h 10013977"/>
              <a:gd name="connsiteX2918" fmla="*/ 12704187 w 24400983"/>
              <a:gd name="connsiteY2918" fmla="*/ 7704843 h 10013977"/>
              <a:gd name="connsiteX2919" fmla="*/ 12710125 w 24400983"/>
              <a:gd name="connsiteY2919" fmla="*/ 7663281 h 10013977"/>
              <a:gd name="connsiteX2920" fmla="*/ 12668561 w 24400983"/>
              <a:gd name="connsiteY2920" fmla="*/ 7698906 h 10013977"/>
              <a:gd name="connsiteX2921" fmla="*/ 12658665 w 24400983"/>
              <a:gd name="connsiteY2921" fmla="*/ 7655364 h 10013977"/>
              <a:gd name="connsiteX2922" fmla="*/ 12603250 w 24400983"/>
              <a:gd name="connsiteY2922" fmla="*/ 7655364 h 10013977"/>
              <a:gd name="connsiteX2923" fmla="*/ 12623042 w 24400983"/>
              <a:gd name="connsiteY2923" fmla="*/ 7700885 h 10013977"/>
              <a:gd name="connsiteX2924" fmla="*/ 12549812 w 24400983"/>
              <a:gd name="connsiteY2924" fmla="*/ 7631615 h 10013977"/>
              <a:gd name="connsiteX2925" fmla="*/ 12512210 w 24400983"/>
              <a:gd name="connsiteY2925" fmla="*/ 7659323 h 10013977"/>
              <a:gd name="connsiteX2926" fmla="*/ 12288564 w 24400983"/>
              <a:gd name="connsiteY2926" fmla="*/ 7601927 h 10013977"/>
              <a:gd name="connsiteX2927" fmla="*/ 12298460 w 24400983"/>
              <a:gd name="connsiteY2927" fmla="*/ 7578177 h 10013977"/>
              <a:gd name="connsiteX2928" fmla="*/ 12237107 w 24400983"/>
              <a:gd name="connsiteY2928" fmla="*/ 7594011 h 10013977"/>
              <a:gd name="connsiteX2929" fmla="*/ 12203460 w 24400983"/>
              <a:gd name="connsiteY2929" fmla="*/ 7564324 h 10013977"/>
              <a:gd name="connsiteX2930" fmla="*/ 12102523 w 24400983"/>
              <a:gd name="connsiteY2930" fmla="*/ 7592032 h 10013977"/>
              <a:gd name="connsiteX2931" fmla="*/ 12041170 w 24400983"/>
              <a:gd name="connsiteY2931" fmla="*/ 7540573 h 10013977"/>
              <a:gd name="connsiteX2932" fmla="*/ 11967942 w 24400983"/>
              <a:gd name="connsiteY2932" fmla="*/ 7564324 h 10013977"/>
              <a:gd name="connsiteX2933" fmla="*/ 12003566 w 24400983"/>
              <a:gd name="connsiteY2933" fmla="*/ 7544532 h 10013977"/>
              <a:gd name="connsiteX2934" fmla="*/ 11799714 w 24400983"/>
              <a:gd name="connsiteY2934" fmla="*/ 7506928 h 10013977"/>
              <a:gd name="connsiteX2935" fmla="*/ 11678984 w 24400983"/>
              <a:gd name="connsiteY2935" fmla="*/ 7489115 h 10013977"/>
              <a:gd name="connsiteX2936" fmla="*/ 11633465 w 24400983"/>
              <a:gd name="connsiteY2936" fmla="*/ 7439637 h 10013977"/>
              <a:gd name="connsiteX2937" fmla="*/ 11500860 w 24400983"/>
              <a:gd name="connsiteY2937" fmla="*/ 7404012 h 10013977"/>
              <a:gd name="connsiteX2938" fmla="*/ 11223779 w 24400983"/>
              <a:gd name="connsiteY2938" fmla="*/ 7364429 h 10013977"/>
              <a:gd name="connsiteX2939" fmla="*/ 11107011 w 24400983"/>
              <a:gd name="connsiteY2939" fmla="*/ 7338700 h 10013977"/>
              <a:gd name="connsiteX2940" fmla="*/ 11085238 w 24400983"/>
              <a:gd name="connsiteY2940" fmla="*/ 7370366 h 10013977"/>
              <a:gd name="connsiteX2941" fmla="*/ 11015968 w 24400983"/>
              <a:gd name="connsiteY2941" fmla="*/ 7334742 h 10013977"/>
              <a:gd name="connsiteX2942" fmla="*/ 10992219 w 24400983"/>
              <a:gd name="connsiteY2942" fmla="*/ 7374325 h 10013977"/>
              <a:gd name="connsiteX2943" fmla="*/ 10984302 w 24400983"/>
              <a:gd name="connsiteY2943" fmla="*/ 7348595 h 10013977"/>
              <a:gd name="connsiteX2944" fmla="*/ 10736908 w 24400983"/>
              <a:gd name="connsiteY2944" fmla="*/ 7305054 h 10013977"/>
              <a:gd name="connsiteX2945" fmla="*/ 10578575 w 24400983"/>
              <a:gd name="connsiteY2945" fmla="*/ 7314950 h 10013977"/>
              <a:gd name="connsiteX2946" fmla="*/ 10556805 w 24400983"/>
              <a:gd name="connsiteY2946" fmla="*/ 7277346 h 10013977"/>
              <a:gd name="connsiteX2947" fmla="*/ 10509305 w 24400983"/>
              <a:gd name="connsiteY2947" fmla="*/ 7305054 h 10013977"/>
              <a:gd name="connsiteX2948" fmla="*/ 10374724 w 24400983"/>
              <a:gd name="connsiteY2948" fmla="*/ 7277346 h 10013977"/>
              <a:gd name="connsiteX2949" fmla="*/ 10271806 w 24400983"/>
              <a:gd name="connsiteY2949" fmla="*/ 7261513 h 10013977"/>
              <a:gd name="connsiteX2950" fmla="*/ 10101600 w 24400983"/>
              <a:gd name="connsiteY2950" fmla="*/ 7227868 h 10013977"/>
              <a:gd name="connsiteX2951" fmla="*/ 10083787 w 24400983"/>
              <a:gd name="connsiteY2951" fmla="*/ 7251617 h 10013977"/>
              <a:gd name="connsiteX2952" fmla="*/ 9844310 w 24400983"/>
              <a:gd name="connsiteY2952" fmla="*/ 7233805 h 10013977"/>
              <a:gd name="connsiteX2953" fmla="*/ 9808684 w 24400983"/>
              <a:gd name="connsiteY2953" fmla="*/ 7186305 h 10013977"/>
              <a:gd name="connsiteX2954" fmla="*/ 9721603 w 24400983"/>
              <a:gd name="connsiteY2954" fmla="*/ 7198180 h 10013977"/>
              <a:gd name="connsiteX2955" fmla="*/ 9664207 w 24400983"/>
              <a:gd name="connsiteY2955" fmla="*/ 7156618 h 10013977"/>
              <a:gd name="connsiteX2956" fmla="*/ 9539520 w 24400983"/>
              <a:gd name="connsiteY2956" fmla="*/ 7146722 h 10013977"/>
              <a:gd name="connsiteX2957" fmla="*/ 9488062 w 24400983"/>
              <a:gd name="connsiteY2957" fmla="*/ 7113076 h 10013977"/>
              <a:gd name="connsiteX2958" fmla="*/ 9412853 w 24400983"/>
              <a:gd name="connsiteY2958" fmla="*/ 7119014 h 10013977"/>
              <a:gd name="connsiteX2959" fmla="*/ 9339626 w 24400983"/>
              <a:gd name="connsiteY2959" fmla="*/ 7073493 h 10013977"/>
              <a:gd name="connsiteX2960" fmla="*/ 9143689 w 24400983"/>
              <a:gd name="connsiteY2960" fmla="*/ 7035889 h 10013977"/>
              <a:gd name="connsiteX2961" fmla="*/ 9149627 w 24400983"/>
              <a:gd name="connsiteY2961" fmla="*/ 6994327 h 10013977"/>
              <a:gd name="connsiteX2962" fmla="*/ 8977440 w 24400983"/>
              <a:gd name="connsiteY2962" fmla="*/ 6968598 h 10013977"/>
              <a:gd name="connsiteX2963" fmla="*/ 8993274 w 24400983"/>
              <a:gd name="connsiteY2963" fmla="*/ 7022035 h 10013977"/>
              <a:gd name="connsiteX2964" fmla="*/ 8781505 w 24400983"/>
              <a:gd name="connsiteY2964" fmla="*/ 6956723 h 10013977"/>
              <a:gd name="connsiteX2965" fmla="*/ 8829003 w 24400983"/>
              <a:gd name="connsiteY2965" fmla="*/ 7022035 h 10013977"/>
              <a:gd name="connsiteX2966" fmla="*/ 8973482 w 24400983"/>
              <a:gd name="connsiteY2966" fmla="*/ 7025994 h 10013977"/>
              <a:gd name="connsiteX2967" fmla="*/ 8520256 w 24400983"/>
              <a:gd name="connsiteY2967" fmla="*/ 7020056 h 10013977"/>
              <a:gd name="connsiteX2968" fmla="*/ 8745880 w 24400983"/>
              <a:gd name="connsiteY2968" fmla="*/ 7120993 h 10013977"/>
              <a:gd name="connsiteX2969" fmla="*/ 8862650 w 24400983"/>
              <a:gd name="connsiteY2969" fmla="*/ 7103180 h 10013977"/>
              <a:gd name="connsiteX2970" fmla="*/ 8860671 w 24400983"/>
              <a:gd name="connsiteY2970" fmla="*/ 7154639 h 10013977"/>
              <a:gd name="connsiteX2971" fmla="*/ 9078378 w 24400983"/>
              <a:gd name="connsiteY2971" fmla="*/ 7134847 h 10013977"/>
              <a:gd name="connsiteX2972" fmla="*/ 9157545 w 24400983"/>
              <a:gd name="connsiteY2972" fmla="*/ 7164534 h 10013977"/>
              <a:gd name="connsiteX2973" fmla="*/ 9125876 w 24400983"/>
              <a:gd name="connsiteY2973" fmla="*/ 7176409 h 10013977"/>
              <a:gd name="connsiteX2974" fmla="*/ 9240668 w 24400983"/>
              <a:gd name="connsiteY2974" fmla="*/ 7184326 h 10013977"/>
              <a:gd name="connsiteX2975" fmla="*/ 9406917 w 24400983"/>
              <a:gd name="connsiteY2975" fmla="*/ 7200159 h 10013977"/>
              <a:gd name="connsiteX2976" fmla="*/ 9636499 w 24400983"/>
              <a:gd name="connsiteY2976" fmla="*/ 7241721 h 10013977"/>
              <a:gd name="connsiteX2977" fmla="*/ 9640456 w 24400983"/>
              <a:gd name="connsiteY2977" fmla="*/ 7275367 h 10013977"/>
              <a:gd name="connsiteX2978" fmla="*/ 9875976 w 24400983"/>
              <a:gd name="connsiteY2978" fmla="*/ 7326825 h 10013977"/>
              <a:gd name="connsiteX2979" fmla="*/ 9666186 w 24400983"/>
              <a:gd name="connsiteY2979" fmla="*/ 7330783 h 10013977"/>
              <a:gd name="connsiteX2980" fmla="*/ 9674103 w 24400983"/>
              <a:gd name="connsiteY2980" fmla="*/ 7356512 h 10013977"/>
              <a:gd name="connsiteX2981" fmla="*/ 9731499 w 24400983"/>
              <a:gd name="connsiteY2981" fmla="*/ 7374325 h 10013977"/>
              <a:gd name="connsiteX2982" fmla="*/ 9846288 w 24400983"/>
              <a:gd name="connsiteY2982" fmla="*/ 7382241 h 10013977"/>
              <a:gd name="connsiteX2983" fmla="*/ 9968997 w 24400983"/>
              <a:gd name="connsiteY2983" fmla="*/ 7348595 h 10013977"/>
              <a:gd name="connsiteX2984" fmla="*/ 10010559 w 24400983"/>
              <a:gd name="connsiteY2984" fmla="*/ 7380262 h 10013977"/>
              <a:gd name="connsiteX2985" fmla="*/ 9583063 w 24400983"/>
              <a:gd name="connsiteY2985" fmla="*/ 7378283 h 10013977"/>
              <a:gd name="connsiteX2986" fmla="*/ 9517749 w 24400983"/>
              <a:gd name="connsiteY2986" fmla="*/ 7360470 h 10013977"/>
              <a:gd name="connsiteX2987" fmla="*/ 9482124 w 24400983"/>
              <a:gd name="connsiteY2987" fmla="*/ 7312971 h 10013977"/>
              <a:gd name="connsiteX2988" fmla="*/ 9434626 w 24400983"/>
              <a:gd name="connsiteY2988" fmla="*/ 7340679 h 10013977"/>
              <a:gd name="connsiteX2989" fmla="*/ 9418792 w 24400983"/>
              <a:gd name="connsiteY2989" fmla="*/ 7312971 h 10013977"/>
              <a:gd name="connsiteX2990" fmla="*/ 9355460 w 24400983"/>
              <a:gd name="connsiteY2990" fmla="*/ 7336721 h 10013977"/>
              <a:gd name="connsiteX2991" fmla="*/ 9343583 w 24400983"/>
              <a:gd name="connsiteY2991" fmla="*/ 7318908 h 10013977"/>
              <a:gd name="connsiteX2992" fmla="*/ 9044731 w 24400983"/>
              <a:gd name="connsiteY2992" fmla="*/ 7291200 h 10013977"/>
              <a:gd name="connsiteX2993" fmla="*/ 8801297 w 24400983"/>
              <a:gd name="connsiteY2993" fmla="*/ 7237763 h 10013977"/>
              <a:gd name="connsiteX2994" fmla="*/ 8680567 w 24400983"/>
              <a:gd name="connsiteY2994" fmla="*/ 7219950 h 10013977"/>
              <a:gd name="connsiteX2995" fmla="*/ 8629109 w 24400983"/>
              <a:gd name="connsiteY2995" fmla="*/ 7237763 h 10013977"/>
              <a:gd name="connsiteX2996" fmla="*/ 8637026 w 24400983"/>
              <a:gd name="connsiteY2996" fmla="*/ 7263492 h 10013977"/>
              <a:gd name="connsiteX2997" fmla="*/ 8579630 w 24400983"/>
              <a:gd name="connsiteY2997" fmla="*/ 7247659 h 10013977"/>
              <a:gd name="connsiteX2998" fmla="*/ 8227343 w 24400983"/>
              <a:gd name="connsiteY2998" fmla="*/ 7170472 h 10013977"/>
              <a:gd name="connsiteX2999" fmla="*/ 8268904 w 24400983"/>
              <a:gd name="connsiteY2999" fmla="*/ 7158597 h 10013977"/>
              <a:gd name="connsiteX3000" fmla="*/ 8284736 w 24400983"/>
              <a:gd name="connsiteY3000" fmla="*/ 7144743 h 10013977"/>
              <a:gd name="connsiteX3001" fmla="*/ 8266926 w 24400983"/>
              <a:gd name="connsiteY3001" fmla="*/ 7142764 h 10013977"/>
              <a:gd name="connsiteX3002" fmla="*/ 8270883 w 24400983"/>
              <a:gd name="connsiteY3002" fmla="*/ 7109118 h 10013977"/>
              <a:gd name="connsiteX3003" fmla="*/ 8047238 w 24400983"/>
              <a:gd name="connsiteY3003" fmla="*/ 7075472 h 10013977"/>
              <a:gd name="connsiteX3004" fmla="*/ 8061093 w 24400983"/>
              <a:gd name="connsiteY3004" fmla="*/ 7085368 h 10013977"/>
              <a:gd name="connsiteX3005" fmla="*/ 7799844 w 24400983"/>
              <a:gd name="connsiteY3005" fmla="*/ 7055681 h 10013977"/>
              <a:gd name="connsiteX3006" fmla="*/ 7752346 w 24400983"/>
              <a:gd name="connsiteY3006" fmla="*/ 7083389 h 10013977"/>
              <a:gd name="connsiteX3007" fmla="*/ 7744429 w 24400983"/>
              <a:gd name="connsiteY3007" fmla="*/ 7031931 h 10013977"/>
              <a:gd name="connsiteX3008" fmla="*/ 7687033 w 24400983"/>
              <a:gd name="connsiteY3008" fmla="*/ 7014119 h 10013977"/>
              <a:gd name="connsiteX3009" fmla="*/ 7677137 w 24400983"/>
              <a:gd name="connsiteY3009" fmla="*/ 6970578 h 10013977"/>
              <a:gd name="connsiteX3010" fmla="*/ 7578179 w 24400983"/>
              <a:gd name="connsiteY3010" fmla="*/ 6990369 h 10013977"/>
              <a:gd name="connsiteX3011" fmla="*/ 7615784 w 24400983"/>
              <a:gd name="connsiteY3011" fmla="*/ 6986411 h 10013977"/>
              <a:gd name="connsiteX3012" fmla="*/ 7639533 w 24400983"/>
              <a:gd name="connsiteY3012" fmla="*/ 6923077 h 10013977"/>
              <a:gd name="connsiteX3013" fmla="*/ 7576201 w 24400983"/>
              <a:gd name="connsiteY3013" fmla="*/ 6923077 h 10013977"/>
              <a:gd name="connsiteX3014" fmla="*/ 7574222 w 24400983"/>
              <a:gd name="connsiteY3014" fmla="*/ 6905265 h 10013977"/>
              <a:gd name="connsiteX3015" fmla="*/ 7653388 w 24400983"/>
              <a:gd name="connsiteY3015" fmla="*/ 6839953 h 10013977"/>
              <a:gd name="connsiteX3016" fmla="*/ 7653388 w 24400983"/>
              <a:gd name="connsiteY3016" fmla="*/ 6834016 h 10013977"/>
              <a:gd name="connsiteX3017" fmla="*/ 7528700 w 24400983"/>
              <a:gd name="connsiteY3017" fmla="*/ 6834016 h 10013977"/>
              <a:gd name="connsiteX3018" fmla="*/ 7512866 w 24400983"/>
              <a:gd name="connsiteY3018" fmla="*/ 6806308 h 10013977"/>
              <a:gd name="connsiteX3019" fmla="*/ 7099225 w 24400983"/>
              <a:gd name="connsiteY3019" fmla="*/ 6729121 h 10013977"/>
              <a:gd name="connsiteX3020" fmla="*/ 7014121 w 24400983"/>
              <a:gd name="connsiteY3020" fmla="*/ 6691517 h 10013977"/>
              <a:gd name="connsiteX3021" fmla="*/ 7018078 w 24400983"/>
              <a:gd name="connsiteY3021" fmla="*/ 6657871 h 10013977"/>
              <a:gd name="connsiteX3022" fmla="*/ 6784539 w 24400983"/>
              <a:gd name="connsiteY3022" fmla="*/ 6582663 h 10013977"/>
              <a:gd name="connsiteX3023" fmla="*/ 6794435 w 24400983"/>
              <a:gd name="connsiteY3023" fmla="*/ 6558913 h 10013977"/>
              <a:gd name="connsiteX3024" fmla="*/ 6687560 w 24400983"/>
              <a:gd name="connsiteY3024" fmla="*/ 6552976 h 10013977"/>
              <a:gd name="connsiteX3025" fmla="*/ 6624228 w 24400983"/>
              <a:gd name="connsiteY3025" fmla="*/ 6527247 h 10013977"/>
              <a:gd name="connsiteX3026" fmla="*/ 6630164 w 24400983"/>
              <a:gd name="connsiteY3026" fmla="*/ 6485685 h 10013977"/>
              <a:gd name="connsiteX3027" fmla="*/ 6580686 w 24400983"/>
              <a:gd name="connsiteY3027" fmla="*/ 6495581 h 10013977"/>
              <a:gd name="connsiteX3028" fmla="*/ 6357043 w 24400983"/>
              <a:gd name="connsiteY3028" fmla="*/ 6370894 h 10013977"/>
              <a:gd name="connsiteX3029" fmla="*/ 6269959 w 24400983"/>
              <a:gd name="connsiteY3029" fmla="*/ 6265999 h 10013977"/>
              <a:gd name="connsiteX3030" fmla="*/ 6309542 w 24400983"/>
              <a:gd name="connsiteY3030" fmla="*/ 6212562 h 10013977"/>
              <a:gd name="connsiteX3031" fmla="*/ 6074023 w 24400983"/>
              <a:gd name="connsiteY3031" fmla="*/ 6119542 h 10013977"/>
              <a:gd name="connsiteX3032" fmla="*/ 6471832 w 24400983"/>
              <a:gd name="connsiteY3032" fmla="*/ 6194749 h 10013977"/>
              <a:gd name="connsiteX3033" fmla="*/ 7067557 w 24400983"/>
              <a:gd name="connsiteY3033" fmla="*/ 6246207 h 10013977"/>
              <a:gd name="connsiteX3034" fmla="*/ 7601928 w 24400983"/>
              <a:gd name="connsiteY3034" fmla="*/ 6315478 h 10013977"/>
              <a:gd name="connsiteX3035" fmla="*/ 7586096 w 24400983"/>
              <a:gd name="connsiteY3035" fmla="*/ 6236312 h 10013977"/>
              <a:gd name="connsiteX3036" fmla="*/ 7714741 w 24400983"/>
              <a:gd name="connsiteY3036" fmla="*/ 6264020 h 10013977"/>
              <a:gd name="connsiteX3037" fmla="*/ 7732554 w 24400983"/>
              <a:gd name="connsiteY3037" fmla="*/ 6236312 h 10013977"/>
              <a:gd name="connsiteX3038" fmla="*/ 7734533 w 24400983"/>
              <a:gd name="connsiteY3038" fmla="*/ 6265999 h 10013977"/>
              <a:gd name="connsiteX3039" fmla="*/ 7873074 w 24400983"/>
              <a:gd name="connsiteY3039" fmla="*/ 6267978 h 10013977"/>
              <a:gd name="connsiteX3040" fmla="*/ 7857239 w 24400983"/>
              <a:gd name="connsiteY3040" fmla="*/ 6240270 h 10013977"/>
              <a:gd name="connsiteX3041" fmla="*/ 7803803 w 24400983"/>
              <a:gd name="connsiteY3041" fmla="*/ 6246207 h 10013977"/>
              <a:gd name="connsiteX3042" fmla="*/ 7762242 w 24400983"/>
              <a:gd name="connsiteY3042" fmla="*/ 6224437 h 10013977"/>
              <a:gd name="connsiteX3043" fmla="*/ 7752346 w 24400983"/>
              <a:gd name="connsiteY3043" fmla="*/ 6232353 h 10013977"/>
              <a:gd name="connsiteX3044" fmla="*/ 7689011 w 24400983"/>
              <a:gd name="connsiteY3044" fmla="*/ 6198708 h 10013977"/>
              <a:gd name="connsiteX3045" fmla="*/ 7692971 w 24400983"/>
              <a:gd name="connsiteY3045" fmla="*/ 6202666 h 10013977"/>
              <a:gd name="connsiteX3046" fmla="*/ 7645471 w 24400983"/>
              <a:gd name="connsiteY3046" fmla="*/ 6230374 h 10013977"/>
              <a:gd name="connsiteX3047" fmla="*/ 7637554 w 24400983"/>
              <a:gd name="connsiteY3047" fmla="*/ 6186833 h 10013977"/>
              <a:gd name="connsiteX3048" fmla="*/ 7584118 w 24400983"/>
              <a:gd name="connsiteY3048" fmla="*/ 6174958 h 10013977"/>
              <a:gd name="connsiteX3049" fmla="*/ 7592032 w 24400983"/>
              <a:gd name="connsiteY3049" fmla="*/ 6180895 h 10013977"/>
              <a:gd name="connsiteX3050" fmla="*/ 7564326 w 24400983"/>
              <a:gd name="connsiteY3050" fmla="*/ 6167041 h 10013977"/>
              <a:gd name="connsiteX3051" fmla="*/ 7504952 w 24400983"/>
              <a:gd name="connsiteY3051" fmla="*/ 6121520 h 10013977"/>
              <a:gd name="connsiteX3052" fmla="*/ 7473283 w 24400983"/>
              <a:gd name="connsiteY3052" fmla="*/ 6159125 h 10013977"/>
              <a:gd name="connsiteX3053" fmla="*/ 7374326 w 24400983"/>
              <a:gd name="connsiteY3053" fmla="*/ 6135375 h 10013977"/>
              <a:gd name="connsiteX3054" fmla="*/ 7275368 w 24400983"/>
              <a:gd name="connsiteY3054" fmla="*/ 6062146 h 10013977"/>
              <a:gd name="connsiteX3055" fmla="*/ 7299119 w 24400983"/>
              <a:gd name="connsiteY3055" fmla="*/ 6048292 h 10013977"/>
              <a:gd name="connsiteX3056" fmla="*/ 7223910 w 24400983"/>
              <a:gd name="connsiteY3056" fmla="*/ 6054229 h 10013977"/>
              <a:gd name="connsiteX3057" fmla="*/ 7229849 w 24400983"/>
              <a:gd name="connsiteY3057" fmla="*/ 6012667 h 10013977"/>
              <a:gd name="connsiteX3058" fmla="*/ 7156619 w 24400983"/>
              <a:gd name="connsiteY3058" fmla="*/ 5988918 h 10013977"/>
              <a:gd name="connsiteX3059" fmla="*/ 6954746 w 24400983"/>
              <a:gd name="connsiteY3059" fmla="*/ 5947355 h 10013977"/>
              <a:gd name="connsiteX3060" fmla="*/ 7150683 w 24400983"/>
              <a:gd name="connsiteY3060" fmla="*/ 5984959 h 10013977"/>
              <a:gd name="connsiteX3061" fmla="*/ 7020059 w 24400983"/>
              <a:gd name="connsiteY3061" fmla="*/ 5947355 h 10013977"/>
              <a:gd name="connsiteX3062" fmla="*/ 7029955 w 24400983"/>
              <a:gd name="connsiteY3062" fmla="*/ 5897876 h 10013977"/>
              <a:gd name="connsiteX3063" fmla="*/ 6984433 w 24400983"/>
              <a:gd name="connsiteY3063" fmla="*/ 5874126 h 10013977"/>
              <a:gd name="connsiteX3064" fmla="*/ 6966620 w 24400983"/>
              <a:gd name="connsiteY3064" fmla="*/ 5897876 h 10013977"/>
              <a:gd name="connsiteX3065" fmla="*/ 6927037 w 24400983"/>
              <a:gd name="connsiteY3065" fmla="*/ 5884022 h 10013977"/>
              <a:gd name="connsiteX3066" fmla="*/ 6930997 w 24400983"/>
              <a:gd name="connsiteY3066" fmla="*/ 5850377 h 10013977"/>
              <a:gd name="connsiteX3067" fmla="*/ 6818184 w 24400983"/>
              <a:gd name="connsiteY3067" fmla="*/ 5860273 h 10013977"/>
              <a:gd name="connsiteX3068" fmla="*/ 6752873 w 24400983"/>
              <a:gd name="connsiteY3068" fmla="*/ 5791002 h 10013977"/>
              <a:gd name="connsiteX3069" fmla="*/ 6824122 w 24400983"/>
              <a:gd name="connsiteY3069" fmla="*/ 5792982 h 10013977"/>
              <a:gd name="connsiteX3070" fmla="*/ 6820163 w 24400983"/>
              <a:gd name="connsiteY3070" fmla="*/ 5755377 h 10013977"/>
              <a:gd name="connsiteX3071" fmla="*/ 6778601 w 24400983"/>
              <a:gd name="connsiteY3071" fmla="*/ 5761315 h 10013977"/>
              <a:gd name="connsiteX3072" fmla="*/ 6796414 w 24400983"/>
              <a:gd name="connsiteY3072" fmla="*/ 5737565 h 10013977"/>
              <a:gd name="connsiteX3073" fmla="*/ 6800371 w 24400983"/>
              <a:gd name="connsiteY3073" fmla="*/ 5739544 h 10013977"/>
              <a:gd name="connsiteX3074" fmla="*/ 6853810 w 24400983"/>
              <a:gd name="connsiteY3074" fmla="*/ 5751419 h 10013977"/>
              <a:gd name="connsiteX3075" fmla="*/ 6861727 w 24400983"/>
              <a:gd name="connsiteY3075" fmla="*/ 5731628 h 10013977"/>
              <a:gd name="connsiteX3076" fmla="*/ 6847871 w 24400983"/>
              <a:gd name="connsiteY3076" fmla="*/ 5699961 h 10013977"/>
              <a:gd name="connsiteX3077" fmla="*/ 6782561 w 24400983"/>
              <a:gd name="connsiteY3077" fmla="*/ 5707878 h 10013977"/>
              <a:gd name="connsiteX3078" fmla="*/ 6778601 w 24400983"/>
              <a:gd name="connsiteY3078" fmla="*/ 5741523 h 10013977"/>
              <a:gd name="connsiteX3079" fmla="*/ 6735060 w 24400983"/>
              <a:gd name="connsiteY3079" fmla="*/ 5666315 h 10013977"/>
              <a:gd name="connsiteX3080" fmla="*/ 6774644 w 24400983"/>
              <a:gd name="connsiteY3080" fmla="*/ 5654441 h 10013977"/>
              <a:gd name="connsiteX3081" fmla="*/ 6774644 w 24400983"/>
              <a:gd name="connsiteY3081" fmla="*/ 5628711 h 10013977"/>
              <a:gd name="connsiteX3082" fmla="*/ 6693499 w 24400983"/>
              <a:gd name="connsiteY3082" fmla="*/ 5624754 h 10013977"/>
              <a:gd name="connsiteX3083" fmla="*/ 6683603 w 24400983"/>
              <a:gd name="connsiteY3083" fmla="*/ 5581212 h 10013977"/>
              <a:gd name="connsiteX3084" fmla="*/ 6746935 w 24400983"/>
              <a:gd name="connsiteY3084" fmla="*/ 5581212 h 10013977"/>
              <a:gd name="connsiteX3085" fmla="*/ 6618290 w 24400983"/>
              <a:gd name="connsiteY3085" fmla="*/ 5537670 h 10013977"/>
              <a:gd name="connsiteX3086" fmla="*/ 6649956 w 24400983"/>
              <a:gd name="connsiteY3086" fmla="*/ 5500067 h 10013977"/>
              <a:gd name="connsiteX3087" fmla="*/ 6529228 w 24400983"/>
              <a:gd name="connsiteY3087" fmla="*/ 5533712 h 10013977"/>
              <a:gd name="connsiteX3088" fmla="*/ 6454019 w 24400983"/>
              <a:gd name="connsiteY3088" fmla="*/ 5513921 h 10013977"/>
              <a:gd name="connsiteX3089" fmla="*/ 6469853 w 24400983"/>
              <a:gd name="connsiteY3089" fmla="*/ 5541629 h 10013977"/>
              <a:gd name="connsiteX3090" fmla="*/ 6422353 w 24400983"/>
              <a:gd name="connsiteY3090" fmla="*/ 5476317 h 10013977"/>
              <a:gd name="connsiteX3091" fmla="*/ 6404540 w 24400983"/>
              <a:gd name="connsiteY3091" fmla="*/ 5500067 h 10013977"/>
              <a:gd name="connsiteX3092" fmla="*/ 6408500 w 24400983"/>
              <a:gd name="connsiteY3092" fmla="*/ 5466421 h 10013977"/>
              <a:gd name="connsiteX3093" fmla="*/ 6368917 w 24400983"/>
              <a:gd name="connsiteY3093" fmla="*/ 5426838 h 10013977"/>
              <a:gd name="connsiteX3094" fmla="*/ 6325374 w 24400983"/>
              <a:gd name="connsiteY3094" fmla="*/ 5470379 h 10013977"/>
              <a:gd name="connsiteX3095" fmla="*/ 6228398 w 24400983"/>
              <a:gd name="connsiteY3095" fmla="*/ 5438713 h 10013977"/>
              <a:gd name="connsiteX3096" fmla="*/ 6246208 w 24400983"/>
              <a:gd name="connsiteY3096" fmla="*/ 5432775 h 10013977"/>
              <a:gd name="connsiteX3097" fmla="*/ 6222459 w 24400983"/>
              <a:gd name="connsiteY3097" fmla="*/ 5397151 h 10013977"/>
              <a:gd name="connsiteX3098" fmla="*/ 6299647 w 24400983"/>
              <a:gd name="connsiteY3098" fmla="*/ 5409025 h 10013977"/>
              <a:gd name="connsiteX3099" fmla="*/ 6291730 w 24400983"/>
              <a:gd name="connsiteY3099" fmla="*/ 5420900 h 10013977"/>
              <a:gd name="connsiteX3100" fmla="*/ 6319438 w 24400983"/>
              <a:gd name="connsiteY3100" fmla="*/ 5436734 h 10013977"/>
              <a:gd name="connsiteX3101" fmla="*/ 6357043 w 24400983"/>
              <a:gd name="connsiteY3101" fmla="*/ 5409025 h 10013977"/>
              <a:gd name="connsiteX3102" fmla="*/ 5848399 w 24400983"/>
              <a:gd name="connsiteY3102" fmla="*/ 5268506 h 10013977"/>
              <a:gd name="connsiteX3103" fmla="*/ 5705901 w 24400983"/>
              <a:gd name="connsiteY3103" fmla="*/ 5215069 h 10013977"/>
              <a:gd name="connsiteX3104" fmla="*/ 5692045 w 24400983"/>
              <a:gd name="connsiteY3104" fmla="*/ 5179444 h 10013977"/>
              <a:gd name="connsiteX3105" fmla="*/ 5628713 w 24400983"/>
              <a:gd name="connsiteY3105" fmla="*/ 5179444 h 10013977"/>
              <a:gd name="connsiteX3106" fmla="*/ 5654443 w 24400983"/>
              <a:gd name="connsiteY3106" fmla="*/ 5157673 h 10013977"/>
              <a:gd name="connsiteX3107" fmla="*/ 5585173 w 24400983"/>
              <a:gd name="connsiteY3107" fmla="*/ 5147778 h 10013977"/>
              <a:gd name="connsiteX3108" fmla="*/ 5608922 w 24400983"/>
              <a:gd name="connsiteY3108" fmla="*/ 5133923 h 10013977"/>
              <a:gd name="connsiteX3109" fmla="*/ 5507985 w 24400983"/>
              <a:gd name="connsiteY3109" fmla="*/ 5135902 h 10013977"/>
              <a:gd name="connsiteX3110" fmla="*/ 5484234 w 24400983"/>
              <a:gd name="connsiteY3110" fmla="*/ 5031007 h 10013977"/>
              <a:gd name="connsiteX3111" fmla="*/ 5434755 w 24400983"/>
              <a:gd name="connsiteY3111" fmla="*/ 5040903 h 10013977"/>
              <a:gd name="connsiteX3112" fmla="*/ 5367466 w 24400983"/>
              <a:gd name="connsiteY3112" fmla="*/ 5005278 h 10013977"/>
              <a:gd name="connsiteX3113" fmla="*/ 5236840 w 24400983"/>
              <a:gd name="connsiteY3113" fmla="*/ 4918196 h 10013977"/>
              <a:gd name="connsiteX3114" fmla="*/ 5023093 w 24400983"/>
              <a:gd name="connsiteY3114" fmla="*/ 4862779 h 10013977"/>
              <a:gd name="connsiteX3115" fmla="*/ 5062676 w 24400983"/>
              <a:gd name="connsiteY3115" fmla="*/ 4876633 h 10013977"/>
              <a:gd name="connsiteX3116" fmla="*/ 5100280 w 24400983"/>
              <a:gd name="connsiteY3116" fmla="*/ 4848925 h 10013977"/>
              <a:gd name="connsiteX3117" fmla="*/ 5084446 w 24400983"/>
              <a:gd name="connsiteY3117" fmla="*/ 4888508 h 10013977"/>
              <a:gd name="connsiteX3118" fmla="*/ 5161633 w 24400983"/>
              <a:gd name="connsiteY3118" fmla="*/ 4900383 h 10013977"/>
              <a:gd name="connsiteX3119" fmla="*/ 5185382 w 24400983"/>
              <a:gd name="connsiteY3119" fmla="*/ 4886529 h 10013977"/>
              <a:gd name="connsiteX3120" fmla="*/ 5074550 w 24400983"/>
              <a:gd name="connsiteY3120" fmla="*/ 4844967 h 10013977"/>
              <a:gd name="connsiteX3121" fmla="*/ 5009237 w 24400983"/>
              <a:gd name="connsiteY3121" fmla="*/ 4827154 h 10013977"/>
              <a:gd name="connsiteX3122" fmla="*/ 5066633 w 24400983"/>
              <a:gd name="connsiteY3122" fmla="*/ 4819238 h 10013977"/>
              <a:gd name="connsiteX3123" fmla="*/ 5078508 w 24400983"/>
              <a:gd name="connsiteY3123" fmla="*/ 4787571 h 10013977"/>
              <a:gd name="connsiteX3124" fmla="*/ 5027050 w 24400983"/>
              <a:gd name="connsiteY3124" fmla="*/ 4805384 h 10013977"/>
              <a:gd name="connsiteX3125" fmla="*/ 4975593 w 24400983"/>
              <a:gd name="connsiteY3125" fmla="*/ 4771738 h 10013977"/>
              <a:gd name="connsiteX3126" fmla="*/ 5076529 w 24400983"/>
              <a:gd name="connsiteY3126" fmla="*/ 4769759 h 10013977"/>
              <a:gd name="connsiteX3127" fmla="*/ 5066633 w 24400983"/>
              <a:gd name="connsiteY3127" fmla="*/ 4726218 h 10013977"/>
              <a:gd name="connsiteX3128" fmla="*/ 4886531 w 24400983"/>
              <a:gd name="connsiteY3128" fmla="*/ 4700489 h 10013977"/>
              <a:gd name="connsiteX3129" fmla="*/ 4656949 w 24400983"/>
              <a:gd name="connsiteY3129" fmla="*/ 4684656 h 10013977"/>
              <a:gd name="connsiteX3130" fmla="*/ 4706428 w 24400983"/>
              <a:gd name="connsiteY3130" fmla="*/ 4700489 h 10013977"/>
              <a:gd name="connsiteX3131" fmla="*/ 4666845 w 24400983"/>
              <a:gd name="connsiteY3131" fmla="*/ 4712364 h 10013977"/>
              <a:gd name="connsiteX3132" fmla="*/ 4680698 w 24400983"/>
              <a:gd name="connsiteY3132" fmla="*/ 4747988 h 10013977"/>
              <a:gd name="connsiteX3133" fmla="*/ 4724241 w 24400983"/>
              <a:gd name="connsiteY3133" fmla="*/ 4728197 h 10013977"/>
              <a:gd name="connsiteX3134" fmla="*/ 4730177 w 24400983"/>
              <a:gd name="connsiteY3134" fmla="*/ 4763822 h 10013977"/>
              <a:gd name="connsiteX3135" fmla="*/ 4686637 w 24400983"/>
              <a:gd name="connsiteY3135" fmla="*/ 4757884 h 10013977"/>
              <a:gd name="connsiteX3136" fmla="*/ 4718303 w 24400983"/>
              <a:gd name="connsiteY3136" fmla="*/ 4795488 h 10013977"/>
              <a:gd name="connsiteX3137" fmla="*/ 4536221 w 24400983"/>
              <a:gd name="connsiteY3137" fmla="*/ 4751947 h 10013977"/>
              <a:gd name="connsiteX3138" fmla="*/ 4571845 w 24400983"/>
              <a:gd name="connsiteY3138" fmla="*/ 4706426 h 10013977"/>
              <a:gd name="connsiteX3139" fmla="*/ 4637158 w 24400983"/>
              <a:gd name="connsiteY3139" fmla="*/ 4698510 h 10013977"/>
              <a:gd name="connsiteX3140" fmla="*/ 4639136 w 24400983"/>
              <a:gd name="connsiteY3140" fmla="*/ 4647052 h 10013977"/>
              <a:gd name="connsiteX3141" fmla="*/ 4635179 w 24400983"/>
              <a:gd name="connsiteY3141" fmla="*/ 4654968 h 10013977"/>
              <a:gd name="connsiteX3142" fmla="*/ 4552053 w 24400983"/>
              <a:gd name="connsiteY3142" fmla="*/ 4660906 h 10013977"/>
              <a:gd name="connsiteX3143" fmla="*/ 4512470 w 24400983"/>
              <a:gd name="connsiteY3143" fmla="*/ 4647052 h 10013977"/>
              <a:gd name="connsiteX3144" fmla="*/ 4524345 w 24400983"/>
              <a:gd name="connsiteY3144" fmla="*/ 4615385 h 10013977"/>
              <a:gd name="connsiteX3145" fmla="*/ 4352159 w 24400983"/>
              <a:gd name="connsiteY3145" fmla="*/ 4591635 h 10013977"/>
              <a:gd name="connsiteX3146" fmla="*/ 4128514 w 24400983"/>
              <a:gd name="connsiteY3146" fmla="*/ 4534240 h 10013977"/>
              <a:gd name="connsiteX3147" fmla="*/ 3894975 w 24400983"/>
              <a:gd name="connsiteY3147" fmla="*/ 4484761 h 10013977"/>
              <a:gd name="connsiteX3148" fmla="*/ 3847475 w 24400983"/>
              <a:gd name="connsiteY3148" fmla="*/ 4443199 h 10013977"/>
              <a:gd name="connsiteX3149" fmla="*/ 3841537 w 24400983"/>
              <a:gd name="connsiteY3149" fmla="*/ 4484761 h 10013977"/>
              <a:gd name="connsiteX3150" fmla="*/ 3799975 w 24400983"/>
              <a:gd name="connsiteY3150" fmla="*/ 4453095 h 10013977"/>
              <a:gd name="connsiteX3151" fmla="*/ 3817788 w 24400983"/>
              <a:gd name="connsiteY3151" fmla="*/ 4429345 h 10013977"/>
              <a:gd name="connsiteX3152" fmla="*/ 3728726 w 24400983"/>
              <a:gd name="connsiteY3152" fmla="*/ 4399658 h 10013977"/>
              <a:gd name="connsiteX3153" fmla="*/ 3483310 w 24400983"/>
              <a:gd name="connsiteY3153" fmla="*/ 4356116 h 10013977"/>
              <a:gd name="connsiteX3154" fmla="*/ 3437791 w 24400983"/>
              <a:gd name="connsiteY3154" fmla="*/ 4358095 h 10013977"/>
              <a:gd name="connsiteX3155" fmla="*/ 3435810 w 24400983"/>
              <a:gd name="connsiteY3155" fmla="*/ 4314554 h 10013977"/>
              <a:gd name="connsiteX3156" fmla="*/ 3301229 w 24400983"/>
              <a:gd name="connsiteY3156" fmla="*/ 4286846 h 10013977"/>
              <a:gd name="connsiteX3157" fmla="*/ 3372478 w 24400983"/>
              <a:gd name="connsiteY3157" fmla="*/ 4314554 h 10013977"/>
              <a:gd name="connsiteX3158" fmla="*/ 3291333 w 24400983"/>
              <a:gd name="connsiteY3158" fmla="*/ 4336325 h 10013977"/>
              <a:gd name="connsiteX3159" fmla="*/ 3301229 w 24400983"/>
              <a:gd name="connsiteY3159" fmla="*/ 4312575 h 10013977"/>
              <a:gd name="connsiteX3160" fmla="*/ 3184459 w 24400983"/>
              <a:gd name="connsiteY3160" fmla="*/ 4312575 h 10013977"/>
              <a:gd name="connsiteX3161" fmla="*/ 2998418 w 24400983"/>
              <a:gd name="connsiteY3161" fmla="*/ 4253200 h 10013977"/>
              <a:gd name="connsiteX3162" fmla="*/ 3000396 w 24400983"/>
              <a:gd name="connsiteY3162" fmla="*/ 4296742 h 10013977"/>
              <a:gd name="connsiteX3163" fmla="*/ 3055814 w 24400983"/>
              <a:gd name="connsiteY3163" fmla="*/ 4271013 h 10013977"/>
              <a:gd name="connsiteX3164" fmla="*/ 3097375 w 24400983"/>
              <a:gd name="connsiteY3164" fmla="*/ 4302679 h 10013977"/>
              <a:gd name="connsiteX3165" fmla="*/ 3245812 w 24400983"/>
              <a:gd name="connsiteY3165" fmla="*/ 4340283 h 10013977"/>
              <a:gd name="connsiteX3166" fmla="*/ 3226020 w 24400983"/>
              <a:gd name="connsiteY3166" fmla="*/ 4371949 h 10013977"/>
              <a:gd name="connsiteX3167" fmla="*/ 3277478 w 24400983"/>
              <a:gd name="connsiteY3167" fmla="*/ 4405595 h 10013977"/>
              <a:gd name="connsiteX3168" fmla="*/ 3326957 w 24400983"/>
              <a:gd name="connsiteY3168" fmla="*/ 4395699 h 10013977"/>
              <a:gd name="connsiteX3169" fmla="*/ 3295291 w 24400983"/>
              <a:gd name="connsiteY3169" fmla="*/ 4407574 h 10013977"/>
              <a:gd name="connsiteX3170" fmla="*/ 3366540 w 24400983"/>
              <a:gd name="connsiteY3170" fmla="*/ 4435282 h 10013977"/>
              <a:gd name="connsiteX3171" fmla="*/ 3311125 w 24400983"/>
              <a:gd name="connsiteY3171" fmla="*/ 4461011 h 10013977"/>
              <a:gd name="connsiteX3172" fmla="*/ 3208207 w 24400983"/>
              <a:gd name="connsiteY3172" fmla="*/ 4447157 h 10013977"/>
              <a:gd name="connsiteX3173" fmla="*/ 3182480 w 24400983"/>
              <a:gd name="connsiteY3173" fmla="*/ 4417470 h 10013977"/>
              <a:gd name="connsiteX3174" fmla="*/ 3127063 w 24400983"/>
              <a:gd name="connsiteY3174" fmla="*/ 4443199 h 10013977"/>
              <a:gd name="connsiteX3175" fmla="*/ 3061752 w 24400983"/>
              <a:gd name="connsiteY3175" fmla="*/ 4425387 h 10013977"/>
              <a:gd name="connsiteX3176" fmla="*/ 3099354 w 24400983"/>
              <a:gd name="connsiteY3176" fmla="*/ 4397678 h 10013977"/>
              <a:gd name="connsiteX3177" fmla="*/ 3085501 w 24400983"/>
              <a:gd name="connsiteY3177" fmla="*/ 4362053 h 10013977"/>
              <a:gd name="connsiteX3178" fmla="*/ 3055814 w 24400983"/>
              <a:gd name="connsiteY3178" fmla="*/ 4366012 h 10013977"/>
              <a:gd name="connsiteX3179" fmla="*/ 3055814 w 24400983"/>
              <a:gd name="connsiteY3179" fmla="*/ 4391741 h 10013977"/>
              <a:gd name="connsiteX3180" fmla="*/ 2984565 w 24400983"/>
              <a:gd name="connsiteY3180" fmla="*/ 4338304 h 10013977"/>
              <a:gd name="connsiteX3181" fmla="*/ 2964773 w 24400983"/>
              <a:gd name="connsiteY3181" fmla="*/ 4344241 h 10013977"/>
              <a:gd name="connsiteX3182" fmla="*/ 2970709 w 24400983"/>
              <a:gd name="connsiteY3182" fmla="*/ 4379866 h 10013977"/>
              <a:gd name="connsiteX3183" fmla="*/ 2891543 w 24400983"/>
              <a:gd name="connsiteY3183" fmla="*/ 4352158 h 10013977"/>
              <a:gd name="connsiteX3184" fmla="*/ 2943003 w 24400983"/>
              <a:gd name="connsiteY3184" fmla="*/ 4360075 h 10013977"/>
              <a:gd name="connsiteX3185" fmla="*/ 2887586 w 24400983"/>
              <a:gd name="connsiteY3185" fmla="*/ 4385804 h 10013977"/>
              <a:gd name="connsiteX3186" fmla="*/ 2804462 w 24400983"/>
              <a:gd name="connsiteY3186" fmla="*/ 4366012 h 10013977"/>
              <a:gd name="connsiteX3187" fmla="*/ 2859877 w 24400983"/>
              <a:gd name="connsiteY3187" fmla="*/ 4340283 h 10013977"/>
              <a:gd name="connsiteX3188" fmla="*/ 2800502 w 24400983"/>
              <a:gd name="connsiteY3188" fmla="*/ 4280908 h 10013977"/>
              <a:gd name="connsiteX3189" fmla="*/ 2859877 w 24400983"/>
              <a:gd name="connsiteY3189" fmla="*/ 4288825 h 10013977"/>
              <a:gd name="connsiteX3190" fmla="*/ 2869773 w 24400983"/>
              <a:gd name="connsiteY3190" fmla="*/ 4332366 h 10013977"/>
              <a:gd name="connsiteX3191" fmla="*/ 2946960 w 24400983"/>
              <a:gd name="connsiteY3191" fmla="*/ 4342262 h 10013977"/>
              <a:gd name="connsiteX3192" fmla="*/ 2976647 w 24400983"/>
              <a:gd name="connsiteY3192" fmla="*/ 4312575 h 10013977"/>
              <a:gd name="connsiteX3193" fmla="*/ 2917273 w 24400983"/>
              <a:gd name="connsiteY3193" fmla="*/ 4304658 h 10013977"/>
              <a:gd name="connsiteX3194" fmla="*/ 2939043 w 24400983"/>
              <a:gd name="connsiteY3194" fmla="*/ 4249242 h 10013977"/>
              <a:gd name="connsiteX3195" fmla="*/ 2907377 w 24400983"/>
              <a:gd name="connsiteY3195" fmla="*/ 4235388 h 10013977"/>
              <a:gd name="connsiteX3196" fmla="*/ 2849981 w 24400983"/>
              <a:gd name="connsiteY3196" fmla="*/ 4269033 h 10013977"/>
              <a:gd name="connsiteX3197" fmla="*/ 2881647 w 24400983"/>
              <a:gd name="connsiteY3197" fmla="*/ 4231430 h 10013977"/>
              <a:gd name="connsiteX3198" fmla="*/ 2838107 w 24400983"/>
              <a:gd name="connsiteY3198" fmla="*/ 4225492 h 10013977"/>
              <a:gd name="connsiteX3199" fmla="*/ 2727275 w 24400983"/>
              <a:gd name="connsiteY3199" fmla="*/ 4209659 h 10013977"/>
              <a:gd name="connsiteX3200" fmla="*/ 2731232 w 24400983"/>
              <a:gd name="connsiteY3200" fmla="*/ 4269033 h 10013977"/>
              <a:gd name="connsiteX3201" fmla="*/ 2780711 w 24400983"/>
              <a:gd name="connsiteY3201" fmla="*/ 4259138 h 10013977"/>
              <a:gd name="connsiteX3202" fmla="*/ 2770815 w 24400983"/>
              <a:gd name="connsiteY3202" fmla="*/ 4308616 h 10013977"/>
              <a:gd name="connsiteX3203" fmla="*/ 2735192 w 24400983"/>
              <a:gd name="connsiteY3203" fmla="*/ 4328408 h 10013977"/>
              <a:gd name="connsiteX3204" fmla="*/ 2592691 w 24400983"/>
              <a:gd name="connsiteY3204" fmla="*/ 4249242 h 10013977"/>
              <a:gd name="connsiteX3205" fmla="*/ 2412589 w 24400983"/>
              <a:gd name="connsiteY3205" fmla="*/ 4185909 h 10013977"/>
              <a:gd name="connsiteX3206" fmla="*/ 2557068 w 24400983"/>
              <a:gd name="connsiteY3206" fmla="*/ 4201742 h 10013977"/>
              <a:gd name="connsiteX3207" fmla="*/ 2667900 w 24400983"/>
              <a:gd name="connsiteY3207" fmla="*/ 4243304 h 10013977"/>
              <a:gd name="connsiteX3208" fmla="*/ 2667900 w 24400983"/>
              <a:gd name="connsiteY3208" fmla="*/ 4191846 h 10013977"/>
              <a:gd name="connsiteX3209" fmla="*/ 2632274 w 24400983"/>
              <a:gd name="connsiteY3209" fmla="*/ 4211638 h 10013977"/>
              <a:gd name="connsiteX3210" fmla="*/ 2588734 w 24400983"/>
              <a:gd name="connsiteY3210" fmla="*/ 4205701 h 10013977"/>
              <a:gd name="connsiteX3211" fmla="*/ 2608525 w 24400983"/>
              <a:gd name="connsiteY3211" fmla="*/ 4174034 h 10013977"/>
              <a:gd name="connsiteX3212" fmla="*/ 2337380 w 24400983"/>
              <a:gd name="connsiteY3212" fmla="*/ 4126534 h 10013977"/>
              <a:gd name="connsiteX3213" fmla="*/ 2311652 w 24400983"/>
              <a:gd name="connsiteY3213" fmla="*/ 4174034 h 10013977"/>
              <a:gd name="connsiteX3214" fmla="*/ 2274048 w 24400983"/>
              <a:gd name="connsiteY3214" fmla="*/ 4177992 h 10013977"/>
              <a:gd name="connsiteX3215" fmla="*/ 2303735 w 24400983"/>
              <a:gd name="connsiteY3215" fmla="*/ 4122576 h 10013977"/>
              <a:gd name="connsiteX3216" fmla="*/ 2206756 w 24400983"/>
              <a:gd name="connsiteY3216" fmla="*/ 4116639 h 10013977"/>
              <a:gd name="connsiteX3217" fmla="*/ 2202799 w 24400983"/>
              <a:gd name="connsiteY3217" fmla="*/ 4057264 h 10013977"/>
              <a:gd name="connsiteX3218" fmla="*/ 2088007 w 24400983"/>
              <a:gd name="connsiteY3218" fmla="*/ 4049347 h 10013977"/>
              <a:gd name="connsiteX3219" fmla="*/ 2056341 w 24400983"/>
              <a:gd name="connsiteY3219" fmla="*/ 4086951 h 10013977"/>
              <a:gd name="connsiteX3220" fmla="*/ 2034571 w 24400983"/>
              <a:gd name="connsiteY3220" fmla="*/ 4049347 h 10013977"/>
              <a:gd name="connsiteX3221" fmla="*/ 2018737 w 24400983"/>
              <a:gd name="connsiteY3221" fmla="*/ 4088930 h 10013977"/>
              <a:gd name="connsiteX3222" fmla="*/ 1921758 w 24400983"/>
              <a:gd name="connsiteY3222" fmla="*/ 4059243 h 10013977"/>
              <a:gd name="connsiteX3223" fmla="*/ 1951445 w 24400983"/>
              <a:gd name="connsiteY3223" fmla="*/ 4029556 h 10013977"/>
              <a:gd name="connsiteX3224" fmla="*/ 1842591 w 24400983"/>
              <a:gd name="connsiteY3224" fmla="*/ 4005806 h 10013977"/>
              <a:gd name="connsiteX3225" fmla="*/ 1854468 w 24400983"/>
              <a:gd name="connsiteY3225" fmla="*/ 4023618 h 10013977"/>
              <a:gd name="connsiteX3226" fmla="*/ 1797072 w 24400983"/>
              <a:gd name="connsiteY3226" fmla="*/ 4031535 h 10013977"/>
              <a:gd name="connsiteX3227" fmla="*/ 1810925 w 24400983"/>
              <a:gd name="connsiteY3227" fmla="*/ 4015702 h 10013977"/>
              <a:gd name="connsiteX3228" fmla="*/ 1514052 w 24400983"/>
              <a:gd name="connsiteY3228" fmla="*/ 3940494 h 10013977"/>
              <a:gd name="connsiteX3229" fmla="*/ 1391346 w 24400983"/>
              <a:gd name="connsiteY3229" fmla="*/ 3881119 h 10013977"/>
              <a:gd name="connsiteX3230" fmla="*/ 1179575 w 24400983"/>
              <a:gd name="connsiteY3230" fmla="*/ 3843515 h 10013977"/>
              <a:gd name="connsiteX3231" fmla="*/ 1371554 w 24400983"/>
              <a:gd name="connsiteY3231" fmla="*/ 3861328 h 10013977"/>
              <a:gd name="connsiteX3232" fmla="*/ 1395303 w 24400983"/>
              <a:gd name="connsiteY3232" fmla="*/ 3847474 h 10013977"/>
              <a:gd name="connsiteX3233" fmla="*/ 1266658 w 24400983"/>
              <a:gd name="connsiteY3233" fmla="*/ 3829661 h 10013977"/>
              <a:gd name="connsiteX3234" fmla="*/ 1298324 w 24400983"/>
              <a:gd name="connsiteY3234" fmla="*/ 3792058 h 10013977"/>
              <a:gd name="connsiteX3235" fmla="*/ 1217179 w 24400983"/>
              <a:gd name="connsiteY3235" fmla="*/ 3813828 h 10013977"/>
              <a:gd name="connsiteX3236" fmla="*/ 1262701 w 24400983"/>
              <a:gd name="connsiteY3236" fmla="*/ 3786120 h 10013977"/>
              <a:gd name="connsiteX3237" fmla="*/ 1088534 w 24400983"/>
              <a:gd name="connsiteY3237" fmla="*/ 3770287 h 10013977"/>
              <a:gd name="connsiteX3238" fmla="*/ 1098430 w 24400983"/>
              <a:gd name="connsiteY3238" fmla="*/ 3813828 h 10013977"/>
              <a:gd name="connsiteX3239" fmla="*/ 1064786 w 24400983"/>
              <a:gd name="connsiteY3239" fmla="*/ 3784141 h 10013977"/>
              <a:gd name="connsiteX3240" fmla="*/ 1046973 w 24400983"/>
              <a:gd name="connsiteY3240" fmla="*/ 3807891 h 10013977"/>
              <a:gd name="connsiteX3241" fmla="*/ 922285 w 24400983"/>
              <a:gd name="connsiteY3241" fmla="*/ 3681225 h 10013977"/>
              <a:gd name="connsiteX3242" fmla="*/ 807496 w 24400983"/>
              <a:gd name="connsiteY3242" fmla="*/ 3647579 h 10013977"/>
              <a:gd name="connsiteX3243" fmla="*/ 769891 w 24400983"/>
              <a:gd name="connsiteY3243" fmla="*/ 3675287 h 10013977"/>
              <a:gd name="connsiteX3244" fmla="*/ 659059 w 24400983"/>
              <a:gd name="connsiteY3244" fmla="*/ 3659454 h 10013977"/>
              <a:gd name="connsiteX3245" fmla="*/ 663016 w 24400983"/>
              <a:gd name="connsiteY3245" fmla="*/ 3625808 h 10013977"/>
              <a:gd name="connsiteX3246" fmla="*/ 625413 w 24400983"/>
              <a:gd name="connsiteY3246" fmla="*/ 3629767 h 10013977"/>
              <a:gd name="connsiteX3247" fmla="*/ 569997 w 24400983"/>
              <a:gd name="connsiteY3247" fmla="*/ 3655496 h 10013977"/>
              <a:gd name="connsiteX3248" fmla="*/ 569997 w 24400983"/>
              <a:gd name="connsiteY3248" fmla="*/ 3604038 h 10013977"/>
              <a:gd name="connsiteX3249" fmla="*/ 500727 w 24400983"/>
              <a:gd name="connsiteY3249" fmla="*/ 3619871 h 10013977"/>
              <a:gd name="connsiteX3250" fmla="*/ 494788 w 24400983"/>
              <a:gd name="connsiteY3250" fmla="*/ 3584246 h 10013977"/>
              <a:gd name="connsiteX3251" fmla="*/ 385935 w 24400983"/>
              <a:gd name="connsiteY3251" fmla="*/ 3560496 h 10013977"/>
              <a:gd name="connsiteX3252" fmla="*/ 393852 w 24400983"/>
              <a:gd name="connsiteY3252" fmla="*/ 3586225 h 10013977"/>
              <a:gd name="connsiteX3253" fmla="*/ 346352 w 24400983"/>
              <a:gd name="connsiteY3253" fmla="*/ 3520913 h 10013977"/>
              <a:gd name="connsiteX3254" fmla="*/ 219687 w 24400983"/>
              <a:gd name="connsiteY3254" fmla="*/ 3495185 h 10013977"/>
              <a:gd name="connsiteX3255" fmla="*/ 253333 w 24400983"/>
              <a:gd name="connsiteY3255" fmla="*/ 3499143 h 10013977"/>
              <a:gd name="connsiteX3256" fmla="*/ 263228 w 24400983"/>
              <a:gd name="connsiteY3256" fmla="*/ 3475393 h 10013977"/>
              <a:gd name="connsiteX3257" fmla="*/ 225624 w 24400983"/>
              <a:gd name="connsiteY3257" fmla="*/ 3453622 h 10013977"/>
              <a:gd name="connsiteX3258" fmla="*/ 191978 w 24400983"/>
              <a:gd name="connsiteY3258" fmla="*/ 3449664 h 10013977"/>
              <a:gd name="connsiteX3259" fmla="*/ 346352 w 24400983"/>
              <a:gd name="connsiteY3259" fmla="*/ 3471434 h 10013977"/>
              <a:gd name="connsiteX3260" fmla="*/ 366143 w 24400983"/>
              <a:gd name="connsiteY3260" fmla="*/ 3516955 h 10013977"/>
              <a:gd name="connsiteX3261" fmla="*/ 385935 w 24400983"/>
              <a:gd name="connsiteY3261" fmla="*/ 3485289 h 10013977"/>
              <a:gd name="connsiteX3262" fmla="*/ 542289 w 24400983"/>
              <a:gd name="connsiteY3262" fmla="*/ 3548622 h 10013977"/>
              <a:gd name="connsiteX3263" fmla="*/ 562080 w 24400983"/>
              <a:gd name="connsiteY3263" fmla="*/ 3516955 h 10013977"/>
              <a:gd name="connsiteX3264" fmla="*/ 775828 w 24400983"/>
              <a:gd name="connsiteY3264" fmla="*/ 3598100 h 10013977"/>
              <a:gd name="connsiteX3265" fmla="*/ 1050930 w 24400983"/>
              <a:gd name="connsiteY3265" fmla="*/ 3661433 h 10013977"/>
              <a:gd name="connsiteX3266" fmla="*/ 1110305 w 24400983"/>
              <a:gd name="connsiteY3266" fmla="*/ 3695079 h 10013977"/>
              <a:gd name="connsiteX3267" fmla="*/ 1104369 w 24400983"/>
              <a:gd name="connsiteY3267" fmla="*/ 3736641 h 10013977"/>
              <a:gd name="connsiteX3268" fmla="*/ 1130096 w 24400983"/>
              <a:gd name="connsiteY3268" fmla="*/ 3740599 h 10013977"/>
              <a:gd name="connsiteX3269" fmla="*/ 1136035 w 24400983"/>
              <a:gd name="connsiteY3269" fmla="*/ 3724766 h 10013977"/>
              <a:gd name="connsiteX3270" fmla="*/ 1454678 w 24400983"/>
              <a:gd name="connsiteY3270" fmla="*/ 3770287 h 10013977"/>
              <a:gd name="connsiteX3271" fmla="*/ 1312180 w 24400983"/>
              <a:gd name="connsiteY3271" fmla="*/ 3665392 h 10013977"/>
              <a:gd name="connsiteX3272" fmla="*/ 1274575 w 24400983"/>
              <a:gd name="connsiteY3272" fmla="*/ 3693100 h 10013977"/>
              <a:gd name="connsiteX3273" fmla="*/ 1262701 w 24400983"/>
              <a:gd name="connsiteY3273" fmla="*/ 3649558 h 10013977"/>
              <a:gd name="connsiteX3274" fmla="*/ 1197388 w 24400983"/>
              <a:gd name="connsiteY3274" fmla="*/ 3657475 h 10013977"/>
              <a:gd name="connsiteX3275" fmla="*/ 1236971 w 24400983"/>
              <a:gd name="connsiteY3275" fmla="*/ 3645600 h 10013977"/>
              <a:gd name="connsiteX3276" fmla="*/ 1171660 w 24400983"/>
              <a:gd name="connsiteY3276" fmla="*/ 3627788 h 10013977"/>
              <a:gd name="connsiteX3277" fmla="*/ 1177596 w 24400983"/>
              <a:gd name="connsiteY3277" fmla="*/ 3586225 h 10013977"/>
              <a:gd name="connsiteX3278" fmla="*/ 1236971 w 24400983"/>
              <a:gd name="connsiteY3278" fmla="*/ 3619871 h 10013977"/>
              <a:gd name="connsiteX3279" fmla="*/ 1377490 w 24400983"/>
              <a:gd name="connsiteY3279" fmla="*/ 3657475 h 10013977"/>
              <a:gd name="connsiteX3280" fmla="*/ 1395303 w 24400983"/>
              <a:gd name="connsiteY3280" fmla="*/ 3633725 h 10013977"/>
              <a:gd name="connsiteX3281" fmla="*/ 1284471 w 24400983"/>
              <a:gd name="connsiteY3281" fmla="*/ 3542684 h 10013977"/>
              <a:gd name="connsiteX3282" fmla="*/ 1304263 w 24400983"/>
              <a:gd name="connsiteY3282" fmla="*/ 3536747 h 10013977"/>
              <a:gd name="connsiteX3283" fmla="*/ 1369576 w 24400983"/>
              <a:gd name="connsiteY3283" fmla="*/ 3580288 h 10013977"/>
              <a:gd name="connsiteX3284" fmla="*/ 1444782 w 24400983"/>
              <a:gd name="connsiteY3284" fmla="*/ 3574351 h 10013977"/>
              <a:gd name="connsiteX3285" fmla="*/ 1533844 w 24400983"/>
              <a:gd name="connsiteY3285" fmla="*/ 3629767 h 10013977"/>
              <a:gd name="connsiteX3286" fmla="*/ 1543740 w 24400983"/>
              <a:gd name="connsiteY3286" fmla="*/ 3606017 h 10013977"/>
              <a:gd name="connsiteX3287" fmla="*/ 1585302 w 24400983"/>
              <a:gd name="connsiteY3287" fmla="*/ 3689141 h 10013977"/>
              <a:gd name="connsiteX3288" fmla="*/ 1614989 w 24400983"/>
              <a:gd name="connsiteY3288" fmla="*/ 3659454 h 10013977"/>
              <a:gd name="connsiteX3289" fmla="*/ 1642697 w 24400983"/>
              <a:gd name="connsiteY3289" fmla="*/ 3681225 h 10013977"/>
              <a:gd name="connsiteX3290" fmla="*/ 1618949 w 24400983"/>
              <a:gd name="connsiteY3290" fmla="*/ 3695079 h 10013977"/>
              <a:gd name="connsiteX3291" fmla="*/ 1696136 w 24400983"/>
              <a:gd name="connsiteY3291" fmla="*/ 3681225 h 10013977"/>
              <a:gd name="connsiteX3292" fmla="*/ 1741655 w 24400983"/>
              <a:gd name="connsiteY3292" fmla="*/ 3730704 h 10013977"/>
              <a:gd name="connsiteX3293" fmla="*/ 1743634 w 24400983"/>
              <a:gd name="connsiteY3293" fmla="*/ 3655496 h 10013977"/>
              <a:gd name="connsiteX3294" fmla="*/ 1727802 w 24400983"/>
              <a:gd name="connsiteY3294" fmla="*/ 3627788 h 10013977"/>
              <a:gd name="connsiteX3295" fmla="*/ 1704051 w 24400983"/>
              <a:gd name="connsiteY3295" fmla="*/ 3667371 h 10013977"/>
              <a:gd name="connsiteX3296" fmla="*/ 1480408 w 24400983"/>
              <a:gd name="connsiteY3296" fmla="*/ 3584246 h 10013977"/>
              <a:gd name="connsiteX3297" fmla="*/ 1591240 w 24400983"/>
              <a:gd name="connsiteY3297" fmla="*/ 3532788 h 10013977"/>
              <a:gd name="connsiteX3298" fmla="*/ 1644676 w 24400983"/>
              <a:gd name="connsiteY3298" fmla="*/ 3556538 h 10013977"/>
              <a:gd name="connsiteX3299" fmla="*/ 1654572 w 24400983"/>
              <a:gd name="connsiteY3299" fmla="*/ 3532788 h 10013977"/>
              <a:gd name="connsiteX3300" fmla="*/ 1719885 w 24400983"/>
              <a:gd name="connsiteY3300" fmla="*/ 3576330 h 10013977"/>
              <a:gd name="connsiteX3301" fmla="*/ 1801030 w 24400983"/>
              <a:gd name="connsiteY3301" fmla="*/ 3578309 h 10013977"/>
              <a:gd name="connsiteX3302" fmla="*/ 1626866 w 24400983"/>
              <a:gd name="connsiteY3302" fmla="*/ 3562476 h 10013977"/>
              <a:gd name="connsiteX3303" fmla="*/ 1915822 w 24400983"/>
              <a:gd name="connsiteY3303" fmla="*/ 3661433 h 10013977"/>
              <a:gd name="connsiteX3304" fmla="*/ 1919779 w 24400983"/>
              <a:gd name="connsiteY3304" fmla="*/ 3602059 h 10013977"/>
              <a:gd name="connsiteX3305" fmla="*/ 1868321 w 24400983"/>
              <a:gd name="connsiteY3305" fmla="*/ 3619871 h 10013977"/>
              <a:gd name="connsiteX3306" fmla="*/ 1892070 w 24400983"/>
              <a:gd name="connsiteY3306" fmla="*/ 3606017 h 10013977"/>
              <a:gd name="connsiteX3307" fmla="*/ 1797072 w 24400983"/>
              <a:gd name="connsiteY3307" fmla="*/ 3592163 h 10013977"/>
              <a:gd name="connsiteX3308" fmla="*/ 1864364 w 24400983"/>
              <a:gd name="connsiteY3308" fmla="*/ 3558517 h 10013977"/>
              <a:gd name="connsiteX3309" fmla="*/ 1733738 w 24400983"/>
              <a:gd name="connsiteY3309" fmla="*/ 3522893 h 10013977"/>
              <a:gd name="connsiteX3310" fmla="*/ 1593219 w 24400983"/>
              <a:gd name="connsiteY3310" fmla="*/ 3511018 h 10013977"/>
              <a:gd name="connsiteX3311" fmla="*/ 1674363 w 24400983"/>
              <a:gd name="connsiteY3311" fmla="*/ 3437789 h 10013977"/>
              <a:gd name="connsiteX3312" fmla="*/ 1737698 w 24400983"/>
              <a:gd name="connsiteY3312" fmla="*/ 3489247 h 10013977"/>
              <a:gd name="connsiteX3313" fmla="*/ 1808947 w 24400983"/>
              <a:gd name="connsiteY3313" fmla="*/ 3465497 h 10013977"/>
              <a:gd name="connsiteX3314" fmla="*/ 1745615 w 24400983"/>
              <a:gd name="connsiteY3314" fmla="*/ 3439768 h 10013977"/>
              <a:gd name="connsiteX3315" fmla="*/ 1777281 w 24400983"/>
              <a:gd name="connsiteY3315" fmla="*/ 3427893 h 10013977"/>
              <a:gd name="connsiteX3316" fmla="*/ 1737698 w 24400983"/>
              <a:gd name="connsiteY3316" fmla="*/ 3388310 h 10013977"/>
              <a:gd name="connsiteX3317" fmla="*/ 1852487 w 24400983"/>
              <a:gd name="connsiteY3317" fmla="*/ 3421956 h 10013977"/>
              <a:gd name="connsiteX3318" fmla="*/ 1850509 w 24400983"/>
              <a:gd name="connsiteY3318" fmla="*/ 3378414 h 10013977"/>
              <a:gd name="connsiteX3319" fmla="*/ 1816864 w 24400983"/>
              <a:gd name="connsiteY3319" fmla="*/ 3348727 h 10013977"/>
              <a:gd name="connsiteX3320" fmla="*/ 1781238 w 24400983"/>
              <a:gd name="connsiteY3320" fmla="*/ 3368519 h 10013977"/>
              <a:gd name="connsiteX3321" fmla="*/ 1743634 w 24400983"/>
              <a:gd name="connsiteY3321" fmla="*/ 3346748 h 10013977"/>
              <a:gd name="connsiteX3322" fmla="*/ 1884156 w 24400983"/>
              <a:gd name="connsiteY3322" fmla="*/ 3358623 h 10013977"/>
              <a:gd name="connsiteX3323" fmla="*/ 1795094 w 24400983"/>
              <a:gd name="connsiteY3323" fmla="*/ 3303206 h 10013977"/>
              <a:gd name="connsiteX3324" fmla="*/ 1723842 w 24400983"/>
              <a:gd name="connsiteY3324" fmla="*/ 3275498 h 10013977"/>
              <a:gd name="connsiteX3325" fmla="*/ 1680302 w 24400983"/>
              <a:gd name="connsiteY3325" fmla="*/ 3269561 h 10013977"/>
              <a:gd name="connsiteX3326" fmla="*/ 1591240 w 24400983"/>
              <a:gd name="connsiteY3326" fmla="*/ 3239874 h 10013977"/>
              <a:gd name="connsiteX3327" fmla="*/ 1658532 w 24400983"/>
              <a:gd name="connsiteY3327" fmla="*/ 3206228 h 10013977"/>
              <a:gd name="connsiteX3328" fmla="*/ 1620927 w 24400983"/>
              <a:gd name="connsiteY3328" fmla="*/ 3184457 h 10013977"/>
              <a:gd name="connsiteX3329" fmla="*/ 1591240 w 24400983"/>
              <a:gd name="connsiteY3329" fmla="*/ 3214145 h 10013977"/>
              <a:gd name="connsiteX3330" fmla="*/ 1401242 w 24400983"/>
              <a:gd name="connsiteY3330" fmla="*/ 3188416 h 10013977"/>
              <a:gd name="connsiteX3331" fmla="*/ 1405199 w 24400983"/>
              <a:gd name="connsiteY3331" fmla="*/ 3154770 h 10013977"/>
              <a:gd name="connsiteX3332" fmla="*/ 1488325 w 24400983"/>
              <a:gd name="connsiteY3332" fmla="*/ 3148833 h 10013977"/>
              <a:gd name="connsiteX3333" fmla="*/ 1537804 w 24400983"/>
              <a:gd name="connsiteY3333" fmla="*/ 3087479 h 10013977"/>
              <a:gd name="connsiteX3334" fmla="*/ 1486344 w 24400983"/>
              <a:gd name="connsiteY3334" fmla="*/ 3055812 h 10013977"/>
              <a:gd name="connsiteX3335" fmla="*/ 1664468 w 24400983"/>
              <a:gd name="connsiteY3335" fmla="*/ 3089458 h 10013977"/>
              <a:gd name="connsiteX3336" fmla="*/ 1739676 w 24400983"/>
              <a:gd name="connsiteY3336" fmla="*/ 3057792 h 10013977"/>
              <a:gd name="connsiteX3337" fmla="*/ 1727802 w 24400983"/>
              <a:gd name="connsiteY3337" fmla="*/ 3014250 h 10013977"/>
              <a:gd name="connsiteX3338" fmla="*/ 1824781 w 24400983"/>
              <a:gd name="connsiteY3338" fmla="*/ 3020188 h 10013977"/>
              <a:gd name="connsiteX3339" fmla="*/ 1812904 w 24400983"/>
              <a:gd name="connsiteY3339" fmla="*/ 3051854 h 10013977"/>
              <a:gd name="connsiteX3340" fmla="*/ 1998945 w 24400983"/>
              <a:gd name="connsiteY3340" fmla="*/ 3111229 h 10013977"/>
              <a:gd name="connsiteX3341" fmla="*/ 2002905 w 24400983"/>
              <a:gd name="connsiteY3341" fmla="*/ 3077583 h 10013977"/>
              <a:gd name="connsiteX3342" fmla="*/ 2091967 w 24400983"/>
              <a:gd name="connsiteY3342" fmla="*/ 3030084 h 10013977"/>
              <a:gd name="connsiteX3343" fmla="*/ 2105820 w 24400983"/>
              <a:gd name="connsiteY3343" fmla="*/ 3065708 h 10013977"/>
              <a:gd name="connsiteX3344" fmla="*/ 2236444 w 24400983"/>
              <a:gd name="connsiteY3344" fmla="*/ 3008313 h 10013977"/>
              <a:gd name="connsiteX3345" fmla="*/ 2186965 w 24400983"/>
              <a:gd name="connsiteY3345" fmla="*/ 3018209 h 10013977"/>
              <a:gd name="connsiteX3346" fmla="*/ 2177069 w 24400983"/>
              <a:gd name="connsiteY3346" fmla="*/ 3041958 h 10013977"/>
              <a:gd name="connsiteX3347" fmla="*/ 2289882 w 24400983"/>
              <a:gd name="connsiteY3347" fmla="*/ 3057792 h 10013977"/>
              <a:gd name="connsiteX3348" fmla="*/ 2305714 w 24400983"/>
              <a:gd name="connsiteY3348" fmla="*/ 3085500 h 10013977"/>
              <a:gd name="connsiteX3349" fmla="*/ 2268110 w 24400983"/>
              <a:gd name="connsiteY3349" fmla="*/ 3089458 h 10013977"/>
              <a:gd name="connsiteX3350" fmla="*/ 2321548 w 24400983"/>
              <a:gd name="connsiteY3350" fmla="*/ 3113208 h 10013977"/>
              <a:gd name="connsiteX3351" fmla="*/ 2341340 w 24400983"/>
              <a:gd name="connsiteY3351" fmla="*/ 3081541 h 10013977"/>
              <a:gd name="connsiteX3352" fmla="*/ 2309674 w 24400983"/>
              <a:gd name="connsiteY3352" fmla="*/ 3067687 h 10013977"/>
              <a:gd name="connsiteX3353" fmla="*/ 2337380 w 24400983"/>
              <a:gd name="connsiteY3353" fmla="*/ 3113208 h 10013977"/>
              <a:gd name="connsiteX3354" fmla="*/ 2481859 w 24400983"/>
              <a:gd name="connsiteY3354" fmla="*/ 3117166 h 10013977"/>
              <a:gd name="connsiteX3355" fmla="*/ 2434359 w 24400983"/>
              <a:gd name="connsiteY3355" fmla="*/ 3170603 h 10013977"/>
              <a:gd name="connsiteX3356" fmla="*/ 2329465 w 24400983"/>
              <a:gd name="connsiteY3356" fmla="*/ 3138937 h 10013977"/>
              <a:gd name="connsiteX3357" fmla="*/ 2325505 w 24400983"/>
              <a:gd name="connsiteY3357" fmla="*/ 3172583 h 10013977"/>
              <a:gd name="connsiteX3358" fmla="*/ 2311652 w 24400983"/>
              <a:gd name="connsiteY3358" fmla="*/ 3136958 h 10013977"/>
              <a:gd name="connsiteX3359" fmla="*/ 2268110 w 24400983"/>
              <a:gd name="connsiteY3359" fmla="*/ 3131020 h 10013977"/>
              <a:gd name="connsiteX3360" fmla="*/ 2181029 w 24400983"/>
              <a:gd name="connsiteY3360" fmla="*/ 3194353 h 10013977"/>
              <a:gd name="connsiteX3361" fmla="*/ 2196860 w 24400983"/>
              <a:gd name="connsiteY3361" fmla="*/ 3247790 h 10013977"/>
              <a:gd name="connsiteX3362" fmla="*/ 2529359 w 24400983"/>
              <a:gd name="connsiteY3362" fmla="*/ 3354665 h 10013977"/>
              <a:gd name="connsiteX3363" fmla="*/ 2448214 w 24400983"/>
              <a:gd name="connsiteY3363" fmla="*/ 3376435 h 10013977"/>
              <a:gd name="connsiteX3364" fmla="*/ 2511546 w 24400983"/>
              <a:gd name="connsiteY3364" fmla="*/ 3402164 h 10013977"/>
              <a:gd name="connsiteX3365" fmla="*/ 2539255 w 24400983"/>
              <a:gd name="connsiteY3365" fmla="*/ 3447685 h 10013977"/>
              <a:gd name="connsiteX3366" fmla="*/ 2503629 w 24400983"/>
              <a:gd name="connsiteY3366" fmla="*/ 3467476 h 10013977"/>
              <a:gd name="connsiteX3367" fmla="*/ 2517485 w 24400983"/>
              <a:gd name="connsiteY3367" fmla="*/ 3554559 h 10013977"/>
              <a:gd name="connsiteX3368" fmla="*/ 2479880 w 24400983"/>
              <a:gd name="connsiteY3368" fmla="*/ 3532788 h 10013977"/>
              <a:gd name="connsiteX3369" fmla="*/ 2535295 w 24400983"/>
              <a:gd name="connsiteY3369" fmla="*/ 3600079 h 10013977"/>
              <a:gd name="connsiteX3370" fmla="*/ 2408631 w 24400983"/>
              <a:gd name="connsiteY3370" fmla="*/ 3600079 h 10013977"/>
              <a:gd name="connsiteX3371" fmla="*/ 2363110 w 24400983"/>
              <a:gd name="connsiteY3371" fmla="*/ 3627788 h 10013977"/>
              <a:gd name="connsiteX3372" fmla="*/ 2477902 w 24400983"/>
              <a:gd name="connsiteY3372" fmla="*/ 3635704 h 10013977"/>
              <a:gd name="connsiteX3373" fmla="*/ 2458110 w 24400983"/>
              <a:gd name="connsiteY3373" fmla="*/ 3641642 h 10013977"/>
              <a:gd name="connsiteX3374" fmla="*/ 2471963 w 24400983"/>
              <a:gd name="connsiteY3374" fmla="*/ 3651538 h 10013977"/>
              <a:gd name="connsiteX3375" fmla="*/ 2436338 w 24400983"/>
              <a:gd name="connsiteY3375" fmla="*/ 3671329 h 10013977"/>
              <a:gd name="connsiteX3376" fmla="*/ 2491755 w 24400983"/>
              <a:gd name="connsiteY3376" fmla="*/ 3671329 h 10013977"/>
              <a:gd name="connsiteX3377" fmla="*/ 2525399 w 24400983"/>
              <a:gd name="connsiteY3377" fmla="*/ 3701016 h 10013977"/>
              <a:gd name="connsiteX3378" fmla="*/ 2475921 w 24400983"/>
              <a:gd name="connsiteY3378" fmla="*/ 3736641 h 10013977"/>
              <a:gd name="connsiteX3379" fmla="*/ 2469985 w 24400983"/>
              <a:gd name="connsiteY3379" fmla="*/ 3702996 h 10013977"/>
              <a:gd name="connsiteX3380" fmla="*/ 2188943 w 24400983"/>
              <a:gd name="connsiteY3380" fmla="*/ 3704975 h 10013977"/>
              <a:gd name="connsiteX3381" fmla="*/ 2214673 w 24400983"/>
              <a:gd name="connsiteY3381" fmla="*/ 3683204 h 10013977"/>
              <a:gd name="connsiteX3382" fmla="*/ 2171133 w 24400983"/>
              <a:gd name="connsiteY3382" fmla="*/ 3702996 h 10013977"/>
              <a:gd name="connsiteX3383" fmla="*/ 2054362 w 24400983"/>
              <a:gd name="connsiteY3383" fmla="*/ 3677267 h 10013977"/>
              <a:gd name="connsiteX3384" fmla="*/ 2006862 w 24400983"/>
              <a:gd name="connsiteY3384" fmla="*/ 3586225 h 10013977"/>
              <a:gd name="connsiteX3385" fmla="*/ 1951445 w 24400983"/>
              <a:gd name="connsiteY3385" fmla="*/ 3611954 h 10013977"/>
              <a:gd name="connsiteX3386" fmla="*/ 2060298 w 24400983"/>
              <a:gd name="connsiteY3386" fmla="*/ 3661433 h 10013977"/>
              <a:gd name="connsiteX3387" fmla="*/ 1969258 w 24400983"/>
              <a:gd name="connsiteY3387" fmla="*/ 3665392 h 10013977"/>
              <a:gd name="connsiteX3388" fmla="*/ 2279986 w 24400983"/>
              <a:gd name="connsiteY3388" fmla="*/ 3776224 h 10013977"/>
              <a:gd name="connsiteX3389" fmla="*/ 2240403 w 24400983"/>
              <a:gd name="connsiteY3389" fmla="*/ 3788099 h 10013977"/>
              <a:gd name="connsiteX3390" fmla="*/ 2309674 w 24400983"/>
              <a:gd name="connsiteY3390" fmla="*/ 3823724 h 10013977"/>
              <a:gd name="connsiteX3391" fmla="*/ 2396754 w 24400983"/>
              <a:gd name="connsiteY3391" fmla="*/ 3784141 h 10013977"/>
              <a:gd name="connsiteX3392" fmla="*/ 2359152 w 24400983"/>
              <a:gd name="connsiteY3392" fmla="*/ 3736641 h 10013977"/>
              <a:gd name="connsiteX3393" fmla="*/ 2456129 w 24400983"/>
              <a:gd name="connsiteY3393" fmla="*/ 3742579 h 10013977"/>
              <a:gd name="connsiteX3394" fmla="*/ 2656026 w 24400983"/>
              <a:gd name="connsiteY3394" fmla="*/ 3762370 h 10013977"/>
              <a:gd name="connsiteX3395" fmla="*/ 2659983 w 24400983"/>
              <a:gd name="connsiteY3395" fmla="*/ 3728724 h 10013977"/>
              <a:gd name="connsiteX3396" fmla="*/ 2824254 w 24400983"/>
              <a:gd name="connsiteY3396" fmla="*/ 3675287 h 10013977"/>
              <a:gd name="connsiteX3397" fmla="*/ 2780711 w 24400983"/>
              <a:gd name="connsiteY3397" fmla="*/ 3695079 h 10013977"/>
              <a:gd name="connsiteX3398" fmla="*/ 2861856 w 24400983"/>
              <a:gd name="connsiteY3398" fmla="*/ 3699037 h 10013977"/>
              <a:gd name="connsiteX3399" fmla="*/ 2842064 w 24400983"/>
              <a:gd name="connsiteY3399" fmla="*/ 3730704 h 10013977"/>
              <a:gd name="connsiteX3400" fmla="*/ 2931126 w 24400983"/>
              <a:gd name="connsiteY3400" fmla="*/ 3683204 h 10013977"/>
              <a:gd name="connsiteX3401" fmla="*/ 3002377 w 24400983"/>
              <a:gd name="connsiteY3401" fmla="*/ 3685183 h 10013977"/>
              <a:gd name="connsiteX3402" fmla="*/ 2848002 w 24400983"/>
              <a:gd name="connsiteY3402" fmla="*/ 3637684 h 10013977"/>
              <a:gd name="connsiteX3403" fmla="*/ 2784670 w 24400983"/>
              <a:gd name="connsiteY3403" fmla="*/ 3637684 h 10013977"/>
              <a:gd name="connsiteX3404" fmla="*/ 2749045 w 24400983"/>
              <a:gd name="connsiteY3404" fmla="*/ 3657475 h 10013977"/>
              <a:gd name="connsiteX3405" fmla="*/ 2739149 w 24400983"/>
              <a:gd name="connsiteY3405" fmla="*/ 3613934 h 10013977"/>
              <a:gd name="connsiteX3406" fmla="*/ 2790607 w 24400983"/>
              <a:gd name="connsiteY3406" fmla="*/ 3596121 h 10013977"/>
              <a:gd name="connsiteX3407" fmla="*/ 2798524 w 24400983"/>
              <a:gd name="connsiteY3407" fmla="*/ 3647579 h 10013977"/>
              <a:gd name="connsiteX3408" fmla="*/ 2820294 w 24400983"/>
              <a:gd name="connsiteY3408" fmla="*/ 3592163 h 10013977"/>
              <a:gd name="connsiteX3409" fmla="*/ 2859877 w 24400983"/>
              <a:gd name="connsiteY3409" fmla="*/ 3580288 h 10013977"/>
              <a:gd name="connsiteX3410" fmla="*/ 2974669 w 24400983"/>
              <a:gd name="connsiteY3410" fmla="*/ 3562476 h 10013977"/>
              <a:gd name="connsiteX3411" fmla="*/ 2766858 w 24400983"/>
              <a:gd name="connsiteY3411" fmla="*/ 3491226 h 10013977"/>
              <a:gd name="connsiteX3412" fmla="*/ 2770815 w 24400983"/>
              <a:gd name="connsiteY3412" fmla="*/ 3457580 h 10013977"/>
              <a:gd name="connsiteX3413" fmla="*/ 2707483 w 24400983"/>
              <a:gd name="connsiteY3413" fmla="*/ 3431851 h 10013977"/>
              <a:gd name="connsiteX3414" fmla="*/ 2762898 w 24400983"/>
              <a:gd name="connsiteY3414" fmla="*/ 3406123 h 10013977"/>
              <a:gd name="connsiteX3415" fmla="*/ 2687691 w 24400983"/>
              <a:gd name="connsiteY3415" fmla="*/ 3386331 h 10013977"/>
              <a:gd name="connsiteX3416" fmla="*/ 2652066 w 24400983"/>
              <a:gd name="connsiteY3416" fmla="*/ 3287373 h 10013977"/>
              <a:gd name="connsiteX3417" fmla="*/ 2440297 w 24400983"/>
              <a:gd name="connsiteY3417" fmla="*/ 3273519 h 10013977"/>
              <a:gd name="connsiteX3418" fmla="*/ 2339361 w 24400983"/>
              <a:gd name="connsiteY3418" fmla="*/ 3251749 h 10013977"/>
              <a:gd name="connsiteX3419" fmla="*/ 2337380 w 24400983"/>
              <a:gd name="connsiteY3419" fmla="*/ 3208207 h 10013977"/>
              <a:gd name="connsiteX3420" fmla="*/ 2632274 w 24400983"/>
              <a:gd name="connsiteY3420" fmla="*/ 3267582 h 10013977"/>
              <a:gd name="connsiteX3421" fmla="*/ 2652066 w 24400983"/>
              <a:gd name="connsiteY3421" fmla="*/ 3235915 h 10013977"/>
              <a:gd name="connsiteX3422" fmla="*/ 2717379 w 24400983"/>
              <a:gd name="connsiteY3422" fmla="*/ 3253728 h 10013977"/>
              <a:gd name="connsiteX3423" fmla="*/ 2590712 w 24400983"/>
              <a:gd name="connsiteY3423" fmla="*/ 3202270 h 10013977"/>
              <a:gd name="connsiteX3424" fmla="*/ 2592691 w 24400983"/>
              <a:gd name="connsiteY3424" fmla="*/ 3127062 h 10013977"/>
              <a:gd name="connsiteX3425" fmla="*/ 2624357 w 24400983"/>
              <a:gd name="connsiteY3425" fmla="*/ 3164666 h 10013977"/>
              <a:gd name="connsiteX3426" fmla="*/ 2859877 w 24400983"/>
              <a:gd name="connsiteY3426" fmla="*/ 3190395 h 10013977"/>
              <a:gd name="connsiteX3427" fmla="*/ 2855920 w 24400983"/>
              <a:gd name="connsiteY3427" fmla="*/ 3224040 h 10013977"/>
              <a:gd name="connsiteX3428" fmla="*/ 2899460 w 24400983"/>
              <a:gd name="connsiteY3428" fmla="*/ 3204249 h 10013977"/>
              <a:gd name="connsiteX3429" fmla="*/ 2911334 w 24400983"/>
              <a:gd name="connsiteY3429" fmla="*/ 3222061 h 10013977"/>
              <a:gd name="connsiteX3430" fmla="*/ 2921230 w 24400983"/>
              <a:gd name="connsiteY3430" fmla="*/ 3265603 h 10013977"/>
              <a:gd name="connsiteX3431" fmla="*/ 2952899 w 24400983"/>
              <a:gd name="connsiteY3431" fmla="*/ 3253728 h 10013977"/>
              <a:gd name="connsiteX3432" fmla="*/ 2937064 w 24400983"/>
              <a:gd name="connsiteY3432" fmla="*/ 3226020 h 10013977"/>
              <a:gd name="connsiteX3433" fmla="*/ 3004356 w 24400983"/>
              <a:gd name="connsiteY3433" fmla="*/ 3287373 h 10013977"/>
              <a:gd name="connsiteX3434" fmla="*/ 2970709 w 24400983"/>
              <a:gd name="connsiteY3434" fmla="*/ 3283415 h 10013977"/>
              <a:gd name="connsiteX3435" fmla="*/ 3008313 w 24400983"/>
              <a:gd name="connsiteY3435" fmla="*/ 3305186 h 10013977"/>
              <a:gd name="connsiteX3436" fmla="*/ 2992482 w 24400983"/>
              <a:gd name="connsiteY3436" fmla="*/ 3344769 h 10013977"/>
              <a:gd name="connsiteX3437" fmla="*/ 3028105 w 24400983"/>
              <a:gd name="connsiteY3437" fmla="*/ 3324977 h 10013977"/>
              <a:gd name="connsiteX3438" fmla="*/ 3034043 w 24400983"/>
              <a:gd name="connsiteY3438" fmla="*/ 3358623 h 10013977"/>
              <a:gd name="connsiteX3439" fmla="*/ 2849981 w 24400983"/>
              <a:gd name="connsiteY3439" fmla="*/ 3340811 h 10013977"/>
              <a:gd name="connsiteX3440" fmla="*/ 2824254 w 24400983"/>
              <a:gd name="connsiteY3440" fmla="*/ 3388310 h 10013977"/>
              <a:gd name="connsiteX3441" fmla="*/ 2929147 w 24400983"/>
              <a:gd name="connsiteY3441" fmla="*/ 3445706 h 10013977"/>
              <a:gd name="connsiteX3442" fmla="*/ 2948939 w 24400983"/>
              <a:gd name="connsiteY3442" fmla="*/ 3439768 h 10013977"/>
              <a:gd name="connsiteX3443" fmla="*/ 2972690 w 24400983"/>
              <a:gd name="connsiteY3443" fmla="*/ 3400185 h 10013977"/>
              <a:gd name="connsiteX3444" fmla="*/ 3030084 w 24400983"/>
              <a:gd name="connsiteY3444" fmla="*/ 3366540 h 10013977"/>
              <a:gd name="connsiteX3445" fmla="*/ 3111231 w 24400983"/>
              <a:gd name="connsiteY3445" fmla="*/ 3437789 h 10013977"/>
              <a:gd name="connsiteX3446" fmla="*/ 3093418 w 24400983"/>
              <a:gd name="connsiteY3446" fmla="*/ 3461539 h 10013977"/>
              <a:gd name="connsiteX3447" fmla="*/ 3168624 w 24400983"/>
              <a:gd name="connsiteY3447" fmla="*/ 3481330 h 10013977"/>
              <a:gd name="connsiteX3448" fmla="*/ 3180501 w 24400983"/>
              <a:gd name="connsiteY3448" fmla="*/ 3423935 h 10013977"/>
              <a:gd name="connsiteX3449" fmla="*/ 3038001 w 24400983"/>
              <a:gd name="connsiteY3449" fmla="*/ 3344769 h 10013977"/>
              <a:gd name="connsiteX3450" fmla="*/ 3162688 w 24400983"/>
              <a:gd name="connsiteY3450" fmla="*/ 3303206 h 10013977"/>
              <a:gd name="connsiteX3451" fmla="*/ 3146854 w 24400983"/>
              <a:gd name="connsiteY3451" fmla="*/ 3342790 h 10013977"/>
              <a:gd name="connsiteX3452" fmla="*/ 3204250 w 24400983"/>
              <a:gd name="connsiteY3452" fmla="*/ 3334873 h 10013977"/>
              <a:gd name="connsiteX3453" fmla="*/ 3186437 w 24400983"/>
              <a:gd name="connsiteY3453" fmla="*/ 3358623 h 10013977"/>
              <a:gd name="connsiteX3454" fmla="*/ 3243833 w 24400983"/>
              <a:gd name="connsiteY3454" fmla="*/ 3374456 h 10013977"/>
              <a:gd name="connsiteX3455" fmla="*/ 3287374 w 24400983"/>
              <a:gd name="connsiteY3455" fmla="*/ 3354665 h 10013977"/>
              <a:gd name="connsiteX3456" fmla="*/ 3204250 w 24400983"/>
              <a:gd name="connsiteY3456" fmla="*/ 3309144 h 10013977"/>
              <a:gd name="connsiteX3457" fmla="*/ 3271542 w 24400983"/>
              <a:gd name="connsiteY3457" fmla="*/ 3275498 h 10013977"/>
              <a:gd name="connsiteX3458" fmla="*/ 3253729 w 24400983"/>
              <a:gd name="connsiteY3458" fmla="*/ 3299248 h 10013977"/>
              <a:gd name="connsiteX3459" fmla="*/ 3113209 w 24400983"/>
              <a:gd name="connsiteY3459" fmla="*/ 3287373 h 10013977"/>
              <a:gd name="connsiteX3460" fmla="*/ 3113209 w 24400983"/>
              <a:gd name="connsiteY3460" fmla="*/ 3235915 h 10013977"/>
              <a:gd name="connsiteX3461" fmla="*/ 3285395 w 24400983"/>
              <a:gd name="connsiteY3461" fmla="*/ 3235915 h 10013977"/>
              <a:gd name="connsiteX3462" fmla="*/ 3295291 w 24400983"/>
              <a:gd name="connsiteY3462" fmla="*/ 3212166 h 10013977"/>
              <a:gd name="connsiteX3463" fmla="*/ 3356644 w 24400983"/>
              <a:gd name="connsiteY3463" fmla="*/ 3194353 h 10013977"/>
              <a:gd name="connsiteX3464" fmla="*/ 3425914 w 24400983"/>
              <a:gd name="connsiteY3464" fmla="*/ 3204249 h 10013977"/>
              <a:gd name="connsiteX3465" fmla="*/ 2976647 w 24400983"/>
              <a:gd name="connsiteY3465" fmla="*/ 3097375 h 10013977"/>
              <a:gd name="connsiteX3466" fmla="*/ 2905398 w 24400983"/>
              <a:gd name="connsiteY3466" fmla="*/ 3095395 h 10013977"/>
              <a:gd name="connsiteX3467" fmla="*/ 2879668 w 24400983"/>
              <a:gd name="connsiteY3467" fmla="*/ 3142895 h 10013977"/>
              <a:gd name="connsiteX3468" fmla="*/ 2844045 w 24400983"/>
              <a:gd name="connsiteY3468" fmla="*/ 3162687 h 10013977"/>
              <a:gd name="connsiteX3469" fmla="*/ 2822272 w 24400983"/>
              <a:gd name="connsiteY3469" fmla="*/ 3125083 h 10013977"/>
              <a:gd name="connsiteX3470" fmla="*/ 2792585 w 24400983"/>
              <a:gd name="connsiteY3470" fmla="*/ 3036021 h 10013977"/>
              <a:gd name="connsiteX3471" fmla="*/ 2830190 w 24400983"/>
              <a:gd name="connsiteY3471" fmla="*/ 3008313 h 10013977"/>
              <a:gd name="connsiteX3472" fmla="*/ 2703523 w 24400983"/>
              <a:gd name="connsiteY3472" fmla="*/ 3008313 h 10013977"/>
              <a:gd name="connsiteX3473" fmla="*/ 2749045 w 24400983"/>
              <a:gd name="connsiteY3473" fmla="*/ 3006334 h 10013977"/>
              <a:gd name="connsiteX3474" fmla="*/ 2760919 w 24400983"/>
              <a:gd name="connsiteY3474" fmla="*/ 2976646 h 10013977"/>
              <a:gd name="connsiteX3475" fmla="*/ 2887586 w 24400983"/>
              <a:gd name="connsiteY3475" fmla="*/ 2976646 h 10013977"/>
              <a:gd name="connsiteX3476" fmla="*/ 2798524 w 24400983"/>
              <a:gd name="connsiteY3476" fmla="*/ 2972688 h 10013977"/>
              <a:gd name="connsiteX3477" fmla="*/ 2747066 w 24400983"/>
              <a:gd name="connsiteY3477" fmla="*/ 2915293 h 10013977"/>
              <a:gd name="connsiteX3478" fmla="*/ 2778732 w 24400983"/>
              <a:gd name="connsiteY3478" fmla="*/ 2877689 h 10013977"/>
              <a:gd name="connsiteX3479" fmla="*/ 2798524 w 24400983"/>
              <a:gd name="connsiteY3479" fmla="*/ 2923209 h 10013977"/>
              <a:gd name="connsiteX3480" fmla="*/ 2855920 w 24400983"/>
              <a:gd name="connsiteY3480" fmla="*/ 2915293 h 10013977"/>
              <a:gd name="connsiteX3481" fmla="*/ 2855920 w 24400983"/>
              <a:gd name="connsiteY3481" fmla="*/ 2941022 h 10013977"/>
              <a:gd name="connsiteX3482" fmla="*/ 2933107 w 24400983"/>
              <a:gd name="connsiteY3482" fmla="*/ 2952896 h 10013977"/>
              <a:gd name="connsiteX3483" fmla="*/ 2944981 w 24400983"/>
              <a:gd name="connsiteY3483" fmla="*/ 2921230 h 10013977"/>
              <a:gd name="connsiteX3484" fmla="*/ 3164667 w 24400983"/>
              <a:gd name="connsiteY3484" fmla="*/ 2986542 h 10013977"/>
              <a:gd name="connsiteX3485" fmla="*/ 3241854 w 24400983"/>
              <a:gd name="connsiteY3485" fmla="*/ 3047896 h 10013977"/>
              <a:gd name="connsiteX3486" fmla="*/ 3227999 w 24400983"/>
              <a:gd name="connsiteY3486" fmla="*/ 3012271 h 10013977"/>
              <a:gd name="connsiteX3487" fmla="*/ 3184459 w 24400983"/>
              <a:gd name="connsiteY3487" fmla="*/ 3006334 h 10013977"/>
              <a:gd name="connsiteX3488" fmla="*/ 3281438 w 24400983"/>
              <a:gd name="connsiteY3488" fmla="*/ 3012271 h 10013977"/>
              <a:gd name="connsiteX3489" fmla="*/ 3263625 w 24400983"/>
              <a:gd name="connsiteY3489" fmla="*/ 3036021 h 10013977"/>
              <a:gd name="connsiteX3490" fmla="*/ 3360604 w 24400983"/>
              <a:gd name="connsiteY3490" fmla="*/ 3067687 h 10013977"/>
              <a:gd name="connsiteX3491" fmla="*/ 3479353 w 24400983"/>
              <a:gd name="connsiteY3491" fmla="*/ 2990501 h 10013977"/>
              <a:gd name="connsiteX3492" fmla="*/ 3465497 w 24400983"/>
              <a:gd name="connsiteY3492" fmla="*/ 2954876 h 10013977"/>
              <a:gd name="connsiteX3493" fmla="*/ 3479353 w 24400983"/>
              <a:gd name="connsiteY3493" fmla="*/ 2939042 h 10013977"/>
              <a:gd name="connsiteX3494" fmla="*/ 3516957 w 24400983"/>
              <a:gd name="connsiteY3494" fmla="*/ 2960813 h 10013977"/>
              <a:gd name="connsiteX3495" fmla="*/ 3540706 w 24400983"/>
              <a:gd name="connsiteY3495" fmla="*/ 2946959 h 10013977"/>
              <a:gd name="connsiteX3496" fmla="*/ 3503102 w 24400983"/>
              <a:gd name="connsiteY3496" fmla="*/ 2925188 h 10013977"/>
              <a:gd name="connsiteX3497" fmla="*/ 3548623 w 24400983"/>
              <a:gd name="connsiteY3497" fmla="*/ 2897480 h 10013977"/>
              <a:gd name="connsiteX3498" fmla="*/ 3538727 w 24400983"/>
              <a:gd name="connsiteY3498" fmla="*/ 2921230 h 10013977"/>
              <a:gd name="connsiteX3499" fmla="*/ 3621851 w 24400983"/>
              <a:gd name="connsiteY3499" fmla="*/ 2915293 h 10013977"/>
              <a:gd name="connsiteX3500" fmla="*/ 3511019 w 24400983"/>
              <a:gd name="connsiteY3500" fmla="*/ 2992480 h 10013977"/>
              <a:gd name="connsiteX3501" fmla="*/ 3487270 w 24400983"/>
              <a:gd name="connsiteY3501" fmla="*/ 2980605 h 10013977"/>
              <a:gd name="connsiteX3502" fmla="*/ 3439770 w 24400983"/>
              <a:gd name="connsiteY3502" fmla="*/ 3083521 h 10013977"/>
              <a:gd name="connsiteX3503" fmla="*/ 3509040 w 24400983"/>
              <a:gd name="connsiteY3503" fmla="*/ 3093416 h 10013977"/>
              <a:gd name="connsiteX3504" fmla="*/ 3512998 w 24400983"/>
              <a:gd name="connsiteY3504" fmla="*/ 3059771 h 10013977"/>
              <a:gd name="connsiteX3505" fmla="*/ 3522893 w 24400983"/>
              <a:gd name="connsiteY3505" fmla="*/ 3103312 h 10013977"/>
              <a:gd name="connsiteX3506" fmla="*/ 3451644 w 24400983"/>
              <a:gd name="connsiteY3506" fmla="*/ 3101333 h 10013977"/>
              <a:gd name="connsiteX3507" fmla="*/ 3451644 w 24400983"/>
              <a:gd name="connsiteY3507" fmla="*/ 3127062 h 10013977"/>
              <a:gd name="connsiteX3508" fmla="*/ 3611955 w 24400983"/>
              <a:gd name="connsiteY3508" fmla="*/ 3132999 h 10013977"/>
              <a:gd name="connsiteX3509" fmla="*/ 3560498 w 24400983"/>
              <a:gd name="connsiteY3509" fmla="*/ 3150812 h 10013977"/>
              <a:gd name="connsiteX3510" fmla="*/ 3370499 w 24400983"/>
              <a:gd name="connsiteY3510" fmla="*/ 3123104 h 10013977"/>
              <a:gd name="connsiteX3511" fmla="*/ 3489249 w 24400983"/>
              <a:gd name="connsiteY3511" fmla="*/ 3190395 h 10013977"/>
              <a:gd name="connsiteX3512" fmla="*/ 3659455 w 24400983"/>
              <a:gd name="connsiteY3512" fmla="*/ 3198312 h 10013977"/>
              <a:gd name="connsiteX3513" fmla="*/ 3639664 w 24400983"/>
              <a:gd name="connsiteY3513" fmla="*/ 3178520 h 10013977"/>
              <a:gd name="connsiteX3514" fmla="*/ 3708934 w 24400983"/>
              <a:gd name="connsiteY3514" fmla="*/ 3188416 h 10013977"/>
              <a:gd name="connsiteX3515" fmla="*/ 3706956 w 24400983"/>
              <a:gd name="connsiteY3515" fmla="*/ 3170603 h 10013977"/>
              <a:gd name="connsiteX3516" fmla="*/ 3776226 w 24400983"/>
              <a:gd name="connsiteY3516" fmla="*/ 3206228 h 10013977"/>
              <a:gd name="connsiteX3517" fmla="*/ 3837579 w 24400983"/>
              <a:gd name="connsiteY3517" fmla="*/ 3190395 h 10013977"/>
              <a:gd name="connsiteX3518" fmla="*/ 3645602 w 24400983"/>
              <a:gd name="connsiteY3518" fmla="*/ 3146854 h 10013977"/>
              <a:gd name="connsiteX3519" fmla="*/ 3619872 w 24400983"/>
              <a:gd name="connsiteY3519" fmla="*/ 3117166 h 10013977"/>
              <a:gd name="connsiteX3520" fmla="*/ 3714873 w 24400983"/>
              <a:gd name="connsiteY3520" fmla="*/ 3131020 h 10013977"/>
              <a:gd name="connsiteX3521" fmla="*/ 3681226 w 24400983"/>
              <a:gd name="connsiteY3521" fmla="*/ 3049875 h 10013977"/>
              <a:gd name="connsiteX3522" fmla="*/ 3748517 w 24400983"/>
              <a:gd name="connsiteY3522" fmla="*/ 3134978 h 10013977"/>
              <a:gd name="connsiteX3523" fmla="*/ 3772266 w 24400983"/>
              <a:gd name="connsiteY3523" fmla="*/ 3121124 h 10013977"/>
              <a:gd name="connsiteX3524" fmla="*/ 3904871 w 24400983"/>
              <a:gd name="connsiteY3524" fmla="*/ 3156749 h 10013977"/>
              <a:gd name="connsiteX3525" fmla="*/ 3871224 w 24400983"/>
              <a:gd name="connsiteY3525" fmla="*/ 3127062 h 10013977"/>
              <a:gd name="connsiteX3526" fmla="*/ 4037473 w 24400983"/>
              <a:gd name="connsiteY3526" fmla="*/ 3168624 h 10013977"/>
              <a:gd name="connsiteX3527" fmla="*/ 4005807 w 24400983"/>
              <a:gd name="connsiteY3527" fmla="*/ 3131020 h 10013977"/>
              <a:gd name="connsiteX3528" fmla="*/ 4156222 w 24400983"/>
              <a:gd name="connsiteY3528" fmla="*/ 3142895 h 10013977"/>
              <a:gd name="connsiteX3529" fmla="*/ 4176014 w 24400983"/>
              <a:gd name="connsiteY3529" fmla="*/ 3111229 h 10013977"/>
              <a:gd name="connsiteX3530" fmla="*/ 4241327 w 24400983"/>
              <a:gd name="connsiteY3530" fmla="*/ 3129041 h 10013977"/>
              <a:gd name="connsiteX3531" fmla="*/ 4168097 w 24400983"/>
              <a:gd name="connsiteY3531" fmla="*/ 3178520 h 10013977"/>
              <a:gd name="connsiteX3532" fmla="*/ 4227472 w 24400983"/>
              <a:gd name="connsiteY3532" fmla="*/ 3212166 h 10013977"/>
              <a:gd name="connsiteX3533" fmla="*/ 4239348 w 24400983"/>
              <a:gd name="connsiteY3533" fmla="*/ 3180499 h 10013977"/>
              <a:gd name="connsiteX3534" fmla="*/ 4324451 w 24400983"/>
              <a:gd name="connsiteY3534" fmla="*/ 3192374 h 10013977"/>
              <a:gd name="connsiteX3535" fmla="*/ 4278931 w 24400983"/>
              <a:gd name="connsiteY3535" fmla="*/ 3194353 h 10013977"/>
              <a:gd name="connsiteX3536" fmla="*/ 4358098 w 24400983"/>
              <a:gd name="connsiteY3536" fmla="*/ 3222061 h 10013977"/>
              <a:gd name="connsiteX3537" fmla="*/ 4354138 w 24400983"/>
              <a:gd name="connsiteY3537" fmla="*/ 3255707 h 10013977"/>
              <a:gd name="connsiteX3538" fmla="*/ 4387785 w 24400983"/>
              <a:gd name="connsiteY3538" fmla="*/ 3259665 h 10013977"/>
              <a:gd name="connsiteX3539" fmla="*/ 4399659 w 24400983"/>
              <a:gd name="connsiteY3539" fmla="*/ 3227999 h 10013977"/>
              <a:gd name="connsiteX3540" fmla="*/ 4504553 w 24400983"/>
              <a:gd name="connsiteY3540" fmla="*/ 3259665 h 10013977"/>
              <a:gd name="connsiteX3541" fmla="*/ 4484762 w 24400983"/>
              <a:gd name="connsiteY3541" fmla="*/ 3291332 h 10013977"/>
              <a:gd name="connsiteX3542" fmla="*/ 4522366 w 24400983"/>
              <a:gd name="connsiteY3542" fmla="*/ 3313102 h 10013977"/>
              <a:gd name="connsiteX3543" fmla="*/ 4595596 w 24400983"/>
              <a:gd name="connsiteY3543" fmla="*/ 3289352 h 10013977"/>
              <a:gd name="connsiteX3544" fmla="*/ 4609449 w 24400983"/>
              <a:gd name="connsiteY3544" fmla="*/ 3324977 h 10013977"/>
              <a:gd name="connsiteX3545" fmla="*/ 4647054 w 24400983"/>
              <a:gd name="connsiteY3545" fmla="*/ 3297269 h 10013977"/>
              <a:gd name="connsiteX3546" fmla="*/ 4637158 w 24400983"/>
              <a:gd name="connsiteY3546" fmla="*/ 3321019 h 10013977"/>
              <a:gd name="connsiteX3547" fmla="*/ 4700490 w 24400983"/>
              <a:gd name="connsiteY3547" fmla="*/ 3295290 h 10013977"/>
              <a:gd name="connsiteX3548" fmla="*/ 4714345 w 24400983"/>
              <a:gd name="connsiteY3548" fmla="*/ 3279457 h 10013977"/>
              <a:gd name="connsiteX3549" fmla="*/ 4676741 w 24400983"/>
              <a:gd name="connsiteY3549" fmla="*/ 3257686 h 10013977"/>
              <a:gd name="connsiteX3550" fmla="*/ 4742051 w 24400983"/>
              <a:gd name="connsiteY3550" fmla="*/ 3275498 h 10013977"/>
              <a:gd name="connsiteX3551" fmla="*/ 4716324 w 24400983"/>
              <a:gd name="connsiteY3551" fmla="*/ 3297269 h 10013977"/>
              <a:gd name="connsiteX3552" fmla="*/ 4742051 w 24400983"/>
              <a:gd name="connsiteY3552" fmla="*/ 3326957 h 10013977"/>
              <a:gd name="connsiteX3553" fmla="*/ 4769760 w 24400983"/>
              <a:gd name="connsiteY3553" fmla="*/ 3279457 h 10013977"/>
              <a:gd name="connsiteX3554" fmla="*/ 4789552 w 24400983"/>
              <a:gd name="connsiteY3554" fmla="*/ 3299248 h 10013977"/>
              <a:gd name="connsiteX3555" fmla="*/ 4746011 w 24400983"/>
              <a:gd name="connsiteY3555" fmla="*/ 3344769 h 10013977"/>
              <a:gd name="connsiteX3556" fmla="*/ 4700490 w 24400983"/>
              <a:gd name="connsiteY3556" fmla="*/ 3321019 h 10013977"/>
              <a:gd name="connsiteX3557" fmla="*/ 4742051 w 24400983"/>
              <a:gd name="connsiteY3557" fmla="*/ 3352685 h 10013977"/>
              <a:gd name="connsiteX3558" fmla="*/ 4787573 w 24400983"/>
              <a:gd name="connsiteY3558" fmla="*/ 3376435 h 10013977"/>
              <a:gd name="connsiteX3559" fmla="*/ 4945905 w 24400983"/>
              <a:gd name="connsiteY3559" fmla="*/ 3390289 h 10013977"/>
              <a:gd name="connsiteX3560" fmla="*/ 4934031 w 24400983"/>
              <a:gd name="connsiteY3560" fmla="*/ 3372477 h 10013977"/>
              <a:gd name="connsiteX3561" fmla="*/ 4934031 w 24400983"/>
              <a:gd name="connsiteY3561" fmla="*/ 3372477 h 10013977"/>
              <a:gd name="connsiteX3562" fmla="*/ 4904343 w 24400983"/>
              <a:gd name="connsiteY3562" fmla="*/ 3370498 h 10013977"/>
              <a:gd name="connsiteX3563" fmla="*/ 4868718 w 24400983"/>
              <a:gd name="connsiteY3563" fmla="*/ 3380394 h 10013977"/>
              <a:gd name="connsiteX3564" fmla="*/ 4898405 w 24400983"/>
              <a:gd name="connsiteY3564" fmla="*/ 3368519 h 10013977"/>
              <a:gd name="connsiteX3565" fmla="*/ 4831113 w 24400983"/>
              <a:gd name="connsiteY3565" fmla="*/ 3350706 h 10013977"/>
              <a:gd name="connsiteX3566" fmla="*/ 4866739 w 24400983"/>
              <a:gd name="connsiteY3566" fmla="*/ 3362581 h 10013977"/>
              <a:gd name="connsiteX3567" fmla="*/ 4823199 w 24400983"/>
              <a:gd name="connsiteY3567" fmla="*/ 3382373 h 10013977"/>
              <a:gd name="connsiteX3568" fmla="*/ 4809343 w 24400983"/>
              <a:gd name="connsiteY3568" fmla="*/ 3346748 h 10013977"/>
              <a:gd name="connsiteX3569" fmla="*/ 4757886 w 24400983"/>
              <a:gd name="connsiteY3569" fmla="*/ 3364560 h 10013977"/>
              <a:gd name="connsiteX3570" fmla="*/ 4781635 w 24400983"/>
              <a:gd name="connsiteY3570" fmla="*/ 3324977 h 10013977"/>
              <a:gd name="connsiteX3571" fmla="*/ 4864760 w 24400983"/>
              <a:gd name="connsiteY3571" fmla="*/ 3319040 h 10013977"/>
              <a:gd name="connsiteX3572" fmla="*/ 4829135 w 24400983"/>
              <a:gd name="connsiteY3572" fmla="*/ 3338831 h 10013977"/>
              <a:gd name="connsiteX3573" fmla="*/ 4831113 w 24400983"/>
              <a:gd name="connsiteY3573" fmla="*/ 3346748 h 10013977"/>
              <a:gd name="connsiteX3574" fmla="*/ 4876635 w 24400983"/>
              <a:gd name="connsiteY3574" fmla="*/ 3336852 h 10013977"/>
              <a:gd name="connsiteX3575" fmla="*/ 4880592 w 24400983"/>
              <a:gd name="connsiteY3575" fmla="*/ 3328936 h 10013977"/>
              <a:gd name="connsiteX3576" fmla="*/ 4926114 w 24400983"/>
              <a:gd name="connsiteY3576" fmla="*/ 3326957 h 10013977"/>
              <a:gd name="connsiteX3577" fmla="*/ 4918197 w 24400983"/>
              <a:gd name="connsiteY3577" fmla="*/ 3336852 h 10013977"/>
              <a:gd name="connsiteX3578" fmla="*/ 4957780 w 24400983"/>
              <a:gd name="connsiteY3578" fmla="*/ 3340811 h 10013977"/>
              <a:gd name="connsiteX3579" fmla="*/ 4957780 w 24400983"/>
              <a:gd name="connsiteY3579" fmla="*/ 3340811 h 10013977"/>
              <a:gd name="connsiteX3580" fmla="*/ 4971635 w 24400983"/>
              <a:gd name="connsiteY3580" fmla="*/ 3376435 h 10013977"/>
              <a:gd name="connsiteX3581" fmla="*/ 5032988 w 24400983"/>
              <a:gd name="connsiteY3581" fmla="*/ 3360602 h 10013977"/>
              <a:gd name="connsiteX3582" fmla="*/ 5147778 w 24400983"/>
              <a:gd name="connsiteY3582" fmla="*/ 3394248 h 10013977"/>
              <a:gd name="connsiteX3583" fmla="*/ 5153716 w 24400983"/>
              <a:gd name="connsiteY3583" fmla="*/ 3352685 h 10013977"/>
              <a:gd name="connsiteX3584" fmla="*/ 5197257 w 24400983"/>
              <a:gd name="connsiteY3584" fmla="*/ 3332894 h 10013977"/>
              <a:gd name="connsiteX3585" fmla="*/ 5155695 w 24400983"/>
              <a:gd name="connsiteY3585" fmla="*/ 3394248 h 10013977"/>
              <a:gd name="connsiteX3586" fmla="*/ 5173508 w 24400983"/>
              <a:gd name="connsiteY3586" fmla="*/ 3396227 h 10013977"/>
              <a:gd name="connsiteX3587" fmla="*/ 5197257 w 24400983"/>
              <a:gd name="connsiteY3587" fmla="*/ 3356644 h 10013977"/>
              <a:gd name="connsiteX3588" fmla="*/ 5244757 w 24400983"/>
              <a:gd name="connsiteY3588" fmla="*/ 3398206 h 10013977"/>
              <a:gd name="connsiteX3589" fmla="*/ 5310070 w 24400983"/>
              <a:gd name="connsiteY3589" fmla="*/ 3416018 h 10013977"/>
              <a:gd name="connsiteX3590" fmla="*/ 5302153 w 24400983"/>
              <a:gd name="connsiteY3590" fmla="*/ 3364560 h 10013977"/>
              <a:gd name="connsiteX3591" fmla="*/ 5316006 w 24400983"/>
              <a:gd name="connsiteY3591" fmla="*/ 3400185 h 10013977"/>
              <a:gd name="connsiteX3592" fmla="*/ 5494130 w 24400983"/>
              <a:gd name="connsiteY3592" fmla="*/ 3408102 h 10013977"/>
              <a:gd name="connsiteX3593" fmla="*/ 5539651 w 24400983"/>
              <a:gd name="connsiteY3593" fmla="*/ 3457580 h 10013977"/>
              <a:gd name="connsiteX3594" fmla="*/ 5563400 w 24400983"/>
              <a:gd name="connsiteY3594" fmla="*/ 3417997 h 10013977"/>
              <a:gd name="connsiteX3595" fmla="*/ 5622775 w 24400983"/>
              <a:gd name="connsiteY3595" fmla="*/ 3425914 h 10013977"/>
              <a:gd name="connsiteX3596" fmla="*/ 5606943 w 24400983"/>
              <a:gd name="connsiteY3596" fmla="*/ 3465497 h 10013977"/>
              <a:gd name="connsiteX3597" fmla="*/ 5668296 w 24400983"/>
              <a:gd name="connsiteY3597" fmla="*/ 3449664 h 10013977"/>
              <a:gd name="connsiteX3598" fmla="*/ 5652462 w 24400983"/>
              <a:gd name="connsiteY3598" fmla="*/ 3421956 h 10013977"/>
              <a:gd name="connsiteX3599" fmla="*/ 5707879 w 24400983"/>
              <a:gd name="connsiteY3599" fmla="*/ 3396227 h 10013977"/>
              <a:gd name="connsiteX3600" fmla="*/ 5684130 w 24400983"/>
              <a:gd name="connsiteY3600" fmla="*/ 3461539 h 10013977"/>
              <a:gd name="connsiteX3601" fmla="*/ 5747462 w 24400983"/>
              <a:gd name="connsiteY3601" fmla="*/ 3412060 h 10013977"/>
              <a:gd name="connsiteX3602" fmla="*/ 5953295 w 24400983"/>
              <a:gd name="connsiteY3602" fmla="*/ 3441747 h 10013977"/>
              <a:gd name="connsiteX3603" fmla="*/ 5919648 w 24400983"/>
              <a:gd name="connsiteY3603" fmla="*/ 3412060 h 10013977"/>
              <a:gd name="connsiteX3604" fmla="*/ 5977044 w 24400983"/>
              <a:gd name="connsiteY3604" fmla="*/ 3453622 h 10013977"/>
              <a:gd name="connsiteX3605" fmla="*/ 6002774 w 24400983"/>
              <a:gd name="connsiteY3605" fmla="*/ 3457580 h 10013977"/>
              <a:gd name="connsiteX3606" fmla="*/ 6014648 w 24400983"/>
              <a:gd name="connsiteY3606" fmla="*/ 3400185 h 10013977"/>
              <a:gd name="connsiteX3607" fmla="*/ 6038397 w 24400983"/>
              <a:gd name="connsiteY3607" fmla="*/ 3386331 h 10013977"/>
              <a:gd name="connsiteX3608" fmla="*/ 6210585 w 24400983"/>
              <a:gd name="connsiteY3608" fmla="*/ 3386331 h 10013977"/>
              <a:gd name="connsiteX3609" fmla="*/ 6157146 w 24400983"/>
              <a:gd name="connsiteY3609" fmla="*/ 3362581 h 10013977"/>
              <a:gd name="connsiteX3610" fmla="*/ 6113606 w 24400983"/>
              <a:gd name="connsiteY3610" fmla="*/ 3382373 h 10013977"/>
              <a:gd name="connsiteX3611" fmla="*/ 6129440 w 24400983"/>
              <a:gd name="connsiteY3611" fmla="*/ 3342790 h 10013977"/>
              <a:gd name="connsiteX3612" fmla="*/ 6111627 w 24400983"/>
              <a:gd name="connsiteY3612" fmla="*/ 3340811 h 10013977"/>
              <a:gd name="connsiteX3613" fmla="*/ 5955273 w 24400983"/>
              <a:gd name="connsiteY3613" fmla="*/ 3275498 h 10013977"/>
              <a:gd name="connsiteX3614" fmla="*/ 5977044 w 24400983"/>
              <a:gd name="connsiteY3614" fmla="*/ 3338831 h 10013977"/>
              <a:gd name="connsiteX3615" fmla="*/ 5925586 w 24400983"/>
              <a:gd name="connsiteY3615" fmla="*/ 3330915 h 10013977"/>
              <a:gd name="connsiteX3616" fmla="*/ 5915690 w 24400983"/>
              <a:gd name="connsiteY3616" fmla="*/ 3354665 h 10013977"/>
              <a:gd name="connsiteX3617" fmla="*/ 5931525 w 24400983"/>
              <a:gd name="connsiteY3617" fmla="*/ 3382373 h 10013977"/>
              <a:gd name="connsiteX3618" fmla="*/ 5874129 w 24400983"/>
              <a:gd name="connsiteY3618" fmla="*/ 3366540 h 10013977"/>
              <a:gd name="connsiteX3619" fmla="*/ 5642566 w 24400983"/>
              <a:gd name="connsiteY3619" fmla="*/ 3257686 h 10013977"/>
              <a:gd name="connsiteX3620" fmla="*/ 5676213 w 24400983"/>
              <a:gd name="connsiteY3620" fmla="*/ 3287373 h 10013977"/>
              <a:gd name="connsiteX3621" fmla="*/ 5599026 w 24400983"/>
              <a:gd name="connsiteY3621" fmla="*/ 3226020 h 10013977"/>
              <a:gd name="connsiteX3622" fmla="*/ 5654443 w 24400983"/>
              <a:gd name="connsiteY3622" fmla="*/ 3226020 h 10013977"/>
              <a:gd name="connsiteX3623" fmla="*/ 5595069 w 24400983"/>
              <a:gd name="connsiteY3623" fmla="*/ 3218103 h 10013977"/>
              <a:gd name="connsiteX3624" fmla="*/ 5577256 w 24400983"/>
              <a:gd name="connsiteY3624" fmla="*/ 3265603 h 10013977"/>
              <a:gd name="connsiteX3625" fmla="*/ 5549547 w 24400983"/>
              <a:gd name="connsiteY3625" fmla="*/ 3220082 h 10013977"/>
              <a:gd name="connsiteX3626" fmla="*/ 5567360 w 24400983"/>
              <a:gd name="connsiteY3626" fmla="*/ 3196332 h 10013977"/>
              <a:gd name="connsiteX3627" fmla="*/ 5682149 w 24400983"/>
              <a:gd name="connsiteY3627" fmla="*/ 3204249 h 10013977"/>
              <a:gd name="connsiteX3628" fmla="*/ 5927565 w 24400983"/>
              <a:gd name="connsiteY3628" fmla="*/ 3273519 h 10013977"/>
              <a:gd name="connsiteX3629" fmla="*/ 5913712 w 24400983"/>
              <a:gd name="connsiteY3629" fmla="*/ 3237895 h 10013977"/>
              <a:gd name="connsiteX3630" fmla="*/ 5848399 w 24400983"/>
              <a:gd name="connsiteY3630" fmla="*/ 3245811 h 10013977"/>
              <a:gd name="connsiteX3631" fmla="*/ 5818711 w 24400983"/>
              <a:gd name="connsiteY3631" fmla="*/ 3182478 h 10013977"/>
              <a:gd name="connsiteX3632" fmla="*/ 5767254 w 24400983"/>
              <a:gd name="connsiteY3632" fmla="*/ 3200291 h 10013977"/>
              <a:gd name="connsiteX3633" fmla="*/ 5739545 w 24400983"/>
              <a:gd name="connsiteY3633" fmla="*/ 3178520 h 10013977"/>
              <a:gd name="connsiteX3634" fmla="*/ 5783088 w 24400983"/>
              <a:gd name="connsiteY3634" fmla="*/ 3158729 h 10013977"/>
              <a:gd name="connsiteX3635" fmla="*/ 5725692 w 24400983"/>
              <a:gd name="connsiteY3635" fmla="*/ 3117166 h 10013977"/>
              <a:gd name="connsiteX3636" fmla="*/ 5741524 w 24400983"/>
              <a:gd name="connsiteY3636" fmla="*/ 3144874 h 10013977"/>
              <a:gd name="connsiteX3637" fmla="*/ 5723714 w 24400983"/>
              <a:gd name="connsiteY3637" fmla="*/ 3142895 h 10013977"/>
              <a:gd name="connsiteX3638" fmla="*/ 5709858 w 24400983"/>
              <a:gd name="connsiteY3638" fmla="*/ 3158729 h 10013977"/>
              <a:gd name="connsiteX3639" fmla="*/ 5593087 w 24400983"/>
              <a:gd name="connsiteY3639" fmla="*/ 3057792 h 10013977"/>
              <a:gd name="connsiteX3640" fmla="*/ 5666318 w 24400983"/>
              <a:gd name="connsiteY3640" fmla="*/ 3144874 h 10013977"/>
              <a:gd name="connsiteX3641" fmla="*/ 5634652 w 24400983"/>
              <a:gd name="connsiteY3641" fmla="*/ 3113208 h 10013977"/>
              <a:gd name="connsiteX3642" fmla="*/ 5559443 w 24400983"/>
              <a:gd name="connsiteY3642" fmla="*/ 3119145 h 10013977"/>
              <a:gd name="connsiteX3643" fmla="*/ 5585173 w 24400983"/>
              <a:gd name="connsiteY3643" fmla="*/ 3148833 h 10013977"/>
              <a:gd name="connsiteX3644" fmla="*/ 5642566 w 24400983"/>
              <a:gd name="connsiteY3644" fmla="*/ 3140916 h 10013977"/>
              <a:gd name="connsiteX3645" fmla="*/ 5626735 w 24400983"/>
              <a:gd name="connsiteY3645" fmla="*/ 3180499 h 10013977"/>
              <a:gd name="connsiteX3646" fmla="*/ 5571317 w 24400983"/>
              <a:gd name="connsiteY3646" fmla="*/ 3180499 h 10013977"/>
              <a:gd name="connsiteX3647" fmla="*/ 5523817 w 24400983"/>
              <a:gd name="connsiteY3647" fmla="*/ 3063729 h 10013977"/>
              <a:gd name="connsiteX3648" fmla="*/ 5452568 w 24400983"/>
              <a:gd name="connsiteY3648" fmla="*/ 3036021 h 10013977"/>
              <a:gd name="connsiteX3649" fmla="*/ 5537673 w 24400983"/>
              <a:gd name="connsiteY3649" fmla="*/ 3047896 h 10013977"/>
              <a:gd name="connsiteX3650" fmla="*/ 5543609 w 24400983"/>
              <a:gd name="connsiteY3650" fmla="*/ 3081541 h 10013977"/>
              <a:gd name="connsiteX3651" fmla="*/ 5581213 w 24400983"/>
              <a:gd name="connsiteY3651" fmla="*/ 3103312 h 10013977"/>
              <a:gd name="connsiteX3652" fmla="*/ 5573296 w 24400983"/>
              <a:gd name="connsiteY3652" fmla="*/ 3051854 h 10013977"/>
              <a:gd name="connsiteX3653" fmla="*/ 5630692 w 24400983"/>
              <a:gd name="connsiteY3653" fmla="*/ 3043938 h 10013977"/>
              <a:gd name="connsiteX3654" fmla="*/ 5610900 w 24400983"/>
              <a:gd name="connsiteY3654" fmla="*/ 3024146 h 10013977"/>
              <a:gd name="connsiteX3655" fmla="*/ 5648505 w 24400983"/>
              <a:gd name="connsiteY3655" fmla="*/ 3020188 h 10013977"/>
              <a:gd name="connsiteX3656" fmla="*/ 5650483 w 24400983"/>
              <a:gd name="connsiteY3656" fmla="*/ 3063729 h 10013977"/>
              <a:gd name="connsiteX3657" fmla="*/ 5684130 w 24400983"/>
              <a:gd name="connsiteY3657" fmla="*/ 3093416 h 10013977"/>
              <a:gd name="connsiteX3658" fmla="*/ 5739545 w 24400983"/>
              <a:gd name="connsiteY3658" fmla="*/ 3067687 h 10013977"/>
              <a:gd name="connsiteX3659" fmla="*/ 5792984 w 24400983"/>
              <a:gd name="connsiteY3659" fmla="*/ 3142895 h 10013977"/>
              <a:gd name="connsiteX3660" fmla="*/ 5850377 w 24400983"/>
              <a:gd name="connsiteY3660" fmla="*/ 3158729 h 10013977"/>
              <a:gd name="connsiteX3661" fmla="*/ 5854337 w 24400983"/>
              <a:gd name="connsiteY3661" fmla="*/ 3125083 h 10013977"/>
              <a:gd name="connsiteX3662" fmla="*/ 5965169 w 24400983"/>
              <a:gd name="connsiteY3662" fmla="*/ 3099354 h 10013977"/>
              <a:gd name="connsiteX3663" fmla="*/ 5990899 w 24400983"/>
              <a:gd name="connsiteY3663" fmla="*/ 3129041 h 10013977"/>
              <a:gd name="connsiteX3664" fmla="*/ 5949335 w 24400983"/>
              <a:gd name="connsiteY3664" fmla="*/ 3071646 h 10013977"/>
              <a:gd name="connsiteX3665" fmla="*/ 5856316 w 24400983"/>
              <a:gd name="connsiteY3665" fmla="*/ 3101333 h 10013977"/>
              <a:gd name="connsiteX3666" fmla="*/ 5874129 w 24400983"/>
              <a:gd name="connsiteY3666" fmla="*/ 3053833 h 10013977"/>
              <a:gd name="connsiteX3667" fmla="*/ 5905795 w 24400983"/>
              <a:gd name="connsiteY3667" fmla="*/ 3067687 h 10013977"/>
              <a:gd name="connsiteX3668" fmla="*/ 5925586 w 24400983"/>
              <a:gd name="connsiteY3668" fmla="*/ 3061750 h 10013977"/>
              <a:gd name="connsiteX3669" fmla="*/ 5943399 w 24400983"/>
              <a:gd name="connsiteY3669" fmla="*/ 3038000 h 10013977"/>
              <a:gd name="connsiteX3670" fmla="*/ 5947356 w 24400983"/>
              <a:gd name="connsiteY3670" fmla="*/ 3004355 h 10013977"/>
              <a:gd name="connsiteX3671" fmla="*/ 5868190 w 24400983"/>
              <a:gd name="connsiteY3671" fmla="*/ 3043938 h 10013977"/>
              <a:gd name="connsiteX3672" fmla="*/ 5862254 w 24400983"/>
              <a:gd name="connsiteY3672" fmla="*/ 3008313 h 10013977"/>
              <a:gd name="connsiteX3673" fmla="*/ 5882046 w 24400983"/>
              <a:gd name="connsiteY3673" fmla="*/ 3002375 h 10013977"/>
              <a:gd name="connsiteX3674" fmla="*/ 5876107 w 24400983"/>
              <a:gd name="connsiteY3674" fmla="*/ 2966750 h 10013977"/>
              <a:gd name="connsiteX3675" fmla="*/ 5785067 w 24400983"/>
              <a:gd name="connsiteY3675" fmla="*/ 3038000 h 10013977"/>
              <a:gd name="connsiteX3676" fmla="*/ 5791003 w 24400983"/>
              <a:gd name="connsiteY3676" fmla="*/ 2996438 h 10013977"/>
              <a:gd name="connsiteX3677" fmla="*/ 5759337 w 24400983"/>
              <a:gd name="connsiteY3677" fmla="*/ 3034042 h 10013977"/>
              <a:gd name="connsiteX3678" fmla="*/ 5727671 w 24400983"/>
              <a:gd name="connsiteY3678" fmla="*/ 3045917 h 10013977"/>
              <a:gd name="connsiteX3679" fmla="*/ 5670275 w 24400983"/>
              <a:gd name="connsiteY3679" fmla="*/ 3030084 h 10013977"/>
              <a:gd name="connsiteX3680" fmla="*/ 5703922 w 24400983"/>
              <a:gd name="connsiteY3680" fmla="*/ 3034042 h 10013977"/>
              <a:gd name="connsiteX3681" fmla="*/ 5723714 w 24400983"/>
              <a:gd name="connsiteY3681" fmla="*/ 3002375 h 10013977"/>
              <a:gd name="connsiteX3682" fmla="*/ 5622775 w 24400983"/>
              <a:gd name="connsiteY3682" fmla="*/ 3004355 h 10013977"/>
              <a:gd name="connsiteX3683" fmla="*/ 5583192 w 24400983"/>
              <a:gd name="connsiteY3683" fmla="*/ 2990501 h 10013977"/>
              <a:gd name="connsiteX3684" fmla="*/ 5604964 w 24400983"/>
              <a:gd name="connsiteY3684" fmla="*/ 2958834 h 10013977"/>
              <a:gd name="connsiteX3685" fmla="*/ 5620796 w 24400983"/>
              <a:gd name="connsiteY3685" fmla="*/ 2986542 h 10013977"/>
              <a:gd name="connsiteX3686" fmla="*/ 5751420 w 24400983"/>
              <a:gd name="connsiteY3686" fmla="*/ 2954876 h 10013977"/>
              <a:gd name="connsiteX3687" fmla="*/ 5767254 w 24400983"/>
              <a:gd name="connsiteY3687" fmla="*/ 2982584 h 10013977"/>
              <a:gd name="connsiteX3688" fmla="*/ 5771211 w 24400983"/>
              <a:gd name="connsiteY3688" fmla="*/ 2974667 h 10013977"/>
              <a:gd name="connsiteX3689" fmla="*/ 5804858 w 24400983"/>
              <a:gd name="connsiteY3689" fmla="*/ 2980605 h 10013977"/>
              <a:gd name="connsiteX3690" fmla="*/ 5670275 w 24400983"/>
              <a:gd name="connsiteY3690" fmla="*/ 2952896 h 10013977"/>
              <a:gd name="connsiteX3691" fmla="*/ 5656422 w 24400983"/>
              <a:gd name="connsiteY3691" fmla="*/ 2891543 h 10013977"/>
              <a:gd name="connsiteX3692" fmla="*/ 5618817 w 24400983"/>
              <a:gd name="connsiteY3692" fmla="*/ 2919251 h 10013977"/>
              <a:gd name="connsiteX3693" fmla="*/ 5622775 w 24400983"/>
              <a:gd name="connsiteY3693" fmla="*/ 2885605 h 10013977"/>
              <a:gd name="connsiteX3694" fmla="*/ 5696005 w 24400983"/>
              <a:gd name="connsiteY3694" fmla="*/ 2861856 h 10013977"/>
              <a:gd name="connsiteX3695" fmla="*/ 5575277 w 24400983"/>
              <a:gd name="connsiteY3695" fmla="*/ 2818314 h 10013977"/>
              <a:gd name="connsiteX3696" fmla="*/ 5652462 w 24400983"/>
              <a:gd name="connsiteY3696" fmla="*/ 2804460 h 10013977"/>
              <a:gd name="connsiteX3697" fmla="*/ 5563400 w 24400983"/>
              <a:gd name="connsiteY3697" fmla="*/ 2774773 h 10013977"/>
              <a:gd name="connsiteX3698" fmla="*/ 5567360 w 24400983"/>
              <a:gd name="connsiteY3698" fmla="*/ 2834147 h 10013977"/>
              <a:gd name="connsiteX3699" fmla="*/ 5531734 w 24400983"/>
              <a:gd name="connsiteY3699" fmla="*/ 2853939 h 10013977"/>
              <a:gd name="connsiteX3700" fmla="*/ 5533713 w 24400983"/>
              <a:gd name="connsiteY3700" fmla="*/ 2802481 h 10013977"/>
              <a:gd name="connsiteX3701" fmla="*/ 5478298 w 24400983"/>
              <a:gd name="connsiteY3701" fmla="*/ 2802481 h 10013977"/>
              <a:gd name="connsiteX3702" fmla="*/ 5506007 w 24400983"/>
              <a:gd name="connsiteY3702" fmla="*/ 2824251 h 10013977"/>
              <a:gd name="connsiteX3703" fmla="*/ 5444651 w 24400983"/>
              <a:gd name="connsiteY3703" fmla="*/ 2840085 h 10013977"/>
              <a:gd name="connsiteX3704" fmla="*/ 5428819 w 24400983"/>
              <a:gd name="connsiteY3704" fmla="*/ 2786648 h 10013977"/>
              <a:gd name="connsiteX3705" fmla="*/ 5391215 w 24400983"/>
              <a:gd name="connsiteY3705" fmla="*/ 2790606 h 10013977"/>
              <a:gd name="connsiteX3706" fmla="*/ 5397153 w 24400983"/>
              <a:gd name="connsiteY3706" fmla="*/ 2749044 h 10013977"/>
              <a:gd name="connsiteX3707" fmla="*/ 5323923 w 24400983"/>
              <a:gd name="connsiteY3707" fmla="*/ 2798522 h 10013977"/>
              <a:gd name="connsiteX3708" fmla="*/ 5284340 w 24400983"/>
              <a:gd name="connsiteY3708" fmla="*/ 2810397 h 10013977"/>
              <a:gd name="connsiteX3709" fmla="*/ 5306110 w 24400983"/>
              <a:gd name="connsiteY3709" fmla="*/ 2778731 h 10013977"/>
              <a:gd name="connsiteX3710" fmla="*/ 5246736 w 24400983"/>
              <a:gd name="connsiteY3710" fmla="*/ 2770814 h 10013977"/>
              <a:gd name="connsiteX3711" fmla="*/ 5290278 w 24400983"/>
              <a:gd name="connsiteY3711" fmla="*/ 2776752 h 10013977"/>
              <a:gd name="connsiteX3712" fmla="*/ 5276423 w 24400983"/>
              <a:gd name="connsiteY3712" fmla="*/ 2741127 h 10013977"/>
              <a:gd name="connsiteX3713" fmla="*/ 5213091 w 24400983"/>
              <a:gd name="connsiteY3713" fmla="*/ 2715398 h 10013977"/>
              <a:gd name="connsiteX3714" fmla="*/ 5155695 w 24400983"/>
              <a:gd name="connsiteY3714" fmla="*/ 2749044 h 10013977"/>
              <a:gd name="connsiteX3715" fmla="*/ 5193299 w 24400983"/>
              <a:gd name="connsiteY3715" fmla="*/ 2745085 h 10013977"/>
              <a:gd name="connsiteX3716" fmla="*/ 5131946 w 24400983"/>
              <a:gd name="connsiteY3716" fmla="*/ 2760919 h 10013977"/>
              <a:gd name="connsiteX3717" fmla="*/ 5193299 w 24400983"/>
              <a:gd name="connsiteY3717" fmla="*/ 2667899 h 10013977"/>
              <a:gd name="connsiteX3718" fmla="*/ 5290278 w 24400983"/>
              <a:gd name="connsiteY3718" fmla="*/ 2699565 h 10013977"/>
              <a:gd name="connsiteX3719" fmla="*/ 5149759 w 24400983"/>
              <a:gd name="connsiteY3719" fmla="*/ 2661961 h 10013977"/>
              <a:gd name="connsiteX3720" fmla="*/ 5238821 w 24400983"/>
              <a:gd name="connsiteY3720" fmla="*/ 2665919 h 10013977"/>
              <a:gd name="connsiteX3721" fmla="*/ 5238821 w 24400983"/>
              <a:gd name="connsiteY3721" fmla="*/ 2614461 h 10013977"/>
              <a:gd name="connsiteX3722" fmla="*/ 5090384 w 24400983"/>
              <a:gd name="connsiteY3722" fmla="*/ 2576857 h 10013977"/>
              <a:gd name="connsiteX3723" fmla="*/ 5078508 w 24400983"/>
              <a:gd name="connsiteY3723" fmla="*/ 2608524 h 10013977"/>
              <a:gd name="connsiteX3724" fmla="*/ 5027050 w 24400983"/>
              <a:gd name="connsiteY3724" fmla="*/ 2600607 h 10013977"/>
              <a:gd name="connsiteX3725" fmla="*/ 5048820 w 24400983"/>
              <a:gd name="connsiteY3725" fmla="*/ 2612482 h 10013977"/>
              <a:gd name="connsiteX3726" fmla="*/ 4997363 w 24400983"/>
              <a:gd name="connsiteY3726" fmla="*/ 2630294 h 10013977"/>
              <a:gd name="connsiteX3727" fmla="*/ 5040906 w 24400983"/>
              <a:gd name="connsiteY3727" fmla="*/ 2636232 h 10013977"/>
              <a:gd name="connsiteX3728" fmla="*/ 5052780 w 24400983"/>
              <a:gd name="connsiteY3728" fmla="*/ 2654045 h 10013977"/>
              <a:gd name="connsiteX3729" fmla="*/ 5025071 w 24400983"/>
              <a:gd name="connsiteY3729" fmla="*/ 2701544 h 10013977"/>
              <a:gd name="connsiteX3730" fmla="*/ 4985488 w 24400983"/>
              <a:gd name="connsiteY3730" fmla="*/ 2661961 h 10013977"/>
              <a:gd name="connsiteX3731" fmla="*/ 4959758 w 24400983"/>
              <a:gd name="connsiteY3731" fmla="*/ 2709461 h 10013977"/>
              <a:gd name="connsiteX3732" fmla="*/ 4900384 w 24400983"/>
              <a:gd name="connsiteY3732" fmla="*/ 2675815 h 10013977"/>
              <a:gd name="connsiteX3733" fmla="*/ 4981531 w 24400983"/>
              <a:gd name="connsiteY3733" fmla="*/ 2654045 h 10013977"/>
              <a:gd name="connsiteX3734" fmla="*/ 4874656 w 24400983"/>
              <a:gd name="connsiteY3734" fmla="*/ 2622378 h 10013977"/>
              <a:gd name="connsiteX3735" fmla="*/ 4876635 w 24400983"/>
              <a:gd name="connsiteY3735" fmla="*/ 2640190 h 10013977"/>
              <a:gd name="connsiteX3736" fmla="*/ 4813303 w 24400983"/>
              <a:gd name="connsiteY3736" fmla="*/ 2614461 h 10013977"/>
              <a:gd name="connsiteX3737" fmla="*/ 4825177 w 24400983"/>
              <a:gd name="connsiteY3737" fmla="*/ 2632274 h 10013977"/>
              <a:gd name="connsiteX3738" fmla="*/ 4763824 w 24400983"/>
              <a:gd name="connsiteY3738" fmla="*/ 2648107 h 10013977"/>
              <a:gd name="connsiteX3739" fmla="*/ 4795490 w 24400983"/>
              <a:gd name="connsiteY3739" fmla="*/ 2610503 h 10013977"/>
              <a:gd name="connsiteX3740" fmla="*/ 4793511 w 24400983"/>
              <a:gd name="connsiteY3740" fmla="*/ 2592691 h 10013977"/>
              <a:gd name="connsiteX3741" fmla="*/ 4742051 w 24400983"/>
              <a:gd name="connsiteY3741" fmla="*/ 2584774 h 10013977"/>
              <a:gd name="connsiteX3742" fmla="*/ 4635179 w 24400983"/>
              <a:gd name="connsiteY3742" fmla="*/ 2628315 h 10013977"/>
              <a:gd name="connsiteX3743" fmla="*/ 4609449 w 24400983"/>
              <a:gd name="connsiteY3743" fmla="*/ 2598628 h 10013977"/>
              <a:gd name="connsiteX3744" fmla="*/ 4589658 w 24400983"/>
              <a:gd name="connsiteY3744" fmla="*/ 2604566 h 10013977"/>
              <a:gd name="connsiteX3745" fmla="*/ 4613406 w 24400983"/>
              <a:gd name="connsiteY3745" fmla="*/ 2616440 h 10013977"/>
              <a:gd name="connsiteX3746" fmla="*/ 4498617 w 24400983"/>
              <a:gd name="connsiteY3746" fmla="*/ 2582795 h 10013977"/>
              <a:gd name="connsiteX3747" fmla="*/ 4492679 w 24400983"/>
              <a:gd name="connsiteY3747" fmla="*/ 2598628 h 10013977"/>
              <a:gd name="connsiteX3748" fmla="*/ 4557992 w 24400983"/>
              <a:gd name="connsiteY3748" fmla="*/ 2616440 h 10013977"/>
              <a:gd name="connsiteX3749" fmla="*/ 4597575 w 24400983"/>
              <a:gd name="connsiteY3749" fmla="*/ 2630294 h 10013977"/>
              <a:gd name="connsiteX3750" fmla="*/ 4542157 w 24400983"/>
              <a:gd name="connsiteY3750" fmla="*/ 2656023 h 10013977"/>
              <a:gd name="connsiteX3751" fmla="*/ 4461013 w 24400983"/>
              <a:gd name="connsiteY3751" fmla="*/ 2559045 h 10013977"/>
              <a:gd name="connsiteX3752" fmla="*/ 4441221 w 24400983"/>
              <a:gd name="connsiteY3752" fmla="*/ 2590711 h 10013977"/>
              <a:gd name="connsiteX3753" fmla="*/ 4427368 w 24400983"/>
              <a:gd name="connsiteY3753" fmla="*/ 2555087 h 10013977"/>
              <a:gd name="connsiteX3754" fmla="*/ 4457055 w 24400983"/>
              <a:gd name="connsiteY3754" fmla="*/ 2551128 h 10013977"/>
              <a:gd name="connsiteX3755" fmla="*/ 4407576 w 24400983"/>
              <a:gd name="connsiteY3755" fmla="*/ 2561024 h 10013977"/>
              <a:gd name="connsiteX3756" fmla="*/ 4381846 w 24400983"/>
              <a:gd name="connsiteY3756" fmla="*/ 2531337 h 10013977"/>
              <a:gd name="connsiteX3757" fmla="*/ 4308619 w 24400983"/>
              <a:gd name="connsiteY3757" fmla="*/ 2555087 h 10013977"/>
              <a:gd name="connsiteX3758" fmla="*/ 4356117 w 24400983"/>
              <a:gd name="connsiteY3758" fmla="*/ 2527379 h 10013977"/>
              <a:gd name="connsiteX3759" fmla="*/ 4278931 w 24400983"/>
              <a:gd name="connsiteY3759" fmla="*/ 2515504 h 10013977"/>
              <a:gd name="connsiteX3760" fmla="*/ 4073099 w 24400983"/>
              <a:gd name="connsiteY3760" fmla="*/ 2460087 h 10013977"/>
              <a:gd name="connsiteX3761" fmla="*/ 3952371 w 24400983"/>
              <a:gd name="connsiteY3761" fmla="*/ 2493733 h 10013977"/>
              <a:gd name="connsiteX3762" fmla="*/ 3989973 w 24400983"/>
              <a:gd name="connsiteY3762" fmla="*/ 2466025 h 10013977"/>
              <a:gd name="connsiteX3763" fmla="*/ 3930598 w 24400983"/>
              <a:gd name="connsiteY3763" fmla="*/ 2432379 h 10013977"/>
              <a:gd name="connsiteX3764" fmla="*/ 3797996 w 24400983"/>
              <a:gd name="connsiteY3764" fmla="*/ 2422484 h 10013977"/>
              <a:gd name="connsiteX3765" fmla="*/ 3879141 w 24400983"/>
              <a:gd name="connsiteY3765" fmla="*/ 2400713 h 10013977"/>
              <a:gd name="connsiteX3766" fmla="*/ 3855392 w 24400983"/>
              <a:gd name="connsiteY3766" fmla="*/ 2388838 h 10013977"/>
              <a:gd name="connsiteX3767" fmla="*/ 3817788 w 24400983"/>
              <a:gd name="connsiteY3767" fmla="*/ 2367067 h 10013977"/>
              <a:gd name="connsiteX3768" fmla="*/ 3778205 w 24400983"/>
              <a:gd name="connsiteY3768" fmla="*/ 2378942 h 10013977"/>
              <a:gd name="connsiteX3769" fmla="*/ 3742579 w 24400983"/>
              <a:gd name="connsiteY3769" fmla="*/ 2398734 h 10013977"/>
              <a:gd name="connsiteX3770" fmla="*/ 3748517 w 24400983"/>
              <a:gd name="connsiteY3770" fmla="*/ 2357171 h 10013977"/>
              <a:gd name="connsiteX3771" fmla="*/ 3499144 w 24400983"/>
              <a:gd name="connsiteY3771" fmla="*/ 2321547 h 10013977"/>
              <a:gd name="connsiteX3772" fmla="*/ 3514976 w 24400983"/>
              <a:gd name="connsiteY3772" fmla="*/ 2281964 h 10013977"/>
              <a:gd name="connsiteX3773" fmla="*/ 3548623 w 24400983"/>
              <a:gd name="connsiteY3773" fmla="*/ 2285922 h 10013977"/>
              <a:gd name="connsiteX3774" fmla="*/ 3516957 w 24400983"/>
              <a:gd name="connsiteY3774" fmla="*/ 2297797 h 10013977"/>
              <a:gd name="connsiteX3775" fmla="*/ 3617894 w 24400983"/>
              <a:gd name="connsiteY3775" fmla="*/ 2321547 h 10013977"/>
              <a:gd name="connsiteX3776" fmla="*/ 3653517 w 24400983"/>
              <a:gd name="connsiteY3776" fmla="*/ 2276026 h 10013977"/>
              <a:gd name="connsiteX3777" fmla="*/ 3675290 w 24400983"/>
              <a:gd name="connsiteY3777" fmla="*/ 2339359 h 10013977"/>
              <a:gd name="connsiteX3778" fmla="*/ 3744560 w 24400983"/>
              <a:gd name="connsiteY3778" fmla="*/ 2323526 h 10013977"/>
              <a:gd name="connsiteX3779" fmla="*/ 3734664 w 24400983"/>
              <a:gd name="connsiteY3779" fmla="*/ 2347276 h 10013977"/>
              <a:gd name="connsiteX3780" fmla="*/ 3784143 w 24400983"/>
              <a:gd name="connsiteY3780" fmla="*/ 2363109 h 10013977"/>
              <a:gd name="connsiteX3781" fmla="*/ 3841537 w 24400983"/>
              <a:gd name="connsiteY3781" fmla="*/ 2329463 h 10013977"/>
              <a:gd name="connsiteX3782" fmla="*/ 3843518 w 24400983"/>
              <a:gd name="connsiteY3782" fmla="*/ 2373005 h 10013977"/>
              <a:gd name="connsiteX3783" fmla="*/ 3912788 w 24400983"/>
              <a:gd name="connsiteY3783" fmla="*/ 2382900 h 10013977"/>
              <a:gd name="connsiteX3784" fmla="*/ 3883101 w 24400983"/>
              <a:gd name="connsiteY3784" fmla="*/ 2412588 h 10013977"/>
              <a:gd name="connsiteX3785" fmla="*/ 3885079 w 24400983"/>
              <a:gd name="connsiteY3785" fmla="*/ 2430400 h 10013977"/>
              <a:gd name="connsiteX3786" fmla="*/ 3991954 w 24400983"/>
              <a:gd name="connsiteY3786" fmla="*/ 2386859 h 10013977"/>
              <a:gd name="connsiteX3787" fmla="*/ 3932579 w 24400983"/>
              <a:gd name="connsiteY3787" fmla="*/ 2378942 h 10013977"/>
              <a:gd name="connsiteX3788" fmla="*/ 3944454 w 24400983"/>
              <a:gd name="connsiteY3788" fmla="*/ 2347276 h 10013977"/>
              <a:gd name="connsiteX3789" fmla="*/ 3908828 w 24400983"/>
              <a:gd name="connsiteY3789" fmla="*/ 2367067 h 10013977"/>
              <a:gd name="connsiteX3790" fmla="*/ 3823726 w 24400983"/>
              <a:gd name="connsiteY3790" fmla="*/ 2303734 h 10013977"/>
              <a:gd name="connsiteX3791" fmla="*/ 3796017 w 24400983"/>
              <a:gd name="connsiteY3791" fmla="*/ 2351234 h 10013977"/>
              <a:gd name="connsiteX3792" fmla="*/ 3786122 w 24400983"/>
              <a:gd name="connsiteY3792" fmla="*/ 2307693 h 10013977"/>
              <a:gd name="connsiteX3793" fmla="*/ 3683204 w 24400983"/>
              <a:gd name="connsiteY3793" fmla="*/ 2317588 h 10013977"/>
              <a:gd name="connsiteX3794" fmla="*/ 3702996 w 24400983"/>
              <a:gd name="connsiteY3794" fmla="*/ 2285922 h 10013977"/>
              <a:gd name="connsiteX3795" fmla="*/ 3645602 w 24400983"/>
              <a:gd name="connsiteY3795" fmla="*/ 2270089 h 10013977"/>
              <a:gd name="connsiteX3796" fmla="*/ 3544663 w 24400983"/>
              <a:gd name="connsiteY3796" fmla="*/ 2272068 h 10013977"/>
              <a:gd name="connsiteX3797" fmla="*/ 3568415 w 24400983"/>
              <a:gd name="connsiteY3797" fmla="*/ 2258214 h 10013977"/>
              <a:gd name="connsiteX3798" fmla="*/ 3404144 w 24400983"/>
              <a:gd name="connsiteY3798" fmla="*/ 2234464 h 10013977"/>
              <a:gd name="connsiteX3799" fmla="*/ 3396227 w 24400983"/>
              <a:gd name="connsiteY3799" fmla="*/ 2183006 h 10013977"/>
              <a:gd name="connsiteX3800" fmla="*/ 3344769 w 24400983"/>
              <a:gd name="connsiteY3800" fmla="*/ 2149360 h 10013977"/>
              <a:gd name="connsiteX3801" fmla="*/ 3324978 w 24400983"/>
              <a:gd name="connsiteY3801" fmla="*/ 2155298 h 10013977"/>
              <a:gd name="connsiteX3802" fmla="*/ 3360604 w 24400983"/>
              <a:gd name="connsiteY3802" fmla="*/ 2228526 h 10013977"/>
              <a:gd name="connsiteX3803" fmla="*/ 3111231 w 24400983"/>
              <a:gd name="connsiteY3803" fmla="*/ 2143423 h 10013977"/>
              <a:gd name="connsiteX3804" fmla="*/ 3129041 w 24400983"/>
              <a:gd name="connsiteY3804" fmla="*/ 2119673 h 10013977"/>
              <a:gd name="connsiteX3805" fmla="*/ 3041960 w 24400983"/>
              <a:gd name="connsiteY3805" fmla="*/ 2107798 h 10013977"/>
              <a:gd name="connsiteX3806" fmla="*/ 3111231 w 24400983"/>
              <a:gd name="connsiteY3806" fmla="*/ 2117694 h 10013977"/>
              <a:gd name="connsiteX3807" fmla="*/ 3077584 w 24400983"/>
              <a:gd name="connsiteY3807" fmla="*/ 2088007 h 10013977"/>
              <a:gd name="connsiteX3808" fmla="*/ 3140918 w 24400983"/>
              <a:gd name="connsiteY3808" fmla="*/ 2113736 h 10013977"/>
              <a:gd name="connsiteX3809" fmla="*/ 3222063 w 24400983"/>
              <a:gd name="connsiteY3809" fmla="*/ 2115715 h 10013977"/>
              <a:gd name="connsiteX3810" fmla="*/ 3174563 w 24400983"/>
              <a:gd name="connsiteY3810" fmla="*/ 2050403 h 10013977"/>
              <a:gd name="connsiteX3811" fmla="*/ 3036022 w 24400983"/>
              <a:gd name="connsiteY3811" fmla="*/ 2056340 h 10013977"/>
              <a:gd name="connsiteX3812" fmla="*/ 3115188 w 24400983"/>
              <a:gd name="connsiteY3812" fmla="*/ 2016757 h 10013977"/>
              <a:gd name="connsiteX3813" fmla="*/ 3103314 w 24400983"/>
              <a:gd name="connsiteY3813" fmla="*/ 1998945 h 10013977"/>
              <a:gd name="connsiteX3814" fmla="*/ 3172584 w 24400983"/>
              <a:gd name="connsiteY3814" fmla="*/ 2008840 h 10013977"/>
              <a:gd name="connsiteX3815" fmla="*/ 3123105 w 24400983"/>
              <a:gd name="connsiteY3815" fmla="*/ 2018736 h 10013977"/>
              <a:gd name="connsiteX3816" fmla="*/ 3233937 w 24400983"/>
              <a:gd name="connsiteY3816" fmla="*/ 2060298 h 10013977"/>
              <a:gd name="connsiteX3817" fmla="*/ 3301229 w 24400983"/>
              <a:gd name="connsiteY3817" fmla="*/ 2026653 h 10013977"/>
              <a:gd name="connsiteX3818" fmla="*/ 3289355 w 24400983"/>
              <a:gd name="connsiteY3818" fmla="*/ 2058319 h 10013977"/>
              <a:gd name="connsiteX3819" fmla="*/ 3338833 w 24400983"/>
              <a:gd name="connsiteY3819" fmla="*/ 2048423 h 10013977"/>
              <a:gd name="connsiteX3820" fmla="*/ 3297269 w 24400983"/>
              <a:gd name="connsiteY3820" fmla="*/ 2084048 h 10013977"/>
              <a:gd name="connsiteX3821" fmla="*/ 3269563 w 24400983"/>
              <a:gd name="connsiteY3821" fmla="*/ 2062278 h 10013977"/>
              <a:gd name="connsiteX3822" fmla="*/ 3231959 w 24400983"/>
              <a:gd name="connsiteY3822" fmla="*/ 2089986 h 10013977"/>
              <a:gd name="connsiteX3823" fmla="*/ 3352687 w 24400983"/>
              <a:gd name="connsiteY3823" fmla="*/ 2107798 h 10013977"/>
              <a:gd name="connsiteX3824" fmla="*/ 3321021 w 24400983"/>
              <a:gd name="connsiteY3824" fmla="*/ 2095923 h 10013977"/>
              <a:gd name="connsiteX3825" fmla="*/ 3447687 w 24400983"/>
              <a:gd name="connsiteY3825" fmla="*/ 2147381 h 10013977"/>
              <a:gd name="connsiteX3826" fmla="*/ 3503102 w 24400983"/>
              <a:gd name="connsiteY3826" fmla="*/ 2121652 h 10013977"/>
              <a:gd name="connsiteX3827" fmla="*/ 3473414 w 24400983"/>
              <a:gd name="connsiteY3827" fmla="*/ 2151339 h 10013977"/>
              <a:gd name="connsiteX3828" fmla="*/ 3756434 w 24400983"/>
              <a:gd name="connsiteY3828" fmla="*/ 2149360 h 10013977"/>
              <a:gd name="connsiteX3829" fmla="*/ 3728726 w 24400983"/>
              <a:gd name="connsiteY3829" fmla="*/ 2103840 h 10013977"/>
              <a:gd name="connsiteX3830" fmla="*/ 3774247 w 24400983"/>
              <a:gd name="connsiteY3830" fmla="*/ 2153319 h 10013977"/>
              <a:gd name="connsiteX3831" fmla="*/ 3960286 w 24400983"/>
              <a:gd name="connsiteY3831" fmla="*/ 2188943 h 10013977"/>
              <a:gd name="connsiteX3832" fmla="*/ 3991954 w 24400983"/>
              <a:gd name="connsiteY3832" fmla="*/ 2226547 h 10013977"/>
              <a:gd name="connsiteX3833" fmla="*/ 4029556 w 24400983"/>
              <a:gd name="connsiteY3833" fmla="*/ 2222589 h 10013977"/>
              <a:gd name="connsiteX3834" fmla="*/ 4035495 w 24400983"/>
              <a:gd name="connsiteY3834" fmla="*/ 2181027 h 10013977"/>
              <a:gd name="connsiteX3835" fmla="*/ 4063203 w 24400983"/>
              <a:gd name="connsiteY3835" fmla="*/ 2226547 h 10013977"/>
              <a:gd name="connsiteX3836" fmla="*/ 4057265 w 24400983"/>
              <a:gd name="connsiteY3836" fmla="*/ 2216652 h 10013977"/>
              <a:gd name="connsiteX3837" fmla="*/ 4241327 w 24400983"/>
              <a:gd name="connsiteY3837" fmla="*/ 2234464 h 10013977"/>
              <a:gd name="connsiteX3838" fmla="*/ 4241327 w 24400983"/>
              <a:gd name="connsiteY3838" fmla="*/ 2260193 h 10013977"/>
              <a:gd name="connsiteX3839" fmla="*/ 4338306 w 24400983"/>
              <a:gd name="connsiteY3839" fmla="*/ 2291859 h 10013977"/>
              <a:gd name="connsiteX3840" fmla="*/ 4356117 w 24400983"/>
              <a:gd name="connsiteY3840" fmla="*/ 2268110 h 10013977"/>
              <a:gd name="connsiteX3841" fmla="*/ 4532262 w 24400983"/>
              <a:gd name="connsiteY3841" fmla="*/ 2260193 h 10013977"/>
              <a:gd name="connsiteX3842" fmla="*/ 4522366 w 24400983"/>
              <a:gd name="connsiteY3842" fmla="*/ 2309672 h 10013977"/>
              <a:gd name="connsiteX3843" fmla="*/ 4534240 w 24400983"/>
              <a:gd name="connsiteY3843" fmla="*/ 2327484 h 10013977"/>
              <a:gd name="connsiteX3844" fmla="*/ 4557992 w 24400983"/>
              <a:gd name="connsiteY3844" fmla="*/ 2287901 h 10013977"/>
              <a:gd name="connsiteX3845" fmla="*/ 4702468 w 24400983"/>
              <a:gd name="connsiteY3845" fmla="*/ 2240401 h 10013977"/>
              <a:gd name="connsiteX3846" fmla="*/ 4682677 w 24400983"/>
              <a:gd name="connsiteY3846" fmla="*/ 2220610 h 10013977"/>
              <a:gd name="connsiteX3847" fmla="*/ 4662885 w 24400983"/>
              <a:gd name="connsiteY3847" fmla="*/ 2252276 h 10013977"/>
              <a:gd name="connsiteX3848" fmla="*/ 4625283 w 24400983"/>
              <a:gd name="connsiteY3848" fmla="*/ 2230506 h 10013977"/>
              <a:gd name="connsiteX3849" fmla="*/ 4625283 w 24400983"/>
              <a:gd name="connsiteY3849" fmla="*/ 2256235 h 10013977"/>
              <a:gd name="connsiteX3850" fmla="*/ 4556013 w 24400983"/>
              <a:gd name="connsiteY3850" fmla="*/ 2272068 h 10013977"/>
              <a:gd name="connsiteX3851" fmla="*/ 4599553 w 24400983"/>
              <a:gd name="connsiteY3851" fmla="*/ 2226547 h 10013977"/>
              <a:gd name="connsiteX3852" fmla="*/ 4666845 w 24400983"/>
              <a:gd name="connsiteY3852" fmla="*/ 2218631 h 10013977"/>
              <a:gd name="connsiteX3853" fmla="*/ 4621324 w 24400983"/>
              <a:gd name="connsiteY3853" fmla="*/ 2194881 h 10013977"/>
              <a:gd name="connsiteX3854" fmla="*/ 4631219 w 24400983"/>
              <a:gd name="connsiteY3854" fmla="*/ 2145402 h 10013977"/>
              <a:gd name="connsiteX3855" fmla="*/ 4593615 w 24400983"/>
              <a:gd name="connsiteY3855" fmla="*/ 2149360 h 10013977"/>
              <a:gd name="connsiteX3856" fmla="*/ 4627262 w 24400983"/>
              <a:gd name="connsiteY3856" fmla="*/ 2204777 h 10013977"/>
              <a:gd name="connsiteX3857" fmla="*/ 4569866 w 24400983"/>
              <a:gd name="connsiteY3857" fmla="*/ 2212693 h 10013977"/>
              <a:gd name="connsiteX3858" fmla="*/ 4554032 w 24400983"/>
              <a:gd name="connsiteY3858" fmla="*/ 2184985 h 10013977"/>
              <a:gd name="connsiteX3859" fmla="*/ 4579762 w 24400983"/>
              <a:gd name="connsiteY3859" fmla="*/ 2163214 h 10013977"/>
              <a:gd name="connsiteX3860" fmla="*/ 4488721 w 24400983"/>
              <a:gd name="connsiteY3860" fmla="*/ 2141444 h 10013977"/>
              <a:gd name="connsiteX3861" fmla="*/ 4514449 w 24400983"/>
              <a:gd name="connsiteY3861" fmla="*/ 2119673 h 10013977"/>
              <a:gd name="connsiteX3862" fmla="*/ 4433304 w 24400983"/>
              <a:gd name="connsiteY3862" fmla="*/ 2141444 h 10013977"/>
              <a:gd name="connsiteX3863" fmla="*/ 4393721 w 24400983"/>
              <a:gd name="connsiteY3863" fmla="*/ 2101861 h 10013977"/>
              <a:gd name="connsiteX3864" fmla="*/ 4383825 w 24400983"/>
              <a:gd name="connsiteY3864" fmla="*/ 2125611 h 10013977"/>
              <a:gd name="connsiteX3865" fmla="*/ 4350181 w 24400983"/>
              <a:gd name="connsiteY3865" fmla="*/ 2070194 h 10013977"/>
              <a:gd name="connsiteX3866" fmla="*/ 4223514 w 24400983"/>
              <a:gd name="connsiteY3866" fmla="*/ 2068215 h 10013977"/>
              <a:gd name="connsiteX3867" fmla="*/ 4187888 w 24400983"/>
              <a:gd name="connsiteY3867" fmla="*/ 2088007 h 10013977"/>
              <a:gd name="connsiteX3868" fmla="*/ 4090912 w 24400983"/>
              <a:gd name="connsiteY3868" fmla="*/ 2056340 h 10013977"/>
              <a:gd name="connsiteX3869" fmla="*/ 4160182 w 24400983"/>
              <a:gd name="connsiteY3869" fmla="*/ 2040507 h 10013977"/>
              <a:gd name="connsiteX3870" fmla="*/ 4106744 w 24400983"/>
              <a:gd name="connsiteY3870" fmla="*/ 2016757 h 10013977"/>
              <a:gd name="connsiteX3871" fmla="*/ 4088931 w 24400983"/>
              <a:gd name="connsiteY3871" fmla="*/ 2040507 h 10013977"/>
              <a:gd name="connsiteX3872" fmla="*/ 4053307 w 24400983"/>
              <a:gd name="connsiteY3872" fmla="*/ 2036549 h 10013977"/>
              <a:gd name="connsiteX3873" fmla="*/ 3987994 w 24400983"/>
              <a:gd name="connsiteY3873" fmla="*/ 2018736 h 10013977"/>
              <a:gd name="connsiteX3874" fmla="*/ 4053307 w 24400983"/>
              <a:gd name="connsiteY3874" fmla="*/ 2036549 h 10013977"/>
              <a:gd name="connsiteX3875" fmla="*/ 4049348 w 24400983"/>
              <a:gd name="connsiteY3875" fmla="*/ 2002903 h 10013977"/>
              <a:gd name="connsiteX3876" fmla="*/ 3942475 w 24400983"/>
              <a:gd name="connsiteY3876" fmla="*/ 1996966 h 10013977"/>
              <a:gd name="connsiteX3877" fmla="*/ 3962267 w 24400983"/>
              <a:gd name="connsiteY3877" fmla="*/ 2016757 h 10013977"/>
              <a:gd name="connsiteX3878" fmla="*/ 3873205 w 24400983"/>
              <a:gd name="connsiteY3878" fmla="*/ 1987070 h 10013977"/>
              <a:gd name="connsiteX3879" fmla="*/ 3863309 w 24400983"/>
              <a:gd name="connsiteY3879" fmla="*/ 2010820 h 10013977"/>
              <a:gd name="connsiteX3880" fmla="*/ 3495185 w 24400983"/>
              <a:gd name="connsiteY3880" fmla="*/ 1907904 h 10013977"/>
              <a:gd name="connsiteX3881" fmla="*/ 3548623 w 24400983"/>
              <a:gd name="connsiteY3881" fmla="*/ 1907904 h 10013977"/>
              <a:gd name="connsiteX3882" fmla="*/ 3580289 w 24400983"/>
              <a:gd name="connsiteY3882" fmla="*/ 1870300 h 10013977"/>
              <a:gd name="connsiteX3883" fmla="*/ 3586228 w 24400983"/>
              <a:gd name="connsiteY3883" fmla="*/ 1905925 h 10013977"/>
              <a:gd name="connsiteX3884" fmla="*/ 3657477 w 24400983"/>
              <a:gd name="connsiteY3884" fmla="*/ 1933633 h 10013977"/>
              <a:gd name="connsiteX3885" fmla="*/ 3649560 w 24400983"/>
              <a:gd name="connsiteY3885" fmla="*/ 1907904 h 10013977"/>
              <a:gd name="connsiteX3886" fmla="*/ 3699038 w 24400983"/>
              <a:gd name="connsiteY3886" fmla="*/ 1898008 h 10013977"/>
              <a:gd name="connsiteX3887" fmla="*/ 3879141 w 24400983"/>
              <a:gd name="connsiteY3887" fmla="*/ 1923737 h 10013977"/>
              <a:gd name="connsiteX3888" fmla="*/ 3867266 w 24400983"/>
              <a:gd name="connsiteY3888" fmla="*/ 1955403 h 10013977"/>
              <a:gd name="connsiteX3889" fmla="*/ 3910807 w 24400983"/>
              <a:gd name="connsiteY3889" fmla="*/ 1961341 h 10013977"/>
              <a:gd name="connsiteX3890" fmla="*/ 3900911 w 24400983"/>
              <a:gd name="connsiteY3890" fmla="*/ 1917799 h 10013977"/>
              <a:gd name="connsiteX3891" fmla="*/ 3944454 w 24400983"/>
              <a:gd name="connsiteY3891" fmla="*/ 1872279 h 10013977"/>
              <a:gd name="connsiteX3892" fmla="*/ 3993933 w 24400983"/>
              <a:gd name="connsiteY3892" fmla="*/ 1888112 h 10013977"/>
              <a:gd name="connsiteX3893" fmla="*/ 3966224 w 24400983"/>
              <a:gd name="connsiteY3893" fmla="*/ 1935612 h 10013977"/>
              <a:gd name="connsiteX3894" fmla="*/ 4049348 w 24400983"/>
              <a:gd name="connsiteY3894" fmla="*/ 1905925 h 10013977"/>
              <a:gd name="connsiteX3895" fmla="*/ 4086952 w 24400983"/>
              <a:gd name="connsiteY3895" fmla="*/ 1901966 h 10013977"/>
              <a:gd name="connsiteX3896" fmla="*/ 4055286 w 24400983"/>
              <a:gd name="connsiteY3896" fmla="*/ 1913841 h 10013977"/>
              <a:gd name="connsiteX3897" fmla="*/ 4158201 w 24400983"/>
              <a:gd name="connsiteY3897" fmla="*/ 1953424 h 10013977"/>
              <a:gd name="connsiteX3898" fmla="*/ 4179974 w 24400983"/>
              <a:gd name="connsiteY3898" fmla="*/ 1991028 h 10013977"/>
              <a:gd name="connsiteX3899" fmla="*/ 4150286 w 24400983"/>
              <a:gd name="connsiteY3899" fmla="*/ 1994986 h 10013977"/>
              <a:gd name="connsiteX3900" fmla="*/ 4219557 w 24400983"/>
              <a:gd name="connsiteY3900" fmla="*/ 2004882 h 10013977"/>
              <a:gd name="connsiteX3901" fmla="*/ 4239348 w 24400983"/>
              <a:gd name="connsiteY3901" fmla="*/ 1973216 h 10013977"/>
              <a:gd name="connsiteX3902" fmla="*/ 4328410 w 24400983"/>
              <a:gd name="connsiteY3902" fmla="*/ 2002903 h 10013977"/>
              <a:gd name="connsiteX3903" fmla="*/ 4403617 w 24400983"/>
              <a:gd name="connsiteY3903" fmla="*/ 1971236 h 10013977"/>
              <a:gd name="connsiteX3904" fmla="*/ 4385804 w 24400983"/>
              <a:gd name="connsiteY3904" fmla="*/ 1994986 h 10013977"/>
              <a:gd name="connsiteX3905" fmla="*/ 4455074 w 24400983"/>
              <a:gd name="connsiteY3905" fmla="*/ 1979153 h 10013977"/>
              <a:gd name="connsiteX3906" fmla="*/ 4476847 w 24400983"/>
              <a:gd name="connsiteY3906" fmla="*/ 2016757 h 10013977"/>
              <a:gd name="connsiteX3907" fmla="*/ 4532262 w 24400983"/>
              <a:gd name="connsiteY3907" fmla="*/ 2016757 h 10013977"/>
              <a:gd name="connsiteX3908" fmla="*/ 4536221 w 24400983"/>
              <a:gd name="connsiteY3908" fmla="*/ 1957382 h 10013977"/>
              <a:gd name="connsiteX3909" fmla="*/ 4585700 w 24400983"/>
              <a:gd name="connsiteY3909" fmla="*/ 1973216 h 10013977"/>
              <a:gd name="connsiteX3910" fmla="*/ 4649032 w 24400983"/>
              <a:gd name="connsiteY3910" fmla="*/ 1947487 h 10013977"/>
              <a:gd name="connsiteX3911" fmla="*/ 4615388 w 24400983"/>
              <a:gd name="connsiteY3911" fmla="*/ 1943528 h 10013977"/>
              <a:gd name="connsiteX3912" fmla="*/ 4625283 w 24400983"/>
              <a:gd name="connsiteY3912" fmla="*/ 1894049 h 10013977"/>
              <a:gd name="connsiteX3913" fmla="*/ 4718303 w 24400983"/>
              <a:gd name="connsiteY3913" fmla="*/ 1957382 h 10013977"/>
              <a:gd name="connsiteX3914" fmla="*/ 4864760 w 24400983"/>
              <a:gd name="connsiteY3914" fmla="*/ 1927695 h 10013977"/>
              <a:gd name="connsiteX3915" fmla="*/ 4747990 w 24400983"/>
              <a:gd name="connsiteY3915" fmla="*/ 1971236 h 10013977"/>
              <a:gd name="connsiteX3916" fmla="*/ 4789552 w 24400983"/>
              <a:gd name="connsiteY3916" fmla="*/ 2054361 h 10013977"/>
              <a:gd name="connsiteX3917" fmla="*/ 4686637 w 24400983"/>
              <a:gd name="connsiteY3917" fmla="*/ 1989049 h 10013977"/>
              <a:gd name="connsiteX3918" fmla="*/ 4740073 w 24400983"/>
              <a:gd name="connsiteY3918" fmla="*/ 2038528 h 10013977"/>
              <a:gd name="connsiteX3919" fmla="*/ 4561949 w 24400983"/>
              <a:gd name="connsiteY3919" fmla="*/ 2004882 h 10013977"/>
              <a:gd name="connsiteX3920" fmla="*/ 4556013 w 24400983"/>
              <a:gd name="connsiteY3920" fmla="*/ 2072173 h 10013977"/>
              <a:gd name="connsiteX3921" fmla="*/ 4672781 w 24400983"/>
              <a:gd name="connsiteY3921" fmla="*/ 2097902 h 10013977"/>
              <a:gd name="connsiteX3922" fmla="*/ 4676741 w 24400983"/>
              <a:gd name="connsiteY3922" fmla="*/ 2064257 h 10013977"/>
              <a:gd name="connsiteX3923" fmla="*/ 4708407 w 24400983"/>
              <a:gd name="connsiteY3923" fmla="*/ 2052382 h 10013977"/>
              <a:gd name="connsiteX3924" fmla="*/ 4751947 w 24400983"/>
              <a:gd name="connsiteY3924" fmla="*/ 2084048 h 10013977"/>
              <a:gd name="connsiteX3925" fmla="*/ 4755907 w 24400983"/>
              <a:gd name="connsiteY3925" fmla="*/ 2070194 h 10013977"/>
              <a:gd name="connsiteX3926" fmla="*/ 4937988 w 24400983"/>
              <a:gd name="connsiteY3926" fmla="*/ 2117694 h 10013977"/>
              <a:gd name="connsiteX3927" fmla="*/ 4961739 w 24400983"/>
              <a:gd name="connsiteY3927" fmla="*/ 2103840 h 10013977"/>
              <a:gd name="connsiteX3928" fmla="*/ 4924135 w 24400983"/>
              <a:gd name="connsiteY3928" fmla="*/ 2082069 h 10013977"/>
              <a:gd name="connsiteX3929" fmla="*/ 4922156 w 24400983"/>
              <a:gd name="connsiteY3929" fmla="*/ 2038528 h 10013977"/>
              <a:gd name="connsiteX3930" fmla="*/ 4878614 w 24400983"/>
              <a:gd name="connsiteY3930" fmla="*/ 2084048 h 10013977"/>
              <a:gd name="connsiteX3931" fmla="*/ 4890488 w 24400983"/>
              <a:gd name="connsiteY3931" fmla="*/ 2026653 h 10013977"/>
              <a:gd name="connsiteX3932" fmla="*/ 4848926 w 24400983"/>
              <a:gd name="connsiteY3932" fmla="*/ 2062278 h 10013977"/>
              <a:gd name="connsiteX3933" fmla="*/ 4803407 w 24400983"/>
              <a:gd name="connsiteY3933" fmla="*/ 1987070 h 10013977"/>
              <a:gd name="connsiteX3934" fmla="*/ 4860801 w 24400983"/>
              <a:gd name="connsiteY3934" fmla="*/ 1979153 h 10013977"/>
              <a:gd name="connsiteX3935" fmla="*/ 4856843 w 24400983"/>
              <a:gd name="connsiteY3935" fmla="*/ 2012799 h 10013977"/>
              <a:gd name="connsiteX3936" fmla="*/ 4860801 w 24400983"/>
              <a:gd name="connsiteY3936" fmla="*/ 1953424 h 10013977"/>
              <a:gd name="connsiteX3937" fmla="*/ 4866739 w 24400983"/>
              <a:gd name="connsiteY3937" fmla="*/ 1937591 h 10013977"/>
              <a:gd name="connsiteX3938" fmla="*/ 4930071 w 24400983"/>
              <a:gd name="connsiteY3938" fmla="*/ 1963320 h 10013977"/>
              <a:gd name="connsiteX3939" fmla="*/ 4953822 w 24400983"/>
              <a:gd name="connsiteY3939" fmla="*/ 1923737 h 10013977"/>
              <a:gd name="connsiteX3940" fmla="*/ 4813303 w 24400983"/>
              <a:gd name="connsiteY3940" fmla="*/ 1886133 h 10013977"/>
              <a:gd name="connsiteX3941" fmla="*/ 4775699 w 24400983"/>
              <a:gd name="connsiteY3941" fmla="*/ 1913841 h 10013977"/>
              <a:gd name="connsiteX3942" fmla="*/ 4635179 w 24400983"/>
              <a:gd name="connsiteY3942" fmla="*/ 1876237 h 10013977"/>
              <a:gd name="connsiteX3943" fmla="*/ 4670802 w 24400983"/>
              <a:gd name="connsiteY3943" fmla="*/ 1830717 h 10013977"/>
              <a:gd name="connsiteX3944" fmla="*/ 4686637 w 24400983"/>
              <a:gd name="connsiteY3944" fmla="*/ 1858425 h 10013977"/>
              <a:gd name="connsiteX3945" fmla="*/ 4714345 w 24400983"/>
              <a:gd name="connsiteY3945" fmla="*/ 1880195 h 10013977"/>
              <a:gd name="connsiteX3946" fmla="*/ 4757886 w 24400983"/>
              <a:gd name="connsiteY3946" fmla="*/ 1860404 h 10013977"/>
              <a:gd name="connsiteX3947" fmla="*/ 4704449 w 24400983"/>
              <a:gd name="connsiteY3947" fmla="*/ 1836654 h 10013977"/>
              <a:gd name="connsiteX3948" fmla="*/ 4755907 w 24400983"/>
              <a:gd name="connsiteY3948" fmla="*/ 1818842 h 10013977"/>
              <a:gd name="connsiteX3949" fmla="*/ 4740073 w 24400983"/>
              <a:gd name="connsiteY3949" fmla="*/ 1791134 h 10013977"/>
              <a:gd name="connsiteX3950" fmla="*/ 4656949 w 24400983"/>
              <a:gd name="connsiteY3950" fmla="*/ 1797071 h 10013977"/>
              <a:gd name="connsiteX3951" fmla="*/ 4615388 w 24400983"/>
              <a:gd name="connsiteY3951" fmla="*/ 1832696 h 10013977"/>
              <a:gd name="connsiteX3952" fmla="*/ 4494657 w 24400983"/>
              <a:gd name="connsiteY3952" fmla="*/ 1814883 h 10013977"/>
              <a:gd name="connsiteX3953" fmla="*/ 4441221 w 24400983"/>
              <a:gd name="connsiteY3953" fmla="*/ 1789154 h 10013977"/>
              <a:gd name="connsiteX3954" fmla="*/ 4476847 w 24400983"/>
              <a:gd name="connsiteY3954" fmla="*/ 1769363 h 10013977"/>
              <a:gd name="connsiteX3955" fmla="*/ 4433304 w 24400983"/>
              <a:gd name="connsiteY3955" fmla="*/ 1763425 h 10013977"/>
              <a:gd name="connsiteX3956" fmla="*/ 4407576 w 24400983"/>
              <a:gd name="connsiteY3956" fmla="*/ 1785196 h 10013977"/>
              <a:gd name="connsiteX3957" fmla="*/ 4451117 w 24400983"/>
              <a:gd name="connsiteY3957" fmla="*/ 1816863 h 10013977"/>
              <a:gd name="connsiteX3958" fmla="*/ 4421430 w 24400983"/>
              <a:gd name="connsiteY3958" fmla="*/ 1872279 h 10013977"/>
              <a:gd name="connsiteX3959" fmla="*/ 4449138 w 24400983"/>
              <a:gd name="connsiteY3959" fmla="*/ 1894049 h 10013977"/>
              <a:gd name="connsiteX3960" fmla="*/ 4518409 w 24400983"/>
              <a:gd name="connsiteY3960" fmla="*/ 1878216 h 10013977"/>
              <a:gd name="connsiteX3961" fmla="*/ 4575804 w 24400983"/>
              <a:gd name="connsiteY3961" fmla="*/ 1919779 h 10013977"/>
              <a:gd name="connsiteX3962" fmla="*/ 4581741 w 24400983"/>
              <a:gd name="connsiteY3962" fmla="*/ 1878216 h 10013977"/>
              <a:gd name="connsiteX3963" fmla="*/ 4585700 w 24400983"/>
              <a:gd name="connsiteY3963" fmla="*/ 1937591 h 10013977"/>
              <a:gd name="connsiteX3964" fmla="*/ 4516430 w 24400983"/>
              <a:gd name="connsiteY3964" fmla="*/ 1927695 h 10013977"/>
              <a:gd name="connsiteX3965" fmla="*/ 4522366 w 24400983"/>
              <a:gd name="connsiteY3965" fmla="*/ 1963320 h 10013977"/>
              <a:gd name="connsiteX3966" fmla="*/ 4478825 w 24400983"/>
              <a:gd name="connsiteY3966" fmla="*/ 1983111 h 10013977"/>
              <a:gd name="connsiteX3967" fmla="*/ 4510491 w 24400983"/>
              <a:gd name="connsiteY3967" fmla="*/ 1945508 h 10013977"/>
              <a:gd name="connsiteX3968" fmla="*/ 4496638 w 24400983"/>
              <a:gd name="connsiteY3968" fmla="*/ 1961341 h 10013977"/>
              <a:gd name="connsiteX3969" fmla="*/ 4451117 w 24400983"/>
              <a:gd name="connsiteY3969" fmla="*/ 1963320 h 10013977"/>
              <a:gd name="connsiteX3970" fmla="*/ 4437264 w 24400983"/>
              <a:gd name="connsiteY3970" fmla="*/ 1927695 h 10013977"/>
              <a:gd name="connsiteX3971" fmla="*/ 4362055 w 24400983"/>
              <a:gd name="connsiteY3971" fmla="*/ 1907904 h 10013977"/>
              <a:gd name="connsiteX3972" fmla="*/ 4352159 w 24400983"/>
              <a:gd name="connsiteY3972" fmla="*/ 1931653 h 10013977"/>
              <a:gd name="connsiteX3973" fmla="*/ 4170078 w 24400983"/>
              <a:gd name="connsiteY3973" fmla="*/ 1905925 h 10013977"/>
              <a:gd name="connsiteX3974" fmla="*/ 4009765 w 24400983"/>
              <a:gd name="connsiteY3974" fmla="*/ 1848529 h 10013977"/>
              <a:gd name="connsiteX3975" fmla="*/ 4005807 w 24400983"/>
              <a:gd name="connsiteY3975" fmla="*/ 1882175 h 10013977"/>
              <a:gd name="connsiteX3976" fmla="*/ 3960286 w 24400983"/>
              <a:gd name="connsiteY3976" fmla="*/ 1832696 h 10013977"/>
              <a:gd name="connsiteX3977" fmla="*/ 3930598 w 24400983"/>
              <a:gd name="connsiteY3977" fmla="*/ 1836654 h 10013977"/>
              <a:gd name="connsiteX3978" fmla="*/ 3912788 w 24400983"/>
              <a:gd name="connsiteY3978" fmla="*/ 1860404 h 10013977"/>
              <a:gd name="connsiteX3979" fmla="*/ 3902892 w 24400983"/>
              <a:gd name="connsiteY3979" fmla="*/ 1816863 h 10013977"/>
              <a:gd name="connsiteX3980" fmla="*/ 3966224 w 24400983"/>
              <a:gd name="connsiteY3980" fmla="*/ 1842592 h 10013977"/>
              <a:gd name="connsiteX3981" fmla="*/ 4061224 w 24400983"/>
              <a:gd name="connsiteY3981" fmla="*/ 1830717 h 10013977"/>
              <a:gd name="connsiteX3982" fmla="*/ 4067160 w 24400983"/>
              <a:gd name="connsiteY3982" fmla="*/ 1866341 h 10013977"/>
              <a:gd name="connsiteX3983" fmla="*/ 4245284 w 24400983"/>
              <a:gd name="connsiteY3983" fmla="*/ 1848529 h 10013977"/>
              <a:gd name="connsiteX3984" fmla="*/ 4118618 w 24400983"/>
              <a:gd name="connsiteY3984" fmla="*/ 1822800 h 10013977"/>
              <a:gd name="connsiteX3985" fmla="*/ 4223514 w 24400983"/>
              <a:gd name="connsiteY3985" fmla="*/ 1812904 h 10013977"/>
              <a:gd name="connsiteX3986" fmla="*/ 4209661 w 24400983"/>
              <a:gd name="connsiteY3986" fmla="*/ 1777280 h 10013977"/>
              <a:gd name="connsiteX3987" fmla="*/ 4160182 w 24400983"/>
              <a:gd name="connsiteY3987" fmla="*/ 1761446 h 10013977"/>
              <a:gd name="connsiteX3988" fmla="*/ 4221536 w 24400983"/>
              <a:gd name="connsiteY3988" fmla="*/ 1694155 h 10013977"/>
              <a:gd name="connsiteX3989" fmla="*/ 4189869 w 24400983"/>
              <a:gd name="connsiteY3989" fmla="*/ 1731759 h 10013977"/>
              <a:gd name="connsiteX3990" fmla="*/ 4183931 w 24400983"/>
              <a:gd name="connsiteY3990" fmla="*/ 1696134 h 10013977"/>
              <a:gd name="connsiteX3991" fmla="*/ 4116639 w 24400983"/>
              <a:gd name="connsiteY3991" fmla="*/ 1704051 h 10013977"/>
              <a:gd name="connsiteX3992" fmla="*/ 4132474 w 24400983"/>
              <a:gd name="connsiteY3992" fmla="*/ 1638739 h 10013977"/>
              <a:gd name="connsiteX3993" fmla="*/ 4172057 w 24400983"/>
              <a:gd name="connsiteY3993" fmla="*/ 1678322 h 10013977"/>
              <a:gd name="connsiteX3994" fmla="*/ 4189869 w 24400983"/>
              <a:gd name="connsiteY3994" fmla="*/ 1654572 h 10013977"/>
              <a:gd name="connsiteX3995" fmla="*/ 4158201 w 24400983"/>
              <a:gd name="connsiteY3995" fmla="*/ 1616968 h 10013977"/>
              <a:gd name="connsiteX3996" fmla="*/ 4209661 w 24400983"/>
              <a:gd name="connsiteY3996" fmla="*/ 1624885 h 10013977"/>
              <a:gd name="connsiteX3997" fmla="*/ 4197784 w 24400983"/>
              <a:gd name="connsiteY3997" fmla="*/ 1607072 h 10013977"/>
              <a:gd name="connsiteX3998" fmla="*/ 4259140 w 24400983"/>
              <a:gd name="connsiteY3998" fmla="*/ 1591239 h 10013977"/>
              <a:gd name="connsiteX3999" fmla="*/ 4253202 w 24400983"/>
              <a:gd name="connsiteY3999" fmla="*/ 1632801 h 10013977"/>
              <a:gd name="connsiteX4000" fmla="*/ 4298723 w 24400983"/>
              <a:gd name="connsiteY4000" fmla="*/ 1656551 h 10013977"/>
              <a:gd name="connsiteX4001" fmla="*/ 4328410 w 24400983"/>
              <a:gd name="connsiteY4001" fmla="*/ 1626864 h 10013977"/>
              <a:gd name="connsiteX4002" fmla="*/ 4413512 w 24400983"/>
              <a:gd name="connsiteY4002" fmla="*/ 1664468 h 10013977"/>
              <a:gd name="connsiteX4003" fmla="*/ 4367993 w 24400983"/>
              <a:gd name="connsiteY4003" fmla="*/ 1666447 h 10013977"/>
              <a:gd name="connsiteX4004" fmla="*/ 4451117 w 24400983"/>
              <a:gd name="connsiteY4004" fmla="*/ 1686238 h 10013977"/>
              <a:gd name="connsiteX4005" fmla="*/ 4419451 w 24400983"/>
              <a:gd name="connsiteY4005" fmla="*/ 1698113 h 10013977"/>
              <a:gd name="connsiteX4006" fmla="*/ 4453096 w 24400983"/>
              <a:gd name="connsiteY4006" fmla="*/ 1727801 h 10013977"/>
              <a:gd name="connsiteX4007" fmla="*/ 4478825 w 24400983"/>
              <a:gd name="connsiteY4007" fmla="*/ 1706030 h 10013977"/>
              <a:gd name="connsiteX4008" fmla="*/ 4461013 w 24400983"/>
              <a:gd name="connsiteY4008" fmla="*/ 1704051 h 10013977"/>
              <a:gd name="connsiteX4009" fmla="*/ 4496638 w 24400983"/>
              <a:gd name="connsiteY4009" fmla="*/ 1684259 h 10013977"/>
              <a:gd name="connsiteX4010" fmla="*/ 4476847 w 24400983"/>
              <a:gd name="connsiteY4010" fmla="*/ 1715926 h 10013977"/>
              <a:gd name="connsiteX4011" fmla="*/ 4476847 w 24400983"/>
              <a:gd name="connsiteY4011" fmla="*/ 1767384 h 10013977"/>
              <a:gd name="connsiteX4012" fmla="*/ 4540179 w 24400983"/>
              <a:gd name="connsiteY4012" fmla="*/ 1767384 h 10013977"/>
              <a:gd name="connsiteX4013" fmla="*/ 4502574 w 24400983"/>
              <a:gd name="connsiteY4013" fmla="*/ 1745613 h 10013977"/>
              <a:gd name="connsiteX4014" fmla="*/ 4540179 w 24400983"/>
              <a:gd name="connsiteY4014" fmla="*/ 1741655 h 10013977"/>
              <a:gd name="connsiteX4015" fmla="*/ 4575804 w 24400983"/>
              <a:gd name="connsiteY4015" fmla="*/ 1721863 h 10013977"/>
              <a:gd name="connsiteX4016" fmla="*/ 4546117 w 24400983"/>
              <a:gd name="connsiteY4016" fmla="*/ 1751551 h 10013977"/>
              <a:gd name="connsiteX4017" fmla="*/ 4631219 w 24400983"/>
              <a:gd name="connsiteY4017" fmla="*/ 1789154 h 10013977"/>
              <a:gd name="connsiteX4018" fmla="*/ 4654971 w 24400983"/>
              <a:gd name="connsiteY4018" fmla="*/ 1723842 h 10013977"/>
              <a:gd name="connsiteX4019" fmla="*/ 4654971 w 24400983"/>
              <a:gd name="connsiteY4019" fmla="*/ 1775300 h 10013977"/>
              <a:gd name="connsiteX4020" fmla="*/ 4718303 w 24400983"/>
              <a:gd name="connsiteY4020" fmla="*/ 1775300 h 10013977"/>
              <a:gd name="connsiteX4021" fmla="*/ 4712364 w 24400983"/>
              <a:gd name="connsiteY4021" fmla="*/ 1741655 h 10013977"/>
              <a:gd name="connsiteX4022" fmla="*/ 4744033 w 24400983"/>
              <a:gd name="connsiteY4022" fmla="*/ 1779259 h 10013977"/>
              <a:gd name="connsiteX4023" fmla="*/ 4811322 w 24400983"/>
              <a:gd name="connsiteY4023" fmla="*/ 1721863 h 10013977"/>
              <a:gd name="connsiteX4024" fmla="*/ 4765803 w 24400983"/>
              <a:gd name="connsiteY4024" fmla="*/ 1723842 h 10013977"/>
              <a:gd name="connsiteX4025" fmla="*/ 4765803 w 24400983"/>
              <a:gd name="connsiteY4025" fmla="*/ 1698113 h 10013977"/>
              <a:gd name="connsiteX4026" fmla="*/ 4742051 w 24400983"/>
              <a:gd name="connsiteY4026" fmla="*/ 1711967 h 10013977"/>
              <a:gd name="connsiteX4027" fmla="*/ 4742051 w 24400983"/>
              <a:gd name="connsiteY4027" fmla="*/ 1686238 h 10013977"/>
              <a:gd name="connsiteX4028" fmla="*/ 4607470 w 24400983"/>
              <a:gd name="connsiteY4028" fmla="*/ 1632801 h 10013977"/>
              <a:gd name="connsiteX4029" fmla="*/ 4631219 w 24400983"/>
              <a:gd name="connsiteY4029" fmla="*/ 1593218 h 10013977"/>
              <a:gd name="connsiteX4030" fmla="*/ 4738094 w 24400983"/>
              <a:gd name="connsiteY4030" fmla="*/ 1624885 h 10013977"/>
              <a:gd name="connsiteX4031" fmla="*/ 4561949 w 24400983"/>
              <a:gd name="connsiteY4031" fmla="*/ 1490302 h 10013977"/>
              <a:gd name="connsiteX4032" fmla="*/ 4526326 w 24400983"/>
              <a:gd name="connsiteY4032" fmla="*/ 1535823 h 10013977"/>
              <a:gd name="connsiteX4033" fmla="*/ 4524345 w 24400983"/>
              <a:gd name="connsiteY4033" fmla="*/ 1518010 h 10013977"/>
              <a:gd name="connsiteX4034" fmla="*/ 4498617 w 24400983"/>
              <a:gd name="connsiteY4034" fmla="*/ 1488323 h 10013977"/>
              <a:gd name="connsiteX4035" fmla="*/ 4536221 w 24400983"/>
              <a:gd name="connsiteY4035" fmla="*/ 1484365 h 10013977"/>
              <a:gd name="connsiteX4036" fmla="*/ 4429347 w 24400983"/>
              <a:gd name="connsiteY4036" fmla="*/ 1452698 h 10013977"/>
              <a:gd name="connsiteX4037" fmla="*/ 4455074 w 24400983"/>
              <a:gd name="connsiteY4037" fmla="*/ 1405199 h 10013977"/>
              <a:gd name="connsiteX4038" fmla="*/ 4257159 w 24400983"/>
              <a:gd name="connsiteY4038" fmla="*/ 1377491 h 10013977"/>
              <a:gd name="connsiteX4039" fmla="*/ 4257159 w 24400983"/>
              <a:gd name="connsiteY4039" fmla="*/ 1351762 h 10013977"/>
              <a:gd name="connsiteX4040" fmla="*/ 4320493 w 24400983"/>
              <a:gd name="connsiteY4040" fmla="*/ 1326033 h 10013977"/>
              <a:gd name="connsiteX4041" fmla="*/ 4245284 w 24400983"/>
              <a:gd name="connsiteY4041" fmla="*/ 1331970 h 10013977"/>
              <a:gd name="connsiteX4042" fmla="*/ 4225493 w 24400983"/>
              <a:gd name="connsiteY4042" fmla="*/ 1286450 h 10013977"/>
              <a:gd name="connsiteX4043" fmla="*/ 4170078 w 24400983"/>
              <a:gd name="connsiteY4043" fmla="*/ 1312179 h 10013977"/>
              <a:gd name="connsiteX4044" fmla="*/ 4098826 w 24400983"/>
              <a:gd name="connsiteY4044" fmla="*/ 1284470 h 10013977"/>
              <a:gd name="connsiteX4045" fmla="*/ 4096848 w 24400983"/>
              <a:gd name="connsiteY4045" fmla="*/ 1240929 h 10013977"/>
              <a:gd name="connsiteX4046" fmla="*/ 4128514 w 24400983"/>
              <a:gd name="connsiteY4046" fmla="*/ 1203325 h 10013977"/>
              <a:gd name="connsiteX4047" fmla="*/ 4217576 w 24400983"/>
              <a:gd name="connsiteY4047" fmla="*/ 1207283 h 10013977"/>
              <a:gd name="connsiteX4048" fmla="*/ 4403617 w 24400983"/>
              <a:gd name="connsiteY4048" fmla="*/ 1268637 h 10013977"/>
              <a:gd name="connsiteX4049" fmla="*/ 4377889 w 24400983"/>
              <a:gd name="connsiteY4049" fmla="*/ 1290408 h 10013977"/>
              <a:gd name="connsiteX4050" fmla="*/ 4383825 w 24400983"/>
              <a:gd name="connsiteY4050" fmla="*/ 1300304 h 10013977"/>
              <a:gd name="connsiteX4051" fmla="*/ 4415491 w 24400983"/>
              <a:gd name="connsiteY4051" fmla="*/ 1262700 h 10013977"/>
              <a:gd name="connsiteX4052" fmla="*/ 4429347 w 24400983"/>
              <a:gd name="connsiteY4052" fmla="*/ 1298324 h 10013977"/>
              <a:gd name="connsiteX4053" fmla="*/ 4449138 w 24400983"/>
              <a:gd name="connsiteY4053" fmla="*/ 1266658 h 10013977"/>
              <a:gd name="connsiteX4054" fmla="*/ 4516430 w 24400983"/>
              <a:gd name="connsiteY4054" fmla="*/ 1328012 h 10013977"/>
              <a:gd name="connsiteX4055" fmla="*/ 4611428 w 24400983"/>
              <a:gd name="connsiteY4055" fmla="*/ 1316137 h 10013977"/>
              <a:gd name="connsiteX4056" fmla="*/ 4625283 w 24400983"/>
              <a:gd name="connsiteY4056" fmla="*/ 1351762 h 10013977"/>
              <a:gd name="connsiteX4057" fmla="*/ 4649032 w 24400983"/>
              <a:gd name="connsiteY4057" fmla="*/ 1286450 h 10013977"/>
              <a:gd name="connsiteX4058" fmla="*/ 4676741 w 24400983"/>
              <a:gd name="connsiteY4058" fmla="*/ 1308220 h 10013977"/>
              <a:gd name="connsiteX4059" fmla="*/ 4678720 w 24400983"/>
              <a:gd name="connsiteY4059" fmla="*/ 1351762 h 10013977"/>
              <a:gd name="connsiteX4060" fmla="*/ 4716324 w 24400983"/>
              <a:gd name="connsiteY4060" fmla="*/ 1298324 h 10013977"/>
              <a:gd name="connsiteX4061" fmla="*/ 4767781 w 24400983"/>
              <a:gd name="connsiteY4061" fmla="*/ 1331970 h 10013977"/>
              <a:gd name="connsiteX4062" fmla="*/ 4781635 w 24400983"/>
              <a:gd name="connsiteY4062" fmla="*/ 1367595 h 10013977"/>
              <a:gd name="connsiteX4063" fmla="*/ 4722260 w 24400983"/>
              <a:gd name="connsiteY4063" fmla="*/ 1308220 h 10013977"/>
              <a:gd name="connsiteX4064" fmla="*/ 4815282 w 24400983"/>
              <a:gd name="connsiteY4064" fmla="*/ 1304262 h 10013977"/>
              <a:gd name="connsiteX4065" fmla="*/ 4823199 w 24400983"/>
              <a:gd name="connsiteY4065" fmla="*/ 1381449 h 10013977"/>
              <a:gd name="connsiteX4066" fmla="*/ 4876635 w 24400983"/>
              <a:gd name="connsiteY4066" fmla="*/ 1337908 h 10013977"/>
              <a:gd name="connsiteX4067" fmla="*/ 4833094 w 24400983"/>
              <a:gd name="connsiteY4067" fmla="*/ 1357699 h 10013977"/>
              <a:gd name="connsiteX4068" fmla="*/ 4850905 w 24400983"/>
              <a:gd name="connsiteY4068" fmla="*/ 1310199 h 10013977"/>
              <a:gd name="connsiteX4069" fmla="*/ 4932052 w 24400983"/>
              <a:gd name="connsiteY4069" fmla="*/ 1314158 h 10013977"/>
              <a:gd name="connsiteX4070" fmla="*/ 4884552 w 24400983"/>
              <a:gd name="connsiteY4070" fmla="*/ 1367595 h 10013977"/>
              <a:gd name="connsiteX4071" fmla="*/ 4945905 w 24400983"/>
              <a:gd name="connsiteY4071" fmla="*/ 1351762 h 10013977"/>
              <a:gd name="connsiteX4072" fmla="*/ 5013197 w 24400983"/>
              <a:gd name="connsiteY4072" fmla="*/ 1343845 h 10013977"/>
              <a:gd name="connsiteX4073" fmla="*/ 5120072 w 24400983"/>
              <a:gd name="connsiteY4073" fmla="*/ 1326033 h 10013977"/>
              <a:gd name="connsiteX4074" fmla="*/ 5127986 w 24400983"/>
              <a:gd name="connsiteY4074" fmla="*/ 1351762 h 10013977"/>
              <a:gd name="connsiteX4075" fmla="*/ 5092363 w 24400983"/>
              <a:gd name="connsiteY4075" fmla="*/ 1448740 h 10013977"/>
              <a:gd name="connsiteX4076" fmla="*/ 5141842 w 24400983"/>
              <a:gd name="connsiteY4076" fmla="*/ 1387386 h 10013977"/>
              <a:gd name="connsiteX4077" fmla="*/ 5205174 w 24400983"/>
              <a:gd name="connsiteY4077" fmla="*/ 1438844 h 10013977"/>
              <a:gd name="connsiteX4078" fmla="*/ 5405068 w 24400983"/>
              <a:gd name="connsiteY4078" fmla="*/ 1440824 h 10013977"/>
              <a:gd name="connsiteX4079" fmla="*/ 5391215 w 24400983"/>
              <a:gd name="connsiteY4079" fmla="*/ 1405199 h 10013977"/>
              <a:gd name="connsiteX4080" fmla="*/ 5416945 w 24400983"/>
              <a:gd name="connsiteY4080" fmla="*/ 1409157 h 10013977"/>
              <a:gd name="connsiteX4081" fmla="*/ 5416945 w 24400983"/>
              <a:gd name="connsiteY4081" fmla="*/ 1434886 h 10013977"/>
              <a:gd name="connsiteX4082" fmla="*/ 5515902 w 24400983"/>
              <a:gd name="connsiteY4082" fmla="*/ 1415095 h 10013977"/>
              <a:gd name="connsiteX4083" fmla="*/ 5490172 w 24400983"/>
              <a:gd name="connsiteY4083" fmla="*/ 1436865 h 10013977"/>
              <a:gd name="connsiteX4084" fmla="*/ 5860273 w 24400983"/>
              <a:gd name="connsiteY4084" fmla="*/ 1516031 h 10013977"/>
              <a:gd name="connsiteX4085" fmla="*/ 5791003 w 24400983"/>
              <a:gd name="connsiteY4085" fmla="*/ 1480407 h 10013977"/>
              <a:gd name="connsiteX4086" fmla="*/ 5994857 w 24400983"/>
              <a:gd name="connsiteY4086" fmla="*/ 1492282 h 10013977"/>
              <a:gd name="connsiteX4087" fmla="*/ 5992878 w 24400983"/>
              <a:gd name="connsiteY4087" fmla="*/ 1448740 h 10013977"/>
              <a:gd name="connsiteX4088" fmla="*/ 6180897 w 24400983"/>
              <a:gd name="connsiteY4088" fmla="*/ 1458636 h 10013977"/>
              <a:gd name="connsiteX4089" fmla="*/ 6105689 w 24400983"/>
              <a:gd name="connsiteY4089" fmla="*/ 1371553 h 10013977"/>
              <a:gd name="connsiteX4090" fmla="*/ 6139336 w 24400983"/>
              <a:gd name="connsiteY4090" fmla="*/ 1375511 h 10013977"/>
              <a:gd name="connsiteX4091" fmla="*/ 6119544 w 24400983"/>
              <a:gd name="connsiteY4091" fmla="*/ 1304262 h 10013977"/>
              <a:gd name="connsiteX4092" fmla="*/ 6101731 w 24400983"/>
              <a:gd name="connsiteY4092" fmla="*/ 1328012 h 10013977"/>
              <a:gd name="connsiteX4093" fmla="*/ 5901837 w 24400983"/>
              <a:gd name="connsiteY4093" fmla="*/ 1282491 h 10013977"/>
              <a:gd name="connsiteX4094" fmla="*/ 5982982 w 24400983"/>
              <a:gd name="connsiteY4094" fmla="*/ 1234992 h 10013977"/>
              <a:gd name="connsiteX4095" fmla="*/ 5937461 w 24400983"/>
              <a:gd name="connsiteY4095" fmla="*/ 1159784 h 10013977"/>
              <a:gd name="connsiteX4096" fmla="*/ 5882046 w 24400983"/>
              <a:gd name="connsiteY4096" fmla="*/ 1185513 h 10013977"/>
              <a:gd name="connsiteX4097" fmla="*/ 5884024 w 24400983"/>
              <a:gd name="connsiteY4097" fmla="*/ 1134055 h 10013977"/>
              <a:gd name="connsiteX4098" fmla="*/ 5832567 w 24400983"/>
              <a:gd name="connsiteY4098" fmla="*/ 1151867 h 10013977"/>
              <a:gd name="connsiteX4099" fmla="*/ 5737567 w 24400983"/>
              <a:gd name="connsiteY4099" fmla="*/ 1138013 h 10013977"/>
              <a:gd name="connsiteX4100" fmla="*/ 5585173 w 24400983"/>
              <a:gd name="connsiteY4100" fmla="*/ 1056868 h 10013977"/>
              <a:gd name="connsiteX4101" fmla="*/ 5504026 w 24400983"/>
              <a:gd name="connsiteY4101" fmla="*/ 1078638 h 10013977"/>
              <a:gd name="connsiteX4102" fmla="*/ 5494130 w 24400983"/>
              <a:gd name="connsiteY4102" fmla="*/ 1035097 h 10013977"/>
              <a:gd name="connsiteX4103" fmla="*/ 5317987 w 24400983"/>
              <a:gd name="connsiteY4103" fmla="*/ 1019264 h 10013977"/>
              <a:gd name="connsiteX4104" fmla="*/ 5375381 w 24400983"/>
              <a:gd name="connsiteY4104" fmla="*/ 1011347 h 10013977"/>
              <a:gd name="connsiteX4105" fmla="*/ 5310070 w 24400983"/>
              <a:gd name="connsiteY4105" fmla="*/ 942077 h 10013977"/>
              <a:gd name="connsiteX4106" fmla="*/ 5284340 w 24400983"/>
              <a:gd name="connsiteY4106" fmla="*/ 963848 h 10013977"/>
              <a:gd name="connsiteX4107" fmla="*/ 5264548 w 24400983"/>
              <a:gd name="connsiteY4107" fmla="*/ 918327 h 10013977"/>
              <a:gd name="connsiteX4108" fmla="*/ 5314027 w 24400983"/>
              <a:gd name="connsiteY4108" fmla="*/ 908431 h 10013977"/>
              <a:gd name="connsiteX4109" fmla="*/ 5462464 w 24400983"/>
              <a:gd name="connsiteY4109" fmla="*/ 878744 h 10013977"/>
              <a:gd name="connsiteX4110" fmla="*/ 5456528 w 24400983"/>
              <a:gd name="connsiteY4110" fmla="*/ 902494 h 10013977"/>
              <a:gd name="connsiteX4111" fmla="*/ 5537673 w 24400983"/>
              <a:gd name="connsiteY4111" fmla="*/ 924265 h 10013977"/>
              <a:gd name="connsiteX4112" fmla="*/ 5581213 w 24400983"/>
              <a:gd name="connsiteY4112" fmla="*/ 904473 h 10013977"/>
              <a:gd name="connsiteX4113" fmla="*/ 5585173 w 24400983"/>
              <a:gd name="connsiteY4113" fmla="*/ 870827 h 10013977"/>
              <a:gd name="connsiteX4114" fmla="*/ 5723714 w 24400983"/>
              <a:gd name="connsiteY4114" fmla="*/ 864890 h 10013977"/>
              <a:gd name="connsiteX4115" fmla="*/ 5864233 w 24400983"/>
              <a:gd name="connsiteY4115" fmla="*/ 928223 h 10013977"/>
              <a:gd name="connsiteX4116" fmla="*/ 6022565 w 24400983"/>
              <a:gd name="connsiteY4116" fmla="*/ 916348 h 10013977"/>
              <a:gd name="connsiteX4117" fmla="*/ 6022565 w 24400983"/>
              <a:gd name="connsiteY4117" fmla="*/ 967806 h 10013977"/>
              <a:gd name="connsiteX4118" fmla="*/ 6048293 w 24400983"/>
              <a:gd name="connsiteY4118" fmla="*/ 971764 h 10013977"/>
              <a:gd name="connsiteX4119" fmla="*/ 6301625 w 24400983"/>
              <a:gd name="connsiteY4119" fmla="*/ 999472 h 10013977"/>
              <a:gd name="connsiteX4120" fmla="*/ 6434228 w 24400983"/>
              <a:gd name="connsiteY4120" fmla="*/ 1035097 h 10013977"/>
              <a:gd name="connsiteX4121" fmla="*/ 6434228 w 24400983"/>
              <a:gd name="connsiteY4121" fmla="*/ 1009368 h 10013977"/>
              <a:gd name="connsiteX4122" fmla="*/ 6699435 w 24400983"/>
              <a:gd name="connsiteY4122" fmla="*/ 979681 h 10013977"/>
              <a:gd name="connsiteX4123" fmla="*/ 6624228 w 24400983"/>
              <a:gd name="connsiteY4123" fmla="*/ 985618 h 10013977"/>
              <a:gd name="connsiteX4124" fmla="*/ 7000267 w 24400983"/>
              <a:gd name="connsiteY4124" fmla="*/ 979681 h 10013977"/>
              <a:gd name="connsiteX4125" fmla="*/ 7140787 w 24400983"/>
              <a:gd name="connsiteY4125" fmla="*/ 1017285 h 10013977"/>
              <a:gd name="connsiteX4126" fmla="*/ 7182349 w 24400983"/>
              <a:gd name="connsiteY4126" fmla="*/ 1005410 h 10013977"/>
              <a:gd name="connsiteX4127" fmla="*/ 7214015 w 24400983"/>
              <a:gd name="connsiteY4127" fmla="*/ 1043014 h 10013977"/>
              <a:gd name="connsiteX4128" fmla="*/ 7227870 w 24400983"/>
              <a:gd name="connsiteY4128" fmla="*/ 1029160 h 10013977"/>
              <a:gd name="connsiteX4129" fmla="*/ 7281306 w 24400983"/>
              <a:gd name="connsiteY4129" fmla="*/ 1054889 h 10013977"/>
              <a:gd name="connsiteX4130" fmla="*/ 7558388 w 24400983"/>
              <a:gd name="connsiteY4130" fmla="*/ 1094472 h 10013977"/>
              <a:gd name="connsiteX4131" fmla="*/ 7823595 w 24400983"/>
              <a:gd name="connsiteY4131" fmla="*/ 1141971 h 10013977"/>
              <a:gd name="connsiteX4132" fmla="*/ 8312445 w 24400983"/>
              <a:gd name="connsiteY4132" fmla="*/ 1195409 h 10013977"/>
              <a:gd name="connsiteX4133" fmla="*/ 8306509 w 24400983"/>
              <a:gd name="connsiteY4133" fmla="*/ 1236971 h 10013977"/>
              <a:gd name="connsiteX4134" fmla="*/ 8348071 w 24400983"/>
              <a:gd name="connsiteY4134" fmla="*/ 1201346 h 10013977"/>
              <a:gd name="connsiteX4135" fmla="*/ 8357966 w 24400983"/>
              <a:gd name="connsiteY4135" fmla="*/ 1244887 h 10013977"/>
              <a:gd name="connsiteX4136" fmla="*/ 8413381 w 24400983"/>
              <a:gd name="connsiteY4136" fmla="*/ 1244887 h 10013977"/>
              <a:gd name="connsiteX4137" fmla="*/ 8393589 w 24400983"/>
              <a:gd name="connsiteY4137" fmla="*/ 1199367 h 10013977"/>
              <a:gd name="connsiteX4138" fmla="*/ 8466819 w 24400983"/>
              <a:gd name="connsiteY4138" fmla="*/ 1268637 h 10013977"/>
              <a:gd name="connsiteX4139" fmla="*/ 8504424 w 24400983"/>
              <a:gd name="connsiteY4139" fmla="*/ 1240929 h 10013977"/>
              <a:gd name="connsiteX4140" fmla="*/ 8728067 w 24400983"/>
              <a:gd name="connsiteY4140" fmla="*/ 1298324 h 10013977"/>
              <a:gd name="connsiteX4141" fmla="*/ 8718171 w 24400983"/>
              <a:gd name="connsiteY4141" fmla="*/ 1322074 h 10013977"/>
              <a:gd name="connsiteX4142" fmla="*/ 8779524 w 24400983"/>
              <a:gd name="connsiteY4142" fmla="*/ 1306241 h 10013977"/>
              <a:gd name="connsiteX4143" fmla="*/ 8813171 w 24400983"/>
              <a:gd name="connsiteY4143" fmla="*/ 1335928 h 10013977"/>
              <a:gd name="connsiteX4144" fmla="*/ 8914108 w 24400983"/>
              <a:gd name="connsiteY4144" fmla="*/ 1308220 h 10013977"/>
              <a:gd name="connsiteX4145" fmla="*/ 8975461 w 24400983"/>
              <a:gd name="connsiteY4145" fmla="*/ 1359678 h 10013977"/>
              <a:gd name="connsiteX4146" fmla="*/ 9048691 w 24400983"/>
              <a:gd name="connsiteY4146" fmla="*/ 1335928 h 10013977"/>
              <a:gd name="connsiteX4147" fmla="*/ 9013065 w 24400983"/>
              <a:gd name="connsiteY4147" fmla="*/ 1355720 h 10013977"/>
              <a:gd name="connsiteX4148" fmla="*/ 9216919 w 24400983"/>
              <a:gd name="connsiteY4148" fmla="*/ 1393324 h 10013977"/>
              <a:gd name="connsiteX4149" fmla="*/ 9337647 w 24400983"/>
              <a:gd name="connsiteY4149" fmla="*/ 1411136 h 10013977"/>
              <a:gd name="connsiteX4150" fmla="*/ 9383166 w 24400983"/>
              <a:gd name="connsiteY4150" fmla="*/ 1460615 h 10013977"/>
              <a:gd name="connsiteX4151" fmla="*/ 9515771 w 24400983"/>
              <a:gd name="connsiteY4151" fmla="*/ 1496240 h 10013977"/>
              <a:gd name="connsiteX4152" fmla="*/ 9792852 w 24400983"/>
              <a:gd name="connsiteY4152" fmla="*/ 1535823 h 10013977"/>
              <a:gd name="connsiteX4153" fmla="*/ 9909623 w 24400983"/>
              <a:gd name="connsiteY4153" fmla="*/ 1561552 h 10013977"/>
              <a:gd name="connsiteX4154" fmla="*/ 9931393 w 24400983"/>
              <a:gd name="connsiteY4154" fmla="*/ 1529885 h 10013977"/>
              <a:gd name="connsiteX4155" fmla="*/ 10000663 w 24400983"/>
              <a:gd name="connsiteY4155" fmla="*/ 1565510 h 10013977"/>
              <a:gd name="connsiteX4156" fmla="*/ 10024412 w 24400983"/>
              <a:gd name="connsiteY4156" fmla="*/ 1525927 h 10013977"/>
              <a:gd name="connsiteX4157" fmla="*/ 10032329 w 24400983"/>
              <a:gd name="connsiteY4157" fmla="*/ 1551656 h 10013977"/>
              <a:gd name="connsiteX4158" fmla="*/ 10279724 w 24400983"/>
              <a:gd name="connsiteY4158" fmla="*/ 1595197 h 10013977"/>
              <a:gd name="connsiteX4159" fmla="*/ 10438056 w 24400983"/>
              <a:gd name="connsiteY4159" fmla="*/ 1585302 h 10013977"/>
              <a:gd name="connsiteX4160" fmla="*/ 10459826 w 24400983"/>
              <a:gd name="connsiteY4160" fmla="*/ 1622906 h 10013977"/>
              <a:gd name="connsiteX4161" fmla="*/ 10507326 w 24400983"/>
              <a:gd name="connsiteY4161" fmla="*/ 1595197 h 10013977"/>
              <a:gd name="connsiteX4162" fmla="*/ 10641910 w 24400983"/>
              <a:gd name="connsiteY4162" fmla="*/ 1622906 h 10013977"/>
              <a:gd name="connsiteX4163" fmla="*/ 10744825 w 24400983"/>
              <a:gd name="connsiteY4163" fmla="*/ 1638739 h 10013977"/>
              <a:gd name="connsiteX4164" fmla="*/ 10915031 w 24400983"/>
              <a:gd name="connsiteY4164" fmla="*/ 1672384 h 10013977"/>
              <a:gd name="connsiteX4165" fmla="*/ 10932844 w 24400983"/>
              <a:gd name="connsiteY4165" fmla="*/ 1650614 h 10013977"/>
              <a:gd name="connsiteX4166" fmla="*/ 11172321 w 24400983"/>
              <a:gd name="connsiteY4166" fmla="*/ 1668426 h 10013977"/>
              <a:gd name="connsiteX4167" fmla="*/ 11207947 w 24400983"/>
              <a:gd name="connsiteY4167" fmla="*/ 1715926 h 10013977"/>
              <a:gd name="connsiteX4168" fmla="*/ 11295030 w 24400983"/>
              <a:gd name="connsiteY4168" fmla="*/ 1704051 h 10013977"/>
              <a:gd name="connsiteX4169" fmla="*/ 11352424 w 24400983"/>
              <a:gd name="connsiteY4169" fmla="*/ 1745613 h 10013977"/>
              <a:gd name="connsiteX4170" fmla="*/ 11477111 w 24400983"/>
              <a:gd name="connsiteY4170" fmla="*/ 1755509 h 10013977"/>
              <a:gd name="connsiteX4171" fmla="*/ 11528569 w 24400983"/>
              <a:gd name="connsiteY4171" fmla="*/ 1789154 h 10013977"/>
              <a:gd name="connsiteX4172" fmla="*/ 11603778 w 24400983"/>
              <a:gd name="connsiteY4172" fmla="*/ 1783217 h 10013977"/>
              <a:gd name="connsiteX4173" fmla="*/ 11677005 w 24400983"/>
              <a:gd name="connsiteY4173" fmla="*/ 1828738 h 10013977"/>
              <a:gd name="connsiteX4174" fmla="*/ 11872942 w 24400983"/>
              <a:gd name="connsiteY4174" fmla="*/ 1866341 h 10013977"/>
              <a:gd name="connsiteX4175" fmla="*/ 11867004 w 24400983"/>
              <a:gd name="connsiteY4175" fmla="*/ 1907904 h 10013977"/>
              <a:gd name="connsiteX4176" fmla="*/ 12039191 w 24400983"/>
              <a:gd name="connsiteY4176" fmla="*/ 1933633 h 10013977"/>
              <a:gd name="connsiteX4177" fmla="*/ 12023357 w 24400983"/>
              <a:gd name="connsiteY4177" fmla="*/ 1880195 h 10013977"/>
              <a:gd name="connsiteX4178" fmla="*/ 12235128 w 24400983"/>
              <a:gd name="connsiteY4178" fmla="*/ 1945508 h 10013977"/>
              <a:gd name="connsiteX4179" fmla="*/ 12187628 w 24400983"/>
              <a:gd name="connsiteY4179" fmla="*/ 1880195 h 10013977"/>
              <a:gd name="connsiteX4180" fmla="*/ 12043149 w 24400983"/>
              <a:gd name="connsiteY4180" fmla="*/ 1876237 h 10013977"/>
              <a:gd name="connsiteX4181" fmla="*/ 12496375 w 24400983"/>
              <a:gd name="connsiteY4181" fmla="*/ 1882175 h 10013977"/>
              <a:gd name="connsiteX4182" fmla="*/ 12270751 w 24400983"/>
              <a:gd name="connsiteY4182" fmla="*/ 1781238 h 10013977"/>
              <a:gd name="connsiteX4183" fmla="*/ 12153981 w 24400983"/>
              <a:gd name="connsiteY4183" fmla="*/ 1799050 h 10013977"/>
              <a:gd name="connsiteX4184" fmla="*/ 12155962 w 24400983"/>
              <a:gd name="connsiteY4184" fmla="*/ 1747592 h 10013977"/>
              <a:gd name="connsiteX4185" fmla="*/ 11938255 w 24400983"/>
              <a:gd name="connsiteY4185" fmla="*/ 1767384 h 10013977"/>
              <a:gd name="connsiteX4186" fmla="*/ 11859089 w 24400983"/>
              <a:gd name="connsiteY4186" fmla="*/ 1737697 h 10013977"/>
              <a:gd name="connsiteX4187" fmla="*/ 11890755 w 24400983"/>
              <a:gd name="connsiteY4187" fmla="*/ 1725821 h 10013977"/>
              <a:gd name="connsiteX4188" fmla="*/ 11775963 w 24400983"/>
              <a:gd name="connsiteY4188" fmla="*/ 1717905 h 10013977"/>
              <a:gd name="connsiteX4189" fmla="*/ 11609714 w 24400983"/>
              <a:gd name="connsiteY4189" fmla="*/ 1702072 h 10013977"/>
              <a:gd name="connsiteX4190" fmla="*/ 11380132 w 24400983"/>
              <a:gd name="connsiteY4190" fmla="*/ 1660510 h 10013977"/>
              <a:gd name="connsiteX4191" fmla="*/ 11376175 w 24400983"/>
              <a:gd name="connsiteY4191" fmla="*/ 1626864 h 10013977"/>
              <a:gd name="connsiteX4192" fmla="*/ 11140655 w 24400983"/>
              <a:gd name="connsiteY4192" fmla="*/ 1575406 h 10013977"/>
              <a:gd name="connsiteX4193" fmla="*/ 11350445 w 24400983"/>
              <a:gd name="connsiteY4193" fmla="*/ 1571448 h 10013977"/>
              <a:gd name="connsiteX4194" fmla="*/ 11342528 w 24400983"/>
              <a:gd name="connsiteY4194" fmla="*/ 1545719 h 10013977"/>
              <a:gd name="connsiteX4195" fmla="*/ 11285134 w 24400983"/>
              <a:gd name="connsiteY4195" fmla="*/ 1527906 h 10013977"/>
              <a:gd name="connsiteX4196" fmla="*/ 11170343 w 24400983"/>
              <a:gd name="connsiteY4196" fmla="*/ 1519990 h 10013977"/>
              <a:gd name="connsiteX4197" fmla="*/ 11047636 w 24400983"/>
              <a:gd name="connsiteY4197" fmla="*/ 1553635 h 10013977"/>
              <a:gd name="connsiteX4198" fmla="*/ 11006072 w 24400983"/>
              <a:gd name="connsiteY4198" fmla="*/ 1521969 h 10013977"/>
              <a:gd name="connsiteX4199" fmla="*/ 11449403 w 24400983"/>
              <a:gd name="connsiteY4199" fmla="*/ 1537802 h 10013977"/>
              <a:gd name="connsiteX4200" fmla="*/ 4189869 w 24400983"/>
              <a:gd name="connsiteY4200" fmla="*/ 1298324 h 10013977"/>
              <a:gd name="connsiteX4201" fmla="*/ 4227472 w 24400983"/>
              <a:gd name="connsiteY4201" fmla="*/ 1270616 h 10013977"/>
              <a:gd name="connsiteX4202" fmla="*/ 4170078 w 24400983"/>
              <a:gd name="connsiteY4202" fmla="*/ 1278533 h 10013977"/>
              <a:gd name="connsiteX4203" fmla="*/ 4156222 w 24400983"/>
              <a:gd name="connsiteY4203" fmla="*/ 1294366 h 10013977"/>
              <a:gd name="connsiteX4204" fmla="*/ 4189869 w 24400983"/>
              <a:gd name="connsiteY4204" fmla="*/ 1298324 h 10013977"/>
              <a:gd name="connsiteX4205" fmla="*/ 5076529 w 24400983"/>
              <a:gd name="connsiteY4205" fmla="*/ 1407178 h 10013977"/>
              <a:gd name="connsiteX4206" fmla="*/ 5098299 w 24400983"/>
              <a:gd name="connsiteY4206" fmla="*/ 1444782 h 10013977"/>
              <a:gd name="connsiteX4207" fmla="*/ 5076529 w 24400983"/>
              <a:gd name="connsiteY4207" fmla="*/ 1407178 h 10013977"/>
              <a:gd name="connsiteX4208" fmla="*/ 4926114 w 24400983"/>
              <a:gd name="connsiteY4208" fmla="*/ 1444782 h 10013977"/>
              <a:gd name="connsiteX4209" fmla="*/ 5025071 w 24400983"/>
              <a:gd name="connsiteY4209" fmla="*/ 1424990 h 10013977"/>
              <a:gd name="connsiteX4210" fmla="*/ 4955801 w 24400983"/>
              <a:gd name="connsiteY4210" fmla="*/ 1389365 h 10013977"/>
              <a:gd name="connsiteX4211" fmla="*/ 4926114 w 24400983"/>
              <a:gd name="connsiteY4211" fmla="*/ 1444782 h 10013977"/>
              <a:gd name="connsiteX4212" fmla="*/ 4371951 w 24400983"/>
              <a:gd name="connsiteY4212" fmla="*/ 1391345 h 10013977"/>
              <a:gd name="connsiteX4213" fmla="*/ 4389764 w 24400983"/>
              <a:gd name="connsiteY4213" fmla="*/ 1343845 h 10013977"/>
              <a:gd name="connsiteX4214" fmla="*/ 4320493 w 24400983"/>
              <a:gd name="connsiteY4214" fmla="*/ 1385407 h 10013977"/>
              <a:gd name="connsiteX4215" fmla="*/ 4371951 w 24400983"/>
              <a:gd name="connsiteY4215" fmla="*/ 1391345 h 10013977"/>
              <a:gd name="connsiteX4216" fmla="*/ 4538200 w 24400983"/>
              <a:gd name="connsiteY4216" fmla="*/ 1432907 h 10013977"/>
              <a:gd name="connsiteX4217" fmla="*/ 4518409 w 24400983"/>
              <a:gd name="connsiteY4217" fmla="*/ 1413115 h 10013977"/>
              <a:gd name="connsiteX4218" fmla="*/ 4575804 w 24400983"/>
              <a:gd name="connsiteY4218" fmla="*/ 1405199 h 10013977"/>
              <a:gd name="connsiteX4219" fmla="*/ 4512470 w 24400983"/>
              <a:gd name="connsiteY4219" fmla="*/ 1405199 h 10013977"/>
              <a:gd name="connsiteX4220" fmla="*/ 4532262 w 24400983"/>
              <a:gd name="connsiteY4220" fmla="*/ 1373532 h 10013977"/>
              <a:gd name="connsiteX4221" fmla="*/ 4508513 w 24400983"/>
              <a:gd name="connsiteY4221" fmla="*/ 1361657 h 10013977"/>
              <a:gd name="connsiteX4222" fmla="*/ 4490700 w 24400983"/>
              <a:gd name="connsiteY4222" fmla="*/ 1385407 h 10013977"/>
              <a:gd name="connsiteX4223" fmla="*/ 4462991 w 24400983"/>
              <a:gd name="connsiteY4223" fmla="*/ 1363637 h 10013977"/>
              <a:gd name="connsiteX4224" fmla="*/ 4413512 w 24400983"/>
              <a:gd name="connsiteY4224" fmla="*/ 1373532 h 10013977"/>
              <a:gd name="connsiteX4225" fmla="*/ 4413512 w 24400983"/>
              <a:gd name="connsiteY4225" fmla="*/ 1399261 h 10013977"/>
              <a:gd name="connsiteX4226" fmla="*/ 4462991 w 24400983"/>
              <a:gd name="connsiteY4226" fmla="*/ 1415095 h 10013977"/>
              <a:gd name="connsiteX4227" fmla="*/ 4538200 w 24400983"/>
              <a:gd name="connsiteY4227" fmla="*/ 1432907 h 10013977"/>
              <a:gd name="connsiteX4228" fmla="*/ 4585700 w 24400983"/>
              <a:gd name="connsiteY4228" fmla="*/ 1454678 h 10013977"/>
              <a:gd name="connsiteX4229" fmla="*/ 4617366 w 24400983"/>
              <a:gd name="connsiteY4229" fmla="*/ 1442803 h 10013977"/>
              <a:gd name="connsiteX4230" fmla="*/ 4627262 w 24400983"/>
              <a:gd name="connsiteY4230" fmla="*/ 1419053 h 10013977"/>
              <a:gd name="connsiteX4231" fmla="*/ 4583719 w 24400983"/>
              <a:gd name="connsiteY4231" fmla="*/ 1438844 h 10013977"/>
              <a:gd name="connsiteX4232" fmla="*/ 4554032 w 24400983"/>
              <a:gd name="connsiteY4232" fmla="*/ 1442803 h 10013977"/>
              <a:gd name="connsiteX4233" fmla="*/ 4585700 w 24400983"/>
              <a:gd name="connsiteY4233" fmla="*/ 1454678 h 10013977"/>
              <a:gd name="connsiteX4234" fmla="*/ 4292785 w 24400983"/>
              <a:gd name="connsiteY4234" fmla="*/ 1727801 h 10013977"/>
              <a:gd name="connsiteX4235" fmla="*/ 4324451 w 24400983"/>
              <a:gd name="connsiteY4235" fmla="*/ 1690197 h 10013977"/>
              <a:gd name="connsiteX4236" fmla="*/ 4229453 w 24400983"/>
              <a:gd name="connsiteY4236" fmla="*/ 1676343 h 10013977"/>
              <a:gd name="connsiteX4237" fmla="*/ 4292785 w 24400983"/>
              <a:gd name="connsiteY4237" fmla="*/ 1727801 h 10013977"/>
              <a:gd name="connsiteX4238" fmla="*/ 4322472 w 24400983"/>
              <a:gd name="connsiteY4238" fmla="*/ 1842592 h 10013977"/>
              <a:gd name="connsiteX4239" fmla="*/ 4391742 w 24400983"/>
              <a:gd name="connsiteY4239" fmla="*/ 1852487 h 10013977"/>
              <a:gd name="connsiteX4240" fmla="*/ 4439242 w 24400983"/>
              <a:gd name="connsiteY4240" fmla="*/ 1824779 h 10013977"/>
              <a:gd name="connsiteX4241" fmla="*/ 4322472 w 24400983"/>
              <a:gd name="connsiteY4241" fmla="*/ 1842592 h 10013977"/>
              <a:gd name="connsiteX4242" fmla="*/ 4385804 w 24400983"/>
              <a:gd name="connsiteY4242" fmla="*/ 1791134 h 10013977"/>
              <a:gd name="connsiteX4243" fmla="*/ 4324451 w 24400983"/>
              <a:gd name="connsiteY4243" fmla="*/ 1783217 h 10013977"/>
              <a:gd name="connsiteX4244" fmla="*/ 4377889 w 24400983"/>
              <a:gd name="connsiteY4244" fmla="*/ 1806967 h 10013977"/>
              <a:gd name="connsiteX4245" fmla="*/ 4425387 w 24400983"/>
              <a:gd name="connsiteY4245" fmla="*/ 1779259 h 10013977"/>
              <a:gd name="connsiteX4246" fmla="*/ 4385804 w 24400983"/>
              <a:gd name="connsiteY4246" fmla="*/ 1791134 h 10013977"/>
              <a:gd name="connsiteX4247" fmla="*/ 3952371 w 24400983"/>
              <a:gd name="connsiteY4247" fmla="*/ 1933633 h 10013977"/>
              <a:gd name="connsiteX4248" fmla="*/ 3928620 w 24400983"/>
              <a:gd name="connsiteY4248" fmla="*/ 1947487 h 10013977"/>
              <a:gd name="connsiteX4249" fmla="*/ 3930598 w 24400983"/>
              <a:gd name="connsiteY4249" fmla="*/ 1965299 h 10013977"/>
              <a:gd name="connsiteX4250" fmla="*/ 3952371 w 24400983"/>
              <a:gd name="connsiteY4250" fmla="*/ 1933633 h 10013977"/>
              <a:gd name="connsiteX4251" fmla="*/ 4219557 w 24400983"/>
              <a:gd name="connsiteY4251" fmla="*/ 2064257 h 10013977"/>
              <a:gd name="connsiteX4252" fmla="*/ 4269036 w 24400983"/>
              <a:gd name="connsiteY4252" fmla="*/ 2054361 h 10013977"/>
              <a:gd name="connsiteX4253" fmla="*/ 4237367 w 24400983"/>
              <a:gd name="connsiteY4253" fmla="*/ 2040507 h 10013977"/>
              <a:gd name="connsiteX4254" fmla="*/ 4239348 w 24400983"/>
              <a:gd name="connsiteY4254" fmla="*/ 2058319 h 10013977"/>
              <a:gd name="connsiteX4255" fmla="*/ 4219557 w 24400983"/>
              <a:gd name="connsiteY4255" fmla="*/ 2064257 h 10013977"/>
              <a:gd name="connsiteX4256" fmla="*/ 3406123 w 24400983"/>
              <a:gd name="connsiteY4256" fmla="*/ 2127590 h 10013977"/>
              <a:gd name="connsiteX4257" fmla="*/ 3400187 w 24400983"/>
              <a:gd name="connsiteY4257" fmla="*/ 2117694 h 10013977"/>
              <a:gd name="connsiteX4258" fmla="*/ 3382374 w 24400983"/>
              <a:gd name="connsiteY4258" fmla="*/ 2115715 h 10013977"/>
              <a:gd name="connsiteX4259" fmla="*/ 3358625 w 24400983"/>
              <a:gd name="connsiteY4259" fmla="*/ 2155298 h 10013977"/>
              <a:gd name="connsiteX4260" fmla="*/ 3406123 w 24400983"/>
              <a:gd name="connsiteY4260" fmla="*/ 2127590 h 10013977"/>
              <a:gd name="connsiteX4261" fmla="*/ 3602059 w 24400983"/>
              <a:gd name="connsiteY4261" fmla="*/ 2214672 h 10013977"/>
              <a:gd name="connsiteX4262" fmla="*/ 3477374 w 24400983"/>
              <a:gd name="connsiteY4262" fmla="*/ 2204777 h 10013977"/>
              <a:gd name="connsiteX4263" fmla="*/ 3602059 w 24400983"/>
              <a:gd name="connsiteY4263" fmla="*/ 2214672 h 10013977"/>
              <a:gd name="connsiteX4264" fmla="*/ 3691121 w 24400983"/>
              <a:gd name="connsiteY4264" fmla="*/ 2244360 h 10013977"/>
              <a:gd name="connsiteX4265" fmla="*/ 3633725 w 24400983"/>
              <a:gd name="connsiteY4265" fmla="*/ 2252276 h 10013977"/>
              <a:gd name="connsiteX4266" fmla="*/ 3691121 w 24400983"/>
              <a:gd name="connsiteY4266" fmla="*/ 2244360 h 10013977"/>
              <a:gd name="connsiteX4267" fmla="*/ 3002377 w 24400983"/>
              <a:gd name="connsiteY4267" fmla="*/ 2992480 h 10013977"/>
              <a:gd name="connsiteX4268" fmla="*/ 3053835 w 24400983"/>
              <a:gd name="connsiteY4268" fmla="*/ 3049875 h 10013977"/>
              <a:gd name="connsiteX4269" fmla="*/ 3085501 w 24400983"/>
              <a:gd name="connsiteY4269" fmla="*/ 3038000 h 10013977"/>
              <a:gd name="connsiteX4270" fmla="*/ 3026126 w 24400983"/>
              <a:gd name="connsiteY4270" fmla="*/ 2978625 h 10013977"/>
              <a:gd name="connsiteX4271" fmla="*/ 3002377 w 24400983"/>
              <a:gd name="connsiteY4271" fmla="*/ 2992480 h 10013977"/>
              <a:gd name="connsiteX4272" fmla="*/ 2895503 w 24400983"/>
              <a:gd name="connsiteY4272" fmla="*/ 3012271 h 10013977"/>
              <a:gd name="connsiteX4273" fmla="*/ 2944981 w 24400983"/>
              <a:gd name="connsiteY4273" fmla="*/ 3028104 h 10013977"/>
              <a:gd name="connsiteX4274" fmla="*/ 2913315 w 24400983"/>
              <a:gd name="connsiteY4274" fmla="*/ 2990501 h 10013977"/>
              <a:gd name="connsiteX4275" fmla="*/ 2895503 w 24400983"/>
              <a:gd name="connsiteY4275" fmla="*/ 3012271 h 10013977"/>
              <a:gd name="connsiteX4276" fmla="*/ 2893524 w 24400983"/>
              <a:gd name="connsiteY4276" fmla="*/ 3087479 h 10013977"/>
              <a:gd name="connsiteX4277" fmla="*/ 2943003 w 24400983"/>
              <a:gd name="connsiteY4277" fmla="*/ 3077583 h 10013977"/>
              <a:gd name="connsiteX4278" fmla="*/ 2958835 w 24400983"/>
              <a:gd name="connsiteY4278" fmla="*/ 3038000 h 10013977"/>
              <a:gd name="connsiteX4279" fmla="*/ 2875711 w 24400983"/>
              <a:gd name="connsiteY4279" fmla="*/ 3018209 h 10013977"/>
              <a:gd name="connsiteX4280" fmla="*/ 2855920 w 24400983"/>
              <a:gd name="connsiteY4280" fmla="*/ 3049875 h 10013977"/>
              <a:gd name="connsiteX4281" fmla="*/ 2893524 w 24400983"/>
              <a:gd name="connsiteY4281" fmla="*/ 3087479 h 10013977"/>
              <a:gd name="connsiteX4282" fmla="*/ 3041960 w 24400983"/>
              <a:gd name="connsiteY4282" fmla="*/ 3101333 h 10013977"/>
              <a:gd name="connsiteX4283" fmla="*/ 3000396 w 24400983"/>
              <a:gd name="connsiteY4283" fmla="*/ 3043938 h 10013977"/>
              <a:gd name="connsiteX4284" fmla="*/ 3024148 w 24400983"/>
              <a:gd name="connsiteY4284" fmla="*/ 3030084 h 10013977"/>
              <a:gd name="connsiteX4285" fmla="*/ 2960813 w 24400983"/>
              <a:gd name="connsiteY4285" fmla="*/ 3004355 h 10013977"/>
              <a:gd name="connsiteX4286" fmla="*/ 2988522 w 24400983"/>
              <a:gd name="connsiteY4286" fmla="*/ 3049875 h 10013977"/>
              <a:gd name="connsiteX4287" fmla="*/ 2956856 w 24400983"/>
              <a:gd name="connsiteY4287" fmla="*/ 3061750 h 10013977"/>
              <a:gd name="connsiteX4288" fmla="*/ 3028105 w 24400983"/>
              <a:gd name="connsiteY4288" fmla="*/ 3063729 h 10013977"/>
              <a:gd name="connsiteX4289" fmla="*/ 3041960 w 24400983"/>
              <a:gd name="connsiteY4289" fmla="*/ 3101333 h 10013977"/>
              <a:gd name="connsiteX4290" fmla="*/ 3220084 w 24400983"/>
              <a:gd name="connsiteY4290" fmla="*/ 3109250 h 10013977"/>
              <a:gd name="connsiteX4291" fmla="*/ 3081544 w 24400983"/>
              <a:gd name="connsiteY4291" fmla="*/ 3089458 h 10013977"/>
              <a:gd name="connsiteX4292" fmla="*/ 3220084 w 24400983"/>
              <a:gd name="connsiteY4292" fmla="*/ 3109250 h 10013977"/>
              <a:gd name="connsiteX4293" fmla="*/ 3249772 w 24400983"/>
              <a:gd name="connsiteY4293" fmla="*/ 3131020 h 10013977"/>
              <a:gd name="connsiteX4294" fmla="*/ 3295291 w 24400983"/>
              <a:gd name="connsiteY4294" fmla="*/ 3103312 h 10013977"/>
              <a:gd name="connsiteX4295" fmla="*/ 3226020 w 24400983"/>
              <a:gd name="connsiteY4295" fmla="*/ 3119145 h 10013977"/>
              <a:gd name="connsiteX4296" fmla="*/ 3249772 w 24400983"/>
              <a:gd name="connsiteY4296" fmla="*/ 3131020 h 10013977"/>
              <a:gd name="connsiteX4297" fmla="*/ 3378417 w 24400983"/>
              <a:gd name="connsiteY4297" fmla="*/ 3123104 h 10013977"/>
              <a:gd name="connsiteX4298" fmla="*/ 3291333 w 24400983"/>
              <a:gd name="connsiteY4298" fmla="*/ 3136958 h 10013977"/>
              <a:gd name="connsiteX4299" fmla="*/ 3378417 w 24400983"/>
              <a:gd name="connsiteY4299" fmla="*/ 3123104 h 10013977"/>
              <a:gd name="connsiteX4300" fmla="*/ 2137486 w 24400983"/>
              <a:gd name="connsiteY4300" fmla="*/ 3218103 h 10013977"/>
              <a:gd name="connsiteX4301" fmla="*/ 2165194 w 24400983"/>
              <a:gd name="connsiteY4301" fmla="*/ 3121124 h 10013977"/>
              <a:gd name="connsiteX4302" fmla="*/ 2084050 w 24400983"/>
              <a:gd name="connsiteY4302" fmla="*/ 3119145 h 10013977"/>
              <a:gd name="connsiteX4303" fmla="*/ 2054362 w 24400983"/>
              <a:gd name="connsiteY4303" fmla="*/ 3174562 h 10013977"/>
              <a:gd name="connsiteX4304" fmla="*/ 2137486 w 24400983"/>
              <a:gd name="connsiteY4304" fmla="*/ 3218103 h 10013977"/>
              <a:gd name="connsiteX4305" fmla="*/ 2143424 w 24400983"/>
              <a:gd name="connsiteY4305" fmla="*/ 3253728 h 10013977"/>
              <a:gd name="connsiteX4306" fmla="*/ 2103841 w 24400983"/>
              <a:gd name="connsiteY4306" fmla="*/ 3239874 h 10013977"/>
              <a:gd name="connsiteX4307" fmla="*/ 2068215 w 24400983"/>
              <a:gd name="connsiteY4307" fmla="*/ 3259665 h 10013977"/>
              <a:gd name="connsiteX4308" fmla="*/ 2143424 w 24400983"/>
              <a:gd name="connsiteY4308" fmla="*/ 3253728 h 10013977"/>
              <a:gd name="connsiteX4309" fmla="*/ 2438319 w 24400983"/>
              <a:gd name="connsiteY4309" fmla="*/ 3481330 h 10013977"/>
              <a:gd name="connsiteX4310" fmla="*/ 2418527 w 24400983"/>
              <a:gd name="connsiteY4310" fmla="*/ 3435810 h 10013977"/>
              <a:gd name="connsiteX4311" fmla="*/ 2408631 w 24400983"/>
              <a:gd name="connsiteY4311" fmla="*/ 3459560 h 10013977"/>
              <a:gd name="connsiteX4312" fmla="*/ 2390818 w 24400983"/>
              <a:gd name="connsiteY4312" fmla="*/ 3457580 h 10013977"/>
              <a:gd name="connsiteX4313" fmla="*/ 2438319 w 24400983"/>
              <a:gd name="connsiteY4313" fmla="*/ 3481330 h 10013977"/>
              <a:gd name="connsiteX4314" fmla="*/ 2469985 w 24400983"/>
              <a:gd name="connsiteY4314" fmla="*/ 3495185 h 10013977"/>
              <a:gd name="connsiteX4315" fmla="*/ 2471963 w 24400983"/>
              <a:gd name="connsiteY4315" fmla="*/ 3512997 h 10013977"/>
              <a:gd name="connsiteX4316" fmla="*/ 2426442 w 24400983"/>
              <a:gd name="connsiteY4316" fmla="*/ 3514976 h 10013977"/>
              <a:gd name="connsiteX4317" fmla="*/ 2469985 w 24400983"/>
              <a:gd name="connsiteY4317" fmla="*/ 3495185 h 10013977"/>
              <a:gd name="connsiteX4318" fmla="*/ 2460089 w 24400983"/>
              <a:gd name="connsiteY4318" fmla="*/ 3568413 h 10013977"/>
              <a:gd name="connsiteX4319" fmla="*/ 2436338 w 24400983"/>
              <a:gd name="connsiteY4319" fmla="*/ 3582267 h 10013977"/>
              <a:gd name="connsiteX4320" fmla="*/ 2406650 w 24400983"/>
              <a:gd name="connsiteY4320" fmla="*/ 3586225 h 10013977"/>
              <a:gd name="connsiteX4321" fmla="*/ 2464046 w 24400983"/>
              <a:gd name="connsiteY4321" fmla="*/ 3602059 h 10013977"/>
              <a:gd name="connsiteX4322" fmla="*/ 2475921 w 24400983"/>
              <a:gd name="connsiteY4322" fmla="*/ 3596121 h 10013977"/>
              <a:gd name="connsiteX4323" fmla="*/ 2460089 w 24400983"/>
              <a:gd name="connsiteY4323" fmla="*/ 3568413 h 10013977"/>
              <a:gd name="connsiteX4324" fmla="*/ 2256235 w 24400983"/>
              <a:gd name="connsiteY4324" fmla="*/ 3558517 h 10013977"/>
              <a:gd name="connsiteX4325" fmla="*/ 2327484 w 24400983"/>
              <a:gd name="connsiteY4325" fmla="*/ 3560496 h 10013977"/>
              <a:gd name="connsiteX4326" fmla="*/ 2256235 w 24400983"/>
              <a:gd name="connsiteY4326" fmla="*/ 3558517 h 10013977"/>
              <a:gd name="connsiteX4327" fmla="*/ 1880196 w 24400983"/>
              <a:gd name="connsiteY4327" fmla="*/ 3546642 h 10013977"/>
              <a:gd name="connsiteX4328" fmla="*/ 1822800 w 24400983"/>
              <a:gd name="connsiteY4328" fmla="*/ 3505080 h 10013977"/>
              <a:gd name="connsiteX4329" fmla="*/ 1880196 w 24400983"/>
              <a:gd name="connsiteY4329" fmla="*/ 3546642 h 10013977"/>
              <a:gd name="connsiteX4330" fmla="*/ 2024675 w 24400983"/>
              <a:gd name="connsiteY4330" fmla="*/ 3550601 h 10013977"/>
              <a:gd name="connsiteX4331" fmla="*/ 1961341 w 24400983"/>
              <a:gd name="connsiteY4331" fmla="*/ 3550601 h 10013977"/>
              <a:gd name="connsiteX4332" fmla="*/ 2024675 w 24400983"/>
              <a:gd name="connsiteY4332" fmla="*/ 3550601 h 10013977"/>
              <a:gd name="connsiteX4333" fmla="*/ 2042488 w 24400983"/>
              <a:gd name="connsiteY4333" fmla="*/ 3596121 h 10013977"/>
              <a:gd name="connsiteX4334" fmla="*/ 2088007 w 24400983"/>
              <a:gd name="connsiteY4334" fmla="*/ 3568413 h 10013977"/>
              <a:gd name="connsiteX4335" fmla="*/ 2048424 w 24400983"/>
              <a:gd name="connsiteY4335" fmla="*/ 3554559 h 10013977"/>
              <a:gd name="connsiteX4336" fmla="*/ 2042488 w 24400983"/>
              <a:gd name="connsiteY4336" fmla="*/ 3596121 h 10013977"/>
              <a:gd name="connsiteX4337" fmla="*/ 2155299 w 24400983"/>
              <a:gd name="connsiteY4337" fmla="*/ 3611954 h 10013977"/>
              <a:gd name="connsiteX4338" fmla="*/ 2307693 w 24400983"/>
              <a:gd name="connsiteY4338" fmla="*/ 3615913 h 10013977"/>
              <a:gd name="connsiteX4339" fmla="*/ 2347276 w 24400983"/>
              <a:gd name="connsiteY4339" fmla="*/ 3629767 h 10013977"/>
              <a:gd name="connsiteX4340" fmla="*/ 2293839 w 24400983"/>
              <a:gd name="connsiteY4340" fmla="*/ 3580288 h 10013977"/>
              <a:gd name="connsiteX4341" fmla="*/ 2115716 w 24400983"/>
              <a:gd name="connsiteY4341" fmla="*/ 3572371 h 10013977"/>
              <a:gd name="connsiteX4342" fmla="*/ 2155299 w 24400983"/>
              <a:gd name="connsiteY4342" fmla="*/ 3611954 h 10013977"/>
              <a:gd name="connsiteX4343" fmla="*/ 1494261 w 24400983"/>
              <a:gd name="connsiteY4343" fmla="*/ 3687162 h 10013977"/>
              <a:gd name="connsiteX4344" fmla="*/ 1460616 w 24400983"/>
              <a:gd name="connsiteY4344" fmla="*/ 3657475 h 10013977"/>
              <a:gd name="connsiteX4345" fmla="*/ 1496240 w 24400983"/>
              <a:gd name="connsiteY4345" fmla="*/ 3637684 h 10013977"/>
              <a:gd name="connsiteX4346" fmla="*/ 1430929 w 24400983"/>
              <a:gd name="connsiteY4346" fmla="*/ 3619871 h 10013977"/>
              <a:gd name="connsiteX4347" fmla="*/ 1409159 w 24400983"/>
              <a:gd name="connsiteY4347" fmla="*/ 3677267 h 10013977"/>
              <a:gd name="connsiteX4348" fmla="*/ 1494261 w 24400983"/>
              <a:gd name="connsiteY4348" fmla="*/ 3687162 h 10013977"/>
              <a:gd name="connsiteX4349" fmla="*/ 1577387 w 24400983"/>
              <a:gd name="connsiteY4349" fmla="*/ 3683204 h 10013977"/>
              <a:gd name="connsiteX4350" fmla="*/ 1527908 w 24400983"/>
              <a:gd name="connsiteY4350" fmla="*/ 3667371 h 10013977"/>
              <a:gd name="connsiteX4351" fmla="*/ 1577387 w 24400983"/>
              <a:gd name="connsiteY4351" fmla="*/ 3683204 h 10013977"/>
              <a:gd name="connsiteX4352" fmla="*/ 2109777 w 24400983"/>
              <a:gd name="connsiteY4352" fmla="*/ 3807891 h 10013977"/>
              <a:gd name="connsiteX4353" fmla="*/ 2121654 w 24400983"/>
              <a:gd name="connsiteY4353" fmla="*/ 3776224 h 10013977"/>
              <a:gd name="connsiteX4354" fmla="*/ 2107799 w 24400983"/>
              <a:gd name="connsiteY4354" fmla="*/ 3792058 h 10013977"/>
              <a:gd name="connsiteX4355" fmla="*/ 2030611 w 24400983"/>
              <a:gd name="connsiteY4355" fmla="*/ 3782162 h 10013977"/>
              <a:gd name="connsiteX4356" fmla="*/ 2040507 w 24400983"/>
              <a:gd name="connsiteY4356" fmla="*/ 3758412 h 10013977"/>
              <a:gd name="connsiteX4357" fmla="*/ 1977175 w 24400983"/>
              <a:gd name="connsiteY4357" fmla="*/ 3732683 h 10013977"/>
              <a:gd name="connsiteX4358" fmla="*/ 1947488 w 24400983"/>
              <a:gd name="connsiteY4358" fmla="*/ 3762370 h 10013977"/>
              <a:gd name="connsiteX4359" fmla="*/ 1989049 w 24400983"/>
              <a:gd name="connsiteY4359" fmla="*/ 3794037 h 10013977"/>
              <a:gd name="connsiteX4360" fmla="*/ 2109777 w 24400983"/>
              <a:gd name="connsiteY4360" fmla="*/ 3807891 h 10013977"/>
              <a:gd name="connsiteX4361" fmla="*/ 2163216 w 24400983"/>
              <a:gd name="connsiteY4361" fmla="*/ 3807891 h 10013977"/>
              <a:gd name="connsiteX4362" fmla="*/ 2220612 w 24400983"/>
              <a:gd name="connsiteY4362" fmla="*/ 3774245 h 10013977"/>
              <a:gd name="connsiteX4363" fmla="*/ 2143424 w 24400983"/>
              <a:gd name="connsiteY4363" fmla="*/ 3788099 h 10013977"/>
              <a:gd name="connsiteX4364" fmla="*/ 2163216 w 24400983"/>
              <a:gd name="connsiteY4364" fmla="*/ 3807891 h 10013977"/>
              <a:gd name="connsiteX4365" fmla="*/ 740204 w 24400983"/>
              <a:gd name="connsiteY4365" fmla="*/ 3649558 h 10013977"/>
              <a:gd name="connsiteX4366" fmla="*/ 678851 w 24400983"/>
              <a:gd name="connsiteY4366" fmla="*/ 3667371 h 10013977"/>
              <a:gd name="connsiteX4367" fmla="*/ 740204 w 24400983"/>
              <a:gd name="connsiteY4367" fmla="*/ 3649558 h 10013977"/>
              <a:gd name="connsiteX4368" fmla="*/ 1058847 w 24400983"/>
              <a:gd name="connsiteY4368" fmla="*/ 3762370 h 10013977"/>
              <a:gd name="connsiteX4369" fmla="*/ 989577 w 24400983"/>
              <a:gd name="connsiteY4369" fmla="*/ 3752474 h 10013977"/>
              <a:gd name="connsiteX4370" fmla="*/ 1046973 w 24400983"/>
              <a:gd name="connsiteY4370" fmla="*/ 3794037 h 10013977"/>
              <a:gd name="connsiteX4371" fmla="*/ 1058847 w 24400983"/>
              <a:gd name="connsiteY4371" fmla="*/ 3762370 h 10013977"/>
              <a:gd name="connsiteX4372" fmla="*/ 6295687 w 24400983"/>
              <a:gd name="connsiteY4372" fmla="*/ 5474338 h 10013977"/>
              <a:gd name="connsiteX4373" fmla="*/ 6287772 w 24400983"/>
              <a:gd name="connsiteY4373" fmla="*/ 5448608 h 10013977"/>
              <a:gd name="connsiteX4374" fmla="*/ 6291730 w 24400983"/>
              <a:gd name="connsiteY4374" fmla="*/ 5446630 h 10013977"/>
              <a:gd name="connsiteX4375" fmla="*/ 6254125 w 24400983"/>
              <a:gd name="connsiteY4375" fmla="*/ 5460483 h 10013977"/>
              <a:gd name="connsiteX4376" fmla="*/ 6295687 w 24400983"/>
              <a:gd name="connsiteY4376" fmla="*/ 5474338 h 10013977"/>
              <a:gd name="connsiteX4377" fmla="*/ 9210981 w 24400983"/>
              <a:gd name="connsiteY4377" fmla="*/ 7301096 h 10013977"/>
              <a:gd name="connsiteX4378" fmla="*/ 9165459 w 24400983"/>
              <a:gd name="connsiteY4378" fmla="*/ 7303075 h 10013977"/>
              <a:gd name="connsiteX4379" fmla="*/ 9210981 w 24400983"/>
              <a:gd name="connsiteY4379" fmla="*/ 7301096 h 10013977"/>
              <a:gd name="connsiteX4380" fmla="*/ 9563271 w 24400983"/>
              <a:gd name="connsiteY4380" fmla="*/ 7310992 h 10013977"/>
              <a:gd name="connsiteX4381" fmla="*/ 9559311 w 24400983"/>
              <a:gd name="connsiteY4381" fmla="*/ 7344637 h 10013977"/>
              <a:gd name="connsiteX4382" fmla="*/ 9565250 w 24400983"/>
              <a:gd name="connsiteY4382" fmla="*/ 7354533 h 10013977"/>
              <a:gd name="connsiteX4383" fmla="*/ 9652333 w 24400983"/>
              <a:gd name="connsiteY4383" fmla="*/ 7316929 h 10013977"/>
              <a:gd name="connsiteX4384" fmla="*/ 9563271 w 24400983"/>
              <a:gd name="connsiteY4384" fmla="*/ 7310992 h 10013977"/>
              <a:gd name="connsiteX4385" fmla="*/ 9294104 w 24400983"/>
              <a:gd name="connsiteY4385" fmla="*/ 7297138 h 10013977"/>
              <a:gd name="connsiteX4386" fmla="*/ 9464313 w 24400983"/>
              <a:gd name="connsiteY4386" fmla="*/ 7305054 h 10013977"/>
              <a:gd name="connsiteX4387" fmla="*/ 9294104 w 24400983"/>
              <a:gd name="connsiteY4387" fmla="*/ 7297138 h 10013977"/>
              <a:gd name="connsiteX4388" fmla="*/ 16424995 w 24400983"/>
              <a:gd name="connsiteY4388" fmla="*/ 8775565 h 10013977"/>
              <a:gd name="connsiteX4389" fmla="*/ 16480412 w 24400983"/>
              <a:gd name="connsiteY4389" fmla="*/ 8730044 h 10013977"/>
              <a:gd name="connsiteX4390" fmla="*/ 16424995 w 24400983"/>
              <a:gd name="connsiteY4390" fmla="*/ 8775565 h 10013977"/>
              <a:gd name="connsiteX4391" fmla="*/ 18041962 w 24400983"/>
              <a:gd name="connsiteY4391" fmla="*/ 8904210 h 10013977"/>
              <a:gd name="connsiteX4392" fmla="*/ 18099358 w 24400983"/>
              <a:gd name="connsiteY4392" fmla="*/ 8876502 h 10013977"/>
              <a:gd name="connsiteX4393" fmla="*/ 18041962 w 24400983"/>
              <a:gd name="connsiteY4393" fmla="*/ 8904210 h 10013977"/>
              <a:gd name="connsiteX4394" fmla="*/ 18144880 w 24400983"/>
              <a:gd name="connsiteY4394" fmla="*/ 8884418 h 10013977"/>
              <a:gd name="connsiteX4395" fmla="*/ 18170608 w 24400983"/>
              <a:gd name="connsiteY4395" fmla="*/ 8914105 h 10013977"/>
              <a:gd name="connsiteX4396" fmla="*/ 18206234 w 24400983"/>
              <a:gd name="connsiteY4396" fmla="*/ 8920043 h 10013977"/>
              <a:gd name="connsiteX4397" fmla="*/ 18216128 w 24400983"/>
              <a:gd name="connsiteY4397" fmla="*/ 8868585 h 10013977"/>
              <a:gd name="connsiteX4398" fmla="*/ 18144880 w 24400983"/>
              <a:gd name="connsiteY4398" fmla="*/ 8884418 h 10013977"/>
              <a:gd name="connsiteX4399" fmla="*/ 17466030 w 24400983"/>
              <a:gd name="connsiteY4399" fmla="*/ 8714211 h 10013977"/>
              <a:gd name="connsiteX4400" fmla="*/ 17398738 w 24400983"/>
              <a:gd name="connsiteY4400" fmla="*/ 8739940 h 10013977"/>
              <a:gd name="connsiteX4401" fmla="*/ 17466030 w 24400983"/>
              <a:gd name="connsiteY4401" fmla="*/ 8714211 h 10013977"/>
              <a:gd name="connsiteX4402" fmla="*/ 17434364 w 24400983"/>
              <a:gd name="connsiteY4402" fmla="*/ 8650878 h 10013977"/>
              <a:gd name="connsiteX4403" fmla="*/ 17392802 w 24400983"/>
              <a:gd name="connsiteY4403" fmla="*/ 8621191 h 10013977"/>
              <a:gd name="connsiteX4404" fmla="*/ 17347280 w 24400983"/>
              <a:gd name="connsiteY4404" fmla="*/ 8625149 h 10013977"/>
              <a:gd name="connsiteX4405" fmla="*/ 17434364 w 24400983"/>
              <a:gd name="connsiteY4405" fmla="*/ 8650878 h 10013977"/>
              <a:gd name="connsiteX4406" fmla="*/ 19290810 w 24400983"/>
              <a:gd name="connsiteY4406" fmla="*/ 8381714 h 10013977"/>
              <a:gd name="connsiteX4407" fmla="*/ 19280914 w 24400983"/>
              <a:gd name="connsiteY4407" fmla="*/ 8433171 h 10013977"/>
              <a:gd name="connsiteX4408" fmla="*/ 19332372 w 24400983"/>
              <a:gd name="connsiteY4408" fmla="*/ 8449004 h 10013977"/>
              <a:gd name="connsiteX4409" fmla="*/ 19387786 w 24400983"/>
              <a:gd name="connsiteY4409" fmla="*/ 8431192 h 10013977"/>
              <a:gd name="connsiteX4410" fmla="*/ 19290810 w 24400983"/>
              <a:gd name="connsiteY4410" fmla="*/ 8381714 h 10013977"/>
              <a:gd name="connsiteX4411" fmla="*/ 19409560 w 24400983"/>
              <a:gd name="connsiteY4411" fmla="*/ 8318380 h 10013977"/>
              <a:gd name="connsiteX4412" fmla="*/ 19352164 w 24400983"/>
              <a:gd name="connsiteY4412" fmla="*/ 8318380 h 10013977"/>
              <a:gd name="connsiteX4413" fmla="*/ 19409560 w 24400983"/>
              <a:gd name="connsiteY4413" fmla="*/ 8318380 h 10013977"/>
              <a:gd name="connsiteX4414" fmla="*/ 20476322 w 24400983"/>
              <a:gd name="connsiteY4414" fmla="*/ 8815148 h 10013977"/>
              <a:gd name="connsiteX4415" fmla="*/ 20545592 w 24400983"/>
              <a:gd name="connsiteY4415" fmla="*/ 8807231 h 10013977"/>
              <a:gd name="connsiteX4416" fmla="*/ 20476322 w 24400983"/>
              <a:gd name="connsiteY4416" fmla="*/ 8815148 h 10013977"/>
              <a:gd name="connsiteX4417" fmla="*/ 20511946 w 24400983"/>
              <a:gd name="connsiteY4417" fmla="*/ 8551921 h 10013977"/>
              <a:gd name="connsiteX4418" fmla="*/ 20476322 w 24400983"/>
              <a:gd name="connsiteY4418" fmla="*/ 8617232 h 10013977"/>
              <a:gd name="connsiteX4419" fmla="*/ 20571322 w 24400983"/>
              <a:gd name="connsiteY4419" fmla="*/ 8595462 h 10013977"/>
              <a:gd name="connsiteX4420" fmla="*/ 20511946 w 24400983"/>
              <a:gd name="connsiteY4420" fmla="*/ 8551921 h 10013977"/>
              <a:gd name="connsiteX4421" fmla="*/ 20504030 w 24400983"/>
              <a:gd name="connsiteY4421" fmla="*/ 8203590 h 10013977"/>
              <a:gd name="connsiteX4422" fmla="*/ 20416946 w 24400983"/>
              <a:gd name="connsiteY4422" fmla="*/ 8209527 h 10013977"/>
              <a:gd name="connsiteX4423" fmla="*/ 20504030 w 24400983"/>
              <a:gd name="connsiteY4423" fmla="*/ 8203590 h 10013977"/>
              <a:gd name="connsiteX4424" fmla="*/ 20733612 w 24400983"/>
              <a:gd name="connsiteY4424" fmla="*/ 8201610 h 10013977"/>
              <a:gd name="connsiteX4425" fmla="*/ 20719758 w 24400983"/>
              <a:gd name="connsiteY4425" fmla="*/ 8288693 h 10013977"/>
              <a:gd name="connsiteX4426" fmla="*/ 20755384 w 24400983"/>
              <a:gd name="connsiteY4426" fmla="*/ 8294631 h 10013977"/>
              <a:gd name="connsiteX4427" fmla="*/ 20769236 w 24400983"/>
              <a:gd name="connsiteY4427" fmla="*/ 8207548 h 10013977"/>
              <a:gd name="connsiteX4428" fmla="*/ 20733612 w 24400983"/>
              <a:gd name="connsiteY4428" fmla="*/ 8201610 h 10013977"/>
              <a:gd name="connsiteX4429" fmla="*/ 22578182 w 24400983"/>
              <a:gd name="connsiteY4429" fmla="*/ 5777148 h 10013977"/>
              <a:gd name="connsiteX4430" fmla="*/ 22578182 w 24400983"/>
              <a:gd name="connsiteY4430" fmla="*/ 5777148 h 10013977"/>
              <a:gd name="connsiteX4431" fmla="*/ 22578182 w 24400983"/>
              <a:gd name="connsiteY4431" fmla="*/ 5777148 h 10013977"/>
              <a:gd name="connsiteX4432" fmla="*/ 22425788 w 24400983"/>
              <a:gd name="connsiteY4432" fmla="*/ 4710385 h 10013977"/>
              <a:gd name="connsiteX4433" fmla="*/ 22378290 w 24400983"/>
              <a:gd name="connsiteY4433" fmla="*/ 4684656 h 10013977"/>
              <a:gd name="connsiteX4434" fmla="*/ 22425788 w 24400983"/>
              <a:gd name="connsiteY4434" fmla="*/ 4710385 h 10013977"/>
              <a:gd name="connsiteX4435" fmla="*/ 20460490 w 24400983"/>
              <a:gd name="connsiteY4435" fmla="*/ 3378414 h 10013977"/>
              <a:gd name="connsiteX4436" fmla="*/ 20509968 w 24400983"/>
              <a:gd name="connsiteY4436" fmla="*/ 3376435 h 10013977"/>
              <a:gd name="connsiteX4437" fmla="*/ 20460490 w 24400983"/>
              <a:gd name="connsiteY4437" fmla="*/ 3378414 h 10013977"/>
              <a:gd name="connsiteX4438" fmla="*/ 20090386 w 24400983"/>
              <a:gd name="connsiteY4438" fmla="*/ 3370498 h 10013977"/>
              <a:gd name="connsiteX4439" fmla="*/ 20094346 w 24400983"/>
              <a:gd name="connsiteY4439" fmla="*/ 3334873 h 10013977"/>
              <a:gd name="connsiteX4440" fmla="*/ 20088408 w 24400983"/>
              <a:gd name="connsiteY4440" fmla="*/ 3324977 h 10013977"/>
              <a:gd name="connsiteX4441" fmla="*/ 19997368 w 24400983"/>
              <a:gd name="connsiteY4441" fmla="*/ 3364560 h 10013977"/>
              <a:gd name="connsiteX4442" fmla="*/ 20090386 w 24400983"/>
              <a:gd name="connsiteY4442" fmla="*/ 3370498 h 10013977"/>
              <a:gd name="connsiteX4443" fmla="*/ 20371428 w 24400983"/>
              <a:gd name="connsiteY4443" fmla="*/ 3384352 h 10013977"/>
              <a:gd name="connsiteX4444" fmla="*/ 20193304 w 24400983"/>
              <a:gd name="connsiteY4444" fmla="*/ 3376435 h 10013977"/>
              <a:gd name="connsiteX4445" fmla="*/ 20371428 w 24400983"/>
              <a:gd name="connsiteY4445" fmla="*/ 3384352 h 10013977"/>
              <a:gd name="connsiteX4446" fmla="*/ 14548757 w 24400983"/>
              <a:gd name="connsiteY4446" fmla="*/ 2729252 h 10013977"/>
              <a:gd name="connsiteX4447" fmla="*/ 14653653 w 24400983"/>
              <a:gd name="connsiteY4447" fmla="*/ 2739148 h 10013977"/>
              <a:gd name="connsiteX4448" fmla="*/ 14566569 w 24400983"/>
              <a:gd name="connsiteY4448" fmla="*/ 2725294 h 10013977"/>
              <a:gd name="connsiteX4449" fmla="*/ 14548757 w 24400983"/>
              <a:gd name="connsiteY4449" fmla="*/ 2729252 h 10013977"/>
              <a:gd name="connsiteX4450" fmla="*/ 14817923 w 24400983"/>
              <a:gd name="connsiteY4450" fmla="*/ 2764877 h 10013977"/>
              <a:gd name="connsiteX4451" fmla="*/ 14687297 w 24400983"/>
              <a:gd name="connsiteY4451" fmla="*/ 2745085 h 10013977"/>
              <a:gd name="connsiteX4452" fmla="*/ 14817923 w 24400983"/>
              <a:gd name="connsiteY4452" fmla="*/ 2768835 h 10013977"/>
              <a:gd name="connsiteX4453" fmla="*/ 14817923 w 24400983"/>
              <a:gd name="connsiteY4453" fmla="*/ 2764877 h 10013977"/>
              <a:gd name="connsiteX4454" fmla="*/ 13895636 w 24400983"/>
              <a:gd name="connsiteY4454" fmla="*/ 2638211 h 10013977"/>
              <a:gd name="connsiteX4455" fmla="*/ 13804595 w 24400983"/>
              <a:gd name="connsiteY4455" fmla="*/ 2610503 h 10013977"/>
              <a:gd name="connsiteX4456" fmla="*/ 13790742 w 24400983"/>
              <a:gd name="connsiteY4456" fmla="*/ 2628315 h 10013977"/>
              <a:gd name="connsiteX4457" fmla="*/ 13875844 w 24400983"/>
              <a:gd name="connsiteY4457" fmla="*/ 2650086 h 10013977"/>
              <a:gd name="connsiteX4458" fmla="*/ 13895636 w 24400983"/>
              <a:gd name="connsiteY4458" fmla="*/ 2638211 h 10013977"/>
              <a:gd name="connsiteX4459" fmla="*/ 4965697 w 24400983"/>
              <a:gd name="connsiteY4459" fmla="*/ 2281964 h 10013977"/>
              <a:gd name="connsiteX4460" fmla="*/ 4932052 w 24400983"/>
              <a:gd name="connsiteY4460" fmla="*/ 2278005 h 10013977"/>
              <a:gd name="connsiteX4461" fmla="*/ 4965697 w 24400983"/>
              <a:gd name="connsiteY4461" fmla="*/ 2281964 h 10013977"/>
              <a:gd name="connsiteX4462" fmla="*/ 4997363 w 24400983"/>
              <a:gd name="connsiteY4462" fmla="*/ 2293839 h 10013977"/>
              <a:gd name="connsiteX4463" fmla="*/ 5054759 w 24400983"/>
              <a:gd name="connsiteY4463" fmla="*/ 2285922 h 10013977"/>
              <a:gd name="connsiteX4464" fmla="*/ 4997363 w 24400983"/>
              <a:gd name="connsiteY4464" fmla="*/ 2293839 h 10013977"/>
              <a:gd name="connsiteX4465" fmla="*/ 5106216 w 24400983"/>
              <a:gd name="connsiteY4465" fmla="*/ 2200818 h 10013977"/>
              <a:gd name="connsiteX4466" fmla="*/ 5094342 w 24400983"/>
              <a:gd name="connsiteY4466" fmla="*/ 2192902 h 10013977"/>
              <a:gd name="connsiteX4467" fmla="*/ 5094342 w 24400983"/>
              <a:gd name="connsiteY4467" fmla="*/ 2188943 h 10013977"/>
              <a:gd name="connsiteX4468" fmla="*/ 5023093 w 24400983"/>
              <a:gd name="connsiteY4468" fmla="*/ 2194881 h 10013977"/>
              <a:gd name="connsiteX4469" fmla="*/ 5106216 w 24400983"/>
              <a:gd name="connsiteY4469" fmla="*/ 2200818 h 10013977"/>
              <a:gd name="connsiteX4470" fmla="*/ 5272466 w 24400983"/>
              <a:gd name="connsiteY4470" fmla="*/ 2139465 h 10013977"/>
              <a:gd name="connsiteX4471" fmla="*/ 5339757 w 24400983"/>
              <a:gd name="connsiteY4471" fmla="*/ 2105819 h 10013977"/>
              <a:gd name="connsiteX4472" fmla="*/ 5209134 w 24400983"/>
              <a:gd name="connsiteY4472" fmla="*/ 2113736 h 10013977"/>
              <a:gd name="connsiteX4473" fmla="*/ 5272466 w 24400983"/>
              <a:gd name="connsiteY4473" fmla="*/ 2139465 h 10013977"/>
              <a:gd name="connsiteX4474" fmla="*/ 5367466 w 24400983"/>
              <a:gd name="connsiteY4474" fmla="*/ 2151339 h 10013977"/>
              <a:gd name="connsiteX4475" fmla="*/ 5290278 w 24400983"/>
              <a:gd name="connsiteY4475" fmla="*/ 2139465 h 10013977"/>
              <a:gd name="connsiteX4476" fmla="*/ 5367466 w 24400983"/>
              <a:gd name="connsiteY4476" fmla="*/ 2151339 h 10013977"/>
              <a:gd name="connsiteX4477" fmla="*/ 4704449 w 24400983"/>
              <a:gd name="connsiteY4477" fmla="*/ 2226547 h 10013977"/>
              <a:gd name="connsiteX4478" fmla="*/ 4672781 w 24400983"/>
              <a:gd name="connsiteY4478" fmla="*/ 2188943 h 10013977"/>
              <a:gd name="connsiteX4479" fmla="*/ 4662885 w 24400983"/>
              <a:gd name="connsiteY4479" fmla="*/ 2212693 h 10013977"/>
              <a:gd name="connsiteX4480" fmla="*/ 4704449 w 24400983"/>
              <a:gd name="connsiteY4480" fmla="*/ 2226547 h 10013977"/>
              <a:gd name="connsiteX4481" fmla="*/ 4914239 w 24400983"/>
              <a:gd name="connsiteY4481" fmla="*/ 2444254 h 10013977"/>
              <a:gd name="connsiteX4482" fmla="*/ 4912261 w 24400983"/>
              <a:gd name="connsiteY4482" fmla="*/ 2400713 h 10013977"/>
              <a:gd name="connsiteX4483" fmla="*/ 4991427 w 24400983"/>
              <a:gd name="connsiteY4483" fmla="*/ 2454150 h 10013977"/>
              <a:gd name="connsiteX4484" fmla="*/ 5011218 w 24400983"/>
              <a:gd name="connsiteY4484" fmla="*/ 2422484 h 10013977"/>
              <a:gd name="connsiteX4485" fmla="*/ 5080489 w 24400983"/>
              <a:gd name="connsiteY4485" fmla="*/ 2432379 h 10013977"/>
              <a:gd name="connsiteX4486" fmla="*/ 5052780 w 24400983"/>
              <a:gd name="connsiteY4486" fmla="*/ 2386859 h 10013977"/>
              <a:gd name="connsiteX4487" fmla="*/ 5137882 w 24400983"/>
              <a:gd name="connsiteY4487" fmla="*/ 2424463 h 10013977"/>
              <a:gd name="connsiteX4488" fmla="*/ 5149759 w 24400983"/>
              <a:gd name="connsiteY4488" fmla="*/ 2392796 h 10013977"/>
              <a:gd name="connsiteX4489" fmla="*/ 5195278 w 24400983"/>
              <a:gd name="connsiteY4489" fmla="*/ 2390817 h 10013977"/>
              <a:gd name="connsiteX4490" fmla="*/ 5252674 w 24400983"/>
              <a:gd name="connsiteY4490" fmla="*/ 2432379 h 10013977"/>
              <a:gd name="connsiteX4491" fmla="*/ 5205174 w 24400983"/>
              <a:gd name="connsiteY4491" fmla="*/ 2460087 h 10013977"/>
              <a:gd name="connsiteX4492" fmla="*/ 5266527 w 24400983"/>
              <a:gd name="connsiteY4492" fmla="*/ 2418525 h 10013977"/>
              <a:gd name="connsiteX4493" fmla="*/ 5078508 w 24400983"/>
              <a:gd name="connsiteY4493" fmla="*/ 2341338 h 10013977"/>
              <a:gd name="connsiteX4494" fmla="*/ 5060697 w 24400983"/>
              <a:gd name="connsiteY4494" fmla="*/ 2365088 h 10013977"/>
              <a:gd name="connsiteX4495" fmla="*/ 4924135 w 24400983"/>
              <a:gd name="connsiteY4495" fmla="*/ 2319567 h 10013977"/>
              <a:gd name="connsiteX4496" fmla="*/ 4922156 w 24400983"/>
              <a:gd name="connsiteY4496" fmla="*/ 2276026 h 10013977"/>
              <a:gd name="connsiteX4497" fmla="*/ 4898405 w 24400983"/>
              <a:gd name="connsiteY4497" fmla="*/ 2289880 h 10013977"/>
              <a:gd name="connsiteX4498" fmla="*/ 4979550 w 24400983"/>
              <a:gd name="connsiteY4498" fmla="*/ 2242381 h 10013977"/>
              <a:gd name="connsiteX4499" fmla="*/ 5023093 w 24400983"/>
              <a:gd name="connsiteY4499" fmla="*/ 2248318 h 10013977"/>
              <a:gd name="connsiteX4500" fmla="*/ 5112155 w 24400983"/>
              <a:gd name="connsiteY4500" fmla="*/ 2252276 h 10013977"/>
              <a:gd name="connsiteX4501" fmla="*/ 5068612 w 24400983"/>
              <a:gd name="connsiteY4501" fmla="*/ 2220610 h 10013977"/>
              <a:gd name="connsiteX4502" fmla="*/ 5048820 w 24400983"/>
              <a:gd name="connsiteY4502" fmla="*/ 2252276 h 10013977"/>
              <a:gd name="connsiteX4503" fmla="*/ 4975593 w 24400983"/>
              <a:gd name="connsiteY4503" fmla="*/ 2208735 h 10013977"/>
              <a:gd name="connsiteX4504" fmla="*/ 5031010 w 24400983"/>
              <a:gd name="connsiteY4504" fmla="*/ 2157277 h 10013977"/>
              <a:gd name="connsiteX4505" fmla="*/ 4979550 w 24400983"/>
              <a:gd name="connsiteY4505" fmla="*/ 2149360 h 10013977"/>
              <a:gd name="connsiteX4506" fmla="*/ 4961739 w 24400983"/>
              <a:gd name="connsiteY4506" fmla="*/ 2173110 h 10013977"/>
              <a:gd name="connsiteX4507" fmla="*/ 4912261 w 24400983"/>
              <a:gd name="connsiteY4507" fmla="*/ 2157277 h 10013977"/>
              <a:gd name="connsiteX4508" fmla="*/ 4898405 w 24400983"/>
              <a:gd name="connsiteY4508" fmla="*/ 2147381 h 10013977"/>
              <a:gd name="connsiteX4509" fmla="*/ 4959758 w 24400983"/>
              <a:gd name="connsiteY4509" fmla="*/ 2224568 h 10013977"/>
              <a:gd name="connsiteX4510" fmla="*/ 4900384 w 24400983"/>
              <a:gd name="connsiteY4510" fmla="*/ 2165194 h 10013977"/>
              <a:gd name="connsiteX4511" fmla="*/ 4744033 w 24400983"/>
              <a:gd name="connsiteY4511" fmla="*/ 2192902 h 10013977"/>
              <a:gd name="connsiteX4512" fmla="*/ 4773720 w 24400983"/>
              <a:gd name="connsiteY4512" fmla="*/ 2256235 h 10013977"/>
              <a:gd name="connsiteX4513" fmla="*/ 4900384 w 24400983"/>
              <a:gd name="connsiteY4513" fmla="*/ 2307693 h 10013977"/>
              <a:gd name="connsiteX4514" fmla="*/ 4827156 w 24400983"/>
              <a:gd name="connsiteY4514" fmla="*/ 2264151 h 10013977"/>
              <a:gd name="connsiteX4515" fmla="*/ 4848926 w 24400983"/>
              <a:gd name="connsiteY4515" fmla="*/ 2301755 h 10013977"/>
              <a:gd name="connsiteX4516" fmla="*/ 4753928 w 24400983"/>
              <a:gd name="connsiteY4516" fmla="*/ 2313630 h 10013977"/>
              <a:gd name="connsiteX4517" fmla="*/ 4746011 w 24400983"/>
              <a:gd name="connsiteY4517" fmla="*/ 2262172 h 10013977"/>
              <a:gd name="connsiteX4518" fmla="*/ 4654971 w 24400983"/>
              <a:gd name="connsiteY4518" fmla="*/ 2307693 h 10013977"/>
              <a:gd name="connsiteX4519" fmla="*/ 4645075 w 24400983"/>
              <a:gd name="connsiteY4519" fmla="*/ 2357171 h 10013977"/>
              <a:gd name="connsiteX4520" fmla="*/ 4611428 w 24400983"/>
              <a:gd name="connsiteY4520" fmla="*/ 2351234 h 10013977"/>
              <a:gd name="connsiteX4521" fmla="*/ 4601532 w 24400983"/>
              <a:gd name="connsiteY4521" fmla="*/ 2374984 h 10013977"/>
              <a:gd name="connsiteX4522" fmla="*/ 4656949 w 24400983"/>
              <a:gd name="connsiteY4522" fmla="*/ 2374984 h 10013977"/>
              <a:gd name="connsiteX4523" fmla="*/ 4692573 w 24400983"/>
              <a:gd name="connsiteY4523" fmla="*/ 2329463 h 10013977"/>
              <a:gd name="connsiteX4524" fmla="*/ 4664866 w 24400983"/>
              <a:gd name="connsiteY4524" fmla="*/ 2376963 h 10013977"/>
              <a:gd name="connsiteX4525" fmla="*/ 4704449 w 24400983"/>
              <a:gd name="connsiteY4525" fmla="*/ 2390817 h 10013977"/>
              <a:gd name="connsiteX4526" fmla="*/ 4690594 w 24400983"/>
              <a:gd name="connsiteY4526" fmla="*/ 2355192 h 10013977"/>
              <a:gd name="connsiteX4527" fmla="*/ 4730177 w 24400983"/>
              <a:gd name="connsiteY4527" fmla="*/ 2369046 h 10013977"/>
              <a:gd name="connsiteX4528" fmla="*/ 4704449 w 24400983"/>
              <a:gd name="connsiteY4528" fmla="*/ 2339359 h 10013977"/>
              <a:gd name="connsiteX4529" fmla="*/ 4817260 w 24400983"/>
              <a:gd name="connsiteY4529" fmla="*/ 2303734 h 10013977"/>
              <a:gd name="connsiteX4530" fmla="*/ 4819239 w 24400983"/>
              <a:gd name="connsiteY4530" fmla="*/ 2347276 h 10013977"/>
              <a:gd name="connsiteX4531" fmla="*/ 4751947 w 24400983"/>
              <a:gd name="connsiteY4531" fmla="*/ 2355192 h 10013977"/>
              <a:gd name="connsiteX4532" fmla="*/ 4757886 w 24400983"/>
              <a:gd name="connsiteY4532" fmla="*/ 2365088 h 10013977"/>
              <a:gd name="connsiteX4533" fmla="*/ 4763824 w 24400983"/>
              <a:gd name="connsiteY4533" fmla="*/ 2374984 h 10013977"/>
              <a:gd name="connsiteX4534" fmla="*/ 4809343 w 24400983"/>
              <a:gd name="connsiteY4534" fmla="*/ 2373005 h 10013977"/>
              <a:gd name="connsiteX4535" fmla="*/ 4714345 w 24400983"/>
              <a:gd name="connsiteY4535" fmla="*/ 2384880 h 10013977"/>
              <a:gd name="connsiteX4536" fmla="*/ 4835073 w 24400983"/>
              <a:gd name="connsiteY4536" fmla="*/ 2402692 h 10013977"/>
              <a:gd name="connsiteX4537" fmla="*/ 4833094 w 24400983"/>
              <a:gd name="connsiteY4537" fmla="*/ 2359151 h 10013977"/>
              <a:gd name="connsiteX4538" fmla="*/ 4850905 w 24400983"/>
              <a:gd name="connsiteY4538" fmla="*/ 2335401 h 10013977"/>
              <a:gd name="connsiteX4539" fmla="*/ 4934031 w 24400983"/>
              <a:gd name="connsiteY4539" fmla="*/ 2355192 h 10013977"/>
              <a:gd name="connsiteX4540" fmla="*/ 4839030 w 24400983"/>
              <a:gd name="connsiteY4540" fmla="*/ 2392796 h 10013977"/>
              <a:gd name="connsiteX4541" fmla="*/ 4894448 w 24400983"/>
              <a:gd name="connsiteY4541" fmla="*/ 2392796 h 10013977"/>
              <a:gd name="connsiteX4542" fmla="*/ 4868718 w 24400983"/>
              <a:gd name="connsiteY4542" fmla="*/ 2414567 h 10013977"/>
              <a:gd name="connsiteX4543" fmla="*/ 4914239 w 24400983"/>
              <a:gd name="connsiteY4543" fmla="*/ 2444254 h 10013977"/>
              <a:gd name="connsiteX4544" fmla="*/ 14257822 w 24400983"/>
              <a:gd name="connsiteY4544" fmla="*/ 3190395 h 10013977"/>
              <a:gd name="connsiteX4545" fmla="*/ 14232092 w 24400983"/>
              <a:gd name="connsiteY4545" fmla="*/ 3180499 h 10013977"/>
              <a:gd name="connsiteX4546" fmla="*/ 14240009 w 24400983"/>
              <a:gd name="connsiteY4546" fmla="*/ 3174562 h 10013977"/>
              <a:gd name="connsiteX4547" fmla="*/ 14238030 w 24400983"/>
              <a:gd name="connsiteY4547" fmla="*/ 3172583 h 10013977"/>
              <a:gd name="connsiteX4548" fmla="*/ 14184594 w 24400983"/>
              <a:gd name="connsiteY4548" fmla="*/ 3160708 h 10013977"/>
              <a:gd name="connsiteX4549" fmla="*/ 14176677 w 24400983"/>
              <a:gd name="connsiteY4549" fmla="*/ 3180499 h 10013977"/>
              <a:gd name="connsiteX4550" fmla="*/ 14190530 w 24400983"/>
              <a:gd name="connsiteY4550" fmla="*/ 3212166 h 10013977"/>
              <a:gd name="connsiteX4551" fmla="*/ 14196469 w 24400983"/>
              <a:gd name="connsiteY4551" fmla="*/ 3212166 h 10013977"/>
              <a:gd name="connsiteX4552" fmla="*/ 14200426 w 24400983"/>
              <a:gd name="connsiteY4552" fmla="*/ 3212166 h 10013977"/>
              <a:gd name="connsiteX4553" fmla="*/ 14255843 w 24400983"/>
              <a:gd name="connsiteY4553" fmla="*/ 3204249 h 10013977"/>
              <a:gd name="connsiteX4554" fmla="*/ 14257822 w 24400983"/>
              <a:gd name="connsiteY4554" fmla="*/ 3190395 h 10013977"/>
              <a:gd name="connsiteX4555" fmla="*/ 21818188 w 24400983"/>
              <a:gd name="connsiteY4555" fmla="*/ 3827682 h 10013977"/>
              <a:gd name="connsiteX4556" fmla="*/ 21547046 w 24400983"/>
              <a:gd name="connsiteY4556" fmla="*/ 3859349 h 10013977"/>
              <a:gd name="connsiteX4557" fmla="*/ 21624230 w 24400983"/>
              <a:gd name="connsiteY4557" fmla="*/ 3906848 h 10013977"/>
              <a:gd name="connsiteX4558" fmla="*/ 21560898 w 24400983"/>
              <a:gd name="connsiteY4558" fmla="*/ 3924661 h 10013977"/>
              <a:gd name="connsiteX4559" fmla="*/ 21626212 w 24400983"/>
              <a:gd name="connsiteY4559" fmla="*/ 3952369 h 10013977"/>
              <a:gd name="connsiteX4560" fmla="*/ 21762770 w 24400983"/>
              <a:gd name="connsiteY4560" fmla="*/ 3946431 h 10013977"/>
              <a:gd name="connsiteX4561" fmla="*/ 21847876 w 24400983"/>
              <a:gd name="connsiteY4561" fmla="*/ 3851432 h 10013977"/>
              <a:gd name="connsiteX4562" fmla="*/ 21818188 w 24400983"/>
              <a:gd name="connsiteY4562" fmla="*/ 3827682 h 10013977"/>
              <a:gd name="connsiteX4563" fmla="*/ 22006208 w 24400983"/>
              <a:gd name="connsiteY4563" fmla="*/ 5300172 h 10013977"/>
              <a:gd name="connsiteX4564" fmla="*/ 21960686 w 24400983"/>
              <a:gd name="connsiteY4564" fmla="*/ 5319963 h 10013977"/>
              <a:gd name="connsiteX4565" fmla="*/ 22008188 w 24400983"/>
              <a:gd name="connsiteY4565" fmla="*/ 5371422 h 10013977"/>
              <a:gd name="connsiteX4566" fmla="*/ 22091312 w 24400983"/>
              <a:gd name="connsiteY4566" fmla="*/ 5357568 h 10013977"/>
              <a:gd name="connsiteX4567" fmla="*/ 22059644 w 24400983"/>
              <a:gd name="connsiteY4567" fmla="*/ 5317985 h 10013977"/>
              <a:gd name="connsiteX4568" fmla="*/ 22006208 w 24400983"/>
              <a:gd name="connsiteY4568" fmla="*/ 5300172 h 10013977"/>
              <a:gd name="connsiteX4569" fmla="*/ 21956728 w 24400983"/>
              <a:gd name="connsiteY4569" fmla="*/ 7184326 h 10013977"/>
              <a:gd name="connsiteX4570" fmla="*/ 21980478 w 24400983"/>
              <a:gd name="connsiteY4570" fmla="*/ 7196201 h 10013977"/>
              <a:gd name="connsiteX4571" fmla="*/ 21794440 w 24400983"/>
              <a:gd name="connsiteY4571" fmla="*/ 7160576 h 10013977"/>
              <a:gd name="connsiteX4572" fmla="*/ 21843918 w 24400983"/>
              <a:gd name="connsiteY4572" fmla="*/ 7229846 h 10013977"/>
              <a:gd name="connsiteX4573" fmla="*/ 21857772 w 24400983"/>
              <a:gd name="connsiteY4573" fmla="*/ 7196201 h 10013977"/>
              <a:gd name="connsiteX4574" fmla="*/ 21917146 w 24400983"/>
              <a:gd name="connsiteY4574" fmla="*/ 7214013 h 10013977"/>
              <a:gd name="connsiteX4575" fmla="*/ 22208080 w 24400983"/>
              <a:gd name="connsiteY4575" fmla="*/ 7328804 h 10013977"/>
              <a:gd name="connsiteX4576" fmla="*/ 22214018 w 24400983"/>
              <a:gd name="connsiteY4576" fmla="*/ 7239742 h 10013977"/>
              <a:gd name="connsiteX4577" fmla="*/ 22180374 w 24400983"/>
              <a:gd name="connsiteY4577" fmla="*/ 7253596 h 10013977"/>
              <a:gd name="connsiteX4578" fmla="*/ 22188288 w 24400983"/>
              <a:gd name="connsiteY4578" fmla="*/ 7184326 h 10013977"/>
              <a:gd name="connsiteX4579" fmla="*/ 21956728 w 24400983"/>
              <a:gd name="connsiteY4579" fmla="*/ 7184326 h 10013977"/>
              <a:gd name="connsiteX4580" fmla="*/ 15273129 w 24400983"/>
              <a:gd name="connsiteY4580" fmla="*/ 7726614 h 10013977"/>
              <a:gd name="connsiteX4581" fmla="*/ 15225629 w 24400983"/>
              <a:gd name="connsiteY4581" fmla="*/ 7675156 h 10013977"/>
              <a:gd name="connsiteX4582" fmla="*/ 15166254 w 24400983"/>
              <a:gd name="connsiteY4582" fmla="*/ 7687031 h 10013977"/>
              <a:gd name="connsiteX4583" fmla="*/ 15178128 w 24400983"/>
              <a:gd name="connsiteY4583" fmla="*/ 7714739 h 10013977"/>
              <a:gd name="connsiteX4584" fmla="*/ 15188024 w 24400983"/>
              <a:gd name="connsiteY4584" fmla="*/ 7710781 h 10013977"/>
              <a:gd name="connsiteX4585" fmla="*/ 15195941 w 24400983"/>
              <a:gd name="connsiteY4585" fmla="*/ 7694947 h 10013977"/>
              <a:gd name="connsiteX4586" fmla="*/ 15201877 w 24400983"/>
              <a:gd name="connsiteY4586" fmla="*/ 7712760 h 10013977"/>
              <a:gd name="connsiteX4587" fmla="*/ 15273129 w 24400983"/>
              <a:gd name="connsiteY4587" fmla="*/ 7726614 h 10013977"/>
              <a:gd name="connsiteX4588" fmla="*/ 3592164 w 24400983"/>
              <a:gd name="connsiteY4588" fmla="*/ 3449664 h 10013977"/>
              <a:gd name="connsiteX4589" fmla="*/ 3619872 w 24400983"/>
              <a:gd name="connsiteY4589" fmla="*/ 3402164 h 10013977"/>
              <a:gd name="connsiteX4590" fmla="*/ 3592164 w 24400983"/>
              <a:gd name="connsiteY4590" fmla="*/ 3449664 h 10013977"/>
              <a:gd name="connsiteX4591" fmla="*/ 3528832 w 24400983"/>
              <a:gd name="connsiteY4591" fmla="*/ 3398206 h 10013977"/>
              <a:gd name="connsiteX4592" fmla="*/ 3518936 w 24400983"/>
              <a:gd name="connsiteY4592" fmla="*/ 3421956 h 10013977"/>
              <a:gd name="connsiteX4593" fmla="*/ 3528832 w 24400983"/>
              <a:gd name="connsiteY4593" fmla="*/ 3398206 h 10013977"/>
              <a:gd name="connsiteX4594" fmla="*/ 4896426 w 24400983"/>
              <a:gd name="connsiteY4594" fmla="*/ 3475393 h 10013977"/>
              <a:gd name="connsiteX4595" fmla="*/ 4928092 w 24400983"/>
              <a:gd name="connsiteY4595" fmla="*/ 3437789 h 10013977"/>
              <a:gd name="connsiteX4596" fmla="*/ 4896426 w 24400983"/>
              <a:gd name="connsiteY4596" fmla="*/ 3475393 h 10013977"/>
              <a:gd name="connsiteX4597" fmla="*/ 17210718 w 24400983"/>
              <a:gd name="connsiteY4597" fmla="*/ 6099750 h 10013977"/>
              <a:gd name="connsiteX4598" fmla="*/ 17184990 w 24400983"/>
              <a:gd name="connsiteY4598" fmla="*/ 6141312 h 10013977"/>
              <a:gd name="connsiteX4599" fmla="*/ 17210718 w 24400983"/>
              <a:gd name="connsiteY4599" fmla="*/ 6099750 h 10013977"/>
              <a:gd name="connsiteX4600" fmla="*/ 6121523 w 24400983"/>
              <a:gd name="connsiteY4600" fmla="*/ 3117166 h 10013977"/>
              <a:gd name="connsiteX4601" fmla="*/ 6196729 w 24400983"/>
              <a:gd name="connsiteY4601" fmla="*/ 3111229 h 10013977"/>
              <a:gd name="connsiteX4602" fmla="*/ 6121523 w 24400983"/>
              <a:gd name="connsiteY4602" fmla="*/ 3117166 h 10013977"/>
              <a:gd name="connsiteX4603" fmla="*/ 5990899 w 24400983"/>
              <a:gd name="connsiteY4603" fmla="*/ 3530809 h 10013977"/>
              <a:gd name="connsiteX4604" fmla="*/ 6028501 w 24400983"/>
              <a:gd name="connsiteY4604" fmla="*/ 3503101 h 10013977"/>
              <a:gd name="connsiteX4605" fmla="*/ 5990899 w 24400983"/>
              <a:gd name="connsiteY4605" fmla="*/ 3530809 h 10013977"/>
              <a:gd name="connsiteX4606" fmla="*/ 3887058 w 24400983"/>
              <a:gd name="connsiteY4606" fmla="*/ 3679246 h 10013977"/>
              <a:gd name="connsiteX4607" fmla="*/ 3952371 w 24400983"/>
              <a:gd name="connsiteY4607" fmla="*/ 3671329 h 10013977"/>
              <a:gd name="connsiteX4608" fmla="*/ 3887058 w 24400983"/>
              <a:gd name="connsiteY4608" fmla="*/ 3679246 h 10013977"/>
              <a:gd name="connsiteX4609" fmla="*/ 4049348 w 24400983"/>
              <a:gd name="connsiteY4609" fmla="*/ 3726745 h 10013977"/>
              <a:gd name="connsiteX4610" fmla="*/ 4106744 w 24400983"/>
              <a:gd name="connsiteY4610" fmla="*/ 3718829 h 10013977"/>
              <a:gd name="connsiteX4611" fmla="*/ 4049348 w 24400983"/>
              <a:gd name="connsiteY4611" fmla="*/ 3726745 h 10013977"/>
              <a:gd name="connsiteX4612" fmla="*/ 14259801 w 24400983"/>
              <a:gd name="connsiteY4612" fmla="*/ 3174562 h 10013977"/>
              <a:gd name="connsiteX4613" fmla="*/ 14261779 w 24400983"/>
              <a:gd name="connsiteY4613" fmla="*/ 3176541 h 10013977"/>
              <a:gd name="connsiteX4614" fmla="*/ 14257822 w 24400983"/>
              <a:gd name="connsiteY4614" fmla="*/ 3168624 h 10013977"/>
              <a:gd name="connsiteX4615" fmla="*/ 14243969 w 24400983"/>
              <a:gd name="connsiteY4615" fmla="*/ 3176541 h 10013977"/>
              <a:gd name="connsiteX4616" fmla="*/ 14257822 w 24400983"/>
              <a:gd name="connsiteY4616" fmla="*/ 3178520 h 10013977"/>
              <a:gd name="connsiteX4617" fmla="*/ 14259801 w 24400983"/>
              <a:gd name="connsiteY4617" fmla="*/ 3174562 h 10013977"/>
              <a:gd name="connsiteX4618" fmla="*/ 14145011 w 24400983"/>
              <a:gd name="connsiteY4618" fmla="*/ 3142895 h 10013977"/>
              <a:gd name="connsiteX4619" fmla="*/ 14158864 w 24400983"/>
              <a:gd name="connsiteY4619" fmla="*/ 3127062 h 10013977"/>
              <a:gd name="connsiteX4620" fmla="*/ 14117303 w 24400983"/>
              <a:gd name="connsiteY4620" fmla="*/ 3138937 h 10013977"/>
              <a:gd name="connsiteX4621" fmla="*/ 14145011 w 24400983"/>
              <a:gd name="connsiteY4621" fmla="*/ 3142895 h 10013977"/>
              <a:gd name="connsiteX4622" fmla="*/ 14241988 w 24400983"/>
              <a:gd name="connsiteY4622" fmla="*/ 3109250 h 10013977"/>
              <a:gd name="connsiteX4623" fmla="*/ 14230113 w 24400983"/>
              <a:gd name="connsiteY4623" fmla="*/ 3101333 h 10013977"/>
              <a:gd name="connsiteX4624" fmla="*/ 14241988 w 24400983"/>
              <a:gd name="connsiteY4624" fmla="*/ 3109250 h 10013977"/>
              <a:gd name="connsiteX4625" fmla="*/ 4652990 w 24400983"/>
              <a:gd name="connsiteY4625" fmla="*/ 2481858 h 10013977"/>
              <a:gd name="connsiteX4626" fmla="*/ 4773720 w 24400983"/>
              <a:gd name="connsiteY4626" fmla="*/ 2499671 h 10013977"/>
              <a:gd name="connsiteX4627" fmla="*/ 4652990 w 24400983"/>
              <a:gd name="connsiteY4627" fmla="*/ 2481858 h 10013977"/>
              <a:gd name="connsiteX4628" fmla="*/ 4510491 w 24400983"/>
              <a:gd name="connsiteY4628" fmla="*/ 2454150 h 10013977"/>
              <a:gd name="connsiteX4629" fmla="*/ 4472887 w 24400983"/>
              <a:gd name="connsiteY4629" fmla="*/ 2481858 h 10013977"/>
              <a:gd name="connsiteX4630" fmla="*/ 4554032 w 24400983"/>
              <a:gd name="connsiteY4630" fmla="*/ 2485816 h 10013977"/>
              <a:gd name="connsiteX4631" fmla="*/ 4536221 w 24400983"/>
              <a:gd name="connsiteY4631" fmla="*/ 2483837 h 10013977"/>
              <a:gd name="connsiteX4632" fmla="*/ 4510491 w 24400983"/>
              <a:gd name="connsiteY4632" fmla="*/ 2454150 h 10013977"/>
              <a:gd name="connsiteX4633" fmla="*/ 4427368 w 24400983"/>
              <a:gd name="connsiteY4633" fmla="*/ 2432379 h 10013977"/>
              <a:gd name="connsiteX4634" fmla="*/ 4389764 w 24400983"/>
              <a:gd name="connsiteY4634" fmla="*/ 2485816 h 10013977"/>
              <a:gd name="connsiteX4635" fmla="*/ 4427368 w 24400983"/>
              <a:gd name="connsiteY4635" fmla="*/ 2481858 h 10013977"/>
              <a:gd name="connsiteX4636" fmla="*/ 4462991 w 24400983"/>
              <a:gd name="connsiteY4636" fmla="*/ 2462067 h 10013977"/>
              <a:gd name="connsiteX4637" fmla="*/ 4427368 w 24400983"/>
              <a:gd name="connsiteY4637" fmla="*/ 2432379 h 10013977"/>
              <a:gd name="connsiteX4638" fmla="*/ 5434755 w 24400983"/>
              <a:gd name="connsiteY4638" fmla="*/ 2432379 h 10013977"/>
              <a:gd name="connsiteX4639" fmla="*/ 5395172 w 24400983"/>
              <a:gd name="connsiteY4639" fmla="*/ 2418525 h 10013977"/>
              <a:gd name="connsiteX4640" fmla="*/ 5395172 w 24400983"/>
              <a:gd name="connsiteY4640" fmla="*/ 2444254 h 10013977"/>
              <a:gd name="connsiteX4641" fmla="*/ 5434755 w 24400983"/>
              <a:gd name="connsiteY4641" fmla="*/ 2432379 h 10013977"/>
              <a:gd name="connsiteX4642" fmla="*/ 5300174 w 24400983"/>
              <a:gd name="connsiteY4642" fmla="*/ 2404671 h 10013977"/>
              <a:gd name="connsiteX4643" fmla="*/ 5278404 w 24400983"/>
              <a:gd name="connsiteY4643" fmla="*/ 2460087 h 10013977"/>
              <a:gd name="connsiteX4644" fmla="*/ 5321944 w 24400983"/>
              <a:gd name="connsiteY4644" fmla="*/ 2466025 h 10013977"/>
              <a:gd name="connsiteX4645" fmla="*/ 5357570 w 24400983"/>
              <a:gd name="connsiteY4645" fmla="*/ 2420504 h 10013977"/>
              <a:gd name="connsiteX4646" fmla="*/ 5300174 w 24400983"/>
              <a:gd name="connsiteY4646" fmla="*/ 2404671 h 10013977"/>
              <a:gd name="connsiteX4647" fmla="*/ 5155695 w 24400983"/>
              <a:gd name="connsiteY4647" fmla="*/ 2452171 h 10013977"/>
              <a:gd name="connsiteX4648" fmla="*/ 5189342 w 24400983"/>
              <a:gd name="connsiteY4648" fmla="*/ 2456129 h 10013977"/>
              <a:gd name="connsiteX4649" fmla="*/ 5169551 w 24400983"/>
              <a:gd name="connsiteY4649" fmla="*/ 2410609 h 10013977"/>
              <a:gd name="connsiteX4650" fmla="*/ 5155695 w 24400983"/>
              <a:gd name="connsiteY4650" fmla="*/ 2452171 h 10013977"/>
              <a:gd name="connsiteX4651" fmla="*/ 5090384 w 24400983"/>
              <a:gd name="connsiteY4651" fmla="*/ 2408629 h 10013977"/>
              <a:gd name="connsiteX4652" fmla="*/ 5122050 w 24400983"/>
              <a:gd name="connsiteY4652" fmla="*/ 2446233 h 10013977"/>
              <a:gd name="connsiteX4653" fmla="*/ 5090384 w 24400983"/>
              <a:gd name="connsiteY4653" fmla="*/ 2408629 h 10013977"/>
              <a:gd name="connsiteX4654" fmla="*/ 4116639 w 24400983"/>
              <a:gd name="connsiteY4654" fmla="*/ 2388838 h 10013977"/>
              <a:gd name="connsiteX4655" fmla="*/ 4059243 w 24400983"/>
              <a:gd name="connsiteY4655" fmla="*/ 2396754 h 10013977"/>
              <a:gd name="connsiteX4656" fmla="*/ 4116639 w 24400983"/>
              <a:gd name="connsiteY4656" fmla="*/ 2388838 h 10013977"/>
              <a:gd name="connsiteX4657" fmla="*/ 4373929 w 24400983"/>
              <a:gd name="connsiteY4657" fmla="*/ 2501650 h 10013977"/>
              <a:gd name="connsiteX4658" fmla="*/ 4409555 w 24400983"/>
              <a:gd name="connsiteY4658" fmla="*/ 2430400 h 10013977"/>
              <a:gd name="connsiteX4659" fmla="*/ 4334346 w 24400983"/>
              <a:gd name="connsiteY4659" fmla="*/ 2462067 h 10013977"/>
              <a:gd name="connsiteX4660" fmla="*/ 4334346 w 24400983"/>
              <a:gd name="connsiteY4660" fmla="*/ 2410609 h 10013977"/>
              <a:gd name="connsiteX4661" fmla="*/ 4278931 w 24400983"/>
              <a:gd name="connsiteY4661" fmla="*/ 2410609 h 10013977"/>
              <a:gd name="connsiteX4662" fmla="*/ 4320493 w 24400983"/>
              <a:gd name="connsiteY4662" fmla="*/ 2468004 h 10013977"/>
              <a:gd name="connsiteX4663" fmla="*/ 4269036 w 24400983"/>
              <a:gd name="connsiteY4663" fmla="*/ 2485816 h 10013977"/>
              <a:gd name="connsiteX4664" fmla="*/ 4346221 w 24400983"/>
              <a:gd name="connsiteY4664" fmla="*/ 2471962 h 10013977"/>
              <a:gd name="connsiteX4665" fmla="*/ 4326429 w 24400983"/>
              <a:gd name="connsiteY4665" fmla="*/ 2503629 h 10013977"/>
              <a:gd name="connsiteX4666" fmla="*/ 4373929 w 24400983"/>
              <a:gd name="connsiteY4666" fmla="*/ 2501650 h 10013977"/>
              <a:gd name="connsiteX4667" fmla="*/ 4528304 w 24400983"/>
              <a:gd name="connsiteY4667" fmla="*/ 2523420 h 10013977"/>
              <a:gd name="connsiteX4668" fmla="*/ 4514449 w 24400983"/>
              <a:gd name="connsiteY4668" fmla="*/ 2513525 h 10013977"/>
              <a:gd name="connsiteX4669" fmla="*/ 4488721 w 24400983"/>
              <a:gd name="connsiteY4669" fmla="*/ 2509566 h 10013977"/>
              <a:gd name="connsiteX4670" fmla="*/ 4478825 w 24400983"/>
              <a:gd name="connsiteY4670" fmla="*/ 2533316 h 10013977"/>
              <a:gd name="connsiteX4671" fmla="*/ 4528304 w 24400983"/>
              <a:gd name="connsiteY4671" fmla="*/ 2523420 h 10013977"/>
              <a:gd name="connsiteX4672" fmla="*/ 4742051 w 24400983"/>
              <a:gd name="connsiteY4672" fmla="*/ 2537274 h 10013977"/>
              <a:gd name="connsiteX4673" fmla="*/ 4660907 w 24400983"/>
              <a:gd name="connsiteY4673" fmla="*/ 2535295 h 10013977"/>
              <a:gd name="connsiteX4674" fmla="*/ 4654971 w 24400983"/>
              <a:gd name="connsiteY4674" fmla="*/ 2499671 h 10013977"/>
              <a:gd name="connsiteX4675" fmla="*/ 4599553 w 24400983"/>
              <a:gd name="connsiteY4675" fmla="*/ 2525399 h 10013977"/>
              <a:gd name="connsiteX4676" fmla="*/ 4742051 w 24400983"/>
              <a:gd name="connsiteY4676" fmla="*/ 2537274 h 10013977"/>
              <a:gd name="connsiteX4677" fmla="*/ 4975593 w 24400983"/>
              <a:gd name="connsiteY4677" fmla="*/ 2612482 h 10013977"/>
              <a:gd name="connsiteX4678" fmla="*/ 4918197 w 24400983"/>
              <a:gd name="connsiteY4678" fmla="*/ 2646128 h 10013977"/>
              <a:gd name="connsiteX4679" fmla="*/ 4969654 w 24400983"/>
              <a:gd name="connsiteY4679" fmla="*/ 2654045 h 10013977"/>
              <a:gd name="connsiteX4680" fmla="*/ 4975593 w 24400983"/>
              <a:gd name="connsiteY4680" fmla="*/ 2612482 h 10013977"/>
              <a:gd name="connsiteX4681" fmla="*/ 5029029 w 24400983"/>
              <a:gd name="connsiteY4681" fmla="*/ 2594670 h 10013977"/>
              <a:gd name="connsiteX4682" fmla="*/ 4999341 w 24400983"/>
              <a:gd name="connsiteY4682" fmla="*/ 2598628 h 10013977"/>
              <a:gd name="connsiteX4683" fmla="*/ 5029029 w 24400983"/>
              <a:gd name="connsiteY4683" fmla="*/ 2594670 h 10013977"/>
              <a:gd name="connsiteX4684" fmla="*/ 4874656 w 24400983"/>
              <a:gd name="connsiteY4684" fmla="*/ 2547170 h 10013977"/>
              <a:gd name="connsiteX4685" fmla="*/ 4773720 w 24400983"/>
              <a:gd name="connsiteY4685" fmla="*/ 2574878 h 10013977"/>
              <a:gd name="connsiteX4686" fmla="*/ 4801426 w 24400983"/>
              <a:gd name="connsiteY4686" fmla="*/ 2596649 h 10013977"/>
              <a:gd name="connsiteX4687" fmla="*/ 4839030 w 24400983"/>
              <a:gd name="connsiteY4687" fmla="*/ 2618420 h 10013977"/>
              <a:gd name="connsiteX4688" fmla="*/ 4902365 w 24400983"/>
              <a:gd name="connsiteY4688" fmla="*/ 2592691 h 10013977"/>
              <a:gd name="connsiteX4689" fmla="*/ 4939967 w 24400983"/>
              <a:gd name="connsiteY4689" fmla="*/ 2614461 h 10013977"/>
              <a:gd name="connsiteX4690" fmla="*/ 4957780 w 24400983"/>
              <a:gd name="connsiteY4690" fmla="*/ 2590711 h 10013977"/>
              <a:gd name="connsiteX4691" fmla="*/ 4874656 w 24400983"/>
              <a:gd name="connsiteY4691" fmla="*/ 2547170 h 10013977"/>
              <a:gd name="connsiteX4692" fmla="*/ 5361527 w 24400983"/>
              <a:gd name="connsiteY4692" fmla="*/ 2701544 h 10013977"/>
              <a:gd name="connsiteX4693" fmla="*/ 5351632 w 24400983"/>
              <a:gd name="connsiteY4693" fmla="*/ 2658003 h 10013977"/>
              <a:gd name="connsiteX4694" fmla="*/ 5331840 w 24400983"/>
              <a:gd name="connsiteY4694" fmla="*/ 2689669 h 10013977"/>
              <a:gd name="connsiteX4695" fmla="*/ 5302153 w 24400983"/>
              <a:gd name="connsiteY4695" fmla="*/ 2693628 h 10013977"/>
              <a:gd name="connsiteX4696" fmla="*/ 5361527 w 24400983"/>
              <a:gd name="connsiteY4696" fmla="*/ 2701544 h 10013977"/>
              <a:gd name="connsiteX4697" fmla="*/ 5474338 w 24400983"/>
              <a:gd name="connsiteY4697" fmla="*/ 2760919 h 10013977"/>
              <a:gd name="connsiteX4698" fmla="*/ 5515902 w 24400983"/>
              <a:gd name="connsiteY4698" fmla="*/ 2699565 h 10013977"/>
              <a:gd name="connsiteX4699" fmla="*/ 5492151 w 24400983"/>
              <a:gd name="connsiteY4699" fmla="*/ 2687690 h 10013977"/>
              <a:gd name="connsiteX4700" fmla="*/ 5448611 w 24400983"/>
              <a:gd name="connsiteY4700" fmla="*/ 2707482 h 10013977"/>
              <a:gd name="connsiteX4701" fmla="*/ 5420902 w 24400983"/>
              <a:gd name="connsiteY4701" fmla="*/ 2685711 h 10013977"/>
              <a:gd name="connsiteX4702" fmla="*/ 5420902 w 24400983"/>
              <a:gd name="connsiteY4702" fmla="*/ 2711440 h 10013977"/>
              <a:gd name="connsiteX4703" fmla="*/ 5389236 w 24400983"/>
              <a:gd name="connsiteY4703" fmla="*/ 2697586 h 10013977"/>
              <a:gd name="connsiteX4704" fmla="*/ 5418923 w 24400983"/>
              <a:gd name="connsiteY4704" fmla="*/ 2667899 h 10013977"/>
              <a:gd name="connsiteX4705" fmla="*/ 5389236 w 24400983"/>
              <a:gd name="connsiteY4705" fmla="*/ 2671857 h 10013977"/>
              <a:gd name="connsiteX4706" fmla="*/ 5365485 w 24400983"/>
              <a:gd name="connsiteY4706" fmla="*/ 2711440 h 10013977"/>
              <a:gd name="connsiteX4707" fmla="*/ 5474338 w 24400983"/>
              <a:gd name="connsiteY4707" fmla="*/ 2760919 h 10013977"/>
              <a:gd name="connsiteX4708" fmla="*/ 5450589 w 24400983"/>
              <a:gd name="connsiteY4708" fmla="*/ 2774773 h 10013977"/>
              <a:gd name="connsiteX4709" fmla="*/ 5432776 w 24400983"/>
              <a:gd name="connsiteY4709" fmla="*/ 2798522 h 10013977"/>
              <a:gd name="connsiteX4710" fmla="*/ 5478298 w 24400983"/>
              <a:gd name="connsiteY4710" fmla="*/ 2796543 h 10013977"/>
              <a:gd name="connsiteX4711" fmla="*/ 5450589 w 24400983"/>
              <a:gd name="connsiteY4711" fmla="*/ 2774773 h 10013977"/>
              <a:gd name="connsiteX4712" fmla="*/ 5692045 w 24400983"/>
              <a:gd name="connsiteY4712" fmla="*/ 2808418 h 10013977"/>
              <a:gd name="connsiteX4713" fmla="*/ 5658400 w 24400983"/>
              <a:gd name="connsiteY4713" fmla="*/ 2778731 h 10013977"/>
              <a:gd name="connsiteX4714" fmla="*/ 5692045 w 24400983"/>
              <a:gd name="connsiteY4714" fmla="*/ 2808418 h 10013977"/>
              <a:gd name="connsiteX4715" fmla="*/ 5979022 w 24400983"/>
              <a:gd name="connsiteY4715" fmla="*/ 2867793 h 10013977"/>
              <a:gd name="connsiteX4716" fmla="*/ 5959231 w 24400983"/>
              <a:gd name="connsiteY4716" fmla="*/ 2822273 h 10013977"/>
              <a:gd name="connsiteX4717" fmla="*/ 5979022 w 24400983"/>
              <a:gd name="connsiteY4717" fmla="*/ 2867793 h 10013977"/>
              <a:gd name="connsiteX4718" fmla="*/ 5733609 w 24400983"/>
              <a:gd name="connsiteY4718" fmla="*/ 2943001 h 10013977"/>
              <a:gd name="connsiteX4719" fmla="*/ 5688088 w 24400983"/>
              <a:gd name="connsiteY4719" fmla="*/ 2893522 h 10013977"/>
              <a:gd name="connsiteX4720" fmla="*/ 5733609 w 24400983"/>
              <a:gd name="connsiteY4720" fmla="*/ 2943001 h 10013977"/>
              <a:gd name="connsiteX4721" fmla="*/ 5747462 w 24400983"/>
              <a:gd name="connsiteY4721" fmla="*/ 2952896 h 10013977"/>
              <a:gd name="connsiteX4722" fmla="*/ 5798920 w 24400983"/>
              <a:gd name="connsiteY4722" fmla="*/ 2935084 h 10013977"/>
              <a:gd name="connsiteX4723" fmla="*/ 5761315 w 24400983"/>
              <a:gd name="connsiteY4723" fmla="*/ 2913313 h 10013977"/>
              <a:gd name="connsiteX4724" fmla="*/ 5747462 w 24400983"/>
              <a:gd name="connsiteY4724" fmla="*/ 2952896 h 10013977"/>
              <a:gd name="connsiteX4725" fmla="*/ 5947356 w 24400983"/>
              <a:gd name="connsiteY4725" fmla="*/ 2998417 h 10013977"/>
              <a:gd name="connsiteX4726" fmla="*/ 5982982 w 24400983"/>
              <a:gd name="connsiteY4726" fmla="*/ 2978625 h 10013977"/>
              <a:gd name="connsiteX4727" fmla="*/ 5919648 w 24400983"/>
              <a:gd name="connsiteY4727" fmla="*/ 2952896 h 10013977"/>
              <a:gd name="connsiteX4728" fmla="*/ 5947356 w 24400983"/>
              <a:gd name="connsiteY4728" fmla="*/ 2998417 h 10013977"/>
              <a:gd name="connsiteX4729" fmla="*/ 5973086 w 24400983"/>
              <a:gd name="connsiteY4729" fmla="*/ 3028104 h 10013977"/>
              <a:gd name="connsiteX4730" fmla="*/ 5949335 w 24400983"/>
              <a:gd name="connsiteY4730" fmla="*/ 3067687 h 10013977"/>
              <a:gd name="connsiteX4731" fmla="*/ 5973086 w 24400983"/>
              <a:gd name="connsiteY4731" fmla="*/ 3028104 h 10013977"/>
              <a:gd name="connsiteX4732" fmla="*/ 6046314 w 24400983"/>
              <a:gd name="connsiteY4732" fmla="*/ 3123104 h 10013977"/>
              <a:gd name="connsiteX4733" fmla="*/ 6095793 w 24400983"/>
              <a:gd name="connsiteY4733" fmla="*/ 3113208 h 10013977"/>
              <a:gd name="connsiteX4734" fmla="*/ 6062148 w 24400983"/>
              <a:gd name="connsiteY4734" fmla="*/ 3083521 h 10013977"/>
              <a:gd name="connsiteX4735" fmla="*/ 6046314 w 24400983"/>
              <a:gd name="connsiteY4735" fmla="*/ 3123104 h 10013977"/>
              <a:gd name="connsiteX4736" fmla="*/ 5979022 w 24400983"/>
              <a:gd name="connsiteY4736" fmla="*/ 3154770 h 10013977"/>
              <a:gd name="connsiteX4737" fmla="*/ 5935482 w 24400983"/>
              <a:gd name="connsiteY4737" fmla="*/ 3148833 h 10013977"/>
              <a:gd name="connsiteX4738" fmla="*/ 5979022 w 24400983"/>
              <a:gd name="connsiteY4738" fmla="*/ 3154770 h 10013977"/>
              <a:gd name="connsiteX4739" fmla="*/ 5899856 w 24400983"/>
              <a:gd name="connsiteY4739" fmla="*/ 3220082 h 10013977"/>
              <a:gd name="connsiteX4740" fmla="*/ 5852358 w 24400983"/>
              <a:gd name="connsiteY4740" fmla="*/ 3178520 h 10013977"/>
              <a:gd name="connsiteX4741" fmla="*/ 5899856 w 24400983"/>
              <a:gd name="connsiteY4741" fmla="*/ 3220082 h 10013977"/>
              <a:gd name="connsiteX4742" fmla="*/ 6119544 w 24400983"/>
              <a:gd name="connsiteY4742" fmla="*/ 3336852 h 10013977"/>
              <a:gd name="connsiteX4743" fmla="*/ 6068084 w 24400983"/>
              <a:gd name="connsiteY4743" fmla="*/ 3328936 h 10013977"/>
              <a:gd name="connsiteX4744" fmla="*/ 6076001 w 24400983"/>
              <a:gd name="connsiteY4744" fmla="*/ 3354665 h 10013977"/>
              <a:gd name="connsiteX4745" fmla="*/ 6119544 w 24400983"/>
              <a:gd name="connsiteY4745" fmla="*/ 3336852 h 10013977"/>
              <a:gd name="connsiteX4746" fmla="*/ 6266000 w 24400983"/>
              <a:gd name="connsiteY4746" fmla="*/ 3358623 h 10013977"/>
              <a:gd name="connsiteX4747" fmla="*/ 6186833 w 24400983"/>
              <a:gd name="connsiteY4747" fmla="*/ 3330915 h 10013977"/>
              <a:gd name="connsiteX4748" fmla="*/ 6149231 w 24400983"/>
              <a:gd name="connsiteY4748" fmla="*/ 3334873 h 10013977"/>
              <a:gd name="connsiteX4749" fmla="*/ 6151210 w 24400983"/>
              <a:gd name="connsiteY4749" fmla="*/ 3378414 h 10013977"/>
              <a:gd name="connsiteX4750" fmla="*/ 6266000 w 24400983"/>
              <a:gd name="connsiteY4750" fmla="*/ 3358623 h 10013977"/>
              <a:gd name="connsiteX4751" fmla="*/ 6232355 w 24400983"/>
              <a:gd name="connsiteY4751" fmla="*/ 3445706 h 10013977"/>
              <a:gd name="connsiteX4752" fmla="*/ 6248189 w 24400983"/>
              <a:gd name="connsiteY4752" fmla="*/ 3406123 h 10013977"/>
              <a:gd name="connsiteX4753" fmla="*/ 6198710 w 24400983"/>
              <a:gd name="connsiteY4753" fmla="*/ 3441747 h 10013977"/>
              <a:gd name="connsiteX4754" fmla="*/ 6232355 w 24400983"/>
              <a:gd name="connsiteY4754" fmla="*/ 3445706 h 10013977"/>
              <a:gd name="connsiteX4755" fmla="*/ 6598498 w 24400983"/>
              <a:gd name="connsiteY4755" fmla="*/ 3507059 h 10013977"/>
              <a:gd name="connsiteX4756" fmla="*/ 6552977 w 24400983"/>
              <a:gd name="connsiteY4756" fmla="*/ 3483310 h 10013977"/>
              <a:gd name="connsiteX4757" fmla="*/ 6598498 w 24400983"/>
              <a:gd name="connsiteY4757" fmla="*/ 3507059 h 10013977"/>
              <a:gd name="connsiteX4758" fmla="*/ 5872150 w 24400983"/>
              <a:gd name="connsiteY4758" fmla="*/ 3461539 h 10013977"/>
              <a:gd name="connsiteX4759" fmla="*/ 5820690 w 24400983"/>
              <a:gd name="connsiteY4759" fmla="*/ 3453622 h 10013977"/>
              <a:gd name="connsiteX4760" fmla="*/ 5808816 w 24400983"/>
              <a:gd name="connsiteY4760" fmla="*/ 3485289 h 10013977"/>
              <a:gd name="connsiteX4761" fmla="*/ 5872150 w 24400983"/>
              <a:gd name="connsiteY4761" fmla="*/ 3461539 h 10013977"/>
              <a:gd name="connsiteX4762" fmla="*/ 5915690 w 24400983"/>
              <a:gd name="connsiteY4762" fmla="*/ 3536747 h 10013977"/>
              <a:gd name="connsiteX4763" fmla="*/ 5876107 w 24400983"/>
              <a:gd name="connsiteY4763" fmla="*/ 3471434 h 10013977"/>
              <a:gd name="connsiteX4764" fmla="*/ 5915690 w 24400983"/>
              <a:gd name="connsiteY4764" fmla="*/ 3536747 h 10013977"/>
              <a:gd name="connsiteX4765" fmla="*/ 4983510 w 24400983"/>
              <a:gd name="connsiteY4765" fmla="*/ 3435810 h 10013977"/>
              <a:gd name="connsiteX4766" fmla="*/ 4930071 w 24400983"/>
              <a:gd name="connsiteY4766" fmla="*/ 3479351 h 10013977"/>
              <a:gd name="connsiteX4767" fmla="*/ 5052780 w 24400983"/>
              <a:gd name="connsiteY4767" fmla="*/ 3489247 h 10013977"/>
              <a:gd name="connsiteX4768" fmla="*/ 5056737 w 24400983"/>
              <a:gd name="connsiteY4768" fmla="*/ 3455602 h 10013977"/>
              <a:gd name="connsiteX4769" fmla="*/ 4947884 w 24400983"/>
              <a:gd name="connsiteY4769" fmla="*/ 3457580 h 10013977"/>
              <a:gd name="connsiteX4770" fmla="*/ 4983510 w 24400983"/>
              <a:gd name="connsiteY4770" fmla="*/ 3435810 h 10013977"/>
              <a:gd name="connsiteX4771" fmla="*/ 3633725 w 24400983"/>
              <a:gd name="connsiteY4771" fmla="*/ 3362581 h 10013977"/>
              <a:gd name="connsiteX4772" fmla="*/ 3481332 w 24400983"/>
              <a:gd name="connsiteY4772" fmla="*/ 3332894 h 10013977"/>
              <a:gd name="connsiteX4773" fmla="*/ 3469457 w 24400983"/>
              <a:gd name="connsiteY4773" fmla="*/ 3364560 h 10013977"/>
              <a:gd name="connsiteX4774" fmla="*/ 3633725 w 24400983"/>
              <a:gd name="connsiteY4774" fmla="*/ 3362581 h 10013977"/>
              <a:gd name="connsiteX4775" fmla="*/ 3756434 w 24400983"/>
              <a:gd name="connsiteY4775" fmla="*/ 3346748 h 10013977"/>
              <a:gd name="connsiteX4776" fmla="*/ 3706956 w 24400983"/>
              <a:gd name="connsiteY4776" fmla="*/ 3356644 h 10013977"/>
              <a:gd name="connsiteX4777" fmla="*/ 3756434 w 24400983"/>
              <a:gd name="connsiteY4777" fmla="*/ 3346748 h 10013977"/>
              <a:gd name="connsiteX4778" fmla="*/ 3825705 w 24400983"/>
              <a:gd name="connsiteY4778" fmla="*/ 3330915 h 10013977"/>
              <a:gd name="connsiteX4779" fmla="*/ 3916745 w 24400983"/>
              <a:gd name="connsiteY4779" fmla="*/ 3352685 h 10013977"/>
              <a:gd name="connsiteX4780" fmla="*/ 3825705 w 24400983"/>
              <a:gd name="connsiteY4780" fmla="*/ 3330915 h 10013977"/>
              <a:gd name="connsiteX4781" fmla="*/ 3839558 w 24400983"/>
              <a:gd name="connsiteY4781" fmla="*/ 3273519 h 10013977"/>
              <a:gd name="connsiteX4782" fmla="*/ 3966224 w 24400983"/>
              <a:gd name="connsiteY4782" fmla="*/ 3275498 h 10013977"/>
              <a:gd name="connsiteX4783" fmla="*/ 3902892 w 24400983"/>
              <a:gd name="connsiteY4783" fmla="*/ 3275498 h 10013977"/>
              <a:gd name="connsiteX4784" fmla="*/ 3926641 w 24400983"/>
              <a:gd name="connsiteY4784" fmla="*/ 3261644 h 10013977"/>
              <a:gd name="connsiteX4785" fmla="*/ 3889037 w 24400983"/>
              <a:gd name="connsiteY4785" fmla="*/ 3239874 h 10013977"/>
              <a:gd name="connsiteX4786" fmla="*/ 3879141 w 24400983"/>
              <a:gd name="connsiteY4786" fmla="*/ 3263623 h 10013977"/>
              <a:gd name="connsiteX4787" fmla="*/ 3861328 w 24400983"/>
              <a:gd name="connsiteY4787" fmla="*/ 3261644 h 10013977"/>
              <a:gd name="connsiteX4788" fmla="*/ 3861328 w 24400983"/>
              <a:gd name="connsiteY4788" fmla="*/ 3210186 h 10013977"/>
              <a:gd name="connsiteX4789" fmla="*/ 3839558 w 24400983"/>
              <a:gd name="connsiteY4789" fmla="*/ 3273519 h 10013977"/>
              <a:gd name="connsiteX4790" fmla="*/ 3782162 w 24400983"/>
              <a:gd name="connsiteY4790" fmla="*/ 3231957 h 10013977"/>
              <a:gd name="connsiteX4791" fmla="*/ 3833622 w 24400983"/>
              <a:gd name="connsiteY4791" fmla="*/ 3265603 h 10013977"/>
              <a:gd name="connsiteX4792" fmla="*/ 3782162 w 24400983"/>
              <a:gd name="connsiteY4792" fmla="*/ 3231957 h 10013977"/>
              <a:gd name="connsiteX4793" fmla="*/ 3758413 w 24400983"/>
              <a:gd name="connsiteY4793" fmla="*/ 3245811 h 10013977"/>
              <a:gd name="connsiteX4794" fmla="*/ 3663413 w 24400983"/>
              <a:gd name="connsiteY4794" fmla="*/ 3231957 h 10013977"/>
              <a:gd name="connsiteX4795" fmla="*/ 3758413 w 24400983"/>
              <a:gd name="connsiteY4795" fmla="*/ 3245811 h 10013977"/>
              <a:gd name="connsiteX4796" fmla="*/ 3443727 w 24400983"/>
              <a:gd name="connsiteY4796" fmla="*/ 3241853 h 10013977"/>
              <a:gd name="connsiteX4797" fmla="*/ 3507062 w 24400983"/>
              <a:gd name="connsiteY4797" fmla="*/ 3293311 h 10013977"/>
              <a:gd name="connsiteX4798" fmla="*/ 3501123 w 24400983"/>
              <a:gd name="connsiteY4798" fmla="*/ 3259665 h 10013977"/>
              <a:gd name="connsiteX4799" fmla="*/ 3520915 w 24400983"/>
              <a:gd name="connsiteY4799" fmla="*/ 3253728 h 10013977"/>
              <a:gd name="connsiteX4800" fmla="*/ 3606019 w 24400983"/>
              <a:gd name="connsiteY4800" fmla="*/ 3317061 h 10013977"/>
              <a:gd name="connsiteX4801" fmla="*/ 3675290 w 24400983"/>
              <a:gd name="connsiteY4801" fmla="*/ 3301228 h 10013977"/>
              <a:gd name="connsiteX4802" fmla="*/ 3683204 w 24400983"/>
              <a:gd name="connsiteY4802" fmla="*/ 3326957 h 10013977"/>
              <a:gd name="connsiteX4803" fmla="*/ 3736643 w 24400983"/>
              <a:gd name="connsiteY4803" fmla="*/ 3283415 h 10013977"/>
              <a:gd name="connsiteX4804" fmla="*/ 3722787 w 24400983"/>
              <a:gd name="connsiteY4804" fmla="*/ 3273519 h 10013977"/>
              <a:gd name="connsiteX4805" fmla="*/ 3443727 w 24400983"/>
              <a:gd name="connsiteY4805" fmla="*/ 3241853 h 10013977"/>
              <a:gd name="connsiteX4806" fmla="*/ 3317061 w 24400983"/>
              <a:gd name="connsiteY4806" fmla="*/ 3360602 h 10013977"/>
              <a:gd name="connsiteX4807" fmla="*/ 3410083 w 24400983"/>
              <a:gd name="connsiteY4807" fmla="*/ 3330915 h 10013977"/>
              <a:gd name="connsiteX4808" fmla="*/ 3449666 w 24400983"/>
              <a:gd name="connsiteY4808" fmla="*/ 3344769 h 10013977"/>
              <a:gd name="connsiteX4809" fmla="*/ 3435810 w 24400983"/>
              <a:gd name="connsiteY4809" fmla="*/ 3309144 h 10013977"/>
              <a:gd name="connsiteX4810" fmla="*/ 3386331 w 24400983"/>
              <a:gd name="connsiteY4810" fmla="*/ 3293311 h 10013977"/>
              <a:gd name="connsiteX4811" fmla="*/ 3412061 w 24400983"/>
              <a:gd name="connsiteY4811" fmla="*/ 3271540 h 10013977"/>
              <a:gd name="connsiteX4812" fmla="*/ 3467478 w 24400983"/>
              <a:gd name="connsiteY4812" fmla="*/ 3271540 h 10013977"/>
              <a:gd name="connsiteX4813" fmla="*/ 3352687 w 24400983"/>
              <a:gd name="connsiteY4813" fmla="*/ 3263623 h 10013977"/>
              <a:gd name="connsiteX4814" fmla="*/ 3313104 w 24400983"/>
              <a:gd name="connsiteY4814" fmla="*/ 3249769 h 10013977"/>
              <a:gd name="connsiteX4815" fmla="*/ 3283416 w 24400983"/>
              <a:gd name="connsiteY4815" fmla="*/ 3279457 h 10013977"/>
              <a:gd name="connsiteX4816" fmla="*/ 3390291 w 24400983"/>
              <a:gd name="connsiteY4816" fmla="*/ 3261644 h 10013977"/>
              <a:gd name="connsiteX4817" fmla="*/ 3291333 w 24400983"/>
              <a:gd name="connsiteY4817" fmla="*/ 3307165 h 10013977"/>
              <a:gd name="connsiteX4818" fmla="*/ 3317061 w 24400983"/>
              <a:gd name="connsiteY4818" fmla="*/ 3360602 h 10013977"/>
              <a:gd name="connsiteX4819" fmla="*/ 3372478 w 24400983"/>
              <a:gd name="connsiteY4819" fmla="*/ 3453622 h 10013977"/>
              <a:gd name="connsiteX4820" fmla="*/ 3493206 w 24400983"/>
              <a:gd name="connsiteY4820" fmla="*/ 3408102 h 10013977"/>
              <a:gd name="connsiteX4821" fmla="*/ 3509040 w 24400983"/>
              <a:gd name="connsiteY4821" fmla="*/ 3429872 h 10013977"/>
              <a:gd name="connsiteX4822" fmla="*/ 3514976 w 24400983"/>
              <a:gd name="connsiteY4822" fmla="*/ 3388310 h 10013977"/>
              <a:gd name="connsiteX4823" fmla="*/ 3362582 w 24400983"/>
              <a:gd name="connsiteY4823" fmla="*/ 3384352 h 10013977"/>
              <a:gd name="connsiteX4824" fmla="*/ 3443727 w 24400983"/>
              <a:gd name="connsiteY4824" fmla="*/ 3362581 h 10013977"/>
              <a:gd name="connsiteX4825" fmla="*/ 3384353 w 24400983"/>
              <a:gd name="connsiteY4825" fmla="*/ 3354665 h 10013977"/>
              <a:gd name="connsiteX4826" fmla="*/ 3218103 w 24400983"/>
              <a:gd name="connsiteY4826" fmla="*/ 3433831 h 10013977"/>
              <a:gd name="connsiteX4827" fmla="*/ 3305186 w 24400983"/>
              <a:gd name="connsiteY4827" fmla="*/ 3419977 h 10013977"/>
              <a:gd name="connsiteX4828" fmla="*/ 3372478 w 24400983"/>
              <a:gd name="connsiteY4828" fmla="*/ 3453622 h 10013977"/>
              <a:gd name="connsiteX4829" fmla="*/ 3235916 w 24400983"/>
              <a:gd name="connsiteY4829" fmla="*/ 3459560 h 10013977"/>
              <a:gd name="connsiteX4830" fmla="*/ 3204250 w 24400983"/>
              <a:gd name="connsiteY4830" fmla="*/ 3497164 h 10013977"/>
              <a:gd name="connsiteX4831" fmla="*/ 3235916 w 24400983"/>
              <a:gd name="connsiteY4831" fmla="*/ 3459560 h 10013977"/>
              <a:gd name="connsiteX4832" fmla="*/ 3530810 w 24400983"/>
              <a:gd name="connsiteY4832" fmla="*/ 3586225 h 10013977"/>
              <a:gd name="connsiteX4833" fmla="*/ 3467478 w 24400983"/>
              <a:gd name="connsiteY4833" fmla="*/ 3586225 h 10013977"/>
              <a:gd name="connsiteX4834" fmla="*/ 3530810 w 24400983"/>
              <a:gd name="connsiteY4834" fmla="*/ 3586225 h 10013977"/>
              <a:gd name="connsiteX4835" fmla="*/ 3758413 w 24400983"/>
              <a:gd name="connsiteY4835" fmla="*/ 3609975 h 10013977"/>
              <a:gd name="connsiteX4836" fmla="*/ 3693100 w 24400983"/>
              <a:gd name="connsiteY4836" fmla="*/ 3617892 h 10013977"/>
              <a:gd name="connsiteX4837" fmla="*/ 3758413 w 24400983"/>
              <a:gd name="connsiteY4837" fmla="*/ 3609975 h 10013977"/>
              <a:gd name="connsiteX4838" fmla="*/ 3574351 w 24400983"/>
              <a:gd name="connsiteY4838" fmla="*/ 3643621 h 10013977"/>
              <a:gd name="connsiteX4839" fmla="*/ 3524872 w 24400983"/>
              <a:gd name="connsiteY4839" fmla="*/ 3627788 h 10013977"/>
              <a:gd name="connsiteX4840" fmla="*/ 3574351 w 24400983"/>
              <a:gd name="connsiteY4840" fmla="*/ 3643621 h 10013977"/>
              <a:gd name="connsiteX4841" fmla="*/ 3762370 w 24400983"/>
              <a:gd name="connsiteY4841" fmla="*/ 3669350 h 10013977"/>
              <a:gd name="connsiteX4842" fmla="*/ 3724768 w 24400983"/>
              <a:gd name="connsiteY4842" fmla="*/ 3647579 h 10013977"/>
              <a:gd name="connsiteX4843" fmla="*/ 3762370 w 24400983"/>
              <a:gd name="connsiteY4843" fmla="*/ 3669350 h 10013977"/>
              <a:gd name="connsiteX4844" fmla="*/ 3788100 w 24400983"/>
              <a:gd name="connsiteY4844" fmla="*/ 3673308 h 10013977"/>
              <a:gd name="connsiteX4845" fmla="*/ 3815809 w 24400983"/>
              <a:gd name="connsiteY4845" fmla="*/ 3625808 h 10013977"/>
              <a:gd name="connsiteX4846" fmla="*/ 3764351 w 24400983"/>
              <a:gd name="connsiteY4846" fmla="*/ 3617892 h 10013977"/>
              <a:gd name="connsiteX4847" fmla="*/ 3788100 w 24400983"/>
              <a:gd name="connsiteY4847" fmla="*/ 3673308 h 10013977"/>
              <a:gd name="connsiteX4848" fmla="*/ 2978626 w 24400983"/>
              <a:gd name="connsiteY4848" fmla="*/ 3803932 h 10013977"/>
              <a:gd name="connsiteX4849" fmla="*/ 3041960 w 24400983"/>
              <a:gd name="connsiteY4849" fmla="*/ 3754453 h 10013977"/>
              <a:gd name="connsiteX4850" fmla="*/ 2871751 w 24400983"/>
              <a:gd name="connsiteY4850" fmla="*/ 3772266 h 10013977"/>
              <a:gd name="connsiteX4851" fmla="*/ 2978626 w 24400983"/>
              <a:gd name="connsiteY4851" fmla="*/ 3803932 h 10013977"/>
              <a:gd name="connsiteX4852" fmla="*/ 3051856 w 24400983"/>
              <a:gd name="connsiteY4852" fmla="*/ 3754453 h 10013977"/>
              <a:gd name="connsiteX4853" fmla="*/ 3039979 w 24400983"/>
              <a:gd name="connsiteY4853" fmla="*/ 3786120 h 10013977"/>
              <a:gd name="connsiteX4854" fmla="*/ 3071648 w 24400983"/>
              <a:gd name="connsiteY4854" fmla="*/ 3799974 h 10013977"/>
              <a:gd name="connsiteX4855" fmla="*/ 3051856 w 24400983"/>
              <a:gd name="connsiteY4855" fmla="*/ 3754453 h 10013977"/>
              <a:gd name="connsiteX4856" fmla="*/ 2723315 w 24400983"/>
              <a:gd name="connsiteY4856" fmla="*/ 3784141 h 10013977"/>
              <a:gd name="connsiteX4857" fmla="*/ 2665921 w 24400983"/>
              <a:gd name="connsiteY4857" fmla="*/ 3792058 h 10013977"/>
              <a:gd name="connsiteX4858" fmla="*/ 2723315 w 24400983"/>
              <a:gd name="connsiteY4858" fmla="*/ 3784141 h 10013977"/>
              <a:gd name="connsiteX4859" fmla="*/ 2357171 w 24400983"/>
              <a:gd name="connsiteY4859" fmla="*/ 3869244 h 10013977"/>
              <a:gd name="connsiteX4860" fmla="*/ 2416546 w 24400983"/>
              <a:gd name="connsiteY4860" fmla="*/ 3877161 h 10013977"/>
              <a:gd name="connsiteX4861" fmla="*/ 2390818 w 24400983"/>
              <a:gd name="connsiteY4861" fmla="*/ 3823724 h 10013977"/>
              <a:gd name="connsiteX4862" fmla="*/ 2357171 w 24400983"/>
              <a:gd name="connsiteY4862" fmla="*/ 3869244 h 10013977"/>
              <a:gd name="connsiteX4863" fmla="*/ 1585302 w 24400983"/>
              <a:gd name="connsiteY4863" fmla="*/ 3827682 h 10013977"/>
              <a:gd name="connsiteX4864" fmla="*/ 1527908 w 24400983"/>
              <a:gd name="connsiteY4864" fmla="*/ 3835599 h 10013977"/>
              <a:gd name="connsiteX4865" fmla="*/ 1585302 w 24400983"/>
              <a:gd name="connsiteY4865" fmla="*/ 3827682 h 10013977"/>
              <a:gd name="connsiteX4866" fmla="*/ 2598630 w 24400983"/>
              <a:gd name="connsiteY4866" fmla="*/ 3902890 h 10013977"/>
              <a:gd name="connsiteX4867" fmla="*/ 2442276 w 24400983"/>
              <a:gd name="connsiteY4867" fmla="*/ 3813828 h 10013977"/>
              <a:gd name="connsiteX4868" fmla="*/ 2434359 w 24400983"/>
              <a:gd name="connsiteY4868" fmla="*/ 3881119 h 10013977"/>
              <a:gd name="connsiteX4869" fmla="*/ 2598630 w 24400983"/>
              <a:gd name="connsiteY4869" fmla="*/ 3902890 h 10013977"/>
              <a:gd name="connsiteX4870" fmla="*/ 2673836 w 24400983"/>
              <a:gd name="connsiteY4870" fmla="*/ 3894973 h 10013977"/>
              <a:gd name="connsiteX4871" fmla="*/ 2624357 w 24400983"/>
              <a:gd name="connsiteY4871" fmla="*/ 3879140 h 10013977"/>
              <a:gd name="connsiteX4872" fmla="*/ 2673836 w 24400983"/>
              <a:gd name="connsiteY4872" fmla="*/ 3894973 h 10013977"/>
              <a:gd name="connsiteX4873" fmla="*/ 1713946 w 24400983"/>
              <a:gd name="connsiteY4873" fmla="*/ 3946431 h 10013977"/>
              <a:gd name="connsiteX4874" fmla="*/ 1638740 w 24400983"/>
              <a:gd name="connsiteY4874" fmla="*/ 3926640 h 10013977"/>
              <a:gd name="connsiteX4875" fmla="*/ 1713946 w 24400983"/>
              <a:gd name="connsiteY4875" fmla="*/ 3946431 h 10013977"/>
              <a:gd name="connsiteX4876" fmla="*/ 4500596 w 24400983"/>
              <a:gd name="connsiteY4876" fmla="*/ 4114659 h 10013977"/>
              <a:gd name="connsiteX4877" fmla="*/ 4664866 w 24400983"/>
              <a:gd name="connsiteY4877" fmla="*/ 4112680 h 10013977"/>
              <a:gd name="connsiteX4878" fmla="*/ 4880592 w 24400983"/>
              <a:gd name="connsiteY4878" fmla="*/ 4067160 h 10013977"/>
              <a:gd name="connsiteX4879" fmla="*/ 4920175 w 24400983"/>
              <a:gd name="connsiteY4879" fmla="*/ 4081014 h 10013977"/>
              <a:gd name="connsiteX4880" fmla="*/ 4910280 w 24400983"/>
              <a:gd name="connsiteY4880" fmla="*/ 4104763 h 10013977"/>
              <a:gd name="connsiteX4881" fmla="*/ 5050801 w 24400983"/>
              <a:gd name="connsiteY4881" fmla="*/ 4116639 h 10013977"/>
              <a:gd name="connsiteX4882" fmla="*/ 5023093 w 24400983"/>
              <a:gd name="connsiteY4882" fmla="*/ 4094868 h 10013977"/>
              <a:gd name="connsiteX4883" fmla="*/ 5070593 w 24400983"/>
              <a:gd name="connsiteY4883" fmla="*/ 4110701 h 10013977"/>
              <a:gd name="connsiteX4884" fmla="*/ 5108195 w 24400983"/>
              <a:gd name="connsiteY4884" fmla="*/ 4082993 h 10013977"/>
              <a:gd name="connsiteX4885" fmla="*/ 4969654 w 24400983"/>
              <a:gd name="connsiteY4885" fmla="*/ 4063201 h 10013977"/>
              <a:gd name="connsiteX4886" fmla="*/ 4821218 w 24400983"/>
              <a:gd name="connsiteY4886" fmla="*/ 4049347 h 10013977"/>
              <a:gd name="connsiteX4887" fmla="*/ 4819239 w 24400983"/>
              <a:gd name="connsiteY4887" fmla="*/ 4031535 h 10013977"/>
              <a:gd name="connsiteX4888" fmla="*/ 4850905 w 24400983"/>
              <a:gd name="connsiteY4888" fmla="*/ 4019660 h 10013977"/>
              <a:gd name="connsiteX4889" fmla="*/ 4617366 w 24400983"/>
              <a:gd name="connsiteY4889" fmla="*/ 3944452 h 10013977"/>
              <a:gd name="connsiteX4890" fmla="*/ 4548096 w 24400983"/>
              <a:gd name="connsiteY4890" fmla="*/ 3960286 h 10013977"/>
              <a:gd name="connsiteX4891" fmla="*/ 4484762 w 24400983"/>
              <a:gd name="connsiteY4891" fmla="*/ 3934556 h 10013977"/>
              <a:gd name="connsiteX4892" fmla="*/ 4253202 w 24400983"/>
              <a:gd name="connsiteY4892" fmla="*/ 3851432 h 10013977"/>
              <a:gd name="connsiteX4893" fmla="*/ 4207680 w 24400983"/>
              <a:gd name="connsiteY4893" fmla="*/ 3879140 h 10013977"/>
              <a:gd name="connsiteX4894" fmla="*/ 4227472 w 24400983"/>
              <a:gd name="connsiteY4894" fmla="*/ 3847474 h 10013977"/>
              <a:gd name="connsiteX4895" fmla="*/ 4168097 w 24400983"/>
              <a:gd name="connsiteY4895" fmla="*/ 3813828 h 10013977"/>
              <a:gd name="connsiteX4896" fmla="*/ 4152265 w 24400983"/>
              <a:gd name="connsiteY4896" fmla="*/ 3853411 h 10013977"/>
              <a:gd name="connsiteX4897" fmla="*/ 4112682 w 24400983"/>
              <a:gd name="connsiteY4897" fmla="*/ 3839557 h 10013977"/>
              <a:gd name="connsiteX4898" fmla="*/ 4148305 w 24400983"/>
              <a:gd name="connsiteY4898" fmla="*/ 3819766 h 10013977"/>
              <a:gd name="connsiteX4899" fmla="*/ 4088931 w 24400983"/>
              <a:gd name="connsiteY4899" fmla="*/ 3786120 h 10013977"/>
              <a:gd name="connsiteX4900" fmla="*/ 4094869 w 24400983"/>
              <a:gd name="connsiteY4900" fmla="*/ 3821745 h 10013977"/>
              <a:gd name="connsiteX4901" fmla="*/ 4035495 w 24400983"/>
              <a:gd name="connsiteY4901" fmla="*/ 3788099 h 10013977"/>
              <a:gd name="connsiteX4902" fmla="*/ 4096848 w 24400983"/>
              <a:gd name="connsiteY4902" fmla="*/ 3770287 h 10013977"/>
              <a:gd name="connsiteX4903" fmla="*/ 4039452 w 24400983"/>
              <a:gd name="connsiteY4903" fmla="*/ 3754453 h 10013977"/>
              <a:gd name="connsiteX4904" fmla="*/ 3964245 w 24400983"/>
              <a:gd name="connsiteY4904" fmla="*/ 3760391 h 10013977"/>
              <a:gd name="connsiteX4905" fmla="*/ 3964245 w 24400983"/>
              <a:gd name="connsiteY4905" fmla="*/ 3786120 h 10013977"/>
              <a:gd name="connsiteX4906" fmla="*/ 3926641 w 24400983"/>
              <a:gd name="connsiteY4906" fmla="*/ 3790078 h 10013977"/>
              <a:gd name="connsiteX4907" fmla="*/ 3922684 w 24400983"/>
              <a:gd name="connsiteY4907" fmla="*/ 3730704 h 10013977"/>
              <a:gd name="connsiteX4908" fmla="*/ 3956328 w 24400983"/>
              <a:gd name="connsiteY4908" fmla="*/ 3734662 h 10013977"/>
              <a:gd name="connsiteX4909" fmla="*/ 3835600 w 24400983"/>
              <a:gd name="connsiteY4909" fmla="*/ 3716850 h 10013977"/>
              <a:gd name="connsiteX4910" fmla="*/ 3849454 w 24400983"/>
              <a:gd name="connsiteY4910" fmla="*/ 3701016 h 10013977"/>
              <a:gd name="connsiteX4911" fmla="*/ 3887058 w 24400983"/>
              <a:gd name="connsiteY4911" fmla="*/ 3722787 h 10013977"/>
              <a:gd name="connsiteX4912" fmla="*/ 3851432 w 24400983"/>
              <a:gd name="connsiteY4912" fmla="*/ 3649558 h 10013977"/>
              <a:gd name="connsiteX4913" fmla="*/ 3827683 w 24400983"/>
              <a:gd name="connsiteY4913" fmla="*/ 3714870 h 10013977"/>
              <a:gd name="connsiteX4914" fmla="*/ 3704977 w 24400983"/>
              <a:gd name="connsiteY4914" fmla="*/ 3704975 h 10013977"/>
              <a:gd name="connsiteX4915" fmla="*/ 3697060 w 24400983"/>
              <a:gd name="connsiteY4915" fmla="*/ 3679246 h 10013977"/>
              <a:gd name="connsiteX4916" fmla="*/ 3613934 w 24400983"/>
              <a:gd name="connsiteY4916" fmla="*/ 3708933 h 10013977"/>
              <a:gd name="connsiteX4917" fmla="*/ 3673308 w 24400983"/>
              <a:gd name="connsiteY4917" fmla="*/ 3768307 h 10013977"/>
              <a:gd name="connsiteX4918" fmla="*/ 3708934 w 24400983"/>
              <a:gd name="connsiteY4918" fmla="*/ 3722787 h 10013977"/>
              <a:gd name="connsiteX4919" fmla="*/ 3754456 w 24400983"/>
              <a:gd name="connsiteY4919" fmla="*/ 3772266 h 10013977"/>
              <a:gd name="connsiteX4920" fmla="*/ 3702996 w 24400983"/>
              <a:gd name="connsiteY4920" fmla="*/ 3764349 h 10013977"/>
              <a:gd name="connsiteX4921" fmla="*/ 3768309 w 24400983"/>
              <a:gd name="connsiteY4921" fmla="*/ 3807891 h 10013977"/>
              <a:gd name="connsiteX4922" fmla="*/ 3863309 w 24400983"/>
              <a:gd name="connsiteY4922" fmla="*/ 3770287 h 10013977"/>
              <a:gd name="connsiteX4923" fmla="*/ 3920703 w 24400983"/>
              <a:gd name="connsiteY4923" fmla="*/ 3811849 h 10013977"/>
              <a:gd name="connsiteX4924" fmla="*/ 3902892 w 24400983"/>
              <a:gd name="connsiteY4924" fmla="*/ 3835599 h 10013977"/>
              <a:gd name="connsiteX4925" fmla="*/ 4148305 w 24400983"/>
              <a:gd name="connsiteY4925" fmla="*/ 3879140 h 10013977"/>
              <a:gd name="connsiteX4926" fmla="*/ 4053307 w 24400983"/>
              <a:gd name="connsiteY4926" fmla="*/ 3891015 h 10013977"/>
              <a:gd name="connsiteX4927" fmla="*/ 3720809 w 24400983"/>
              <a:gd name="connsiteY4927" fmla="*/ 3835599 h 10013977"/>
              <a:gd name="connsiteX4928" fmla="*/ 3734664 w 24400983"/>
              <a:gd name="connsiteY4928" fmla="*/ 3819766 h 10013977"/>
              <a:gd name="connsiteX4929" fmla="*/ 3683204 w 24400983"/>
              <a:gd name="connsiteY4929" fmla="*/ 3837578 h 10013977"/>
              <a:gd name="connsiteX4930" fmla="*/ 3588206 w 24400983"/>
              <a:gd name="connsiteY4930" fmla="*/ 3797995 h 10013977"/>
              <a:gd name="connsiteX4931" fmla="*/ 3641642 w 24400983"/>
              <a:gd name="connsiteY4931" fmla="*/ 3873203 h 10013977"/>
              <a:gd name="connsiteX4932" fmla="*/ 3770287 w 24400983"/>
              <a:gd name="connsiteY4932" fmla="*/ 3891015 h 10013977"/>
              <a:gd name="connsiteX4933" fmla="*/ 3766330 w 24400983"/>
              <a:gd name="connsiteY4933" fmla="*/ 3924661 h 10013977"/>
              <a:gd name="connsiteX4934" fmla="*/ 3952371 w 24400983"/>
              <a:gd name="connsiteY4934" fmla="*/ 3960286 h 10013977"/>
              <a:gd name="connsiteX4935" fmla="*/ 4035495 w 24400983"/>
              <a:gd name="connsiteY4935" fmla="*/ 4005806 h 10013977"/>
              <a:gd name="connsiteX4936" fmla="*/ 4272993 w 24400983"/>
              <a:gd name="connsiteY4936" fmla="*/ 4073097 h 10013977"/>
              <a:gd name="connsiteX4937" fmla="*/ 4316533 w 24400983"/>
              <a:gd name="connsiteY4937" fmla="*/ 4053306 h 10013977"/>
              <a:gd name="connsiteX4938" fmla="*/ 4470908 w 24400983"/>
              <a:gd name="connsiteY4938" fmla="*/ 4075076 h 10013977"/>
              <a:gd name="connsiteX4939" fmla="*/ 4500596 w 24400983"/>
              <a:gd name="connsiteY4939" fmla="*/ 4114659 h 10013977"/>
              <a:gd name="connsiteX4940" fmla="*/ 4860801 w 24400983"/>
              <a:gd name="connsiteY4940" fmla="*/ 4148305 h 10013977"/>
              <a:gd name="connsiteX4941" fmla="*/ 4872678 w 24400983"/>
              <a:gd name="connsiteY4941" fmla="*/ 4116639 h 10013977"/>
              <a:gd name="connsiteX4942" fmla="*/ 4860801 w 24400983"/>
              <a:gd name="connsiteY4942" fmla="*/ 4148305 h 10013977"/>
              <a:gd name="connsiteX4943" fmla="*/ 4916218 w 24400983"/>
              <a:gd name="connsiteY4943" fmla="*/ 4189867 h 10013977"/>
              <a:gd name="connsiteX4944" fmla="*/ 4928092 w 24400983"/>
              <a:gd name="connsiteY4944" fmla="*/ 4158201 h 10013977"/>
              <a:gd name="connsiteX4945" fmla="*/ 4868718 w 24400983"/>
              <a:gd name="connsiteY4945" fmla="*/ 4150284 h 10013977"/>
              <a:gd name="connsiteX4946" fmla="*/ 4916218 w 24400983"/>
              <a:gd name="connsiteY4946" fmla="*/ 4189867 h 10013977"/>
              <a:gd name="connsiteX4947" fmla="*/ 2952899 w 24400983"/>
              <a:gd name="connsiteY4947" fmla="*/ 4257159 h 10013977"/>
              <a:gd name="connsiteX4948" fmla="*/ 2986543 w 24400983"/>
              <a:gd name="connsiteY4948" fmla="*/ 4286846 h 10013977"/>
              <a:gd name="connsiteX4949" fmla="*/ 2952899 w 24400983"/>
              <a:gd name="connsiteY4949" fmla="*/ 4257159 h 10013977"/>
              <a:gd name="connsiteX4950" fmla="*/ 6293708 w 24400983"/>
              <a:gd name="connsiteY4950" fmla="*/ 4405595 h 10013977"/>
              <a:gd name="connsiteX4951" fmla="*/ 6254125 w 24400983"/>
              <a:gd name="connsiteY4951" fmla="*/ 4366012 h 10013977"/>
              <a:gd name="connsiteX4952" fmla="*/ 6224438 w 24400983"/>
              <a:gd name="connsiteY4952" fmla="*/ 4395699 h 10013977"/>
              <a:gd name="connsiteX4953" fmla="*/ 6293708 w 24400983"/>
              <a:gd name="connsiteY4953" fmla="*/ 4405595 h 10013977"/>
              <a:gd name="connsiteX4954" fmla="*/ 6636103 w 24400983"/>
              <a:gd name="connsiteY4954" fmla="*/ 4504553 h 10013977"/>
              <a:gd name="connsiteX4955" fmla="*/ 6647977 w 24400983"/>
              <a:gd name="connsiteY4955" fmla="*/ 4472886 h 10013977"/>
              <a:gd name="connsiteX4956" fmla="*/ 6600477 w 24400983"/>
              <a:gd name="connsiteY4956" fmla="*/ 4500594 h 10013977"/>
              <a:gd name="connsiteX4957" fmla="*/ 6636103 w 24400983"/>
              <a:gd name="connsiteY4957" fmla="*/ 4504553 h 10013977"/>
              <a:gd name="connsiteX4958" fmla="*/ 5155695 w 24400983"/>
              <a:gd name="connsiteY4958" fmla="*/ 4827154 h 10013977"/>
              <a:gd name="connsiteX4959" fmla="*/ 5110176 w 24400983"/>
              <a:gd name="connsiteY4959" fmla="*/ 4829134 h 10013977"/>
              <a:gd name="connsiteX4960" fmla="*/ 5098299 w 24400983"/>
              <a:gd name="connsiteY4960" fmla="*/ 4811321 h 10013977"/>
              <a:gd name="connsiteX4961" fmla="*/ 5155695 w 24400983"/>
              <a:gd name="connsiteY4961" fmla="*/ 4827154 h 10013977"/>
              <a:gd name="connsiteX4962" fmla="*/ 5399132 w 24400983"/>
              <a:gd name="connsiteY4962" fmla="*/ 4904342 h 10013977"/>
              <a:gd name="connsiteX4963" fmla="*/ 5363506 w 24400983"/>
              <a:gd name="connsiteY4963" fmla="*/ 4856842 h 10013977"/>
              <a:gd name="connsiteX4964" fmla="*/ 5399132 w 24400983"/>
              <a:gd name="connsiteY4964" fmla="*/ 4904342 h 10013977"/>
              <a:gd name="connsiteX4965" fmla="*/ 5286319 w 24400983"/>
              <a:gd name="connsiteY4965" fmla="*/ 4937987 h 10013977"/>
              <a:gd name="connsiteX4966" fmla="*/ 5246736 w 24400983"/>
              <a:gd name="connsiteY4966" fmla="*/ 4924133 h 10013977"/>
              <a:gd name="connsiteX4967" fmla="*/ 5286319 w 24400983"/>
              <a:gd name="connsiteY4967" fmla="*/ 4937987 h 10013977"/>
              <a:gd name="connsiteX4968" fmla="*/ 5832567 w 24400983"/>
              <a:gd name="connsiteY4968" fmla="*/ 4975591 h 10013977"/>
              <a:gd name="connsiteX4969" fmla="*/ 5783088 w 24400983"/>
              <a:gd name="connsiteY4969" fmla="*/ 4985487 h 10013977"/>
              <a:gd name="connsiteX4970" fmla="*/ 5832567 w 24400983"/>
              <a:gd name="connsiteY4970" fmla="*/ 4975591 h 10013977"/>
              <a:gd name="connsiteX4971" fmla="*/ 6461936 w 24400983"/>
              <a:gd name="connsiteY4971" fmla="*/ 5488191 h 10013977"/>
              <a:gd name="connsiteX4972" fmla="*/ 6442145 w 24400983"/>
              <a:gd name="connsiteY4972" fmla="*/ 5468400 h 10013977"/>
              <a:gd name="connsiteX4973" fmla="*/ 6497562 w 24400983"/>
              <a:gd name="connsiteY4973" fmla="*/ 5468400 h 10013977"/>
              <a:gd name="connsiteX4974" fmla="*/ 6386730 w 24400983"/>
              <a:gd name="connsiteY4974" fmla="*/ 5426838 h 10013977"/>
              <a:gd name="connsiteX4975" fmla="*/ 6461936 w 24400983"/>
              <a:gd name="connsiteY4975" fmla="*/ 5488191 h 10013977"/>
              <a:gd name="connsiteX4976" fmla="*/ 6915163 w 24400983"/>
              <a:gd name="connsiteY4976" fmla="*/ 5798919 h 10013977"/>
              <a:gd name="connsiteX4977" fmla="*/ 6889433 w 24400983"/>
              <a:gd name="connsiteY4977" fmla="*/ 5794960 h 10013977"/>
              <a:gd name="connsiteX4978" fmla="*/ 6875580 w 24400983"/>
              <a:gd name="connsiteY4978" fmla="*/ 5810794 h 10013977"/>
              <a:gd name="connsiteX4979" fmla="*/ 6915163 w 24400983"/>
              <a:gd name="connsiteY4979" fmla="*/ 5798919 h 10013977"/>
              <a:gd name="connsiteX4980" fmla="*/ 7823595 w 24400983"/>
              <a:gd name="connsiteY4980" fmla="*/ 6835995 h 10013977"/>
              <a:gd name="connsiteX4981" fmla="*/ 7829531 w 24400983"/>
              <a:gd name="connsiteY4981" fmla="*/ 6824120 h 10013977"/>
              <a:gd name="connsiteX4982" fmla="*/ 7823595 w 24400983"/>
              <a:gd name="connsiteY4982" fmla="*/ 6835995 h 10013977"/>
              <a:gd name="connsiteX4983" fmla="*/ 7861199 w 24400983"/>
              <a:gd name="connsiteY4983" fmla="*/ 6824120 h 10013977"/>
              <a:gd name="connsiteX4984" fmla="*/ 7851303 w 24400983"/>
              <a:gd name="connsiteY4984" fmla="*/ 6810266 h 10013977"/>
              <a:gd name="connsiteX4985" fmla="*/ 7839427 w 24400983"/>
              <a:gd name="connsiteY4985" fmla="*/ 6841933 h 10013977"/>
              <a:gd name="connsiteX4986" fmla="*/ 7823595 w 24400983"/>
              <a:gd name="connsiteY4986" fmla="*/ 6839953 h 10013977"/>
              <a:gd name="connsiteX4987" fmla="*/ 7817656 w 24400983"/>
              <a:gd name="connsiteY4987" fmla="*/ 6851828 h 10013977"/>
              <a:gd name="connsiteX4988" fmla="*/ 7861199 w 24400983"/>
              <a:gd name="connsiteY4988" fmla="*/ 6824120 h 10013977"/>
              <a:gd name="connsiteX4989" fmla="*/ 7918593 w 24400983"/>
              <a:gd name="connsiteY4989" fmla="*/ 6875578 h 10013977"/>
              <a:gd name="connsiteX4990" fmla="*/ 8175883 w 24400983"/>
              <a:gd name="connsiteY4990" fmla="*/ 6845891 h 10013977"/>
              <a:gd name="connsiteX4991" fmla="*/ 8102655 w 24400983"/>
              <a:gd name="connsiteY4991" fmla="*/ 6800370 h 10013977"/>
              <a:gd name="connsiteX4992" fmla="*/ 8164008 w 24400983"/>
              <a:gd name="connsiteY4992" fmla="*/ 6784537 h 10013977"/>
              <a:gd name="connsiteX4993" fmla="*/ 8104634 w 24400983"/>
              <a:gd name="connsiteY4993" fmla="*/ 6760787 h 10013977"/>
              <a:gd name="connsiteX4994" fmla="*/ 7956197 w 24400983"/>
              <a:gd name="connsiteY4994" fmla="*/ 6818183 h 10013977"/>
              <a:gd name="connsiteX4995" fmla="*/ 7926510 w 24400983"/>
              <a:gd name="connsiteY4995" fmla="*/ 6814224 h 10013977"/>
              <a:gd name="connsiteX4996" fmla="*/ 7890887 w 24400983"/>
              <a:gd name="connsiteY4996" fmla="*/ 6855786 h 10013977"/>
              <a:gd name="connsiteX4997" fmla="*/ 7918593 w 24400983"/>
              <a:gd name="connsiteY4997" fmla="*/ 6875578 h 10013977"/>
              <a:gd name="connsiteX4998" fmla="*/ 7700886 w 24400983"/>
              <a:gd name="connsiteY4998" fmla="*/ 6895369 h 10013977"/>
              <a:gd name="connsiteX4999" fmla="*/ 7724637 w 24400983"/>
              <a:gd name="connsiteY4999" fmla="*/ 6865682 h 10013977"/>
              <a:gd name="connsiteX5000" fmla="*/ 7694950 w 24400983"/>
              <a:gd name="connsiteY5000" fmla="*/ 6861724 h 10013977"/>
              <a:gd name="connsiteX5001" fmla="*/ 7653388 w 24400983"/>
              <a:gd name="connsiteY5001" fmla="*/ 6879536 h 10013977"/>
              <a:gd name="connsiteX5002" fmla="*/ 7700886 w 24400983"/>
              <a:gd name="connsiteY5002" fmla="*/ 6895369 h 10013977"/>
              <a:gd name="connsiteX5003" fmla="*/ 7631616 w 24400983"/>
              <a:gd name="connsiteY5003" fmla="*/ 6934952 h 10013977"/>
              <a:gd name="connsiteX5004" fmla="*/ 7647450 w 24400983"/>
              <a:gd name="connsiteY5004" fmla="*/ 6895369 h 10013977"/>
              <a:gd name="connsiteX5005" fmla="*/ 7609845 w 24400983"/>
              <a:gd name="connsiteY5005" fmla="*/ 6897349 h 10013977"/>
              <a:gd name="connsiteX5006" fmla="*/ 7605888 w 24400983"/>
              <a:gd name="connsiteY5006" fmla="*/ 6930995 h 10013977"/>
              <a:gd name="connsiteX5007" fmla="*/ 7631616 w 24400983"/>
              <a:gd name="connsiteY5007" fmla="*/ 6934952 h 10013977"/>
              <a:gd name="connsiteX5008" fmla="*/ 8158072 w 24400983"/>
              <a:gd name="connsiteY5008" fmla="*/ 7055681 h 10013977"/>
              <a:gd name="connsiteX5009" fmla="*/ 8130364 w 24400983"/>
              <a:gd name="connsiteY5009" fmla="*/ 7035889 h 10013977"/>
              <a:gd name="connsiteX5010" fmla="*/ 8116508 w 24400983"/>
              <a:gd name="connsiteY5010" fmla="*/ 7047764 h 10013977"/>
              <a:gd name="connsiteX5011" fmla="*/ 8158072 w 24400983"/>
              <a:gd name="connsiteY5011" fmla="*/ 7055681 h 10013977"/>
              <a:gd name="connsiteX5012" fmla="*/ 8492547 w 24400983"/>
              <a:gd name="connsiteY5012" fmla="*/ 7087348 h 10013977"/>
              <a:gd name="connsiteX5013" fmla="*/ 8555881 w 24400983"/>
              <a:gd name="connsiteY5013" fmla="*/ 7087348 h 10013977"/>
              <a:gd name="connsiteX5014" fmla="*/ 8492547 w 24400983"/>
              <a:gd name="connsiteY5014" fmla="*/ 7087348 h 10013977"/>
              <a:gd name="connsiteX5015" fmla="*/ 8443068 w 24400983"/>
              <a:gd name="connsiteY5015" fmla="*/ 7071514 h 10013977"/>
              <a:gd name="connsiteX5016" fmla="*/ 8476715 w 24400983"/>
              <a:gd name="connsiteY5016" fmla="*/ 7077452 h 10013977"/>
              <a:gd name="connsiteX5017" fmla="*/ 8443068 w 24400983"/>
              <a:gd name="connsiteY5017" fmla="*/ 7071514 h 10013977"/>
              <a:gd name="connsiteX5018" fmla="*/ 8009636 w 24400983"/>
              <a:gd name="connsiteY5018" fmla="*/ 7016098 h 10013977"/>
              <a:gd name="connsiteX5019" fmla="*/ 8027446 w 24400983"/>
              <a:gd name="connsiteY5019" fmla="*/ 7018077 h 10013977"/>
              <a:gd name="connsiteX5020" fmla="*/ 8015572 w 24400983"/>
              <a:gd name="connsiteY5020" fmla="*/ 7049744 h 10013977"/>
              <a:gd name="connsiteX5021" fmla="*/ 8009636 w 24400983"/>
              <a:gd name="connsiteY5021" fmla="*/ 7016098 h 10013977"/>
              <a:gd name="connsiteX5022" fmla="*/ 7700886 w 24400983"/>
              <a:gd name="connsiteY5022" fmla="*/ 7037869 h 10013977"/>
              <a:gd name="connsiteX5023" fmla="*/ 7787969 w 24400983"/>
              <a:gd name="connsiteY5023" fmla="*/ 7025994 h 10013977"/>
              <a:gd name="connsiteX5024" fmla="*/ 7817656 w 24400983"/>
              <a:gd name="connsiteY5024" fmla="*/ 6996306 h 10013977"/>
              <a:gd name="connsiteX5025" fmla="*/ 7700886 w 24400983"/>
              <a:gd name="connsiteY5025" fmla="*/ 7037869 h 10013977"/>
              <a:gd name="connsiteX5026" fmla="*/ 7722659 w 24400983"/>
              <a:gd name="connsiteY5026" fmla="*/ 6956723 h 10013977"/>
              <a:gd name="connsiteX5027" fmla="*/ 7661303 w 24400983"/>
              <a:gd name="connsiteY5027" fmla="*/ 6972556 h 10013977"/>
              <a:gd name="connsiteX5028" fmla="*/ 7689011 w 24400983"/>
              <a:gd name="connsiteY5028" fmla="*/ 6994327 h 10013977"/>
              <a:gd name="connsiteX5029" fmla="*/ 7722659 w 24400983"/>
              <a:gd name="connsiteY5029" fmla="*/ 6956723 h 10013977"/>
              <a:gd name="connsiteX5030" fmla="*/ 8644943 w 24400983"/>
              <a:gd name="connsiteY5030" fmla="*/ 7024014 h 10013977"/>
              <a:gd name="connsiteX5031" fmla="*/ 8817129 w 24400983"/>
              <a:gd name="connsiteY5031" fmla="*/ 7024014 h 10013977"/>
              <a:gd name="connsiteX5032" fmla="*/ 8644943 w 24400983"/>
              <a:gd name="connsiteY5032" fmla="*/ 7024014 h 10013977"/>
              <a:gd name="connsiteX5033" fmla="*/ 7985884 w 24400983"/>
              <a:gd name="connsiteY5033" fmla="*/ 6960682 h 10013977"/>
              <a:gd name="connsiteX5034" fmla="*/ 8043280 w 24400983"/>
              <a:gd name="connsiteY5034" fmla="*/ 6952765 h 10013977"/>
              <a:gd name="connsiteX5035" fmla="*/ 7985884 w 24400983"/>
              <a:gd name="connsiteY5035" fmla="*/ 6960682 h 10013977"/>
              <a:gd name="connsiteX5036" fmla="*/ 7946301 w 24400983"/>
              <a:gd name="connsiteY5036" fmla="*/ 6921099 h 10013977"/>
              <a:gd name="connsiteX5037" fmla="*/ 7873074 w 24400983"/>
              <a:gd name="connsiteY5037" fmla="*/ 6944848 h 10013977"/>
              <a:gd name="connsiteX5038" fmla="*/ 7946301 w 24400983"/>
              <a:gd name="connsiteY5038" fmla="*/ 6921099 h 10013977"/>
              <a:gd name="connsiteX5039" fmla="*/ 15108858 w 24400983"/>
              <a:gd name="connsiteY5039" fmla="*/ 7637552 h 10013977"/>
              <a:gd name="connsiteX5040" fmla="*/ 15108858 w 24400983"/>
              <a:gd name="connsiteY5040" fmla="*/ 7639531 h 10013977"/>
              <a:gd name="connsiteX5041" fmla="*/ 15148441 w 24400983"/>
              <a:gd name="connsiteY5041" fmla="*/ 7627656 h 10013977"/>
              <a:gd name="connsiteX5042" fmla="*/ 15148441 w 24400983"/>
              <a:gd name="connsiteY5042" fmla="*/ 7601927 h 10013977"/>
              <a:gd name="connsiteX5043" fmla="*/ 15136567 w 24400983"/>
              <a:gd name="connsiteY5043" fmla="*/ 7605885 h 10013977"/>
              <a:gd name="connsiteX5044" fmla="*/ 15091045 w 24400983"/>
              <a:gd name="connsiteY5044" fmla="*/ 7609844 h 10013977"/>
              <a:gd name="connsiteX5045" fmla="*/ 15102920 w 24400983"/>
              <a:gd name="connsiteY5045" fmla="*/ 7601927 h 10013977"/>
              <a:gd name="connsiteX5046" fmla="*/ 15063337 w 24400983"/>
              <a:gd name="connsiteY5046" fmla="*/ 7597969 h 10013977"/>
              <a:gd name="connsiteX5047" fmla="*/ 15087088 w 24400983"/>
              <a:gd name="connsiteY5047" fmla="*/ 7578177 h 10013977"/>
              <a:gd name="connsiteX5048" fmla="*/ 14940630 w 24400983"/>
              <a:gd name="connsiteY5048" fmla="*/ 7546511 h 10013977"/>
              <a:gd name="connsiteX5049" fmla="*/ 14897090 w 24400983"/>
              <a:gd name="connsiteY5049" fmla="*/ 7566302 h 10013977"/>
              <a:gd name="connsiteX5050" fmla="*/ 14928756 w 24400983"/>
              <a:gd name="connsiteY5050" fmla="*/ 7528698 h 10013977"/>
              <a:gd name="connsiteX5051" fmla="*/ 15009900 w 24400983"/>
              <a:gd name="connsiteY5051" fmla="*/ 7532657 h 10013977"/>
              <a:gd name="connsiteX5052" fmla="*/ 15087088 w 24400983"/>
              <a:gd name="connsiteY5052" fmla="*/ 7564324 h 10013977"/>
              <a:gd name="connsiteX5053" fmla="*/ 15053441 w 24400983"/>
              <a:gd name="connsiteY5053" fmla="*/ 7554428 h 10013977"/>
              <a:gd name="connsiteX5054" fmla="*/ 15120732 w 24400983"/>
              <a:gd name="connsiteY5054" fmla="*/ 7554428 h 10013977"/>
              <a:gd name="connsiteX5055" fmla="*/ 14986151 w 24400983"/>
              <a:gd name="connsiteY5055" fmla="*/ 7508907 h 10013977"/>
              <a:gd name="connsiteX5056" fmla="*/ 15001983 w 24400983"/>
              <a:gd name="connsiteY5056" fmla="*/ 7469324 h 10013977"/>
              <a:gd name="connsiteX5057" fmla="*/ 14972296 w 24400983"/>
              <a:gd name="connsiteY5057" fmla="*/ 7459428 h 10013977"/>
              <a:gd name="connsiteX5058" fmla="*/ 14905004 w 24400983"/>
              <a:gd name="connsiteY5058" fmla="*/ 7489115 h 10013977"/>
              <a:gd name="connsiteX5059" fmla="*/ 14905004 w 24400983"/>
              <a:gd name="connsiteY5059" fmla="*/ 7550469 h 10013977"/>
              <a:gd name="connsiteX5060" fmla="*/ 14871360 w 24400983"/>
              <a:gd name="connsiteY5060" fmla="*/ 7546511 h 10013977"/>
              <a:gd name="connsiteX5061" fmla="*/ 14891151 w 24400983"/>
              <a:gd name="connsiteY5061" fmla="*/ 7617760 h 10013977"/>
              <a:gd name="connsiteX5062" fmla="*/ 14908964 w 24400983"/>
              <a:gd name="connsiteY5062" fmla="*/ 7594011 h 10013977"/>
              <a:gd name="connsiteX5063" fmla="*/ 15108858 w 24400983"/>
              <a:gd name="connsiteY5063" fmla="*/ 7637552 h 10013977"/>
              <a:gd name="connsiteX5064" fmla="*/ 15124692 w 24400983"/>
              <a:gd name="connsiteY5064" fmla="*/ 7784009 h 10013977"/>
              <a:gd name="connsiteX5065" fmla="*/ 15144484 w 24400983"/>
              <a:gd name="connsiteY5065" fmla="*/ 7776093 h 10013977"/>
              <a:gd name="connsiteX5066" fmla="*/ 15124692 w 24400983"/>
              <a:gd name="connsiteY5066" fmla="*/ 7766197 h 10013977"/>
              <a:gd name="connsiteX5067" fmla="*/ 15172190 w 24400983"/>
              <a:gd name="connsiteY5067" fmla="*/ 7764218 h 10013977"/>
              <a:gd name="connsiteX5068" fmla="*/ 15178128 w 24400983"/>
              <a:gd name="connsiteY5068" fmla="*/ 7764218 h 10013977"/>
              <a:gd name="connsiteX5069" fmla="*/ 15178128 w 24400983"/>
              <a:gd name="connsiteY5069" fmla="*/ 7764218 h 10013977"/>
              <a:gd name="connsiteX5070" fmla="*/ 15199899 w 24400983"/>
              <a:gd name="connsiteY5070" fmla="*/ 7766197 h 10013977"/>
              <a:gd name="connsiteX5071" fmla="*/ 15195941 w 24400983"/>
              <a:gd name="connsiteY5071" fmla="*/ 7726614 h 10013977"/>
              <a:gd name="connsiteX5072" fmla="*/ 15190003 w 24400983"/>
              <a:gd name="connsiteY5072" fmla="*/ 7730572 h 10013977"/>
              <a:gd name="connsiteX5073" fmla="*/ 15174171 w 24400983"/>
              <a:gd name="connsiteY5073" fmla="*/ 7716718 h 10013977"/>
              <a:gd name="connsiteX5074" fmla="*/ 15172190 w 24400983"/>
              <a:gd name="connsiteY5074" fmla="*/ 7716718 h 10013977"/>
              <a:gd name="connsiteX5075" fmla="*/ 15172190 w 24400983"/>
              <a:gd name="connsiteY5075" fmla="*/ 7716718 h 10013977"/>
              <a:gd name="connsiteX5076" fmla="*/ 15158337 w 24400983"/>
              <a:gd name="connsiteY5076" fmla="*/ 7704843 h 10013977"/>
              <a:gd name="connsiteX5077" fmla="*/ 15152398 w 24400983"/>
              <a:gd name="connsiteY5077" fmla="*/ 7714739 h 10013977"/>
              <a:gd name="connsiteX5078" fmla="*/ 15134588 w 24400983"/>
              <a:gd name="connsiteY5078" fmla="*/ 7692968 h 10013977"/>
              <a:gd name="connsiteX5079" fmla="*/ 15114796 w 24400983"/>
              <a:gd name="connsiteY5079" fmla="*/ 7687031 h 10013977"/>
              <a:gd name="connsiteX5080" fmla="*/ 15126671 w 24400983"/>
              <a:gd name="connsiteY5080" fmla="*/ 7681093 h 10013977"/>
              <a:gd name="connsiteX5081" fmla="*/ 15110837 w 24400983"/>
              <a:gd name="connsiteY5081" fmla="*/ 7649427 h 10013977"/>
              <a:gd name="connsiteX5082" fmla="*/ 15027713 w 24400983"/>
              <a:gd name="connsiteY5082" fmla="*/ 7685051 h 10013977"/>
              <a:gd name="connsiteX5083" fmla="*/ 15069275 w 24400983"/>
              <a:gd name="connsiteY5083" fmla="*/ 7750364 h 10013977"/>
              <a:gd name="connsiteX5084" fmla="*/ 15081149 w 24400983"/>
              <a:gd name="connsiteY5084" fmla="*/ 7734530 h 10013977"/>
              <a:gd name="connsiteX5085" fmla="*/ 15104901 w 24400983"/>
              <a:gd name="connsiteY5085" fmla="*/ 7746405 h 10013977"/>
              <a:gd name="connsiteX5086" fmla="*/ 15126671 w 24400983"/>
              <a:gd name="connsiteY5086" fmla="*/ 7732552 h 10013977"/>
              <a:gd name="connsiteX5087" fmla="*/ 15124692 w 24400983"/>
              <a:gd name="connsiteY5087" fmla="*/ 7784009 h 10013977"/>
              <a:gd name="connsiteX5088" fmla="*/ 15302816 w 24400983"/>
              <a:gd name="connsiteY5088" fmla="*/ 7748385 h 10013977"/>
              <a:gd name="connsiteX5089" fmla="*/ 15257295 w 24400983"/>
              <a:gd name="connsiteY5089" fmla="*/ 7768176 h 10013977"/>
              <a:gd name="connsiteX5090" fmla="*/ 15302816 w 24400983"/>
              <a:gd name="connsiteY5090" fmla="*/ 7748385 h 10013977"/>
              <a:gd name="connsiteX5091" fmla="*/ 18336856 w 24400983"/>
              <a:gd name="connsiteY5091" fmla="*/ 8162027 h 10013977"/>
              <a:gd name="connsiteX5092" fmla="*/ 18416022 w 24400983"/>
              <a:gd name="connsiteY5092" fmla="*/ 8128382 h 10013977"/>
              <a:gd name="connsiteX5093" fmla="*/ 18370504 w 24400983"/>
              <a:gd name="connsiteY5093" fmla="*/ 8122444 h 10013977"/>
              <a:gd name="connsiteX5094" fmla="*/ 18336856 w 24400983"/>
              <a:gd name="connsiteY5094" fmla="*/ 8162027 h 10013977"/>
              <a:gd name="connsiteX5095" fmla="*/ 18330920 w 24400983"/>
              <a:gd name="connsiteY5095" fmla="*/ 8152132 h 10013977"/>
              <a:gd name="connsiteX5096" fmla="*/ 18340816 w 24400983"/>
              <a:gd name="connsiteY5096" fmla="*/ 8126403 h 10013977"/>
              <a:gd name="connsiteX5097" fmla="*/ 18289356 w 24400983"/>
              <a:gd name="connsiteY5097" fmla="*/ 8136299 h 10013977"/>
              <a:gd name="connsiteX5098" fmla="*/ 18330920 w 24400983"/>
              <a:gd name="connsiteY5098" fmla="*/ 8152132 h 10013977"/>
              <a:gd name="connsiteX5099" fmla="*/ 18127068 w 24400983"/>
              <a:gd name="connsiteY5099" fmla="*/ 8282756 h 10013977"/>
              <a:gd name="connsiteX5100" fmla="*/ 18184462 w 24400983"/>
              <a:gd name="connsiteY5100" fmla="*/ 8255048 h 10013977"/>
              <a:gd name="connsiteX5101" fmla="*/ 18127068 w 24400983"/>
              <a:gd name="connsiteY5101" fmla="*/ 8282756 h 10013977"/>
              <a:gd name="connsiteX5102" fmla="*/ 16468535 w 24400983"/>
              <a:gd name="connsiteY5102" fmla="*/ 8310464 h 10013977"/>
              <a:gd name="connsiteX5103" fmla="*/ 16525931 w 24400983"/>
              <a:gd name="connsiteY5103" fmla="*/ 8310464 h 10013977"/>
              <a:gd name="connsiteX5104" fmla="*/ 16468535 w 24400983"/>
              <a:gd name="connsiteY5104" fmla="*/ 8310464 h 10013977"/>
              <a:gd name="connsiteX5105" fmla="*/ 18344774 w 24400983"/>
              <a:gd name="connsiteY5105" fmla="*/ 8484629 h 10013977"/>
              <a:gd name="connsiteX5106" fmla="*/ 18326962 w 24400983"/>
              <a:gd name="connsiteY5106" fmla="*/ 8508379 h 10013977"/>
              <a:gd name="connsiteX5107" fmla="*/ 18402170 w 24400983"/>
              <a:gd name="connsiteY5107" fmla="*/ 8510358 h 10013977"/>
              <a:gd name="connsiteX5108" fmla="*/ 18344774 w 24400983"/>
              <a:gd name="connsiteY5108" fmla="*/ 8484629 h 10013977"/>
              <a:gd name="connsiteX5109" fmla="*/ 18338836 w 24400983"/>
              <a:gd name="connsiteY5109" fmla="*/ 8431192 h 10013977"/>
              <a:gd name="connsiteX5110" fmla="*/ 18269566 w 24400983"/>
              <a:gd name="connsiteY5110" fmla="*/ 8439109 h 10013977"/>
              <a:gd name="connsiteX5111" fmla="*/ 18311130 w 24400983"/>
              <a:gd name="connsiteY5111" fmla="*/ 8480671 h 10013977"/>
              <a:gd name="connsiteX5112" fmla="*/ 18338836 w 24400983"/>
              <a:gd name="connsiteY5112" fmla="*/ 8431192 h 10013977"/>
              <a:gd name="connsiteX5113" fmla="*/ 18574356 w 24400983"/>
              <a:gd name="connsiteY5113" fmla="*/ 8187757 h 10013977"/>
              <a:gd name="connsiteX5114" fmla="*/ 18542690 w 24400983"/>
              <a:gd name="connsiteY5114" fmla="*/ 8219423 h 10013977"/>
              <a:gd name="connsiteX5115" fmla="*/ 18566438 w 24400983"/>
              <a:gd name="connsiteY5115" fmla="*/ 8231298 h 10013977"/>
              <a:gd name="connsiteX5116" fmla="*/ 18574356 w 24400983"/>
              <a:gd name="connsiteY5116" fmla="*/ 8187757 h 10013977"/>
              <a:gd name="connsiteX5117" fmla="*/ 18439774 w 24400983"/>
              <a:gd name="connsiteY5117" fmla="*/ 8114528 h 10013977"/>
              <a:gd name="connsiteX5118" fmla="*/ 18390296 w 24400983"/>
              <a:gd name="connsiteY5118" fmla="*/ 8169944 h 10013977"/>
              <a:gd name="connsiteX5119" fmla="*/ 18421962 w 24400983"/>
              <a:gd name="connsiteY5119" fmla="*/ 8209527 h 10013977"/>
              <a:gd name="connsiteX5120" fmla="*/ 18485294 w 24400983"/>
              <a:gd name="connsiteY5120" fmla="*/ 8191715 h 10013977"/>
              <a:gd name="connsiteX5121" fmla="*/ 18455606 w 24400983"/>
              <a:gd name="connsiteY5121" fmla="*/ 8266923 h 10013977"/>
              <a:gd name="connsiteX5122" fmla="*/ 18208212 w 24400983"/>
              <a:gd name="connsiteY5122" fmla="*/ 8239214 h 10013977"/>
              <a:gd name="connsiteX5123" fmla="*/ 18214150 w 24400983"/>
              <a:gd name="connsiteY5123" fmla="*/ 8274839 h 10013977"/>
              <a:gd name="connsiteX5124" fmla="*/ 18129046 w 24400983"/>
              <a:gd name="connsiteY5124" fmla="*/ 8324318 h 10013977"/>
              <a:gd name="connsiteX5125" fmla="*/ 18166650 w 24400983"/>
              <a:gd name="connsiteY5125" fmla="*/ 8373797 h 10013977"/>
              <a:gd name="connsiteX5126" fmla="*/ 18210190 w 24400983"/>
              <a:gd name="connsiteY5126" fmla="*/ 8407442 h 10013977"/>
              <a:gd name="connsiteX5127" fmla="*/ 18208212 w 24400983"/>
              <a:gd name="connsiteY5127" fmla="*/ 8361922 h 10013977"/>
              <a:gd name="connsiteX5128" fmla="*/ 18380400 w 24400983"/>
              <a:gd name="connsiteY5128" fmla="*/ 8387651 h 10013977"/>
              <a:gd name="connsiteX5129" fmla="*/ 18362586 w 24400983"/>
              <a:gd name="connsiteY5129" fmla="*/ 8411401 h 10013977"/>
              <a:gd name="connsiteX5130" fmla="*/ 18410086 w 24400983"/>
              <a:gd name="connsiteY5130" fmla="*/ 8409421 h 10013977"/>
              <a:gd name="connsiteX5131" fmla="*/ 18410086 w 24400983"/>
              <a:gd name="connsiteY5131" fmla="*/ 8435151 h 10013977"/>
              <a:gd name="connsiteX5132" fmla="*/ 18429878 w 24400983"/>
              <a:gd name="connsiteY5132" fmla="*/ 8411401 h 10013977"/>
              <a:gd name="connsiteX5133" fmla="*/ 18455606 w 24400983"/>
              <a:gd name="connsiteY5133" fmla="*/ 8441088 h 10013977"/>
              <a:gd name="connsiteX5134" fmla="*/ 18499148 w 24400983"/>
              <a:gd name="connsiteY5134" fmla="*/ 8403484 h 10013977"/>
              <a:gd name="connsiteX5135" fmla="*/ 18427898 w 24400983"/>
              <a:gd name="connsiteY5135" fmla="*/ 8393588 h 10013977"/>
              <a:gd name="connsiteX5136" fmla="*/ 18443732 w 24400983"/>
              <a:gd name="connsiteY5136" fmla="*/ 8352026 h 10013977"/>
              <a:gd name="connsiteX5137" fmla="*/ 18485294 w 24400983"/>
              <a:gd name="connsiteY5137" fmla="*/ 8340151 h 10013977"/>
              <a:gd name="connsiteX5138" fmla="*/ 18431858 w 24400983"/>
              <a:gd name="connsiteY5138" fmla="*/ 8278797 h 10013977"/>
              <a:gd name="connsiteX5139" fmla="*/ 18513002 w 24400983"/>
              <a:gd name="connsiteY5139" fmla="*/ 8290672 h 10013977"/>
              <a:gd name="connsiteX5140" fmla="*/ 18477376 w 24400983"/>
              <a:gd name="connsiteY5140" fmla="*/ 8259006 h 10013977"/>
              <a:gd name="connsiteX5141" fmla="*/ 18530814 w 24400983"/>
              <a:gd name="connsiteY5141" fmla="*/ 8266923 h 10013977"/>
              <a:gd name="connsiteX5142" fmla="*/ 18552586 w 24400983"/>
              <a:gd name="connsiteY5142" fmla="*/ 8235256 h 10013977"/>
              <a:gd name="connsiteX5143" fmla="*/ 18511024 w 24400983"/>
              <a:gd name="connsiteY5143" fmla="*/ 8219423 h 10013977"/>
              <a:gd name="connsiteX5144" fmla="*/ 18528836 w 24400983"/>
              <a:gd name="connsiteY5144" fmla="*/ 8150152 h 10013977"/>
              <a:gd name="connsiteX5145" fmla="*/ 18431858 w 24400983"/>
              <a:gd name="connsiteY5145" fmla="*/ 8179840 h 10013977"/>
              <a:gd name="connsiteX5146" fmla="*/ 18457584 w 24400983"/>
              <a:gd name="connsiteY5146" fmla="*/ 8138278 h 10013977"/>
              <a:gd name="connsiteX5147" fmla="*/ 18439774 w 24400983"/>
              <a:gd name="connsiteY5147" fmla="*/ 8114528 h 10013977"/>
              <a:gd name="connsiteX5148" fmla="*/ 19795494 w 24400983"/>
              <a:gd name="connsiteY5148" fmla="*/ 8063070 h 10013977"/>
              <a:gd name="connsiteX5149" fmla="*/ 19785598 w 24400983"/>
              <a:gd name="connsiteY5149" fmla="*/ 8067028 h 10013977"/>
              <a:gd name="connsiteX5150" fmla="*/ 19844974 w 24400983"/>
              <a:gd name="connsiteY5150" fmla="*/ 8080882 h 10013977"/>
              <a:gd name="connsiteX5151" fmla="*/ 19795494 w 24400983"/>
              <a:gd name="connsiteY5151" fmla="*/ 8063070 h 10013977"/>
              <a:gd name="connsiteX5152" fmla="*/ 21000796 w 24400983"/>
              <a:gd name="connsiteY5152" fmla="*/ 8078903 h 10013977"/>
              <a:gd name="connsiteX5153" fmla="*/ 20977048 w 24400983"/>
              <a:gd name="connsiteY5153" fmla="*/ 8138278 h 10013977"/>
              <a:gd name="connsiteX5154" fmla="*/ 21066110 w 24400983"/>
              <a:gd name="connsiteY5154" fmla="*/ 8177861 h 10013977"/>
              <a:gd name="connsiteX5155" fmla="*/ 21070068 w 24400983"/>
              <a:gd name="connsiteY5155" fmla="*/ 8142236 h 10013977"/>
              <a:gd name="connsiteX5156" fmla="*/ 21016632 w 24400983"/>
              <a:gd name="connsiteY5156" fmla="*/ 8134319 h 10013977"/>
              <a:gd name="connsiteX5157" fmla="*/ 21000796 w 24400983"/>
              <a:gd name="connsiteY5157" fmla="*/ 8078903 h 10013977"/>
              <a:gd name="connsiteX5158" fmla="*/ 21123506 w 24400983"/>
              <a:gd name="connsiteY5158" fmla="*/ 8007654 h 10013977"/>
              <a:gd name="connsiteX5159" fmla="*/ 21131422 w 24400983"/>
              <a:gd name="connsiteY5159" fmla="*/ 8063070 h 10013977"/>
              <a:gd name="connsiteX5160" fmla="*/ 21151214 w 24400983"/>
              <a:gd name="connsiteY5160" fmla="*/ 8011612 h 10013977"/>
              <a:gd name="connsiteX5161" fmla="*/ 21123506 w 24400983"/>
              <a:gd name="connsiteY5161" fmla="*/ 8007654 h 10013977"/>
              <a:gd name="connsiteX5162" fmla="*/ 21796416 w 24400983"/>
              <a:gd name="connsiteY5162" fmla="*/ 7892862 h 10013977"/>
              <a:gd name="connsiteX5163" fmla="*/ 21788500 w 24400983"/>
              <a:gd name="connsiteY5163" fmla="*/ 7936404 h 10013977"/>
              <a:gd name="connsiteX5164" fmla="*/ 21851832 w 24400983"/>
              <a:gd name="connsiteY5164" fmla="*/ 7918592 h 10013977"/>
              <a:gd name="connsiteX5165" fmla="*/ 21796416 w 24400983"/>
              <a:gd name="connsiteY5165" fmla="*/ 7892862 h 10013977"/>
              <a:gd name="connsiteX5166" fmla="*/ 22055686 w 24400983"/>
              <a:gd name="connsiteY5166" fmla="*/ 7841405 h 10013977"/>
              <a:gd name="connsiteX5167" fmla="*/ 22089332 w 24400983"/>
              <a:gd name="connsiteY5167" fmla="*/ 7855259 h 10013977"/>
              <a:gd name="connsiteX5168" fmla="*/ 22016104 w 24400983"/>
              <a:gd name="connsiteY5168" fmla="*/ 7898800 h 10013977"/>
              <a:gd name="connsiteX5169" fmla="*/ 22067564 w 24400983"/>
              <a:gd name="connsiteY5169" fmla="*/ 7914633 h 10013977"/>
              <a:gd name="connsiteX5170" fmla="*/ 22148706 w 24400983"/>
              <a:gd name="connsiteY5170" fmla="*/ 7900780 h 10013977"/>
              <a:gd name="connsiteX5171" fmla="*/ 22126938 w 24400983"/>
              <a:gd name="connsiteY5171" fmla="*/ 7835467 h 10013977"/>
              <a:gd name="connsiteX5172" fmla="*/ 22055686 w 24400983"/>
              <a:gd name="connsiteY5172" fmla="*/ 7841405 h 10013977"/>
              <a:gd name="connsiteX5173" fmla="*/ 21784544 w 24400983"/>
              <a:gd name="connsiteY5173" fmla="*/ 7827551 h 10013977"/>
              <a:gd name="connsiteX5174" fmla="*/ 21820170 w 24400983"/>
              <a:gd name="connsiteY5174" fmla="*/ 7833488 h 10013977"/>
              <a:gd name="connsiteX5175" fmla="*/ 21784544 w 24400983"/>
              <a:gd name="connsiteY5175" fmla="*/ 7827551 h 10013977"/>
              <a:gd name="connsiteX5176" fmla="*/ 22514850 w 24400983"/>
              <a:gd name="connsiteY5176" fmla="*/ 7320887 h 10013977"/>
              <a:gd name="connsiteX5177" fmla="*/ 22441622 w 24400983"/>
              <a:gd name="connsiteY5177" fmla="*/ 7364429 h 10013977"/>
              <a:gd name="connsiteX5178" fmla="*/ 22477248 w 24400983"/>
              <a:gd name="connsiteY5178" fmla="*/ 7396096 h 10013977"/>
              <a:gd name="connsiteX5179" fmla="*/ 22404020 w 24400983"/>
              <a:gd name="connsiteY5179" fmla="*/ 7411928 h 10013977"/>
              <a:gd name="connsiteX5180" fmla="*/ 22467352 w 24400983"/>
              <a:gd name="connsiteY5180" fmla="*/ 7421824 h 10013977"/>
              <a:gd name="connsiteX5181" fmla="*/ 22441622 w 24400983"/>
              <a:gd name="connsiteY5181" fmla="*/ 7489115 h 10013977"/>
              <a:gd name="connsiteX5182" fmla="*/ 22514850 w 24400983"/>
              <a:gd name="connsiteY5182" fmla="*/ 7473282 h 10013977"/>
              <a:gd name="connsiteX5183" fmla="*/ 22514850 w 24400983"/>
              <a:gd name="connsiteY5183" fmla="*/ 7320887 h 10013977"/>
              <a:gd name="connsiteX5184" fmla="*/ 22241726 w 24400983"/>
              <a:gd name="connsiteY5184" fmla="*/ 7164534 h 10013977"/>
              <a:gd name="connsiteX5185" fmla="*/ 22245688 w 24400983"/>
              <a:gd name="connsiteY5185" fmla="*/ 7227868 h 10013977"/>
              <a:gd name="connsiteX5186" fmla="*/ 22212038 w 24400983"/>
              <a:gd name="connsiteY5186" fmla="*/ 7214013 h 10013977"/>
              <a:gd name="connsiteX5187" fmla="*/ 22265478 w 24400983"/>
              <a:gd name="connsiteY5187" fmla="*/ 7249638 h 10013977"/>
              <a:gd name="connsiteX5188" fmla="*/ 22279332 w 24400983"/>
              <a:gd name="connsiteY5188" fmla="*/ 7314950 h 10013977"/>
              <a:gd name="connsiteX5189" fmla="*/ 22388186 w 24400983"/>
              <a:gd name="connsiteY5189" fmla="*/ 7305054 h 10013977"/>
              <a:gd name="connsiteX5190" fmla="*/ 22425788 w 24400983"/>
              <a:gd name="connsiteY5190" fmla="*/ 7354533 h 10013977"/>
              <a:gd name="connsiteX5191" fmla="*/ 22455474 w 24400983"/>
              <a:gd name="connsiteY5191" fmla="*/ 7279325 h 10013977"/>
              <a:gd name="connsiteX5192" fmla="*/ 22439640 w 24400983"/>
              <a:gd name="connsiteY5192" fmla="*/ 7223909 h 10013977"/>
              <a:gd name="connsiteX5193" fmla="*/ 22241726 w 24400983"/>
              <a:gd name="connsiteY5193" fmla="*/ 7164534 h 10013977"/>
              <a:gd name="connsiteX5194" fmla="*/ 23138282 w 24400983"/>
              <a:gd name="connsiteY5194" fmla="*/ 6081937 h 10013977"/>
              <a:gd name="connsiteX5195" fmla="*/ 23213492 w 24400983"/>
              <a:gd name="connsiteY5195" fmla="*/ 6083917 h 10013977"/>
              <a:gd name="connsiteX5196" fmla="*/ 23138282 w 24400983"/>
              <a:gd name="connsiteY5196" fmla="*/ 6081937 h 10013977"/>
              <a:gd name="connsiteX5197" fmla="*/ 23001722 w 24400983"/>
              <a:gd name="connsiteY5197" fmla="*/ 6062146 h 10013977"/>
              <a:gd name="connsiteX5198" fmla="*/ 22877036 w 24400983"/>
              <a:gd name="connsiteY5198" fmla="*/ 6062146 h 10013977"/>
              <a:gd name="connsiteX5199" fmla="*/ 22999742 w 24400983"/>
              <a:gd name="connsiteY5199" fmla="*/ 6089854 h 10013977"/>
              <a:gd name="connsiteX5200" fmla="*/ 22936410 w 24400983"/>
              <a:gd name="connsiteY5200" fmla="*/ 6107667 h 10013977"/>
              <a:gd name="connsiteX5201" fmla="*/ 22900784 w 24400983"/>
              <a:gd name="connsiteY5201" fmla="*/ 6076000 h 10013977"/>
              <a:gd name="connsiteX5202" fmla="*/ 22936410 w 24400983"/>
              <a:gd name="connsiteY5202" fmla="*/ 6107667 h 10013977"/>
              <a:gd name="connsiteX5203" fmla="*/ 23094742 w 24400983"/>
              <a:gd name="connsiteY5203" fmla="*/ 6167041 h 10013977"/>
              <a:gd name="connsiteX5204" fmla="*/ 23011618 w 24400983"/>
              <a:gd name="connsiteY5204" fmla="*/ 6109646 h 10013977"/>
              <a:gd name="connsiteX5205" fmla="*/ 23021514 w 24400983"/>
              <a:gd name="connsiteY5205" fmla="*/ 6058188 h 10013977"/>
              <a:gd name="connsiteX5206" fmla="*/ 23094742 w 24400983"/>
              <a:gd name="connsiteY5206" fmla="*/ 6068084 h 10013977"/>
              <a:gd name="connsiteX5207" fmla="*/ 23019534 w 24400983"/>
              <a:gd name="connsiteY5207" fmla="*/ 6038396 h 10013977"/>
              <a:gd name="connsiteX5208" fmla="*/ 23001722 w 24400983"/>
              <a:gd name="connsiteY5208" fmla="*/ 6062146 h 10013977"/>
              <a:gd name="connsiteX5209" fmla="*/ 22890888 w 24400983"/>
              <a:gd name="connsiteY5209" fmla="*/ 5929543 h 10013977"/>
              <a:gd name="connsiteX5210" fmla="*/ 22932452 w 24400983"/>
              <a:gd name="connsiteY5210" fmla="*/ 5945376 h 10013977"/>
              <a:gd name="connsiteX5211" fmla="*/ 22890888 w 24400983"/>
              <a:gd name="connsiteY5211" fmla="*/ 5929543 h 10013977"/>
              <a:gd name="connsiteX5212" fmla="*/ 22574224 w 24400983"/>
              <a:gd name="connsiteY5212" fmla="*/ 5812773 h 10013977"/>
              <a:gd name="connsiteX5213" fmla="*/ 22615788 w 24400983"/>
              <a:gd name="connsiteY5213" fmla="*/ 5828606 h 10013977"/>
              <a:gd name="connsiteX5214" fmla="*/ 22574224 w 24400983"/>
              <a:gd name="connsiteY5214" fmla="*/ 5812773 h 10013977"/>
              <a:gd name="connsiteX5215" fmla="*/ 22219958 w 24400983"/>
              <a:gd name="connsiteY5215" fmla="*/ 5688086 h 10013977"/>
              <a:gd name="connsiteX5216" fmla="*/ 22198184 w 24400983"/>
              <a:gd name="connsiteY5216" fmla="*/ 5694024 h 10013977"/>
              <a:gd name="connsiteX5217" fmla="*/ 22184332 w 24400983"/>
              <a:gd name="connsiteY5217" fmla="*/ 5727669 h 10013977"/>
              <a:gd name="connsiteX5218" fmla="*/ 22219958 w 24400983"/>
              <a:gd name="connsiteY5218" fmla="*/ 5688086 h 10013977"/>
              <a:gd name="connsiteX5219" fmla="*/ 21834022 w 24400983"/>
              <a:gd name="connsiteY5219" fmla="*/ 5650482 h 10013977"/>
              <a:gd name="connsiteX5220" fmla="*/ 21772666 w 24400983"/>
              <a:gd name="connsiteY5220" fmla="*/ 5660378 h 10013977"/>
              <a:gd name="connsiteX5221" fmla="*/ 21834022 w 24400983"/>
              <a:gd name="connsiteY5221" fmla="*/ 5650482 h 10013977"/>
              <a:gd name="connsiteX5222" fmla="*/ 22217976 w 24400983"/>
              <a:gd name="connsiteY5222" fmla="*/ 5420900 h 10013977"/>
              <a:gd name="connsiteX5223" fmla="*/ 22241726 w 24400983"/>
              <a:gd name="connsiteY5223" fmla="*/ 5460483 h 10013977"/>
              <a:gd name="connsiteX5224" fmla="*/ 22255584 w 24400983"/>
              <a:gd name="connsiteY5224" fmla="*/ 5426838 h 10013977"/>
              <a:gd name="connsiteX5225" fmla="*/ 22217976 w 24400983"/>
              <a:gd name="connsiteY5225" fmla="*/ 5420900 h 10013977"/>
              <a:gd name="connsiteX5226" fmla="*/ 22188288 w 24400983"/>
              <a:gd name="connsiteY5226" fmla="*/ 5399130 h 10013977"/>
              <a:gd name="connsiteX5227" fmla="*/ 22166522 w 24400983"/>
              <a:gd name="connsiteY5227" fmla="*/ 5430796 h 10013977"/>
              <a:gd name="connsiteX5228" fmla="*/ 22055686 w 24400983"/>
              <a:gd name="connsiteY5228" fmla="*/ 5377359 h 10013977"/>
              <a:gd name="connsiteX5229" fmla="*/ 22043810 w 24400983"/>
              <a:gd name="connsiteY5229" fmla="*/ 5377359 h 10013977"/>
              <a:gd name="connsiteX5230" fmla="*/ 22055686 w 24400983"/>
              <a:gd name="connsiteY5230" fmla="*/ 5377359 h 10013977"/>
              <a:gd name="connsiteX5231" fmla="*/ 22035896 w 24400983"/>
              <a:gd name="connsiteY5231" fmla="*/ 5403088 h 10013977"/>
              <a:gd name="connsiteX5232" fmla="*/ 21966624 w 24400983"/>
              <a:gd name="connsiteY5232" fmla="*/ 5383297 h 10013977"/>
              <a:gd name="connsiteX5233" fmla="*/ 21952772 w 24400983"/>
              <a:gd name="connsiteY5233" fmla="*/ 5416942 h 10013977"/>
              <a:gd name="connsiteX5234" fmla="*/ 21982458 w 24400983"/>
              <a:gd name="connsiteY5234" fmla="*/ 5438713 h 10013977"/>
              <a:gd name="connsiteX5235" fmla="*/ 21931000 w 24400983"/>
              <a:gd name="connsiteY5235" fmla="*/ 5422880 h 10013977"/>
              <a:gd name="connsiteX5236" fmla="*/ 21859752 w 24400983"/>
              <a:gd name="connsiteY5236" fmla="*/ 5456526 h 10013977"/>
              <a:gd name="connsiteX5237" fmla="*/ 21901312 w 24400983"/>
              <a:gd name="connsiteY5237" fmla="*/ 5472358 h 10013977"/>
              <a:gd name="connsiteX5238" fmla="*/ 21867668 w 24400983"/>
              <a:gd name="connsiteY5238" fmla="*/ 5511942 h 10013977"/>
              <a:gd name="connsiteX5239" fmla="*/ 21901312 w 24400983"/>
              <a:gd name="connsiteY5239" fmla="*/ 5525796 h 10013977"/>
              <a:gd name="connsiteX5240" fmla="*/ 21911208 w 24400983"/>
              <a:gd name="connsiteY5240" fmla="*/ 5500067 h 10013977"/>
              <a:gd name="connsiteX5241" fmla="*/ 21913188 w 24400983"/>
              <a:gd name="connsiteY5241" fmla="*/ 5545587 h 10013977"/>
              <a:gd name="connsiteX5242" fmla="*/ 21873606 w 24400983"/>
              <a:gd name="connsiteY5242" fmla="*/ 5549545 h 10013977"/>
              <a:gd name="connsiteX5243" fmla="*/ 21830066 w 24400983"/>
              <a:gd name="connsiteY5243" fmla="*/ 5490171 h 10013977"/>
              <a:gd name="connsiteX5244" fmla="*/ 21828084 w 24400983"/>
              <a:gd name="connsiteY5244" fmla="*/ 5543608 h 10013977"/>
              <a:gd name="connsiteX5245" fmla="*/ 21897354 w 24400983"/>
              <a:gd name="connsiteY5245" fmla="*/ 5563400 h 10013977"/>
              <a:gd name="connsiteX5246" fmla="*/ 21877562 w 24400983"/>
              <a:gd name="connsiteY5246" fmla="*/ 5614858 h 10013977"/>
              <a:gd name="connsiteX5247" fmla="*/ 22051730 w 24400983"/>
              <a:gd name="connsiteY5247" fmla="*/ 5658399 h 10013977"/>
              <a:gd name="connsiteX5248" fmla="*/ 22027980 w 24400983"/>
              <a:gd name="connsiteY5248" fmla="*/ 5672253 h 10013977"/>
              <a:gd name="connsiteX5249" fmla="*/ 22083392 w 24400983"/>
              <a:gd name="connsiteY5249" fmla="*/ 5626732 h 10013977"/>
              <a:gd name="connsiteX5250" fmla="*/ 22065582 w 24400983"/>
              <a:gd name="connsiteY5250" fmla="*/ 5597045 h 10013977"/>
              <a:gd name="connsiteX5251" fmla="*/ 21950790 w 24400983"/>
              <a:gd name="connsiteY5251" fmla="*/ 5597045 h 10013977"/>
              <a:gd name="connsiteX5252" fmla="*/ 22091312 w 24400983"/>
              <a:gd name="connsiteY5252" fmla="*/ 5555483 h 10013977"/>
              <a:gd name="connsiteX5253" fmla="*/ 22075478 w 24400983"/>
              <a:gd name="connsiteY5253" fmla="*/ 5597045 h 10013977"/>
              <a:gd name="connsiteX5254" fmla="*/ 22166522 w 24400983"/>
              <a:gd name="connsiteY5254" fmla="*/ 5583191 h 10013977"/>
              <a:gd name="connsiteX5255" fmla="*/ 22113080 w 24400983"/>
              <a:gd name="connsiteY5255" fmla="*/ 5575275 h 10013977"/>
              <a:gd name="connsiteX5256" fmla="*/ 22150686 w 24400983"/>
              <a:gd name="connsiteY5256" fmla="*/ 5527775 h 10013977"/>
              <a:gd name="connsiteX5257" fmla="*/ 22018084 w 24400983"/>
              <a:gd name="connsiteY5257" fmla="*/ 5500067 h 10013977"/>
              <a:gd name="connsiteX5258" fmla="*/ 22136834 w 24400983"/>
              <a:gd name="connsiteY5258" fmla="*/ 5490171 h 10013977"/>
              <a:gd name="connsiteX5259" fmla="*/ 22122976 w 24400983"/>
              <a:gd name="connsiteY5259" fmla="*/ 5452567 h 10013977"/>
              <a:gd name="connsiteX5260" fmla="*/ 22063602 w 24400983"/>
              <a:gd name="connsiteY5260" fmla="*/ 5409025 h 10013977"/>
              <a:gd name="connsiteX5261" fmla="*/ 22188288 w 24400983"/>
              <a:gd name="connsiteY5261" fmla="*/ 5480275 h 10013977"/>
              <a:gd name="connsiteX5262" fmla="*/ 22188288 w 24400983"/>
              <a:gd name="connsiteY5262" fmla="*/ 5399130 h 10013977"/>
              <a:gd name="connsiteX5263" fmla="*/ 22168498 w 24400983"/>
              <a:gd name="connsiteY5263" fmla="*/ 5280380 h 10013977"/>
              <a:gd name="connsiteX5264" fmla="*/ 22095270 w 24400983"/>
              <a:gd name="connsiteY5264" fmla="*/ 5292255 h 10013977"/>
              <a:gd name="connsiteX5265" fmla="*/ 22115062 w 24400983"/>
              <a:gd name="connsiteY5265" fmla="*/ 5296214 h 10013977"/>
              <a:gd name="connsiteX5266" fmla="*/ 22089332 w 24400983"/>
              <a:gd name="connsiteY5266" fmla="*/ 5312047 h 10013977"/>
              <a:gd name="connsiteX5267" fmla="*/ 22229854 w 24400983"/>
              <a:gd name="connsiteY5267" fmla="*/ 5343714 h 10013977"/>
              <a:gd name="connsiteX5268" fmla="*/ 22105166 w 24400983"/>
              <a:gd name="connsiteY5268" fmla="*/ 5369442 h 10013977"/>
              <a:gd name="connsiteX5269" fmla="*/ 22255584 w 24400983"/>
              <a:gd name="connsiteY5269" fmla="*/ 5373401 h 10013977"/>
              <a:gd name="connsiteX5270" fmla="*/ 22216000 w 24400983"/>
              <a:gd name="connsiteY5270" fmla="*/ 5403088 h 10013977"/>
              <a:gd name="connsiteX5271" fmla="*/ 22267456 w 24400983"/>
              <a:gd name="connsiteY5271" fmla="*/ 5418921 h 10013977"/>
              <a:gd name="connsiteX5272" fmla="*/ 22314958 w 24400983"/>
              <a:gd name="connsiteY5272" fmla="*/ 5371422 h 10013977"/>
              <a:gd name="connsiteX5273" fmla="*/ 22237768 w 24400983"/>
              <a:gd name="connsiteY5273" fmla="*/ 5323922 h 10013977"/>
              <a:gd name="connsiteX5274" fmla="*/ 22281308 w 24400983"/>
              <a:gd name="connsiteY5274" fmla="*/ 5312047 h 10013977"/>
              <a:gd name="connsiteX5275" fmla="*/ 22178394 w 24400983"/>
              <a:gd name="connsiteY5275" fmla="*/ 5306110 h 10013977"/>
              <a:gd name="connsiteX5276" fmla="*/ 22168498 w 24400983"/>
              <a:gd name="connsiteY5276" fmla="*/ 5280380 h 10013977"/>
              <a:gd name="connsiteX5277" fmla="*/ 22445578 w 24400983"/>
              <a:gd name="connsiteY5277" fmla="*/ 5205173 h 10013977"/>
              <a:gd name="connsiteX5278" fmla="*/ 22485162 w 24400983"/>
              <a:gd name="connsiteY5278" fmla="*/ 5228923 h 10013977"/>
              <a:gd name="connsiteX5279" fmla="*/ 22445578 w 24400983"/>
              <a:gd name="connsiteY5279" fmla="*/ 5205173 h 10013977"/>
              <a:gd name="connsiteX5280" fmla="*/ 22540580 w 24400983"/>
              <a:gd name="connsiteY5280" fmla="*/ 5183402 h 10013977"/>
              <a:gd name="connsiteX5281" fmla="*/ 22546518 w 24400983"/>
              <a:gd name="connsiteY5281" fmla="*/ 5219027 h 10013977"/>
              <a:gd name="connsiteX5282" fmla="*/ 22584120 w 24400983"/>
              <a:gd name="connsiteY5282" fmla="*/ 5197256 h 10013977"/>
              <a:gd name="connsiteX5283" fmla="*/ 22540580 w 24400983"/>
              <a:gd name="connsiteY5283" fmla="*/ 5183402 h 10013977"/>
              <a:gd name="connsiteX5284" fmla="*/ 22310996 w 24400983"/>
              <a:gd name="connsiteY5284" fmla="*/ 5060695 h 10013977"/>
              <a:gd name="connsiteX5285" fmla="*/ 22350578 w 24400983"/>
              <a:gd name="connsiteY5285" fmla="*/ 5084444 h 10013977"/>
              <a:gd name="connsiteX5286" fmla="*/ 22310996 w 24400983"/>
              <a:gd name="connsiteY5286" fmla="*/ 5060695 h 10013977"/>
              <a:gd name="connsiteX5287" fmla="*/ 22427768 w 24400983"/>
              <a:gd name="connsiteY5287" fmla="*/ 4854863 h 10013977"/>
              <a:gd name="connsiteX5288" fmla="*/ 22388186 w 24400983"/>
              <a:gd name="connsiteY5288" fmla="*/ 4831113 h 10013977"/>
              <a:gd name="connsiteX5289" fmla="*/ 22413916 w 24400983"/>
              <a:gd name="connsiteY5289" fmla="*/ 4860800 h 10013977"/>
              <a:gd name="connsiteX5290" fmla="*/ 22483186 w 24400983"/>
              <a:gd name="connsiteY5290" fmla="*/ 4852884 h 10013977"/>
              <a:gd name="connsiteX5291" fmla="*/ 22443602 w 24400983"/>
              <a:gd name="connsiteY5291" fmla="*/ 4829134 h 10013977"/>
              <a:gd name="connsiteX5292" fmla="*/ 22427768 w 24400983"/>
              <a:gd name="connsiteY5292" fmla="*/ 4854863 h 10013977"/>
              <a:gd name="connsiteX5293" fmla="*/ 22473290 w 24400983"/>
              <a:gd name="connsiteY5293" fmla="*/ 4761843 h 10013977"/>
              <a:gd name="connsiteX5294" fmla="*/ 22514850 w 24400983"/>
              <a:gd name="connsiteY5294" fmla="*/ 4803405 h 10013977"/>
              <a:gd name="connsiteX5295" fmla="*/ 22473290 w 24400983"/>
              <a:gd name="connsiteY5295" fmla="*/ 4761843 h 10013977"/>
              <a:gd name="connsiteX5296" fmla="*/ 22390162 w 24400983"/>
              <a:gd name="connsiteY5296" fmla="*/ 4803405 h 10013977"/>
              <a:gd name="connsiteX5297" fmla="*/ 22439640 w 24400983"/>
              <a:gd name="connsiteY5297" fmla="*/ 4801426 h 10013977"/>
              <a:gd name="connsiteX5298" fmla="*/ 22419848 w 24400983"/>
              <a:gd name="connsiteY5298" fmla="*/ 4779655 h 10013977"/>
              <a:gd name="connsiteX5299" fmla="*/ 22443602 w 24400983"/>
              <a:gd name="connsiteY5299" fmla="*/ 4765801 h 10013977"/>
              <a:gd name="connsiteX5300" fmla="*/ 22390162 w 24400983"/>
              <a:gd name="connsiteY5300" fmla="*/ 4803405 h 10013977"/>
              <a:gd name="connsiteX5301" fmla="*/ 21426314 w 24400983"/>
              <a:gd name="connsiteY5301" fmla="*/ 4670801 h 10013977"/>
              <a:gd name="connsiteX5302" fmla="*/ 21416420 w 24400983"/>
              <a:gd name="connsiteY5302" fmla="*/ 4696531 h 10013977"/>
              <a:gd name="connsiteX5303" fmla="*/ 21454026 w 24400983"/>
              <a:gd name="connsiteY5303" fmla="*/ 4746009 h 10013977"/>
              <a:gd name="connsiteX5304" fmla="*/ 21459960 w 24400983"/>
              <a:gd name="connsiteY5304" fmla="*/ 4728197 h 10013977"/>
              <a:gd name="connsiteX5305" fmla="*/ 21471836 w 24400983"/>
              <a:gd name="connsiteY5305" fmla="*/ 4720280 h 10013977"/>
              <a:gd name="connsiteX5306" fmla="*/ 21426314 w 24400983"/>
              <a:gd name="connsiteY5306" fmla="*/ 4670801 h 10013977"/>
              <a:gd name="connsiteX5307" fmla="*/ 21426314 w 24400983"/>
              <a:gd name="connsiteY5307" fmla="*/ 4546115 h 10013977"/>
              <a:gd name="connsiteX5308" fmla="*/ 21404548 w 24400983"/>
              <a:gd name="connsiteY5308" fmla="*/ 4577781 h 10013977"/>
              <a:gd name="connsiteX5309" fmla="*/ 21446106 w 24400983"/>
              <a:gd name="connsiteY5309" fmla="*/ 4593615 h 10013977"/>
              <a:gd name="connsiteX5310" fmla="*/ 21426314 w 24400983"/>
              <a:gd name="connsiteY5310" fmla="*/ 4546115 h 10013977"/>
              <a:gd name="connsiteX5311" fmla="*/ 21547046 w 24400983"/>
              <a:gd name="connsiteY5311" fmla="*/ 4457053 h 10013977"/>
              <a:gd name="connsiteX5312" fmla="*/ 21598500 w 24400983"/>
              <a:gd name="connsiteY5312" fmla="*/ 4472886 h 10013977"/>
              <a:gd name="connsiteX5313" fmla="*/ 21547046 w 24400983"/>
              <a:gd name="connsiteY5313" fmla="*/ 4457053 h 10013977"/>
              <a:gd name="connsiteX5314" fmla="*/ 21857772 w 24400983"/>
              <a:gd name="connsiteY5314" fmla="*/ 4296742 h 10013977"/>
              <a:gd name="connsiteX5315" fmla="*/ 21834022 w 24400983"/>
              <a:gd name="connsiteY5315" fmla="*/ 4356116 h 10013977"/>
              <a:gd name="connsiteX5316" fmla="*/ 21889440 w 24400983"/>
              <a:gd name="connsiteY5316" fmla="*/ 4338304 h 10013977"/>
              <a:gd name="connsiteX5317" fmla="*/ 21857772 w 24400983"/>
              <a:gd name="connsiteY5317" fmla="*/ 4296742 h 10013977"/>
              <a:gd name="connsiteX5318" fmla="*/ 21889440 w 24400983"/>
              <a:gd name="connsiteY5318" fmla="*/ 4015702 h 10013977"/>
              <a:gd name="connsiteX5319" fmla="*/ 21845894 w 24400983"/>
              <a:gd name="connsiteY5319" fmla="*/ 4027577 h 10013977"/>
              <a:gd name="connsiteX5320" fmla="*/ 21875582 w 24400983"/>
              <a:gd name="connsiteY5320" fmla="*/ 4049347 h 10013977"/>
              <a:gd name="connsiteX5321" fmla="*/ 21889440 w 24400983"/>
              <a:gd name="connsiteY5321" fmla="*/ 4015702 h 10013977"/>
              <a:gd name="connsiteX5322" fmla="*/ 22029956 w 24400983"/>
              <a:gd name="connsiteY5322" fmla="*/ 3902890 h 10013977"/>
              <a:gd name="connsiteX5323" fmla="*/ 22014122 w 24400983"/>
              <a:gd name="connsiteY5323" fmla="*/ 3918723 h 10013977"/>
              <a:gd name="connsiteX5324" fmla="*/ 21929022 w 24400983"/>
              <a:gd name="connsiteY5324" fmla="*/ 3914765 h 10013977"/>
              <a:gd name="connsiteX5325" fmla="*/ 21974540 w 24400983"/>
              <a:gd name="connsiteY5325" fmla="*/ 4019660 h 10013977"/>
              <a:gd name="connsiteX5326" fmla="*/ 22061626 w 24400983"/>
              <a:gd name="connsiteY5326" fmla="*/ 3916744 h 10013977"/>
              <a:gd name="connsiteX5327" fmla="*/ 22029956 w 24400983"/>
              <a:gd name="connsiteY5327" fmla="*/ 3902890 h 10013977"/>
              <a:gd name="connsiteX5328" fmla="*/ 21925060 w 24400983"/>
              <a:gd name="connsiteY5328" fmla="*/ 3851432 h 10013977"/>
              <a:gd name="connsiteX5329" fmla="*/ 21853814 w 24400983"/>
              <a:gd name="connsiteY5329" fmla="*/ 3912786 h 10013977"/>
              <a:gd name="connsiteX5330" fmla="*/ 21925060 w 24400983"/>
              <a:gd name="connsiteY5330" fmla="*/ 3851432 h 10013977"/>
              <a:gd name="connsiteX5331" fmla="*/ 22047772 w 24400983"/>
              <a:gd name="connsiteY5331" fmla="*/ 3807891 h 10013977"/>
              <a:gd name="connsiteX5332" fmla="*/ 22016104 w 24400983"/>
              <a:gd name="connsiteY5332" fmla="*/ 3865286 h 10013977"/>
              <a:gd name="connsiteX5333" fmla="*/ 22099228 w 24400983"/>
              <a:gd name="connsiteY5333" fmla="*/ 3823724 h 10013977"/>
              <a:gd name="connsiteX5334" fmla="*/ 22047772 w 24400983"/>
              <a:gd name="connsiteY5334" fmla="*/ 3807891 h 10013977"/>
              <a:gd name="connsiteX5335" fmla="*/ 22121000 w 24400983"/>
              <a:gd name="connsiteY5335" fmla="*/ 3764349 h 10013977"/>
              <a:gd name="connsiteX5336" fmla="*/ 22105166 w 24400983"/>
              <a:gd name="connsiteY5336" fmla="*/ 3805912 h 10013977"/>
              <a:gd name="connsiteX5337" fmla="*/ 22144748 w 24400983"/>
              <a:gd name="connsiteY5337" fmla="*/ 3801953 h 10013977"/>
              <a:gd name="connsiteX5338" fmla="*/ 22148706 w 24400983"/>
              <a:gd name="connsiteY5338" fmla="*/ 3766328 h 10013977"/>
              <a:gd name="connsiteX5339" fmla="*/ 22121000 w 24400983"/>
              <a:gd name="connsiteY5339" fmla="*/ 3764349 h 10013977"/>
              <a:gd name="connsiteX5340" fmla="*/ 21566836 w 24400983"/>
              <a:gd name="connsiteY5340" fmla="*/ 3639663 h 10013977"/>
              <a:gd name="connsiteX5341" fmla="*/ 21608396 w 24400983"/>
              <a:gd name="connsiteY5341" fmla="*/ 3655496 h 10013977"/>
              <a:gd name="connsiteX5342" fmla="*/ 21566836 w 24400983"/>
              <a:gd name="connsiteY5342" fmla="*/ 3639663 h 10013977"/>
              <a:gd name="connsiteX5343" fmla="*/ 21214546 w 24400983"/>
              <a:gd name="connsiteY5343" fmla="*/ 3606017 h 10013977"/>
              <a:gd name="connsiteX5344" fmla="*/ 21147254 w 24400983"/>
              <a:gd name="connsiteY5344" fmla="*/ 3606017 h 10013977"/>
              <a:gd name="connsiteX5345" fmla="*/ 21214546 w 24400983"/>
              <a:gd name="connsiteY5345" fmla="*/ 3606017 h 10013977"/>
              <a:gd name="connsiteX5346" fmla="*/ 21266006 w 24400983"/>
              <a:gd name="connsiteY5346" fmla="*/ 3621850 h 10013977"/>
              <a:gd name="connsiteX5347" fmla="*/ 21230380 w 24400983"/>
              <a:gd name="connsiteY5347" fmla="*/ 3615913 h 10013977"/>
              <a:gd name="connsiteX5348" fmla="*/ 21266006 w 24400983"/>
              <a:gd name="connsiteY5348" fmla="*/ 3621850 h 10013977"/>
              <a:gd name="connsiteX5349" fmla="*/ 21723188 w 24400983"/>
              <a:gd name="connsiteY5349" fmla="*/ 3679246 h 10013977"/>
              <a:gd name="connsiteX5350" fmla="*/ 21705378 w 24400983"/>
              <a:gd name="connsiteY5350" fmla="*/ 3677267 h 10013977"/>
              <a:gd name="connsiteX5351" fmla="*/ 21719230 w 24400983"/>
              <a:gd name="connsiteY5351" fmla="*/ 3643621 h 10013977"/>
              <a:gd name="connsiteX5352" fmla="*/ 21723188 w 24400983"/>
              <a:gd name="connsiteY5352" fmla="*/ 3679246 h 10013977"/>
              <a:gd name="connsiteX5353" fmla="*/ 22047772 w 24400983"/>
              <a:gd name="connsiteY5353" fmla="*/ 3655496 h 10013977"/>
              <a:gd name="connsiteX5354" fmla="*/ 21956728 w 24400983"/>
              <a:gd name="connsiteY5354" fmla="*/ 3669350 h 10013977"/>
              <a:gd name="connsiteX5355" fmla="*/ 21925060 w 24400983"/>
              <a:gd name="connsiteY5355" fmla="*/ 3701016 h 10013977"/>
              <a:gd name="connsiteX5356" fmla="*/ 22047772 w 24400983"/>
              <a:gd name="connsiteY5356" fmla="*/ 3655496 h 10013977"/>
              <a:gd name="connsiteX5357" fmla="*/ 22024018 w 24400983"/>
              <a:gd name="connsiteY5357" fmla="*/ 3742579 h 10013977"/>
              <a:gd name="connsiteX5358" fmla="*/ 22087356 w 24400983"/>
              <a:gd name="connsiteY5358" fmla="*/ 3724766 h 10013977"/>
              <a:gd name="connsiteX5359" fmla="*/ 22057668 w 24400983"/>
              <a:gd name="connsiteY5359" fmla="*/ 3702996 h 10013977"/>
              <a:gd name="connsiteX5360" fmla="*/ 22024018 w 24400983"/>
              <a:gd name="connsiteY5360" fmla="*/ 3742579 h 10013977"/>
              <a:gd name="connsiteX5361" fmla="*/ 21056214 w 24400983"/>
              <a:gd name="connsiteY5361" fmla="*/ 3671329 h 10013977"/>
              <a:gd name="connsiteX5362" fmla="*/ 20874132 w 24400983"/>
              <a:gd name="connsiteY5362" fmla="*/ 3671329 h 10013977"/>
              <a:gd name="connsiteX5363" fmla="*/ 21056214 w 24400983"/>
              <a:gd name="connsiteY5363" fmla="*/ 3671329 h 10013977"/>
              <a:gd name="connsiteX5364" fmla="*/ 21748918 w 24400983"/>
              <a:gd name="connsiteY5364" fmla="*/ 3736641 h 10013977"/>
              <a:gd name="connsiteX5365" fmla="*/ 21687562 w 24400983"/>
              <a:gd name="connsiteY5365" fmla="*/ 3746537 h 10013977"/>
              <a:gd name="connsiteX5366" fmla="*/ 21748918 w 24400983"/>
              <a:gd name="connsiteY5366" fmla="*/ 3736641 h 10013977"/>
              <a:gd name="connsiteX5367" fmla="*/ 21790482 w 24400983"/>
              <a:gd name="connsiteY5367" fmla="*/ 3778203 h 10013977"/>
              <a:gd name="connsiteX5368" fmla="*/ 21867668 w 24400983"/>
              <a:gd name="connsiteY5368" fmla="*/ 3754453 h 10013977"/>
              <a:gd name="connsiteX5369" fmla="*/ 21790482 w 24400983"/>
              <a:gd name="connsiteY5369" fmla="*/ 3778203 h 10013977"/>
              <a:gd name="connsiteX5370" fmla="*/ 13929283 w 24400983"/>
              <a:gd name="connsiteY5370" fmla="*/ 2790606 h 10013977"/>
              <a:gd name="connsiteX5371" fmla="*/ 13905532 w 24400983"/>
              <a:gd name="connsiteY5371" fmla="*/ 2796543 h 10013977"/>
              <a:gd name="connsiteX5372" fmla="*/ 13927304 w 24400983"/>
              <a:gd name="connsiteY5372" fmla="*/ 2816335 h 10013977"/>
              <a:gd name="connsiteX5373" fmla="*/ 13877826 w 24400983"/>
              <a:gd name="connsiteY5373" fmla="*/ 2806439 h 10013977"/>
              <a:gd name="connsiteX5374" fmla="*/ 13869908 w 24400983"/>
              <a:gd name="connsiteY5374" fmla="*/ 2808418 h 10013977"/>
              <a:gd name="connsiteX5375" fmla="*/ 13871887 w 24400983"/>
              <a:gd name="connsiteY5375" fmla="*/ 2810397 h 10013977"/>
              <a:gd name="connsiteX5376" fmla="*/ 13800638 w 24400983"/>
              <a:gd name="connsiteY5376" fmla="*/ 2808418 h 10013977"/>
              <a:gd name="connsiteX5377" fmla="*/ 13836261 w 24400983"/>
              <a:gd name="connsiteY5377" fmla="*/ 2792585 h 10013977"/>
              <a:gd name="connsiteX5378" fmla="*/ 13832304 w 24400983"/>
              <a:gd name="connsiteY5378" fmla="*/ 2766856 h 10013977"/>
              <a:gd name="connsiteX5379" fmla="*/ 13648242 w 24400983"/>
              <a:gd name="connsiteY5379" fmla="*/ 2749044 h 10013977"/>
              <a:gd name="connsiteX5380" fmla="*/ 13709597 w 24400983"/>
              <a:gd name="connsiteY5380" fmla="*/ 2739148 h 10013977"/>
              <a:gd name="connsiteX5381" fmla="*/ 13640327 w 24400983"/>
              <a:gd name="connsiteY5381" fmla="*/ 2667899 h 10013977"/>
              <a:gd name="connsiteX5382" fmla="*/ 13612618 w 24400983"/>
              <a:gd name="connsiteY5382" fmla="*/ 2691648 h 10013977"/>
              <a:gd name="connsiteX5383" fmla="*/ 13592827 w 24400983"/>
              <a:gd name="connsiteY5383" fmla="*/ 2644149 h 10013977"/>
              <a:gd name="connsiteX5384" fmla="*/ 13644284 w 24400983"/>
              <a:gd name="connsiteY5384" fmla="*/ 2634253 h 10013977"/>
              <a:gd name="connsiteX5385" fmla="*/ 13796678 w 24400983"/>
              <a:gd name="connsiteY5385" fmla="*/ 2608524 h 10013977"/>
              <a:gd name="connsiteX5386" fmla="*/ 13436473 w 24400983"/>
              <a:gd name="connsiteY5386" fmla="*/ 2606545 h 10013977"/>
              <a:gd name="connsiteX5387" fmla="*/ 13452308 w 24400983"/>
              <a:gd name="connsiteY5387" fmla="*/ 2685711 h 10013977"/>
              <a:gd name="connsiteX5388" fmla="*/ 13323663 w 24400983"/>
              <a:gd name="connsiteY5388" fmla="*/ 2658003 h 10013977"/>
              <a:gd name="connsiteX5389" fmla="*/ 13305850 w 24400983"/>
              <a:gd name="connsiteY5389" fmla="*/ 2685711 h 10013977"/>
              <a:gd name="connsiteX5390" fmla="*/ 13303871 w 24400983"/>
              <a:gd name="connsiteY5390" fmla="*/ 2656023 h 10013977"/>
              <a:gd name="connsiteX5391" fmla="*/ 13165330 w 24400983"/>
              <a:gd name="connsiteY5391" fmla="*/ 2654045 h 10013977"/>
              <a:gd name="connsiteX5392" fmla="*/ 13181162 w 24400983"/>
              <a:gd name="connsiteY5392" fmla="*/ 2681753 h 10013977"/>
              <a:gd name="connsiteX5393" fmla="*/ 13236579 w 24400983"/>
              <a:gd name="connsiteY5393" fmla="*/ 2675815 h 10013977"/>
              <a:gd name="connsiteX5394" fmla="*/ 13278141 w 24400983"/>
              <a:gd name="connsiteY5394" fmla="*/ 2697586 h 10013977"/>
              <a:gd name="connsiteX5395" fmla="*/ 13288037 w 24400983"/>
              <a:gd name="connsiteY5395" fmla="*/ 2689669 h 10013977"/>
              <a:gd name="connsiteX5396" fmla="*/ 13351369 w 24400983"/>
              <a:gd name="connsiteY5396" fmla="*/ 2723315 h 10013977"/>
              <a:gd name="connsiteX5397" fmla="*/ 13347411 w 24400983"/>
              <a:gd name="connsiteY5397" fmla="*/ 2719356 h 10013977"/>
              <a:gd name="connsiteX5398" fmla="*/ 13394912 w 24400983"/>
              <a:gd name="connsiteY5398" fmla="*/ 2691648 h 10013977"/>
              <a:gd name="connsiteX5399" fmla="*/ 13402829 w 24400983"/>
              <a:gd name="connsiteY5399" fmla="*/ 2735190 h 10013977"/>
              <a:gd name="connsiteX5400" fmla="*/ 13456265 w 24400983"/>
              <a:gd name="connsiteY5400" fmla="*/ 2747065 h 10013977"/>
              <a:gd name="connsiteX5401" fmla="*/ 13448348 w 24400983"/>
              <a:gd name="connsiteY5401" fmla="*/ 2741127 h 10013977"/>
              <a:gd name="connsiteX5402" fmla="*/ 13476056 w 24400983"/>
              <a:gd name="connsiteY5402" fmla="*/ 2754981 h 10013977"/>
              <a:gd name="connsiteX5403" fmla="*/ 13535431 w 24400983"/>
              <a:gd name="connsiteY5403" fmla="*/ 2800502 h 10013977"/>
              <a:gd name="connsiteX5404" fmla="*/ 13567097 w 24400983"/>
              <a:gd name="connsiteY5404" fmla="*/ 2762898 h 10013977"/>
              <a:gd name="connsiteX5405" fmla="*/ 13666055 w 24400983"/>
              <a:gd name="connsiteY5405" fmla="*/ 2786648 h 10013977"/>
              <a:gd name="connsiteX5406" fmla="*/ 13765012 w 24400983"/>
              <a:gd name="connsiteY5406" fmla="*/ 2859876 h 10013977"/>
              <a:gd name="connsiteX5407" fmla="*/ 13741263 w 24400983"/>
              <a:gd name="connsiteY5407" fmla="*/ 2873730 h 10013977"/>
              <a:gd name="connsiteX5408" fmla="*/ 13816470 w 24400983"/>
              <a:gd name="connsiteY5408" fmla="*/ 2867793 h 10013977"/>
              <a:gd name="connsiteX5409" fmla="*/ 13810534 w 24400983"/>
              <a:gd name="connsiteY5409" fmla="*/ 2909355 h 10013977"/>
              <a:gd name="connsiteX5410" fmla="*/ 14022302 w 24400983"/>
              <a:gd name="connsiteY5410" fmla="*/ 2974667 h 10013977"/>
              <a:gd name="connsiteX5411" fmla="*/ 14018345 w 24400983"/>
              <a:gd name="connsiteY5411" fmla="*/ 3008313 h 10013977"/>
              <a:gd name="connsiteX5412" fmla="*/ 14048032 w 24400983"/>
              <a:gd name="connsiteY5412" fmla="*/ 3018209 h 10013977"/>
              <a:gd name="connsiteX5413" fmla="*/ 14034177 w 24400983"/>
              <a:gd name="connsiteY5413" fmla="*/ 3028104 h 10013977"/>
              <a:gd name="connsiteX5414" fmla="*/ 14059907 w 24400983"/>
              <a:gd name="connsiteY5414" fmla="*/ 3049875 h 10013977"/>
              <a:gd name="connsiteX5415" fmla="*/ 14077720 w 24400983"/>
              <a:gd name="connsiteY5415" fmla="*/ 3026125 h 10013977"/>
              <a:gd name="connsiteX5416" fmla="*/ 14117303 w 24400983"/>
              <a:gd name="connsiteY5416" fmla="*/ 3039979 h 10013977"/>
              <a:gd name="connsiteX5417" fmla="*/ 14113343 w 24400983"/>
              <a:gd name="connsiteY5417" fmla="*/ 3073625 h 10013977"/>
              <a:gd name="connsiteX5418" fmla="*/ 14226156 w 24400983"/>
              <a:gd name="connsiteY5418" fmla="*/ 3063729 h 10013977"/>
              <a:gd name="connsiteX5419" fmla="*/ 14232092 w 24400983"/>
              <a:gd name="connsiteY5419" fmla="*/ 3103312 h 10013977"/>
              <a:gd name="connsiteX5420" fmla="*/ 14439903 w 24400983"/>
              <a:gd name="connsiteY5420" fmla="*/ 3127062 h 10013977"/>
              <a:gd name="connsiteX5421" fmla="*/ 14485425 w 24400983"/>
              <a:gd name="connsiteY5421" fmla="*/ 3107270 h 10013977"/>
              <a:gd name="connsiteX5422" fmla="*/ 14451780 w 24400983"/>
              <a:gd name="connsiteY5422" fmla="*/ 3146854 h 10013977"/>
              <a:gd name="connsiteX5423" fmla="*/ 14366675 w 24400983"/>
              <a:gd name="connsiteY5423" fmla="*/ 3142895 h 10013977"/>
              <a:gd name="connsiteX5424" fmla="*/ 14261779 w 24400983"/>
              <a:gd name="connsiteY5424" fmla="*/ 3119145 h 10013977"/>
              <a:gd name="connsiteX5425" fmla="*/ 14291467 w 24400983"/>
              <a:gd name="connsiteY5425" fmla="*/ 3131020 h 10013977"/>
              <a:gd name="connsiteX5426" fmla="*/ 14220218 w 24400983"/>
              <a:gd name="connsiteY5426" fmla="*/ 3129041 h 10013977"/>
              <a:gd name="connsiteX5427" fmla="*/ 14224177 w 24400983"/>
              <a:gd name="connsiteY5427" fmla="*/ 3166645 h 10013977"/>
              <a:gd name="connsiteX5428" fmla="*/ 14265739 w 24400983"/>
              <a:gd name="connsiteY5428" fmla="*/ 3160708 h 10013977"/>
              <a:gd name="connsiteX5429" fmla="*/ 14271675 w 24400983"/>
              <a:gd name="connsiteY5429" fmla="*/ 3172583 h 10013977"/>
              <a:gd name="connsiteX5430" fmla="*/ 14340945 w 24400983"/>
              <a:gd name="connsiteY5430" fmla="*/ 3166645 h 10013977"/>
              <a:gd name="connsiteX5431" fmla="*/ 14358758 w 24400983"/>
              <a:gd name="connsiteY5431" fmla="*/ 3168624 h 10013977"/>
              <a:gd name="connsiteX5432" fmla="*/ 14358758 w 24400983"/>
              <a:gd name="connsiteY5432" fmla="*/ 3194353 h 10013977"/>
              <a:gd name="connsiteX5433" fmla="*/ 14279592 w 24400983"/>
              <a:gd name="connsiteY5433" fmla="*/ 3196332 h 10013977"/>
              <a:gd name="connsiteX5434" fmla="*/ 14309280 w 24400983"/>
              <a:gd name="connsiteY5434" fmla="*/ 3251749 h 10013977"/>
              <a:gd name="connsiteX5435" fmla="*/ 14295426 w 24400983"/>
              <a:gd name="connsiteY5435" fmla="*/ 3249769 h 10013977"/>
              <a:gd name="connsiteX5436" fmla="*/ 14364697 w 24400983"/>
              <a:gd name="connsiteY5436" fmla="*/ 3249769 h 10013977"/>
              <a:gd name="connsiteX5437" fmla="*/ 14362718 w 24400983"/>
              <a:gd name="connsiteY5437" fmla="*/ 3204249 h 10013977"/>
              <a:gd name="connsiteX5438" fmla="*/ 14558652 w 24400983"/>
              <a:gd name="connsiteY5438" fmla="*/ 3214145 h 10013977"/>
              <a:gd name="connsiteX5439" fmla="*/ 14479486 w 24400983"/>
              <a:gd name="connsiteY5439" fmla="*/ 3123104 h 10013977"/>
              <a:gd name="connsiteX5440" fmla="*/ 14515112 w 24400983"/>
              <a:gd name="connsiteY5440" fmla="*/ 3129041 h 10013977"/>
              <a:gd name="connsiteX5441" fmla="*/ 14495320 w 24400983"/>
              <a:gd name="connsiteY5441" fmla="*/ 3055812 h 10013977"/>
              <a:gd name="connsiteX5442" fmla="*/ 14477508 w 24400983"/>
              <a:gd name="connsiteY5442" fmla="*/ 3079562 h 10013977"/>
              <a:gd name="connsiteX5443" fmla="*/ 14265739 w 24400983"/>
              <a:gd name="connsiteY5443" fmla="*/ 3032063 h 10013977"/>
              <a:gd name="connsiteX5444" fmla="*/ 14350841 w 24400983"/>
              <a:gd name="connsiteY5444" fmla="*/ 2982584 h 10013977"/>
              <a:gd name="connsiteX5445" fmla="*/ 14303344 w 24400983"/>
              <a:gd name="connsiteY5445" fmla="*/ 2905397 h 10013977"/>
              <a:gd name="connsiteX5446" fmla="*/ 14245948 w 24400983"/>
              <a:gd name="connsiteY5446" fmla="*/ 2933105 h 10013977"/>
              <a:gd name="connsiteX5447" fmla="*/ 14247926 w 24400983"/>
              <a:gd name="connsiteY5447" fmla="*/ 2879668 h 10013977"/>
              <a:gd name="connsiteX5448" fmla="*/ 14192509 w 24400983"/>
              <a:gd name="connsiteY5448" fmla="*/ 2899459 h 10013977"/>
              <a:gd name="connsiteX5449" fmla="*/ 14093551 w 24400983"/>
              <a:gd name="connsiteY5449" fmla="*/ 2885605 h 10013977"/>
              <a:gd name="connsiteX5450" fmla="*/ 13929283 w 24400983"/>
              <a:gd name="connsiteY5450" fmla="*/ 2790606 h 10013977"/>
              <a:gd name="connsiteX5451" fmla="*/ 4955801 w 24400983"/>
              <a:gd name="connsiteY5451" fmla="*/ 1991028 h 10013977"/>
              <a:gd name="connsiteX5452" fmla="*/ 5013197 w 24400983"/>
              <a:gd name="connsiteY5452" fmla="*/ 2058319 h 10013977"/>
              <a:gd name="connsiteX5453" fmla="*/ 4955801 w 24400983"/>
              <a:gd name="connsiteY5453" fmla="*/ 1991028 h 10013977"/>
              <a:gd name="connsiteX5454" fmla="*/ 12589395 w 24400983"/>
              <a:gd name="connsiteY5454" fmla="*/ 1866341 h 10013977"/>
              <a:gd name="connsiteX5455" fmla="*/ 12555750 w 24400983"/>
              <a:gd name="connsiteY5455" fmla="*/ 1860404 h 10013977"/>
              <a:gd name="connsiteX5456" fmla="*/ 12589395 w 24400983"/>
              <a:gd name="connsiteY5456" fmla="*/ 1866341 h 10013977"/>
              <a:gd name="connsiteX5457" fmla="*/ 13024808 w 24400983"/>
              <a:gd name="connsiteY5457" fmla="*/ 1921758 h 10013977"/>
              <a:gd name="connsiteX5458" fmla="*/ 13006998 w 24400983"/>
              <a:gd name="connsiteY5458" fmla="*/ 1919779 h 10013977"/>
              <a:gd name="connsiteX5459" fmla="*/ 13018872 w 24400983"/>
              <a:gd name="connsiteY5459" fmla="*/ 1888112 h 10013977"/>
              <a:gd name="connsiteX5460" fmla="*/ 13024808 w 24400983"/>
              <a:gd name="connsiteY5460" fmla="*/ 1921758 h 10013977"/>
              <a:gd name="connsiteX5461" fmla="*/ 12389501 w 24400983"/>
              <a:gd name="connsiteY5461" fmla="*/ 1913841 h 10013977"/>
              <a:gd name="connsiteX5462" fmla="*/ 12217315 w 24400983"/>
              <a:gd name="connsiteY5462" fmla="*/ 1913841 h 10013977"/>
              <a:gd name="connsiteX5463" fmla="*/ 12389501 w 24400983"/>
              <a:gd name="connsiteY5463" fmla="*/ 1913841 h 10013977"/>
              <a:gd name="connsiteX5464" fmla="*/ 13088143 w 24400983"/>
              <a:gd name="connsiteY5464" fmla="*/ 2014778 h 10013977"/>
              <a:gd name="connsiteX5465" fmla="*/ 13161371 w 24400983"/>
              <a:gd name="connsiteY5465" fmla="*/ 1991028 h 10013977"/>
              <a:gd name="connsiteX5466" fmla="*/ 13088143 w 24400983"/>
              <a:gd name="connsiteY5466" fmla="*/ 2014778 h 10013977"/>
              <a:gd name="connsiteX5467" fmla="*/ 13208871 w 24400983"/>
              <a:gd name="connsiteY5467" fmla="*/ 2101861 h 10013977"/>
              <a:gd name="connsiteX5468" fmla="*/ 13202932 w 24400983"/>
              <a:gd name="connsiteY5468" fmla="*/ 2113736 h 10013977"/>
              <a:gd name="connsiteX5469" fmla="*/ 13208871 w 24400983"/>
              <a:gd name="connsiteY5469" fmla="*/ 2101861 h 10013977"/>
              <a:gd name="connsiteX5470" fmla="*/ 13173245 w 24400983"/>
              <a:gd name="connsiteY5470" fmla="*/ 2113736 h 10013977"/>
              <a:gd name="connsiteX5471" fmla="*/ 13183141 w 24400983"/>
              <a:gd name="connsiteY5471" fmla="*/ 2127590 h 10013977"/>
              <a:gd name="connsiteX5472" fmla="*/ 13195018 w 24400983"/>
              <a:gd name="connsiteY5472" fmla="*/ 2095923 h 10013977"/>
              <a:gd name="connsiteX5473" fmla="*/ 13210849 w 24400983"/>
              <a:gd name="connsiteY5473" fmla="*/ 2097902 h 10013977"/>
              <a:gd name="connsiteX5474" fmla="*/ 13216788 w 24400983"/>
              <a:gd name="connsiteY5474" fmla="*/ 2086027 h 10013977"/>
              <a:gd name="connsiteX5475" fmla="*/ 13173245 w 24400983"/>
              <a:gd name="connsiteY5475" fmla="*/ 2113736 h 10013977"/>
              <a:gd name="connsiteX5476" fmla="*/ 13115851 w 24400983"/>
              <a:gd name="connsiteY5476" fmla="*/ 2062278 h 10013977"/>
              <a:gd name="connsiteX5477" fmla="*/ 12858561 w 24400983"/>
              <a:gd name="connsiteY5477" fmla="*/ 2091965 h 10013977"/>
              <a:gd name="connsiteX5478" fmla="*/ 12931789 w 24400983"/>
              <a:gd name="connsiteY5478" fmla="*/ 2137485 h 10013977"/>
              <a:gd name="connsiteX5479" fmla="*/ 12870436 w 24400983"/>
              <a:gd name="connsiteY5479" fmla="*/ 2153319 h 10013977"/>
              <a:gd name="connsiteX5480" fmla="*/ 12929811 w 24400983"/>
              <a:gd name="connsiteY5480" fmla="*/ 2177069 h 10013977"/>
              <a:gd name="connsiteX5481" fmla="*/ 13078247 w 24400983"/>
              <a:gd name="connsiteY5481" fmla="*/ 2119673 h 10013977"/>
              <a:gd name="connsiteX5482" fmla="*/ 13107934 w 24400983"/>
              <a:gd name="connsiteY5482" fmla="*/ 2123631 h 10013977"/>
              <a:gd name="connsiteX5483" fmla="*/ 13143558 w 24400983"/>
              <a:gd name="connsiteY5483" fmla="*/ 2082069 h 10013977"/>
              <a:gd name="connsiteX5484" fmla="*/ 13115851 w 24400983"/>
              <a:gd name="connsiteY5484" fmla="*/ 2062278 h 10013977"/>
              <a:gd name="connsiteX5485" fmla="*/ 13331577 w 24400983"/>
              <a:gd name="connsiteY5485" fmla="*/ 2042486 h 10013977"/>
              <a:gd name="connsiteX5486" fmla="*/ 13307828 w 24400983"/>
              <a:gd name="connsiteY5486" fmla="*/ 2072173 h 10013977"/>
              <a:gd name="connsiteX5487" fmla="*/ 13339494 w 24400983"/>
              <a:gd name="connsiteY5487" fmla="*/ 2076132 h 10013977"/>
              <a:gd name="connsiteX5488" fmla="*/ 13381056 w 24400983"/>
              <a:gd name="connsiteY5488" fmla="*/ 2058319 h 10013977"/>
              <a:gd name="connsiteX5489" fmla="*/ 13331577 w 24400983"/>
              <a:gd name="connsiteY5489" fmla="*/ 2042486 h 10013977"/>
              <a:gd name="connsiteX5490" fmla="*/ 13402829 w 24400983"/>
              <a:gd name="connsiteY5490" fmla="*/ 2002903 h 10013977"/>
              <a:gd name="connsiteX5491" fmla="*/ 13386994 w 24400983"/>
              <a:gd name="connsiteY5491" fmla="*/ 2042486 h 10013977"/>
              <a:gd name="connsiteX5492" fmla="*/ 13424599 w 24400983"/>
              <a:gd name="connsiteY5492" fmla="*/ 2040507 h 10013977"/>
              <a:gd name="connsiteX5493" fmla="*/ 13428556 w 24400983"/>
              <a:gd name="connsiteY5493" fmla="*/ 2006861 h 10013977"/>
              <a:gd name="connsiteX5494" fmla="*/ 13402829 w 24400983"/>
              <a:gd name="connsiteY5494" fmla="*/ 2002903 h 10013977"/>
              <a:gd name="connsiteX5495" fmla="*/ 12991164 w 24400983"/>
              <a:gd name="connsiteY5495" fmla="*/ 1985091 h 10013977"/>
              <a:gd name="connsiteX5496" fmla="*/ 13048560 w 24400983"/>
              <a:gd name="connsiteY5496" fmla="*/ 1977174 h 10013977"/>
              <a:gd name="connsiteX5497" fmla="*/ 12991164 w 24400983"/>
              <a:gd name="connsiteY5497" fmla="*/ 1985091 h 10013977"/>
              <a:gd name="connsiteX5498" fmla="*/ 13343454 w 24400983"/>
              <a:gd name="connsiteY5498" fmla="*/ 1943528 h 10013977"/>
              <a:gd name="connsiteX5499" fmla="*/ 13309807 w 24400983"/>
              <a:gd name="connsiteY5499" fmla="*/ 1981132 h 10013977"/>
              <a:gd name="connsiteX5500" fmla="*/ 13371160 w 24400983"/>
              <a:gd name="connsiteY5500" fmla="*/ 1965299 h 10013977"/>
              <a:gd name="connsiteX5501" fmla="*/ 13343454 w 24400983"/>
              <a:gd name="connsiteY5501" fmla="*/ 1943528 h 10013977"/>
              <a:gd name="connsiteX5502" fmla="*/ 13333558 w 24400983"/>
              <a:gd name="connsiteY5502" fmla="*/ 1898008 h 10013977"/>
              <a:gd name="connsiteX5503" fmla="*/ 13246475 w 24400983"/>
              <a:gd name="connsiteY5503" fmla="*/ 1909883 h 10013977"/>
              <a:gd name="connsiteX5504" fmla="*/ 13216788 w 24400983"/>
              <a:gd name="connsiteY5504" fmla="*/ 1939570 h 10013977"/>
              <a:gd name="connsiteX5505" fmla="*/ 13333558 w 24400983"/>
              <a:gd name="connsiteY5505" fmla="*/ 1898008 h 10013977"/>
              <a:gd name="connsiteX5506" fmla="*/ 12874393 w 24400983"/>
              <a:gd name="connsiteY5506" fmla="*/ 1882175 h 10013977"/>
              <a:gd name="connsiteX5507" fmla="*/ 12902102 w 24400983"/>
              <a:gd name="connsiteY5507" fmla="*/ 1901966 h 10013977"/>
              <a:gd name="connsiteX5508" fmla="*/ 12915955 w 24400983"/>
              <a:gd name="connsiteY5508" fmla="*/ 1890091 h 10013977"/>
              <a:gd name="connsiteX5509" fmla="*/ 12874393 w 24400983"/>
              <a:gd name="connsiteY5509" fmla="*/ 1882175 h 10013977"/>
              <a:gd name="connsiteX5510" fmla="*/ 12478563 w 24400983"/>
              <a:gd name="connsiteY5510" fmla="*/ 1850508 h 10013977"/>
              <a:gd name="connsiteX5511" fmla="*/ 12541897 w 24400983"/>
              <a:gd name="connsiteY5511" fmla="*/ 1850508 h 10013977"/>
              <a:gd name="connsiteX5512" fmla="*/ 12478563 w 24400983"/>
              <a:gd name="connsiteY5512" fmla="*/ 1850508 h 10013977"/>
              <a:gd name="connsiteX5513" fmla="*/ 11738359 w 24400983"/>
              <a:gd name="connsiteY5513" fmla="*/ 1640718 h 10013977"/>
              <a:gd name="connsiteX5514" fmla="*/ 11568152 w 24400983"/>
              <a:gd name="connsiteY5514" fmla="*/ 1632801 h 10013977"/>
              <a:gd name="connsiteX5515" fmla="*/ 11738359 w 24400983"/>
              <a:gd name="connsiteY5515" fmla="*/ 1640718 h 10013977"/>
              <a:gd name="connsiteX5516" fmla="*/ 11823463 w 24400983"/>
              <a:gd name="connsiteY5516" fmla="*/ 1634780 h 10013977"/>
              <a:gd name="connsiteX5517" fmla="*/ 11868985 w 24400983"/>
              <a:gd name="connsiteY5517" fmla="*/ 1632801 h 10013977"/>
              <a:gd name="connsiteX5518" fmla="*/ 11823463 w 24400983"/>
              <a:gd name="connsiteY5518" fmla="*/ 1634780 h 10013977"/>
              <a:gd name="connsiteX5519" fmla="*/ 11382111 w 24400983"/>
              <a:gd name="connsiteY5519" fmla="*/ 1622906 h 10013977"/>
              <a:gd name="connsiteX5520" fmla="*/ 11471173 w 24400983"/>
              <a:gd name="connsiteY5520" fmla="*/ 1626864 h 10013977"/>
              <a:gd name="connsiteX5521" fmla="*/ 11475133 w 24400983"/>
              <a:gd name="connsiteY5521" fmla="*/ 1593218 h 10013977"/>
              <a:gd name="connsiteX5522" fmla="*/ 11469194 w 24400983"/>
              <a:gd name="connsiteY5522" fmla="*/ 1583323 h 10013977"/>
              <a:gd name="connsiteX5523" fmla="*/ 11382111 w 24400983"/>
              <a:gd name="connsiteY5523" fmla="*/ 1622906 h 10013977"/>
              <a:gd name="connsiteX5524" fmla="*/ 9968997 w 24400983"/>
              <a:gd name="connsiteY5524" fmla="*/ 7368387 h 10013977"/>
              <a:gd name="connsiteX5525" fmla="*/ 9978893 w 24400983"/>
              <a:gd name="connsiteY5525" fmla="*/ 7362450 h 10013977"/>
              <a:gd name="connsiteX5526" fmla="*/ 9968997 w 24400983"/>
              <a:gd name="connsiteY5526" fmla="*/ 7368387 h 10013977"/>
              <a:gd name="connsiteX5527" fmla="*/ 12797206 w 24400983"/>
              <a:gd name="connsiteY5527" fmla="*/ 7805780 h 10013977"/>
              <a:gd name="connsiteX5528" fmla="*/ 12555750 w 24400983"/>
              <a:gd name="connsiteY5528" fmla="*/ 7795884 h 10013977"/>
              <a:gd name="connsiteX5529" fmla="*/ 12569603 w 24400983"/>
              <a:gd name="connsiteY5529" fmla="*/ 7805780 h 10013977"/>
              <a:gd name="connsiteX5530" fmla="*/ 12387522 w 24400983"/>
              <a:gd name="connsiteY5530" fmla="*/ 7780051 h 10013977"/>
              <a:gd name="connsiteX5531" fmla="*/ 12389501 w 24400983"/>
              <a:gd name="connsiteY5531" fmla="*/ 7797863 h 10013977"/>
              <a:gd name="connsiteX5532" fmla="*/ 12203460 w 24400983"/>
              <a:gd name="connsiteY5532" fmla="*/ 7762239 h 10013977"/>
              <a:gd name="connsiteX5533" fmla="*/ 12312313 w 24400983"/>
              <a:gd name="connsiteY5533" fmla="*/ 7811718 h 10013977"/>
              <a:gd name="connsiteX5534" fmla="*/ 12579499 w 24400983"/>
              <a:gd name="connsiteY5534" fmla="*/ 7875050 h 10013977"/>
              <a:gd name="connsiteX5535" fmla="*/ 12765540 w 24400983"/>
              <a:gd name="connsiteY5535" fmla="*/ 7910675 h 10013977"/>
              <a:gd name="connsiteX5536" fmla="*/ 12797206 w 24400983"/>
              <a:gd name="connsiteY5536" fmla="*/ 7805780 h 10013977"/>
              <a:gd name="connsiteX5537" fmla="*/ 4605492 w 24400983"/>
              <a:gd name="connsiteY5537" fmla="*/ 5292255 h 10013977"/>
              <a:gd name="connsiteX5538" fmla="*/ 4334346 w 24400983"/>
              <a:gd name="connsiteY5538" fmla="*/ 5074549 h 10013977"/>
              <a:gd name="connsiteX5539" fmla="*/ 4338306 w 24400983"/>
              <a:gd name="connsiteY5539" fmla="*/ 5108194 h 10013977"/>
              <a:gd name="connsiteX5540" fmla="*/ 4261119 w 24400983"/>
              <a:gd name="connsiteY5540" fmla="*/ 5096319 h 10013977"/>
              <a:gd name="connsiteX5541" fmla="*/ 4310597 w 24400983"/>
              <a:gd name="connsiteY5541" fmla="*/ 5179444 h 10013977"/>
              <a:gd name="connsiteX5542" fmla="*/ 4274972 w 24400983"/>
              <a:gd name="connsiteY5542" fmla="*/ 5224964 h 10013977"/>
              <a:gd name="connsiteX5543" fmla="*/ 4605492 w 24400983"/>
              <a:gd name="connsiteY5543" fmla="*/ 5292255 h 10013977"/>
              <a:gd name="connsiteX5544" fmla="*/ 4286846 w 24400983"/>
              <a:gd name="connsiteY5544" fmla="*/ 5032987 h 10013977"/>
              <a:gd name="connsiteX5545" fmla="*/ 4233410 w 24400983"/>
              <a:gd name="connsiteY5545" fmla="*/ 5050799 h 10013977"/>
              <a:gd name="connsiteX5546" fmla="*/ 4278931 w 24400983"/>
              <a:gd name="connsiteY5546" fmla="*/ 5007258 h 10013977"/>
              <a:gd name="connsiteX5547" fmla="*/ 4229453 w 24400983"/>
              <a:gd name="connsiteY5547" fmla="*/ 4991424 h 10013977"/>
              <a:gd name="connsiteX5548" fmla="*/ 4233410 w 24400983"/>
              <a:gd name="connsiteY5548" fmla="*/ 5076528 h 10013977"/>
              <a:gd name="connsiteX5549" fmla="*/ 4308619 w 24400983"/>
              <a:gd name="connsiteY5549" fmla="*/ 5070591 h 10013977"/>
              <a:gd name="connsiteX5550" fmla="*/ 4286846 w 24400983"/>
              <a:gd name="connsiteY5550" fmla="*/ 5032987 h 10013977"/>
              <a:gd name="connsiteX5551" fmla="*/ 5317987 w 24400983"/>
              <a:gd name="connsiteY5551" fmla="*/ 5567358 h 10013977"/>
              <a:gd name="connsiteX5552" fmla="*/ 4999341 w 24400983"/>
              <a:gd name="connsiteY5552" fmla="*/ 5500067 h 10013977"/>
              <a:gd name="connsiteX5553" fmla="*/ 5009237 w 24400983"/>
              <a:gd name="connsiteY5553" fmla="*/ 5498087 h 10013977"/>
              <a:gd name="connsiteX5554" fmla="*/ 4971635 w 24400983"/>
              <a:gd name="connsiteY5554" fmla="*/ 5476317 h 10013977"/>
              <a:gd name="connsiteX5555" fmla="*/ 5001322 w 24400983"/>
              <a:gd name="connsiteY5555" fmla="*/ 5446630 h 10013977"/>
              <a:gd name="connsiteX5556" fmla="*/ 4985488 w 24400983"/>
              <a:gd name="connsiteY5556" fmla="*/ 5418921 h 10013977"/>
              <a:gd name="connsiteX5557" fmla="*/ 4908301 w 24400983"/>
              <a:gd name="connsiteY5557" fmla="*/ 5381317 h 10013977"/>
              <a:gd name="connsiteX5558" fmla="*/ 4864760 w 24400983"/>
              <a:gd name="connsiteY5558" fmla="*/ 5401109 h 10013977"/>
              <a:gd name="connsiteX5559" fmla="*/ 4795490 w 24400983"/>
              <a:gd name="connsiteY5559" fmla="*/ 5321943 h 10013977"/>
              <a:gd name="connsiteX5560" fmla="*/ 4787573 w 24400983"/>
              <a:gd name="connsiteY5560" fmla="*/ 5414963 h 10013977"/>
              <a:gd name="connsiteX5561" fmla="*/ 4846948 w 24400983"/>
              <a:gd name="connsiteY5561" fmla="*/ 5448608 h 10013977"/>
              <a:gd name="connsiteX5562" fmla="*/ 4805386 w 24400983"/>
              <a:gd name="connsiteY5562" fmla="*/ 5454546 h 10013977"/>
              <a:gd name="connsiteX5563" fmla="*/ 4746011 w 24400983"/>
              <a:gd name="connsiteY5563" fmla="*/ 5454546 h 10013977"/>
              <a:gd name="connsiteX5564" fmla="*/ 4811322 w 24400983"/>
              <a:gd name="connsiteY5564" fmla="*/ 5507983 h 10013977"/>
              <a:gd name="connsiteX5565" fmla="*/ 5314027 w 24400983"/>
              <a:gd name="connsiteY5565" fmla="*/ 5602983 h 10013977"/>
              <a:gd name="connsiteX5566" fmla="*/ 5317987 w 24400983"/>
              <a:gd name="connsiteY5566" fmla="*/ 5567358 h 10013977"/>
              <a:gd name="connsiteX5567" fmla="*/ 5329861 w 24400983"/>
              <a:gd name="connsiteY5567" fmla="*/ 5585170 h 10013977"/>
              <a:gd name="connsiteX5568" fmla="*/ 5381319 w 24400983"/>
              <a:gd name="connsiteY5568" fmla="*/ 5573295 h 10013977"/>
              <a:gd name="connsiteX5569" fmla="*/ 5329861 w 24400983"/>
              <a:gd name="connsiteY5569" fmla="*/ 5585170 h 10013977"/>
              <a:gd name="connsiteX5570" fmla="*/ 6046314 w 24400983"/>
              <a:gd name="connsiteY5570" fmla="*/ 5585170 h 10013977"/>
              <a:gd name="connsiteX5571" fmla="*/ 6010691 w 24400983"/>
              <a:gd name="connsiteY5571" fmla="*/ 5581212 h 10013977"/>
              <a:gd name="connsiteX5572" fmla="*/ 6046314 w 24400983"/>
              <a:gd name="connsiteY5572" fmla="*/ 5585170 h 10013977"/>
              <a:gd name="connsiteX5573" fmla="*/ 14051990 w 24400983"/>
              <a:gd name="connsiteY5573" fmla="*/ 2212693 h 10013977"/>
              <a:gd name="connsiteX5574" fmla="*/ 14194490 w 24400983"/>
              <a:gd name="connsiteY5574" fmla="*/ 2242381 h 10013977"/>
              <a:gd name="connsiteX5575" fmla="*/ 14243969 w 24400983"/>
              <a:gd name="connsiteY5575" fmla="*/ 2214672 h 10013977"/>
              <a:gd name="connsiteX5576" fmla="*/ 14077720 w 24400983"/>
              <a:gd name="connsiteY5576" fmla="*/ 2173110 h 10013977"/>
              <a:gd name="connsiteX5577" fmla="*/ 14051990 w 24400983"/>
              <a:gd name="connsiteY5577" fmla="*/ 2212693 h 10013977"/>
              <a:gd name="connsiteX5578" fmla="*/ 14360737 w 24400983"/>
              <a:gd name="connsiteY5578" fmla="*/ 2244360 h 10013977"/>
              <a:gd name="connsiteX5579" fmla="*/ 14335009 w 24400983"/>
              <a:gd name="connsiteY5579" fmla="*/ 2258214 h 10013977"/>
              <a:gd name="connsiteX5580" fmla="*/ 14390424 w 24400983"/>
              <a:gd name="connsiteY5580" fmla="*/ 2262172 h 10013977"/>
              <a:gd name="connsiteX5581" fmla="*/ 14404280 w 24400983"/>
              <a:gd name="connsiteY5581" fmla="*/ 2272068 h 10013977"/>
              <a:gd name="connsiteX5582" fmla="*/ 14360737 w 24400983"/>
              <a:gd name="connsiteY5582" fmla="*/ 2244360 h 10013977"/>
              <a:gd name="connsiteX5583" fmla="*/ 14103447 w 24400983"/>
              <a:gd name="connsiteY5583" fmla="*/ 2986542 h 10013977"/>
              <a:gd name="connsiteX5584" fmla="*/ 14095532 w 24400983"/>
              <a:gd name="connsiteY5584" fmla="*/ 2958834 h 10013977"/>
              <a:gd name="connsiteX5585" fmla="*/ 14091573 w 24400983"/>
              <a:gd name="connsiteY5585" fmla="*/ 2994459 h 10013977"/>
              <a:gd name="connsiteX5586" fmla="*/ 14135115 w 24400983"/>
              <a:gd name="connsiteY5586" fmla="*/ 2982584 h 10013977"/>
              <a:gd name="connsiteX5587" fmla="*/ 14103447 w 24400983"/>
              <a:gd name="connsiteY5587" fmla="*/ 2986542 h 10013977"/>
              <a:gd name="connsiteX5588" fmla="*/ 14226156 w 24400983"/>
              <a:gd name="connsiteY5588" fmla="*/ 3065708 h 10013977"/>
              <a:gd name="connsiteX5589" fmla="*/ 14277614 w 24400983"/>
              <a:gd name="connsiteY5589" fmla="*/ 3055812 h 10013977"/>
              <a:gd name="connsiteX5590" fmla="*/ 14226156 w 24400983"/>
              <a:gd name="connsiteY5590" fmla="*/ 3065708 h 10013977"/>
              <a:gd name="connsiteX5591" fmla="*/ 12353877 w 24400983"/>
              <a:gd name="connsiteY5591" fmla="*/ 8253069 h 10013977"/>
              <a:gd name="connsiteX5592" fmla="*/ 12302417 w 24400983"/>
              <a:gd name="connsiteY5592" fmla="*/ 8237236 h 10013977"/>
              <a:gd name="connsiteX5593" fmla="*/ 12294503 w 24400983"/>
              <a:gd name="connsiteY5593" fmla="*/ 8280777 h 10013977"/>
              <a:gd name="connsiteX5594" fmla="*/ 12353877 w 24400983"/>
              <a:gd name="connsiteY5594" fmla="*/ 8253069 h 10013977"/>
              <a:gd name="connsiteX5595" fmla="*/ 14685319 w 24400983"/>
              <a:gd name="connsiteY5595" fmla="*/ 2283943 h 10013977"/>
              <a:gd name="connsiteX5596" fmla="*/ 14584382 w 24400983"/>
              <a:gd name="connsiteY5596" fmla="*/ 2295818 h 10013977"/>
              <a:gd name="connsiteX5597" fmla="*/ 14564591 w 24400983"/>
              <a:gd name="connsiteY5597" fmla="*/ 2347276 h 10013977"/>
              <a:gd name="connsiteX5598" fmla="*/ 14849589 w 24400983"/>
              <a:gd name="connsiteY5598" fmla="*/ 2378942 h 10013977"/>
              <a:gd name="connsiteX5599" fmla="*/ 14800111 w 24400983"/>
              <a:gd name="connsiteY5599" fmla="*/ 2309672 h 10013977"/>
              <a:gd name="connsiteX5600" fmla="*/ 14772402 w 24400983"/>
              <a:gd name="connsiteY5600" fmla="*/ 2305713 h 10013977"/>
              <a:gd name="connsiteX5601" fmla="*/ 14695214 w 24400983"/>
              <a:gd name="connsiteY5601" fmla="*/ 2329463 h 10013977"/>
              <a:gd name="connsiteX5602" fmla="*/ 14685319 w 24400983"/>
              <a:gd name="connsiteY5602" fmla="*/ 2283943 h 10013977"/>
              <a:gd name="connsiteX5603" fmla="*/ 14861464 w 24400983"/>
              <a:gd name="connsiteY5603" fmla="*/ 2345297 h 10013977"/>
              <a:gd name="connsiteX5604" fmla="*/ 14920838 w 24400983"/>
              <a:gd name="connsiteY5604" fmla="*/ 2388838 h 10013977"/>
              <a:gd name="connsiteX5605" fmla="*/ 15027713 w 24400983"/>
              <a:gd name="connsiteY5605" fmla="*/ 2386859 h 10013977"/>
              <a:gd name="connsiteX5606" fmla="*/ 14887194 w 24400983"/>
              <a:gd name="connsiteY5606" fmla="*/ 2331443 h 10013977"/>
              <a:gd name="connsiteX5607" fmla="*/ 14861464 w 24400983"/>
              <a:gd name="connsiteY5607" fmla="*/ 2345297 h 10013977"/>
              <a:gd name="connsiteX5608" fmla="*/ 15033649 w 24400983"/>
              <a:gd name="connsiteY5608" fmla="*/ 2396754 h 10013977"/>
              <a:gd name="connsiteX5609" fmla="*/ 15096984 w 24400983"/>
              <a:gd name="connsiteY5609" fmla="*/ 2406650 h 10013977"/>
              <a:gd name="connsiteX5610" fmla="*/ 15033649 w 24400983"/>
              <a:gd name="connsiteY5610" fmla="*/ 2396754 h 10013977"/>
              <a:gd name="connsiteX5611" fmla="*/ 15118754 w 24400983"/>
              <a:gd name="connsiteY5611" fmla="*/ 2426442 h 10013977"/>
              <a:gd name="connsiteX5612" fmla="*/ 15193963 w 24400983"/>
              <a:gd name="connsiteY5612" fmla="*/ 2428421 h 10013977"/>
              <a:gd name="connsiteX5613" fmla="*/ 15118754 w 24400983"/>
              <a:gd name="connsiteY5613" fmla="*/ 2426442 h 10013977"/>
              <a:gd name="connsiteX5614" fmla="*/ 16375516 w 24400983"/>
              <a:gd name="connsiteY5614" fmla="*/ 2697586 h 10013977"/>
              <a:gd name="connsiteX5615" fmla="*/ 16383433 w 24400983"/>
              <a:gd name="connsiteY5615" fmla="*/ 2725294 h 10013977"/>
              <a:gd name="connsiteX5616" fmla="*/ 16571453 w 24400983"/>
              <a:gd name="connsiteY5616" fmla="*/ 2707482 h 10013977"/>
              <a:gd name="connsiteX5617" fmla="*/ 16375516 w 24400983"/>
              <a:gd name="connsiteY5617" fmla="*/ 2697586 h 10013977"/>
              <a:gd name="connsiteX5618" fmla="*/ 16587285 w 24400983"/>
              <a:gd name="connsiteY5618" fmla="*/ 2745085 h 10013977"/>
              <a:gd name="connsiteX5619" fmla="*/ 16644681 w 24400983"/>
              <a:gd name="connsiteY5619" fmla="*/ 2745085 h 10013977"/>
              <a:gd name="connsiteX5620" fmla="*/ 16587285 w 24400983"/>
              <a:gd name="connsiteY5620" fmla="*/ 2745085 h 10013977"/>
              <a:gd name="connsiteX5621" fmla="*/ 16765408 w 24400983"/>
              <a:gd name="connsiteY5621" fmla="*/ 2753002 h 10013977"/>
              <a:gd name="connsiteX5622" fmla="*/ 16890096 w 24400983"/>
              <a:gd name="connsiteY5622" fmla="*/ 2780710 h 10013977"/>
              <a:gd name="connsiteX5623" fmla="*/ 16765408 w 24400983"/>
              <a:gd name="connsiteY5623" fmla="*/ 2753002 h 10013977"/>
              <a:gd name="connsiteX5624" fmla="*/ 15635312 w 24400983"/>
              <a:gd name="connsiteY5624" fmla="*/ 8100674 h 10013977"/>
              <a:gd name="connsiteX5625" fmla="*/ 15560106 w 24400983"/>
              <a:gd name="connsiteY5625" fmla="*/ 8098695 h 10013977"/>
              <a:gd name="connsiteX5626" fmla="*/ 15635312 w 24400983"/>
              <a:gd name="connsiteY5626" fmla="*/ 8100674 h 10013977"/>
              <a:gd name="connsiteX5627" fmla="*/ 17616444 w 24400983"/>
              <a:gd name="connsiteY5627" fmla="*/ 2956855 h 10013977"/>
              <a:gd name="connsiteX5628" fmla="*/ 17673840 w 24400983"/>
              <a:gd name="connsiteY5628" fmla="*/ 2982584 h 10013977"/>
              <a:gd name="connsiteX5629" fmla="*/ 17687696 w 24400983"/>
              <a:gd name="connsiteY5629" fmla="*/ 2921230 h 10013977"/>
              <a:gd name="connsiteX5630" fmla="*/ 17677800 w 24400983"/>
              <a:gd name="connsiteY5630" fmla="*/ 2946959 h 10013977"/>
              <a:gd name="connsiteX5631" fmla="*/ 17616444 w 24400983"/>
              <a:gd name="connsiteY5631" fmla="*/ 2956855 h 10013977"/>
              <a:gd name="connsiteX5632" fmla="*/ 17933110 w 24400983"/>
              <a:gd name="connsiteY5632" fmla="*/ 3002375 h 10013977"/>
              <a:gd name="connsiteX5633" fmla="*/ 17703528 w 24400983"/>
              <a:gd name="connsiteY5633" fmla="*/ 2950917 h 10013977"/>
              <a:gd name="connsiteX5634" fmla="*/ 17685714 w 24400983"/>
              <a:gd name="connsiteY5634" fmla="*/ 2974667 h 10013977"/>
              <a:gd name="connsiteX5635" fmla="*/ 17933110 w 24400983"/>
              <a:gd name="connsiteY5635" fmla="*/ 3002375 h 10013977"/>
              <a:gd name="connsiteX5636" fmla="*/ 17944986 w 24400983"/>
              <a:gd name="connsiteY5636" fmla="*/ 3022167 h 10013977"/>
              <a:gd name="connsiteX5637" fmla="*/ 18158732 w 24400983"/>
              <a:gd name="connsiteY5637" fmla="*/ 3089458 h 10013977"/>
              <a:gd name="connsiteX5638" fmla="*/ 18113214 w 24400983"/>
              <a:gd name="connsiteY5638" fmla="*/ 3109250 h 10013977"/>
              <a:gd name="connsiteX5639" fmla="*/ 18220086 w 24400983"/>
              <a:gd name="connsiteY5639" fmla="*/ 3107270 h 10013977"/>
              <a:gd name="connsiteX5640" fmla="*/ 18667376 w 24400983"/>
              <a:gd name="connsiteY5640" fmla="*/ 3162687 h 10013977"/>
              <a:gd name="connsiteX5641" fmla="*/ 18746544 w 24400983"/>
              <a:gd name="connsiteY5641" fmla="*/ 3129041 h 10013977"/>
              <a:gd name="connsiteX5642" fmla="*/ 18568420 w 24400983"/>
              <a:gd name="connsiteY5642" fmla="*/ 3093416 h 10013977"/>
              <a:gd name="connsiteX5643" fmla="*/ 18598106 w 24400983"/>
              <a:gd name="connsiteY5643" fmla="*/ 3115187 h 10013977"/>
              <a:gd name="connsiteX5644" fmla="*/ 18277482 w 24400983"/>
              <a:gd name="connsiteY5644" fmla="*/ 3077583 h 10013977"/>
              <a:gd name="connsiteX5645" fmla="*/ 18231964 w 24400983"/>
              <a:gd name="connsiteY5645" fmla="*/ 3043938 h 10013977"/>
              <a:gd name="connsiteX5646" fmla="*/ 18043944 w 24400983"/>
              <a:gd name="connsiteY5646" fmla="*/ 3034042 h 10013977"/>
              <a:gd name="connsiteX5647" fmla="*/ 17944986 w 24400983"/>
              <a:gd name="connsiteY5647" fmla="*/ 3022167 h 10013977"/>
              <a:gd name="connsiteX5648" fmla="*/ 16866348 w 24400983"/>
              <a:gd name="connsiteY5648" fmla="*/ 8813168 h 10013977"/>
              <a:gd name="connsiteX5649" fmla="*/ 16836660 w 24400983"/>
              <a:gd name="connsiteY5649" fmla="*/ 8817127 h 10013977"/>
              <a:gd name="connsiteX5650" fmla="*/ 16822804 w 24400983"/>
              <a:gd name="connsiteY5650" fmla="*/ 8850773 h 10013977"/>
              <a:gd name="connsiteX5651" fmla="*/ 16880200 w 24400983"/>
              <a:gd name="connsiteY5651" fmla="*/ 8850773 h 10013977"/>
              <a:gd name="connsiteX5652" fmla="*/ 16866348 w 24400983"/>
              <a:gd name="connsiteY5652" fmla="*/ 8813168 h 10013977"/>
              <a:gd name="connsiteX5653" fmla="*/ 19411538 w 24400983"/>
              <a:gd name="connsiteY5653" fmla="*/ 3190395 h 10013977"/>
              <a:gd name="connsiteX5654" fmla="*/ 19375912 w 24400983"/>
              <a:gd name="connsiteY5654" fmla="*/ 3184457 h 10013977"/>
              <a:gd name="connsiteX5655" fmla="*/ 19362060 w 24400983"/>
              <a:gd name="connsiteY5655" fmla="*/ 3218103 h 10013977"/>
              <a:gd name="connsiteX5656" fmla="*/ 19411538 w 24400983"/>
              <a:gd name="connsiteY5656" fmla="*/ 3190395 h 10013977"/>
              <a:gd name="connsiteX5657" fmla="*/ 17804464 w 24400983"/>
              <a:gd name="connsiteY5657" fmla="*/ 8504421 h 10013977"/>
              <a:gd name="connsiteX5658" fmla="*/ 17909360 w 24400983"/>
              <a:gd name="connsiteY5658" fmla="*/ 8528170 h 10013977"/>
              <a:gd name="connsiteX5659" fmla="*/ 17925194 w 24400983"/>
              <a:gd name="connsiteY5659" fmla="*/ 8486608 h 10013977"/>
              <a:gd name="connsiteX5660" fmla="*/ 17804464 w 24400983"/>
              <a:gd name="connsiteY5660" fmla="*/ 8504421 h 10013977"/>
              <a:gd name="connsiteX5661" fmla="*/ 17952900 w 24400983"/>
              <a:gd name="connsiteY5661" fmla="*/ 8587545 h 10013977"/>
              <a:gd name="connsiteX5662" fmla="*/ 17905402 w 24400983"/>
              <a:gd name="connsiteY5662" fmla="*/ 8536087 h 10013977"/>
              <a:gd name="connsiteX5663" fmla="*/ 17855924 w 24400983"/>
              <a:gd name="connsiteY5663" fmla="*/ 8557858 h 10013977"/>
              <a:gd name="connsiteX5664" fmla="*/ 17834152 w 24400983"/>
              <a:gd name="connsiteY5664" fmla="*/ 8544004 h 10013977"/>
              <a:gd name="connsiteX5665" fmla="*/ 17857902 w 24400983"/>
              <a:gd name="connsiteY5665" fmla="*/ 8577649 h 10013977"/>
              <a:gd name="connsiteX5666" fmla="*/ 17865820 w 24400983"/>
              <a:gd name="connsiteY5666" fmla="*/ 8585566 h 10013977"/>
              <a:gd name="connsiteX5667" fmla="*/ 17952900 w 24400983"/>
              <a:gd name="connsiteY5667" fmla="*/ 8587545 h 10013977"/>
              <a:gd name="connsiteX5668" fmla="*/ 18350712 w 24400983"/>
              <a:gd name="connsiteY5668" fmla="*/ 8298589 h 10013977"/>
              <a:gd name="connsiteX5669" fmla="*/ 18433836 w 24400983"/>
              <a:gd name="connsiteY5669" fmla="*/ 8328276 h 10013977"/>
              <a:gd name="connsiteX5670" fmla="*/ 18350712 w 24400983"/>
              <a:gd name="connsiteY5670" fmla="*/ 8298589 h 10013977"/>
              <a:gd name="connsiteX5671" fmla="*/ 18505084 w 24400983"/>
              <a:gd name="connsiteY5671" fmla="*/ 8615253 h 10013977"/>
              <a:gd name="connsiteX5672" fmla="*/ 18473418 w 24400983"/>
              <a:gd name="connsiteY5672" fmla="*/ 8575670 h 10013977"/>
              <a:gd name="connsiteX5673" fmla="*/ 18475398 w 24400983"/>
              <a:gd name="connsiteY5673" fmla="*/ 8621191 h 10013977"/>
              <a:gd name="connsiteX5674" fmla="*/ 18505084 w 24400983"/>
              <a:gd name="connsiteY5674" fmla="*/ 8615253 h 10013977"/>
              <a:gd name="connsiteX5675" fmla="*/ 18724770 w 24400983"/>
              <a:gd name="connsiteY5675" fmla="*/ 8219423 h 10013977"/>
              <a:gd name="connsiteX5676" fmla="*/ 18776230 w 24400983"/>
              <a:gd name="connsiteY5676" fmla="*/ 8181819 h 10013977"/>
              <a:gd name="connsiteX5677" fmla="*/ 18673312 w 24400983"/>
              <a:gd name="connsiteY5677" fmla="*/ 8175882 h 10013977"/>
              <a:gd name="connsiteX5678" fmla="*/ 18697064 w 24400983"/>
              <a:gd name="connsiteY5678" fmla="*/ 8187757 h 10013977"/>
              <a:gd name="connsiteX5679" fmla="*/ 18724770 w 24400983"/>
              <a:gd name="connsiteY5679" fmla="*/ 8219423 h 10013977"/>
              <a:gd name="connsiteX5680" fmla="*/ 18815814 w 24400983"/>
              <a:gd name="connsiteY5680" fmla="*/ 8429213 h 10013977"/>
              <a:gd name="connsiteX5681" fmla="*/ 18829666 w 24400983"/>
              <a:gd name="connsiteY5681" fmla="*/ 8367859 h 10013977"/>
              <a:gd name="connsiteX5682" fmla="*/ 18815814 w 24400983"/>
              <a:gd name="connsiteY5682" fmla="*/ 8429213 h 10013977"/>
              <a:gd name="connsiteX5683" fmla="*/ 19073104 w 24400983"/>
              <a:gd name="connsiteY5683" fmla="*/ 8449004 h 10013977"/>
              <a:gd name="connsiteX5684" fmla="*/ 19033520 w 24400983"/>
              <a:gd name="connsiteY5684" fmla="*/ 8478692 h 10013977"/>
              <a:gd name="connsiteX5685" fmla="*/ 19073104 w 24400983"/>
              <a:gd name="connsiteY5685" fmla="*/ 8449004 h 10013977"/>
              <a:gd name="connsiteX5686" fmla="*/ 19312580 w 24400983"/>
              <a:gd name="connsiteY5686" fmla="*/ 8670670 h 10013977"/>
              <a:gd name="connsiteX5687" fmla="*/ 19350184 w 24400983"/>
              <a:gd name="connsiteY5687" fmla="*/ 8648899 h 10013977"/>
              <a:gd name="connsiteX5688" fmla="*/ 19375912 w 24400983"/>
              <a:gd name="connsiteY5688" fmla="*/ 8607337 h 10013977"/>
              <a:gd name="connsiteX5689" fmla="*/ 19332372 w 24400983"/>
              <a:gd name="connsiteY5689" fmla="*/ 8573691 h 10013977"/>
              <a:gd name="connsiteX5690" fmla="*/ 19276954 w 24400983"/>
              <a:gd name="connsiteY5690" fmla="*/ 8644940 h 10013977"/>
              <a:gd name="connsiteX5691" fmla="*/ 19312580 w 24400983"/>
              <a:gd name="connsiteY5691" fmla="*/ 8670670 h 10013977"/>
              <a:gd name="connsiteX5692" fmla="*/ 19314560 w 24400983"/>
              <a:gd name="connsiteY5692" fmla="*/ 8741919 h 10013977"/>
              <a:gd name="connsiteX5693" fmla="*/ 19362060 w 24400983"/>
              <a:gd name="connsiteY5693" fmla="*/ 8694419 h 10013977"/>
              <a:gd name="connsiteX5694" fmla="*/ 19314560 w 24400983"/>
              <a:gd name="connsiteY5694" fmla="*/ 8741919 h 10013977"/>
              <a:gd name="connsiteX5695" fmla="*/ 19464974 w 24400983"/>
              <a:gd name="connsiteY5695" fmla="*/ 9139729 h 10013977"/>
              <a:gd name="connsiteX5696" fmla="*/ 19457058 w 24400983"/>
              <a:gd name="connsiteY5696" fmla="*/ 9112021 h 10013977"/>
              <a:gd name="connsiteX5697" fmla="*/ 19429350 w 24400983"/>
              <a:gd name="connsiteY5697" fmla="*/ 9108063 h 10013977"/>
              <a:gd name="connsiteX5698" fmla="*/ 19464974 w 24400983"/>
              <a:gd name="connsiteY5698" fmla="*/ 9139729 h 10013977"/>
              <a:gd name="connsiteX5699" fmla="*/ 19886534 w 24400983"/>
              <a:gd name="connsiteY5699" fmla="*/ 8219423 h 10013977"/>
              <a:gd name="connsiteX5700" fmla="*/ 19787578 w 24400983"/>
              <a:gd name="connsiteY5700" fmla="*/ 8205569 h 10013977"/>
              <a:gd name="connsiteX5701" fmla="*/ 19886534 w 24400983"/>
              <a:gd name="connsiteY5701" fmla="*/ 8219423 h 10013977"/>
              <a:gd name="connsiteX5702" fmla="*/ 19552058 w 24400983"/>
              <a:gd name="connsiteY5702" fmla="*/ 9062542 h 10013977"/>
              <a:gd name="connsiteX5703" fmla="*/ 19518412 w 24400983"/>
              <a:gd name="connsiteY5703" fmla="*/ 9003167 h 10013977"/>
              <a:gd name="connsiteX5704" fmla="*/ 19552058 w 24400983"/>
              <a:gd name="connsiteY5704" fmla="*/ 9062542 h 10013977"/>
              <a:gd name="connsiteX5705" fmla="*/ 21644022 w 24400983"/>
              <a:gd name="connsiteY5705" fmla="*/ 3908827 h 10013977"/>
              <a:gd name="connsiteX5706" fmla="*/ 21691524 w 24400983"/>
              <a:gd name="connsiteY5706" fmla="*/ 3906848 h 10013977"/>
              <a:gd name="connsiteX5707" fmla="*/ 21679648 w 24400983"/>
              <a:gd name="connsiteY5707" fmla="*/ 3914765 h 10013977"/>
              <a:gd name="connsiteX5708" fmla="*/ 21717250 w 24400983"/>
              <a:gd name="connsiteY5708" fmla="*/ 3892994 h 10013977"/>
              <a:gd name="connsiteX5709" fmla="*/ 21644022 w 24400983"/>
              <a:gd name="connsiteY5709" fmla="*/ 3908827 h 10013977"/>
              <a:gd name="connsiteX5710" fmla="*/ 19993410 w 24400983"/>
              <a:gd name="connsiteY5710" fmla="*/ 8708274 h 10013977"/>
              <a:gd name="connsiteX5711" fmla="*/ 19953826 w 24400983"/>
              <a:gd name="connsiteY5711" fmla="*/ 8737961 h 10013977"/>
              <a:gd name="connsiteX5712" fmla="*/ 20019138 w 24400983"/>
              <a:gd name="connsiteY5712" fmla="*/ 8791398 h 10013977"/>
              <a:gd name="connsiteX5713" fmla="*/ 20070594 w 24400983"/>
              <a:gd name="connsiteY5713" fmla="*/ 8753794 h 10013977"/>
              <a:gd name="connsiteX5714" fmla="*/ 20114138 w 24400983"/>
              <a:gd name="connsiteY5714" fmla="*/ 8840877 h 10013977"/>
              <a:gd name="connsiteX5715" fmla="*/ 20122054 w 24400983"/>
              <a:gd name="connsiteY5715" fmla="*/ 8771607 h 10013977"/>
              <a:gd name="connsiteX5716" fmla="*/ 20201220 w 24400983"/>
              <a:gd name="connsiteY5716" fmla="*/ 8765669 h 10013977"/>
              <a:gd name="connsiteX5717" fmla="*/ 20080490 w 24400983"/>
              <a:gd name="connsiteY5717" fmla="*/ 8730044 h 10013977"/>
              <a:gd name="connsiteX5718" fmla="*/ 20046846 w 24400983"/>
              <a:gd name="connsiteY5718" fmla="*/ 8670670 h 10013977"/>
              <a:gd name="connsiteX5719" fmla="*/ 20068616 w 24400983"/>
              <a:gd name="connsiteY5719" fmla="*/ 8735982 h 10013977"/>
              <a:gd name="connsiteX5720" fmla="*/ 19999346 w 24400983"/>
              <a:gd name="connsiteY5720" fmla="*/ 8644940 h 10013977"/>
              <a:gd name="connsiteX5721" fmla="*/ 19904348 w 24400983"/>
              <a:gd name="connsiteY5721" fmla="*/ 8694419 h 10013977"/>
              <a:gd name="connsiteX5722" fmla="*/ 19993410 w 24400983"/>
              <a:gd name="connsiteY5722" fmla="*/ 8708274 h 10013977"/>
              <a:gd name="connsiteX5723" fmla="*/ 21531210 w 24400983"/>
              <a:gd name="connsiteY5723" fmla="*/ 4526323 h 10013977"/>
              <a:gd name="connsiteX5724" fmla="*/ 21503504 w 24400983"/>
              <a:gd name="connsiteY5724" fmla="*/ 4548094 h 10013977"/>
              <a:gd name="connsiteX5725" fmla="*/ 21556940 w 24400983"/>
              <a:gd name="connsiteY5725" fmla="*/ 4556011 h 10013977"/>
              <a:gd name="connsiteX5726" fmla="*/ 21531210 w 24400983"/>
              <a:gd name="connsiteY5726" fmla="*/ 4526323 h 10013977"/>
              <a:gd name="connsiteX5727" fmla="*/ 20359554 w 24400983"/>
              <a:gd name="connsiteY5727" fmla="*/ 8476712 h 10013977"/>
              <a:gd name="connsiteX5728" fmla="*/ 20296218 w 24400983"/>
              <a:gd name="connsiteY5728" fmla="*/ 8494525 h 10013977"/>
              <a:gd name="connsiteX5729" fmla="*/ 20288302 w 24400983"/>
              <a:gd name="connsiteY5729" fmla="*/ 8538066 h 10013977"/>
              <a:gd name="connsiteX5730" fmla="*/ 20405072 w 24400983"/>
              <a:gd name="connsiteY5730" fmla="*/ 8555878 h 10013977"/>
              <a:gd name="connsiteX5731" fmla="*/ 20359554 w 24400983"/>
              <a:gd name="connsiteY5731" fmla="*/ 8476712 h 10013977"/>
              <a:gd name="connsiteX5732" fmla="*/ 20298198 w 24400983"/>
              <a:gd name="connsiteY5732" fmla="*/ 8609316 h 10013977"/>
              <a:gd name="connsiteX5733" fmla="*/ 20300178 w 24400983"/>
              <a:gd name="connsiteY5733" fmla="*/ 8627128 h 10013977"/>
              <a:gd name="connsiteX5734" fmla="*/ 20335802 w 24400983"/>
              <a:gd name="connsiteY5734" fmla="*/ 8561816 h 10013977"/>
              <a:gd name="connsiteX5735" fmla="*/ 20298198 w 24400983"/>
              <a:gd name="connsiteY5735" fmla="*/ 8609316 h 10013977"/>
              <a:gd name="connsiteX5736" fmla="*/ 20371428 w 24400983"/>
              <a:gd name="connsiteY5736" fmla="*/ 8718169 h 10013977"/>
              <a:gd name="connsiteX5737" fmla="*/ 20383302 w 24400983"/>
              <a:gd name="connsiteY5737" fmla="*/ 8639003 h 10013977"/>
              <a:gd name="connsiteX5738" fmla="*/ 20325906 w 24400983"/>
              <a:gd name="connsiteY5738" fmla="*/ 8710253 h 10013977"/>
              <a:gd name="connsiteX5739" fmla="*/ 20355594 w 24400983"/>
              <a:gd name="connsiteY5739" fmla="*/ 8706294 h 10013977"/>
              <a:gd name="connsiteX5740" fmla="*/ 20371428 w 24400983"/>
              <a:gd name="connsiteY5740" fmla="*/ 8718169 h 10013977"/>
              <a:gd name="connsiteX5741" fmla="*/ 22012146 w 24400983"/>
              <a:gd name="connsiteY5741" fmla="*/ 4417470 h 10013977"/>
              <a:gd name="connsiteX5742" fmla="*/ 22000270 w 24400983"/>
              <a:gd name="connsiteY5742" fmla="*/ 4425387 h 10013977"/>
              <a:gd name="connsiteX5743" fmla="*/ 22027980 w 24400983"/>
              <a:gd name="connsiteY5743" fmla="*/ 4429345 h 10013977"/>
              <a:gd name="connsiteX5744" fmla="*/ 22067564 w 24400983"/>
              <a:gd name="connsiteY5744" fmla="*/ 4399658 h 10013977"/>
              <a:gd name="connsiteX5745" fmla="*/ 22012146 w 24400983"/>
              <a:gd name="connsiteY5745" fmla="*/ 4417470 h 10013977"/>
              <a:gd name="connsiteX5746" fmla="*/ 22016104 w 24400983"/>
              <a:gd name="connsiteY5746" fmla="*/ 4480803 h 10013977"/>
              <a:gd name="connsiteX5747" fmla="*/ 22037876 w 24400983"/>
              <a:gd name="connsiteY5747" fmla="*/ 4449136 h 10013977"/>
              <a:gd name="connsiteX5748" fmla="*/ 22016104 w 24400983"/>
              <a:gd name="connsiteY5748" fmla="*/ 4480803 h 10013977"/>
              <a:gd name="connsiteX5749" fmla="*/ 20434760 w 24400983"/>
              <a:gd name="connsiteY5749" fmla="*/ 8825043 h 10013977"/>
              <a:gd name="connsiteX5750" fmla="*/ 20403094 w 24400983"/>
              <a:gd name="connsiteY5750" fmla="*/ 8785460 h 10013977"/>
              <a:gd name="connsiteX5751" fmla="*/ 20434760 w 24400983"/>
              <a:gd name="connsiteY5751" fmla="*/ 8825043 h 10013977"/>
              <a:gd name="connsiteX5752" fmla="*/ 22253602 w 24400983"/>
              <a:gd name="connsiteY5752" fmla="*/ 4043410 h 10013977"/>
              <a:gd name="connsiteX5753" fmla="*/ 22303080 w 24400983"/>
              <a:gd name="connsiteY5753" fmla="*/ 4041431 h 10013977"/>
              <a:gd name="connsiteX5754" fmla="*/ 22253602 w 24400983"/>
              <a:gd name="connsiteY5754" fmla="*/ 4043410 h 10013977"/>
              <a:gd name="connsiteX5755" fmla="*/ 22279332 w 24400983"/>
              <a:gd name="connsiteY5755" fmla="*/ 4073097 h 10013977"/>
              <a:gd name="connsiteX5756" fmla="*/ 22318916 w 24400983"/>
              <a:gd name="connsiteY5756" fmla="*/ 4096847 h 10013977"/>
              <a:gd name="connsiteX5757" fmla="*/ 22310996 w 24400983"/>
              <a:gd name="connsiteY5757" fmla="*/ 4041431 h 10013977"/>
              <a:gd name="connsiteX5758" fmla="*/ 22279332 w 24400983"/>
              <a:gd name="connsiteY5758" fmla="*/ 4073097 h 10013977"/>
              <a:gd name="connsiteX5759" fmla="*/ 20705904 w 24400983"/>
              <a:gd name="connsiteY5759" fmla="*/ 8518275 h 10013977"/>
              <a:gd name="connsiteX5760" fmla="*/ 20725696 w 24400983"/>
              <a:gd name="connsiteY5760" fmla="*/ 8441088 h 10013977"/>
              <a:gd name="connsiteX5761" fmla="*/ 20707884 w 24400983"/>
              <a:gd name="connsiteY5761" fmla="*/ 8439109 h 10013977"/>
              <a:gd name="connsiteX5762" fmla="*/ 20642570 w 24400983"/>
              <a:gd name="connsiteY5762" fmla="*/ 8510358 h 10013977"/>
              <a:gd name="connsiteX5763" fmla="*/ 20692050 w 24400983"/>
              <a:gd name="connsiteY5763" fmla="*/ 8482650 h 10013977"/>
              <a:gd name="connsiteX5764" fmla="*/ 20705904 w 24400983"/>
              <a:gd name="connsiteY5764" fmla="*/ 8518275 h 10013977"/>
              <a:gd name="connsiteX5765" fmla="*/ 20806842 w 24400983"/>
              <a:gd name="connsiteY5765" fmla="*/ 8354005 h 10013977"/>
              <a:gd name="connsiteX5766" fmla="*/ 20757362 w 24400983"/>
              <a:gd name="connsiteY5766" fmla="*/ 8381714 h 10013977"/>
              <a:gd name="connsiteX5767" fmla="*/ 20808820 w 24400983"/>
              <a:gd name="connsiteY5767" fmla="*/ 8371818 h 10013977"/>
              <a:gd name="connsiteX5768" fmla="*/ 20806842 w 24400983"/>
              <a:gd name="connsiteY5768" fmla="*/ 8354005 h 10013977"/>
              <a:gd name="connsiteX5769" fmla="*/ 22243706 w 24400983"/>
              <a:gd name="connsiteY5769" fmla="*/ 4738093 h 10013977"/>
              <a:gd name="connsiteX5770" fmla="*/ 22310996 w 24400983"/>
              <a:gd name="connsiteY5770" fmla="*/ 4712364 h 10013977"/>
              <a:gd name="connsiteX5771" fmla="*/ 22243706 w 24400983"/>
              <a:gd name="connsiteY5771" fmla="*/ 4738093 h 10013977"/>
              <a:gd name="connsiteX5772" fmla="*/ 20314032 w 24400983"/>
              <a:gd name="connsiteY5772" fmla="*/ 9780975 h 10013977"/>
              <a:gd name="connsiteX5773" fmla="*/ 20292262 w 24400983"/>
              <a:gd name="connsiteY5773" fmla="*/ 9812641 h 10013977"/>
              <a:gd name="connsiteX5774" fmla="*/ 20314032 w 24400983"/>
              <a:gd name="connsiteY5774" fmla="*/ 9780975 h 10013977"/>
              <a:gd name="connsiteX5775" fmla="*/ 20317988 w 24400983"/>
              <a:gd name="connsiteY5775" fmla="*/ 9844307 h 10013977"/>
              <a:gd name="connsiteX5776" fmla="*/ 20294240 w 24400983"/>
              <a:gd name="connsiteY5776" fmla="*/ 9832432 h 10013977"/>
              <a:gd name="connsiteX5777" fmla="*/ 20278406 w 24400983"/>
              <a:gd name="connsiteY5777" fmla="*/ 9873995 h 10013977"/>
              <a:gd name="connsiteX5778" fmla="*/ 20317988 w 24400983"/>
              <a:gd name="connsiteY5778" fmla="*/ 9844307 h 10013977"/>
              <a:gd name="connsiteX5779" fmla="*/ 20240804 w 24400983"/>
              <a:gd name="connsiteY5779" fmla="*/ 9992744 h 10013977"/>
              <a:gd name="connsiteX5780" fmla="*/ 20286322 w 24400983"/>
              <a:gd name="connsiteY5780" fmla="*/ 9998682 h 10013977"/>
              <a:gd name="connsiteX5781" fmla="*/ 20266532 w 24400983"/>
              <a:gd name="connsiteY5781" fmla="*/ 9976911 h 10013977"/>
              <a:gd name="connsiteX5782" fmla="*/ 20276428 w 24400983"/>
              <a:gd name="connsiteY5782" fmla="*/ 9951181 h 10013977"/>
              <a:gd name="connsiteX5783" fmla="*/ 20240804 w 24400983"/>
              <a:gd name="connsiteY5783" fmla="*/ 9992744 h 10013977"/>
              <a:gd name="connsiteX5784" fmla="*/ 22562352 w 24400983"/>
              <a:gd name="connsiteY5784" fmla="*/ 4605489 h 10013977"/>
              <a:gd name="connsiteX5785" fmla="*/ 22671206 w 24400983"/>
              <a:gd name="connsiteY5785" fmla="*/ 4621323 h 10013977"/>
              <a:gd name="connsiteX5786" fmla="*/ 22562352 w 24400983"/>
              <a:gd name="connsiteY5786" fmla="*/ 4605489 h 10013977"/>
              <a:gd name="connsiteX5787" fmla="*/ 22629642 w 24400983"/>
              <a:gd name="connsiteY5787" fmla="*/ 4678718 h 10013977"/>
              <a:gd name="connsiteX5788" fmla="*/ 22698912 w 24400983"/>
              <a:gd name="connsiteY5788" fmla="*/ 4698510 h 10013977"/>
              <a:gd name="connsiteX5789" fmla="*/ 22629642 w 24400983"/>
              <a:gd name="connsiteY5789" fmla="*/ 4678718 h 10013977"/>
              <a:gd name="connsiteX5790" fmla="*/ 22522768 w 24400983"/>
              <a:gd name="connsiteY5790" fmla="*/ 5349651 h 10013977"/>
              <a:gd name="connsiteX5791" fmla="*/ 22623702 w 24400983"/>
              <a:gd name="connsiteY5791" fmla="*/ 5337776 h 10013977"/>
              <a:gd name="connsiteX5792" fmla="*/ 22584120 w 24400983"/>
              <a:gd name="connsiteY5792" fmla="*/ 5314026 h 10013977"/>
              <a:gd name="connsiteX5793" fmla="*/ 22522768 w 24400983"/>
              <a:gd name="connsiteY5793" fmla="*/ 5349651 h 10013977"/>
              <a:gd name="connsiteX5794" fmla="*/ 23098700 w 24400983"/>
              <a:gd name="connsiteY5794" fmla="*/ 4033514 h 10013977"/>
              <a:gd name="connsiteX5795" fmla="*/ 23167970 w 24400983"/>
              <a:gd name="connsiteY5795" fmla="*/ 4025597 h 10013977"/>
              <a:gd name="connsiteX5796" fmla="*/ 23098700 w 24400983"/>
              <a:gd name="connsiteY5796" fmla="*/ 4033514 h 10013977"/>
              <a:gd name="connsiteX5797" fmla="*/ 21359026 w 24400983"/>
              <a:gd name="connsiteY5797" fmla="*/ 8631087 h 10013977"/>
              <a:gd name="connsiteX5798" fmla="*/ 21357044 w 24400983"/>
              <a:gd name="connsiteY5798" fmla="*/ 8783481 h 10013977"/>
              <a:gd name="connsiteX5799" fmla="*/ 21448088 w 24400983"/>
              <a:gd name="connsiteY5799" fmla="*/ 8743898 h 10013977"/>
              <a:gd name="connsiteX5800" fmla="*/ 21396628 w 24400983"/>
              <a:gd name="connsiteY5800" fmla="*/ 8728065 h 10013977"/>
              <a:gd name="connsiteX5801" fmla="*/ 21428296 w 24400983"/>
              <a:gd name="connsiteY5801" fmla="*/ 8670670 h 10013977"/>
              <a:gd name="connsiteX5802" fmla="*/ 21473818 w 24400983"/>
              <a:gd name="connsiteY5802" fmla="*/ 8650878 h 10013977"/>
              <a:gd name="connsiteX5803" fmla="*/ 21469856 w 24400983"/>
              <a:gd name="connsiteY5803" fmla="*/ 8615253 h 10013977"/>
              <a:gd name="connsiteX5804" fmla="*/ 21513400 w 24400983"/>
              <a:gd name="connsiteY5804" fmla="*/ 8603379 h 10013977"/>
              <a:gd name="connsiteX5805" fmla="*/ 21477774 w 24400983"/>
              <a:gd name="connsiteY5805" fmla="*/ 8571712 h 10013977"/>
              <a:gd name="connsiteX5806" fmla="*/ 21406524 w 24400983"/>
              <a:gd name="connsiteY5806" fmla="*/ 8658795 h 10013977"/>
              <a:gd name="connsiteX5807" fmla="*/ 21376836 w 24400983"/>
              <a:gd name="connsiteY5807" fmla="*/ 8637024 h 10013977"/>
              <a:gd name="connsiteX5808" fmla="*/ 21382774 w 24400983"/>
              <a:gd name="connsiteY5808" fmla="*/ 8672649 h 10013977"/>
              <a:gd name="connsiteX5809" fmla="*/ 21359026 w 24400983"/>
              <a:gd name="connsiteY5809" fmla="*/ 8631087 h 10013977"/>
              <a:gd name="connsiteX5810" fmla="*/ 21452044 w 24400983"/>
              <a:gd name="connsiteY5810" fmla="*/ 8563796 h 10013977"/>
              <a:gd name="connsiteX5811" fmla="*/ 21394652 w 24400983"/>
              <a:gd name="connsiteY5811" fmla="*/ 8563796 h 10013977"/>
              <a:gd name="connsiteX5812" fmla="*/ 21452044 w 24400983"/>
              <a:gd name="connsiteY5812" fmla="*/ 8563796 h 10013977"/>
              <a:gd name="connsiteX5813" fmla="*/ 22782034 w 24400983"/>
              <a:gd name="connsiteY5813" fmla="*/ 4977570 h 10013977"/>
              <a:gd name="connsiteX5814" fmla="*/ 22932452 w 24400983"/>
              <a:gd name="connsiteY5814" fmla="*/ 5009237 h 10013977"/>
              <a:gd name="connsiteX5815" fmla="*/ 22942348 w 24400983"/>
              <a:gd name="connsiteY5815" fmla="*/ 4957779 h 10013977"/>
              <a:gd name="connsiteX5816" fmla="*/ 22782034 w 24400983"/>
              <a:gd name="connsiteY5816" fmla="*/ 4977570 h 10013977"/>
              <a:gd name="connsiteX5817" fmla="*/ 21931000 w 24400983"/>
              <a:gd name="connsiteY5817" fmla="*/ 7225888 h 10013977"/>
              <a:gd name="connsiteX5818" fmla="*/ 21942876 w 24400983"/>
              <a:gd name="connsiteY5818" fmla="*/ 7245680 h 10013977"/>
              <a:gd name="connsiteX5819" fmla="*/ 21982458 w 24400983"/>
              <a:gd name="connsiteY5819" fmla="*/ 7215992 h 10013977"/>
              <a:gd name="connsiteX5820" fmla="*/ 21931000 w 24400983"/>
              <a:gd name="connsiteY5820" fmla="*/ 7225888 h 10013977"/>
              <a:gd name="connsiteX5821" fmla="*/ 22580162 w 24400983"/>
              <a:gd name="connsiteY5821" fmla="*/ 5697982 h 10013977"/>
              <a:gd name="connsiteX5822" fmla="*/ 22613806 w 24400983"/>
              <a:gd name="connsiteY5822" fmla="*/ 5658399 h 10013977"/>
              <a:gd name="connsiteX5823" fmla="*/ 22530684 w 24400983"/>
              <a:gd name="connsiteY5823" fmla="*/ 5672253 h 10013977"/>
              <a:gd name="connsiteX5824" fmla="*/ 22592040 w 24400983"/>
              <a:gd name="connsiteY5824" fmla="*/ 5662357 h 10013977"/>
              <a:gd name="connsiteX5825" fmla="*/ 22580162 w 24400983"/>
              <a:gd name="connsiteY5825" fmla="*/ 5697982 h 10013977"/>
              <a:gd name="connsiteX5826" fmla="*/ 22689016 w 24400983"/>
              <a:gd name="connsiteY5826" fmla="*/ 5365484 h 10013977"/>
              <a:gd name="connsiteX5827" fmla="*/ 22706826 w 24400983"/>
              <a:gd name="connsiteY5827" fmla="*/ 5395172 h 10013977"/>
              <a:gd name="connsiteX5828" fmla="*/ 22744434 w 24400983"/>
              <a:gd name="connsiteY5828" fmla="*/ 5373401 h 10013977"/>
              <a:gd name="connsiteX5829" fmla="*/ 22689016 w 24400983"/>
              <a:gd name="connsiteY5829" fmla="*/ 5365484 h 10013977"/>
              <a:gd name="connsiteX5830" fmla="*/ 22762244 w 24400983"/>
              <a:gd name="connsiteY5830" fmla="*/ 5375380 h 10013977"/>
              <a:gd name="connsiteX5831" fmla="*/ 22861202 w 24400983"/>
              <a:gd name="connsiteY5831" fmla="*/ 5389234 h 10013977"/>
              <a:gd name="connsiteX5832" fmla="*/ 22821618 w 24400983"/>
              <a:gd name="connsiteY5832" fmla="*/ 5365484 h 10013977"/>
              <a:gd name="connsiteX5833" fmla="*/ 22762244 w 24400983"/>
              <a:gd name="connsiteY5833" fmla="*/ 5375380 h 10013977"/>
              <a:gd name="connsiteX5834" fmla="*/ 22793912 w 24400983"/>
              <a:gd name="connsiteY5834" fmla="*/ 5638607 h 10013977"/>
              <a:gd name="connsiteX5835" fmla="*/ 22738494 w 24400983"/>
              <a:gd name="connsiteY5835" fmla="*/ 5684128 h 10013977"/>
              <a:gd name="connsiteX5836" fmla="*/ 22801826 w 24400983"/>
              <a:gd name="connsiteY5836" fmla="*/ 5694024 h 10013977"/>
              <a:gd name="connsiteX5837" fmla="*/ 22793912 w 24400983"/>
              <a:gd name="connsiteY5837" fmla="*/ 5638607 h 10013977"/>
              <a:gd name="connsiteX5838" fmla="*/ 22999742 w 24400983"/>
              <a:gd name="connsiteY5838" fmla="*/ 5428817 h 10013977"/>
              <a:gd name="connsiteX5839" fmla="*/ 23086828 w 24400983"/>
              <a:gd name="connsiteY5839" fmla="*/ 5424859 h 10013977"/>
              <a:gd name="connsiteX5840" fmla="*/ 22999742 w 24400983"/>
              <a:gd name="connsiteY5840" fmla="*/ 5428817 h 10013977"/>
              <a:gd name="connsiteX5841" fmla="*/ 23007662 w 24400983"/>
              <a:gd name="connsiteY5841" fmla="*/ 5652462 h 10013977"/>
              <a:gd name="connsiteX5842" fmla="*/ 23074950 w 24400983"/>
              <a:gd name="connsiteY5842" fmla="*/ 5601003 h 10013977"/>
              <a:gd name="connsiteX5843" fmla="*/ 22968078 w 24400983"/>
              <a:gd name="connsiteY5843" fmla="*/ 5602983 h 10013977"/>
              <a:gd name="connsiteX5844" fmla="*/ 23007662 w 24400983"/>
              <a:gd name="connsiteY5844" fmla="*/ 5652462 h 10013977"/>
              <a:gd name="connsiteX5845" fmla="*/ 23235264 w 24400983"/>
              <a:gd name="connsiteY5845" fmla="*/ 5017153 h 10013977"/>
              <a:gd name="connsiteX5846" fmla="*/ 23185786 w 24400983"/>
              <a:gd name="connsiteY5846" fmla="*/ 5044861 h 10013977"/>
              <a:gd name="connsiteX5847" fmla="*/ 23235264 w 24400983"/>
              <a:gd name="connsiteY5847" fmla="*/ 5017153 h 10013977"/>
              <a:gd name="connsiteX5848" fmla="*/ 23150160 w 24400983"/>
              <a:gd name="connsiteY5848" fmla="*/ 5432775 h 10013977"/>
              <a:gd name="connsiteX5849" fmla="*/ 23138282 w 24400983"/>
              <a:gd name="connsiteY5849" fmla="*/ 5412984 h 10013977"/>
              <a:gd name="connsiteX5850" fmla="*/ 23092762 w 24400983"/>
              <a:gd name="connsiteY5850" fmla="*/ 5432775 h 10013977"/>
              <a:gd name="connsiteX5851" fmla="*/ 23150160 w 24400983"/>
              <a:gd name="connsiteY5851" fmla="*/ 5432775 h 10013977"/>
              <a:gd name="connsiteX5852" fmla="*/ 22991828 w 24400983"/>
              <a:gd name="connsiteY5852" fmla="*/ 5792982 h 10013977"/>
              <a:gd name="connsiteX5853" fmla="*/ 22977974 w 24400983"/>
              <a:gd name="connsiteY5853" fmla="*/ 5826627 h 10013977"/>
              <a:gd name="connsiteX5854" fmla="*/ 23047244 w 24400983"/>
              <a:gd name="connsiteY5854" fmla="*/ 5818710 h 10013977"/>
              <a:gd name="connsiteX5855" fmla="*/ 22991828 w 24400983"/>
              <a:gd name="connsiteY5855" fmla="*/ 5792982 h 10013977"/>
              <a:gd name="connsiteX5856" fmla="*/ 23023490 w 24400983"/>
              <a:gd name="connsiteY5856" fmla="*/ 5789023 h 10013977"/>
              <a:gd name="connsiteX5857" fmla="*/ 23094742 w 24400983"/>
              <a:gd name="connsiteY5857" fmla="*/ 5826627 h 10013977"/>
              <a:gd name="connsiteX5858" fmla="*/ 23098700 w 24400983"/>
              <a:gd name="connsiteY5858" fmla="*/ 5791002 h 10013977"/>
              <a:gd name="connsiteX5859" fmla="*/ 23023490 w 24400983"/>
              <a:gd name="connsiteY5859" fmla="*/ 5789023 h 10013977"/>
              <a:gd name="connsiteX5860" fmla="*/ 23575678 w 24400983"/>
              <a:gd name="connsiteY5860" fmla="*/ 4362053 h 10013977"/>
              <a:gd name="connsiteX5861" fmla="*/ 23571720 w 24400983"/>
              <a:gd name="connsiteY5861" fmla="*/ 4397678 h 10013977"/>
              <a:gd name="connsiteX5862" fmla="*/ 23613280 w 24400983"/>
              <a:gd name="connsiteY5862" fmla="*/ 4413512 h 10013977"/>
              <a:gd name="connsiteX5863" fmla="*/ 23648906 w 24400983"/>
              <a:gd name="connsiteY5863" fmla="*/ 4419449 h 10013977"/>
              <a:gd name="connsiteX5864" fmla="*/ 23668696 w 24400983"/>
              <a:gd name="connsiteY5864" fmla="*/ 4367991 h 10013977"/>
              <a:gd name="connsiteX5865" fmla="*/ 23644948 w 24400983"/>
              <a:gd name="connsiteY5865" fmla="*/ 4328408 h 10013977"/>
              <a:gd name="connsiteX5866" fmla="*/ 23575678 w 24400983"/>
              <a:gd name="connsiteY5866" fmla="*/ 4362053 h 10013977"/>
              <a:gd name="connsiteX5867" fmla="*/ 23227344 w 24400983"/>
              <a:gd name="connsiteY5867" fmla="*/ 5434755 h 10013977"/>
              <a:gd name="connsiteX5868" fmla="*/ 23187762 w 24400983"/>
              <a:gd name="connsiteY5868" fmla="*/ 5438713 h 10013977"/>
              <a:gd name="connsiteX5869" fmla="*/ 23177866 w 24400983"/>
              <a:gd name="connsiteY5869" fmla="*/ 5464442 h 10013977"/>
              <a:gd name="connsiteX5870" fmla="*/ 23227344 w 24400983"/>
              <a:gd name="connsiteY5870" fmla="*/ 5434755 h 10013977"/>
              <a:gd name="connsiteX5871" fmla="*/ 23373804 w 24400983"/>
              <a:gd name="connsiteY5871" fmla="*/ 5029028 h 10013977"/>
              <a:gd name="connsiteX5872" fmla="*/ 23437136 w 24400983"/>
              <a:gd name="connsiteY5872" fmla="*/ 5038924 h 10013977"/>
              <a:gd name="connsiteX5873" fmla="*/ 23373804 w 24400983"/>
              <a:gd name="connsiteY5873" fmla="*/ 5029028 h 10013977"/>
              <a:gd name="connsiteX5874" fmla="*/ 23247136 w 24400983"/>
              <a:gd name="connsiteY5874" fmla="*/ 5456526 h 10013977"/>
              <a:gd name="connsiteX5875" fmla="*/ 23314430 w 24400983"/>
              <a:gd name="connsiteY5875" fmla="*/ 5430796 h 10013977"/>
              <a:gd name="connsiteX5876" fmla="*/ 23247136 w 24400983"/>
              <a:gd name="connsiteY5876" fmla="*/ 5456526 h 10013977"/>
              <a:gd name="connsiteX5877" fmla="*/ 23019534 w 24400983"/>
              <a:gd name="connsiteY5877" fmla="*/ 6216520 h 10013977"/>
              <a:gd name="connsiteX5878" fmla="*/ 23011618 w 24400983"/>
              <a:gd name="connsiteY5878" fmla="*/ 6260061 h 10013977"/>
              <a:gd name="connsiteX5879" fmla="*/ 23063074 w 24400983"/>
              <a:gd name="connsiteY5879" fmla="*/ 6250165 h 10013977"/>
              <a:gd name="connsiteX5880" fmla="*/ 23067036 w 24400983"/>
              <a:gd name="connsiteY5880" fmla="*/ 6214541 h 10013977"/>
              <a:gd name="connsiteX5881" fmla="*/ 23019534 w 24400983"/>
              <a:gd name="connsiteY5881" fmla="*/ 6216520 h 10013977"/>
              <a:gd name="connsiteX5882" fmla="*/ 23466824 w 24400983"/>
              <a:gd name="connsiteY5882" fmla="*/ 5086424 h 10013977"/>
              <a:gd name="connsiteX5883" fmla="*/ 23480678 w 24400983"/>
              <a:gd name="connsiteY5883" fmla="*/ 5025070 h 10013977"/>
              <a:gd name="connsiteX5884" fmla="*/ 23466824 w 24400983"/>
              <a:gd name="connsiteY5884" fmla="*/ 5086424 h 10013977"/>
              <a:gd name="connsiteX5885" fmla="*/ 23346094 w 24400983"/>
              <a:gd name="connsiteY5885" fmla="*/ 5498087 h 10013977"/>
              <a:gd name="connsiteX5886" fmla="*/ 23389634 w 24400983"/>
              <a:gd name="connsiteY5886" fmla="*/ 5432775 h 10013977"/>
              <a:gd name="connsiteX5887" fmla="*/ 23383700 w 24400983"/>
              <a:gd name="connsiteY5887" fmla="*/ 5422880 h 10013977"/>
              <a:gd name="connsiteX5888" fmla="*/ 23365886 w 24400983"/>
              <a:gd name="connsiteY5888" fmla="*/ 5420900 h 10013977"/>
              <a:gd name="connsiteX5889" fmla="*/ 23346094 w 24400983"/>
              <a:gd name="connsiteY5889" fmla="*/ 5498087 h 10013977"/>
              <a:gd name="connsiteX5890" fmla="*/ 23088804 w 24400983"/>
              <a:gd name="connsiteY5890" fmla="*/ 6333290 h 10013977"/>
              <a:gd name="connsiteX5891" fmla="*/ 23059116 w 24400983"/>
              <a:gd name="connsiteY5891" fmla="*/ 6408498 h 10013977"/>
              <a:gd name="connsiteX5892" fmla="*/ 23088804 w 24400983"/>
              <a:gd name="connsiteY5892" fmla="*/ 6333290 h 10013977"/>
              <a:gd name="connsiteX5893" fmla="*/ 23393596 w 24400983"/>
              <a:gd name="connsiteY5893" fmla="*/ 5773190 h 10013977"/>
              <a:gd name="connsiteX5894" fmla="*/ 23342136 w 24400983"/>
              <a:gd name="connsiteY5894" fmla="*/ 5783086 h 10013977"/>
              <a:gd name="connsiteX5895" fmla="*/ 23371824 w 24400983"/>
              <a:gd name="connsiteY5895" fmla="*/ 5804856 h 10013977"/>
              <a:gd name="connsiteX5896" fmla="*/ 23393596 w 24400983"/>
              <a:gd name="connsiteY5896" fmla="*/ 5773190 h 10013977"/>
              <a:gd name="connsiteX5897" fmla="*/ 23520260 w 24400983"/>
              <a:gd name="connsiteY5897" fmla="*/ 5345693 h 10013977"/>
              <a:gd name="connsiteX5898" fmla="*/ 23601408 w 24400983"/>
              <a:gd name="connsiteY5898" fmla="*/ 5357568 h 10013977"/>
              <a:gd name="connsiteX5899" fmla="*/ 23569740 w 24400983"/>
              <a:gd name="connsiteY5899" fmla="*/ 5317985 h 10013977"/>
              <a:gd name="connsiteX5900" fmla="*/ 23520260 w 24400983"/>
              <a:gd name="connsiteY5900" fmla="*/ 5345693 h 10013977"/>
              <a:gd name="connsiteX5901" fmla="*/ 22506934 w 24400983"/>
              <a:gd name="connsiteY5901" fmla="*/ 8104632 h 10013977"/>
              <a:gd name="connsiteX5902" fmla="*/ 22512874 w 24400983"/>
              <a:gd name="connsiteY5902" fmla="*/ 8114528 h 10013977"/>
              <a:gd name="connsiteX5903" fmla="*/ 22493082 w 24400983"/>
              <a:gd name="connsiteY5903" fmla="*/ 8092757 h 10013977"/>
              <a:gd name="connsiteX5904" fmla="*/ 22455474 w 24400983"/>
              <a:gd name="connsiteY5904" fmla="*/ 8140257 h 10013977"/>
              <a:gd name="connsiteX5905" fmla="*/ 22560370 w 24400983"/>
              <a:gd name="connsiteY5905" fmla="*/ 8164007 h 10013977"/>
              <a:gd name="connsiteX5906" fmla="*/ 22506934 w 24400983"/>
              <a:gd name="connsiteY5906" fmla="*/ 8104632 h 10013977"/>
              <a:gd name="connsiteX5907" fmla="*/ 23498488 w 24400983"/>
              <a:gd name="connsiteY5907" fmla="*/ 5547566 h 10013977"/>
              <a:gd name="connsiteX5908" fmla="*/ 23561824 w 24400983"/>
              <a:gd name="connsiteY5908" fmla="*/ 5529754 h 10013977"/>
              <a:gd name="connsiteX5909" fmla="*/ 23498488 w 24400983"/>
              <a:gd name="connsiteY5909" fmla="*/ 5547566 h 10013977"/>
              <a:gd name="connsiteX5910" fmla="*/ 23193700 w 24400983"/>
              <a:gd name="connsiteY5910" fmla="*/ 6455998 h 10013977"/>
              <a:gd name="connsiteX5911" fmla="*/ 23235264 w 24400983"/>
              <a:gd name="connsiteY5911" fmla="*/ 6497560 h 10013977"/>
              <a:gd name="connsiteX5912" fmla="*/ 23193700 w 24400983"/>
              <a:gd name="connsiteY5912" fmla="*/ 6455998 h 10013977"/>
              <a:gd name="connsiteX5913" fmla="*/ 23670678 w 24400983"/>
              <a:gd name="connsiteY5913" fmla="*/ 5919647 h 10013977"/>
              <a:gd name="connsiteX5914" fmla="*/ 23454948 w 24400983"/>
              <a:gd name="connsiteY5914" fmla="*/ 5834543 h 10013977"/>
              <a:gd name="connsiteX5915" fmla="*/ 23670678 w 24400983"/>
              <a:gd name="connsiteY5915" fmla="*/ 5919647 h 10013977"/>
              <a:gd name="connsiteX5916" fmla="*/ 22441622 w 24400983"/>
              <a:gd name="connsiteY5916" fmla="*/ 8763690 h 10013977"/>
              <a:gd name="connsiteX5917" fmla="*/ 22392142 w 24400983"/>
              <a:gd name="connsiteY5917" fmla="*/ 8720149 h 10013977"/>
              <a:gd name="connsiteX5918" fmla="*/ 22441622 w 24400983"/>
              <a:gd name="connsiteY5918" fmla="*/ 8763690 h 10013977"/>
              <a:gd name="connsiteX5919" fmla="*/ 23132344 w 24400983"/>
              <a:gd name="connsiteY5919" fmla="*/ 6885474 h 10013977"/>
              <a:gd name="connsiteX5920" fmla="*/ 23249118 w 24400983"/>
              <a:gd name="connsiteY5920" fmla="*/ 6903286 h 10013977"/>
              <a:gd name="connsiteX5921" fmla="*/ 23268908 w 24400983"/>
              <a:gd name="connsiteY5921" fmla="*/ 6851828 h 10013977"/>
              <a:gd name="connsiteX5922" fmla="*/ 23195680 w 24400983"/>
              <a:gd name="connsiteY5922" fmla="*/ 6841933 h 10013977"/>
              <a:gd name="connsiteX5923" fmla="*/ 23132344 w 24400983"/>
              <a:gd name="connsiteY5923" fmla="*/ 6885474 h 10013977"/>
              <a:gd name="connsiteX5924" fmla="*/ 23211510 w 24400983"/>
              <a:gd name="connsiteY5924" fmla="*/ 6806308 h 10013977"/>
              <a:gd name="connsiteX5925" fmla="*/ 23205576 w 24400983"/>
              <a:gd name="connsiteY5925" fmla="*/ 6796412 h 10013977"/>
              <a:gd name="connsiteX5926" fmla="*/ 23199638 w 24400983"/>
              <a:gd name="connsiteY5926" fmla="*/ 6814224 h 10013977"/>
              <a:gd name="connsiteX5927" fmla="*/ 23213492 w 24400983"/>
              <a:gd name="connsiteY5927" fmla="*/ 6826099 h 10013977"/>
              <a:gd name="connsiteX5928" fmla="*/ 23247136 w 24400983"/>
              <a:gd name="connsiteY5928" fmla="*/ 6786516 h 10013977"/>
              <a:gd name="connsiteX5929" fmla="*/ 23211510 w 24400983"/>
              <a:gd name="connsiteY5929" fmla="*/ 6806308 h 10013977"/>
              <a:gd name="connsiteX5930" fmla="*/ 22467352 w 24400983"/>
              <a:gd name="connsiteY5930" fmla="*/ 8821085 h 10013977"/>
              <a:gd name="connsiteX5931" fmla="*/ 22518806 w 24400983"/>
              <a:gd name="connsiteY5931" fmla="*/ 8836918 h 10013977"/>
              <a:gd name="connsiteX5932" fmla="*/ 22481204 w 24400983"/>
              <a:gd name="connsiteY5932" fmla="*/ 8759732 h 10013977"/>
              <a:gd name="connsiteX5933" fmla="*/ 22467352 w 24400983"/>
              <a:gd name="connsiteY5933" fmla="*/ 8821085 h 10013977"/>
              <a:gd name="connsiteX5934" fmla="*/ 23051202 w 24400983"/>
              <a:gd name="connsiteY5934" fmla="*/ 7318908 h 10013977"/>
              <a:gd name="connsiteX5935" fmla="*/ 23108596 w 24400983"/>
              <a:gd name="connsiteY5935" fmla="*/ 7318908 h 10013977"/>
              <a:gd name="connsiteX5936" fmla="*/ 23051202 w 24400983"/>
              <a:gd name="connsiteY5936" fmla="*/ 7318908 h 10013977"/>
              <a:gd name="connsiteX5937" fmla="*/ 23587550 w 24400983"/>
              <a:gd name="connsiteY5937" fmla="*/ 6131416 h 10013977"/>
              <a:gd name="connsiteX5938" fmla="*/ 23644948 w 24400983"/>
              <a:gd name="connsiteY5938" fmla="*/ 6103708 h 10013977"/>
              <a:gd name="connsiteX5939" fmla="*/ 23587550 w 24400983"/>
              <a:gd name="connsiteY5939" fmla="*/ 6131416 h 10013977"/>
              <a:gd name="connsiteX5940" fmla="*/ 23662758 w 24400983"/>
              <a:gd name="connsiteY5940" fmla="*/ 6087875 h 10013977"/>
              <a:gd name="connsiteX5941" fmla="*/ 23652862 w 24400983"/>
              <a:gd name="connsiteY5941" fmla="*/ 6113604 h 10013977"/>
              <a:gd name="connsiteX5942" fmla="*/ 23716194 w 24400983"/>
              <a:gd name="connsiteY5942" fmla="*/ 6095792 h 10013977"/>
              <a:gd name="connsiteX5943" fmla="*/ 23662758 w 24400983"/>
              <a:gd name="connsiteY5943" fmla="*/ 6087875 h 10013977"/>
              <a:gd name="connsiteX5944" fmla="*/ 5034967 w 24400983"/>
              <a:gd name="connsiteY5944" fmla="*/ 3368519 h 10013977"/>
              <a:gd name="connsiteX5945" fmla="*/ 4983510 w 24400983"/>
              <a:gd name="connsiteY5945" fmla="*/ 3352685 h 10013977"/>
              <a:gd name="connsiteX5946" fmla="*/ 4995384 w 24400983"/>
              <a:gd name="connsiteY5946" fmla="*/ 3372477 h 10013977"/>
              <a:gd name="connsiteX5947" fmla="*/ 5019133 w 24400983"/>
              <a:gd name="connsiteY5947" fmla="*/ 3358623 h 10013977"/>
              <a:gd name="connsiteX5948" fmla="*/ 5034967 w 24400983"/>
              <a:gd name="connsiteY5948" fmla="*/ 3368519 h 10013977"/>
              <a:gd name="connsiteX5949" fmla="*/ 17242386 w 24400983"/>
              <a:gd name="connsiteY5949" fmla="*/ 8668690 h 10013977"/>
              <a:gd name="connsiteX5950" fmla="*/ 17248322 w 24400983"/>
              <a:gd name="connsiteY5950" fmla="*/ 8662753 h 10013977"/>
              <a:gd name="connsiteX5951" fmla="*/ 17242386 w 24400983"/>
              <a:gd name="connsiteY5951" fmla="*/ 8668690 h 10013977"/>
              <a:gd name="connsiteX5952" fmla="*/ 19662890 w 24400983"/>
              <a:gd name="connsiteY5952" fmla="*/ 3309144 h 10013977"/>
              <a:gd name="connsiteX5953" fmla="*/ 19651016 w 24400983"/>
              <a:gd name="connsiteY5953" fmla="*/ 3315082 h 10013977"/>
              <a:gd name="connsiteX5954" fmla="*/ 19662890 w 24400983"/>
              <a:gd name="connsiteY5954" fmla="*/ 3309144 h 10013977"/>
              <a:gd name="connsiteX5955" fmla="*/ 23158074 w 24400983"/>
              <a:gd name="connsiteY5955" fmla="*/ 6424331 h 10013977"/>
              <a:gd name="connsiteX5956" fmla="*/ 23126410 w 24400983"/>
              <a:gd name="connsiteY5956" fmla="*/ 6436206 h 10013977"/>
              <a:gd name="connsiteX5957" fmla="*/ 23158074 w 24400983"/>
              <a:gd name="connsiteY5957" fmla="*/ 6424331 h 10013977"/>
              <a:gd name="connsiteX5958" fmla="*/ 19114666 w 24400983"/>
              <a:gd name="connsiteY5958" fmla="*/ 8391609 h 10013977"/>
              <a:gd name="connsiteX5959" fmla="*/ 19088936 w 24400983"/>
              <a:gd name="connsiteY5959" fmla="*/ 8361922 h 10013977"/>
              <a:gd name="connsiteX5960" fmla="*/ 19027582 w 24400983"/>
              <a:gd name="connsiteY5960" fmla="*/ 8371818 h 10013977"/>
              <a:gd name="connsiteX5961" fmla="*/ 19084978 w 24400983"/>
              <a:gd name="connsiteY5961" fmla="*/ 8468796 h 10013977"/>
              <a:gd name="connsiteX5962" fmla="*/ 19146332 w 24400983"/>
              <a:gd name="connsiteY5962" fmla="*/ 8458900 h 10013977"/>
              <a:gd name="connsiteX5963" fmla="*/ 19114666 w 24400983"/>
              <a:gd name="connsiteY5963" fmla="*/ 8391609 h 10013977"/>
              <a:gd name="connsiteX5964" fmla="*/ 21982458 w 24400983"/>
              <a:gd name="connsiteY5964" fmla="*/ 8401505 h 10013977"/>
              <a:gd name="connsiteX5965" fmla="*/ 22027980 w 24400983"/>
              <a:gd name="connsiteY5965" fmla="*/ 8381714 h 10013977"/>
              <a:gd name="connsiteX5966" fmla="*/ 21992354 w 24400983"/>
              <a:gd name="connsiteY5966" fmla="*/ 8375776 h 10013977"/>
              <a:gd name="connsiteX5967" fmla="*/ 21982458 w 24400983"/>
              <a:gd name="connsiteY5967" fmla="*/ 8401505 h 10013977"/>
              <a:gd name="connsiteX5968" fmla="*/ 22069540 w 24400983"/>
              <a:gd name="connsiteY5968" fmla="*/ 4346221 h 10013977"/>
              <a:gd name="connsiteX5969" fmla="*/ 22081416 w 24400983"/>
              <a:gd name="connsiteY5969" fmla="*/ 4366012 h 10013977"/>
              <a:gd name="connsiteX5970" fmla="*/ 22033914 w 24400983"/>
              <a:gd name="connsiteY5970" fmla="*/ 4340283 h 10013977"/>
              <a:gd name="connsiteX5971" fmla="*/ 22069540 w 24400983"/>
              <a:gd name="connsiteY5971" fmla="*/ 4346221 h 10013977"/>
              <a:gd name="connsiteX5972" fmla="*/ 14168760 w 24400983"/>
              <a:gd name="connsiteY5972" fmla="*/ 2968730 h 10013977"/>
              <a:gd name="connsiteX5973" fmla="*/ 14186573 w 24400983"/>
              <a:gd name="connsiteY5973" fmla="*/ 2944980 h 10013977"/>
              <a:gd name="connsiteX5974" fmla="*/ 14206365 w 24400983"/>
              <a:gd name="connsiteY5974" fmla="*/ 2992480 h 10013977"/>
              <a:gd name="connsiteX5975" fmla="*/ 14251884 w 24400983"/>
              <a:gd name="connsiteY5975" fmla="*/ 2972688 h 10013977"/>
              <a:gd name="connsiteX5976" fmla="*/ 14174699 w 24400983"/>
              <a:gd name="connsiteY5976" fmla="*/ 2925188 h 10013977"/>
              <a:gd name="connsiteX5977" fmla="*/ 14168760 w 24400983"/>
              <a:gd name="connsiteY5977" fmla="*/ 2968730 h 10013977"/>
              <a:gd name="connsiteX5978" fmla="*/ 15195941 w 24400983"/>
              <a:gd name="connsiteY5978" fmla="*/ 2448212 h 10013977"/>
              <a:gd name="connsiteX5979" fmla="*/ 15259273 w 24400983"/>
              <a:gd name="connsiteY5979" fmla="*/ 2458108 h 10013977"/>
              <a:gd name="connsiteX5980" fmla="*/ 15267190 w 24400983"/>
              <a:gd name="connsiteY5980" fmla="*/ 2485816 h 10013977"/>
              <a:gd name="connsiteX5981" fmla="*/ 15346356 w 24400983"/>
              <a:gd name="connsiteY5981" fmla="*/ 2479879 h 10013977"/>
              <a:gd name="connsiteX5982" fmla="*/ 15290939 w 24400983"/>
              <a:gd name="connsiteY5982" fmla="*/ 2471962 h 10013977"/>
              <a:gd name="connsiteX5983" fmla="*/ 15195941 w 24400983"/>
              <a:gd name="connsiteY5983" fmla="*/ 2448212 h 10013977"/>
              <a:gd name="connsiteX5984" fmla="*/ 15027713 w 24400983"/>
              <a:gd name="connsiteY5984" fmla="*/ 8146194 h 10013977"/>
              <a:gd name="connsiteX5985" fmla="*/ 14833755 w 24400983"/>
              <a:gd name="connsiteY5985" fmla="*/ 8082861 h 10013977"/>
              <a:gd name="connsiteX5986" fmla="*/ 14837715 w 24400983"/>
              <a:gd name="connsiteY5986" fmla="*/ 8074945 h 10013977"/>
              <a:gd name="connsiteX5987" fmla="*/ 14766463 w 24400983"/>
              <a:gd name="connsiteY5987" fmla="*/ 8065049 h 10013977"/>
              <a:gd name="connsiteX5988" fmla="*/ 14718966 w 24400983"/>
              <a:gd name="connsiteY5988" fmla="*/ 8067028 h 10013977"/>
              <a:gd name="connsiteX5989" fmla="*/ 14808028 w 24400983"/>
              <a:gd name="connsiteY5989" fmla="*/ 8106611 h 10013977"/>
              <a:gd name="connsiteX5990" fmla="*/ 14808028 w 24400983"/>
              <a:gd name="connsiteY5990" fmla="*/ 8132340 h 10013977"/>
              <a:gd name="connsiteX5991" fmla="*/ 15027713 w 24400983"/>
              <a:gd name="connsiteY5991" fmla="*/ 8146194 h 10013977"/>
              <a:gd name="connsiteX5992" fmla="*/ 16723847 w 24400983"/>
              <a:gd name="connsiteY5992" fmla="*/ 2739148 h 10013977"/>
              <a:gd name="connsiteX5993" fmla="*/ 16690202 w 24400983"/>
              <a:gd name="connsiteY5993" fmla="*/ 2849981 h 10013977"/>
              <a:gd name="connsiteX5994" fmla="*/ 16945514 w 24400983"/>
              <a:gd name="connsiteY5994" fmla="*/ 2859876 h 10013977"/>
              <a:gd name="connsiteX5995" fmla="*/ 16929680 w 24400983"/>
              <a:gd name="connsiteY5995" fmla="*/ 2848001 h 10013977"/>
              <a:gd name="connsiteX5996" fmla="*/ 17119678 w 24400983"/>
              <a:gd name="connsiteY5996" fmla="*/ 2875710 h 10013977"/>
              <a:gd name="connsiteX5997" fmla="*/ 17117698 w 24400983"/>
              <a:gd name="connsiteY5997" fmla="*/ 2857897 h 10013977"/>
              <a:gd name="connsiteX5998" fmla="*/ 17313636 w 24400983"/>
              <a:gd name="connsiteY5998" fmla="*/ 2895501 h 10013977"/>
              <a:gd name="connsiteX5999" fmla="*/ 17198844 w 24400983"/>
              <a:gd name="connsiteY5999" fmla="*/ 2844043 h 10013977"/>
              <a:gd name="connsiteX6000" fmla="*/ 16917804 w 24400983"/>
              <a:gd name="connsiteY6000" fmla="*/ 2776752 h 10013977"/>
              <a:gd name="connsiteX6001" fmla="*/ 16723847 w 24400983"/>
              <a:gd name="connsiteY6001" fmla="*/ 2739148 h 10013977"/>
              <a:gd name="connsiteX6002" fmla="*/ 17329468 w 24400983"/>
              <a:gd name="connsiteY6002" fmla="*/ 2907376 h 10013977"/>
              <a:gd name="connsiteX6003" fmla="*/ 17386864 w 24400983"/>
              <a:gd name="connsiteY6003" fmla="*/ 2933105 h 10013977"/>
              <a:gd name="connsiteX6004" fmla="*/ 17477904 w 24400983"/>
              <a:gd name="connsiteY6004" fmla="*/ 2919251 h 10013977"/>
              <a:gd name="connsiteX6005" fmla="*/ 17351240 w 24400983"/>
              <a:gd name="connsiteY6005" fmla="*/ 2873730 h 10013977"/>
              <a:gd name="connsiteX6006" fmla="*/ 17345302 w 24400983"/>
              <a:gd name="connsiteY6006" fmla="*/ 2863835 h 10013977"/>
              <a:gd name="connsiteX6007" fmla="*/ 17329468 w 24400983"/>
              <a:gd name="connsiteY6007" fmla="*/ 2907376 h 10013977"/>
              <a:gd name="connsiteX6008" fmla="*/ 16335933 w 24400983"/>
              <a:gd name="connsiteY6008" fmla="*/ 9030875 h 10013977"/>
              <a:gd name="connsiteX6009" fmla="*/ 16304267 w 24400983"/>
              <a:gd name="connsiteY6009" fmla="*/ 8991292 h 10013977"/>
              <a:gd name="connsiteX6010" fmla="*/ 16286454 w 24400983"/>
              <a:gd name="connsiteY6010" fmla="*/ 9015042 h 10013977"/>
              <a:gd name="connsiteX6011" fmla="*/ 16335933 w 24400983"/>
              <a:gd name="connsiteY6011" fmla="*/ 9030875 h 10013977"/>
              <a:gd name="connsiteX6012" fmla="*/ 16393329 w 24400983"/>
              <a:gd name="connsiteY6012" fmla="*/ 9003167 h 10013977"/>
              <a:gd name="connsiteX6013" fmla="*/ 16365620 w 24400983"/>
              <a:gd name="connsiteY6013" fmla="*/ 8999209 h 10013977"/>
              <a:gd name="connsiteX6014" fmla="*/ 16351767 w 24400983"/>
              <a:gd name="connsiteY6014" fmla="*/ 9032854 h 10013977"/>
              <a:gd name="connsiteX6015" fmla="*/ 16393329 w 24400983"/>
              <a:gd name="connsiteY6015" fmla="*/ 9003167 h 10013977"/>
              <a:gd name="connsiteX6016" fmla="*/ 18752480 w 24400983"/>
              <a:gd name="connsiteY6016" fmla="*/ 3138937 h 10013977"/>
              <a:gd name="connsiteX6017" fmla="*/ 18788104 w 24400983"/>
              <a:gd name="connsiteY6017" fmla="*/ 3170603 h 10013977"/>
              <a:gd name="connsiteX6018" fmla="*/ 18871228 w 24400983"/>
              <a:gd name="connsiteY6018" fmla="*/ 3156749 h 10013977"/>
              <a:gd name="connsiteX6019" fmla="*/ 18835604 w 24400983"/>
              <a:gd name="connsiteY6019" fmla="*/ 3125083 h 10013977"/>
              <a:gd name="connsiteX6020" fmla="*/ 18821750 w 24400983"/>
              <a:gd name="connsiteY6020" fmla="*/ 3158729 h 10013977"/>
              <a:gd name="connsiteX6021" fmla="*/ 18752480 w 24400983"/>
              <a:gd name="connsiteY6021" fmla="*/ 3138937 h 10013977"/>
              <a:gd name="connsiteX6022" fmla="*/ 16717911 w 24400983"/>
              <a:gd name="connsiteY6022" fmla="*/ 8880460 h 10013977"/>
              <a:gd name="connsiteX6023" fmla="*/ 16729785 w 24400983"/>
              <a:gd name="connsiteY6023" fmla="*/ 8801294 h 10013977"/>
              <a:gd name="connsiteX6024" fmla="*/ 16717911 w 24400983"/>
              <a:gd name="connsiteY6024" fmla="*/ 8880460 h 10013977"/>
              <a:gd name="connsiteX6025" fmla="*/ 18894980 w 24400983"/>
              <a:gd name="connsiteY6025" fmla="*/ 3142895 h 10013977"/>
              <a:gd name="connsiteX6026" fmla="*/ 18859354 w 24400983"/>
              <a:gd name="connsiteY6026" fmla="*/ 3208207 h 10013977"/>
              <a:gd name="connsiteX6027" fmla="*/ 19067164 w 24400983"/>
              <a:gd name="connsiteY6027" fmla="*/ 3166645 h 10013977"/>
              <a:gd name="connsiteX6028" fmla="*/ 19092894 w 24400983"/>
              <a:gd name="connsiteY6028" fmla="*/ 3198312 h 10013977"/>
              <a:gd name="connsiteX6029" fmla="*/ 19053312 w 24400983"/>
              <a:gd name="connsiteY6029" fmla="*/ 3202270 h 10013977"/>
              <a:gd name="connsiteX6030" fmla="*/ 19094874 w 24400983"/>
              <a:gd name="connsiteY6030" fmla="*/ 3218103 h 10013977"/>
              <a:gd name="connsiteX6031" fmla="*/ 19100810 w 24400983"/>
              <a:gd name="connsiteY6031" fmla="*/ 3129041 h 10013977"/>
              <a:gd name="connsiteX6032" fmla="*/ 18894980 w 24400983"/>
              <a:gd name="connsiteY6032" fmla="*/ 3142895 h 10013977"/>
              <a:gd name="connsiteX6033" fmla="*/ 19532266 w 24400983"/>
              <a:gd name="connsiteY6033" fmla="*/ 3253728 h 10013977"/>
              <a:gd name="connsiteX6034" fmla="*/ 19494662 w 24400983"/>
              <a:gd name="connsiteY6034" fmla="*/ 3204249 h 10013977"/>
              <a:gd name="connsiteX6035" fmla="*/ 19532266 w 24400983"/>
              <a:gd name="connsiteY6035" fmla="*/ 3253728 h 10013977"/>
              <a:gd name="connsiteX6036" fmla="*/ 17883630 w 24400983"/>
              <a:gd name="connsiteY6036" fmla="*/ 8623170 h 10013977"/>
              <a:gd name="connsiteX6037" fmla="*/ 18038006 w 24400983"/>
              <a:gd name="connsiteY6037" fmla="*/ 8690461 h 10013977"/>
              <a:gd name="connsiteX6038" fmla="*/ 18024152 w 24400983"/>
              <a:gd name="connsiteY6038" fmla="*/ 8652857 h 10013977"/>
              <a:gd name="connsiteX6039" fmla="*/ 18051858 w 24400983"/>
              <a:gd name="connsiteY6039" fmla="*/ 8631087 h 10013977"/>
              <a:gd name="connsiteX6040" fmla="*/ 17994464 w 24400983"/>
              <a:gd name="connsiteY6040" fmla="*/ 8658795 h 10013977"/>
              <a:gd name="connsiteX6041" fmla="*/ 17883630 w 24400983"/>
              <a:gd name="connsiteY6041" fmla="*/ 8623170 h 10013977"/>
              <a:gd name="connsiteX6042" fmla="*/ 18077588 w 24400983"/>
              <a:gd name="connsiteY6042" fmla="*/ 8686503 h 10013977"/>
              <a:gd name="connsiteX6043" fmla="*/ 18144880 w 24400983"/>
              <a:gd name="connsiteY6043" fmla="*/ 8633066 h 10013977"/>
              <a:gd name="connsiteX6044" fmla="*/ 18077588 w 24400983"/>
              <a:gd name="connsiteY6044" fmla="*/ 8686503 h 10013977"/>
              <a:gd name="connsiteX6045" fmla="*/ 18653522 w 24400983"/>
              <a:gd name="connsiteY6045" fmla="*/ 8280777 h 10013977"/>
              <a:gd name="connsiteX6046" fmla="*/ 18691126 w 24400983"/>
              <a:gd name="connsiteY6046" fmla="*/ 8304527 h 10013977"/>
              <a:gd name="connsiteX6047" fmla="*/ 18653522 w 24400983"/>
              <a:gd name="connsiteY6047" fmla="*/ 8280777 h 10013977"/>
              <a:gd name="connsiteX6048" fmla="*/ 18966228 w 24400983"/>
              <a:gd name="connsiteY6048" fmla="*/ 8779523 h 10013977"/>
              <a:gd name="connsiteX6049" fmla="*/ 19063208 w 24400983"/>
              <a:gd name="connsiteY6049" fmla="*/ 8775565 h 10013977"/>
              <a:gd name="connsiteX6050" fmla="*/ 18938520 w 24400983"/>
              <a:gd name="connsiteY6050" fmla="*/ 8730044 h 10013977"/>
              <a:gd name="connsiteX6051" fmla="*/ 18966228 w 24400983"/>
              <a:gd name="connsiteY6051" fmla="*/ 8779523 h 10013977"/>
              <a:gd name="connsiteX6052" fmla="*/ 19399664 w 24400983"/>
              <a:gd name="connsiteY6052" fmla="*/ 8916085 h 10013977"/>
              <a:gd name="connsiteX6053" fmla="*/ 19389768 w 24400983"/>
              <a:gd name="connsiteY6053" fmla="*/ 8941813 h 10013977"/>
              <a:gd name="connsiteX6054" fmla="*/ 19419456 w 24400983"/>
              <a:gd name="connsiteY6054" fmla="*/ 8963584 h 10013977"/>
              <a:gd name="connsiteX6055" fmla="*/ 19399664 w 24400983"/>
              <a:gd name="connsiteY6055" fmla="*/ 8916085 h 10013977"/>
              <a:gd name="connsiteX6056" fmla="*/ 20017158 w 24400983"/>
              <a:gd name="connsiteY6056" fmla="*/ 8229318 h 10013977"/>
              <a:gd name="connsiteX6057" fmla="*/ 19949866 w 24400983"/>
              <a:gd name="connsiteY6057" fmla="*/ 8229318 h 10013977"/>
              <a:gd name="connsiteX6058" fmla="*/ 20017158 w 24400983"/>
              <a:gd name="connsiteY6058" fmla="*/ 8229318 h 10013977"/>
              <a:gd name="connsiteX6059" fmla="*/ 21685586 w 24400983"/>
              <a:gd name="connsiteY6059" fmla="*/ 4548094 h 10013977"/>
              <a:gd name="connsiteX6060" fmla="*/ 21673710 w 24400983"/>
              <a:gd name="connsiteY6060" fmla="*/ 4528303 h 10013977"/>
              <a:gd name="connsiteX6061" fmla="*/ 21630168 w 24400983"/>
              <a:gd name="connsiteY6061" fmla="*/ 4540177 h 10013977"/>
              <a:gd name="connsiteX6062" fmla="*/ 21640064 w 24400983"/>
              <a:gd name="connsiteY6062" fmla="*/ 4585698 h 10013977"/>
              <a:gd name="connsiteX6063" fmla="*/ 21685586 w 24400983"/>
              <a:gd name="connsiteY6063" fmla="*/ 4548094 h 10013977"/>
              <a:gd name="connsiteX6064" fmla="*/ 21814230 w 24400983"/>
              <a:gd name="connsiteY6064" fmla="*/ 4486740 h 10013977"/>
              <a:gd name="connsiteX6065" fmla="*/ 21839960 w 24400983"/>
              <a:gd name="connsiteY6065" fmla="*/ 4445178 h 10013977"/>
              <a:gd name="connsiteX6066" fmla="*/ 21723188 w 24400983"/>
              <a:gd name="connsiteY6066" fmla="*/ 4472886 h 10013977"/>
              <a:gd name="connsiteX6067" fmla="*/ 21814230 w 24400983"/>
              <a:gd name="connsiteY6067" fmla="*/ 4486740 h 10013977"/>
              <a:gd name="connsiteX6068" fmla="*/ 20266532 w 24400983"/>
              <a:gd name="connsiteY6068" fmla="*/ 8274839 h 10013977"/>
              <a:gd name="connsiteX6069" fmla="*/ 20270492 w 24400983"/>
              <a:gd name="connsiteY6069" fmla="*/ 8363901 h 10013977"/>
              <a:gd name="connsiteX6070" fmla="*/ 20319970 w 24400983"/>
              <a:gd name="connsiteY6070" fmla="*/ 8308485 h 10013977"/>
              <a:gd name="connsiteX6071" fmla="*/ 20323928 w 24400983"/>
              <a:gd name="connsiteY6071" fmla="*/ 8247131 h 10013977"/>
              <a:gd name="connsiteX6072" fmla="*/ 20266532 w 24400983"/>
              <a:gd name="connsiteY6072" fmla="*/ 8274839 h 10013977"/>
              <a:gd name="connsiteX6073" fmla="*/ 22077460 w 24400983"/>
              <a:gd name="connsiteY6073" fmla="*/ 3651538 h 10013977"/>
              <a:gd name="connsiteX6074" fmla="*/ 22128914 w 24400983"/>
              <a:gd name="connsiteY6074" fmla="*/ 3641642 h 10013977"/>
              <a:gd name="connsiteX6075" fmla="*/ 22138810 w 24400983"/>
              <a:gd name="connsiteY6075" fmla="*/ 3643621 h 10013977"/>
              <a:gd name="connsiteX6076" fmla="*/ 22132872 w 24400983"/>
              <a:gd name="connsiteY6076" fmla="*/ 3633725 h 10013977"/>
              <a:gd name="connsiteX6077" fmla="*/ 22154644 w 24400983"/>
              <a:gd name="connsiteY6077" fmla="*/ 3627788 h 10013977"/>
              <a:gd name="connsiteX6078" fmla="*/ 22103184 w 24400983"/>
              <a:gd name="connsiteY6078" fmla="*/ 3611954 h 10013977"/>
              <a:gd name="connsiteX6079" fmla="*/ 22077460 w 24400983"/>
              <a:gd name="connsiteY6079" fmla="*/ 3651538 h 10013977"/>
              <a:gd name="connsiteX6080" fmla="*/ 22053706 w 24400983"/>
              <a:gd name="connsiteY6080" fmla="*/ 4557990 h 10013977"/>
              <a:gd name="connsiteX6081" fmla="*/ 22000270 w 24400983"/>
              <a:gd name="connsiteY6081" fmla="*/ 4524344 h 10013977"/>
              <a:gd name="connsiteX6082" fmla="*/ 21929022 w 24400983"/>
              <a:gd name="connsiteY6082" fmla="*/ 4486740 h 10013977"/>
              <a:gd name="connsiteX6083" fmla="*/ 22053706 w 24400983"/>
              <a:gd name="connsiteY6083" fmla="*/ 4557990 h 10013977"/>
              <a:gd name="connsiteX6084" fmla="*/ 22111104 w 24400983"/>
              <a:gd name="connsiteY6084" fmla="*/ 4486740 h 10013977"/>
              <a:gd name="connsiteX6085" fmla="*/ 22170478 w 24400983"/>
              <a:gd name="connsiteY6085" fmla="*/ 4557990 h 10013977"/>
              <a:gd name="connsiteX6086" fmla="*/ 22168498 w 24400983"/>
              <a:gd name="connsiteY6086" fmla="*/ 4540177 h 10013977"/>
              <a:gd name="connsiteX6087" fmla="*/ 22217976 w 24400983"/>
              <a:gd name="connsiteY6087" fmla="*/ 4583719 h 10013977"/>
              <a:gd name="connsiteX6088" fmla="*/ 22204124 w 24400983"/>
              <a:gd name="connsiteY6088" fmla="*/ 4617364 h 10013977"/>
              <a:gd name="connsiteX6089" fmla="*/ 22134852 w 24400983"/>
              <a:gd name="connsiteY6089" fmla="*/ 4625281 h 10013977"/>
              <a:gd name="connsiteX6090" fmla="*/ 22134852 w 24400983"/>
              <a:gd name="connsiteY6090" fmla="*/ 4651010 h 10013977"/>
              <a:gd name="connsiteX6091" fmla="*/ 22164540 w 24400983"/>
              <a:gd name="connsiteY6091" fmla="*/ 4672781 h 10013977"/>
              <a:gd name="connsiteX6092" fmla="*/ 22204124 w 24400983"/>
              <a:gd name="connsiteY6092" fmla="*/ 4668822 h 10013977"/>
              <a:gd name="connsiteX6093" fmla="*/ 22212038 w 24400983"/>
              <a:gd name="connsiteY6093" fmla="*/ 4724239 h 10013977"/>
              <a:gd name="connsiteX6094" fmla="*/ 22158602 w 24400983"/>
              <a:gd name="connsiteY6094" fmla="*/ 4716322 h 10013977"/>
              <a:gd name="connsiteX6095" fmla="*/ 22144748 w 24400983"/>
              <a:gd name="connsiteY6095" fmla="*/ 4678718 h 10013977"/>
              <a:gd name="connsiteX6096" fmla="*/ 22136834 w 24400983"/>
              <a:gd name="connsiteY6096" fmla="*/ 4722260 h 10013977"/>
              <a:gd name="connsiteX6097" fmla="*/ 22101208 w 24400983"/>
              <a:gd name="connsiteY6097" fmla="*/ 4690593 h 10013977"/>
              <a:gd name="connsiteX6098" fmla="*/ 22134852 w 24400983"/>
              <a:gd name="connsiteY6098" fmla="*/ 4676739 h 10013977"/>
              <a:gd name="connsiteX6099" fmla="*/ 22091312 w 24400983"/>
              <a:gd name="connsiteY6099" fmla="*/ 4617364 h 10013977"/>
              <a:gd name="connsiteX6100" fmla="*/ 22039852 w 24400983"/>
              <a:gd name="connsiteY6100" fmla="*/ 4627260 h 10013977"/>
              <a:gd name="connsiteX6101" fmla="*/ 22095270 w 24400983"/>
              <a:gd name="connsiteY6101" fmla="*/ 4581740 h 10013977"/>
              <a:gd name="connsiteX6102" fmla="*/ 22119018 w 24400983"/>
              <a:gd name="connsiteY6102" fmla="*/ 4593615 h 10013977"/>
              <a:gd name="connsiteX6103" fmla="*/ 22144748 w 24400983"/>
              <a:gd name="connsiteY6103" fmla="*/ 4552052 h 10013977"/>
              <a:gd name="connsiteX6104" fmla="*/ 22067564 w 24400983"/>
              <a:gd name="connsiteY6104" fmla="*/ 4575802 h 10013977"/>
              <a:gd name="connsiteX6105" fmla="*/ 22061626 w 24400983"/>
              <a:gd name="connsiteY6105" fmla="*/ 4540177 h 10013977"/>
              <a:gd name="connsiteX6106" fmla="*/ 22091312 w 24400983"/>
              <a:gd name="connsiteY6106" fmla="*/ 4536219 h 10013977"/>
              <a:gd name="connsiteX6107" fmla="*/ 22061626 w 24400983"/>
              <a:gd name="connsiteY6107" fmla="*/ 4514449 h 10013977"/>
              <a:gd name="connsiteX6108" fmla="*/ 22111104 w 24400983"/>
              <a:gd name="connsiteY6108" fmla="*/ 4486740 h 10013977"/>
              <a:gd name="connsiteX6109" fmla="*/ 22124958 w 24400983"/>
              <a:gd name="connsiteY6109" fmla="*/ 4621323 h 10013977"/>
              <a:gd name="connsiteX6110" fmla="*/ 22164540 w 24400983"/>
              <a:gd name="connsiteY6110" fmla="*/ 4591635 h 10013977"/>
              <a:gd name="connsiteX6111" fmla="*/ 22124958 w 24400983"/>
              <a:gd name="connsiteY6111" fmla="*/ 4621323 h 10013977"/>
              <a:gd name="connsiteX6112" fmla="*/ 22265478 w 24400983"/>
              <a:gd name="connsiteY6112" fmla="*/ 3714870 h 10013977"/>
              <a:gd name="connsiteX6113" fmla="*/ 22297142 w 24400983"/>
              <a:gd name="connsiteY6113" fmla="*/ 3782162 h 10013977"/>
              <a:gd name="connsiteX6114" fmla="*/ 22334750 w 24400983"/>
              <a:gd name="connsiteY6114" fmla="*/ 3760391 h 10013977"/>
              <a:gd name="connsiteX6115" fmla="*/ 22332768 w 24400983"/>
              <a:gd name="connsiteY6115" fmla="*/ 3714870 h 10013977"/>
              <a:gd name="connsiteX6116" fmla="*/ 22265478 w 24400983"/>
              <a:gd name="connsiteY6116" fmla="*/ 3714870 h 10013977"/>
              <a:gd name="connsiteX6117" fmla="*/ 20420906 w 24400983"/>
              <a:gd name="connsiteY6117" fmla="*/ 8565774 h 10013977"/>
              <a:gd name="connsiteX6118" fmla="*/ 20438720 w 24400983"/>
              <a:gd name="connsiteY6118" fmla="*/ 8567754 h 10013977"/>
              <a:gd name="connsiteX6119" fmla="*/ 20450594 w 24400983"/>
              <a:gd name="connsiteY6119" fmla="*/ 8559837 h 10013977"/>
              <a:gd name="connsiteX6120" fmla="*/ 20454552 w 24400983"/>
              <a:gd name="connsiteY6120" fmla="*/ 8524213 h 10013977"/>
              <a:gd name="connsiteX6121" fmla="*/ 20436738 w 24400983"/>
              <a:gd name="connsiteY6121" fmla="*/ 8522233 h 10013977"/>
              <a:gd name="connsiteX6122" fmla="*/ 20420906 w 24400983"/>
              <a:gd name="connsiteY6122" fmla="*/ 8538066 h 10013977"/>
              <a:gd name="connsiteX6123" fmla="*/ 20432780 w 24400983"/>
              <a:gd name="connsiteY6123" fmla="*/ 8557858 h 10013977"/>
              <a:gd name="connsiteX6124" fmla="*/ 20420906 w 24400983"/>
              <a:gd name="connsiteY6124" fmla="*/ 8565774 h 10013977"/>
              <a:gd name="connsiteX6125" fmla="*/ 21954748 w 24400983"/>
              <a:gd name="connsiteY6125" fmla="*/ 5533712 h 10013977"/>
              <a:gd name="connsiteX6126" fmla="*/ 21978502 w 24400983"/>
              <a:gd name="connsiteY6126" fmla="*/ 5545587 h 10013977"/>
              <a:gd name="connsiteX6127" fmla="*/ 21923084 w 24400983"/>
              <a:gd name="connsiteY6127" fmla="*/ 5563400 h 10013977"/>
              <a:gd name="connsiteX6128" fmla="*/ 21921104 w 24400983"/>
              <a:gd name="connsiteY6128" fmla="*/ 5545587 h 10013977"/>
              <a:gd name="connsiteX6129" fmla="*/ 21917146 w 24400983"/>
              <a:gd name="connsiteY6129" fmla="*/ 5581212 h 10013977"/>
              <a:gd name="connsiteX6130" fmla="*/ 22024018 w 24400983"/>
              <a:gd name="connsiteY6130" fmla="*/ 5551525 h 10013977"/>
              <a:gd name="connsiteX6131" fmla="*/ 21954748 w 24400983"/>
              <a:gd name="connsiteY6131" fmla="*/ 5533712 h 10013977"/>
              <a:gd name="connsiteX6132" fmla="*/ 20808820 w 24400983"/>
              <a:gd name="connsiteY6132" fmla="*/ 8452963 h 10013977"/>
              <a:gd name="connsiteX6133" fmla="*/ 20856320 w 24400983"/>
              <a:gd name="connsiteY6133" fmla="*/ 8504421 h 10013977"/>
              <a:gd name="connsiteX6134" fmla="*/ 20887986 w 24400983"/>
              <a:gd name="connsiteY6134" fmla="*/ 8472754 h 10013977"/>
              <a:gd name="connsiteX6135" fmla="*/ 20905798 w 24400983"/>
              <a:gd name="connsiteY6135" fmla="*/ 8474734 h 10013977"/>
              <a:gd name="connsiteX6136" fmla="*/ 20923612 w 24400983"/>
              <a:gd name="connsiteY6136" fmla="*/ 8405463 h 10013977"/>
              <a:gd name="connsiteX6137" fmla="*/ 20858298 w 24400983"/>
              <a:gd name="connsiteY6137" fmla="*/ 8377755 h 10013977"/>
              <a:gd name="connsiteX6138" fmla="*/ 20862256 w 24400983"/>
              <a:gd name="connsiteY6138" fmla="*/ 8441088 h 10013977"/>
              <a:gd name="connsiteX6139" fmla="*/ 20808820 w 24400983"/>
              <a:gd name="connsiteY6139" fmla="*/ 8452963 h 10013977"/>
              <a:gd name="connsiteX6140" fmla="*/ 22657348 w 24400983"/>
              <a:gd name="connsiteY6140" fmla="*/ 5074549 h 10013977"/>
              <a:gd name="connsiteX6141" fmla="*/ 22689016 w 24400983"/>
              <a:gd name="connsiteY6141" fmla="*/ 4989445 h 10013977"/>
              <a:gd name="connsiteX6142" fmla="*/ 22564328 w 24400983"/>
              <a:gd name="connsiteY6142" fmla="*/ 4989445 h 10013977"/>
              <a:gd name="connsiteX6143" fmla="*/ 22633598 w 24400983"/>
              <a:gd name="connsiteY6143" fmla="*/ 5080486 h 10013977"/>
              <a:gd name="connsiteX6144" fmla="*/ 22742452 w 24400983"/>
              <a:gd name="connsiteY6144" fmla="*/ 5070591 h 10013977"/>
              <a:gd name="connsiteX6145" fmla="*/ 22657348 w 24400983"/>
              <a:gd name="connsiteY6145" fmla="*/ 5074549 h 10013977"/>
              <a:gd name="connsiteX6146" fmla="*/ 22574224 w 24400983"/>
              <a:gd name="connsiteY6146" fmla="*/ 5589128 h 10013977"/>
              <a:gd name="connsiteX6147" fmla="*/ 22633598 w 24400983"/>
              <a:gd name="connsiteY6147" fmla="*/ 5606941 h 10013977"/>
              <a:gd name="connsiteX6148" fmla="*/ 22574224 w 24400983"/>
              <a:gd name="connsiteY6148" fmla="*/ 5589128 h 10013977"/>
              <a:gd name="connsiteX6149" fmla="*/ 22619746 w 24400983"/>
              <a:gd name="connsiteY6149" fmla="*/ 5569337 h 10013977"/>
              <a:gd name="connsiteX6150" fmla="*/ 22590058 w 24400983"/>
              <a:gd name="connsiteY6150" fmla="*/ 5547566 h 10013977"/>
              <a:gd name="connsiteX6151" fmla="*/ 22576204 w 24400983"/>
              <a:gd name="connsiteY6151" fmla="*/ 5581212 h 10013977"/>
              <a:gd name="connsiteX6152" fmla="*/ 22651414 w 24400983"/>
              <a:gd name="connsiteY6152" fmla="*/ 5583191 h 10013977"/>
              <a:gd name="connsiteX6153" fmla="*/ 22653390 w 24400983"/>
              <a:gd name="connsiteY6153" fmla="*/ 5628711 h 10013977"/>
              <a:gd name="connsiteX6154" fmla="*/ 22669224 w 24400983"/>
              <a:gd name="connsiteY6154" fmla="*/ 5640587 h 10013977"/>
              <a:gd name="connsiteX6155" fmla="*/ 22617764 w 24400983"/>
              <a:gd name="connsiteY6155" fmla="*/ 5650482 h 10013977"/>
              <a:gd name="connsiteX6156" fmla="*/ 22722660 w 24400983"/>
              <a:gd name="connsiteY6156" fmla="*/ 5674232 h 10013977"/>
              <a:gd name="connsiteX6157" fmla="*/ 22734538 w 24400983"/>
              <a:gd name="connsiteY6157" fmla="*/ 5666315 h 10013977"/>
              <a:gd name="connsiteX6158" fmla="*/ 22746410 w 24400983"/>
              <a:gd name="connsiteY6158" fmla="*/ 5658399 h 10013977"/>
              <a:gd name="connsiteX6159" fmla="*/ 22720684 w 24400983"/>
              <a:gd name="connsiteY6159" fmla="*/ 5626732 h 10013977"/>
              <a:gd name="connsiteX6160" fmla="*/ 22744434 w 24400983"/>
              <a:gd name="connsiteY6160" fmla="*/ 5612878 h 10013977"/>
              <a:gd name="connsiteX6161" fmla="*/ 22742452 w 24400983"/>
              <a:gd name="connsiteY6161" fmla="*/ 5567358 h 10013977"/>
              <a:gd name="connsiteX6162" fmla="*/ 22601934 w 24400983"/>
              <a:gd name="connsiteY6162" fmla="*/ 5511942 h 10013977"/>
              <a:gd name="connsiteX6163" fmla="*/ 22619746 w 24400983"/>
              <a:gd name="connsiteY6163" fmla="*/ 5569337 h 10013977"/>
              <a:gd name="connsiteX6164" fmla="*/ 22970054 w 24400983"/>
              <a:gd name="connsiteY6164" fmla="*/ 4987466 h 10013977"/>
              <a:gd name="connsiteX6165" fmla="*/ 23003700 w 24400983"/>
              <a:gd name="connsiteY6165" fmla="*/ 5001320 h 10013977"/>
              <a:gd name="connsiteX6166" fmla="*/ 23023490 w 24400983"/>
              <a:gd name="connsiteY6166" fmla="*/ 4977570 h 10013977"/>
              <a:gd name="connsiteX6167" fmla="*/ 22970054 w 24400983"/>
              <a:gd name="connsiteY6167" fmla="*/ 4987466 h 10013977"/>
              <a:gd name="connsiteX6168" fmla="*/ 22873078 w 24400983"/>
              <a:gd name="connsiteY6168" fmla="*/ 5703920 h 10013977"/>
              <a:gd name="connsiteX6169" fmla="*/ 22859224 w 24400983"/>
              <a:gd name="connsiteY6169" fmla="*/ 5737565 h 10013977"/>
              <a:gd name="connsiteX6170" fmla="*/ 22952244 w 24400983"/>
              <a:gd name="connsiteY6170" fmla="*/ 5769231 h 10013977"/>
              <a:gd name="connsiteX6171" fmla="*/ 22995784 w 24400983"/>
              <a:gd name="connsiteY6171" fmla="*/ 5757356 h 10013977"/>
              <a:gd name="connsiteX6172" fmla="*/ 22930472 w 24400983"/>
              <a:gd name="connsiteY6172" fmla="*/ 5703920 h 10013977"/>
              <a:gd name="connsiteX6173" fmla="*/ 22873078 w 24400983"/>
              <a:gd name="connsiteY6173" fmla="*/ 5703920 h 10013977"/>
              <a:gd name="connsiteX6174" fmla="*/ 22989846 w 24400983"/>
              <a:gd name="connsiteY6174" fmla="*/ 7255576 h 10013977"/>
              <a:gd name="connsiteX6175" fmla="*/ 23019534 w 24400983"/>
              <a:gd name="connsiteY6175" fmla="*/ 7251617 h 10013977"/>
              <a:gd name="connsiteX6176" fmla="*/ 23019534 w 24400983"/>
              <a:gd name="connsiteY6176" fmla="*/ 7277346 h 10013977"/>
              <a:gd name="connsiteX6177" fmla="*/ 23053178 w 24400983"/>
              <a:gd name="connsiteY6177" fmla="*/ 7263492 h 10013977"/>
              <a:gd name="connsiteX6178" fmla="*/ 22989846 w 24400983"/>
              <a:gd name="connsiteY6178" fmla="*/ 7255576 h 10013977"/>
              <a:gd name="connsiteX6179" fmla="*/ 23595468 w 24400983"/>
              <a:gd name="connsiteY6179" fmla="*/ 5668295 h 10013977"/>
              <a:gd name="connsiteX6180" fmla="*/ 23781508 w 24400983"/>
              <a:gd name="connsiteY6180" fmla="*/ 5731628 h 10013977"/>
              <a:gd name="connsiteX6181" fmla="*/ 23819114 w 24400983"/>
              <a:gd name="connsiteY6181" fmla="*/ 5709857 h 10013977"/>
              <a:gd name="connsiteX6182" fmla="*/ 23829010 w 24400983"/>
              <a:gd name="connsiteY6182" fmla="*/ 5711836 h 10013977"/>
              <a:gd name="connsiteX6183" fmla="*/ 23832968 w 24400983"/>
              <a:gd name="connsiteY6183" fmla="*/ 5676211 h 10013977"/>
              <a:gd name="connsiteX6184" fmla="*/ 23795360 w 24400983"/>
              <a:gd name="connsiteY6184" fmla="*/ 5697982 h 10013977"/>
              <a:gd name="connsiteX6185" fmla="*/ 23777550 w 24400983"/>
              <a:gd name="connsiteY6185" fmla="*/ 5668295 h 10013977"/>
              <a:gd name="connsiteX6186" fmla="*/ 23827028 w 24400983"/>
              <a:gd name="connsiteY6186" fmla="*/ 5640587 h 10013977"/>
              <a:gd name="connsiteX6187" fmla="*/ 23769636 w 24400983"/>
              <a:gd name="connsiteY6187" fmla="*/ 5614858 h 10013977"/>
              <a:gd name="connsiteX6188" fmla="*/ 23595468 w 24400983"/>
              <a:gd name="connsiteY6188" fmla="*/ 5668295 h 10013977"/>
              <a:gd name="connsiteX6189" fmla="*/ 23807238 w 24400983"/>
              <a:gd name="connsiteY6189" fmla="*/ 5789023 h 10013977"/>
              <a:gd name="connsiteX6190" fmla="*/ 23779532 w 24400983"/>
              <a:gd name="connsiteY6190" fmla="*/ 5810794 h 10013977"/>
              <a:gd name="connsiteX6191" fmla="*/ 23830986 w 24400983"/>
              <a:gd name="connsiteY6191" fmla="*/ 5800898 h 10013977"/>
              <a:gd name="connsiteX6192" fmla="*/ 23842864 w 24400983"/>
              <a:gd name="connsiteY6192" fmla="*/ 5820690 h 10013977"/>
              <a:gd name="connsiteX6193" fmla="*/ 23842864 w 24400983"/>
              <a:gd name="connsiteY6193" fmla="*/ 5794960 h 10013977"/>
              <a:gd name="connsiteX6194" fmla="*/ 23807238 w 24400983"/>
              <a:gd name="connsiteY6194" fmla="*/ 5789023 h 10013977"/>
              <a:gd name="connsiteX6195" fmla="*/ 16735721 w 24400983"/>
              <a:gd name="connsiteY6195" fmla="*/ 9009105 h 10013977"/>
              <a:gd name="connsiteX6196" fmla="*/ 16670411 w 24400983"/>
              <a:gd name="connsiteY6196" fmla="*/ 8981396 h 10013977"/>
              <a:gd name="connsiteX6197" fmla="*/ 16767390 w 24400983"/>
              <a:gd name="connsiteY6197" fmla="*/ 8977438 h 10013977"/>
              <a:gd name="connsiteX6198" fmla="*/ 16810930 w 24400983"/>
              <a:gd name="connsiteY6198" fmla="*/ 8939835 h 10013977"/>
              <a:gd name="connsiteX6199" fmla="*/ 16751555 w 24400983"/>
              <a:gd name="connsiteY6199" fmla="*/ 8868585 h 10013977"/>
              <a:gd name="connsiteX6200" fmla="*/ 16769368 w 24400983"/>
              <a:gd name="connsiteY6200" fmla="*/ 8898272 h 10013977"/>
              <a:gd name="connsiteX6201" fmla="*/ 16648640 w 24400983"/>
              <a:gd name="connsiteY6201" fmla="*/ 8916085 h 10013977"/>
              <a:gd name="connsiteX6202" fmla="*/ 16648640 w 24400983"/>
              <a:gd name="connsiteY6202" fmla="*/ 8890356 h 10013977"/>
              <a:gd name="connsiteX6203" fmla="*/ 16632806 w 24400983"/>
              <a:gd name="connsiteY6203" fmla="*/ 8931918 h 10013977"/>
              <a:gd name="connsiteX6204" fmla="*/ 16616972 w 24400983"/>
              <a:gd name="connsiteY6204" fmla="*/ 8947751 h 10013977"/>
              <a:gd name="connsiteX6205" fmla="*/ 16480412 w 24400983"/>
              <a:gd name="connsiteY6205" fmla="*/ 8981396 h 10013977"/>
              <a:gd name="connsiteX6206" fmla="*/ 16551661 w 24400983"/>
              <a:gd name="connsiteY6206" fmla="*/ 9044730 h 10013977"/>
              <a:gd name="connsiteX6207" fmla="*/ 16506140 w 24400983"/>
              <a:gd name="connsiteY6207" fmla="*/ 9092229 h 10013977"/>
              <a:gd name="connsiteX6208" fmla="*/ 16561557 w 24400983"/>
              <a:gd name="connsiteY6208" fmla="*/ 9046709 h 10013977"/>
              <a:gd name="connsiteX6209" fmla="*/ 16735721 w 24400983"/>
              <a:gd name="connsiteY6209" fmla="*/ 9009105 h 10013977"/>
              <a:gd name="connsiteX6210" fmla="*/ 17788632 w 24400983"/>
              <a:gd name="connsiteY6210" fmla="*/ 8520254 h 10013977"/>
              <a:gd name="connsiteX6211" fmla="*/ 17735194 w 24400983"/>
              <a:gd name="connsiteY6211" fmla="*/ 8512337 h 10013977"/>
              <a:gd name="connsiteX6212" fmla="*/ 17719362 w 24400983"/>
              <a:gd name="connsiteY6212" fmla="*/ 8553900 h 10013977"/>
              <a:gd name="connsiteX6213" fmla="*/ 17788632 w 24400983"/>
              <a:gd name="connsiteY6213" fmla="*/ 8520254 h 10013977"/>
              <a:gd name="connsiteX6214" fmla="*/ 23110576 w 24400983"/>
              <a:gd name="connsiteY6214" fmla="*/ 6845891 h 10013977"/>
              <a:gd name="connsiteX6215" fmla="*/ 23185786 w 24400983"/>
              <a:gd name="connsiteY6215" fmla="*/ 6847870 h 10013977"/>
              <a:gd name="connsiteX6216" fmla="*/ 23055160 w 24400983"/>
              <a:gd name="connsiteY6216" fmla="*/ 6837974 h 10013977"/>
              <a:gd name="connsiteX6217" fmla="*/ 22979950 w 24400983"/>
              <a:gd name="connsiteY6217" fmla="*/ 6808287 h 10013977"/>
              <a:gd name="connsiteX6218" fmla="*/ 22873078 w 24400983"/>
              <a:gd name="connsiteY6218" fmla="*/ 6837974 h 10013977"/>
              <a:gd name="connsiteX6219" fmla="*/ 22877036 w 24400983"/>
              <a:gd name="connsiteY6219" fmla="*/ 6802350 h 10013977"/>
              <a:gd name="connsiteX6220" fmla="*/ 22708808 w 24400983"/>
              <a:gd name="connsiteY6220" fmla="*/ 6839953 h 10013977"/>
              <a:gd name="connsiteX6221" fmla="*/ 23124430 w 24400983"/>
              <a:gd name="connsiteY6221" fmla="*/ 6873599 h 10013977"/>
              <a:gd name="connsiteX6222" fmla="*/ 23110576 w 24400983"/>
              <a:gd name="connsiteY6222" fmla="*/ 6845891 h 10013977"/>
              <a:gd name="connsiteX6223" fmla="*/ 23700366 w 24400983"/>
              <a:gd name="connsiteY6223" fmla="*/ 6210582 h 10013977"/>
              <a:gd name="connsiteX6224" fmla="*/ 23971508 w 24400983"/>
              <a:gd name="connsiteY6224" fmla="*/ 6277874 h 10013977"/>
              <a:gd name="connsiteX6225" fmla="*/ 23967550 w 24400983"/>
              <a:gd name="connsiteY6225" fmla="*/ 6313499 h 10013977"/>
              <a:gd name="connsiteX6226" fmla="*/ 24013068 w 24400983"/>
              <a:gd name="connsiteY6226" fmla="*/ 6293707 h 10013977"/>
              <a:gd name="connsiteX6227" fmla="*/ 24302026 w 24400983"/>
              <a:gd name="connsiteY6227" fmla="*/ 6337249 h 10013977"/>
              <a:gd name="connsiteX6228" fmla="*/ 24302026 w 24400983"/>
              <a:gd name="connsiteY6228" fmla="*/ 6362977 h 10013977"/>
              <a:gd name="connsiteX6229" fmla="*/ 24400984 w 24400983"/>
              <a:gd name="connsiteY6229" fmla="*/ 6305582 h 10013977"/>
              <a:gd name="connsiteX6230" fmla="*/ 24349524 w 24400983"/>
              <a:gd name="connsiteY6230" fmla="*/ 6289748 h 10013977"/>
              <a:gd name="connsiteX6231" fmla="*/ 24365358 w 24400983"/>
              <a:gd name="connsiteY6231" fmla="*/ 6248187 h 10013977"/>
              <a:gd name="connsiteX6232" fmla="*/ 24220878 w 24400983"/>
              <a:gd name="connsiteY6232" fmla="*/ 6200687 h 10013977"/>
              <a:gd name="connsiteX6233" fmla="*/ 24098172 w 24400983"/>
              <a:gd name="connsiteY6233" fmla="*/ 6244228 h 10013977"/>
              <a:gd name="connsiteX6234" fmla="*/ 24100154 w 24400983"/>
              <a:gd name="connsiteY6234" fmla="*/ 6190791 h 10013977"/>
              <a:gd name="connsiteX6235" fmla="*/ 23987342 w 24400983"/>
              <a:gd name="connsiteY6235" fmla="*/ 6236312 h 10013977"/>
              <a:gd name="connsiteX6236" fmla="*/ 23981404 w 24400983"/>
              <a:gd name="connsiteY6236" fmla="*/ 6200687 h 10013977"/>
              <a:gd name="connsiteX6237" fmla="*/ 23912134 w 24400983"/>
              <a:gd name="connsiteY6237" fmla="*/ 6180895 h 10013977"/>
              <a:gd name="connsiteX6238" fmla="*/ 23700366 w 24400983"/>
              <a:gd name="connsiteY6238" fmla="*/ 6210582 h 100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</a:cxnLst>
            <a:rect l="l" t="t" r="r" b="b"/>
            <a:pathLst>
              <a:path w="24400983" h="10013977">
                <a:moveTo>
                  <a:pt x="637288" y="2602586"/>
                </a:moveTo>
                <a:cubicBezTo>
                  <a:pt x="663016" y="2578837"/>
                  <a:pt x="696662" y="2606545"/>
                  <a:pt x="734267" y="2582795"/>
                </a:cubicBezTo>
                <a:cubicBezTo>
                  <a:pt x="728329" y="2594670"/>
                  <a:pt x="724371" y="2604566"/>
                  <a:pt x="734267" y="2608524"/>
                </a:cubicBezTo>
                <a:cubicBezTo>
                  <a:pt x="714475" y="2622378"/>
                  <a:pt x="668955" y="2600607"/>
                  <a:pt x="637288" y="2602586"/>
                </a:cubicBezTo>
                <a:close/>
                <a:moveTo>
                  <a:pt x="870828" y="2143423"/>
                </a:moveTo>
                <a:cubicBezTo>
                  <a:pt x="882703" y="2143423"/>
                  <a:pt x="892599" y="2143423"/>
                  <a:pt x="894578" y="2129569"/>
                </a:cubicBezTo>
                <a:cubicBezTo>
                  <a:pt x="854995" y="2117694"/>
                  <a:pt x="833224" y="2179048"/>
                  <a:pt x="864890" y="2184985"/>
                </a:cubicBezTo>
                <a:cubicBezTo>
                  <a:pt x="880723" y="2163214"/>
                  <a:pt x="858953" y="2161235"/>
                  <a:pt x="870828" y="2143423"/>
                </a:cubicBezTo>
                <a:close/>
                <a:moveTo>
                  <a:pt x="603642" y="3113208"/>
                </a:moveTo>
                <a:cubicBezTo>
                  <a:pt x="589789" y="3109250"/>
                  <a:pt x="542289" y="3077583"/>
                  <a:pt x="532393" y="3111229"/>
                </a:cubicBezTo>
                <a:cubicBezTo>
                  <a:pt x="554163" y="3109250"/>
                  <a:pt x="589789" y="3131020"/>
                  <a:pt x="603642" y="3113208"/>
                </a:cubicBezTo>
                <a:close/>
                <a:moveTo>
                  <a:pt x="829266" y="2551128"/>
                </a:moveTo>
                <a:cubicBezTo>
                  <a:pt x="787704" y="2559045"/>
                  <a:pt x="843120" y="2509566"/>
                  <a:pt x="817391" y="2507587"/>
                </a:cubicBezTo>
                <a:cubicBezTo>
                  <a:pt x="805516" y="2531337"/>
                  <a:pt x="771870" y="2517483"/>
                  <a:pt x="754058" y="2533316"/>
                </a:cubicBezTo>
                <a:cubicBezTo>
                  <a:pt x="785724" y="2531337"/>
                  <a:pt x="791661" y="2576857"/>
                  <a:pt x="829266" y="2551128"/>
                </a:cubicBezTo>
                <a:close/>
                <a:moveTo>
                  <a:pt x="1324054" y="1037076"/>
                </a:moveTo>
                <a:cubicBezTo>
                  <a:pt x="1357699" y="1044993"/>
                  <a:pt x="1379471" y="1058847"/>
                  <a:pt x="1413116" y="1066764"/>
                </a:cubicBezTo>
                <a:cubicBezTo>
                  <a:pt x="1413116" y="1044993"/>
                  <a:pt x="1328012" y="1013326"/>
                  <a:pt x="1324054" y="1037076"/>
                </a:cubicBezTo>
                <a:close/>
                <a:moveTo>
                  <a:pt x="756037" y="3041958"/>
                </a:moveTo>
                <a:cubicBezTo>
                  <a:pt x="712495" y="3034042"/>
                  <a:pt x="680829" y="3047896"/>
                  <a:pt x="643225" y="3051854"/>
                </a:cubicBezTo>
                <a:cubicBezTo>
                  <a:pt x="670934" y="3047896"/>
                  <a:pt x="661038" y="3065708"/>
                  <a:pt x="682808" y="3065708"/>
                </a:cubicBezTo>
                <a:cubicBezTo>
                  <a:pt x="712495" y="3039979"/>
                  <a:pt x="736245" y="3061750"/>
                  <a:pt x="756037" y="3041958"/>
                </a:cubicBezTo>
                <a:close/>
                <a:moveTo>
                  <a:pt x="900515" y="2604566"/>
                </a:moveTo>
                <a:cubicBezTo>
                  <a:pt x="880723" y="2598628"/>
                  <a:pt x="849057" y="2580816"/>
                  <a:pt x="813433" y="2592691"/>
                </a:cubicBezTo>
                <a:cubicBezTo>
                  <a:pt x="825307" y="2596649"/>
                  <a:pt x="866870" y="2620399"/>
                  <a:pt x="900515" y="2604566"/>
                </a:cubicBezTo>
                <a:close/>
                <a:moveTo>
                  <a:pt x="886662" y="2543212"/>
                </a:moveTo>
                <a:cubicBezTo>
                  <a:pt x="892599" y="2531337"/>
                  <a:pt x="906453" y="2531337"/>
                  <a:pt x="912389" y="2521441"/>
                </a:cubicBezTo>
                <a:lnTo>
                  <a:pt x="894578" y="2519462"/>
                </a:lnTo>
                <a:cubicBezTo>
                  <a:pt x="896558" y="2513525"/>
                  <a:pt x="896558" y="2509566"/>
                  <a:pt x="888640" y="2509566"/>
                </a:cubicBezTo>
                <a:cubicBezTo>
                  <a:pt x="886662" y="2537274"/>
                  <a:pt x="856974" y="2517483"/>
                  <a:pt x="851036" y="2537274"/>
                </a:cubicBezTo>
                <a:cubicBezTo>
                  <a:pt x="876766" y="2564983"/>
                  <a:pt x="894578" y="2549149"/>
                  <a:pt x="936141" y="2549149"/>
                </a:cubicBezTo>
                <a:cubicBezTo>
                  <a:pt x="936141" y="2555087"/>
                  <a:pt x="930202" y="2564983"/>
                  <a:pt x="938119" y="2566962"/>
                </a:cubicBezTo>
                <a:cubicBezTo>
                  <a:pt x="942077" y="2553108"/>
                  <a:pt x="949994" y="2541233"/>
                  <a:pt x="957911" y="2535295"/>
                </a:cubicBezTo>
                <a:cubicBezTo>
                  <a:pt x="928223" y="2525399"/>
                  <a:pt x="914370" y="2547170"/>
                  <a:pt x="886662" y="2543212"/>
                </a:cubicBezTo>
                <a:close/>
                <a:moveTo>
                  <a:pt x="878745" y="2466025"/>
                </a:moveTo>
                <a:cubicBezTo>
                  <a:pt x="906453" y="2471962"/>
                  <a:pt x="957911" y="2497691"/>
                  <a:pt x="991555" y="2481858"/>
                </a:cubicBezTo>
                <a:cubicBezTo>
                  <a:pt x="948015" y="2471962"/>
                  <a:pt x="922285" y="2444254"/>
                  <a:pt x="878745" y="2466025"/>
                </a:cubicBezTo>
                <a:close/>
                <a:moveTo>
                  <a:pt x="1430929" y="1213221"/>
                </a:moveTo>
                <a:cubicBezTo>
                  <a:pt x="1426969" y="1227075"/>
                  <a:pt x="1415095" y="1231033"/>
                  <a:pt x="1399263" y="1225096"/>
                </a:cubicBezTo>
                <a:lnTo>
                  <a:pt x="1389367" y="1248846"/>
                </a:lnTo>
                <a:cubicBezTo>
                  <a:pt x="1413116" y="1258741"/>
                  <a:pt x="1450721" y="1231033"/>
                  <a:pt x="1430929" y="1213221"/>
                </a:cubicBezTo>
                <a:close/>
                <a:moveTo>
                  <a:pt x="1561553" y="1130096"/>
                </a:moveTo>
                <a:cubicBezTo>
                  <a:pt x="1545718" y="1139992"/>
                  <a:pt x="1516031" y="1145930"/>
                  <a:pt x="1506135" y="1130096"/>
                </a:cubicBezTo>
                <a:lnTo>
                  <a:pt x="1500199" y="1145930"/>
                </a:lnTo>
                <a:cubicBezTo>
                  <a:pt x="1498221" y="1151867"/>
                  <a:pt x="1498221" y="1155825"/>
                  <a:pt x="1506135" y="1155825"/>
                </a:cubicBezTo>
                <a:cubicBezTo>
                  <a:pt x="1531865" y="1130096"/>
                  <a:pt x="1512074" y="1181554"/>
                  <a:pt x="1545718" y="1169679"/>
                </a:cubicBezTo>
                <a:cubicBezTo>
                  <a:pt x="1543740" y="1147909"/>
                  <a:pt x="1585302" y="1139992"/>
                  <a:pt x="1561553" y="1130096"/>
                </a:cubicBezTo>
                <a:close/>
                <a:moveTo>
                  <a:pt x="718434" y="3459560"/>
                </a:moveTo>
                <a:cubicBezTo>
                  <a:pt x="728329" y="3441747"/>
                  <a:pt x="728329" y="3427893"/>
                  <a:pt x="724371" y="3417997"/>
                </a:cubicBezTo>
                <a:cubicBezTo>
                  <a:pt x="714475" y="3417997"/>
                  <a:pt x="700621" y="3414039"/>
                  <a:pt x="694684" y="3421956"/>
                </a:cubicBezTo>
                <a:cubicBezTo>
                  <a:pt x="726350" y="3421956"/>
                  <a:pt x="684788" y="3463518"/>
                  <a:pt x="718434" y="3459560"/>
                </a:cubicBezTo>
                <a:close/>
                <a:moveTo>
                  <a:pt x="1187492" y="2194881"/>
                </a:moveTo>
                <a:cubicBezTo>
                  <a:pt x="1149888" y="2183006"/>
                  <a:pt x="1155826" y="2232485"/>
                  <a:pt x="1157805" y="2250297"/>
                </a:cubicBezTo>
                <a:cubicBezTo>
                  <a:pt x="1187492" y="2236443"/>
                  <a:pt x="1159784" y="2208735"/>
                  <a:pt x="1187492" y="2194881"/>
                </a:cubicBezTo>
                <a:close/>
                <a:moveTo>
                  <a:pt x="1112286" y="2642169"/>
                </a:moveTo>
                <a:cubicBezTo>
                  <a:pt x="1098430" y="2642169"/>
                  <a:pt x="1080617" y="2634253"/>
                  <a:pt x="1074681" y="2646128"/>
                </a:cubicBezTo>
                <a:cubicBezTo>
                  <a:pt x="1108326" y="2679773"/>
                  <a:pt x="1046973" y="2652065"/>
                  <a:pt x="1037077" y="2673836"/>
                </a:cubicBezTo>
                <a:cubicBezTo>
                  <a:pt x="1074681" y="2683732"/>
                  <a:pt x="1102390" y="2677794"/>
                  <a:pt x="1112286" y="2642169"/>
                </a:cubicBezTo>
                <a:close/>
                <a:moveTo>
                  <a:pt x="2161237" y="45521"/>
                </a:moveTo>
                <a:cubicBezTo>
                  <a:pt x="2103841" y="27708"/>
                  <a:pt x="2050403" y="13854"/>
                  <a:pt x="2022696" y="0"/>
                </a:cubicBezTo>
                <a:cubicBezTo>
                  <a:pt x="2028632" y="33646"/>
                  <a:pt x="2129569" y="47500"/>
                  <a:pt x="2161237" y="45521"/>
                </a:cubicBezTo>
                <a:close/>
                <a:moveTo>
                  <a:pt x="383956" y="4633198"/>
                </a:moveTo>
                <a:cubicBezTo>
                  <a:pt x="370102" y="4631218"/>
                  <a:pt x="360206" y="4637156"/>
                  <a:pt x="352290" y="4645072"/>
                </a:cubicBezTo>
                <a:cubicBezTo>
                  <a:pt x="383956" y="4643093"/>
                  <a:pt x="350310" y="4678718"/>
                  <a:pt x="385935" y="4674760"/>
                </a:cubicBezTo>
                <a:cubicBezTo>
                  <a:pt x="401769" y="4651010"/>
                  <a:pt x="368123" y="4656947"/>
                  <a:pt x="383956" y="4633198"/>
                </a:cubicBezTo>
                <a:close/>
                <a:moveTo>
                  <a:pt x="1347803" y="2252276"/>
                </a:moveTo>
                <a:cubicBezTo>
                  <a:pt x="1355720" y="2254256"/>
                  <a:pt x="1359680" y="2246339"/>
                  <a:pt x="1367595" y="2246339"/>
                </a:cubicBezTo>
                <a:cubicBezTo>
                  <a:pt x="1385407" y="2258214"/>
                  <a:pt x="1385407" y="2281964"/>
                  <a:pt x="1415095" y="2287901"/>
                </a:cubicBezTo>
                <a:cubicBezTo>
                  <a:pt x="1413116" y="2240401"/>
                  <a:pt x="1351763" y="2226547"/>
                  <a:pt x="1310201" y="2230506"/>
                </a:cubicBezTo>
                <a:cubicBezTo>
                  <a:pt x="1316137" y="2258214"/>
                  <a:pt x="1355720" y="2266130"/>
                  <a:pt x="1369576" y="2289880"/>
                </a:cubicBezTo>
                <a:cubicBezTo>
                  <a:pt x="1407178" y="2266130"/>
                  <a:pt x="1351763" y="2268110"/>
                  <a:pt x="1347803" y="2252276"/>
                </a:cubicBezTo>
                <a:close/>
                <a:moveTo>
                  <a:pt x="987598" y="3200291"/>
                </a:moveTo>
                <a:cubicBezTo>
                  <a:pt x="1003432" y="3202270"/>
                  <a:pt x="1013328" y="3206228"/>
                  <a:pt x="1019264" y="3214145"/>
                </a:cubicBezTo>
                <a:cubicBezTo>
                  <a:pt x="1013328" y="3190395"/>
                  <a:pt x="1005411" y="3168624"/>
                  <a:pt x="989577" y="3150812"/>
                </a:cubicBezTo>
                <a:cubicBezTo>
                  <a:pt x="973745" y="3174562"/>
                  <a:pt x="1007390" y="3172583"/>
                  <a:pt x="987598" y="3200291"/>
                </a:cubicBezTo>
                <a:close/>
                <a:moveTo>
                  <a:pt x="1365616" y="2321547"/>
                </a:moveTo>
                <a:cubicBezTo>
                  <a:pt x="1359680" y="2319567"/>
                  <a:pt x="1355720" y="2319567"/>
                  <a:pt x="1359680" y="2311651"/>
                </a:cubicBezTo>
                <a:cubicBezTo>
                  <a:pt x="1373533" y="2313630"/>
                  <a:pt x="1383429" y="2307693"/>
                  <a:pt x="1391346" y="2299776"/>
                </a:cubicBezTo>
                <a:cubicBezTo>
                  <a:pt x="1371554" y="2301755"/>
                  <a:pt x="1337907" y="2281964"/>
                  <a:pt x="1328012" y="2299776"/>
                </a:cubicBezTo>
                <a:lnTo>
                  <a:pt x="1353742" y="2303734"/>
                </a:lnTo>
                <a:cubicBezTo>
                  <a:pt x="1339888" y="2319567"/>
                  <a:pt x="1353742" y="2343317"/>
                  <a:pt x="1365616" y="2321547"/>
                </a:cubicBezTo>
                <a:close/>
                <a:moveTo>
                  <a:pt x="1858426" y="1213221"/>
                </a:moveTo>
                <a:cubicBezTo>
                  <a:pt x="1832696" y="1209263"/>
                  <a:pt x="1797072" y="1173638"/>
                  <a:pt x="1781238" y="1201346"/>
                </a:cubicBezTo>
                <a:cubicBezTo>
                  <a:pt x="1804989" y="1203325"/>
                  <a:pt x="1832696" y="1234992"/>
                  <a:pt x="1858426" y="1213221"/>
                </a:cubicBezTo>
                <a:close/>
                <a:moveTo>
                  <a:pt x="1452699" y="2283943"/>
                </a:moveTo>
                <a:cubicBezTo>
                  <a:pt x="1458638" y="2291859"/>
                  <a:pt x="1512074" y="2295818"/>
                  <a:pt x="1533844" y="2285922"/>
                </a:cubicBezTo>
                <a:cubicBezTo>
                  <a:pt x="1523948" y="2283943"/>
                  <a:pt x="1529887" y="2272068"/>
                  <a:pt x="1533844" y="2260193"/>
                </a:cubicBezTo>
                <a:cubicBezTo>
                  <a:pt x="1492282" y="2244360"/>
                  <a:pt x="1478429" y="2276026"/>
                  <a:pt x="1452699" y="2283943"/>
                </a:cubicBezTo>
                <a:close/>
                <a:moveTo>
                  <a:pt x="858953" y="4158201"/>
                </a:moveTo>
                <a:cubicBezTo>
                  <a:pt x="854995" y="4168097"/>
                  <a:pt x="843120" y="4168097"/>
                  <a:pt x="841140" y="4181951"/>
                </a:cubicBezTo>
                <a:cubicBezTo>
                  <a:pt x="858953" y="4181951"/>
                  <a:pt x="854995" y="4195805"/>
                  <a:pt x="860932" y="4201742"/>
                </a:cubicBezTo>
                <a:cubicBezTo>
                  <a:pt x="878745" y="4189867"/>
                  <a:pt x="872807" y="4166117"/>
                  <a:pt x="858953" y="4158201"/>
                </a:cubicBezTo>
                <a:close/>
                <a:moveTo>
                  <a:pt x="1951445" y="1498219"/>
                </a:moveTo>
                <a:cubicBezTo>
                  <a:pt x="1945509" y="1486344"/>
                  <a:pt x="1911862" y="1488323"/>
                  <a:pt x="1905926" y="1474469"/>
                </a:cubicBezTo>
                <a:cubicBezTo>
                  <a:pt x="1894051" y="1500198"/>
                  <a:pt x="1935613" y="1525927"/>
                  <a:pt x="1951445" y="1498219"/>
                </a:cubicBezTo>
                <a:close/>
                <a:moveTo>
                  <a:pt x="1428950" y="2958834"/>
                </a:moveTo>
                <a:cubicBezTo>
                  <a:pt x="1417073" y="2946959"/>
                  <a:pt x="1389367" y="2913313"/>
                  <a:pt x="1371554" y="2943001"/>
                </a:cubicBezTo>
                <a:cubicBezTo>
                  <a:pt x="1377490" y="2944980"/>
                  <a:pt x="1379471" y="2950917"/>
                  <a:pt x="1373533" y="2960813"/>
                </a:cubicBezTo>
                <a:cubicBezTo>
                  <a:pt x="1413116" y="2935084"/>
                  <a:pt x="1395303" y="2974667"/>
                  <a:pt x="1428950" y="2958834"/>
                </a:cubicBezTo>
                <a:close/>
                <a:moveTo>
                  <a:pt x="1624885" y="2307693"/>
                </a:moveTo>
                <a:cubicBezTo>
                  <a:pt x="1648636" y="2305713"/>
                  <a:pt x="1654572" y="2315609"/>
                  <a:pt x="1642697" y="2335401"/>
                </a:cubicBezTo>
                <a:cubicBezTo>
                  <a:pt x="1688219" y="2311651"/>
                  <a:pt x="1676344" y="2382900"/>
                  <a:pt x="1713946" y="2363109"/>
                </a:cubicBezTo>
                <a:cubicBezTo>
                  <a:pt x="1721864" y="2329463"/>
                  <a:pt x="1652593" y="2279984"/>
                  <a:pt x="1624885" y="2307693"/>
                </a:cubicBezTo>
                <a:close/>
                <a:moveTo>
                  <a:pt x="1179575" y="3829661"/>
                </a:moveTo>
                <a:cubicBezTo>
                  <a:pt x="1153847" y="3833620"/>
                  <a:pt x="1130096" y="3809870"/>
                  <a:pt x="1108326" y="3827682"/>
                </a:cubicBezTo>
                <a:cubicBezTo>
                  <a:pt x="1114264" y="3851432"/>
                  <a:pt x="1161765" y="3859349"/>
                  <a:pt x="1179575" y="3829661"/>
                </a:cubicBezTo>
                <a:close/>
                <a:moveTo>
                  <a:pt x="1219158" y="3572371"/>
                </a:moveTo>
                <a:cubicBezTo>
                  <a:pt x="1246867" y="3568413"/>
                  <a:pt x="1236971" y="3586225"/>
                  <a:pt x="1258741" y="3586225"/>
                </a:cubicBezTo>
                <a:lnTo>
                  <a:pt x="1264680" y="3570392"/>
                </a:lnTo>
                <a:cubicBezTo>
                  <a:pt x="1266658" y="3564455"/>
                  <a:pt x="1266658" y="3560496"/>
                  <a:pt x="1258741" y="3560496"/>
                </a:cubicBezTo>
                <a:cubicBezTo>
                  <a:pt x="1246867" y="3588205"/>
                  <a:pt x="1229054" y="3530809"/>
                  <a:pt x="1219158" y="3572371"/>
                </a:cubicBezTo>
                <a:close/>
                <a:moveTo>
                  <a:pt x="1692176" y="2418525"/>
                </a:moveTo>
                <a:cubicBezTo>
                  <a:pt x="1702072" y="2430400"/>
                  <a:pt x="1783217" y="2448212"/>
                  <a:pt x="1775302" y="2412588"/>
                </a:cubicBezTo>
                <a:cubicBezTo>
                  <a:pt x="1765406" y="2430400"/>
                  <a:pt x="1735719" y="2412588"/>
                  <a:pt x="1743634" y="2398734"/>
                </a:cubicBezTo>
                <a:cubicBezTo>
                  <a:pt x="1757489" y="2392796"/>
                  <a:pt x="1775302" y="2388838"/>
                  <a:pt x="1787177" y="2378942"/>
                </a:cubicBezTo>
                <a:cubicBezTo>
                  <a:pt x="1769364" y="2378942"/>
                  <a:pt x="1735719" y="2353213"/>
                  <a:pt x="1715928" y="2376963"/>
                </a:cubicBezTo>
                <a:cubicBezTo>
                  <a:pt x="1763425" y="2398734"/>
                  <a:pt x="1686240" y="2386859"/>
                  <a:pt x="1692176" y="2418525"/>
                </a:cubicBezTo>
                <a:close/>
                <a:moveTo>
                  <a:pt x="1670406" y="2551128"/>
                </a:moveTo>
                <a:cubicBezTo>
                  <a:pt x="1706032" y="2551128"/>
                  <a:pt x="1725823" y="2574878"/>
                  <a:pt x="1702072" y="2588732"/>
                </a:cubicBezTo>
                <a:cubicBezTo>
                  <a:pt x="1755511" y="2590711"/>
                  <a:pt x="1702072" y="2557066"/>
                  <a:pt x="1745615" y="2543212"/>
                </a:cubicBezTo>
                <a:cubicBezTo>
                  <a:pt x="1708010" y="2547170"/>
                  <a:pt x="1680302" y="2529358"/>
                  <a:pt x="1670406" y="2551128"/>
                </a:cubicBezTo>
                <a:close/>
                <a:moveTo>
                  <a:pt x="1385407" y="3562476"/>
                </a:moveTo>
                <a:cubicBezTo>
                  <a:pt x="1365616" y="3560496"/>
                  <a:pt x="1359680" y="3552580"/>
                  <a:pt x="1369576" y="3534768"/>
                </a:cubicBezTo>
                <a:cubicBezTo>
                  <a:pt x="1357699" y="3532788"/>
                  <a:pt x="1308220" y="3524872"/>
                  <a:pt x="1331971" y="3538726"/>
                </a:cubicBezTo>
                <a:cubicBezTo>
                  <a:pt x="1369576" y="3530809"/>
                  <a:pt x="1343846" y="3594142"/>
                  <a:pt x="1385407" y="3562476"/>
                </a:cubicBezTo>
                <a:close/>
                <a:moveTo>
                  <a:pt x="1389367" y="3410081"/>
                </a:moveTo>
                <a:cubicBezTo>
                  <a:pt x="1385407" y="3419977"/>
                  <a:pt x="1371554" y="3416018"/>
                  <a:pt x="1365616" y="3423935"/>
                </a:cubicBezTo>
                <a:cubicBezTo>
                  <a:pt x="1381450" y="3431851"/>
                  <a:pt x="1407178" y="3461539"/>
                  <a:pt x="1424991" y="3431851"/>
                </a:cubicBezTo>
                <a:cubicBezTo>
                  <a:pt x="1395303" y="3435810"/>
                  <a:pt x="1395303" y="3419977"/>
                  <a:pt x="1389367" y="3410081"/>
                </a:cubicBezTo>
                <a:close/>
                <a:moveTo>
                  <a:pt x="1783217" y="2685711"/>
                </a:moveTo>
                <a:cubicBezTo>
                  <a:pt x="1781238" y="2656023"/>
                  <a:pt x="1814885" y="2685711"/>
                  <a:pt x="1818843" y="2665919"/>
                </a:cubicBezTo>
                <a:cubicBezTo>
                  <a:pt x="1775302" y="2665919"/>
                  <a:pt x="1761447" y="2650086"/>
                  <a:pt x="1739676" y="2638211"/>
                </a:cubicBezTo>
                <a:cubicBezTo>
                  <a:pt x="1737698" y="2648107"/>
                  <a:pt x="1729781" y="2659982"/>
                  <a:pt x="1739676" y="2663940"/>
                </a:cubicBezTo>
                <a:cubicBezTo>
                  <a:pt x="1757489" y="2644149"/>
                  <a:pt x="1759468" y="2687690"/>
                  <a:pt x="1783217" y="2685711"/>
                </a:cubicBezTo>
                <a:close/>
                <a:moveTo>
                  <a:pt x="1514052" y="3317061"/>
                </a:moveTo>
                <a:lnTo>
                  <a:pt x="1557595" y="3322998"/>
                </a:lnTo>
                <a:cubicBezTo>
                  <a:pt x="1559574" y="3295290"/>
                  <a:pt x="1585302" y="3309144"/>
                  <a:pt x="1595197" y="3295290"/>
                </a:cubicBezTo>
                <a:cubicBezTo>
                  <a:pt x="1579365" y="3289352"/>
                  <a:pt x="1587283" y="3269561"/>
                  <a:pt x="1557595" y="3273519"/>
                </a:cubicBezTo>
                <a:cubicBezTo>
                  <a:pt x="1543740" y="3283415"/>
                  <a:pt x="1539782" y="3293311"/>
                  <a:pt x="1545718" y="3305186"/>
                </a:cubicBezTo>
                <a:cubicBezTo>
                  <a:pt x="1531865" y="3303206"/>
                  <a:pt x="1516031" y="3299248"/>
                  <a:pt x="1514052" y="3317061"/>
                </a:cubicBezTo>
                <a:close/>
                <a:moveTo>
                  <a:pt x="2428423" y="1488323"/>
                </a:moveTo>
                <a:cubicBezTo>
                  <a:pt x="2454150" y="1504156"/>
                  <a:pt x="2444255" y="1462594"/>
                  <a:pt x="2464046" y="1468532"/>
                </a:cubicBezTo>
                <a:cubicBezTo>
                  <a:pt x="2468006" y="1508115"/>
                  <a:pt x="2507589" y="1456657"/>
                  <a:pt x="2509568" y="1492282"/>
                </a:cubicBezTo>
                <a:cubicBezTo>
                  <a:pt x="2513525" y="1476448"/>
                  <a:pt x="2525399" y="1476448"/>
                  <a:pt x="2529359" y="1460615"/>
                </a:cubicBezTo>
                <a:cubicBezTo>
                  <a:pt x="2464046" y="1450719"/>
                  <a:pt x="2408631" y="1458636"/>
                  <a:pt x="2380923" y="1423011"/>
                </a:cubicBezTo>
                <a:cubicBezTo>
                  <a:pt x="2349257" y="1442803"/>
                  <a:pt x="2285922" y="1415095"/>
                  <a:pt x="2256235" y="1438844"/>
                </a:cubicBezTo>
                <a:cubicBezTo>
                  <a:pt x="2295818" y="1446761"/>
                  <a:pt x="2341340" y="1466552"/>
                  <a:pt x="2394776" y="1458636"/>
                </a:cubicBezTo>
                <a:cubicBezTo>
                  <a:pt x="2412589" y="1470511"/>
                  <a:pt x="2361131" y="1488323"/>
                  <a:pt x="2400714" y="1494261"/>
                </a:cubicBezTo>
                <a:cubicBezTo>
                  <a:pt x="2406650" y="1474469"/>
                  <a:pt x="2460089" y="1460615"/>
                  <a:pt x="2428423" y="1488323"/>
                </a:cubicBezTo>
                <a:close/>
                <a:moveTo>
                  <a:pt x="1901966" y="2414567"/>
                </a:moveTo>
                <a:cubicBezTo>
                  <a:pt x="1923739" y="2418525"/>
                  <a:pt x="1901966" y="2448212"/>
                  <a:pt x="1923739" y="2452171"/>
                </a:cubicBezTo>
                <a:lnTo>
                  <a:pt x="1939570" y="2412588"/>
                </a:lnTo>
                <a:cubicBezTo>
                  <a:pt x="1919779" y="2406650"/>
                  <a:pt x="1919779" y="2392796"/>
                  <a:pt x="1901966" y="2414567"/>
                </a:cubicBezTo>
                <a:close/>
                <a:moveTo>
                  <a:pt x="2153320" y="2153319"/>
                </a:moveTo>
                <a:cubicBezTo>
                  <a:pt x="2117694" y="2157277"/>
                  <a:pt x="2131550" y="2131548"/>
                  <a:pt x="2119673" y="2123631"/>
                </a:cubicBezTo>
                <a:cubicBezTo>
                  <a:pt x="2115716" y="2139465"/>
                  <a:pt x="2101863" y="2137485"/>
                  <a:pt x="2093945" y="2145402"/>
                </a:cubicBezTo>
                <a:cubicBezTo>
                  <a:pt x="2097903" y="2153319"/>
                  <a:pt x="2141446" y="2169152"/>
                  <a:pt x="2153320" y="2153319"/>
                </a:cubicBezTo>
                <a:close/>
                <a:moveTo>
                  <a:pt x="2376963" y="1650614"/>
                </a:moveTo>
                <a:cubicBezTo>
                  <a:pt x="2345297" y="1652593"/>
                  <a:pt x="2307693" y="1636760"/>
                  <a:pt x="2278005" y="1670405"/>
                </a:cubicBezTo>
                <a:cubicBezTo>
                  <a:pt x="2303735" y="1650614"/>
                  <a:pt x="2357171" y="1680301"/>
                  <a:pt x="2376963" y="1650614"/>
                </a:cubicBezTo>
                <a:close/>
                <a:moveTo>
                  <a:pt x="2184986" y="1996966"/>
                </a:moveTo>
                <a:cubicBezTo>
                  <a:pt x="2212695" y="1996966"/>
                  <a:pt x="2198839" y="2022694"/>
                  <a:pt x="2218631" y="2026653"/>
                </a:cubicBezTo>
                <a:cubicBezTo>
                  <a:pt x="2222590" y="2014778"/>
                  <a:pt x="2228526" y="2008840"/>
                  <a:pt x="2236444" y="2002903"/>
                </a:cubicBezTo>
                <a:cubicBezTo>
                  <a:pt x="2210716" y="2010820"/>
                  <a:pt x="2204778" y="1973216"/>
                  <a:pt x="2184986" y="1996966"/>
                </a:cubicBezTo>
                <a:close/>
                <a:moveTo>
                  <a:pt x="2014779" y="2574878"/>
                </a:moveTo>
                <a:cubicBezTo>
                  <a:pt x="1998945" y="2568941"/>
                  <a:pt x="2018737" y="2543212"/>
                  <a:pt x="1989049" y="2545191"/>
                </a:cubicBezTo>
                <a:cubicBezTo>
                  <a:pt x="1969258" y="2568941"/>
                  <a:pt x="1996966" y="2594670"/>
                  <a:pt x="2014779" y="2574878"/>
                </a:cubicBezTo>
                <a:close/>
                <a:moveTo>
                  <a:pt x="2499672" y="1320095"/>
                </a:moveTo>
                <a:cubicBezTo>
                  <a:pt x="2493733" y="1318116"/>
                  <a:pt x="2491755" y="1312179"/>
                  <a:pt x="2497693" y="1302283"/>
                </a:cubicBezTo>
                <a:cubicBezTo>
                  <a:pt x="2475921" y="1298324"/>
                  <a:pt x="2460089" y="1302283"/>
                  <a:pt x="2448214" y="1312179"/>
                </a:cubicBezTo>
                <a:cubicBezTo>
                  <a:pt x="2471963" y="1308220"/>
                  <a:pt x="2479880" y="1343845"/>
                  <a:pt x="2499672" y="1320095"/>
                </a:cubicBezTo>
                <a:close/>
                <a:moveTo>
                  <a:pt x="2481859" y="1395303"/>
                </a:moveTo>
                <a:cubicBezTo>
                  <a:pt x="2466025" y="1391345"/>
                  <a:pt x="2485816" y="1367595"/>
                  <a:pt x="2464046" y="1367595"/>
                </a:cubicBezTo>
                <a:cubicBezTo>
                  <a:pt x="2452172" y="1387386"/>
                  <a:pt x="2428423" y="1387386"/>
                  <a:pt x="2420506" y="1413115"/>
                </a:cubicBezTo>
                <a:cubicBezTo>
                  <a:pt x="2446233" y="1415095"/>
                  <a:pt x="2466025" y="1411136"/>
                  <a:pt x="2481859" y="1395303"/>
                </a:cubicBezTo>
                <a:close/>
                <a:moveTo>
                  <a:pt x="1605093" y="3651538"/>
                </a:moveTo>
                <a:cubicBezTo>
                  <a:pt x="1599157" y="3651538"/>
                  <a:pt x="1595197" y="3651538"/>
                  <a:pt x="1593219" y="3657475"/>
                </a:cubicBezTo>
                <a:lnTo>
                  <a:pt x="1626866" y="3661433"/>
                </a:lnTo>
                <a:cubicBezTo>
                  <a:pt x="1628844" y="3645600"/>
                  <a:pt x="1636761" y="3625808"/>
                  <a:pt x="1613010" y="3625808"/>
                </a:cubicBezTo>
                <a:cubicBezTo>
                  <a:pt x="1607074" y="3641642"/>
                  <a:pt x="1620927" y="3651538"/>
                  <a:pt x="1605093" y="3651538"/>
                </a:cubicBezTo>
                <a:close/>
                <a:moveTo>
                  <a:pt x="2109777" y="2444254"/>
                </a:moveTo>
                <a:cubicBezTo>
                  <a:pt x="2109777" y="2416546"/>
                  <a:pt x="2131550" y="2426442"/>
                  <a:pt x="2139465" y="2414567"/>
                </a:cubicBezTo>
                <a:cubicBezTo>
                  <a:pt x="2119673" y="2406650"/>
                  <a:pt x="2107799" y="2400713"/>
                  <a:pt x="2084050" y="2414567"/>
                </a:cubicBezTo>
                <a:cubicBezTo>
                  <a:pt x="2113737" y="2412588"/>
                  <a:pt x="2093945" y="2438317"/>
                  <a:pt x="2109777" y="2444254"/>
                </a:cubicBezTo>
                <a:close/>
                <a:moveTo>
                  <a:pt x="2250299" y="2089986"/>
                </a:moveTo>
                <a:cubicBezTo>
                  <a:pt x="2224569" y="2091965"/>
                  <a:pt x="2270091" y="2052382"/>
                  <a:pt x="2244361" y="2056340"/>
                </a:cubicBezTo>
                <a:cubicBezTo>
                  <a:pt x="2238422" y="2070194"/>
                  <a:pt x="2218631" y="2058319"/>
                  <a:pt x="2212695" y="2068215"/>
                </a:cubicBezTo>
                <a:cubicBezTo>
                  <a:pt x="2244361" y="2060298"/>
                  <a:pt x="2220612" y="2117694"/>
                  <a:pt x="2250299" y="2089986"/>
                </a:cubicBezTo>
                <a:close/>
                <a:moveTo>
                  <a:pt x="2388840" y="1670405"/>
                </a:moveTo>
                <a:cubicBezTo>
                  <a:pt x="2432380" y="1690197"/>
                  <a:pt x="2513525" y="1719884"/>
                  <a:pt x="2564983" y="1686238"/>
                </a:cubicBezTo>
                <a:cubicBezTo>
                  <a:pt x="2549151" y="1658530"/>
                  <a:pt x="2505608" y="1692176"/>
                  <a:pt x="2475921" y="1682280"/>
                </a:cubicBezTo>
                <a:cubicBezTo>
                  <a:pt x="2477902" y="1672384"/>
                  <a:pt x="2485816" y="1660510"/>
                  <a:pt x="2475921" y="1656551"/>
                </a:cubicBezTo>
                <a:cubicBezTo>
                  <a:pt x="2464046" y="1690197"/>
                  <a:pt x="2406650" y="1648635"/>
                  <a:pt x="2388840" y="1670405"/>
                </a:cubicBezTo>
                <a:close/>
                <a:moveTo>
                  <a:pt x="2123633" y="2454150"/>
                </a:moveTo>
                <a:cubicBezTo>
                  <a:pt x="2147382" y="2458108"/>
                  <a:pt x="2153320" y="2473941"/>
                  <a:pt x="2177069" y="2477900"/>
                </a:cubicBezTo>
                <a:cubicBezTo>
                  <a:pt x="2188943" y="2458108"/>
                  <a:pt x="2139465" y="2438317"/>
                  <a:pt x="2123633" y="2454150"/>
                </a:cubicBezTo>
                <a:close/>
                <a:moveTo>
                  <a:pt x="2058320" y="2656023"/>
                </a:moveTo>
                <a:cubicBezTo>
                  <a:pt x="2089986" y="2663940"/>
                  <a:pt x="2093945" y="2671857"/>
                  <a:pt x="2115716" y="2648107"/>
                </a:cubicBezTo>
                <a:cubicBezTo>
                  <a:pt x="2095924" y="2650086"/>
                  <a:pt x="2060298" y="2626336"/>
                  <a:pt x="2058320" y="2656023"/>
                </a:cubicBezTo>
                <a:close/>
                <a:moveTo>
                  <a:pt x="2333423" y="1915820"/>
                </a:moveTo>
                <a:cubicBezTo>
                  <a:pt x="2349257" y="1923737"/>
                  <a:pt x="2351235" y="1939570"/>
                  <a:pt x="2378944" y="1939570"/>
                </a:cubicBezTo>
                <a:cubicBezTo>
                  <a:pt x="2380923" y="1919779"/>
                  <a:pt x="2347276" y="1890091"/>
                  <a:pt x="2333423" y="1915820"/>
                </a:cubicBezTo>
                <a:close/>
                <a:moveTo>
                  <a:pt x="2576859" y="1527906"/>
                </a:moveTo>
                <a:cubicBezTo>
                  <a:pt x="2551129" y="1523948"/>
                  <a:pt x="2527381" y="1523948"/>
                  <a:pt x="2509568" y="1535823"/>
                </a:cubicBezTo>
                <a:cubicBezTo>
                  <a:pt x="2533317" y="1549677"/>
                  <a:pt x="2561025" y="1551656"/>
                  <a:pt x="2576859" y="1527906"/>
                </a:cubicBezTo>
                <a:close/>
                <a:moveTo>
                  <a:pt x="1518012" y="4445178"/>
                </a:moveTo>
                <a:cubicBezTo>
                  <a:pt x="1496240" y="4447157"/>
                  <a:pt x="1470512" y="4445178"/>
                  <a:pt x="1462595" y="4470907"/>
                </a:cubicBezTo>
                <a:cubicBezTo>
                  <a:pt x="1490304" y="4476844"/>
                  <a:pt x="1508116" y="4466949"/>
                  <a:pt x="1518012" y="4445178"/>
                </a:cubicBezTo>
                <a:close/>
                <a:moveTo>
                  <a:pt x="2218631" y="2661961"/>
                </a:moveTo>
                <a:cubicBezTo>
                  <a:pt x="2240403" y="2681753"/>
                  <a:pt x="2256235" y="2665919"/>
                  <a:pt x="2283944" y="2679773"/>
                </a:cubicBezTo>
                <a:cubicBezTo>
                  <a:pt x="2303735" y="2654045"/>
                  <a:pt x="2226548" y="2652065"/>
                  <a:pt x="2218631" y="2661961"/>
                </a:cubicBezTo>
                <a:close/>
                <a:moveTo>
                  <a:pt x="2681753" y="1490302"/>
                </a:moveTo>
                <a:cubicBezTo>
                  <a:pt x="2679774" y="1514052"/>
                  <a:pt x="2661962" y="1510094"/>
                  <a:pt x="2658004" y="1529885"/>
                </a:cubicBezTo>
                <a:cubicBezTo>
                  <a:pt x="2687691" y="1541760"/>
                  <a:pt x="2707483" y="1494261"/>
                  <a:pt x="2681753" y="1490302"/>
                </a:cubicBezTo>
                <a:close/>
                <a:moveTo>
                  <a:pt x="3152793" y="370102"/>
                </a:moveTo>
                <a:cubicBezTo>
                  <a:pt x="3188416" y="366143"/>
                  <a:pt x="3170605" y="393851"/>
                  <a:pt x="3198312" y="393851"/>
                </a:cubicBezTo>
                <a:cubicBezTo>
                  <a:pt x="3218103" y="360206"/>
                  <a:pt x="3168624" y="352289"/>
                  <a:pt x="3152793" y="370102"/>
                </a:cubicBezTo>
                <a:close/>
                <a:moveTo>
                  <a:pt x="2695609" y="1721863"/>
                </a:moveTo>
                <a:cubicBezTo>
                  <a:pt x="2743106" y="1717905"/>
                  <a:pt x="2758941" y="1721863"/>
                  <a:pt x="2796545" y="1719884"/>
                </a:cubicBezTo>
                <a:cubicBezTo>
                  <a:pt x="2768836" y="1715926"/>
                  <a:pt x="2758941" y="1700093"/>
                  <a:pt x="2721336" y="1700093"/>
                </a:cubicBezTo>
                <a:cubicBezTo>
                  <a:pt x="2715400" y="1711967"/>
                  <a:pt x="2703523" y="1711967"/>
                  <a:pt x="2695609" y="1721863"/>
                </a:cubicBezTo>
                <a:close/>
                <a:moveTo>
                  <a:pt x="2859877" y="1474469"/>
                </a:moveTo>
                <a:cubicBezTo>
                  <a:pt x="2836128" y="1476448"/>
                  <a:pt x="2818315" y="1484365"/>
                  <a:pt x="2798524" y="1490302"/>
                </a:cubicBezTo>
                <a:cubicBezTo>
                  <a:pt x="2826232" y="1494261"/>
                  <a:pt x="2853941" y="1504156"/>
                  <a:pt x="2859877" y="1474469"/>
                </a:cubicBezTo>
                <a:close/>
                <a:moveTo>
                  <a:pt x="2278005" y="2943001"/>
                </a:moveTo>
                <a:cubicBezTo>
                  <a:pt x="2309674" y="2946959"/>
                  <a:pt x="2307693" y="2970709"/>
                  <a:pt x="2325505" y="2984563"/>
                </a:cubicBezTo>
                <a:cubicBezTo>
                  <a:pt x="2349257" y="2948938"/>
                  <a:pt x="2305714" y="2923209"/>
                  <a:pt x="2278005" y="2943001"/>
                </a:cubicBezTo>
                <a:close/>
                <a:moveTo>
                  <a:pt x="2762898" y="2002903"/>
                </a:moveTo>
                <a:cubicBezTo>
                  <a:pt x="2727275" y="2002903"/>
                  <a:pt x="2713419" y="1957382"/>
                  <a:pt x="2681753" y="1975195"/>
                </a:cubicBezTo>
                <a:cubicBezTo>
                  <a:pt x="2677796" y="1998945"/>
                  <a:pt x="2735192" y="2018736"/>
                  <a:pt x="2762898" y="2002903"/>
                </a:cubicBezTo>
                <a:close/>
                <a:moveTo>
                  <a:pt x="2853941" y="1761446"/>
                </a:moveTo>
                <a:lnTo>
                  <a:pt x="2784670" y="1751551"/>
                </a:lnTo>
                <a:cubicBezTo>
                  <a:pt x="2776753" y="1781238"/>
                  <a:pt x="2842064" y="1795092"/>
                  <a:pt x="2853941" y="1761446"/>
                </a:cubicBezTo>
                <a:close/>
                <a:moveTo>
                  <a:pt x="2913315" y="1599156"/>
                </a:moveTo>
                <a:cubicBezTo>
                  <a:pt x="2923211" y="1581343"/>
                  <a:pt x="2946960" y="1585302"/>
                  <a:pt x="2958835" y="1571448"/>
                </a:cubicBezTo>
                <a:cubicBezTo>
                  <a:pt x="2913315" y="1571448"/>
                  <a:pt x="2863837" y="1561552"/>
                  <a:pt x="2840085" y="1597177"/>
                </a:cubicBezTo>
                <a:cubicBezTo>
                  <a:pt x="2877690" y="1609052"/>
                  <a:pt x="2907377" y="1561552"/>
                  <a:pt x="2913315" y="1599156"/>
                </a:cubicBezTo>
                <a:close/>
                <a:moveTo>
                  <a:pt x="3313104" y="427497"/>
                </a:moveTo>
                <a:cubicBezTo>
                  <a:pt x="3342791" y="427497"/>
                  <a:pt x="3350708" y="439372"/>
                  <a:pt x="3370499" y="443330"/>
                </a:cubicBezTo>
                <a:cubicBezTo>
                  <a:pt x="3396227" y="415622"/>
                  <a:pt x="3319042" y="397810"/>
                  <a:pt x="3313104" y="427497"/>
                </a:cubicBezTo>
                <a:close/>
                <a:moveTo>
                  <a:pt x="3034043" y="1498219"/>
                </a:moveTo>
                <a:cubicBezTo>
                  <a:pt x="3036022" y="1474469"/>
                  <a:pt x="3057792" y="1484365"/>
                  <a:pt x="3063731" y="1468532"/>
                </a:cubicBezTo>
                <a:cubicBezTo>
                  <a:pt x="3016230" y="1476448"/>
                  <a:pt x="2998418" y="1454678"/>
                  <a:pt x="2958835" y="1478427"/>
                </a:cubicBezTo>
                <a:cubicBezTo>
                  <a:pt x="2970709" y="1504156"/>
                  <a:pt x="3020188" y="1470511"/>
                  <a:pt x="3034043" y="1498219"/>
                </a:cubicBezTo>
                <a:close/>
                <a:moveTo>
                  <a:pt x="3002377" y="1628843"/>
                </a:moveTo>
                <a:cubicBezTo>
                  <a:pt x="3034043" y="1611031"/>
                  <a:pt x="3016230" y="1589260"/>
                  <a:pt x="3053835" y="1611031"/>
                </a:cubicBezTo>
                <a:cubicBezTo>
                  <a:pt x="3063731" y="1585302"/>
                  <a:pt x="3024148" y="1591239"/>
                  <a:pt x="3022169" y="1573427"/>
                </a:cubicBezTo>
                <a:cubicBezTo>
                  <a:pt x="3012273" y="1591239"/>
                  <a:pt x="2982586" y="1575406"/>
                  <a:pt x="2970709" y="1591239"/>
                </a:cubicBezTo>
                <a:cubicBezTo>
                  <a:pt x="2976647" y="1593218"/>
                  <a:pt x="2978626" y="1599156"/>
                  <a:pt x="2972690" y="1609052"/>
                </a:cubicBezTo>
                <a:cubicBezTo>
                  <a:pt x="3024148" y="1599156"/>
                  <a:pt x="2972690" y="1614989"/>
                  <a:pt x="3002377" y="1628843"/>
                </a:cubicBezTo>
                <a:close/>
                <a:moveTo>
                  <a:pt x="2400714" y="3222061"/>
                </a:moveTo>
                <a:cubicBezTo>
                  <a:pt x="2392797" y="3222061"/>
                  <a:pt x="2382901" y="3220082"/>
                  <a:pt x="2380923" y="3227999"/>
                </a:cubicBezTo>
                <a:cubicBezTo>
                  <a:pt x="2402693" y="3237895"/>
                  <a:pt x="2444255" y="3214145"/>
                  <a:pt x="2426442" y="3200291"/>
                </a:cubicBezTo>
                <a:cubicBezTo>
                  <a:pt x="2414567" y="3216124"/>
                  <a:pt x="2384880" y="3196332"/>
                  <a:pt x="2400714" y="3222061"/>
                </a:cubicBezTo>
                <a:close/>
                <a:moveTo>
                  <a:pt x="2450193" y="3085500"/>
                </a:moveTo>
                <a:cubicBezTo>
                  <a:pt x="2475921" y="3093416"/>
                  <a:pt x="2475921" y="3115187"/>
                  <a:pt x="2509568" y="3119145"/>
                </a:cubicBezTo>
                <a:cubicBezTo>
                  <a:pt x="2517485" y="3095395"/>
                  <a:pt x="2464046" y="3075604"/>
                  <a:pt x="2450193" y="3085500"/>
                </a:cubicBezTo>
                <a:close/>
                <a:moveTo>
                  <a:pt x="2705504" y="2570920"/>
                </a:moveTo>
                <a:cubicBezTo>
                  <a:pt x="2725296" y="2547170"/>
                  <a:pt x="2644149" y="2535295"/>
                  <a:pt x="2646130" y="2563003"/>
                </a:cubicBezTo>
                <a:cubicBezTo>
                  <a:pt x="2673836" y="2572899"/>
                  <a:pt x="2693628" y="2549149"/>
                  <a:pt x="2705504" y="2570920"/>
                </a:cubicBezTo>
                <a:close/>
                <a:moveTo>
                  <a:pt x="2157277" y="4136430"/>
                </a:moveTo>
                <a:cubicBezTo>
                  <a:pt x="2129569" y="4132472"/>
                  <a:pt x="2103841" y="4132472"/>
                  <a:pt x="2082071" y="4142368"/>
                </a:cubicBezTo>
                <a:cubicBezTo>
                  <a:pt x="2103841" y="4142368"/>
                  <a:pt x="2095924" y="4160180"/>
                  <a:pt x="2121654" y="4156222"/>
                </a:cubicBezTo>
                <a:cubicBezTo>
                  <a:pt x="2131550" y="4122576"/>
                  <a:pt x="2143424" y="4168097"/>
                  <a:pt x="2157277" y="4136430"/>
                </a:cubicBezTo>
                <a:close/>
                <a:moveTo>
                  <a:pt x="2848002" y="2115715"/>
                </a:moveTo>
                <a:cubicBezTo>
                  <a:pt x="2869773" y="2131548"/>
                  <a:pt x="2895503" y="2117694"/>
                  <a:pt x="2923211" y="2109777"/>
                </a:cubicBezTo>
                <a:cubicBezTo>
                  <a:pt x="2911334" y="2103840"/>
                  <a:pt x="2925190" y="2084048"/>
                  <a:pt x="2895503" y="2088007"/>
                </a:cubicBezTo>
                <a:cubicBezTo>
                  <a:pt x="2891543" y="2097902"/>
                  <a:pt x="2889564" y="2111756"/>
                  <a:pt x="2877690" y="2111756"/>
                </a:cubicBezTo>
                <a:cubicBezTo>
                  <a:pt x="2865815" y="2111756"/>
                  <a:pt x="2853941" y="2105819"/>
                  <a:pt x="2848002" y="2115715"/>
                </a:cubicBezTo>
                <a:close/>
                <a:moveTo>
                  <a:pt x="3087480" y="1573427"/>
                </a:moveTo>
                <a:cubicBezTo>
                  <a:pt x="3083522" y="1589260"/>
                  <a:pt x="3071648" y="1589260"/>
                  <a:pt x="3067688" y="1605093"/>
                </a:cubicBezTo>
                <a:cubicBezTo>
                  <a:pt x="3101335" y="1597177"/>
                  <a:pt x="3091439" y="1644676"/>
                  <a:pt x="3117167" y="1620926"/>
                </a:cubicBezTo>
                <a:lnTo>
                  <a:pt x="3099354" y="1593218"/>
                </a:lnTo>
                <a:cubicBezTo>
                  <a:pt x="3119145" y="1599156"/>
                  <a:pt x="3133001" y="1595197"/>
                  <a:pt x="3138937" y="1581343"/>
                </a:cubicBezTo>
                <a:cubicBezTo>
                  <a:pt x="3113209" y="1573427"/>
                  <a:pt x="3099354" y="1593218"/>
                  <a:pt x="3087480" y="1573427"/>
                </a:cubicBezTo>
                <a:close/>
                <a:moveTo>
                  <a:pt x="2515504" y="3152791"/>
                </a:moveTo>
                <a:cubicBezTo>
                  <a:pt x="2545191" y="3160708"/>
                  <a:pt x="2531338" y="3192374"/>
                  <a:pt x="2572900" y="3194353"/>
                </a:cubicBezTo>
                <a:cubicBezTo>
                  <a:pt x="2582795" y="3170603"/>
                  <a:pt x="2566964" y="3160708"/>
                  <a:pt x="2564983" y="3142895"/>
                </a:cubicBezTo>
                <a:cubicBezTo>
                  <a:pt x="2547172" y="3144874"/>
                  <a:pt x="2527381" y="3142895"/>
                  <a:pt x="2515504" y="3152791"/>
                </a:cubicBezTo>
                <a:close/>
                <a:moveTo>
                  <a:pt x="2582795" y="2976646"/>
                </a:moveTo>
                <a:cubicBezTo>
                  <a:pt x="2612483" y="2970709"/>
                  <a:pt x="2650087" y="2974667"/>
                  <a:pt x="2677796" y="2964771"/>
                </a:cubicBezTo>
                <a:cubicBezTo>
                  <a:pt x="2656026" y="2954876"/>
                  <a:pt x="2598630" y="2941022"/>
                  <a:pt x="2582795" y="2976646"/>
                </a:cubicBezTo>
                <a:close/>
                <a:moveTo>
                  <a:pt x="2695609" y="2915293"/>
                </a:moveTo>
                <a:cubicBezTo>
                  <a:pt x="2669879" y="2905397"/>
                  <a:pt x="2636234" y="2901439"/>
                  <a:pt x="2622378" y="2871751"/>
                </a:cubicBezTo>
                <a:cubicBezTo>
                  <a:pt x="2612483" y="2893522"/>
                  <a:pt x="2630296" y="2889564"/>
                  <a:pt x="2610504" y="2903418"/>
                </a:cubicBezTo>
                <a:cubicBezTo>
                  <a:pt x="2632274" y="2907376"/>
                  <a:pt x="2652066" y="2944980"/>
                  <a:pt x="2673836" y="2929147"/>
                </a:cubicBezTo>
                <a:cubicBezTo>
                  <a:pt x="2644149" y="2913313"/>
                  <a:pt x="2697587" y="2933105"/>
                  <a:pt x="2695609" y="2915293"/>
                </a:cubicBezTo>
                <a:close/>
                <a:moveTo>
                  <a:pt x="2539255" y="3309144"/>
                </a:moveTo>
                <a:cubicBezTo>
                  <a:pt x="2513525" y="3311123"/>
                  <a:pt x="2491755" y="3315082"/>
                  <a:pt x="2469985" y="3324977"/>
                </a:cubicBezTo>
                <a:cubicBezTo>
                  <a:pt x="2481859" y="3340811"/>
                  <a:pt x="2535295" y="3346748"/>
                  <a:pt x="2539255" y="3309144"/>
                </a:cubicBezTo>
                <a:close/>
                <a:moveTo>
                  <a:pt x="2345297" y="3782162"/>
                </a:moveTo>
                <a:cubicBezTo>
                  <a:pt x="2337380" y="3770287"/>
                  <a:pt x="2337380" y="3748516"/>
                  <a:pt x="2351235" y="3740599"/>
                </a:cubicBezTo>
                <a:cubicBezTo>
                  <a:pt x="2301757" y="3726745"/>
                  <a:pt x="2321548" y="3803932"/>
                  <a:pt x="2345297" y="3782162"/>
                </a:cubicBezTo>
                <a:close/>
                <a:moveTo>
                  <a:pt x="3117167" y="1636760"/>
                </a:moveTo>
                <a:cubicBezTo>
                  <a:pt x="3113209" y="1648635"/>
                  <a:pt x="3103314" y="1666447"/>
                  <a:pt x="3113209" y="1670405"/>
                </a:cubicBezTo>
                <a:cubicBezTo>
                  <a:pt x="3117167" y="1664468"/>
                  <a:pt x="3119145" y="1654572"/>
                  <a:pt x="3127063" y="1654572"/>
                </a:cubicBezTo>
                <a:cubicBezTo>
                  <a:pt x="3136958" y="1654572"/>
                  <a:pt x="3131022" y="1692176"/>
                  <a:pt x="3150814" y="1666447"/>
                </a:cubicBezTo>
                <a:cubicBezTo>
                  <a:pt x="3138937" y="1658530"/>
                  <a:pt x="3152793" y="1632801"/>
                  <a:pt x="3117167" y="1636760"/>
                </a:cubicBezTo>
                <a:close/>
                <a:moveTo>
                  <a:pt x="2727275" y="2877689"/>
                </a:moveTo>
                <a:cubicBezTo>
                  <a:pt x="2709462" y="2879668"/>
                  <a:pt x="2679774" y="2859876"/>
                  <a:pt x="2671857" y="2877689"/>
                </a:cubicBezTo>
                <a:cubicBezTo>
                  <a:pt x="2693628" y="2877689"/>
                  <a:pt x="2705504" y="2921230"/>
                  <a:pt x="2727275" y="2877689"/>
                </a:cubicBezTo>
                <a:close/>
                <a:moveTo>
                  <a:pt x="3214146" y="1523948"/>
                </a:moveTo>
                <a:cubicBezTo>
                  <a:pt x="3204250" y="1523948"/>
                  <a:pt x="3190397" y="1519990"/>
                  <a:pt x="3184459" y="1527906"/>
                </a:cubicBezTo>
                <a:cubicBezTo>
                  <a:pt x="3204250" y="1533844"/>
                  <a:pt x="3194354" y="1555614"/>
                  <a:pt x="3206229" y="1565510"/>
                </a:cubicBezTo>
                <a:cubicBezTo>
                  <a:pt x="3218103" y="1547698"/>
                  <a:pt x="3218103" y="1533844"/>
                  <a:pt x="3214146" y="1523948"/>
                </a:cubicBezTo>
                <a:close/>
                <a:moveTo>
                  <a:pt x="2652066" y="3131020"/>
                </a:moveTo>
                <a:cubicBezTo>
                  <a:pt x="2665921" y="3111229"/>
                  <a:pt x="2628317" y="3091437"/>
                  <a:pt x="2614461" y="3109250"/>
                </a:cubicBezTo>
                <a:cubicBezTo>
                  <a:pt x="2626338" y="3125083"/>
                  <a:pt x="2616442" y="3138937"/>
                  <a:pt x="2652066" y="3131020"/>
                </a:cubicBezTo>
                <a:close/>
                <a:moveTo>
                  <a:pt x="3150814" y="1692176"/>
                </a:moveTo>
                <a:cubicBezTo>
                  <a:pt x="3168624" y="1690197"/>
                  <a:pt x="3198312" y="1709988"/>
                  <a:pt x="3206229" y="1692176"/>
                </a:cubicBezTo>
                <a:cubicBezTo>
                  <a:pt x="3188416" y="1688218"/>
                  <a:pt x="3210188" y="1660510"/>
                  <a:pt x="3192376" y="1656551"/>
                </a:cubicBezTo>
                <a:cubicBezTo>
                  <a:pt x="3190397" y="1688218"/>
                  <a:pt x="3154771" y="1664468"/>
                  <a:pt x="3150814" y="1692176"/>
                </a:cubicBezTo>
                <a:close/>
                <a:moveTo>
                  <a:pt x="3134980" y="1886133"/>
                </a:moveTo>
                <a:cubicBezTo>
                  <a:pt x="3162688" y="1846550"/>
                  <a:pt x="3073626" y="1856446"/>
                  <a:pt x="3101335" y="1882175"/>
                </a:cubicBezTo>
                <a:cubicBezTo>
                  <a:pt x="3109250" y="1860404"/>
                  <a:pt x="3129041" y="1882175"/>
                  <a:pt x="3134980" y="1886133"/>
                </a:cubicBezTo>
                <a:close/>
                <a:moveTo>
                  <a:pt x="2541234" y="3402164"/>
                </a:moveTo>
                <a:cubicBezTo>
                  <a:pt x="2568942" y="3400185"/>
                  <a:pt x="2596651" y="3400185"/>
                  <a:pt x="2614461" y="3378414"/>
                </a:cubicBezTo>
                <a:cubicBezTo>
                  <a:pt x="2584774" y="3378414"/>
                  <a:pt x="2557068" y="3382373"/>
                  <a:pt x="2541234" y="3402164"/>
                </a:cubicBezTo>
                <a:close/>
                <a:moveTo>
                  <a:pt x="3231959" y="1670405"/>
                </a:moveTo>
                <a:cubicBezTo>
                  <a:pt x="3226020" y="1668426"/>
                  <a:pt x="3222063" y="1668426"/>
                  <a:pt x="3226020" y="1660510"/>
                </a:cubicBezTo>
                <a:cubicBezTo>
                  <a:pt x="3235916" y="1660510"/>
                  <a:pt x="3249772" y="1664468"/>
                  <a:pt x="3255708" y="1656551"/>
                </a:cubicBezTo>
                <a:cubicBezTo>
                  <a:pt x="3241854" y="1654572"/>
                  <a:pt x="3259667" y="1632801"/>
                  <a:pt x="3247790" y="1630822"/>
                </a:cubicBezTo>
                <a:cubicBezTo>
                  <a:pt x="3229980" y="1628843"/>
                  <a:pt x="3194354" y="1694155"/>
                  <a:pt x="3231959" y="1670405"/>
                </a:cubicBezTo>
                <a:close/>
                <a:moveTo>
                  <a:pt x="3243833" y="1832696"/>
                </a:moveTo>
                <a:cubicBezTo>
                  <a:pt x="3222063" y="1826758"/>
                  <a:pt x="3212167" y="1824779"/>
                  <a:pt x="3200293" y="1801029"/>
                </a:cubicBezTo>
                <a:cubicBezTo>
                  <a:pt x="3180501" y="1822800"/>
                  <a:pt x="3190397" y="1834675"/>
                  <a:pt x="3162688" y="1854466"/>
                </a:cubicBezTo>
                <a:cubicBezTo>
                  <a:pt x="3172584" y="1866341"/>
                  <a:pt x="3180501" y="1866341"/>
                  <a:pt x="3196333" y="1858425"/>
                </a:cubicBezTo>
                <a:cubicBezTo>
                  <a:pt x="3194354" y="1868321"/>
                  <a:pt x="3192376" y="1878216"/>
                  <a:pt x="3208207" y="1876237"/>
                </a:cubicBezTo>
                <a:cubicBezTo>
                  <a:pt x="3210188" y="1838633"/>
                  <a:pt x="3202271" y="1846550"/>
                  <a:pt x="3243833" y="1832696"/>
                </a:cubicBezTo>
                <a:close/>
                <a:moveTo>
                  <a:pt x="3251750" y="1690197"/>
                </a:moveTo>
                <a:cubicBezTo>
                  <a:pt x="3269563" y="1690197"/>
                  <a:pt x="3267582" y="1702072"/>
                  <a:pt x="3283416" y="1702072"/>
                </a:cubicBezTo>
                <a:cubicBezTo>
                  <a:pt x="3297269" y="1678322"/>
                  <a:pt x="3285395" y="1668426"/>
                  <a:pt x="3273520" y="1658530"/>
                </a:cubicBezTo>
                <a:cubicBezTo>
                  <a:pt x="3267582" y="1672384"/>
                  <a:pt x="3261646" y="1684259"/>
                  <a:pt x="3251750" y="1690197"/>
                </a:cubicBezTo>
                <a:close/>
                <a:moveTo>
                  <a:pt x="3006335" y="2468004"/>
                </a:moveTo>
                <a:cubicBezTo>
                  <a:pt x="3022169" y="2452171"/>
                  <a:pt x="3036022" y="2438317"/>
                  <a:pt x="3049875" y="2422484"/>
                </a:cubicBezTo>
                <a:cubicBezTo>
                  <a:pt x="3026126" y="2414567"/>
                  <a:pt x="2994460" y="2460087"/>
                  <a:pt x="3006335" y="2468004"/>
                </a:cubicBezTo>
                <a:close/>
                <a:moveTo>
                  <a:pt x="2749045" y="3160708"/>
                </a:moveTo>
                <a:cubicBezTo>
                  <a:pt x="2768836" y="3168624"/>
                  <a:pt x="2796545" y="3180499"/>
                  <a:pt x="2812377" y="3160708"/>
                </a:cubicBezTo>
                <a:cubicBezTo>
                  <a:pt x="2778732" y="3164666"/>
                  <a:pt x="2768836" y="3131020"/>
                  <a:pt x="2749045" y="3160708"/>
                </a:cubicBezTo>
                <a:close/>
                <a:moveTo>
                  <a:pt x="2127590" y="5090382"/>
                </a:moveTo>
                <a:cubicBezTo>
                  <a:pt x="2109777" y="5082465"/>
                  <a:pt x="2080090" y="5062674"/>
                  <a:pt x="2064258" y="5090382"/>
                </a:cubicBezTo>
                <a:cubicBezTo>
                  <a:pt x="2084050" y="5086424"/>
                  <a:pt x="2115716" y="5108194"/>
                  <a:pt x="2127590" y="5090382"/>
                </a:cubicBezTo>
                <a:close/>
                <a:moveTo>
                  <a:pt x="3609977" y="1122180"/>
                </a:moveTo>
                <a:cubicBezTo>
                  <a:pt x="3588206" y="1116242"/>
                  <a:pt x="3592164" y="1094472"/>
                  <a:pt x="3566436" y="1090513"/>
                </a:cubicBezTo>
                <a:cubicBezTo>
                  <a:pt x="3560498" y="1108326"/>
                  <a:pt x="3588206" y="1139992"/>
                  <a:pt x="3609977" y="1122180"/>
                </a:cubicBezTo>
                <a:close/>
                <a:moveTo>
                  <a:pt x="3425914" y="1613010"/>
                </a:moveTo>
                <a:cubicBezTo>
                  <a:pt x="3435810" y="1589260"/>
                  <a:pt x="3467478" y="1605093"/>
                  <a:pt x="3475393" y="1577385"/>
                </a:cubicBezTo>
                <a:cubicBezTo>
                  <a:pt x="3451644" y="1577385"/>
                  <a:pt x="3431853" y="1583323"/>
                  <a:pt x="3414040" y="1593218"/>
                </a:cubicBezTo>
                <a:cubicBezTo>
                  <a:pt x="3425914" y="1595197"/>
                  <a:pt x="3418000" y="1609052"/>
                  <a:pt x="3425914" y="1613010"/>
                </a:cubicBezTo>
                <a:close/>
                <a:moveTo>
                  <a:pt x="2307693" y="4607469"/>
                </a:moveTo>
                <a:cubicBezTo>
                  <a:pt x="2333423" y="4605489"/>
                  <a:pt x="2363110" y="4611427"/>
                  <a:pt x="2382901" y="4601531"/>
                </a:cubicBezTo>
                <a:cubicBezTo>
                  <a:pt x="2371027" y="4585698"/>
                  <a:pt x="2317588" y="4581740"/>
                  <a:pt x="2307693" y="4607469"/>
                </a:cubicBezTo>
                <a:close/>
                <a:moveTo>
                  <a:pt x="3706956" y="1128117"/>
                </a:moveTo>
                <a:cubicBezTo>
                  <a:pt x="3673308" y="1120201"/>
                  <a:pt x="3663413" y="1138013"/>
                  <a:pt x="3657477" y="1112284"/>
                </a:cubicBezTo>
                <a:cubicBezTo>
                  <a:pt x="3655498" y="1116242"/>
                  <a:pt x="3653517" y="1122180"/>
                  <a:pt x="3645602" y="1118222"/>
                </a:cubicBezTo>
                <a:lnTo>
                  <a:pt x="3639664" y="1134055"/>
                </a:lnTo>
                <a:cubicBezTo>
                  <a:pt x="3677268" y="1136034"/>
                  <a:pt x="3687164" y="1161763"/>
                  <a:pt x="3706956" y="1128117"/>
                </a:cubicBezTo>
                <a:close/>
                <a:moveTo>
                  <a:pt x="2733211" y="4700489"/>
                </a:moveTo>
                <a:cubicBezTo>
                  <a:pt x="2630296" y="4664864"/>
                  <a:pt x="2489776" y="4573823"/>
                  <a:pt x="2376963" y="4589656"/>
                </a:cubicBezTo>
                <a:cubicBezTo>
                  <a:pt x="2422484" y="4637156"/>
                  <a:pt x="2493733" y="4690593"/>
                  <a:pt x="2602587" y="4664864"/>
                </a:cubicBezTo>
                <a:cubicBezTo>
                  <a:pt x="2624357" y="4684656"/>
                  <a:pt x="2564983" y="4678718"/>
                  <a:pt x="2590712" y="4696531"/>
                </a:cubicBezTo>
                <a:cubicBezTo>
                  <a:pt x="2642170" y="4678718"/>
                  <a:pt x="2721336" y="4722260"/>
                  <a:pt x="2733211" y="4700489"/>
                </a:cubicBezTo>
                <a:close/>
                <a:moveTo>
                  <a:pt x="3085501" y="2818314"/>
                </a:moveTo>
                <a:cubicBezTo>
                  <a:pt x="3125084" y="2802481"/>
                  <a:pt x="3071648" y="2741127"/>
                  <a:pt x="3053835" y="2780710"/>
                </a:cubicBezTo>
                <a:cubicBezTo>
                  <a:pt x="3093418" y="2774773"/>
                  <a:pt x="3067688" y="2810397"/>
                  <a:pt x="3085501" y="2818314"/>
                </a:cubicBezTo>
                <a:close/>
                <a:moveTo>
                  <a:pt x="3255708" y="2410609"/>
                </a:moveTo>
                <a:cubicBezTo>
                  <a:pt x="3275499" y="2380921"/>
                  <a:pt x="3315082" y="2438317"/>
                  <a:pt x="3344769" y="2414567"/>
                </a:cubicBezTo>
                <a:cubicBezTo>
                  <a:pt x="3303208" y="2396754"/>
                  <a:pt x="3263625" y="2382900"/>
                  <a:pt x="3233937" y="2373005"/>
                </a:cubicBezTo>
                <a:cubicBezTo>
                  <a:pt x="3226020" y="2394775"/>
                  <a:pt x="3233937" y="2406650"/>
                  <a:pt x="3255708" y="2410609"/>
                </a:cubicBezTo>
                <a:close/>
                <a:moveTo>
                  <a:pt x="3799975" y="1173638"/>
                </a:moveTo>
                <a:cubicBezTo>
                  <a:pt x="3813830" y="1145930"/>
                  <a:pt x="3760392" y="1157805"/>
                  <a:pt x="3768309" y="1136034"/>
                </a:cubicBezTo>
                <a:cubicBezTo>
                  <a:pt x="3754456" y="1145930"/>
                  <a:pt x="3746539" y="1171659"/>
                  <a:pt x="3720809" y="1163742"/>
                </a:cubicBezTo>
                <a:cubicBezTo>
                  <a:pt x="3722787" y="1139992"/>
                  <a:pt x="3744560" y="1149888"/>
                  <a:pt x="3750496" y="1134055"/>
                </a:cubicBezTo>
                <a:cubicBezTo>
                  <a:pt x="3704977" y="1130096"/>
                  <a:pt x="3701017" y="1171659"/>
                  <a:pt x="3720809" y="1189471"/>
                </a:cubicBezTo>
                <a:cubicBezTo>
                  <a:pt x="3736643" y="1165721"/>
                  <a:pt x="3766330" y="1165721"/>
                  <a:pt x="3799975" y="1173638"/>
                </a:cubicBezTo>
                <a:close/>
                <a:moveTo>
                  <a:pt x="3012273" y="3206228"/>
                </a:moveTo>
                <a:cubicBezTo>
                  <a:pt x="2990501" y="3202270"/>
                  <a:pt x="2974669" y="3206228"/>
                  <a:pt x="2962794" y="3216124"/>
                </a:cubicBezTo>
                <a:cubicBezTo>
                  <a:pt x="2966752" y="3222061"/>
                  <a:pt x="2996439" y="3239874"/>
                  <a:pt x="3006335" y="3222061"/>
                </a:cubicBezTo>
                <a:cubicBezTo>
                  <a:pt x="2996439" y="3220082"/>
                  <a:pt x="3004356" y="3214145"/>
                  <a:pt x="3012273" y="3206228"/>
                </a:cubicBezTo>
                <a:close/>
                <a:moveTo>
                  <a:pt x="3643621" y="1616968"/>
                </a:moveTo>
                <a:cubicBezTo>
                  <a:pt x="3637685" y="1603114"/>
                  <a:pt x="3625811" y="1559573"/>
                  <a:pt x="3592164" y="1583323"/>
                </a:cubicBezTo>
                <a:cubicBezTo>
                  <a:pt x="3629768" y="1579364"/>
                  <a:pt x="3615915" y="1636760"/>
                  <a:pt x="3643621" y="1616968"/>
                </a:cubicBezTo>
                <a:close/>
                <a:moveTo>
                  <a:pt x="3416019" y="2323526"/>
                </a:moveTo>
                <a:cubicBezTo>
                  <a:pt x="3419978" y="2297797"/>
                  <a:pt x="3416019" y="2307693"/>
                  <a:pt x="3431853" y="2283943"/>
                </a:cubicBezTo>
                <a:cubicBezTo>
                  <a:pt x="3392270" y="2323526"/>
                  <a:pt x="3356644" y="2299776"/>
                  <a:pt x="3330916" y="2311651"/>
                </a:cubicBezTo>
                <a:cubicBezTo>
                  <a:pt x="3350708" y="2317588"/>
                  <a:pt x="3321021" y="2351234"/>
                  <a:pt x="3352687" y="2349255"/>
                </a:cubicBezTo>
                <a:cubicBezTo>
                  <a:pt x="3354665" y="2309672"/>
                  <a:pt x="3394248" y="2331443"/>
                  <a:pt x="3416019" y="2323526"/>
                </a:cubicBezTo>
                <a:close/>
                <a:moveTo>
                  <a:pt x="3372478" y="2343317"/>
                </a:moveTo>
                <a:cubicBezTo>
                  <a:pt x="3366540" y="2355192"/>
                  <a:pt x="3352687" y="2355192"/>
                  <a:pt x="3346748" y="2365088"/>
                </a:cubicBezTo>
                <a:cubicBezTo>
                  <a:pt x="3388312" y="2359151"/>
                  <a:pt x="3398208" y="2373005"/>
                  <a:pt x="3429874" y="2384880"/>
                </a:cubicBezTo>
                <a:cubicBezTo>
                  <a:pt x="3431853" y="2357171"/>
                  <a:pt x="3410083" y="2345297"/>
                  <a:pt x="3372478" y="2343317"/>
                </a:cubicBezTo>
                <a:close/>
                <a:moveTo>
                  <a:pt x="3099354" y="3287373"/>
                </a:moveTo>
                <a:cubicBezTo>
                  <a:pt x="3101335" y="3275498"/>
                  <a:pt x="3049875" y="3291332"/>
                  <a:pt x="3053835" y="3263623"/>
                </a:cubicBezTo>
                <a:cubicBezTo>
                  <a:pt x="3067688" y="3249769"/>
                  <a:pt x="3083522" y="3243832"/>
                  <a:pt x="3095397" y="3227999"/>
                </a:cubicBezTo>
                <a:cubicBezTo>
                  <a:pt x="3006335" y="3206228"/>
                  <a:pt x="3039979" y="3344769"/>
                  <a:pt x="3099354" y="3287373"/>
                </a:cubicBezTo>
                <a:close/>
                <a:moveTo>
                  <a:pt x="2584774" y="4518407"/>
                </a:moveTo>
                <a:lnTo>
                  <a:pt x="2628317" y="4524344"/>
                </a:lnTo>
                <a:cubicBezTo>
                  <a:pt x="2646130" y="4492678"/>
                  <a:pt x="2590712" y="4490698"/>
                  <a:pt x="2584774" y="4518407"/>
                </a:cubicBezTo>
                <a:close/>
                <a:moveTo>
                  <a:pt x="3283416" y="2677794"/>
                </a:moveTo>
                <a:cubicBezTo>
                  <a:pt x="3313104" y="2689669"/>
                  <a:pt x="3324978" y="2669877"/>
                  <a:pt x="3344769" y="2659982"/>
                </a:cubicBezTo>
                <a:cubicBezTo>
                  <a:pt x="3328938" y="2638211"/>
                  <a:pt x="3299250" y="2663940"/>
                  <a:pt x="3283416" y="2677794"/>
                </a:cubicBezTo>
                <a:close/>
                <a:moveTo>
                  <a:pt x="3509040" y="2099882"/>
                </a:moveTo>
                <a:cubicBezTo>
                  <a:pt x="3518936" y="2101861"/>
                  <a:pt x="3534768" y="2101861"/>
                  <a:pt x="3532789" y="2111756"/>
                </a:cubicBezTo>
                <a:cubicBezTo>
                  <a:pt x="3526853" y="2121652"/>
                  <a:pt x="3512998" y="2125611"/>
                  <a:pt x="3534768" y="2129569"/>
                </a:cubicBezTo>
                <a:cubicBezTo>
                  <a:pt x="3544663" y="2135506"/>
                  <a:pt x="3548623" y="2091965"/>
                  <a:pt x="3540706" y="2088007"/>
                </a:cubicBezTo>
                <a:cubicBezTo>
                  <a:pt x="3534768" y="2099882"/>
                  <a:pt x="3514976" y="2088007"/>
                  <a:pt x="3509040" y="2099882"/>
                </a:cubicBezTo>
                <a:close/>
                <a:moveTo>
                  <a:pt x="3227999" y="2873730"/>
                </a:moveTo>
                <a:cubicBezTo>
                  <a:pt x="3239876" y="2895501"/>
                  <a:pt x="3259667" y="2871751"/>
                  <a:pt x="3287374" y="2881647"/>
                </a:cubicBezTo>
                <a:cubicBezTo>
                  <a:pt x="3311125" y="2883626"/>
                  <a:pt x="3226020" y="2840085"/>
                  <a:pt x="3227999" y="2873730"/>
                </a:cubicBezTo>
                <a:close/>
                <a:moveTo>
                  <a:pt x="3429874" y="2359151"/>
                </a:moveTo>
                <a:cubicBezTo>
                  <a:pt x="3441748" y="2374984"/>
                  <a:pt x="3505080" y="2374984"/>
                  <a:pt x="3487270" y="2351234"/>
                </a:cubicBezTo>
                <a:cubicBezTo>
                  <a:pt x="3465497" y="2373005"/>
                  <a:pt x="3445706" y="2323526"/>
                  <a:pt x="3429874" y="2359151"/>
                </a:cubicBezTo>
                <a:close/>
                <a:moveTo>
                  <a:pt x="3227999" y="2992480"/>
                </a:moveTo>
                <a:cubicBezTo>
                  <a:pt x="3224042" y="2966750"/>
                  <a:pt x="3267582" y="2919251"/>
                  <a:pt x="3241854" y="2909355"/>
                </a:cubicBezTo>
                <a:cubicBezTo>
                  <a:pt x="3247790" y="2919251"/>
                  <a:pt x="3180501" y="2988521"/>
                  <a:pt x="3227999" y="2992480"/>
                </a:cubicBezTo>
                <a:close/>
                <a:moveTo>
                  <a:pt x="3712892" y="1771342"/>
                </a:moveTo>
                <a:cubicBezTo>
                  <a:pt x="3687164" y="1763425"/>
                  <a:pt x="3673308" y="1777280"/>
                  <a:pt x="3661434" y="1789154"/>
                </a:cubicBezTo>
                <a:cubicBezTo>
                  <a:pt x="3685185" y="1795092"/>
                  <a:pt x="3706956" y="1797071"/>
                  <a:pt x="3712892" y="1771342"/>
                </a:cubicBezTo>
                <a:close/>
                <a:moveTo>
                  <a:pt x="3762370" y="1516031"/>
                </a:moveTo>
                <a:cubicBezTo>
                  <a:pt x="3796017" y="1510094"/>
                  <a:pt x="3790079" y="1557593"/>
                  <a:pt x="3819766" y="1531865"/>
                </a:cubicBezTo>
                <a:cubicBezTo>
                  <a:pt x="3803935" y="1529885"/>
                  <a:pt x="3803935" y="1523948"/>
                  <a:pt x="3817788" y="1514052"/>
                </a:cubicBezTo>
                <a:cubicBezTo>
                  <a:pt x="3799975" y="1518010"/>
                  <a:pt x="3770287" y="1498219"/>
                  <a:pt x="3762370" y="1516031"/>
                </a:cubicBezTo>
                <a:close/>
                <a:moveTo>
                  <a:pt x="3283416" y="2822273"/>
                </a:moveTo>
                <a:cubicBezTo>
                  <a:pt x="3263625" y="2844043"/>
                  <a:pt x="3307165" y="2861856"/>
                  <a:pt x="3321021" y="2844043"/>
                </a:cubicBezTo>
                <a:cubicBezTo>
                  <a:pt x="3305186" y="2838106"/>
                  <a:pt x="3305186" y="2824251"/>
                  <a:pt x="3283416" y="2822273"/>
                </a:cubicBezTo>
                <a:close/>
                <a:moveTo>
                  <a:pt x="3849454" y="1308220"/>
                </a:moveTo>
                <a:cubicBezTo>
                  <a:pt x="3881120" y="1314158"/>
                  <a:pt x="3912788" y="1316137"/>
                  <a:pt x="3932579" y="1302283"/>
                </a:cubicBezTo>
                <a:cubicBezTo>
                  <a:pt x="3889037" y="1306241"/>
                  <a:pt x="3881120" y="1288429"/>
                  <a:pt x="3849454" y="1308220"/>
                </a:cubicBezTo>
                <a:close/>
                <a:moveTo>
                  <a:pt x="3918724" y="1242908"/>
                </a:moveTo>
                <a:cubicBezTo>
                  <a:pt x="3906850" y="1266658"/>
                  <a:pt x="3879141" y="1262700"/>
                  <a:pt x="3861328" y="1276554"/>
                </a:cubicBezTo>
                <a:cubicBezTo>
                  <a:pt x="3892996" y="1292387"/>
                  <a:pt x="3934558" y="1258741"/>
                  <a:pt x="3918724" y="1242908"/>
                </a:cubicBezTo>
                <a:close/>
                <a:moveTo>
                  <a:pt x="2768836" y="4342262"/>
                </a:moveTo>
                <a:lnTo>
                  <a:pt x="2758941" y="4366012"/>
                </a:lnTo>
                <a:lnTo>
                  <a:pt x="2792585" y="4371949"/>
                </a:lnTo>
                <a:cubicBezTo>
                  <a:pt x="2804462" y="4350179"/>
                  <a:pt x="2782689" y="4348199"/>
                  <a:pt x="2768836" y="4342262"/>
                </a:cubicBezTo>
                <a:close/>
                <a:moveTo>
                  <a:pt x="4013724" y="1331970"/>
                </a:moveTo>
                <a:cubicBezTo>
                  <a:pt x="4027577" y="1294366"/>
                  <a:pt x="4079035" y="1320095"/>
                  <a:pt x="4106744" y="1302283"/>
                </a:cubicBezTo>
                <a:cubicBezTo>
                  <a:pt x="4110703" y="1290408"/>
                  <a:pt x="4120599" y="1272596"/>
                  <a:pt x="4110703" y="1268637"/>
                </a:cubicBezTo>
                <a:cubicBezTo>
                  <a:pt x="4092890" y="1306241"/>
                  <a:pt x="4037473" y="1276554"/>
                  <a:pt x="4009765" y="1296345"/>
                </a:cubicBezTo>
                <a:cubicBezTo>
                  <a:pt x="4043412" y="1310199"/>
                  <a:pt x="3974141" y="1326033"/>
                  <a:pt x="3972163" y="1300304"/>
                </a:cubicBezTo>
                <a:cubicBezTo>
                  <a:pt x="3968203" y="1312179"/>
                  <a:pt x="3962267" y="1318116"/>
                  <a:pt x="3954350" y="1324053"/>
                </a:cubicBezTo>
                <a:cubicBezTo>
                  <a:pt x="3962267" y="1339887"/>
                  <a:pt x="3984037" y="1320095"/>
                  <a:pt x="4013724" y="1331970"/>
                </a:cubicBezTo>
                <a:close/>
                <a:moveTo>
                  <a:pt x="4009765" y="1195409"/>
                </a:moveTo>
                <a:cubicBezTo>
                  <a:pt x="4059243" y="1169679"/>
                  <a:pt x="4082995" y="1217179"/>
                  <a:pt x="4124556" y="1177596"/>
                </a:cubicBezTo>
                <a:cubicBezTo>
                  <a:pt x="4086952" y="1183534"/>
                  <a:pt x="4029556" y="1159784"/>
                  <a:pt x="4009765" y="1195409"/>
                </a:cubicBezTo>
                <a:close/>
                <a:moveTo>
                  <a:pt x="3906850" y="1664468"/>
                </a:moveTo>
                <a:cubicBezTo>
                  <a:pt x="3912788" y="1634780"/>
                  <a:pt x="3942475" y="1644676"/>
                  <a:pt x="3950390" y="1618947"/>
                </a:cubicBezTo>
                <a:cubicBezTo>
                  <a:pt x="3912788" y="1638739"/>
                  <a:pt x="3871224" y="1616968"/>
                  <a:pt x="3851432" y="1638739"/>
                </a:cubicBezTo>
                <a:cubicBezTo>
                  <a:pt x="3892996" y="1634780"/>
                  <a:pt x="3885079" y="1658530"/>
                  <a:pt x="3906850" y="1664468"/>
                </a:cubicBezTo>
                <a:close/>
                <a:moveTo>
                  <a:pt x="3908828" y="1587281"/>
                </a:moveTo>
                <a:cubicBezTo>
                  <a:pt x="3936537" y="1587281"/>
                  <a:pt x="3950390" y="1571448"/>
                  <a:pt x="3966224" y="1553635"/>
                </a:cubicBezTo>
                <a:cubicBezTo>
                  <a:pt x="3936537" y="1547698"/>
                  <a:pt x="3928620" y="1577385"/>
                  <a:pt x="3908828" y="1587281"/>
                </a:cubicBezTo>
                <a:close/>
                <a:moveTo>
                  <a:pt x="3582268" y="2481858"/>
                </a:moveTo>
                <a:cubicBezTo>
                  <a:pt x="3607998" y="2477900"/>
                  <a:pt x="3619872" y="2513525"/>
                  <a:pt x="3641642" y="2489775"/>
                </a:cubicBezTo>
                <a:cubicBezTo>
                  <a:pt x="3611955" y="2497691"/>
                  <a:pt x="3606019" y="2440296"/>
                  <a:pt x="3582268" y="2481858"/>
                </a:cubicBezTo>
                <a:close/>
                <a:moveTo>
                  <a:pt x="3910807" y="1824779"/>
                </a:moveTo>
                <a:cubicBezTo>
                  <a:pt x="3889037" y="1828738"/>
                  <a:pt x="3861328" y="1822800"/>
                  <a:pt x="3849454" y="1842592"/>
                </a:cubicBezTo>
                <a:cubicBezTo>
                  <a:pt x="3881120" y="1828738"/>
                  <a:pt x="3892996" y="1864362"/>
                  <a:pt x="3910807" y="1824779"/>
                </a:cubicBezTo>
                <a:close/>
                <a:moveTo>
                  <a:pt x="3372478" y="3309144"/>
                </a:moveTo>
                <a:cubicBezTo>
                  <a:pt x="3356644" y="3326957"/>
                  <a:pt x="3334874" y="3289352"/>
                  <a:pt x="3321021" y="3326957"/>
                </a:cubicBezTo>
                <a:cubicBezTo>
                  <a:pt x="3322999" y="3342790"/>
                  <a:pt x="3394248" y="3330915"/>
                  <a:pt x="3372478" y="3309144"/>
                </a:cubicBezTo>
                <a:close/>
                <a:moveTo>
                  <a:pt x="3493206" y="2867793"/>
                </a:moveTo>
                <a:cubicBezTo>
                  <a:pt x="3509040" y="2881647"/>
                  <a:pt x="3509040" y="2869772"/>
                  <a:pt x="3532789" y="2881647"/>
                </a:cubicBezTo>
                <a:cubicBezTo>
                  <a:pt x="3536749" y="2869772"/>
                  <a:pt x="3542685" y="2863835"/>
                  <a:pt x="3550602" y="2857897"/>
                </a:cubicBezTo>
                <a:cubicBezTo>
                  <a:pt x="3528832" y="2857897"/>
                  <a:pt x="3507062" y="2857897"/>
                  <a:pt x="3493206" y="2867793"/>
                </a:cubicBezTo>
                <a:close/>
                <a:moveTo>
                  <a:pt x="3762370" y="2440296"/>
                </a:moveTo>
                <a:cubicBezTo>
                  <a:pt x="3746539" y="2432379"/>
                  <a:pt x="3740600" y="2418525"/>
                  <a:pt x="3728726" y="2410609"/>
                </a:cubicBezTo>
                <a:cubicBezTo>
                  <a:pt x="3724768" y="2422484"/>
                  <a:pt x="3718830" y="2428421"/>
                  <a:pt x="3710913" y="2434358"/>
                </a:cubicBezTo>
                <a:cubicBezTo>
                  <a:pt x="3720809" y="2436338"/>
                  <a:pt x="3730704" y="2440296"/>
                  <a:pt x="3722787" y="2452171"/>
                </a:cubicBezTo>
                <a:cubicBezTo>
                  <a:pt x="3738621" y="2452171"/>
                  <a:pt x="3752475" y="2450192"/>
                  <a:pt x="3762370" y="2440296"/>
                </a:cubicBezTo>
                <a:close/>
                <a:moveTo>
                  <a:pt x="4059243" y="1523948"/>
                </a:moveTo>
                <a:cubicBezTo>
                  <a:pt x="4047369" y="1549677"/>
                  <a:pt x="4055286" y="1563531"/>
                  <a:pt x="4079035" y="1569469"/>
                </a:cubicBezTo>
                <a:cubicBezTo>
                  <a:pt x="4086952" y="1545719"/>
                  <a:pt x="4069139" y="1537802"/>
                  <a:pt x="4059243" y="1523948"/>
                </a:cubicBezTo>
                <a:close/>
                <a:moveTo>
                  <a:pt x="4330389" y="1189471"/>
                </a:moveTo>
                <a:cubicBezTo>
                  <a:pt x="4286846" y="1201346"/>
                  <a:pt x="4257159" y="1169679"/>
                  <a:pt x="4229453" y="1191450"/>
                </a:cubicBezTo>
                <a:cubicBezTo>
                  <a:pt x="4274972" y="1191450"/>
                  <a:pt x="4304659" y="1233012"/>
                  <a:pt x="4330389" y="1189471"/>
                </a:cubicBezTo>
                <a:close/>
                <a:moveTo>
                  <a:pt x="4160182" y="1810925"/>
                </a:moveTo>
                <a:cubicBezTo>
                  <a:pt x="4122578" y="1810925"/>
                  <a:pt x="4114661" y="1797071"/>
                  <a:pt x="4084973" y="1791134"/>
                </a:cubicBezTo>
                <a:cubicBezTo>
                  <a:pt x="4075078" y="1836654"/>
                  <a:pt x="4134452" y="1830717"/>
                  <a:pt x="4160182" y="1810925"/>
                </a:cubicBezTo>
                <a:close/>
                <a:moveTo>
                  <a:pt x="3706956" y="2948938"/>
                </a:moveTo>
                <a:cubicBezTo>
                  <a:pt x="3693100" y="2948938"/>
                  <a:pt x="3677268" y="2941022"/>
                  <a:pt x="3669351" y="2952896"/>
                </a:cubicBezTo>
                <a:cubicBezTo>
                  <a:pt x="3679247" y="2966750"/>
                  <a:pt x="3699038" y="3010292"/>
                  <a:pt x="3722787" y="2976646"/>
                </a:cubicBezTo>
                <a:cubicBezTo>
                  <a:pt x="3699038" y="2978625"/>
                  <a:pt x="3693100" y="2970709"/>
                  <a:pt x="3706956" y="2948938"/>
                </a:cubicBezTo>
                <a:close/>
                <a:moveTo>
                  <a:pt x="4338306" y="1529885"/>
                </a:moveTo>
                <a:cubicBezTo>
                  <a:pt x="4298723" y="1535823"/>
                  <a:pt x="4239348" y="1496240"/>
                  <a:pt x="4231431" y="1523948"/>
                </a:cubicBezTo>
                <a:cubicBezTo>
                  <a:pt x="4280910" y="1521969"/>
                  <a:pt x="4306638" y="1559573"/>
                  <a:pt x="4338306" y="1529885"/>
                </a:cubicBezTo>
                <a:close/>
                <a:moveTo>
                  <a:pt x="4114661" y="2125611"/>
                </a:moveTo>
                <a:cubicBezTo>
                  <a:pt x="4088931" y="2127590"/>
                  <a:pt x="4069139" y="2135506"/>
                  <a:pt x="4051329" y="2151339"/>
                </a:cubicBezTo>
                <a:cubicBezTo>
                  <a:pt x="4079035" y="2153319"/>
                  <a:pt x="4104765" y="2153319"/>
                  <a:pt x="4114661" y="2125611"/>
                </a:cubicBezTo>
                <a:close/>
                <a:moveTo>
                  <a:pt x="2931126" y="5280380"/>
                </a:moveTo>
                <a:cubicBezTo>
                  <a:pt x="2954877" y="5284339"/>
                  <a:pt x="2980605" y="5284339"/>
                  <a:pt x="2988522" y="5296214"/>
                </a:cubicBezTo>
                <a:cubicBezTo>
                  <a:pt x="3000396" y="5264547"/>
                  <a:pt x="2950917" y="5266527"/>
                  <a:pt x="2931126" y="5280380"/>
                </a:cubicBezTo>
                <a:close/>
                <a:moveTo>
                  <a:pt x="4340285" y="1573427"/>
                </a:moveTo>
                <a:cubicBezTo>
                  <a:pt x="4364034" y="1573427"/>
                  <a:pt x="4389764" y="1575406"/>
                  <a:pt x="4407576" y="1565510"/>
                </a:cubicBezTo>
                <a:cubicBezTo>
                  <a:pt x="4399659" y="1555614"/>
                  <a:pt x="4354138" y="1553635"/>
                  <a:pt x="4340285" y="1573427"/>
                </a:cubicBezTo>
                <a:close/>
                <a:moveTo>
                  <a:pt x="3410083" y="4415491"/>
                </a:moveTo>
                <a:cubicBezTo>
                  <a:pt x="3390291" y="4413512"/>
                  <a:pt x="3384353" y="4405595"/>
                  <a:pt x="3394248" y="4387783"/>
                </a:cubicBezTo>
                <a:cubicBezTo>
                  <a:pt x="3380395" y="4389762"/>
                  <a:pt x="3352687" y="4371949"/>
                  <a:pt x="3348729" y="4389762"/>
                </a:cubicBezTo>
                <a:cubicBezTo>
                  <a:pt x="3376435" y="4389762"/>
                  <a:pt x="3386331" y="4405595"/>
                  <a:pt x="3364561" y="4417470"/>
                </a:cubicBezTo>
                <a:cubicBezTo>
                  <a:pt x="3378417" y="4415491"/>
                  <a:pt x="3404144" y="4433303"/>
                  <a:pt x="3410083" y="4415491"/>
                </a:cubicBezTo>
                <a:close/>
                <a:moveTo>
                  <a:pt x="3912788" y="3004355"/>
                </a:moveTo>
                <a:cubicBezTo>
                  <a:pt x="3918724" y="2984563"/>
                  <a:pt x="3926641" y="2964771"/>
                  <a:pt x="3938516" y="2956855"/>
                </a:cubicBezTo>
                <a:cubicBezTo>
                  <a:pt x="3912788" y="2962792"/>
                  <a:pt x="3898932" y="2986542"/>
                  <a:pt x="3877162" y="2998417"/>
                </a:cubicBezTo>
                <a:lnTo>
                  <a:pt x="3912788" y="3004355"/>
                </a:lnTo>
                <a:close/>
                <a:moveTo>
                  <a:pt x="4253202" y="2196860"/>
                </a:moveTo>
                <a:cubicBezTo>
                  <a:pt x="4245284" y="2184985"/>
                  <a:pt x="4199765" y="2173110"/>
                  <a:pt x="4189869" y="2196860"/>
                </a:cubicBezTo>
                <a:cubicBezTo>
                  <a:pt x="4219557" y="2181027"/>
                  <a:pt x="4227472" y="2214672"/>
                  <a:pt x="4253202" y="2196860"/>
                </a:cubicBezTo>
                <a:close/>
                <a:moveTo>
                  <a:pt x="3968203" y="2808418"/>
                </a:moveTo>
                <a:cubicBezTo>
                  <a:pt x="3993933" y="2810397"/>
                  <a:pt x="4023620" y="2824251"/>
                  <a:pt x="4035495" y="2800502"/>
                </a:cubicBezTo>
                <a:cubicBezTo>
                  <a:pt x="4007786" y="2796543"/>
                  <a:pt x="3986016" y="2798522"/>
                  <a:pt x="3968203" y="2808418"/>
                </a:cubicBezTo>
                <a:close/>
                <a:moveTo>
                  <a:pt x="4082995" y="2697586"/>
                </a:moveTo>
                <a:cubicBezTo>
                  <a:pt x="4094869" y="2725294"/>
                  <a:pt x="4063203" y="2780710"/>
                  <a:pt x="4088931" y="2800502"/>
                </a:cubicBezTo>
                <a:cubicBezTo>
                  <a:pt x="4092890" y="2786648"/>
                  <a:pt x="4100808" y="2774773"/>
                  <a:pt x="4108722" y="2768835"/>
                </a:cubicBezTo>
                <a:cubicBezTo>
                  <a:pt x="4071120" y="2766856"/>
                  <a:pt x="4112682" y="2741127"/>
                  <a:pt x="4114661" y="2727273"/>
                </a:cubicBezTo>
                <a:cubicBezTo>
                  <a:pt x="4100808" y="2721336"/>
                  <a:pt x="4094869" y="2707482"/>
                  <a:pt x="4082995" y="2697586"/>
                </a:cubicBezTo>
                <a:close/>
                <a:moveTo>
                  <a:pt x="3499144" y="4514449"/>
                </a:moveTo>
                <a:cubicBezTo>
                  <a:pt x="3491227" y="4536219"/>
                  <a:pt x="3479353" y="4528303"/>
                  <a:pt x="3487270" y="4546115"/>
                </a:cubicBezTo>
                <a:cubicBezTo>
                  <a:pt x="3514976" y="4542157"/>
                  <a:pt x="3516957" y="4542157"/>
                  <a:pt x="3538727" y="4554032"/>
                </a:cubicBezTo>
                <a:lnTo>
                  <a:pt x="3544663" y="4538198"/>
                </a:lnTo>
                <a:cubicBezTo>
                  <a:pt x="3546645" y="4532261"/>
                  <a:pt x="3546645" y="4528303"/>
                  <a:pt x="3538727" y="4528303"/>
                </a:cubicBezTo>
                <a:cubicBezTo>
                  <a:pt x="3522893" y="4550073"/>
                  <a:pt x="3499144" y="4522365"/>
                  <a:pt x="3499144" y="4514449"/>
                </a:cubicBezTo>
                <a:close/>
                <a:moveTo>
                  <a:pt x="4415491" y="2220610"/>
                </a:moveTo>
                <a:cubicBezTo>
                  <a:pt x="4391742" y="2214672"/>
                  <a:pt x="4342263" y="2228526"/>
                  <a:pt x="4360076" y="2246339"/>
                </a:cubicBezTo>
                <a:cubicBezTo>
                  <a:pt x="4366012" y="2216652"/>
                  <a:pt x="4413512" y="2252276"/>
                  <a:pt x="4415491" y="2220610"/>
                </a:cubicBezTo>
                <a:close/>
                <a:moveTo>
                  <a:pt x="4557992" y="1698113"/>
                </a:moveTo>
                <a:cubicBezTo>
                  <a:pt x="4585700" y="1698113"/>
                  <a:pt x="4587679" y="1713947"/>
                  <a:pt x="4603511" y="1721863"/>
                </a:cubicBezTo>
                <a:cubicBezTo>
                  <a:pt x="4609449" y="1708009"/>
                  <a:pt x="4611428" y="1696134"/>
                  <a:pt x="4607470" y="1688218"/>
                </a:cubicBezTo>
                <a:cubicBezTo>
                  <a:pt x="4585700" y="1684259"/>
                  <a:pt x="4565909" y="1680301"/>
                  <a:pt x="4557992" y="1698113"/>
                </a:cubicBezTo>
                <a:close/>
                <a:moveTo>
                  <a:pt x="4243306" y="2848001"/>
                </a:moveTo>
                <a:cubicBezTo>
                  <a:pt x="4265076" y="2826231"/>
                  <a:pt x="4272993" y="2784668"/>
                  <a:pt x="4298723" y="2770814"/>
                </a:cubicBezTo>
                <a:lnTo>
                  <a:pt x="4280910" y="2768835"/>
                </a:lnTo>
                <a:cubicBezTo>
                  <a:pt x="4263097" y="2790606"/>
                  <a:pt x="4243306" y="2810397"/>
                  <a:pt x="4217576" y="2818314"/>
                </a:cubicBezTo>
                <a:cubicBezTo>
                  <a:pt x="4221536" y="2784668"/>
                  <a:pt x="4170078" y="2818314"/>
                  <a:pt x="4156222" y="2834147"/>
                </a:cubicBezTo>
                <a:cubicBezTo>
                  <a:pt x="4203723" y="2836127"/>
                  <a:pt x="4241327" y="2808418"/>
                  <a:pt x="4243306" y="2848001"/>
                </a:cubicBezTo>
                <a:close/>
                <a:moveTo>
                  <a:pt x="4294763" y="2618420"/>
                </a:moveTo>
                <a:cubicBezTo>
                  <a:pt x="4278931" y="2612482"/>
                  <a:pt x="4286846" y="2592691"/>
                  <a:pt x="4257159" y="2596649"/>
                </a:cubicBezTo>
                <a:cubicBezTo>
                  <a:pt x="4237367" y="2618420"/>
                  <a:pt x="4280910" y="2636232"/>
                  <a:pt x="4294763" y="2618420"/>
                </a:cubicBezTo>
                <a:close/>
                <a:moveTo>
                  <a:pt x="4755907" y="1268637"/>
                </a:moveTo>
                <a:cubicBezTo>
                  <a:pt x="4773720" y="1276554"/>
                  <a:pt x="4783616" y="1306241"/>
                  <a:pt x="4801426" y="1266658"/>
                </a:cubicBezTo>
                <a:cubicBezTo>
                  <a:pt x="4787573" y="1268637"/>
                  <a:pt x="4759864" y="1250825"/>
                  <a:pt x="4755907" y="1268637"/>
                </a:cubicBezTo>
                <a:close/>
                <a:moveTo>
                  <a:pt x="4110703" y="3006334"/>
                </a:moveTo>
                <a:cubicBezTo>
                  <a:pt x="4148305" y="3012271"/>
                  <a:pt x="4162161" y="3022167"/>
                  <a:pt x="4185910" y="3000396"/>
                </a:cubicBezTo>
                <a:cubicBezTo>
                  <a:pt x="4179974" y="2982584"/>
                  <a:pt x="4118618" y="2982584"/>
                  <a:pt x="4110703" y="3006334"/>
                </a:cubicBezTo>
                <a:close/>
                <a:moveTo>
                  <a:pt x="4993405" y="878744"/>
                </a:moveTo>
                <a:cubicBezTo>
                  <a:pt x="4975593" y="898536"/>
                  <a:pt x="4947884" y="872807"/>
                  <a:pt x="4932052" y="870827"/>
                </a:cubicBezTo>
                <a:cubicBezTo>
                  <a:pt x="4928092" y="882702"/>
                  <a:pt x="4922156" y="888640"/>
                  <a:pt x="4914239" y="894577"/>
                </a:cubicBezTo>
                <a:cubicBezTo>
                  <a:pt x="4947884" y="886661"/>
                  <a:pt x="4999341" y="912390"/>
                  <a:pt x="4993405" y="878744"/>
                </a:cubicBezTo>
                <a:close/>
                <a:moveTo>
                  <a:pt x="4641115" y="1743634"/>
                </a:moveTo>
                <a:cubicBezTo>
                  <a:pt x="4615388" y="1735717"/>
                  <a:pt x="4599553" y="1745613"/>
                  <a:pt x="4595596" y="1771342"/>
                </a:cubicBezTo>
                <a:cubicBezTo>
                  <a:pt x="4623302" y="1785196"/>
                  <a:pt x="4625283" y="1751551"/>
                  <a:pt x="4641115" y="1743634"/>
                </a:cubicBezTo>
                <a:close/>
                <a:moveTo>
                  <a:pt x="4154244" y="3063729"/>
                </a:moveTo>
                <a:cubicBezTo>
                  <a:pt x="4160182" y="3053833"/>
                  <a:pt x="4172057" y="3049875"/>
                  <a:pt x="4174035" y="3032063"/>
                </a:cubicBezTo>
                <a:lnTo>
                  <a:pt x="4130495" y="3026125"/>
                </a:lnTo>
                <a:cubicBezTo>
                  <a:pt x="4124556" y="3047896"/>
                  <a:pt x="4132474" y="3059771"/>
                  <a:pt x="4154244" y="3063729"/>
                </a:cubicBezTo>
                <a:close/>
                <a:moveTo>
                  <a:pt x="4557992" y="1892070"/>
                </a:moveTo>
                <a:cubicBezTo>
                  <a:pt x="4567887" y="1919779"/>
                  <a:pt x="4627262" y="1878216"/>
                  <a:pt x="4613406" y="1866341"/>
                </a:cubicBezTo>
                <a:cubicBezTo>
                  <a:pt x="4601532" y="1882175"/>
                  <a:pt x="4571845" y="1862383"/>
                  <a:pt x="4587679" y="1888112"/>
                </a:cubicBezTo>
                <a:cubicBezTo>
                  <a:pt x="4575804" y="1888112"/>
                  <a:pt x="4561949" y="1884154"/>
                  <a:pt x="4557992" y="1892070"/>
                </a:cubicBezTo>
                <a:close/>
                <a:moveTo>
                  <a:pt x="3283416" y="5355589"/>
                </a:moveTo>
                <a:cubicBezTo>
                  <a:pt x="3315082" y="5361526"/>
                  <a:pt x="3346748" y="5363505"/>
                  <a:pt x="3366540" y="5349651"/>
                </a:cubicBezTo>
                <a:cubicBezTo>
                  <a:pt x="3321021" y="5349651"/>
                  <a:pt x="3303208" y="5333818"/>
                  <a:pt x="3283416" y="5355589"/>
                </a:cubicBezTo>
                <a:close/>
                <a:moveTo>
                  <a:pt x="4217576" y="3063729"/>
                </a:moveTo>
                <a:cubicBezTo>
                  <a:pt x="4237367" y="3039979"/>
                  <a:pt x="4191848" y="3053833"/>
                  <a:pt x="4211640" y="3030084"/>
                </a:cubicBezTo>
                <a:cubicBezTo>
                  <a:pt x="4225493" y="3030084"/>
                  <a:pt x="4241327" y="3038000"/>
                  <a:pt x="4249244" y="3026125"/>
                </a:cubicBezTo>
                <a:lnTo>
                  <a:pt x="4205701" y="3020188"/>
                </a:lnTo>
                <a:cubicBezTo>
                  <a:pt x="4195806" y="3032063"/>
                  <a:pt x="4185910" y="3038000"/>
                  <a:pt x="4176014" y="3049875"/>
                </a:cubicBezTo>
                <a:cubicBezTo>
                  <a:pt x="4203723" y="3047896"/>
                  <a:pt x="4195806" y="3065708"/>
                  <a:pt x="4217576" y="3063729"/>
                </a:cubicBezTo>
                <a:close/>
                <a:moveTo>
                  <a:pt x="4324451" y="2707482"/>
                </a:moveTo>
                <a:cubicBezTo>
                  <a:pt x="4342263" y="2699565"/>
                  <a:pt x="4377889" y="2717377"/>
                  <a:pt x="4385804" y="2691648"/>
                </a:cubicBezTo>
                <a:cubicBezTo>
                  <a:pt x="4358098" y="2685711"/>
                  <a:pt x="4332368" y="2681753"/>
                  <a:pt x="4324451" y="2707482"/>
                </a:cubicBezTo>
                <a:close/>
                <a:moveTo>
                  <a:pt x="4427368" y="2602586"/>
                </a:moveTo>
                <a:cubicBezTo>
                  <a:pt x="4409555" y="2610503"/>
                  <a:pt x="4352159" y="2614461"/>
                  <a:pt x="4369972" y="2636232"/>
                </a:cubicBezTo>
                <a:cubicBezTo>
                  <a:pt x="4375908" y="2624357"/>
                  <a:pt x="4393721" y="2632274"/>
                  <a:pt x="4407576" y="2632274"/>
                </a:cubicBezTo>
                <a:cubicBezTo>
                  <a:pt x="4411534" y="2620399"/>
                  <a:pt x="4417472" y="2608524"/>
                  <a:pt x="4427368" y="2602586"/>
                </a:cubicBezTo>
                <a:close/>
                <a:moveTo>
                  <a:pt x="4680698" y="2070194"/>
                </a:moveTo>
                <a:cubicBezTo>
                  <a:pt x="4682677" y="2064257"/>
                  <a:pt x="4682677" y="2060298"/>
                  <a:pt x="4674762" y="2060298"/>
                </a:cubicBezTo>
                <a:cubicBezTo>
                  <a:pt x="4654971" y="2080090"/>
                  <a:pt x="4621324" y="2054361"/>
                  <a:pt x="4605492" y="2050403"/>
                </a:cubicBezTo>
                <a:cubicBezTo>
                  <a:pt x="4599553" y="2078111"/>
                  <a:pt x="4639136" y="2082069"/>
                  <a:pt x="4651011" y="2099882"/>
                </a:cubicBezTo>
                <a:cubicBezTo>
                  <a:pt x="4656949" y="2070194"/>
                  <a:pt x="4643094" y="2078111"/>
                  <a:pt x="4674762" y="2086027"/>
                </a:cubicBezTo>
                <a:lnTo>
                  <a:pt x="4680698" y="2070194"/>
                </a:lnTo>
                <a:close/>
                <a:moveTo>
                  <a:pt x="4271014" y="3140916"/>
                </a:moveTo>
                <a:cubicBezTo>
                  <a:pt x="4288827" y="3142895"/>
                  <a:pt x="4272993" y="3164666"/>
                  <a:pt x="4298723" y="3162687"/>
                </a:cubicBezTo>
                <a:cubicBezTo>
                  <a:pt x="4304659" y="3152791"/>
                  <a:pt x="4316533" y="3148833"/>
                  <a:pt x="4318515" y="3131020"/>
                </a:cubicBezTo>
                <a:cubicBezTo>
                  <a:pt x="4298723" y="3125083"/>
                  <a:pt x="4282889" y="3129041"/>
                  <a:pt x="4271014" y="3140916"/>
                </a:cubicBezTo>
                <a:close/>
                <a:moveTo>
                  <a:pt x="4462991" y="2701544"/>
                </a:moveTo>
                <a:cubicBezTo>
                  <a:pt x="4459034" y="2713419"/>
                  <a:pt x="4453096" y="2719356"/>
                  <a:pt x="4445178" y="2725294"/>
                </a:cubicBezTo>
                <a:cubicBezTo>
                  <a:pt x="4472887" y="2721336"/>
                  <a:pt x="4462991" y="2739148"/>
                  <a:pt x="4484762" y="2739148"/>
                </a:cubicBezTo>
                <a:cubicBezTo>
                  <a:pt x="4486743" y="2719356"/>
                  <a:pt x="4480804" y="2707482"/>
                  <a:pt x="4462991" y="2701544"/>
                </a:cubicBezTo>
                <a:close/>
                <a:moveTo>
                  <a:pt x="4451117" y="2877689"/>
                </a:moveTo>
                <a:cubicBezTo>
                  <a:pt x="4459034" y="2863835"/>
                  <a:pt x="4445178" y="2855918"/>
                  <a:pt x="4461013" y="2853939"/>
                </a:cubicBezTo>
                <a:lnTo>
                  <a:pt x="4478825" y="2855918"/>
                </a:lnTo>
                <a:cubicBezTo>
                  <a:pt x="4457055" y="2867793"/>
                  <a:pt x="4466951" y="2883626"/>
                  <a:pt x="4494657" y="2883626"/>
                </a:cubicBezTo>
                <a:cubicBezTo>
                  <a:pt x="4498617" y="2863835"/>
                  <a:pt x="4490700" y="2848001"/>
                  <a:pt x="4486743" y="2832168"/>
                </a:cubicBezTo>
                <a:cubicBezTo>
                  <a:pt x="4480804" y="2844043"/>
                  <a:pt x="4462991" y="2836127"/>
                  <a:pt x="4449138" y="2836127"/>
                </a:cubicBezTo>
                <a:cubicBezTo>
                  <a:pt x="4437264" y="2846022"/>
                  <a:pt x="4429347" y="2863835"/>
                  <a:pt x="4417472" y="2873730"/>
                </a:cubicBezTo>
                <a:lnTo>
                  <a:pt x="4451117" y="2877689"/>
                </a:lnTo>
                <a:close/>
                <a:moveTo>
                  <a:pt x="3811849" y="4524344"/>
                </a:moveTo>
                <a:cubicBezTo>
                  <a:pt x="3805913" y="4544136"/>
                  <a:pt x="3833622" y="4573823"/>
                  <a:pt x="3849454" y="4546115"/>
                </a:cubicBezTo>
                <a:cubicBezTo>
                  <a:pt x="3833622" y="4540177"/>
                  <a:pt x="3833622" y="4526323"/>
                  <a:pt x="3811849" y="4524344"/>
                </a:cubicBezTo>
                <a:close/>
                <a:moveTo>
                  <a:pt x="4389764" y="3156749"/>
                </a:moveTo>
                <a:cubicBezTo>
                  <a:pt x="4397681" y="3129041"/>
                  <a:pt x="4373929" y="3121124"/>
                  <a:pt x="4354138" y="3109250"/>
                </a:cubicBezTo>
                <a:cubicBezTo>
                  <a:pt x="4350181" y="3125083"/>
                  <a:pt x="4338306" y="3125083"/>
                  <a:pt x="4334346" y="3140916"/>
                </a:cubicBezTo>
                <a:cubicBezTo>
                  <a:pt x="4367993" y="3140916"/>
                  <a:pt x="4377889" y="3134978"/>
                  <a:pt x="4389764" y="3156749"/>
                </a:cubicBezTo>
                <a:close/>
                <a:moveTo>
                  <a:pt x="5133925" y="1084576"/>
                </a:moveTo>
                <a:cubicBezTo>
                  <a:pt x="5129967" y="1104367"/>
                  <a:pt x="5112155" y="1100409"/>
                  <a:pt x="5110176" y="1124159"/>
                </a:cubicBezTo>
                <a:cubicBezTo>
                  <a:pt x="5143821" y="1134055"/>
                  <a:pt x="5149759" y="1094472"/>
                  <a:pt x="5133925" y="1084576"/>
                </a:cubicBezTo>
                <a:close/>
                <a:moveTo>
                  <a:pt x="3861328" y="4540177"/>
                </a:moveTo>
                <a:cubicBezTo>
                  <a:pt x="3853413" y="4556011"/>
                  <a:pt x="3863309" y="4559969"/>
                  <a:pt x="3857371" y="4573823"/>
                </a:cubicBezTo>
                <a:cubicBezTo>
                  <a:pt x="3894975" y="4550073"/>
                  <a:pt x="3887058" y="4593615"/>
                  <a:pt x="3914767" y="4565906"/>
                </a:cubicBezTo>
                <a:cubicBezTo>
                  <a:pt x="3902892" y="4554032"/>
                  <a:pt x="3879141" y="4548094"/>
                  <a:pt x="3861328" y="4540177"/>
                </a:cubicBezTo>
                <a:close/>
                <a:moveTo>
                  <a:pt x="3550602" y="5411005"/>
                </a:moveTo>
                <a:cubicBezTo>
                  <a:pt x="3552581" y="5424859"/>
                  <a:pt x="3615915" y="5434755"/>
                  <a:pt x="3627789" y="5422880"/>
                </a:cubicBezTo>
                <a:cubicBezTo>
                  <a:pt x="3606019" y="5403088"/>
                  <a:pt x="3588206" y="5420900"/>
                  <a:pt x="3550602" y="5411005"/>
                </a:cubicBezTo>
                <a:close/>
                <a:moveTo>
                  <a:pt x="4587679" y="2778731"/>
                </a:moveTo>
                <a:cubicBezTo>
                  <a:pt x="4557992" y="2766856"/>
                  <a:pt x="4518409" y="2792585"/>
                  <a:pt x="4550075" y="2806439"/>
                </a:cubicBezTo>
                <a:cubicBezTo>
                  <a:pt x="4552053" y="2780710"/>
                  <a:pt x="4581741" y="2800502"/>
                  <a:pt x="4587679" y="2778731"/>
                </a:cubicBezTo>
                <a:close/>
                <a:moveTo>
                  <a:pt x="4435283" y="3231957"/>
                </a:moveTo>
                <a:cubicBezTo>
                  <a:pt x="4439242" y="3206228"/>
                  <a:pt x="4459034" y="3210186"/>
                  <a:pt x="4462991" y="3184457"/>
                </a:cubicBezTo>
                <a:cubicBezTo>
                  <a:pt x="4437264" y="3180499"/>
                  <a:pt x="4411534" y="3229978"/>
                  <a:pt x="4435283" y="3231957"/>
                </a:cubicBezTo>
                <a:close/>
                <a:moveTo>
                  <a:pt x="3920703" y="4573823"/>
                </a:moveTo>
                <a:cubicBezTo>
                  <a:pt x="3926641" y="4585698"/>
                  <a:pt x="3966224" y="4595594"/>
                  <a:pt x="3976120" y="4573823"/>
                </a:cubicBezTo>
                <a:cubicBezTo>
                  <a:pt x="3958307" y="4575802"/>
                  <a:pt x="3928620" y="4556011"/>
                  <a:pt x="3920703" y="4573823"/>
                </a:cubicBezTo>
                <a:close/>
                <a:moveTo>
                  <a:pt x="4482783" y="3127062"/>
                </a:moveTo>
                <a:cubicBezTo>
                  <a:pt x="4500596" y="3150812"/>
                  <a:pt x="4577783" y="3142895"/>
                  <a:pt x="4581741" y="3174562"/>
                </a:cubicBezTo>
                <a:cubicBezTo>
                  <a:pt x="4603511" y="3178520"/>
                  <a:pt x="4613406" y="3166645"/>
                  <a:pt x="4625283" y="3154770"/>
                </a:cubicBezTo>
                <a:cubicBezTo>
                  <a:pt x="4581741" y="3170603"/>
                  <a:pt x="4530283" y="3107270"/>
                  <a:pt x="4482783" y="3127062"/>
                </a:cubicBezTo>
                <a:close/>
                <a:moveTo>
                  <a:pt x="4492679" y="3247790"/>
                </a:moveTo>
                <a:cubicBezTo>
                  <a:pt x="4488721" y="3222061"/>
                  <a:pt x="4492679" y="3190395"/>
                  <a:pt x="4464970" y="3226020"/>
                </a:cubicBezTo>
                <a:cubicBezTo>
                  <a:pt x="4459034" y="3226020"/>
                  <a:pt x="4455074" y="3226020"/>
                  <a:pt x="4453096" y="3231957"/>
                </a:cubicBezTo>
                <a:cubicBezTo>
                  <a:pt x="4478825" y="3229978"/>
                  <a:pt x="4470908" y="3247790"/>
                  <a:pt x="4492679" y="3247790"/>
                </a:cubicBezTo>
                <a:close/>
                <a:moveTo>
                  <a:pt x="4577783" y="3259665"/>
                </a:moveTo>
                <a:cubicBezTo>
                  <a:pt x="4581741" y="3249769"/>
                  <a:pt x="4585700" y="3235915"/>
                  <a:pt x="4595596" y="3235915"/>
                </a:cubicBezTo>
                <a:cubicBezTo>
                  <a:pt x="4605492" y="3235915"/>
                  <a:pt x="4619345" y="3239874"/>
                  <a:pt x="4625283" y="3231957"/>
                </a:cubicBezTo>
                <a:cubicBezTo>
                  <a:pt x="4605492" y="3229978"/>
                  <a:pt x="4605492" y="3214145"/>
                  <a:pt x="4575804" y="3216124"/>
                </a:cubicBezTo>
                <a:cubicBezTo>
                  <a:pt x="4567887" y="3237895"/>
                  <a:pt x="4559970" y="3255707"/>
                  <a:pt x="4577783" y="3259665"/>
                </a:cubicBezTo>
                <a:close/>
                <a:moveTo>
                  <a:pt x="4654971" y="3178520"/>
                </a:moveTo>
                <a:cubicBezTo>
                  <a:pt x="4664866" y="3194353"/>
                  <a:pt x="4690594" y="3180499"/>
                  <a:pt x="4698511" y="3158729"/>
                </a:cubicBezTo>
                <a:cubicBezTo>
                  <a:pt x="4680698" y="3160708"/>
                  <a:pt x="4660907" y="3156749"/>
                  <a:pt x="4654971" y="3178520"/>
                </a:cubicBezTo>
                <a:close/>
                <a:moveTo>
                  <a:pt x="3891015" y="5349651"/>
                </a:moveTo>
                <a:cubicBezTo>
                  <a:pt x="3900911" y="5327881"/>
                  <a:pt x="3889037" y="5321943"/>
                  <a:pt x="3865288" y="5319963"/>
                </a:cubicBezTo>
                <a:cubicBezTo>
                  <a:pt x="3861328" y="5331839"/>
                  <a:pt x="3855392" y="5337776"/>
                  <a:pt x="3847475" y="5343714"/>
                </a:cubicBezTo>
                <a:cubicBezTo>
                  <a:pt x="3869245" y="5345693"/>
                  <a:pt x="3879141" y="5331839"/>
                  <a:pt x="3891015" y="5349651"/>
                </a:cubicBezTo>
                <a:close/>
                <a:moveTo>
                  <a:pt x="4666845" y="3196332"/>
                </a:moveTo>
                <a:lnTo>
                  <a:pt x="4654971" y="3227999"/>
                </a:lnTo>
                <a:lnTo>
                  <a:pt x="4698511" y="3233936"/>
                </a:lnTo>
                <a:cubicBezTo>
                  <a:pt x="4714345" y="3206228"/>
                  <a:pt x="4696532" y="3196332"/>
                  <a:pt x="4666845" y="3196332"/>
                </a:cubicBezTo>
                <a:close/>
                <a:moveTo>
                  <a:pt x="5351632" y="1421032"/>
                </a:moveTo>
                <a:cubicBezTo>
                  <a:pt x="5381319" y="1419053"/>
                  <a:pt x="5359549" y="1444782"/>
                  <a:pt x="5389236" y="1442803"/>
                </a:cubicBezTo>
                <a:cubicBezTo>
                  <a:pt x="5401111" y="1419053"/>
                  <a:pt x="5365485" y="1395303"/>
                  <a:pt x="5351632" y="1421032"/>
                </a:cubicBezTo>
                <a:close/>
                <a:moveTo>
                  <a:pt x="4874656" y="2929147"/>
                </a:moveTo>
                <a:cubicBezTo>
                  <a:pt x="4886531" y="2887584"/>
                  <a:pt x="4841009" y="2915293"/>
                  <a:pt x="4815282" y="2895501"/>
                </a:cubicBezTo>
                <a:cubicBezTo>
                  <a:pt x="4797469" y="2929147"/>
                  <a:pt x="4846948" y="2923209"/>
                  <a:pt x="4874656" y="2929147"/>
                </a:cubicBezTo>
                <a:close/>
                <a:moveTo>
                  <a:pt x="5725692" y="524476"/>
                </a:moveTo>
                <a:cubicBezTo>
                  <a:pt x="5767254" y="542288"/>
                  <a:pt x="5820690" y="526455"/>
                  <a:pt x="5860273" y="552184"/>
                </a:cubicBezTo>
                <a:cubicBezTo>
                  <a:pt x="5866212" y="526455"/>
                  <a:pt x="5903816" y="556142"/>
                  <a:pt x="5907773" y="524476"/>
                </a:cubicBezTo>
                <a:cubicBezTo>
                  <a:pt x="5824650" y="538330"/>
                  <a:pt x="5814754" y="520517"/>
                  <a:pt x="5749441" y="484893"/>
                </a:cubicBezTo>
                <a:cubicBezTo>
                  <a:pt x="5745484" y="504684"/>
                  <a:pt x="5737567" y="516559"/>
                  <a:pt x="5725692" y="524476"/>
                </a:cubicBezTo>
                <a:close/>
                <a:moveTo>
                  <a:pt x="4714345" y="3237895"/>
                </a:moveTo>
                <a:cubicBezTo>
                  <a:pt x="4730177" y="3249769"/>
                  <a:pt x="4732156" y="3269561"/>
                  <a:pt x="4753928" y="3277478"/>
                </a:cubicBezTo>
                <a:cubicBezTo>
                  <a:pt x="4761843" y="3255707"/>
                  <a:pt x="4740073" y="3218103"/>
                  <a:pt x="4714345" y="3237895"/>
                </a:cubicBezTo>
                <a:close/>
                <a:moveTo>
                  <a:pt x="3966224" y="5436734"/>
                </a:moveTo>
                <a:cubicBezTo>
                  <a:pt x="3944454" y="5436734"/>
                  <a:pt x="3934558" y="5430796"/>
                  <a:pt x="3926641" y="5422880"/>
                </a:cubicBezTo>
                <a:cubicBezTo>
                  <a:pt x="3922684" y="5434755"/>
                  <a:pt x="3916745" y="5440692"/>
                  <a:pt x="3908828" y="5446630"/>
                </a:cubicBezTo>
                <a:cubicBezTo>
                  <a:pt x="3932579" y="5450588"/>
                  <a:pt x="3952371" y="5448608"/>
                  <a:pt x="3966224" y="5436734"/>
                </a:cubicBezTo>
                <a:close/>
                <a:moveTo>
                  <a:pt x="5025071" y="2747065"/>
                </a:moveTo>
                <a:cubicBezTo>
                  <a:pt x="5001322" y="2747065"/>
                  <a:pt x="5031010" y="2715398"/>
                  <a:pt x="4999341" y="2717377"/>
                </a:cubicBezTo>
                <a:cubicBezTo>
                  <a:pt x="5001322" y="2753002"/>
                  <a:pt x="4955801" y="2778731"/>
                  <a:pt x="4965697" y="2806439"/>
                </a:cubicBezTo>
                <a:cubicBezTo>
                  <a:pt x="4979550" y="2782689"/>
                  <a:pt x="4981531" y="2816335"/>
                  <a:pt x="4999341" y="2810397"/>
                </a:cubicBezTo>
                <a:cubicBezTo>
                  <a:pt x="5007259" y="2786648"/>
                  <a:pt x="4985488" y="2756960"/>
                  <a:pt x="5025071" y="2747065"/>
                </a:cubicBezTo>
                <a:close/>
                <a:moveTo>
                  <a:pt x="4999341" y="2964771"/>
                </a:moveTo>
                <a:cubicBezTo>
                  <a:pt x="4995384" y="2956855"/>
                  <a:pt x="4947884" y="2935084"/>
                  <a:pt x="4943927" y="2964771"/>
                </a:cubicBezTo>
                <a:cubicBezTo>
                  <a:pt x="4971635" y="2952896"/>
                  <a:pt x="4975593" y="2982584"/>
                  <a:pt x="4999341" y="2964771"/>
                </a:cubicBezTo>
                <a:close/>
                <a:moveTo>
                  <a:pt x="5060697" y="2846022"/>
                </a:moveTo>
                <a:cubicBezTo>
                  <a:pt x="5056737" y="2883626"/>
                  <a:pt x="5021114" y="2867793"/>
                  <a:pt x="5007259" y="2889564"/>
                </a:cubicBezTo>
                <a:cubicBezTo>
                  <a:pt x="5060697" y="2895501"/>
                  <a:pt x="5078508" y="2935084"/>
                  <a:pt x="5120072" y="2905397"/>
                </a:cubicBezTo>
                <a:cubicBezTo>
                  <a:pt x="5092363" y="2903418"/>
                  <a:pt x="5088403" y="2885605"/>
                  <a:pt x="5054759" y="2887584"/>
                </a:cubicBezTo>
                <a:cubicBezTo>
                  <a:pt x="5054759" y="2875710"/>
                  <a:pt x="5080489" y="2848001"/>
                  <a:pt x="5060697" y="2846022"/>
                </a:cubicBezTo>
                <a:close/>
                <a:moveTo>
                  <a:pt x="5909752" y="712495"/>
                </a:moveTo>
                <a:cubicBezTo>
                  <a:pt x="5889960" y="712495"/>
                  <a:pt x="5820690" y="692704"/>
                  <a:pt x="5838503" y="710516"/>
                </a:cubicBezTo>
                <a:cubicBezTo>
                  <a:pt x="5858294" y="710516"/>
                  <a:pt x="5927565" y="730308"/>
                  <a:pt x="5909752" y="712495"/>
                </a:cubicBezTo>
                <a:close/>
                <a:moveTo>
                  <a:pt x="4977571" y="3190395"/>
                </a:moveTo>
                <a:cubicBezTo>
                  <a:pt x="4971635" y="3182478"/>
                  <a:pt x="4912261" y="3156749"/>
                  <a:pt x="4906322" y="3188416"/>
                </a:cubicBezTo>
                <a:cubicBezTo>
                  <a:pt x="4936009" y="3172583"/>
                  <a:pt x="4947884" y="3210186"/>
                  <a:pt x="4977571" y="3190395"/>
                </a:cubicBezTo>
                <a:close/>
                <a:moveTo>
                  <a:pt x="5118091" y="2624357"/>
                </a:moveTo>
                <a:cubicBezTo>
                  <a:pt x="5100280" y="2658003"/>
                  <a:pt x="5127986" y="2663940"/>
                  <a:pt x="5143821" y="2677794"/>
                </a:cubicBezTo>
                <a:cubicBezTo>
                  <a:pt x="5159655" y="2646128"/>
                  <a:pt x="5133925" y="2638211"/>
                  <a:pt x="5118091" y="2624357"/>
                </a:cubicBezTo>
                <a:close/>
                <a:moveTo>
                  <a:pt x="5721732" y="1286450"/>
                </a:moveTo>
                <a:cubicBezTo>
                  <a:pt x="5713818" y="1274575"/>
                  <a:pt x="5666318" y="1270616"/>
                  <a:pt x="5654443" y="1294366"/>
                </a:cubicBezTo>
                <a:cubicBezTo>
                  <a:pt x="5682149" y="1300304"/>
                  <a:pt x="5707879" y="1302283"/>
                  <a:pt x="5721732" y="1286450"/>
                </a:cubicBezTo>
                <a:close/>
                <a:moveTo>
                  <a:pt x="4660907" y="4051326"/>
                </a:moveTo>
                <a:cubicBezTo>
                  <a:pt x="4637158" y="4033514"/>
                  <a:pt x="4682677" y="4019660"/>
                  <a:pt x="4692573" y="4013723"/>
                </a:cubicBezTo>
                <a:cubicBezTo>
                  <a:pt x="4670802" y="4009764"/>
                  <a:pt x="4654971" y="4011743"/>
                  <a:pt x="4643094" y="4023618"/>
                </a:cubicBezTo>
                <a:cubicBezTo>
                  <a:pt x="4649032" y="4023618"/>
                  <a:pt x="4625283" y="4077055"/>
                  <a:pt x="4660907" y="4051326"/>
                </a:cubicBezTo>
                <a:close/>
                <a:moveTo>
                  <a:pt x="6010691" y="566038"/>
                </a:moveTo>
                <a:cubicBezTo>
                  <a:pt x="6032461" y="568017"/>
                  <a:pt x="6052252" y="569996"/>
                  <a:pt x="6060170" y="581871"/>
                </a:cubicBezTo>
                <a:cubicBezTo>
                  <a:pt x="6083918" y="542288"/>
                  <a:pt x="6024544" y="536351"/>
                  <a:pt x="6010691" y="566038"/>
                </a:cubicBezTo>
                <a:close/>
                <a:moveTo>
                  <a:pt x="5804858" y="1256762"/>
                </a:moveTo>
                <a:cubicBezTo>
                  <a:pt x="5792984" y="1254783"/>
                  <a:pt x="5785067" y="1258741"/>
                  <a:pt x="5775171" y="1260721"/>
                </a:cubicBezTo>
                <a:cubicBezTo>
                  <a:pt x="5775171" y="1250825"/>
                  <a:pt x="5773192" y="1240929"/>
                  <a:pt x="5767254" y="1234992"/>
                </a:cubicBezTo>
                <a:cubicBezTo>
                  <a:pt x="5761315" y="1248846"/>
                  <a:pt x="5759337" y="1260721"/>
                  <a:pt x="5763297" y="1268637"/>
                </a:cubicBezTo>
                <a:cubicBezTo>
                  <a:pt x="5781107" y="1268637"/>
                  <a:pt x="5804858" y="1282491"/>
                  <a:pt x="5804858" y="1256762"/>
                </a:cubicBezTo>
                <a:close/>
                <a:moveTo>
                  <a:pt x="5135903" y="3178520"/>
                </a:moveTo>
                <a:cubicBezTo>
                  <a:pt x="5163612" y="3174562"/>
                  <a:pt x="5153716" y="3192374"/>
                  <a:pt x="5175487" y="3192374"/>
                </a:cubicBezTo>
                <a:cubicBezTo>
                  <a:pt x="5191321" y="3172583"/>
                  <a:pt x="5141842" y="3146854"/>
                  <a:pt x="5135903" y="3178520"/>
                </a:cubicBezTo>
                <a:close/>
                <a:moveTo>
                  <a:pt x="5215070" y="3113208"/>
                </a:moveTo>
                <a:cubicBezTo>
                  <a:pt x="5203195" y="3150812"/>
                  <a:pt x="5203195" y="3182478"/>
                  <a:pt x="5205174" y="3214145"/>
                </a:cubicBezTo>
                <a:cubicBezTo>
                  <a:pt x="5217048" y="3188416"/>
                  <a:pt x="5246736" y="3194353"/>
                  <a:pt x="5258612" y="3170603"/>
                </a:cubicBezTo>
                <a:cubicBezTo>
                  <a:pt x="5199238" y="3192374"/>
                  <a:pt x="5236840" y="3131020"/>
                  <a:pt x="5215070" y="3113208"/>
                </a:cubicBezTo>
                <a:close/>
                <a:moveTo>
                  <a:pt x="5893920" y="1337908"/>
                </a:moveTo>
                <a:cubicBezTo>
                  <a:pt x="5915690" y="1341866"/>
                  <a:pt x="5931525" y="1337908"/>
                  <a:pt x="5943399" y="1328012"/>
                </a:cubicBezTo>
                <a:cubicBezTo>
                  <a:pt x="5935482" y="1314158"/>
                  <a:pt x="5899856" y="1312179"/>
                  <a:pt x="5893920" y="1337908"/>
                </a:cubicBezTo>
                <a:close/>
                <a:moveTo>
                  <a:pt x="6101731" y="1409157"/>
                </a:moveTo>
                <a:cubicBezTo>
                  <a:pt x="6119544" y="1395303"/>
                  <a:pt x="6103710" y="1379470"/>
                  <a:pt x="6133397" y="1371553"/>
                </a:cubicBezTo>
                <a:cubicBezTo>
                  <a:pt x="6103710" y="1355720"/>
                  <a:pt x="6072044" y="1357699"/>
                  <a:pt x="6089857" y="1391345"/>
                </a:cubicBezTo>
                <a:cubicBezTo>
                  <a:pt x="6032461" y="1381449"/>
                  <a:pt x="5955273" y="1337908"/>
                  <a:pt x="5887982" y="1371553"/>
                </a:cubicBezTo>
                <a:cubicBezTo>
                  <a:pt x="5905795" y="1371553"/>
                  <a:pt x="5903816" y="1383428"/>
                  <a:pt x="5919648" y="1385407"/>
                </a:cubicBezTo>
                <a:cubicBezTo>
                  <a:pt x="5929544" y="1369574"/>
                  <a:pt x="6020587" y="1373532"/>
                  <a:pt x="6020587" y="1409157"/>
                </a:cubicBezTo>
                <a:cubicBezTo>
                  <a:pt x="6054231" y="1415095"/>
                  <a:pt x="6085897" y="1385407"/>
                  <a:pt x="6101731" y="1409157"/>
                </a:cubicBezTo>
                <a:close/>
                <a:moveTo>
                  <a:pt x="5327883" y="2935084"/>
                </a:moveTo>
                <a:cubicBezTo>
                  <a:pt x="5335797" y="2946959"/>
                  <a:pt x="5355589" y="2950917"/>
                  <a:pt x="5365485" y="2931126"/>
                </a:cubicBezTo>
                <a:cubicBezTo>
                  <a:pt x="5351632" y="2929147"/>
                  <a:pt x="5369445" y="2907376"/>
                  <a:pt x="5357570" y="2905397"/>
                </a:cubicBezTo>
                <a:cubicBezTo>
                  <a:pt x="5355589" y="2927167"/>
                  <a:pt x="5333819" y="2919251"/>
                  <a:pt x="5327883" y="2935084"/>
                </a:cubicBezTo>
                <a:close/>
                <a:moveTo>
                  <a:pt x="5323923" y="3061750"/>
                </a:moveTo>
                <a:cubicBezTo>
                  <a:pt x="5302153" y="3059771"/>
                  <a:pt x="5286319" y="3067687"/>
                  <a:pt x="5276423" y="3089458"/>
                </a:cubicBezTo>
                <a:cubicBezTo>
                  <a:pt x="5304132" y="3097375"/>
                  <a:pt x="5319966" y="3087479"/>
                  <a:pt x="5323923" y="3061750"/>
                </a:cubicBezTo>
                <a:close/>
                <a:moveTo>
                  <a:pt x="6329334" y="593746"/>
                </a:moveTo>
                <a:cubicBezTo>
                  <a:pt x="6313500" y="647183"/>
                  <a:pt x="6254125" y="585829"/>
                  <a:pt x="6234334" y="605621"/>
                </a:cubicBezTo>
                <a:cubicBezTo>
                  <a:pt x="6281834" y="615517"/>
                  <a:pt x="6232355" y="641246"/>
                  <a:pt x="6216521" y="653121"/>
                </a:cubicBezTo>
                <a:cubicBezTo>
                  <a:pt x="6317460" y="615517"/>
                  <a:pt x="6390687" y="674891"/>
                  <a:pt x="6487666" y="682808"/>
                </a:cubicBezTo>
                <a:cubicBezTo>
                  <a:pt x="6477770" y="651141"/>
                  <a:pt x="6469853" y="645204"/>
                  <a:pt x="6440166" y="617496"/>
                </a:cubicBezTo>
                <a:cubicBezTo>
                  <a:pt x="6428292" y="651141"/>
                  <a:pt x="6418396" y="619475"/>
                  <a:pt x="6414436" y="613537"/>
                </a:cubicBezTo>
                <a:cubicBezTo>
                  <a:pt x="6402562" y="643225"/>
                  <a:pt x="6374853" y="645204"/>
                  <a:pt x="6341208" y="637287"/>
                </a:cubicBezTo>
                <a:cubicBezTo>
                  <a:pt x="6333291" y="625412"/>
                  <a:pt x="6341208" y="603642"/>
                  <a:pt x="6329334" y="593746"/>
                </a:cubicBezTo>
                <a:close/>
                <a:moveTo>
                  <a:pt x="5391215" y="3028104"/>
                </a:moveTo>
                <a:cubicBezTo>
                  <a:pt x="5373402" y="3034042"/>
                  <a:pt x="5345693" y="3022167"/>
                  <a:pt x="5339757" y="3045917"/>
                </a:cubicBezTo>
                <a:cubicBezTo>
                  <a:pt x="5345693" y="3057792"/>
                  <a:pt x="5373402" y="3059771"/>
                  <a:pt x="5397153" y="3061750"/>
                </a:cubicBezTo>
                <a:cubicBezTo>
                  <a:pt x="5416945" y="3039979"/>
                  <a:pt x="5371423" y="3053833"/>
                  <a:pt x="5391215" y="3028104"/>
                </a:cubicBezTo>
                <a:close/>
                <a:moveTo>
                  <a:pt x="5448611" y="3045917"/>
                </a:moveTo>
                <a:cubicBezTo>
                  <a:pt x="5472360" y="3002375"/>
                  <a:pt x="5393193" y="3024146"/>
                  <a:pt x="5418923" y="3049875"/>
                </a:cubicBezTo>
                <a:cubicBezTo>
                  <a:pt x="5424859" y="3039979"/>
                  <a:pt x="5436736" y="3043938"/>
                  <a:pt x="5448611" y="3045917"/>
                </a:cubicBezTo>
                <a:close/>
                <a:moveTo>
                  <a:pt x="5369445" y="3279457"/>
                </a:moveTo>
                <a:cubicBezTo>
                  <a:pt x="5391215" y="3281436"/>
                  <a:pt x="5412985" y="3281436"/>
                  <a:pt x="5426840" y="3271540"/>
                </a:cubicBezTo>
                <a:cubicBezTo>
                  <a:pt x="5422881" y="3263623"/>
                  <a:pt x="5377362" y="3255707"/>
                  <a:pt x="5369445" y="3279457"/>
                </a:cubicBezTo>
                <a:close/>
                <a:moveTo>
                  <a:pt x="5407049" y="3421956"/>
                </a:moveTo>
                <a:cubicBezTo>
                  <a:pt x="5397153" y="3419977"/>
                  <a:pt x="5403089" y="3408102"/>
                  <a:pt x="5407049" y="3396227"/>
                </a:cubicBezTo>
                <a:cubicBezTo>
                  <a:pt x="5369445" y="3412060"/>
                  <a:pt x="5357570" y="3378414"/>
                  <a:pt x="5385276" y="3358623"/>
                </a:cubicBezTo>
                <a:cubicBezTo>
                  <a:pt x="5359549" y="3344769"/>
                  <a:pt x="5343715" y="3410081"/>
                  <a:pt x="5355589" y="3414039"/>
                </a:cubicBezTo>
                <a:cubicBezTo>
                  <a:pt x="5375381" y="3386331"/>
                  <a:pt x="5387257" y="3447685"/>
                  <a:pt x="5407049" y="3421956"/>
                </a:cubicBezTo>
                <a:close/>
                <a:moveTo>
                  <a:pt x="5533713" y="3109250"/>
                </a:moveTo>
                <a:cubicBezTo>
                  <a:pt x="5504026" y="3105291"/>
                  <a:pt x="5490172" y="3125083"/>
                  <a:pt x="5470381" y="3134978"/>
                </a:cubicBezTo>
                <a:cubicBezTo>
                  <a:pt x="5480277" y="3146854"/>
                  <a:pt x="5502047" y="3186437"/>
                  <a:pt x="5527777" y="3150812"/>
                </a:cubicBezTo>
                <a:cubicBezTo>
                  <a:pt x="5476319" y="3146854"/>
                  <a:pt x="5523817" y="3123104"/>
                  <a:pt x="5533713" y="3109250"/>
                </a:cubicBezTo>
                <a:close/>
                <a:moveTo>
                  <a:pt x="5444651" y="3366540"/>
                </a:moveTo>
                <a:cubicBezTo>
                  <a:pt x="5456528" y="3368519"/>
                  <a:pt x="5462464" y="3372477"/>
                  <a:pt x="5466424" y="3378414"/>
                </a:cubicBezTo>
                <a:cubicBezTo>
                  <a:pt x="5468402" y="3354665"/>
                  <a:pt x="5486215" y="3358623"/>
                  <a:pt x="5490172" y="3338831"/>
                </a:cubicBezTo>
                <a:cubicBezTo>
                  <a:pt x="5468402" y="3334873"/>
                  <a:pt x="5462464" y="3358623"/>
                  <a:pt x="5444651" y="3366540"/>
                </a:cubicBezTo>
                <a:close/>
                <a:moveTo>
                  <a:pt x="6497562" y="653121"/>
                </a:moveTo>
                <a:cubicBezTo>
                  <a:pt x="6497562" y="688745"/>
                  <a:pt x="6562873" y="651141"/>
                  <a:pt x="6554958" y="694683"/>
                </a:cubicBezTo>
                <a:cubicBezTo>
                  <a:pt x="6580686" y="680829"/>
                  <a:pt x="6632143" y="708537"/>
                  <a:pt x="6655894" y="692704"/>
                </a:cubicBezTo>
                <a:cubicBezTo>
                  <a:pt x="6608394" y="663016"/>
                  <a:pt x="6549020" y="680829"/>
                  <a:pt x="6521311" y="639266"/>
                </a:cubicBezTo>
                <a:cubicBezTo>
                  <a:pt x="6517354" y="649162"/>
                  <a:pt x="6503498" y="643225"/>
                  <a:pt x="6497562" y="653121"/>
                </a:cubicBezTo>
                <a:close/>
                <a:moveTo>
                  <a:pt x="5583192" y="3412060"/>
                </a:moveTo>
                <a:cubicBezTo>
                  <a:pt x="5606943" y="3417997"/>
                  <a:pt x="5628713" y="3419977"/>
                  <a:pt x="5634652" y="3394248"/>
                </a:cubicBezTo>
                <a:cubicBezTo>
                  <a:pt x="5616839" y="3400185"/>
                  <a:pt x="5589130" y="3388310"/>
                  <a:pt x="5583192" y="3412060"/>
                </a:cubicBezTo>
                <a:close/>
                <a:moveTo>
                  <a:pt x="5747462" y="3071646"/>
                </a:moveTo>
                <a:cubicBezTo>
                  <a:pt x="5775171" y="3079562"/>
                  <a:pt x="5800899" y="3105291"/>
                  <a:pt x="5792984" y="3069667"/>
                </a:cubicBezTo>
                <a:cubicBezTo>
                  <a:pt x="5779128" y="3089458"/>
                  <a:pt x="5765275" y="3036021"/>
                  <a:pt x="5747462" y="3071646"/>
                </a:cubicBezTo>
                <a:close/>
                <a:moveTo>
                  <a:pt x="6661830" y="700620"/>
                </a:moveTo>
                <a:cubicBezTo>
                  <a:pt x="6675686" y="714474"/>
                  <a:pt x="6699435" y="732287"/>
                  <a:pt x="6723186" y="708537"/>
                </a:cubicBezTo>
                <a:cubicBezTo>
                  <a:pt x="6705373" y="708537"/>
                  <a:pt x="6679643" y="680829"/>
                  <a:pt x="6661830" y="700620"/>
                </a:cubicBezTo>
                <a:close/>
                <a:moveTo>
                  <a:pt x="5129967" y="4991424"/>
                </a:moveTo>
                <a:cubicBezTo>
                  <a:pt x="5141842" y="4973612"/>
                  <a:pt x="5100280" y="4955799"/>
                  <a:pt x="5092363" y="4969654"/>
                </a:cubicBezTo>
                <a:cubicBezTo>
                  <a:pt x="5100280" y="4981528"/>
                  <a:pt x="5100280" y="4995382"/>
                  <a:pt x="5129967" y="4991424"/>
                </a:cubicBezTo>
                <a:close/>
                <a:moveTo>
                  <a:pt x="5872150" y="3030084"/>
                </a:moveTo>
                <a:cubicBezTo>
                  <a:pt x="5818711" y="3026125"/>
                  <a:pt x="5854337" y="3081541"/>
                  <a:pt x="5864233" y="3097375"/>
                </a:cubicBezTo>
                <a:cubicBezTo>
                  <a:pt x="5899856" y="3073625"/>
                  <a:pt x="5830586" y="3059771"/>
                  <a:pt x="5872150" y="3030084"/>
                </a:cubicBezTo>
                <a:close/>
                <a:moveTo>
                  <a:pt x="6740996" y="730308"/>
                </a:moveTo>
                <a:cubicBezTo>
                  <a:pt x="6766726" y="738224"/>
                  <a:pt x="6790475" y="771870"/>
                  <a:pt x="6812248" y="732287"/>
                </a:cubicBezTo>
                <a:cubicBezTo>
                  <a:pt x="6790475" y="734266"/>
                  <a:pt x="6754852" y="712495"/>
                  <a:pt x="6740996" y="730308"/>
                </a:cubicBezTo>
                <a:close/>
                <a:moveTo>
                  <a:pt x="5812775" y="3427893"/>
                </a:moveTo>
                <a:cubicBezTo>
                  <a:pt x="5824650" y="3404143"/>
                  <a:pt x="5791003" y="3408102"/>
                  <a:pt x="5779128" y="3398206"/>
                </a:cubicBezTo>
                <a:cubicBezTo>
                  <a:pt x="5765275" y="3421956"/>
                  <a:pt x="5787045" y="3425914"/>
                  <a:pt x="5812775" y="3427893"/>
                </a:cubicBezTo>
                <a:close/>
                <a:moveTo>
                  <a:pt x="5872150" y="3342790"/>
                </a:moveTo>
                <a:cubicBezTo>
                  <a:pt x="5862254" y="3340811"/>
                  <a:pt x="5852358" y="3336852"/>
                  <a:pt x="5860273" y="3324977"/>
                </a:cubicBezTo>
                <a:cubicBezTo>
                  <a:pt x="5838503" y="3319040"/>
                  <a:pt x="5828607" y="3332894"/>
                  <a:pt x="5822671" y="3352685"/>
                </a:cubicBezTo>
                <a:cubicBezTo>
                  <a:pt x="5838503" y="3350706"/>
                  <a:pt x="5860273" y="3354665"/>
                  <a:pt x="5872150" y="3342790"/>
                </a:cubicBezTo>
                <a:close/>
                <a:moveTo>
                  <a:pt x="5284340" y="5159653"/>
                </a:moveTo>
                <a:cubicBezTo>
                  <a:pt x="5276423" y="5135902"/>
                  <a:pt x="5234861" y="5135902"/>
                  <a:pt x="5213091" y="5157673"/>
                </a:cubicBezTo>
                <a:cubicBezTo>
                  <a:pt x="5244757" y="5149757"/>
                  <a:pt x="5264548" y="5167569"/>
                  <a:pt x="5284340" y="5159653"/>
                </a:cubicBezTo>
                <a:close/>
                <a:moveTo>
                  <a:pt x="6016627" y="3416018"/>
                </a:moveTo>
                <a:cubicBezTo>
                  <a:pt x="5979022" y="3396227"/>
                  <a:pt x="5979022" y="3392268"/>
                  <a:pt x="5975065" y="3358623"/>
                </a:cubicBezTo>
                <a:cubicBezTo>
                  <a:pt x="5947356" y="3372477"/>
                  <a:pt x="5975065" y="3398206"/>
                  <a:pt x="5945378" y="3414039"/>
                </a:cubicBezTo>
                <a:cubicBezTo>
                  <a:pt x="5984961" y="3392268"/>
                  <a:pt x="5984961" y="3451643"/>
                  <a:pt x="6016627" y="3416018"/>
                </a:cubicBezTo>
                <a:close/>
                <a:moveTo>
                  <a:pt x="5567360" y="5173506"/>
                </a:moveTo>
                <a:cubicBezTo>
                  <a:pt x="5561421" y="5171527"/>
                  <a:pt x="5557464" y="5171527"/>
                  <a:pt x="5561421" y="5163610"/>
                </a:cubicBezTo>
                <a:cubicBezTo>
                  <a:pt x="5569339" y="5163610"/>
                  <a:pt x="5579234" y="5165590"/>
                  <a:pt x="5581213" y="5157673"/>
                </a:cubicBezTo>
                <a:lnTo>
                  <a:pt x="5537673" y="5151735"/>
                </a:lnTo>
                <a:cubicBezTo>
                  <a:pt x="5521838" y="5171527"/>
                  <a:pt x="5555485" y="5193298"/>
                  <a:pt x="5567360" y="5173506"/>
                </a:cubicBezTo>
                <a:close/>
                <a:moveTo>
                  <a:pt x="5715796" y="5882043"/>
                </a:moveTo>
                <a:cubicBezTo>
                  <a:pt x="5739545" y="5901835"/>
                  <a:pt x="5800899" y="5897876"/>
                  <a:pt x="5806837" y="5929543"/>
                </a:cubicBezTo>
                <a:cubicBezTo>
                  <a:pt x="5810794" y="5913709"/>
                  <a:pt x="5822671" y="5913709"/>
                  <a:pt x="5828607" y="5897876"/>
                </a:cubicBezTo>
                <a:cubicBezTo>
                  <a:pt x="5771211" y="5917668"/>
                  <a:pt x="5751420" y="5848398"/>
                  <a:pt x="5715796" y="5882043"/>
                </a:cubicBezTo>
                <a:close/>
                <a:moveTo>
                  <a:pt x="7936406" y="985618"/>
                </a:moveTo>
                <a:cubicBezTo>
                  <a:pt x="7946301" y="989577"/>
                  <a:pt x="7950261" y="999472"/>
                  <a:pt x="7944323" y="1011347"/>
                </a:cubicBezTo>
                <a:cubicBezTo>
                  <a:pt x="8005676" y="1017285"/>
                  <a:pt x="8100676" y="1056868"/>
                  <a:pt x="8124425" y="995514"/>
                </a:cubicBezTo>
                <a:cubicBezTo>
                  <a:pt x="8055155" y="1037076"/>
                  <a:pt x="7983906" y="975722"/>
                  <a:pt x="7936406" y="985618"/>
                </a:cubicBezTo>
                <a:close/>
                <a:moveTo>
                  <a:pt x="6327355" y="5604962"/>
                </a:moveTo>
                <a:cubicBezTo>
                  <a:pt x="6291730" y="5604962"/>
                  <a:pt x="6254125" y="5591108"/>
                  <a:pt x="6258085" y="5620795"/>
                </a:cubicBezTo>
                <a:cubicBezTo>
                  <a:pt x="6277876" y="5591108"/>
                  <a:pt x="6273917" y="5660378"/>
                  <a:pt x="6301625" y="5626732"/>
                </a:cubicBezTo>
                <a:cubicBezTo>
                  <a:pt x="6295687" y="5624754"/>
                  <a:pt x="6293708" y="5618816"/>
                  <a:pt x="6299647" y="5608920"/>
                </a:cubicBezTo>
                <a:cubicBezTo>
                  <a:pt x="6309542" y="5610899"/>
                  <a:pt x="6321417" y="5614858"/>
                  <a:pt x="6327355" y="5604962"/>
                </a:cubicBezTo>
                <a:close/>
                <a:moveTo>
                  <a:pt x="8193696" y="1031139"/>
                </a:moveTo>
                <a:cubicBezTo>
                  <a:pt x="8187760" y="1021243"/>
                  <a:pt x="8156091" y="1023222"/>
                  <a:pt x="8138281" y="1031139"/>
                </a:cubicBezTo>
                <a:cubicBezTo>
                  <a:pt x="8146195" y="1048951"/>
                  <a:pt x="8179842" y="1046972"/>
                  <a:pt x="8193696" y="1031139"/>
                </a:cubicBezTo>
                <a:close/>
                <a:moveTo>
                  <a:pt x="8308487" y="1041035"/>
                </a:moveTo>
                <a:cubicBezTo>
                  <a:pt x="8342132" y="1035097"/>
                  <a:pt x="8391611" y="1054889"/>
                  <a:pt x="8427236" y="1066764"/>
                </a:cubicBezTo>
                <a:cubicBezTo>
                  <a:pt x="8421298" y="1041035"/>
                  <a:pt x="8334215" y="1013326"/>
                  <a:pt x="8308487" y="1041035"/>
                </a:cubicBezTo>
                <a:close/>
                <a:moveTo>
                  <a:pt x="6740996" y="5800898"/>
                </a:moveTo>
                <a:cubicBezTo>
                  <a:pt x="6725165" y="5794960"/>
                  <a:pt x="6725165" y="5781106"/>
                  <a:pt x="6703394" y="5779127"/>
                </a:cubicBezTo>
                <a:cubicBezTo>
                  <a:pt x="6693499" y="5796939"/>
                  <a:pt x="6671726" y="5810794"/>
                  <a:pt x="6697456" y="5820690"/>
                </a:cubicBezTo>
                <a:lnTo>
                  <a:pt x="6703394" y="5804856"/>
                </a:lnTo>
                <a:cubicBezTo>
                  <a:pt x="6717248" y="5804856"/>
                  <a:pt x="6735060" y="5810794"/>
                  <a:pt x="6740996" y="5800898"/>
                </a:cubicBezTo>
                <a:close/>
                <a:moveTo>
                  <a:pt x="9175355" y="1225096"/>
                </a:moveTo>
                <a:cubicBezTo>
                  <a:pt x="9147649" y="1234992"/>
                  <a:pt x="9139732" y="1207283"/>
                  <a:pt x="9117961" y="1233012"/>
                </a:cubicBezTo>
                <a:cubicBezTo>
                  <a:pt x="9117961" y="1250825"/>
                  <a:pt x="9141710" y="1256762"/>
                  <a:pt x="9171398" y="1258741"/>
                </a:cubicBezTo>
                <a:cubicBezTo>
                  <a:pt x="9173376" y="1240929"/>
                  <a:pt x="9203064" y="1207283"/>
                  <a:pt x="9183272" y="1201346"/>
                </a:cubicBezTo>
                <a:lnTo>
                  <a:pt x="9175355" y="1225096"/>
                </a:lnTo>
                <a:close/>
                <a:moveTo>
                  <a:pt x="9418792" y="1276554"/>
                </a:moveTo>
                <a:cubicBezTo>
                  <a:pt x="9345564" y="1246866"/>
                  <a:pt x="9284208" y="1244887"/>
                  <a:pt x="9201085" y="1227075"/>
                </a:cubicBezTo>
                <a:cubicBezTo>
                  <a:pt x="9197128" y="1236971"/>
                  <a:pt x="9185251" y="1236971"/>
                  <a:pt x="9183272" y="1250825"/>
                </a:cubicBezTo>
                <a:cubicBezTo>
                  <a:pt x="9294104" y="1250825"/>
                  <a:pt x="9357439" y="1284470"/>
                  <a:pt x="9418792" y="1276554"/>
                </a:cubicBezTo>
                <a:close/>
                <a:moveTo>
                  <a:pt x="9430666" y="1296345"/>
                </a:moveTo>
                <a:cubicBezTo>
                  <a:pt x="9488062" y="1326033"/>
                  <a:pt x="9604833" y="1294366"/>
                  <a:pt x="9634520" y="1359678"/>
                </a:cubicBezTo>
                <a:cubicBezTo>
                  <a:pt x="9620664" y="1365616"/>
                  <a:pt x="9602854" y="1369574"/>
                  <a:pt x="9590977" y="1379470"/>
                </a:cubicBezTo>
                <a:cubicBezTo>
                  <a:pt x="9618686" y="1379470"/>
                  <a:pt x="9721603" y="1343845"/>
                  <a:pt x="9691916" y="1377491"/>
                </a:cubicBezTo>
                <a:cubicBezTo>
                  <a:pt x="9832435" y="1355720"/>
                  <a:pt x="9998685" y="1415095"/>
                  <a:pt x="10117434" y="1430928"/>
                </a:cubicBezTo>
                <a:cubicBezTo>
                  <a:pt x="10168891" y="1393324"/>
                  <a:pt x="10145140" y="1454678"/>
                  <a:pt x="10192640" y="1399261"/>
                </a:cubicBezTo>
                <a:cubicBezTo>
                  <a:pt x="10143161" y="1391345"/>
                  <a:pt x="10081808" y="1373532"/>
                  <a:pt x="10032329" y="1367595"/>
                </a:cubicBezTo>
                <a:cubicBezTo>
                  <a:pt x="10046182" y="1369574"/>
                  <a:pt x="10056078" y="1375511"/>
                  <a:pt x="10052121" y="1387386"/>
                </a:cubicBezTo>
                <a:cubicBezTo>
                  <a:pt x="9959102" y="1371553"/>
                  <a:pt x="9868059" y="1329991"/>
                  <a:pt x="9747331" y="1351762"/>
                </a:cubicBezTo>
                <a:cubicBezTo>
                  <a:pt x="9731499" y="1329991"/>
                  <a:pt x="9699831" y="1343845"/>
                  <a:pt x="9705769" y="1320095"/>
                </a:cubicBezTo>
                <a:cubicBezTo>
                  <a:pt x="9638477" y="1328012"/>
                  <a:pt x="9594937" y="1286450"/>
                  <a:pt x="9527645" y="1312179"/>
                </a:cubicBezTo>
                <a:cubicBezTo>
                  <a:pt x="9533584" y="1286450"/>
                  <a:pt x="9412853" y="1266658"/>
                  <a:pt x="9430666" y="1296345"/>
                </a:cubicBezTo>
                <a:close/>
                <a:moveTo>
                  <a:pt x="10825969" y="1456657"/>
                </a:moveTo>
                <a:lnTo>
                  <a:pt x="10792325" y="1450719"/>
                </a:lnTo>
                <a:lnTo>
                  <a:pt x="10780450" y="1482386"/>
                </a:lnTo>
                <a:cubicBezTo>
                  <a:pt x="10802221" y="1486344"/>
                  <a:pt x="10818052" y="1476448"/>
                  <a:pt x="10825969" y="1456657"/>
                </a:cubicBezTo>
                <a:close/>
                <a:moveTo>
                  <a:pt x="12949602" y="2139465"/>
                </a:moveTo>
                <a:cubicBezTo>
                  <a:pt x="12949602" y="2113736"/>
                  <a:pt x="12995121" y="2137485"/>
                  <a:pt x="12995121" y="2137485"/>
                </a:cubicBezTo>
                <a:cubicBezTo>
                  <a:pt x="12989185" y="2137485"/>
                  <a:pt x="12985225" y="2137485"/>
                  <a:pt x="12983247" y="2143423"/>
                </a:cubicBezTo>
                <a:cubicBezTo>
                  <a:pt x="13001060" y="2147381"/>
                  <a:pt x="13012934" y="2141444"/>
                  <a:pt x="13018872" y="2123631"/>
                </a:cubicBezTo>
                <a:cubicBezTo>
                  <a:pt x="13008977" y="2101861"/>
                  <a:pt x="12923872" y="2105819"/>
                  <a:pt x="12949602" y="2139465"/>
                </a:cubicBezTo>
                <a:close/>
                <a:moveTo>
                  <a:pt x="13887721" y="2871751"/>
                </a:moveTo>
                <a:cubicBezTo>
                  <a:pt x="13919387" y="2871751"/>
                  <a:pt x="13935219" y="2881647"/>
                  <a:pt x="13953032" y="2889564"/>
                </a:cubicBezTo>
                <a:cubicBezTo>
                  <a:pt x="13962928" y="2863835"/>
                  <a:pt x="13901574" y="2844043"/>
                  <a:pt x="13887721" y="2871751"/>
                </a:cubicBezTo>
                <a:close/>
                <a:moveTo>
                  <a:pt x="14416154" y="3220082"/>
                </a:moveTo>
                <a:cubicBezTo>
                  <a:pt x="14433967" y="3222061"/>
                  <a:pt x="14485425" y="3216124"/>
                  <a:pt x="14463654" y="3192374"/>
                </a:cubicBezTo>
                <a:cubicBezTo>
                  <a:pt x="14447820" y="3204249"/>
                  <a:pt x="14424071" y="3200291"/>
                  <a:pt x="14416154" y="3220082"/>
                </a:cubicBezTo>
                <a:close/>
                <a:moveTo>
                  <a:pt x="14786255" y="2570920"/>
                </a:moveTo>
                <a:cubicBezTo>
                  <a:pt x="14821881" y="2572899"/>
                  <a:pt x="14780319" y="2580816"/>
                  <a:pt x="14782298" y="2604566"/>
                </a:cubicBezTo>
                <a:cubicBezTo>
                  <a:pt x="14810006" y="2600607"/>
                  <a:pt x="14815942" y="2598628"/>
                  <a:pt x="14821881" y="2618420"/>
                </a:cubicBezTo>
                <a:cubicBezTo>
                  <a:pt x="14833755" y="2572899"/>
                  <a:pt x="14853547" y="2610503"/>
                  <a:pt x="14855525" y="2624357"/>
                </a:cubicBezTo>
                <a:lnTo>
                  <a:pt x="14873338" y="2576857"/>
                </a:lnTo>
                <a:cubicBezTo>
                  <a:pt x="14849589" y="2572899"/>
                  <a:pt x="14859485" y="2551128"/>
                  <a:pt x="14851568" y="2539254"/>
                </a:cubicBezTo>
                <a:cubicBezTo>
                  <a:pt x="14835734" y="2555087"/>
                  <a:pt x="14798132" y="2541233"/>
                  <a:pt x="14786255" y="2570920"/>
                </a:cubicBezTo>
                <a:close/>
                <a:moveTo>
                  <a:pt x="486872" y="3402164"/>
                </a:moveTo>
                <a:cubicBezTo>
                  <a:pt x="476977" y="3400185"/>
                  <a:pt x="461144" y="3400185"/>
                  <a:pt x="463122" y="3390289"/>
                </a:cubicBezTo>
                <a:cubicBezTo>
                  <a:pt x="484893" y="3394248"/>
                  <a:pt x="502705" y="3400185"/>
                  <a:pt x="508643" y="3414039"/>
                </a:cubicBezTo>
                <a:cubicBezTo>
                  <a:pt x="500727" y="3439768"/>
                  <a:pt x="455205" y="3473414"/>
                  <a:pt x="465101" y="3483310"/>
                </a:cubicBezTo>
                <a:cubicBezTo>
                  <a:pt x="486872" y="3451643"/>
                  <a:pt x="552184" y="3421956"/>
                  <a:pt x="571976" y="3463518"/>
                </a:cubicBezTo>
                <a:cubicBezTo>
                  <a:pt x="591767" y="3439768"/>
                  <a:pt x="546247" y="3453622"/>
                  <a:pt x="566039" y="3429872"/>
                </a:cubicBezTo>
                <a:cubicBezTo>
                  <a:pt x="575934" y="3433831"/>
                  <a:pt x="577913" y="3443726"/>
                  <a:pt x="597705" y="3441747"/>
                </a:cubicBezTo>
                <a:cubicBezTo>
                  <a:pt x="589789" y="3453622"/>
                  <a:pt x="581872" y="3453622"/>
                  <a:pt x="587809" y="3465497"/>
                </a:cubicBezTo>
                <a:cubicBezTo>
                  <a:pt x="617496" y="3459560"/>
                  <a:pt x="603642" y="3481330"/>
                  <a:pt x="615517" y="3487268"/>
                </a:cubicBezTo>
                <a:cubicBezTo>
                  <a:pt x="639268" y="3441747"/>
                  <a:pt x="568017" y="3453622"/>
                  <a:pt x="601663" y="3400185"/>
                </a:cubicBezTo>
                <a:cubicBezTo>
                  <a:pt x="538330" y="3340811"/>
                  <a:pt x="387915" y="3374456"/>
                  <a:pt x="306769" y="3317061"/>
                </a:cubicBezTo>
                <a:cubicBezTo>
                  <a:pt x="281040" y="3324977"/>
                  <a:pt x="294894" y="3332894"/>
                  <a:pt x="281040" y="3338831"/>
                </a:cubicBezTo>
                <a:cubicBezTo>
                  <a:pt x="275103" y="3309144"/>
                  <a:pt x="249374" y="3332894"/>
                  <a:pt x="227603" y="3315082"/>
                </a:cubicBezTo>
                <a:cubicBezTo>
                  <a:pt x="221665" y="3334873"/>
                  <a:pt x="205832" y="3338831"/>
                  <a:pt x="189999" y="3342790"/>
                </a:cubicBezTo>
                <a:cubicBezTo>
                  <a:pt x="195937" y="3326957"/>
                  <a:pt x="170208" y="3328936"/>
                  <a:pt x="184062" y="3309144"/>
                </a:cubicBezTo>
                <a:cubicBezTo>
                  <a:pt x="193958" y="3295290"/>
                  <a:pt x="223645" y="3315082"/>
                  <a:pt x="233541" y="3299248"/>
                </a:cubicBezTo>
                <a:cubicBezTo>
                  <a:pt x="213750" y="3299248"/>
                  <a:pt x="195937" y="3267582"/>
                  <a:pt x="184062" y="3283415"/>
                </a:cubicBezTo>
                <a:cubicBezTo>
                  <a:pt x="189999" y="3303206"/>
                  <a:pt x="174166" y="3330915"/>
                  <a:pt x="154375" y="3338831"/>
                </a:cubicBezTo>
                <a:cubicBezTo>
                  <a:pt x="195937" y="3372477"/>
                  <a:pt x="255311" y="3358623"/>
                  <a:pt x="306769" y="3342790"/>
                </a:cubicBezTo>
                <a:cubicBezTo>
                  <a:pt x="302811" y="3342790"/>
                  <a:pt x="298853" y="3334873"/>
                  <a:pt x="310727" y="3334873"/>
                </a:cubicBezTo>
                <a:cubicBezTo>
                  <a:pt x="300832" y="3352685"/>
                  <a:pt x="332499" y="3346748"/>
                  <a:pt x="326560" y="3362581"/>
                </a:cubicBezTo>
                <a:cubicBezTo>
                  <a:pt x="312707" y="3376435"/>
                  <a:pt x="283020" y="3368519"/>
                  <a:pt x="267186" y="3380394"/>
                </a:cubicBezTo>
                <a:cubicBezTo>
                  <a:pt x="279061" y="3384352"/>
                  <a:pt x="267186" y="3398206"/>
                  <a:pt x="257290" y="3404143"/>
                </a:cubicBezTo>
                <a:cubicBezTo>
                  <a:pt x="368123" y="3392268"/>
                  <a:pt x="403748" y="3437789"/>
                  <a:pt x="486872" y="3402164"/>
                </a:cubicBezTo>
                <a:close/>
                <a:moveTo>
                  <a:pt x="2753002" y="2933105"/>
                </a:moveTo>
                <a:cubicBezTo>
                  <a:pt x="2731232" y="2933105"/>
                  <a:pt x="2721336" y="2927167"/>
                  <a:pt x="2713419" y="2919251"/>
                </a:cubicBezTo>
                <a:cubicBezTo>
                  <a:pt x="2701545" y="2929147"/>
                  <a:pt x="2693628" y="2946959"/>
                  <a:pt x="2681753" y="2956855"/>
                </a:cubicBezTo>
                <a:cubicBezTo>
                  <a:pt x="2717379" y="2954876"/>
                  <a:pt x="2709462" y="2978625"/>
                  <a:pt x="2713419" y="2994459"/>
                </a:cubicBezTo>
                <a:cubicBezTo>
                  <a:pt x="2733211" y="3002375"/>
                  <a:pt x="2743106" y="2990501"/>
                  <a:pt x="2758941" y="2992480"/>
                </a:cubicBezTo>
                <a:cubicBezTo>
                  <a:pt x="2721336" y="2978625"/>
                  <a:pt x="2707483" y="2954876"/>
                  <a:pt x="2753002" y="2933105"/>
                </a:cubicBezTo>
                <a:close/>
                <a:moveTo>
                  <a:pt x="2756962" y="2992480"/>
                </a:moveTo>
                <a:cubicBezTo>
                  <a:pt x="2758941" y="2994459"/>
                  <a:pt x="2762898" y="2994459"/>
                  <a:pt x="2764879" y="2996438"/>
                </a:cubicBezTo>
                <a:lnTo>
                  <a:pt x="2764879" y="2994459"/>
                </a:lnTo>
                <a:cubicBezTo>
                  <a:pt x="2762898" y="2992480"/>
                  <a:pt x="2758941" y="2992480"/>
                  <a:pt x="2756962" y="2992480"/>
                </a:cubicBezTo>
                <a:close/>
                <a:moveTo>
                  <a:pt x="5612879" y="2873730"/>
                </a:moveTo>
                <a:cubicBezTo>
                  <a:pt x="5593087" y="2911334"/>
                  <a:pt x="5597047" y="2883626"/>
                  <a:pt x="5575277" y="2877689"/>
                </a:cubicBezTo>
                <a:cubicBezTo>
                  <a:pt x="5569339" y="2895501"/>
                  <a:pt x="5559443" y="2901439"/>
                  <a:pt x="5539651" y="2897480"/>
                </a:cubicBezTo>
                <a:cubicBezTo>
                  <a:pt x="5525798" y="2877689"/>
                  <a:pt x="5529756" y="2883626"/>
                  <a:pt x="5506007" y="2867793"/>
                </a:cubicBezTo>
                <a:cubicBezTo>
                  <a:pt x="5502047" y="2897480"/>
                  <a:pt x="5529756" y="2909355"/>
                  <a:pt x="5535694" y="2931126"/>
                </a:cubicBezTo>
                <a:cubicBezTo>
                  <a:pt x="5539651" y="2903418"/>
                  <a:pt x="5563400" y="2907376"/>
                  <a:pt x="5577256" y="2895501"/>
                </a:cubicBezTo>
                <a:cubicBezTo>
                  <a:pt x="5597047" y="2901439"/>
                  <a:pt x="5587151" y="2923209"/>
                  <a:pt x="5599026" y="2933105"/>
                </a:cubicBezTo>
                <a:cubicBezTo>
                  <a:pt x="5604964" y="2911334"/>
                  <a:pt x="5614860" y="2899459"/>
                  <a:pt x="5636630" y="2905397"/>
                </a:cubicBezTo>
                <a:cubicBezTo>
                  <a:pt x="5636630" y="2889564"/>
                  <a:pt x="5634652" y="2875710"/>
                  <a:pt x="5612879" y="2873730"/>
                </a:cubicBezTo>
                <a:close/>
                <a:moveTo>
                  <a:pt x="3509040" y="1929674"/>
                </a:moveTo>
                <a:cubicBezTo>
                  <a:pt x="3509040" y="1929674"/>
                  <a:pt x="3509040" y="1929674"/>
                  <a:pt x="3509040" y="1929674"/>
                </a:cubicBezTo>
                <a:cubicBezTo>
                  <a:pt x="3509040" y="1929674"/>
                  <a:pt x="3509040" y="1927695"/>
                  <a:pt x="3509040" y="1929674"/>
                </a:cubicBezTo>
                <a:cubicBezTo>
                  <a:pt x="3509040" y="1927695"/>
                  <a:pt x="3507062" y="1929674"/>
                  <a:pt x="3509040" y="1929674"/>
                </a:cubicBezTo>
                <a:close/>
                <a:moveTo>
                  <a:pt x="13353350" y="1919779"/>
                </a:moveTo>
                <a:cubicBezTo>
                  <a:pt x="13353350" y="1913841"/>
                  <a:pt x="13351369" y="1907904"/>
                  <a:pt x="13351369" y="1903945"/>
                </a:cubicBezTo>
                <a:cubicBezTo>
                  <a:pt x="13349390" y="1907904"/>
                  <a:pt x="13345433" y="1917799"/>
                  <a:pt x="13353350" y="1919779"/>
                </a:cubicBezTo>
                <a:close/>
                <a:moveTo>
                  <a:pt x="3813830" y="3101333"/>
                </a:moveTo>
                <a:cubicBezTo>
                  <a:pt x="3776226" y="3087479"/>
                  <a:pt x="3764351" y="3115187"/>
                  <a:pt x="3740600" y="3125083"/>
                </a:cubicBezTo>
                <a:cubicBezTo>
                  <a:pt x="3764351" y="3125083"/>
                  <a:pt x="3774247" y="3119145"/>
                  <a:pt x="3780183" y="3138937"/>
                </a:cubicBezTo>
                <a:cubicBezTo>
                  <a:pt x="3796017" y="3132999"/>
                  <a:pt x="3803935" y="3113208"/>
                  <a:pt x="3813830" y="3101333"/>
                </a:cubicBezTo>
                <a:close/>
                <a:moveTo>
                  <a:pt x="13351369" y="1901966"/>
                </a:move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ubicBezTo>
                  <a:pt x="13351369" y="1901966"/>
                  <a:pt x="13351369" y="1901966"/>
                  <a:pt x="13351369" y="1901966"/>
                </a:cubicBezTo>
                <a:close/>
                <a:moveTo>
                  <a:pt x="3516957" y="1880195"/>
                </a:moveTo>
                <a:cubicBezTo>
                  <a:pt x="3489249" y="1903945"/>
                  <a:pt x="3423936" y="1862383"/>
                  <a:pt x="3390291" y="1903945"/>
                </a:cubicBezTo>
                <a:cubicBezTo>
                  <a:pt x="3380395" y="1888112"/>
                  <a:pt x="3410083" y="1882175"/>
                  <a:pt x="3396227" y="1862383"/>
                </a:cubicBezTo>
                <a:cubicBezTo>
                  <a:pt x="3344769" y="1905925"/>
                  <a:pt x="3301229" y="1858425"/>
                  <a:pt x="3233937" y="1882175"/>
                </a:cubicBezTo>
                <a:cubicBezTo>
                  <a:pt x="3311125" y="1876237"/>
                  <a:pt x="3386331" y="1947487"/>
                  <a:pt x="3469457" y="1907904"/>
                </a:cubicBezTo>
                <a:cubicBezTo>
                  <a:pt x="3481332" y="1915820"/>
                  <a:pt x="3493206" y="1923737"/>
                  <a:pt x="3507062" y="1929674"/>
                </a:cubicBezTo>
                <a:cubicBezTo>
                  <a:pt x="3495185" y="1915820"/>
                  <a:pt x="3540706" y="1894049"/>
                  <a:pt x="3516957" y="1880195"/>
                </a:cubicBezTo>
                <a:close/>
                <a:moveTo>
                  <a:pt x="4757886" y="2082069"/>
                </a:moveTo>
                <a:cubicBezTo>
                  <a:pt x="4763824" y="2084048"/>
                  <a:pt x="4767781" y="2086027"/>
                  <a:pt x="4773720" y="2088007"/>
                </a:cubicBezTo>
                <a:cubicBezTo>
                  <a:pt x="4769760" y="2084048"/>
                  <a:pt x="4765803" y="2080090"/>
                  <a:pt x="4757886" y="2082069"/>
                </a:cubicBezTo>
                <a:close/>
                <a:moveTo>
                  <a:pt x="5573296" y="3267582"/>
                </a:moveTo>
                <a:cubicBezTo>
                  <a:pt x="5531734" y="3233936"/>
                  <a:pt x="5545590" y="3206228"/>
                  <a:pt x="5543609" y="3152791"/>
                </a:cubicBezTo>
                <a:cubicBezTo>
                  <a:pt x="5507985" y="3164666"/>
                  <a:pt x="5535694" y="3184457"/>
                  <a:pt x="5519860" y="3192374"/>
                </a:cubicBezTo>
                <a:cubicBezTo>
                  <a:pt x="5515902" y="3168624"/>
                  <a:pt x="5478298" y="3200291"/>
                  <a:pt x="5462464" y="3200291"/>
                </a:cubicBezTo>
                <a:cubicBezTo>
                  <a:pt x="5401111" y="3180499"/>
                  <a:pt x="5367466" y="3152791"/>
                  <a:pt x="5302153" y="3168624"/>
                </a:cubicBezTo>
                <a:cubicBezTo>
                  <a:pt x="5300174" y="3152791"/>
                  <a:pt x="5337779" y="3144874"/>
                  <a:pt x="5314027" y="3136958"/>
                </a:cubicBezTo>
                <a:cubicBezTo>
                  <a:pt x="5312049" y="3166645"/>
                  <a:pt x="5272466" y="3138937"/>
                  <a:pt x="5266527" y="3164666"/>
                </a:cubicBezTo>
                <a:cubicBezTo>
                  <a:pt x="5314027" y="3160708"/>
                  <a:pt x="5278404" y="3162687"/>
                  <a:pt x="5266527" y="3190395"/>
                </a:cubicBezTo>
                <a:cubicBezTo>
                  <a:pt x="5292257" y="3190395"/>
                  <a:pt x="5316006" y="3184457"/>
                  <a:pt x="5341736" y="3184457"/>
                </a:cubicBezTo>
                <a:cubicBezTo>
                  <a:pt x="5351632" y="3196332"/>
                  <a:pt x="5343715" y="3216124"/>
                  <a:pt x="5351632" y="3227999"/>
                </a:cubicBezTo>
                <a:cubicBezTo>
                  <a:pt x="5367466" y="3204249"/>
                  <a:pt x="5357570" y="3247790"/>
                  <a:pt x="5383298" y="3241853"/>
                </a:cubicBezTo>
                <a:cubicBezTo>
                  <a:pt x="5399132" y="3220082"/>
                  <a:pt x="5379340" y="3220082"/>
                  <a:pt x="5389236" y="3200291"/>
                </a:cubicBezTo>
                <a:cubicBezTo>
                  <a:pt x="5397153" y="3202270"/>
                  <a:pt x="5401111" y="3194353"/>
                  <a:pt x="5409028" y="3194353"/>
                </a:cubicBezTo>
                <a:cubicBezTo>
                  <a:pt x="5407049" y="3214145"/>
                  <a:pt x="5407049" y="3233936"/>
                  <a:pt x="5428819" y="3239874"/>
                </a:cubicBezTo>
                <a:cubicBezTo>
                  <a:pt x="5436736" y="3226020"/>
                  <a:pt x="5422881" y="3218103"/>
                  <a:pt x="5438715" y="3216124"/>
                </a:cubicBezTo>
                <a:cubicBezTo>
                  <a:pt x="5436736" y="3231957"/>
                  <a:pt x="5521838" y="3210186"/>
                  <a:pt x="5472360" y="3245811"/>
                </a:cubicBezTo>
                <a:cubicBezTo>
                  <a:pt x="5486215" y="3249769"/>
                  <a:pt x="5517881" y="3243832"/>
                  <a:pt x="5500068" y="3267582"/>
                </a:cubicBezTo>
                <a:cubicBezTo>
                  <a:pt x="5535694" y="3247790"/>
                  <a:pt x="5539651" y="3305186"/>
                  <a:pt x="5573296" y="3267582"/>
                </a:cubicBezTo>
                <a:close/>
                <a:moveTo>
                  <a:pt x="2711440" y="3113208"/>
                </a:moveTo>
                <a:cubicBezTo>
                  <a:pt x="2745087" y="3113208"/>
                  <a:pt x="2754983" y="3125083"/>
                  <a:pt x="2764879" y="3136958"/>
                </a:cubicBezTo>
                <a:cubicBezTo>
                  <a:pt x="2782689" y="3113208"/>
                  <a:pt x="2800502" y="3089458"/>
                  <a:pt x="2824254" y="3077583"/>
                </a:cubicBezTo>
                <a:cubicBezTo>
                  <a:pt x="2782689" y="3105291"/>
                  <a:pt x="2747066" y="3103312"/>
                  <a:pt x="2711440" y="3113208"/>
                </a:cubicBezTo>
                <a:close/>
                <a:moveTo>
                  <a:pt x="655101" y="2408629"/>
                </a:moveTo>
                <a:cubicBezTo>
                  <a:pt x="666975" y="2418525"/>
                  <a:pt x="668955" y="2434358"/>
                  <a:pt x="700621" y="2432379"/>
                </a:cubicBezTo>
                <a:cubicBezTo>
                  <a:pt x="716454" y="2408629"/>
                  <a:pt x="651142" y="2404671"/>
                  <a:pt x="655101" y="2408629"/>
                </a:cubicBezTo>
                <a:close/>
                <a:moveTo>
                  <a:pt x="813433" y="2101861"/>
                </a:moveTo>
                <a:cubicBezTo>
                  <a:pt x="829266" y="2101861"/>
                  <a:pt x="853016" y="2115715"/>
                  <a:pt x="853016" y="2089986"/>
                </a:cubicBezTo>
                <a:cubicBezTo>
                  <a:pt x="829266" y="2089986"/>
                  <a:pt x="809474" y="2095923"/>
                  <a:pt x="791661" y="2107798"/>
                </a:cubicBezTo>
                <a:cubicBezTo>
                  <a:pt x="815411" y="2119673"/>
                  <a:pt x="773850" y="2127590"/>
                  <a:pt x="771870" y="2139465"/>
                </a:cubicBezTo>
                <a:lnTo>
                  <a:pt x="805516" y="2143423"/>
                </a:lnTo>
                <a:cubicBezTo>
                  <a:pt x="817391" y="2123631"/>
                  <a:pt x="797600" y="2123631"/>
                  <a:pt x="813433" y="2101861"/>
                </a:cubicBezTo>
                <a:close/>
                <a:moveTo>
                  <a:pt x="445310" y="3226020"/>
                </a:moveTo>
                <a:lnTo>
                  <a:pt x="439372" y="3243832"/>
                </a:lnTo>
                <a:cubicBezTo>
                  <a:pt x="478955" y="3275498"/>
                  <a:pt x="500727" y="3265603"/>
                  <a:pt x="530414" y="3291332"/>
                </a:cubicBezTo>
                <a:cubicBezTo>
                  <a:pt x="530414" y="3261644"/>
                  <a:pt x="455205" y="3237895"/>
                  <a:pt x="445310" y="3226020"/>
                </a:cubicBezTo>
                <a:close/>
                <a:moveTo>
                  <a:pt x="445310" y="3226020"/>
                </a:moveTo>
                <a:lnTo>
                  <a:pt x="447289" y="3220082"/>
                </a:lnTo>
                <a:cubicBezTo>
                  <a:pt x="441352" y="3220082"/>
                  <a:pt x="441352" y="3222061"/>
                  <a:pt x="445310" y="3226020"/>
                </a:cubicBezTo>
                <a:close/>
                <a:moveTo>
                  <a:pt x="298853" y="4621323"/>
                </a:moveTo>
                <a:cubicBezTo>
                  <a:pt x="275103" y="4611427"/>
                  <a:pt x="273124" y="4641114"/>
                  <a:pt x="249374" y="4631218"/>
                </a:cubicBezTo>
                <a:cubicBezTo>
                  <a:pt x="259270" y="4591635"/>
                  <a:pt x="209791" y="4607469"/>
                  <a:pt x="203854" y="4581740"/>
                </a:cubicBezTo>
                <a:cubicBezTo>
                  <a:pt x="207811" y="4621323"/>
                  <a:pt x="182082" y="4571844"/>
                  <a:pt x="152395" y="4573823"/>
                </a:cubicBezTo>
                <a:cubicBezTo>
                  <a:pt x="176145" y="4633198"/>
                  <a:pt x="277082" y="4627260"/>
                  <a:pt x="328540" y="4656947"/>
                </a:cubicBezTo>
                <a:cubicBezTo>
                  <a:pt x="348332" y="4615385"/>
                  <a:pt x="292916" y="4656947"/>
                  <a:pt x="298853" y="4621323"/>
                </a:cubicBezTo>
                <a:close/>
                <a:moveTo>
                  <a:pt x="633329" y="3398206"/>
                </a:moveTo>
                <a:cubicBezTo>
                  <a:pt x="670934" y="3398206"/>
                  <a:pt x="633329" y="3443726"/>
                  <a:pt x="680829" y="3437789"/>
                </a:cubicBezTo>
                <a:cubicBezTo>
                  <a:pt x="674892" y="3421956"/>
                  <a:pt x="659059" y="3380394"/>
                  <a:pt x="633329" y="3398206"/>
                </a:cubicBezTo>
                <a:close/>
                <a:moveTo>
                  <a:pt x="1021243" y="2545191"/>
                </a:moveTo>
                <a:cubicBezTo>
                  <a:pt x="993537" y="2557066"/>
                  <a:pt x="985619" y="2531337"/>
                  <a:pt x="965828" y="2545191"/>
                </a:cubicBezTo>
                <a:cubicBezTo>
                  <a:pt x="999473" y="2543212"/>
                  <a:pt x="977702" y="2604566"/>
                  <a:pt x="993537" y="2590711"/>
                </a:cubicBezTo>
                <a:cubicBezTo>
                  <a:pt x="999473" y="2561024"/>
                  <a:pt x="1015307" y="2551128"/>
                  <a:pt x="1037077" y="2545191"/>
                </a:cubicBezTo>
                <a:cubicBezTo>
                  <a:pt x="1046973" y="2563003"/>
                  <a:pt x="1070722" y="2564983"/>
                  <a:pt x="1086556" y="2561024"/>
                </a:cubicBezTo>
                <a:cubicBezTo>
                  <a:pt x="1078639" y="2545191"/>
                  <a:pt x="1019264" y="2539254"/>
                  <a:pt x="1058847" y="2515504"/>
                </a:cubicBezTo>
                <a:cubicBezTo>
                  <a:pt x="1031139" y="2515504"/>
                  <a:pt x="1048951" y="2487795"/>
                  <a:pt x="1013328" y="2491754"/>
                </a:cubicBezTo>
                <a:cubicBezTo>
                  <a:pt x="987598" y="2527379"/>
                  <a:pt x="1041034" y="2515504"/>
                  <a:pt x="1021243" y="2545191"/>
                </a:cubicBezTo>
                <a:close/>
                <a:moveTo>
                  <a:pt x="1642697" y="1157805"/>
                </a:moveTo>
                <a:cubicBezTo>
                  <a:pt x="1611031" y="1177596"/>
                  <a:pt x="1585302" y="1116242"/>
                  <a:pt x="1585302" y="1141971"/>
                </a:cubicBezTo>
                <a:cubicBezTo>
                  <a:pt x="1595197" y="1149888"/>
                  <a:pt x="1595197" y="1161763"/>
                  <a:pt x="1591240" y="1177596"/>
                </a:cubicBezTo>
                <a:cubicBezTo>
                  <a:pt x="1605093" y="1173638"/>
                  <a:pt x="1656553" y="1163742"/>
                  <a:pt x="1642697" y="1157805"/>
                </a:cubicBezTo>
                <a:close/>
                <a:moveTo>
                  <a:pt x="1868321" y="2681753"/>
                </a:moveTo>
                <a:cubicBezTo>
                  <a:pt x="1868321" y="2683732"/>
                  <a:pt x="1868321" y="2683732"/>
                  <a:pt x="1868321" y="2685711"/>
                </a:cubicBezTo>
                <a:cubicBezTo>
                  <a:pt x="1868321" y="2683732"/>
                  <a:pt x="1868321" y="2683732"/>
                  <a:pt x="1868321" y="2681753"/>
                </a:cubicBezTo>
                <a:close/>
                <a:moveTo>
                  <a:pt x="2291861" y="2901439"/>
                </a:moveTo>
                <a:cubicBezTo>
                  <a:pt x="2276027" y="2897480"/>
                  <a:pt x="2270091" y="2909355"/>
                  <a:pt x="2254256" y="2905397"/>
                </a:cubicBezTo>
                <a:cubicBezTo>
                  <a:pt x="2252278" y="2913313"/>
                  <a:pt x="2262173" y="2913313"/>
                  <a:pt x="2268110" y="2915293"/>
                </a:cubicBezTo>
                <a:cubicBezTo>
                  <a:pt x="2228526" y="2935084"/>
                  <a:pt x="2228526" y="2881647"/>
                  <a:pt x="2190924" y="2879668"/>
                </a:cubicBezTo>
                <a:cubicBezTo>
                  <a:pt x="2175090" y="2935084"/>
                  <a:pt x="2115716" y="2881647"/>
                  <a:pt x="2056341" y="2903418"/>
                </a:cubicBezTo>
                <a:cubicBezTo>
                  <a:pt x="2064258" y="2889564"/>
                  <a:pt x="2078111" y="2887584"/>
                  <a:pt x="2095924" y="2891543"/>
                </a:cubicBezTo>
                <a:cubicBezTo>
                  <a:pt x="2088007" y="2877689"/>
                  <a:pt x="2056341" y="2877689"/>
                  <a:pt x="2052384" y="2859876"/>
                </a:cubicBezTo>
                <a:cubicBezTo>
                  <a:pt x="2002905" y="2893522"/>
                  <a:pt x="1935613" y="2857897"/>
                  <a:pt x="1882175" y="2877689"/>
                </a:cubicBezTo>
                <a:cubicBezTo>
                  <a:pt x="1866343" y="2871751"/>
                  <a:pt x="1846551" y="2869772"/>
                  <a:pt x="1856447" y="2848001"/>
                </a:cubicBezTo>
                <a:cubicBezTo>
                  <a:pt x="1826760" y="2840085"/>
                  <a:pt x="1824781" y="2873730"/>
                  <a:pt x="1795094" y="2865814"/>
                </a:cubicBezTo>
                <a:cubicBezTo>
                  <a:pt x="1808947" y="2848001"/>
                  <a:pt x="1832696" y="2849981"/>
                  <a:pt x="1850509" y="2840085"/>
                </a:cubicBezTo>
                <a:cubicBezTo>
                  <a:pt x="1830717" y="2802481"/>
                  <a:pt x="1795094" y="2826231"/>
                  <a:pt x="1761447" y="2810397"/>
                </a:cubicBezTo>
                <a:cubicBezTo>
                  <a:pt x="1727802" y="2812377"/>
                  <a:pt x="1755511" y="2834147"/>
                  <a:pt x="1729781" y="2848001"/>
                </a:cubicBezTo>
                <a:cubicBezTo>
                  <a:pt x="1727802" y="2828210"/>
                  <a:pt x="1680302" y="2834147"/>
                  <a:pt x="1702072" y="2802481"/>
                </a:cubicBezTo>
                <a:cubicBezTo>
                  <a:pt x="1668427" y="2802481"/>
                  <a:pt x="1656553" y="2808418"/>
                  <a:pt x="1644676" y="2786648"/>
                </a:cubicBezTo>
                <a:cubicBezTo>
                  <a:pt x="1630823" y="2788627"/>
                  <a:pt x="1618949" y="2796543"/>
                  <a:pt x="1609053" y="2806439"/>
                </a:cubicBezTo>
                <a:cubicBezTo>
                  <a:pt x="1618949" y="2834147"/>
                  <a:pt x="1660510" y="2806439"/>
                  <a:pt x="1686240" y="2818314"/>
                </a:cubicBezTo>
                <a:cubicBezTo>
                  <a:pt x="1624885" y="2848001"/>
                  <a:pt x="1613010" y="2836127"/>
                  <a:pt x="1575406" y="2802481"/>
                </a:cubicBezTo>
                <a:cubicBezTo>
                  <a:pt x="1583323" y="2784668"/>
                  <a:pt x="1603114" y="2788627"/>
                  <a:pt x="1624885" y="2792585"/>
                </a:cubicBezTo>
                <a:cubicBezTo>
                  <a:pt x="1618949" y="2758939"/>
                  <a:pt x="1549678" y="2727273"/>
                  <a:pt x="1516031" y="2768835"/>
                </a:cubicBezTo>
                <a:cubicBezTo>
                  <a:pt x="1494261" y="2743106"/>
                  <a:pt x="1448742" y="2739148"/>
                  <a:pt x="1407178" y="2745085"/>
                </a:cubicBezTo>
                <a:cubicBezTo>
                  <a:pt x="1383429" y="2735190"/>
                  <a:pt x="1421033" y="2729252"/>
                  <a:pt x="1419055" y="2713419"/>
                </a:cubicBezTo>
                <a:cubicBezTo>
                  <a:pt x="1478429" y="2753002"/>
                  <a:pt x="1525927" y="2737169"/>
                  <a:pt x="1597178" y="2721336"/>
                </a:cubicBezTo>
                <a:cubicBezTo>
                  <a:pt x="1561553" y="2756960"/>
                  <a:pt x="1704051" y="2766856"/>
                  <a:pt x="1731759" y="2749044"/>
                </a:cubicBezTo>
                <a:cubicBezTo>
                  <a:pt x="1729781" y="2741127"/>
                  <a:pt x="1727802" y="2735190"/>
                  <a:pt x="1731759" y="2723315"/>
                </a:cubicBezTo>
                <a:cubicBezTo>
                  <a:pt x="1676344" y="2754981"/>
                  <a:pt x="1670406" y="2719356"/>
                  <a:pt x="1628844" y="2735190"/>
                </a:cubicBezTo>
                <a:lnTo>
                  <a:pt x="1638740" y="2711440"/>
                </a:lnTo>
                <a:cubicBezTo>
                  <a:pt x="1591240" y="2699565"/>
                  <a:pt x="1549678" y="2681753"/>
                  <a:pt x="1523948" y="2729252"/>
                </a:cubicBezTo>
                <a:cubicBezTo>
                  <a:pt x="1468533" y="2717377"/>
                  <a:pt x="1512074" y="2679773"/>
                  <a:pt x="1464574" y="2669877"/>
                </a:cubicBezTo>
                <a:cubicBezTo>
                  <a:pt x="1413116" y="2685711"/>
                  <a:pt x="1365616" y="2681753"/>
                  <a:pt x="1329993" y="2693628"/>
                </a:cubicBezTo>
                <a:cubicBezTo>
                  <a:pt x="1331971" y="2701544"/>
                  <a:pt x="1333950" y="2707482"/>
                  <a:pt x="1329993" y="2719356"/>
                </a:cubicBezTo>
                <a:cubicBezTo>
                  <a:pt x="1353742" y="2723315"/>
                  <a:pt x="1351763" y="2709461"/>
                  <a:pt x="1363637" y="2723315"/>
                </a:cubicBezTo>
                <a:cubicBezTo>
                  <a:pt x="1314158" y="2723315"/>
                  <a:pt x="1246867" y="2713419"/>
                  <a:pt x="1223118" y="2685711"/>
                </a:cubicBezTo>
                <a:cubicBezTo>
                  <a:pt x="1189471" y="2683732"/>
                  <a:pt x="1175618" y="2703523"/>
                  <a:pt x="1167701" y="2711440"/>
                </a:cubicBezTo>
                <a:cubicBezTo>
                  <a:pt x="1128118" y="2705502"/>
                  <a:pt x="1159784" y="2685711"/>
                  <a:pt x="1173639" y="2669877"/>
                </a:cubicBezTo>
                <a:cubicBezTo>
                  <a:pt x="1231035" y="2675815"/>
                  <a:pt x="1246867" y="2687690"/>
                  <a:pt x="1294367" y="2687690"/>
                </a:cubicBezTo>
                <a:cubicBezTo>
                  <a:pt x="1312180" y="2638211"/>
                  <a:pt x="1236971" y="2630294"/>
                  <a:pt x="1209262" y="2650086"/>
                </a:cubicBezTo>
                <a:cubicBezTo>
                  <a:pt x="1199367" y="2646128"/>
                  <a:pt x="1209262" y="2628315"/>
                  <a:pt x="1213222" y="2616440"/>
                </a:cubicBezTo>
                <a:cubicBezTo>
                  <a:pt x="1183535" y="2606545"/>
                  <a:pt x="1169679" y="2608524"/>
                  <a:pt x="1130096" y="2596649"/>
                </a:cubicBezTo>
                <a:lnTo>
                  <a:pt x="1141973" y="2564983"/>
                </a:lnTo>
                <a:cubicBezTo>
                  <a:pt x="1175618" y="2559045"/>
                  <a:pt x="1173639" y="2580816"/>
                  <a:pt x="1213222" y="2592691"/>
                </a:cubicBezTo>
                <a:cubicBezTo>
                  <a:pt x="1236971" y="2594670"/>
                  <a:pt x="1207284" y="2576857"/>
                  <a:pt x="1225097" y="2561024"/>
                </a:cubicBezTo>
                <a:cubicBezTo>
                  <a:pt x="1262701" y="2549149"/>
                  <a:pt x="1266658" y="2582795"/>
                  <a:pt x="1302284" y="2572899"/>
                </a:cubicBezTo>
                <a:cubicBezTo>
                  <a:pt x="1284471" y="2584774"/>
                  <a:pt x="1258741" y="2586753"/>
                  <a:pt x="1238950" y="2598628"/>
                </a:cubicBezTo>
                <a:cubicBezTo>
                  <a:pt x="1242909" y="2610503"/>
                  <a:pt x="1256763" y="2618420"/>
                  <a:pt x="1264680" y="2628315"/>
                </a:cubicBezTo>
                <a:cubicBezTo>
                  <a:pt x="1286450" y="2620399"/>
                  <a:pt x="1302284" y="2602586"/>
                  <a:pt x="1328012" y="2602586"/>
                </a:cubicBezTo>
                <a:cubicBezTo>
                  <a:pt x="1337907" y="2588732"/>
                  <a:pt x="1316137" y="2564983"/>
                  <a:pt x="1343846" y="2563003"/>
                </a:cubicBezTo>
                <a:cubicBezTo>
                  <a:pt x="1345824" y="2568941"/>
                  <a:pt x="1411137" y="2602586"/>
                  <a:pt x="1434886" y="2584774"/>
                </a:cubicBezTo>
                <a:cubicBezTo>
                  <a:pt x="1460616" y="2608524"/>
                  <a:pt x="1426969" y="2616440"/>
                  <a:pt x="1403220" y="2622378"/>
                </a:cubicBezTo>
                <a:cubicBezTo>
                  <a:pt x="1407178" y="2648107"/>
                  <a:pt x="1438846" y="2636232"/>
                  <a:pt x="1462595" y="2630294"/>
                </a:cubicBezTo>
                <a:cubicBezTo>
                  <a:pt x="1464574" y="2612482"/>
                  <a:pt x="1446761" y="2600607"/>
                  <a:pt x="1468533" y="2588732"/>
                </a:cubicBezTo>
                <a:cubicBezTo>
                  <a:pt x="1484365" y="2624357"/>
                  <a:pt x="1519991" y="2604566"/>
                  <a:pt x="1569470" y="2610503"/>
                </a:cubicBezTo>
                <a:cubicBezTo>
                  <a:pt x="1565510" y="2640190"/>
                  <a:pt x="1603114" y="2644149"/>
                  <a:pt x="1611031" y="2667899"/>
                </a:cubicBezTo>
                <a:cubicBezTo>
                  <a:pt x="1640719" y="2673836"/>
                  <a:pt x="1648636" y="2644149"/>
                  <a:pt x="1674363" y="2642169"/>
                </a:cubicBezTo>
                <a:cubicBezTo>
                  <a:pt x="1626866" y="2697586"/>
                  <a:pt x="1901966" y="2760919"/>
                  <a:pt x="1828738" y="2689669"/>
                </a:cubicBezTo>
                <a:cubicBezTo>
                  <a:pt x="1810925" y="2667899"/>
                  <a:pt x="1858426" y="2693628"/>
                  <a:pt x="1864364" y="2689669"/>
                </a:cubicBezTo>
                <a:cubicBezTo>
                  <a:pt x="1862383" y="2701544"/>
                  <a:pt x="1872279" y="2715398"/>
                  <a:pt x="1896030" y="2725294"/>
                </a:cubicBezTo>
                <a:cubicBezTo>
                  <a:pt x="1917800" y="2729252"/>
                  <a:pt x="1927696" y="2717377"/>
                  <a:pt x="1939570" y="2705502"/>
                </a:cubicBezTo>
                <a:cubicBezTo>
                  <a:pt x="1939570" y="2727273"/>
                  <a:pt x="1973218" y="2727273"/>
                  <a:pt x="2002905" y="2731231"/>
                </a:cubicBezTo>
                <a:cubicBezTo>
                  <a:pt x="2016758" y="2709461"/>
                  <a:pt x="1991028" y="2713419"/>
                  <a:pt x="1985092" y="2703523"/>
                </a:cubicBezTo>
                <a:cubicBezTo>
                  <a:pt x="2018737" y="2679773"/>
                  <a:pt x="2004883" y="2737169"/>
                  <a:pt x="2024675" y="2743106"/>
                </a:cubicBezTo>
                <a:cubicBezTo>
                  <a:pt x="2028632" y="2735190"/>
                  <a:pt x="2056341" y="2721336"/>
                  <a:pt x="2056341" y="2715398"/>
                </a:cubicBezTo>
                <a:cubicBezTo>
                  <a:pt x="2082071" y="2739148"/>
                  <a:pt x="2157277" y="2830189"/>
                  <a:pt x="2236444" y="2754981"/>
                </a:cubicBezTo>
                <a:cubicBezTo>
                  <a:pt x="2236444" y="2778731"/>
                  <a:pt x="2285922" y="2770814"/>
                  <a:pt x="2262173" y="2808418"/>
                </a:cubicBezTo>
                <a:cubicBezTo>
                  <a:pt x="2303735" y="2804460"/>
                  <a:pt x="2329465" y="2790606"/>
                  <a:pt x="2319569" y="2824251"/>
                </a:cubicBezTo>
                <a:cubicBezTo>
                  <a:pt x="2373006" y="2812377"/>
                  <a:pt x="2422484" y="2863835"/>
                  <a:pt x="2448214" y="2816335"/>
                </a:cubicBezTo>
                <a:cubicBezTo>
                  <a:pt x="2462068" y="2818314"/>
                  <a:pt x="2469985" y="2869772"/>
                  <a:pt x="2487797" y="2830189"/>
                </a:cubicBezTo>
                <a:cubicBezTo>
                  <a:pt x="2469985" y="2875710"/>
                  <a:pt x="2529359" y="2877689"/>
                  <a:pt x="2564983" y="2891543"/>
                </a:cubicBezTo>
                <a:cubicBezTo>
                  <a:pt x="2515504" y="2917272"/>
                  <a:pt x="2473942" y="2851960"/>
                  <a:pt x="2426442" y="2897480"/>
                </a:cubicBezTo>
                <a:cubicBezTo>
                  <a:pt x="2386859" y="2891543"/>
                  <a:pt x="2444255" y="2879668"/>
                  <a:pt x="2446233" y="2865814"/>
                </a:cubicBezTo>
                <a:cubicBezTo>
                  <a:pt x="2384880" y="2855918"/>
                  <a:pt x="2351235" y="2846022"/>
                  <a:pt x="2287901" y="2851960"/>
                </a:cubicBezTo>
                <a:cubicBezTo>
                  <a:pt x="2337380" y="2875710"/>
                  <a:pt x="2396754" y="2897480"/>
                  <a:pt x="2442276" y="2925188"/>
                </a:cubicBezTo>
                <a:cubicBezTo>
                  <a:pt x="2428423" y="2943001"/>
                  <a:pt x="2388840" y="2915293"/>
                  <a:pt x="2386859" y="2950917"/>
                </a:cubicBezTo>
                <a:cubicBezTo>
                  <a:pt x="2382901" y="2907376"/>
                  <a:pt x="2287901" y="2939042"/>
                  <a:pt x="2291861" y="2901439"/>
                </a:cubicBezTo>
                <a:close/>
                <a:moveTo>
                  <a:pt x="1539782" y="2634253"/>
                </a:moveTo>
                <a:cubicBezTo>
                  <a:pt x="1521970" y="2626336"/>
                  <a:pt x="1474469" y="2602586"/>
                  <a:pt x="1464574" y="2640190"/>
                </a:cubicBezTo>
                <a:cubicBezTo>
                  <a:pt x="1462595" y="2663940"/>
                  <a:pt x="1527908" y="2663940"/>
                  <a:pt x="1539782" y="2634253"/>
                </a:cubicBezTo>
                <a:close/>
                <a:moveTo>
                  <a:pt x="1777281" y="2778731"/>
                </a:moveTo>
                <a:cubicBezTo>
                  <a:pt x="1806968" y="2772794"/>
                  <a:pt x="1852487" y="2792585"/>
                  <a:pt x="1878217" y="2751023"/>
                </a:cubicBezTo>
                <a:cubicBezTo>
                  <a:pt x="1840613" y="2758939"/>
                  <a:pt x="1870300" y="2727273"/>
                  <a:pt x="1840613" y="2729252"/>
                </a:cubicBezTo>
                <a:cubicBezTo>
                  <a:pt x="1838634" y="2776752"/>
                  <a:pt x="1785198" y="2739148"/>
                  <a:pt x="1777281" y="2778731"/>
                </a:cubicBezTo>
                <a:close/>
                <a:moveTo>
                  <a:pt x="2091967" y="2832168"/>
                </a:moveTo>
                <a:cubicBezTo>
                  <a:pt x="2074154" y="2806439"/>
                  <a:pt x="2022696" y="2788627"/>
                  <a:pt x="1983113" y="2808418"/>
                </a:cubicBezTo>
                <a:cubicBezTo>
                  <a:pt x="2020715" y="2822273"/>
                  <a:pt x="2066237" y="2842064"/>
                  <a:pt x="2091967" y="2832168"/>
                </a:cubicBezTo>
                <a:close/>
                <a:moveTo>
                  <a:pt x="2216652" y="2840085"/>
                </a:moveTo>
                <a:cubicBezTo>
                  <a:pt x="2238422" y="2808418"/>
                  <a:pt x="2169152" y="2798522"/>
                  <a:pt x="2159256" y="2824251"/>
                </a:cubicBezTo>
                <a:cubicBezTo>
                  <a:pt x="2173112" y="2834147"/>
                  <a:pt x="2190924" y="2855918"/>
                  <a:pt x="2216652" y="2840085"/>
                </a:cubicBezTo>
                <a:close/>
                <a:moveTo>
                  <a:pt x="2287901" y="2867793"/>
                </a:moveTo>
                <a:cubicBezTo>
                  <a:pt x="2252278" y="2879668"/>
                  <a:pt x="2238422" y="2849981"/>
                  <a:pt x="2212695" y="2873730"/>
                </a:cubicBezTo>
                <a:cubicBezTo>
                  <a:pt x="2236444" y="2873730"/>
                  <a:pt x="2278005" y="2915293"/>
                  <a:pt x="2287901" y="2867793"/>
                </a:cubicBezTo>
                <a:close/>
                <a:moveTo>
                  <a:pt x="2056341" y="2707482"/>
                </a:moveTo>
                <a:cubicBezTo>
                  <a:pt x="2056341" y="2707482"/>
                  <a:pt x="2058320" y="2709461"/>
                  <a:pt x="2060298" y="2709461"/>
                </a:cubicBezTo>
                <a:cubicBezTo>
                  <a:pt x="2060298" y="2709461"/>
                  <a:pt x="2060298" y="2707482"/>
                  <a:pt x="2056341" y="2707482"/>
                </a:cubicBezTo>
                <a:close/>
                <a:moveTo>
                  <a:pt x="1031139" y="3301228"/>
                </a:moveTo>
                <a:lnTo>
                  <a:pt x="987598" y="3295290"/>
                </a:lnTo>
                <a:cubicBezTo>
                  <a:pt x="985619" y="3309144"/>
                  <a:pt x="967807" y="3315082"/>
                  <a:pt x="977702" y="3319040"/>
                </a:cubicBezTo>
                <a:cubicBezTo>
                  <a:pt x="989577" y="3301228"/>
                  <a:pt x="1025202" y="3326957"/>
                  <a:pt x="1031139" y="3301228"/>
                </a:cubicBezTo>
                <a:close/>
                <a:moveTo>
                  <a:pt x="1765406" y="1684259"/>
                </a:moveTo>
                <a:cubicBezTo>
                  <a:pt x="1799051" y="1680301"/>
                  <a:pt x="1797072" y="1731759"/>
                  <a:pt x="1828738" y="1709988"/>
                </a:cubicBezTo>
                <a:cubicBezTo>
                  <a:pt x="1818843" y="1708009"/>
                  <a:pt x="1824781" y="1696134"/>
                  <a:pt x="1828738" y="1684259"/>
                </a:cubicBezTo>
                <a:cubicBezTo>
                  <a:pt x="1787177" y="1686238"/>
                  <a:pt x="1824781" y="1670405"/>
                  <a:pt x="1808947" y="1664468"/>
                </a:cubicBezTo>
                <a:cubicBezTo>
                  <a:pt x="1801030" y="1674364"/>
                  <a:pt x="1793113" y="1682280"/>
                  <a:pt x="1783217" y="1686238"/>
                </a:cubicBezTo>
                <a:cubicBezTo>
                  <a:pt x="1797072" y="1666447"/>
                  <a:pt x="1747594" y="1658530"/>
                  <a:pt x="1725823" y="1670405"/>
                </a:cubicBezTo>
                <a:cubicBezTo>
                  <a:pt x="1749572" y="1668426"/>
                  <a:pt x="1755511" y="1678322"/>
                  <a:pt x="1743634" y="1698113"/>
                </a:cubicBezTo>
                <a:cubicBezTo>
                  <a:pt x="1704051" y="1694155"/>
                  <a:pt x="1708010" y="1700093"/>
                  <a:pt x="1674363" y="1688218"/>
                </a:cubicBezTo>
                <a:cubicBezTo>
                  <a:pt x="1666449" y="1721863"/>
                  <a:pt x="1618949" y="1694155"/>
                  <a:pt x="1607074" y="1721863"/>
                </a:cubicBezTo>
                <a:cubicBezTo>
                  <a:pt x="1660510" y="1698113"/>
                  <a:pt x="1715928" y="1741655"/>
                  <a:pt x="1765406" y="1684259"/>
                </a:cubicBezTo>
                <a:close/>
                <a:moveTo>
                  <a:pt x="1080617" y="3511018"/>
                </a:moveTo>
                <a:cubicBezTo>
                  <a:pt x="1082598" y="3536747"/>
                  <a:pt x="1134056" y="3532788"/>
                  <a:pt x="1145930" y="3554559"/>
                </a:cubicBezTo>
                <a:cubicBezTo>
                  <a:pt x="1100409" y="3594142"/>
                  <a:pt x="1013328" y="3588205"/>
                  <a:pt x="1009368" y="3534768"/>
                </a:cubicBezTo>
                <a:cubicBezTo>
                  <a:pt x="1037077" y="3530809"/>
                  <a:pt x="1027181" y="3548622"/>
                  <a:pt x="1048951" y="3548622"/>
                </a:cubicBezTo>
                <a:cubicBezTo>
                  <a:pt x="1052911" y="3518934"/>
                  <a:pt x="961868" y="3495185"/>
                  <a:pt x="946036" y="3534768"/>
                </a:cubicBezTo>
                <a:cubicBezTo>
                  <a:pt x="1007390" y="3542684"/>
                  <a:pt x="1007390" y="3586225"/>
                  <a:pt x="1033120" y="3613934"/>
                </a:cubicBezTo>
                <a:cubicBezTo>
                  <a:pt x="1037077" y="3604038"/>
                  <a:pt x="1041034" y="3590184"/>
                  <a:pt x="1050930" y="3590184"/>
                </a:cubicBezTo>
                <a:cubicBezTo>
                  <a:pt x="1031139" y="3629767"/>
                  <a:pt x="1078639" y="3598100"/>
                  <a:pt x="1082598" y="3627788"/>
                </a:cubicBezTo>
                <a:cubicBezTo>
                  <a:pt x="1066764" y="3611954"/>
                  <a:pt x="1046973" y="3651538"/>
                  <a:pt x="1064786" y="3651538"/>
                </a:cubicBezTo>
                <a:cubicBezTo>
                  <a:pt x="1074681" y="3633725"/>
                  <a:pt x="1098430" y="3637684"/>
                  <a:pt x="1110305" y="3623830"/>
                </a:cubicBezTo>
                <a:cubicBezTo>
                  <a:pt x="1084577" y="3625808"/>
                  <a:pt x="1100409" y="3604038"/>
                  <a:pt x="1094473" y="3596121"/>
                </a:cubicBezTo>
                <a:cubicBezTo>
                  <a:pt x="1110305" y="3600079"/>
                  <a:pt x="1116243" y="3588205"/>
                  <a:pt x="1126139" y="3584246"/>
                </a:cubicBezTo>
                <a:cubicBezTo>
                  <a:pt x="1134056" y="3617892"/>
                  <a:pt x="1122182" y="3629767"/>
                  <a:pt x="1147909" y="3645600"/>
                </a:cubicBezTo>
                <a:cubicBezTo>
                  <a:pt x="1161765" y="3619871"/>
                  <a:pt x="1141973" y="3617892"/>
                  <a:pt x="1163743" y="3606017"/>
                </a:cubicBezTo>
                <a:cubicBezTo>
                  <a:pt x="1126139" y="3609975"/>
                  <a:pt x="1151869" y="3574351"/>
                  <a:pt x="1132077" y="3568413"/>
                </a:cubicBezTo>
                <a:lnTo>
                  <a:pt x="1157805" y="3572371"/>
                </a:lnTo>
                <a:lnTo>
                  <a:pt x="1169679" y="3540705"/>
                </a:lnTo>
                <a:cubicBezTo>
                  <a:pt x="1122182" y="3544663"/>
                  <a:pt x="1100409" y="3501122"/>
                  <a:pt x="1080617" y="3511018"/>
                </a:cubicBezTo>
                <a:close/>
                <a:moveTo>
                  <a:pt x="953953" y="3560496"/>
                </a:moveTo>
                <a:cubicBezTo>
                  <a:pt x="959889" y="3580288"/>
                  <a:pt x="973745" y="3594142"/>
                  <a:pt x="989577" y="3607996"/>
                </a:cubicBezTo>
                <a:cubicBezTo>
                  <a:pt x="1011347" y="3576330"/>
                  <a:pt x="963849" y="3552580"/>
                  <a:pt x="953953" y="3560496"/>
                </a:cubicBezTo>
                <a:close/>
                <a:moveTo>
                  <a:pt x="621455" y="4700489"/>
                </a:moveTo>
                <a:cubicBezTo>
                  <a:pt x="611559" y="4720280"/>
                  <a:pt x="631350" y="4720280"/>
                  <a:pt x="615517" y="4742051"/>
                </a:cubicBezTo>
                <a:cubicBezTo>
                  <a:pt x="688746" y="4753926"/>
                  <a:pt x="643225" y="4736114"/>
                  <a:pt x="621455" y="4700489"/>
                </a:cubicBezTo>
                <a:close/>
                <a:moveTo>
                  <a:pt x="1500199" y="2790606"/>
                </a:moveTo>
                <a:cubicBezTo>
                  <a:pt x="1488325" y="2745085"/>
                  <a:pt x="1409159" y="2802481"/>
                  <a:pt x="1383429" y="2764877"/>
                </a:cubicBezTo>
                <a:cubicBezTo>
                  <a:pt x="1397282" y="2739148"/>
                  <a:pt x="1409159" y="2790606"/>
                  <a:pt x="1415095" y="2753002"/>
                </a:cubicBezTo>
                <a:cubicBezTo>
                  <a:pt x="1399263" y="2754981"/>
                  <a:pt x="1367595" y="2737169"/>
                  <a:pt x="1359680" y="2753002"/>
                </a:cubicBezTo>
                <a:cubicBezTo>
                  <a:pt x="1367595" y="2818314"/>
                  <a:pt x="1466552" y="2772794"/>
                  <a:pt x="1500199" y="2790606"/>
                </a:cubicBezTo>
                <a:close/>
                <a:moveTo>
                  <a:pt x="1494261" y="2390817"/>
                </a:moveTo>
                <a:lnTo>
                  <a:pt x="1482386" y="2422484"/>
                </a:lnTo>
                <a:cubicBezTo>
                  <a:pt x="1563531" y="2448212"/>
                  <a:pt x="1504157" y="2424463"/>
                  <a:pt x="1494261" y="2390817"/>
                </a:cubicBezTo>
                <a:close/>
                <a:moveTo>
                  <a:pt x="1353742" y="2846022"/>
                </a:moveTo>
                <a:cubicBezTo>
                  <a:pt x="1377490" y="2832168"/>
                  <a:pt x="1401242" y="2871751"/>
                  <a:pt x="1432908" y="2873730"/>
                </a:cubicBezTo>
                <a:cubicBezTo>
                  <a:pt x="1438846" y="2863835"/>
                  <a:pt x="1353742" y="2812377"/>
                  <a:pt x="1353742" y="2846022"/>
                </a:cubicBezTo>
                <a:close/>
                <a:moveTo>
                  <a:pt x="1444782" y="3087479"/>
                </a:moveTo>
                <a:cubicBezTo>
                  <a:pt x="1409159" y="3081541"/>
                  <a:pt x="1290410" y="3000396"/>
                  <a:pt x="1306241" y="3067687"/>
                </a:cubicBezTo>
                <a:cubicBezTo>
                  <a:pt x="1355720" y="3089458"/>
                  <a:pt x="1379471" y="3101333"/>
                  <a:pt x="1444782" y="3087479"/>
                </a:cubicBezTo>
                <a:close/>
                <a:moveTo>
                  <a:pt x="2760919" y="1933633"/>
                </a:moveTo>
                <a:cubicBezTo>
                  <a:pt x="2760919" y="1933633"/>
                  <a:pt x="2760919" y="1933633"/>
                  <a:pt x="2760919" y="1933633"/>
                </a:cubicBezTo>
                <a:cubicBezTo>
                  <a:pt x="2762898" y="1935612"/>
                  <a:pt x="2762898" y="1935612"/>
                  <a:pt x="2764879" y="1935612"/>
                </a:cubicBezTo>
                <a:cubicBezTo>
                  <a:pt x="2764879" y="1935612"/>
                  <a:pt x="2762898" y="1935612"/>
                  <a:pt x="2760919" y="1933633"/>
                </a:cubicBezTo>
                <a:close/>
                <a:moveTo>
                  <a:pt x="2230508" y="1824779"/>
                </a:moveTo>
                <a:cubicBezTo>
                  <a:pt x="2222590" y="1824779"/>
                  <a:pt x="2212695" y="1822800"/>
                  <a:pt x="2210716" y="1830717"/>
                </a:cubicBezTo>
                <a:cubicBezTo>
                  <a:pt x="2279986" y="1896029"/>
                  <a:pt x="2416546" y="1840612"/>
                  <a:pt x="2468006" y="1917799"/>
                </a:cubicBezTo>
                <a:cubicBezTo>
                  <a:pt x="2493733" y="1909883"/>
                  <a:pt x="2473942" y="1876237"/>
                  <a:pt x="2491755" y="1878216"/>
                </a:cubicBezTo>
                <a:cubicBezTo>
                  <a:pt x="2513525" y="1929674"/>
                  <a:pt x="2620400" y="1884154"/>
                  <a:pt x="2658004" y="1943528"/>
                </a:cubicBezTo>
                <a:cubicBezTo>
                  <a:pt x="2661962" y="1933633"/>
                  <a:pt x="2665921" y="1919779"/>
                  <a:pt x="2675817" y="1919779"/>
                </a:cubicBezTo>
                <a:cubicBezTo>
                  <a:pt x="2677796" y="1943528"/>
                  <a:pt x="2756962" y="1949466"/>
                  <a:pt x="2760919" y="1931653"/>
                </a:cubicBezTo>
                <a:cubicBezTo>
                  <a:pt x="2685713" y="1894049"/>
                  <a:pt x="2578838" y="1899987"/>
                  <a:pt x="2511546" y="1870300"/>
                </a:cubicBezTo>
                <a:cubicBezTo>
                  <a:pt x="2517485" y="1850508"/>
                  <a:pt x="2503629" y="1842592"/>
                  <a:pt x="2527381" y="1830717"/>
                </a:cubicBezTo>
                <a:cubicBezTo>
                  <a:pt x="2487797" y="1846550"/>
                  <a:pt x="2436338" y="1848529"/>
                  <a:pt x="2412589" y="1822800"/>
                </a:cubicBezTo>
                <a:cubicBezTo>
                  <a:pt x="2404672" y="1846550"/>
                  <a:pt x="2382901" y="1842592"/>
                  <a:pt x="2361131" y="1840612"/>
                </a:cubicBezTo>
                <a:cubicBezTo>
                  <a:pt x="2365089" y="1830717"/>
                  <a:pt x="2376963" y="1830717"/>
                  <a:pt x="2378944" y="1816863"/>
                </a:cubicBezTo>
                <a:cubicBezTo>
                  <a:pt x="2367067" y="1814883"/>
                  <a:pt x="2359152" y="1818842"/>
                  <a:pt x="2349257" y="1820821"/>
                </a:cubicBezTo>
                <a:cubicBezTo>
                  <a:pt x="2353214" y="1812904"/>
                  <a:pt x="2359152" y="1812904"/>
                  <a:pt x="2363110" y="1804988"/>
                </a:cubicBezTo>
                <a:cubicBezTo>
                  <a:pt x="2333423" y="1812904"/>
                  <a:pt x="2327484" y="1777280"/>
                  <a:pt x="2311652" y="1797071"/>
                </a:cubicBezTo>
                <a:cubicBezTo>
                  <a:pt x="2319569" y="1803008"/>
                  <a:pt x="2327484" y="1808946"/>
                  <a:pt x="2331444" y="1816863"/>
                </a:cubicBezTo>
                <a:cubicBezTo>
                  <a:pt x="2315610" y="1812904"/>
                  <a:pt x="2309674" y="1822800"/>
                  <a:pt x="2293839" y="1820821"/>
                </a:cubicBezTo>
                <a:cubicBezTo>
                  <a:pt x="2317588" y="1793113"/>
                  <a:pt x="2276027" y="1803008"/>
                  <a:pt x="2291861" y="1777280"/>
                </a:cubicBezTo>
                <a:cubicBezTo>
                  <a:pt x="2252278" y="1795092"/>
                  <a:pt x="2238422" y="1795092"/>
                  <a:pt x="2202799" y="1773321"/>
                </a:cubicBezTo>
                <a:cubicBezTo>
                  <a:pt x="2198839" y="1791134"/>
                  <a:pt x="2188943" y="1803008"/>
                  <a:pt x="2173112" y="1803008"/>
                </a:cubicBezTo>
                <a:cubicBezTo>
                  <a:pt x="2210716" y="1769363"/>
                  <a:pt x="2125611" y="1761446"/>
                  <a:pt x="2101863" y="1775300"/>
                </a:cubicBezTo>
                <a:cubicBezTo>
                  <a:pt x="2105820" y="1763425"/>
                  <a:pt x="2111758" y="1757488"/>
                  <a:pt x="2119673" y="1751551"/>
                </a:cubicBezTo>
                <a:cubicBezTo>
                  <a:pt x="2060298" y="1749571"/>
                  <a:pt x="2006862" y="1737697"/>
                  <a:pt x="1973218" y="1706030"/>
                </a:cubicBezTo>
                <a:cubicBezTo>
                  <a:pt x="1965300" y="1743634"/>
                  <a:pt x="1909883" y="1721863"/>
                  <a:pt x="1890092" y="1711967"/>
                </a:cubicBezTo>
                <a:cubicBezTo>
                  <a:pt x="1898009" y="1702072"/>
                  <a:pt x="1905926" y="1694155"/>
                  <a:pt x="1915822" y="1690197"/>
                </a:cubicBezTo>
                <a:cubicBezTo>
                  <a:pt x="1894051" y="1709988"/>
                  <a:pt x="1945509" y="1717905"/>
                  <a:pt x="1947488" y="1704051"/>
                </a:cubicBezTo>
                <a:cubicBezTo>
                  <a:pt x="1898009" y="1702072"/>
                  <a:pt x="1925717" y="1672384"/>
                  <a:pt x="1919779" y="1658530"/>
                </a:cubicBezTo>
                <a:cubicBezTo>
                  <a:pt x="1878217" y="1698113"/>
                  <a:pt x="1878217" y="1678322"/>
                  <a:pt x="1872279" y="1735717"/>
                </a:cubicBezTo>
                <a:cubicBezTo>
                  <a:pt x="1898009" y="1737697"/>
                  <a:pt x="1979154" y="1735717"/>
                  <a:pt x="1953426" y="1763425"/>
                </a:cubicBezTo>
                <a:cubicBezTo>
                  <a:pt x="1957383" y="1739676"/>
                  <a:pt x="1935613" y="1773321"/>
                  <a:pt x="1923739" y="1767384"/>
                </a:cubicBezTo>
                <a:cubicBezTo>
                  <a:pt x="1890092" y="1755509"/>
                  <a:pt x="1888113" y="1763425"/>
                  <a:pt x="1858426" y="1749571"/>
                </a:cubicBezTo>
                <a:cubicBezTo>
                  <a:pt x="1854468" y="1765405"/>
                  <a:pt x="1840613" y="1763425"/>
                  <a:pt x="1832696" y="1771342"/>
                </a:cubicBezTo>
                <a:cubicBezTo>
                  <a:pt x="1848530" y="1775300"/>
                  <a:pt x="1828738" y="1799050"/>
                  <a:pt x="1850509" y="1799050"/>
                </a:cubicBezTo>
                <a:cubicBezTo>
                  <a:pt x="1870300" y="1751551"/>
                  <a:pt x="1923739" y="1820821"/>
                  <a:pt x="1981132" y="1791134"/>
                </a:cubicBezTo>
                <a:cubicBezTo>
                  <a:pt x="1998945" y="1749571"/>
                  <a:pt x="2125611" y="1769363"/>
                  <a:pt x="2147382" y="1806967"/>
                </a:cubicBezTo>
                <a:cubicBezTo>
                  <a:pt x="2107799" y="1806967"/>
                  <a:pt x="2088007" y="1799050"/>
                  <a:pt x="2066237" y="1803008"/>
                </a:cubicBezTo>
                <a:cubicBezTo>
                  <a:pt x="2080090" y="1804988"/>
                  <a:pt x="2062279" y="1826758"/>
                  <a:pt x="2074154" y="1828738"/>
                </a:cubicBezTo>
                <a:cubicBezTo>
                  <a:pt x="2088007" y="1828738"/>
                  <a:pt x="2133529" y="1832696"/>
                  <a:pt x="2135507" y="1810925"/>
                </a:cubicBezTo>
                <a:cubicBezTo>
                  <a:pt x="2143424" y="1836654"/>
                  <a:pt x="2177069" y="1824779"/>
                  <a:pt x="2190924" y="1834675"/>
                </a:cubicBezTo>
                <a:cubicBezTo>
                  <a:pt x="2184986" y="1818842"/>
                  <a:pt x="2230508" y="1806967"/>
                  <a:pt x="2230508" y="1824779"/>
                </a:cubicBezTo>
                <a:close/>
                <a:moveTo>
                  <a:pt x="2849981" y="2014778"/>
                </a:moveTo>
                <a:cubicBezTo>
                  <a:pt x="2814358" y="1994986"/>
                  <a:pt x="2885607" y="1996966"/>
                  <a:pt x="2893524" y="1969257"/>
                </a:cubicBezTo>
                <a:cubicBezTo>
                  <a:pt x="2849981" y="1957382"/>
                  <a:pt x="2838107" y="1947487"/>
                  <a:pt x="2804462" y="1965299"/>
                </a:cubicBezTo>
                <a:cubicBezTo>
                  <a:pt x="2798524" y="1957382"/>
                  <a:pt x="2790607" y="1951445"/>
                  <a:pt x="2782689" y="1947487"/>
                </a:cubicBezTo>
                <a:cubicBezTo>
                  <a:pt x="2798524" y="1961341"/>
                  <a:pt x="2806441" y="1983111"/>
                  <a:pt x="2780711" y="2004882"/>
                </a:cubicBezTo>
                <a:cubicBezTo>
                  <a:pt x="2826232" y="1977174"/>
                  <a:pt x="2818315" y="2026653"/>
                  <a:pt x="2849981" y="2014778"/>
                </a:cubicBezTo>
                <a:close/>
                <a:moveTo>
                  <a:pt x="1519991" y="3030084"/>
                </a:moveTo>
                <a:cubicBezTo>
                  <a:pt x="1561553" y="3014250"/>
                  <a:pt x="1458638" y="3034042"/>
                  <a:pt x="1452699" y="3063729"/>
                </a:cubicBezTo>
                <a:cubicBezTo>
                  <a:pt x="1486344" y="3067687"/>
                  <a:pt x="1498221" y="3039979"/>
                  <a:pt x="1519991" y="3030084"/>
                </a:cubicBezTo>
                <a:close/>
                <a:moveTo>
                  <a:pt x="1905926" y="2355192"/>
                </a:moveTo>
                <a:cubicBezTo>
                  <a:pt x="1844573" y="2347276"/>
                  <a:pt x="1801030" y="2351234"/>
                  <a:pt x="1753530" y="2325505"/>
                </a:cubicBezTo>
                <a:cubicBezTo>
                  <a:pt x="1751551" y="2337380"/>
                  <a:pt x="1713946" y="2351234"/>
                  <a:pt x="1733738" y="2357171"/>
                </a:cubicBezTo>
                <a:cubicBezTo>
                  <a:pt x="1775302" y="2335401"/>
                  <a:pt x="1806968" y="2369046"/>
                  <a:pt x="1836655" y="2396754"/>
                </a:cubicBezTo>
                <a:cubicBezTo>
                  <a:pt x="1846551" y="2376963"/>
                  <a:pt x="1826760" y="2376963"/>
                  <a:pt x="1842591" y="2355192"/>
                </a:cubicBezTo>
                <a:cubicBezTo>
                  <a:pt x="1850509" y="2376963"/>
                  <a:pt x="1886134" y="2376963"/>
                  <a:pt x="1905926" y="2355192"/>
                </a:cubicBezTo>
                <a:close/>
                <a:moveTo>
                  <a:pt x="1516031" y="3554559"/>
                </a:moveTo>
                <a:cubicBezTo>
                  <a:pt x="1502178" y="3548622"/>
                  <a:pt x="1464574" y="3503101"/>
                  <a:pt x="1472491" y="3522893"/>
                </a:cubicBezTo>
                <a:cubicBezTo>
                  <a:pt x="1474469" y="3538726"/>
                  <a:pt x="1498221" y="3540705"/>
                  <a:pt x="1494261" y="3560496"/>
                </a:cubicBezTo>
                <a:cubicBezTo>
                  <a:pt x="1458638" y="3538726"/>
                  <a:pt x="1440825" y="3570392"/>
                  <a:pt x="1409159" y="3548622"/>
                </a:cubicBezTo>
                <a:cubicBezTo>
                  <a:pt x="1395303" y="3594142"/>
                  <a:pt x="1492282" y="3568413"/>
                  <a:pt x="1516031" y="3554559"/>
                </a:cubicBezTo>
                <a:close/>
                <a:moveTo>
                  <a:pt x="2337380" y="1611031"/>
                </a:moveTo>
                <a:cubicBezTo>
                  <a:pt x="2319569" y="1611031"/>
                  <a:pt x="2323527" y="1597177"/>
                  <a:pt x="2317588" y="1591239"/>
                </a:cubicBezTo>
                <a:cubicBezTo>
                  <a:pt x="2285922" y="1632801"/>
                  <a:pt x="2236444" y="1565510"/>
                  <a:pt x="2198839" y="1591239"/>
                </a:cubicBezTo>
                <a:cubicBezTo>
                  <a:pt x="2240403" y="1595197"/>
                  <a:pt x="2276027" y="1605093"/>
                  <a:pt x="2283944" y="1628843"/>
                </a:cubicBezTo>
                <a:cubicBezTo>
                  <a:pt x="2309674" y="1583323"/>
                  <a:pt x="2307693" y="1648635"/>
                  <a:pt x="2337380" y="1611031"/>
                </a:cubicBezTo>
                <a:close/>
                <a:moveTo>
                  <a:pt x="2262173" y="1642697"/>
                </a:moveTo>
                <a:cubicBezTo>
                  <a:pt x="2232486" y="1636760"/>
                  <a:pt x="2289882" y="1618947"/>
                  <a:pt x="2262173" y="1616968"/>
                </a:cubicBezTo>
                <a:cubicBezTo>
                  <a:pt x="2252278" y="1622906"/>
                  <a:pt x="2236444" y="1614989"/>
                  <a:pt x="2206756" y="1616968"/>
                </a:cubicBezTo>
                <a:lnTo>
                  <a:pt x="2194882" y="1648635"/>
                </a:lnTo>
                <a:cubicBezTo>
                  <a:pt x="2220612" y="1652593"/>
                  <a:pt x="2252278" y="1666447"/>
                  <a:pt x="2262173" y="1642697"/>
                </a:cubicBezTo>
                <a:close/>
                <a:moveTo>
                  <a:pt x="1925717" y="2477900"/>
                </a:moveTo>
                <a:cubicBezTo>
                  <a:pt x="1955405" y="2491754"/>
                  <a:pt x="1953426" y="2452171"/>
                  <a:pt x="1971236" y="2450192"/>
                </a:cubicBezTo>
                <a:cubicBezTo>
                  <a:pt x="1993009" y="2450192"/>
                  <a:pt x="1989049" y="2497691"/>
                  <a:pt x="2016758" y="2473941"/>
                </a:cubicBezTo>
                <a:cubicBezTo>
                  <a:pt x="1994988" y="2473941"/>
                  <a:pt x="2016758" y="2450192"/>
                  <a:pt x="1998945" y="2446233"/>
                </a:cubicBezTo>
                <a:cubicBezTo>
                  <a:pt x="1983113" y="2462067"/>
                  <a:pt x="1961341" y="2426442"/>
                  <a:pt x="1941549" y="2454150"/>
                </a:cubicBezTo>
                <a:cubicBezTo>
                  <a:pt x="1965300" y="2462067"/>
                  <a:pt x="1923739" y="2464046"/>
                  <a:pt x="1925717" y="2477900"/>
                </a:cubicBezTo>
                <a:close/>
                <a:moveTo>
                  <a:pt x="1660510" y="3406123"/>
                </a:moveTo>
                <a:lnTo>
                  <a:pt x="1686240" y="3410081"/>
                </a:lnTo>
                <a:cubicBezTo>
                  <a:pt x="1688219" y="3388310"/>
                  <a:pt x="1664468" y="3382373"/>
                  <a:pt x="1658532" y="3364560"/>
                </a:cubicBezTo>
                <a:cubicBezTo>
                  <a:pt x="1642697" y="3386331"/>
                  <a:pt x="1676344" y="3382373"/>
                  <a:pt x="1660510" y="3406123"/>
                </a:cubicBezTo>
                <a:close/>
                <a:moveTo>
                  <a:pt x="2133529" y="2523420"/>
                </a:moveTo>
                <a:cubicBezTo>
                  <a:pt x="2149360" y="2487795"/>
                  <a:pt x="2086028" y="2495712"/>
                  <a:pt x="2080090" y="2473941"/>
                </a:cubicBezTo>
                <a:cubicBezTo>
                  <a:pt x="2103841" y="2458108"/>
                  <a:pt x="2167173" y="2529358"/>
                  <a:pt x="2198839" y="2473941"/>
                </a:cubicBezTo>
                <a:cubicBezTo>
                  <a:pt x="2210716" y="2499671"/>
                  <a:pt x="2224569" y="2483837"/>
                  <a:pt x="2264152" y="2491754"/>
                </a:cubicBezTo>
                <a:cubicBezTo>
                  <a:pt x="2246339" y="2525399"/>
                  <a:pt x="2264152" y="2529358"/>
                  <a:pt x="2260195" y="2576857"/>
                </a:cubicBezTo>
                <a:cubicBezTo>
                  <a:pt x="2244361" y="2572899"/>
                  <a:pt x="2238422" y="2584774"/>
                  <a:pt x="2222590" y="2580816"/>
                </a:cubicBezTo>
                <a:cubicBezTo>
                  <a:pt x="2232486" y="2561024"/>
                  <a:pt x="2212695" y="2561024"/>
                  <a:pt x="2228526" y="2539254"/>
                </a:cubicBezTo>
                <a:cubicBezTo>
                  <a:pt x="2188943" y="2559045"/>
                  <a:pt x="2141446" y="2537274"/>
                  <a:pt x="2095924" y="2529358"/>
                </a:cubicBezTo>
                <a:cubicBezTo>
                  <a:pt x="2113737" y="2505608"/>
                  <a:pt x="2115716" y="2541233"/>
                  <a:pt x="2133529" y="2523420"/>
                </a:cubicBezTo>
                <a:close/>
                <a:moveTo>
                  <a:pt x="2224569" y="2501650"/>
                </a:moveTo>
                <a:cubicBezTo>
                  <a:pt x="2198839" y="2525399"/>
                  <a:pt x="2181029" y="2491754"/>
                  <a:pt x="2157277" y="2509566"/>
                </a:cubicBezTo>
                <a:cubicBezTo>
                  <a:pt x="2171133" y="2527379"/>
                  <a:pt x="2242382" y="2529358"/>
                  <a:pt x="2224569" y="2501650"/>
                </a:cubicBezTo>
                <a:close/>
                <a:moveTo>
                  <a:pt x="1521970" y="4385804"/>
                </a:moveTo>
                <a:cubicBezTo>
                  <a:pt x="1543740" y="4350179"/>
                  <a:pt x="1611031" y="4415491"/>
                  <a:pt x="1616970" y="4373929"/>
                </a:cubicBezTo>
                <a:cubicBezTo>
                  <a:pt x="1632802" y="4377887"/>
                  <a:pt x="1613010" y="4401637"/>
                  <a:pt x="1622906" y="4409553"/>
                </a:cubicBezTo>
                <a:cubicBezTo>
                  <a:pt x="1696136" y="4417470"/>
                  <a:pt x="1789155" y="4405595"/>
                  <a:pt x="1834677" y="4447157"/>
                </a:cubicBezTo>
                <a:cubicBezTo>
                  <a:pt x="1832696" y="4415491"/>
                  <a:pt x="1820821" y="4431324"/>
                  <a:pt x="1854468" y="4415491"/>
                </a:cubicBezTo>
                <a:cubicBezTo>
                  <a:pt x="1799051" y="4419449"/>
                  <a:pt x="1763425" y="4326429"/>
                  <a:pt x="1694155" y="4360075"/>
                </a:cubicBezTo>
                <a:cubicBezTo>
                  <a:pt x="1696136" y="4350179"/>
                  <a:pt x="1704051" y="4338304"/>
                  <a:pt x="1694155" y="4334345"/>
                </a:cubicBezTo>
                <a:cubicBezTo>
                  <a:pt x="1684259" y="4369970"/>
                  <a:pt x="1660510" y="4332366"/>
                  <a:pt x="1662489" y="4322470"/>
                </a:cubicBezTo>
                <a:cubicBezTo>
                  <a:pt x="1611031" y="4328408"/>
                  <a:pt x="1555614" y="4296742"/>
                  <a:pt x="1506135" y="4282887"/>
                </a:cubicBezTo>
                <a:cubicBezTo>
                  <a:pt x="1510095" y="4304658"/>
                  <a:pt x="1472491" y="4318512"/>
                  <a:pt x="1490304" y="4322470"/>
                </a:cubicBezTo>
                <a:cubicBezTo>
                  <a:pt x="1496240" y="4310596"/>
                  <a:pt x="1512074" y="4316533"/>
                  <a:pt x="1521970" y="4310596"/>
                </a:cubicBezTo>
                <a:cubicBezTo>
                  <a:pt x="1502178" y="4360075"/>
                  <a:pt x="1535823" y="4352158"/>
                  <a:pt x="1521970" y="4385804"/>
                </a:cubicBezTo>
                <a:close/>
                <a:moveTo>
                  <a:pt x="2701545" y="1731759"/>
                </a:moveTo>
                <a:cubicBezTo>
                  <a:pt x="2673836" y="1704051"/>
                  <a:pt x="2610504" y="1708009"/>
                  <a:pt x="2568942" y="1721863"/>
                </a:cubicBezTo>
                <a:cubicBezTo>
                  <a:pt x="2604566" y="1719884"/>
                  <a:pt x="2606547" y="1737697"/>
                  <a:pt x="2634253" y="1739676"/>
                </a:cubicBezTo>
                <a:cubicBezTo>
                  <a:pt x="2636234" y="1702072"/>
                  <a:pt x="2679774" y="1759467"/>
                  <a:pt x="2701545" y="1731759"/>
                </a:cubicBezTo>
                <a:close/>
                <a:moveTo>
                  <a:pt x="2339361" y="2460087"/>
                </a:moveTo>
                <a:cubicBezTo>
                  <a:pt x="2341340" y="2489775"/>
                  <a:pt x="2307693" y="2460087"/>
                  <a:pt x="2303735" y="2479879"/>
                </a:cubicBezTo>
                <a:cubicBezTo>
                  <a:pt x="2307693" y="2499671"/>
                  <a:pt x="2373006" y="2481858"/>
                  <a:pt x="2343318" y="2519462"/>
                </a:cubicBezTo>
                <a:cubicBezTo>
                  <a:pt x="2333423" y="2515504"/>
                  <a:pt x="2331444" y="2505608"/>
                  <a:pt x="2311652" y="2505608"/>
                </a:cubicBezTo>
                <a:cubicBezTo>
                  <a:pt x="2291861" y="2539254"/>
                  <a:pt x="2301757" y="2547170"/>
                  <a:pt x="2270091" y="2566962"/>
                </a:cubicBezTo>
                <a:cubicBezTo>
                  <a:pt x="2303735" y="2580816"/>
                  <a:pt x="2307693" y="2543212"/>
                  <a:pt x="2339361" y="2551128"/>
                </a:cubicBezTo>
                <a:cubicBezTo>
                  <a:pt x="2325505" y="2578837"/>
                  <a:pt x="2293839" y="2586753"/>
                  <a:pt x="2329465" y="2600607"/>
                </a:cubicBezTo>
                <a:cubicBezTo>
                  <a:pt x="2341340" y="2568941"/>
                  <a:pt x="2365089" y="2555087"/>
                  <a:pt x="2398736" y="2559045"/>
                </a:cubicBezTo>
                <a:cubicBezTo>
                  <a:pt x="2363110" y="2592691"/>
                  <a:pt x="2452172" y="2582795"/>
                  <a:pt x="2468006" y="2594670"/>
                </a:cubicBezTo>
                <a:cubicBezTo>
                  <a:pt x="2460089" y="2614461"/>
                  <a:pt x="2442276" y="2618420"/>
                  <a:pt x="2464046" y="2628315"/>
                </a:cubicBezTo>
                <a:cubicBezTo>
                  <a:pt x="2469985" y="2606545"/>
                  <a:pt x="2509568" y="2642169"/>
                  <a:pt x="2507589" y="2608524"/>
                </a:cubicBezTo>
                <a:cubicBezTo>
                  <a:pt x="2493733" y="2598628"/>
                  <a:pt x="2469985" y="2628315"/>
                  <a:pt x="2473942" y="2604566"/>
                </a:cubicBezTo>
                <a:cubicBezTo>
                  <a:pt x="2521442" y="2580816"/>
                  <a:pt x="2586755" y="2604566"/>
                  <a:pt x="2606547" y="2614461"/>
                </a:cubicBezTo>
                <a:cubicBezTo>
                  <a:pt x="2650087" y="2566962"/>
                  <a:pt x="2523421" y="2568941"/>
                  <a:pt x="2489776" y="2564983"/>
                </a:cubicBezTo>
                <a:lnTo>
                  <a:pt x="2495712" y="2549149"/>
                </a:lnTo>
                <a:cubicBezTo>
                  <a:pt x="2521442" y="2559045"/>
                  <a:pt x="2527381" y="2541233"/>
                  <a:pt x="2545191" y="2539254"/>
                </a:cubicBezTo>
                <a:cubicBezTo>
                  <a:pt x="2561025" y="2545191"/>
                  <a:pt x="2561025" y="2559045"/>
                  <a:pt x="2582795" y="2561024"/>
                </a:cubicBezTo>
                <a:cubicBezTo>
                  <a:pt x="2596651" y="2535295"/>
                  <a:pt x="2551129" y="2543212"/>
                  <a:pt x="2539255" y="2529358"/>
                </a:cubicBezTo>
                <a:cubicBezTo>
                  <a:pt x="2517485" y="2533316"/>
                  <a:pt x="2505608" y="2551128"/>
                  <a:pt x="2477902" y="2547170"/>
                </a:cubicBezTo>
                <a:cubicBezTo>
                  <a:pt x="2471963" y="2509566"/>
                  <a:pt x="2428423" y="2531337"/>
                  <a:pt x="2404672" y="2503629"/>
                </a:cubicBezTo>
                <a:cubicBezTo>
                  <a:pt x="2398736" y="2521441"/>
                  <a:pt x="2388840" y="2527379"/>
                  <a:pt x="2369048" y="2523420"/>
                </a:cubicBezTo>
                <a:cubicBezTo>
                  <a:pt x="2373006" y="2515504"/>
                  <a:pt x="2365089" y="2513525"/>
                  <a:pt x="2367067" y="2505608"/>
                </a:cubicBezTo>
                <a:cubicBezTo>
                  <a:pt x="2380923" y="2507587"/>
                  <a:pt x="2390818" y="2501650"/>
                  <a:pt x="2398736" y="2493733"/>
                </a:cubicBezTo>
                <a:cubicBezTo>
                  <a:pt x="2359152" y="2493733"/>
                  <a:pt x="2341340" y="2479879"/>
                  <a:pt x="2339361" y="2460087"/>
                </a:cubicBezTo>
                <a:close/>
                <a:moveTo>
                  <a:pt x="2903420" y="1454678"/>
                </a:moveTo>
                <a:cubicBezTo>
                  <a:pt x="2905398" y="1486344"/>
                  <a:pt x="2873732" y="1466552"/>
                  <a:pt x="2871751" y="1492282"/>
                </a:cubicBezTo>
                <a:cubicBezTo>
                  <a:pt x="2879668" y="1506136"/>
                  <a:pt x="2935086" y="1498219"/>
                  <a:pt x="2903420" y="1480407"/>
                </a:cubicBezTo>
                <a:cubicBezTo>
                  <a:pt x="2921230" y="1480407"/>
                  <a:pt x="2943003" y="1527906"/>
                  <a:pt x="2964773" y="1488323"/>
                </a:cubicBezTo>
                <a:cubicBezTo>
                  <a:pt x="2921230" y="1492282"/>
                  <a:pt x="2901439" y="1462594"/>
                  <a:pt x="2943003" y="1450719"/>
                </a:cubicBezTo>
                <a:cubicBezTo>
                  <a:pt x="2941022" y="1426969"/>
                  <a:pt x="2857898" y="1450719"/>
                  <a:pt x="2873732" y="1415095"/>
                </a:cubicBezTo>
                <a:cubicBezTo>
                  <a:pt x="2842064" y="1434886"/>
                  <a:pt x="2826232" y="1424990"/>
                  <a:pt x="2796545" y="1428949"/>
                </a:cubicBezTo>
                <a:cubicBezTo>
                  <a:pt x="2812377" y="1460615"/>
                  <a:pt x="2885607" y="1423011"/>
                  <a:pt x="2903420" y="1454678"/>
                </a:cubicBezTo>
                <a:close/>
                <a:moveTo>
                  <a:pt x="2681753" y="2295818"/>
                </a:moveTo>
                <a:cubicBezTo>
                  <a:pt x="2663940" y="2337380"/>
                  <a:pt x="2604566" y="2299776"/>
                  <a:pt x="2606547" y="2327484"/>
                </a:cubicBezTo>
                <a:cubicBezTo>
                  <a:pt x="2624357" y="2323526"/>
                  <a:pt x="2654044" y="2327484"/>
                  <a:pt x="2683732" y="2339359"/>
                </a:cubicBezTo>
                <a:cubicBezTo>
                  <a:pt x="2667900" y="2323526"/>
                  <a:pt x="2697587" y="2285922"/>
                  <a:pt x="2681753" y="2295818"/>
                </a:cubicBezTo>
                <a:close/>
                <a:moveTo>
                  <a:pt x="3643621" y="322602"/>
                </a:moveTo>
                <a:cubicBezTo>
                  <a:pt x="3613934" y="283019"/>
                  <a:pt x="3534768" y="255311"/>
                  <a:pt x="3479353" y="273123"/>
                </a:cubicBezTo>
                <a:cubicBezTo>
                  <a:pt x="3568415" y="265207"/>
                  <a:pt x="3582268" y="334477"/>
                  <a:pt x="3643621" y="322602"/>
                </a:cubicBezTo>
                <a:close/>
                <a:moveTo>
                  <a:pt x="3063731" y="1442803"/>
                </a:moveTo>
                <a:cubicBezTo>
                  <a:pt x="3115188" y="1430928"/>
                  <a:pt x="3117167" y="1458636"/>
                  <a:pt x="3129041" y="1486344"/>
                </a:cubicBezTo>
                <a:cubicBezTo>
                  <a:pt x="3129041" y="1452698"/>
                  <a:pt x="3166646" y="1405199"/>
                  <a:pt x="3158729" y="1379470"/>
                </a:cubicBezTo>
                <a:cubicBezTo>
                  <a:pt x="3138937" y="1419053"/>
                  <a:pt x="3089458" y="1413115"/>
                  <a:pt x="3063731" y="1442803"/>
                </a:cubicBezTo>
                <a:close/>
                <a:moveTo>
                  <a:pt x="2832168" y="2596649"/>
                </a:moveTo>
                <a:cubicBezTo>
                  <a:pt x="2798524" y="2572899"/>
                  <a:pt x="2737170" y="2590711"/>
                  <a:pt x="2725296" y="2564983"/>
                </a:cubicBezTo>
                <a:cubicBezTo>
                  <a:pt x="2707483" y="2618420"/>
                  <a:pt x="2681753" y="2584774"/>
                  <a:pt x="2642170" y="2594670"/>
                </a:cubicBezTo>
                <a:cubicBezTo>
                  <a:pt x="2634253" y="2610503"/>
                  <a:pt x="2646130" y="2614461"/>
                  <a:pt x="2638213" y="2628315"/>
                </a:cubicBezTo>
                <a:lnTo>
                  <a:pt x="2689670" y="2636232"/>
                </a:lnTo>
                <a:cubicBezTo>
                  <a:pt x="2707483" y="2604566"/>
                  <a:pt x="2754983" y="2636232"/>
                  <a:pt x="2760919" y="2638211"/>
                </a:cubicBezTo>
                <a:cubicBezTo>
                  <a:pt x="2754983" y="2648107"/>
                  <a:pt x="2743106" y="2652065"/>
                  <a:pt x="2741128" y="2669877"/>
                </a:cubicBezTo>
                <a:cubicBezTo>
                  <a:pt x="2760919" y="2675815"/>
                  <a:pt x="2764879" y="2658003"/>
                  <a:pt x="2786649" y="2667899"/>
                </a:cubicBezTo>
                <a:cubicBezTo>
                  <a:pt x="2806441" y="2644149"/>
                  <a:pt x="2760919" y="2658003"/>
                  <a:pt x="2780711" y="2632274"/>
                </a:cubicBezTo>
                <a:cubicBezTo>
                  <a:pt x="2802481" y="2642169"/>
                  <a:pt x="2806441" y="2624357"/>
                  <a:pt x="2826232" y="2630294"/>
                </a:cubicBezTo>
                <a:cubicBezTo>
                  <a:pt x="2840085" y="2681753"/>
                  <a:pt x="2911334" y="2689669"/>
                  <a:pt x="2952899" y="2681753"/>
                </a:cubicBezTo>
                <a:cubicBezTo>
                  <a:pt x="2952899" y="2624357"/>
                  <a:pt x="2758941" y="2624357"/>
                  <a:pt x="2832168" y="2596649"/>
                </a:cubicBezTo>
                <a:close/>
                <a:moveTo>
                  <a:pt x="4116639" y="2966750"/>
                </a:moveTo>
                <a:cubicBezTo>
                  <a:pt x="4112682" y="2968730"/>
                  <a:pt x="4110703" y="2970709"/>
                  <a:pt x="4106744" y="2972688"/>
                </a:cubicBezTo>
                <a:cubicBezTo>
                  <a:pt x="4110703" y="2970709"/>
                  <a:pt x="4114661" y="2968730"/>
                  <a:pt x="4116639" y="2966750"/>
                </a:cubicBezTo>
                <a:close/>
                <a:moveTo>
                  <a:pt x="4362055" y="3018209"/>
                </a:moveTo>
                <a:cubicBezTo>
                  <a:pt x="4373929" y="3034042"/>
                  <a:pt x="4379868" y="3039979"/>
                  <a:pt x="4411534" y="3034042"/>
                </a:cubicBezTo>
                <a:cubicBezTo>
                  <a:pt x="4375908" y="3008313"/>
                  <a:pt x="4340285" y="2984563"/>
                  <a:pt x="4280910" y="2972688"/>
                </a:cubicBezTo>
                <a:cubicBezTo>
                  <a:pt x="4272993" y="2986542"/>
                  <a:pt x="4282889" y="2988521"/>
                  <a:pt x="4292785" y="2990501"/>
                </a:cubicBezTo>
                <a:cubicBezTo>
                  <a:pt x="4284867" y="3008313"/>
                  <a:pt x="4255180" y="2988521"/>
                  <a:pt x="4237367" y="2990501"/>
                </a:cubicBezTo>
                <a:cubicBezTo>
                  <a:pt x="4243306" y="2974667"/>
                  <a:pt x="4265076" y="2984563"/>
                  <a:pt x="4267055" y="2960813"/>
                </a:cubicBezTo>
                <a:cubicBezTo>
                  <a:pt x="4253202" y="2956855"/>
                  <a:pt x="4247263" y="2966750"/>
                  <a:pt x="4255180" y="2966750"/>
                </a:cubicBezTo>
                <a:cubicBezTo>
                  <a:pt x="4193827" y="2994459"/>
                  <a:pt x="4164139" y="2939042"/>
                  <a:pt x="4118618" y="2964771"/>
                </a:cubicBezTo>
                <a:cubicBezTo>
                  <a:pt x="4144348" y="2943001"/>
                  <a:pt x="4073099" y="2954876"/>
                  <a:pt x="4088931" y="2927167"/>
                </a:cubicBezTo>
                <a:cubicBezTo>
                  <a:pt x="3960286" y="2931126"/>
                  <a:pt x="3847475" y="2889564"/>
                  <a:pt x="3724768" y="2883626"/>
                </a:cubicBezTo>
                <a:cubicBezTo>
                  <a:pt x="3726747" y="2859876"/>
                  <a:pt x="3748517" y="2869772"/>
                  <a:pt x="3754456" y="2853939"/>
                </a:cubicBezTo>
                <a:cubicBezTo>
                  <a:pt x="3691121" y="2863835"/>
                  <a:pt x="3661434" y="2838106"/>
                  <a:pt x="3584247" y="2846022"/>
                </a:cubicBezTo>
                <a:cubicBezTo>
                  <a:pt x="3582268" y="2830189"/>
                  <a:pt x="3566436" y="2818314"/>
                  <a:pt x="3590185" y="2804460"/>
                </a:cubicBezTo>
                <a:cubicBezTo>
                  <a:pt x="3554559" y="2824251"/>
                  <a:pt x="3552581" y="2784668"/>
                  <a:pt x="3514976" y="2784668"/>
                </a:cubicBezTo>
                <a:cubicBezTo>
                  <a:pt x="3505080" y="2814356"/>
                  <a:pt x="3574351" y="2794564"/>
                  <a:pt x="3550602" y="2832168"/>
                </a:cubicBezTo>
                <a:cubicBezTo>
                  <a:pt x="3518936" y="2840085"/>
                  <a:pt x="3495185" y="2822273"/>
                  <a:pt x="3503102" y="2790606"/>
                </a:cubicBezTo>
                <a:cubicBezTo>
                  <a:pt x="3477374" y="2782689"/>
                  <a:pt x="3473414" y="2812377"/>
                  <a:pt x="3445706" y="2798522"/>
                </a:cubicBezTo>
                <a:cubicBezTo>
                  <a:pt x="3423936" y="2780710"/>
                  <a:pt x="3315082" y="2725294"/>
                  <a:pt x="3319042" y="2798522"/>
                </a:cubicBezTo>
                <a:cubicBezTo>
                  <a:pt x="3299250" y="2810397"/>
                  <a:pt x="3297269" y="2794564"/>
                  <a:pt x="3263625" y="2798522"/>
                </a:cubicBezTo>
                <a:cubicBezTo>
                  <a:pt x="3255708" y="2812377"/>
                  <a:pt x="3265603" y="2814356"/>
                  <a:pt x="3275499" y="2816335"/>
                </a:cubicBezTo>
                <a:cubicBezTo>
                  <a:pt x="3237895" y="2834147"/>
                  <a:pt x="3226020" y="2814356"/>
                  <a:pt x="3178520" y="2810397"/>
                </a:cubicBezTo>
                <a:cubicBezTo>
                  <a:pt x="3186437" y="2804460"/>
                  <a:pt x="3200293" y="2790606"/>
                  <a:pt x="3188416" y="2786648"/>
                </a:cubicBezTo>
                <a:cubicBezTo>
                  <a:pt x="3194354" y="2772794"/>
                  <a:pt x="3229980" y="2824251"/>
                  <a:pt x="3257686" y="2796543"/>
                </a:cubicBezTo>
                <a:cubicBezTo>
                  <a:pt x="3168624" y="2749044"/>
                  <a:pt x="3129041" y="2705502"/>
                  <a:pt x="3038001" y="2705502"/>
                </a:cubicBezTo>
                <a:cubicBezTo>
                  <a:pt x="3061752" y="2677794"/>
                  <a:pt x="3022169" y="2656023"/>
                  <a:pt x="3004356" y="2675815"/>
                </a:cubicBezTo>
                <a:cubicBezTo>
                  <a:pt x="3010292" y="2677794"/>
                  <a:pt x="3022169" y="2677794"/>
                  <a:pt x="3018209" y="2685711"/>
                </a:cubicBezTo>
                <a:cubicBezTo>
                  <a:pt x="3014252" y="2695607"/>
                  <a:pt x="3002377" y="2695607"/>
                  <a:pt x="3000396" y="2709461"/>
                </a:cubicBezTo>
                <a:cubicBezTo>
                  <a:pt x="3014252" y="2711440"/>
                  <a:pt x="3028105" y="2711440"/>
                  <a:pt x="3038001" y="2705502"/>
                </a:cubicBezTo>
                <a:cubicBezTo>
                  <a:pt x="3028105" y="2727273"/>
                  <a:pt x="3047896" y="2729252"/>
                  <a:pt x="3063731" y="2735190"/>
                </a:cubicBezTo>
                <a:cubicBezTo>
                  <a:pt x="3057792" y="2751023"/>
                  <a:pt x="3034043" y="2737169"/>
                  <a:pt x="3028105" y="2754981"/>
                </a:cubicBezTo>
                <a:cubicBezTo>
                  <a:pt x="3012273" y="2747065"/>
                  <a:pt x="3014252" y="2739148"/>
                  <a:pt x="3028105" y="2729252"/>
                </a:cubicBezTo>
                <a:cubicBezTo>
                  <a:pt x="2994460" y="2749044"/>
                  <a:pt x="2990501" y="2685711"/>
                  <a:pt x="2970709" y="2737169"/>
                </a:cubicBezTo>
                <a:cubicBezTo>
                  <a:pt x="2954877" y="2723315"/>
                  <a:pt x="2958835" y="2697586"/>
                  <a:pt x="2956856" y="2675815"/>
                </a:cubicBezTo>
                <a:cubicBezTo>
                  <a:pt x="2966752" y="2675815"/>
                  <a:pt x="2968730" y="2659982"/>
                  <a:pt x="2980605" y="2661961"/>
                </a:cubicBezTo>
                <a:cubicBezTo>
                  <a:pt x="2990501" y="2640190"/>
                  <a:pt x="2921230" y="2663940"/>
                  <a:pt x="2946960" y="2632274"/>
                </a:cubicBezTo>
                <a:cubicBezTo>
                  <a:pt x="2982586" y="2634253"/>
                  <a:pt x="2990501" y="2673836"/>
                  <a:pt x="3024148" y="2644149"/>
                </a:cubicBezTo>
                <a:cubicBezTo>
                  <a:pt x="3016230" y="2681753"/>
                  <a:pt x="3089458" y="2634253"/>
                  <a:pt x="3063731" y="2683732"/>
                </a:cubicBezTo>
                <a:cubicBezTo>
                  <a:pt x="3097375" y="2695607"/>
                  <a:pt x="3093418" y="2648107"/>
                  <a:pt x="3127063" y="2658003"/>
                </a:cubicBezTo>
                <a:cubicBezTo>
                  <a:pt x="3111231" y="2667899"/>
                  <a:pt x="3093418" y="2671857"/>
                  <a:pt x="3129041" y="2675815"/>
                </a:cubicBezTo>
                <a:cubicBezTo>
                  <a:pt x="3156750" y="2671857"/>
                  <a:pt x="3125084" y="2652065"/>
                  <a:pt x="3148833" y="2644149"/>
                </a:cubicBezTo>
                <a:cubicBezTo>
                  <a:pt x="3154771" y="2650086"/>
                  <a:pt x="3150814" y="2663940"/>
                  <a:pt x="3168624" y="2663940"/>
                </a:cubicBezTo>
                <a:cubicBezTo>
                  <a:pt x="3158729" y="2675815"/>
                  <a:pt x="3148833" y="2681753"/>
                  <a:pt x="3138937" y="2693628"/>
                </a:cubicBezTo>
                <a:cubicBezTo>
                  <a:pt x="3208207" y="2642169"/>
                  <a:pt x="3338833" y="2735190"/>
                  <a:pt x="3360604" y="2658003"/>
                </a:cubicBezTo>
                <a:cubicBezTo>
                  <a:pt x="3374457" y="2661961"/>
                  <a:pt x="3374457" y="2673836"/>
                  <a:pt x="3366540" y="2693628"/>
                </a:cubicBezTo>
                <a:lnTo>
                  <a:pt x="3418000" y="2701544"/>
                </a:lnTo>
                <a:cubicBezTo>
                  <a:pt x="3441748" y="2667899"/>
                  <a:pt x="3380395" y="2685711"/>
                  <a:pt x="3398208" y="2656023"/>
                </a:cubicBezTo>
                <a:cubicBezTo>
                  <a:pt x="3433831" y="2675815"/>
                  <a:pt x="3463519" y="2697586"/>
                  <a:pt x="3503102" y="2713419"/>
                </a:cubicBezTo>
                <a:cubicBezTo>
                  <a:pt x="3469457" y="2745085"/>
                  <a:pt x="3540706" y="2723315"/>
                  <a:pt x="3487270" y="2753002"/>
                </a:cubicBezTo>
                <a:cubicBezTo>
                  <a:pt x="3497166" y="2764877"/>
                  <a:pt x="3522893" y="2760919"/>
                  <a:pt x="3538727" y="2760919"/>
                </a:cubicBezTo>
                <a:cubicBezTo>
                  <a:pt x="3536749" y="2727273"/>
                  <a:pt x="3530810" y="2731231"/>
                  <a:pt x="3522893" y="2707482"/>
                </a:cubicBezTo>
                <a:cubicBezTo>
                  <a:pt x="3554559" y="2707482"/>
                  <a:pt x="3570393" y="2717377"/>
                  <a:pt x="3554559" y="2745085"/>
                </a:cubicBezTo>
                <a:cubicBezTo>
                  <a:pt x="3578311" y="2754981"/>
                  <a:pt x="3588206" y="2741127"/>
                  <a:pt x="3609977" y="2745085"/>
                </a:cubicBezTo>
                <a:cubicBezTo>
                  <a:pt x="3606019" y="2770814"/>
                  <a:pt x="3609977" y="2760919"/>
                  <a:pt x="3594142" y="2784668"/>
                </a:cubicBezTo>
                <a:cubicBezTo>
                  <a:pt x="3613934" y="2776752"/>
                  <a:pt x="3637685" y="2782689"/>
                  <a:pt x="3663413" y="2792585"/>
                </a:cubicBezTo>
                <a:lnTo>
                  <a:pt x="3675290" y="2762898"/>
                </a:lnTo>
                <a:cubicBezTo>
                  <a:pt x="3691121" y="2762898"/>
                  <a:pt x="3708934" y="2792585"/>
                  <a:pt x="3726747" y="2770814"/>
                </a:cubicBezTo>
                <a:cubicBezTo>
                  <a:pt x="3738621" y="2784668"/>
                  <a:pt x="3706956" y="2800502"/>
                  <a:pt x="3679247" y="2798522"/>
                </a:cubicBezTo>
                <a:cubicBezTo>
                  <a:pt x="3726747" y="2816335"/>
                  <a:pt x="3776226" y="2840085"/>
                  <a:pt x="3815809" y="2826231"/>
                </a:cubicBezTo>
                <a:cubicBezTo>
                  <a:pt x="3809871" y="2851960"/>
                  <a:pt x="3788100" y="2849981"/>
                  <a:pt x="3764351" y="2844043"/>
                </a:cubicBezTo>
                <a:cubicBezTo>
                  <a:pt x="3756434" y="2855918"/>
                  <a:pt x="3768309" y="2859876"/>
                  <a:pt x="3764351" y="2869772"/>
                </a:cubicBezTo>
                <a:cubicBezTo>
                  <a:pt x="3797996" y="2855918"/>
                  <a:pt x="3865288" y="2869772"/>
                  <a:pt x="3865288" y="2842064"/>
                </a:cubicBezTo>
                <a:cubicBezTo>
                  <a:pt x="3891015" y="2840085"/>
                  <a:pt x="3875184" y="2861856"/>
                  <a:pt x="3883101" y="2869772"/>
                </a:cubicBezTo>
                <a:cubicBezTo>
                  <a:pt x="3906850" y="2848001"/>
                  <a:pt x="3970181" y="2887584"/>
                  <a:pt x="3976120" y="2865814"/>
                </a:cubicBezTo>
                <a:cubicBezTo>
                  <a:pt x="4019660" y="2873730"/>
                  <a:pt x="4174035" y="2907376"/>
                  <a:pt x="4174035" y="2844043"/>
                </a:cubicBezTo>
                <a:cubicBezTo>
                  <a:pt x="4213618" y="2842064"/>
                  <a:pt x="4187888" y="2891543"/>
                  <a:pt x="4158201" y="2883626"/>
                </a:cubicBezTo>
                <a:cubicBezTo>
                  <a:pt x="4162161" y="2921230"/>
                  <a:pt x="4269036" y="2897480"/>
                  <a:pt x="4263097" y="2941022"/>
                </a:cubicBezTo>
                <a:cubicBezTo>
                  <a:pt x="4278931" y="2933105"/>
                  <a:pt x="4290806" y="2917272"/>
                  <a:pt x="4314555" y="2923209"/>
                </a:cubicBezTo>
                <a:cubicBezTo>
                  <a:pt x="4314555" y="2950917"/>
                  <a:pt x="4292785" y="2941022"/>
                  <a:pt x="4284867" y="2952896"/>
                </a:cubicBezTo>
                <a:cubicBezTo>
                  <a:pt x="4342263" y="2960813"/>
                  <a:pt x="4462991" y="2946959"/>
                  <a:pt x="4506534" y="2992480"/>
                </a:cubicBezTo>
                <a:cubicBezTo>
                  <a:pt x="4530283" y="2992480"/>
                  <a:pt x="4542157" y="2972688"/>
                  <a:pt x="4567887" y="2976646"/>
                </a:cubicBezTo>
                <a:cubicBezTo>
                  <a:pt x="4559970" y="2998417"/>
                  <a:pt x="4601532" y="2990501"/>
                  <a:pt x="4577783" y="3020188"/>
                </a:cubicBezTo>
                <a:cubicBezTo>
                  <a:pt x="4488721" y="2998417"/>
                  <a:pt x="4445178" y="3039979"/>
                  <a:pt x="4358098" y="3047896"/>
                </a:cubicBezTo>
                <a:cubicBezTo>
                  <a:pt x="4364034" y="3036021"/>
                  <a:pt x="4354138" y="3032063"/>
                  <a:pt x="4362055" y="3018209"/>
                </a:cubicBezTo>
                <a:close/>
                <a:moveTo>
                  <a:pt x="3307165" y="2731231"/>
                </a:moveTo>
                <a:cubicBezTo>
                  <a:pt x="3277478" y="2741127"/>
                  <a:pt x="3226020" y="2717377"/>
                  <a:pt x="3204250" y="2741127"/>
                </a:cubicBezTo>
                <a:cubicBezTo>
                  <a:pt x="3255708" y="2741127"/>
                  <a:pt x="3283416" y="2782689"/>
                  <a:pt x="3307165" y="2731231"/>
                </a:cubicBezTo>
                <a:close/>
                <a:moveTo>
                  <a:pt x="3425914" y="2756960"/>
                </a:moveTo>
                <a:cubicBezTo>
                  <a:pt x="3412061" y="2743106"/>
                  <a:pt x="3398208" y="2756960"/>
                  <a:pt x="3376435" y="2741127"/>
                </a:cubicBezTo>
                <a:cubicBezTo>
                  <a:pt x="3362582" y="2778731"/>
                  <a:pt x="3404144" y="2782689"/>
                  <a:pt x="3425914" y="2756960"/>
                </a:cubicBezTo>
                <a:close/>
                <a:moveTo>
                  <a:pt x="3386331" y="2810397"/>
                </a:moveTo>
                <a:cubicBezTo>
                  <a:pt x="3396227" y="2816335"/>
                  <a:pt x="3433831" y="2806439"/>
                  <a:pt x="3425914" y="2824251"/>
                </a:cubicBezTo>
                <a:cubicBezTo>
                  <a:pt x="3421957" y="2832168"/>
                  <a:pt x="3421957" y="2846022"/>
                  <a:pt x="3431853" y="2834147"/>
                </a:cubicBezTo>
                <a:lnTo>
                  <a:pt x="3443727" y="2802481"/>
                </a:lnTo>
                <a:cubicBezTo>
                  <a:pt x="3425914" y="2812377"/>
                  <a:pt x="3410083" y="2786648"/>
                  <a:pt x="3386331" y="2810397"/>
                </a:cubicBezTo>
                <a:close/>
                <a:moveTo>
                  <a:pt x="2950917" y="2715398"/>
                </a:moveTo>
                <a:cubicBezTo>
                  <a:pt x="2944981" y="2713419"/>
                  <a:pt x="2943003" y="2707482"/>
                  <a:pt x="2948939" y="2697586"/>
                </a:cubicBezTo>
                <a:cubicBezTo>
                  <a:pt x="2913315" y="2689669"/>
                  <a:pt x="2925190" y="2727273"/>
                  <a:pt x="2911334" y="2725294"/>
                </a:cubicBezTo>
                <a:cubicBezTo>
                  <a:pt x="2909356" y="2699565"/>
                  <a:pt x="2871751" y="2693628"/>
                  <a:pt x="2846024" y="2681753"/>
                </a:cubicBezTo>
                <a:cubicBezTo>
                  <a:pt x="2851960" y="2709461"/>
                  <a:pt x="2915294" y="2737169"/>
                  <a:pt x="2935086" y="2737169"/>
                </a:cubicBezTo>
                <a:cubicBezTo>
                  <a:pt x="2907377" y="2725294"/>
                  <a:pt x="2948939" y="2723315"/>
                  <a:pt x="2950917" y="2715398"/>
                </a:cubicBezTo>
                <a:close/>
                <a:moveTo>
                  <a:pt x="3176541" y="1357699"/>
                </a:moveTo>
                <a:cubicBezTo>
                  <a:pt x="3162688" y="1329991"/>
                  <a:pt x="3093418" y="1369574"/>
                  <a:pt x="3109250" y="1365616"/>
                </a:cubicBezTo>
                <a:cubicBezTo>
                  <a:pt x="3146854" y="1357699"/>
                  <a:pt x="3156750" y="1379470"/>
                  <a:pt x="3176541" y="1357699"/>
                </a:cubicBezTo>
                <a:close/>
                <a:moveTo>
                  <a:pt x="2857898" y="2210714"/>
                </a:moveTo>
                <a:cubicBezTo>
                  <a:pt x="2834149" y="2198839"/>
                  <a:pt x="2774775" y="2234464"/>
                  <a:pt x="2812377" y="2238422"/>
                </a:cubicBezTo>
                <a:cubicBezTo>
                  <a:pt x="2810398" y="2202798"/>
                  <a:pt x="2859877" y="2246339"/>
                  <a:pt x="2857898" y="2210714"/>
                </a:cubicBezTo>
                <a:close/>
                <a:moveTo>
                  <a:pt x="2830190" y="2188943"/>
                </a:moveTo>
                <a:cubicBezTo>
                  <a:pt x="2844045" y="2186964"/>
                  <a:pt x="2871751" y="2204777"/>
                  <a:pt x="2875711" y="2186964"/>
                </a:cubicBezTo>
                <a:cubicBezTo>
                  <a:pt x="2828211" y="2190923"/>
                  <a:pt x="2853941" y="2153319"/>
                  <a:pt x="2828211" y="2145402"/>
                </a:cubicBezTo>
                <a:cubicBezTo>
                  <a:pt x="2812377" y="2171131"/>
                  <a:pt x="2846024" y="2165194"/>
                  <a:pt x="2830190" y="2188943"/>
                </a:cubicBezTo>
                <a:close/>
                <a:moveTo>
                  <a:pt x="3030084" y="1676343"/>
                </a:moveTo>
                <a:cubicBezTo>
                  <a:pt x="2988522" y="1666447"/>
                  <a:pt x="3041960" y="1652593"/>
                  <a:pt x="3045918" y="1636760"/>
                </a:cubicBezTo>
                <a:cubicBezTo>
                  <a:pt x="3002377" y="1611031"/>
                  <a:pt x="2996439" y="1709988"/>
                  <a:pt x="3030084" y="1676343"/>
                </a:cubicBezTo>
                <a:close/>
                <a:moveTo>
                  <a:pt x="3101335" y="1508115"/>
                </a:moveTo>
                <a:cubicBezTo>
                  <a:pt x="3131022" y="1514052"/>
                  <a:pt x="3067688" y="1535823"/>
                  <a:pt x="3097375" y="1541760"/>
                </a:cubicBezTo>
                <a:lnTo>
                  <a:pt x="3103314" y="1525927"/>
                </a:lnTo>
                <a:cubicBezTo>
                  <a:pt x="3117167" y="1525927"/>
                  <a:pt x="3134980" y="1533844"/>
                  <a:pt x="3140918" y="1521969"/>
                </a:cubicBezTo>
                <a:cubicBezTo>
                  <a:pt x="3134980" y="1516031"/>
                  <a:pt x="3085501" y="1488323"/>
                  <a:pt x="3101335" y="1508115"/>
                </a:cubicBezTo>
                <a:close/>
                <a:moveTo>
                  <a:pt x="3489249" y="469059"/>
                </a:moveTo>
                <a:cubicBezTo>
                  <a:pt x="3497166" y="474997"/>
                  <a:pt x="3505080" y="480934"/>
                  <a:pt x="3509040" y="488851"/>
                </a:cubicBezTo>
                <a:lnTo>
                  <a:pt x="3570393" y="496767"/>
                </a:lnTo>
                <a:cubicBezTo>
                  <a:pt x="3586228" y="494788"/>
                  <a:pt x="3471436" y="453226"/>
                  <a:pt x="3489249" y="469059"/>
                </a:cubicBezTo>
                <a:close/>
                <a:moveTo>
                  <a:pt x="3158729" y="1575406"/>
                </a:moveTo>
                <a:cubicBezTo>
                  <a:pt x="3160710" y="1603114"/>
                  <a:pt x="3200293" y="1609052"/>
                  <a:pt x="3186437" y="1646655"/>
                </a:cubicBezTo>
                <a:cubicBezTo>
                  <a:pt x="3192376" y="1630822"/>
                  <a:pt x="3214146" y="1638739"/>
                  <a:pt x="3216124" y="1616968"/>
                </a:cubicBezTo>
                <a:cubicBezTo>
                  <a:pt x="3200293" y="1614989"/>
                  <a:pt x="3198312" y="1607072"/>
                  <a:pt x="3208207" y="1591239"/>
                </a:cubicBezTo>
                <a:cubicBezTo>
                  <a:pt x="3212167" y="1591239"/>
                  <a:pt x="3220084" y="1585302"/>
                  <a:pt x="3212167" y="1583323"/>
                </a:cubicBezTo>
                <a:cubicBezTo>
                  <a:pt x="3190397" y="1613010"/>
                  <a:pt x="3184459" y="1577385"/>
                  <a:pt x="3158729" y="1575406"/>
                </a:cubicBezTo>
                <a:close/>
                <a:moveTo>
                  <a:pt x="3453623" y="1684259"/>
                </a:moveTo>
                <a:cubicBezTo>
                  <a:pt x="3416019" y="1654572"/>
                  <a:pt x="3427895" y="1668426"/>
                  <a:pt x="3362582" y="1662489"/>
                </a:cubicBezTo>
                <a:cubicBezTo>
                  <a:pt x="3334874" y="1702072"/>
                  <a:pt x="3319042" y="1682280"/>
                  <a:pt x="3269563" y="1717905"/>
                </a:cubicBezTo>
                <a:cubicBezTo>
                  <a:pt x="3321021" y="1708009"/>
                  <a:pt x="3344769" y="1715926"/>
                  <a:pt x="3374457" y="1731759"/>
                </a:cubicBezTo>
                <a:cubicBezTo>
                  <a:pt x="3384353" y="1717905"/>
                  <a:pt x="3402165" y="1719884"/>
                  <a:pt x="3412061" y="1704051"/>
                </a:cubicBezTo>
                <a:cubicBezTo>
                  <a:pt x="3384353" y="1692176"/>
                  <a:pt x="3350708" y="1719884"/>
                  <a:pt x="3354665" y="1688218"/>
                </a:cubicBezTo>
                <a:cubicBezTo>
                  <a:pt x="3392270" y="1666447"/>
                  <a:pt x="3427895" y="1717905"/>
                  <a:pt x="3453623" y="1684259"/>
                </a:cubicBezTo>
                <a:close/>
                <a:moveTo>
                  <a:pt x="3414040" y="1721863"/>
                </a:moveTo>
                <a:cubicBezTo>
                  <a:pt x="3392270" y="1709988"/>
                  <a:pt x="3396227" y="1737697"/>
                  <a:pt x="3382374" y="1735717"/>
                </a:cubicBezTo>
                <a:cubicBezTo>
                  <a:pt x="3386331" y="1737697"/>
                  <a:pt x="3392270" y="1741655"/>
                  <a:pt x="3398208" y="1743634"/>
                </a:cubicBezTo>
                <a:cubicBezTo>
                  <a:pt x="3400187" y="1733738"/>
                  <a:pt x="3406123" y="1727801"/>
                  <a:pt x="3414040" y="1721863"/>
                </a:cubicBezTo>
                <a:close/>
                <a:moveTo>
                  <a:pt x="3380395" y="1735717"/>
                </a:moveTo>
                <a:cubicBezTo>
                  <a:pt x="3378417" y="1733738"/>
                  <a:pt x="3376435" y="1733738"/>
                  <a:pt x="3374457" y="1731759"/>
                </a:cubicBezTo>
                <a:cubicBezTo>
                  <a:pt x="3374457" y="1731759"/>
                  <a:pt x="3374457" y="1731759"/>
                  <a:pt x="3372478" y="1733738"/>
                </a:cubicBezTo>
                <a:cubicBezTo>
                  <a:pt x="3376435" y="1733738"/>
                  <a:pt x="3378417" y="1735717"/>
                  <a:pt x="3380395" y="1735717"/>
                </a:cubicBezTo>
                <a:close/>
                <a:moveTo>
                  <a:pt x="2879668" y="2764877"/>
                </a:moveTo>
                <a:cubicBezTo>
                  <a:pt x="2893524" y="2784668"/>
                  <a:pt x="2935086" y="2778731"/>
                  <a:pt x="2944981" y="2756960"/>
                </a:cubicBezTo>
                <a:cubicBezTo>
                  <a:pt x="2915294" y="2774773"/>
                  <a:pt x="2905398" y="2753002"/>
                  <a:pt x="2879668" y="2764877"/>
                </a:cubicBezTo>
                <a:close/>
                <a:moveTo>
                  <a:pt x="2547172" y="3701016"/>
                </a:moveTo>
                <a:cubicBezTo>
                  <a:pt x="2568942" y="3756433"/>
                  <a:pt x="2656026" y="3699037"/>
                  <a:pt x="2547172" y="3701016"/>
                </a:cubicBezTo>
                <a:lnTo>
                  <a:pt x="2547172" y="3701016"/>
                </a:lnTo>
                <a:close/>
                <a:moveTo>
                  <a:pt x="3390291" y="1539781"/>
                </a:moveTo>
                <a:cubicBezTo>
                  <a:pt x="3437791" y="1514052"/>
                  <a:pt x="3501123" y="1535823"/>
                  <a:pt x="3522893" y="1500198"/>
                </a:cubicBezTo>
                <a:cubicBezTo>
                  <a:pt x="3479353" y="1512073"/>
                  <a:pt x="3423936" y="1508115"/>
                  <a:pt x="3390291" y="1539781"/>
                </a:cubicBezTo>
                <a:close/>
                <a:moveTo>
                  <a:pt x="2786649" y="3590184"/>
                </a:moveTo>
                <a:cubicBezTo>
                  <a:pt x="2741128" y="3574351"/>
                  <a:pt x="2675817" y="3582267"/>
                  <a:pt x="2661962" y="3606017"/>
                </a:cubicBezTo>
                <a:cubicBezTo>
                  <a:pt x="2697587" y="3588205"/>
                  <a:pt x="2756962" y="3615913"/>
                  <a:pt x="2786649" y="3590184"/>
                </a:cubicBezTo>
                <a:close/>
                <a:moveTo>
                  <a:pt x="3653517" y="1781238"/>
                </a:moveTo>
                <a:cubicBezTo>
                  <a:pt x="3641642" y="1763425"/>
                  <a:pt x="3704977" y="1763425"/>
                  <a:pt x="3714873" y="1739676"/>
                </a:cubicBezTo>
                <a:cubicBezTo>
                  <a:pt x="3677268" y="1747592"/>
                  <a:pt x="3704977" y="1715926"/>
                  <a:pt x="3689143" y="1709988"/>
                </a:cubicBezTo>
                <a:cubicBezTo>
                  <a:pt x="3667372" y="1739676"/>
                  <a:pt x="3655498" y="1702072"/>
                  <a:pt x="3637685" y="1727801"/>
                </a:cubicBezTo>
                <a:cubicBezTo>
                  <a:pt x="3639664" y="1719884"/>
                  <a:pt x="3633725" y="1717905"/>
                  <a:pt x="3635706" y="1709988"/>
                </a:cubicBezTo>
                <a:cubicBezTo>
                  <a:pt x="3647581" y="1708009"/>
                  <a:pt x="3657477" y="1704051"/>
                  <a:pt x="3667372" y="1698113"/>
                </a:cubicBezTo>
                <a:cubicBezTo>
                  <a:pt x="3651538" y="1670405"/>
                  <a:pt x="3631747" y="1706030"/>
                  <a:pt x="3615915" y="1715926"/>
                </a:cubicBezTo>
                <a:cubicBezTo>
                  <a:pt x="3538727" y="1704051"/>
                  <a:pt x="3528832" y="1680301"/>
                  <a:pt x="3469457" y="1696134"/>
                </a:cubicBezTo>
                <a:cubicBezTo>
                  <a:pt x="3481332" y="1704051"/>
                  <a:pt x="3433831" y="1721863"/>
                  <a:pt x="3419978" y="1731759"/>
                </a:cubicBezTo>
                <a:cubicBezTo>
                  <a:pt x="3463519" y="1749571"/>
                  <a:pt x="3518936" y="1698113"/>
                  <a:pt x="3532789" y="1747592"/>
                </a:cubicBezTo>
                <a:cubicBezTo>
                  <a:pt x="3505080" y="1749571"/>
                  <a:pt x="3495185" y="1767384"/>
                  <a:pt x="3503102" y="1777280"/>
                </a:cubicBezTo>
                <a:cubicBezTo>
                  <a:pt x="3518936" y="1769363"/>
                  <a:pt x="3534768" y="1759467"/>
                  <a:pt x="3550602" y="1749571"/>
                </a:cubicBezTo>
                <a:cubicBezTo>
                  <a:pt x="3590185" y="1749571"/>
                  <a:pt x="3594142" y="1771342"/>
                  <a:pt x="3609977" y="1783217"/>
                </a:cubicBezTo>
                <a:cubicBezTo>
                  <a:pt x="3615915" y="1771342"/>
                  <a:pt x="3617894" y="1753530"/>
                  <a:pt x="3629768" y="1751551"/>
                </a:cubicBezTo>
                <a:cubicBezTo>
                  <a:pt x="3643621" y="1753530"/>
                  <a:pt x="3625811" y="1806967"/>
                  <a:pt x="3653517" y="1781238"/>
                </a:cubicBezTo>
                <a:close/>
                <a:moveTo>
                  <a:pt x="2909356" y="3140916"/>
                </a:moveTo>
                <a:cubicBezTo>
                  <a:pt x="2907377" y="3164666"/>
                  <a:pt x="2907377" y="3166645"/>
                  <a:pt x="2891543" y="3188416"/>
                </a:cubicBezTo>
                <a:cubicBezTo>
                  <a:pt x="2929147" y="3206228"/>
                  <a:pt x="2917273" y="3142895"/>
                  <a:pt x="2948939" y="3154770"/>
                </a:cubicBezTo>
                <a:cubicBezTo>
                  <a:pt x="2946960" y="3158729"/>
                  <a:pt x="2952899" y="3164666"/>
                  <a:pt x="2956856" y="3156749"/>
                </a:cubicBezTo>
                <a:cubicBezTo>
                  <a:pt x="2946960" y="3125083"/>
                  <a:pt x="2927169" y="3158729"/>
                  <a:pt x="2909356" y="3140916"/>
                </a:cubicBezTo>
                <a:close/>
                <a:moveTo>
                  <a:pt x="3309146" y="2341338"/>
                </a:moveTo>
                <a:cubicBezTo>
                  <a:pt x="3313104" y="2315609"/>
                  <a:pt x="3277478" y="2313630"/>
                  <a:pt x="3273520" y="2293839"/>
                </a:cubicBezTo>
                <a:cubicBezTo>
                  <a:pt x="3263625" y="2311651"/>
                  <a:pt x="3233937" y="2295818"/>
                  <a:pt x="3222063" y="2311651"/>
                </a:cubicBezTo>
                <a:cubicBezTo>
                  <a:pt x="3253729" y="2325505"/>
                  <a:pt x="3285395" y="2305713"/>
                  <a:pt x="3309146" y="2341338"/>
                </a:cubicBezTo>
                <a:close/>
                <a:moveTo>
                  <a:pt x="3609977" y="1512073"/>
                </a:moveTo>
                <a:cubicBezTo>
                  <a:pt x="3580289" y="1519990"/>
                  <a:pt x="3572372" y="1529885"/>
                  <a:pt x="3558519" y="1504156"/>
                </a:cubicBezTo>
                <a:cubicBezTo>
                  <a:pt x="3554559" y="1516031"/>
                  <a:pt x="3548623" y="1521969"/>
                  <a:pt x="3540706" y="1527906"/>
                </a:cubicBezTo>
                <a:cubicBezTo>
                  <a:pt x="3572372" y="1535823"/>
                  <a:pt x="3596123" y="1531865"/>
                  <a:pt x="3609977" y="1512073"/>
                </a:cubicBezTo>
                <a:close/>
                <a:moveTo>
                  <a:pt x="3574351" y="1438844"/>
                </a:moveTo>
                <a:cubicBezTo>
                  <a:pt x="3584247" y="1442803"/>
                  <a:pt x="3588206" y="1450719"/>
                  <a:pt x="3582268" y="1464573"/>
                </a:cubicBezTo>
                <a:cubicBezTo>
                  <a:pt x="3590185" y="1474469"/>
                  <a:pt x="3611955" y="1476448"/>
                  <a:pt x="3619872" y="1486344"/>
                </a:cubicBezTo>
                <a:cubicBezTo>
                  <a:pt x="3623830" y="1470511"/>
                  <a:pt x="3637685" y="1472490"/>
                  <a:pt x="3645602" y="1464573"/>
                </a:cubicBezTo>
                <a:cubicBezTo>
                  <a:pt x="3635706" y="1446761"/>
                  <a:pt x="3619872" y="1464573"/>
                  <a:pt x="3600081" y="1466552"/>
                </a:cubicBezTo>
                <a:cubicBezTo>
                  <a:pt x="3592164" y="1460615"/>
                  <a:pt x="3596123" y="1417074"/>
                  <a:pt x="3574351" y="1438844"/>
                </a:cubicBezTo>
                <a:close/>
                <a:moveTo>
                  <a:pt x="3012273" y="3180499"/>
                </a:moveTo>
                <a:cubicBezTo>
                  <a:pt x="3006335" y="3168624"/>
                  <a:pt x="2972690" y="3170603"/>
                  <a:pt x="2966752" y="3156749"/>
                </a:cubicBezTo>
                <a:cubicBezTo>
                  <a:pt x="2964773" y="3194353"/>
                  <a:pt x="2927169" y="3168624"/>
                  <a:pt x="2923211" y="3202270"/>
                </a:cubicBezTo>
                <a:cubicBezTo>
                  <a:pt x="2960813" y="3194353"/>
                  <a:pt x="2911334" y="3237895"/>
                  <a:pt x="2948939" y="3231957"/>
                </a:cubicBezTo>
                <a:cubicBezTo>
                  <a:pt x="2964773" y="3208207"/>
                  <a:pt x="2950917" y="3202270"/>
                  <a:pt x="2958835" y="3182478"/>
                </a:cubicBezTo>
                <a:cubicBezTo>
                  <a:pt x="2976647" y="3188416"/>
                  <a:pt x="2998418" y="3208207"/>
                  <a:pt x="3012273" y="3180499"/>
                </a:cubicBezTo>
                <a:close/>
                <a:moveTo>
                  <a:pt x="2867794" y="3398206"/>
                </a:moveTo>
                <a:cubicBezTo>
                  <a:pt x="2875711" y="3421956"/>
                  <a:pt x="2925190" y="3423935"/>
                  <a:pt x="2933107" y="3416018"/>
                </a:cubicBezTo>
                <a:cubicBezTo>
                  <a:pt x="2923211" y="3412060"/>
                  <a:pt x="2931126" y="3406123"/>
                  <a:pt x="2939043" y="3400185"/>
                </a:cubicBezTo>
                <a:cubicBezTo>
                  <a:pt x="2909356" y="3416018"/>
                  <a:pt x="2891543" y="3380394"/>
                  <a:pt x="2867794" y="3398206"/>
                </a:cubicBezTo>
                <a:close/>
                <a:moveTo>
                  <a:pt x="3285395" y="2473941"/>
                </a:moveTo>
                <a:cubicBezTo>
                  <a:pt x="3309146" y="2497691"/>
                  <a:pt x="3253729" y="2499671"/>
                  <a:pt x="3243833" y="2509566"/>
                </a:cubicBezTo>
                <a:cubicBezTo>
                  <a:pt x="3289355" y="2523420"/>
                  <a:pt x="3326957" y="2511545"/>
                  <a:pt x="3344769" y="2531337"/>
                </a:cubicBezTo>
                <a:cubicBezTo>
                  <a:pt x="3330916" y="2513525"/>
                  <a:pt x="3332895" y="2454150"/>
                  <a:pt x="3285395" y="2473941"/>
                </a:cubicBezTo>
                <a:close/>
                <a:moveTo>
                  <a:pt x="3421957" y="2086027"/>
                </a:moveTo>
                <a:cubicBezTo>
                  <a:pt x="3439770" y="2086027"/>
                  <a:pt x="3437791" y="2097902"/>
                  <a:pt x="3453623" y="2099882"/>
                </a:cubicBezTo>
                <a:cubicBezTo>
                  <a:pt x="3457583" y="2093944"/>
                  <a:pt x="3459561" y="2084048"/>
                  <a:pt x="3467478" y="2084048"/>
                </a:cubicBezTo>
                <a:cubicBezTo>
                  <a:pt x="3467478" y="2089986"/>
                  <a:pt x="3461540" y="2099882"/>
                  <a:pt x="3469457" y="2101861"/>
                </a:cubicBezTo>
                <a:lnTo>
                  <a:pt x="3479353" y="2078111"/>
                </a:lnTo>
                <a:cubicBezTo>
                  <a:pt x="3461540" y="2084048"/>
                  <a:pt x="3435810" y="2074153"/>
                  <a:pt x="3421957" y="2086027"/>
                </a:cubicBezTo>
                <a:close/>
                <a:moveTo>
                  <a:pt x="3651538" y="1567489"/>
                </a:moveTo>
                <a:cubicBezTo>
                  <a:pt x="3689143" y="1571448"/>
                  <a:pt x="3679247" y="1551656"/>
                  <a:pt x="3671330" y="1535823"/>
                </a:cubicBezTo>
                <a:cubicBezTo>
                  <a:pt x="3653517" y="1527906"/>
                  <a:pt x="3607998" y="1539781"/>
                  <a:pt x="3627789" y="1555614"/>
                </a:cubicBezTo>
                <a:cubicBezTo>
                  <a:pt x="3635706" y="1541760"/>
                  <a:pt x="3649560" y="1539781"/>
                  <a:pt x="3667372" y="1543739"/>
                </a:cubicBezTo>
                <a:cubicBezTo>
                  <a:pt x="3665394" y="1557593"/>
                  <a:pt x="3659455" y="1563531"/>
                  <a:pt x="3651538" y="1567489"/>
                </a:cubicBezTo>
                <a:close/>
                <a:moveTo>
                  <a:pt x="2661962" y="4385804"/>
                </a:moveTo>
                <a:cubicBezTo>
                  <a:pt x="2632274" y="4381845"/>
                  <a:pt x="2630296" y="4421428"/>
                  <a:pt x="2610504" y="4429345"/>
                </a:cubicBezTo>
                <a:cubicBezTo>
                  <a:pt x="2638213" y="4431324"/>
                  <a:pt x="2656026" y="4417470"/>
                  <a:pt x="2679774" y="4413512"/>
                </a:cubicBezTo>
                <a:cubicBezTo>
                  <a:pt x="2654044" y="4401637"/>
                  <a:pt x="2735192" y="4395699"/>
                  <a:pt x="2703523" y="4373929"/>
                </a:cubicBezTo>
                <a:cubicBezTo>
                  <a:pt x="2691649" y="4397678"/>
                  <a:pt x="2620400" y="4429345"/>
                  <a:pt x="2661962" y="4385804"/>
                </a:cubicBezTo>
                <a:close/>
                <a:moveTo>
                  <a:pt x="3875184" y="1167700"/>
                </a:moveTo>
                <a:cubicBezTo>
                  <a:pt x="3877162" y="1197388"/>
                  <a:pt x="3843518" y="1167700"/>
                  <a:pt x="3839558" y="1187492"/>
                </a:cubicBezTo>
                <a:cubicBezTo>
                  <a:pt x="3881120" y="1185513"/>
                  <a:pt x="3936537" y="1211242"/>
                  <a:pt x="3974141" y="1189471"/>
                </a:cubicBezTo>
                <a:cubicBezTo>
                  <a:pt x="3930598" y="1189471"/>
                  <a:pt x="3904871" y="1187492"/>
                  <a:pt x="3875184" y="1167700"/>
                </a:cubicBezTo>
                <a:close/>
                <a:moveTo>
                  <a:pt x="3762370" y="1686238"/>
                </a:moveTo>
                <a:cubicBezTo>
                  <a:pt x="3762370" y="1680301"/>
                  <a:pt x="3768309" y="1670405"/>
                  <a:pt x="3760392" y="1668426"/>
                </a:cubicBezTo>
                <a:cubicBezTo>
                  <a:pt x="3756434" y="1680301"/>
                  <a:pt x="3746539" y="1698113"/>
                  <a:pt x="3756434" y="1702072"/>
                </a:cubicBezTo>
                <a:cubicBezTo>
                  <a:pt x="3764351" y="1688218"/>
                  <a:pt x="3778205" y="1686238"/>
                  <a:pt x="3796017" y="1690197"/>
                </a:cubicBezTo>
                <a:cubicBezTo>
                  <a:pt x="3825705" y="1640718"/>
                  <a:pt x="3841537" y="1642697"/>
                  <a:pt x="3867266" y="1599156"/>
                </a:cubicBezTo>
                <a:cubicBezTo>
                  <a:pt x="3865288" y="1587281"/>
                  <a:pt x="3833622" y="1593218"/>
                  <a:pt x="3839558" y="1577385"/>
                </a:cubicBezTo>
                <a:cubicBezTo>
                  <a:pt x="3857371" y="1565510"/>
                  <a:pt x="3892996" y="1601135"/>
                  <a:pt x="3908828" y="1561552"/>
                </a:cubicBezTo>
                <a:cubicBezTo>
                  <a:pt x="3825705" y="1573427"/>
                  <a:pt x="3774247" y="1539781"/>
                  <a:pt x="3730704" y="1553635"/>
                </a:cubicBezTo>
                <a:cubicBezTo>
                  <a:pt x="3746539" y="1557593"/>
                  <a:pt x="3712892" y="1583323"/>
                  <a:pt x="3706956" y="1593218"/>
                </a:cubicBezTo>
                <a:cubicBezTo>
                  <a:pt x="3752475" y="1599156"/>
                  <a:pt x="3754456" y="1642697"/>
                  <a:pt x="3797996" y="1614989"/>
                </a:cubicBezTo>
                <a:cubicBezTo>
                  <a:pt x="3794039" y="1644676"/>
                  <a:pt x="3807892" y="1680301"/>
                  <a:pt x="3762370" y="1686238"/>
                </a:cubicBezTo>
                <a:close/>
                <a:moveTo>
                  <a:pt x="3330916" y="2939042"/>
                </a:moveTo>
                <a:cubicBezTo>
                  <a:pt x="3324978" y="2960813"/>
                  <a:pt x="3315082" y="2972688"/>
                  <a:pt x="3293312" y="2966750"/>
                </a:cubicBezTo>
                <a:cubicBezTo>
                  <a:pt x="3297269" y="2962792"/>
                  <a:pt x="3326957" y="2939042"/>
                  <a:pt x="3305186" y="2935084"/>
                </a:cubicBezTo>
                <a:cubicBezTo>
                  <a:pt x="3301229" y="2950917"/>
                  <a:pt x="3287374" y="2948938"/>
                  <a:pt x="3279459" y="2956855"/>
                </a:cubicBezTo>
                <a:cubicBezTo>
                  <a:pt x="3303208" y="2960813"/>
                  <a:pt x="3275499" y="2996438"/>
                  <a:pt x="3311125" y="2994459"/>
                </a:cubicBezTo>
                <a:cubicBezTo>
                  <a:pt x="3315082" y="2980605"/>
                  <a:pt x="3340812" y="2960813"/>
                  <a:pt x="3330916" y="2939042"/>
                </a:cubicBezTo>
                <a:close/>
                <a:moveTo>
                  <a:pt x="3948411" y="1721863"/>
                </a:moveTo>
                <a:cubicBezTo>
                  <a:pt x="3934558" y="1721863"/>
                  <a:pt x="3916745" y="1713947"/>
                  <a:pt x="3910807" y="1725821"/>
                </a:cubicBezTo>
                <a:cubicBezTo>
                  <a:pt x="3962267" y="1735717"/>
                  <a:pt x="3855392" y="1735717"/>
                  <a:pt x="3891015" y="1757488"/>
                </a:cubicBezTo>
                <a:cubicBezTo>
                  <a:pt x="3902892" y="1737697"/>
                  <a:pt x="3924662" y="1761446"/>
                  <a:pt x="3910807" y="1777280"/>
                </a:cubicBezTo>
                <a:cubicBezTo>
                  <a:pt x="3867266" y="1769363"/>
                  <a:pt x="3867266" y="1735717"/>
                  <a:pt x="3831641" y="1723842"/>
                </a:cubicBezTo>
                <a:cubicBezTo>
                  <a:pt x="3815809" y="1767384"/>
                  <a:pt x="3760392" y="1751551"/>
                  <a:pt x="3748517" y="1729780"/>
                </a:cubicBezTo>
                <a:cubicBezTo>
                  <a:pt x="3726747" y="1743634"/>
                  <a:pt x="3748517" y="1745613"/>
                  <a:pt x="3728726" y="1761446"/>
                </a:cubicBezTo>
                <a:cubicBezTo>
                  <a:pt x="3772266" y="1773321"/>
                  <a:pt x="3742579" y="1828738"/>
                  <a:pt x="3768309" y="1852487"/>
                </a:cubicBezTo>
                <a:cubicBezTo>
                  <a:pt x="3780183" y="1828738"/>
                  <a:pt x="3756434" y="1793113"/>
                  <a:pt x="3774247" y="1785196"/>
                </a:cubicBezTo>
                <a:cubicBezTo>
                  <a:pt x="3794039" y="1838633"/>
                  <a:pt x="3829662" y="1795092"/>
                  <a:pt x="3889037" y="1793113"/>
                </a:cubicBezTo>
                <a:cubicBezTo>
                  <a:pt x="3910807" y="1832696"/>
                  <a:pt x="3938516" y="1803008"/>
                  <a:pt x="3958307" y="1828738"/>
                </a:cubicBezTo>
                <a:cubicBezTo>
                  <a:pt x="3962267" y="1812904"/>
                  <a:pt x="3976120" y="1814883"/>
                  <a:pt x="3984037" y="1806967"/>
                </a:cubicBezTo>
                <a:cubicBezTo>
                  <a:pt x="3974141" y="1804988"/>
                  <a:pt x="3964245" y="1801029"/>
                  <a:pt x="3972163" y="1789154"/>
                </a:cubicBezTo>
                <a:cubicBezTo>
                  <a:pt x="3948411" y="1791134"/>
                  <a:pt x="3922684" y="1799050"/>
                  <a:pt x="3934558" y="1767384"/>
                </a:cubicBezTo>
                <a:cubicBezTo>
                  <a:pt x="3970181" y="1781238"/>
                  <a:pt x="3924662" y="1749571"/>
                  <a:pt x="3948411" y="1721863"/>
                </a:cubicBezTo>
                <a:close/>
                <a:moveTo>
                  <a:pt x="3360604" y="2857897"/>
                </a:moveTo>
                <a:cubicBezTo>
                  <a:pt x="3328938" y="2849981"/>
                  <a:pt x="3356644" y="2834147"/>
                  <a:pt x="3372478" y="2851960"/>
                </a:cubicBezTo>
                <a:cubicBezTo>
                  <a:pt x="3374457" y="2842064"/>
                  <a:pt x="3382374" y="2830189"/>
                  <a:pt x="3372478" y="2826231"/>
                </a:cubicBezTo>
                <a:cubicBezTo>
                  <a:pt x="3368521" y="2832168"/>
                  <a:pt x="3366540" y="2842064"/>
                  <a:pt x="3358625" y="2842064"/>
                </a:cubicBezTo>
                <a:cubicBezTo>
                  <a:pt x="3358625" y="2832168"/>
                  <a:pt x="3352687" y="2824251"/>
                  <a:pt x="3338833" y="2822273"/>
                </a:cubicBezTo>
                <a:cubicBezTo>
                  <a:pt x="3332895" y="2842064"/>
                  <a:pt x="3332895" y="2893522"/>
                  <a:pt x="3360604" y="2857897"/>
                </a:cubicBezTo>
                <a:close/>
                <a:moveTo>
                  <a:pt x="3530810" y="2365088"/>
                </a:moveTo>
                <a:cubicBezTo>
                  <a:pt x="3556540" y="2373005"/>
                  <a:pt x="3544663" y="2404671"/>
                  <a:pt x="3572372" y="2414567"/>
                </a:cubicBezTo>
                <a:cubicBezTo>
                  <a:pt x="3596123" y="2406650"/>
                  <a:pt x="3568415" y="2392796"/>
                  <a:pt x="3590185" y="2390817"/>
                </a:cubicBezTo>
                <a:cubicBezTo>
                  <a:pt x="3633725" y="2390817"/>
                  <a:pt x="3633725" y="2426442"/>
                  <a:pt x="3669351" y="2418525"/>
                </a:cubicBezTo>
                <a:cubicBezTo>
                  <a:pt x="3659455" y="2414567"/>
                  <a:pt x="3667372" y="2408629"/>
                  <a:pt x="3675290" y="2402692"/>
                </a:cubicBezTo>
                <a:cubicBezTo>
                  <a:pt x="3623830" y="2398734"/>
                  <a:pt x="3572372" y="2371026"/>
                  <a:pt x="3530810" y="2365088"/>
                </a:cubicBezTo>
                <a:close/>
                <a:moveTo>
                  <a:pt x="4017682" y="1272596"/>
                </a:moveTo>
                <a:cubicBezTo>
                  <a:pt x="3976120" y="1268637"/>
                  <a:pt x="3964245" y="1229054"/>
                  <a:pt x="3928620" y="1268637"/>
                </a:cubicBezTo>
                <a:cubicBezTo>
                  <a:pt x="3972163" y="1266658"/>
                  <a:pt x="3984037" y="1284470"/>
                  <a:pt x="4017682" y="1272596"/>
                </a:cubicBezTo>
                <a:close/>
                <a:moveTo>
                  <a:pt x="4031537" y="1258741"/>
                </a:moveTo>
                <a:cubicBezTo>
                  <a:pt x="4023620" y="1252804"/>
                  <a:pt x="4015703" y="1246866"/>
                  <a:pt x="4011746" y="1238950"/>
                </a:cubicBezTo>
                <a:cubicBezTo>
                  <a:pt x="4015703" y="1229054"/>
                  <a:pt x="4033516" y="1223117"/>
                  <a:pt x="4021641" y="1215200"/>
                </a:cubicBezTo>
                <a:cubicBezTo>
                  <a:pt x="4011746" y="1233012"/>
                  <a:pt x="3987994" y="1229054"/>
                  <a:pt x="3976120" y="1242908"/>
                </a:cubicBezTo>
                <a:cubicBezTo>
                  <a:pt x="4015703" y="1231033"/>
                  <a:pt x="3999869" y="1284470"/>
                  <a:pt x="4031537" y="1258741"/>
                </a:cubicBezTo>
                <a:close/>
                <a:moveTo>
                  <a:pt x="3433831" y="2901439"/>
                </a:moveTo>
                <a:cubicBezTo>
                  <a:pt x="3439770" y="2877689"/>
                  <a:pt x="3433831" y="2859876"/>
                  <a:pt x="3418000" y="2848001"/>
                </a:cubicBezTo>
                <a:cubicBezTo>
                  <a:pt x="3408104" y="2865814"/>
                  <a:pt x="3384353" y="2861856"/>
                  <a:pt x="3372478" y="2875710"/>
                </a:cubicBezTo>
                <a:cubicBezTo>
                  <a:pt x="3394248" y="2875710"/>
                  <a:pt x="3412061" y="2871751"/>
                  <a:pt x="3429874" y="2867793"/>
                </a:cubicBezTo>
                <a:cubicBezTo>
                  <a:pt x="3425914" y="2881647"/>
                  <a:pt x="3406123" y="2907376"/>
                  <a:pt x="3433831" y="2901439"/>
                </a:cubicBezTo>
                <a:close/>
                <a:moveTo>
                  <a:pt x="3942475" y="1668426"/>
                </a:moveTo>
                <a:cubicBezTo>
                  <a:pt x="3910807" y="1666447"/>
                  <a:pt x="3861328" y="1706030"/>
                  <a:pt x="3861328" y="1715926"/>
                </a:cubicBezTo>
                <a:cubicBezTo>
                  <a:pt x="3865288" y="1706030"/>
                  <a:pt x="3879141" y="1709988"/>
                  <a:pt x="3891015" y="1711967"/>
                </a:cubicBezTo>
                <a:cubicBezTo>
                  <a:pt x="3892996" y="1676343"/>
                  <a:pt x="3930598" y="1696134"/>
                  <a:pt x="3942475" y="1668426"/>
                </a:cubicBezTo>
                <a:close/>
                <a:moveTo>
                  <a:pt x="3431853" y="3004355"/>
                </a:moveTo>
                <a:cubicBezTo>
                  <a:pt x="3421957" y="3022167"/>
                  <a:pt x="3384353" y="2996438"/>
                  <a:pt x="3380395" y="3022167"/>
                </a:cubicBezTo>
                <a:cubicBezTo>
                  <a:pt x="3402165" y="3026125"/>
                  <a:pt x="3380395" y="3055812"/>
                  <a:pt x="3402165" y="3059771"/>
                </a:cubicBezTo>
                <a:cubicBezTo>
                  <a:pt x="3406123" y="3049875"/>
                  <a:pt x="3419978" y="3053833"/>
                  <a:pt x="3425914" y="3045917"/>
                </a:cubicBezTo>
                <a:cubicBezTo>
                  <a:pt x="3406123" y="3045917"/>
                  <a:pt x="3394248" y="3039979"/>
                  <a:pt x="3398208" y="3024146"/>
                </a:cubicBezTo>
                <a:cubicBezTo>
                  <a:pt x="3414040" y="3030084"/>
                  <a:pt x="3449666" y="3008313"/>
                  <a:pt x="3431853" y="3004355"/>
                </a:cubicBezTo>
                <a:close/>
                <a:moveTo>
                  <a:pt x="3447687" y="2988521"/>
                </a:moveTo>
                <a:cubicBezTo>
                  <a:pt x="3439770" y="2950917"/>
                  <a:pt x="3447687" y="2956855"/>
                  <a:pt x="3477374" y="2933105"/>
                </a:cubicBezTo>
                <a:cubicBezTo>
                  <a:pt x="3445706" y="2921230"/>
                  <a:pt x="3439770" y="2923209"/>
                  <a:pt x="3410083" y="2941022"/>
                </a:cubicBezTo>
                <a:cubicBezTo>
                  <a:pt x="3419978" y="2948938"/>
                  <a:pt x="3433831" y="2956855"/>
                  <a:pt x="3423936" y="2976646"/>
                </a:cubicBezTo>
                <a:cubicBezTo>
                  <a:pt x="3419978" y="2976646"/>
                  <a:pt x="3412061" y="2982584"/>
                  <a:pt x="3419978" y="2984563"/>
                </a:cubicBezTo>
                <a:cubicBezTo>
                  <a:pt x="3429874" y="2972688"/>
                  <a:pt x="3431853" y="2988521"/>
                  <a:pt x="3447687" y="2988521"/>
                </a:cubicBezTo>
                <a:close/>
                <a:moveTo>
                  <a:pt x="3980077" y="1444782"/>
                </a:moveTo>
                <a:cubicBezTo>
                  <a:pt x="4015703" y="1452698"/>
                  <a:pt x="4033516" y="1426969"/>
                  <a:pt x="4055286" y="1413115"/>
                </a:cubicBezTo>
                <a:cubicBezTo>
                  <a:pt x="4019660" y="1409157"/>
                  <a:pt x="4009765" y="1442803"/>
                  <a:pt x="3980077" y="1444782"/>
                </a:cubicBezTo>
                <a:close/>
                <a:moveTo>
                  <a:pt x="4233410" y="1397282"/>
                </a:moveTo>
                <a:cubicBezTo>
                  <a:pt x="4237367" y="1387386"/>
                  <a:pt x="4243306" y="1379470"/>
                  <a:pt x="4257159" y="1383428"/>
                </a:cubicBezTo>
                <a:cubicBezTo>
                  <a:pt x="4245284" y="1373532"/>
                  <a:pt x="4181952" y="1353741"/>
                  <a:pt x="4150286" y="1351762"/>
                </a:cubicBezTo>
                <a:cubicBezTo>
                  <a:pt x="4158201" y="1355720"/>
                  <a:pt x="4166118" y="1367595"/>
                  <a:pt x="4152265" y="1369574"/>
                </a:cubicBezTo>
                <a:cubicBezTo>
                  <a:pt x="4124556" y="1357699"/>
                  <a:pt x="4112682" y="1337908"/>
                  <a:pt x="4086952" y="1326033"/>
                </a:cubicBezTo>
                <a:cubicBezTo>
                  <a:pt x="4065182" y="1331970"/>
                  <a:pt x="4029556" y="1320095"/>
                  <a:pt x="4017682" y="1341866"/>
                </a:cubicBezTo>
                <a:cubicBezTo>
                  <a:pt x="4112682" y="1365616"/>
                  <a:pt x="4148305" y="1389365"/>
                  <a:pt x="4233410" y="1397282"/>
                </a:cubicBezTo>
                <a:close/>
                <a:moveTo>
                  <a:pt x="4249244" y="967806"/>
                </a:moveTo>
                <a:cubicBezTo>
                  <a:pt x="4162161" y="932181"/>
                  <a:pt x="4170078" y="977702"/>
                  <a:pt x="4249244" y="967806"/>
                </a:cubicBezTo>
                <a:lnTo>
                  <a:pt x="4249244" y="967806"/>
                </a:lnTo>
                <a:close/>
                <a:moveTo>
                  <a:pt x="4035495" y="1537802"/>
                </a:moveTo>
                <a:cubicBezTo>
                  <a:pt x="4023620" y="1519990"/>
                  <a:pt x="3980077" y="1523948"/>
                  <a:pt x="3964245" y="1535823"/>
                </a:cubicBezTo>
                <a:cubicBezTo>
                  <a:pt x="4009765" y="1519990"/>
                  <a:pt x="4009765" y="1567489"/>
                  <a:pt x="4035495" y="1537802"/>
                </a:cubicBezTo>
                <a:close/>
                <a:moveTo>
                  <a:pt x="4035495" y="1563531"/>
                </a:moveTo>
                <a:lnTo>
                  <a:pt x="4017682" y="1561552"/>
                </a:lnTo>
                <a:cubicBezTo>
                  <a:pt x="4015703" y="1565510"/>
                  <a:pt x="4013724" y="1571448"/>
                  <a:pt x="4005807" y="1567489"/>
                </a:cubicBezTo>
                <a:cubicBezTo>
                  <a:pt x="3986016" y="1591239"/>
                  <a:pt x="4031537" y="1577385"/>
                  <a:pt x="4011746" y="1601135"/>
                </a:cubicBezTo>
                <a:cubicBezTo>
                  <a:pt x="3991954" y="1609052"/>
                  <a:pt x="3960286" y="1595197"/>
                  <a:pt x="3944454" y="1609052"/>
                </a:cubicBezTo>
                <a:cubicBezTo>
                  <a:pt x="3974141" y="1603114"/>
                  <a:pt x="3960286" y="1624885"/>
                  <a:pt x="3972163" y="1630822"/>
                </a:cubicBezTo>
                <a:cubicBezTo>
                  <a:pt x="3978099" y="1613010"/>
                  <a:pt x="4003829" y="1630822"/>
                  <a:pt x="4017682" y="1628843"/>
                </a:cubicBezTo>
                <a:cubicBezTo>
                  <a:pt x="3999869" y="1648635"/>
                  <a:pt x="3995911" y="1662489"/>
                  <a:pt x="3995911" y="1684259"/>
                </a:cubicBezTo>
                <a:cubicBezTo>
                  <a:pt x="4031537" y="1672384"/>
                  <a:pt x="4077056" y="1702072"/>
                  <a:pt x="4077056" y="1688218"/>
                </a:cubicBezTo>
                <a:cubicBezTo>
                  <a:pt x="4065182" y="1672384"/>
                  <a:pt x="4017682" y="1676343"/>
                  <a:pt x="4039452" y="1640718"/>
                </a:cubicBezTo>
                <a:cubicBezTo>
                  <a:pt x="4047369" y="1648635"/>
                  <a:pt x="4059243" y="1654572"/>
                  <a:pt x="4079035" y="1654572"/>
                </a:cubicBezTo>
                <a:cubicBezTo>
                  <a:pt x="4079035" y="1624885"/>
                  <a:pt x="4057265" y="1583323"/>
                  <a:pt x="4019660" y="1595197"/>
                </a:cubicBezTo>
                <a:cubicBezTo>
                  <a:pt x="4031537" y="1573427"/>
                  <a:pt x="4043412" y="1581343"/>
                  <a:pt x="4035495" y="1563531"/>
                </a:cubicBezTo>
                <a:close/>
                <a:moveTo>
                  <a:pt x="3516957" y="2897480"/>
                </a:moveTo>
                <a:cubicBezTo>
                  <a:pt x="3503102" y="2931126"/>
                  <a:pt x="3489249" y="2883626"/>
                  <a:pt x="3467478" y="2907376"/>
                </a:cubicBezTo>
                <a:cubicBezTo>
                  <a:pt x="3485289" y="2909355"/>
                  <a:pt x="3469457" y="2931126"/>
                  <a:pt x="3495185" y="2929147"/>
                </a:cubicBezTo>
                <a:cubicBezTo>
                  <a:pt x="3493206" y="2907376"/>
                  <a:pt x="3544663" y="2915293"/>
                  <a:pt x="3516957" y="2897480"/>
                </a:cubicBezTo>
                <a:close/>
                <a:moveTo>
                  <a:pt x="3978099" y="1715926"/>
                </a:moveTo>
                <a:cubicBezTo>
                  <a:pt x="3991954" y="1731759"/>
                  <a:pt x="4033516" y="1709988"/>
                  <a:pt x="4061224" y="1709988"/>
                </a:cubicBezTo>
                <a:cubicBezTo>
                  <a:pt x="4043412" y="1688218"/>
                  <a:pt x="4001850" y="1709988"/>
                  <a:pt x="3978099" y="1715926"/>
                </a:cubicBezTo>
                <a:close/>
                <a:moveTo>
                  <a:pt x="3607998" y="2875710"/>
                </a:moveTo>
                <a:cubicBezTo>
                  <a:pt x="3611955" y="2875710"/>
                  <a:pt x="3619872" y="2869772"/>
                  <a:pt x="3611955" y="2867793"/>
                </a:cubicBezTo>
                <a:cubicBezTo>
                  <a:pt x="3606019" y="2889564"/>
                  <a:pt x="3576332" y="2869772"/>
                  <a:pt x="3574351" y="2895501"/>
                </a:cubicBezTo>
                <a:cubicBezTo>
                  <a:pt x="3586228" y="2911334"/>
                  <a:pt x="3586228" y="2895501"/>
                  <a:pt x="3607998" y="2899459"/>
                </a:cubicBezTo>
                <a:cubicBezTo>
                  <a:pt x="3611955" y="2889564"/>
                  <a:pt x="3609977" y="2883626"/>
                  <a:pt x="3607998" y="2875710"/>
                </a:cubicBezTo>
                <a:close/>
                <a:moveTo>
                  <a:pt x="3708934" y="2628315"/>
                </a:moveTo>
                <a:cubicBezTo>
                  <a:pt x="3724768" y="2632274"/>
                  <a:pt x="3730704" y="2620399"/>
                  <a:pt x="3740600" y="2616440"/>
                </a:cubicBezTo>
                <a:cubicBezTo>
                  <a:pt x="3728726" y="2642169"/>
                  <a:pt x="3746539" y="2673836"/>
                  <a:pt x="3778205" y="2663940"/>
                </a:cubicBezTo>
                <a:cubicBezTo>
                  <a:pt x="3764351" y="2640190"/>
                  <a:pt x="3748517" y="2618420"/>
                  <a:pt x="3742579" y="2590711"/>
                </a:cubicBezTo>
                <a:cubicBezTo>
                  <a:pt x="3728726" y="2598628"/>
                  <a:pt x="3722787" y="2618420"/>
                  <a:pt x="3708934" y="2628315"/>
                </a:cubicBezTo>
                <a:close/>
                <a:moveTo>
                  <a:pt x="4150286" y="1648635"/>
                </a:moveTo>
                <a:cubicBezTo>
                  <a:pt x="4146327" y="1626864"/>
                  <a:pt x="4187888" y="1618947"/>
                  <a:pt x="4166118" y="1609052"/>
                </a:cubicBezTo>
                <a:cubicBezTo>
                  <a:pt x="4148305" y="1634780"/>
                  <a:pt x="4124556" y="1650614"/>
                  <a:pt x="4102786" y="1634780"/>
                </a:cubicBezTo>
                <a:cubicBezTo>
                  <a:pt x="4090912" y="1666447"/>
                  <a:pt x="4126535" y="1656551"/>
                  <a:pt x="4150286" y="1648635"/>
                </a:cubicBezTo>
                <a:close/>
                <a:moveTo>
                  <a:pt x="3307165" y="4494657"/>
                </a:moveTo>
                <a:cubicBezTo>
                  <a:pt x="3328938" y="4488719"/>
                  <a:pt x="3362582" y="4500594"/>
                  <a:pt x="3376435" y="4478824"/>
                </a:cubicBezTo>
                <a:cubicBezTo>
                  <a:pt x="3366540" y="4474865"/>
                  <a:pt x="3374457" y="4468928"/>
                  <a:pt x="3382374" y="4462990"/>
                </a:cubicBezTo>
                <a:cubicBezTo>
                  <a:pt x="3358625" y="4466949"/>
                  <a:pt x="3307165" y="4490698"/>
                  <a:pt x="3307165" y="4494657"/>
                </a:cubicBezTo>
                <a:close/>
                <a:moveTo>
                  <a:pt x="4508513" y="1563531"/>
                </a:moveTo>
                <a:cubicBezTo>
                  <a:pt x="4512470" y="1543739"/>
                  <a:pt x="4502574" y="1502177"/>
                  <a:pt x="4492679" y="1510094"/>
                </a:cubicBezTo>
                <a:cubicBezTo>
                  <a:pt x="4514449" y="1553635"/>
                  <a:pt x="4445178" y="1553635"/>
                  <a:pt x="4457055" y="1555614"/>
                </a:cubicBezTo>
                <a:cubicBezTo>
                  <a:pt x="4461013" y="1563531"/>
                  <a:pt x="4498617" y="1581343"/>
                  <a:pt x="4508513" y="1563531"/>
                </a:cubicBezTo>
                <a:close/>
                <a:moveTo>
                  <a:pt x="3414040" y="4500594"/>
                </a:moveTo>
                <a:cubicBezTo>
                  <a:pt x="3449666" y="4486740"/>
                  <a:pt x="3408104" y="4451115"/>
                  <a:pt x="3388312" y="4470907"/>
                </a:cubicBezTo>
                <a:cubicBezTo>
                  <a:pt x="3408104" y="4466949"/>
                  <a:pt x="3360604" y="4510490"/>
                  <a:pt x="3390291" y="4488719"/>
                </a:cubicBezTo>
                <a:cubicBezTo>
                  <a:pt x="3392270" y="4484761"/>
                  <a:pt x="3394248" y="4478824"/>
                  <a:pt x="3402165" y="4482782"/>
                </a:cubicBezTo>
                <a:cubicBezTo>
                  <a:pt x="3414040" y="4484761"/>
                  <a:pt x="3406123" y="4498615"/>
                  <a:pt x="3414040" y="4500594"/>
                </a:cubicBezTo>
                <a:close/>
                <a:moveTo>
                  <a:pt x="3980077" y="2946959"/>
                </a:moveTo>
                <a:cubicBezTo>
                  <a:pt x="3978099" y="2972688"/>
                  <a:pt x="3956328" y="2970709"/>
                  <a:pt x="3948411" y="2984563"/>
                </a:cubicBezTo>
                <a:cubicBezTo>
                  <a:pt x="3976120" y="2990501"/>
                  <a:pt x="3999869" y="2992480"/>
                  <a:pt x="4013724" y="2976646"/>
                </a:cubicBezTo>
                <a:cubicBezTo>
                  <a:pt x="3974141" y="2988521"/>
                  <a:pt x="3989973" y="2964771"/>
                  <a:pt x="3980077" y="2946959"/>
                </a:cubicBezTo>
                <a:close/>
                <a:moveTo>
                  <a:pt x="4336325" y="2165194"/>
                </a:moveTo>
                <a:cubicBezTo>
                  <a:pt x="4314555" y="2159256"/>
                  <a:pt x="4257159" y="2161235"/>
                  <a:pt x="4274972" y="2183006"/>
                </a:cubicBezTo>
                <a:cubicBezTo>
                  <a:pt x="4276950" y="2169152"/>
                  <a:pt x="4306638" y="2188943"/>
                  <a:pt x="4306638" y="2196860"/>
                </a:cubicBezTo>
                <a:cubicBezTo>
                  <a:pt x="4292785" y="2184985"/>
                  <a:pt x="4261119" y="2202798"/>
                  <a:pt x="4282889" y="2210714"/>
                </a:cubicBezTo>
                <a:cubicBezTo>
                  <a:pt x="4320493" y="2196860"/>
                  <a:pt x="4306638" y="2184985"/>
                  <a:pt x="4336325" y="2165194"/>
                </a:cubicBezTo>
                <a:close/>
                <a:moveTo>
                  <a:pt x="4472887" y="1634780"/>
                </a:moveTo>
                <a:cubicBezTo>
                  <a:pt x="4453096" y="1686238"/>
                  <a:pt x="4508513" y="1682280"/>
                  <a:pt x="4532262" y="1694155"/>
                </a:cubicBezTo>
                <a:cubicBezTo>
                  <a:pt x="4544136" y="1674364"/>
                  <a:pt x="4571845" y="1682280"/>
                  <a:pt x="4575804" y="1648635"/>
                </a:cubicBezTo>
                <a:cubicBezTo>
                  <a:pt x="4540179" y="1686238"/>
                  <a:pt x="4510491" y="1628843"/>
                  <a:pt x="4528304" y="1676343"/>
                </a:cubicBezTo>
                <a:cubicBezTo>
                  <a:pt x="4486743" y="1676343"/>
                  <a:pt x="4480804" y="1654572"/>
                  <a:pt x="4472887" y="1634780"/>
                </a:cubicBezTo>
                <a:close/>
                <a:moveTo>
                  <a:pt x="4676741" y="1256762"/>
                </a:moveTo>
                <a:cubicBezTo>
                  <a:pt x="4706428" y="1258741"/>
                  <a:pt x="4728198" y="1276554"/>
                  <a:pt x="4698511" y="1294366"/>
                </a:cubicBezTo>
                <a:cubicBezTo>
                  <a:pt x="4726220" y="1282491"/>
                  <a:pt x="4734137" y="1308220"/>
                  <a:pt x="4753928" y="1294366"/>
                </a:cubicBezTo>
                <a:cubicBezTo>
                  <a:pt x="4724241" y="1288429"/>
                  <a:pt x="4722260" y="1233012"/>
                  <a:pt x="4676741" y="1256762"/>
                </a:cubicBezTo>
                <a:close/>
                <a:moveTo>
                  <a:pt x="4842990" y="1009368"/>
                </a:moveTo>
                <a:cubicBezTo>
                  <a:pt x="4797469" y="993535"/>
                  <a:pt x="4753928" y="1110305"/>
                  <a:pt x="4763824" y="1100409"/>
                </a:cubicBezTo>
                <a:cubicBezTo>
                  <a:pt x="4789552" y="1068743"/>
                  <a:pt x="4807364" y="1023222"/>
                  <a:pt x="4842990" y="1009368"/>
                </a:cubicBezTo>
                <a:close/>
                <a:moveTo>
                  <a:pt x="3552581" y="4445178"/>
                </a:moveTo>
                <a:cubicBezTo>
                  <a:pt x="3570393" y="4494657"/>
                  <a:pt x="3647581" y="4470907"/>
                  <a:pt x="3659455" y="4520386"/>
                </a:cubicBezTo>
                <a:cubicBezTo>
                  <a:pt x="3697060" y="4476844"/>
                  <a:pt x="3720809" y="4559969"/>
                  <a:pt x="3760392" y="4518407"/>
                </a:cubicBezTo>
                <a:cubicBezTo>
                  <a:pt x="3706956" y="4492678"/>
                  <a:pt x="3635706" y="4464970"/>
                  <a:pt x="3552581" y="4445178"/>
                </a:cubicBezTo>
                <a:close/>
                <a:moveTo>
                  <a:pt x="4947884" y="1092493"/>
                </a:moveTo>
                <a:cubicBezTo>
                  <a:pt x="4932052" y="1124159"/>
                  <a:pt x="4886531" y="1104367"/>
                  <a:pt x="4868718" y="1132076"/>
                </a:cubicBezTo>
                <a:cubicBezTo>
                  <a:pt x="4898405" y="1130096"/>
                  <a:pt x="4961739" y="1118222"/>
                  <a:pt x="4947884" y="1092493"/>
                </a:cubicBezTo>
                <a:close/>
                <a:moveTo>
                  <a:pt x="4223514" y="2879668"/>
                </a:moveTo>
                <a:cubicBezTo>
                  <a:pt x="4284867" y="2897480"/>
                  <a:pt x="4298723" y="2893522"/>
                  <a:pt x="4350181" y="2881647"/>
                </a:cubicBezTo>
                <a:cubicBezTo>
                  <a:pt x="4314555" y="2881647"/>
                  <a:pt x="4312576" y="2883626"/>
                  <a:pt x="4292785" y="2865814"/>
                </a:cubicBezTo>
                <a:cubicBezTo>
                  <a:pt x="4265076" y="2915293"/>
                  <a:pt x="4243306" y="2844043"/>
                  <a:pt x="4223514" y="2879668"/>
                </a:cubicBezTo>
                <a:close/>
                <a:moveTo>
                  <a:pt x="4360076" y="2661961"/>
                </a:moveTo>
                <a:cubicBezTo>
                  <a:pt x="4405595" y="2659982"/>
                  <a:pt x="4476847" y="2711440"/>
                  <a:pt x="4520387" y="2667899"/>
                </a:cubicBezTo>
                <a:cubicBezTo>
                  <a:pt x="4468930" y="2689669"/>
                  <a:pt x="4423408" y="2640190"/>
                  <a:pt x="4360076" y="2661961"/>
                </a:cubicBezTo>
                <a:close/>
                <a:moveTo>
                  <a:pt x="4522366" y="2226547"/>
                </a:moveTo>
                <a:cubicBezTo>
                  <a:pt x="4532262" y="2230506"/>
                  <a:pt x="4524345" y="2236443"/>
                  <a:pt x="4516430" y="2242381"/>
                </a:cubicBezTo>
                <a:cubicBezTo>
                  <a:pt x="4532262" y="2244360"/>
                  <a:pt x="4536221" y="2252276"/>
                  <a:pt x="4536221" y="2262172"/>
                </a:cubicBezTo>
                <a:cubicBezTo>
                  <a:pt x="4530283" y="2262172"/>
                  <a:pt x="4526326" y="2262172"/>
                  <a:pt x="4524345" y="2268110"/>
                </a:cubicBezTo>
                <a:lnTo>
                  <a:pt x="4542157" y="2270089"/>
                </a:lnTo>
                <a:cubicBezTo>
                  <a:pt x="4544136" y="2262172"/>
                  <a:pt x="4552053" y="2262172"/>
                  <a:pt x="4556013" y="2254256"/>
                </a:cubicBezTo>
                <a:cubicBezTo>
                  <a:pt x="4524345" y="2262172"/>
                  <a:pt x="4556013" y="2198839"/>
                  <a:pt x="4522366" y="2226547"/>
                </a:cubicBezTo>
                <a:close/>
                <a:moveTo>
                  <a:pt x="4395700" y="3192374"/>
                </a:moveTo>
                <a:cubicBezTo>
                  <a:pt x="4391742" y="3198312"/>
                  <a:pt x="4385804" y="3200291"/>
                  <a:pt x="4375908" y="3198312"/>
                </a:cubicBezTo>
                <a:cubicBezTo>
                  <a:pt x="4383825" y="3184457"/>
                  <a:pt x="4377889" y="3148833"/>
                  <a:pt x="4360076" y="3170603"/>
                </a:cubicBezTo>
                <a:cubicBezTo>
                  <a:pt x="4352159" y="3188416"/>
                  <a:pt x="4403617" y="3229978"/>
                  <a:pt x="4395700" y="3192374"/>
                </a:cubicBezTo>
                <a:close/>
                <a:moveTo>
                  <a:pt x="4405595" y="3091437"/>
                </a:moveTo>
                <a:lnTo>
                  <a:pt x="4447160" y="3123104"/>
                </a:lnTo>
                <a:cubicBezTo>
                  <a:pt x="4439242" y="3099354"/>
                  <a:pt x="4490700" y="3113208"/>
                  <a:pt x="4464970" y="3099354"/>
                </a:cubicBezTo>
                <a:cubicBezTo>
                  <a:pt x="4445178" y="3119145"/>
                  <a:pt x="4427368" y="3069667"/>
                  <a:pt x="4405595" y="3091437"/>
                </a:cubicBezTo>
                <a:close/>
                <a:moveTo>
                  <a:pt x="3764351" y="5466421"/>
                </a:moveTo>
                <a:cubicBezTo>
                  <a:pt x="3699038" y="5511942"/>
                  <a:pt x="3613934" y="5426838"/>
                  <a:pt x="3538727" y="5442671"/>
                </a:cubicBezTo>
                <a:cubicBezTo>
                  <a:pt x="3588206" y="5464442"/>
                  <a:pt x="3643621" y="5484234"/>
                  <a:pt x="3706956" y="5500067"/>
                </a:cubicBezTo>
                <a:cubicBezTo>
                  <a:pt x="3716851" y="5474338"/>
                  <a:pt x="3760392" y="5502046"/>
                  <a:pt x="3764351" y="5466421"/>
                </a:cubicBezTo>
                <a:close/>
                <a:moveTo>
                  <a:pt x="4668824" y="2849981"/>
                </a:moveTo>
                <a:cubicBezTo>
                  <a:pt x="4688615" y="2840085"/>
                  <a:pt x="4708407" y="2828210"/>
                  <a:pt x="4726220" y="2816335"/>
                </a:cubicBezTo>
                <a:cubicBezTo>
                  <a:pt x="4718303" y="2800502"/>
                  <a:pt x="4660907" y="2830189"/>
                  <a:pt x="4670802" y="2842064"/>
                </a:cubicBezTo>
                <a:cubicBezTo>
                  <a:pt x="4649032" y="2838106"/>
                  <a:pt x="4639136" y="2849981"/>
                  <a:pt x="4621324" y="2851960"/>
                </a:cubicBezTo>
                <a:cubicBezTo>
                  <a:pt x="4629241" y="2820293"/>
                  <a:pt x="4581741" y="2851960"/>
                  <a:pt x="4613406" y="2826231"/>
                </a:cubicBezTo>
                <a:cubicBezTo>
                  <a:pt x="4579762" y="2844043"/>
                  <a:pt x="4561949" y="2804460"/>
                  <a:pt x="4532262" y="2824251"/>
                </a:cubicBezTo>
                <a:cubicBezTo>
                  <a:pt x="4538200" y="2826231"/>
                  <a:pt x="4542157" y="2826231"/>
                  <a:pt x="4538200" y="2834147"/>
                </a:cubicBezTo>
                <a:cubicBezTo>
                  <a:pt x="4536221" y="2838106"/>
                  <a:pt x="4536221" y="2844043"/>
                  <a:pt x="4544136" y="2844043"/>
                </a:cubicBezTo>
                <a:cubicBezTo>
                  <a:pt x="4548096" y="2834147"/>
                  <a:pt x="4561949" y="2838106"/>
                  <a:pt x="4573823" y="2840085"/>
                </a:cubicBezTo>
                <a:cubicBezTo>
                  <a:pt x="4550075" y="2863835"/>
                  <a:pt x="4561949" y="2869772"/>
                  <a:pt x="4579762" y="2873730"/>
                </a:cubicBezTo>
                <a:cubicBezTo>
                  <a:pt x="4565909" y="2889564"/>
                  <a:pt x="4561949" y="2921230"/>
                  <a:pt x="4530283" y="2909355"/>
                </a:cubicBezTo>
                <a:cubicBezTo>
                  <a:pt x="4534240" y="2944980"/>
                  <a:pt x="4571845" y="2960813"/>
                  <a:pt x="4591636" y="2986542"/>
                </a:cubicBezTo>
                <a:cubicBezTo>
                  <a:pt x="4603511" y="2948938"/>
                  <a:pt x="4556013" y="2944980"/>
                  <a:pt x="4567887" y="2907376"/>
                </a:cubicBezTo>
                <a:cubicBezTo>
                  <a:pt x="4599553" y="2919251"/>
                  <a:pt x="4587679" y="2863835"/>
                  <a:pt x="4617366" y="2871751"/>
                </a:cubicBezTo>
                <a:cubicBezTo>
                  <a:pt x="4656949" y="2877689"/>
                  <a:pt x="4609449" y="2907376"/>
                  <a:pt x="4639136" y="2909355"/>
                </a:cubicBezTo>
                <a:cubicBezTo>
                  <a:pt x="4670802" y="2913313"/>
                  <a:pt x="4631219" y="2879668"/>
                  <a:pt x="4656949" y="2885605"/>
                </a:cubicBezTo>
                <a:cubicBezTo>
                  <a:pt x="4658928" y="2913313"/>
                  <a:pt x="4684658" y="2871751"/>
                  <a:pt x="4702468" y="2883626"/>
                </a:cubicBezTo>
                <a:cubicBezTo>
                  <a:pt x="4702468" y="2889564"/>
                  <a:pt x="4712364" y="2917272"/>
                  <a:pt x="4690594" y="2915293"/>
                </a:cubicBezTo>
                <a:cubicBezTo>
                  <a:pt x="4672781" y="2915293"/>
                  <a:pt x="4676741" y="2901439"/>
                  <a:pt x="4670802" y="2895501"/>
                </a:cubicBezTo>
                <a:cubicBezTo>
                  <a:pt x="4666845" y="2909355"/>
                  <a:pt x="4658928" y="2921230"/>
                  <a:pt x="4651011" y="2927167"/>
                </a:cubicBezTo>
                <a:cubicBezTo>
                  <a:pt x="4684658" y="2931126"/>
                  <a:pt x="4738094" y="2948938"/>
                  <a:pt x="4783616" y="2911334"/>
                </a:cubicBezTo>
                <a:cubicBezTo>
                  <a:pt x="4769760" y="2889564"/>
                  <a:pt x="4763824" y="2921230"/>
                  <a:pt x="4738094" y="2913313"/>
                </a:cubicBezTo>
                <a:cubicBezTo>
                  <a:pt x="4726220" y="2875710"/>
                  <a:pt x="4744033" y="2865814"/>
                  <a:pt x="4773720" y="2893522"/>
                </a:cubicBezTo>
                <a:cubicBezTo>
                  <a:pt x="4785594" y="2859876"/>
                  <a:pt x="4740073" y="2859876"/>
                  <a:pt x="4716324" y="2877689"/>
                </a:cubicBezTo>
                <a:cubicBezTo>
                  <a:pt x="4722260" y="2863835"/>
                  <a:pt x="4718303" y="2855918"/>
                  <a:pt x="4708407" y="2851960"/>
                </a:cubicBezTo>
                <a:cubicBezTo>
                  <a:pt x="4702468" y="2861856"/>
                  <a:pt x="4700490" y="2875710"/>
                  <a:pt x="4690594" y="2875710"/>
                </a:cubicBezTo>
                <a:cubicBezTo>
                  <a:pt x="4674762" y="2867793"/>
                  <a:pt x="4668824" y="2859876"/>
                  <a:pt x="4668824" y="2849981"/>
                </a:cubicBezTo>
                <a:close/>
                <a:moveTo>
                  <a:pt x="4619345" y="2741127"/>
                </a:moveTo>
                <a:cubicBezTo>
                  <a:pt x="4625283" y="2762898"/>
                  <a:pt x="4621324" y="2790606"/>
                  <a:pt x="4641115" y="2804460"/>
                </a:cubicBezTo>
                <a:cubicBezTo>
                  <a:pt x="4647054" y="2774773"/>
                  <a:pt x="4647054" y="2749044"/>
                  <a:pt x="4619345" y="2741127"/>
                </a:cubicBezTo>
                <a:close/>
                <a:moveTo>
                  <a:pt x="4518409" y="3107270"/>
                </a:moveTo>
                <a:cubicBezTo>
                  <a:pt x="4536221" y="3119145"/>
                  <a:pt x="4565909" y="3085500"/>
                  <a:pt x="4548096" y="3077583"/>
                </a:cubicBezTo>
                <a:cubicBezTo>
                  <a:pt x="4532262" y="3117166"/>
                  <a:pt x="4522366" y="3071646"/>
                  <a:pt x="4516430" y="3065708"/>
                </a:cubicBezTo>
                <a:cubicBezTo>
                  <a:pt x="4500596" y="3089458"/>
                  <a:pt x="4534240" y="3083521"/>
                  <a:pt x="4518409" y="3107270"/>
                </a:cubicBezTo>
                <a:close/>
                <a:moveTo>
                  <a:pt x="5187361" y="2871751"/>
                </a:moveTo>
                <a:cubicBezTo>
                  <a:pt x="5179446" y="2935084"/>
                  <a:pt x="5270487" y="2923209"/>
                  <a:pt x="5306110" y="2939042"/>
                </a:cubicBezTo>
                <a:cubicBezTo>
                  <a:pt x="5304132" y="2952896"/>
                  <a:pt x="5294236" y="2952896"/>
                  <a:pt x="5282361" y="2952896"/>
                </a:cubicBezTo>
                <a:cubicBezTo>
                  <a:pt x="5292257" y="3008313"/>
                  <a:pt x="5381319" y="2929147"/>
                  <a:pt x="5391215" y="2976646"/>
                </a:cubicBezTo>
                <a:cubicBezTo>
                  <a:pt x="5361527" y="2992480"/>
                  <a:pt x="5308091" y="2966750"/>
                  <a:pt x="5296214" y="3014250"/>
                </a:cubicBezTo>
                <a:cubicBezTo>
                  <a:pt x="5284340" y="2972688"/>
                  <a:pt x="5246736" y="2994459"/>
                  <a:pt x="5213091" y="2994459"/>
                </a:cubicBezTo>
                <a:cubicBezTo>
                  <a:pt x="5226944" y="3028104"/>
                  <a:pt x="5284340" y="3010292"/>
                  <a:pt x="5321944" y="3018209"/>
                </a:cubicBezTo>
                <a:cubicBezTo>
                  <a:pt x="5274444" y="3038000"/>
                  <a:pt x="5232882" y="3071646"/>
                  <a:pt x="5173508" y="3073625"/>
                </a:cubicBezTo>
                <a:cubicBezTo>
                  <a:pt x="5183404" y="3103312"/>
                  <a:pt x="5153716" y="3119145"/>
                  <a:pt x="5195278" y="3111229"/>
                </a:cubicBezTo>
                <a:cubicBezTo>
                  <a:pt x="5179446" y="3134978"/>
                  <a:pt x="5201217" y="3136958"/>
                  <a:pt x="5185382" y="3160708"/>
                </a:cubicBezTo>
                <a:cubicBezTo>
                  <a:pt x="5157674" y="3156749"/>
                  <a:pt x="5141842" y="3131020"/>
                  <a:pt x="5127986" y="3168624"/>
                </a:cubicBezTo>
                <a:cubicBezTo>
                  <a:pt x="5064654" y="3131020"/>
                  <a:pt x="4999341" y="3160708"/>
                  <a:pt x="4981531" y="3123104"/>
                </a:cubicBezTo>
                <a:cubicBezTo>
                  <a:pt x="4971635" y="3123104"/>
                  <a:pt x="4969654" y="3136958"/>
                  <a:pt x="4963718" y="3146854"/>
                </a:cubicBezTo>
                <a:cubicBezTo>
                  <a:pt x="4941948" y="3127062"/>
                  <a:pt x="4934031" y="3097375"/>
                  <a:pt x="4884552" y="3093416"/>
                </a:cubicBezTo>
                <a:cubicBezTo>
                  <a:pt x="4878614" y="3113208"/>
                  <a:pt x="4912261" y="3111229"/>
                  <a:pt x="4918197" y="3123104"/>
                </a:cubicBezTo>
                <a:cubicBezTo>
                  <a:pt x="4884552" y="3168624"/>
                  <a:pt x="4852886" y="3063729"/>
                  <a:pt x="4837052" y="3119145"/>
                </a:cubicBezTo>
                <a:cubicBezTo>
                  <a:pt x="4827156" y="3111229"/>
                  <a:pt x="4827156" y="3099354"/>
                  <a:pt x="4831113" y="3083521"/>
                </a:cubicBezTo>
                <a:cubicBezTo>
                  <a:pt x="4797469" y="3071646"/>
                  <a:pt x="4801426" y="3119145"/>
                  <a:pt x="4767781" y="3109250"/>
                </a:cubicBezTo>
                <a:cubicBezTo>
                  <a:pt x="4779656" y="3093416"/>
                  <a:pt x="4799447" y="3097375"/>
                  <a:pt x="4787573" y="3077583"/>
                </a:cubicBezTo>
                <a:cubicBezTo>
                  <a:pt x="4777677" y="3067687"/>
                  <a:pt x="4738094" y="3061750"/>
                  <a:pt x="4700490" y="3065708"/>
                </a:cubicBezTo>
                <a:cubicBezTo>
                  <a:pt x="4698511" y="3041958"/>
                  <a:pt x="4688615" y="3022167"/>
                  <a:pt x="4666845" y="3010292"/>
                </a:cubicBezTo>
                <a:cubicBezTo>
                  <a:pt x="4652990" y="3032063"/>
                  <a:pt x="4678720" y="3028104"/>
                  <a:pt x="4682677" y="3038000"/>
                </a:cubicBezTo>
                <a:cubicBezTo>
                  <a:pt x="4652990" y="3065708"/>
                  <a:pt x="4627262" y="3030084"/>
                  <a:pt x="4587679" y="3049875"/>
                </a:cubicBezTo>
                <a:cubicBezTo>
                  <a:pt x="4597575" y="3026125"/>
                  <a:pt x="4583719" y="3002375"/>
                  <a:pt x="4611428" y="2984563"/>
                </a:cubicBezTo>
                <a:cubicBezTo>
                  <a:pt x="4643094" y="2994459"/>
                  <a:pt x="4589658" y="3016229"/>
                  <a:pt x="4633198" y="3022167"/>
                </a:cubicBezTo>
                <a:cubicBezTo>
                  <a:pt x="4656949" y="2998417"/>
                  <a:pt x="4676741" y="2964771"/>
                  <a:pt x="4706428" y="2946959"/>
                </a:cubicBezTo>
                <a:cubicBezTo>
                  <a:pt x="4716324" y="2954876"/>
                  <a:pt x="4716324" y="2966750"/>
                  <a:pt x="4712364" y="2980605"/>
                </a:cubicBezTo>
                <a:cubicBezTo>
                  <a:pt x="4700490" y="2978625"/>
                  <a:pt x="4688615" y="2976646"/>
                  <a:pt x="4682677" y="2984563"/>
                </a:cubicBezTo>
                <a:cubicBezTo>
                  <a:pt x="4755907" y="3045917"/>
                  <a:pt x="4902365" y="3045917"/>
                  <a:pt x="4973614" y="3101333"/>
                </a:cubicBezTo>
                <a:cubicBezTo>
                  <a:pt x="4983510" y="3101333"/>
                  <a:pt x="4985488" y="3087479"/>
                  <a:pt x="4991427" y="3077583"/>
                </a:cubicBezTo>
                <a:cubicBezTo>
                  <a:pt x="5005280" y="3091437"/>
                  <a:pt x="5019133" y="3107270"/>
                  <a:pt x="5050801" y="3111229"/>
                </a:cubicBezTo>
                <a:cubicBezTo>
                  <a:pt x="5084446" y="3109250"/>
                  <a:pt x="5056737" y="3071646"/>
                  <a:pt x="5106216" y="3085500"/>
                </a:cubicBezTo>
                <a:cubicBezTo>
                  <a:pt x="5096320" y="3093416"/>
                  <a:pt x="5086425" y="3105291"/>
                  <a:pt x="5082467" y="3125083"/>
                </a:cubicBezTo>
                <a:cubicBezTo>
                  <a:pt x="5106216" y="3117166"/>
                  <a:pt x="5122050" y="3095395"/>
                  <a:pt x="5143821" y="3083521"/>
                </a:cubicBezTo>
                <a:cubicBezTo>
                  <a:pt x="5157674" y="3059771"/>
                  <a:pt x="5129967" y="3057792"/>
                  <a:pt x="5122050" y="3045917"/>
                </a:cubicBezTo>
                <a:cubicBezTo>
                  <a:pt x="5094342" y="3043938"/>
                  <a:pt x="5068612" y="3083521"/>
                  <a:pt x="5052780" y="3061750"/>
                </a:cubicBezTo>
                <a:cubicBezTo>
                  <a:pt x="5074550" y="3053833"/>
                  <a:pt x="5094342" y="3043938"/>
                  <a:pt x="5100280" y="3008313"/>
                </a:cubicBezTo>
                <a:lnTo>
                  <a:pt x="5074550" y="3004355"/>
                </a:lnTo>
                <a:cubicBezTo>
                  <a:pt x="5056737" y="3004355"/>
                  <a:pt x="5058716" y="3039979"/>
                  <a:pt x="5042884" y="3041958"/>
                </a:cubicBezTo>
                <a:cubicBezTo>
                  <a:pt x="5027050" y="3026125"/>
                  <a:pt x="4975593" y="3041958"/>
                  <a:pt x="4973614" y="3006334"/>
                </a:cubicBezTo>
                <a:cubicBezTo>
                  <a:pt x="5003301" y="3041958"/>
                  <a:pt x="5068612" y="2976646"/>
                  <a:pt x="5112155" y="3000396"/>
                </a:cubicBezTo>
                <a:cubicBezTo>
                  <a:pt x="5126008" y="2996438"/>
                  <a:pt x="5133925" y="2984563"/>
                  <a:pt x="5141842" y="2970709"/>
                </a:cubicBezTo>
                <a:cubicBezTo>
                  <a:pt x="5114133" y="2964771"/>
                  <a:pt x="5104238" y="2988521"/>
                  <a:pt x="5074550" y="2978625"/>
                </a:cubicBezTo>
                <a:cubicBezTo>
                  <a:pt x="5082467" y="2968730"/>
                  <a:pt x="5094342" y="2968730"/>
                  <a:pt x="5100280" y="2956855"/>
                </a:cubicBezTo>
                <a:cubicBezTo>
                  <a:pt x="5080489" y="2950917"/>
                  <a:pt x="5076529" y="2968730"/>
                  <a:pt x="5054759" y="2958834"/>
                </a:cubicBezTo>
                <a:cubicBezTo>
                  <a:pt x="5064654" y="2952896"/>
                  <a:pt x="5070593" y="2941022"/>
                  <a:pt x="5076529" y="2927167"/>
                </a:cubicBezTo>
                <a:cubicBezTo>
                  <a:pt x="5092363" y="2935084"/>
                  <a:pt x="5098299" y="2948938"/>
                  <a:pt x="5110176" y="2956855"/>
                </a:cubicBezTo>
                <a:cubicBezTo>
                  <a:pt x="5129967" y="2962792"/>
                  <a:pt x="5127986" y="2935084"/>
                  <a:pt x="5145799" y="2937063"/>
                </a:cubicBezTo>
                <a:cubicBezTo>
                  <a:pt x="5122050" y="2917272"/>
                  <a:pt x="5112155" y="2889564"/>
                  <a:pt x="5124029" y="2849981"/>
                </a:cubicBezTo>
                <a:cubicBezTo>
                  <a:pt x="5135903" y="2893522"/>
                  <a:pt x="5151738" y="2895501"/>
                  <a:pt x="5187361" y="2871751"/>
                </a:cubicBezTo>
                <a:close/>
                <a:moveTo>
                  <a:pt x="5197257" y="2966750"/>
                </a:moveTo>
                <a:cubicBezTo>
                  <a:pt x="5246736" y="2964771"/>
                  <a:pt x="5228925" y="2956855"/>
                  <a:pt x="5266527" y="2976646"/>
                </a:cubicBezTo>
                <a:cubicBezTo>
                  <a:pt x="5292257" y="2931126"/>
                  <a:pt x="5209134" y="2933105"/>
                  <a:pt x="5197257" y="2966750"/>
                </a:cubicBezTo>
                <a:close/>
                <a:moveTo>
                  <a:pt x="4575804" y="3125083"/>
                </a:moveTo>
                <a:cubicBezTo>
                  <a:pt x="4587679" y="3127062"/>
                  <a:pt x="4595596" y="3123104"/>
                  <a:pt x="4605492" y="3121124"/>
                </a:cubicBezTo>
                <a:cubicBezTo>
                  <a:pt x="4619345" y="3097375"/>
                  <a:pt x="4597575" y="3087479"/>
                  <a:pt x="4623302" y="3073625"/>
                </a:cubicBezTo>
                <a:cubicBezTo>
                  <a:pt x="4607470" y="3073625"/>
                  <a:pt x="4583719" y="3059771"/>
                  <a:pt x="4581741" y="3085500"/>
                </a:cubicBezTo>
                <a:cubicBezTo>
                  <a:pt x="4583719" y="3095395"/>
                  <a:pt x="4617366" y="3083521"/>
                  <a:pt x="4595596" y="3121124"/>
                </a:cubicBezTo>
                <a:cubicBezTo>
                  <a:pt x="4583719" y="3117166"/>
                  <a:pt x="4561949" y="3115187"/>
                  <a:pt x="4575804" y="3125083"/>
                </a:cubicBezTo>
                <a:close/>
                <a:moveTo>
                  <a:pt x="4041433" y="4591635"/>
                </a:moveTo>
                <a:cubicBezTo>
                  <a:pt x="4057265" y="4623302"/>
                  <a:pt x="4084973" y="4615385"/>
                  <a:pt x="4100808" y="4651010"/>
                </a:cubicBezTo>
                <a:cubicBezTo>
                  <a:pt x="4092890" y="4591635"/>
                  <a:pt x="4132474" y="4686635"/>
                  <a:pt x="4156222" y="4625281"/>
                </a:cubicBezTo>
                <a:cubicBezTo>
                  <a:pt x="4082995" y="4599552"/>
                  <a:pt x="4096848" y="4593615"/>
                  <a:pt x="4041433" y="4591635"/>
                </a:cubicBezTo>
                <a:close/>
                <a:moveTo>
                  <a:pt x="4949863" y="2347276"/>
                </a:moveTo>
                <a:cubicBezTo>
                  <a:pt x="4947884" y="2373005"/>
                  <a:pt x="4898405" y="2380921"/>
                  <a:pt x="4914239" y="2392796"/>
                </a:cubicBezTo>
                <a:cubicBezTo>
                  <a:pt x="4953822" y="2374984"/>
                  <a:pt x="5011218" y="2390817"/>
                  <a:pt x="5050801" y="2369046"/>
                </a:cubicBezTo>
                <a:cubicBezTo>
                  <a:pt x="5007259" y="2357171"/>
                  <a:pt x="4961739" y="2380921"/>
                  <a:pt x="4949863" y="2347276"/>
                </a:cubicBezTo>
                <a:close/>
                <a:moveTo>
                  <a:pt x="4643094" y="3303206"/>
                </a:moveTo>
                <a:cubicBezTo>
                  <a:pt x="4645075" y="3281436"/>
                  <a:pt x="4641115" y="3263623"/>
                  <a:pt x="4627262" y="3249769"/>
                </a:cubicBezTo>
                <a:cubicBezTo>
                  <a:pt x="4623302" y="3253728"/>
                  <a:pt x="4593615" y="3277478"/>
                  <a:pt x="4615388" y="3281436"/>
                </a:cubicBezTo>
                <a:cubicBezTo>
                  <a:pt x="4641115" y="3255707"/>
                  <a:pt x="4625283" y="3305186"/>
                  <a:pt x="4643094" y="3303206"/>
                </a:cubicBezTo>
                <a:close/>
                <a:moveTo>
                  <a:pt x="4565909" y="4013723"/>
                </a:moveTo>
                <a:cubicBezTo>
                  <a:pt x="4573823" y="3966223"/>
                  <a:pt x="4496638" y="3970181"/>
                  <a:pt x="4447160" y="3970181"/>
                </a:cubicBezTo>
                <a:cubicBezTo>
                  <a:pt x="4462991" y="3972160"/>
                  <a:pt x="4464970" y="3980077"/>
                  <a:pt x="4455074" y="3997889"/>
                </a:cubicBezTo>
                <a:cubicBezTo>
                  <a:pt x="4433304" y="4005806"/>
                  <a:pt x="4352159" y="3982056"/>
                  <a:pt x="4367993" y="4011743"/>
                </a:cubicBezTo>
                <a:cubicBezTo>
                  <a:pt x="4419451" y="4015702"/>
                  <a:pt x="4482783" y="4007785"/>
                  <a:pt x="4546117" y="3993931"/>
                </a:cubicBezTo>
                <a:cubicBezTo>
                  <a:pt x="4550075" y="4013723"/>
                  <a:pt x="4512470" y="4021639"/>
                  <a:pt x="4534240" y="4025597"/>
                </a:cubicBezTo>
                <a:cubicBezTo>
                  <a:pt x="4542157" y="4015702"/>
                  <a:pt x="4552053" y="4009764"/>
                  <a:pt x="4565909" y="4013723"/>
                </a:cubicBezTo>
                <a:close/>
                <a:moveTo>
                  <a:pt x="4868718" y="2776752"/>
                </a:moveTo>
                <a:cubicBezTo>
                  <a:pt x="4852886" y="2772794"/>
                  <a:pt x="4846948" y="2782689"/>
                  <a:pt x="4831113" y="2780710"/>
                </a:cubicBezTo>
                <a:cubicBezTo>
                  <a:pt x="4819239" y="2804460"/>
                  <a:pt x="4833094" y="2846022"/>
                  <a:pt x="4846948" y="2834147"/>
                </a:cubicBezTo>
                <a:cubicBezTo>
                  <a:pt x="4844969" y="2818314"/>
                  <a:pt x="4833094" y="2808418"/>
                  <a:pt x="4837052" y="2790606"/>
                </a:cubicBezTo>
                <a:cubicBezTo>
                  <a:pt x="4850905" y="2790606"/>
                  <a:pt x="4866739" y="2794564"/>
                  <a:pt x="4868718" y="2776752"/>
                </a:cubicBezTo>
                <a:close/>
                <a:moveTo>
                  <a:pt x="4170078" y="4635177"/>
                </a:moveTo>
                <a:cubicBezTo>
                  <a:pt x="4185910" y="4639135"/>
                  <a:pt x="4166118" y="4662885"/>
                  <a:pt x="4185910" y="4662885"/>
                </a:cubicBezTo>
                <a:cubicBezTo>
                  <a:pt x="4189869" y="4656947"/>
                  <a:pt x="4191848" y="4647052"/>
                  <a:pt x="4199765" y="4647052"/>
                </a:cubicBezTo>
                <a:cubicBezTo>
                  <a:pt x="4195806" y="4658926"/>
                  <a:pt x="4185910" y="4676739"/>
                  <a:pt x="4195806" y="4680697"/>
                </a:cubicBezTo>
                <a:cubicBezTo>
                  <a:pt x="4217576" y="4660906"/>
                  <a:pt x="4247263" y="4716322"/>
                  <a:pt x="4267055" y="4682677"/>
                </a:cubicBezTo>
                <a:cubicBezTo>
                  <a:pt x="4259140" y="4694551"/>
                  <a:pt x="4271014" y="4706426"/>
                  <a:pt x="4280910" y="4692572"/>
                </a:cubicBezTo>
                <a:cubicBezTo>
                  <a:pt x="4271014" y="4688614"/>
                  <a:pt x="4267055" y="4680697"/>
                  <a:pt x="4272993" y="4666843"/>
                </a:cubicBezTo>
                <a:cubicBezTo>
                  <a:pt x="4253202" y="4662885"/>
                  <a:pt x="4243306" y="4676739"/>
                  <a:pt x="4217576" y="4666843"/>
                </a:cubicBezTo>
                <a:cubicBezTo>
                  <a:pt x="4221536" y="4643093"/>
                  <a:pt x="4203723" y="4660906"/>
                  <a:pt x="4203723" y="4631218"/>
                </a:cubicBezTo>
                <a:cubicBezTo>
                  <a:pt x="4201744" y="4654968"/>
                  <a:pt x="4181952" y="4607469"/>
                  <a:pt x="4170078" y="4635177"/>
                </a:cubicBezTo>
                <a:close/>
                <a:moveTo>
                  <a:pt x="4868718" y="2970709"/>
                </a:moveTo>
                <a:cubicBezTo>
                  <a:pt x="4860801" y="2970709"/>
                  <a:pt x="4850905" y="2968730"/>
                  <a:pt x="4848926" y="2976646"/>
                </a:cubicBezTo>
                <a:cubicBezTo>
                  <a:pt x="4886531" y="2984563"/>
                  <a:pt x="4914239" y="3004355"/>
                  <a:pt x="4936009" y="2962792"/>
                </a:cubicBezTo>
                <a:cubicBezTo>
                  <a:pt x="4900384" y="2972688"/>
                  <a:pt x="4872678" y="2952896"/>
                  <a:pt x="4866739" y="2952896"/>
                </a:cubicBezTo>
                <a:cubicBezTo>
                  <a:pt x="4862782" y="2960813"/>
                  <a:pt x="4870696" y="2964771"/>
                  <a:pt x="4868718" y="2970709"/>
                </a:cubicBezTo>
                <a:close/>
                <a:moveTo>
                  <a:pt x="4987467" y="2826231"/>
                </a:moveTo>
                <a:cubicBezTo>
                  <a:pt x="4985488" y="2840085"/>
                  <a:pt x="4967675" y="2844043"/>
                  <a:pt x="4977571" y="2849981"/>
                </a:cubicBezTo>
                <a:cubicBezTo>
                  <a:pt x="4997363" y="2828210"/>
                  <a:pt x="4985488" y="2877689"/>
                  <a:pt x="5015176" y="2871751"/>
                </a:cubicBezTo>
                <a:cubicBezTo>
                  <a:pt x="5027050" y="2846022"/>
                  <a:pt x="4993405" y="2844043"/>
                  <a:pt x="4987467" y="2826231"/>
                </a:cubicBezTo>
                <a:close/>
                <a:moveTo>
                  <a:pt x="4498617" y="4698510"/>
                </a:moveTo>
                <a:cubicBezTo>
                  <a:pt x="4484762" y="4749968"/>
                  <a:pt x="4429347" y="4686635"/>
                  <a:pt x="4417472" y="4720280"/>
                </a:cubicBezTo>
                <a:cubicBezTo>
                  <a:pt x="4443200" y="4722260"/>
                  <a:pt x="4447160" y="4726218"/>
                  <a:pt x="4429347" y="4738093"/>
                </a:cubicBezTo>
                <a:cubicBezTo>
                  <a:pt x="4476847" y="4747988"/>
                  <a:pt x="4468930" y="4757884"/>
                  <a:pt x="4486743" y="4730176"/>
                </a:cubicBezTo>
                <a:cubicBezTo>
                  <a:pt x="4522366" y="4742051"/>
                  <a:pt x="4498617" y="4751947"/>
                  <a:pt x="4518409" y="4767780"/>
                </a:cubicBezTo>
                <a:cubicBezTo>
                  <a:pt x="4516430" y="4753926"/>
                  <a:pt x="4569866" y="4718301"/>
                  <a:pt x="4550075" y="4730176"/>
                </a:cubicBezTo>
                <a:cubicBezTo>
                  <a:pt x="4518409" y="4747988"/>
                  <a:pt x="4504553" y="4714343"/>
                  <a:pt x="4498617" y="4698510"/>
                </a:cubicBezTo>
                <a:close/>
                <a:moveTo>
                  <a:pt x="5917669" y="1246866"/>
                </a:moveTo>
                <a:cubicBezTo>
                  <a:pt x="5878086" y="1240929"/>
                  <a:pt x="5866212" y="1217179"/>
                  <a:pt x="5842463" y="1203325"/>
                </a:cubicBezTo>
                <a:cubicBezTo>
                  <a:pt x="5828607" y="1211242"/>
                  <a:pt x="5826629" y="1233012"/>
                  <a:pt x="5836524" y="1244887"/>
                </a:cubicBezTo>
                <a:cubicBezTo>
                  <a:pt x="5842463" y="1234992"/>
                  <a:pt x="5844441" y="1221138"/>
                  <a:pt x="5854337" y="1221138"/>
                </a:cubicBezTo>
                <a:cubicBezTo>
                  <a:pt x="5858294" y="1236971"/>
                  <a:pt x="5866212" y="1250825"/>
                  <a:pt x="5874129" y="1266658"/>
                </a:cubicBezTo>
                <a:cubicBezTo>
                  <a:pt x="5880065" y="1242908"/>
                  <a:pt x="5909752" y="1262700"/>
                  <a:pt x="5917669" y="1246866"/>
                </a:cubicBezTo>
                <a:close/>
                <a:moveTo>
                  <a:pt x="6012669" y="1456657"/>
                </a:moveTo>
                <a:cubicBezTo>
                  <a:pt x="6016627" y="1444782"/>
                  <a:pt x="6014648" y="1438844"/>
                  <a:pt x="6012669" y="1430928"/>
                </a:cubicBezTo>
                <a:lnTo>
                  <a:pt x="5994857" y="1428949"/>
                </a:lnTo>
                <a:cubicBezTo>
                  <a:pt x="5986939" y="1478427"/>
                  <a:pt x="5939439" y="1424990"/>
                  <a:pt x="5919648" y="1434886"/>
                </a:cubicBezTo>
                <a:cubicBezTo>
                  <a:pt x="5925586" y="1436865"/>
                  <a:pt x="5929544" y="1436865"/>
                  <a:pt x="5925586" y="1444782"/>
                </a:cubicBezTo>
                <a:cubicBezTo>
                  <a:pt x="5915690" y="1444782"/>
                  <a:pt x="5901837" y="1440824"/>
                  <a:pt x="5895899" y="1448740"/>
                </a:cubicBezTo>
                <a:cubicBezTo>
                  <a:pt x="5925586" y="1466552"/>
                  <a:pt x="5971108" y="1452698"/>
                  <a:pt x="6012669" y="1456657"/>
                </a:cubicBezTo>
                <a:close/>
                <a:moveTo>
                  <a:pt x="5258612" y="3214145"/>
                </a:moveTo>
                <a:cubicBezTo>
                  <a:pt x="5244757" y="3231957"/>
                  <a:pt x="5288300" y="3245811"/>
                  <a:pt x="5252674" y="3255707"/>
                </a:cubicBezTo>
                <a:cubicBezTo>
                  <a:pt x="5252674" y="3249769"/>
                  <a:pt x="5258612" y="3239874"/>
                  <a:pt x="5250695" y="3237895"/>
                </a:cubicBezTo>
                <a:cubicBezTo>
                  <a:pt x="5246736" y="3291332"/>
                  <a:pt x="5286319" y="3255707"/>
                  <a:pt x="5319966" y="3273519"/>
                </a:cubicBezTo>
                <a:cubicBezTo>
                  <a:pt x="5325902" y="3253728"/>
                  <a:pt x="5314027" y="3243832"/>
                  <a:pt x="5310070" y="3229978"/>
                </a:cubicBezTo>
                <a:cubicBezTo>
                  <a:pt x="5282361" y="3261644"/>
                  <a:pt x="5272466" y="3222061"/>
                  <a:pt x="5258612" y="3214145"/>
                </a:cubicBezTo>
                <a:close/>
                <a:moveTo>
                  <a:pt x="5432776" y="2941022"/>
                </a:moveTo>
                <a:cubicBezTo>
                  <a:pt x="5426840" y="2921230"/>
                  <a:pt x="5466424" y="2913313"/>
                  <a:pt x="5444651" y="2909355"/>
                </a:cubicBezTo>
                <a:cubicBezTo>
                  <a:pt x="5414964" y="2933105"/>
                  <a:pt x="5397153" y="2893522"/>
                  <a:pt x="5381319" y="2933105"/>
                </a:cubicBezTo>
                <a:cubicBezTo>
                  <a:pt x="5403089" y="2935084"/>
                  <a:pt x="5422881" y="2923209"/>
                  <a:pt x="5432776" y="2941022"/>
                </a:cubicBezTo>
                <a:close/>
                <a:moveTo>
                  <a:pt x="5450589" y="2944980"/>
                </a:moveTo>
                <a:cubicBezTo>
                  <a:pt x="5434755" y="2966750"/>
                  <a:pt x="5407049" y="2968730"/>
                  <a:pt x="5395172" y="2996438"/>
                </a:cubicBezTo>
                <a:lnTo>
                  <a:pt x="5428819" y="3002375"/>
                </a:lnTo>
                <a:cubicBezTo>
                  <a:pt x="5438715" y="2990501"/>
                  <a:pt x="5434755" y="2958834"/>
                  <a:pt x="5452568" y="2962792"/>
                </a:cubicBezTo>
                <a:cubicBezTo>
                  <a:pt x="5446632" y="2968730"/>
                  <a:pt x="5504026" y="2990501"/>
                  <a:pt x="5521838" y="2972688"/>
                </a:cubicBezTo>
                <a:cubicBezTo>
                  <a:pt x="5500068" y="2948938"/>
                  <a:pt x="5450589" y="2970709"/>
                  <a:pt x="5450589" y="2944980"/>
                </a:cubicBezTo>
                <a:close/>
                <a:moveTo>
                  <a:pt x="5395172" y="3346748"/>
                </a:moveTo>
                <a:cubicBezTo>
                  <a:pt x="5383298" y="3321019"/>
                  <a:pt x="5401111" y="3309144"/>
                  <a:pt x="5363506" y="3295290"/>
                </a:cubicBezTo>
                <a:cubicBezTo>
                  <a:pt x="5357570" y="3305186"/>
                  <a:pt x="5345693" y="3309144"/>
                  <a:pt x="5343715" y="3326957"/>
                </a:cubicBezTo>
                <a:cubicBezTo>
                  <a:pt x="5359549" y="3346748"/>
                  <a:pt x="5385276" y="3326957"/>
                  <a:pt x="5395172" y="3346748"/>
                </a:cubicBezTo>
                <a:close/>
                <a:moveTo>
                  <a:pt x="5569339" y="3012271"/>
                </a:moveTo>
                <a:cubicBezTo>
                  <a:pt x="5571317" y="3002375"/>
                  <a:pt x="5587151" y="3002375"/>
                  <a:pt x="5575277" y="2996438"/>
                </a:cubicBezTo>
                <a:cubicBezTo>
                  <a:pt x="5563400" y="3004355"/>
                  <a:pt x="5513921" y="3045917"/>
                  <a:pt x="5531734" y="3039979"/>
                </a:cubicBezTo>
                <a:cubicBezTo>
                  <a:pt x="5549547" y="3018209"/>
                  <a:pt x="5571317" y="3045917"/>
                  <a:pt x="5571317" y="3053833"/>
                </a:cubicBezTo>
                <a:cubicBezTo>
                  <a:pt x="5575277" y="3038000"/>
                  <a:pt x="5589130" y="3039979"/>
                  <a:pt x="5597047" y="3032063"/>
                </a:cubicBezTo>
                <a:cubicBezTo>
                  <a:pt x="5589130" y="3016229"/>
                  <a:pt x="5567360" y="3039979"/>
                  <a:pt x="5569339" y="3012271"/>
                </a:cubicBezTo>
                <a:close/>
                <a:moveTo>
                  <a:pt x="5610900" y="3315082"/>
                </a:moveTo>
                <a:cubicBezTo>
                  <a:pt x="5557464" y="3301228"/>
                  <a:pt x="5561421" y="3305186"/>
                  <a:pt x="5527777" y="3321019"/>
                </a:cubicBezTo>
                <a:cubicBezTo>
                  <a:pt x="5523817" y="3324977"/>
                  <a:pt x="5620796" y="3322998"/>
                  <a:pt x="5610900" y="3315082"/>
                </a:cubicBezTo>
                <a:close/>
                <a:moveTo>
                  <a:pt x="5515902" y="3419977"/>
                </a:moveTo>
                <a:cubicBezTo>
                  <a:pt x="5521838" y="3410081"/>
                  <a:pt x="5527777" y="3416018"/>
                  <a:pt x="5533713" y="3421956"/>
                </a:cubicBezTo>
                <a:cubicBezTo>
                  <a:pt x="5553504" y="3410081"/>
                  <a:pt x="5561421" y="3374456"/>
                  <a:pt x="5545590" y="3364560"/>
                </a:cubicBezTo>
                <a:cubicBezTo>
                  <a:pt x="5541630" y="3380394"/>
                  <a:pt x="5515902" y="3412060"/>
                  <a:pt x="5515902" y="3419977"/>
                </a:cubicBezTo>
                <a:close/>
                <a:moveTo>
                  <a:pt x="5777150" y="3305186"/>
                </a:moveTo>
                <a:cubicBezTo>
                  <a:pt x="5808816" y="3334873"/>
                  <a:pt x="5761315" y="3340811"/>
                  <a:pt x="5761315" y="3370498"/>
                </a:cubicBezTo>
                <a:cubicBezTo>
                  <a:pt x="5800899" y="3374456"/>
                  <a:pt x="5820690" y="3303206"/>
                  <a:pt x="5777150" y="3305186"/>
                </a:cubicBezTo>
                <a:close/>
                <a:moveTo>
                  <a:pt x="6816205" y="748120"/>
                </a:moveTo>
                <a:cubicBezTo>
                  <a:pt x="6834018" y="777807"/>
                  <a:pt x="6857767" y="765932"/>
                  <a:pt x="6877559" y="756037"/>
                </a:cubicBezTo>
                <a:cubicBezTo>
                  <a:pt x="6877559" y="765932"/>
                  <a:pt x="6879537" y="775828"/>
                  <a:pt x="6885476" y="781765"/>
                </a:cubicBezTo>
                <a:cubicBezTo>
                  <a:pt x="6911206" y="767911"/>
                  <a:pt x="6929016" y="793640"/>
                  <a:pt x="6960684" y="775828"/>
                </a:cubicBezTo>
                <a:cubicBezTo>
                  <a:pt x="7089329" y="799578"/>
                  <a:pt x="6889433" y="734266"/>
                  <a:pt x="6909224" y="767911"/>
                </a:cubicBezTo>
                <a:cubicBezTo>
                  <a:pt x="6879537" y="752078"/>
                  <a:pt x="6861727" y="730308"/>
                  <a:pt x="6816205" y="748120"/>
                </a:cubicBezTo>
                <a:close/>
                <a:moveTo>
                  <a:pt x="5832567" y="3398206"/>
                </a:moveTo>
                <a:cubicBezTo>
                  <a:pt x="5868190" y="3402164"/>
                  <a:pt x="5878086" y="3467476"/>
                  <a:pt x="5921629" y="3427893"/>
                </a:cubicBezTo>
                <a:cubicBezTo>
                  <a:pt x="5860273" y="3439768"/>
                  <a:pt x="5880065" y="3372477"/>
                  <a:pt x="5832567" y="3398206"/>
                </a:cubicBezTo>
                <a:close/>
                <a:moveTo>
                  <a:pt x="5452568" y="5072569"/>
                </a:moveTo>
                <a:cubicBezTo>
                  <a:pt x="5434755" y="5078507"/>
                  <a:pt x="5409028" y="5068611"/>
                  <a:pt x="5395172" y="5080486"/>
                </a:cubicBezTo>
                <a:cubicBezTo>
                  <a:pt x="5428819" y="5096319"/>
                  <a:pt x="5436736" y="5092361"/>
                  <a:pt x="5446632" y="5114132"/>
                </a:cubicBezTo>
                <a:cubicBezTo>
                  <a:pt x="5414964" y="5106215"/>
                  <a:pt x="5422881" y="5161631"/>
                  <a:pt x="5393193" y="5157673"/>
                </a:cubicBezTo>
                <a:cubicBezTo>
                  <a:pt x="5405068" y="5159653"/>
                  <a:pt x="5411006" y="5163610"/>
                  <a:pt x="5414964" y="5169548"/>
                </a:cubicBezTo>
                <a:cubicBezTo>
                  <a:pt x="5428819" y="5139861"/>
                  <a:pt x="5462464" y="5114132"/>
                  <a:pt x="5452568" y="5072569"/>
                </a:cubicBezTo>
                <a:close/>
                <a:moveTo>
                  <a:pt x="6204646" y="5571316"/>
                </a:moveTo>
                <a:cubicBezTo>
                  <a:pt x="6210585" y="5571316"/>
                  <a:pt x="6214542" y="5571316"/>
                  <a:pt x="6216521" y="5565379"/>
                </a:cubicBezTo>
                <a:cubicBezTo>
                  <a:pt x="6200689" y="5563400"/>
                  <a:pt x="6186833" y="5567358"/>
                  <a:pt x="6176938" y="5577253"/>
                </a:cubicBezTo>
                <a:cubicBezTo>
                  <a:pt x="6214542" y="5571316"/>
                  <a:pt x="6192772" y="5630691"/>
                  <a:pt x="6230376" y="5601003"/>
                </a:cubicBezTo>
                <a:cubicBezTo>
                  <a:pt x="6222459" y="5591108"/>
                  <a:pt x="6200689" y="5587149"/>
                  <a:pt x="6204646" y="5571316"/>
                </a:cubicBezTo>
                <a:close/>
                <a:moveTo>
                  <a:pt x="6655894" y="6170999"/>
                </a:moveTo>
                <a:cubicBezTo>
                  <a:pt x="6610373" y="6131416"/>
                  <a:pt x="6469853" y="6180895"/>
                  <a:pt x="6469853" y="6109646"/>
                </a:cubicBezTo>
                <a:cubicBezTo>
                  <a:pt x="6473811" y="6109646"/>
                  <a:pt x="6481728" y="6103708"/>
                  <a:pt x="6473811" y="6101729"/>
                </a:cubicBezTo>
                <a:cubicBezTo>
                  <a:pt x="6438187" y="6135375"/>
                  <a:pt x="6434228" y="6107667"/>
                  <a:pt x="6404540" y="6091833"/>
                </a:cubicBezTo>
                <a:cubicBezTo>
                  <a:pt x="6388709" y="6111625"/>
                  <a:pt x="6361000" y="6119542"/>
                  <a:pt x="6359021" y="6093812"/>
                </a:cubicBezTo>
                <a:cubicBezTo>
                  <a:pt x="6311521" y="6141312"/>
                  <a:pt x="6400583" y="6113604"/>
                  <a:pt x="6444123" y="6131416"/>
                </a:cubicBezTo>
                <a:cubicBezTo>
                  <a:pt x="6420375" y="6147250"/>
                  <a:pt x="6442145" y="6141312"/>
                  <a:pt x="6444123" y="6157146"/>
                </a:cubicBezTo>
                <a:cubicBezTo>
                  <a:pt x="6515375" y="6161104"/>
                  <a:pt x="6614333" y="6165062"/>
                  <a:pt x="6655894" y="6170999"/>
                </a:cubicBezTo>
                <a:close/>
                <a:moveTo>
                  <a:pt x="8268904" y="1025201"/>
                </a:moveTo>
                <a:cubicBezTo>
                  <a:pt x="8292653" y="1050930"/>
                  <a:pt x="8316405" y="1104367"/>
                  <a:pt x="8237238" y="1130096"/>
                </a:cubicBezTo>
                <a:cubicBezTo>
                  <a:pt x="8324319" y="1120201"/>
                  <a:pt x="8411402" y="1136034"/>
                  <a:pt x="8478694" y="1139992"/>
                </a:cubicBezTo>
                <a:cubicBezTo>
                  <a:pt x="8472755" y="1138013"/>
                  <a:pt x="8460881" y="1138013"/>
                  <a:pt x="8464841" y="1130096"/>
                </a:cubicBezTo>
                <a:cubicBezTo>
                  <a:pt x="8530151" y="1136034"/>
                  <a:pt x="8601400" y="1149888"/>
                  <a:pt x="8646922" y="1155825"/>
                </a:cubicBezTo>
                <a:cubicBezTo>
                  <a:pt x="8640984" y="1153846"/>
                  <a:pt x="8639005" y="1147909"/>
                  <a:pt x="8644943" y="1138013"/>
                </a:cubicBezTo>
                <a:cubicBezTo>
                  <a:pt x="8724109" y="1134055"/>
                  <a:pt x="8765671" y="1209263"/>
                  <a:pt x="8830984" y="1173638"/>
                </a:cubicBezTo>
                <a:cubicBezTo>
                  <a:pt x="8797337" y="1141971"/>
                  <a:pt x="8714214" y="1171659"/>
                  <a:pt x="8722131" y="1124159"/>
                </a:cubicBezTo>
                <a:cubicBezTo>
                  <a:pt x="8646922" y="1096451"/>
                  <a:pt x="8524215" y="1116242"/>
                  <a:pt x="8454945" y="1060826"/>
                </a:cubicBezTo>
                <a:cubicBezTo>
                  <a:pt x="8383694" y="1098430"/>
                  <a:pt x="8302549" y="1050930"/>
                  <a:pt x="8268904" y="1025201"/>
                </a:cubicBezTo>
                <a:close/>
                <a:moveTo>
                  <a:pt x="8844837" y="1185513"/>
                </a:moveTo>
                <a:cubicBezTo>
                  <a:pt x="8850776" y="1201346"/>
                  <a:pt x="8892337" y="1195409"/>
                  <a:pt x="8898273" y="1211242"/>
                </a:cubicBezTo>
                <a:cubicBezTo>
                  <a:pt x="8914108" y="1149888"/>
                  <a:pt x="8955669" y="1246866"/>
                  <a:pt x="8985357" y="1197388"/>
                </a:cubicBezTo>
                <a:cubicBezTo>
                  <a:pt x="8925982" y="1191450"/>
                  <a:pt x="8888378" y="1163742"/>
                  <a:pt x="8864629" y="1153846"/>
                </a:cubicBezTo>
                <a:cubicBezTo>
                  <a:pt x="8866608" y="1147909"/>
                  <a:pt x="8866608" y="1143951"/>
                  <a:pt x="8858690" y="1143951"/>
                </a:cubicBezTo>
                <a:cubicBezTo>
                  <a:pt x="8852754" y="1165721"/>
                  <a:pt x="8866608" y="1173638"/>
                  <a:pt x="8844837" y="1185513"/>
                </a:cubicBezTo>
                <a:close/>
                <a:moveTo>
                  <a:pt x="10198579" y="1407178"/>
                </a:moveTo>
                <a:cubicBezTo>
                  <a:pt x="10220349" y="1411136"/>
                  <a:pt x="10255975" y="1407178"/>
                  <a:pt x="10232223" y="1436865"/>
                </a:cubicBezTo>
                <a:cubicBezTo>
                  <a:pt x="10265870" y="1446761"/>
                  <a:pt x="10283681" y="1424990"/>
                  <a:pt x="10311390" y="1423011"/>
                </a:cubicBezTo>
                <a:cubicBezTo>
                  <a:pt x="10323264" y="1403220"/>
                  <a:pt x="10283681" y="1381449"/>
                  <a:pt x="10277745" y="1393324"/>
                </a:cubicBezTo>
                <a:cubicBezTo>
                  <a:pt x="10289619" y="1403220"/>
                  <a:pt x="10289619" y="1426969"/>
                  <a:pt x="10265870" y="1424990"/>
                </a:cubicBezTo>
                <a:cubicBezTo>
                  <a:pt x="10250036" y="1413115"/>
                  <a:pt x="10216392" y="1361657"/>
                  <a:pt x="10198579" y="1407178"/>
                </a:cubicBezTo>
                <a:close/>
                <a:moveTo>
                  <a:pt x="10333160" y="1409157"/>
                </a:moveTo>
                <a:cubicBezTo>
                  <a:pt x="10374724" y="1432907"/>
                  <a:pt x="10319307" y="1444782"/>
                  <a:pt x="10299515" y="1472490"/>
                </a:cubicBezTo>
                <a:cubicBezTo>
                  <a:pt x="10368785" y="1464573"/>
                  <a:pt x="10438056" y="1482386"/>
                  <a:pt x="10497430" y="1432907"/>
                </a:cubicBezTo>
                <a:cubicBezTo>
                  <a:pt x="10493473" y="1450719"/>
                  <a:pt x="10527118" y="1444782"/>
                  <a:pt x="10523160" y="1462594"/>
                </a:cubicBezTo>
                <a:cubicBezTo>
                  <a:pt x="10509305" y="1462594"/>
                  <a:pt x="10493473" y="1454678"/>
                  <a:pt x="10485556" y="1466552"/>
                </a:cubicBezTo>
                <a:cubicBezTo>
                  <a:pt x="10513265" y="1462594"/>
                  <a:pt x="10503369" y="1480407"/>
                  <a:pt x="10525139" y="1480407"/>
                </a:cubicBezTo>
                <a:cubicBezTo>
                  <a:pt x="10521179" y="1432907"/>
                  <a:pt x="10511284" y="1434886"/>
                  <a:pt x="10529096" y="1397282"/>
                </a:cubicBezTo>
                <a:cubicBezTo>
                  <a:pt x="10487535" y="1468532"/>
                  <a:pt x="10366807" y="1428949"/>
                  <a:pt x="10333160" y="1409157"/>
                </a:cubicBezTo>
                <a:close/>
                <a:moveTo>
                  <a:pt x="10940761" y="1516031"/>
                </a:moveTo>
                <a:cubicBezTo>
                  <a:pt x="10920970" y="1504156"/>
                  <a:pt x="10924927" y="1480407"/>
                  <a:pt x="10905136" y="1468532"/>
                </a:cubicBezTo>
                <a:cubicBezTo>
                  <a:pt x="10887323" y="1496240"/>
                  <a:pt x="10928887" y="1523948"/>
                  <a:pt x="10940761" y="1516031"/>
                </a:cubicBezTo>
                <a:close/>
                <a:moveTo>
                  <a:pt x="13363246" y="1894049"/>
                </a:moveTo>
                <a:cubicBezTo>
                  <a:pt x="13386994" y="1903945"/>
                  <a:pt x="13388973" y="1874258"/>
                  <a:pt x="13412724" y="1884154"/>
                </a:cubicBezTo>
                <a:cubicBezTo>
                  <a:pt x="13410743" y="1888112"/>
                  <a:pt x="13416682" y="1894049"/>
                  <a:pt x="13420639" y="1886133"/>
                </a:cubicBezTo>
                <a:cubicBezTo>
                  <a:pt x="13414703" y="1884154"/>
                  <a:pt x="13410743" y="1884154"/>
                  <a:pt x="13414703" y="1876237"/>
                </a:cubicBezTo>
                <a:cubicBezTo>
                  <a:pt x="13422620" y="1876237"/>
                  <a:pt x="13432516" y="1878216"/>
                  <a:pt x="13434495" y="1870300"/>
                </a:cubicBezTo>
                <a:cubicBezTo>
                  <a:pt x="13406786" y="1872279"/>
                  <a:pt x="13414703" y="1852487"/>
                  <a:pt x="13385016" y="1854466"/>
                </a:cubicBezTo>
                <a:cubicBezTo>
                  <a:pt x="13383037" y="1874258"/>
                  <a:pt x="13373141" y="1886133"/>
                  <a:pt x="13363246" y="1894049"/>
                </a:cubicBezTo>
                <a:close/>
                <a:moveTo>
                  <a:pt x="13539388" y="1955403"/>
                </a:moveTo>
                <a:cubicBezTo>
                  <a:pt x="13569076" y="1973216"/>
                  <a:pt x="13586889" y="1991028"/>
                  <a:pt x="13569076" y="2018736"/>
                </a:cubicBezTo>
                <a:cubicBezTo>
                  <a:pt x="13575014" y="2002903"/>
                  <a:pt x="13598763" y="2016757"/>
                  <a:pt x="13604701" y="1998945"/>
                </a:cubicBezTo>
                <a:cubicBezTo>
                  <a:pt x="13588867" y="1987070"/>
                  <a:pt x="13628450" y="1969257"/>
                  <a:pt x="13602723" y="1955403"/>
                </a:cubicBezTo>
                <a:cubicBezTo>
                  <a:pt x="13582931" y="1993007"/>
                  <a:pt x="13553244" y="1935612"/>
                  <a:pt x="13539388" y="1955403"/>
                </a:cubicBezTo>
                <a:close/>
                <a:moveTo>
                  <a:pt x="805516" y="4666843"/>
                </a:moveTo>
                <a:cubicBezTo>
                  <a:pt x="817391" y="4656947"/>
                  <a:pt x="839162" y="4660906"/>
                  <a:pt x="849057" y="4647052"/>
                </a:cubicBezTo>
                <a:cubicBezTo>
                  <a:pt x="831244" y="4682677"/>
                  <a:pt x="864890" y="4676739"/>
                  <a:pt x="856974" y="4649031"/>
                </a:cubicBezTo>
                <a:cubicBezTo>
                  <a:pt x="870828" y="4651010"/>
                  <a:pt x="884682" y="4651010"/>
                  <a:pt x="894578" y="4645072"/>
                </a:cubicBezTo>
                <a:cubicBezTo>
                  <a:pt x="890619" y="4670801"/>
                  <a:pt x="868849" y="4666843"/>
                  <a:pt x="878745" y="4684656"/>
                </a:cubicBezTo>
                <a:cubicBezTo>
                  <a:pt x="898536" y="4696531"/>
                  <a:pt x="914370" y="4649031"/>
                  <a:pt x="904473" y="4688614"/>
                </a:cubicBezTo>
                <a:cubicBezTo>
                  <a:pt x="930202" y="4688614"/>
                  <a:pt x="963849" y="4670801"/>
                  <a:pt x="953953" y="4652989"/>
                </a:cubicBezTo>
                <a:cubicBezTo>
                  <a:pt x="938119" y="4649031"/>
                  <a:pt x="932181" y="4660906"/>
                  <a:pt x="922285" y="4664864"/>
                </a:cubicBezTo>
                <a:cubicBezTo>
                  <a:pt x="934162" y="4631218"/>
                  <a:pt x="910411" y="4583719"/>
                  <a:pt x="876766" y="4615385"/>
                </a:cubicBezTo>
                <a:cubicBezTo>
                  <a:pt x="853016" y="4554032"/>
                  <a:pt x="783746" y="4492678"/>
                  <a:pt x="674892" y="4502573"/>
                </a:cubicBezTo>
                <a:cubicBezTo>
                  <a:pt x="635309" y="4472886"/>
                  <a:pt x="583850" y="4413512"/>
                  <a:pt x="518538" y="4437261"/>
                </a:cubicBezTo>
                <a:cubicBezTo>
                  <a:pt x="522497" y="4407574"/>
                  <a:pt x="457185" y="4419449"/>
                  <a:pt x="441352" y="4401637"/>
                </a:cubicBezTo>
                <a:cubicBezTo>
                  <a:pt x="437394" y="4411532"/>
                  <a:pt x="431456" y="4419449"/>
                  <a:pt x="417602" y="4415491"/>
                </a:cubicBezTo>
                <a:cubicBezTo>
                  <a:pt x="320623" y="4346221"/>
                  <a:pt x="189999" y="4354137"/>
                  <a:pt x="85105" y="4292783"/>
                </a:cubicBezTo>
                <a:cubicBezTo>
                  <a:pt x="65313" y="4334345"/>
                  <a:pt x="21771" y="4288825"/>
                  <a:pt x="0" y="4306637"/>
                </a:cubicBezTo>
                <a:cubicBezTo>
                  <a:pt x="31667" y="4318512"/>
                  <a:pt x="37604" y="4344241"/>
                  <a:pt x="61354" y="4358095"/>
                </a:cubicBezTo>
                <a:cubicBezTo>
                  <a:pt x="65313" y="4348199"/>
                  <a:pt x="67292" y="4334345"/>
                  <a:pt x="79166" y="4334345"/>
                </a:cubicBezTo>
                <a:cubicBezTo>
                  <a:pt x="89062" y="4342262"/>
                  <a:pt x="100938" y="4350179"/>
                  <a:pt x="93020" y="4369970"/>
                </a:cubicBezTo>
                <a:cubicBezTo>
                  <a:pt x="87083" y="4395699"/>
                  <a:pt x="49479" y="4367991"/>
                  <a:pt x="47500" y="4397678"/>
                </a:cubicBezTo>
                <a:cubicBezTo>
                  <a:pt x="221665" y="4352158"/>
                  <a:pt x="249374" y="4552052"/>
                  <a:pt x="409685" y="4516427"/>
                </a:cubicBezTo>
                <a:cubicBezTo>
                  <a:pt x="403748" y="4530282"/>
                  <a:pt x="407706" y="4538198"/>
                  <a:pt x="417602" y="4542157"/>
                </a:cubicBezTo>
                <a:cubicBezTo>
                  <a:pt x="465101" y="4502573"/>
                  <a:pt x="490831" y="4587677"/>
                  <a:pt x="532393" y="4550073"/>
                </a:cubicBezTo>
                <a:cubicBezTo>
                  <a:pt x="512601" y="4589656"/>
                  <a:pt x="589789" y="4581740"/>
                  <a:pt x="611559" y="4577781"/>
                </a:cubicBezTo>
                <a:cubicBezTo>
                  <a:pt x="645205" y="4643093"/>
                  <a:pt x="750100" y="4615385"/>
                  <a:pt x="805516" y="4666843"/>
                </a:cubicBezTo>
                <a:close/>
                <a:moveTo>
                  <a:pt x="2535295" y="1444782"/>
                </a:moveTo>
                <a:cubicBezTo>
                  <a:pt x="2533317" y="1468532"/>
                  <a:pt x="2533317" y="1470511"/>
                  <a:pt x="2517485" y="1492282"/>
                </a:cubicBezTo>
                <a:lnTo>
                  <a:pt x="2561025" y="1498219"/>
                </a:lnTo>
                <a:cubicBezTo>
                  <a:pt x="2582795" y="1480407"/>
                  <a:pt x="2561025" y="1468532"/>
                  <a:pt x="2584774" y="1458636"/>
                </a:cubicBezTo>
                <a:cubicBezTo>
                  <a:pt x="2598630" y="1462594"/>
                  <a:pt x="2598630" y="1474469"/>
                  <a:pt x="2590712" y="1494261"/>
                </a:cubicBezTo>
                <a:cubicBezTo>
                  <a:pt x="2620400" y="1490302"/>
                  <a:pt x="2656026" y="1496240"/>
                  <a:pt x="2671857" y="1472490"/>
                </a:cubicBezTo>
                <a:cubicBezTo>
                  <a:pt x="2614461" y="1470511"/>
                  <a:pt x="2598630" y="1432907"/>
                  <a:pt x="2535295" y="1444782"/>
                </a:cubicBezTo>
                <a:close/>
                <a:moveTo>
                  <a:pt x="2630296" y="2042486"/>
                </a:moveTo>
                <a:cubicBezTo>
                  <a:pt x="2652066" y="2008840"/>
                  <a:pt x="2638213" y="1996966"/>
                  <a:pt x="2636234" y="1975195"/>
                </a:cubicBezTo>
                <a:cubicBezTo>
                  <a:pt x="2622378" y="1977174"/>
                  <a:pt x="2594670" y="1959362"/>
                  <a:pt x="2590712" y="1977174"/>
                </a:cubicBezTo>
                <a:cubicBezTo>
                  <a:pt x="2594670" y="1977174"/>
                  <a:pt x="2598630" y="1985091"/>
                  <a:pt x="2586755" y="1985091"/>
                </a:cubicBezTo>
                <a:cubicBezTo>
                  <a:pt x="2578838" y="1985091"/>
                  <a:pt x="2568942" y="1983111"/>
                  <a:pt x="2566964" y="1991028"/>
                </a:cubicBezTo>
                <a:cubicBezTo>
                  <a:pt x="2624357" y="2000924"/>
                  <a:pt x="2594670" y="2022694"/>
                  <a:pt x="2630296" y="2042486"/>
                </a:cubicBezTo>
                <a:close/>
                <a:moveTo>
                  <a:pt x="2881647" y="2026653"/>
                </a:moveTo>
                <a:cubicBezTo>
                  <a:pt x="2907377" y="2002903"/>
                  <a:pt x="2903420" y="2080090"/>
                  <a:pt x="2935086" y="2050403"/>
                </a:cubicBezTo>
                <a:cubicBezTo>
                  <a:pt x="2923211" y="2034569"/>
                  <a:pt x="2980605" y="2024674"/>
                  <a:pt x="3002377" y="2042486"/>
                </a:cubicBezTo>
                <a:cubicBezTo>
                  <a:pt x="3028105" y="2034569"/>
                  <a:pt x="3004356" y="2010820"/>
                  <a:pt x="3022169" y="2010820"/>
                </a:cubicBezTo>
                <a:cubicBezTo>
                  <a:pt x="3061752" y="2004882"/>
                  <a:pt x="3059771" y="2032590"/>
                  <a:pt x="3036022" y="2046444"/>
                </a:cubicBezTo>
                <a:cubicBezTo>
                  <a:pt x="3065709" y="2034569"/>
                  <a:pt x="3095397" y="2024674"/>
                  <a:pt x="3111231" y="1989049"/>
                </a:cubicBezTo>
                <a:cubicBezTo>
                  <a:pt x="3083522" y="1979153"/>
                  <a:pt x="3085501" y="2016757"/>
                  <a:pt x="3065709" y="2016757"/>
                </a:cubicBezTo>
                <a:cubicBezTo>
                  <a:pt x="3055814" y="1981132"/>
                  <a:pt x="3010292" y="2002903"/>
                  <a:pt x="2984565" y="2012799"/>
                </a:cubicBezTo>
                <a:cubicBezTo>
                  <a:pt x="2974669" y="2008840"/>
                  <a:pt x="2974669" y="2002903"/>
                  <a:pt x="2972690" y="1994986"/>
                </a:cubicBezTo>
                <a:cubicBezTo>
                  <a:pt x="2984565" y="1983111"/>
                  <a:pt x="3014252" y="2002903"/>
                  <a:pt x="3016230" y="1975195"/>
                </a:cubicBezTo>
                <a:cubicBezTo>
                  <a:pt x="2954877" y="1975195"/>
                  <a:pt x="2944981" y="1965299"/>
                  <a:pt x="2907377" y="1951445"/>
                </a:cubicBezTo>
                <a:cubicBezTo>
                  <a:pt x="2935086" y="1994986"/>
                  <a:pt x="2871751" y="1996966"/>
                  <a:pt x="2881647" y="2026653"/>
                </a:cubicBezTo>
                <a:close/>
                <a:moveTo>
                  <a:pt x="3010292" y="1767384"/>
                </a:moveTo>
                <a:cubicBezTo>
                  <a:pt x="3008313" y="1767384"/>
                  <a:pt x="3006335" y="1765405"/>
                  <a:pt x="3006335" y="1765405"/>
                </a:cubicBezTo>
                <a:cubicBezTo>
                  <a:pt x="3008313" y="1765405"/>
                  <a:pt x="3010292" y="1765405"/>
                  <a:pt x="3010292" y="1767384"/>
                </a:cubicBezTo>
                <a:close/>
                <a:moveTo>
                  <a:pt x="3154771" y="1803008"/>
                </a:moveTo>
                <a:cubicBezTo>
                  <a:pt x="3150814" y="1814883"/>
                  <a:pt x="3142897" y="1830717"/>
                  <a:pt x="3162688" y="1828738"/>
                </a:cubicBezTo>
                <a:cubicBezTo>
                  <a:pt x="3172584" y="1763425"/>
                  <a:pt x="3065709" y="1781238"/>
                  <a:pt x="3010292" y="1765405"/>
                </a:cubicBezTo>
                <a:cubicBezTo>
                  <a:pt x="3018209" y="1771342"/>
                  <a:pt x="3024148" y="1791134"/>
                  <a:pt x="3004356" y="1789154"/>
                </a:cubicBezTo>
                <a:cubicBezTo>
                  <a:pt x="2978626" y="1757488"/>
                  <a:pt x="2901439" y="1787175"/>
                  <a:pt x="2863837" y="1777280"/>
                </a:cubicBezTo>
                <a:cubicBezTo>
                  <a:pt x="2907377" y="1793113"/>
                  <a:pt x="2970709" y="1814883"/>
                  <a:pt x="3010292" y="1797071"/>
                </a:cubicBezTo>
                <a:cubicBezTo>
                  <a:pt x="3014252" y="1818842"/>
                  <a:pt x="3032065" y="1816863"/>
                  <a:pt x="3059771" y="1812904"/>
                </a:cubicBezTo>
                <a:cubicBezTo>
                  <a:pt x="3055814" y="1826758"/>
                  <a:pt x="3047896" y="1838633"/>
                  <a:pt x="3039979" y="1844571"/>
                </a:cubicBezTo>
                <a:cubicBezTo>
                  <a:pt x="3079562" y="1834675"/>
                  <a:pt x="3129041" y="1836654"/>
                  <a:pt x="3154771" y="1803008"/>
                </a:cubicBezTo>
                <a:close/>
                <a:moveTo>
                  <a:pt x="22117042" y="5312047"/>
                </a:moveTo>
                <a:cubicBezTo>
                  <a:pt x="22142768" y="5310068"/>
                  <a:pt x="22182350" y="5331839"/>
                  <a:pt x="22196208" y="5314026"/>
                </a:cubicBezTo>
                <a:cubicBezTo>
                  <a:pt x="22164540" y="5316006"/>
                  <a:pt x="22140792" y="5280380"/>
                  <a:pt x="22117042" y="5312047"/>
                </a:cubicBezTo>
                <a:close/>
                <a:moveTo>
                  <a:pt x="18871228" y="8892335"/>
                </a:moveTo>
                <a:cubicBezTo>
                  <a:pt x="18928624" y="8910147"/>
                  <a:pt x="18982060" y="8924001"/>
                  <a:pt x="19009768" y="8937855"/>
                </a:cubicBezTo>
                <a:cubicBezTo>
                  <a:pt x="19003832" y="8902230"/>
                  <a:pt x="18904876" y="8890356"/>
                  <a:pt x="18871228" y="8892335"/>
                </a:cubicBezTo>
                <a:close/>
                <a:moveTo>
                  <a:pt x="16921762" y="2665919"/>
                </a:moveTo>
                <a:cubicBezTo>
                  <a:pt x="16949470" y="2663940"/>
                  <a:pt x="16941554" y="2683732"/>
                  <a:pt x="16969262" y="2681753"/>
                </a:cubicBezTo>
                <a:cubicBezTo>
                  <a:pt x="16979158" y="2663940"/>
                  <a:pt x="16979158" y="2650086"/>
                  <a:pt x="16975200" y="2640190"/>
                </a:cubicBezTo>
                <a:cubicBezTo>
                  <a:pt x="16949470" y="2634253"/>
                  <a:pt x="16931658" y="2644149"/>
                  <a:pt x="16921762" y="2665919"/>
                </a:cubicBezTo>
                <a:close/>
                <a:moveTo>
                  <a:pt x="14335009" y="3117166"/>
                </a:moveTo>
                <a:lnTo>
                  <a:pt x="14329071" y="3132999"/>
                </a:lnTo>
                <a:cubicBezTo>
                  <a:pt x="14315218" y="3132999"/>
                  <a:pt x="14299384" y="3125083"/>
                  <a:pt x="14291467" y="3136958"/>
                </a:cubicBezTo>
                <a:cubicBezTo>
                  <a:pt x="14307301" y="3142895"/>
                  <a:pt x="14307301" y="3156749"/>
                  <a:pt x="14329071" y="3158729"/>
                </a:cubicBezTo>
                <a:cubicBezTo>
                  <a:pt x="14338967" y="3140916"/>
                  <a:pt x="14360737" y="3127062"/>
                  <a:pt x="14335009" y="3117166"/>
                </a:cubicBezTo>
                <a:close/>
                <a:moveTo>
                  <a:pt x="11603778" y="7641510"/>
                </a:moveTo>
                <a:cubicBezTo>
                  <a:pt x="11546382" y="7611823"/>
                  <a:pt x="11429611" y="7643490"/>
                  <a:pt x="11399924" y="7578177"/>
                </a:cubicBezTo>
                <a:cubicBezTo>
                  <a:pt x="11413779" y="7572240"/>
                  <a:pt x="11431590" y="7568281"/>
                  <a:pt x="11443467" y="7558386"/>
                </a:cubicBezTo>
                <a:cubicBezTo>
                  <a:pt x="11415758" y="7558386"/>
                  <a:pt x="11312841" y="7594011"/>
                  <a:pt x="11342528" y="7560365"/>
                </a:cubicBezTo>
                <a:cubicBezTo>
                  <a:pt x="11202009" y="7582136"/>
                  <a:pt x="11035759" y="7522761"/>
                  <a:pt x="10917010" y="7506928"/>
                </a:cubicBezTo>
                <a:cubicBezTo>
                  <a:pt x="10865552" y="7544532"/>
                  <a:pt x="10889304" y="7483178"/>
                  <a:pt x="10841804" y="7538594"/>
                </a:cubicBezTo>
                <a:cubicBezTo>
                  <a:pt x="10891282" y="7546511"/>
                  <a:pt x="10952636" y="7564324"/>
                  <a:pt x="11002115" y="7570261"/>
                </a:cubicBezTo>
                <a:cubicBezTo>
                  <a:pt x="10988261" y="7568281"/>
                  <a:pt x="10978366" y="7562344"/>
                  <a:pt x="10982323" y="7550469"/>
                </a:cubicBezTo>
                <a:cubicBezTo>
                  <a:pt x="11075342" y="7566302"/>
                  <a:pt x="11166385" y="7607865"/>
                  <a:pt x="11287113" y="7586094"/>
                </a:cubicBezTo>
                <a:cubicBezTo>
                  <a:pt x="11302945" y="7607865"/>
                  <a:pt x="11334613" y="7594011"/>
                  <a:pt x="11328675" y="7617760"/>
                </a:cubicBezTo>
                <a:cubicBezTo>
                  <a:pt x="11395967" y="7609844"/>
                  <a:pt x="11439507" y="7651406"/>
                  <a:pt x="11506799" y="7625677"/>
                </a:cubicBezTo>
                <a:cubicBezTo>
                  <a:pt x="11500860" y="7651406"/>
                  <a:pt x="11621591" y="7671198"/>
                  <a:pt x="11603778" y="7641510"/>
                </a:cubicBezTo>
                <a:close/>
                <a:moveTo>
                  <a:pt x="8084842" y="6798391"/>
                </a:moveTo>
                <a:cubicBezTo>
                  <a:pt x="8084842" y="6824120"/>
                  <a:pt x="8039323" y="6800370"/>
                  <a:pt x="8039323" y="6800370"/>
                </a:cubicBezTo>
                <a:cubicBezTo>
                  <a:pt x="8045259" y="6800370"/>
                  <a:pt x="8049219" y="6800370"/>
                  <a:pt x="8051197" y="6794432"/>
                </a:cubicBezTo>
                <a:cubicBezTo>
                  <a:pt x="8033385" y="6790475"/>
                  <a:pt x="8021510" y="6796412"/>
                  <a:pt x="8015572" y="6814224"/>
                </a:cubicBezTo>
                <a:cubicBezTo>
                  <a:pt x="8025468" y="6835995"/>
                  <a:pt x="8110572" y="6832037"/>
                  <a:pt x="8084842" y="6798391"/>
                </a:cubicBezTo>
                <a:close/>
                <a:moveTo>
                  <a:pt x="9351500" y="1213221"/>
                </a:moveTo>
                <a:cubicBezTo>
                  <a:pt x="9357439" y="1203325"/>
                  <a:pt x="9369313" y="1199367"/>
                  <a:pt x="9373270" y="1181554"/>
                </a:cubicBezTo>
                <a:cubicBezTo>
                  <a:pt x="9339626" y="1153846"/>
                  <a:pt x="9325773" y="1197388"/>
                  <a:pt x="9351500" y="1213221"/>
                </a:cubicBezTo>
                <a:close/>
                <a:moveTo>
                  <a:pt x="9347543" y="1151867"/>
                </a:moveTo>
                <a:cubicBezTo>
                  <a:pt x="9359417" y="1153846"/>
                  <a:pt x="9365356" y="1157805"/>
                  <a:pt x="9369313" y="1163742"/>
                </a:cubicBezTo>
                <a:lnTo>
                  <a:pt x="9385147" y="1124159"/>
                </a:lnTo>
                <a:cubicBezTo>
                  <a:pt x="9363375" y="1118222"/>
                  <a:pt x="9357439" y="1138013"/>
                  <a:pt x="9347543" y="1151867"/>
                </a:cubicBezTo>
                <a:close/>
                <a:moveTo>
                  <a:pt x="9377230" y="1003431"/>
                </a:moveTo>
                <a:cubicBezTo>
                  <a:pt x="9371292" y="1017285"/>
                  <a:pt x="9399000" y="1011347"/>
                  <a:pt x="9397022" y="1023222"/>
                </a:cubicBezTo>
                <a:lnTo>
                  <a:pt x="9387126" y="1046972"/>
                </a:lnTo>
                <a:cubicBezTo>
                  <a:pt x="9412853" y="1058847"/>
                  <a:pt x="9410875" y="1023222"/>
                  <a:pt x="9420770" y="1009368"/>
                </a:cubicBezTo>
                <a:cubicBezTo>
                  <a:pt x="9387126" y="1021243"/>
                  <a:pt x="9393062" y="965827"/>
                  <a:pt x="9377230" y="1003431"/>
                </a:cubicBezTo>
                <a:close/>
                <a:moveTo>
                  <a:pt x="7198183" y="6141312"/>
                </a:moveTo>
                <a:cubicBezTo>
                  <a:pt x="7210057" y="6143291"/>
                  <a:pt x="7223910" y="6139333"/>
                  <a:pt x="7233806" y="6125479"/>
                </a:cubicBezTo>
                <a:cubicBezTo>
                  <a:pt x="7212036" y="6127458"/>
                  <a:pt x="7174432" y="6105687"/>
                  <a:pt x="7162557" y="6123500"/>
                </a:cubicBezTo>
                <a:cubicBezTo>
                  <a:pt x="7164536" y="6125479"/>
                  <a:pt x="7166514" y="6127458"/>
                  <a:pt x="7168496" y="6129438"/>
                </a:cubicBezTo>
                <a:cubicBezTo>
                  <a:pt x="7148704" y="6127458"/>
                  <a:pt x="7134848" y="6127458"/>
                  <a:pt x="7109121" y="6119542"/>
                </a:cubicBezTo>
                <a:cubicBezTo>
                  <a:pt x="7113078" y="6147250"/>
                  <a:pt x="7170474" y="6151208"/>
                  <a:pt x="7198183" y="6141312"/>
                </a:cubicBezTo>
                <a:close/>
                <a:moveTo>
                  <a:pt x="7146723" y="6066104"/>
                </a:moveTo>
                <a:cubicBezTo>
                  <a:pt x="7115057" y="6066104"/>
                  <a:pt x="7099225" y="6056209"/>
                  <a:pt x="7081412" y="6048292"/>
                </a:cubicBezTo>
                <a:cubicBezTo>
                  <a:pt x="7071517" y="6074021"/>
                  <a:pt x="7132870" y="6093812"/>
                  <a:pt x="7146723" y="6066104"/>
                </a:cubicBezTo>
                <a:close/>
                <a:moveTo>
                  <a:pt x="6570790" y="5743503"/>
                </a:moveTo>
                <a:cubicBezTo>
                  <a:pt x="6586624" y="5733607"/>
                  <a:pt x="6610373" y="5737565"/>
                  <a:pt x="6618290" y="5715794"/>
                </a:cubicBezTo>
                <a:cubicBezTo>
                  <a:pt x="6600477" y="5713815"/>
                  <a:pt x="6549020" y="5721732"/>
                  <a:pt x="6570790" y="5743503"/>
                </a:cubicBezTo>
                <a:close/>
                <a:moveTo>
                  <a:pt x="6248189" y="6366936"/>
                </a:moveTo>
                <a:cubicBezTo>
                  <a:pt x="6212563" y="6364957"/>
                  <a:pt x="6254125" y="6357040"/>
                  <a:pt x="6252147" y="6333290"/>
                </a:cubicBezTo>
                <a:cubicBezTo>
                  <a:pt x="6224438" y="6337249"/>
                  <a:pt x="6218502" y="6339227"/>
                  <a:pt x="6212563" y="6319436"/>
                </a:cubicBezTo>
                <a:cubicBezTo>
                  <a:pt x="6200689" y="6364957"/>
                  <a:pt x="6180897" y="6327353"/>
                  <a:pt x="6178919" y="6313499"/>
                </a:cubicBezTo>
                <a:lnTo>
                  <a:pt x="6161106" y="6360998"/>
                </a:lnTo>
                <a:cubicBezTo>
                  <a:pt x="6184855" y="6364957"/>
                  <a:pt x="6174959" y="6386727"/>
                  <a:pt x="6182876" y="6398602"/>
                </a:cubicBezTo>
                <a:cubicBezTo>
                  <a:pt x="6198710" y="6380790"/>
                  <a:pt x="6236312" y="6396623"/>
                  <a:pt x="6248189" y="6366936"/>
                </a:cubicBezTo>
                <a:close/>
                <a:moveTo>
                  <a:pt x="6438187" y="5733607"/>
                </a:moveTo>
                <a:cubicBezTo>
                  <a:pt x="6422353" y="5731628"/>
                  <a:pt x="6396626" y="5703920"/>
                  <a:pt x="6378813" y="5725690"/>
                </a:cubicBezTo>
                <a:cubicBezTo>
                  <a:pt x="6394645" y="5725690"/>
                  <a:pt x="6420375" y="5753398"/>
                  <a:pt x="6438187" y="5733607"/>
                </a:cubicBezTo>
                <a:close/>
                <a:moveTo>
                  <a:pt x="6351104" y="5678190"/>
                </a:moveTo>
                <a:cubicBezTo>
                  <a:pt x="6305583" y="5670274"/>
                  <a:pt x="6317460" y="5727669"/>
                  <a:pt x="6337251" y="5735586"/>
                </a:cubicBezTo>
                <a:cubicBezTo>
                  <a:pt x="6351104" y="5709857"/>
                  <a:pt x="6333291" y="5703920"/>
                  <a:pt x="6351104" y="5678190"/>
                </a:cubicBezTo>
                <a:close/>
                <a:moveTo>
                  <a:pt x="4777677" y="5317985"/>
                </a:moveTo>
                <a:cubicBezTo>
                  <a:pt x="4769760" y="5302151"/>
                  <a:pt x="4738094" y="5308089"/>
                  <a:pt x="4722260" y="5317985"/>
                </a:cubicBezTo>
                <a:cubicBezTo>
                  <a:pt x="4728198" y="5325901"/>
                  <a:pt x="4775699" y="5349651"/>
                  <a:pt x="4777677" y="5317985"/>
                </a:cubicBezTo>
                <a:close/>
                <a:moveTo>
                  <a:pt x="4647054" y="5187361"/>
                </a:moveTo>
                <a:cubicBezTo>
                  <a:pt x="4607470" y="5179444"/>
                  <a:pt x="4593615" y="5155694"/>
                  <a:pt x="4563928" y="5141840"/>
                </a:cubicBezTo>
                <a:cubicBezTo>
                  <a:pt x="4546117" y="5161631"/>
                  <a:pt x="4544136" y="5179444"/>
                  <a:pt x="4561949" y="5193298"/>
                </a:cubicBezTo>
                <a:lnTo>
                  <a:pt x="4597575" y="5173506"/>
                </a:lnTo>
                <a:cubicBezTo>
                  <a:pt x="4593615" y="5187361"/>
                  <a:pt x="4645075" y="5217048"/>
                  <a:pt x="4647054" y="5187361"/>
                </a:cubicBezTo>
                <a:close/>
                <a:moveTo>
                  <a:pt x="4102786" y="4945904"/>
                </a:moveTo>
                <a:cubicBezTo>
                  <a:pt x="4102786" y="4989445"/>
                  <a:pt x="4130495" y="5017153"/>
                  <a:pt x="4166118" y="5040903"/>
                </a:cubicBezTo>
                <a:cubicBezTo>
                  <a:pt x="4181952" y="5025070"/>
                  <a:pt x="4177993" y="5005278"/>
                  <a:pt x="4205701" y="4987466"/>
                </a:cubicBezTo>
                <a:cubicBezTo>
                  <a:pt x="4154244" y="4985487"/>
                  <a:pt x="4144348" y="4930071"/>
                  <a:pt x="4102786" y="4945904"/>
                </a:cubicBezTo>
                <a:close/>
                <a:moveTo>
                  <a:pt x="11065447" y="1567489"/>
                </a:moveTo>
                <a:cubicBezTo>
                  <a:pt x="11061489" y="1569469"/>
                  <a:pt x="11057532" y="1571448"/>
                  <a:pt x="11055551" y="1573427"/>
                </a:cubicBezTo>
                <a:cubicBezTo>
                  <a:pt x="11059511" y="1571448"/>
                  <a:pt x="11061489" y="1569469"/>
                  <a:pt x="11065447" y="1567489"/>
                </a:cubicBezTo>
                <a:close/>
                <a:moveTo>
                  <a:pt x="11449403" y="1537802"/>
                </a:moveTo>
                <a:cubicBezTo>
                  <a:pt x="11465237" y="1547698"/>
                  <a:pt x="11483050" y="1591239"/>
                  <a:pt x="11514716" y="1555614"/>
                </a:cubicBezTo>
                <a:cubicBezTo>
                  <a:pt x="11534507" y="1567489"/>
                  <a:pt x="11530548" y="1591239"/>
                  <a:pt x="11550339" y="1603114"/>
                </a:cubicBezTo>
                <a:cubicBezTo>
                  <a:pt x="11544403" y="1587281"/>
                  <a:pt x="11566173" y="1591239"/>
                  <a:pt x="11597839" y="1575406"/>
                </a:cubicBezTo>
                <a:cubicBezTo>
                  <a:pt x="11613673" y="1579364"/>
                  <a:pt x="11593882" y="1603114"/>
                  <a:pt x="11613673" y="1603114"/>
                </a:cubicBezTo>
                <a:cubicBezTo>
                  <a:pt x="11647318" y="1614989"/>
                  <a:pt x="11645339" y="1567489"/>
                  <a:pt x="11677005" y="1579364"/>
                </a:cubicBezTo>
                <a:cubicBezTo>
                  <a:pt x="11669088" y="1593218"/>
                  <a:pt x="11677005" y="1595197"/>
                  <a:pt x="11688880" y="1597177"/>
                </a:cubicBezTo>
                <a:cubicBezTo>
                  <a:pt x="11783880" y="1551656"/>
                  <a:pt x="11912525" y="1640718"/>
                  <a:pt x="11987734" y="1624885"/>
                </a:cubicBezTo>
                <a:cubicBezTo>
                  <a:pt x="12041170" y="1676343"/>
                  <a:pt x="12142106" y="1630822"/>
                  <a:pt x="12231168" y="1678322"/>
                </a:cubicBezTo>
                <a:cubicBezTo>
                  <a:pt x="12278669" y="1664468"/>
                  <a:pt x="12351896" y="1662489"/>
                  <a:pt x="12351896" y="1696134"/>
                </a:cubicBezTo>
                <a:cubicBezTo>
                  <a:pt x="12371688" y="1694155"/>
                  <a:pt x="12385543" y="1684259"/>
                  <a:pt x="12403356" y="1678322"/>
                </a:cubicBezTo>
                <a:cubicBezTo>
                  <a:pt x="12401375" y="1668426"/>
                  <a:pt x="12387522" y="1666447"/>
                  <a:pt x="12395439" y="1652593"/>
                </a:cubicBezTo>
                <a:cubicBezTo>
                  <a:pt x="12397418" y="1686238"/>
                  <a:pt x="12431062" y="1664468"/>
                  <a:pt x="12452835" y="1668426"/>
                </a:cubicBezTo>
                <a:cubicBezTo>
                  <a:pt x="12549812" y="1690197"/>
                  <a:pt x="12694291" y="1717905"/>
                  <a:pt x="12805123" y="1745613"/>
                </a:cubicBezTo>
                <a:cubicBezTo>
                  <a:pt x="12793248" y="1775300"/>
                  <a:pt x="12785331" y="1763425"/>
                  <a:pt x="12763561" y="1757488"/>
                </a:cubicBezTo>
                <a:cubicBezTo>
                  <a:pt x="12761582" y="1767384"/>
                  <a:pt x="12755644" y="1771342"/>
                  <a:pt x="12747727" y="1771342"/>
                </a:cubicBezTo>
                <a:cubicBezTo>
                  <a:pt x="12745748" y="1781238"/>
                  <a:pt x="12761582" y="1781238"/>
                  <a:pt x="12765540" y="1773321"/>
                </a:cubicBezTo>
                <a:cubicBezTo>
                  <a:pt x="12787310" y="1785196"/>
                  <a:pt x="12743770" y="1793113"/>
                  <a:pt x="12761582" y="1806967"/>
                </a:cubicBezTo>
                <a:cubicBezTo>
                  <a:pt x="12846685" y="1739676"/>
                  <a:pt x="12910019" y="1828738"/>
                  <a:pt x="12985225" y="1840612"/>
                </a:cubicBezTo>
                <a:cubicBezTo>
                  <a:pt x="12989185" y="1836654"/>
                  <a:pt x="12977311" y="1828738"/>
                  <a:pt x="12971372" y="1830717"/>
                </a:cubicBezTo>
                <a:cubicBezTo>
                  <a:pt x="13074287" y="1804988"/>
                  <a:pt x="13202932" y="1814883"/>
                  <a:pt x="13232620" y="1860404"/>
                </a:cubicBezTo>
                <a:cubicBezTo>
                  <a:pt x="13258350" y="1868321"/>
                  <a:pt x="13250432" y="1820821"/>
                  <a:pt x="13280120" y="1832696"/>
                </a:cubicBezTo>
                <a:cubicBezTo>
                  <a:pt x="13242515" y="1854466"/>
                  <a:pt x="13307828" y="1854466"/>
                  <a:pt x="13288037" y="1884154"/>
                </a:cubicBezTo>
                <a:cubicBezTo>
                  <a:pt x="13313767" y="1872279"/>
                  <a:pt x="13339494" y="1878216"/>
                  <a:pt x="13345433" y="1901966"/>
                </a:cubicBezTo>
                <a:cubicBezTo>
                  <a:pt x="13311786" y="1913841"/>
                  <a:pt x="13349390" y="1937591"/>
                  <a:pt x="13355329" y="1945508"/>
                </a:cubicBezTo>
                <a:cubicBezTo>
                  <a:pt x="13388973" y="1919779"/>
                  <a:pt x="13418660" y="1923737"/>
                  <a:pt x="13454286" y="1925716"/>
                </a:cubicBezTo>
                <a:cubicBezTo>
                  <a:pt x="13444390" y="1943528"/>
                  <a:pt x="13424599" y="1941549"/>
                  <a:pt x="13416682" y="1929674"/>
                </a:cubicBezTo>
                <a:cubicBezTo>
                  <a:pt x="13400848" y="1951445"/>
                  <a:pt x="13388973" y="1957382"/>
                  <a:pt x="13392933" y="1993007"/>
                </a:cubicBezTo>
                <a:cubicBezTo>
                  <a:pt x="13426578" y="1961341"/>
                  <a:pt x="13414703" y="2010820"/>
                  <a:pt x="13456265" y="1993007"/>
                </a:cubicBezTo>
                <a:cubicBezTo>
                  <a:pt x="13450326" y="2002903"/>
                  <a:pt x="13452308" y="2006861"/>
                  <a:pt x="13458244" y="2010820"/>
                </a:cubicBezTo>
                <a:cubicBezTo>
                  <a:pt x="13426578" y="2042486"/>
                  <a:pt x="13408765" y="2074153"/>
                  <a:pt x="13379077" y="2076132"/>
                </a:cubicBezTo>
                <a:cubicBezTo>
                  <a:pt x="13379077" y="2078111"/>
                  <a:pt x="13379077" y="2080090"/>
                  <a:pt x="13379077" y="2082069"/>
                </a:cubicBezTo>
                <a:cubicBezTo>
                  <a:pt x="13424599" y="2088007"/>
                  <a:pt x="13470118" y="2089986"/>
                  <a:pt x="13503765" y="2082069"/>
                </a:cubicBezTo>
                <a:cubicBezTo>
                  <a:pt x="13513661" y="2088007"/>
                  <a:pt x="13519597" y="2097902"/>
                  <a:pt x="13519597" y="2109777"/>
                </a:cubicBezTo>
                <a:cubicBezTo>
                  <a:pt x="13697721" y="2080090"/>
                  <a:pt x="13782825" y="2181027"/>
                  <a:pt x="13933240" y="2186964"/>
                </a:cubicBezTo>
                <a:cubicBezTo>
                  <a:pt x="13939179" y="2224568"/>
                  <a:pt x="13970845" y="2210714"/>
                  <a:pt x="14018345" y="2224568"/>
                </a:cubicBezTo>
                <a:cubicBezTo>
                  <a:pt x="14012406" y="2238422"/>
                  <a:pt x="14022302" y="2242381"/>
                  <a:pt x="14014385" y="2258214"/>
                </a:cubicBezTo>
                <a:cubicBezTo>
                  <a:pt x="14113343" y="2248318"/>
                  <a:pt x="14150947" y="2321547"/>
                  <a:pt x="14247926" y="2333422"/>
                </a:cubicBezTo>
                <a:lnTo>
                  <a:pt x="14238030" y="2357171"/>
                </a:lnTo>
                <a:cubicBezTo>
                  <a:pt x="14303344" y="2337380"/>
                  <a:pt x="14279592" y="2384880"/>
                  <a:pt x="14344905" y="2363109"/>
                </a:cubicBezTo>
                <a:cubicBezTo>
                  <a:pt x="14344905" y="2388838"/>
                  <a:pt x="14376571" y="2396754"/>
                  <a:pt x="14408237" y="2388838"/>
                </a:cubicBezTo>
                <a:cubicBezTo>
                  <a:pt x="14392405" y="2410609"/>
                  <a:pt x="14412197" y="2410609"/>
                  <a:pt x="14402301" y="2430400"/>
                </a:cubicBezTo>
                <a:cubicBezTo>
                  <a:pt x="14426050" y="2440296"/>
                  <a:pt x="14428029" y="2410609"/>
                  <a:pt x="14451780" y="2420504"/>
                </a:cubicBezTo>
                <a:cubicBezTo>
                  <a:pt x="14493342" y="2479879"/>
                  <a:pt x="14576465" y="2541233"/>
                  <a:pt x="14675423" y="2545191"/>
                </a:cubicBezTo>
                <a:cubicBezTo>
                  <a:pt x="14681361" y="2594670"/>
                  <a:pt x="14718966" y="2624357"/>
                  <a:pt x="14762506" y="2650086"/>
                </a:cubicBezTo>
                <a:cubicBezTo>
                  <a:pt x="14746672" y="2663940"/>
                  <a:pt x="14736776" y="2685711"/>
                  <a:pt x="14722923" y="2703523"/>
                </a:cubicBezTo>
                <a:cubicBezTo>
                  <a:pt x="14738757" y="2729252"/>
                  <a:pt x="14772402" y="2739148"/>
                  <a:pt x="14811985" y="2745085"/>
                </a:cubicBezTo>
                <a:cubicBezTo>
                  <a:pt x="14811985" y="2743106"/>
                  <a:pt x="14813964" y="2739148"/>
                  <a:pt x="14813964" y="2737169"/>
                </a:cubicBezTo>
                <a:cubicBezTo>
                  <a:pt x="14938651" y="2715398"/>
                  <a:pt x="14998026" y="2784668"/>
                  <a:pt x="15093024" y="2705502"/>
                </a:cubicBezTo>
                <a:cubicBezTo>
                  <a:pt x="15077192" y="2669877"/>
                  <a:pt x="15047505" y="2729252"/>
                  <a:pt x="15013858" y="2711440"/>
                </a:cubicBezTo>
                <a:cubicBezTo>
                  <a:pt x="15128650" y="2628315"/>
                  <a:pt x="15283024" y="2756960"/>
                  <a:pt x="15407710" y="2705502"/>
                </a:cubicBezTo>
                <a:cubicBezTo>
                  <a:pt x="15447293" y="2780710"/>
                  <a:pt x="15552189" y="2669877"/>
                  <a:pt x="15556146" y="2745085"/>
                </a:cubicBezTo>
                <a:cubicBezTo>
                  <a:pt x="15573959" y="2747065"/>
                  <a:pt x="15587812" y="2743106"/>
                  <a:pt x="15599689" y="2733211"/>
                </a:cubicBezTo>
                <a:cubicBezTo>
                  <a:pt x="15611563" y="2745085"/>
                  <a:pt x="15621459" y="2758939"/>
                  <a:pt x="15631355" y="2772794"/>
                </a:cubicBezTo>
                <a:cubicBezTo>
                  <a:pt x="15643229" y="2770814"/>
                  <a:pt x="15659064" y="2760919"/>
                  <a:pt x="15647187" y="2756960"/>
                </a:cubicBezTo>
                <a:cubicBezTo>
                  <a:pt x="15676874" y="2747065"/>
                  <a:pt x="15692708" y="2760919"/>
                  <a:pt x="15704583" y="2782689"/>
                </a:cubicBezTo>
                <a:cubicBezTo>
                  <a:pt x="15815415" y="2794564"/>
                  <a:pt x="15900519" y="2782689"/>
                  <a:pt x="15995520" y="2824251"/>
                </a:cubicBezTo>
                <a:cubicBezTo>
                  <a:pt x="16084582" y="2790606"/>
                  <a:pt x="16195414" y="2848001"/>
                  <a:pt x="16274580" y="2873730"/>
                </a:cubicBezTo>
                <a:cubicBezTo>
                  <a:pt x="16476453" y="2865814"/>
                  <a:pt x="16632806" y="2960813"/>
                  <a:pt x="16789160" y="2931126"/>
                </a:cubicBezTo>
                <a:cubicBezTo>
                  <a:pt x="16777286" y="2950917"/>
                  <a:pt x="16799056" y="2950917"/>
                  <a:pt x="16781242" y="2974667"/>
                </a:cubicBezTo>
                <a:cubicBezTo>
                  <a:pt x="16808952" y="2982584"/>
                  <a:pt x="16816868" y="2960813"/>
                  <a:pt x="16824784" y="2937063"/>
                </a:cubicBezTo>
                <a:cubicBezTo>
                  <a:pt x="16852492" y="2952896"/>
                  <a:pt x="16832700" y="2964771"/>
                  <a:pt x="16836660" y="2982584"/>
                </a:cubicBezTo>
                <a:cubicBezTo>
                  <a:pt x="16864366" y="2950917"/>
                  <a:pt x="16866348" y="2966750"/>
                  <a:pt x="16894054" y="2982584"/>
                </a:cubicBezTo>
                <a:cubicBezTo>
                  <a:pt x="16919784" y="2946959"/>
                  <a:pt x="16854470" y="2966750"/>
                  <a:pt x="16874262" y="2935084"/>
                </a:cubicBezTo>
                <a:cubicBezTo>
                  <a:pt x="16899992" y="2956855"/>
                  <a:pt x="16973220" y="2980605"/>
                  <a:pt x="16951450" y="3008313"/>
                </a:cubicBezTo>
                <a:cubicBezTo>
                  <a:pt x="16979158" y="3020188"/>
                  <a:pt x="16985096" y="3000396"/>
                  <a:pt x="16991032" y="2978625"/>
                </a:cubicBezTo>
                <a:cubicBezTo>
                  <a:pt x="17097908" y="3000396"/>
                  <a:pt x="17093950" y="3061750"/>
                  <a:pt x="17226552" y="3039979"/>
                </a:cubicBezTo>
                <a:cubicBezTo>
                  <a:pt x="17210718" y="3049875"/>
                  <a:pt x="17218636" y="3051854"/>
                  <a:pt x="17216656" y="3065708"/>
                </a:cubicBezTo>
                <a:cubicBezTo>
                  <a:pt x="17246344" y="3075604"/>
                  <a:pt x="17266136" y="3065708"/>
                  <a:pt x="17279988" y="3047896"/>
                </a:cubicBezTo>
                <a:cubicBezTo>
                  <a:pt x="17309676" y="3047896"/>
                  <a:pt x="17295822" y="3073625"/>
                  <a:pt x="17315614" y="3079562"/>
                </a:cubicBezTo>
                <a:cubicBezTo>
                  <a:pt x="17361136" y="3085500"/>
                  <a:pt x="17373010" y="3038000"/>
                  <a:pt x="17422488" y="3049875"/>
                </a:cubicBezTo>
                <a:cubicBezTo>
                  <a:pt x="17376968" y="3089458"/>
                  <a:pt x="17479884" y="3075604"/>
                  <a:pt x="17487800" y="3103312"/>
                </a:cubicBezTo>
                <a:cubicBezTo>
                  <a:pt x="17517486" y="3103312"/>
                  <a:pt x="17531342" y="3075604"/>
                  <a:pt x="17564986" y="3079562"/>
                </a:cubicBezTo>
                <a:cubicBezTo>
                  <a:pt x="17561030" y="3099354"/>
                  <a:pt x="17535300" y="3085500"/>
                  <a:pt x="17527382" y="3101333"/>
                </a:cubicBezTo>
                <a:cubicBezTo>
                  <a:pt x="17618426" y="3127062"/>
                  <a:pt x="17654048" y="3113208"/>
                  <a:pt x="17741132" y="3140916"/>
                </a:cubicBezTo>
                <a:cubicBezTo>
                  <a:pt x="17780716" y="3152791"/>
                  <a:pt x="17846028" y="3148833"/>
                  <a:pt x="17867798" y="3158729"/>
                </a:cubicBezTo>
                <a:cubicBezTo>
                  <a:pt x="17893526" y="3170603"/>
                  <a:pt x="17891548" y="3200291"/>
                  <a:pt x="17915298" y="3210186"/>
                </a:cubicBezTo>
                <a:cubicBezTo>
                  <a:pt x="17956860" y="3226020"/>
                  <a:pt x="18055818" y="3206228"/>
                  <a:pt x="18053840" y="3247790"/>
                </a:cubicBezTo>
                <a:cubicBezTo>
                  <a:pt x="18148838" y="3241853"/>
                  <a:pt x="18229982" y="3269561"/>
                  <a:pt x="18344774" y="3289352"/>
                </a:cubicBezTo>
                <a:cubicBezTo>
                  <a:pt x="18366544" y="3253728"/>
                  <a:pt x="18449670" y="3303206"/>
                  <a:pt x="18467480" y="3317061"/>
                </a:cubicBezTo>
                <a:cubicBezTo>
                  <a:pt x="18497168" y="3313102"/>
                  <a:pt x="18483314" y="3305186"/>
                  <a:pt x="18489254" y="3285394"/>
                </a:cubicBezTo>
                <a:cubicBezTo>
                  <a:pt x="18513002" y="3297269"/>
                  <a:pt x="18518940" y="3321019"/>
                  <a:pt x="18560502" y="3322998"/>
                </a:cubicBezTo>
                <a:cubicBezTo>
                  <a:pt x="18590190" y="3321019"/>
                  <a:pt x="18580294" y="3301228"/>
                  <a:pt x="18586230" y="3281436"/>
                </a:cubicBezTo>
                <a:cubicBezTo>
                  <a:pt x="18606022" y="3279457"/>
                  <a:pt x="18598106" y="3295290"/>
                  <a:pt x="18594146" y="3309144"/>
                </a:cubicBezTo>
                <a:cubicBezTo>
                  <a:pt x="18671334" y="3352685"/>
                  <a:pt x="18796022" y="3287373"/>
                  <a:pt x="18853416" y="3356644"/>
                </a:cubicBezTo>
                <a:cubicBezTo>
                  <a:pt x="18898936" y="3332894"/>
                  <a:pt x="18968208" y="3404143"/>
                  <a:pt x="19019664" y="3344769"/>
                </a:cubicBezTo>
                <a:cubicBezTo>
                  <a:pt x="19029560" y="3356644"/>
                  <a:pt x="19057270" y="3358623"/>
                  <a:pt x="19043416" y="3384352"/>
                </a:cubicBezTo>
                <a:cubicBezTo>
                  <a:pt x="19069144" y="3390289"/>
                  <a:pt x="19075082" y="3364560"/>
                  <a:pt x="19092894" y="3356644"/>
                </a:cubicBezTo>
                <a:cubicBezTo>
                  <a:pt x="19071122" y="3416018"/>
                  <a:pt x="19191852" y="3378414"/>
                  <a:pt x="19235392" y="3386331"/>
                </a:cubicBezTo>
                <a:cubicBezTo>
                  <a:pt x="19271018" y="3392268"/>
                  <a:pt x="19292788" y="3445706"/>
                  <a:pt x="19344246" y="3402164"/>
                </a:cubicBezTo>
                <a:cubicBezTo>
                  <a:pt x="19362060" y="3469456"/>
                  <a:pt x="19445182" y="3429872"/>
                  <a:pt x="19522370" y="3437789"/>
                </a:cubicBezTo>
                <a:cubicBezTo>
                  <a:pt x="19534244" y="3437789"/>
                  <a:pt x="19536224" y="3423935"/>
                  <a:pt x="19540184" y="3414039"/>
                </a:cubicBezTo>
                <a:cubicBezTo>
                  <a:pt x="19631224" y="3459560"/>
                  <a:pt x="19714348" y="3435810"/>
                  <a:pt x="19791534" y="3431851"/>
                </a:cubicBezTo>
                <a:cubicBezTo>
                  <a:pt x="19823200" y="3437789"/>
                  <a:pt x="19829138" y="3457580"/>
                  <a:pt x="19829138" y="3481330"/>
                </a:cubicBezTo>
                <a:cubicBezTo>
                  <a:pt x="19870700" y="3495185"/>
                  <a:pt x="19886534" y="3465497"/>
                  <a:pt x="19920180" y="3467476"/>
                </a:cubicBezTo>
                <a:cubicBezTo>
                  <a:pt x="19898410" y="3507059"/>
                  <a:pt x="19997368" y="3475393"/>
                  <a:pt x="19979554" y="3511018"/>
                </a:cubicBezTo>
                <a:cubicBezTo>
                  <a:pt x="20025076" y="3485289"/>
                  <a:pt x="20074554" y="3507059"/>
                  <a:pt x="20110178" y="3520913"/>
                </a:cubicBezTo>
                <a:cubicBezTo>
                  <a:pt x="20086428" y="3512997"/>
                  <a:pt x="20143824" y="3550601"/>
                  <a:pt x="20163616" y="3554559"/>
                </a:cubicBezTo>
                <a:cubicBezTo>
                  <a:pt x="20191326" y="3560496"/>
                  <a:pt x="20215074" y="3544663"/>
                  <a:pt x="20242782" y="3548622"/>
                </a:cubicBezTo>
                <a:cubicBezTo>
                  <a:pt x="20272470" y="3552580"/>
                  <a:pt x="20292262" y="3586225"/>
                  <a:pt x="20319970" y="3596121"/>
                </a:cubicBezTo>
                <a:cubicBezTo>
                  <a:pt x="20361532" y="3609975"/>
                  <a:pt x="20444656" y="3635704"/>
                  <a:pt x="20525800" y="3635704"/>
                </a:cubicBezTo>
                <a:cubicBezTo>
                  <a:pt x="20531738" y="3657475"/>
                  <a:pt x="20539656" y="3653517"/>
                  <a:pt x="20517886" y="3679246"/>
                </a:cubicBezTo>
                <a:cubicBezTo>
                  <a:pt x="20610904" y="3627788"/>
                  <a:pt x="20626738" y="3704975"/>
                  <a:pt x="20699966" y="3704975"/>
                </a:cubicBezTo>
                <a:cubicBezTo>
                  <a:pt x="20703924" y="3681225"/>
                  <a:pt x="20670280" y="3679246"/>
                  <a:pt x="20682154" y="3649558"/>
                </a:cubicBezTo>
                <a:cubicBezTo>
                  <a:pt x="20684132" y="3720808"/>
                  <a:pt x="20838508" y="3691121"/>
                  <a:pt x="20905798" y="3716850"/>
                </a:cubicBezTo>
                <a:cubicBezTo>
                  <a:pt x="20917674" y="3677267"/>
                  <a:pt x="20828612" y="3697058"/>
                  <a:pt x="20856320" y="3647579"/>
                </a:cubicBezTo>
                <a:cubicBezTo>
                  <a:pt x="20800902" y="3691121"/>
                  <a:pt x="20763298" y="3635704"/>
                  <a:pt x="20703924" y="3643621"/>
                </a:cubicBezTo>
                <a:cubicBezTo>
                  <a:pt x="20864238" y="3613934"/>
                  <a:pt x="21064132" y="3647579"/>
                  <a:pt x="21178920" y="3651538"/>
                </a:cubicBezTo>
                <a:cubicBezTo>
                  <a:pt x="21165068" y="3570392"/>
                  <a:pt x="20949340" y="3637684"/>
                  <a:pt x="20941422" y="3544663"/>
                </a:cubicBezTo>
                <a:cubicBezTo>
                  <a:pt x="20874132" y="3556538"/>
                  <a:pt x="20866216" y="3550601"/>
                  <a:pt x="20818716" y="3562476"/>
                </a:cubicBezTo>
                <a:cubicBezTo>
                  <a:pt x="20836528" y="3540705"/>
                  <a:pt x="20840486" y="3522893"/>
                  <a:pt x="20820694" y="3509039"/>
                </a:cubicBezTo>
                <a:cubicBezTo>
                  <a:pt x="20739550" y="3566434"/>
                  <a:pt x="20648510" y="3467476"/>
                  <a:pt x="20593092" y="3528830"/>
                </a:cubicBezTo>
                <a:cubicBezTo>
                  <a:pt x="20591114" y="3481330"/>
                  <a:pt x="20527782" y="3512997"/>
                  <a:pt x="20507990" y="3499143"/>
                </a:cubicBezTo>
                <a:cubicBezTo>
                  <a:pt x="20513926" y="3487268"/>
                  <a:pt x="20535696" y="3501122"/>
                  <a:pt x="20541634" y="3485289"/>
                </a:cubicBezTo>
                <a:cubicBezTo>
                  <a:pt x="20553508" y="3439768"/>
                  <a:pt x="20416946" y="3453622"/>
                  <a:pt x="20420906" y="3477372"/>
                </a:cubicBezTo>
                <a:cubicBezTo>
                  <a:pt x="20397156" y="3423935"/>
                  <a:pt x="20316010" y="3451643"/>
                  <a:pt x="20244762" y="3461539"/>
                </a:cubicBezTo>
                <a:cubicBezTo>
                  <a:pt x="20219032" y="3423935"/>
                  <a:pt x="20066638" y="3368519"/>
                  <a:pt x="20003306" y="3417997"/>
                </a:cubicBezTo>
                <a:cubicBezTo>
                  <a:pt x="19987472" y="3414039"/>
                  <a:pt x="19987472" y="3400185"/>
                  <a:pt x="19997368" y="3382373"/>
                </a:cubicBezTo>
                <a:cubicBezTo>
                  <a:pt x="19898410" y="3372477"/>
                  <a:pt x="19837056" y="3376435"/>
                  <a:pt x="19749972" y="3328936"/>
                </a:cubicBezTo>
                <a:cubicBezTo>
                  <a:pt x="19842992" y="3319040"/>
                  <a:pt x="19898410" y="3368519"/>
                  <a:pt x="19971638" y="3324977"/>
                </a:cubicBezTo>
                <a:cubicBezTo>
                  <a:pt x="19969658" y="3315082"/>
                  <a:pt x="19953826" y="3313102"/>
                  <a:pt x="19963722" y="3297269"/>
                </a:cubicBezTo>
                <a:cubicBezTo>
                  <a:pt x="19926118" y="3297269"/>
                  <a:pt x="19924140" y="3299248"/>
                  <a:pt x="19904348" y="3279457"/>
                </a:cubicBezTo>
                <a:cubicBezTo>
                  <a:pt x="19864764" y="3295290"/>
                  <a:pt x="19801430" y="3305186"/>
                  <a:pt x="19783618" y="3271540"/>
                </a:cubicBezTo>
                <a:cubicBezTo>
                  <a:pt x="19742056" y="3307165"/>
                  <a:pt x="19702472" y="3283415"/>
                  <a:pt x="19654972" y="3307165"/>
                </a:cubicBezTo>
                <a:cubicBezTo>
                  <a:pt x="19686640" y="3287373"/>
                  <a:pt x="19635180" y="3283415"/>
                  <a:pt x="19611432" y="3273519"/>
                </a:cubicBezTo>
                <a:cubicBezTo>
                  <a:pt x="19781638" y="3241853"/>
                  <a:pt x="19932054" y="3287373"/>
                  <a:pt x="20060698" y="3275498"/>
                </a:cubicBezTo>
                <a:cubicBezTo>
                  <a:pt x="20076534" y="3287373"/>
                  <a:pt x="20096324" y="3332894"/>
                  <a:pt x="20129970" y="3295290"/>
                </a:cubicBezTo>
                <a:cubicBezTo>
                  <a:pt x="20149760" y="3307165"/>
                  <a:pt x="20147782" y="3332894"/>
                  <a:pt x="20167574" y="3344769"/>
                </a:cubicBezTo>
                <a:cubicBezTo>
                  <a:pt x="20161638" y="3326957"/>
                  <a:pt x="20183408" y="3332894"/>
                  <a:pt x="20217052" y="3317061"/>
                </a:cubicBezTo>
                <a:cubicBezTo>
                  <a:pt x="20232886" y="3321019"/>
                  <a:pt x="20213096" y="3346748"/>
                  <a:pt x="20234866" y="3346748"/>
                </a:cubicBezTo>
                <a:cubicBezTo>
                  <a:pt x="20270492" y="3358623"/>
                  <a:pt x="20266532" y="3309144"/>
                  <a:pt x="20302158" y="3321019"/>
                </a:cubicBezTo>
                <a:cubicBezTo>
                  <a:pt x="20294240" y="3334873"/>
                  <a:pt x="20302158" y="3338831"/>
                  <a:pt x="20314032" y="3340811"/>
                </a:cubicBezTo>
                <a:cubicBezTo>
                  <a:pt x="20414968" y="3293311"/>
                  <a:pt x="20549552" y="3386331"/>
                  <a:pt x="20628718" y="3368519"/>
                </a:cubicBezTo>
                <a:cubicBezTo>
                  <a:pt x="20684132" y="3421956"/>
                  <a:pt x="20791008" y="3374456"/>
                  <a:pt x="20886008" y="3423935"/>
                </a:cubicBezTo>
                <a:cubicBezTo>
                  <a:pt x="20937464" y="3410081"/>
                  <a:pt x="21012674" y="3406123"/>
                  <a:pt x="21012674" y="3441747"/>
                </a:cubicBezTo>
                <a:cubicBezTo>
                  <a:pt x="21032466" y="3439768"/>
                  <a:pt x="21048298" y="3427893"/>
                  <a:pt x="21068088" y="3423935"/>
                </a:cubicBezTo>
                <a:cubicBezTo>
                  <a:pt x="21066110" y="3414039"/>
                  <a:pt x="21050276" y="3412060"/>
                  <a:pt x="21060172" y="3396227"/>
                </a:cubicBezTo>
                <a:cubicBezTo>
                  <a:pt x="21062152" y="3429872"/>
                  <a:pt x="21097776" y="3408102"/>
                  <a:pt x="21119546" y="3414039"/>
                </a:cubicBezTo>
                <a:cubicBezTo>
                  <a:pt x="21222462" y="3437789"/>
                  <a:pt x="21372878" y="3465497"/>
                  <a:pt x="21489646" y="3495185"/>
                </a:cubicBezTo>
                <a:cubicBezTo>
                  <a:pt x="21475794" y="3526851"/>
                  <a:pt x="21467880" y="3514976"/>
                  <a:pt x="21446106" y="3507059"/>
                </a:cubicBezTo>
                <a:cubicBezTo>
                  <a:pt x="21444130" y="3516955"/>
                  <a:pt x="21438192" y="3522893"/>
                  <a:pt x="21430272" y="3522893"/>
                </a:cubicBezTo>
                <a:cubicBezTo>
                  <a:pt x="21428296" y="3534768"/>
                  <a:pt x="21444130" y="3534768"/>
                  <a:pt x="21448088" y="3524872"/>
                </a:cubicBezTo>
                <a:cubicBezTo>
                  <a:pt x="21469856" y="3536747"/>
                  <a:pt x="21426314" y="3544663"/>
                  <a:pt x="21444130" y="3560496"/>
                </a:cubicBezTo>
                <a:cubicBezTo>
                  <a:pt x="21533192" y="3491226"/>
                  <a:pt x="21598500" y="3582267"/>
                  <a:pt x="21679648" y="3594142"/>
                </a:cubicBezTo>
                <a:cubicBezTo>
                  <a:pt x="21683604" y="3590184"/>
                  <a:pt x="21669752" y="3582267"/>
                  <a:pt x="21663814" y="3582267"/>
                </a:cubicBezTo>
                <a:cubicBezTo>
                  <a:pt x="21772666" y="3556538"/>
                  <a:pt x="21907250" y="3564455"/>
                  <a:pt x="21938918" y="3613934"/>
                </a:cubicBezTo>
                <a:cubicBezTo>
                  <a:pt x="21966624" y="3621850"/>
                  <a:pt x="21958710" y="3572371"/>
                  <a:pt x="21988398" y="3586225"/>
                </a:cubicBezTo>
                <a:cubicBezTo>
                  <a:pt x="21948814" y="3609975"/>
                  <a:pt x="22016104" y="3607996"/>
                  <a:pt x="21996312" y="3641642"/>
                </a:cubicBezTo>
                <a:cubicBezTo>
                  <a:pt x="22029956" y="3625808"/>
                  <a:pt x="22061626" y="3637684"/>
                  <a:pt x="22059644" y="3677267"/>
                </a:cubicBezTo>
                <a:cubicBezTo>
                  <a:pt x="22051730" y="3675287"/>
                  <a:pt x="22055686" y="3665392"/>
                  <a:pt x="22057668" y="3659454"/>
                </a:cubicBezTo>
                <a:cubicBezTo>
                  <a:pt x="22022042" y="3673308"/>
                  <a:pt x="22061626" y="3697058"/>
                  <a:pt x="22069540" y="3704975"/>
                </a:cubicBezTo>
                <a:cubicBezTo>
                  <a:pt x="22105166" y="3677267"/>
                  <a:pt x="22136834" y="3681225"/>
                  <a:pt x="22172454" y="3685183"/>
                </a:cubicBezTo>
                <a:cubicBezTo>
                  <a:pt x="22162558" y="3704975"/>
                  <a:pt x="22140792" y="3701016"/>
                  <a:pt x="22132872" y="3689141"/>
                </a:cubicBezTo>
                <a:cubicBezTo>
                  <a:pt x="22117042" y="3712891"/>
                  <a:pt x="22103184" y="3718829"/>
                  <a:pt x="22107146" y="3756433"/>
                </a:cubicBezTo>
                <a:cubicBezTo>
                  <a:pt x="22142768" y="3722787"/>
                  <a:pt x="22128914" y="3776224"/>
                  <a:pt x="22174436" y="3756433"/>
                </a:cubicBezTo>
                <a:cubicBezTo>
                  <a:pt x="22168498" y="3766328"/>
                  <a:pt x="22170478" y="3772266"/>
                  <a:pt x="22176416" y="3774245"/>
                </a:cubicBezTo>
                <a:cubicBezTo>
                  <a:pt x="22142768" y="3807891"/>
                  <a:pt x="22124958" y="3841536"/>
                  <a:pt x="22093288" y="3841536"/>
                </a:cubicBezTo>
                <a:cubicBezTo>
                  <a:pt x="22097250" y="3849453"/>
                  <a:pt x="22095270" y="3861328"/>
                  <a:pt x="22089332" y="3877161"/>
                </a:cubicBezTo>
                <a:cubicBezTo>
                  <a:pt x="22105166" y="3881119"/>
                  <a:pt x="22113080" y="3869244"/>
                  <a:pt x="22128914" y="3873203"/>
                </a:cubicBezTo>
                <a:cubicBezTo>
                  <a:pt x="22117042" y="3894973"/>
                  <a:pt x="22130896" y="3902890"/>
                  <a:pt x="22154644" y="3902890"/>
                </a:cubicBezTo>
                <a:cubicBezTo>
                  <a:pt x="22121000" y="3918723"/>
                  <a:pt x="22119018" y="3946431"/>
                  <a:pt x="22128914" y="3970181"/>
                </a:cubicBezTo>
                <a:cubicBezTo>
                  <a:pt x="22119018" y="3958306"/>
                  <a:pt x="22109122" y="3956327"/>
                  <a:pt x="22093288" y="3964244"/>
                </a:cubicBezTo>
                <a:cubicBezTo>
                  <a:pt x="22105166" y="3989973"/>
                  <a:pt x="22071520" y="4021639"/>
                  <a:pt x="22039852" y="4027577"/>
                </a:cubicBezTo>
                <a:cubicBezTo>
                  <a:pt x="22037876" y="4053306"/>
                  <a:pt x="22067564" y="4019660"/>
                  <a:pt x="22085374" y="4033514"/>
                </a:cubicBezTo>
                <a:lnTo>
                  <a:pt x="22063602" y="4092889"/>
                </a:lnTo>
                <a:cubicBezTo>
                  <a:pt x="22031938" y="4075076"/>
                  <a:pt x="22020060" y="4104763"/>
                  <a:pt x="21982458" y="4081014"/>
                </a:cubicBezTo>
                <a:cubicBezTo>
                  <a:pt x="21964644" y="4096847"/>
                  <a:pt x="21946834" y="4112680"/>
                  <a:pt x="21927042" y="4126534"/>
                </a:cubicBezTo>
                <a:cubicBezTo>
                  <a:pt x="21915164" y="4108722"/>
                  <a:pt x="21905270" y="4122576"/>
                  <a:pt x="21881520" y="4120597"/>
                </a:cubicBezTo>
                <a:cubicBezTo>
                  <a:pt x="21889440" y="4094868"/>
                  <a:pt x="21830066" y="4086951"/>
                  <a:pt x="21816208" y="4092889"/>
                </a:cubicBezTo>
                <a:cubicBezTo>
                  <a:pt x="21820170" y="4106743"/>
                  <a:pt x="21820170" y="4122576"/>
                  <a:pt x="21841938" y="4122576"/>
                </a:cubicBezTo>
                <a:cubicBezTo>
                  <a:pt x="21798396" y="4158201"/>
                  <a:pt x="21824126" y="4176013"/>
                  <a:pt x="21861728" y="4197784"/>
                </a:cubicBezTo>
                <a:cubicBezTo>
                  <a:pt x="21877562" y="4191846"/>
                  <a:pt x="21889440" y="4177992"/>
                  <a:pt x="21901312" y="4168097"/>
                </a:cubicBezTo>
                <a:cubicBezTo>
                  <a:pt x="21891416" y="4233409"/>
                  <a:pt x="21984436" y="4205701"/>
                  <a:pt x="21992354" y="4253200"/>
                </a:cubicBezTo>
                <a:cubicBezTo>
                  <a:pt x="22024018" y="4239346"/>
                  <a:pt x="22085374" y="4189867"/>
                  <a:pt x="22039852" y="4179971"/>
                </a:cubicBezTo>
                <a:cubicBezTo>
                  <a:pt x="22055686" y="4152263"/>
                  <a:pt x="22097250" y="4179971"/>
                  <a:pt x="22113080" y="4189867"/>
                </a:cubicBezTo>
                <a:cubicBezTo>
                  <a:pt x="22111104" y="4217576"/>
                  <a:pt x="22079436" y="4197784"/>
                  <a:pt x="22067564" y="4209659"/>
                </a:cubicBezTo>
                <a:cubicBezTo>
                  <a:pt x="22059644" y="4231430"/>
                  <a:pt x="22103184" y="4247263"/>
                  <a:pt x="22059644" y="4253200"/>
                </a:cubicBezTo>
                <a:cubicBezTo>
                  <a:pt x="22073498" y="4263096"/>
                  <a:pt x="22075478" y="4278929"/>
                  <a:pt x="22095270" y="4284867"/>
                </a:cubicBezTo>
                <a:cubicBezTo>
                  <a:pt x="22087356" y="4290804"/>
                  <a:pt x="22079436" y="4298721"/>
                  <a:pt x="22089332" y="4302679"/>
                </a:cubicBezTo>
                <a:cubicBezTo>
                  <a:pt x="22073498" y="4312575"/>
                  <a:pt x="22014122" y="4322470"/>
                  <a:pt x="22027980" y="4338304"/>
                </a:cubicBezTo>
                <a:cubicBezTo>
                  <a:pt x="21980478" y="4350179"/>
                  <a:pt x="21952772" y="4320491"/>
                  <a:pt x="21897354" y="4328408"/>
                </a:cubicBezTo>
                <a:cubicBezTo>
                  <a:pt x="21891416" y="4356116"/>
                  <a:pt x="21927042" y="4346221"/>
                  <a:pt x="21948814" y="4344241"/>
                </a:cubicBezTo>
                <a:cubicBezTo>
                  <a:pt x="21927042" y="4375908"/>
                  <a:pt x="21966624" y="4373929"/>
                  <a:pt x="21944852" y="4405595"/>
                </a:cubicBezTo>
                <a:cubicBezTo>
                  <a:pt x="21934956" y="4411532"/>
                  <a:pt x="21865686" y="4391741"/>
                  <a:pt x="21881520" y="4423407"/>
                </a:cubicBezTo>
                <a:cubicBezTo>
                  <a:pt x="21855790" y="4407574"/>
                  <a:pt x="21841938" y="4399658"/>
                  <a:pt x="21788500" y="4391741"/>
                </a:cubicBezTo>
                <a:cubicBezTo>
                  <a:pt x="21741004" y="4455074"/>
                  <a:pt x="21683604" y="4419449"/>
                  <a:pt x="21624230" y="4447157"/>
                </a:cubicBezTo>
                <a:cubicBezTo>
                  <a:pt x="21651942" y="4474865"/>
                  <a:pt x="21675690" y="4435282"/>
                  <a:pt x="21715274" y="4461011"/>
                </a:cubicBezTo>
                <a:cubicBezTo>
                  <a:pt x="21705378" y="4490698"/>
                  <a:pt x="21681628" y="4451115"/>
                  <a:pt x="21665794" y="4488719"/>
                </a:cubicBezTo>
                <a:cubicBezTo>
                  <a:pt x="21667770" y="4464970"/>
                  <a:pt x="21651942" y="4472886"/>
                  <a:pt x="21646002" y="4512469"/>
                </a:cubicBezTo>
                <a:cubicBezTo>
                  <a:pt x="21634126" y="4502573"/>
                  <a:pt x="21618292" y="4488719"/>
                  <a:pt x="21640064" y="4476844"/>
                </a:cubicBezTo>
                <a:cubicBezTo>
                  <a:pt x="21604438" y="4472886"/>
                  <a:pt x="21588604" y="4476844"/>
                  <a:pt x="21560898" y="4510490"/>
                </a:cubicBezTo>
                <a:cubicBezTo>
                  <a:pt x="21529230" y="4476844"/>
                  <a:pt x="21481732" y="4520386"/>
                  <a:pt x="21442150" y="4520386"/>
                </a:cubicBezTo>
                <a:cubicBezTo>
                  <a:pt x="21454026" y="4552052"/>
                  <a:pt x="21513400" y="4621323"/>
                  <a:pt x="21547046" y="4597573"/>
                </a:cubicBezTo>
                <a:cubicBezTo>
                  <a:pt x="21566836" y="4619343"/>
                  <a:pt x="21511420" y="4629239"/>
                  <a:pt x="21505482" y="4654968"/>
                </a:cubicBezTo>
                <a:cubicBezTo>
                  <a:pt x="21513400" y="4680697"/>
                  <a:pt x="21501524" y="4718301"/>
                  <a:pt x="21533192" y="4730176"/>
                </a:cubicBezTo>
                <a:cubicBezTo>
                  <a:pt x="21545064" y="4730176"/>
                  <a:pt x="21541106" y="4722260"/>
                  <a:pt x="21537150" y="4722260"/>
                </a:cubicBezTo>
                <a:cubicBezTo>
                  <a:pt x="21554960" y="4698510"/>
                  <a:pt x="21554960" y="4736114"/>
                  <a:pt x="21582670" y="4728197"/>
                </a:cubicBezTo>
                <a:cubicBezTo>
                  <a:pt x="21600482" y="4734134"/>
                  <a:pt x="21590586" y="4704447"/>
                  <a:pt x="21582670" y="4702468"/>
                </a:cubicBezTo>
                <a:cubicBezTo>
                  <a:pt x="21596524" y="4692572"/>
                  <a:pt x="21647980" y="4716322"/>
                  <a:pt x="21646002" y="4738093"/>
                </a:cubicBezTo>
                <a:cubicBezTo>
                  <a:pt x="21713292" y="4712364"/>
                  <a:pt x="21855790" y="4738093"/>
                  <a:pt x="21889440" y="4702468"/>
                </a:cubicBezTo>
                <a:cubicBezTo>
                  <a:pt x="21907250" y="4686635"/>
                  <a:pt x="21917146" y="4730176"/>
                  <a:pt x="21921104" y="4742051"/>
                </a:cubicBezTo>
                <a:cubicBezTo>
                  <a:pt x="21929022" y="4742051"/>
                  <a:pt x="21932980" y="4734134"/>
                  <a:pt x="21942876" y="4736114"/>
                </a:cubicBezTo>
                <a:cubicBezTo>
                  <a:pt x="21968606" y="4716322"/>
                  <a:pt x="21909232" y="4714343"/>
                  <a:pt x="21942876" y="4710385"/>
                </a:cubicBezTo>
                <a:cubicBezTo>
                  <a:pt x="21952772" y="4706426"/>
                  <a:pt x="21960686" y="4704447"/>
                  <a:pt x="21972564" y="4706426"/>
                </a:cubicBezTo>
                <a:cubicBezTo>
                  <a:pt x="21946834" y="4775697"/>
                  <a:pt x="22126938" y="4744030"/>
                  <a:pt x="22180374" y="4736114"/>
                </a:cubicBezTo>
                <a:cubicBezTo>
                  <a:pt x="22198184" y="4765801"/>
                  <a:pt x="22245688" y="4795488"/>
                  <a:pt x="22285270" y="4759863"/>
                </a:cubicBezTo>
                <a:cubicBezTo>
                  <a:pt x="22320892" y="4763822"/>
                  <a:pt x="22285270" y="4767780"/>
                  <a:pt x="22285270" y="4785592"/>
                </a:cubicBezTo>
                <a:cubicBezTo>
                  <a:pt x="22318916" y="4771738"/>
                  <a:pt x="22312976" y="4777676"/>
                  <a:pt x="22354540" y="4777676"/>
                </a:cubicBezTo>
                <a:cubicBezTo>
                  <a:pt x="22320892" y="4747988"/>
                  <a:pt x="22344644" y="4726218"/>
                  <a:pt x="22332768" y="4684656"/>
                </a:cubicBezTo>
                <a:cubicBezTo>
                  <a:pt x="22307038" y="4700489"/>
                  <a:pt x="22309020" y="4676739"/>
                  <a:pt x="22279332" y="4676739"/>
                </a:cubicBezTo>
                <a:cubicBezTo>
                  <a:pt x="22324854" y="4658926"/>
                  <a:pt x="22382246" y="4662885"/>
                  <a:pt x="22443602" y="4674760"/>
                </a:cubicBezTo>
                <a:cubicBezTo>
                  <a:pt x="22441622" y="4694551"/>
                  <a:pt x="22453498" y="4720280"/>
                  <a:pt x="22429744" y="4736114"/>
                </a:cubicBezTo>
                <a:cubicBezTo>
                  <a:pt x="22455474" y="4740072"/>
                  <a:pt x="22481204" y="4698510"/>
                  <a:pt x="22455474" y="4694551"/>
                </a:cubicBezTo>
                <a:cubicBezTo>
                  <a:pt x="22473290" y="4668822"/>
                  <a:pt x="22526726" y="4730176"/>
                  <a:pt x="22485162" y="4716322"/>
                </a:cubicBezTo>
                <a:cubicBezTo>
                  <a:pt x="22485162" y="4740072"/>
                  <a:pt x="22518806" y="4708405"/>
                  <a:pt x="22538598" y="4724239"/>
                </a:cubicBezTo>
                <a:cubicBezTo>
                  <a:pt x="22530684" y="4773717"/>
                  <a:pt x="22544536" y="4813300"/>
                  <a:pt x="22599954" y="4841009"/>
                </a:cubicBezTo>
                <a:cubicBezTo>
                  <a:pt x="22568286" y="4870696"/>
                  <a:pt x="22473290" y="4799446"/>
                  <a:pt x="22453498" y="4801426"/>
                </a:cubicBezTo>
                <a:cubicBezTo>
                  <a:pt x="22473290" y="4825175"/>
                  <a:pt x="22477248" y="4856842"/>
                  <a:pt x="22524746" y="4864759"/>
                </a:cubicBezTo>
                <a:cubicBezTo>
                  <a:pt x="22506934" y="4894446"/>
                  <a:pt x="22467352" y="4886529"/>
                  <a:pt x="22441622" y="4878613"/>
                </a:cubicBezTo>
                <a:cubicBezTo>
                  <a:pt x="22433706" y="4916216"/>
                  <a:pt x="22485162" y="4902362"/>
                  <a:pt x="22506934" y="4932050"/>
                </a:cubicBezTo>
                <a:cubicBezTo>
                  <a:pt x="22483186" y="4947883"/>
                  <a:pt x="22413916" y="4934029"/>
                  <a:pt x="22431726" y="4902362"/>
                </a:cubicBezTo>
                <a:cubicBezTo>
                  <a:pt x="22384228" y="4898404"/>
                  <a:pt x="22382246" y="4957779"/>
                  <a:pt x="22336726" y="4924133"/>
                </a:cubicBezTo>
                <a:cubicBezTo>
                  <a:pt x="22352560" y="4945904"/>
                  <a:pt x="22360474" y="4971633"/>
                  <a:pt x="22390162" y="4985487"/>
                </a:cubicBezTo>
                <a:cubicBezTo>
                  <a:pt x="22382246" y="4991424"/>
                  <a:pt x="22374332" y="4999341"/>
                  <a:pt x="22384228" y="5003299"/>
                </a:cubicBezTo>
                <a:cubicBezTo>
                  <a:pt x="22374332" y="5021112"/>
                  <a:pt x="22342664" y="4999341"/>
                  <a:pt x="22338706" y="5023091"/>
                </a:cubicBezTo>
                <a:cubicBezTo>
                  <a:pt x="22332768" y="5054757"/>
                  <a:pt x="22356518" y="5068611"/>
                  <a:pt x="22358498" y="5098299"/>
                </a:cubicBezTo>
                <a:cubicBezTo>
                  <a:pt x="22433706" y="5096319"/>
                  <a:pt x="22493082" y="5131944"/>
                  <a:pt x="22582144" y="5139861"/>
                </a:cubicBezTo>
                <a:cubicBezTo>
                  <a:pt x="22556414" y="5155694"/>
                  <a:pt x="22582144" y="5173506"/>
                  <a:pt x="22592040" y="5185381"/>
                </a:cubicBezTo>
                <a:cubicBezTo>
                  <a:pt x="22578182" y="5149757"/>
                  <a:pt x="22599954" y="5173506"/>
                  <a:pt x="22615788" y="5126007"/>
                </a:cubicBezTo>
                <a:cubicBezTo>
                  <a:pt x="22609850" y="5163610"/>
                  <a:pt x="22643494" y="5161631"/>
                  <a:pt x="22665266" y="5169548"/>
                </a:cubicBezTo>
                <a:cubicBezTo>
                  <a:pt x="22669224" y="5191319"/>
                  <a:pt x="22625684" y="5201214"/>
                  <a:pt x="22649432" y="5211110"/>
                </a:cubicBezTo>
                <a:cubicBezTo>
                  <a:pt x="22643494" y="5222985"/>
                  <a:pt x="22621726" y="5209131"/>
                  <a:pt x="22615788" y="5224964"/>
                </a:cubicBezTo>
                <a:cubicBezTo>
                  <a:pt x="22588076" y="5256631"/>
                  <a:pt x="22653390" y="5232881"/>
                  <a:pt x="22641518" y="5256631"/>
                </a:cubicBezTo>
                <a:cubicBezTo>
                  <a:pt x="22631622" y="5282360"/>
                  <a:pt x="22599954" y="5264547"/>
                  <a:pt x="22592040" y="5258610"/>
                </a:cubicBezTo>
                <a:cubicBezTo>
                  <a:pt x="22554432" y="5260589"/>
                  <a:pt x="22564328" y="5341734"/>
                  <a:pt x="22516830" y="5327881"/>
                </a:cubicBezTo>
                <a:lnTo>
                  <a:pt x="22530684" y="5294235"/>
                </a:lnTo>
                <a:cubicBezTo>
                  <a:pt x="22481204" y="5290276"/>
                  <a:pt x="22514850" y="5341734"/>
                  <a:pt x="22471308" y="5347672"/>
                </a:cubicBezTo>
                <a:cubicBezTo>
                  <a:pt x="22469328" y="5373401"/>
                  <a:pt x="22493082" y="5329859"/>
                  <a:pt x="22510892" y="5343714"/>
                </a:cubicBezTo>
                <a:cubicBezTo>
                  <a:pt x="22499016" y="5385276"/>
                  <a:pt x="22441622" y="5349651"/>
                  <a:pt x="22427768" y="5385276"/>
                </a:cubicBezTo>
                <a:cubicBezTo>
                  <a:pt x="22433706" y="5403088"/>
                  <a:pt x="22449536" y="5416942"/>
                  <a:pt x="22469328" y="5426838"/>
                </a:cubicBezTo>
                <a:cubicBezTo>
                  <a:pt x="22449536" y="5462463"/>
                  <a:pt x="22423812" y="5581212"/>
                  <a:pt x="22528702" y="5543608"/>
                </a:cubicBezTo>
                <a:cubicBezTo>
                  <a:pt x="22518806" y="5531733"/>
                  <a:pt x="22516830" y="5515900"/>
                  <a:pt x="22493082" y="5511942"/>
                </a:cubicBezTo>
                <a:cubicBezTo>
                  <a:pt x="22518806" y="5496109"/>
                  <a:pt x="22558390" y="5525796"/>
                  <a:pt x="22580162" y="5533712"/>
                </a:cubicBezTo>
                <a:cubicBezTo>
                  <a:pt x="22540580" y="5547566"/>
                  <a:pt x="22558390" y="5602983"/>
                  <a:pt x="22526726" y="5624754"/>
                </a:cubicBezTo>
                <a:lnTo>
                  <a:pt x="22481204" y="5591108"/>
                </a:lnTo>
                <a:cubicBezTo>
                  <a:pt x="22453498" y="5587149"/>
                  <a:pt x="22431726" y="5591108"/>
                  <a:pt x="22417872" y="5608920"/>
                </a:cubicBezTo>
                <a:cubicBezTo>
                  <a:pt x="22443602" y="5628711"/>
                  <a:pt x="22481204" y="5630691"/>
                  <a:pt x="22514850" y="5632670"/>
                </a:cubicBezTo>
                <a:cubicBezTo>
                  <a:pt x="22467352" y="5674232"/>
                  <a:pt x="22445578" y="5628711"/>
                  <a:pt x="22394124" y="5622774"/>
                </a:cubicBezTo>
                <a:cubicBezTo>
                  <a:pt x="22388186" y="5632670"/>
                  <a:pt x="22390162" y="5638607"/>
                  <a:pt x="22396100" y="5640587"/>
                </a:cubicBezTo>
                <a:cubicBezTo>
                  <a:pt x="22396100" y="5662357"/>
                  <a:pt x="22366412" y="5599024"/>
                  <a:pt x="22348602" y="5589128"/>
                </a:cubicBezTo>
                <a:cubicBezTo>
                  <a:pt x="22307038" y="5602983"/>
                  <a:pt x="22310996" y="5650482"/>
                  <a:pt x="22271412" y="5640587"/>
                </a:cubicBezTo>
                <a:cubicBezTo>
                  <a:pt x="22281308" y="5660378"/>
                  <a:pt x="22293186" y="5680170"/>
                  <a:pt x="22330788" y="5684128"/>
                </a:cubicBezTo>
                <a:cubicBezTo>
                  <a:pt x="22307038" y="5707878"/>
                  <a:pt x="22293186" y="5672253"/>
                  <a:pt x="22267456" y="5674232"/>
                </a:cubicBezTo>
                <a:cubicBezTo>
                  <a:pt x="22247664" y="5686107"/>
                  <a:pt x="22235792" y="5711836"/>
                  <a:pt x="22212038" y="5719753"/>
                </a:cubicBezTo>
                <a:cubicBezTo>
                  <a:pt x="22212038" y="5727669"/>
                  <a:pt x="22217976" y="5729648"/>
                  <a:pt x="22214018" y="5737565"/>
                </a:cubicBezTo>
                <a:cubicBezTo>
                  <a:pt x="22249644" y="5727669"/>
                  <a:pt x="22392142" y="5705898"/>
                  <a:pt x="22356518" y="5713815"/>
                </a:cubicBezTo>
                <a:cubicBezTo>
                  <a:pt x="22348602" y="5727669"/>
                  <a:pt x="22358498" y="5729648"/>
                  <a:pt x="22356518" y="5741523"/>
                </a:cubicBezTo>
                <a:cubicBezTo>
                  <a:pt x="22388186" y="5743503"/>
                  <a:pt x="22405996" y="5723711"/>
                  <a:pt x="22443602" y="5737565"/>
                </a:cubicBezTo>
                <a:cubicBezTo>
                  <a:pt x="22439640" y="5765273"/>
                  <a:pt x="22417872" y="5759336"/>
                  <a:pt x="22415892" y="5787044"/>
                </a:cubicBezTo>
                <a:cubicBezTo>
                  <a:pt x="22431726" y="5794960"/>
                  <a:pt x="22443602" y="5773190"/>
                  <a:pt x="22431726" y="5771211"/>
                </a:cubicBezTo>
                <a:cubicBezTo>
                  <a:pt x="22457456" y="5765273"/>
                  <a:pt x="22510892" y="5804856"/>
                  <a:pt x="22540580" y="5787044"/>
                </a:cubicBezTo>
                <a:cubicBezTo>
                  <a:pt x="22534640" y="5773190"/>
                  <a:pt x="22546518" y="5747461"/>
                  <a:pt x="22516830" y="5747461"/>
                </a:cubicBezTo>
                <a:cubicBezTo>
                  <a:pt x="22493082" y="5745481"/>
                  <a:pt x="22522768" y="5763294"/>
                  <a:pt x="22502978" y="5781106"/>
                </a:cubicBezTo>
                <a:cubicBezTo>
                  <a:pt x="22459432" y="5777148"/>
                  <a:pt x="22499016" y="5747461"/>
                  <a:pt x="22512874" y="5729648"/>
                </a:cubicBezTo>
                <a:cubicBezTo>
                  <a:pt x="22524746" y="5731628"/>
                  <a:pt x="22538598" y="5735586"/>
                  <a:pt x="22542560" y="5725690"/>
                </a:cubicBezTo>
                <a:cubicBezTo>
                  <a:pt x="22558390" y="5729648"/>
                  <a:pt x="22538598" y="5755377"/>
                  <a:pt x="22560370" y="5755377"/>
                </a:cubicBezTo>
                <a:cubicBezTo>
                  <a:pt x="22578182" y="5743503"/>
                  <a:pt x="22584120" y="5729648"/>
                  <a:pt x="22601934" y="5697982"/>
                </a:cubicBezTo>
                <a:cubicBezTo>
                  <a:pt x="22613806" y="5701940"/>
                  <a:pt x="22601934" y="5719753"/>
                  <a:pt x="22597972" y="5733607"/>
                </a:cubicBezTo>
                <a:lnTo>
                  <a:pt x="22643494" y="5739544"/>
                </a:lnTo>
                <a:cubicBezTo>
                  <a:pt x="22671206" y="5735586"/>
                  <a:pt x="22692974" y="5678190"/>
                  <a:pt x="22720684" y="5715794"/>
                </a:cubicBezTo>
                <a:cubicBezTo>
                  <a:pt x="22714746" y="5727669"/>
                  <a:pt x="22692974" y="5713815"/>
                  <a:pt x="22687034" y="5727669"/>
                </a:cubicBezTo>
                <a:cubicBezTo>
                  <a:pt x="22708808" y="5737565"/>
                  <a:pt x="22706826" y="5759336"/>
                  <a:pt x="22728598" y="5769231"/>
                </a:cubicBezTo>
                <a:cubicBezTo>
                  <a:pt x="22687034" y="5775169"/>
                  <a:pt x="22712764" y="5779127"/>
                  <a:pt x="22655372" y="5785064"/>
                </a:cubicBezTo>
                <a:cubicBezTo>
                  <a:pt x="22665266" y="5761315"/>
                  <a:pt x="22647452" y="5765273"/>
                  <a:pt x="22669224" y="5751419"/>
                </a:cubicBezTo>
                <a:lnTo>
                  <a:pt x="22651414" y="5749440"/>
                </a:lnTo>
                <a:cubicBezTo>
                  <a:pt x="22645476" y="5749440"/>
                  <a:pt x="22639536" y="5749440"/>
                  <a:pt x="22639536" y="5757356"/>
                </a:cubicBezTo>
                <a:cubicBezTo>
                  <a:pt x="22645476" y="5759336"/>
                  <a:pt x="22649432" y="5759336"/>
                  <a:pt x="22645476" y="5767252"/>
                </a:cubicBezTo>
                <a:cubicBezTo>
                  <a:pt x="22629642" y="5765273"/>
                  <a:pt x="22619746" y="5771211"/>
                  <a:pt x="22611830" y="5781106"/>
                </a:cubicBezTo>
                <a:cubicBezTo>
                  <a:pt x="22633598" y="5785064"/>
                  <a:pt x="22633598" y="5800898"/>
                  <a:pt x="22657348" y="5787044"/>
                </a:cubicBezTo>
                <a:cubicBezTo>
                  <a:pt x="22633598" y="5824647"/>
                  <a:pt x="22655372" y="5836523"/>
                  <a:pt x="22694954" y="5836523"/>
                </a:cubicBezTo>
                <a:cubicBezTo>
                  <a:pt x="22690996" y="5796939"/>
                  <a:pt x="22716722" y="5812773"/>
                  <a:pt x="22712764" y="5838502"/>
                </a:cubicBezTo>
                <a:cubicBezTo>
                  <a:pt x="22754328" y="5844439"/>
                  <a:pt x="22774120" y="5812773"/>
                  <a:pt x="22821618" y="5828606"/>
                </a:cubicBezTo>
                <a:cubicBezTo>
                  <a:pt x="22819642" y="5846418"/>
                  <a:pt x="22801826" y="5842460"/>
                  <a:pt x="22787974" y="5842460"/>
                </a:cubicBezTo>
                <a:cubicBezTo>
                  <a:pt x="22787974" y="5854335"/>
                  <a:pt x="22797870" y="5858293"/>
                  <a:pt x="22795888" y="5870168"/>
                </a:cubicBezTo>
                <a:cubicBezTo>
                  <a:pt x="22871096" y="5846418"/>
                  <a:pt x="22946306" y="5878085"/>
                  <a:pt x="23005680" y="5848398"/>
                </a:cubicBezTo>
                <a:cubicBezTo>
                  <a:pt x="23015576" y="5862252"/>
                  <a:pt x="23009638" y="5884022"/>
                  <a:pt x="23049220" y="5882043"/>
                </a:cubicBezTo>
                <a:cubicBezTo>
                  <a:pt x="23037348" y="5903814"/>
                  <a:pt x="23003700" y="5915689"/>
                  <a:pt x="22993804" y="5899856"/>
                </a:cubicBezTo>
                <a:cubicBezTo>
                  <a:pt x="22979950" y="5921626"/>
                  <a:pt x="22985888" y="5931522"/>
                  <a:pt x="23011618" y="5929543"/>
                </a:cubicBezTo>
                <a:cubicBezTo>
                  <a:pt x="23037348" y="5943397"/>
                  <a:pt x="22983908" y="5935480"/>
                  <a:pt x="22972036" y="5933501"/>
                </a:cubicBezTo>
                <a:cubicBezTo>
                  <a:pt x="22979950" y="6004751"/>
                  <a:pt x="23132344" y="5965167"/>
                  <a:pt x="23102656" y="5889960"/>
                </a:cubicBezTo>
                <a:lnTo>
                  <a:pt x="23130368" y="5893918"/>
                </a:lnTo>
                <a:cubicBezTo>
                  <a:pt x="23126410" y="5886001"/>
                  <a:pt x="23118492" y="5878085"/>
                  <a:pt x="23110576" y="5872148"/>
                </a:cubicBezTo>
                <a:cubicBezTo>
                  <a:pt x="23142240" y="5828606"/>
                  <a:pt x="23183804" y="5858293"/>
                  <a:pt x="23223388" y="5852356"/>
                </a:cubicBezTo>
                <a:cubicBezTo>
                  <a:pt x="23187762" y="5874126"/>
                  <a:pt x="23229326" y="5891939"/>
                  <a:pt x="23253074" y="5901835"/>
                </a:cubicBezTo>
                <a:cubicBezTo>
                  <a:pt x="23276824" y="5903814"/>
                  <a:pt x="23280780" y="5872148"/>
                  <a:pt x="23296614" y="5864231"/>
                </a:cubicBezTo>
                <a:cubicBezTo>
                  <a:pt x="23316406" y="5887981"/>
                  <a:pt x="23328284" y="5886001"/>
                  <a:pt x="23359946" y="5874126"/>
                </a:cubicBezTo>
                <a:cubicBezTo>
                  <a:pt x="23354014" y="5915689"/>
                  <a:pt x="23342136" y="5935480"/>
                  <a:pt x="23381720" y="5939439"/>
                </a:cubicBezTo>
                <a:cubicBezTo>
                  <a:pt x="23365886" y="5959230"/>
                  <a:pt x="23357970" y="5988918"/>
                  <a:pt x="23330260" y="5986938"/>
                </a:cubicBezTo>
                <a:cubicBezTo>
                  <a:pt x="23326302" y="5984959"/>
                  <a:pt x="23322344" y="5984959"/>
                  <a:pt x="23318388" y="5984959"/>
                </a:cubicBezTo>
                <a:cubicBezTo>
                  <a:pt x="23322344" y="5986938"/>
                  <a:pt x="23326302" y="5986938"/>
                  <a:pt x="23330260" y="5986938"/>
                </a:cubicBezTo>
                <a:cubicBezTo>
                  <a:pt x="23393596" y="6004751"/>
                  <a:pt x="23439112" y="6062146"/>
                  <a:pt x="23419322" y="6141312"/>
                </a:cubicBezTo>
                <a:cubicBezTo>
                  <a:pt x="23433180" y="6167041"/>
                  <a:pt x="23464842" y="6163083"/>
                  <a:pt x="23492554" y="6151208"/>
                </a:cubicBezTo>
                <a:cubicBezTo>
                  <a:pt x="23443076" y="6204645"/>
                  <a:pt x="23383700" y="6145271"/>
                  <a:pt x="23371824" y="6240270"/>
                </a:cubicBezTo>
                <a:cubicBezTo>
                  <a:pt x="23395572" y="6246207"/>
                  <a:pt x="23391616" y="6208604"/>
                  <a:pt x="23417346" y="6220478"/>
                </a:cubicBezTo>
                <a:cubicBezTo>
                  <a:pt x="23375782" y="6275895"/>
                  <a:pt x="23480678" y="6208604"/>
                  <a:pt x="23405468" y="6200687"/>
                </a:cubicBezTo>
                <a:cubicBezTo>
                  <a:pt x="23443076" y="6159125"/>
                  <a:pt x="23468800" y="6254124"/>
                  <a:pt x="23419322" y="6264020"/>
                </a:cubicBezTo>
                <a:cubicBezTo>
                  <a:pt x="23415364" y="6291728"/>
                  <a:pt x="23439112" y="6277874"/>
                  <a:pt x="23460886" y="6279853"/>
                </a:cubicBezTo>
                <a:cubicBezTo>
                  <a:pt x="23447032" y="6297666"/>
                  <a:pt x="23403492" y="6307561"/>
                  <a:pt x="23391616" y="6287770"/>
                </a:cubicBezTo>
                <a:cubicBezTo>
                  <a:pt x="23397554" y="6295686"/>
                  <a:pt x="23387658" y="6311519"/>
                  <a:pt x="23399530" y="6315478"/>
                </a:cubicBezTo>
                <a:cubicBezTo>
                  <a:pt x="23359946" y="6335269"/>
                  <a:pt x="23365886" y="6291728"/>
                  <a:pt x="23316406" y="6285791"/>
                </a:cubicBezTo>
                <a:cubicBezTo>
                  <a:pt x="23322344" y="6295686"/>
                  <a:pt x="23328284" y="6305582"/>
                  <a:pt x="23334222" y="6315478"/>
                </a:cubicBezTo>
                <a:cubicBezTo>
                  <a:pt x="23306510" y="6339227"/>
                  <a:pt x="23270884" y="6293707"/>
                  <a:pt x="23298596" y="6283811"/>
                </a:cubicBezTo>
                <a:cubicBezTo>
                  <a:pt x="23282762" y="6289748"/>
                  <a:pt x="23262970" y="6287770"/>
                  <a:pt x="23247136" y="6293707"/>
                </a:cubicBezTo>
                <a:cubicBezTo>
                  <a:pt x="23239222" y="6309540"/>
                  <a:pt x="23251094" y="6313499"/>
                  <a:pt x="23243178" y="6329332"/>
                </a:cubicBezTo>
                <a:cubicBezTo>
                  <a:pt x="23225368" y="6307561"/>
                  <a:pt x="23233282" y="6303603"/>
                  <a:pt x="23207552" y="6297666"/>
                </a:cubicBezTo>
                <a:cubicBezTo>
                  <a:pt x="23229326" y="6265999"/>
                  <a:pt x="23235264" y="6248187"/>
                  <a:pt x="23191718" y="6242249"/>
                </a:cubicBezTo>
                <a:cubicBezTo>
                  <a:pt x="23193700" y="6222457"/>
                  <a:pt x="23213492" y="6232353"/>
                  <a:pt x="23219430" y="6220478"/>
                </a:cubicBezTo>
                <a:cubicBezTo>
                  <a:pt x="23221406" y="6208604"/>
                  <a:pt x="23199638" y="6210582"/>
                  <a:pt x="23185786" y="6206624"/>
                </a:cubicBezTo>
                <a:cubicBezTo>
                  <a:pt x="23162032" y="6200687"/>
                  <a:pt x="23175890" y="6256103"/>
                  <a:pt x="23146202" y="6236312"/>
                </a:cubicBezTo>
                <a:cubicBezTo>
                  <a:pt x="23171928" y="6216520"/>
                  <a:pt x="23152136" y="6210582"/>
                  <a:pt x="23175890" y="6186833"/>
                </a:cubicBezTo>
                <a:cubicBezTo>
                  <a:pt x="23207552" y="6196729"/>
                  <a:pt x="23213492" y="6204645"/>
                  <a:pt x="23243178" y="6186833"/>
                </a:cubicBezTo>
                <a:cubicBezTo>
                  <a:pt x="23235264" y="6159125"/>
                  <a:pt x="23181824" y="6196729"/>
                  <a:pt x="23185786" y="6161104"/>
                </a:cubicBezTo>
                <a:cubicBezTo>
                  <a:pt x="23160056" y="6159125"/>
                  <a:pt x="23110576" y="6186833"/>
                  <a:pt x="23142240" y="6198708"/>
                </a:cubicBezTo>
                <a:cubicBezTo>
                  <a:pt x="23086828" y="6182874"/>
                  <a:pt x="23021514" y="6190791"/>
                  <a:pt x="22934428" y="6167041"/>
                </a:cubicBezTo>
                <a:cubicBezTo>
                  <a:pt x="22918600" y="6172979"/>
                  <a:pt x="22932452" y="6180895"/>
                  <a:pt x="22912662" y="6198708"/>
                </a:cubicBezTo>
                <a:cubicBezTo>
                  <a:pt x="22884950" y="6194749"/>
                  <a:pt x="22861202" y="6169021"/>
                  <a:pt x="22831514" y="6186833"/>
                </a:cubicBezTo>
                <a:cubicBezTo>
                  <a:pt x="22859224" y="6214541"/>
                  <a:pt x="22784016" y="6250165"/>
                  <a:pt x="22839434" y="6242249"/>
                </a:cubicBezTo>
                <a:cubicBezTo>
                  <a:pt x="22845366" y="6264020"/>
                  <a:pt x="22805784" y="6242249"/>
                  <a:pt x="22778078" y="6250165"/>
                </a:cubicBezTo>
                <a:cubicBezTo>
                  <a:pt x="22772140" y="6279853"/>
                  <a:pt x="22817660" y="6269957"/>
                  <a:pt x="22837452" y="6267978"/>
                </a:cubicBezTo>
                <a:cubicBezTo>
                  <a:pt x="22827556" y="6283811"/>
                  <a:pt x="22829538" y="6293707"/>
                  <a:pt x="22845366" y="6295686"/>
                </a:cubicBezTo>
                <a:cubicBezTo>
                  <a:pt x="22819642" y="6293707"/>
                  <a:pt x="22789954" y="6297666"/>
                  <a:pt x="22766200" y="6329332"/>
                </a:cubicBezTo>
                <a:cubicBezTo>
                  <a:pt x="22766200" y="6337249"/>
                  <a:pt x="22772140" y="6339227"/>
                  <a:pt x="22768182" y="6347144"/>
                </a:cubicBezTo>
                <a:cubicBezTo>
                  <a:pt x="22799850" y="6341207"/>
                  <a:pt x="22829538" y="6331311"/>
                  <a:pt x="22863182" y="6325374"/>
                </a:cubicBezTo>
                <a:cubicBezTo>
                  <a:pt x="22857244" y="6368915"/>
                  <a:pt x="22942348" y="6426311"/>
                  <a:pt x="22974012" y="6359019"/>
                </a:cubicBezTo>
                <a:cubicBezTo>
                  <a:pt x="22997766" y="6378810"/>
                  <a:pt x="23003700" y="6408498"/>
                  <a:pt x="23011618" y="6436206"/>
                </a:cubicBezTo>
                <a:cubicBezTo>
                  <a:pt x="23053178" y="6400581"/>
                  <a:pt x="23084846" y="6442143"/>
                  <a:pt x="23128386" y="6434227"/>
                </a:cubicBezTo>
                <a:cubicBezTo>
                  <a:pt x="23082866" y="6465894"/>
                  <a:pt x="23112552" y="6539122"/>
                  <a:pt x="23035368" y="6545060"/>
                </a:cubicBezTo>
                <a:cubicBezTo>
                  <a:pt x="23041306" y="6578705"/>
                  <a:pt x="23009638" y="6594539"/>
                  <a:pt x="22999742" y="6638080"/>
                </a:cubicBezTo>
                <a:cubicBezTo>
                  <a:pt x="22950264" y="6638080"/>
                  <a:pt x="22930472" y="6620267"/>
                  <a:pt x="22918600" y="6598496"/>
                </a:cubicBezTo>
                <a:cubicBezTo>
                  <a:pt x="22906722" y="6598496"/>
                  <a:pt x="22904742" y="6612351"/>
                  <a:pt x="22898808" y="6622247"/>
                </a:cubicBezTo>
                <a:cubicBezTo>
                  <a:pt x="22855262" y="6608392"/>
                  <a:pt x="22813704" y="6592559"/>
                  <a:pt x="22809746" y="6554955"/>
                </a:cubicBezTo>
                <a:cubicBezTo>
                  <a:pt x="22785992" y="6570788"/>
                  <a:pt x="22766200" y="6594539"/>
                  <a:pt x="22724642" y="6578705"/>
                </a:cubicBezTo>
                <a:cubicBezTo>
                  <a:pt x="22704850" y="6598496"/>
                  <a:pt x="22738494" y="6618288"/>
                  <a:pt x="22708808" y="6620267"/>
                </a:cubicBezTo>
                <a:cubicBezTo>
                  <a:pt x="22722660" y="6640059"/>
                  <a:pt x="22734538" y="6649955"/>
                  <a:pt x="22776096" y="6665788"/>
                </a:cubicBezTo>
                <a:cubicBezTo>
                  <a:pt x="22720684" y="6677663"/>
                  <a:pt x="22766200" y="6697454"/>
                  <a:pt x="22734538" y="6748912"/>
                </a:cubicBezTo>
                <a:cubicBezTo>
                  <a:pt x="22789954" y="6721204"/>
                  <a:pt x="22801826" y="6746933"/>
                  <a:pt x="22865158" y="6758808"/>
                </a:cubicBezTo>
                <a:cubicBezTo>
                  <a:pt x="22821618" y="6786516"/>
                  <a:pt x="22776096" y="6729121"/>
                  <a:pt x="22744434" y="6776620"/>
                </a:cubicBezTo>
                <a:cubicBezTo>
                  <a:pt x="22734538" y="6760787"/>
                  <a:pt x="22694954" y="6762767"/>
                  <a:pt x="22667244" y="6756829"/>
                </a:cubicBezTo>
                <a:cubicBezTo>
                  <a:pt x="22526726" y="6835995"/>
                  <a:pt x="22728598" y="6879536"/>
                  <a:pt x="22734538" y="6954744"/>
                </a:cubicBezTo>
                <a:cubicBezTo>
                  <a:pt x="22744434" y="6948807"/>
                  <a:pt x="22758286" y="6948807"/>
                  <a:pt x="22774120" y="6950786"/>
                </a:cubicBezTo>
                <a:cubicBezTo>
                  <a:pt x="22768182" y="6960682"/>
                  <a:pt x="22770162" y="6966619"/>
                  <a:pt x="22776096" y="6968598"/>
                </a:cubicBezTo>
                <a:cubicBezTo>
                  <a:pt x="22776096" y="6998286"/>
                  <a:pt x="22744434" y="6970578"/>
                  <a:pt x="22744434" y="7000265"/>
                </a:cubicBezTo>
                <a:cubicBezTo>
                  <a:pt x="22770162" y="7006202"/>
                  <a:pt x="22756306" y="7016098"/>
                  <a:pt x="22754328" y="7045785"/>
                </a:cubicBezTo>
                <a:cubicBezTo>
                  <a:pt x="22833494" y="7037869"/>
                  <a:pt x="22896826" y="7047764"/>
                  <a:pt x="22900784" y="7111097"/>
                </a:cubicBezTo>
                <a:cubicBezTo>
                  <a:pt x="22910680" y="7105160"/>
                  <a:pt x="22924534" y="7105160"/>
                  <a:pt x="22940368" y="7107139"/>
                </a:cubicBezTo>
                <a:cubicBezTo>
                  <a:pt x="22924534" y="7142764"/>
                  <a:pt x="22964116" y="7146722"/>
                  <a:pt x="22962140" y="7172451"/>
                </a:cubicBezTo>
                <a:cubicBezTo>
                  <a:pt x="22924534" y="7263492"/>
                  <a:pt x="22841410" y="7275367"/>
                  <a:pt x="22789954" y="7342658"/>
                </a:cubicBezTo>
                <a:cubicBezTo>
                  <a:pt x="22861202" y="7384220"/>
                  <a:pt x="22910680" y="7336721"/>
                  <a:pt x="23003700" y="7356512"/>
                </a:cubicBezTo>
                <a:cubicBezTo>
                  <a:pt x="23005680" y="7320887"/>
                  <a:pt x="22991828" y="7297138"/>
                  <a:pt x="22983908" y="7281304"/>
                </a:cubicBezTo>
                <a:cubicBezTo>
                  <a:pt x="23003700" y="7275367"/>
                  <a:pt x="23003700" y="7310992"/>
                  <a:pt x="23019534" y="7287242"/>
                </a:cubicBezTo>
                <a:cubicBezTo>
                  <a:pt x="23029430" y="7324846"/>
                  <a:pt x="23055160" y="7354533"/>
                  <a:pt x="23126410" y="7356512"/>
                </a:cubicBezTo>
                <a:cubicBezTo>
                  <a:pt x="23134326" y="7380262"/>
                  <a:pt x="23112552" y="7382241"/>
                  <a:pt x="23116514" y="7407970"/>
                </a:cubicBezTo>
                <a:cubicBezTo>
                  <a:pt x="23247136" y="7421824"/>
                  <a:pt x="23340156" y="7475262"/>
                  <a:pt x="23401510" y="7556406"/>
                </a:cubicBezTo>
                <a:cubicBezTo>
                  <a:pt x="23573696" y="7595989"/>
                  <a:pt x="23540052" y="7839426"/>
                  <a:pt x="23375782" y="7918592"/>
                </a:cubicBezTo>
                <a:cubicBezTo>
                  <a:pt x="23375782" y="7898800"/>
                  <a:pt x="23369842" y="7882967"/>
                  <a:pt x="23381720" y="7857238"/>
                </a:cubicBezTo>
                <a:cubicBezTo>
                  <a:pt x="23334222" y="7855259"/>
                  <a:pt x="23326302" y="7827551"/>
                  <a:pt x="23292658" y="7817655"/>
                </a:cubicBezTo>
                <a:cubicBezTo>
                  <a:pt x="23185786" y="7857238"/>
                  <a:pt x="23116514" y="7791926"/>
                  <a:pt x="23015576" y="7793905"/>
                </a:cubicBezTo>
                <a:cubicBezTo>
                  <a:pt x="23019534" y="7787968"/>
                  <a:pt x="23027452" y="7785988"/>
                  <a:pt x="23031410" y="7778072"/>
                </a:cubicBezTo>
                <a:cubicBezTo>
                  <a:pt x="22958182" y="7754322"/>
                  <a:pt x="22890888" y="7766197"/>
                  <a:pt x="22867140" y="7736509"/>
                </a:cubicBezTo>
                <a:cubicBezTo>
                  <a:pt x="22847348" y="7742447"/>
                  <a:pt x="22833494" y="7752343"/>
                  <a:pt x="22811722" y="7754322"/>
                </a:cubicBezTo>
                <a:cubicBezTo>
                  <a:pt x="22785992" y="7752343"/>
                  <a:pt x="22797870" y="7726614"/>
                  <a:pt x="22787974" y="7714739"/>
                </a:cubicBezTo>
                <a:cubicBezTo>
                  <a:pt x="22744434" y="7740468"/>
                  <a:pt x="22643494" y="7665260"/>
                  <a:pt x="22627660" y="7736509"/>
                </a:cubicBezTo>
                <a:cubicBezTo>
                  <a:pt x="22607868" y="7710781"/>
                  <a:pt x="22592040" y="7720676"/>
                  <a:pt x="22550476" y="7716718"/>
                </a:cubicBezTo>
                <a:cubicBezTo>
                  <a:pt x="22584120" y="7671198"/>
                  <a:pt x="22605892" y="7698906"/>
                  <a:pt x="22651414" y="7677135"/>
                </a:cubicBezTo>
                <a:cubicBezTo>
                  <a:pt x="22772140" y="7619740"/>
                  <a:pt x="22760268" y="7510886"/>
                  <a:pt x="22722660" y="7419845"/>
                </a:cubicBezTo>
                <a:cubicBezTo>
                  <a:pt x="22683078" y="7411928"/>
                  <a:pt x="22661310" y="7394116"/>
                  <a:pt x="22633598" y="7380262"/>
                </a:cubicBezTo>
                <a:cubicBezTo>
                  <a:pt x="22611830" y="7386200"/>
                  <a:pt x="22595996" y="7402033"/>
                  <a:pt x="22586100" y="7427761"/>
                </a:cubicBezTo>
                <a:cubicBezTo>
                  <a:pt x="22692974" y="7382241"/>
                  <a:pt x="22696930" y="7506928"/>
                  <a:pt x="22629642" y="7558386"/>
                </a:cubicBezTo>
                <a:cubicBezTo>
                  <a:pt x="22605892" y="7558386"/>
                  <a:pt x="22615788" y="7540573"/>
                  <a:pt x="22588076" y="7542553"/>
                </a:cubicBezTo>
                <a:cubicBezTo>
                  <a:pt x="22574224" y="7544532"/>
                  <a:pt x="22568286" y="7554428"/>
                  <a:pt x="22554432" y="7554428"/>
                </a:cubicBezTo>
                <a:cubicBezTo>
                  <a:pt x="22568286" y="7580157"/>
                  <a:pt x="22556414" y="7586094"/>
                  <a:pt x="22554432" y="7625677"/>
                </a:cubicBezTo>
                <a:cubicBezTo>
                  <a:pt x="22536622" y="7619740"/>
                  <a:pt x="22528702" y="7627656"/>
                  <a:pt x="22514850" y="7629635"/>
                </a:cubicBezTo>
                <a:cubicBezTo>
                  <a:pt x="22588076" y="7694947"/>
                  <a:pt x="22451518" y="7720676"/>
                  <a:pt x="22413916" y="7766197"/>
                </a:cubicBezTo>
                <a:cubicBezTo>
                  <a:pt x="22405996" y="7752343"/>
                  <a:pt x="22370370" y="7750364"/>
                  <a:pt x="22362456" y="7776093"/>
                </a:cubicBezTo>
                <a:cubicBezTo>
                  <a:pt x="22366412" y="7803801"/>
                  <a:pt x="22402038" y="7770155"/>
                  <a:pt x="22425788" y="7785988"/>
                </a:cubicBezTo>
                <a:cubicBezTo>
                  <a:pt x="22421830" y="7801822"/>
                  <a:pt x="22407976" y="7801822"/>
                  <a:pt x="22404020" y="7817655"/>
                </a:cubicBezTo>
                <a:cubicBezTo>
                  <a:pt x="22396100" y="7801822"/>
                  <a:pt x="22360474" y="7803801"/>
                  <a:pt x="22334750" y="7797863"/>
                </a:cubicBezTo>
                <a:cubicBezTo>
                  <a:pt x="22322872" y="7823592"/>
                  <a:pt x="22354540" y="7825571"/>
                  <a:pt x="22330788" y="7859217"/>
                </a:cubicBezTo>
                <a:cubicBezTo>
                  <a:pt x="22320892" y="7865154"/>
                  <a:pt x="22307038" y="7865154"/>
                  <a:pt x="22291204" y="7863175"/>
                </a:cubicBezTo>
                <a:cubicBezTo>
                  <a:pt x="22293186" y="7890884"/>
                  <a:pt x="22285270" y="7896821"/>
                  <a:pt x="22263498" y="7912654"/>
                </a:cubicBezTo>
                <a:cubicBezTo>
                  <a:pt x="22263498" y="7934425"/>
                  <a:pt x="22293186" y="7940363"/>
                  <a:pt x="22305062" y="7954216"/>
                </a:cubicBezTo>
                <a:cubicBezTo>
                  <a:pt x="22277350" y="8025466"/>
                  <a:pt x="22259540" y="8035362"/>
                  <a:pt x="22249644" y="8098695"/>
                </a:cubicBezTo>
                <a:cubicBezTo>
                  <a:pt x="22233810" y="8104632"/>
                  <a:pt x="22214018" y="8102653"/>
                  <a:pt x="22198184" y="8108591"/>
                </a:cubicBezTo>
                <a:cubicBezTo>
                  <a:pt x="22194228" y="8124424"/>
                  <a:pt x="22206104" y="8130361"/>
                  <a:pt x="22227872" y="8130361"/>
                </a:cubicBezTo>
                <a:cubicBezTo>
                  <a:pt x="22221934" y="8152132"/>
                  <a:pt x="22190270" y="8132340"/>
                  <a:pt x="22188288" y="8160048"/>
                </a:cubicBezTo>
                <a:cubicBezTo>
                  <a:pt x="22168498" y="8150152"/>
                  <a:pt x="22150686" y="8142236"/>
                  <a:pt x="22130896" y="8160048"/>
                </a:cubicBezTo>
                <a:cubicBezTo>
                  <a:pt x="22172454" y="8142236"/>
                  <a:pt x="22140792" y="8272860"/>
                  <a:pt x="22079436" y="8241194"/>
                </a:cubicBezTo>
                <a:cubicBezTo>
                  <a:pt x="22093288" y="8205569"/>
                  <a:pt x="22128914" y="8197653"/>
                  <a:pt x="22111104" y="8156090"/>
                </a:cubicBezTo>
                <a:cubicBezTo>
                  <a:pt x="22069540" y="8183798"/>
                  <a:pt x="22041834" y="8189735"/>
                  <a:pt x="22018084" y="8223381"/>
                </a:cubicBezTo>
                <a:cubicBezTo>
                  <a:pt x="22061626" y="8243173"/>
                  <a:pt x="22047772" y="8306506"/>
                  <a:pt x="21980478" y="8298589"/>
                </a:cubicBezTo>
                <a:cubicBezTo>
                  <a:pt x="21974540" y="8326297"/>
                  <a:pt x="21994330" y="8338172"/>
                  <a:pt x="21994330" y="8361922"/>
                </a:cubicBezTo>
                <a:cubicBezTo>
                  <a:pt x="21988398" y="8371818"/>
                  <a:pt x="21974540" y="8365881"/>
                  <a:pt x="21964644" y="8365881"/>
                </a:cubicBezTo>
                <a:cubicBezTo>
                  <a:pt x="21952772" y="8383693"/>
                  <a:pt x="21970582" y="8383693"/>
                  <a:pt x="21984436" y="8387651"/>
                </a:cubicBezTo>
                <a:cubicBezTo>
                  <a:pt x="21976520" y="8411401"/>
                  <a:pt x="21948814" y="8403484"/>
                  <a:pt x="21940894" y="8425255"/>
                </a:cubicBezTo>
                <a:cubicBezTo>
                  <a:pt x="21956728" y="8450984"/>
                  <a:pt x="21972564" y="8407442"/>
                  <a:pt x="22002250" y="8415359"/>
                </a:cubicBezTo>
                <a:cubicBezTo>
                  <a:pt x="21946834" y="8447025"/>
                  <a:pt x="21919126" y="8524213"/>
                  <a:pt x="21873606" y="8575670"/>
                </a:cubicBezTo>
                <a:cubicBezTo>
                  <a:pt x="21851832" y="8571712"/>
                  <a:pt x="21841938" y="8585566"/>
                  <a:pt x="21816208" y="8575670"/>
                </a:cubicBezTo>
                <a:cubicBezTo>
                  <a:pt x="21802354" y="8601399"/>
                  <a:pt x="21814230" y="8611295"/>
                  <a:pt x="21826102" y="8621191"/>
                </a:cubicBezTo>
                <a:cubicBezTo>
                  <a:pt x="21784544" y="8644940"/>
                  <a:pt x="21796416" y="8690461"/>
                  <a:pt x="21744960" y="8708274"/>
                </a:cubicBezTo>
                <a:cubicBezTo>
                  <a:pt x="21723188" y="8696398"/>
                  <a:pt x="21760794" y="8672649"/>
                  <a:pt x="21764752" y="8656815"/>
                </a:cubicBezTo>
                <a:cubicBezTo>
                  <a:pt x="21737042" y="8648899"/>
                  <a:pt x="21723188" y="8662753"/>
                  <a:pt x="21709334" y="8674628"/>
                </a:cubicBezTo>
                <a:cubicBezTo>
                  <a:pt x="21697458" y="8639003"/>
                  <a:pt x="21768710" y="8627128"/>
                  <a:pt x="21792458" y="8607337"/>
                </a:cubicBezTo>
                <a:cubicBezTo>
                  <a:pt x="21756832" y="8585566"/>
                  <a:pt x="21772666" y="8504421"/>
                  <a:pt x="21808292" y="8466817"/>
                </a:cubicBezTo>
                <a:cubicBezTo>
                  <a:pt x="21792458" y="8447025"/>
                  <a:pt x="21752876" y="8443067"/>
                  <a:pt x="21727146" y="8427234"/>
                </a:cubicBezTo>
                <a:cubicBezTo>
                  <a:pt x="21723188" y="8435151"/>
                  <a:pt x="21735064" y="8435151"/>
                  <a:pt x="21741004" y="8439109"/>
                </a:cubicBezTo>
                <a:cubicBezTo>
                  <a:pt x="21727146" y="8470775"/>
                  <a:pt x="21693500" y="8470775"/>
                  <a:pt x="21679648" y="8500462"/>
                </a:cubicBezTo>
                <a:cubicBezTo>
                  <a:pt x="21663814" y="8500462"/>
                  <a:pt x="21667770" y="8490567"/>
                  <a:pt x="21655898" y="8488587"/>
                </a:cubicBezTo>
                <a:cubicBezTo>
                  <a:pt x="21628188" y="8494525"/>
                  <a:pt x="21638084" y="8532129"/>
                  <a:pt x="21632150" y="8547962"/>
                </a:cubicBezTo>
                <a:cubicBezTo>
                  <a:pt x="21630168" y="8534108"/>
                  <a:pt x="21610378" y="8494525"/>
                  <a:pt x="21596524" y="8542025"/>
                </a:cubicBezTo>
                <a:cubicBezTo>
                  <a:pt x="21515376" y="8545983"/>
                  <a:pt x="21501524" y="8474734"/>
                  <a:pt x="21438192" y="8510358"/>
                </a:cubicBezTo>
                <a:cubicBezTo>
                  <a:pt x="21469856" y="8480671"/>
                  <a:pt x="21465898" y="8447025"/>
                  <a:pt x="21418400" y="8462859"/>
                </a:cubicBezTo>
                <a:cubicBezTo>
                  <a:pt x="21448088" y="8439109"/>
                  <a:pt x="21442150" y="8439109"/>
                  <a:pt x="21438192" y="8411401"/>
                </a:cubicBezTo>
                <a:cubicBezTo>
                  <a:pt x="21477774" y="8407442"/>
                  <a:pt x="21491628" y="8447025"/>
                  <a:pt x="21513400" y="8413380"/>
                </a:cubicBezTo>
                <a:cubicBezTo>
                  <a:pt x="21517358" y="8389630"/>
                  <a:pt x="21436210" y="8415359"/>
                  <a:pt x="21471836" y="8371818"/>
                </a:cubicBezTo>
                <a:cubicBezTo>
                  <a:pt x="21436210" y="8365881"/>
                  <a:pt x="21414442" y="8387651"/>
                  <a:pt x="21380794" y="8385672"/>
                </a:cubicBezTo>
                <a:cubicBezTo>
                  <a:pt x="21372878" y="8413380"/>
                  <a:pt x="21384756" y="8431192"/>
                  <a:pt x="21394652" y="8450984"/>
                </a:cubicBezTo>
                <a:cubicBezTo>
                  <a:pt x="21382774" y="8464838"/>
                  <a:pt x="21347148" y="8413380"/>
                  <a:pt x="21313504" y="8439109"/>
                </a:cubicBezTo>
                <a:cubicBezTo>
                  <a:pt x="21311524" y="8468796"/>
                  <a:pt x="21329338" y="8445046"/>
                  <a:pt x="21355068" y="8454942"/>
                </a:cubicBezTo>
                <a:cubicBezTo>
                  <a:pt x="21362982" y="8472754"/>
                  <a:pt x="21337252" y="8486608"/>
                  <a:pt x="21353088" y="8508379"/>
                </a:cubicBezTo>
                <a:cubicBezTo>
                  <a:pt x="21319442" y="8536087"/>
                  <a:pt x="21343192" y="8474734"/>
                  <a:pt x="21329338" y="8468796"/>
                </a:cubicBezTo>
                <a:cubicBezTo>
                  <a:pt x="21307566" y="8458900"/>
                  <a:pt x="21319442" y="8510358"/>
                  <a:pt x="21297670" y="8500462"/>
                </a:cubicBezTo>
                <a:cubicBezTo>
                  <a:pt x="21307566" y="8536087"/>
                  <a:pt x="21319442" y="8528170"/>
                  <a:pt x="21331314" y="8559837"/>
                </a:cubicBezTo>
                <a:cubicBezTo>
                  <a:pt x="21303608" y="8561816"/>
                  <a:pt x="21271940" y="8615253"/>
                  <a:pt x="21267982" y="8577649"/>
                </a:cubicBezTo>
                <a:cubicBezTo>
                  <a:pt x="21234338" y="8581608"/>
                  <a:pt x="21258086" y="8593483"/>
                  <a:pt x="21242252" y="8619212"/>
                </a:cubicBezTo>
                <a:lnTo>
                  <a:pt x="21287774" y="8625149"/>
                </a:lnTo>
                <a:cubicBezTo>
                  <a:pt x="21238296" y="8674628"/>
                  <a:pt x="21240276" y="8589524"/>
                  <a:pt x="21194754" y="8593483"/>
                </a:cubicBezTo>
                <a:cubicBezTo>
                  <a:pt x="21180902" y="8619212"/>
                  <a:pt x="21188816" y="8633066"/>
                  <a:pt x="21218504" y="8633066"/>
                </a:cubicBezTo>
                <a:cubicBezTo>
                  <a:pt x="21196736" y="8644940"/>
                  <a:pt x="21220484" y="8658795"/>
                  <a:pt x="21192774" y="8674628"/>
                </a:cubicBezTo>
                <a:cubicBezTo>
                  <a:pt x="21178920" y="8668690"/>
                  <a:pt x="21210590" y="8648899"/>
                  <a:pt x="21186840" y="8639003"/>
                </a:cubicBezTo>
                <a:cubicBezTo>
                  <a:pt x="21157150" y="8625149"/>
                  <a:pt x="21161110" y="8668690"/>
                  <a:pt x="21131422" y="8656815"/>
                </a:cubicBezTo>
                <a:cubicBezTo>
                  <a:pt x="21133402" y="8639003"/>
                  <a:pt x="21115588" y="8625149"/>
                  <a:pt x="21139338" y="8613274"/>
                </a:cubicBezTo>
                <a:cubicBezTo>
                  <a:pt x="21077984" y="8611295"/>
                  <a:pt x="21113610" y="8553900"/>
                  <a:pt x="21048298" y="8555878"/>
                </a:cubicBezTo>
                <a:cubicBezTo>
                  <a:pt x="21046318" y="8591504"/>
                  <a:pt x="21060172" y="8619212"/>
                  <a:pt x="21070068" y="8648899"/>
                </a:cubicBezTo>
                <a:cubicBezTo>
                  <a:pt x="21083922" y="8648899"/>
                  <a:pt x="21085902" y="8629107"/>
                  <a:pt x="21091840" y="8617232"/>
                </a:cubicBezTo>
                <a:cubicBezTo>
                  <a:pt x="21103714" y="8623170"/>
                  <a:pt x="21109650" y="8633066"/>
                  <a:pt x="21121528" y="8639003"/>
                </a:cubicBezTo>
                <a:cubicBezTo>
                  <a:pt x="21111632" y="8656815"/>
                  <a:pt x="21079964" y="8635045"/>
                  <a:pt x="21076006" y="8658795"/>
                </a:cubicBezTo>
                <a:cubicBezTo>
                  <a:pt x="21101736" y="8654836"/>
                  <a:pt x="21070068" y="8706294"/>
                  <a:pt x="21101736" y="8716190"/>
                </a:cubicBezTo>
                <a:cubicBezTo>
                  <a:pt x="21074028" y="8743898"/>
                  <a:pt x="21074028" y="8747857"/>
                  <a:pt x="21064132" y="8791398"/>
                </a:cubicBezTo>
                <a:cubicBezTo>
                  <a:pt x="21058192" y="8773585"/>
                  <a:pt x="21032466" y="8765669"/>
                  <a:pt x="21022570" y="8749836"/>
                </a:cubicBezTo>
                <a:cubicBezTo>
                  <a:pt x="21032466" y="8728065"/>
                  <a:pt x="21062152" y="8741919"/>
                  <a:pt x="21072048" y="8722128"/>
                </a:cubicBezTo>
                <a:cubicBezTo>
                  <a:pt x="21056214" y="8708274"/>
                  <a:pt x="21040380" y="8698378"/>
                  <a:pt x="21076006" y="8686503"/>
                </a:cubicBezTo>
                <a:cubicBezTo>
                  <a:pt x="21072048" y="8668690"/>
                  <a:pt x="21006736" y="8674628"/>
                  <a:pt x="21052256" y="8646920"/>
                </a:cubicBezTo>
                <a:cubicBezTo>
                  <a:pt x="21020588" y="8646920"/>
                  <a:pt x="21002778" y="8637024"/>
                  <a:pt x="20982986" y="8627128"/>
                </a:cubicBezTo>
                <a:cubicBezTo>
                  <a:pt x="21008714" y="8585566"/>
                  <a:pt x="21036422" y="8520254"/>
                  <a:pt x="20998818" y="8486608"/>
                </a:cubicBezTo>
                <a:cubicBezTo>
                  <a:pt x="21036422" y="8490567"/>
                  <a:pt x="21074028" y="8492546"/>
                  <a:pt x="21087880" y="8454942"/>
                </a:cubicBezTo>
                <a:cubicBezTo>
                  <a:pt x="21089858" y="8445046"/>
                  <a:pt x="21074028" y="8445046"/>
                  <a:pt x="21064132" y="8443067"/>
                </a:cubicBezTo>
                <a:cubicBezTo>
                  <a:pt x="21068088" y="8423276"/>
                  <a:pt x="21077984" y="8411401"/>
                  <a:pt x="21089858" y="8401505"/>
                </a:cubicBezTo>
                <a:cubicBezTo>
                  <a:pt x="21117568" y="8419317"/>
                  <a:pt x="21133402" y="8407442"/>
                  <a:pt x="21159130" y="8421296"/>
                </a:cubicBezTo>
                <a:cubicBezTo>
                  <a:pt x="21157150" y="8445046"/>
                  <a:pt x="21135380" y="8435151"/>
                  <a:pt x="21127464" y="8452963"/>
                </a:cubicBezTo>
                <a:cubicBezTo>
                  <a:pt x="21145276" y="8500462"/>
                  <a:pt x="21228400" y="8454942"/>
                  <a:pt x="21264026" y="8447025"/>
                </a:cubicBezTo>
                <a:cubicBezTo>
                  <a:pt x="21238296" y="8433171"/>
                  <a:pt x="21230380" y="8405463"/>
                  <a:pt x="21180902" y="8389630"/>
                </a:cubicBezTo>
                <a:cubicBezTo>
                  <a:pt x="21190798" y="8354005"/>
                  <a:pt x="21192774" y="8393588"/>
                  <a:pt x="21220484" y="8385672"/>
                </a:cubicBezTo>
                <a:cubicBezTo>
                  <a:pt x="21236320" y="8357963"/>
                  <a:pt x="21202670" y="8355985"/>
                  <a:pt x="21200694" y="8338172"/>
                </a:cubicBezTo>
                <a:cubicBezTo>
                  <a:pt x="21167046" y="8342130"/>
                  <a:pt x="21192774" y="8355985"/>
                  <a:pt x="21169024" y="8369838"/>
                </a:cubicBezTo>
                <a:cubicBezTo>
                  <a:pt x="21137358" y="8344110"/>
                  <a:pt x="21127464" y="8306506"/>
                  <a:pt x="21135380" y="8259006"/>
                </a:cubicBezTo>
                <a:cubicBezTo>
                  <a:pt x="21101736" y="8266923"/>
                  <a:pt x="21093818" y="8257027"/>
                  <a:pt x="21062152" y="8249110"/>
                </a:cubicBezTo>
                <a:cubicBezTo>
                  <a:pt x="21097776" y="8231298"/>
                  <a:pt x="21079964" y="8197653"/>
                  <a:pt x="21097776" y="8156090"/>
                </a:cubicBezTo>
                <a:cubicBezTo>
                  <a:pt x="21072048" y="8158069"/>
                  <a:pt x="21062152" y="8187757"/>
                  <a:pt x="21030484" y="8181819"/>
                </a:cubicBezTo>
                <a:cubicBezTo>
                  <a:pt x="21026526" y="8217444"/>
                  <a:pt x="20975070" y="8243173"/>
                  <a:pt x="21010692" y="8259006"/>
                </a:cubicBezTo>
                <a:cubicBezTo>
                  <a:pt x="21000796" y="8268902"/>
                  <a:pt x="20984966" y="8272860"/>
                  <a:pt x="20967152" y="8270881"/>
                </a:cubicBezTo>
                <a:cubicBezTo>
                  <a:pt x="20982986" y="8241194"/>
                  <a:pt x="20975070" y="8223381"/>
                  <a:pt x="20975070" y="8201610"/>
                </a:cubicBezTo>
                <a:cubicBezTo>
                  <a:pt x="20941422" y="8209527"/>
                  <a:pt x="20899860" y="8215465"/>
                  <a:pt x="20872152" y="8195673"/>
                </a:cubicBezTo>
                <a:cubicBezTo>
                  <a:pt x="20848404" y="8227340"/>
                  <a:pt x="20884028" y="8223381"/>
                  <a:pt x="20907778" y="8227340"/>
                </a:cubicBezTo>
                <a:cubicBezTo>
                  <a:pt x="20889964" y="8229318"/>
                  <a:pt x="20870174" y="8253069"/>
                  <a:pt x="20884028" y="8264944"/>
                </a:cubicBezTo>
                <a:cubicBezTo>
                  <a:pt x="20854342" y="8255048"/>
                  <a:pt x="20791008" y="8278797"/>
                  <a:pt x="20791008" y="8237236"/>
                </a:cubicBezTo>
                <a:cubicBezTo>
                  <a:pt x="20783090" y="8231298"/>
                  <a:pt x="20771216" y="8282756"/>
                  <a:pt x="20781112" y="8288693"/>
                </a:cubicBezTo>
                <a:cubicBezTo>
                  <a:pt x="20755384" y="8304527"/>
                  <a:pt x="20719758" y="8304527"/>
                  <a:pt x="20686114" y="8310464"/>
                </a:cubicBezTo>
                <a:cubicBezTo>
                  <a:pt x="20680174" y="8328276"/>
                  <a:pt x="20705904" y="8324318"/>
                  <a:pt x="20692050" y="8346089"/>
                </a:cubicBezTo>
                <a:cubicBezTo>
                  <a:pt x="20660384" y="8330255"/>
                  <a:pt x="20644550" y="8344110"/>
                  <a:pt x="20622780" y="8326297"/>
                </a:cubicBezTo>
                <a:cubicBezTo>
                  <a:pt x="20569342" y="8348068"/>
                  <a:pt x="20632674" y="8375776"/>
                  <a:pt x="20616844" y="8415359"/>
                </a:cubicBezTo>
                <a:cubicBezTo>
                  <a:pt x="20642570" y="8413380"/>
                  <a:pt x="20644550" y="8417338"/>
                  <a:pt x="20678196" y="8405463"/>
                </a:cubicBezTo>
                <a:cubicBezTo>
                  <a:pt x="20703924" y="8431192"/>
                  <a:pt x="20626738" y="8425255"/>
                  <a:pt x="20652466" y="8447025"/>
                </a:cubicBezTo>
                <a:cubicBezTo>
                  <a:pt x="20634654" y="8454942"/>
                  <a:pt x="20620800" y="8468796"/>
                  <a:pt x="20597052" y="8464838"/>
                </a:cubicBezTo>
                <a:cubicBezTo>
                  <a:pt x="20608926" y="8474734"/>
                  <a:pt x="20599030" y="8498483"/>
                  <a:pt x="20632674" y="8496504"/>
                </a:cubicBezTo>
                <a:cubicBezTo>
                  <a:pt x="20626738" y="8528170"/>
                  <a:pt x="20610904" y="8544004"/>
                  <a:pt x="20585174" y="8544004"/>
                </a:cubicBezTo>
                <a:cubicBezTo>
                  <a:pt x="20618822" y="8591504"/>
                  <a:pt x="20624758" y="8524213"/>
                  <a:pt x="20670280" y="8520254"/>
                </a:cubicBezTo>
                <a:cubicBezTo>
                  <a:pt x="20672258" y="8518275"/>
                  <a:pt x="20676218" y="8583587"/>
                  <a:pt x="20636634" y="8579629"/>
                </a:cubicBezTo>
                <a:cubicBezTo>
                  <a:pt x="20674236" y="8589524"/>
                  <a:pt x="20719758" y="8605357"/>
                  <a:pt x="20757362" y="8587545"/>
                </a:cubicBezTo>
                <a:cubicBezTo>
                  <a:pt x="20739550" y="8625149"/>
                  <a:pt x="20763298" y="8625149"/>
                  <a:pt x="20779132" y="8652857"/>
                </a:cubicBezTo>
                <a:cubicBezTo>
                  <a:pt x="20747466" y="8646920"/>
                  <a:pt x="20749446" y="8637024"/>
                  <a:pt x="20715800" y="8642962"/>
                </a:cubicBezTo>
                <a:lnTo>
                  <a:pt x="20725696" y="8617232"/>
                </a:lnTo>
                <a:cubicBezTo>
                  <a:pt x="20674236" y="8611295"/>
                  <a:pt x="20674236" y="8635045"/>
                  <a:pt x="20644550" y="8605357"/>
                </a:cubicBezTo>
                <a:cubicBezTo>
                  <a:pt x="20648510" y="8640982"/>
                  <a:pt x="20697988" y="8654836"/>
                  <a:pt x="20757362" y="8656815"/>
                </a:cubicBezTo>
                <a:cubicBezTo>
                  <a:pt x="20765280" y="8658795"/>
                  <a:pt x="20759342" y="8668690"/>
                  <a:pt x="20759342" y="8674628"/>
                </a:cubicBezTo>
                <a:lnTo>
                  <a:pt x="20753402" y="8692441"/>
                </a:lnTo>
                <a:cubicBezTo>
                  <a:pt x="20737570" y="8692441"/>
                  <a:pt x="20741528" y="8682545"/>
                  <a:pt x="20729654" y="8680565"/>
                </a:cubicBezTo>
                <a:cubicBezTo>
                  <a:pt x="20719758" y="8702336"/>
                  <a:pt x="20741528" y="8704315"/>
                  <a:pt x="20743506" y="8718169"/>
                </a:cubicBezTo>
                <a:cubicBezTo>
                  <a:pt x="20733612" y="8730044"/>
                  <a:pt x="20721736" y="8735982"/>
                  <a:pt x="20705904" y="8739940"/>
                </a:cubicBezTo>
                <a:cubicBezTo>
                  <a:pt x="20686114" y="8712232"/>
                  <a:pt x="20656426" y="8730044"/>
                  <a:pt x="20634654" y="8702336"/>
                </a:cubicBezTo>
                <a:cubicBezTo>
                  <a:pt x="20640592" y="8674628"/>
                  <a:pt x="20678196" y="8702336"/>
                  <a:pt x="20690070" y="8684523"/>
                </a:cubicBezTo>
                <a:cubicBezTo>
                  <a:pt x="20676218" y="8660774"/>
                  <a:pt x="20620800" y="8686503"/>
                  <a:pt x="20587156" y="8678586"/>
                </a:cubicBezTo>
                <a:lnTo>
                  <a:pt x="20571322" y="8720149"/>
                </a:lnTo>
                <a:cubicBezTo>
                  <a:pt x="20575278" y="8728065"/>
                  <a:pt x="20610904" y="8759732"/>
                  <a:pt x="20567364" y="8755773"/>
                </a:cubicBezTo>
                <a:cubicBezTo>
                  <a:pt x="20565384" y="8791398"/>
                  <a:pt x="20587156" y="8755773"/>
                  <a:pt x="20612884" y="8761711"/>
                </a:cubicBezTo>
                <a:cubicBezTo>
                  <a:pt x="20620800" y="8773585"/>
                  <a:pt x="20604966" y="8793377"/>
                  <a:pt x="20587156" y="8803273"/>
                </a:cubicBezTo>
                <a:cubicBezTo>
                  <a:pt x="20601008" y="8848793"/>
                  <a:pt x="20682154" y="8805252"/>
                  <a:pt x="20692050" y="8755773"/>
                </a:cubicBezTo>
                <a:cubicBezTo>
                  <a:pt x="20703924" y="8783481"/>
                  <a:pt x="20697988" y="8775565"/>
                  <a:pt x="20727676" y="8787440"/>
                </a:cubicBezTo>
                <a:cubicBezTo>
                  <a:pt x="20725696" y="8817127"/>
                  <a:pt x="20694028" y="8797335"/>
                  <a:pt x="20676218" y="8797335"/>
                </a:cubicBezTo>
                <a:cubicBezTo>
                  <a:pt x="20678196" y="8813168"/>
                  <a:pt x="20658404" y="8842856"/>
                  <a:pt x="20686114" y="8842856"/>
                </a:cubicBezTo>
                <a:cubicBezTo>
                  <a:pt x="20642570" y="8880460"/>
                  <a:pt x="20620800" y="8925980"/>
                  <a:pt x="20624758" y="8977438"/>
                </a:cubicBezTo>
                <a:cubicBezTo>
                  <a:pt x="20612884" y="8959626"/>
                  <a:pt x="20610904" y="8937855"/>
                  <a:pt x="20599030" y="8920043"/>
                </a:cubicBezTo>
                <a:cubicBezTo>
                  <a:pt x="20553508" y="8922022"/>
                  <a:pt x="20575278" y="8943793"/>
                  <a:pt x="20571322" y="8969522"/>
                </a:cubicBezTo>
                <a:cubicBezTo>
                  <a:pt x="20539656" y="8965563"/>
                  <a:pt x="20535696" y="8947751"/>
                  <a:pt x="20517886" y="8935876"/>
                </a:cubicBezTo>
                <a:cubicBezTo>
                  <a:pt x="20521842" y="8904210"/>
                  <a:pt x="20559448" y="8933897"/>
                  <a:pt x="20573300" y="8918064"/>
                </a:cubicBezTo>
                <a:cubicBezTo>
                  <a:pt x="20575278" y="8906189"/>
                  <a:pt x="20563404" y="8902230"/>
                  <a:pt x="20565384" y="8890356"/>
                </a:cubicBezTo>
                <a:cubicBezTo>
                  <a:pt x="20537676" y="8896293"/>
                  <a:pt x="20521842" y="8920043"/>
                  <a:pt x="20500072" y="8933897"/>
                </a:cubicBezTo>
                <a:cubicBezTo>
                  <a:pt x="20480280" y="8916085"/>
                  <a:pt x="20527782" y="8898272"/>
                  <a:pt x="20525800" y="8866606"/>
                </a:cubicBezTo>
                <a:cubicBezTo>
                  <a:pt x="20500072" y="8856710"/>
                  <a:pt x="20500072" y="8886397"/>
                  <a:pt x="20474342" y="8876502"/>
                </a:cubicBezTo>
                <a:cubicBezTo>
                  <a:pt x="20504030" y="8836918"/>
                  <a:pt x="20460490" y="8795356"/>
                  <a:pt x="20428824" y="8771607"/>
                </a:cubicBezTo>
                <a:cubicBezTo>
                  <a:pt x="20438720" y="8755773"/>
                  <a:pt x="20466426" y="8769627"/>
                  <a:pt x="20468406" y="8741919"/>
                </a:cubicBezTo>
                <a:cubicBezTo>
                  <a:pt x="20478302" y="8706294"/>
                  <a:pt x="20442676" y="8694419"/>
                  <a:pt x="20428824" y="8672649"/>
                </a:cubicBezTo>
                <a:cubicBezTo>
                  <a:pt x="20444656" y="8637024"/>
                  <a:pt x="20458510" y="8686503"/>
                  <a:pt x="20480280" y="8662753"/>
                </a:cubicBezTo>
                <a:cubicBezTo>
                  <a:pt x="20474342" y="8676607"/>
                  <a:pt x="20478302" y="8702336"/>
                  <a:pt x="20521842" y="8704315"/>
                </a:cubicBezTo>
                <a:cubicBezTo>
                  <a:pt x="20486216" y="8666711"/>
                  <a:pt x="20470386" y="8617232"/>
                  <a:pt x="20450594" y="8569733"/>
                </a:cubicBezTo>
                <a:cubicBezTo>
                  <a:pt x="20470386" y="8530150"/>
                  <a:pt x="20515904" y="8532129"/>
                  <a:pt x="20565384" y="8542025"/>
                </a:cubicBezTo>
                <a:cubicBezTo>
                  <a:pt x="20575278" y="8542025"/>
                  <a:pt x="20577260" y="8526191"/>
                  <a:pt x="20589134" y="8528170"/>
                </a:cubicBezTo>
                <a:cubicBezTo>
                  <a:pt x="20593092" y="8508379"/>
                  <a:pt x="20543612" y="8512337"/>
                  <a:pt x="20541634" y="8530150"/>
                </a:cubicBezTo>
                <a:cubicBezTo>
                  <a:pt x="20543612" y="8494525"/>
                  <a:pt x="20517886" y="8484629"/>
                  <a:pt x="20494134" y="8478692"/>
                </a:cubicBezTo>
                <a:cubicBezTo>
                  <a:pt x="20502052" y="8468796"/>
                  <a:pt x="20511946" y="8462859"/>
                  <a:pt x="20527782" y="8464838"/>
                </a:cubicBezTo>
                <a:cubicBezTo>
                  <a:pt x="20523822" y="8456921"/>
                  <a:pt x="20515904" y="8449004"/>
                  <a:pt x="20507990" y="8443067"/>
                </a:cubicBezTo>
                <a:cubicBezTo>
                  <a:pt x="20480280" y="8447025"/>
                  <a:pt x="20511946" y="8466817"/>
                  <a:pt x="20486216" y="8474734"/>
                </a:cubicBezTo>
                <a:cubicBezTo>
                  <a:pt x="20456530" y="8429213"/>
                  <a:pt x="20403094" y="8447025"/>
                  <a:pt x="20341740" y="8452963"/>
                </a:cubicBezTo>
                <a:cubicBezTo>
                  <a:pt x="20367468" y="8437129"/>
                  <a:pt x="20363510" y="8407442"/>
                  <a:pt x="20343718" y="8399526"/>
                </a:cubicBezTo>
                <a:cubicBezTo>
                  <a:pt x="20294240" y="8387651"/>
                  <a:pt x="20222992" y="8450984"/>
                  <a:pt x="20234866" y="8383693"/>
                </a:cubicBezTo>
                <a:cubicBezTo>
                  <a:pt x="20272470" y="8354005"/>
                  <a:pt x="20399136" y="8401505"/>
                  <a:pt x="20393198" y="8344110"/>
                </a:cubicBezTo>
                <a:cubicBezTo>
                  <a:pt x="20414968" y="8332235"/>
                  <a:pt x="20452572" y="8369838"/>
                  <a:pt x="20484238" y="8330255"/>
                </a:cubicBezTo>
                <a:cubicBezTo>
                  <a:pt x="20486216" y="8314422"/>
                  <a:pt x="20452572" y="8318380"/>
                  <a:pt x="20470386" y="8292652"/>
                </a:cubicBezTo>
                <a:cubicBezTo>
                  <a:pt x="20434760" y="8288693"/>
                  <a:pt x="20416946" y="8314422"/>
                  <a:pt x="20379344" y="8306506"/>
                </a:cubicBezTo>
                <a:cubicBezTo>
                  <a:pt x="20416946" y="8290672"/>
                  <a:pt x="20414968" y="8249110"/>
                  <a:pt x="20363510" y="8251089"/>
                </a:cubicBezTo>
                <a:cubicBezTo>
                  <a:pt x="20373406" y="8245152"/>
                  <a:pt x="20385280" y="8241194"/>
                  <a:pt x="20397156" y="8239214"/>
                </a:cubicBezTo>
                <a:cubicBezTo>
                  <a:pt x="20387260" y="8221402"/>
                  <a:pt x="20387260" y="8195673"/>
                  <a:pt x="20371428" y="8181819"/>
                </a:cubicBezTo>
                <a:cubicBezTo>
                  <a:pt x="20323928" y="8197653"/>
                  <a:pt x="20276428" y="8217444"/>
                  <a:pt x="20244762" y="8260985"/>
                </a:cubicBezTo>
                <a:cubicBezTo>
                  <a:pt x="20228928" y="8257027"/>
                  <a:pt x="20250700" y="8231298"/>
                  <a:pt x="20240804" y="8225361"/>
                </a:cubicBezTo>
                <a:cubicBezTo>
                  <a:pt x="20169552" y="8205569"/>
                  <a:pt x="20149760" y="8276819"/>
                  <a:pt x="20088408" y="8274839"/>
                </a:cubicBezTo>
                <a:cubicBezTo>
                  <a:pt x="20086428" y="8284735"/>
                  <a:pt x="20102264" y="8284735"/>
                  <a:pt x="20112158" y="8286714"/>
                </a:cubicBezTo>
                <a:cubicBezTo>
                  <a:pt x="20068616" y="8312443"/>
                  <a:pt x="20019138" y="8355985"/>
                  <a:pt x="20025076" y="8389630"/>
                </a:cubicBezTo>
                <a:cubicBezTo>
                  <a:pt x="19979554" y="8385672"/>
                  <a:pt x="20042888" y="8318380"/>
                  <a:pt x="19997368" y="8314422"/>
                </a:cubicBezTo>
                <a:cubicBezTo>
                  <a:pt x="20005284" y="8302547"/>
                  <a:pt x="20023098" y="8310464"/>
                  <a:pt x="20036950" y="8310464"/>
                </a:cubicBezTo>
                <a:cubicBezTo>
                  <a:pt x="20052784" y="8280777"/>
                  <a:pt x="20046846" y="8264944"/>
                  <a:pt x="20029034" y="8255048"/>
                </a:cubicBezTo>
                <a:cubicBezTo>
                  <a:pt x="20036950" y="8243173"/>
                  <a:pt x="20054762" y="8251089"/>
                  <a:pt x="20068616" y="8251089"/>
                </a:cubicBezTo>
                <a:cubicBezTo>
                  <a:pt x="20054762" y="8199631"/>
                  <a:pt x="20046846" y="8239214"/>
                  <a:pt x="20086428" y="8181819"/>
                </a:cubicBezTo>
                <a:cubicBezTo>
                  <a:pt x="20066638" y="8167965"/>
                  <a:pt x="20036950" y="8158069"/>
                  <a:pt x="20064658" y="8116507"/>
                </a:cubicBezTo>
                <a:cubicBezTo>
                  <a:pt x="20027054" y="8086820"/>
                  <a:pt x="19989450" y="8096716"/>
                  <a:pt x="19936014" y="8078903"/>
                </a:cubicBezTo>
                <a:cubicBezTo>
                  <a:pt x="19920180" y="8100674"/>
                  <a:pt x="19939972" y="8102653"/>
                  <a:pt x="19928096" y="8122444"/>
                </a:cubicBezTo>
                <a:cubicBezTo>
                  <a:pt x="19890492" y="8100674"/>
                  <a:pt x="19937992" y="8070986"/>
                  <a:pt x="19912262" y="8039320"/>
                </a:cubicBezTo>
                <a:cubicBezTo>
                  <a:pt x="19894452" y="8037341"/>
                  <a:pt x="19896430" y="8067028"/>
                  <a:pt x="19880596" y="8070986"/>
                </a:cubicBezTo>
                <a:cubicBezTo>
                  <a:pt x="19870700" y="8061090"/>
                  <a:pt x="19868722" y="8047237"/>
                  <a:pt x="19878618" y="8025466"/>
                </a:cubicBezTo>
                <a:cubicBezTo>
                  <a:pt x="19858826" y="8025466"/>
                  <a:pt x="19862784" y="8063070"/>
                  <a:pt x="19844974" y="8065049"/>
                </a:cubicBezTo>
                <a:cubicBezTo>
                  <a:pt x="19846952" y="8065049"/>
                  <a:pt x="19850910" y="8065049"/>
                  <a:pt x="19852888" y="8067028"/>
                </a:cubicBezTo>
                <a:cubicBezTo>
                  <a:pt x="19870700" y="8076924"/>
                  <a:pt x="19785598" y="8076924"/>
                  <a:pt x="19769764" y="8059112"/>
                </a:cubicBezTo>
                <a:cubicBezTo>
                  <a:pt x="19710390" y="8088799"/>
                  <a:pt x="19662890" y="8154111"/>
                  <a:pt x="19629244" y="8203590"/>
                </a:cubicBezTo>
                <a:cubicBezTo>
                  <a:pt x="19609454" y="8197653"/>
                  <a:pt x="19595598" y="8175882"/>
                  <a:pt x="19585702" y="8215465"/>
                </a:cubicBezTo>
                <a:cubicBezTo>
                  <a:pt x="19563932" y="8211506"/>
                  <a:pt x="19510496" y="8211506"/>
                  <a:pt x="19548100" y="8191715"/>
                </a:cubicBezTo>
                <a:cubicBezTo>
                  <a:pt x="19514454" y="8195673"/>
                  <a:pt x="19540184" y="8211506"/>
                  <a:pt x="19516432" y="8223381"/>
                </a:cubicBezTo>
                <a:cubicBezTo>
                  <a:pt x="19502578" y="8209527"/>
                  <a:pt x="19514454" y="8179840"/>
                  <a:pt x="19486744" y="8173902"/>
                </a:cubicBezTo>
                <a:cubicBezTo>
                  <a:pt x="19464974" y="8171923"/>
                  <a:pt x="19474870" y="8201610"/>
                  <a:pt x="19486744" y="8199631"/>
                </a:cubicBezTo>
                <a:cubicBezTo>
                  <a:pt x="19466952" y="8203590"/>
                  <a:pt x="19449142" y="8201610"/>
                  <a:pt x="19415496" y="8189735"/>
                </a:cubicBezTo>
                <a:cubicBezTo>
                  <a:pt x="19443204" y="8215465"/>
                  <a:pt x="19399664" y="8209527"/>
                  <a:pt x="19397682" y="8187757"/>
                </a:cubicBezTo>
                <a:cubicBezTo>
                  <a:pt x="19383830" y="8195673"/>
                  <a:pt x="19371956" y="8209527"/>
                  <a:pt x="19346226" y="8197653"/>
                </a:cubicBezTo>
                <a:cubicBezTo>
                  <a:pt x="19352164" y="8227340"/>
                  <a:pt x="19377892" y="8209527"/>
                  <a:pt x="19415496" y="8217444"/>
                </a:cubicBezTo>
                <a:cubicBezTo>
                  <a:pt x="19385808" y="8233277"/>
                  <a:pt x="19417474" y="8245152"/>
                  <a:pt x="19429350" y="8255048"/>
                </a:cubicBezTo>
                <a:cubicBezTo>
                  <a:pt x="19425392" y="8274839"/>
                  <a:pt x="19399664" y="8260985"/>
                  <a:pt x="19391746" y="8276819"/>
                </a:cubicBezTo>
                <a:cubicBezTo>
                  <a:pt x="19391746" y="8231298"/>
                  <a:pt x="19366016" y="8280777"/>
                  <a:pt x="19356120" y="8245152"/>
                </a:cubicBezTo>
                <a:cubicBezTo>
                  <a:pt x="19330394" y="8280777"/>
                  <a:pt x="19334350" y="8249110"/>
                  <a:pt x="19300706" y="8290672"/>
                </a:cubicBezTo>
                <a:cubicBezTo>
                  <a:pt x="19300706" y="8298589"/>
                  <a:pt x="19306642" y="8300568"/>
                  <a:pt x="19302684" y="8308485"/>
                </a:cubicBezTo>
                <a:cubicBezTo>
                  <a:pt x="19362060" y="8278797"/>
                  <a:pt x="19405600" y="8296610"/>
                  <a:pt x="19451122" y="8294631"/>
                </a:cubicBezTo>
                <a:cubicBezTo>
                  <a:pt x="19447162" y="8300568"/>
                  <a:pt x="19439246" y="8302547"/>
                  <a:pt x="19435286" y="8310464"/>
                </a:cubicBezTo>
                <a:cubicBezTo>
                  <a:pt x="19488726" y="8326297"/>
                  <a:pt x="19514454" y="8298589"/>
                  <a:pt x="19573828" y="8294631"/>
                </a:cubicBezTo>
                <a:cubicBezTo>
                  <a:pt x="19563932" y="8322339"/>
                  <a:pt x="19587684" y="8330255"/>
                  <a:pt x="19615390" y="8336193"/>
                </a:cubicBezTo>
                <a:cubicBezTo>
                  <a:pt x="19615390" y="8365881"/>
                  <a:pt x="19583724" y="8338172"/>
                  <a:pt x="19583724" y="8367859"/>
                </a:cubicBezTo>
                <a:cubicBezTo>
                  <a:pt x="19552058" y="8367859"/>
                  <a:pt x="19561954" y="8348068"/>
                  <a:pt x="19538204" y="8361922"/>
                </a:cubicBezTo>
                <a:cubicBezTo>
                  <a:pt x="19540184" y="8385672"/>
                  <a:pt x="19585702" y="8367859"/>
                  <a:pt x="19601536" y="8371818"/>
                </a:cubicBezTo>
                <a:cubicBezTo>
                  <a:pt x="19595598" y="8383693"/>
                  <a:pt x="19591640" y="8395568"/>
                  <a:pt x="19601536" y="8397546"/>
                </a:cubicBezTo>
                <a:cubicBezTo>
                  <a:pt x="19561954" y="8385672"/>
                  <a:pt x="19524348" y="8439109"/>
                  <a:pt x="19504558" y="8498483"/>
                </a:cubicBezTo>
                <a:cubicBezTo>
                  <a:pt x="19474870" y="8502442"/>
                  <a:pt x="19455078" y="8516295"/>
                  <a:pt x="19457058" y="8545983"/>
                </a:cubicBezTo>
                <a:cubicBezTo>
                  <a:pt x="19419456" y="8547962"/>
                  <a:pt x="19407578" y="8547962"/>
                  <a:pt x="19387786" y="8526191"/>
                </a:cubicBezTo>
                <a:cubicBezTo>
                  <a:pt x="19362060" y="8555878"/>
                  <a:pt x="19276954" y="8524213"/>
                  <a:pt x="19282894" y="8599420"/>
                </a:cubicBezTo>
                <a:cubicBezTo>
                  <a:pt x="19269038" y="8607337"/>
                  <a:pt x="19247268" y="8603379"/>
                  <a:pt x="19225498" y="8599420"/>
                </a:cubicBezTo>
                <a:cubicBezTo>
                  <a:pt x="19231436" y="8589524"/>
                  <a:pt x="19245288" y="8595462"/>
                  <a:pt x="19255184" y="8595462"/>
                </a:cubicBezTo>
                <a:cubicBezTo>
                  <a:pt x="19263102" y="8577649"/>
                  <a:pt x="19259142" y="8567754"/>
                  <a:pt x="19237372" y="8565774"/>
                </a:cubicBezTo>
                <a:cubicBezTo>
                  <a:pt x="19251228" y="8544004"/>
                  <a:pt x="19288830" y="8559837"/>
                  <a:pt x="19298724" y="8530150"/>
                </a:cubicBezTo>
                <a:cubicBezTo>
                  <a:pt x="19280914" y="8508379"/>
                  <a:pt x="19219558" y="8476712"/>
                  <a:pt x="19197788" y="8496504"/>
                </a:cubicBezTo>
                <a:cubicBezTo>
                  <a:pt x="19197788" y="8470775"/>
                  <a:pt x="19185914" y="8462859"/>
                  <a:pt x="19150288" y="8472754"/>
                </a:cubicBezTo>
                <a:cubicBezTo>
                  <a:pt x="19156226" y="8458900"/>
                  <a:pt x="19152270" y="8449004"/>
                  <a:pt x="19142374" y="8445046"/>
                </a:cubicBezTo>
                <a:cubicBezTo>
                  <a:pt x="19168102" y="8415359"/>
                  <a:pt x="19148310" y="8466817"/>
                  <a:pt x="19176018" y="8458900"/>
                </a:cubicBezTo>
                <a:cubicBezTo>
                  <a:pt x="19189872" y="8450984"/>
                  <a:pt x="19172062" y="8409421"/>
                  <a:pt x="19138414" y="8409421"/>
                </a:cubicBezTo>
                <a:cubicBezTo>
                  <a:pt x="19148310" y="8403484"/>
                  <a:pt x="19156226" y="8391609"/>
                  <a:pt x="19160184" y="8377755"/>
                </a:cubicBezTo>
                <a:cubicBezTo>
                  <a:pt x="19102790" y="8381714"/>
                  <a:pt x="19094874" y="8324318"/>
                  <a:pt x="19031540" y="8314422"/>
                </a:cubicBezTo>
                <a:cubicBezTo>
                  <a:pt x="18999874" y="8314422"/>
                  <a:pt x="19043416" y="8350047"/>
                  <a:pt x="19003832" y="8336193"/>
                </a:cubicBezTo>
                <a:cubicBezTo>
                  <a:pt x="18987998" y="8324318"/>
                  <a:pt x="19025604" y="8296610"/>
                  <a:pt x="18954354" y="8292652"/>
                </a:cubicBezTo>
                <a:cubicBezTo>
                  <a:pt x="18972164" y="8262964"/>
                  <a:pt x="18946438" y="8257027"/>
                  <a:pt x="18958312" y="8231298"/>
                </a:cubicBezTo>
                <a:cubicBezTo>
                  <a:pt x="18932582" y="8229318"/>
                  <a:pt x="18910812" y="8235256"/>
                  <a:pt x="18906854" y="8268902"/>
                </a:cubicBezTo>
                <a:cubicBezTo>
                  <a:pt x="18877166" y="8274839"/>
                  <a:pt x="18853416" y="8262964"/>
                  <a:pt x="18865292" y="8227340"/>
                </a:cubicBezTo>
                <a:cubicBezTo>
                  <a:pt x="18889042" y="8231298"/>
                  <a:pt x="18861332" y="8264944"/>
                  <a:pt x="18900916" y="8259006"/>
                </a:cubicBezTo>
                <a:cubicBezTo>
                  <a:pt x="18916750" y="8231298"/>
                  <a:pt x="18865292" y="8209527"/>
                  <a:pt x="18847480" y="8225361"/>
                </a:cubicBezTo>
                <a:cubicBezTo>
                  <a:pt x="18841540" y="8243173"/>
                  <a:pt x="18841540" y="8203590"/>
                  <a:pt x="18885084" y="8203590"/>
                </a:cubicBezTo>
                <a:cubicBezTo>
                  <a:pt x="18861332" y="8142236"/>
                  <a:pt x="18742584" y="8177861"/>
                  <a:pt x="18754458" y="8094736"/>
                </a:cubicBezTo>
                <a:cubicBezTo>
                  <a:pt x="18716856" y="8122444"/>
                  <a:pt x="18724770" y="8098695"/>
                  <a:pt x="18693104" y="8104632"/>
                </a:cubicBezTo>
                <a:cubicBezTo>
                  <a:pt x="18695084" y="8112549"/>
                  <a:pt x="18695084" y="8120465"/>
                  <a:pt x="18704978" y="8124424"/>
                </a:cubicBezTo>
                <a:cubicBezTo>
                  <a:pt x="18679252" y="8132340"/>
                  <a:pt x="18639668" y="8110569"/>
                  <a:pt x="18584250" y="8116507"/>
                </a:cubicBezTo>
                <a:lnTo>
                  <a:pt x="18570398" y="8150152"/>
                </a:lnTo>
                <a:cubicBezTo>
                  <a:pt x="18588210" y="8156090"/>
                  <a:pt x="18592168" y="8140257"/>
                  <a:pt x="18598106" y="8128382"/>
                </a:cubicBezTo>
                <a:cubicBezTo>
                  <a:pt x="18623834" y="8128382"/>
                  <a:pt x="18609980" y="8181819"/>
                  <a:pt x="18645604" y="8154111"/>
                </a:cubicBezTo>
                <a:cubicBezTo>
                  <a:pt x="18641646" y="8156090"/>
                  <a:pt x="18608002" y="8219423"/>
                  <a:pt x="18619876" y="8221402"/>
                </a:cubicBezTo>
                <a:cubicBezTo>
                  <a:pt x="18637690" y="8253069"/>
                  <a:pt x="18758418" y="8213485"/>
                  <a:pt x="18788104" y="8227340"/>
                </a:cubicBezTo>
                <a:cubicBezTo>
                  <a:pt x="18734666" y="8245152"/>
                  <a:pt x="18641646" y="8266923"/>
                  <a:pt x="18578314" y="8251089"/>
                </a:cubicBezTo>
                <a:cubicBezTo>
                  <a:pt x="18564460" y="8255048"/>
                  <a:pt x="18578314" y="8280777"/>
                  <a:pt x="18574356" y="8286714"/>
                </a:cubicBezTo>
                <a:cubicBezTo>
                  <a:pt x="18572376" y="8298589"/>
                  <a:pt x="18516960" y="8290672"/>
                  <a:pt x="18546646" y="8310464"/>
                </a:cubicBezTo>
                <a:cubicBezTo>
                  <a:pt x="18528836" y="8334214"/>
                  <a:pt x="18518940" y="8300568"/>
                  <a:pt x="18501128" y="8304527"/>
                </a:cubicBezTo>
                <a:cubicBezTo>
                  <a:pt x="18511024" y="8338172"/>
                  <a:pt x="18568420" y="8348068"/>
                  <a:pt x="18546646" y="8381714"/>
                </a:cubicBezTo>
                <a:cubicBezTo>
                  <a:pt x="18586230" y="8379734"/>
                  <a:pt x="18582272" y="8403484"/>
                  <a:pt x="18611960" y="8409421"/>
                </a:cubicBezTo>
                <a:cubicBezTo>
                  <a:pt x="18645604" y="8373797"/>
                  <a:pt x="18534772" y="8355985"/>
                  <a:pt x="18562480" y="8312443"/>
                </a:cubicBezTo>
                <a:cubicBezTo>
                  <a:pt x="18588210" y="8314422"/>
                  <a:pt x="18574356" y="8340151"/>
                  <a:pt x="18598106" y="8344110"/>
                </a:cubicBezTo>
                <a:cubicBezTo>
                  <a:pt x="18621856" y="8336193"/>
                  <a:pt x="18594146" y="8302547"/>
                  <a:pt x="18602064" y="8282756"/>
                </a:cubicBezTo>
                <a:cubicBezTo>
                  <a:pt x="18637690" y="8302547"/>
                  <a:pt x="18639668" y="8340151"/>
                  <a:pt x="18641646" y="8377755"/>
                </a:cubicBezTo>
                <a:cubicBezTo>
                  <a:pt x="18667376" y="8369838"/>
                  <a:pt x="18657482" y="8381714"/>
                  <a:pt x="18689148" y="8375776"/>
                </a:cubicBezTo>
                <a:cubicBezTo>
                  <a:pt x="18669356" y="8385672"/>
                  <a:pt x="18665396" y="8411401"/>
                  <a:pt x="18695084" y="8411401"/>
                </a:cubicBezTo>
                <a:cubicBezTo>
                  <a:pt x="18677272" y="8413380"/>
                  <a:pt x="18681230" y="8450984"/>
                  <a:pt x="18661438" y="8450984"/>
                </a:cubicBezTo>
                <a:cubicBezTo>
                  <a:pt x="18691126" y="8447025"/>
                  <a:pt x="18651542" y="8510358"/>
                  <a:pt x="18669356" y="8532129"/>
                </a:cubicBezTo>
                <a:cubicBezTo>
                  <a:pt x="18724770" y="8508379"/>
                  <a:pt x="18748522" y="8524213"/>
                  <a:pt x="18790084" y="8540045"/>
                </a:cubicBezTo>
                <a:cubicBezTo>
                  <a:pt x="18819770" y="8524213"/>
                  <a:pt x="18782166" y="8522233"/>
                  <a:pt x="18798000" y="8496504"/>
                </a:cubicBezTo>
                <a:cubicBezTo>
                  <a:pt x="18809874" y="8510358"/>
                  <a:pt x="18831646" y="8520254"/>
                  <a:pt x="18813832" y="8551921"/>
                </a:cubicBezTo>
                <a:cubicBezTo>
                  <a:pt x="18772270" y="8567754"/>
                  <a:pt x="18712896" y="8589524"/>
                  <a:pt x="18681230" y="8577649"/>
                </a:cubicBezTo>
                <a:cubicBezTo>
                  <a:pt x="18675292" y="8595462"/>
                  <a:pt x="18697064" y="8599420"/>
                  <a:pt x="18720814" y="8601399"/>
                </a:cubicBezTo>
                <a:cubicBezTo>
                  <a:pt x="18689148" y="8621191"/>
                  <a:pt x="18655500" y="8587545"/>
                  <a:pt x="18671334" y="8557858"/>
                </a:cubicBezTo>
                <a:cubicBezTo>
                  <a:pt x="18619876" y="8575670"/>
                  <a:pt x="18609980" y="8553900"/>
                  <a:pt x="18566438" y="8559837"/>
                </a:cubicBezTo>
                <a:cubicBezTo>
                  <a:pt x="18564460" y="8585566"/>
                  <a:pt x="18576334" y="8571712"/>
                  <a:pt x="18600086" y="8573691"/>
                </a:cubicBezTo>
                <a:cubicBezTo>
                  <a:pt x="18590190" y="8591504"/>
                  <a:pt x="18568420" y="8587545"/>
                  <a:pt x="18560502" y="8603379"/>
                </a:cubicBezTo>
                <a:cubicBezTo>
                  <a:pt x="18552586" y="8589524"/>
                  <a:pt x="18556542" y="8557858"/>
                  <a:pt x="18570398" y="8551921"/>
                </a:cubicBezTo>
                <a:lnTo>
                  <a:pt x="18552586" y="8549941"/>
                </a:lnTo>
                <a:cubicBezTo>
                  <a:pt x="18524876" y="8544004"/>
                  <a:pt x="18566438" y="8577649"/>
                  <a:pt x="18534772" y="8573691"/>
                </a:cubicBezTo>
                <a:cubicBezTo>
                  <a:pt x="18522898" y="8589524"/>
                  <a:pt x="18540710" y="8553900"/>
                  <a:pt x="18528836" y="8538066"/>
                </a:cubicBezTo>
                <a:cubicBezTo>
                  <a:pt x="18501128" y="8549941"/>
                  <a:pt x="18457584" y="8577649"/>
                  <a:pt x="18447688" y="8526191"/>
                </a:cubicBezTo>
                <a:cubicBezTo>
                  <a:pt x="18473418" y="8528170"/>
                  <a:pt x="18505084" y="8540045"/>
                  <a:pt x="18522898" y="8528170"/>
                </a:cubicBezTo>
                <a:cubicBezTo>
                  <a:pt x="18475398" y="8522233"/>
                  <a:pt x="18443732" y="8458900"/>
                  <a:pt x="18398210" y="8456921"/>
                </a:cubicBezTo>
                <a:cubicBezTo>
                  <a:pt x="18400192" y="8476712"/>
                  <a:pt x="18425918" y="8484629"/>
                  <a:pt x="18427898" y="8506400"/>
                </a:cubicBezTo>
                <a:cubicBezTo>
                  <a:pt x="18388314" y="8544004"/>
                  <a:pt x="18317066" y="8508379"/>
                  <a:pt x="18249774" y="8524213"/>
                </a:cubicBezTo>
                <a:cubicBezTo>
                  <a:pt x="18253734" y="8532129"/>
                  <a:pt x="18251754" y="8544004"/>
                  <a:pt x="18245816" y="8559837"/>
                </a:cubicBezTo>
                <a:cubicBezTo>
                  <a:pt x="18202276" y="8557858"/>
                  <a:pt x="18198316" y="8559837"/>
                  <a:pt x="18164672" y="8547962"/>
                </a:cubicBezTo>
                <a:cubicBezTo>
                  <a:pt x="18162692" y="8571712"/>
                  <a:pt x="18202276" y="8569733"/>
                  <a:pt x="18194358" y="8597441"/>
                </a:cubicBezTo>
                <a:cubicBezTo>
                  <a:pt x="18168628" y="8589524"/>
                  <a:pt x="18136962" y="8542025"/>
                  <a:pt x="18107276" y="8575670"/>
                </a:cubicBezTo>
                <a:cubicBezTo>
                  <a:pt x="18103318" y="8601399"/>
                  <a:pt x="18129046" y="8569733"/>
                  <a:pt x="18142902" y="8581608"/>
                </a:cubicBezTo>
                <a:cubicBezTo>
                  <a:pt x="18099358" y="8615253"/>
                  <a:pt x="18093422" y="8609316"/>
                  <a:pt x="18057796" y="8605357"/>
                </a:cubicBezTo>
                <a:cubicBezTo>
                  <a:pt x="18103318" y="8593483"/>
                  <a:pt x="18083526" y="8577649"/>
                  <a:pt x="18079566" y="8545983"/>
                </a:cubicBezTo>
                <a:cubicBezTo>
                  <a:pt x="18053840" y="8536087"/>
                  <a:pt x="18053840" y="8565774"/>
                  <a:pt x="18028110" y="8555878"/>
                </a:cubicBezTo>
                <a:cubicBezTo>
                  <a:pt x="18018214" y="8524213"/>
                  <a:pt x="17964778" y="8518275"/>
                  <a:pt x="17960818" y="8482650"/>
                </a:cubicBezTo>
                <a:cubicBezTo>
                  <a:pt x="18010296" y="8528170"/>
                  <a:pt x="18121128" y="8551921"/>
                  <a:pt x="18214150" y="8520254"/>
                </a:cubicBezTo>
                <a:cubicBezTo>
                  <a:pt x="18190398" y="8522233"/>
                  <a:pt x="18142902" y="8494525"/>
                  <a:pt x="18083526" y="8510358"/>
                </a:cubicBezTo>
                <a:cubicBezTo>
                  <a:pt x="18095402" y="8488587"/>
                  <a:pt x="18051858" y="8498483"/>
                  <a:pt x="18069672" y="8472754"/>
                </a:cubicBezTo>
                <a:cubicBezTo>
                  <a:pt x="17978630" y="8466817"/>
                  <a:pt x="17933110" y="8439109"/>
                  <a:pt x="17873734" y="8462859"/>
                </a:cubicBezTo>
                <a:cubicBezTo>
                  <a:pt x="17863838" y="8460879"/>
                  <a:pt x="17871756" y="8447025"/>
                  <a:pt x="17873734" y="8437129"/>
                </a:cubicBezTo>
                <a:cubicBezTo>
                  <a:pt x="17822276" y="8454942"/>
                  <a:pt x="17804464" y="8413380"/>
                  <a:pt x="17754986" y="8447025"/>
                </a:cubicBezTo>
                <a:cubicBezTo>
                  <a:pt x="17729258" y="8476712"/>
                  <a:pt x="17794568" y="8454942"/>
                  <a:pt x="17768840" y="8484629"/>
                </a:cubicBezTo>
                <a:cubicBezTo>
                  <a:pt x="17737174" y="8504421"/>
                  <a:pt x="17745090" y="8470775"/>
                  <a:pt x="17717384" y="8468796"/>
                </a:cubicBezTo>
                <a:cubicBezTo>
                  <a:pt x="17691654" y="8470775"/>
                  <a:pt x="17713424" y="8486608"/>
                  <a:pt x="17705506" y="8504421"/>
                </a:cubicBezTo>
                <a:cubicBezTo>
                  <a:pt x="17709466" y="8504421"/>
                  <a:pt x="17713424" y="8504421"/>
                  <a:pt x="17717384" y="8504421"/>
                </a:cubicBezTo>
                <a:cubicBezTo>
                  <a:pt x="17713424" y="8530150"/>
                  <a:pt x="17661966" y="8520254"/>
                  <a:pt x="17656028" y="8502442"/>
                </a:cubicBezTo>
                <a:cubicBezTo>
                  <a:pt x="17648112" y="8496504"/>
                  <a:pt x="17644154" y="8486608"/>
                  <a:pt x="17640196" y="8474734"/>
                </a:cubicBezTo>
                <a:cubicBezTo>
                  <a:pt x="17527382" y="8478692"/>
                  <a:pt x="17485820" y="8494525"/>
                  <a:pt x="17511550" y="8563796"/>
                </a:cubicBezTo>
                <a:cubicBezTo>
                  <a:pt x="17543216" y="8565774"/>
                  <a:pt x="17561030" y="8544004"/>
                  <a:pt x="17582800" y="8530150"/>
                </a:cubicBezTo>
                <a:cubicBezTo>
                  <a:pt x="17584778" y="8504421"/>
                  <a:pt x="17551134" y="8530150"/>
                  <a:pt x="17537278" y="8524213"/>
                </a:cubicBezTo>
                <a:cubicBezTo>
                  <a:pt x="17561030" y="8500462"/>
                  <a:pt x="17570926" y="8514317"/>
                  <a:pt x="17592696" y="8504421"/>
                </a:cubicBezTo>
                <a:cubicBezTo>
                  <a:pt x="17590716" y="8516295"/>
                  <a:pt x="17594674" y="8524213"/>
                  <a:pt x="17618426" y="8534108"/>
                </a:cubicBezTo>
                <a:cubicBezTo>
                  <a:pt x="17610508" y="8545983"/>
                  <a:pt x="17592696" y="8538066"/>
                  <a:pt x="17578842" y="8538066"/>
                </a:cubicBezTo>
                <a:cubicBezTo>
                  <a:pt x="17576862" y="8547962"/>
                  <a:pt x="17570926" y="8551921"/>
                  <a:pt x="17563008" y="8553900"/>
                </a:cubicBezTo>
                <a:cubicBezTo>
                  <a:pt x="17566966" y="8579629"/>
                  <a:pt x="17610508" y="8583587"/>
                  <a:pt x="17630300" y="8553900"/>
                </a:cubicBezTo>
                <a:cubicBezTo>
                  <a:pt x="17628322" y="8579629"/>
                  <a:pt x="17685714" y="8587545"/>
                  <a:pt x="17697592" y="8553900"/>
                </a:cubicBezTo>
                <a:cubicBezTo>
                  <a:pt x="17695610" y="8597441"/>
                  <a:pt x="17727278" y="8611295"/>
                  <a:pt x="17774776" y="8601399"/>
                </a:cubicBezTo>
                <a:cubicBezTo>
                  <a:pt x="17776758" y="8585566"/>
                  <a:pt x="17743110" y="8589524"/>
                  <a:pt x="17760924" y="8563796"/>
                </a:cubicBezTo>
                <a:cubicBezTo>
                  <a:pt x="17816340" y="8553900"/>
                  <a:pt x="17849986" y="8577649"/>
                  <a:pt x="17881652" y="8599420"/>
                </a:cubicBezTo>
                <a:cubicBezTo>
                  <a:pt x="17818320" y="8708274"/>
                  <a:pt x="18057796" y="8724106"/>
                  <a:pt x="18136962" y="8751815"/>
                </a:cubicBezTo>
                <a:cubicBezTo>
                  <a:pt x="18117172" y="8765669"/>
                  <a:pt x="18091442" y="8767648"/>
                  <a:pt x="18075610" y="8787440"/>
                </a:cubicBezTo>
                <a:cubicBezTo>
                  <a:pt x="18125088" y="8765669"/>
                  <a:pt x="18152796" y="8765669"/>
                  <a:pt x="18206234" y="8771607"/>
                </a:cubicBezTo>
                <a:lnTo>
                  <a:pt x="18192380" y="8805252"/>
                </a:lnTo>
                <a:cubicBezTo>
                  <a:pt x="18172588" y="8769627"/>
                  <a:pt x="18115192" y="8781502"/>
                  <a:pt x="18091442" y="8817127"/>
                </a:cubicBezTo>
                <a:cubicBezTo>
                  <a:pt x="18121128" y="8834939"/>
                  <a:pt x="18144880" y="8821085"/>
                  <a:pt x="18101338" y="8862647"/>
                </a:cubicBezTo>
                <a:cubicBezTo>
                  <a:pt x="18136962" y="8880460"/>
                  <a:pt x="18136962" y="8838898"/>
                  <a:pt x="18148838" y="8815148"/>
                </a:cubicBezTo>
                <a:cubicBezTo>
                  <a:pt x="18172588" y="8834939"/>
                  <a:pt x="18190398" y="8838898"/>
                  <a:pt x="18224046" y="8817127"/>
                </a:cubicBezTo>
                <a:cubicBezTo>
                  <a:pt x="18249774" y="8829002"/>
                  <a:pt x="18210190" y="8878481"/>
                  <a:pt x="18222068" y="8896293"/>
                </a:cubicBezTo>
                <a:cubicBezTo>
                  <a:pt x="18204254" y="8924001"/>
                  <a:pt x="18180504" y="8937855"/>
                  <a:pt x="18142902" y="8929939"/>
                </a:cubicBezTo>
                <a:lnTo>
                  <a:pt x="18123110" y="8981396"/>
                </a:lnTo>
                <a:cubicBezTo>
                  <a:pt x="18095402" y="8985355"/>
                  <a:pt x="18105296" y="8965563"/>
                  <a:pt x="18081546" y="8965563"/>
                </a:cubicBezTo>
                <a:cubicBezTo>
                  <a:pt x="18105296" y="9003167"/>
                  <a:pt x="18053840" y="9036813"/>
                  <a:pt x="18006340" y="9034834"/>
                </a:cubicBezTo>
                <a:cubicBezTo>
                  <a:pt x="18008318" y="9011084"/>
                  <a:pt x="18030088" y="9020979"/>
                  <a:pt x="18038006" y="9003167"/>
                </a:cubicBezTo>
                <a:cubicBezTo>
                  <a:pt x="17859882" y="9003167"/>
                  <a:pt x="17739154" y="8918064"/>
                  <a:pt x="17644154" y="8864626"/>
                </a:cubicBezTo>
                <a:cubicBezTo>
                  <a:pt x="17616444" y="8874522"/>
                  <a:pt x="17592696" y="8890356"/>
                  <a:pt x="17553112" y="8878481"/>
                </a:cubicBezTo>
                <a:cubicBezTo>
                  <a:pt x="17559050" y="8864626"/>
                  <a:pt x="17555092" y="8854731"/>
                  <a:pt x="17545196" y="8850773"/>
                </a:cubicBezTo>
                <a:cubicBezTo>
                  <a:pt x="17551134" y="8840877"/>
                  <a:pt x="17564986" y="8846814"/>
                  <a:pt x="17574882" y="8846814"/>
                </a:cubicBezTo>
                <a:cubicBezTo>
                  <a:pt x="17551134" y="8783481"/>
                  <a:pt x="17519468" y="8791398"/>
                  <a:pt x="17420510" y="8779523"/>
                </a:cubicBezTo>
                <a:cubicBezTo>
                  <a:pt x="17402698" y="8807231"/>
                  <a:pt x="17452176" y="8795356"/>
                  <a:pt x="17430406" y="8825043"/>
                </a:cubicBezTo>
                <a:cubicBezTo>
                  <a:pt x="17414572" y="8809210"/>
                  <a:pt x="17420510" y="8805252"/>
                  <a:pt x="17388842" y="8809210"/>
                </a:cubicBezTo>
                <a:cubicBezTo>
                  <a:pt x="17390822" y="8795356"/>
                  <a:pt x="17402698" y="8795356"/>
                  <a:pt x="17408634" y="8785460"/>
                </a:cubicBezTo>
                <a:cubicBezTo>
                  <a:pt x="17355198" y="8805252"/>
                  <a:pt x="17369050" y="8735982"/>
                  <a:pt x="17311656" y="8761711"/>
                </a:cubicBezTo>
                <a:cubicBezTo>
                  <a:pt x="17279988" y="8749836"/>
                  <a:pt x="17353218" y="8735982"/>
                  <a:pt x="17325510" y="8728065"/>
                </a:cubicBezTo>
                <a:cubicBezTo>
                  <a:pt x="17337384" y="8710253"/>
                  <a:pt x="17371032" y="8732024"/>
                  <a:pt x="17392802" y="8728065"/>
                </a:cubicBezTo>
                <a:cubicBezTo>
                  <a:pt x="17410614" y="8678586"/>
                  <a:pt x="17335406" y="8710253"/>
                  <a:pt x="17321552" y="8690461"/>
                </a:cubicBezTo>
                <a:cubicBezTo>
                  <a:pt x="17376968" y="8676607"/>
                  <a:pt x="17305718" y="8658795"/>
                  <a:pt x="17341344" y="8639003"/>
                </a:cubicBezTo>
                <a:cubicBezTo>
                  <a:pt x="17285926" y="8629107"/>
                  <a:pt x="17272074" y="8658795"/>
                  <a:pt x="17254260" y="8617232"/>
                </a:cubicBezTo>
                <a:cubicBezTo>
                  <a:pt x="17232490" y="8613274"/>
                  <a:pt x="17220614" y="8627128"/>
                  <a:pt x="17208740" y="8637024"/>
                </a:cubicBezTo>
                <a:cubicBezTo>
                  <a:pt x="17198844" y="8650878"/>
                  <a:pt x="17228530" y="8664732"/>
                  <a:pt x="17244366" y="8656815"/>
                </a:cubicBezTo>
                <a:cubicBezTo>
                  <a:pt x="17198844" y="8696398"/>
                  <a:pt x="17175094" y="8595462"/>
                  <a:pt x="17107802" y="8577649"/>
                </a:cubicBezTo>
                <a:cubicBezTo>
                  <a:pt x="17171134" y="8526191"/>
                  <a:pt x="17222594" y="8613274"/>
                  <a:pt x="17315614" y="8581608"/>
                </a:cubicBezTo>
                <a:cubicBezTo>
                  <a:pt x="17339362" y="8629107"/>
                  <a:pt x="17380928" y="8565774"/>
                  <a:pt x="17414572" y="8595462"/>
                </a:cubicBezTo>
                <a:cubicBezTo>
                  <a:pt x="17412594" y="8597441"/>
                  <a:pt x="17410614" y="8601399"/>
                  <a:pt x="17408634" y="8601399"/>
                </a:cubicBezTo>
                <a:cubicBezTo>
                  <a:pt x="17426446" y="8601399"/>
                  <a:pt x="17438320" y="8609316"/>
                  <a:pt x="17452176" y="8617232"/>
                </a:cubicBezTo>
                <a:cubicBezTo>
                  <a:pt x="17436342" y="8593483"/>
                  <a:pt x="17416550" y="8569733"/>
                  <a:pt x="17394780" y="8547962"/>
                </a:cubicBezTo>
                <a:cubicBezTo>
                  <a:pt x="17369050" y="8538066"/>
                  <a:pt x="17369050" y="8567754"/>
                  <a:pt x="17343322" y="8557858"/>
                </a:cubicBezTo>
                <a:lnTo>
                  <a:pt x="17353218" y="8532129"/>
                </a:lnTo>
                <a:cubicBezTo>
                  <a:pt x="17319572" y="8520254"/>
                  <a:pt x="17311656" y="8553900"/>
                  <a:pt x="17274052" y="8538066"/>
                </a:cubicBezTo>
                <a:cubicBezTo>
                  <a:pt x="17317592" y="8526191"/>
                  <a:pt x="17279988" y="8512337"/>
                  <a:pt x="17295822" y="8478692"/>
                </a:cubicBezTo>
                <a:cubicBezTo>
                  <a:pt x="17244366" y="8466817"/>
                  <a:pt x="17270092" y="8498483"/>
                  <a:pt x="17244366" y="8516295"/>
                </a:cubicBezTo>
                <a:cubicBezTo>
                  <a:pt x="17173116" y="8514317"/>
                  <a:pt x="17137490" y="8480671"/>
                  <a:pt x="17080094" y="8474734"/>
                </a:cubicBezTo>
                <a:cubicBezTo>
                  <a:pt x="17066242" y="8474734"/>
                  <a:pt x="17064262" y="8494525"/>
                  <a:pt x="17058324" y="8506400"/>
                </a:cubicBezTo>
                <a:cubicBezTo>
                  <a:pt x="17089990" y="8496504"/>
                  <a:pt x="17139468" y="8490567"/>
                  <a:pt x="17149364" y="8520254"/>
                </a:cubicBezTo>
                <a:cubicBezTo>
                  <a:pt x="17143428" y="8510358"/>
                  <a:pt x="17034576" y="8528170"/>
                  <a:pt x="17078116" y="8553900"/>
                </a:cubicBezTo>
                <a:cubicBezTo>
                  <a:pt x="17044472" y="8559837"/>
                  <a:pt x="17038532" y="8559837"/>
                  <a:pt x="16989054" y="8585566"/>
                </a:cubicBezTo>
                <a:cubicBezTo>
                  <a:pt x="16993012" y="8569733"/>
                  <a:pt x="17006866" y="8569733"/>
                  <a:pt x="17010824" y="8553900"/>
                </a:cubicBezTo>
                <a:cubicBezTo>
                  <a:pt x="16996970" y="8549941"/>
                  <a:pt x="16993012" y="8559837"/>
                  <a:pt x="16981136" y="8557858"/>
                </a:cubicBezTo>
                <a:cubicBezTo>
                  <a:pt x="16959366" y="8609316"/>
                  <a:pt x="16971240" y="8601399"/>
                  <a:pt x="16979158" y="8637024"/>
                </a:cubicBezTo>
                <a:cubicBezTo>
                  <a:pt x="16977180" y="8615253"/>
                  <a:pt x="16937596" y="8648899"/>
                  <a:pt x="16937596" y="8621191"/>
                </a:cubicBezTo>
                <a:cubicBezTo>
                  <a:pt x="16844574" y="8686503"/>
                  <a:pt x="16753534" y="8741919"/>
                  <a:pt x="16636764" y="8712232"/>
                </a:cubicBezTo>
                <a:cubicBezTo>
                  <a:pt x="16569474" y="8765669"/>
                  <a:pt x="16466557" y="8757752"/>
                  <a:pt x="16399265" y="8811190"/>
                </a:cubicBezTo>
                <a:cubicBezTo>
                  <a:pt x="16367599" y="8809210"/>
                  <a:pt x="16326037" y="8787440"/>
                  <a:pt x="16318120" y="8825043"/>
                </a:cubicBezTo>
                <a:cubicBezTo>
                  <a:pt x="16302288" y="8821085"/>
                  <a:pt x="16290412" y="8815148"/>
                  <a:pt x="16288433" y="8803273"/>
                </a:cubicBezTo>
                <a:cubicBezTo>
                  <a:pt x="16256767" y="8801294"/>
                  <a:pt x="16314163" y="8834939"/>
                  <a:pt x="16274580" y="8836918"/>
                </a:cubicBezTo>
                <a:cubicBezTo>
                  <a:pt x="16233018" y="8836918"/>
                  <a:pt x="16288433" y="8821085"/>
                  <a:pt x="16262705" y="8817127"/>
                </a:cubicBezTo>
                <a:cubicBezTo>
                  <a:pt x="16244893" y="8832960"/>
                  <a:pt x="16227080" y="8848793"/>
                  <a:pt x="16207288" y="8862647"/>
                </a:cubicBezTo>
                <a:cubicBezTo>
                  <a:pt x="16139996" y="8866606"/>
                  <a:pt x="16017290" y="8834939"/>
                  <a:pt x="15946041" y="8850773"/>
                </a:cubicBezTo>
                <a:cubicBezTo>
                  <a:pt x="15934164" y="8844835"/>
                  <a:pt x="15928228" y="8834939"/>
                  <a:pt x="15928228" y="8821085"/>
                </a:cubicBezTo>
                <a:cubicBezTo>
                  <a:pt x="15742187" y="8852751"/>
                  <a:pt x="15653125" y="8745877"/>
                  <a:pt x="15492814" y="8739940"/>
                </a:cubicBezTo>
                <a:cubicBezTo>
                  <a:pt x="15486876" y="8700357"/>
                  <a:pt x="15453231" y="8716190"/>
                  <a:pt x="15403752" y="8700357"/>
                </a:cubicBezTo>
                <a:cubicBezTo>
                  <a:pt x="15411669" y="8684523"/>
                  <a:pt x="15399793" y="8680565"/>
                  <a:pt x="15407710" y="8664732"/>
                </a:cubicBezTo>
                <a:cubicBezTo>
                  <a:pt x="15302816" y="8676607"/>
                  <a:pt x="15263233" y="8597441"/>
                  <a:pt x="15162294" y="8585566"/>
                </a:cubicBezTo>
                <a:lnTo>
                  <a:pt x="15172190" y="8559837"/>
                </a:lnTo>
                <a:cubicBezTo>
                  <a:pt x="15104901" y="8579629"/>
                  <a:pt x="15128650" y="8530150"/>
                  <a:pt x="15061358" y="8551921"/>
                </a:cubicBezTo>
                <a:cubicBezTo>
                  <a:pt x="15061358" y="8524213"/>
                  <a:pt x="15027713" y="8516295"/>
                  <a:pt x="14996047" y="8524213"/>
                </a:cubicBezTo>
                <a:cubicBezTo>
                  <a:pt x="15011879" y="8502442"/>
                  <a:pt x="14992087" y="8500462"/>
                  <a:pt x="15003962" y="8480671"/>
                </a:cubicBezTo>
                <a:cubicBezTo>
                  <a:pt x="14978234" y="8470775"/>
                  <a:pt x="14978234" y="8500462"/>
                  <a:pt x="14952504" y="8490567"/>
                </a:cubicBezTo>
                <a:cubicBezTo>
                  <a:pt x="14908964" y="8429213"/>
                  <a:pt x="14821881" y="8363901"/>
                  <a:pt x="14716985" y="8357963"/>
                </a:cubicBezTo>
                <a:cubicBezTo>
                  <a:pt x="14713027" y="8324318"/>
                  <a:pt x="14693236" y="8298589"/>
                  <a:pt x="14667506" y="8276819"/>
                </a:cubicBezTo>
                <a:cubicBezTo>
                  <a:pt x="14649695" y="8276819"/>
                  <a:pt x="14633861" y="8284735"/>
                  <a:pt x="14625944" y="8304527"/>
                </a:cubicBezTo>
                <a:cubicBezTo>
                  <a:pt x="14621987" y="8298589"/>
                  <a:pt x="14612091" y="8266923"/>
                  <a:pt x="14600217" y="8300568"/>
                </a:cubicBezTo>
                <a:cubicBezTo>
                  <a:pt x="14570529" y="8272860"/>
                  <a:pt x="14560633" y="8266923"/>
                  <a:pt x="14552716" y="8235256"/>
                </a:cubicBezTo>
                <a:cubicBezTo>
                  <a:pt x="14580425" y="8237236"/>
                  <a:pt x="14606153" y="8245152"/>
                  <a:pt x="14631882" y="8253069"/>
                </a:cubicBezTo>
                <a:cubicBezTo>
                  <a:pt x="14629904" y="8251089"/>
                  <a:pt x="14627923" y="8249110"/>
                  <a:pt x="14623965" y="8249110"/>
                </a:cubicBezTo>
                <a:cubicBezTo>
                  <a:pt x="14639800" y="8235256"/>
                  <a:pt x="14651674" y="8211506"/>
                  <a:pt x="14665527" y="8191715"/>
                </a:cubicBezTo>
                <a:cubicBezTo>
                  <a:pt x="14623965" y="8120465"/>
                  <a:pt x="14445842" y="8167965"/>
                  <a:pt x="14418133" y="8092757"/>
                </a:cubicBezTo>
                <a:cubicBezTo>
                  <a:pt x="14544799" y="8138278"/>
                  <a:pt x="14716985" y="8150152"/>
                  <a:pt x="14835734" y="8169944"/>
                </a:cubicBezTo>
                <a:cubicBezTo>
                  <a:pt x="15061358" y="8116507"/>
                  <a:pt x="15249377" y="8209527"/>
                  <a:pt x="15461148" y="8225361"/>
                </a:cubicBezTo>
                <a:cubicBezTo>
                  <a:pt x="15613542" y="8318380"/>
                  <a:pt x="15799583" y="8320360"/>
                  <a:pt x="16023226" y="8298589"/>
                </a:cubicBezTo>
                <a:cubicBezTo>
                  <a:pt x="16037081" y="8259006"/>
                  <a:pt x="15983643" y="8260985"/>
                  <a:pt x="16007394" y="8215465"/>
                </a:cubicBezTo>
                <a:cubicBezTo>
                  <a:pt x="16120205" y="8241194"/>
                  <a:pt x="16175622" y="8260985"/>
                  <a:pt x="16308225" y="8251089"/>
                </a:cubicBezTo>
                <a:cubicBezTo>
                  <a:pt x="16308225" y="8237236"/>
                  <a:pt x="16302288" y="8229318"/>
                  <a:pt x="16290412" y="8221402"/>
                </a:cubicBezTo>
                <a:cubicBezTo>
                  <a:pt x="16244893" y="8272860"/>
                  <a:pt x="16195414" y="8175882"/>
                  <a:pt x="16179580" y="8213485"/>
                </a:cubicBezTo>
                <a:cubicBezTo>
                  <a:pt x="16112288" y="8144215"/>
                  <a:pt x="15981664" y="8185777"/>
                  <a:pt x="15920311" y="8094736"/>
                </a:cubicBezTo>
                <a:cubicBezTo>
                  <a:pt x="15906458" y="8096716"/>
                  <a:pt x="15916354" y="8132340"/>
                  <a:pt x="15886666" y="8134319"/>
                </a:cubicBezTo>
                <a:cubicBezTo>
                  <a:pt x="15912394" y="8086820"/>
                  <a:pt x="15825311" y="8090778"/>
                  <a:pt x="15781770" y="8110569"/>
                </a:cubicBezTo>
                <a:cubicBezTo>
                  <a:pt x="15851041" y="8061090"/>
                  <a:pt x="15708542" y="8059112"/>
                  <a:pt x="15678855" y="8033382"/>
                </a:cubicBezTo>
                <a:cubicBezTo>
                  <a:pt x="15684791" y="8023487"/>
                  <a:pt x="15698647" y="8029424"/>
                  <a:pt x="15702604" y="8019529"/>
                </a:cubicBezTo>
                <a:cubicBezTo>
                  <a:pt x="15680834" y="8001716"/>
                  <a:pt x="15651147" y="8003695"/>
                  <a:pt x="15623438" y="8025466"/>
                </a:cubicBezTo>
                <a:cubicBezTo>
                  <a:pt x="15603646" y="8023487"/>
                  <a:pt x="15631355" y="7995779"/>
                  <a:pt x="15631355" y="7981924"/>
                </a:cubicBezTo>
                <a:cubicBezTo>
                  <a:pt x="15623438" y="7981924"/>
                  <a:pt x="15617499" y="7979946"/>
                  <a:pt x="15609585" y="7979946"/>
                </a:cubicBezTo>
                <a:cubicBezTo>
                  <a:pt x="15583855" y="7983904"/>
                  <a:pt x="15562085" y="7997758"/>
                  <a:pt x="15554168" y="8021507"/>
                </a:cubicBezTo>
                <a:cubicBezTo>
                  <a:pt x="15534376" y="8043278"/>
                  <a:pt x="15548229" y="8003695"/>
                  <a:pt x="15560106" y="7997758"/>
                </a:cubicBezTo>
                <a:cubicBezTo>
                  <a:pt x="15520523" y="8009633"/>
                  <a:pt x="15532397" y="7972029"/>
                  <a:pt x="15478959" y="7975987"/>
                </a:cubicBezTo>
                <a:cubicBezTo>
                  <a:pt x="15461148" y="7975987"/>
                  <a:pt x="15461148" y="8005674"/>
                  <a:pt x="15435418" y="7995779"/>
                </a:cubicBezTo>
                <a:cubicBezTo>
                  <a:pt x="15429480" y="8009633"/>
                  <a:pt x="15439376" y="8013591"/>
                  <a:pt x="15431461" y="8029424"/>
                </a:cubicBezTo>
                <a:cubicBezTo>
                  <a:pt x="15395835" y="8019529"/>
                  <a:pt x="15322608" y="7999737"/>
                  <a:pt x="15292920" y="8035362"/>
                </a:cubicBezTo>
                <a:cubicBezTo>
                  <a:pt x="15253337" y="8007654"/>
                  <a:pt x="15178128" y="8023487"/>
                  <a:pt x="15152398" y="7972029"/>
                </a:cubicBezTo>
                <a:cubicBezTo>
                  <a:pt x="15098962" y="8023487"/>
                  <a:pt x="15037609" y="7936404"/>
                  <a:pt x="14994066" y="7983904"/>
                </a:cubicBezTo>
                <a:cubicBezTo>
                  <a:pt x="14982192" y="7974008"/>
                  <a:pt x="14998026" y="7948279"/>
                  <a:pt x="14994066" y="7932446"/>
                </a:cubicBezTo>
                <a:cubicBezTo>
                  <a:pt x="14980213" y="7960154"/>
                  <a:pt x="14960421" y="7960154"/>
                  <a:pt x="14968339" y="7928488"/>
                </a:cubicBezTo>
                <a:cubicBezTo>
                  <a:pt x="14885213" y="7932446"/>
                  <a:pt x="14788236" y="7857238"/>
                  <a:pt x="14715006" y="7900780"/>
                </a:cubicBezTo>
                <a:cubicBezTo>
                  <a:pt x="14707089" y="7863175"/>
                  <a:pt x="14625944" y="7847342"/>
                  <a:pt x="14582404" y="7865154"/>
                </a:cubicBezTo>
                <a:cubicBezTo>
                  <a:pt x="14584382" y="7873071"/>
                  <a:pt x="14586361" y="7879009"/>
                  <a:pt x="14582404" y="7890884"/>
                </a:cubicBezTo>
                <a:cubicBezTo>
                  <a:pt x="14463654" y="7910675"/>
                  <a:pt x="14408237" y="7845363"/>
                  <a:pt x="14317197" y="7920571"/>
                </a:cubicBezTo>
                <a:cubicBezTo>
                  <a:pt x="14333031" y="7954216"/>
                  <a:pt x="14360737" y="7896821"/>
                  <a:pt x="14392405" y="7914633"/>
                </a:cubicBezTo>
                <a:cubicBezTo>
                  <a:pt x="14283552" y="7993799"/>
                  <a:pt x="14135115" y="7871092"/>
                  <a:pt x="14016366" y="7920571"/>
                </a:cubicBezTo>
                <a:cubicBezTo>
                  <a:pt x="13978762" y="7849321"/>
                  <a:pt x="13877826" y="7954216"/>
                  <a:pt x="13875844" y="7882967"/>
                </a:cubicBezTo>
                <a:cubicBezTo>
                  <a:pt x="13860013" y="7880988"/>
                  <a:pt x="13844178" y="7884946"/>
                  <a:pt x="13834283" y="7894842"/>
                </a:cubicBezTo>
                <a:cubicBezTo>
                  <a:pt x="13822408" y="7882967"/>
                  <a:pt x="13812512" y="7869113"/>
                  <a:pt x="13802617" y="7857238"/>
                </a:cubicBezTo>
                <a:cubicBezTo>
                  <a:pt x="13792721" y="7859217"/>
                  <a:pt x="13774908" y="7869113"/>
                  <a:pt x="13788764" y="7871092"/>
                </a:cubicBezTo>
                <a:cubicBezTo>
                  <a:pt x="13761055" y="7880988"/>
                  <a:pt x="13745221" y="7867134"/>
                  <a:pt x="13735325" y="7845363"/>
                </a:cubicBezTo>
                <a:cubicBezTo>
                  <a:pt x="13628450" y="7833488"/>
                  <a:pt x="13547305" y="7845363"/>
                  <a:pt x="13458244" y="7805780"/>
                </a:cubicBezTo>
                <a:cubicBezTo>
                  <a:pt x="13373141" y="7839426"/>
                  <a:pt x="13268245" y="7782030"/>
                  <a:pt x="13193036" y="7758280"/>
                </a:cubicBezTo>
                <a:cubicBezTo>
                  <a:pt x="13001060" y="7766197"/>
                  <a:pt x="12852623" y="7675156"/>
                  <a:pt x="12704187" y="7704843"/>
                </a:cubicBezTo>
                <a:cubicBezTo>
                  <a:pt x="12716061" y="7687031"/>
                  <a:pt x="12694291" y="7685051"/>
                  <a:pt x="12710125" y="7663281"/>
                </a:cubicBezTo>
                <a:cubicBezTo>
                  <a:pt x="12684395" y="7655364"/>
                  <a:pt x="12676478" y="7677135"/>
                  <a:pt x="12668561" y="7698906"/>
                </a:cubicBezTo>
                <a:cubicBezTo>
                  <a:pt x="12642833" y="7685051"/>
                  <a:pt x="12660646" y="7673177"/>
                  <a:pt x="12658665" y="7655364"/>
                </a:cubicBezTo>
                <a:cubicBezTo>
                  <a:pt x="12632938" y="7687031"/>
                  <a:pt x="12630959" y="7669218"/>
                  <a:pt x="12603250" y="7655364"/>
                </a:cubicBezTo>
                <a:cubicBezTo>
                  <a:pt x="12579499" y="7689010"/>
                  <a:pt x="12640855" y="7671198"/>
                  <a:pt x="12623042" y="7700885"/>
                </a:cubicBezTo>
                <a:cubicBezTo>
                  <a:pt x="12597312" y="7681093"/>
                  <a:pt x="12528041" y="7657343"/>
                  <a:pt x="12549812" y="7631615"/>
                </a:cubicBezTo>
                <a:cubicBezTo>
                  <a:pt x="12524084" y="7619740"/>
                  <a:pt x="12518146" y="7639531"/>
                  <a:pt x="12512210" y="7659323"/>
                </a:cubicBezTo>
                <a:cubicBezTo>
                  <a:pt x="12411271" y="7637552"/>
                  <a:pt x="12415231" y="7580157"/>
                  <a:pt x="12288564" y="7601927"/>
                </a:cubicBezTo>
                <a:cubicBezTo>
                  <a:pt x="12302417" y="7592032"/>
                  <a:pt x="12296481" y="7590052"/>
                  <a:pt x="12298460" y="7578177"/>
                </a:cubicBezTo>
                <a:cubicBezTo>
                  <a:pt x="12268773" y="7570261"/>
                  <a:pt x="12250960" y="7578177"/>
                  <a:pt x="12237107" y="7594011"/>
                </a:cubicBezTo>
                <a:cubicBezTo>
                  <a:pt x="12209398" y="7594011"/>
                  <a:pt x="12223251" y="7568281"/>
                  <a:pt x="12203460" y="7564324"/>
                </a:cubicBezTo>
                <a:cubicBezTo>
                  <a:pt x="12159919" y="7558386"/>
                  <a:pt x="12148045" y="7603907"/>
                  <a:pt x="12102523" y="7592032"/>
                </a:cubicBezTo>
                <a:cubicBezTo>
                  <a:pt x="12146066" y="7554428"/>
                  <a:pt x="12047109" y="7568281"/>
                  <a:pt x="12041170" y="7540573"/>
                </a:cubicBezTo>
                <a:cubicBezTo>
                  <a:pt x="12011483" y="7540573"/>
                  <a:pt x="11999608" y="7566302"/>
                  <a:pt x="11967942" y="7564324"/>
                </a:cubicBezTo>
                <a:cubicBezTo>
                  <a:pt x="11971900" y="7544532"/>
                  <a:pt x="11995649" y="7558386"/>
                  <a:pt x="12003566" y="7544532"/>
                </a:cubicBezTo>
                <a:cubicBezTo>
                  <a:pt x="11916482" y="7520782"/>
                  <a:pt x="11882838" y="7532657"/>
                  <a:pt x="11799714" y="7506928"/>
                </a:cubicBezTo>
                <a:cubicBezTo>
                  <a:pt x="11762110" y="7495053"/>
                  <a:pt x="11700757" y="7499011"/>
                  <a:pt x="11678984" y="7489115"/>
                </a:cubicBezTo>
                <a:cubicBezTo>
                  <a:pt x="11655235" y="7477240"/>
                  <a:pt x="11657214" y="7449532"/>
                  <a:pt x="11633465" y="7439637"/>
                </a:cubicBezTo>
                <a:cubicBezTo>
                  <a:pt x="11593882" y="7423804"/>
                  <a:pt x="11498882" y="7443595"/>
                  <a:pt x="11500860" y="7404012"/>
                </a:cubicBezTo>
                <a:cubicBezTo>
                  <a:pt x="11409820" y="7409949"/>
                  <a:pt x="11334613" y="7384220"/>
                  <a:pt x="11223779" y="7364429"/>
                </a:cubicBezTo>
                <a:cubicBezTo>
                  <a:pt x="11202009" y="7398074"/>
                  <a:pt x="11122842" y="7350575"/>
                  <a:pt x="11107011" y="7338700"/>
                </a:cubicBezTo>
                <a:cubicBezTo>
                  <a:pt x="11079302" y="7342658"/>
                  <a:pt x="11093155" y="7348595"/>
                  <a:pt x="11085238" y="7370366"/>
                </a:cubicBezTo>
                <a:cubicBezTo>
                  <a:pt x="11061489" y="7358491"/>
                  <a:pt x="11057532" y="7336721"/>
                  <a:pt x="11015968" y="7334742"/>
                </a:cubicBezTo>
                <a:cubicBezTo>
                  <a:pt x="10986280" y="7336721"/>
                  <a:pt x="10996176" y="7354533"/>
                  <a:pt x="10992219" y="7374325"/>
                </a:cubicBezTo>
                <a:cubicBezTo>
                  <a:pt x="10972427" y="7374325"/>
                  <a:pt x="10980344" y="7360470"/>
                  <a:pt x="10984302" y="7348595"/>
                </a:cubicBezTo>
                <a:cubicBezTo>
                  <a:pt x="10911074" y="7307034"/>
                  <a:pt x="10792325" y="7370366"/>
                  <a:pt x="10736908" y="7305054"/>
                </a:cubicBezTo>
                <a:cubicBezTo>
                  <a:pt x="10695346" y="7328804"/>
                  <a:pt x="10628054" y="7259533"/>
                  <a:pt x="10578575" y="7314950"/>
                </a:cubicBezTo>
                <a:cubicBezTo>
                  <a:pt x="10568679" y="7303075"/>
                  <a:pt x="10542952" y="7303075"/>
                  <a:pt x="10556805" y="7277346"/>
                </a:cubicBezTo>
                <a:cubicBezTo>
                  <a:pt x="10533056" y="7273388"/>
                  <a:pt x="10527118" y="7297138"/>
                  <a:pt x="10509305" y="7305054"/>
                </a:cubicBezTo>
                <a:cubicBezTo>
                  <a:pt x="10531075" y="7249638"/>
                  <a:pt x="10416286" y="7283284"/>
                  <a:pt x="10374724" y="7277346"/>
                </a:cubicBezTo>
                <a:cubicBezTo>
                  <a:pt x="10341077" y="7271409"/>
                  <a:pt x="10319307" y="7219950"/>
                  <a:pt x="10271806" y="7261513"/>
                </a:cubicBezTo>
                <a:cubicBezTo>
                  <a:pt x="10255975" y="7198180"/>
                  <a:pt x="10174827" y="7235784"/>
                  <a:pt x="10101600" y="7227868"/>
                </a:cubicBezTo>
                <a:cubicBezTo>
                  <a:pt x="10091704" y="7227868"/>
                  <a:pt x="10089725" y="7241721"/>
                  <a:pt x="10083787" y="7251617"/>
                </a:cubicBezTo>
                <a:cubicBezTo>
                  <a:pt x="9996704" y="7208076"/>
                  <a:pt x="9917538" y="7231825"/>
                  <a:pt x="9844310" y="7233805"/>
                </a:cubicBezTo>
                <a:cubicBezTo>
                  <a:pt x="9814622" y="7227868"/>
                  <a:pt x="9808684" y="7208076"/>
                  <a:pt x="9808684" y="7186305"/>
                </a:cubicBezTo>
                <a:cubicBezTo>
                  <a:pt x="9769101" y="7172451"/>
                  <a:pt x="9755248" y="7200159"/>
                  <a:pt x="9721603" y="7198180"/>
                </a:cubicBezTo>
                <a:cubicBezTo>
                  <a:pt x="9741395" y="7160576"/>
                  <a:pt x="9646394" y="7190263"/>
                  <a:pt x="9664207" y="7156618"/>
                </a:cubicBezTo>
                <a:cubicBezTo>
                  <a:pt x="9620664" y="7180367"/>
                  <a:pt x="9575145" y="7158597"/>
                  <a:pt x="9539520" y="7146722"/>
                </a:cubicBezTo>
                <a:cubicBezTo>
                  <a:pt x="9561290" y="7154639"/>
                  <a:pt x="9507854" y="7117035"/>
                  <a:pt x="9488062" y="7113076"/>
                </a:cubicBezTo>
                <a:cubicBezTo>
                  <a:pt x="9462332" y="7107139"/>
                  <a:pt x="9438583" y="7122972"/>
                  <a:pt x="9412853" y="7119014"/>
                </a:cubicBezTo>
                <a:cubicBezTo>
                  <a:pt x="9383166" y="7115056"/>
                  <a:pt x="9365356" y="7083389"/>
                  <a:pt x="9339626" y="7073493"/>
                </a:cubicBezTo>
                <a:cubicBezTo>
                  <a:pt x="9300043" y="7061618"/>
                  <a:pt x="9220876" y="7035889"/>
                  <a:pt x="9143689" y="7035889"/>
                </a:cubicBezTo>
                <a:cubicBezTo>
                  <a:pt x="9137753" y="7014119"/>
                  <a:pt x="9131815" y="7018077"/>
                  <a:pt x="9149627" y="6994327"/>
                </a:cubicBezTo>
                <a:cubicBezTo>
                  <a:pt x="9060566" y="7043806"/>
                  <a:pt x="9046710" y="6970578"/>
                  <a:pt x="8977440" y="6968598"/>
                </a:cubicBezTo>
                <a:cubicBezTo>
                  <a:pt x="8973482" y="6990369"/>
                  <a:pt x="9005148" y="6994327"/>
                  <a:pt x="8993274" y="7022035"/>
                </a:cubicBezTo>
                <a:cubicBezTo>
                  <a:pt x="8991295" y="6954744"/>
                  <a:pt x="8844837" y="6982452"/>
                  <a:pt x="8781505" y="6956723"/>
                </a:cubicBezTo>
                <a:cubicBezTo>
                  <a:pt x="8771610" y="6994327"/>
                  <a:pt x="8854733" y="6976515"/>
                  <a:pt x="8829003" y="7022035"/>
                </a:cubicBezTo>
                <a:cubicBezTo>
                  <a:pt x="8882442" y="6980473"/>
                  <a:pt x="8916086" y="7033910"/>
                  <a:pt x="8973482" y="7025994"/>
                </a:cubicBezTo>
                <a:cubicBezTo>
                  <a:pt x="8821088" y="7055681"/>
                  <a:pt x="8631088" y="7022035"/>
                  <a:pt x="8520256" y="7020056"/>
                </a:cubicBezTo>
                <a:cubicBezTo>
                  <a:pt x="8534111" y="7097243"/>
                  <a:pt x="8739941" y="7033910"/>
                  <a:pt x="8745880" y="7120993"/>
                </a:cubicBezTo>
                <a:cubicBezTo>
                  <a:pt x="8809212" y="7109118"/>
                  <a:pt x="8817129" y="7115056"/>
                  <a:pt x="8862650" y="7103180"/>
                </a:cubicBezTo>
                <a:cubicBezTo>
                  <a:pt x="8844837" y="7122972"/>
                  <a:pt x="8842859" y="7140784"/>
                  <a:pt x="8860671" y="7154639"/>
                </a:cubicBezTo>
                <a:cubicBezTo>
                  <a:pt x="8937857" y="7101201"/>
                  <a:pt x="9024940" y="7194222"/>
                  <a:pt x="9078378" y="7134847"/>
                </a:cubicBezTo>
                <a:cubicBezTo>
                  <a:pt x="9080357" y="7180367"/>
                  <a:pt x="9139732" y="7148701"/>
                  <a:pt x="9157545" y="7164534"/>
                </a:cubicBezTo>
                <a:cubicBezTo>
                  <a:pt x="9151606" y="7176409"/>
                  <a:pt x="9129836" y="7162555"/>
                  <a:pt x="9125876" y="7176409"/>
                </a:cubicBezTo>
                <a:cubicBezTo>
                  <a:pt x="9114002" y="7219950"/>
                  <a:pt x="9244625" y="7206097"/>
                  <a:pt x="9240668" y="7184326"/>
                </a:cubicBezTo>
                <a:cubicBezTo>
                  <a:pt x="9264417" y="7235784"/>
                  <a:pt x="9339626" y="7208076"/>
                  <a:pt x="9406917" y="7200159"/>
                </a:cubicBezTo>
                <a:cubicBezTo>
                  <a:pt x="9432645" y="7235784"/>
                  <a:pt x="9577124" y="7287242"/>
                  <a:pt x="9636499" y="7241721"/>
                </a:cubicBezTo>
                <a:cubicBezTo>
                  <a:pt x="9650352" y="7245680"/>
                  <a:pt x="9650352" y="7257555"/>
                  <a:pt x="9640456" y="7275367"/>
                </a:cubicBezTo>
                <a:cubicBezTo>
                  <a:pt x="9735456" y="7285263"/>
                  <a:pt x="9792852" y="7281304"/>
                  <a:pt x="9875976" y="7326825"/>
                </a:cubicBezTo>
                <a:cubicBezTo>
                  <a:pt x="9786914" y="7334742"/>
                  <a:pt x="9735456" y="7289221"/>
                  <a:pt x="9666186" y="7330783"/>
                </a:cubicBezTo>
                <a:cubicBezTo>
                  <a:pt x="9668165" y="7340679"/>
                  <a:pt x="9682020" y="7342658"/>
                  <a:pt x="9674103" y="7356512"/>
                </a:cubicBezTo>
                <a:cubicBezTo>
                  <a:pt x="9709726" y="7356512"/>
                  <a:pt x="9711707" y="7354533"/>
                  <a:pt x="9731499" y="7374325"/>
                </a:cubicBezTo>
                <a:cubicBezTo>
                  <a:pt x="9769101" y="7358491"/>
                  <a:pt x="9828476" y="7350575"/>
                  <a:pt x="9846288" y="7382241"/>
                </a:cubicBezTo>
                <a:cubicBezTo>
                  <a:pt x="9885872" y="7348595"/>
                  <a:pt x="9923476" y="7370366"/>
                  <a:pt x="9968997" y="7348595"/>
                </a:cubicBezTo>
                <a:cubicBezTo>
                  <a:pt x="9939310" y="7368387"/>
                  <a:pt x="9986808" y="7370366"/>
                  <a:pt x="10010559" y="7380262"/>
                </a:cubicBezTo>
                <a:cubicBezTo>
                  <a:pt x="9848267" y="7409949"/>
                  <a:pt x="9705769" y="7366408"/>
                  <a:pt x="9583063" y="7378283"/>
                </a:cubicBezTo>
                <a:cubicBezTo>
                  <a:pt x="9567228" y="7368387"/>
                  <a:pt x="9547437" y="7324846"/>
                  <a:pt x="9517749" y="7360470"/>
                </a:cubicBezTo>
                <a:cubicBezTo>
                  <a:pt x="9497958" y="7348595"/>
                  <a:pt x="9501915" y="7324846"/>
                  <a:pt x="9482124" y="7312971"/>
                </a:cubicBezTo>
                <a:cubicBezTo>
                  <a:pt x="9488062" y="7328804"/>
                  <a:pt x="9466292" y="7324846"/>
                  <a:pt x="9434626" y="7340679"/>
                </a:cubicBezTo>
                <a:cubicBezTo>
                  <a:pt x="9418792" y="7336721"/>
                  <a:pt x="9438583" y="7312971"/>
                  <a:pt x="9418792" y="7312971"/>
                </a:cubicBezTo>
                <a:cubicBezTo>
                  <a:pt x="9385147" y="7301096"/>
                  <a:pt x="9387126" y="7348595"/>
                  <a:pt x="9355460" y="7336721"/>
                </a:cubicBezTo>
                <a:cubicBezTo>
                  <a:pt x="9363375" y="7322867"/>
                  <a:pt x="9355460" y="7320887"/>
                  <a:pt x="9343583" y="7318908"/>
                </a:cubicBezTo>
                <a:cubicBezTo>
                  <a:pt x="9248585" y="7364429"/>
                  <a:pt x="9119940" y="7275367"/>
                  <a:pt x="9044731" y="7291200"/>
                </a:cubicBezTo>
                <a:cubicBezTo>
                  <a:pt x="8991295" y="7239742"/>
                  <a:pt x="8890359" y="7285263"/>
                  <a:pt x="8801297" y="7237763"/>
                </a:cubicBezTo>
                <a:cubicBezTo>
                  <a:pt x="8753797" y="7251617"/>
                  <a:pt x="8680567" y="7253596"/>
                  <a:pt x="8680567" y="7219950"/>
                </a:cubicBezTo>
                <a:cubicBezTo>
                  <a:pt x="8660775" y="7221930"/>
                  <a:pt x="8646922" y="7231825"/>
                  <a:pt x="8629109" y="7237763"/>
                </a:cubicBezTo>
                <a:cubicBezTo>
                  <a:pt x="8631088" y="7247659"/>
                  <a:pt x="8644943" y="7249638"/>
                  <a:pt x="8637026" y="7263492"/>
                </a:cubicBezTo>
                <a:cubicBezTo>
                  <a:pt x="8635048" y="7229846"/>
                  <a:pt x="8601400" y="7251617"/>
                  <a:pt x="8579630" y="7247659"/>
                </a:cubicBezTo>
                <a:cubicBezTo>
                  <a:pt x="8482651" y="7225888"/>
                  <a:pt x="8338175" y="7198180"/>
                  <a:pt x="8227343" y="7170472"/>
                </a:cubicBezTo>
                <a:cubicBezTo>
                  <a:pt x="8239217" y="7140784"/>
                  <a:pt x="8247134" y="7152659"/>
                  <a:pt x="8268904" y="7158597"/>
                </a:cubicBezTo>
                <a:cubicBezTo>
                  <a:pt x="8270883" y="7148701"/>
                  <a:pt x="8276821" y="7144743"/>
                  <a:pt x="8284736" y="7144743"/>
                </a:cubicBezTo>
                <a:cubicBezTo>
                  <a:pt x="8286717" y="7134847"/>
                  <a:pt x="8270883" y="7134847"/>
                  <a:pt x="8266926" y="7142764"/>
                </a:cubicBezTo>
                <a:cubicBezTo>
                  <a:pt x="8245153" y="7130889"/>
                  <a:pt x="8288696" y="7122972"/>
                  <a:pt x="8270883" y="7109118"/>
                </a:cubicBezTo>
                <a:cubicBezTo>
                  <a:pt x="8185778" y="7176409"/>
                  <a:pt x="8122447" y="7087348"/>
                  <a:pt x="8047238" y="7075472"/>
                </a:cubicBezTo>
                <a:cubicBezTo>
                  <a:pt x="8043280" y="7079431"/>
                  <a:pt x="8055155" y="7087348"/>
                  <a:pt x="8061093" y="7085368"/>
                </a:cubicBezTo>
                <a:cubicBezTo>
                  <a:pt x="7958176" y="7111097"/>
                  <a:pt x="7829531" y="7101201"/>
                  <a:pt x="7799844" y="7055681"/>
                </a:cubicBezTo>
                <a:cubicBezTo>
                  <a:pt x="7774116" y="7047764"/>
                  <a:pt x="7782033" y="7095264"/>
                  <a:pt x="7752346" y="7083389"/>
                </a:cubicBezTo>
                <a:cubicBezTo>
                  <a:pt x="7789948" y="7061618"/>
                  <a:pt x="7724637" y="7061618"/>
                  <a:pt x="7744429" y="7031931"/>
                </a:cubicBezTo>
                <a:cubicBezTo>
                  <a:pt x="7718699" y="7043806"/>
                  <a:pt x="7694950" y="7037869"/>
                  <a:pt x="7687033" y="7014119"/>
                </a:cubicBezTo>
                <a:cubicBezTo>
                  <a:pt x="7720677" y="7002244"/>
                  <a:pt x="7683075" y="6978494"/>
                  <a:pt x="7677137" y="6970578"/>
                </a:cubicBezTo>
                <a:cubicBezTo>
                  <a:pt x="7643492" y="6996306"/>
                  <a:pt x="7613805" y="6992348"/>
                  <a:pt x="7578179" y="6990369"/>
                </a:cubicBezTo>
                <a:cubicBezTo>
                  <a:pt x="7588075" y="6972556"/>
                  <a:pt x="7607867" y="6974536"/>
                  <a:pt x="7615784" y="6986411"/>
                </a:cubicBezTo>
                <a:cubicBezTo>
                  <a:pt x="7631616" y="6964640"/>
                  <a:pt x="7643492" y="6958703"/>
                  <a:pt x="7639533" y="6923077"/>
                </a:cubicBezTo>
                <a:cubicBezTo>
                  <a:pt x="7605888" y="6954744"/>
                  <a:pt x="7617762" y="6905265"/>
                  <a:pt x="7576201" y="6923077"/>
                </a:cubicBezTo>
                <a:cubicBezTo>
                  <a:pt x="7582137" y="6913182"/>
                  <a:pt x="7580158" y="6909224"/>
                  <a:pt x="7574222" y="6905265"/>
                </a:cubicBezTo>
                <a:cubicBezTo>
                  <a:pt x="7605888" y="6873599"/>
                  <a:pt x="7623701" y="6841933"/>
                  <a:pt x="7653388" y="6839953"/>
                </a:cubicBezTo>
                <a:cubicBezTo>
                  <a:pt x="7653388" y="6837974"/>
                  <a:pt x="7653388" y="6835995"/>
                  <a:pt x="7653388" y="6834016"/>
                </a:cubicBezTo>
                <a:cubicBezTo>
                  <a:pt x="7607867" y="6828078"/>
                  <a:pt x="7562345" y="6826099"/>
                  <a:pt x="7528700" y="6834016"/>
                </a:cubicBezTo>
                <a:cubicBezTo>
                  <a:pt x="7518805" y="6828078"/>
                  <a:pt x="7512866" y="6818183"/>
                  <a:pt x="7512866" y="6806308"/>
                </a:cubicBezTo>
                <a:cubicBezTo>
                  <a:pt x="7334742" y="6835995"/>
                  <a:pt x="7249640" y="6735058"/>
                  <a:pt x="7099225" y="6729121"/>
                </a:cubicBezTo>
                <a:cubicBezTo>
                  <a:pt x="7093287" y="6691517"/>
                  <a:pt x="7061621" y="6705371"/>
                  <a:pt x="7014121" y="6691517"/>
                </a:cubicBezTo>
                <a:cubicBezTo>
                  <a:pt x="7020059" y="6677663"/>
                  <a:pt x="7010163" y="6673705"/>
                  <a:pt x="7018078" y="6657871"/>
                </a:cubicBezTo>
                <a:cubicBezTo>
                  <a:pt x="6919120" y="6667767"/>
                  <a:pt x="6881518" y="6594539"/>
                  <a:pt x="6784539" y="6582663"/>
                </a:cubicBezTo>
                <a:lnTo>
                  <a:pt x="6794435" y="6558913"/>
                </a:lnTo>
                <a:cubicBezTo>
                  <a:pt x="6729122" y="6578705"/>
                  <a:pt x="6752873" y="6531205"/>
                  <a:pt x="6687560" y="6552976"/>
                </a:cubicBezTo>
                <a:cubicBezTo>
                  <a:pt x="6687560" y="6527247"/>
                  <a:pt x="6655894" y="6519330"/>
                  <a:pt x="6624228" y="6527247"/>
                </a:cubicBezTo>
                <a:cubicBezTo>
                  <a:pt x="6640060" y="6505477"/>
                  <a:pt x="6620269" y="6505477"/>
                  <a:pt x="6630164" y="6485685"/>
                </a:cubicBezTo>
                <a:cubicBezTo>
                  <a:pt x="6606415" y="6475789"/>
                  <a:pt x="6604437" y="6505477"/>
                  <a:pt x="6580686" y="6495581"/>
                </a:cubicBezTo>
                <a:cubicBezTo>
                  <a:pt x="6539124" y="6436206"/>
                  <a:pt x="6456000" y="6374852"/>
                  <a:pt x="6357043" y="6370894"/>
                </a:cubicBezTo>
                <a:cubicBezTo>
                  <a:pt x="6351104" y="6321415"/>
                  <a:pt x="6313500" y="6291728"/>
                  <a:pt x="6269959" y="6265999"/>
                </a:cubicBezTo>
                <a:cubicBezTo>
                  <a:pt x="6285791" y="6252145"/>
                  <a:pt x="6295687" y="6230374"/>
                  <a:pt x="6309542" y="6212562"/>
                </a:cubicBezTo>
                <a:cubicBezTo>
                  <a:pt x="6269959" y="6145271"/>
                  <a:pt x="6101731" y="6190791"/>
                  <a:pt x="6074023" y="6119542"/>
                </a:cubicBezTo>
                <a:cubicBezTo>
                  <a:pt x="6194751" y="6163083"/>
                  <a:pt x="6359021" y="6174958"/>
                  <a:pt x="6471832" y="6194749"/>
                </a:cubicBezTo>
                <a:cubicBezTo>
                  <a:pt x="6687560" y="6143291"/>
                  <a:pt x="6865684" y="6232353"/>
                  <a:pt x="7067557" y="6246207"/>
                </a:cubicBezTo>
                <a:cubicBezTo>
                  <a:pt x="7212036" y="6335269"/>
                  <a:pt x="7388181" y="6337249"/>
                  <a:pt x="7601928" y="6315478"/>
                </a:cubicBezTo>
                <a:cubicBezTo>
                  <a:pt x="7615784" y="6277874"/>
                  <a:pt x="7564326" y="6279853"/>
                  <a:pt x="7586096" y="6236312"/>
                </a:cubicBezTo>
                <a:cubicBezTo>
                  <a:pt x="7637554" y="6248187"/>
                  <a:pt x="7675158" y="6258083"/>
                  <a:pt x="7714741" y="6264020"/>
                </a:cubicBezTo>
                <a:cubicBezTo>
                  <a:pt x="7722659" y="6258083"/>
                  <a:pt x="7728595" y="6248187"/>
                  <a:pt x="7732554" y="6236312"/>
                </a:cubicBezTo>
                <a:cubicBezTo>
                  <a:pt x="7764220" y="6240270"/>
                  <a:pt x="7754324" y="6260061"/>
                  <a:pt x="7734533" y="6265999"/>
                </a:cubicBezTo>
                <a:cubicBezTo>
                  <a:pt x="7774116" y="6271936"/>
                  <a:pt x="7815678" y="6271936"/>
                  <a:pt x="7873074" y="6267978"/>
                </a:cubicBezTo>
                <a:cubicBezTo>
                  <a:pt x="7873074" y="6256103"/>
                  <a:pt x="7867135" y="6246207"/>
                  <a:pt x="7857239" y="6240270"/>
                </a:cubicBezTo>
                <a:cubicBezTo>
                  <a:pt x="7839427" y="6262040"/>
                  <a:pt x="7819635" y="6256103"/>
                  <a:pt x="7803803" y="6246207"/>
                </a:cubicBezTo>
                <a:cubicBezTo>
                  <a:pt x="7785990" y="6258083"/>
                  <a:pt x="7772137" y="6242249"/>
                  <a:pt x="7762242" y="6224437"/>
                </a:cubicBezTo>
                <a:cubicBezTo>
                  <a:pt x="7758282" y="6224437"/>
                  <a:pt x="7754324" y="6226416"/>
                  <a:pt x="7752346" y="6232353"/>
                </a:cubicBezTo>
                <a:cubicBezTo>
                  <a:pt x="7734533" y="6214541"/>
                  <a:pt x="7712763" y="6204645"/>
                  <a:pt x="7689011" y="6198708"/>
                </a:cubicBezTo>
                <a:cubicBezTo>
                  <a:pt x="7690990" y="6200687"/>
                  <a:pt x="7692971" y="6200687"/>
                  <a:pt x="7692971" y="6202666"/>
                </a:cubicBezTo>
                <a:cubicBezTo>
                  <a:pt x="7677137" y="6210582"/>
                  <a:pt x="7669220" y="6234332"/>
                  <a:pt x="7645471" y="6230374"/>
                </a:cubicBezTo>
                <a:cubicBezTo>
                  <a:pt x="7669220" y="6208604"/>
                  <a:pt x="7657345" y="6196729"/>
                  <a:pt x="7637554" y="6186833"/>
                </a:cubicBezTo>
                <a:cubicBezTo>
                  <a:pt x="7619741" y="6182874"/>
                  <a:pt x="7601928" y="6178916"/>
                  <a:pt x="7584118" y="6174958"/>
                </a:cubicBezTo>
                <a:cubicBezTo>
                  <a:pt x="7586096" y="6176937"/>
                  <a:pt x="7588075" y="6178916"/>
                  <a:pt x="7592032" y="6180895"/>
                </a:cubicBezTo>
                <a:cubicBezTo>
                  <a:pt x="7576201" y="6190791"/>
                  <a:pt x="7568284" y="6180895"/>
                  <a:pt x="7564326" y="6167041"/>
                </a:cubicBezTo>
                <a:cubicBezTo>
                  <a:pt x="7542554" y="6157146"/>
                  <a:pt x="7520783" y="6143291"/>
                  <a:pt x="7504952" y="6121520"/>
                </a:cubicBezTo>
                <a:cubicBezTo>
                  <a:pt x="7493075" y="6123500"/>
                  <a:pt x="7500992" y="6157146"/>
                  <a:pt x="7473283" y="6159125"/>
                </a:cubicBezTo>
                <a:cubicBezTo>
                  <a:pt x="7497035" y="6113604"/>
                  <a:pt x="7413909" y="6117563"/>
                  <a:pt x="7374326" y="6135375"/>
                </a:cubicBezTo>
                <a:cubicBezTo>
                  <a:pt x="7439639" y="6087875"/>
                  <a:pt x="7305055" y="6085896"/>
                  <a:pt x="7275368" y="6062146"/>
                </a:cubicBezTo>
                <a:cubicBezTo>
                  <a:pt x="7281306" y="6054229"/>
                  <a:pt x="7295159" y="6060167"/>
                  <a:pt x="7299119" y="6048292"/>
                </a:cubicBezTo>
                <a:cubicBezTo>
                  <a:pt x="7279328" y="6030480"/>
                  <a:pt x="7249640" y="6034438"/>
                  <a:pt x="7223910" y="6054229"/>
                </a:cubicBezTo>
                <a:cubicBezTo>
                  <a:pt x="7204119" y="6052250"/>
                  <a:pt x="7231827" y="6024542"/>
                  <a:pt x="7229849" y="6012667"/>
                </a:cubicBezTo>
                <a:cubicBezTo>
                  <a:pt x="7200162" y="6010688"/>
                  <a:pt x="7176410" y="6000793"/>
                  <a:pt x="7156619" y="5988918"/>
                </a:cubicBezTo>
                <a:cubicBezTo>
                  <a:pt x="7089329" y="6004751"/>
                  <a:pt x="6998286" y="5965167"/>
                  <a:pt x="6954746" y="5947355"/>
                </a:cubicBezTo>
                <a:cubicBezTo>
                  <a:pt x="6998286" y="5925584"/>
                  <a:pt x="7071517" y="5981001"/>
                  <a:pt x="7150683" y="5984959"/>
                </a:cubicBezTo>
                <a:cubicBezTo>
                  <a:pt x="7113078" y="5965167"/>
                  <a:pt x="7079434" y="5939439"/>
                  <a:pt x="7020059" y="5947355"/>
                </a:cubicBezTo>
                <a:cubicBezTo>
                  <a:pt x="7035891" y="5923605"/>
                  <a:pt x="7014121" y="5921626"/>
                  <a:pt x="7029955" y="5897876"/>
                </a:cubicBezTo>
                <a:cubicBezTo>
                  <a:pt x="7008182" y="5893918"/>
                  <a:pt x="6978495" y="5895897"/>
                  <a:pt x="6984433" y="5874126"/>
                </a:cubicBezTo>
                <a:cubicBezTo>
                  <a:pt x="6974538" y="5870168"/>
                  <a:pt x="6946829" y="5893918"/>
                  <a:pt x="6966620" y="5897876"/>
                </a:cubicBezTo>
                <a:cubicBezTo>
                  <a:pt x="6950789" y="5917668"/>
                  <a:pt x="6958703" y="5874126"/>
                  <a:pt x="6927037" y="5884022"/>
                </a:cubicBezTo>
                <a:cubicBezTo>
                  <a:pt x="6919120" y="5866210"/>
                  <a:pt x="6938912" y="5868189"/>
                  <a:pt x="6930997" y="5850377"/>
                </a:cubicBezTo>
                <a:cubicBezTo>
                  <a:pt x="6887454" y="5872148"/>
                  <a:pt x="6845893" y="5826627"/>
                  <a:pt x="6818184" y="5860273"/>
                </a:cubicBezTo>
                <a:cubicBezTo>
                  <a:pt x="6830058" y="5804856"/>
                  <a:pt x="6790475" y="5812773"/>
                  <a:pt x="6752873" y="5791002"/>
                </a:cubicBezTo>
                <a:cubicBezTo>
                  <a:pt x="6766726" y="5773190"/>
                  <a:pt x="6802352" y="5794960"/>
                  <a:pt x="6824122" y="5792982"/>
                </a:cubicBezTo>
                <a:cubicBezTo>
                  <a:pt x="6835997" y="5777148"/>
                  <a:pt x="6832039" y="5763294"/>
                  <a:pt x="6820163" y="5755377"/>
                </a:cubicBezTo>
                <a:cubicBezTo>
                  <a:pt x="6806309" y="5759336"/>
                  <a:pt x="6786518" y="5763294"/>
                  <a:pt x="6778601" y="5761315"/>
                </a:cubicBezTo>
                <a:cubicBezTo>
                  <a:pt x="6687560" y="5741523"/>
                  <a:pt x="6770684" y="5765273"/>
                  <a:pt x="6796414" y="5737565"/>
                </a:cubicBezTo>
                <a:cubicBezTo>
                  <a:pt x="6796414" y="5739544"/>
                  <a:pt x="6798392" y="5739544"/>
                  <a:pt x="6800371" y="5739544"/>
                </a:cubicBezTo>
                <a:cubicBezTo>
                  <a:pt x="6822144" y="5721732"/>
                  <a:pt x="6834018" y="5743503"/>
                  <a:pt x="6853810" y="5751419"/>
                </a:cubicBezTo>
                <a:cubicBezTo>
                  <a:pt x="6855788" y="5745481"/>
                  <a:pt x="6857767" y="5739544"/>
                  <a:pt x="6861727" y="5731628"/>
                </a:cubicBezTo>
                <a:cubicBezTo>
                  <a:pt x="6847871" y="5725690"/>
                  <a:pt x="6837975" y="5719753"/>
                  <a:pt x="6847871" y="5699961"/>
                </a:cubicBezTo>
                <a:cubicBezTo>
                  <a:pt x="6822144" y="5696003"/>
                  <a:pt x="6814227" y="5721732"/>
                  <a:pt x="6782561" y="5707878"/>
                </a:cubicBezTo>
                <a:cubicBezTo>
                  <a:pt x="6754852" y="5711836"/>
                  <a:pt x="6798392" y="5723711"/>
                  <a:pt x="6778601" y="5741523"/>
                </a:cubicBezTo>
                <a:cubicBezTo>
                  <a:pt x="6756831" y="5711836"/>
                  <a:pt x="6748914" y="5705898"/>
                  <a:pt x="6735060" y="5666315"/>
                </a:cubicBezTo>
                <a:cubicBezTo>
                  <a:pt x="6752873" y="5672253"/>
                  <a:pt x="6768705" y="5668295"/>
                  <a:pt x="6774644" y="5654441"/>
                </a:cubicBezTo>
                <a:cubicBezTo>
                  <a:pt x="6782561" y="5642566"/>
                  <a:pt x="6772665" y="5638607"/>
                  <a:pt x="6774644" y="5628711"/>
                </a:cubicBezTo>
                <a:cubicBezTo>
                  <a:pt x="6729122" y="5648503"/>
                  <a:pt x="6740996" y="5616836"/>
                  <a:pt x="6693499" y="5624754"/>
                </a:cubicBezTo>
                <a:cubicBezTo>
                  <a:pt x="6723186" y="5610899"/>
                  <a:pt x="6733082" y="5579233"/>
                  <a:pt x="6683603" y="5581212"/>
                </a:cubicBezTo>
                <a:cubicBezTo>
                  <a:pt x="6663811" y="5563400"/>
                  <a:pt x="6729122" y="5581212"/>
                  <a:pt x="6746935" y="5581212"/>
                </a:cubicBezTo>
                <a:cubicBezTo>
                  <a:pt x="6711309" y="5545587"/>
                  <a:pt x="6669747" y="5547566"/>
                  <a:pt x="6618290" y="5537670"/>
                </a:cubicBezTo>
                <a:cubicBezTo>
                  <a:pt x="6630164" y="5511942"/>
                  <a:pt x="6612351" y="5496109"/>
                  <a:pt x="6649956" y="5500067"/>
                </a:cubicBezTo>
                <a:cubicBezTo>
                  <a:pt x="6606415" y="5480275"/>
                  <a:pt x="6560894" y="5488191"/>
                  <a:pt x="6529228" y="5533712"/>
                </a:cubicBezTo>
                <a:cubicBezTo>
                  <a:pt x="6505479" y="5527775"/>
                  <a:pt x="6477770" y="5484234"/>
                  <a:pt x="6454019" y="5513921"/>
                </a:cubicBezTo>
                <a:cubicBezTo>
                  <a:pt x="6430270" y="5539650"/>
                  <a:pt x="6481728" y="5523817"/>
                  <a:pt x="6469853" y="5541629"/>
                </a:cubicBezTo>
                <a:cubicBezTo>
                  <a:pt x="6430270" y="5567358"/>
                  <a:pt x="6454019" y="5490171"/>
                  <a:pt x="6422353" y="5476317"/>
                </a:cubicBezTo>
                <a:cubicBezTo>
                  <a:pt x="6412457" y="5472358"/>
                  <a:pt x="6384749" y="5496109"/>
                  <a:pt x="6404540" y="5500067"/>
                </a:cubicBezTo>
                <a:cubicBezTo>
                  <a:pt x="6384749" y="5513921"/>
                  <a:pt x="6376834" y="5474338"/>
                  <a:pt x="6408500" y="5466421"/>
                </a:cubicBezTo>
                <a:cubicBezTo>
                  <a:pt x="6402562" y="5438713"/>
                  <a:pt x="6333291" y="5482254"/>
                  <a:pt x="6368917" y="5426838"/>
                </a:cubicBezTo>
                <a:cubicBezTo>
                  <a:pt x="6341208" y="5434755"/>
                  <a:pt x="6333291" y="5464442"/>
                  <a:pt x="6325374" y="5470379"/>
                </a:cubicBezTo>
                <a:cubicBezTo>
                  <a:pt x="6305583" y="5466421"/>
                  <a:pt x="6252147" y="5446630"/>
                  <a:pt x="6228398" y="5438713"/>
                </a:cubicBezTo>
                <a:cubicBezTo>
                  <a:pt x="6234334" y="5432775"/>
                  <a:pt x="6240272" y="5430796"/>
                  <a:pt x="6246208" y="5432775"/>
                </a:cubicBezTo>
                <a:cubicBezTo>
                  <a:pt x="6228398" y="5426838"/>
                  <a:pt x="6236312" y="5405067"/>
                  <a:pt x="6222459" y="5397151"/>
                </a:cubicBezTo>
                <a:cubicBezTo>
                  <a:pt x="6246208" y="5387255"/>
                  <a:pt x="6266000" y="5399130"/>
                  <a:pt x="6299647" y="5409025"/>
                </a:cubicBezTo>
                <a:cubicBezTo>
                  <a:pt x="6297668" y="5414963"/>
                  <a:pt x="6295687" y="5418921"/>
                  <a:pt x="6291730" y="5420900"/>
                </a:cubicBezTo>
                <a:cubicBezTo>
                  <a:pt x="6319438" y="5401109"/>
                  <a:pt x="6321417" y="5426838"/>
                  <a:pt x="6319438" y="5436734"/>
                </a:cubicBezTo>
                <a:cubicBezTo>
                  <a:pt x="6341208" y="5442671"/>
                  <a:pt x="6347147" y="5422880"/>
                  <a:pt x="6357043" y="5409025"/>
                </a:cubicBezTo>
                <a:cubicBezTo>
                  <a:pt x="6212563" y="5383297"/>
                  <a:pt x="6020587" y="5264547"/>
                  <a:pt x="5848399" y="5268506"/>
                </a:cubicBezTo>
                <a:cubicBezTo>
                  <a:pt x="5893920" y="5215069"/>
                  <a:pt x="5737567" y="5185381"/>
                  <a:pt x="5705901" y="5215069"/>
                </a:cubicBezTo>
                <a:cubicBezTo>
                  <a:pt x="5697984" y="5205173"/>
                  <a:pt x="5705901" y="5187361"/>
                  <a:pt x="5692045" y="5179444"/>
                </a:cubicBezTo>
                <a:cubicBezTo>
                  <a:pt x="5658400" y="5211110"/>
                  <a:pt x="5666318" y="5163610"/>
                  <a:pt x="5628713" y="5179444"/>
                </a:cubicBezTo>
                <a:cubicBezTo>
                  <a:pt x="5602983" y="5161631"/>
                  <a:pt x="5662358" y="5185381"/>
                  <a:pt x="5654443" y="5157673"/>
                </a:cubicBezTo>
                <a:cubicBezTo>
                  <a:pt x="5646526" y="5112152"/>
                  <a:pt x="5604964" y="5179444"/>
                  <a:pt x="5585173" y="5147778"/>
                </a:cubicBezTo>
                <a:cubicBezTo>
                  <a:pt x="5591109" y="5139861"/>
                  <a:pt x="5604964" y="5145798"/>
                  <a:pt x="5608922" y="5133923"/>
                </a:cubicBezTo>
                <a:cubicBezTo>
                  <a:pt x="5591109" y="5110174"/>
                  <a:pt x="5523817" y="5092361"/>
                  <a:pt x="5507985" y="5135902"/>
                </a:cubicBezTo>
                <a:cubicBezTo>
                  <a:pt x="5504026" y="5084444"/>
                  <a:pt x="5527777" y="5056736"/>
                  <a:pt x="5484234" y="5031007"/>
                </a:cubicBezTo>
                <a:cubicBezTo>
                  <a:pt x="5460485" y="5021112"/>
                  <a:pt x="5458506" y="5050799"/>
                  <a:pt x="5434755" y="5040903"/>
                </a:cubicBezTo>
                <a:cubicBezTo>
                  <a:pt x="5434755" y="5013195"/>
                  <a:pt x="5393193" y="5001320"/>
                  <a:pt x="5367466" y="5005278"/>
                </a:cubicBezTo>
                <a:cubicBezTo>
                  <a:pt x="5389236" y="4920175"/>
                  <a:pt x="5258612" y="4957779"/>
                  <a:pt x="5236840" y="4918196"/>
                </a:cubicBezTo>
                <a:cubicBezTo>
                  <a:pt x="5175487" y="4937987"/>
                  <a:pt x="5034967" y="4890488"/>
                  <a:pt x="5023093" y="4862779"/>
                </a:cubicBezTo>
                <a:cubicBezTo>
                  <a:pt x="5048820" y="4839030"/>
                  <a:pt x="5056737" y="4858821"/>
                  <a:pt x="5062676" y="4876633"/>
                </a:cubicBezTo>
                <a:cubicBezTo>
                  <a:pt x="5086425" y="4870696"/>
                  <a:pt x="5058716" y="4839030"/>
                  <a:pt x="5100280" y="4848925"/>
                </a:cubicBezTo>
                <a:cubicBezTo>
                  <a:pt x="5084446" y="4858821"/>
                  <a:pt x="5078508" y="4876633"/>
                  <a:pt x="5084446" y="4888508"/>
                </a:cubicBezTo>
                <a:cubicBezTo>
                  <a:pt x="5102259" y="4864759"/>
                  <a:pt x="5133925" y="4892467"/>
                  <a:pt x="5161633" y="4900383"/>
                </a:cubicBezTo>
                <a:cubicBezTo>
                  <a:pt x="5171529" y="4898404"/>
                  <a:pt x="5179446" y="4896425"/>
                  <a:pt x="5185382" y="4886529"/>
                </a:cubicBezTo>
                <a:cubicBezTo>
                  <a:pt x="5193299" y="4841009"/>
                  <a:pt x="5096320" y="4831113"/>
                  <a:pt x="5074550" y="4844967"/>
                </a:cubicBezTo>
                <a:cubicBezTo>
                  <a:pt x="5062676" y="4837050"/>
                  <a:pt x="5032988" y="4807363"/>
                  <a:pt x="5009237" y="4827154"/>
                </a:cubicBezTo>
                <a:cubicBezTo>
                  <a:pt x="4985488" y="4801426"/>
                  <a:pt x="5048820" y="4815280"/>
                  <a:pt x="5066633" y="4819238"/>
                </a:cubicBezTo>
                <a:lnTo>
                  <a:pt x="5078508" y="4787571"/>
                </a:lnTo>
                <a:cubicBezTo>
                  <a:pt x="5054759" y="4783613"/>
                  <a:pt x="5050801" y="4811321"/>
                  <a:pt x="5027050" y="4805384"/>
                </a:cubicBezTo>
                <a:cubicBezTo>
                  <a:pt x="5078508" y="4771738"/>
                  <a:pt x="5017154" y="4773717"/>
                  <a:pt x="4975593" y="4771738"/>
                </a:cubicBezTo>
                <a:cubicBezTo>
                  <a:pt x="4989446" y="4738093"/>
                  <a:pt x="5044863" y="4773717"/>
                  <a:pt x="5076529" y="4769759"/>
                </a:cubicBezTo>
                <a:cubicBezTo>
                  <a:pt x="5072572" y="4740072"/>
                  <a:pt x="5076529" y="4747988"/>
                  <a:pt x="5066633" y="4726218"/>
                </a:cubicBezTo>
                <a:cubicBezTo>
                  <a:pt x="5054759" y="4769759"/>
                  <a:pt x="4902365" y="4732155"/>
                  <a:pt x="4886531" y="4700489"/>
                </a:cubicBezTo>
                <a:cubicBezTo>
                  <a:pt x="4809343" y="4720280"/>
                  <a:pt x="4714345" y="4662885"/>
                  <a:pt x="4656949" y="4684656"/>
                </a:cubicBezTo>
                <a:cubicBezTo>
                  <a:pt x="4660907" y="4706426"/>
                  <a:pt x="4680698" y="4702468"/>
                  <a:pt x="4706428" y="4700489"/>
                </a:cubicBezTo>
                <a:cubicBezTo>
                  <a:pt x="4706428" y="4726218"/>
                  <a:pt x="4682677" y="4712364"/>
                  <a:pt x="4666845" y="4712364"/>
                </a:cubicBezTo>
                <a:cubicBezTo>
                  <a:pt x="4649032" y="4738093"/>
                  <a:pt x="4670802" y="4740072"/>
                  <a:pt x="4680698" y="4747988"/>
                </a:cubicBezTo>
                <a:cubicBezTo>
                  <a:pt x="4698511" y="4720280"/>
                  <a:pt x="4714345" y="4759863"/>
                  <a:pt x="4724241" y="4728197"/>
                </a:cubicBezTo>
                <a:cubicBezTo>
                  <a:pt x="4734137" y="4736114"/>
                  <a:pt x="4734137" y="4747988"/>
                  <a:pt x="4730177" y="4763822"/>
                </a:cubicBezTo>
                <a:lnTo>
                  <a:pt x="4686637" y="4757884"/>
                </a:lnTo>
                <a:cubicBezTo>
                  <a:pt x="4680698" y="4779655"/>
                  <a:pt x="4734137" y="4767780"/>
                  <a:pt x="4718303" y="4795488"/>
                </a:cubicBezTo>
                <a:cubicBezTo>
                  <a:pt x="4629241" y="4763822"/>
                  <a:pt x="4652990" y="4755905"/>
                  <a:pt x="4536221" y="4751947"/>
                </a:cubicBezTo>
                <a:cubicBezTo>
                  <a:pt x="4556013" y="4732155"/>
                  <a:pt x="4577783" y="4736114"/>
                  <a:pt x="4571845" y="4706426"/>
                </a:cubicBezTo>
                <a:cubicBezTo>
                  <a:pt x="4607470" y="4700489"/>
                  <a:pt x="4609449" y="4716322"/>
                  <a:pt x="4637158" y="4698510"/>
                </a:cubicBezTo>
                <a:cubicBezTo>
                  <a:pt x="4637158" y="4668822"/>
                  <a:pt x="4635179" y="4670801"/>
                  <a:pt x="4639136" y="4647052"/>
                </a:cubicBezTo>
                <a:cubicBezTo>
                  <a:pt x="4629241" y="4647052"/>
                  <a:pt x="4631219" y="4654968"/>
                  <a:pt x="4635179" y="4654968"/>
                </a:cubicBezTo>
                <a:cubicBezTo>
                  <a:pt x="4605492" y="4682677"/>
                  <a:pt x="4569866" y="4623302"/>
                  <a:pt x="4552053" y="4660906"/>
                </a:cubicBezTo>
                <a:cubicBezTo>
                  <a:pt x="4546117" y="4641114"/>
                  <a:pt x="4540179" y="4643093"/>
                  <a:pt x="4512470" y="4647052"/>
                </a:cubicBezTo>
                <a:cubicBezTo>
                  <a:pt x="4538200" y="4623302"/>
                  <a:pt x="4480804" y="4611427"/>
                  <a:pt x="4524345" y="4615385"/>
                </a:cubicBezTo>
                <a:cubicBezTo>
                  <a:pt x="4486743" y="4607469"/>
                  <a:pt x="4409555" y="4607469"/>
                  <a:pt x="4352159" y="4591635"/>
                </a:cubicBezTo>
                <a:cubicBezTo>
                  <a:pt x="4480804" y="4561948"/>
                  <a:pt x="4191848" y="4516427"/>
                  <a:pt x="4128514" y="4534240"/>
                </a:cubicBezTo>
                <a:cubicBezTo>
                  <a:pt x="4092890" y="4494657"/>
                  <a:pt x="3952371" y="4496636"/>
                  <a:pt x="3894975" y="4484761"/>
                </a:cubicBezTo>
                <a:cubicBezTo>
                  <a:pt x="3894975" y="4461011"/>
                  <a:pt x="3865288" y="4455074"/>
                  <a:pt x="3847475" y="4443199"/>
                </a:cubicBezTo>
                <a:cubicBezTo>
                  <a:pt x="3817788" y="4451115"/>
                  <a:pt x="3883101" y="4468928"/>
                  <a:pt x="3841537" y="4484761"/>
                </a:cubicBezTo>
                <a:cubicBezTo>
                  <a:pt x="3837579" y="4468928"/>
                  <a:pt x="3837579" y="4449136"/>
                  <a:pt x="3799975" y="4453095"/>
                </a:cubicBezTo>
                <a:cubicBezTo>
                  <a:pt x="3805913" y="4447157"/>
                  <a:pt x="3813830" y="4441220"/>
                  <a:pt x="3817788" y="4429345"/>
                </a:cubicBezTo>
                <a:cubicBezTo>
                  <a:pt x="3782162" y="4443199"/>
                  <a:pt x="3734664" y="4433303"/>
                  <a:pt x="3728726" y="4399658"/>
                </a:cubicBezTo>
                <a:cubicBezTo>
                  <a:pt x="3629768" y="4411532"/>
                  <a:pt x="3560498" y="4360075"/>
                  <a:pt x="3483310" y="4356116"/>
                </a:cubicBezTo>
                <a:cubicBezTo>
                  <a:pt x="3505080" y="4334345"/>
                  <a:pt x="3451644" y="4310596"/>
                  <a:pt x="3437791" y="4358095"/>
                </a:cubicBezTo>
                <a:cubicBezTo>
                  <a:pt x="3429874" y="4338304"/>
                  <a:pt x="3414040" y="4340283"/>
                  <a:pt x="3435810" y="4314554"/>
                </a:cubicBezTo>
                <a:cubicBezTo>
                  <a:pt x="3378417" y="4312575"/>
                  <a:pt x="3358625" y="4288825"/>
                  <a:pt x="3301229" y="4286846"/>
                </a:cubicBezTo>
                <a:cubicBezTo>
                  <a:pt x="3297269" y="4308616"/>
                  <a:pt x="3346748" y="4330387"/>
                  <a:pt x="3372478" y="4314554"/>
                </a:cubicBezTo>
                <a:cubicBezTo>
                  <a:pt x="3390291" y="4344241"/>
                  <a:pt x="3305186" y="4316533"/>
                  <a:pt x="3291333" y="4336325"/>
                </a:cubicBezTo>
                <a:lnTo>
                  <a:pt x="3301229" y="4312575"/>
                </a:lnTo>
                <a:cubicBezTo>
                  <a:pt x="3261646" y="4318512"/>
                  <a:pt x="3247790" y="4298721"/>
                  <a:pt x="3184459" y="4312575"/>
                </a:cubicBezTo>
                <a:cubicBezTo>
                  <a:pt x="3129041" y="4263096"/>
                  <a:pt x="3093418" y="4221534"/>
                  <a:pt x="2998418" y="4253200"/>
                </a:cubicBezTo>
                <a:cubicBezTo>
                  <a:pt x="2990501" y="4272992"/>
                  <a:pt x="3002377" y="4280908"/>
                  <a:pt x="3000396" y="4296742"/>
                </a:cubicBezTo>
                <a:cubicBezTo>
                  <a:pt x="3032065" y="4290804"/>
                  <a:pt x="3010292" y="4265075"/>
                  <a:pt x="3055814" y="4271013"/>
                </a:cubicBezTo>
                <a:cubicBezTo>
                  <a:pt x="3004356" y="4298721"/>
                  <a:pt x="3089458" y="4352158"/>
                  <a:pt x="3097375" y="4302679"/>
                </a:cubicBezTo>
                <a:cubicBezTo>
                  <a:pt x="3109250" y="4354137"/>
                  <a:pt x="3188416" y="4354137"/>
                  <a:pt x="3245812" y="4340283"/>
                </a:cubicBezTo>
                <a:cubicBezTo>
                  <a:pt x="3243833" y="4358095"/>
                  <a:pt x="3231959" y="4360075"/>
                  <a:pt x="3226020" y="4371949"/>
                </a:cubicBezTo>
                <a:cubicBezTo>
                  <a:pt x="3226020" y="4391741"/>
                  <a:pt x="3305186" y="4356116"/>
                  <a:pt x="3277478" y="4405595"/>
                </a:cubicBezTo>
                <a:cubicBezTo>
                  <a:pt x="3295291" y="4403616"/>
                  <a:pt x="3305186" y="4391741"/>
                  <a:pt x="3326957" y="4395699"/>
                </a:cubicBezTo>
                <a:cubicBezTo>
                  <a:pt x="3317061" y="4401637"/>
                  <a:pt x="3307165" y="4405595"/>
                  <a:pt x="3295291" y="4407574"/>
                </a:cubicBezTo>
                <a:cubicBezTo>
                  <a:pt x="3301229" y="4435282"/>
                  <a:pt x="3326957" y="4421428"/>
                  <a:pt x="3366540" y="4435282"/>
                </a:cubicBezTo>
                <a:cubicBezTo>
                  <a:pt x="3348729" y="4445178"/>
                  <a:pt x="3326957" y="4447157"/>
                  <a:pt x="3311125" y="4461011"/>
                </a:cubicBezTo>
                <a:cubicBezTo>
                  <a:pt x="3279459" y="4435282"/>
                  <a:pt x="3226020" y="4437261"/>
                  <a:pt x="3208207" y="4447157"/>
                </a:cubicBezTo>
                <a:cubicBezTo>
                  <a:pt x="3192376" y="4443199"/>
                  <a:pt x="3200293" y="4423407"/>
                  <a:pt x="3182480" y="4417470"/>
                </a:cubicBezTo>
                <a:cubicBezTo>
                  <a:pt x="3154771" y="4411532"/>
                  <a:pt x="3148833" y="4439241"/>
                  <a:pt x="3127063" y="4443199"/>
                </a:cubicBezTo>
                <a:cubicBezTo>
                  <a:pt x="3109250" y="4423407"/>
                  <a:pt x="3097375" y="4423407"/>
                  <a:pt x="3061752" y="4425387"/>
                </a:cubicBezTo>
                <a:cubicBezTo>
                  <a:pt x="3063731" y="4397678"/>
                  <a:pt x="3093418" y="4417470"/>
                  <a:pt x="3099354" y="4397678"/>
                </a:cubicBezTo>
                <a:cubicBezTo>
                  <a:pt x="3109250" y="4377887"/>
                  <a:pt x="3095397" y="4369970"/>
                  <a:pt x="3085501" y="4362053"/>
                </a:cubicBezTo>
                <a:cubicBezTo>
                  <a:pt x="3077584" y="4366012"/>
                  <a:pt x="3067688" y="4367991"/>
                  <a:pt x="3055814" y="4366012"/>
                </a:cubicBezTo>
                <a:cubicBezTo>
                  <a:pt x="3047896" y="4377887"/>
                  <a:pt x="3081544" y="4389762"/>
                  <a:pt x="3055814" y="4391741"/>
                </a:cubicBezTo>
                <a:cubicBezTo>
                  <a:pt x="3032065" y="4362053"/>
                  <a:pt x="3032065" y="4344241"/>
                  <a:pt x="2984565" y="4338304"/>
                </a:cubicBezTo>
                <a:cubicBezTo>
                  <a:pt x="2976647" y="4338304"/>
                  <a:pt x="2972690" y="4346221"/>
                  <a:pt x="2964773" y="4344241"/>
                </a:cubicBezTo>
                <a:cubicBezTo>
                  <a:pt x="2944981" y="4367991"/>
                  <a:pt x="2990501" y="4354137"/>
                  <a:pt x="2970709" y="4379866"/>
                </a:cubicBezTo>
                <a:cubicBezTo>
                  <a:pt x="2943003" y="4364033"/>
                  <a:pt x="2939043" y="4320491"/>
                  <a:pt x="2891543" y="4352158"/>
                </a:cubicBezTo>
                <a:cubicBezTo>
                  <a:pt x="2891543" y="4375908"/>
                  <a:pt x="2923211" y="4344241"/>
                  <a:pt x="2943003" y="4360075"/>
                </a:cubicBezTo>
                <a:cubicBezTo>
                  <a:pt x="2944981" y="4403616"/>
                  <a:pt x="2899460" y="4366012"/>
                  <a:pt x="2887586" y="4385804"/>
                </a:cubicBezTo>
                <a:cubicBezTo>
                  <a:pt x="2887586" y="4348199"/>
                  <a:pt x="2842064" y="4364033"/>
                  <a:pt x="2804462" y="4366012"/>
                </a:cubicBezTo>
                <a:cubicBezTo>
                  <a:pt x="2828211" y="4340283"/>
                  <a:pt x="2849981" y="4364033"/>
                  <a:pt x="2859877" y="4340283"/>
                </a:cubicBezTo>
                <a:cubicBezTo>
                  <a:pt x="2842064" y="4330387"/>
                  <a:pt x="2788628" y="4334345"/>
                  <a:pt x="2800502" y="4280908"/>
                </a:cubicBezTo>
                <a:cubicBezTo>
                  <a:pt x="2812377" y="4286846"/>
                  <a:pt x="2842064" y="4328408"/>
                  <a:pt x="2859877" y="4288825"/>
                </a:cubicBezTo>
                <a:cubicBezTo>
                  <a:pt x="2871751" y="4298721"/>
                  <a:pt x="2865815" y="4318512"/>
                  <a:pt x="2869773" y="4332366"/>
                </a:cubicBezTo>
                <a:cubicBezTo>
                  <a:pt x="2895503" y="4340283"/>
                  <a:pt x="2976647" y="4304658"/>
                  <a:pt x="2946960" y="4342262"/>
                </a:cubicBezTo>
                <a:cubicBezTo>
                  <a:pt x="2962794" y="4342262"/>
                  <a:pt x="2970709" y="4330387"/>
                  <a:pt x="2976647" y="4312575"/>
                </a:cubicBezTo>
                <a:cubicBezTo>
                  <a:pt x="2980605" y="4298721"/>
                  <a:pt x="2923211" y="4290804"/>
                  <a:pt x="2917273" y="4304658"/>
                </a:cubicBezTo>
                <a:cubicBezTo>
                  <a:pt x="2903420" y="4288825"/>
                  <a:pt x="2954877" y="4278929"/>
                  <a:pt x="2939043" y="4249242"/>
                </a:cubicBezTo>
                <a:cubicBezTo>
                  <a:pt x="2913315" y="4272992"/>
                  <a:pt x="2919251" y="4253200"/>
                  <a:pt x="2907377" y="4235388"/>
                </a:cubicBezTo>
                <a:cubicBezTo>
                  <a:pt x="2857898" y="4225492"/>
                  <a:pt x="2895503" y="4280908"/>
                  <a:pt x="2849981" y="4269033"/>
                </a:cubicBezTo>
                <a:cubicBezTo>
                  <a:pt x="2861856" y="4259138"/>
                  <a:pt x="2869773" y="4241325"/>
                  <a:pt x="2881647" y="4231430"/>
                </a:cubicBezTo>
                <a:lnTo>
                  <a:pt x="2838107" y="4225492"/>
                </a:lnTo>
                <a:cubicBezTo>
                  <a:pt x="2808419" y="4265075"/>
                  <a:pt x="2764879" y="4221534"/>
                  <a:pt x="2727275" y="4209659"/>
                </a:cubicBezTo>
                <a:cubicBezTo>
                  <a:pt x="2703523" y="4245284"/>
                  <a:pt x="2758941" y="4233409"/>
                  <a:pt x="2731232" y="4269033"/>
                </a:cubicBezTo>
                <a:cubicBezTo>
                  <a:pt x="2754983" y="4278929"/>
                  <a:pt x="2753002" y="4243304"/>
                  <a:pt x="2780711" y="4259138"/>
                </a:cubicBezTo>
                <a:cubicBezTo>
                  <a:pt x="2764879" y="4282887"/>
                  <a:pt x="2786649" y="4284867"/>
                  <a:pt x="2770815" y="4308616"/>
                </a:cubicBezTo>
                <a:cubicBezTo>
                  <a:pt x="2758941" y="4316533"/>
                  <a:pt x="2739149" y="4306637"/>
                  <a:pt x="2735192" y="4328408"/>
                </a:cubicBezTo>
                <a:cubicBezTo>
                  <a:pt x="2671857" y="4310596"/>
                  <a:pt x="2636234" y="4276950"/>
                  <a:pt x="2592691" y="4249242"/>
                </a:cubicBezTo>
                <a:cubicBezTo>
                  <a:pt x="2551129" y="4257159"/>
                  <a:pt x="2432380" y="4239346"/>
                  <a:pt x="2412589" y="4185909"/>
                </a:cubicBezTo>
                <a:cubicBezTo>
                  <a:pt x="2428423" y="4211638"/>
                  <a:pt x="2521442" y="4243304"/>
                  <a:pt x="2557068" y="4201742"/>
                </a:cubicBezTo>
                <a:cubicBezTo>
                  <a:pt x="2602587" y="4219555"/>
                  <a:pt x="2622378" y="4259138"/>
                  <a:pt x="2667900" y="4243304"/>
                </a:cubicBezTo>
                <a:cubicBezTo>
                  <a:pt x="2681753" y="4209659"/>
                  <a:pt x="2634253" y="4223513"/>
                  <a:pt x="2667900" y="4191846"/>
                </a:cubicBezTo>
                <a:cubicBezTo>
                  <a:pt x="2648108" y="4183930"/>
                  <a:pt x="2636234" y="4189867"/>
                  <a:pt x="2632274" y="4211638"/>
                </a:cubicBezTo>
                <a:lnTo>
                  <a:pt x="2588734" y="4205701"/>
                </a:lnTo>
                <a:cubicBezTo>
                  <a:pt x="2598630" y="4199763"/>
                  <a:pt x="2604566" y="4187888"/>
                  <a:pt x="2608525" y="4174034"/>
                </a:cubicBezTo>
                <a:cubicBezTo>
                  <a:pt x="2527381" y="4205701"/>
                  <a:pt x="2424463" y="4158201"/>
                  <a:pt x="2337380" y="4126534"/>
                </a:cubicBezTo>
                <a:cubicBezTo>
                  <a:pt x="2307693" y="4126534"/>
                  <a:pt x="2313631" y="4154242"/>
                  <a:pt x="2311652" y="4174034"/>
                </a:cubicBezTo>
                <a:cubicBezTo>
                  <a:pt x="2295818" y="4170076"/>
                  <a:pt x="2289882" y="4181951"/>
                  <a:pt x="2274048" y="4177992"/>
                </a:cubicBezTo>
                <a:cubicBezTo>
                  <a:pt x="2309674" y="4158201"/>
                  <a:pt x="2281965" y="4146326"/>
                  <a:pt x="2303735" y="4122576"/>
                </a:cubicBezTo>
                <a:cubicBezTo>
                  <a:pt x="2262173" y="4150284"/>
                  <a:pt x="2258214" y="4130493"/>
                  <a:pt x="2206756" y="4116639"/>
                </a:cubicBezTo>
                <a:cubicBezTo>
                  <a:pt x="2242382" y="4094868"/>
                  <a:pt x="2184986" y="4086951"/>
                  <a:pt x="2202799" y="4057264"/>
                </a:cubicBezTo>
                <a:cubicBezTo>
                  <a:pt x="2145403" y="4053306"/>
                  <a:pt x="2141446" y="4063201"/>
                  <a:pt x="2088007" y="4049347"/>
                </a:cubicBezTo>
                <a:cubicBezTo>
                  <a:pt x="2052384" y="4051326"/>
                  <a:pt x="2076133" y="4077055"/>
                  <a:pt x="2056341" y="4086951"/>
                </a:cubicBezTo>
                <a:cubicBezTo>
                  <a:pt x="2050403" y="4073097"/>
                  <a:pt x="2024675" y="4073097"/>
                  <a:pt x="2034571" y="4049347"/>
                </a:cubicBezTo>
                <a:cubicBezTo>
                  <a:pt x="2000924" y="4063201"/>
                  <a:pt x="2022696" y="4067160"/>
                  <a:pt x="2018737" y="4088930"/>
                </a:cubicBezTo>
                <a:cubicBezTo>
                  <a:pt x="1963322" y="4092889"/>
                  <a:pt x="1977175" y="4055285"/>
                  <a:pt x="1921758" y="4059243"/>
                </a:cubicBezTo>
                <a:cubicBezTo>
                  <a:pt x="1931653" y="4047368"/>
                  <a:pt x="1941549" y="4041431"/>
                  <a:pt x="1951445" y="4029556"/>
                </a:cubicBezTo>
                <a:cubicBezTo>
                  <a:pt x="1913843" y="4027577"/>
                  <a:pt x="1901966" y="4013723"/>
                  <a:pt x="1842591" y="4005806"/>
                </a:cubicBezTo>
                <a:cubicBezTo>
                  <a:pt x="1834677" y="4019660"/>
                  <a:pt x="1844573" y="4021639"/>
                  <a:pt x="1854468" y="4023618"/>
                </a:cubicBezTo>
                <a:cubicBezTo>
                  <a:pt x="1838634" y="4033514"/>
                  <a:pt x="1818843" y="4035493"/>
                  <a:pt x="1797072" y="4031535"/>
                </a:cubicBezTo>
                <a:cubicBezTo>
                  <a:pt x="1799051" y="4021639"/>
                  <a:pt x="1804989" y="4017681"/>
                  <a:pt x="1810925" y="4015702"/>
                </a:cubicBezTo>
                <a:cubicBezTo>
                  <a:pt x="1759468" y="3972160"/>
                  <a:pt x="1616970" y="3916744"/>
                  <a:pt x="1514052" y="3940494"/>
                </a:cubicBezTo>
                <a:cubicBezTo>
                  <a:pt x="1512074" y="3883098"/>
                  <a:pt x="1371554" y="3924661"/>
                  <a:pt x="1391346" y="3881119"/>
                </a:cubicBezTo>
                <a:cubicBezTo>
                  <a:pt x="1306241" y="3892994"/>
                  <a:pt x="1244888" y="3839557"/>
                  <a:pt x="1179575" y="3843515"/>
                </a:cubicBezTo>
                <a:cubicBezTo>
                  <a:pt x="1227075" y="3807891"/>
                  <a:pt x="1308220" y="3861328"/>
                  <a:pt x="1371554" y="3861328"/>
                </a:cubicBezTo>
                <a:cubicBezTo>
                  <a:pt x="1381450" y="3859349"/>
                  <a:pt x="1389367" y="3857369"/>
                  <a:pt x="1395303" y="3847474"/>
                </a:cubicBezTo>
                <a:cubicBezTo>
                  <a:pt x="1365616" y="3833620"/>
                  <a:pt x="1308220" y="3847474"/>
                  <a:pt x="1266658" y="3829661"/>
                </a:cubicBezTo>
                <a:cubicBezTo>
                  <a:pt x="1278533" y="3819766"/>
                  <a:pt x="1286450" y="3801953"/>
                  <a:pt x="1298324" y="3792058"/>
                </a:cubicBezTo>
                <a:cubicBezTo>
                  <a:pt x="1264680" y="3788099"/>
                  <a:pt x="1242909" y="3805912"/>
                  <a:pt x="1217179" y="3813828"/>
                </a:cubicBezTo>
                <a:cubicBezTo>
                  <a:pt x="1203326" y="3807891"/>
                  <a:pt x="1238950" y="3772266"/>
                  <a:pt x="1262701" y="3786120"/>
                </a:cubicBezTo>
                <a:cubicBezTo>
                  <a:pt x="1223118" y="3758412"/>
                  <a:pt x="1136035" y="3768307"/>
                  <a:pt x="1088534" y="3770287"/>
                </a:cubicBezTo>
                <a:cubicBezTo>
                  <a:pt x="1068743" y="3799974"/>
                  <a:pt x="1116243" y="3788099"/>
                  <a:pt x="1098430" y="3813828"/>
                </a:cubicBezTo>
                <a:cubicBezTo>
                  <a:pt x="1064786" y="3833620"/>
                  <a:pt x="1086556" y="3788099"/>
                  <a:pt x="1064786" y="3784141"/>
                </a:cubicBezTo>
                <a:cubicBezTo>
                  <a:pt x="1054890" y="3784141"/>
                  <a:pt x="1052911" y="3797995"/>
                  <a:pt x="1046973" y="3807891"/>
                </a:cubicBezTo>
                <a:cubicBezTo>
                  <a:pt x="1025202" y="3756433"/>
                  <a:pt x="894578" y="3740599"/>
                  <a:pt x="922285" y="3681225"/>
                </a:cubicBezTo>
                <a:cubicBezTo>
                  <a:pt x="868849" y="3679246"/>
                  <a:pt x="839162" y="3663413"/>
                  <a:pt x="807496" y="3647579"/>
                </a:cubicBezTo>
                <a:cubicBezTo>
                  <a:pt x="793641" y="3653517"/>
                  <a:pt x="781766" y="3667371"/>
                  <a:pt x="769891" y="3675287"/>
                </a:cubicBezTo>
                <a:cubicBezTo>
                  <a:pt x="740204" y="3651538"/>
                  <a:pt x="704579" y="3673308"/>
                  <a:pt x="659059" y="3659454"/>
                </a:cubicBezTo>
                <a:cubicBezTo>
                  <a:pt x="682808" y="3645600"/>
                  <a:pt x="661038" y="3643621"/>
                  <a:pt x="663016" y="3625808"/>
                </a:cubicBezTo>
                <a:cubicBezTo>
                  <a:pt x="627392" y="3623830"/>
                  <a:pt x="635309" y="3665392"/>
                  <a:pt x="625413" y="3629767"/>
                </a:cubicBezTo>
                <a:cubicBezTo>
                  <a:pt x="593746" y="3635704"/>
                  <a:pt x="615517" y="3661433"/>
                  <a:pt x="569997" y="3655496"/>
                </a:cubicBezTo>
                <a:cubicBezTo>
                  <a:pt x="619476" y="3619871"/>
                  <a:pt x="532393" y="3639663"/>
                  <a:pt x="569997" y="3604038"/>
                </a:cubicBezTo>
                <a:cubicBezTo>
                  <a:pt x="534371" y="3615913"/>
                  <a:pt x="524476" y="3604038"/>
                  <a:pt x="500727" y="3619871"/>
                </a:cubicBezTo>
                <a:cubicBezTo>
                  <a:pt x="474997" y="3617892"/>
                  <a:pt x="463122" y="3586225"/>
                  <a:pt x="494788" y="3584246"/>
                </a:cubicBezTo>
                <a:cubicBezTo>
                  <a:pt x="482914" y="3546642"/>
                  <a:pt x="427498" y="3556538"/>
                  <a:pt x="385935" y="3560496"/>
                </a:cubicBezTo>
                <a:cubicBezTo>
                  <a:pt x="387915" y="3570392"/>
                  <a:pt x="401769" y="3572371"/>
                  <a:pt x="393852" y="3586225"/>
                </a:cubicBezTo>
                <a:cubicBezTo>
                  <a:pt x="344373" y="3584246"/>
                  <a:pt x="387915" y="3526851"/>
                  <a:pt x="346352" y="3520913"/>
                </a:cubicBezTo>
                <a:cubicBezTo>
                  <a:pt x="308749" y="3514976"/>
                  <a:pt x="195937" y="3558517"/>
                  <a:pt x="219687" y="3495185"/>
                </a:cubicBezTo>
                <a:cubicBezTo>
                  <a:pt x="229583" y="3507059"/>
                  <a:pt x="237498" y="3507059"/>
                  <a:pt x="253333" y="3499143"/>
                </a:cubicBezTo>
                <a:cubicBezTo>
                  <a:pt x="257290" y="3487268"/>
                  <a:pt x="225624" y="3469456"/>
                  <a:pt x="263228" y="3475393"/>
                </a:cubicBezTo>
                <a:cubicBezTo>
                  <a:pt x="261249" y="3461539"/>
                  <a:pt x="239478" y="3459560"/>
                  <a:pt x="225624" y="3453622"/>
                </a:cubicBezTo>
                <a:cubicBezTo>
                  <a:pt x="223645" y="3467476"/>
                  <a:pt x="186041" y="3489247"/>
                  <a:pt x="191978" y="3449664"/>
                </a:cubicBezTo>
                <a:cubicBezTo>
                  <a:pt x="261249" y="3423935"/>
                  <a:pt x="283020" y="3514976"/>
                  <a:pt x="346352" y="3471434"/>
                </a:cubicBezTo>
                <a:cubicBezTo>
                  <a:pt x="358228" y="3483310"/>
                  <a:pt x="352290" y="3505080"/>
                  <a:pt x="366143" y="3516955"/>
                </a:cubicBezTo>
                <a:cubicBezTo>
                  <a:pt x="381978" y="3516955"/>
                  <a:pt x="378019" y="3495185"/>
                  <a:pt x="385935" y="3485289"/>
                </a:cubicBezTo>
                <a:cubicBezTo>
                  <a:pt x="385935" y="3485289"/>
                  <a:pt x="504684" y="3530809"/>
                  <a:pt x="542289" y="3548622"/>
                </a:cubicBezTo>
                <a:cubicBezTo>
                  <a:pt x="554163" y="3548622"/>
                  <a:pt x="556143" y="3528830"/>
                  <a:pt x="562080" y="3516955"/>
                </a:cubicBezTo>
                <a:cubicBezTo>
                  <a:pt x="583850" y="3578309"/>
                  <a:pt x="736245" y="3588205"/>
                  <a:pt x="775828" y="3598100"/>
                </a:cubicBezTo>
                <a:cubicBezTo>
                  <a:pt x="821349" y="3627788"/>
                  <a:pt x="977702" y="3671329"/>
                  <a:pt x="1050930" y="3661433"/>
                </a:cubicBezTo>
                <a:cubicBezTo>
                  <a:pt x="1080617" y="3671329"/>
                  <a:pt x="1070722" y="3708933"/>
                  <a:pt x="1110305" y="3695079"/>
                </a:cubicBezTo>
                <a:cubicBezTo>
                  <a:pt x="1114264" y="3704975"/>
                  <a:pt x="1114264" y="3718829"/>
                  <a:pt x="1104369" y="3736641"/>
                </a:cubicBezTo>
                <a:lnTo>
                  <a:pt x="1130096" y="3740599"/>
                </a:lnTo>
                <a:cubicBezTo>
                  <a:pt x="1141973" y="3740599"/>
                  <a:pt x="1143952" y="3726745"/>
                  <a:pt x="1136035" y="3724766"/>
                </a:cubicBezTo>
                <a:cubicBezTo>
                  <a:pt x="1221139" y="3732683"/>
                  <a:pt x="1324054" y="3776224"/>
                  <a:pt x="1454678" y="3770287"/>
                </a:cubicBezTo>
                <a:cubicBezTo>
                  <a:pt x="1423012" y="3722787"/>
                  <a:pt x="1292388" y="3754453"/>
                  <a:pt x="1312180" y="3665392"/>
                </a:cubicBezTo>
                <a:cubicBezTo>
                  <a:pt x="1286450" y="3653517"/>
                  <a:pt x="1290410" y="3689141"/>
                  <a:pt x="1274575" y="3693100"/>
                </a:cubicBezTo>
                <a:cubicBezTo>
                  <a:pt x="1266658" y="3681225"/>
                  <a:pt x="1272597" y="3661433"/>
                  <a:pt x="1262701" y="3649558"/>
                </a:cubicBezTo>
                <a:cubicBezTo>
                  <a:pt x="1231035" y="3663413"/>
                  <a:pt x="1236971" y="3657475"/>
                  <a:pt x="1197388" y="3657475"/>
                </a:cubicBezTo>
                <a:cubicBezTo>
                  <a:pt x="1173639" y="3641642"/>
                  <a:pt x="1233014" y="3657475"/>
                  <a:pt x="1236971" y="3645600"/>
                </a:cubicBezTo>
                <a:cubicBezTo>
                  <a:pt x="1231035" y="3617892"/>
                  <a:pt x="1173639" y="3645600"/>
                  <a:pt x="1171660" y="3627788"/>
                </a:cubicBezTo>
                <a:cubicBezTo>
                  <a:pt x="1183535" y="3594142"/>
                  <a:pt x="1213222" y="3606017"/>
                  <a:pt x="1177596" y="3586225"/>
                </a:cubicBezTo>
                <a:cubicBezTo>
                  <a:pt x="1177596" y="3564455"/>
                  <a:pt x="1217179" y="3613934"/>
                  <a:pt x="1236971" y="3619871"/>
                </a:cubicBezTo>
                <a:cubicBezTo>
                  <a:pt x="1262701" y="3570392"/>
                  <a:pt x="1294367" y="3687162"/>
                  <a:pt x="1377490" y="3657475"/>
                </a:cubicBezTo>
                <a:cubicBezTo>
                  <a:pt x="1357699" y="3645600"/>
                  <a:pt x="1349784" y="3621850"/>
                  <a:pt x="1395303" y="3633725"/>
                </a:cubicBezTo>
                <a:cubicBezTo>
                  <a:pt x="1389367" y="3584246"/>
                  <a:pt x="1242909" y="3617892"/>
                  <a:pt x="1284471" y="3542684"/>
                </a:cubicBezTo>
                <a:cubicBezTo>
                  <a:pt x="1294367" y="3544663"/>
                  <a:pt x="1300305" y="3542684"/>
                  <a:pt x="1304263" y="3536747"/>
                </a:cubicBezTo>
                <a:cubicBezTo>
                  <a:pt x="1292388" y="3570392"/>
                  <a:pt x="1385407" y="3542684"/>
                  <a:pt x="1369576" y="3580288"/>
                </a:cubicBezTo>
                <a:cubicBezTo>
                  <a:pt x="1405199" y="3566434"/>
                  <a:pt x="1419055" y="3598100"/>
                  <a:pt x="1444782" y="3574351"/>
                </a:cubicBezTo>
                <a:cubicBezTo>
                  <a:pt x="1460616" y="3600079"/>
                  <a:pt x="1510095" y="3606017"/>
                  <a:pt x="1533844" y="3629767"/>
                </a:cubicBezTo>
                <a:cubicBezTo>
                  <a:pt x="1547700" y="3627788"/>
                  <a:pt x="1533844" y="3617892"/>
                  <a:pt x="1543740" y="3606017"/>
                </a:cubicBezTo>
                <a:cubicBezTo>
                  <a:pt x="1585302" y="3615913"/>
                  <a:pt x="1595197" y="3647579"/>
                  <a:pt x="1585302" y="3689141"/>
                </a:cubicBezTo>
                <a:cubicBezTo>
                  <a:pt x="1601136" y="3689141"/>
                  <a:pt x="1609053" y="3677267"/>
                  <a:pt x="1614989" y="3659454"/>
                </a:cubicBezTo>
                <a:cubicBezTo>
                  <a:pt x="1626866" y="3665392"/>
                  <a:pt x="1632802" y="3675287"/>
                  <a:pt x="1642697" y="3681225"/>
                </a:cubicBezTo>
                <a:cubicBezTo>
                  <a:pt x="1636761" y="3689141"/>
                  <a:pt x="1622906" y="3685183"/>
                  <a:pt x="1618949" y="3695079"/>
                </a:cubicBezTo>
                <a:cubicBezTo>
                  <a:pt x="1626866" y="3710912"/>
                  <a:pt x="1674363" y="3681225"/>
                  <a:pt x="1696136" y="3681225"/>
                </a:cubicBezTo>
                <a:cubicBezTo>
                  <a:pt x="1727802" y="3687162"/>
                  <a:pt x="1688219" y="3736641"/>
                  <a:pt x="1741655" y="3730704"/>
                </a:cubicBezTo>
                <a:cubicBezTo>
                  <a:pt x="1735719" y="3685183"/>
                  <a:pt x="1702072" y="3691121"/>
                  <a:pt x="1743634" y="3655496"/>
                </a:cubicBezTo>
                <a:cubicBezTo>
                  <a:pt x="1743634" y="3643621"/>
                  <a:pt x="1737698" y="3633725"/>
                  <a:pt x="1727802" y="3627788"/>
                </a:cubicBezTo>
                <a:cubicBezTo>
                  <a:pt x="1702072" y="3631746"/>
                  <a:pt x="1731759" y="3657475"/>
                  <a:pt x="1704051" y="3667371"/>
                </a:cubicBezTo>
                <a:cubicBezTo>
                  <a:pt x="1648636" y="3621850"/>
                  <a:pt x="1581344" y="3552580"/>
                  <a:pt x="1480408" y="3584246"/>
                </a:cubicBezTo>
                <a:cubicBezTo>
                  <a:pt x="1500199" y="3538726"/>
                  <a:pt x="1567491" y="3574351"/>
                  <a:pt x="1591240" y="3532788"/>
                </a:cubicBezTo>
                <a:cubicBezTo>
                  <a:pt x="1624885" y="3544663"/>
                  <a:pt x="1620927" y="3544663"/>
                  <a:pt x="1644676" y="3556538"/>
                </a:cubicBezTo>
                <a:cubicBezTo>
                  <a:pt x="1654572" y="3554559"/>
                  <a:pt x="1686240" y="3528830"/>
                  <a:pt x="1654572" y="3532788"/>
                </a:cubicBezTo>
                <a:cubicBezTo>
                  <a:pt x="1696136" y="3520913"/>
                  <a:pt x="1688219" y="3556538"/>
                  <a:pt x="1719885" y="3576330"/>
                </a:cubicBezTo>
                <a:cubicBezTo>
                  <a:pt x="1753530" y="3546642"/>
                  <a:pt x="1751551" y="3594142"/>
                  <a:pt x="1801030" y="3578309"/>
                </a:cubicBezTo>
                <a:cubicBezTo>
                  <a:pt x="1747594" y="3629767"/>
                  <a:pt x="1698115" y="3556538"/>
                  <a:pt x="1626866" y="3562476"/>
                </a:cubicBezTo>
                <a:cubicBezTo>
                  <a:pt x="1715928" y="3627788"/>
                  <a:pt x="1820821" y="3615913"/>
                  <a:pt x="1915822" y="3661433"/>
                </a:cubicBezTo>
                <a:cubicBezTo>
                  <a:pt x="1947488" y="3647579"/>
                  <a:pt x="1933634" y="3609975"/>
                  <a:pt x="1919779" y="3602059"/>
                </a:cubicBezTo>
                <a:cubicBezTo>
                  <a:pt x="1903947" y="3609975"/>
                  <a:pt x="1892070" y="3625808"/>
                  <a:pt x="1868321" y="3619871"/>
                </a:cubicBezTo>
                <a:cubicBezTo>
                  <a:pt x="1870300" y="3606017"/>
                  <a:pt x="1880196" y="3606017"/>
                  <a:pt x="1892070" y="3606017"/>
                </a:cubicBezTo>
                <a:cubicBezTo>
                  <a:pt x="1874260" y="3578309"/>
                  <a:pt x="1803008" y="3629767"/>
                  <a:pt x="1797072" y="3592163"/>
                </a:cubicBezTo>
                <a:cubicBezTo>
                  <a:pt x="1814885" y="3574351"/>
                  <a:pt x="1838634" y="3564455"/>
                  <a:pt x="1864364" y="3558517"/>
                </a:cubicBezTo>
                <a:cubicBezTo>
                  <a:pt x="1848530" y="3526851"/>
                  <a:pt x="1779260" y="3518934"/>
                  <a:pt x="1733738" y="3522893"/>
                </a:cubicBezTo>
                <a:cubicBezTo>
                  <a:pt x="1719885" y="3459560"/>
                  <a:pt x="1646657" y="3487268"/>
                  <a:pt x="1593219" y="3511018"/>
                </a:cubicBezTo>
                <a:cubicBezTo>
                  <a:pt x="1618949" y="3465497"/>
                  <a:pt x="1680302" y="3469456"/>
                  <a:pt x="1674363" y="3437789"/>
                </a:cubicBezTo>
                <a:cubicBezTo>
                  <a:pt x="1692176" y="3455602"/>
                  <a:pt x="1709989" y="3475393"/>
                  <a:pt x="1737698" y="3489247"/>
                </a:cubicBezTo>
                <a:cubicBezTo>
                  <a:pt x="1749572" y="3463518"/>
                  <a:pt x="1785198" y="3473414"/>
                  <a:pt x="1808947" y="3465497"/>
                </a:cubicBezTo>
                <a:cubicBezTo>
                  <a:pt x="1808947" y="3443726"/>
                  <a:pt x="1747594" y="3459560"/>
                  <a:pt x="1745615" y="3439768"/>
                </a:cubicBezTo>
                <a:cubicBezTo>
                  <a:pt x="1751551" y="3427893"/>
                  <a:pt x="1773321" y="3439768"/>
                  <a:pt x="1777281" y="3427893"/>
                </a:cubicBezTo>
                <a:cubicBezTo>
                  <a:pt x="1785198" y="3402164"/>
                  <a:pt x="1721864" y="3417997"/>
                  <a:pt x="1737698" y="3388310"/>
                </a:cubicBezTo>
                <a:cubicBezTo>
                  <a:pt x="1771342" y="3400185"/>
                  <a:pt x="1803008" y="3439768"/>
                  <a:pt x="1852487" y="3421956"/>
                </a:cubicBezTo>
                <a:cubicBezTo>
                  <a:pt x="1854468" y="3406123"/>
                  <a:pt x="1832696" y="3404143"/>
                  <a:pt x="1850509" y="3378414"/>
                </a:cubicBezTo>
                <a:cubicBezTo>
                  <a:pt x="1850509" y="3360602"/>
                  <a:pt x="1812904" y="3366540"/>
                  <a:pt x="1816864" y="3348727"/>
                </a:cubicBezTo>
                <a:cubicBezTo>
                  <a:pt x="1804989" y="3356644"/>
                  <a:pt x="1783217" y="3346748"/>
                  <a:pt x="1781238" y="3368519"/>
                </a:cubicBezTo>
                <a:cubicBezTo>
                  <a:pt x="1751551" y="3372477"/>
                  <a:pt x="1759468" y="3352685"/>
                  <a:pt x="1743634" y="3346748"/>
                </a:cubicBezTo>
                <a:cubicBezTo>
                  <a:pt x="1795094" y="3330915"/>
                  <a:pt x="1838634" y="3332894"/>
                  <a:pt x="1884156" y="3358623"/>
                </a:cubicBezTo>
                <a:cubicBezTo>
                  <a:pt x="1901966" y="3313102"/>
                  <a:pt x="1832696" y="3317061"/>
                  <a:pt x="1795094" y="3303206"/>
                </a:cubicBezTo>
                <a:cubicBezTo>
                  <a:pt x="1842591" y="3265603"/>
                  <a:pt x="1741655" y="3220082"/>
                  <a:pt x="1723842" y="3275498"/>
                </a:cubicBezTo>
                <a:lnTo>
                  <a:pt x="1680302" y="3269561"/>
                </a:lnTo>
                <a:cubicBezTo>
                  <a:pt x="1704051" y="3229978"/>
                  <a:pt x="1614989" y="3249769"/>
                  <a:pt x="1591240" y="3239874"/>
                </a:cubicBezTo>
                <a:cubicBezTo>
                  <a:pt x="1601136" y="3210186"/>
                  <a:pt x="1646657" y="3235915"/>
                  <a:pt x="1658532" y="3206228"/>
                </a:cubicBezTo>
                <a:cubicBezTo>
                  <a:pt x="1662489" y="3188416"/>
                  <a:pt x="1620927" y="3198312"/>
                  <a:pt x="1620927" y="3184457"/>
                </a:cubicBezTo>
                <a:cubicBezTo>
                  <a:pt x="1607074" y="3188416"/>
                  <a:pt x="1599157" y="3200291"/>
                  <a:pt x="1591240" y="3214145"/>
                </a:cubicBezTo>
                <a:cubicBezTo>
                  <a:pt x="1519991" y="3190395"/>
                  <a:pt x="1466552" y="3214145"/>
                  <a:pt x="1401242" y="3188416"/>
                </a:cubicBezTo>
                <a:cubicBezTo>
                  <a:pt x="1440825" y="3180499"/>
                  <a:pt x="1434886" y="3166645"/>
                  <a:pt x="1405199" y="3154770"/>
                </a:cubicBezTo>
                <a:cubicBezTo>
                  <a:pt x="1426969" y="3144874"/>
                  <a:pt x="1476448" y="3136958"/>
                  <a:pt x="1488325" y="3148833"/>
                </a:cubicBezTo>
                <a:cubicBezTo>
                  <a:pt x="1510095" y="3136958"/>
                  <a:pt x="1518012" y="3101333"/>
                  <a:pt x="1537804" y="3087479"/>
                </a:cubicBezTo>
                <a:cubicBezTo>
                  <a:pt x="1537804" y="3051854"/>
                  <a:pt x="1490304" y="3085500"/>
                  <a:pt x="1486344" y="3055812"/>
                </a:cubicBezTo>
                <a:cubicBezTo>
                  <a:pt x="1527908" y="3045917"/>
                  <a:pt x="1640719" y="3055812"/>
                  <a:pt x="1664468" y="3089458"/>
                </a:cubicBezTo>
                <a:cubicBezTo>
                  <a:pt x="1696136" y="3089458"/>
                  <a:pt x="1700093" y="3043938"/>
                  <a:pt x="1739676" y="3057792"/>
                </a:cubicBezTo>
                <a:cubicBezTo>
                  <a:pt x="1759468" y="3030084"/>
                  <a:pt x="1711968" y="3039979"/>
                  <a:pt x="1727802" y="3014250"/>
                </a:cubicBezTo>
                <a:cubicBezTo>
                  <a:pt x="1757489" y="2994459"/>
                  <a:pt x="1801030" y="3073625"/>
                  <a:pt x="1824781" y="3020188"/>
                </a:cubicBezTo>
                <a:cubicBezTo>
                  <a:pt x="1850509" y="3032063"/>
                  <a:pt x="1824781" y="3039979"/>
                  <a:pt x="1812904" y="3051854"/>
                </a:cubicBezTo>
                <a:cubicBezTo>
                  <a:pt x="1842591" y="3089458"/>
                  <a:pt x="1951445" y="3087479"/>
                  <a:pt x="1998945" y="3111229"/>
                </a:cubicBezTo>
                <a:cubicBezTo>
                  <a:pt x="2020715" y="3111229"/>
                  <a:pt x="2016758" y="3075604"/>
                  <a:pt x="2002905" y="3077583"/>
                </a:cubicBezTo>
                <a:cubicBezTo>
                  <a:pt x="2032592" y="3061750"/>
                  <a:pt x="2076133" y="3067687"/>
                  <a:pt x="2091967" y="3030084"/>
                </a:cubicBezTo>
                <a:cubicBezTo>
                  <a:pt x="2109777" y="3034042"/>
                  <a:pt x="2080090" y="3065708"/>
                  <a:pt x="2105820" y="3065708"/>
                </a:cubicBezTo>
                <a:cubicBezTo>
                  <a:pt x="2125611" y="3041958"/>
                  <a:pt x="2181029" y="2976646"/>
                  <a:pt x="2236444" y="3008313"/>
                </a:cubicBezTo>
                <a:cubicBezTo>
                  <a:pt x="2268110" y="2974667"/>
                  <a:pt x="2218631" y="3039979"/>
                  <a:pt x="2186965" y="3018209"/>
                </a:cubicBezTo>
                <a:lnTo>
                  <a:pt x="2177069" y="3041958"/>
                </a:lnTo>
                <a:cubicBezTo>
                  <a:pt x="2190924" y="3067687"/>
                  <a:pt x="2260195" y="3075604"/>
                  <a:pt x="2289882" y="3057792"/>
                </a:cubicBezTo>
                <a:cubicBezTo>
                  <a:pt x="2313631" y="3071646"/>
                  <a:pt x="2276027" y="3079562"/>
                  <a:pt x="2305714" y="3085500"/>
                </a:cubicBezTo>
                <a:cubicBezTo>
                  <a:pt x="2295818" y="3103312"/>
                  <a:pt x="2276027" y="3101333"/>
                  <a:pt x="2268110" y="3089458"/>
                </a:cubicBezTo>
                <a:cubicBezTo>
                  <a:pt x="2252278" y="3129041"/>
                  <a:pt x="2289882" y="3101333"/>
                  <a:pt x="2321548" y="3113208"/>
                </a:cubicBezTo>
                <a:cubicBezTo>
                  <a:pt x="2333423" y="3113208"/>
                  <a:pt x="2335401" y="3093416"/>
                  <a:pt x="2341340" y="3081541"/>
                </a:cubicBezTo>
                <a:cubicBezTo>
                  <a:pt x="2343318" y="3069667"/>
                  <a:pt x="2321548" y="3071646"/>
                  <a:pt x="2309674" y="3067687"/>
                </a:cubicBezTo>
                <a:cubicBezTo>
                  <a:pt x="2343318" y="3026125"/>
                  <a:pt x="2365089" y="3101333"/>
                  <a:pt x="2337380" y="3113208"/>
                </a:cubicBezTo>
                <a:cubicBezTo>
                  <a:pt x="2406650" y="3083521"/>
                  <a:pt x="2418527" y="3119145"/>
                  <a:pt x="2481859" y="3117166"/>
                </a:cubicBezTo>
                <a:cubicBezTo>
                  <a:pt x="2483838" y="3148833"/>
                  <a:pt x="2460089" y="3144874"/>
                  <a:pt x="2434359" y="3170603"/>
                </a:cubicBezTo>
                <a:cubicBezTo>
                  <a:pt x="2376963" y="3152791"/>
                  <a:pt x="2369048" y="3138937"/>
                  <a:pt x="2329465" y="3138937"/>
                </a:cubicBezTo>
                <a:cubicBezTo>
                  <a:pt x="2333423" y="3146854"/>
                  <a:pt x="2331444" y="3158729"/>
                  <a:pt x="2325505" y="3172583"/>
                </a:cubicBezTo>
                <a:cubicBezTo>
                  <a:pt x="2295818" y="3168624"/>
                  <a:pt x="2331444" y="3154770"/>
                  <a:pt x="2311652" y="3136958"/>
                </a:cubicBezTo>
                <a:cubicBezTo>
                  <a:pt x="2289882" y="3134978"/>
                  <a:pt x="2279986" y="3148833"/>
                  <a:pt x="2268110" y="3131020"/>
                </a:cubicBezTo>
                <a:cubicBezTo>
                  <a:pt x="2236444" y="3148833"/>
                  <a:pt x="2206756" y="3168624"/>
                  <a:pt x="2181029" y="3194353"/>
                </a:cubicBezTo>
                <a:cubicBezTo>
                  <a:pt x="2190924" y="3208207"/>
                  <a:pt x="2222590" y="3212166"/>
                  <a:pt x="2196860" y="3247790"/>
                </a:cubicBezTo>
                <a:cubicBezTo>
                  <a:pt x="2367067" y="3202270"/>
                  <a:pt x="2341340" y="3425914"/>
                  <a:pt x="2529359" y="3354665"/>
                </a:cubicBezTo>
                <a:cubicBezTo>
                  <a:pt x="2519463" y="3390289"/>
                  <a:pt x="2471963" y="3362581"/>
                  <a:pt x="2448214" y="3376435"/>
                </a:cubicBezTo>
                <a:cubicBezTo>
                  <a:pt x="2440297" y="3402164"/>
                  <a:pt x="2485816" y="3396227"/>
                  <a:pt x="2511546" y="3402164"/>
                </a:cubicBezTo>
                <a:cubicBezTo>
                  <a:pt x="2469985" y="3437789"/>
                  <a:pt x="2521442" y="3431851"/>
                  <a:pt x="2539255" y="3447685"/>
                </a:cubicBezTo>
                <a:cubicBezTo>
                  <a:pt x="2527381" y="3453622"/>
                  <a:pt x="2525399" y="3477372"/>
                  <a:pt x="2503629" y="3467476"/>
                </a:cubicBezTo>
                <a:cubicBezTo>
                  <a:pt x="2521442" y="3489247"/>
                  <a:pt x="2541234" y="3509039"/>
                  <a:pt x="2517485" y="3554559"/>
                </a:cubicBezTo>
                <a:cubicBezTo>
                  <a:pt x="2487797" y="3556538"/>
                  <a:pt x="2517485" y="3524872"/>
                  <a:pt x="2479880" y="3532788"/>
                </a:cubicBezTo>
                <a:cubicBezTo>
                  <a:pt x="2509568" y="3548622"/>
                  <a:pt x="2477902" y="3600079"/>
                  <a:pt x="2535295" y="3600079"/>
                </a:cubicBezTo>
                <a:cubicBezTo>
                  <a:pt x="2515504" y="3606017"/>
                  <a:pt x="2442276" y="3623830"/>
                  <a:pt x="2408631" y="3600079"/>
                </a:cubicBezTo>
                <a:cubicBezTo>
                  <a:pt x="2388840" y="3602059"/>
                  <a:pt x="2390818" y="3639663"/>
                  <a:pt x="2363110" y="3627788"/>
                </a:cubicBezTo>
                <a:cubicBezTo>
                  <a:pt x="2373006" y="3671329"/>
                  <a:pt x="2440297" y="3627788"/>
                  <a:pt x="2477902" y="3635704"/>
                </a:cubicBezTo>
                <a:cubicBezTo>
                  <a:pt x="2473942" y="3643621"/>
                  <a:pt x="2466025" y="3639663"/>
                  <a:pt x="2458110" y="3641642"/>
                </a:cubicBezTo>
                <a:cubicBezTo>
                  <a:pt x="2456129" y="3649558"/>
                  <a:pt x="2466025" y="3649558"/>
                  <a:pt x="2471963" y="3651538"/>
                </a:cubicBezTo>
                <a:cubicBezTo>
                  <a:pt x="2466025" y="3667371"/>
                  <a:pt x="2442276" y="3653517"/>
                  <a:pt x="2436338" y="3671329"/>
                </a:cubicBezTo>
                <a:cubicBezTo>
                  <a:pt x="2436338" y="3691121"/>
                  <a:pt x="2483838" y="3681225"/>
                  <a:pt x="2491755" y="3671329"/>
                </a:cubicBezTo>
                <a:cubicBezTo>
                  <a:pt x="2503629" y="3681225"/>
                  <a:pt x="2489776" y="3704975"/>
                  <a:pt x="2525399" y="3701016"/>
                </a:cubicBezTo>
                <a:cubicBezTo>
                  <a:pt x="2513525" y="3718829"/>
                  <a:pt x="2487797" y="3718829"/>
                  <a:pt x="2475921" y="3736641"/>
                </a:cubicBezTo>
                <a:cubicBezTo>
                  <a:pt x="2466025" y="3728724"/>
                  <a:pt x="2466025" y="3716850"/>
                  <a:pt x="2469985" y="3702996"/>
                </a:cubicBezTo>
                <a:cubicBezTo>
                  <a:pt x="2394776" y="3732683"/>
                  <a:pt x="2248318" y="3677267"/>
                  <a:pt x="2188943" y="3704975"/>
                </a:cubicBezTo>
                <a:cubicBezTo>
                  <a:pt x="2196860" y="3697058"/>
                  <a:pt x="2212695" y="3699037"/>
                  <a:pt x="2214673" y="3683204"/>
                </a:cubicBezTo>
                <a:cubicBezTo>
                  <a:pt x="2188943" y="3671329"/>
                  <a:pt x="2188943" y="3701016"/>
                  <a:pt x="2171133" y="3702996"/>
                </a:cubicBezTo>
                <a:cubicBezTo>
                  <a:pt x="2153320" y="3669350"/>
                  <a:pt x="2101863" y="3665392"/>
                  <a:pt x="2054362" y="3677267"/>
                </a:cubicBezTo>
                <a:cubicBezTo>
                  <a:pt x="2113737" y="3625808"/>
                  <a:pt x="1989049" y="3633725"/>
                  <a:pt x="2006862" y="3586225"/>
                </a:cubicBezTo>
                <a:cubicBezTo>
                  <a:pt x="1979154" y="3578309"/>
                  <a:pt x="1957383" y="3582267"/>
                  <a:pt x="1951445" y="3611954"/>
                </a:cubicBezTo>
                <a:cubicBezTo>
                  <a:pt x="1987071" y="3639663"/>
                  <a:pt x="2034571" y="3637684"/>
                  <a:pt x="2060298" y="3661433"/>
                </a:cubicBezTo>
                <a:cubicBezTo>
                  <a:pt x="2034571" y="3699037"/>
                  <a:pt x="1996966" y="3645600"/>
                  <a:pt x="1969258" y="3665392"/>
                </a:cubicBezTo>
                <a:cubicBezTo>
                  <a:pt x="2038528" y="3728724"/>
                  <a:pt x="2212695" y="3708933"/>
                  <a:pt x="2279986" y="3776224"/>
                </a:cubicBezTo>
                <a:cubicBezTo>
                  <a:pt x="2278005" y="3797995"/>
                  <a:pt x="2242382" y="3764349"/>
                  <a:pt x="2240403" y="3788099"/>
                </a:cubicBezTo>
                <a:cubicBezTo>
                  <a:pt x="2250299" y="3807891"/>
                  <a:pt x="2309674" y="3797995"/>
                  <a:pt x="2309674" y="3823724"/>
                </a:cubicBezTo>
                <a:cubicBezTo>
                  <a:pt x="2335401" y="3805912"/>
                  <a:pt x="2363110" y="3792058"/>
                  <a:pt x="2396754" y="3784141"/>
                </a:cubicBezTo>
                <a:cubicBezTo>
                  <a:pt x="2373006" y="3788099"/>
                  <a:pt x="2386859" y="3748516"/>
                  <a:pt x="2359152" y="3736641"/>
                </a:cubicBezTo>
                <a:cubicBezTo>
                  <a:pt x="2380923" y="3720808"/>
                  <a:pt x="2426442" y="3742579"/>
                  <a:pt x="2456129" y="3742579"/>
                </a:cubicBezTo>
                <a:cubicBezTo>
                  <a:pt x="2473942" y="3794037"/>
                  <a:pt x="2574878" y="3764349"/>
                  <a:pt x="2656026" y="3762370"/>
                </a:cubicBezTo>
                <a:cubicBezTo>
                  <a:pt x="2652066" y="3754453"/>
                  <a:pt x="2654044" y="3742579"/>
                  <a:pt x="2659983" y="3728724"/>
                </a:cubicBezTo>
                <a:cubicBezTo>
                  <a:pt x="2705504" y="3732683"/>
                  <a:pt x="2768836" y="3693100"/>
                  <a:pt x="2824254" y="3675287"/>
                </a:cubicBezTo>
                <a:cubicBezTo>
                  <a:pt x="2840085" y="3681225"/>
                  <a:pt x="2796545" y="3697058"/>
                  <a:pt x="2780711" y="3695079"/>
                </a:cubicBezTo>
                <a:cubicBezTo>
                  <a:pt x="2784670" y="3738620"/>
                  <a:pt x="2836128" y="3699037"/>
                  <a:pt x="2861856" y="3699037"/>
                </a:cubicBezTo>
                <a:cubicBezTo>
                  <a:pt x="2849981" y="3714870"/>
                  <a:pt x="2830190" y="3710912"/>
                  <a:pt x="2842064" y="3730704"/>
                </a:cubicBezTo>
                <a:cubicBezTo>
                  <a:pt x="2879668" y="3728724"/>
                  <a:pt x="2911334" y="3714870"/>
                  <a:pt x="2931126" y="3683204"/>
                </a:cubicBezTo>
                <a:cubicBezTo>
                  <a:pt x="2950917" y="3695079"/>
                  <a:pt x="2974669" y="3691121"/>
                  <a:pt x="3002377" y="3685183"/>
                </a:cubicBezTo>
                <a:cubicBezTo>
                  <a:pt x="2980605" y="3627788"/>
                  <a:pt x="2865815" y="3665392"/>
                  <a:pt x="2848002" y="3637684"/>
                </a:cubicBezTo>
                <a:cubicBezTo>
                  <a:pt x="2830190" y="3647579"/>
                  <a:pt x="2768836" y="3685183"/>
                  <a:pt x="2784670" y="3637684"/>
                </a:cubicBezTo>
                <a:cubicBezTo>
                  <a:pt x="2770815" y="3639663"/>
                  <a:pt x="2758941" y="3647579"/>
                  <a:pt x="2749045" y="3657475"/>
                </a:cubicBezTo>
                <a:cubicBezTo>
                  <a:pt x="2731232" y="3657475"/>
                  <a:pt x="2792585" y="3606017"/>
                  <a:pt x="2739149" y="3613934"/>
                </a:cubicBezTo>
                <a:cubicBezTo>
                  <a:pt x="2747066" y="3590184"/>
                  <a:pt x="2768836" y="3594142"/>
                  <a:pt x="2790607" y="3596121"/>
                </a:cubicBezTo>
                <a:cubicBezTo>
                  <a:pt x="2774775" y="3623830"/>
                  <a:pt x="2782689" y="3637684"/>
                  <a:pt x="2798524" y="3647579"/>
                </a:cubicBezTo>
                <a:cubicBezTo>
                  <a:pt x="2820294" y="3643621"/>
                  <a:pt x="2842064" y="3596121"/>
                  <a:pt x="2820294" y="3592163"/>
                </a:cubicBezTo>
                <a:cubicBezTo>
                  <a:pt x="2820294" y="3572371"/>
                  <a:pt x="2887586" y="3602059"/>
                  <a:pt x="2859877" y="3580288"/>
                </a:cubicBezTo>
                <a:cubicBezTo>
                  <a:pt x="2895503" y="3570392"/>
                  <a:pt x="2946960" y="3607996"/>
                  <a:pt x="2974669" y="3562476"/>
                </a:cubicBezTo>
                <a:cubicBezTo>
                  <a:pt x="2925190" y="3499143"/>
                  <a:pt x="2838107" y="3499143"/>
                  <a:pt x="2766858" y="3491226"/>
                </a:cubicBezTo>
                <a:cubicBezTo>
                  <a:pt x="2745087" y="3481330"/>
                  <a:pt x="2760919" y="3477372"/>
                  <a:pt x="2770815" y="3457580"/>
                </a:cubicBezTo>
                <a:cubicBezTo>
                  <a:pt x="2739149" y="3455602"/>
                  <a:pt x="2727275" y="3441747"/>
                  <a:pt x="2707483" y="3431851"/>
                </a:cubicBezTo>
                <a:cubicBezTo>
                  <a:pt x="2729253" y="3427893"/>
                  <a:pt x="2737170" y="3404143"/>
                  <a:pt x="2762898" y="3406123"/>
                </a:cubicBezTo>
                <a:cubicBezTo>
                  <a:pt x="2760919" y="3386331"/>
                  <a:pt x="2709462" y="3396227"/>
                  <a:pt x="2687691" y="3386331"/>
                </a:cubicBezTo>
                <a:cubicBezTo>
                  <a:pt x="2713419" y="3354665"/>
                  <a:pt x="2638213" y="3332894"/>
                  <a:pt x="2652066" y="3287373"/>
                </a:cubicBezTo>
                <a:cubicBezTo>
                  <a:pt x="2594670" y="3285394"/>
                  <a:pt x="2505608" y="3255707"/>
                  <a:pt x="2440297" y="3273519"/>
                </a:cubicBezTo>
                <a:cubicBezTo>
                  <a:pt x="2422484" y="3239874"/>
                  <a:pt x="2382901" y="3224040"/>
                  <a:pt x="2339361" y="3251749"/>
                </a:cubicBezTo>
                <a:cubicBezTo>
                  <a:pt x="2325505" y="3243832"/>
                  <a:pt x="2355193" y="3214145"/>
                  <a:pt x="2337380" y="3208207"/>
                </a:cubicBezTo>
                <a:cubicBezTo>
                  <a:pt x="2404672" y="3249769"/>
                  <a:pt x="2545191" y="3235915"/>
                  <a:pt x="2632274" y="3267582"/>
                </a:cubicBezTo>
                <a:cubicBezTo>
                  <a:pt x="2644149" y="3267582"/>
                  <a:pt x="2646130" y="3247790"/>
                  <a:pt x="2652066" y="3235915"/>
                </a:cubicBezTo>
                <a:cubicBezTo>
                  <a:pt x="2658004" y="3263623"/>
                  <a:pt x="2699566" y="3251749"/>
                  <a:pt x="2717379" y="3253728"/>
                </a:cubicBezTo>
                <a:cubicBezTo>
                  <a:pt x="2711440" y="3214145"/>
                  <a:pt x="2630296" y="3206228"/>
                  <a:pt x="2590712" y="3202270"/>
                </a:cubicBezTo>
                <a:cubicBezTo>
                  <a:pt x="2596651" y="3174562"/>
                  <a:pt x="2582795" y="3156749"/>
                  <a:pt x="2592691" y="3127062"/>
                </a:cubicBezTo>
                <a:cubicBezTo>
                  <a:pt x="2604566" y="3138937"/>
                  <a:pt x="2628317" y="3144874"/>
                  <a:pt x="2624357" y="3164666"/>
                </a:cubicBezTo>
                <a:cubicBezTo>
                  <a:pt x="2743106" y="3125083"/>
                  <a:pt x="2754983" y="3239874"/>
                  <a:pt x="2859877" y="3190395"/>
                </a:cubicBezTo>
                <a:cubicBezTo>
                  <a:pt x="2869773" y="3194353"/>
                  <a:pt x="2859877" y="3212166"/>
                  <a:pt x="2855920" y="3224040"/>
                </a:cubicBezTo>
                <a:cubicBezTo>
                  <a:pt x="2877690" y="3227999"/>
                  <a:pt x="2887586" y="3216124"/>
                  <a:pt x="2899460" y="3204249"/>
                </a:cubicBezTo>
                <a:cubicBezTo>
                  <a:pt x="2909356" y="3204249"/>
                  <a:pt x="2885607" y="3241853"/>
                  <a:pt x="2911334" y="3222061"/>
                </a:cubicBezTo>
                <a:cubicBezTo>
                  <a:pt x="2921230" y="3235915"/>
                  <a:pt x="2891543" y="3253728"/>
                  <a:pt x="2921230" y="3265603"/>
                </a:cubicBezTo>
                <a:cubicBezTo>
                  <a:pt x="2933107" y="3263623"/>
                  <a:pt x="2941022" y="3253728"/>
                  <a:pt x="2952899" y="3253728"/>
                </a:cubicBezTo>
                <a:cubicBezTo>
                  <a:pt x="2952899" y="3241853"/>
                  <a:pt x="2946960" y="3231957"/>
                  <a:pt x="2937064" y="3226020"/>
                </a:cubicBezTo>
                <a:cubicBezTo>
                  <a:pt x="2962794" y="3220082"/>
                  <a:pt x="3022169" y="3247790"/>
                  <a:pt x="3004356" y="3287373"/>
                </a:cubicBezTo>
                <a:lnTo>
                  <a:pt x="2970709" y="3283415"/>
                </a:lnTo>
                <a:cubicBezTo>
                  <a:pt x="2964773" y="3301228"/>
                  <a:pt x="2986543" y="3303206"/>
                  <a:pt x="3008313" y="3305186"/>
                </a:cubicBezTo>
                <a:cubicBezTo>
                  <a:pt x="2994460" y="3322998"/>
                  <a:pt x="2992482" y="3324977"/>
                  <a:pt x="2992482" y="3344769"/>
                </a:cubicBezTo>
                <a:cubicBezTo>
                  <a:pt x="3010292" y="3348727"/>
                  <a:pt x="3022169" y="3342790"/>
                  <a:pt x="3028105" y="3324977"/>
                </a:cubicBezTo>
                <a:cubicBezTo>
                  <a:pt x="3038001" y="3330915"/>
                  <a:pt x="3038001" y="3344769"/>
                  <a:pt x="3034043" y="3358623"/>
                </a:cubicBezTo>
                <a:cubicBezTo>
                  <a:pt x="2976647" y="3352685"/>
                  <a:pt x="2903420" y="3324977"/>
                  <a:pt x="2849981" y="3340811"/>
                </a:cubicBezTo>
                <a:cubicBezTo>
                  <a:pt x="2846024" y="3366540"/>
                  <a:pt x="2830190" y="3368519"/>
                  <a:pt x="2824254" y="3388310"/>
                </a:cubicBezTo>
                <a:cubicBezTo>
                  <a:pt x="2832168" y="3423935"/>
                  <a:pt x="2903420" y="3421956"/>
                  <a:pt x="2929147" y="3445706"/>
                </a:cubicBezTo>
                <a:cubicBezTo>
                  <a:pt x="2927169" y="3414039"/>
                  <a:pt x="2939043" y="3421956"/>
                  <a:pt x="2948939" y="3439768"/>
                </a:cubicBezTo>
                <a:cubicBezTo>
                  <a:pt x="2960813" y="3437789"/>
                  <a:pt x="2992482" y="3408102"/>
                  <a:pt x="2972690" y="3400185"/>
                </a:cubicBezTo>
                <a:cubicBezTo>
                  <a:pt x="2996439" y="3396227"/>
                  <a:pt x="3010292" y="3376435"/>
                  <a:pt x="3030084" y="3366540"/>
                </a:cubicBezTo>
                <a:cubicBezTo>
                  <a:pt x="3105292" y="3376435"/>
                  <a:pt x="3043939" y="3427893"/>
                  <a:pt x="3111231" y="3437789"/>
                </a:cubicBezTo>
                <a:cubicBezTo>
                  <a:pt x="3109250" y="3451643"/>
                  <a:pt x="3097375" y="3449664"/>
                  <a:pt x="3093418" y="3461539"/>
                </a:cubicBezTo>
                <a:cubicBezTo>
                  <a:pt x="3142897" y="3447685"/>
                  <a:pt x="3138937" y="3455602"/>
                  <a:pt x="3168624" y="3481330"/>
                </a:cubicBezTo>
                <a:cubicBezTo>
                  <a:pt x="3188416" y="3477372"/>
                  <a:pt x="3178520" y="3437789"/>
                  <a:pt x="3180501" y="3423935"/>
                </a:cubicBezTo>
                <a:cubicBezTo>
                  <a:pt x="3123105" y="3445706"/>
                  <a:pt x="3087480" y="3366540"/>
                  <a:pt x="3038001" y="3344769"/>
                </a:cubicBezTo>
                <a:cubicBezTo>
                  <a:pt x="3085501" y="3340811"/>
                  <a:pt x="3129041" y="3330915"/>
                  <a:pt x="3162688" y="3303206"/>
                </a:cubicBezTo>
                <a:lnTo>
                  <a:pt x="3146854" y="3342790"/>
                </a:lnTo>
                <a:cubicBezTo>
                  <a:pt x="3170605" y="3348727"/>
                  <a:pt x="3180501" y="3328936"/>
                  <a:pt x="3204250" y="3334873"/>
                </a:cubicBezTo>
                <a:cubicBezTo>
                  <a:pt x="3196333" y="3340811"/>
                  <a:pt x="3190397" y="3346748"/>
                  <a:pt x="3186437" y="3358623"/>
                </a:cubicBezTo>
                <a:cubicBezTo>
                  <a:pt x="3227999" y="3354665"/>
                  <a:pt x="3214146" y="3362581"/>
                  <a:pt x="3243833" y="3374456"/>
                </a:cubicBezTo>
                <a:cubicBezTo>
                  <a:pt x="3265603" y="3378414"/>
                  <a:pt x="3275499" y="3366540"/>
                  <a:pt x="3287374" y="3354665"/>
                </a:cubicBezTo>
                <a:cubicBezTo>
                  <a:pt x="3255708" y="3340811"/>
                  <a:pt x="3231959" y="3324977"/>
                  <a:pt x="3204250" y="3309144"/>
                </a:cubicBezTo>
                <a:cubicBezTo>
                  <a:pt x="3226020" y="3299248"/>
                  <a:pt x="3287374" y="3309144"/>
                  <a:pt x="3271542" y="3275498"/>
                </a:cubicBezTo>
                <a:cubicBezTo>
                  <a:pt x="3261646" y="3275498"/>
                  <a:pt x="3259667" y="3289352"/>
                  <a:pt x="3253729" y="3299248"/>
                </a:cubicBezTo>
                <a:cubicBezTo>
                  <a:pt x="3218103" y="3265603"/>
                  <a:pt x="3162688" y="3243832"/>
                  <a:pt x="3113209" y="3287373"/>
                </a:cubicBezTo>
                <a:cubicBezTo>
                  <a:pt x="3067688" y="3283415"/>
                  <a:pt x="3180501" y="3247790"/>
                  <a:pt x="3113209" y="3235915"/>
                </a:cubicBezTo>
                <a:cubicBezTo>
                  <a:pt x="3170605" y="3206228"/>
                  <a:pt x="3216124" y="3229978"/>
                  <a:pt x="3285395" y="3235915"/>
                </a:cubicBezTo>
                <a:cubicBezTo>
                  <a:pt x="3263625" y="3216124"/>
                  <a:pt x="3315082" y="3224040"/>
                  <a:pt x="3295291" y="3212166"/>
                </a:cubicBezTo>
                <a:cubicBezTo>
                  <a:pt x="3305186" y="3208207"/>
                  <a:pt x="3338833" y="3241853"/>
                  <a:pt x="3356644" y="3194353"/>
                </a:cubicBezTo>
                <a:cubicBezTo>
                  <a:pt x="3388312" y="3204249"/>
                  <a:pt x="3388312" y="3204249"/>
                  <a:pt x="3425914" y="3204249"/>
                </a:cubicBezTo>
                <a:cubicBezTo>
                  <a:pt x="3279459" y="3166645"/>
                  <a:pt x="3101335" y="3160708"/>
                  <a:pt x="2976647" y="3097375"/>
                </a:cubicBezTo>
                <a:cubicBezTo>
                  <a:pt x="2950917" y="3119145"/>
                  <a:pt x="2925190" y="3105291"/>
                  <a:pt x="2905398" y="3095395"/>
                </a:cubicBezTo>
                <a:cubicBezTo>
                  <a:pt x="2885607" y="3093416"/>
                  <a:pt x="2889564" y="3129041"/>
                  <a:pt x="2879668" y="3142895"/>
                </a:cubicBezTo>
                <a:cubicBezTo>
                  <a:pt x="2859877" y="3134978"/>
                  <a:pt x="2848002" y="3140916"/>
                  <a:pt x="2844045" y="3162687"/>
                </a:cubicBezTo>
                <a:cubicBezTo>
                  <a:pt x="2824254" y="3156749"/>
                  <a:pt x="2806441" y="3150812"/>
                  <a:pt x="2822272" y="3125083"/>
                </a:cubicBezTo>
                <a:cubicBezTo>
                  <a:pt x="2927169" y="3142895"/>
                  <a:pt x="2846024" y="3039979"/>
                  <a:pt x="2792585" y="3036021"/>
                </a:cubicBezTo>
                <a:cubicBezTo>
                  <a:pt x="2814358" y="3028104"/>
                  <a:pt x="2786649" y="2994459"/>
                  <a:pt x="2830190" y="3008313"/>
                </a:cubicBezTo>
                <a:cubicBezTo>
                  <a:pt x="2784670" y="2962792"/>
                  <a:pt x="2725296" y="3043938"/>
                  <a:pt x="2703523" y="3008313"/>
                </a:cubicBezTo>
                <a:cubicBezTo>
                  <a:pt x="2721336" y="2982584"/>
                  <a:pt x="2721336" y="3006334"/>
                  <a:pt x="2749045" y="3006334"/>
                </a:cubicBezTo>
                <a:lnTo>
                  <a:pt x="2760919" y="2976646"/>
                </a:lnTo>
                <a:cubicBezTo>
                  <a:pt x="2802481" y="2992480"/>
                  <a:pt x="2865815" y="2996438"/>
                  <a:pt x="2887586" y="2976646"/>
                </a:cubicBezTo>
                <a:cubicBezTo>
                  <a:pt x="2881647" y="2962792"/>
                  <a:pt x="2818315" y="2966750"/>
                  <a:pt x="2798524" y="2972688"/>
                </a:cubicBezTo>
                <a:cubicBezTo>
                  <a:pt x="2812377" y="2950917"/>
                  <a:pt x="2778732" y="2927167"/>
                  <a:pt x="2747066" y="2915293"/>
                </a:cubicBezTo>
                <a:cubicBezTo>
                  <a:pt x="2758941" y="2905397"/>
                  <a:pt x="2766858" y="2887584"/>
                  <a:pt x="2778732" y="2877689"/>
                </a:cubicBezTo>
                <a:cubicBezTo>
                  <a:pt x="2782689" y="2893522"/>
                  <a:pt x="2776753" y="2915293"/>
                  <a:pt x="2798524" y="2923209"/>
                </a:cubicBezTo>
                <a:cubicBezTo>
                  <a:pt x="2824254" y="2879668"/>
                  <a:pt x="2818315" y="2937063"/>
                  <a:pt x="2855920" y="2915293"/>
                </a:cubicBezTo>
                <a:cubicBezTo>
                  <a:pt x="2871751" y="2923209"/>
                  <a:pt x="2869773" y="2931126"/>
                  <a:pt x="2855920" y="2941022"/>
                </a:cubicBezTo>
                <a:cubicBezTo>
                  <a:pt x="2893524" y="2950917"/>
                  <a:pt x="2909356" y="2933105"/>
                  <a:pt x="2933107" y="2952896"/>
                </a:cubicBezTo>
                <a:cubicBezTo>
                  <a:pt x="2956856" y="2954876"/>
                  <a:pt x="2927169" y="2937063"/>
                  <a:pt x="2944981" y="2921230"/>
                </a:cubicBezTo>
                <a:cubicBezTo>
                  <a:pt x="3053835" y="2944980"/>
                  <a:pt x="3085501" y="2974667"/>
                  <a:pt x="3164667" y="2986542"/>
                </a:cubicBezTo>
                <a:cubicBezTo>
                  <a:pt x="3158729" y="3028104"/>
                  <a:pt x="3164667" y="3045917"/>
                  <a:pt x="3241854" y="3047896"/>
                </a:cubicBezTo>
                <a:cubicBezTo>
                  <a:pt x="3251750" y="3026125"/>
                  <a:pt x="3210188" y="3036021"/>
                  <a:pt x="3227999" y="3012271"/>
                </a:cubicBezTo>
                <a:cubicBezTo>
                  <a:pt x="3210188" y="2998417"/>
                  <a:pt x="3178520" y="3024146"/>
                  <a:pt x="3184459" y="3006334"/>
                </a:cubicBezTo>
                <a:cubicBezTo>
                  <a:pt x="3200293" y="2972688"/>
                  <a:pt x="3263625" y="3006334"/>
                  <a:pt x="3281438" y="3012271"/>
                </a:cubicBezTo>
                <a:cubicBezTo>
                  <a:pt x="3273520" y="3018209"/>
                  <a:pt x="3267582" y="3024146"/>
                  <a:pt x="3263625" y="3036021"/>
                </a:cubicBezTo>
                <a:cubicBezTo>
                  <a:pt x="3313104" y="3036021"/>
                  <a:pt x="3356644" y="3022167"/>
                  <a:pt x="3360604" y="3067687"/>
                </a:cubicBezTo>
                <a:cubicBezTo>
                  <a:pt x="3429874" y="3101333"/>
                  <a:pt x="3423936" y="3036021"/>
                  <a:pt x="3479353" y="2990501"/>
                </a:cubicBezTo>
                <a:cubicBezTo>
                  <a:pt x="3499144" y="2950917"/>
                  <a:pt x="3449666" y="2986542"/>
                  <a:pt x="3465497" y="2954876"/>
                </a:cubicBezTo>
                <a:cubicBezTo>
                  <a:pt x="3473414" y="2956855"/>
                  <a:pt x="3475393" y="2946959"/>
                  <a:pt x="3479353" y="2939042"/>
                </a:cubicBezTo>
                <a:cubicBezTo>
                  <a:pt x="3495185" y="2944980"/>
                  <a:pt x="3487270" y="2964771"/>
                  <a:pt x="3516957" y="2960813"/>
                </a:cubicBezTo>
                <a:cubicBezTo>
                  <a:pt x="3526853" y="2960813"/>
                  <a:pt x="3528832" y="2944980"/>
                  <a:pt x="3540706" y="2946959"/>
                </a:cubicBezTo>
                <a:cubicBezTo>
                  <a:pt x="3538727" y="2933105"/>
                  <a:pt x="3524872" y="2927167"/>
                  <a:pt x="3503102" y="2925188"/>
                </a:cubicBezTo>
                <a:cubicBezTo>
                  <a:pt x="3505080" y="2895501"/>
                  <a:pt x="3544663" y="2923209"/>
                  <a:pt x="3548623" y="2897480"/>
                </a:cubicBezTo>
                <a:cubicBezTo>
                  <a:pt x="3562476" y="2905397"/>
                  <a:pt x="3544663" y="2911334"/>
                  <a:pt x="3538727" y="2921230"/>
                </a:cubicBezTo>
                <a:cubicBezTo>
                  <a:pt x="3580289" y="2941022"/>
                  <a:pt x="3602059" y="2887584"/>
                  <a:pt x="3621851" y="2915293"/>
                </a:cubicBezTo>
                <a:cubicBezTo>
                  <a:pt x="3582268" y="2935084"/>
                  <a:pt x="3528832" y="2935084"/>
                  <a:pt x="3511019" y="2992480"/>
                </a:cubicBezTo>
                <a:cubicBezTo>
                  <a:pt x="3497166" y="2992480"/>
                  <a:pt x="3499144" y="2982584"/>
                  <a:pt x="3487270" y="2980605"/>
                </a:cubicBezTo>
                <a:cubicBezTo>
                  <a:pt x="3461540" y="3032063"/>
                  <a:pt x="3443727" y="3026125"/>
                  <a:pt x="3439770" y="3083521"/>
                </a:cubicBezTo>
                <a:lnTo>
                  <a:pt x="3509040" y="3093416"/>
                </a:lnTo>
                <a:cubicBezTo>
                  <a:pt x="3514976" y="3079562"/>
                  <a:pt x="3505080" y="3075604"/>
                  <a:pt x="3512998" y="3059771"/>
                </a:cubicBezTo>
                <a:cubicBezTo>
                  <a:pt x="3540706" y="3059771"/>
                  <a:pt x="3520915" y="3089458"/>
                  <a:pt x="3522893" y="3103312"/>
                </a:cubicBezTo>
                <a:cubicBezTo>
                  <a:pt x="3493206" y="3093416"/>
                  <a:pt x="3481332" y="3111229"/>
                  <a:pt x="3451644" y="3101333"/>
                </a:cubicBezTo>
                <a:cubicBezTo>
                  <a:pt x="3443727" y="3113208"/>
                  <a:pt x="3453623" y="3117166"/>
                  <a:pt x="3451644" y="3127062"/>
                </a:cubicBezTo>
                <a:cubicBezTo>
                  <a:pt x="3499144" y="3121124"/>
                  <a:pt x="3584247" y="3087479"/>
                  <a:pt x="3611955" y="3132999"/>
                </a:cubicBezTo>
                <a:cubicBezTo>
                  <a:pt x="3592164" y="3140916"/>
                  <a:pt x="3552581" y="3129041"/>
                  <a:pt x="3560498" y="3150812"/>
                </a:cubicBezTo>
                <a:cubicBezTo>
                  <a:pt x="3497166" y="3150812"/>
                  <a:pt x="3455602" y="3134978"/>
                  <a:pt x="3370499" y="3123104"/>
                </a:cubicBezTo>
                <a:cubicBezTo>
                  <a:pt x="3356644" y="3176541"/>
                  <a:pt x="3505080" y="3136958"/>
                  <a:pt x="3489249" y="3190395"/>
                </a:cubicBezTo>
                <a:cubicBezTo>
                  <a:pt x="3548623" y="3160708"/>
                  <a:pt x="3576332" y="3204249"/>
                  <a:pt x="3659455" y="3198312"/>
                </a:cubicBezTo>
                <a:cubicBezTo>
                  <a:pt x="3659455" y="3188416"/>
                  <a:pt x="3655498" y="3180499"/>
                  <a:pt x="3639664" y="3178520"/>
                </a:cubicBezTo>
                <a:cubicBezTo>
                  <a:pt x="3641642" y="3156749"/>
                  <a:pt x="3675290" y="3202270"/>
                  <a:pt x="3708934" y="3188416"/>
                </a:cubicBezTo>
                <a:cubicBezTo>
                  <a:pt x="3712892" y="3178520"/>
                  <a:pt x="3712892" y="3174562"/>
                  <a:pt x="3706956" y="3170603"/>
                </a:cubicBezTo>
                <a:cubicBezTo>
                  <a:pt x="3720809" y="3162687"/>
                  <a:pt x="3750496" y="3198312"/>
                  <a:pt x="3776226" y="3206228"/>
                </a:cubicBezTo>
                <a:cubicBezTo>
                  <a:pt x="3813830" y="3192374"/>
                  <a:pt x="3786122" y="3164666"/>
                  <a:pt x="3837579" y="3190395"/>
                </a:cubicBezTo>
                <a:cubicBezTo>
                  <a:pt x="3805913" y="3136958"/>
                  <a:pt x="3722787" y="3144874"/>
                  <a:pt x="3645602" y="3146854"/>
                </a:cubicBezTo>
                <a:cubicBezTo>
                  <a:pt x="3663413" y="3121124"/>
                  <a:pt x="3621851" y="3131020"/>
                  <a:pt x="3619872" y="3117166"/>
                </a:cubicBezTo>
                <a:cubicBezTo>
                  <a:pt x="3667372" y="3097375"/>
                  <a:pt x="3663413" y="3142895"/>
                  <a:pt x="3714873" y="3131020"/>
                </a:cubicBezTo>
                <a:cubicBezTo>
                  <a:pt x="3701017" y="3105291"/>
                  <a:pt x="3651538" y="3101333"/>
                  <a:pt x="3681226" y="3049875"/>
                </a:cubicBezTo>
                <a:cubicBezTo>
                  <a:pt x="3683204" y="3079562"/>
                  <a:pt x="3712892" y="3127062"/>
                  <a:pt x="3748517" y="3134978"/>
                </a:cubicBezTo>
                <a:cubicBezTo>
                  <a:pt x="3758413" y="3134978"/>
                  <a:pt x="3760392" y="3119145"/>
                  <a:pt x="3772266" y="3121124"/>
                </a:cubicBezTo>
                <a:cubicBezTo>
                  <a:pt x="3833622" y="3129041"/>
                  <a:pt x="3859349" y="3160708"/>
                  <a:pt x="3904871" y="3156749"/>
                </a:cubicBezTo>
                <a:cubicBezTo>
                  <a:pt x="3902892" y="3140916"/>
                  <a:pt x="3881120" y="3136958"/>
                  <a:pt x="3871224" y="3127062"/>
                </a:cubicBezTo>
                <a:cubicBezTo>
                  <a:pt x="3918724" y="3121124"/>
                  <a:pt x="3968203" y="3184457"/>
                  <a:pt x="4037473" y="3168624"/>
                </a:cubicBezTo>
                <a:cubicBezTo>
                  <a:pt x="4049348" y="3142895"/>
                  <a:pt x="4007786" y="3148833"/>
                  <a:pt x="4005807" y="3131020"/>
                </a:cubicBezTo>
                <a:cubicBezTo>
                  <a:pt x="4037473" y="3156749"/>
                  <a:pt x="4130495" y="3125083"/>
                  <a:pt x="4156222" y="3142895"/>
                </a:cubicBezTo>
                <a:cubicBezTo>
                  <a:pt x="4183931" y="3138937"/>
                  <a:pt x="4152265" y="3119145"/>
                  <a:pt x="4176014" y="3111229"/>
                </a:cubicBezTo>
                <a:cubicBezTo>
                  <a:pt x="4183931" y="3125083"/>
                  <a:pt x="4217576" y="3125083"/>
                  <a:pt x="4241327" y="3129041"/>
                </a:cubicBezTo>
                <a:cubicBezTo>
                  <a:pt x="4247263" y="3162687"/>
                  <a:pt x="4197784" y="3200291"/>
                  <a:pt x="4168097" y="3178520"/>
                </a:cubicBezTo>
                <a:cubicBezTo>
                  <a:pt x="4152265" y="3231957"/>
                  <a:pt x="4193827" y="3204249"/>
                  <a:pt x="4227472" y="3212166"/>
                </a:cubicBezTo>
                <a:lnTo>
                  <a:pt x="4239348" y="3180499"/>
                </a:lnTo>
                <a:cubicBezTo>
                  <a:pt x="4259140" y="3204249"/>
                  <a:pt x="4300702" y="3162687"/>
                  <a:pt x="4324451" y="3192374"/>
                </a:cubicBezTo>
                <a:cubicBezTo>
                  <a:pt x="4318515" y="3210186"/>
                  <a:pt x="4292785" y="3192374"/>
                  <a:pt x="4278931" y="3194353"/>
                </a:cubicBezTo>
                <a:cubicBezTo>
                  <a:pt x="4274972" y="3226020"/>
                  <a:pt x="4322472" y="3218103"/>
                  <a:pt x="4358098" y="3222061"/>
                </a:cubicBezTo>
                <a:cubicBezTo>
                  <a:pt x="4367993" y="3226020"/>
                  <a:pt x="4358098" y="3243832"/>
                  <a:pt x="4354138" y="3255707"/>
                </a:cubicBezTo>
                <a:cubicBezTo>
                  <a:pt x="4369972" y="3269561"/>
                  <a:pt x="4393721" y="3239874"/>
                  <a:pt x="4387785" y="3259665"/>
                </a:cubicBezTo>
                <a:cubicBezTo>
                  <a:pt x="4411534" y="3261644"/>
                  <a:pt x="4381846" y="3243832"/>
                  <a:pt x="4399659" y="3227999"/>
                </a:cubicBezTo>
                <a:cubicBezTo>
                  <a:pt x="4433304" y="3239874"/>
                  <a:pt x="4455074" y="3257686"/>
                  <a:pt x="4504553" y="3259665"/>
                </a:cubicBezTo>
                <a:cubicBezTo>
                  <a:pt x="4498617" y="3279457"/>
                  <a:pt x="4512470" y="3287373"/>
                  <a:pt x="4484762" y="3291332"/>
                </a:cubicBezTo>
                <a:cubicBezTo>
                  <a:pt x="4486743" y="3305186"/>
                  <a:pt x="4508513" y="3307165"/>
                  <a:pt x="4522366" y="3313102"/>
                </a:cubicBezTo>
                <a:cubicBezTo>
                  <a:pt x="4498617" y="3255707"/>
                  <a:pt x="4556013" y="3307165"/>
                  <a:pt x="4595596" y="3289352"/>
                </a:cubicBezTo>
                <a:cubicBezTo>
                  <a:pt x="4597575" y="3299248"/>
                  <a:pt x="4591636" y="3311123"/>
                  <a:pt x="4609449" y="3324977"/>
                </a:cubicBezTo>
                <a:cubicBezTo>
                  <a:pt x="4643094" y="3317061"/>
                  <a:pt x="4619345" y="3291332"/>
                  <a:pt x="4647054" y="3297269"/>
                </a:cubicBezTo>
                <a:cubicBezTo>
                  <a:pt x="4658928" y="3303206"/>
                  <a:pt x="4639136" y="3307165"/>
                  <a:pt x="4637158" y="3321019"/>
                </a:cubicBezTo>
                <a:cubicBezTo>
                  <a:pt x="4674762" y="3340811"/>
                  <a:pt x="4670802" y="3289352"/>
                  <a:pt x="4700490" y="3295290"/>
                </a:cubicBezTo>
                <a:cubicBezTo>
                  <a:pt x="4670802" y="3342790"/>
                  <a:pt x="4710385" y="3295290"/>
                  <a:pt x="4714345" y="3279457"/>
                </a:cubicBezTo>
                <a:cubicBezTo>
                  <a:pt x="4718303" y="3261644"/>
                  <a:pt x="4676741" y="3271540"/>
                  <a:pt x="4676741" y="3257686"/>
                </a:cubicBezTo>
                <a:cubicBezTo>
                  <a:pt x="4688615" y="3245811"/>
                  <a:pt x="4728198" y="3269561"/>
                  <a:pt x="4742051" y="3275498"/>
                </a:cubicBezTo>
                <a:cubicBezTo>
                  <a:pt x="4732156" y="3281436"/>
                  <a:pt x="4728198" y="3297269"/>
                  <a:pt x="4716324" y="3297269"/>
                </a:cubicBezTo>
                <a:cubicBezTo>
                  <a:pt x="4712364" y="3315082"/>
                  <a:pt x="4734137" y="3317061"/>
                  <a:pt x="4742051" y="3326957"/>
                </a:cubicBezTo>
                <a:cubicBezTo>
                  <a:pt x="4775699" y="3324977"/>
                  <a:pt x="4742051" y="3279457"/>
                  <a:pt x="4769760" y="3279457"/>
                </a:cubicBezTo>
                <a:cubicBezTo>
                  <a:pt x="4811322" y="3279457"/>
                  <a:pt x="4747990" y="3299248"/>
                  <a:pt x="4789552" y="3299248"/>
                </a:cubicBezTo>
                <a:cubicBezTo>
                  <a:pt x="4777677" y="3319040"/>
                  <a:pt x="4753928" y="3319040"/>
                  <a:pt x="4746011" y="3344769"/>
                </a:cubicBezTo>
                <a:cubicBezTo>
                  <a:pt x="4718303" y="3344769"/>
                  <a:pt x="4716324" y="3328936"/>
                  <a:pt x="4700490" y="3321019"/>
                </a:cubicBezTo>
                <a:cubicBezTo>
                  <a:pt x="4682677" y="3356644"/>
                  <a:pt x="4716324" y="3356644"/>
                  <a:pt x="4742051" y="3352685"/>
                </a:cubicBezTo>
                <a:cubicBezTo>
                  <a:pt x="4690594" y="3400185"/>
                  <a:pt x="4777677" y="3372477"/>
                  <a:pt x="4787573" y="3376435"/>
                </a:cubicBezTo>
                <a:cubicBezTo>
                  <a:pt x="4831113" y="3388310"/>
                  <a:pt x="4896426" y="3441747"/>
                  <a:pt x="4945905" y="3390289"/>
                </a:cubicBezTo>
                <a:cubicBezTo>
                  <a:pt x="4953822" y="3376435"/>
                  <a:pt x="4945905" y="3374456"/>
                  <a:pt x="4934031" y="3372477"/>
                </a:cubicBezTo>
                <a:cubicBezTo>
                  <a:pt x="4934031" y="3372477"/>
                  <a:pt x="4934031" y="3372477"/>
                  <a:pt x="4934031" y="3372477"/>
                </a:cubicBezTo>
                <a:cubicBezTo>
                  <a:pt x="4924135" y="3376435"/>
                  <a:pt x="4914239" y="3374456"/>
                  <a:pt x="4904343" y="3370498"/>
                </a:cubicBezTo>
                <a:cubicBezTo>
                  <a:pt x="4898405" y="3380394"/>
                  <a:pt x="4888509" y="3386331"/>
                  <a:pt x="4868718" y="3380394"/>
                </a:cubicBezTo>
                <a:cubicBezTo>
                  <a:pt x="4874656" y="3368519"/>
                  <a:pt x="4890488" y="3374456"/>
                  <a:pt x="4898405" y="3368519"/>
                </a:cubicBezTo>
                <a:cubicBezTo>
                  <a:pt x="4878614" y="3362581"/>
                  <a:pt x="4854865" y="3350706"/>
                  <a:pt x="4831113" y="3350706"/>
                </a:cubicBezTo>
                <a:cubicBezTo>
                  <a:pt x="4835073" y="3364560"/>
                  <a:pt x="4842990" y="3366540"/>
                  <a:pt x="4866739" y="3362581"/>
                </a:cubicBezTo>
                <a:cubicBezTo>
                  <a:pt x="4868718" y="3396227"/>
                  <a:pt x="4829135" y="3360602"/>
                  <a:pt x="4823199" y="3382373"/>
                </a:cubicBezTo>
                <a:cubicBezTo>
                  <a:pt x="4813303" y="3374456"/>
                  <a:pt x="4801426" y="3366540"/>
                  <a:pt x="4809343" y="3346748"/>
                </a:cubicBezTo>
                <a:cubicBezTo>
                  <a:pt x="4781635" y="3336852"/>
                  <a:pt x="4785594" y="3378414"/>
                  <a:pt x="4757886" y="3364560"/>
                </a:cubicBezTo>
                <a:cubicBezTo>
                  <a:pt x="4761843" y="3344769"/>
                  <a:pt x="4771739" y="3332894"/>
                  <a:pt x="4781635" y="3324977"/>
                </a:cubicBezTo>
                <a:cubicBezTo>
                  <a:pt x="4811322" y="3348727"/>
                  <a:pt x="4823199" y="3324977"/>
                  <a:pt x="4864760" y="3319040"/>
                </a:cubicBezTo>
                <a:cubicBezTo>
                  <a:pt x="4854865" y="3330915"/>
                  <a:pt x="4844969" y="3336852"/>
                  <a:pt x="4829135" y="3338831"/>
                </a:cubicBezTo>
                <a:cubicBezTo>
                  <a:pt x="4829135" y="3340811"/>
                  <a:pt x="4829135" y="3342790"/>
                  <a:pt x="4831113" y="3346748"/>
                </a:cubicBezTo>
                <a:cubicBezTo>
                  <a:pt x="4844969" y="3340811"/>
                  <a:pt x="4858822" y="3338831"/>
                  <a:pt x="4876635" y="3336852"/>
                </a:cubicBezTo>
                <a:cubicBezTo>
                  <a:pt x="4876635" y="3334873"/>
                  <a:pt x="4878614" y="3332894"/>
                  <a:pt x="4880592" y="3328936"/>
                </a:cubicBezTo>
                <a:cubicBezTo>
                  <a:pt x="4902365" y="3338831"/>
                  <a:pt x="4906322" y="3321019"/>
                  <a:pt x="4926114" y="3326957"/>
                </a:cubicBezTo>
                <a:cubicBezTo>
                  <a:pt x="4922156" y="3328936"/>
                  <a:pt x="4920175" y="3332894"/>
                  <a:pt x="4918197" y="3336852"/>
                </a:cubicBezTo>
                <a:cubicBezTo>
                  <a:pt x="4930071" y="3336852"/>
                  <a:pt x="4941948" y="3338831"/>
                  <a:pt x="4957780" y="3340811"/>
                </a:cubicBezTo>
                <a:cubicBezTo>
                  <a:pt x="4957780" y="3340811"/>
                  <a:pt x="4957780" y="3340811"/>
                  <a:pt x="4957780" y="3340811"/>
                </a:cubicBezTo>
                <a:cubicBezTo>
                  <a:pt x="4987467" y="3336852"/>
                  <a:pt x="4959758" y="3368519"/>
                  <a:pt x="4971635" y="3376435"/>
                </a:cubicBezTo>
                <a:cubicBezTo>
                  <a:pt x="4991427" y="3370498"/>
                  <a:pt x="5011218" y="3390289"/>
                  <a:pt x="5032988" y="3360602"/>
                </a:cubicBezTo>
                <a:cubicBezTo>
                  <a:pt x="5056737" y="3402164"/>
                  <a:pt x="5112155" y="3380394"/>
                  <a:pt x="5147778" y="3394248"/>
                </a:cubicBezTo>
                <a:cubicBezTo>
                  <a:pt x="5159655" y="3374456"/>
                  <a:pt x="5137882" y="3374456"/>
                  <a:pt x="5153716" y="3352685"/>
                </a:cubicBezTo>
                <a:cubicBezTo>
                  <a:pt x="5181425" y="3368519"/>
                  <a:pt x="5169551" y="3317061"/>
                  <a:pt x="5197257" y="3332894"/>
                </a:cubicBezTo>
                <a:cubicBezTo>
                  <a:pt x="5185382" y="3358623"/>
                  <a:pt x="5163612" y="3364560"/>
                  <a:pt x="5155695" y="3394248"/>
                </a:cubicBezTo>
                <a:lnTo>
                  <a:pt x="5173508" y="3396227"/>
                </a:lnTo>
                <a:cubicBezTo>
                  <a:pt x="5191321" y="3400185"/>
                  <a:pt x="5187361" y="3368519"/>
                  <a:pt x="5197257" y="3356644"/>
                </a:cubicBezTo>
                <a:cubicBezTo>
                  <a:pt x="5201217" y="3390289"/>
                  <a:pt x="5262570" y="3354665"/>
                  <a:pt x="5244757" y="3398206"/>
                </a:cubicBezTo>
                <a:cubicBezTo>
                  <a:pt x="5284340" y="3384352"/>
                  <a:pt x="5284340" y="3398206"/>
                  <a:pt x="5310070" y="3416018"/>
                </a:cubicBezTo>
                <a:cubicBezTo>
                  <a:pt x="5314027" y="3394248"/>
                  <a:pt x="5312049" y="3376435"/>
                  <a:pt x="5302153" y="3364560"/>
                </a:cubicBezTo>
                <a:cubicBezTo>
                  <a:pt x="5321944" y="3342790"/>
                  <a:pt x="5327883" y="3382373"/>
                  <a:pt x="5316006" y="3400185"/>
                </a:cubicBezTo>
                <a:cubicBezTo>
                  <a:pt x="5373402" y="3408102"/>
                  <a:pt x="5432776" y="3453622"/>
                  <a:pt x="5494130" y="3408102"/>
                </a:cubicBezTo>
                <a:cubicBezTo>
                  <a:pt x="5513921" y="3419977"/>
                  <a:pt x="5529756" y="3437789"/>
                  <a:pt x="5539651" y="3457580"/>
                </a:cubicBezTo>
                <a:cubicBezTo>
                  <a:pt x="5569339" y="3451643"/>
                  <a:pt x="5537673" y="3425914"/>
                  <a:pt x="5563400" y="3417997"/>
                </a:cubicBezTo>
                <a:cubicBezTo>
                  <a:pt x="5599026" y="3417997"/>
                  <a:pt x="5591109" y="3417997"/>
                  <a:pt x="5622775" y="3425914"/>
                </a:cubicBezTo>
                <a:cubicBezTo>
                  <a:pt x="5618817" y="3451643"/>
                  <a:pt x="5597047" y="3447685"/>
                  <a:pt x="5606943" y="3465497"/>
                </a:cubicBezTo>
                <a:cubicBezTo>
                  <a:pt x="5630692" y="3465497"/>
                  <a:pt x="5650483" y="3459560"/>
                  <a:pt x="5668296" y="3449664"/>
                </a:cubicBezTo>
                <a:cubicBezTo>
                  <a:pt x="5624756" y="3439768"/>
                  <a:pt x="5666318" y="3417997"/>
                  <a:pt x="5652462" y="3421956"/>
                </a:cubicBezTo>
                <a:cubicBezTo>
                  <a:pt x="5636630" y="3408102"/>
                  <a:pt x="5682149" y="3384352"/>
                  <a:pt x="5707879" y="3396227"/>
                </a:cubicBezTo>
                <a:cubicBezTo>
                  <a:pt x="5664339" y="3404143"/>
                  <a:pt x="5686109" y="3427893"/>
                  <a:pt x="5684130" y="3461539"/>
                </a:cubicBezTo>
                <a:cubicBezTo>
                  <a:pt x="5694026" y="3421956"/>
                  <a:pt x="5723714" y="3445706"/>
                  <a:pt x="5747462" y="3412060"/>
                </a:cubicBezTo>
                <a:cubicBezTo>
                  <a:pt x="5836524" y="3410081"/>
                  <a:pt x="5852358" y="3469456"/>
                  <a:pt x="5953295" y="3441747"/>
                </a:cubicBezTo>
                <a:cubicBezTo>
                  <a:pt x="5949335" y="3416018"/>
                  <a:pt x="5897878" y="3453622"/>
                  <a:pt x="5919648" y="3412060"/>
                </a:cubicBezTo>
                <a:cubicBezTo>
                  <a:pt x="5953295" y="3417997"/>
                  <a:pt x="5975065" y="3429872"/>
                  <a:pt x="5977044" y="3453622"/>
                </a:cubicBezTo>
                <a:cubicBezTo>
                  <a:pt x="6000795" y="3439768"/>
                  <a:pt x="5990899" y="3439768"/>
                  <a:pt x="6002774" y="3457580"/>
                </a:cubicBezTo>
                <a:cubicBezTo>
                  <a:pt x="6034440" y="3445706"/>
                  <a:pt x="5986939" y="3429872"/>
                  <a:pt x="6014648" y="3400185"/>
                </a:cubicBezTo>
                <a:cubicBezTo>
                  <a:pt x="6024544" y="3398206"/>
                  <a:pt x="6032461" y="3396227"/>
                  <a:pt x="6038397" y="3386331"/>
                </a:cubicBezTo>
                <a:cubicBezTo>
                  <a:pt x="6095793" y="3402164"/>
                  <a:pt x="6163085" y="3417997"/>
                  <a:pt x="6210585" y="3386331"/>
                </a:cubicBezTo>
                <a:cubicBezTo>
                  <a:pt x="6200689" y="3360602"/>
                  <a:pt x="6141314" y="3396227"/>
                  <a:pt x="6157146" y="3362581"/>
                </a:cubicBezTo>
                <a:cubicBezTo>
                  <a:pt x="6135376" y="3358623"/>
                  <a:pt x="6125480" y="3370498"/>
                  <a:pt x="6113606" y="3382373"/>
                </a:cubicBezTo>
                <a:cubicBezTo>
                  <a:pt x="6089857" y="3372477"/>
                  <a:pt x="6133397" y="3364560"/>
                  <a:pt x="6129440" y="3342790"/>
                </a:cubicBezTo>
                <a:lnTo>
                  <a:pt x="6111627" y="3340811"/>
                </a:lnTo>
                <a:cubicBezTo>
                  <a:pt x="6064127" y="3423935"/>
                  <a:pt x="6006731" y="3311123"/>
                  <a:pt x="5955273" y="3275498"/>
                </a:cubicBezTo>
                <a:cubicBezTo>
                  <a:pt x="5947356" y="3305186"/>
                  <a:pt x="5992878" y="3303206"/>
                  <a:pt x="5977044" y="3338831"/>
                </a:cubicBezTo>
                <a:lnTo>
                  <a:pt x="5925586" y="3330915"/>
                </a:lnTo>
                <a:cubicBezTo>
                  <a:pt x="5907773" y="3350706"/>
                  <a:pt x="5959231" y="3358623"/>
                  <a:pt x="5915690" y="3354665"/>
                </a:cubicBezTo>
                <a:cubicBezTo>
                  <a:pt x="5901837" y="3376435"/>
                  <a:pt x="5927565" y="3372477"/>
                  <a:pt x="5931525" y="3382373"/>
                </a:cubicBezTo>
                <a:cubicBezTo>
                  <a:pt x="5891942" y="3416018"/>
                  <a:pt x="5901837" y="3336852"/>
                  <a:pt x="5874129" y="3366540"/>
                </a:cubicBezTo>
                <a:cubicBezTo>
                  <a:pt x="5905795" y="3267582"/>
                  <a:pt x="5751420" y="3285394"/>
                  <a:pt x="5642566" y="3257686"/>
                </a:cubicBezTo>
                <a:cubicBezTo>
                  <a:pt x="5632671" y="3279457"/>
                  <a:pt x="5654443" y="3283415"/>
                  <a:pt x="5676213" y="3287373"/>
                </a:cubicBezTo>
                <a:cubicBezTo>
                  <a:pt x="5632671" y="3303206"/>
                  <a:pt x="5599026" y="3257686"/>
                  <a:pt x="5599026" y="3226020"/>
                </a:cubicBezTo>
                <a:cubicBezTo>
                  <a:pt x="5620796" y="3229978"/>
                  <a:pt x="5640588" y="3233936"/>
                  <a:pt x="5654443" y="3226020"/>
                </a:cubicBezTo>
                <a:cubicBezTo>
                  <a:pt x="5650483" y="3200291"/>
                  <a:pt x="5614860" y="3227999"/>
                  <a:pt x="5595069" y="3218103"/>
                </a:cubicBezTo>
                <a:cubicBezTo>
                  <a:pt x="5581213" y="3226020"/>
                  <a:pt x="5579234" y="3241853"/>
                  <a:pt x="5577256" y="3265603"/>
                </a:cubicBezTo>
                <a:cubicBezTo>
                  <a:pt x="5555485" y="3257686"/>
                  <a:pt x="5579234" y="3222061"/>
                  <a:pt x="5549547" y="3220082"/>
                </a:cubicBezTo>
                <a:cubicBezTo>
                  <a:pt x="5557464" y="3214145"/>
                  <a:pt x="5563400" y="3208207"/>
                  <a:pt x="5567360" y="3196332"/>
                </a:cubicBezTo>
                <a:cubicBezTo>
                  <a:pt x="5602983" y="3194353"/>
                  <a:pt x="5624756" y="3202270"/>
                  <a:pt x="5682149" y="3204249"/>
                </a:cubicBezTo>
                <a:cubicBezTo>
                  <a:pt x="5690066" y="3263623"/>
                  <a:pt x="5828607" y="3271540"/>
                  <a:pt x="5927565" y="3273519"/>
                </a:cubicBezTo>
                <a:cubicBezTo>
                  <a:pt x="5919648" y="3253728"/>
                  <a:pt x="5880065" y="3267582"/>
                  <a:pt x="5913712" y="3237895"/>
                </a:cubicBezTo>
                <a:cubicBezTo>
                  <a:pt x="5882046" y="3222061"/>
                  <a:pt x="5872150" y="3245811"/>
                  <a:pt x="5848399" y="3245811"/>
                </a:cubicBezTo>
                <a:cubicBezTo>
                  <a:pt x="5895899" y="3212166"/>
                  <a:pt x="5761315" y="3186437"/>
                  <a:pt x="5818711" y="3182478"/>
                </a:cubicBezTo>
                <a:cubicBezTo>
                  <a:pt x="5810794" y="3152791"/>
                  <a:pt x="5773192" y="3184457"/>
                  <a:pt x="5767254" y="3200291"/>
                </a:cubicBezTo>
                <a:cubicBezTo>
                  <a:pt x="5755379" y="3194353"/>
                  <a:pt x="5749441" y="3184457"/>
                  <a:pt x="5739545" y="3178520"/>
                </a:cubicBezTo>
                <a:cubicBezTo>
                  <a:pt x="5747462" y="3162687"/>
                  <a:pt x="5775171" y="3176541"/>
                  <a:pt x="5783088" y="3158729"/>
                </a:cubicBezTo>
                <a:cubicBezTo>
                  <a:pt x="5775171" y="3136958"/>
                  <a:pt x="5743505" y="3131020"/>
                  <a:pt x="5725692" y="3117166"/>
                </a:cubicBezTo>
                <a:cubicBezTo>
                  <a:pt x="5705901" y="3117166"/>
                  <a:pt x="5723714" y="3146854"/>
                  <a:pt x="5741524" y="3144874"/>
                </a:cubicBezTo>
                <a:cubicBezTo>
                  <a:pt x="5735588" y="3154770"/>
                  <a:pt x="5721732" y="3150812"/>
                  <a:pt x="5723714" y="3142895"/>
                </a:cubicBezTo>
                <a:cubicBezTo>
                  <a:pt x="5709858" y="3142895"/>
                  <a:pt x="5725692" y="3158729"/>
                  <a:pt x="5709858" y="3158729"/>
                </a:cubicBezTo>
                <a:cubicBezTo>
                  <a:pt x="5690066" y="3093416"/>
                  <a:pt x="5632671" y="3075604"/>
                  <a:pt x="5593087" y="3057792"/>
                </a:cubicBezTo>
                <a:cubicBezTo>
                  <a:pt x="5602983" y="3109250"/>
                  <a:pt x="5670275" y="3095395"/>
                  <a:pt x="5666318" y="3144874"/>
                </a:cubicBezTo>
                <a:cubicBezTo>
                  <a:pt x="5660379" y="3131020"/>
                  <a:pt x="5622775" y="3136958"/>
                  <a:pt x="5634652" y="3113208"/>
                </a:cubicBezTo>
                <a:cubicBezTo>
                  <a:pt x="5595069" y="3111229"/>
                  <a:pt x="5583192" y="3121124"/>
                  <a:pt x="5559443" y="3119145"/>
                </a:cubicBezTo>
                <a:cubicBezTo>
                  <a:pt x="5555485" y="3134978"/>
                  <a:pt x="5577256" y="3138937"/>
                  <a:pt x="5585173" y="3148833"/>
                </a:cubicBezTo>
                <a:cubicBezTo>
                  <a:pt x="5614860" y="3162687"/>
                  <a:pt x="5616839" y="3132999"/>
                  <a:pt x="5642566" y="3140916"/>
                </a:cubicBezTo>
                <a:lnTo>
                  <a:pt x="5626735" y="3180499"/>
                </a:lnTo>
                <a:cubicBezTo>
                  <a:pt x="5610900" y="3148833"/>
                  <a:pt x="5602983" y="3178520"/>
                  <a:pt x="5571317" y="3180499"/>
                </a:cubicBezTo>
                <a:cubicBezTo>
                  <a:pt x="5575277" y="3129041"/>
                  <a:pt x="5502047" y="3125083"/>
                  <a:pt x="5523817" y="3063729"/>
                </a:cubicBezTo>
                <a:cubicBezTo>
                  <a:pt x="5490172" y="3045917"/>
                  <a:pt x="5434755" y="3079562"/>
                  <a:pt x="5452568" y="3036021"/>
                </a:cubicBezTo>
                <a:cubicBezTo>
                  <a:pt x="5496111" y="3041958"/>
                  <a:pt x="5498090" y="3053833"/>
                  <a:pt x="5537673" y="3047896"/>
                </a:cubicBezTo>
                <a:cubicBezTo>
                  <a:pt x="5525798" y="3063729"/>
                  <a:pt x="5565381" y="3081541"/>
                  <a:pt x="5543609" y="3081541"/>
                </a:cubicBezTo>
                <a:cubicBezTo>
                  <a:pt x="5545590" y="3095395"/>
                  <a:pt x="5567360" y="3097375"/>
                  <a:pt x="5581213" y="3103312"/>
                </a:cubicBezTo>
                <a:cubicBezTo>
                  <a:pt x="5606943" y="3069667"/>
                  <a:pt x="5559443" y="3077583"/>
                  <a:pt x="5573296" y="3051854"/>
                </a:cubicBezTo>
                <a:cubicBezTo>
                  <a:pt x="5593087" y="3049875"/>
                  <a:pt x="5604964" y="3036021"/>
                  <a:pt x="5630692" y="3043938"/>
                </a:cubicBezTo>
                <a:cubicBezTo>
                  <a:pt x="5626735" y="3036021"/>
                  <a:pt x="5618817" y="3030084"/>
                  <a:pt x="5610900" y="3024146"/>
                </a:cubicBezTo>
                <a:cubicBezTo>
                  <a:pt x="5595069" y="2998417"/>
                  <a:pt x="5638609" y="3045917"/>
                  <a:pt x="5648505" y="3020188"/>
                </a:cubicBezTo>
                <a:cubicBezTo>
                  <a:pt x="5654443" y="3034042"/>
                  <a:pt x="5672254" y="3049875"/>
                  <a:pt x="5650483" y="3063729"/>
                </a:cubicBezTo>
                <a:cubicBezTo>
                  <a:pt x="5656422" y="3075604"/>
                  <a:pt x="5692045" y="3073625"/>
                  <a:pt x="5684130" y="3093416"/>
                </a:cubicBezTo>
                <a:cubicBezTo>
                  <a:pt x="5701941" y="3083521"/>
                  <a:pt x="5709858" y="3059771"/>
                  <a:pt x="5739545" y="3067687"/>
                </a:cubicBezTo>
                <a:cubicBezTo>
                  <a:pt x="5731628" y="3105291"/>
                  <a:pt x="5794963" y="3095395"/>
                  <a:pt x="5792984" y="3142895"/>
                </a:cubicBezTo>
                <a:cubicBezTo>
                  <a:pt x="5800899" y="3113208"/>
                  <a:pt x="5828607" y="3144874"/>
                  <a:pt x="5850377" y="3158729"/>
                </a:cubicBezTo>
                <a:cubicBezTo>
                  <a:pt x="5864233" y="3162687"/>
                  <a:pt x="5882046" y="3115187"/>
                  <a:pt x="5854337" y="3125083"/>
                </a:cubicBezTo>
                <a:cubicBezTo>
                  <a:pt x="5882046" y="3113208"/>
                  <a:pt x="5921629" y="3113208"/>
                  <a:pt x="5965169" y="3099354"/>
                </a:cubicBezTo>
                <a:cubicBezTo>
                  <a:pt x="5977044" y="3107270"/>
                  <a:pt x="5969127" y="3127062"/>
                  <a:pt x="5990899" y="3129041"/>
                </a:cubicBezTo>
                <a:cubicBezTo>
                  <a:pt x="6018605" y="3095395"/>
                  <a:pt x="5984961" y="3085500"/>
                  <a:pt x="5949335" y="3071646"/>
                </a:cubicBezTo>
                <a:cubicBezTo>
                  <a:pt x="5923608" y="3095395"/>
                  <a:pt x="5899856" y="3091437"/>
                  <a:pt x="5856316" y="3101333"/>
                </a:cubicBezTo>
                <a:cubicBezTo>
                  <a:pt x="5866212" y="3097375"/>
                  <a:pt x="5891942" y="3059771"/>
                  <a:pt x="5874129" y="3053833"/>
                </a:cubicBezTo>
                <a:cubicBezTo>
                  <a:pt x="5876107" y="3039979"/>
                  <a:pt x="5927565" y="3045917"/>
                  <a:pt x="5905795" y="3067687"/>
                </a:cubicBezTo>
                <a:cubicBezTo>
                  <a:pt x="5913712" y="3067687"/>
                  <a:pt x="5917669" y="3061750"/>
                  <a:pt x="5925586" y="3061750"/>
                </a:cubicBezTo>
                <a:cubicBezTo>
                  <a:pt x="5935482" y="3039979"/>
                  <a:pt x="5897878" y="3034042"/>
                  <a:pt x="5943399" y="3038000"/>
                </a:cubicBezTo>
                <a:cubicBezTo>
                  <a:pt x="5933503" y="3020188"/>
                  <a:pt x="5929544" y="3030084"/>
                  <a:pt x="5947356" y="3004355"/>
                </a:cubicBezTo>
                <a:cubicBezTo>
                  <a:pt x="5901837" y="3036021"/>
                  <a:pt x="5901837" y="2992480"/>
                  <a:pt x="5868190" y="3043938"/>
                </a:cubicBezTo>
                <a:cubicBezTo>
                  <a:pt x="5838503" y="3034042"/>
                  <a:pt x="5905795" y="3006334"/>
                  <a:pt x="5862254" y="3008313"/>
                </a:cubicBezTo>
                <a:cubicBezTo>
                  <a:pt x="5866212" y="3000396"/>
                  <a:pt x="5874129" y="3004355"/>
                  <a:pt x="5882046" y="3002375"/>
                </a:cubicBezTo>
                <a:cubicBezTo>
                  <a:pt x="5884024" y="2988521"/>
                  <a:pt x="5858294" y="2992480"/>
                  <a:pt x="5876107" y="2966750"/>
                </a:cubicBezTo>
                <a:cubicBezTo>
                  <a:pt x="5844441" y="2986542"/>
                  <a:pt x="5810794" y="3006334"/>
                  <a:pt x="5785067" y="3038000"/>
                </a:cubicBezTo>
                <a:cubicBezTo>
                  <a:pt x="5759337" y="3026125"/>
                  <a:pt x="5787045" y="3022167"/>
                  <a:pt x="5791003" y="2996438"/>
                </a:cubicBezTo>
                <a:cubicBezTo>
                  <a:pt x="5765275" y="3004355"/>
                  <a:pt x="5757358" y="3008313"/>
                  <a:pt x="5759337" y="3034042"/>
                </a:cubicBezTo>
                <a:cubicBezTo>
                  <a:pt x="5743505" y="3028104"/>
                  <a:pt x="5731628" y="3032063"/>
                  <a:pt x="5727671" y="3045917"/>
                </a:cubicBezTo>
                <a:cubicBezTo>
                  <a:pt x="5697984" y="3045917"/>
                  <a:pt x="5690066" y="3034042"/>
                  <a:pt x="5670275" y="3030084"/>
                </a:cubicBezTo>
                <a:cubicBezTo>
                  <a:pt x="5680171" y="3010292"/>
                  <a:pt x="5699962" y="3032063"/>
                  <a:pt x="5703922" y="3034042"/>
                </a:cubicBezTo>
                <a:cubicBezTo>
                  <a:pt x="5715796" y="3034042"/>
                  <a:pt x="5717775" y="3014250"/>
                  <a:pt x="5723714" y="3002375"/>
                </a:cubicBezTo>
                <a:cubicBezTo>
                  <a:pt x="5676213" y="3026125"/>
                  <a:pt x="5644547" y="2968730"/>
                  <a:pt x="5622775" y="3004355"/>
                </a:cubicBezTo>
                <a:cubicBezTo>
                  <a:pt x="5601005" y="3008313"/>
                  <a:pt x="5608922" y="2962792"/>
                  <a:pt x="5583192" y="2990501"/>
                </a:cubicBezTo>
                <a:cubicBezTo>
                  <a:pt x="5557464" y="2972688"/>
                  <a:pt x="5606943" y="2980605"/>
                  <a:pt x="5604964" y="2958834"/>
                </a:cubicBezTo>
                <a:cubicBezTo>
                  <a:pt x="5608922" y="2968730"/>
                  <a:pt x="5636630" y="2966750"/>
                  <a:pt x="5620796" y="2986542"/>
                </a:cubicBezTo>
                <a:cubicBezTo>
                  <a:pt x="5662358" y="2972688"/>
                  <a:pt x="5723714" y="2992480"/>
                  <a:pt x="5751420" y="2954876"/>
                </a:cubicBezTo>
                <a:cubicBezTo>
                  <a:pt x="5787045" y="2946959"/>
                  <a:pt x="5745484" y="2982584"/>
                  <a:pt x="5767254" y="2982584"/>
                </a:cubicBezTo>
                <a:cubicBezTo>
                  <a:pt x="5777150" y="2982584"/>
                  <a:pt x="5775171" y="2974667"/>
                  <a:pt x="5771211" y="2974667"/>
                </a:cubicBezTo>
                <a:cubicBezTo>
                  <a:pt x="5785067" y="2950917"/>
                  <a:pt x="5787045" y="2984563"/>
                  <a:pt x="5804858" y="2980605"/>
                </a:cubicBezTo>
                <a:cubicBezTo>
                  <a:pt x="5785067" y="2923209"/>
                  <a:pt x="5713818" y="2948938"/>
                  <a:pt x="5670275" y="2952896"/>
                </a:cubicBezTo>
                <a:cubicBezTo>
                  <a:pt x="5694026" y="2935084"/>
                  <a:pt x="5652462" y="2917272"/>
                  <a:pt x="5656422" y="2891543"/>
                </a:cubicBezTo>
                <a:cubicBezTo>
                  <a:pt x="5640588" y="2897480"/>
                  <a:pt x="5624756" y="2899459"/>
                  <a:pt x="5618817" y="2919251"/>
                </a:cubicBezTo>
                <a:cubicBezTo>
                  <a:pt x="5597047" y="2907376"/>
                  <a:pt x="5638609" y="2899459"/>
                  <a:pt x="5622775" y="2885605"/>
                </a:cubicBezTo>
                <a:cubicBezTo>
                  <a:pt x="5650483" y="2875710"/>
                  <a:pt x="5666318" y="2834147"/>
                  <a:pt x="5696005" y="2861856"/>
                </a:cubicBezTo>
                <a:cubicBezTo>
                  <a:pt x="5682149" y="2820293"/>
                  <a:pt x="5602983" y="2853939"/>
                  <a:pt x="5575277" y="2818314"/>
                </a:cubicBezTo>
                <a:cubicBezTo>
                  <a:pt x="5593087" y="2800502"/>
                  <a:pt x="5628713" y="2810397"/>
                  <a:pt x="5652462" y="2804460"/>
                </a:cubicBezTo>
                <a:cubicBezTo>
                  <a:pt x="5626735" y="2800502"/>
                  <a:pt x="5614860" y="2778731"/>
                  <a:pt x="5563400" y="2774773"/>
                </a:cubicBezTo>
                <a:cubicBezTo>
                  <a:pt x="5545590" y="2806439"/>
                  <a:pt x="5559443" y="2818314"/>
                  <a:pt x="5567360" y="2834147"/>
                </a:cubicBezTo>
                <a:cubicBezTo>
                  <a:pt x="5547568" y="2851960"/>
                  <a:pt x="5529756" y="2808418"/>
                  <a:pt x="5531734" y="2853939"/>
                </a:cubicBezTo>
                <a:cubicBezTo>
                  <a:pt x="5494130" y="2842064"/>
                  <a:pt x="5521838" y="2828210"/>
                  <a:pt x="5533713" y="2802481"/>
                </a:cubicBezTo>
                <a:cubicBezTo>
                  <a:pt x="5531734" y="2780710"/>
                  <a:pt x="5486215" y="2790606"/>
                  <a:pt x="5478298" y="2802481"/>
                </a:cubicBezTo>
                <a:cubicBezTo>
                  <a:pt x="5476319" y="2816335"/>
                  <a:pt x="5507985" y="2798522"/>
                  <a:pt x="5506007" y="2824251"/>
                </a:cubicBezTo>
                <a:cubicBezTo>
                  <a:pt x="5486215" y="2848001"/>
                  <a:pt x="5482255" y="2836127"/>
                  <a:pt x="5444651" y="2840085"/>
                </a:cubicBezTo>
                <a:cubicBezTo>
                  <a:pt x="5454547" y="2814356"/>
                  <a:pt x="5414964" y="2816335"/>
                  <a:pt x="5428819" y="2786648"/>
                </a:cubicBezTo>
                <a:cubicBezTo>
                  <a:pt x="5412985" y="2782689"/>
                  <a:pt x="5407049" y="2794564"/>
                  <a:pt x="5391215" y="2790606"/>
                </a:cubicBezTo>
                <a:cubicBezTo>
                  <a:pt x="5411006" y="2766856"/>
                  <a:pt x="5403089" y="2770814"/>
                  <a:pt x="5397153" y="2749044"/>
                </a:cubicBezTo>
                <a:cubicBezTo>
                  <a:pt x="5357570" y="2729252"/>
                  <a:pt x="5290278" y="2780710"/>
                  <a:pt x="5323923" y="2798522"/>
                </a:cubicBezTo>
                <a:cubicBezTo>
                  <a:pt x="5314027" y="2808418"/>
                  <a:pt x="5300174" y="2810397"/>
                  <a:pt x="5284340" y="2810397"/>
                </a:cubicBezTo>
                <a:cubicBezTo>
                  <a:pt x="5294236" y="2804460"/>
                  <a:pt x="5300174" y="2792585"/>
                  <a:pt x="5306110" y="2778731"/>
                </a:cubicBezTo>
                <a:cubicBezTo>
                  <a:pt x="5280383" y="2774773"/>
                  <a:pt x="5234861" y="2822273"/>
                  <a:pt x="5246736" y="2770814"/>
                </a:cubicBezTo>
                <a:cubicBezTo>
                  <a:pt x="5268508" y="2774773"/>
                  <a:pt x="5268508" y="2790606"/>
                  <a:pt x="5290278" y="2776752"/>
                </a:cubicBezTo>
                <a:cubicBezTo>
                  <a:pt x="5292257" y="2760919"/>
                  <a:pt x="5250695" y="2770814"/>
                  <a:pt x="5276423" y="2741127"/>
                </a:cubicBezTo>
                <a:cubicBezTo>
                  <a:pt x="5246736" y="2725294"/>
                  <a:pt x="5222987" y="2745085"/>
                  <a:pt x="5213091" y="2715398"/>
                </a:cubicBezTo>
                <a:cubicBezTo>
                  <a:pt x="5187361" y="2715398"/>
                  <a:pt x="5167569" y="2727273"/>
                  <a:pt x="5155695" y="2749044"/>
                </a:cubicBezTo>
                <a:cubicBezTo>
                  <a:pt x="5153716" y="2774773"/>
                  <a:pt x="5175487" y="2733211"/>
                  <a:pt x="5193299" y="2745085"/>
                </a:cubicBezTo>
                <a:cubicBezTo>
                  <a:pt x="5203195" y="2749044"/>
                  <a:pt x="5157674" y="2772794"/>
                  <a:pt x="5131946" y="2760919"/>
                </a:cubicBezTo>
                <a:cubicBezTo>
                  <a:pt x="5159655" y="2717377"/>
                  <a:pt x="5179446" y="2711440"/>
                  <a:pt x="5193299" y="2667899"/>
                </a:cubicBezTo>
                <a:cubicBezTo>
                  <a:pt x="5224965" y="2691648"/>
                  <a:pt x="5234861" y="2699565"/>
                  <a:pt x="5290278" y="2699565"/>
                </a:cubicBezTo>
                <a:cubicBezTo>
                  <a:pt x="5270487" y="2667899"/>
                  <a:pt x="5195278" y="2659982"/>
                  <a:pt x="5149759" y="2661961"/>
                </a:cubicBezTo>
                <a:cubicBezTo>
                  <a:pt x="5177465" y="2632274"/>
                  <a:pt x="5221008" y="2650086"/>
                  <a:pt x="5238821" y="2665919"/>
                </a:cubicBezTo>
                <a:cubicBezTo>
                  <a:pt x="5272466" y="2654045"/>
                  <a:pt x="5203195" y="2630294"/>
                  <a:pt x="5238821" y="2614461"/>
                </a:cubicBezTo>
                <a:cubicBezTo>
                  <a:pt x="5165591" y="2620399"/>
                  <a:pt x="5137882" y="2590711"/>
                  <a:pt x="5090384" y="2576857"/>
                </a:cubicBezTo>
                <a:cubicBezTo>
                  <a:pt x="5062676" y="2578837"/>
                  <a:pt x="5092363" y="2594670"/>
                  <a:pt x="5078508" y="2608524"/>
                </a:cubicBezTo>
                <a:cubicBezTo>
                  <a:pt x="5050801" y="2608524"/>
                  <a:pt x="5050801" y="2586753"/>
                  <a:pt x="5027050" y="2600607"/>
                </a:cubicBezTo>
                <a:cubicBezTo>
                  <a:pt x="5021114" y="2610503"/>
                  <a:pt x="5040906" y="2632274"/>
                  <a:pt x="5048820" y="2612482"/>
                </a:cubicBezTo>
                <a:cubicBezTo>
                  <a:pt x="5064654" y="2624357"/>
                  <a:pt x="5017154" y="2636232"/>
                  <a:pt x="4997363" y="2630294"/>
                </a:cubicBezTo>
                <a:cubicBezTo>
                  <a:pt x="4989446" y="2642169"/>
                  <a:pt x="5038924" y="2650086"/>
                  <a:pt x="5040906" y="2636232"/>
                </a:cubicBezTo>
                <a:cubicBezTo>
                  <a:pt x="5054759" y="2634253"/>
                  <a:pt x="5017154" y="2679773"/>
                  <a:pt x="5052780" y="2654045"/>
                </a:cubicBezTo>
                <a:cubicBezTo>
                  <a:pt x="5070593" y="2663940"/>
                  <a:pt x="5021114" y="2669877"/>
                  <a:pt x="5025071" y="2701544"/>
                </a:cubicBezTo>
                <a:cubicBezTo>
                  <a:pt x="5029029" y="2677794"/>
                  <a:pt x="4979550" y="2685711"/>
                  <a:pt x="4985488" y="2661961"/>
                </a:cubicBezTo>
                <a:cubicBezTo>
                  <a:pt x="4951844" y="2663940"/>
                  <a:pt x="4977571" y="2681753"/>
                  <a:pt x="4959758" y="2709461"/>
                </a:cubicBezTo>
                <a:cubicBezTo>
                  <a:pt x="4957780" y="2687690"/>
                  <a:pt x="4939967" y="2675815"/>
                  <a:pt x="4900384" y="2675815"/>
                </a:cubicBezTo>
                <a:cubicBezTo>
                  <a:pt x="4918197" y="2654045"/>
                  <a:pt x="4953822" y="2659982"/>
                  <a:pt x="4981531" y="2654045"/>
                </a:cubicBezTo>
                <a:cubicBezTo>
                  <a:pt x="4941948" y="2640190"/>
                  <a:pt x="4908301" y="2654045"/>
                  <a:pt x="4874656" y="2622378"/>
                </a:cubicBezTo>
                <a:cubicBezTo>
                  <a:pt x="4860801" y="2624357"/>
                  <a:pt x="4868718" y="2636232"/>
                  <a:pt x="4876635" y="2640190"/>
                </a:cubicBezTo>
                <a:cubicBezTo>
                  <a:pt x="4835073" y="2667899"/>
                  <a:pt x="4848926" y="2610503"/>
                  <a:pt x="4813303" y="2614461"/>
                </a:cubicBezTo>
                <a:cubicBezTo>
                  <a:pt x="4793511" y="2612482"/>
                  <a:pt x="4807364" y="2636232"/>
                  <a:pt x="4825177" y="2632274"/>
                </a:cubicBezTo>
                <a:cubicBezTo>
                  <a:pt x="4819239" y="2659982"/>
                  <a:pt x="4775699" y="2630294"/>
                  <a:pt x="4763824" y="2648107"/>
                </a:cubicBezTo>
                <a:cubicBezTo>
                  <a:pt x="4742051" y="2632274"/>
                  <a:pt x="4791530" y="2624357"/>
                  <a:pt x="4795490" y="2610503"/>
                </a:cubicBezTo>
                <a:cubicBezTo>
                  <a:pt x="4795490" y="2604566"/>
                  <a:pt x="4789552" y="2600607"/>
                  <a:pt x="4793511" y="2592691"/>
                </a:cubicBezTo>
                <a:cubicBezTo>
                  <a:pt x="4759864" y="2582795"/>
                  <a:pt x="4747990" y="2618420"/>
                  <a:pt x="4742051" y="2584774"/>
                </a:cubicBezTo>
                <a:cubicBezTo>
                  <a:pt x="4720281" y="2646128"/>
                  <a:pt x="4625283" y="2580816"/>
                  <a:pt x="4635179" y="2628315"/>
                </a:cubicBezTo>
                <a:cubicBezTo>
                  <a:pt x="4605492" y="2632274"/>
                  <a:pt x="4625283" y="2604566"/>
                  <a:pt x="4609449" y="2598628"/>
                </a:cubicBezTo>
                <a:cubicBezTo>
                  <a:pt x="4601532" y="2598628"/>
                  <a:pt x="4597575" y="2604566"/>
                  <a:pt x="4589658" y="2604566"/>
                </a:cubicBezTo>
                <a:cubicBezTo>
                  <a:pt x="4587679" y="2614461"/>
                  <a:pt x="4603511" y="2614461"/>
                  <a:pt x="4613406" y="2616440"/>
                </a:cubicBezTo>
                <a:cubicBezTo>
                  <a:pt x="4561949" y="2638211"/>
                  <a:pt x="4544136" y="2584774"/>
                  <a:pt x="4498617" y="2582795"/>
                </a:cubicBezTo>
                <a:lnTo>
                  <a:pt x="4492679" y="2598628"/>
                </a:lnTo>
                <a:cubicBezTo>
                  <a:pt x="4502574" y="2620399"/>
                  <a:pt x="4542157" y="2592691"/>
                  <a:pt x="4557992" y="2616440"/>
                </a:cubicBezTo>
                <a:cubicBezTo>
                  <a:pt x="4512470" y="2640190"/>
                  <a:pt x="4567887" y="2624357"/>
                  <a:pt x="4597575" y="2630294"/>
                </a:cubicBezTo>
                <a:cubicBezTo>
                  <a:pt x="4587679" y="2679773"/>
                  <a:pt x="4557992" y="2616440"/>
                  <a:pt x="4542157" y="2656023"/>
                </a:cubicBezTo>
                <a:cubicBezTo>
                  <a:pt x="4502574" y="2624357"/>
                  <a:pt x="4459034" y="2598628"/>
                  <a:pt x="4461013" y="2559045"/>
                </a:cubicBezTo>
                <a:cubicBezTo>
                  <a:pt x="4449138" y="2559045"/>
                  <a:pt x="4447160" y="2578837"/>
                  <a:pt x="4441221" y="2590711"/>
                </a:cubicBezTo>
                <a:cubicBezTo>
                  <a:pt x="4431325" y="2582795"/>
                  <a:pt x="4417472" y="2574878"/>
                  <a:pt x="4427368" y="2555087"/>
                </a:cubicBezTo>
                <a:cubicBezTo>
                  <a:pt x="4439242" y="2557066"/>
                  <a:pt x="4451117" y="2559045"/>
                  <a:pt x="4457055" y="2551128"/>
                </a:cubicBezTo>
                <a:cubicBezTo>
                  <a:pt x="4461013" y="2539254"/>
                  <a:pt x="4413512" y="2547170"/>
                  <a:pt x="4407576" y="2561024"/>
                </a:cubicBezTo>
                <a:cubicBezTo>
                  <a:pt x="4391742" y="2557066"/>
                  <a:pt x="4399659" y="2537274"/>
                  <a:pt x="4381846" y="2531337"/>
                </a:cubicBezTo>
                <a:cubicBezTo>
                  <a:pt x="4362055" y="2547170"/>
                  <a:pt x="4338306" y="2557066"/>
                  <a:pt x="4308619" y="2555087"/>
                </a:cubicBezTo>
                <a:cubicBezTo>
                  <a:pt x="4306638" y="2515504"/>
                  <a:pt x="4344242" y="2545191"/>
                  <a:pt x="4356117" y="2527379"/>
                </a:cubicBezTo>
                <a:cubicBezTo>
                  <a:pt x="4338306" y="2513525"/>
                  <a:pt x="4300702" y="2493733"/>
                  <a:pt x="4278931" y="2515504"/>
                </a:cubicBezTo>
                <a:cubicBezTo>
                  <a:pt x="4239348" y="2434358"/>
                  <a:pt x="4102786" y="2523420"/>
                  <a:pt x="4073099" y="2460087"/>
                </a:cubicBezTo>
                <a:cubicBezTo>
                  <a:pt x="4029556" y="2493733"/>
                  <a:pt x="3993933" y="2473941"/>
                  <a:pt x="3952371" y="2493733"/>
                </a:cubicBezTo>
                <a:cubicBezTo>
                  <a:pt x="3928620" y="2473941"/>
                  <a:pt x="3984037" y="2479879"/>
                  <a:pt x="3989973" y="2466025"/>
                </a:cubicBezTo>
                <a:cubicBezTo>
                  <a:pt x="3993933" y="2442275"/>
                  <a:pt x="3885079" y="2462067"/>
                  <a:pt x="3930598" y="2432379"/>
                </a:cubicBezTo>
                <a:cubicBezTo>
                  <a:pt x="3889037" y="2430400"/>
                  <a:pt x="3819766" y="2450192"/>
                  <a:pt x="3797996" y="2422484"/>
                </a:cubicBezTo>
                <a:cubicBezTo>
                  <a:pt x="3827683" y="2412588"/>
                  <a:pt x="3881120" y="2428421"/>
                  <a:pt x="3879141" y="2400713"/>
                </a:cubicBezTo>
                <a:cubicBezTo>
                  <a:pt x="3891015" y="2374984"/>
                  <a:pt x="3847475" y="2418525"/>
                  <a:pt x="3855392" y="2388838"/>
                </a:cubicBezTo>
                <a:cubicBezTo>
                  <a:pt x="3849454" y="2414567"/>
                  <a:pt x="3805913" y="2402692"/>
                  <a:pt x="3817788" y="2367067"/>
                </a:cubicBezTo>
                <a:cubicBezTo>
                  <a:pt x="3803935" y="2369046"/>
                  <a:pt x="3792058" y="2374984"/>
                  <a:pt x="3778205" y="2378942"/>
                </a:cubicBezTo>
                <a:cubicBezTo>
                  <a:pt x="3825705" y="2400713"/>
                  <a:pt x="3788100" y="2398734"/>
                  <a:pt x="3742579" y="2398734"/>
                </a:cubicBezTo>
                <a:cubicBezTo>
                  <a:pt x="3752475" y="2380921"/>
                  <a:pt x="3752475" y="2367067"/>
                  <a:pt x="3748517" y="2357171"/>
                </a:cubicBezTo>
                <a:cubicBezTo>
                  <a:pt x="3655498" y="2376963"/>
                  <a:pt x="3600081" y="2313630"/>
                  <a:pt x="3499144" y="2321547"/>
                </a:cubicBezTo>
                <a:cubicBezTo>
                  <a:pt x="3520915" y="2307693"/>
                  <a:pt x="3499144" y="2305713"/>
                  <a:pt x="3514976" y="2281964"/>
                </a:cubicBezTo>
                <a:lnTo>
                  <a:pt x="3548623" y="2285922"/>
                </a:lnTo>
                <a:cubicBezTo>
                  <a:pt x="3542685" y="2297797"/>
                  <a:pt x="3520915" y="2285922"/>
                  <a:pt x="3516957" y="2297797"/>
                </a:cubicBezTo>
                <a:cubicBezTo>
                  <a:pt x="3542685" y="2323526"/>
                  <a:pt x="3570393" y="2311651"/>
                  <a:pt x="3617894" y="2321547"/>
                </a:cubicBezTo>
                <a:cubicBezTo>
                  <a:pt x="3637685" y="2321547"/>
                  <a:pt x="3633725" y="2278005"/>
                  <a:pt x="3653517" y="2276026"/>
                </a:cubicBezTo>
                <a:cubicBezTo>
                  <a:pt x="3647581" y="2297797"/>
                  <a:pt x="3645602" y="2323526"/>
                  <a:pt x="3675290" y="2339359"/>
                </a:cubicBezTo>
                <a:cubicBezTo>
                  <a:pt x="3724768" y="2317588"/>
                  <a:pt x="3695081" y="2333422"/>
                  <a:pt x="3744560" y="2323526"/>
                </a:cubicBezTo>
                <a:lnTo>
                  <a:pt x="3734664" y="2347276"/>
                </a:lnTo>
                <a:cubicBezTo>
                  <a:pt x="3762370" y="2345297"/>
                  <a:pt x="3762370" y="2359151"/>
                  <a:pt x="3784143" y="2363109"/>
                </a:cubicBezTo>
                <a:cubicBezTo>
                  <a:pt x="3811849" y="2365088"/>
                  <a:pt x="3811849" y="2321547"/>
                  <a:pt x="3841537" y="2329463"/>
                </a:cubicBezTo>
                <a:cubicBezTo>
                  <a:pt x="3819766" y="2353213"/>
                  <a:pt x="3835600" y="2353213"/>
                  <a:pt x="3843518" y="2373005"/>
                </a:cubicBezTo>
                <a:cubicBezTo>
                  <a:pt x="3883101" y="2353213"/>
                  <a:pt x="3873205" y="2373005"/>
                  <a:pt x="3912788" y="2382900"/>
                </a:cubicBezTo>
                <a:cubicBezTo>
                  <a:pt x="3910807" y="2406650"/>
                  <a:pt x="3889037" y="2396754"/>
                  <a:pt x="3883101" y="2412588"/>
                </a:cubicBezTo>
                <a:cubicBezTo>
                  <a:pt x="3883101" y="2418525"/>
                  <a:pt x="3889037" y="2422484"/>
                  <a:pt x="3885079" y="2430400"/>
                </a:cubicBezTo>
                <a:cubicBezTo>
                  <a:pt x="3946433" y="2428421"/>
                  <a:pt x="3924662" y="2371026"/>
                  <a:pt x="3991954" y="2386859"/>
                </a:cubicBezTo>
                <a:cubicBezTo>
                  <a:pt x="4003829" y="2369046"/>
                  <a:pt x="3936537" y="2347276"/>
                  <a:pt x="3932579" y="2378942"/>
                </a:cubicBezTo>
                <a:cubicBezTo>
                  <a:pt x="3908828" y="2396754"/>
                  <a:pt x="3938516" y="2355192"/>
                  <a:pt x="3944454" y="2347276"/>
                </a:cubicBezTo>
                <a:cubicBezTo>
                  <a:pt x="3924662" y="2339359"/>
                  <a:pt x="3912788" y="2345297"/>
                  <a:pt x="3908828" y="2367067"/>
                </a:cubicBezTo>
                <a:cubicBezTo>
                  <a:pt x="3896954" y="2321547"/>
                  <a:pt x="3831641" y="2339359"/>
                  <a:pt x="3823726" y="2303734"/>
                </a:cubicBezTo>
                <a:cubicBezTo>
                  <a:pt x="3794039" y="2311651"/>
                  <a:pt x="3825705" y="2341338"/>
                  <a:pt x="3796017" y="2351234"/>
                </a:cubicBezTo>
                <a:cubicBezTo>
                  <a:pt x="3780183" y="2343317"/>
                  <a:pt x="3782162" y="2325505"/>
                  <a:pt x="3786122" y="2307693"/>
                </a:cubicBezTo>
                <a:cubicBezTo>
                  <a:pt x="3746539" y="2303734"/>
                  <a:pt x="3704977" y="2295818"/>
                  <a:pt x="3683204" y="2317588"/>
                </a:cubicBezTo>
                <a:cubicBezTo>
                  <a:pt x="3659455" y="2305713"/>
                  <a:pt x="3697060" y="2291859"/>
                  <a:pt x="3702996" y="2285922"/>
                </a:cubicBezTo>
                <a:cubicBezTo>
                  <a:pt x="3706956" y="2260193"/>
                  <a:pt x="3635706" y="2285922"/>
                  <a:pt x="3645602" y="2270089"/>
                </a:cubicBezTo>
                <a:cubicBezTo>
                  <a:pt x="3625811" y="2293839"/>
                  <a:pt x="3594142" y="2291859"/>
                  <a:pt x="3544663" y="2272068"/>
                </a:cubicBezTo>
                <a:cubicBezTo>
                  <a:pt x="3550602" y="2264151"/>
                  <a:pt x="3564455" y="2268110"/>
                  <a:pt x="3568415" y="2258214"/>
                </a:cubicBezTo>
                <a:cubicBezTo>
                  <a:pt x="3524872" y="2234464"/>
                  <a:pt x="3463519" y="2186964"/>
                  <a:pt x="3404144" y="2234464"/>
                </a:cubicBezTo>
                <a:cubicBezTo>
                  <a:pt x="3398208" y="2218631"/>
                  <a:pt x="3382374" y="2208735"/>
                  <a:pt x="3396227" y="2183006"/>
                </a:cubicBezTo>
                <a:cubicBezTo>
                  <a:pt x="3362582" y="2181027"/>
                  <a:pt x="3336852" y="2175089"/>
                  <a:pt x="3344769" y="2149360"/>
                </a:cubicBezTo>
                <a:cubicBezTo>
                  <a:pt x="3336852" y="2149360"/>
                  <a:pt x="3332895" y="2155298"/>
                  <a:pt x="3324978" y="2155298"/>
                </a:cubicBezTo>
                <a:cubicBezTo>
                  <a:pt x="3313104" y="2192902"/>
                  <a:pt x="3378417" y="2186964"/>
                  <a:pt x="3360604" y="2228526"/>
                </a:cubicBezTo>
                <a:cubicBezTo>
                  <a:pt x="3283416" y="2183006"/>
                  <a:pt x="3224042" y="2143423"/>
                  <a:pt x="3111231" y="2143423"/>
                </a:cubicBezTo>
                <a:cubicBezTo>
                  <a:pt x="3113209" y="2129569"/>
                  <a:pt x="3125084" y="2131548"/>
                  <a:pt x="3129041" y="2119673"/>
                </a:cubicBezTo>
                <a:cubicBezTo>
                  <a:pt x="3113209" y="2127590"/>
                  <a:pt x="3034043" y="2143423"/>
                  <a:pt x="3041960" y="2107798"/>
                </a:cubicBezTo>
                <a:cubicBezTo>
                  <a:pt x="3063731" y="2137485"/>
                  <a:pt x="3089458" y="2093944"/>
                  <a:pt x="3111231" y="2117694"/>
                </a:cubicBezTo>
                <a:cubicBezTo>
                  <a:pt x="3113209" y="2099882"/>
                  <a:pt x="3109250" y="2086027"/>
                  <a:pt x="3077584" y="2088007"/>
                </a:cubicBezTo>
                <a:cubicBezTo>
                  <a:pt x="3103314" y="2022694"/>
                  <a:pt x="3142897" y="2088007"/>
                  <a:pt x="3140918" y="2113736"/>
                </a:cubicBezTo>
                <a:cubicBezTo>
                  <a:pt x="3196333" y="2115715"/>
                  <a:pt x="3190397" y="2111756"/>
                  <a:pt x="3222063" y="2115715"/>
                </a:cubicBezTo>
                <a:cubicBezTo>
                  <a:pt x="3222063" y="2084048"/>
                  <a:pt x="3184459" y="2074153"/>
                  <a:pt x="3174563" y="2050403"/>
                </a:cubicBezTo>
                <a:cubicBezTo>
                  <a:pt x="3154771" y="2080090"/>
                  <a:pt x="3097375" y="2032590"/>
                  <a:pt x="3036022" y="2056340"/>
                </a:cubicBezTo>
                <a:cubicBezTo>
                  <a:pt x="3024148" y="2030611"/>
                  <a:pt x="3107271" y="2052382"/>
                  <a:pt x="3115188" y="2016757"/>
                </a:cubicBezTo>
                <a:cubicBezTo>
                  <a:pt x="3123105" y="1994986"/>
                  <a:pt x="3085501" y="2032590"/>
                  <a:pt x="3103314" y="1998945"/>
                </a:cubicBezTo>
                <a:cubicBezTo>
                  <a:pt x="3127063" y="1996966"/>
                  <a:pt x="3158729" y="2000924"/>
                  <a:pt x="3172584" y="2008840"/>
                </a:cubicBezTo>
                <a:cubicBezTo>
                  <a:pt x="3160710" y="2046444"/>
                  <a:pt x="3138937" y="2000924"/>
                  <a:pt x="3123105" y="2018736"/>
                </a:cubicBezTo>
                <a:cubicBezTo>
                  <a:pt x="3138937" y="2062278"/>
                  <a:pt x="3226020" y="2020715"/>
                  <a:pt x="3233937" y="2060298"/>
                </a:cubicBezTo>
                <a:cubicBezTo>
                  <a:pt x="3224042" y="2038528"/>
                  <a:pt x="3281438" y="2044465"/>
                  <a:pt x="3301229" y="2026653"/>
                </a:cubicBezTo>
                <a:cubicBezTo>
                  <a:pt x="3309146" y="2044465"/>
                  <a:pt x="3297269" y="2036549"/>
                  <a:pt x="3289355" y="2058319"/>
                </a:cubicBezTo>
                <a:cubicBezTo>
                  <a:pt x="3313104" y="2068215"/>
                  <a:pt x="3311125" y="2032590"/>
                  <a:pt x="3338833" y="2048423"/>
                </a:cubicBezTo>
                <a:cubicBezTo>
                  <a:pt x="3328938" y="2066236"/>
                  <a:pt x="3303208" y="2058319"/>
                  <a:pt x="3297269" y="2084048"/>
                </a:cubicBezTo>
                <a:cubicBezTo>
                  <a:pt x="3281438" y="2080090"/>
                  <a:pt x="3269563" y="2074153"/>
                  <a:pt x="3269563" y="2062278"/>
                </a:cubicBezTo>
                <a:cubicBezTo>
                  <a:pt x="3251750" y="2062278"/>
                  <a:pt x="3243833" y="2082069"/>
                  <a:pt x="3231959" y="2089986"/>
                </a:cubicBezTo>
                <a:cubicBezTo>
                  <a:pt x="3247790" y="2133527"/>
                  <a:pt x="3330916" y="2103840"/>
                  <a:pt x="3352687" y="2107798"/>
                </a:cubicBezTo>
                <a:cubicBezTo>
                  <a:pt x="3354665" y="2095923"/>
                  <a:pt x="3332895" y="2097902"/>
                  <a:pt x="3321021" y="2095923"/>
                </a:cubicBezTo>
                <a:cubicBezTo>
                  <a:pt x="3384353" y="2050403"/>
                  <a:pt x="3418000" y="2105819"/>
                  <a:pt x="3447687" y="2147381"/>
                </a:cubicBezTo>
                <a:cubicBezTo>
                  <a:pt x="3473414" y="2149360"/>
                  <a:pt x="3473414" y="2109777"/>
                  <a:pt x="3503102" y="2121652"/>
                </a:cubicBezTo>
                <a:cubicBezTo>
                  <a:pt x="3497166" y="2137485"/>
                  <a:pt x="3475393" y="2127590"/>
                  <a:pt x="3473414" y="2151339"/>
                </a:cubicBezTo>
                <a:cubicBezTo>
                  <a:pt x="3558519" y="2141444"/>
                  <a:pt x="3681226" y="2123631"/>
                  <a:pt x="3756434" y="2149360"/>
                </a:cubicBezTo>
                <a:cubicBezTo>
                  <a:pt x="3764351" y="2123631"/>
                  <a:pt x="3712892" y="2131548"/>
                  <a:pt x="3728726" y="2103840"/>
                </a:cubicBezTo>
                <a:cubicBezTo>
                  <a:pt x="3750496" y="2115715"/>
                  <a:pt x="3782162" y="2121652"/>
                  <a:pt x="3774247" y="2153319"/>
                </a:cubicBezTo>
                <a:cubicBezTo>
                  <a:pt x="3831641" y="2153319"/>
                  <a:pt x="3877162" y="2234464"/>
                  <a:pt x="3960286" y="2188943"/>
                </a:cubicBezTo>
                <a:cubicBezTo>
                  <a:pt x="3950390" y="2204777"/>
                  <a:pt x="3982058" y="2206756"/>
                  <a:pt x="3991954" y="2226547"/>
                </a:cubicBezTo>
                <a:cubicBezTo>
                  <a:pt x="4017682" y="2222589"/>
                  <a:pt x="4021641" y="2192902"/>
                  <a:pt x="4029556" y="2222589"/>
                </a:cubicBezTo>
                <a:cubicBezTo>
                  <a:pt x="4053307" y="2220610"/>
                  <a:pt x="4021641" y="2198839"/>
                  <a:pt x="4035495" y="2181027"/>
                </a:cubicBezTo>
                <a:cubicBezTo>
                  <a:pt x="4065182" y="2184985"/>
                  <a:pt x="4033516" y="2224568"/>
                  <a:pt x="4063203" y="2226547"/>
                </a:cubicBezTo>
                <a:cubicBezTo>
                  <a:pt x="4079035" y="2224568"/>
                  <a:pt x="4067160" y="2218631"/>
                  <a:pt x="4057265" y="2216652"/>
                </a:cubicBezTo>
                <a:cubicBezTo>
                  <a:pt x="4098826" y="2194881"/>
                  <a:pt x="4191848" y="2289880"/>
                  <a:pt x="4241327" y="2234464"/>
                </a:cubicBezTo>
                <a:cubicBezTo>
                  <a:pt x="4251223" y="2236443"/>
                  <a:pt x="4243306" y="2250297"/>
                  <a:pt x="4241327" y="2260193"/>
                </a:cubicBezTo>
                <a:cubicBezTo>
                  <a:pt x="4269036" y="2254256"/>
                  <a:pt x="4304659" y="2279984"/>
                  <a:pt x="4338306" y="2291859"/>
                </a:cubicBezTo>
                <a:cubicBezTo>
                  <a:pt x="4369972" y="2295818"/>
                  <a:pt x="4330389" y="2262172"/>
                  <a:pt x="4356117" y="2268110"/>
                </a:cubicBezTo>
                <a:cubicBezTo>
                  <a:pt x="4387785" y="2291859"/>
                  <a:pt x="4486743" y="2343317"/>
                  <a:pt x="4532262" y="2260193"/>
                </a:cubicBezTo>
                <a:cubicBezTo>
                  <a:pt x="4559970" y="2272068"/>
                  <a:pt x="4526326" y="2279984"/>
                  <a:pt x="4522366" y="2309672"/>
                </a:cubicBezTo>
                <a:cubicBezTo>
                  <a:pt x="4520387" y="2319567"/>
                  <a:pt x="4538200" y="2317588"/>
                  <a:pt x="4534240" y="2327484"/>
                </a:cubicBezTo>
                <a:cubicBezTo>
                  <a:pt x="4552053" y="2331443"/>
                  <a:pt x="4548096" y="2299776"/>
                  <a:pt x="4557992" y="2287901"/>
                </a:cubicBezTo>
                <a:cubicBezTo>
                  <a:pt x="4613406" y="2291859"/>
                  <a:pt x="4660907" y="2285922"/>
                  <a:pt x="4702468" y="2240401"/>
                </a:cubicBezTo>
                <a:cubicBezTo>
                  <a:pt x="4698511" y="2232485"/>
                  <a:pt x="4690594" y="2226547"/>
                  <a:pt x="4682677" y="2220610"/>
                </a:cubicBezTo>
                <a:cubicBezTo>
                  <a:pt x="4670802" y="2220610"/>
                  <a:pt x="4668824" y="2240401"/>
                  <a:pt x="4662885" y="2252276"/>
                </a:cubicBezTo>
                <a:cubicBezTo>
                  <a:pt x="4658928" y="2226547"/>
                  <a:pt x="4639136" y="2244360"/>
                  <a:pt x="4625283" y="2230506"/>
                </a:cubicBezTo>
                <a:cubicBezTo>
                  <a:pt x="4611428" y="2240401"/>
                  <a:pt x="4609449" y="2248318"/>
                  <a:pt x="4625283" y="2256235"/>
                </a:cubicBezTo>
                <a:cubicBezTo>
                  <a:pt x="4601532" y="2272068"/>
                  <a:pt x="4577783" y="2287901"/>
                  <a:pt x="4556013" y="2272068"/>
                </a:cubicBezTo>
                <a:cubicBezTo>
                  <a:pt x="4581741" y="2264151"/>
                  <a:pt x="4607470" y="2262172"/>
                  <a:pt x="4599553" y="2226547"/>
                </a:cubicBezTo>
                <a:cubicBezTo>
                  <a:pt x="4625283" y="2230506"/>
                  <a:pt x="4645075" y="2222589"/>
                  <a:pt x="4666845" y="2218631"/>
                </a:cubicBezTo>
                <a:cubicBezTo>
                  <a:pt x="4672781" y="2198839"/>
                  <a:pt x="4643094" y="2198839"/>
                  <a:pt x="4621324" y="2194881"/>
                </a:cubicBezTo>
                <a:cubicBezTo>
                  <a:pt x="4664866" y="2181027"/>
                  <a:pt x="4627262" y="2169152"/>
                  <a:pt x="4631219" y="2145402"/>
                </a:cubicBezTo>
                <a:cubicBezTo>
                  <a:pt x="4601532" y="2167173"/>
                  <a:pt x="4621324" y="2165194"/>
                  <a:pt x="4593615" y="2149360"/>
                </a:cubicBezTo>
                <a:cubicBezTo>
                  <a:pt x="4585700" y="2179048"/>
                  <a:pt x="4619345" y="2184985"/>
                  <a:pt x="4627262" y="2204777"/>
                </a:cubicBezTo>
                <a:cubicBezTo>
                  <a:pt x="4613406" y="2216652"/>
                  <a:pt x="4587679" y="2208735"/>
                  <a:pt x="4569866" y="2212693"/>
                </a:cubicBezTo>
                <a:cubicBezTo>
                  <a:pt x="4583719" y="2190923"/>
                  <a:pt x="4557992" y="2194881"/>
                  <a:pt x="4554032" y="2184985"/>
                </a:cubicBezTo>
                <a:cubicBezTo>
                  <a:pt x="4561949" y="2177069"/>
                  <a:pt x="4577783" y="2179048"/>
                  <a:pt x="4579762" y="2163214"/>
                </a:cubicBezTo>
                <a:cubicBezTo>
                  <a:pt x="4571845" y="2143423"/>
                  <a:pt x="4514449" y="2151339"/>
                  <a:pt x="4488721" y="2141444"/>
                </a:cubicBezTo>
                <a:cubicBezTo>
                  <a:pt x="4496638" y="2131548"/>
                  <a:pt x="4508513" y="2131548"/>
                  <a:pt x="4514449" y="2119673"/>
                </a:cubicBezTo>
                <a:cubicBezTo>
                  <a:pt x="4466951" y="2131548"/>
                  <a:pt x="4453096" y="2097902"/>
                  <a:pt x="4433304" y="2141444"/>
                </a:cubicBezTo>
                <a:cubicBezTo>
                  <a:pt x="4421430" y="2127590"/>
                  <a:pt x="4419451" y="2107798"/>
                  <a:pt x="4393721" y="2101861"/>
                </a:cubicBezTo>
                <a:cubicBezTo>
                  <a:pt x="4379868" y="2103840"/>
                  <a:pt x="4393721" y="2111756"/>
                  <a:pt x="4383825" y="2125611"/>
                </a:cubicBezTo>
                <a:cubicBezTo>
                  <a:pt x="4369972" y="2107798"/>
                  <a:pt x="4354138" y="2093944"/>
                  <a:pt x="4350181" y="2070194"/>
                </a:cubicBezTo>
                <a:cubicBezTo>
                  <a:pt x="4320493" y="2078111"/>
                  <a:pt x="4235389" y="2117694"/>
                  <a:pt x="4223514" y="2068215"/>
                </a:cubicBezTo>
                <a:cubicBezTo>
                  <a:pt x="4205701" y="2064257"/>
                  <a:pt x="4193827" y="2070194"/>
                  <a:pt x="4187888" y="2088007"/>
                </a:cubicBezTo>
                <a:cubicBezTo>
                  <a:pt x="4170078" y="2066236"/>
                  <a:pt x="4144348" y="2068215"/>
                  <a:pt x="4090912" y="2056340"/>
                </a:cubicBezTo>
                <a:cubicBezTo>
                  <a:pt x="4096848" y="2022694"/>
                  <a:pt x="4132474" y="2038528"/>
                  <a:pt x="4160182" y="2040507"/>
                </a:cubicBezTo>
                <a:cubicBezTo>
                  <a:pt x="4160182" y="2008840"/>
                  <a:pt x="4124556" y="2036549"/>
                  <a:pt x="4106744" y="2016757"/>
                </a:cubicBezTo>
                <a:cubicBezTo>
                  <a:pt x="4096848" y="2012799"/>
                  <a:pt x="4069139" y="2036549"/>
                  <a:pt x="4088931" y="2040507"/>
                </a:cubicBezTo>
                <a:cubicBezTo>
                  <a:pt x="4077056" y="2048423"/>
                  <a:pt x="4063203" y="2044465"/>
                  <a:pt x="4053307" y="2036549"/>
                </a:cubicBezTo>
                <a:cubicBezTo>
                  <a:pt x="4035495" y="2052382"/>
                  <a:pt x="4009765" y="2020715"/>
                  <a:pt x="3987994" y="2018736"/>
                </a:cubicBezTo>
                <a:cubicBezTo>
                  <a:pt x="4027577" y="1993007"/>
                  <a:pt x="4025599" y="2026653"/>
                  <a:pt x="4053307" y="2036549"/>
                </a:cubicBezTo>
                <a:cubicBezTo>
                  <a:pt x="4045390" y="2028632"/>
                  <a:pt x="4041433" y="2014778"/>
                  <a:pt x="4049348" y="2002903"/>
                </a:cubicBezTo>
                <a:cubicBezTo>
                  <a:pt x="4007786" y="1996966"/>
                  <a:pt x="3982058" y="1973216"/>
                  <a:pt x="3942475" y="1996966"/>
                </a:cubicBezTo>
                <a:cubicBezTo>
                  <a:pt x="3932579" y="2018736"/>
                  <a:pt x="3984037" y="1981132"/>
                  <a:pt x="3962267" y="2016757"/>
                </a:cubicBezTo>
                <a:cubicBezTo>
                  <a:pt x="3920703" y="2024674"/>
                  <a:pt x="3912788" y="1991028"/>
                  <a:pt x="3873205" y="1987070"/>
                </a:cubicBezTo>
                <a:cubicBezTo>
                  <a:pt x="3859349" y="1989049"/>
                  <a:pt x="3873205" y="1996966"/>
                  <a:pt x="3863309" y="2010820"/>
                </a:cubicBezTo>
                <a:cubicBezTo>
                  <a:pt x="3748517" y="1943528"/>
                  <a:pt x="3604038" y="1961341"/>
                  <a:pt x="3495185" y="1907904"/>
                </a:cubicBezTo>
                <a:cubicBezTo>
                  <a:pt x="3514976" y="1903945"/>
                  <a:pt x="3536749" y="1888112"/>
                  <a:pt x="3548623" y="1907904"/>
                </a:cubicBezTo>
                <a:cubicBezTo>
                  <a:pt x="3540706" y="1870300"/>
                  <a:pt x="3568415" y="1899987"/>
                  <a:pt x="3580289" y="1870300"/>
                </a:cubicBezTo>
                <a:cubicBezTo>
                  <a:pt x="3594142" y="1874258"/>
                  <a:pt x="3594142" y="1886133"/>
                  <a:pt x="3586228" y="1905925"/>
                </a:cubicBezTo>
                <a:cubicBezTo>
                  <a:pt x="3625811" y="1886133"/>
                  <a:pt x="3617894" y="1933633"/>
                  <a:pt x="3657477" y="1933633"/>
                </a:cubicBezTo>
                <a:cubicBezTo>
                  <a:pt x="3679247" y="1933633"/>
                  <a:pt x="3655498" y="1909883"/>
                  <a:pt x="3649560" y="1907904"/>
                </a:cubicBezTo>
                <a:cubicBezTo>
                  <a:pt x="3667372" y="1892070"/>
                  <a:pt x="3679247" y="1925716"/>
                  <a:pt x="3699038" y="1898008"/>
                </a:cubicBezTo>
                <a:cubicBezTo>
                  <a:pt x="3764351" y="1921758"/>
                  <a:pt x="3796017" y="1957382"/>
                  <a:pt x="3879141" y="1923737"/>
                </a:cubicBezTo>
                <a:lnTo>
                  <a:pt x="3867266" y="1955403"/>
                </a:lnTo>
                <a:cubicBezTo>
                  <a:pt x="3889037" y="1943528"/>
                  <a:pt x="3889037" y="1957382"/>
                  <a:pt x="3910807" y="1961341"/>
                </a:cubicBezTo>
                <a:cubicBezTo>
                  <a:pt x="3930598" y="1957382"/>
                  <a:pt x="3900911" y="1929674"/>
                  <a:pt x="3900911" y="1917799"/>
                </a:cubicBezTo>
                <a:cubicBezTo>
                  <a:pt x="3920703" y="1911862"/>
                  <a:pt x="3942475" y="1907904"/>
                  <a:pt x="3944454" y="1872279"/>
                </a:cubicBezTo>
                <a:cubicBezTo>
                  <a:pt x="3964245" y="1872279"/>
                  <a:pt x="3974141" y="1925716"/>
                  <a:pt x="3993933" y="1888112"/>
                </a:cubicBezTo>
                <a:cubicBezTo>
                  <a:pt x="4013724" y="1901966"/>
                  <a:pt x="3976120" y="1927695"/>
                  <a:pt x="3966224" y="1935612"/>
                </a:cubicBezTo>
                <a:cubicBezTo>
                  <a:pt x="3991954" y="1963320"/>
                  <a:pt x="4015703" y="1941549"/>
                  <a:pt x="4049348" y="1905925"/>
                </a:cubicBezTo>
                <a:cubicBezTo>
                  <a:pt x="4063203" y="1907904"/>
                  <a:pt x="4081016" y="1913841"/>
                  <a:pt x="4086952" y="1901966"/>
                </a:cubicBezTo>
                <a:cubicBezTo>
                  <a:pt x="4110703" y="1915820"/>
                  <a:pt x="4069139" y="1923737"/>
                  <a:pt x="4055286" y="1913841"/>
                </a:cubicBezTo>
                <a:cubicBezTo>
                  <a:pt x="3989973" y="1981132"/>
                  <a:pt x="4118618" y="2000924"/>
                  <a:pt x="4158201" y="1953424"/>
                </a:cubicBezTo>
                <a:cubicBezTo>
                  <a:pt x="4193827" y="1961341"/>
                  <a:pt x="4126535" y="1991028"/>
                  <a:pt x="4179974" y="1991028"/>
                </a:cubicBezTo>
                <a:cubicBezTo>
                  <a:pt x="4176014" y="2000924"/>
                  <a:pt x="4162161" y="1994986"/>
                  <a:pt x="4150286" y="1994986"/>
                </a:cubicBezTo>
                <a:cubicBezTo>
                  <a:pt x="4162161" y="2030611"/>
                  <a:pt x="4209661" y="1975195"/>
                  <a:pt x="4219557" y="2004882"/>
                </a:cubicBezTo>
                <a:cubicBezTo>
                  <a:pt x="4235389" y="1998945"/>
                  <a:pt x="4221536" y="1993007"/>
                  <a:pt x="4239348" y="1973216"/>
                </a:cubicBezTo>
                <a:cubicBezTo>
                  <a:pt x="4274972" y="2002903"/>
                  <a:pt x="4300702" y="1971236"/>
                  <a:pt x="4328410" y="2002903"/>
                </a:cubicBezTo>
                <a:cubicBezTo>
                  <a:pt x="4340285" y="1967278"/>
                  <a:pt x="4366012" y="2000924"/>
                  <a:pt x="4403617" y="1971236"/>
                </a:cubicBezTo>
                <a:cubicBezTo>
                  <a:pt x="4413512" y="1993007"/>
                  <a:pt x="4397681" y="1979153"/>
                  <a:pt x="4385804" y="1994986"/>
                </a:cubicBezTo>
                <a:cubicBezTo>
                  <a:pt x="4393721" y="2016757"/>
                  <a:pt x="4449138" y="2006861"/>
                  <a:pt x="4455074" y="1979153"/>
                </a:cubicBezTo>
                <a:cubicBezTo>
                  <a:pt x="4488721" y="1989049"/>
                  <a:pt x="4453096" y="2002903"/>
                  <a:pt x="4476847" y="2016757"/>
                </a:cubicBezTo>
                <a:cubicBezTo>
                  <a:pt x="4518409" y="2016757"/>
                  <a:pt x="4506534" y="1987070"/>
                  <a:pt x="4532262" y="2016757"/>
                </a:cubicBezTo>
                <a:cubicBezTo>
                  <a:pt x="4573823" y="1998945"/>
                  <a:pt x="4528304" y="1977174"/>
                  <a:pt x="4536221" y="1957382"/>
                </a:cubicBezTo>
                <a:cubicBezTo>
                  <a:pt x="4565909" y="1951445"/>
                  <a:pt x="4571845" y="1955403"/>
                  <a:pt x="4585700" y="1973216"/>
                </a:cubicBezTo>
                <a:cubicBezTo>
                  <a:pt x="4601532" y="1955403"/>
                  <a:pt x="4635179" y="1967278"/>
                  <a:pt x="4649032" y="1947487"/>
                </a:cubicBezTo>
                <a:cubicBezTo>
                  <a:pt x="4654971" y="1925716"/>
                  <a:pt x="4629241" y="1957382"/>
                  <a:pt x="4615388" y="1943528"/>
                </a:cubicBezTo>
                <a:cubicBezTo>
                  <a:pt x="4645075" y="1901966"/>
                  <a:pt x="4633198" y="1929674"/>
                  <a:pt x="4625283" y="1894049"/>
                </a:cubicBezTo>
                <a:cubicBezTo>
                  <a:pt x="4668824" y="1915820"/>
                  <a:pt x="4704449" y="1913841"/>
                  <a:pt x="4718303" y="1957382"/>
                </a:cubicBezTo>
                <a:cubicBezTo>
                  <a:pt x="4765803" y="1929674"/>
                  <a:pt x="4819239" y="1925716"/>
                  <a:pt x="4864760" y="1927695"/>
                </a:cubicBezTo>
                <a:cubicBezTo>
                  <a:pt x="4825177" y="1969257"/>
                  <a:pt x="4753928" y="1921758"/>
                  <a:pt x="4747990" y="1971236"/>
                </a:cubicBezTo>
                <a:cubicBezTo>
                  <a:pt x="4767781" y="1994986"/>
                  <a:pt x="4803407" y="2010820"/>
                  <a:pt x="4789552" y="2054361"/>
                </a:cubicBezTo>
                <a:cubicBezTo>
                  <a:pt x="4751947" y="2044465"/>
                  <a:pt x="4749969" y="1998945"/>
                  <a:pt x="4686637" y="1989049"/>
                </a:cubicBezTo>
                <a:cubicBezTo>
                  <a:pt x="4690594" y="2014778"/>
                  <a:pt x="4732156" y="2016757"/>
                  <a:pt x="4740073" y="2038528"/>
                </a:cubicBezTo>
                <a:cubicBezTo>
                  <a:pt x="4694554" y="2044465"/>
                  <a:pt x="4631219" y="1985091"/>
                  <a:pt x="4561949" y="2004882"/>
                </a:cubicBezTo>
                <a:cubicBezTo>
                  <a:pt x="4567887" y="2018736"/>
                  <a:pt x="4591636" y="2054361"/>
                  <a:pt x="4556013" y="2072173"/>
                </a:cubicBezTo>
                <a:cubicBezTo>
                  <a:pt x="4569866" y="2103840"/>
                  <a:pt x="4621324" y="2088007"/>
                  <a:pt x="4672781" y="2097902"/>
                </a:cubicBezTo>
                <a:cubicBezTo>
                  <a:pt x="4678720" y="2084048"/>
                  <a:pt x="4668824" y="2080090"/>
                  <a:pt x="4676741" y="2064257"/>
                </a:cubicBezTo>
                <a:cubicBezTo>
                  <a:pt x="4698511" y="2070194"/>
                  <a:pt x="4698511" y="2084048"/>
                  <a:pt x="4708407" y="2052382"/>
                </a:cubicBezTo>
                <a:cubicBezTo>
                  <a:pt x="4714345" y="2068215"/>
                  <a:pt x="4728198" y="2078111"/>
                  <a:pt x="4751947" y="2084048"/>
                </a:cubicBezTo>
                <a:cubicBezTo>
                  <a:pt x="4763824" y="2086027"/>
                  <a:pt x="4763824" y="2078111"/>
                  <a:pt x="4755907" y="2070194"/>
                </a:cubicBezTo>
                <a:cubicBezTo>
                  <a:pt x="4805386" y="2088007"/>
                  <a:pt x="4858822" y="2103840"/>
                  <a:pt x="4937988" y="2117694"/>
                </a:cubicBezTo>
                <a:cubicBezTo>
                  <a:pt x="4947884" y="2117694"/>
                  <a:pt x="4949863" y="2101861"/>
                  <a:pt x="4961739" y="2103840"/>
                </a:cubicBezTo>
                <a:cubicBezTo>
                  <a:pt x="4959758" y="2089986"/>
                  <a:pt x="4945905" y="2084048"/>
                  <a:pt x="4924135" y="2082069"/>
                </a:cubicBezTo>
                <a:cubicBezTo>
                  <a:pt x="4969654" y="2078111"/>
                  <a:pt x="4953822" y="2048423"/>
                  <a:pt x="4922156" y="2038528"/>
                </a:cubicBezTo>
                <a:cubicBezTo>
                  <a:pt x="4906322" y="2052382"/>
                  <a:pt x="4914239" y="2078111"/>
                  <a:pt x="4878614" y="2084048"/>
                </a:cubicBezTo>
                <a:cubicBezTo>
                  <a:pt x="4866739" y="2070194"/>
                  <a:pt x="4902365" y="2050403"/>
                  <a:pt x="4890488" y="2026653"/>
                </a:cubicBezTo>
                <a:cubicBezTo>
                  <a:pt x="4860801" y="2028632"/>
                  <a:pt x="4860801" y="2060298"/>
                  <a:pt x="4848926" y="2062278"/>
                </a:cubicBezTo>
                <a:cubicBezTo>
                  <a:pt x="4811322" y="2032590"/>
                  <a:pt x="4876635" y="1985091"/>
                  <a:pt x="4803407" y="1987070"/>
                </a:cubicBezTo>
                <a:cubicBezTo>
                  <a:pt x="4805386" y="1957382"/>
                  <a:pt x="4841009" y="1981132"/>
                  <a:pt x="4860801" y="1979153"/>
                </a:cubicBezTo>
                <a:cubicBezTo>
                  <a:pt x="4864760" y="1987070"/>
                  <a:pt x="4862782" y="1998945"/>
                  <a:pt x="4856843" y="2012799"/>
                </a:cubicBezTo>
                <a:cubicBezTo>
                  <a:pt x="4930071" y="2040507"/>
                  <a:pt x="4951844" y="1941549"/>
                  <a:pt x="4860801" y="1953424"/>
                </a:cubicBezTo>
                <a:cubicBezTo>
                  <a:pt x="4868718" y="1947487"/>
                  <a:pt x="4876635" y="1941549"/>
                  <a:pt x="4866739" y="1937591"/>
                </a:cubicBezTo>
                <a:cubicBezTo>
                  <a:pt x="4870696" y="1931653"/>
                  <a:pt x="4941948" y="1939570"/>
                  <a:pt x="4930071" y="1963320"/>
                </a:cubicBezTo>
                <a:cubicBezTo>
                  <a:pt x="4955801" y="1959362"/>
                  <a:pt x="4926114" y="1933633"/>
                  <a:pt x="4953822" y="1923737"/>
                </a:cubicBezTo>
                <a:cubicBezTo>
                  <a:pt x="4884552" y="1925716"/>
                  <a:pt x="4882573" y="1886133"/>
                  <a:pt x="4813303" y="1886133"/>
                </a:cubicBezTo>
                <a:cubicBezTo>
                  <a:pt x="4809343" y="1903945"/>
                  <a:pt x="4759864" y="1907904"/>
                  <a:pt x="4775699" y="1913841"/>
                </a:cubicBezTo>
                <a:cubicBezTo>
                  <a:pt x="4732156" y="1905925"/>
                  <a:pt x="4686637" y="1884154"/>
                  <a:pt x="4635179" y="1876237"/>
                </a:cubicBezTo>
                <a:cubicBezTo>
                  <a:pt x="4670802" y="1868321"/>
                  <a:pt x="4684658" y="1860404"/>
                  <a:pt x="4670802" y="1830717"/>
                </a:cubicBezTo>
                <a:cubicBezTo>
                  <a:pt x="4698511" y="1830717"/>
                  <a:pt x="4708407" y="1846550"/>
                  <a:pt x="4686637" y="1858425"/>
                </a:cubicBezTo>
                <a:cubicBezTo>
                  <a:pt x="4712364" y="1850508"/>
                  <a:pt x="4744033" y="1858425"/>
                  <a:pt x="4714345" y="1880195"/>
                </a:cubicBezTo>
                <a:cubicBezTo>
                  <a:pt x="4740073" y="1892070"/>
                  <a:pt x="4736115" y="1854466"/>
                  <a:pt x="4757886" y="1860404"/>
                </a:cubicBezTo>
                <a:cubicBezTo>
                  <a:pt x="4765803" y="1836654"/>
                  <a:pt x="4696532" y="1858425"/>
                  <a:pt x="4704449" y="1836654"/>
                </a:cubicBezTo>
                <a:cubicBezTo>
                  <a:pt x="4706428" y="1806967"/>
                  <a:pt x="4744033" y="1834675"/>
                  <a:pt x="4755907" y="1818842"/>
                </a:cubicBezTo>
                <a:cubicBezTo>
                  <a:pt x="4765803" y="1801029"/>
                  <a:pt x="4734137" y="1806967"/>
                  <a:pt x="4740073" y="1791134"/>
                </a:cubicBezTo>
                <a:cubicBezTo>
                  <a:pt x="4742051" y="1814883"/>
                  <a:pt x="4682677" y="1816863"/>
                  <a:pt x="4656949" y="1797071"/>
                </a:cubicBezTo>
                <a:cubicBezTo>
                  <a:pt x="4680698" y="1830717"/>
                  <a:pt x="4658928" y="1822800"/>
                  <a:pt x="4615388" y="1832696"/>
                </a:cubicBezTo>
                <a:cubicBezTo>
                  <a:pt x="4656949" y="1783217"/>
                  <a:pt x="4526326" y="1775300"/>
                  <a:pt x="4494657" y="1814883"/>
                </a:cubicBezTo>
                <a:cubicBezTo>
                  <a:pt x="4455074" y="1818842"/>
                  <a:pt x="4466951" y="1793113"/>
                  <a:pt x="4441221" y="1789154"/>
                </a:cubicBezTo>
                <a:cubicBezTo>
                  <a:pt x="4445178" y="1769363"/>
                  <a:pt x="4468930" y="1783217"/>
                  <a:pt x="4476847" y="1769363"/>
                </a:cubicBezTo>
                <a:cubicBezTo>
                  <a:pt x="4478825" y="1745613"/>
                  <a:pt x="4451117" y="1777280"/>
                  <a:pt x="4433304" y="1763425"/>
                </a:cubicBezTo>
                <a:cubicBezTo>
                  <a:pt x="4419451" y="1763425"/>
                  <a:pt x="4421430" y="1787175"/>
                  <a:pt x="4407576" y="1785196"/>
                </a:cubicBezTo>
                <a:cubicBezTo>
                  <a:pt x="4421430" y="1797071"/>
                  <a:pt x="4429347" y="1808946"/>
                  <a:pt x="4451117" y="1816863"/>
                </a:cubicBezTo>
                <a:cubicBezTo>
                  <a:pt x="4441221" y="1834675"/>
                  <a:pt x="4425387" y="1844571"/>
                  <a:pt x="4421430" y="1872279"/>
                </a:cubicBezTo>
                <a:cubicBezTo>
                  <a:pt x="4423408" y="1884154"/>
                  <a:pt x="4433304" y="1890091"/>
                  <a:pt x="4449138" y="1894049"/>
                </a:cubicBezTo>
                <a:cubicBezTo>
                  <a:pt x="4429347" y="1844571"/>
                  <a:pt x="4510491" y="1903945"/>
                  <a:pt x="4518409" y="1878216"/>
                </a:cubicBezTo>
                <a:cubicBezTo>
                  <a:pt x="4498617" y="1911862"/>
                  <a:pt x="4550075" y="1913841"/>
                  <a:pt x="4575804" y="1919779"/>
                </a:cubicBezTo>
                <a:cubicBezTo>
                  <a:pt x="4591636" y="1898008"/>
                  <a:pt x="4571845" y="1898008"/>
                  <a:pt x="4581741" y="1878216"/>
                </a:cubicBezTo>
                <a:cubicBezTo>
                  <a:pt x="4611428" y="1896029"/>
                  <a:pt x="4583719" y="1907904"/>
                  <a:pt x="4585700" y="1937591"/>
                </a:cubicBezTo>
                <a:lnTo>
                  <a:pt x="4516430" y="1927695"/>
                </a:lnTo>
                <a:cubicBezTo>
                  <a:pt x="4512470" y="1943528"/>
                  <a:pt x="4512470" y="1955403"/>
                  <a:pt x="4522366" y="1963320"/>
                </a:cubicBezTo>
                <a:cubicBezTo>
                  <a:pt x="4518409" y="1987070"/>
                  <a:pt x="4486743" y="1967278"/>
                  <a:pt x="4478825" y="1983111"/>
                </a:cubicBezTo>
                <a:cubicBezTo>
                  <a:pt x="4459034" y="1969257"/>
                  <a:pt x="4512470" y="1971236"/>
                  <a:pt x="4510491" y="1945508"/>
                </a:cubicBezTo>
                <a:cubicBezTo>
                  <a:pt x="4502574" y="1945508"/>
                  <a:pt x="4500596" y="1953424"/>
                  <a:pt x="4496638" y="1961341"/>
                </a:cubicBezTo>
                <a:cubicBezTo>
                  <a:pt x="4500596" y="1945508"/>
                  <a:pt x="4453096" y="1921758"/>
                  <a:pt x="4451117" y="1963320"/>
                </a:cubicBezTo>
                <a:cubicBezTo>
                  <a:pt x="4427368" y="1963320"/>
                  <a:pt x="4435283" y="1943528"/>
                  <a:pt x="4437264" y="1927695"/>
                </a:cubicBezTo>
                <a:cubicBezTo>
                  <a:pt x="4403617" y="1919779"/>
                  <a:pt x="4367993" y="1939570"/>
                  <a:pt x="4362055" y="1907904"/>
                </a:cubicBezTo>
                <a:cubicBezTo>
                  <a:pt x="4348202" y="1909883"/>
                  <a:pt x="4362055" y="1917799"/>
                  <a:pt x="4352159" y="1931653"/>
                </a:cubicBezTo>
                <a:cubicBezTo>
                  <a:pt x="4322472" y="1892070"/>
                  <a:pt x="4227472" y="1886133"/>
                  <a:pt x="4170078" y="1905925"/>
                </a:cubicBezTo>
                <a:cubicBezTo>
                  <a:pt x="4118618" y="1884154"/>
                  <a:pt x="4090912" y="1888112"/>
                  <a:pt x="4009765" y="1848529"/>
                </a:cubicBezTo>
                <a:cubicBezTo>
                  <a:pt x="4003829" y="1862383"/>
                  <a:pt x="4013724" y="1866341"/>
                  <a:pt x="4005807" y="1882175"/>
                </a:cubicBezTo>
                <a:cubicBezTo>
                  <a:pt x="4003829" y="1846550"/>
                  <a:pt x="3958307" y="1874258"/>
                  <a:pt x="3960286" y="1832696"/>
                </a:cubicBezTo>
                <a:cubicBezTo>
                  <a:pt x="3952371" y="1836654"/>
                  <a:pt x="3942475" y="1838633"/>
                  <a:pt x="3930598" y="1836654"/>
                </a:cubicBezTo>
                <a:cubicBezTo>
                  <a:pt x="3922684" y="1836654"/>
                  <a:pt x="3894975" y="1860404"/>
                  <a:pt x="3912788" y="1860404"/>
                </a:cubicBezTo>
                <a:cubicBezTo>
                  <a:pt x="3881120" y="1876237"/>
                  <a:pt x="3906850" y="1824779"/>
                  <a:pt x="3902892" y="1816863"/>
                </a:cubicBezTo>
                <a:cubicBezTo>
                  <a:pt x="3918724" y="1814883"/>
                  <a:pt x="3974141" y="1806967"/>
                  <a:pt x="3966224" y="1842592"/>
                </a:cubicBezTo>
                <a:cubicBezTo>
                  <a:pt x="3993933" y="1830717"/>
                  <a:pt x="4035495" y="1844571"/>
                  <a:pt x="4061224" y="1830717"/>
                </a:cubicBezTo>
                <a:cubicBezTo>
                  <a:pt x="4075078" y="1834675"/>
                  <a:pt x="4075078" y="1846550"/>
                  <a:pt x="4067160" y="1866341"/>
                </a:cubicBezTo>
                <a:cubicBezTo>
                  <a:pt x="4138410" y="1850508"/>
                  <a:pt x="4195806" y="1886133"/>
                  <a:pt x="4245284" y="1848529"/>
                </a:cubicBezTo>
                <a:cubicBezTo>
                  <a:pt x="4225493" y="1832696"/>
                  <a:pt x="4172057" y="1832696"/>
                  <a:pt x="4118618" y="1822800"/>
                </a:cubicBezTo>
                <a:cubicBezTo>
                  <a:pt x="4138410" y="1793113"/>
                  <a:pt x="4193827" y="1826758"/>
                  <a:pt x="4223514" y="1812904"/>
                </a:cubicBezTo>
                <a:cubicBezTo>
                  <a:pt x="4219557" y="1799050"/>
                  <a:pt x="4172057" y="1799050"/>
                  <a:pt x="4209661" y="1777280"/>
                </a:cubicBezTo>
                <a:cubicBezTo>
                  <a:pt x="4174035" y="1775300"/>
                  <a:pt x="4176014" y="1781238"/>
                  <a:pt x="4160182" y="1761446"/>
                </a:cubicBezTo>
                <a:cubicBezTo>
                  <a:pt x="4211640" y="1779259"/>
                  <a:pt x="4286846" y="1717905"/>
                  <a:pt x="4221536" y="1694155"/>
                </a:cubicBezTo>
                <a:cubicBezTo>
                  <a:pt x="4187888" y="1696134"/>
                  <a:pt x="4215597" y="1717905"/>
                  <a:pt x="4189869" y="1731759"/>
                </a:cubicBezTo>
                <a:cubicBezTo>
                  <a:pt x="4176014" y="1727801"/>
                  <a:pt x="4176014" y="1715926"/>
                  <a:pt x="4183931" y="1696134"/>
                </a:cubicBezTo>
                <a:cubicBezTo>
                  <a:pt x="4144348" y="1721863"/>
                  <a:pt x="4142369" y="1672384"/>
                  <a:pt x="4116639" y="1704051"/>
                </a:cubicBezTo>
                <a:cubicBezTo>
                  <a:pt x="4084973" y="1690197"/>
                  <a:pt x="4130495" y="1672384"/>
                  <a:pt x="4132474" y="1638739"/>
                </a:cubicBezTo>
                <a:cubicBezTo>
                  <a:pt x="4128514" y="1658530"/>
                  <a:pt x="4140391" y="1706030"/>
                  <a:pt x="4172057" y="1678322"/>
                </a:cubicBezTo>
                <a:cubicBezTo>
                  <a:pt x="4172057" y="1678322"/>
                  <a:pt x="4142369" y="1640718"/>
                  <a:pt x="4189869" y="1654572"/>
                </a:cubicBezTo>
                <a:cubicBezTo>
                  <a:pt x="4189869" y="1634780"/>
                  <a:pt x="4142369" y="1644676"/>
                  <a:pt x="4158201" y="1616968"/>
                </a:cubicBezTo>
                <a:cubicBezTo>
                  <a:pt x="4189869" y="1614989"/>
                  <a:pt x="4189869" y="1636760"/>
                  <a:pt x="4209661" y="1624885"/>
                </a:cubicBezTo>
                <a:cubicBezTo>
                  <a:pt x="4217576" y="1611031"/>
                  <a:pt x="4207680" y="1609052"/>
                  <a:pt x="4197784" y="1607072"/>
                </a:cubicBezTo>
                <a:cubicBezTo>
                  <a:pt x="4201744" y="1599156"/>
                  <a:pt x="4245284" y="1611031"/>
                  <a:pt x="4259140" y="1591239"/>
                </a:cubicBezTo>
                <a:cubicBezTo>
                  <a:pt x="4269036" y="1607072"/>
                  <a:pt x="4239348" y="1613010"/>
                  <a:pt x="4253202" y="1632801"/>
                </a:cubicBezTo>
                <a:cubicBezTo>
                  <a:pt x="4276950" y="1618947"/>
                  <a:pt x="4308619" y="1632801"/>
                  <a:pt x="4298723" y="1656551"/>
                </a:cubicBezTo>
                <a:cubicBezTo>
                  <a:pt x="4314555" y="1656551"/>
                  <a:pt x="4324451" y="1644676"/>
                  <a:pt x="4328410" y="1626864"/>
                </a:cubicBezTo>
                <a:cubicBezTo>
                  <a:pt x="4354138" y="1654572"/>
                  <a:pt x="4395700" y="1634780"/>
                  <a:pt x="4413512" y="1664468"/>
                </a:cubicBezTo>
                <a:cubicBezTo>
                  <a:pt x="4407576" y="1682280"/>
                  <a:pt x="4381846" y="1664468"/>
                  <a:pt x="4367993" y="1666447"/>
                </a:cubicBezTo>
                <a:cubicBezTo>
                  <a:pt x="4350181" y="1735717"/>
                  <a:pt x="4441221" y="1654572"/>
                  <a:pt x="4451117" y="1686238"/>
                </a:cubicBezTo>
                <a:cubicBezTo>
                  <a:pt x="4445178" y="1698113"/>
                  <a:pt x="4423408" y="1686238"/>
                  <a:pt x="4419451" y="1698113"/>
                </a:cubicBezTo>
                <a:cubicBezTo>
                  <a:pt x="4421430" y="1713947"/>
                  <a:pt x="4443200" y="1717905"/>
                  <a:pt x="4453096" y="1727801"/>
                </a:cubicBezTo>
                <a:cubicBezTo>
                  <a:pt x="4466951" y="1727801"/>
                  <a:pt x="4464970" y="1704051"/>
                  <a:pt x="4478825" y="1706030"/>
                </a:cubicBezTo>
                <a:cubicBezTo>
                  <a:pt x="4480804" y="1696134"/>
                  <a:pt x="4464970" y="1696134"/>
                  <a:pt x="4461013" y="1704051"/>
                </a:cubicBezTo>
                <a:cubicBezTo>
                  <a:pt x="4433304" y="1680301"/>
                  <a:pt x="4492679" y="1698113"/>
                  <a:pt x="4496638" y="1684259"/>
                </a:cubicBezTo>
                <a:cubicBezTo>
                  <a:pt x="4496638" y="1686238"/>
                  <a:pt x="4498617" y="1725821"/>
                  <a:pt x="4476847" y="1715926"/>
                </a:cubicBezTo>
                <a:cubicBezTo>
                  <a:pt x="4464970" y="1739676"/>
                  <a:pt x="4486743" y="1743634"/>
                  <a:pt x="4476847" y="1767384"/>
                </a:cubicBezTo>
                <a:cubicBezTo>
                  <a:pt x="4502574" y="1775300"/>
                  <a:pt x="4512470" y="1757488"/>
                  <a:pt x="4540179" y="1767384"/>
                </a:cubicBezTo>
                <a:cubicBezTo>
                  <a:pt x="4544136" y="1737697"/>
                  <a:pt x="4512470" y="1767384"/>
                  <a:pt x="4502574" y="1745613"/>
                </a:cubicBezTo>
                <a:cubicBezTo>
                  <a:pt x="4508513" y="1735717"/>
                  <a:pt x="4526326" y="1741655"/>
                  <a:pt x="4540179" y="1741655"/>
                </a:cubicBezTo>
                <a:cubicBezTo>
                  <a:pt x="4559970" y="1747592"/>
                  <a:pt x="4550075" y="1704051"/>
                  <a:pt x="4575804" y="1721863"/>
                </a:cubicBezTo>
                <a:cubicBezTo>
                  <a:pt x="4569866" y="1735717"/>
                  <a:pt x="4559970" y="1747592"/>
                  <a:pt x="4546117" y="1751551"/>
                </a:cubicBezTo>
                <a:cubicBezTo>
                  <a:pt x="4540179" y="1785196"/>
                  <a:pt x="4593615" y="1783217"/>
                  <a:pt x="4631219" y="1789154"/>
                </a:cubicBezTo>
                <a:cubicBezTo>
                  <a:pt x="4645075" y="1775300"/>
                  <a:pt x="4664866" y="1755509"/>
                  <a:pt x="4654971" y="1723842"/>
                </a:cubicBezTo>
                <a:cubicBezTo>
                  <a:pt x="4672781" y="1731759"/>
                  <a:pt x="4678720" y="1759467"/>
                  <a:pt x="4654971" y="1775300"/>
                </a:cubicBezTo>
                <a:cubicBezTo>
                  <a:pt x="4660907" y="1801029"/>
                  <a:pt x="4702468" y="1777280"/>
                  <a:pt x="4718303" y="1775300"/>
                </a:cubicBezTo>
                <a:cubicBezTo>
                  <a:pt x="4696532" y="1763425"/>
                  <a:pt x="4722260" y="1747592"/>
                  <a:pt x="4712364" y="1741655"/>
                </a:cubicBezTo>
                <a:cubicBezTo>
                  <a:pt x="4740073" y="1729780"/>
                  <a:pt x="4702468" y="1775300"/>
                  <a:pt x="4744033" y="1779259"/>
                </a:cubicBezTo>
                <a:cubicBezTo>
                  <a:pt x="4783616" y="1769363"/>
                  <a:pt x="4757886" y="1719884"/>
                  <a:pt x="4811322" y="1721863"/>
                </a:cubicBezTo>
                <a:cubicBezTo>
                  <a:pt x="4815282" y="1704051"/>
                  <a:pt x="4767781" y="1708009"/>
                  <a:pt x="4765803" y="1723842"/>
                </a:cubicBezTo>
                <a:cubicBezTo>
                  <a:pt x="4749969" y="1715926"/>
                  <a:pt x="4751947" y="1708009"/>
                  <a:pt x="4765803" y="1698113"/>
                </a:cubicBezTo>
                <a:cubicBezTo>
                  <a:pt x="4751947" y="1692176"/>
                  <a:pt x="4747990" y="1702072"/>
                  <a:pt x="4742051" y="1711967"/>
                </a:cubicBezTo>
                <a:cubicBezTo>
                  <a:pt x="4726220" y="1704051"/>
                  <a:pt x="4728198" y="1696134"/>
                  <a:pt x="4742051" y="1686238"/>
                </a:cubicBezTo>
                <a:cubicBezTo>
                  <a:pt x="4690594" y="1658530"/>
                  <a:pt x="4654971" y="1654572"/>
                  <a:pt x="4607470" y="1632801"/>
                </a:cubicBezTo>
                <a:cubicBezTo>
                  <a:pt x="4609449" y="1609052"/>
                  <a:pt x="4627262" y="1613010"/>
                  <a:pt x="4631219" y="1593218"/>
                </a:cubicBezTo>
                <a:cubicBezTo>
                  <a:pt x="4660907" y="1632801"/>
                  <a:pt x="4710385" y="1595197"/>
                  <a:pt x="4738094" y="1624885"/>
                </a:cubicBezTo>
                <a:cubicBezTo>
                  <a:pt x="4740073" y="1543739"/>
                  <a:pt x="4633198" y="1506136"/>
                  <a:pt x="4561949" y="1490302"/>
                </a:cubicBezTo>
                <a:cubicBezTo>
                  <a:pt x="4546117" y="1506136"/>
                  <a:pt x="4550075" y="1514052"/>
                  <a:pt x="4526326" y="1535823"/>
                </a:cubicBezTo>
                <a:cubicBezTo>
                  <a:pt x="4516430" y="1531865"/>
                  <a:pt x="4510491" y="1518010"/>
                  <a:pt x="4524345" y="1518010"/>
                </a:cubicBezTo>
                <a:cubicBezTo>
                  <a:pt x="4524345" y="1490302"/>
                  <a:pt x="4502574" y="1516031"/>
                  <a:pt x="4498617" y="1488323"/>
                </a:cubicBezTo>
                <a:cubicBezTo>
                  <a:pt x="4504553" y="1478427"/>
                  <a:pt x="4522366" y="1484365"/>
                  <a:pt x="4536221" y="1484365"/>
                </a:cubicBezTo>
                <a:cubicBezTo>
                  <a:pt x="4498617" y="1474469"/>
                  <a:pt x="4461013" y="1411136"/>
                  <a:pt x="4429347" y="1452698"/>
                </a:cubicBezTo>
                <a:cubicBezTo>
                  <a:pt x="4421430" y="1436865"/>
                  <a:pt x="4453096" y="1424990"/>
                  <a:pt x="4455074" y="1405199"/>
                </a:cubicBezTo>
                <a:cubicBezTo>
                  <a:pt x="4356117" y="1401240"/>
                  <a:pt x="4364034" y="1399261"/>
                  <a:pt x="4257159" y="1377491"/>
                </a:cubicBezTo>
                <a:cubicBezTo>
                  <a:pt x="4288827" y="1369574"/>
                  <a:pt x="4302680" y="1341866"/>
                  <a:pt x="4257159" y="1351762"/>
                </a:cubicBezTo>
                <a:cubicBezTo>
                  <a:pt x="4259140" y="1312179"/>
                  <a:pt x="4306638" y="1345824"/>
                  <a:pt x="4320493" y="1326033"/>
                </a:cubicBezTo>
                <a:cubicBezTo>
                  <a:pt x="4318515" y="1314158"/>
                  <a:pt x="4255180" y="1314158"/>
                  <a:pt x="4245284" y="1331970"/>
                </a:cubicBezTo>
                <a:cubicBezTo>
                  <a:pt x="4237367" y="1318116"/>
                  <a:pt x="4225493" y="1306241"/>
                  <a:pt x="4225493" y="1286450"/>
                </a:cubicBezTo>
                <a:cubicBezTo>
                  <a:pt x="4207680" y="1296345"/>
                  <a:pt x="4177993" y="1286450"/>
                  <a:pt x="4170078" y="1312179"/>
                </a:cubicBezTo>
                <a:cubicBezTo>
                  <a:pt x="4144348" y="1290408"/>
                  <a:pt x="4124556" y="1302283"/>
                  <a:pt x="4098826" y="1284470"/>
                </a:cubicBezTo>
                <a:cubicBezTo>
                  <a:pt x="4108722" y="1268637"/>
                  <a:pt x="4142369" y="1238950"/>
                  <a:pt x="4096848" y="1240929"/>
                </a:cubicBezTo>
                <a:cubicBezTo>
                  <a:pt x="4106744" y="1227075"/>
                  <a:pt x="4126535" y="1229054"/>
                  <a:pt x="4128514" y="1203325"/>
                </a:cubicBezTo>
                <a:cubicBezTo>
                  <a:pt x="4146327" y="1219158"/>
                  <a:pt x="4191848" y="1240929"/>
                  <a:pt x="4217576" y="1207283"/>
                </a:cubicBezTo>
                <a:cubicBezTo>
                  <a:pt x="4263097" y="1276554"/>
                  <a:pt x="4286846" y="1276554"/>
                  <a:pt x="4403617" y="1268637"/>
                </a:cubicBezTo>
                <a:cubicBezTo>
                  <a:pt x="4401638" y="1286450"/>
                  <a:pt x="4381846" y="1278533"/>
                  <a:pt x="4377889" y="1290408"/>
                </a:cubicBezTo>
                <a:cubicBezTo>
                  <a:pt x="4385804" y="1290408"/>
                  <a:pt x="4385804" y="1294366"/>
                  <a:pt x="4383825" y="1300304"/>
                </a:cubicBezTo>
                <a:cubicBezTo>
                  <a:pt x="4403617" y="1302283"/>
                  <a:pt x="4409555" y="1282491"/>
                  <a:pt x="4415491" y="1262700"/>
                </a:cubicBezTo>
                <a:cubicBezTo>
                  <a:pt x="4433304" y="1266658"/>
                  <a:pt x="4411534" y="1294366"/>
                  <a:pt x="4429347" y="1298324"/>
                </a:cubicBezTo>
                <a:cubicBezTo>
                  <a:pt x="4457055" y="1294366"/>
                  <a:pt x="4443200" y="1288429"/>
                  <a:pt x="4449138" y="1266658"/>
                </a:cubicBezTo>
                <a:cubicBezTo>
                  <a:pt x="4462991" y="1320095"/>
                  <a:pt x="4520387" y="1270616"/>
                  <a:pt x="4516430" y="1328012"/>
                </a:cubicBezTo>
                <a:cubicBezTo>
                  <a:pt x="4557992" y="1339887"/>
                  <a:pt x="4577783" y="1318116"/>
                  <a:pt x="4611428" y="1316137"/>
                </a:cubicBezTo>
                <a:cubicBezTo>
                  <a:pt x="4615388" y="1328012"/>
                  <a:pt x="4607470" y="1347803"/>
                  <a:pt x="4625283" y="1351762"/>
                </a:cubicBezTo>
                <a:cubicBezTo>
                  <a:pt x="4647054" y="1333949"/>
                  <a:pt x="4621324" y="1308220"/>
                  <a:pt x="4649032" y="1286450"/>
                </a:cubicBezTo>
                <a:cubicBezTo>
                  <a:pt x="4666845" y="1288429"/>
                  <a:pt x="4651011" y="1310199"/>
                  <a:pt x="4676741" y="1308220"/>
                </a:cubicBezTo>
                <a:cubicBezTo>
                  <a:pt x="4654971" y="1318116"/>
                  <a:pt x="4637158" y="1347803"/>
                  <a:pt x="4678720" y="1351762"/>
                </a:cubicBezTo>
                <a:cubicBezTo>
                  <a:pt x="4672781" y="1324053"/>
                  <a:pt x="4676741" y="1304262"/>
                  <a:pt x="4716324" y="1298324"/>
                </a:cubicBezTo>
                <a:cubicBezTo>
                  <a:pt x="4678720" y="1345824"/>
                  <a:pt x="4746011" y="1337908"/>
                  <a:pt x="4767781" y="1331970"/>
                </a:cubicBezTo>
                <a:cubicBezTo>
                  <a:pt x="4781635" y="1335928"/>
                  <a:pt x="4746011" y="1365616"/>
                  <a:pt x="4781635" y="1367595"/>
                </a:cubicBezTo>
                <a:cubicBezTo>
                  <a:pt x="4819239" y="1335928"/>
                  <a:pt x="4771739" y="1292387"/>
                  <a:pt x="4722260" y="1308220"/>
                </a:cubicBezTo>
                <a:cubicBezTo>
                  <a:pt x="4761843" y="1276554"/>
                  <a:pt x="4789552" y="1314158"/>
                  <a:pt x="4815282" y="1304262"/>
                </a:cubicBezTo>
                <a:cubicBezTo>
                  <a:pt x="4817260" y="1316137"/>
                  <a:pt x="4795490" y="1367595"/>
                  <a:pt x="4823199" y="1381449"/>
                </a:cubicBezTo>
                <a:cubicBezTo>
                  <a:pt x="4848926" y="1379470"/>
                  <a:pt x="4868718" y="1369574"/>
                  <a:pt x="4876635" y="1337908"/>
                </a:cubicBezTo>
                <a:cubicBezTo>
                  <a:pt x="4846948" y="1339887"/>
                  <a:pt x="4850905" y="1361657"/>
                  <a:pt x="4833094" y="1357699"/>
                </a:cubicBezTo>
                <a:cubicBezTo>
                  <a:pt x="4803407" y="1316137"/>
                  <a:pt x="4898405" y="1328012"/>
                  <a:pt x="4850905" y="1310199"/>
                </a:cubicBezTo>
                <a:cubicBezTo>
                  <a:pt x="4866739" y="1292387"/>
                  <a:pt x="4906322" y="1314158"/>
                  <a:pt x="4932052" y="1314158"/>
                </a:cubicBezTo>
                <a:cubicBezTo>
                  <a:pt x="4924135" y="1328012"/>
                  <a:pt x="4866739" y="1320095"/>
                  <a:pt x="4884552" y="1367595"/>
                </a:cubicBezTo>
                <a:cubicBezTo>
                  <a:pt x="4914239" y="1375511"/>
                  <a:pt x="4932052" y="1367595"/>
                  <a:pt x="4945905" y="1351762"/>
                </a:cubicBezTo>
                <a:cubicBezTo>
                  <a:pt x="4941948" y="1373532"/>
                  <a:pt x="5005280" y="1381449"/>
                  <a:pt x="5013197" y="1343845"/>
                </a:cubicBezTo>
                <a:cubicBezTo>
                  <a:pt x="5056737" y="1349782"/>
                  <a:pt x="5106216" y="1367595"/>
                  <a:pt x="5120072" y="1326033"/>
                </a:cubicBezTo>
                <a:cubicBezTo>
                  <a:pt x="5131946" y="1329991"/>
                  <a:pt x="5114133" y="1349782"/>
                  <a:pt x="5127986" y="1351762"/>
                </a:cubicBezTo>
                <a:cubicBezTo>
                  <a:pt x="5062676" y="1367595"/>
                  <a:pt x="5088403" y="1409157"/>
                  <a:pt x="5092363" y="1448740"/>
                </a:cubicBezTo>
                <a:cubicBezTo>
                  <a:pt x="5131946" y="1438844"/>
                  <a:pt x="5118091" y="1421032"/>
                  <a:pt x="5141842" y="1387386"/>
                </a:cubicBezTo>
                <a:cubicBezTo>
                  <a:pt x="5157674" y="1407178"/>
                  <a:pt x="5199238" y="1413115"/>
                  <a:pt x="5205174" y="1438844"/>
                </a:cubicBezTo>
                <a:cubicBezTo>
                  <a:pt x="5288300" y="1421032"/>
                  <a:pt x="5337779" y="1468532"/>
                  <a:pt x="5405068" y="1440824"/>
                </a:cubicBezTo>
                <a:cubicBezTo>
                  <a:pt x="5414964" y="1421032"/>
                  <a:pt x="5373402" y="1428949"/>
                  <a:pt x="5391215" y="1405199"/>
                </a:cubicBezTo>
                <a:cubicBezTo>
                  <a:pt x="5395172" y="1411136"/>
                  <a:pt x="5411006" y="1421032"/>
                  <a:pt x="5416945" y="1409157"/>
                </a:cubicBezTo>
                <a:cubicBezTo>
                  <a:pt x="5426840" y="1411136"/>
                  <a:pt x="5418923" y="1424990"/>
                  <a:pt x="5416945" y="1434886"/>
                </a:cubicBezTo>
                <a:cubicBezTo>
                  <a:pt x="5456528" y="1438844"/>
                  <a:pt x="5478298" y="1413115"/>
                  <a:pt x="5515902" y="1415095"/>
                </a:cubicBezTo>
                <a:cubicBezTo>
                  <a:pt x="5507985" y="1424990"/>
                  <a:pt x="5496111" y="1424990"/>
                  <a:pt x="5490172" y="1436865"/>
                </a:cubicBezTo>
                <a:cubicBezTo>
                  <a:pt x="5646526" y="1454678"/>
                  <a:pt x="5709858" y="1486344"/>
                  <a:pt x="5860273" y="1516031"/>
                </a:cubicBezTo>
                <a:cubicBezTo>
                  <a:pt x="5834546" y="1498219"/>
                  <a:pt x="5812775" y="1486344"/>
                  <a:pt x="5791003" y="1480407"/>
                </a:cubicBezTo>
                <a:cubicBezTo>
                  <a:pt x="5870169" y="1426969"/>
                  <a:pt x="5919648" y="1525927"/>
                  <a:pt x="5994857" y="1492282"/>
                </a:cubicBezTo>
                <a:cubicBezTo>
                  <a:pt x="5984961" y="1474469"/>
                  <a:pt x="5969127" y="1474469"/>
                  <a:pt x="5992878" y="1448740"/>
                </a:cubicBezTo>
                <a:cubicBezTo>
                  <a:pt x="6070065" y="1470511"/>
                  <a:pt x="6123502" y="1519990"/>
                  <a:pt x="6180897" y="1458636"/>
                </a:cubicBezTo>
                <a:cubicBezTo>
                  <a:pt x="6133397" y="1440824"/>
                  <a:pt x="6068084" y="1448740"/>
                  <a:pt x="6105689" y="1371553"/>
                </a:cubicBezTo>
                <a:lnTo>
                  <a:pt x="6139336" y="1375511"/>
                </a:lnTo>
                <a:cubicBezTo>
                  <a:pt x="6155168" y="1337908"/>
                  <a:pt x="6141314" y="1320095"/>
                  <a:pt x="6119544" y="1304262"/>
                </a:cubicBezTo>
                <a:cubicBezTo>
                  <a:pt x="6093814" y="1298324"/>
                  <a:pt x="6133397" y="1329991"/>
                  <a:pt x="6101731" y="1328012"/>
                </a:cubicBezTo>
                <a:cubicBezTo>
                  <a:pt x="6109648" y="1246866"/>
                  <a:pt x="5984961" y="1199367"/>
                  <a:pt x="5901837" y="1282491"/>
                </a:cubicBezTo>
                <a:cubicBezTo>
                  <a:pt x="5884024" y="1244887"/>
                  <a:pt x="5955273" y="1240929"/>
                  <a:pt x="5982982" y="1234992"/>
                </a:cubicBezTo>
                <a:cubicBezTo>
                  <a:pt x="5986939" y="1199367"/>
                  <a:pt x="5941420" y="1191450"/>
                  <a:pt x="5937461" y="1159784"/>
                </a:cubicBezTo>
                <a:cubicBezTo>
                  <a:pt x="5911733" y="1179575"/>
                  <a:pt x="5893920" y="1163742"/>
                  <a:pt x="5882046" y="1185513"/>
                </a:cubicBezTo>
                <a:cubicBezTo>
                  <a:pt x="5864233" y="1179575"/>
                  <a:pt x="5897878" y="1141971"/>
                  <a:pt x="5884024" y="1134055"/>
                </a:cubicBezTo>
                <a:cubicBezTo>
                  <a:pt x="5862254" y="1134055"/>
                  <a:pt x="5858294" y="1159784"/>
                  <a:pt x="5832567" y="1151867"/>
                </a:cubicBezTo>
                <a:cubicBezTo>
                  <a:pt x="5836524" y="1102388"/>
                  <a:pt x="5777150" y="1132076"/>
                  <a:pt x="5737567" y="1138013"/>
                </a:cubicBezTo>
                <a:cubicBezTo>
                  <a:pt x="5701941" y="1086555"/>
                  <a:pt x="5602983" y="1100409"/>
                  <a:pt x="5585173" y="1056868"/>
                </a:cubicBezTo>
                <a:cubicBezTo>
                  <a:pt x="5555485" y="1060826"/>
                  <a:pt x="5535694" y="1078638"/>
                  <a:pt x="5504026" y="1078638"/>
                </a:cubicBezTo>
                <a:cubicBezTo>
                  <a:pt x="5507985" y="1058847"/>
                  <a:pt x="5480277" y="1058847"/>
                  <a:pt x="5494130" y="1035097"/>
                </a:cubicBezTo>
                <a:cubicBezTo>
                  <a:pt x="5418923" y="1025201"/>
                  <a:pt x="5397153" y="1029160"/>
                  <a:pt x="5317987" y="1019264"/>
                </a:cubicBezTo>
                <a:cubicBezTo>
                  <a:pt x="5325902" y="999472"/>
                  <a:pt x="5353610" y="1007389"/>
                  <a:pt x="5375381" y="1011347"/>
                </a:cubicBezTo>
                <a:cubicBezTo>
                  <a:pt x="5345693" y="993535"/>
                  <a:pt x="5339757" y="961868"/>
                  <a:pt x="5310070" y="942077"/>
                </a:cubicBezTo>
                <a:cubicBezTo>
                  <a:pt x="5300174" y="946035"/>
                  <a:pt x="5292257" y="953952"/>
                  <a:pt x="5284340" y="963848"/>
                </a:cubicBezTo>
                <a:cubicBezTo>
                  <a:pt x="5274444" y="951973"/>
                  <a:pt x="5256631" y="942077"/>
                  <a:pt x="5264548" y="918327"/>
                </a:cubicBezTo>
                <a:cubicBezTo>
                  <a:pt x="5286319" y="896556"/>
                  <a:pt x="5308091" y="942077"/>
                  <a:pt x="5314027" y="908431"/>
                </a:cubicBezTo>
                <a:cubicBezTo>
                  <a:pt x="5357570" y="930202"/>
                  <a:pt x="5440694" y="934160"/>
                  <a:pt x="5462464" y="878744"/>
                </a:cubicBezTo>
                <a:cubicBezTo>
                  <a:pt x="5482255" y="856973"/>
                  <a:pt x="5468402" y="896556"/>
                  <a:pt x="5456528" y="902494"/>
                </a:cubicBezTo>
                <a:cubicBezTo>
                  <a:pt x="5496111" y="890619"/>
                  <a:pt x="5484234" y="928223"/>
                  <a:pt x="5537673" y="924265"/>
                </a:cubicBezTo>
                <a:cubicBezTo>
                  <a:pt x="5555485" y="924265"/>
                  <a:pt x="5555485" y="894577"/>
                  <a:pt x="5581213" y="904473"/>
                </a:cubicBezTo>
                <a:cubicBezTo>
                  <a:pt x="5587151" y="890619"/>
                  <a:pt x="5577256" y="886661"/>
                  <a:pt x="5585173" y="870827"/>
                </a:cubicBezTo>
                <a:cubicBezTo>
                  <a:pt x="5620796" y="880723"/>
                  <a:pt x="5694026" y="900515"/>
                  <a:pt x="5723714" y="864890"/>
                </a:cubicBezTo>
                <a:cubicBezTo>
                  <a:pt x="5763297" y="892598"/>
                  <a:pt x="5838503" y="876765"/>
                  <a:pt x="5864233" y="928223"/>
                </a:cubicBezTo>
                <a:cubicBezTo>
                  <a:pt x="5917669" y="876765"/>
                  <a:pt x="5979022" y="963848"/>
                  <a:pt x="6022565" y="916348"/>
                </a:cubicBezTo>
                <a:cubicBezTo>
                  <a:pt x="6034440" y="926244"/>
                  <a:pt x="6018605" y="951973"/>
                  <a:pt x="6022565" y="967806"/>
                </a:cubicBezTo>
                <a:cubicBezTo>
                  <a:pt x="6036418" y="940098"/>
                  <a:pt x="6056210" y="940098"/>
                  <a:pt x="6048293" y="971764"/>
                </a:cubicBezTo>
                <a:cubicBezTo>
                  <a:pt x="6131419" y="967806"/>
                  <a:pt x="6228398" y="1043014"/>
                  <a:pt x="6301625" y="999472"/>
                </a:cubicBezTo>
                <a:cubicBezTo>
                  <a:pt x="6309542" y="1037076"/>
                  <a:pt x="6390687" y="1052910"/>
                  <a:pt x="6434228" y="1035097"/>
                </a:cubicBezTo>
                <a:cubicBezTo>
                  <a:pt x="6432249" y="1027181"/>
                  <a:pt x="6430270" y="1021243"/>
                  <a:pt x="6434228" y="1009368"/>
                </a:cubicBezTo>
                <a:cubicBezTo>
                  <a:pt x="6552977" y="989577"/>
                  <a:pt x="6608394" y="1054889"/>
                  <a:pt x="6699435" y="979681"/>
                </a:cubicBezTo>
                <a:cubicBezTo>
                  <a:pt x="6683603" y="946035"/>
                  <a:pt x="6655894" y="1003431"/>
                  <a:pt x="6624228" y="985618"/>
                </a:cubicBezTo>
                <a:cubicBezTo>
                  <a:pt x="6733082" y="906452"/>
                  <a:pt x="6881518" y="1029160"/>
                  <a:pt x="7000267" y="979681"/>
                </a:cubicBezTo>
                <a:cubicBezTo>
                  <a:pt x="7037869" y="1050930"/>
                  <a:pt x="7138808" y="946035"/>
                  <a:pt x="7140787" y="1017285"/>
                </a:cubicBezTo>
                <a:cubicBezTo>
                  <a:pt x="7156619" y="1019264"/>
                  <a:pt x="7172453" y="1015306"/>
                  <a:pt x="7182349" y="1005410"/>
                </a:cubicBezTo>
                <a:cubicBezTo>
                  <a:pt x="7194223" y="1017285"/>
                  <a:pt x="7204119" y="1031139"/>
                  <a:pt x="7214015" y="1043014"/>
                </a:cubicBezTo>
                <a:cubicBezTo>
                  <a:pt x="7223910" y="1041035"/>
                  <a:pt x="7241723" y="1031139"/>
                  <a:pt x="7227870" y="1029160"/>
                </a:cubicBezTo>
                <a:cubicBezTo>
                  <a:pt x="7255576" y="1019264"/>
                  <a:pt x="7271411" y="1033118"/>
                  <a:pt x="7281306" y="1054889"/>
                </a:cubicBezTo>
                <a:cubicBezTo>
                  <a:pt x="7388181" y="1066764"/>
                  <a:pt x="7469326" y="1054889"/>
                  <a:pt x="7558388" y="1094472"/>
                </a:cubicBezTo>
                <a:cubicBezTo>
                  <a:pt x="7643492" y="1060826"/>
                  <a:pt x="7748386" y="1118222"/>
                  <a:pt x="7823595" y="1141971"/>
                </a:cubicBezTo>
                <a:cubicBezTo>
                  <a:pt x="8015572" y="1134055"/>
                  <a:pt x="8164008" y="1225096"/>
                  <a:pt x="8312445" y="1195409"/>
                </a:cubicBezTo>
                <a:cubicBezTo>
                  <a:pt x="8300570" y="1213221"/>
                  <a:pt x="8322341" y="1215200"/>
                  <a:pt x="8306509" y="1236971"/>
                </a:cubicBezTo>
                <a:cubicBezTo>
                  <a:pt x="8332236" y="1244887"/>
                  <a:pt x="8340153" y="1223117"/>
                  <a:pt x="8348071" y="1201346"/>
                </a:cubicBezTo>
                <a:cubicBezTo>
                  <a:pt x="8373798" y="1215200"/>
                  <a:pt x="8355988" y="1227075"/>
                  <a:pt x="8357966" y="1244887"/>
                </a:cubicBezTo>
                <a:cubicBezTo>
                  <a:pt x="8383694" y="1213221"/>
                  <a:pt x="8385675" y="1231033"/>
                  <a:pt x="8413381" y="1244887"/>
                </a:cubicBezTo>
                <a:cubicBezTo>
                  <a:pt x="8437132" y="1211242"/>
                  <a:pt x="8375779" y="1229054"/>
                  <a:pt x="8393589" y="1199367"/>
                </a:cubicBezTo>
                <a:cubicBezTo>
                  <a:pt x="8419319" y="1219158"/>
                  <a:pt x="8488590" y="1242908"/>
                  <a:pt x="8466819" y="1268637"/>
                </a:cubicBezTo>
                <a:cubicBezTo>
                  <a:pt x="8492547" y="1280512"/>
                  <a:pt x="8498485" y="1260721"/>
                  <a:pt x="8504424" y="1240929"/>
                </a:cubicBezTo>
                <a:cubicBezTo>
                  <a:pt x="8605360" y="1262700"/>
                  <a:pt x="8601400" y="1320095"/>
                  <a:pt x="8728067" y="1298324"/>
                </a:cubicBezTo>
                <a:cubicBezTo>
                  <a:pt x="8714214" y="1308220"/>
                  <a:pt x="8720150" y="1310199"/>
                  <a:pt x="8718171" y="1322074"/>
                </a:cubicBezTo>
                <a:cubicBezTo>
                  <a:pt x="8747858" y="1329991"/>
                  <a:pt x="8765671" y="1322074"/>
                  <a:pt x="8779524" y="1306241"/>
                </a:cubicBezTo>
                <a:cubicBezTo>
                  <a:pt x="8807233" y="1306241"/>
                  <a:pt x="8793380" y="1331970"/>
                  <a:pt x="8813171" y="1335928"/>
                </a:cubicBezTo>
                <a:cubicBezTo>
                  <a:pt x="8856712" y="1341866"/>
                  <a:pt x="8868586" y="1296345"/>
                  <a:pt x="8914108" y="1308220"/>
                </a:cubicBezTo>
                <a:cubicBezTo>
                  <a:pt x="8870567" y="1345824"/>
                  <a:pt x="8969525" y="1331970"/>
                  <a:pt x="8975461" y="1359678"/>
                </a:cubicBezTo>
                <a:cubicBezTo>
                  <a:pt x="9005148" y="1359678"/>
                  <a:pt x="9017023" y="1333949"/>
                  <a:pt x="9048691" y="1335928"/>
                </a:cubicBezTo>
                <a:cubicBezTo>
                  <a:pt x="9044731" y="1355720"/>
                  <a:pt x="9020982" y="1341866"/>
                  <a:pt x="9013065" y="1355720"/>
                </a:cubicBezTo>
                <a:cubicBezTo>
                  <a:pt x="9100149" y="1379470"/>
                  <a:pt x="9133793" y="1367595"/>
                  <a:pt x="9216919" y="1393324"/>
                </a:cubicBezTo>
                <a:cubicBezTo>
                  <a:pt x="9254521" y="1405199"/>
                  <a:pt x="9315877" y="1401240"/>
                  <a:pt x="9337647" y="1411136"/>
                </a:cubicBezTo>
                <a:cubicBezTo>
                  <a:pt x="9363375" y="1423011"/>
                  <a:pt x="9359417" y="1450719"/>
                  <a:pt x="9383166" y="1460615"/>
                </a:cubicBezTo>
                <a:cubicBezTo>
                  <a:pt x="9422749" y="1476448"/>
                  <a:pt x="9517749" y="1456657"/>
                  <a:pt x="9515771" y="1496240"/>
                </a:cubicBezTo>
                <a:cubicBezTo>
                  <a:pt x="9606811" y="1490302"/>
                  <a:pt x="9682020" y="1516031"/>
                  <a:pt x="9792852" y="1535823"/>
                </a:cubicBezTo>
                <a:cubicBezTo>
                  <a:pt x="9814622" y="1502177"/>
                  <a:pt x="9893789" y="1549677"/>
                  <a:pt x="9909623" y="1561552"/>
                </a:cubicBezTo>
                <a:cubicBezTo>
                  <a:pt x="9937329" y="1557593"/>
                  <a:pt x="9923476" y="1551656"/>
                  <a:pt x="9931393" y="1529885"/>
                </a:cubicBezTo>
                <a:cubicBezTo>
                  <a:pt x="9955142" y="1541760"/>
                  <a:pt x="9959102" y="1563531"/>
                  <a:pt x="10000663" y="1565510"/>
                </a:cubicBezTo>
                <a:cubicBezTo>
                  <a:pt x="10030351" y="1563531"/>
                  <a:pt x="10020455" y="1545719"/>
                  <a:pt x="10024412" y="1525927"/>
                </a:cubicBezTo>
                <a:cubicBezTo>
                  <a:pt x="10044204" y="1525927"/>
                  <a:pt x="10036287" y="1539781"/>
                  <a:pt x="10032329" y="1551656"/>
                </a:cubicBezTo>
                <a:cubicBezTo>
                  <a:pt x="10105557" y="1593218"/>
                  <a:pt x="10224306" y="1529885"/>
                  <a:pt x="10279724" y="1595197"/>
                </a:cubicBezTo>
                <a:cubicBezTo>
                  <a:pt x="10321285" y="1571448"/>
                  <a:pt x="10388577" y="1640718"/>
                  <a:pt x="10438056" y="1585302"/>
                </a:cubicBezTo>
                <a:cubicBezTo>
                  <a:pt x="10447952" y="1597177"/>
                  <a:pt x="10473682" y="1597177"/>
                  <a:pt x="10459826" y="1622906"/>
                </a:cubicBezTo>
                <a:cubicBezTo>
                  <a:pt x="10483577" y="1626864"/>
                  <a:pt x="10489513" y="1603114"/>
                  <a:pt x="10507326" y="1595197"/>
                </a:cubicBezTo>
                <a:cubicBezTo>
                  <a:pt x="10485556" y="1650614"/>
                  <a:pt x="10600345" y="1616968"/>
                  <a:pt x="10641910" y="1622906"/>
                </a:cubicBezTo>
                <a:cubicBezTo>
                  <a:pt x="10675554" y="1628843"/>
                  <a:pt x="10697324" y="1680301"/>
                  <a:pt x="10744825" y="1638739"/>
                </a:cubicBezTo>
                <a:cubicBezTo>
                  <a:pt x="10760659" y="1702072"/>
                  <a:pt x="10841804" y="1664468"/>
                  <a:pt x="10915031" y="1672384"/>
                </a:cubicBezTo>
                <a:cubicBezTo>
                  <a:pt x="10924927" y="1672384"/>
                  <a:pt x="10926906" y="1658530"/>
                  <a:pt x="10932844" y="1650614"/>
                </a:cubicBezTo>
                <a:cubicBezTo>
                  <a:pt x="11019927" y="1694155"/>
                  <a:pt x="11099094" y="1670405"/>
                  <a:pt x="11172321" y="1668426"/>
                </a:cubicBezTo>
                <a:cubicBezTo>
                  <a:pt x="11202009" y="1674364"/>
                  <a:pt x="11207947" y="1694155"/>
                  <a:pt x="11207947" y="1715926"/>
                </a:cubicBezTo>
                <a:cubicBezTo>
                  <a:pt x="11247530" y="1729780"/>
                  <a:pt x="11261383" y="1702072"/>
                  <a:pt x="11295030" y="1704051"/>
                </a:cubicBezTo>
                <a:cubicBezTo>
                  <a:pt x="11275239" y="1741655"/>
                  <a:pt x="11370237" y="1711967"/>
                  <a:pt x="11352424" y="1745613"/>
                </a:cubicBezTo>
                <a:cubicBezTo>
                  <a:pt x="11395967" y="1721863"/>
                  <a:pt x="11441486" y="1743634"/>
                  <a:pt x="11477111" y="1755509"/>
                </a:cubicBezTo>
                <a:cubicBezTo>
                  <a:pt x="11455341" y="1747592"/>
                  <a:pt x="11508777" y="1785196"/>
                  <a:pt x="11528569" y="1789154"/>
                </a:cubicBezTo>
                <a:cubicBezTo>
                  <a:pt x="11554299" y="1795092"/>
                  <a:pt x="11578048" y="1779259"/>
                  <a:pt x="11603778" y="1783217"/>
                </a:cubicBezTo>
                <a:cubicBezTo>
                  <a:pt x="11633465" y="1787175"/>
                  <a:pt x="11651278" y="1818842"/>
                  <a:pt x="11677005" y="1828738"/>
                </a:cubicBezTo>
                <a:cubicBezTo>
                  <a:pt x="11716588" y="1842592"/>
                  <a:pt x="11795755" y="1866341"/>
                  <a:pt x="11872942" y="1866341"/>
                </a:cubicBezTo>
                <a:cubicBezTo>
                  <a:pt x="11878881" y="1888112"/>
                  <a:pt x="11884817" y="1884154"/>
                  <a:pt x="11867004" y="1907904"/>
                </a:cubicBezTo>
                <a:cubicBezTo>
                  <a:pt x="11956066" y="1858425"/>
                  <a:pt x="11969921" y="1931653"/>
                  <a:pt x="12039191" y="1933633"/>
                </a:cubicBezTo>
                <a:cubicBezTo>
                  <a:pt x="12043149" y="1911862"/>
                  <a:pt x="12011483" y="1907904"/>
                  <a:pt x="12023357" y="1880195"/>
                </a:cubicBezTo>
                <a:cubicBezTo>
                  <a:pt x="12025336" y="1947487"/>
                  <a:pt x="12171794" y="1919779"/>
                  <a:pt x="12235128" y="1945508"/>
                </a:cubicBezTo>
                <a:cubicBezTo>
                  <a:pt x="12245024" y="1907904"/>
                  <a:pt x="12161898" y="1925716"/>
                  <a:pt x="12187628" y="1880195"/>
                </a:cubicBezTo>
                <a:cubicBezTo>
                  <a:pt x="12134189" y="1921758"/>
                  <a:pt x="12100545" y="1868321"/>
                  <a:pt x="12043149" y="1876237"/>
                </a:cubicBezTo>
                <a:cubicBezTo>
                  <a:pt x="12195545" y="1846550"/>
                  <a:pt x="12385543" y="1880195"/>
                  <a:pt x="12496375" y="1882175"/>
                </a:cubicBezTo>
                <a:cubicBezTo>
                  <a:pt x="12482522" y="1804988"/>
                  <a:pt x="12276690" y="1868321"/>
                  <a:pt x="12270751" y="1781238"/>
                </a:cubicBezTo>
                <a:cubicBezTo>
                  <a:pt x="12207420" y="1793113"/>
                  <a:pt x="12199502" y="1787175"/>
                  <a:pt x="12153981" y="1799050"/>
                </a:cubicBezTo>
                <a:cubicBezTo>
                  <a:pt x="12171794" y="1779259"/>
                  <a:pt x="12173772" y="1761446"/>
                  <a:pt x="12155962" y="1747592"/>
                </a:cubicBezTo>
                <a:cubicBezTo>
                  <a:pt x="12078775" y="1801029"/>
                  <a:pt x="11991691" y="1708009"/>
                  <a:pt x="11938255" y="1767384"/>
                </a:cubicBezTo>
                <a:cubicBezTo>
                  <a:pt x="11936274" y="1721863"/>
                  <a:pt x="11876899" y="1753530"/>
                  <a:pt x="11859089" y="1737697"/>
                </a:cubicBezTo>
                <a:cubicBezTo>
                  <a:pt x="11865025" y="1725821"/>
                  <a:pt x="11886795" y="1739676"/>
                  <a:pt x="11890755" y="1725821"/>
                </a:cubicBezTo>
                <a:cubicBezTo>
                  <a:pt x="11902629" y="1682280"/>
                  <a:pt x="11772006" y="1696134"/>
                  <a:pt x="11775963" y="1717905"/>
                </a:cubicBezTo>
                <a:cubicBezTo>
                  <a:pt x="11752214" y="1666447"/>
                  <a:pt x="11677005" y="1694155"/>
                  <a:pt x="11609714" y="1702072"/>
                </a:cubicBezTo>
                <a:cubicBezTo>
                  <a:pt x="11583986" y="1666447"/>
                  <a:pt x="11439507" y="1614989"/>
                  <a:pt x="11380132" y="1660510"/>
                </a:cubicBezTo>
                <a:cubicBezTo>
                  <a:pt x="11366279" y="1656551"/>
                  <a:pt x="11366279" y="1644676"/>
                  <a:pt x="11376175" y="1626864"/>
                </a:cubicBezTo>
                <a:cubicBezTo>
                  <a:pt x="11281175" y="1616968"/>
                  <a:pt x="11223779" y="1620926"/>
                  <a:pt x="11140655" y="1575406"/>
                </a:cubicBezTo>
                <a:cubicBezTo>
                  <a:pt x="11229717" y="1567489"/>
                  <a:pt x="11281175" y="1613010"/>
                  <a:pt x="11350445" y="1571448"/>
                </a:cubicBezTo>
                <a:cubicBezTo>
                  <a:pt x="11348466" y="1561552"/>
                  <a:pt x="11334613" y="1559573"/>
                  <a:pt x="11342528" y="1545719"/>
                </a:cubicBezTo>
                <a:cubicBezTo>
                  <a:pt x="11306905" y="1545719"/>
                  <a:pt x="11304926" y="1547698"/>
                  <a:pt x="11285134" y="1527906"/>
                </a:cubicBezTo>
                <a:cubicBezTo>
                  <a:pt x="11247530" y="1543739"/>
                  <a:pt x="11188155" y="1551656"/>
                  <a:pt x="11170343" y="1519990"/>
                </a:cubicBezTo>
                <a:cubicBezTo>
                  <a:pt x="11130760" y="1553635"/>
                  <a:pt x="11093155" y="1531865"/>
                  <a:pt x="11047636" y="1553635"/>
                </a:cubicBezTo>
                <a:cubicBezTo>
                  <a:pt x="11077323" y="1533844"/>
                  <a:pt x="11029823" y="1531865"/>
                  <a:pt x="11006072" y="1521969"/>
                </a:cubicBezTo>
                <a:cubicBezTo>
                  <a:pt x="11184196" y="1506136"/>
                  <a:pt x="11328675" y="1549677"/>
                  <a:pt x="11449403" y="1537802"/>
                </a:cubicBezTo>
                <a:close/>
                <a:moveTo>
                  <a:pt x="4189869" y="1298324"/>
                </a:moveTo>
                <a:cubicBezTo>
                  <a:pt x="4168097" y="1282491"/>
                  <a:pt x="4233410" y="1302283"/>
                  <a:pt x="4227472" y="1270616"/>
                </a:cubicBezTo>
                <a:cubicBezTo>
                  <a:pt x="4209661" y="1276554"/>
                  <a:pt x="4183931" y="1266658"/>
                  <a:pt x="4170078" y="1278533"/>
                </a:cubicBezTo>
                <a:cubicBezTo>
                  <a:pt x="4183931" y="1284470"/>
                  <a:pt x="4162161" y="1286450"/>
                  <a:pt x="4156222" y="1294366"/>
                </a:cubicBezTo>
                <a:cubicBezTo>
                  <a:pt x="4160182" y="1296345"/>
                  <a:pt x="4179974" y="1318116"/>
                  <a:pt x="4189869" y="1298324"/>
                </a:cubicBezTo>
                <a:close/>
                <a:moveTo>
                  <a:pt x="5076529" y="1407178"/>
                </a:moveTo>
                <a:cubicBezTo>
                  <a:pt x="5044863" y="1419053"/>
                  <a:pt x="5072572" y="1466552"/>
                  <a:pt x="5098299" y="1444782"/>
                </a:cubicBezTo>
                <a:cubicBezTo>
                  <a:pt x="5076529" y="1440824"/>
                  <a:pt x="5098299" y="1411136"/>
                  <a:pt x="5076529" y="1407178"/>
                </a:cubicBezTo>
                <a:close/>
                <a:moveTo>
                  <a:pt x="4926114" y="1444782"/>
                </a:moveTo>
                <a:cubicBezTo>
                  <a:pt x="4963718" y="1440824"/>
                  <a:pt x="4957780" y="1401240"/>
                  <a:pt x="5025071" y="1424990"/>
                </a:cubicBezTo>
                <a:cubicBezTo>
                  <a:pt x="5031010" y="1397282"/>
                  <a:pt x="4981531" y="1401240"/>
                  <a:pt x="4955801" y="1389365"/>
                </a:cubicBezTo>
                <a:cubicBezTo>
                  <a:pt x="4951844" y="1419053"/>
                  <a:pt x="4930071" y="1419053"/>
                  <a:pt x="4926114" y="1444782"/>
                </a:cubicBezTo>
                <a:close/>
                <a:moveTo>
                  <a:pt x="4371951" y="1391345"/>
                </a:moveTo>
                <a:cubicBezTo>
                  <a:pt x="4383825" y="1375511"/>
                  <a:pt x="4417472" y="1351762"/>
                  <a:pt x="4389764" y="1343845"/>
                </a:cubicBezTo>
                <a:cubicBezTo>
                  <a:pt x="4362055" y="1351762"/>
                  <a:pt x="4340285" y="1365616"/>
                  <a:pt x="4320493" y="1385407"/>
                </a:cubicBezTo>
                <a:lnTo>
                  <a:pt x="4371951" y="1391345"/>
                </a:lnTo>
                <a:close/>
                <a:moveTo>
                  <a:pt x="4538200" y="1432907"/>
                </a:moveTo>
                <a:cubicBezTo>
                  <a:pt x="4530283" y="1426969"/>
                  <a:pt x="4522366" y="1421032"/>
                  <a:pt x="4518409" y="1413115"/>
                </a:cubicBezTo>
                <a:cubicBezTo>
                  <a:pt x="4542157" y="1417074"/>
                  <a:pt x="4567887" y="1424990"/>
                  <a:pt x="4575804" y="1405199"/>
                </a:cubicBezTo>
                <a:cubicBezTo>
                  <a:pt x="4536221" y="1377491"/>
                  <a:pt x="4554032" y="1391345"/>
                  <a:pt x="4512470" y="1405199"/>
                </a:cubicBezTo>
                <a:cubicBezTo>
                  <a:pt x="4516430" y="1391345"/>
                  <a:pt x="4524345" y="1379470"/>
                  <a:pt x="4532262" y="1373532"/>
                </a:cubicBezTo>
                <a:cubicBezTo>
                  <a:pt x="4520387" y="1371553"/>
                  <a:pt x="4514449" y="1367595"/>
                  <a:pt x="4508513" y="1361657"/>
                </a:cubicBezTo>
                <a:cubicBezTo>
                  <a:pt x="4484762" y="1369574"/>
                  <a:pt x="4512470" y="1383428"/>
                  <a:pt x="4490700" y="1385407"/>
                </a:cubicBezTo>
                <a:cubicBezTo>
                  <a:pt x="4472887" y="1383428"/>
                  <a:pt x="4488721" y="1361657"/>
                  <a:pt x="4462991" y="1363637"/>
                </a:cubicBezTo>
                <a:cubicBezTo>
                  <a:pt x="4459034" y="1387386"/>
                  <a:pt x="4417472" y="1349782"/>
                  <a:pt x="4413512" y="1373532"/>
                </a:cubicBezTo>
                <a:cubicBezTo>
                  <a:pt x="4431325" y="1381449"/>
                  <a:pt x="4397681" y="1385407"/>
                  <a:pt x="4413512" y="1399261"/>
                </a:cubicBezTo>
                <a:cubicBezTo>
                  <a:pt x="4441221" y="1401240"/>
                  <a:pt x="4486743" y="1391345"/>
                  <a:pt x="4462991" y="1415095"/>
                </a:cubicBezTo>
                <a:cubicBezTo>
                  <a:pt x="4510491" y="1403220"/>
                  <a:pt x="4506534" y="1454678"/>
                  <a:pt x="4538200" y="1432907"/>
                </a:cubicBezTo>
                <a:close/>
                <a:moveTo>
                  <a:pt x="4585700" y="1454678"/>
                </a:moveTo>
                <a:cubicBezTo>
                  <a:pt x="4589658" y="1440824"/>
                  <a:pt x="4601532" y="1436865"/>
                  <a:pt x="4617366" y="1442803"/>
                </a:cubicBezTo>
                <a:lnTo>
                  <a:pt x="4627262" y="1419053"/>
                </a:lnTo>
                <a:cubicBezTo>
                  <a:pt x="4597575" y="1401240"/>
                  <a:pt x="4601532" y="1436865"/>
                  <a:pt x="4583719" y="1438844"/>
                </a:cubicBezTo>
                <a:cubicBezTo>
                  <a:pt x="4573823" y="1438844"/>
                  <a:pt x="4559970" y="1434886"/>
                  <a:pt x="4554032" y="1442803"/>
                </a:cubicBezTo>
                <a:cubicBezTo>
                  <a:pt x="4563928" y="1446761"/>
                  <a:pt x="4565909" y="1456657"/>
                  <a:pt x="4585700" y="1454678"/>
                </a:cubicBezTo>
                <a:close/>
                <a:moveTo>
                  <a:pt x="4292785" y="1727801"/>
                </a:moveTo>
                <a:cubicBezTo>
                  <a:pt x="4294763" y="1700093"/>
                  <a:pt x="4316533" y="1704051"/>
                  <a:pt x="4324451" y="1690197"/>
                </a:cubicBezTo>
                <a:cubicBezTo>
                  <a:pt x="4304659" y="1672384"/>
                  <a:pt x="4276950" y="1684259"/>
                  <a:pt x="4229453" y="1676343"/>
                </a:cubicBezTo>
                <a:cubicBezTo>
                  <a:pt x="4235389" y="1721863"/>
                  <a:pt x="4284867" y="1688218"/>
                  <a:pt x="4292785" y="1727801"/>
                </a:cubicBezTo>
                <a:close/>
                <a:moveTo>
                  <a:pt x="4322472" y="1842592"/>
                </a:moveTo>
                <a:cubicBezTo>
                  <a:pt x="4352159" y="1834675"/>
                  <a:pt x="4352159" y="1850508"/>
                  <a:pt x="4391742" y="1852487"/>
                </a:cubicBezTo>
                <a:cubicBezTo>
                  <a:pt x="4403617" y="1814883"/>
                  <a:pt x="4411534" y="1850508"/>
                  <a:pt x="4439242" y="1824779"/>
                </a:cubicBezTo>
                <a:cubicBezTo>
                  <a:pt x="4397681" y="1814883"/>
                  <a:pt x="4346221" y="1797071"/>
                  <a:pt x="4322472" y="1842592"/>
                </a:cubicBezTo>
                <a:close/>
                <a:moveTo>
                  <a:pt x="4385804" y="1791134"/>
                </a:moveTo>
                <a:cubicBezTo>
                  <a:pt x="4352159" y="1793113"/>
                  <a:pt x="4354138" y="1747592"/>
                  <a:pt x="4324451" y="1783217"/>
                </a:cubicBezTo>
                <a:cubicBezTo>
                  <a:pt x="4338306" y="1795092"/>
                  <a:pt x="4362055" y="1799050"/>
                  <a:pt x="4377889" y="1806967"/>
                </a:cubicBezTo>
                <a:cubicBezTo>
                  <a:pt x="4395700" y="1801029"/>
                  <a:pt x="4411534" y="1793113"/>
                  <a:pt x="4425387" y="1779259"/>
                </a:cubicBezTo>
                <a:cubicBezTo>
                  <a:pt x="4407576" y="1767384"/>
                  <a:pt x="4342263" y="1769363"/>
                  <a:pt x="4385804" y="1791134"/>
                </a:cubicBezTo>
                <a:close/>
                <a:moveTo>
                  <a:pt x="3952371" y="1933633"/>
                </a:moveTo>
                <a:cubicBezTo>
                  <a:pt x="3948411" y="1943528"/>
                  <a:pt x="3934558" y="1939570"/>
                  <a:pt x="3928620" y="1947487"/>
                </a:cubicBezTo>
                <a:cubicBezTo>
                  <a:pt x="3934558" y="1949466"/>
                  <a:pt x="3936537" y="1955403"/>
                  <a:pt x="3930598" y="1965299"/>
                </a:cubicBezTo>
                <a:cubicBezTo>
                  <a:pt x="3958307" y="1975195"/>
                  <a:pt x="3976120" y="1937591"/>
                  <a:pt x="3952371" y="1933633"/>
                </a:cubicBezTo>
                <a:close/>
                <a:moveTo>
                  <a:pt x="4219557" y="2064257"/>
                </a:moveTo>
                <a:cubicBezTo>
                  <a:pt x="4237367" y="2062278"/>
                  <a:pt x="4257159" y="2066236"/>
                  <a:pt x="4269036" y="2054361"/>
                </a:cubicBezTo>
                <a:cubicBezTo>
                  <a:pt x="4265076" y="2048423"/>
                  <a:pt x="4255180" y="2018736"/>
                  <a:pt x="4237367" y="2040507"/>
                </a:cubicBezTo>
                <a:cubicBezTo>
                  <a:pt x="4243306" y="2042486"/>
                  <a:pt x="4245284" y="2048423"/>
                  <a:pt x="4239348" y="2058319"/>
                </a:cubicBezTo>
                <a:cubicBezTo>
                  <a:pt x="4233410" y="2060298"/>
                  <a:pt x="4223514" y="2056340"/>
                  <a:pt x="4219557" y="2064257"/>
                </a:cubicBezTo>
                <a:close/>
                <a:moveTo>
                  <a:pt x="3406123" y="2127590"/>
                </a:moveTo>
                <a:cubicBezTo>
                  <a:pt x="3400187" y="2125611"/>
                  <a:pt x="3396227" y="2125611"/>
                  <a:pt x="3400187" y="2117694"/>
                </a:cubicBezTo>
                <a:lnTo>
                  <a:pt x="3382374" y="2115715"/>
                </a:lnTo>
                <a:cubicBezTo>
                  <a:pt x="3386331" y="2147381"/>
                  <a:pt x="3372478" y="2127590"/>
                  <a:pt x="3358625" y="2155298"/>
                </a:cubicBezTo>
                <a:cubicBezTo>
                  <a:pt x="3384353" y="2159256"/>
                  <a:pt x="3390291" y="2135506"/>
                  <a:pt x="3406123" y="2127590"/>
                </a:cubicBezTo>
                <a:close/>
                <a:moveTo>
                  <a:pt x="3602059" y="2214672"/>
                </a:moveTo>
                <a:cubicBezTo>
                  <a:pt x="3586228" y="2200818"/>
                  <a:pt x="3511019" y="2169152"/>
                  <a:pt x="3477374" y="2204777"/>
                </a:cubicBezTo>
                <a:cubicBezTo>
                  <a:pt x="3493206" y="2206756"/>
                  <a:pt x="3568415" y="2246339"/>
                  <a:pt x="3602059" y="2214672"/>
                </a:cubicBezTo>
                <a:close/>
                <a:moveTo>
                  <a:pt x="3691121" y="2244360"/>
                </a:moveTo>
                <a:cubicBezTo>
                  <a:pt x="3667372" y="2240401"/>
                  <a:pt x="3641642" y="2232485"/>
                  <a:pt x="3633725" y="2252276"/>
                </a:cubicBezTo>
                <a:cubicBezTo>
                  <a:pt x="3651538" y="2250297"/>
                  <a:pt x="3687164" y="2274047"/>
                  <a:pt x="3691121" y="2244360"/>
                </a:cubicBezTo>
                <a:close/>
                <a:moveTo>
                  <a:pt x="3002377" y="2992480"/>
                </a:moveTo>
                <a:cubicBezTo>
                  <a:pt x="3065709" y="2998417"/>
                  <a:pt x="3022169" y="3032063"/>
                  <a:pt x="3053835" y="3049875"/>
                </a:cubicBezTo>
                <a:cubicBezTo>
                  <a:pt x="3059771" y="3036021"/>
                  <a:pt x="3079562" y="3047896"/>
                  <a:pt x="3085501" y="3038000"/>
                </a:cubicBezTo>
                <a:cubicBezTo>
                  <a:pt x="3039979" y="3034042"/>
                  <a:pt x="3067688" y="2986542"/>
                  <a:pt x="3026126" y="2978625"/>
                </a:cubicBezTo>
                <a:cubicBezTo>
                  <a:pt x="3014252" y="2980605"/>
                  <a:pt x="3008313" y="2986542"/>
                  <a:pt x="3002377" y="2992480"/>
                </a:cubicBezTo>
                <a:close/>
                <a:moveTo>
                  <a:pt x="2895503" y="3012271"/>
                </a:moveTo>
                <a:cubicBezTo>
                  <a:pt x="2917273" y="3014250"/>
                  <a:pt x="2937064" y="3016229"/>
                  <a:pt x="2944981" y="3028104"/>
                </a:cubicBezTo>
                <a:cubicBezTo>
                  <a:pt x="2962794" y="2998417"/>
                  <a:pt x="2944981" y="2990501"/>
                  <a:pt x="2913315" y="2990501"/>
                </a:cubicBezTo>
                <a:cubicBezTo>
                  <a:pt x="2909356" y="3000396"/>
                  <a:pt x="2901439" y="3006334"/>
                  <a:pt x="2895503" y="3012271"/>
                </a:cubicBezTo>
                <a:close/>
                <a:moveTo>
                  <a:pt x="2893524" y="3087479"/>
                </a:moveTo>
                <a:cubicBezTo>
                  <a:pt x="2923211" y="3079562"/>
                  <a:pt x="2921230" y="3101333"/>
                  <a:pt x="2943003" y="3077583"/>
                </a:cubicBezTo>
                <a:cubicBezTo>
                  <a:pt x="2925190" y="3041958"/>
                  <a:pt x="2927169" y="3053833"/>
                  <a:pt x="2958835" y="3038000"/>
                </a:cubicBezTo>
                <a:cubicBezTo>
                  <a:pt x="2909356" y="3030084"/>
                  <a:pt x="2901439" y="3039979"/>
                  <a:pt x="2875711" y="3018209"/>
                </a:cubicBezTo>
                <a:cubicBezTo>
                  <a:pt x="2869773" y="3028104"/>
                  <a:pt x="2857898" y="3032063"/>
                  <a:pt x="2855920" y="3049875"/>
                </a:cubicBezTo>
                <a:cubicBezTo>
                  <a:pt x="2889564" y="3059771"/>
                  <a:pt x="2901439" y="3047896"/>
                  <a:pt x="2893524" y="3087479"/>
                </a:cubicBezTo>
                <a:close/>
                <a:moveTo>
                  <a:pt x="3041960" y="3101333"/>
                </a:moveTo>
                <a:cubicBezTo>
                  <a:pt x="3075605" y="3075604"/>
                  <a:pt x="3020188" y="3057792"/>
                  <a:pt x="3000396" y="3043938"/>
                </a:cubicBezTo>
                <a:cubicBezTo>
                  <a:pt x="3004356" y="3034042"/>
                  <a:pt x="3018209" y="3038000"/>
                  <a:pt x="3024148" y="3030084"/>
                </a:cubicBezTo>
                <a:cubicBezTo>
                  <a:pt x="2996439" y="3024146"/>
                  <a:pt x="2992482" y="3006334"/>
                  <a:pt x="2960813" y="3004355"/>
                </a:cubicBezTo>
                <a:cubicBezTo>
                  <a:pt x="2933107" y="3041958"/>
                  <a:pt x="3008313" y="3018209"/>
                  <a:pt x="2988522" y="3049875"/>
                </a:cubicBezTo>
                <a:cubicBezTo>
                  <a:pt x="2980605" y="3036021"/>
                  <a:pt x="2958835" y="3034042"/>
                  <a:pt x="2956856" y="3061750"/>
                </a:cubicBezTo>
                <a:cubicBezTo>
                  <a:pt x="2994460" y="3055812"/>
                  <a:pt x="3000396" y="3071646"/>
                  <a:pt x="3028105" y="3063729"/>
                </a:cubicBezTo>
                <a:cubicBezTo>
                  <a:pt x="3034043" y="3077583"/>
                  <a:pt x="3026126" y="3095395"/>
                  <a:pt x="3041960" y="3101333"/>
                </a:cubicBezTo>
                <a:close/>
                <a:moveTo>
                  <a:pt x="3220084" y="3109250"/>
                </a:moveTo>
                <a:cubicBezTo>
                  <a:pt x="3192376" y="3097375"/>
                  <a:pt x="3119145" y="3057792"/>
                  <a:pt x="3081544" y="3089458"/>
                </a:cubicBezTo>
                <a:cubicBezTo>
                  <a:pt x="3144875" y="3093416"/>
                  <a:pt x="3172584" y="3150812"/>
                  <a:pt x="3220084" y="3109250"/>
                </a:cubicBezTo>
                <a:close/>
                <a:moveTo>
                  <a:pt x="3249772" y="3131020"/>
                </a:moveTo>
                <a:cubicBezTo>
                  <a:pt x="3269563" y="3134978"/>
                  <a:pt x="3309146" y="3111229"/>
                  <a:pt x="3295291" y="3103312"/>
                </a:cubicBezTo>
                <a:cubicBezTo>
                  <a:pt x="3263625" y="3132999"/>
                  <a:pt x="3259667" y="3073625"/>
                  <a:pt x="3226020" y="3119145"/>
                </a:cubicBezTo>
                <a:cubicBezTo>
                  <a:pt x="3243833" y="3127062"/>
                  <a:pt x="3261646" y="3099354"/>
                  <a:pt x="3249772" y="3131020"/>
                </a:cubicBezTo>
                <a:close/>
                <a:moveTo>
                  <a:pt x="3378417" y="3123104"/>
                </a:moveTo>
                <a:cubicBezTo>
                  <a:pt x="3362582" y="3107270"/>
                  <a:pt x="3313104" y="3121124"/>
                  <a:pt x="3291333" y="3136958"/>
                </a:cubicBezTo>
                <a:cubicBezTo>
                  <a:pt x="3330916" y="3131020"/>
                  <a:pt x="3342791" y="3164666"/>
                  <a:pt x="3378417" y="3123104"/>
                </a:cubicBezTo>
                <a:close/>
                <a:moveTo>
                  <a:pt x="2137486" y="3218103"/>
                </a:moveTo>
                <a:cubicBezTo>
                  <a:pt x="2200820" y="3226020"/>
                  <a:pt x="2194882" y="3140916"/>
                  <a:pt x="2165194" y="3121124"/>
                </a:cubicBezTo>
                <a:cubicBezTo>
                  <a:pt x="2127590" y="3154770"/>
                  <a:pt x="2129569" y="3125083"/>
                  <a:pt x="2084050" y="3119145"/>
                </a:cubicBezTo>
                <a:cubicBezTo>
                  <a:pt x="2078111" y="3150812"/>
                  <a:pt x="2082071" y="3158729"/>
                  <a:pt x="2054362" y="3174562"/>
                </a:cubicBezTo>
                <a:cubicBezTo>
                  <a:pt x="2068215" y="3202270"/>
                  <a:pt x="2165194" y="3180499"/>
                  <a:pt x="2137486" y="3218103"/>
                </a:cubicBezTo>
                <a:close/>
                <a:moveTo>
                  <a:pt x="2143424" y="3253728"/>
                </a:moveTo>
                <a:cubicBezTo>
                  <a:pt x="2121654" y="3253728"/>
                  <a:pt x="2111758" y="3247790"/>
                  <a:pt x="2103841" y="3239874"/>
                </a:cubicBezTo>
                <a:cubicBezTo>
                  <a:pt x="2105820" y="3269561"/>
                  <a:pt x="2072175" y="3239874"/>
                  <a:pt x="2068215" y="3259665"/>
                </a:cubicBezTo>
                <a:cubicBezTo>
                  <a:pt x="2080090" y="3275498"/>
                  <a:pt x="2135507" y="3305186"/>
                  <a:pt x="2143424" y="3253728"/>
                </a:cubicBezTo>
                <a:close/>
                <a:moveTo>
                  <a:pt x="2438319" y="3481330"/>
                </a:moveTo>
                <a:cubicBezTo>
                  <a:pt x="2426442" y="3451643"/>
                  <a:pt x="2464046" y="3431851"/>
                  <a:pt x="2418527" y="3435810"/>
                </a:cubicBezTo>
                <a:cubicBezTo>
                  <a:pt x="2430402" y="3437789"/>
                  <a:pt x="2420506" y="3459560"/>
                  <a:pt x="2408631" y="3459560"/>
                </a:cubicBezTo>
                <a:cubicBezTo>
                  <a:pt x="2412589" y="3451643"/>
                  <a:pt x="2396754" y="3447685"/>
                  <a:pt x="2390818" y="3457580"/>
                </a:cubicBezTo>
                <a:cubicBezTo>
                  <a:pt x="2400714" y="3471434"/>
                  <a:pt x="2432380" y="3469456"/>
                  <a:pt x="2438319" y="3481330"/>
                </a:cubicBezTo>
                <a:close/>
                <a:moveTo>
                  <a:pt x="2469985" y="3495185"/>
                </a:moveTo>
                <a:cubicBezTo>
                  <a:pt x="2475921" y="3497164"/>
                  <a:pt x="2477902" y="3503101"/>
                  <a:pt x="2471963" y="3512997"/>
                </a:cubicBezTo>
                <a:cubicBezTo>
                  <a:pt x="2458110" y="3514976"/>
                  <a:pt x="2430402" y="3497164"/>
                  <a:pt x="2426442" y="3514976"/>
                </a:cubicBezTo>
                <a:cubicBezTo>
                  <a:pt x="2450193" y="3546642"/>
                  <a:pt x="2527381" y="3479351"/>
                  <a:pt x="2469985" y="3495185"/>
                </a:cubicBezTo>
                <a:close/>
                <a:moveTo>
                  <a:pt x="2460089" y="3568413"/>
                </a:moveTo>
                <a:cubicBezTo>
                  <a:pt x="2448214" y="3566434"/>
                  <a:pt x="2446233" y="3582267"/>
                  <a:pt x="2436338" y="3582267"/>
                </a:cubicBezTo>
                <a:cubicBezTo>
                  <a:pt x="2426442" y="3582267"/>
                  <a:pt x="2412589" y="3578309"/>
                  <a:pt x="2406650" y="3586225"/>
                </a:cubicBezTo>
                <a:cubicBezTo>
                  <a:pt x="2428423" y="3584246"/>
                  <a:pt x="2448214" y="3609975"/>
                  <a:pt x="2464046" y="3602059"/>
                </a:cubicBezTo>
                <a:cubicBezTo>
                  <a:pt x="2440297" y="3580288"/>
                  <a:pt x="2503629" y="3615913"/>
                  <a:pt x="2475921" y="3596121"/>
                </a:cubicBezTo>
                <a:cubicBezTo>
                  <a:pt x="2448214" y="3592163"/>
                  <a:pt x="2473942" y="3552580"/>
                  <a:pt x="2460089" y="3568413"/>
                </a:cubicBezTo>
                <a:close/>
                <a:moveTo>
                  <a:pt x="2256235" y="3558517"/>
                </a:moveTo>
                <a:cubicBezTo>
                  <a:pt x="2293839" y="3554559"/>
                  <a:pt x="2307693" y="3592163"/>
                  <a:pt x="2327484" y="3560496"/>
                </a:cubicBezTo>
                <a:cubicBezTo>
                  <a:pt x="2321548" y="3550601"/>
                  <a:pt x="2262173" y="3526851"/>
                  <a:pt x="2256235" y="3558517"/>
                </a:cubicBezTo>
                <a:close/>
                <a:moveTo>
                  <a:pt x="1880196" y="3546642"/>
                </a:moveTo>
                <a:cubicBezTo>
                  <a:pt x="1884156" y="3518934"/>
                  <a:pt x="1846551" y="3495185"/>
                  <a:pt x="1822800" y="3505080"/>
                </a:cubicBezTo>
                <a:cubicBezTo>
                  <a:pt x="1814885" y="3548622"/>
                  <a:pt x="1866343" y="3518934"/>
                  <a:pt x="1880196" y="3546642"/>
                </a:cubicBezTo>
                <a:close/>
                <a:moveTo>
                  <a:pt x="2024675" y="3550601"/>
                </a:moveTo>
                <a:cubicBezTo>
                  <a:pt x="2004883" y="3552580"/>
                  <a:pt x="1971236" y="3532788"/>
                  <a:pt x="1961341" y="3550601"/>
                </a:cubicBezTo>
                <a:cubicBezTo>
                  <a:pt x="1967279" y="3568413"/>
                  <a:pt x="2010819" y="3584246"/>
                  <a:pt x="2024675" y="3550601"/>
                </a:cubicBezTo>
                <a:close/>
                <a:moveTo>
                  <a:pt x="2042488" y="3596121"/>
                </a:moveTo>
                <a:cubicBezTo>
                  <a:pt x="2064258" y="3598100"/>
                  <a:pt x="2080090" y="3588205"/>
                  <a:pt x="2088007" y="3568413"/>
                </a:cubicBezTo>
                <a:cubicBezTo>
                  <a:pt x="2080090" y="3560496"/>
                  <a:pt x="2068215" y="3554559"/>
                  <a:pt x="2048424" y="3554559"/>
                </a:cubicBezTo>
                <a:cubicBezTo>
                  <a:pt x="2040507" y="3572371"/>
                  <a:pt x="2040507" y="3584246"/>
                  <a:pt x="2042488" y="3596121"/>
                </a:cubicBezTo>
                <a:close/>
                <a:moveTo>
                  <a:pt x="2155299" y="3611954"/>
                </a:moveTo>
                <a:cubicBezTo>
                  <a:pt x="2208735" y="3606017"/>
                  <a:pt x="2250299" y="3651538"/>
                  <a:pt x="2307693" y="3615913"/>
                </a:cubicBezTo>
                <a:cubicBezTo>
                  <a:pt x="2307693" y="3633725"/>
                  <a:pt x="2333423" y="3655496"/>
                  <a:pt x="2347276" y="3629767"/>
                </a:cubicBezTo>
                <a:cubicBezTo>
                  <a:pt x="2325505" y="3602059"/>
                  <a:pt x="2325505" y="3600079"/>
                  <a:pt x="2293839" y="3580288"/>
                </a:cubicBezTo>
                <a:cubicBezTo>
                  <a:pt x="2234465" y="3613934"/>
                  <a:pt x="2161237" y="3552580"/>
                  <a:pt x="2115716" y="3572371"/>
                </a:cubicBezTo>
                <a:cubicBezTo>
                  <a:pt x="2125611" y="3600079"/>
                  <a:pt x="2161237" y="3574351"/>
                  <a:pt x="2155299" y="3611954"/>
                </a:cubicBezTo>
                <a:close/>
                <a:moveTo>
                  <a:pt x="1494261" y="3687162"/>
                </a:moveTo>
                <a:cubicBezTo>
                  <a:pt x="1519991" y="3655496"/>
                  <a:pt x="1450721" y="3679246"/>
                  <a:pt x="1460616" y="3657475"/>
                </a:cubicBezTo>
                <a:cubicBezTo>
                  <a:pt x="1464574" y="3637684"/>
                  <a:pt x="1498221" y="3667371"/>
                  <a:pt x="1496240" y="3637684"/>
                </a:cubicBezTo>
                <a:cubicBezTo>
                  <a:pt x="1446761" y="3639663"/>
                  <a:pt x="1466552" y="3631746"/>
                  <a:pt x="1430929" y="3619871"/>
                </a:cubicBezTo>
                <a:cubicBezTo>
                  <a:pt x="1424991" y="3645600"/>
                  <a:pt x="1397282" y="3655496"/>
                  <a:pt x="1409159" y="3677267"/>
                </a:cubicBezTo>
                <a:cubicBezTo>
                  <a:pt x="1444782" y="3663413"/>
                  <a:pt x="1456657" y="3683204"/>
                  <a:pt x="1494261" y="3687162"/>
                </a:cubicBezTo>
                <a:close/>
                <a:moveTo>
                  <a:pt x="1577387" y="3683204"/>
                </a:moveTo>
                <a:cubicBezTo>
                  <a:pt x="1555614" y="3681225"/>
                  <a:pt x="1535823" y="3679246"/>
                  <a:pt x="1527908" y="3667371"/>
                </a:cubicBezTo>
                <a:cubicBezTo>
                  <a:pt x="1500199" y="3710912"/>
                  <a:pt x="1563531" y="3708933"/>
                  <a:pt x="1577387" y="3683204"/>
                </a:cubicBezTo>
                <a:close/>
                <a:moveTo>
                  <a:pt x="2109777" y="3807891"/>
                </a:moveTo>
                <a:cubicBezTo>
                  <a:pt x="2107799" y="3792058"/>
                  <a:pt x="2145403" y="3784141"/>
                  <a:pt x="2121654" y="3776224"/>
                </a:cubicBezTo>
                <a:cubicBezTo>
                  <a:pt x="2117694" y="3782162"/>
                  <a:pt x="2115716" y="3792058"/>
                  <a:pt x="2107799" y="3792058"/>
                </a:cubicBezTo>
                <a:cubicBezTo>
                  <a:pt x="2080090" y="3772266"/>
                  <a:pt x="2058320" y="3784141"/>
                  <a:pt x="2030611" y="3782162"/>
                </a:cubicBezTo>
                <a:lnTo>
                  <a:pt x="2040507" y="3758412"/>
                </a:lnTo>
                <a:cubicBezTo>
                  <a:pt x="2006862" y="3768307"/>
                  <a:pt x="2006862" y="3742579"/>
                  <a:pt x="1977175" y="3732683"/>
                </a:cubicBezTo>
                <a:cubicBezTo>
                  <a:pt x="1996966" y="3770287"/>
                  <a:pt x="1933634" y="3744558"/>
                  <a:pt x="1947488" y="3762370"/>
                </a:cubicBezTo>
                <a:cubicBezTo>
                  <a:pt x="1979154" y="3764349"/>
                  <a:pt x="2010819" y="3750495"/>
                  <a:pt x="1989049" y="3794037"/>
                </a:cubicBezTo>
                <a:lnTo>
                  <a:pt x="2109777" y="3807891"/>
                </a:lnTo>
                <a:close/>
                <a:moveTo>
                  <a:pt x="2163216" y="3807891"/>
                </a:moveTo>
                <a:cubicBezTo>
                  <a:pt x="2141446" y="3780182"/>
                  <a:pt x="2222590" y="3811849"/>
                  <a:pt x="2220612" y="3774245"/>
                </a:cubicBezTo>
                <a:cubicBezTo>
                  <a:pt x="2192903" y="3776224"/>
                  <a:pt x="2159256" y="3768307"/>
                  <a:pt x="2143424" y="3788099"/>
                </a:cubicBezTo>
                <a:cubicBezTo>
                  <a:pt x="2155299" y="3788099"/>
                  <a:pt x="2137486" y="3835599"/>
                  <a:pt x="2163216" y="3807891"/>
                </a:cubicBezTo>
                <a:close/>
                <a:moveTo>
                  <a:pt x="740204" y="3649558"/>
                </a:moveTo>
                <a:cubicBezTo>
                  <a:pt x="718434" y="3653517"/>
                  <a:pt x="692704" y="3647579"/>
                  <a:pt x="678851" y="3667371"/>
                </a:cubicBezTo>
                <a:cubicBezTo>
                  <a:pt x="696662" y="3673308"/>
                  <a:pt x="730308" y="3685183"/>
                  <a:pt x="740204" y="3649558"/>
                </a:cubicBezTo>
                <a:close/>
                <a:moveTo>
                  <a:pt x="1058847" y="3762370"/>
                </a:moveTo>
                <a:cubicBezTo>
                  <a:pt x="1033120" y="3758412"/>
                  <a:pt x="1023224" y="3738620"/>
                  <a:pt x="989577" y="3752474"/>
                </a:cubicBezTo>
                <a:cubicBezTo>
                  <a:pt x="995515" y="3774245"/>
                  <a:pt x="1011347" y="3790078"/>
                  <a:pt x="1046973" y="3794037"/>
                </a:cubicBezTo>
                <a:lnTo>
                  <a:pt x="1058847" y="3762370"/>
                </a:lnTo>
                <a:close/>
                <a:moveTo>
                  <a:pt x="6295687" y="5474338"/>
                </a:moveTo>
                <a:cubicBezTo>
                  <a:pt x="6305583" y="5458504"/>
                  <a:pt x="6303604" y="5448608"/>
                  <a:pt x="6287772" y="5448608"/>
                </a:cubicBezTo>
                <a:cubicBezTo>
                  <a:pt x="6289751" y="5448608"/>
                  <a:pt x="6289751" y="5446630"/>
                  <a:pt x="6291730" y="5446630"/>
                </a:cubicBezTo>
                <a:cubicBezTo>
                  <a:pt x="6281834" y="5454546"/>
                  <a:pt x="6264021" y="5452567"/>
                  <a:pt x="6254125" y="5460483"/>
                </a:cubicBezTo>
                <a:cubicBezTo>
                  <a:pt x="6266000" y="5464442"/>
                  <a:pt x="6277876" y="5476317"/>
                  <a:pt x="6295687" y="5474338"/>
                </a:cubicBezTo>
                <a:close/>
                <a:moveTo>
                  <a:pt x="9210981" y="7301096"/>
                </a:moveTo>
                <a:cubicBezTo>
                  <a:pt x="9203064" y="7287242"/>
                  <a:pt x="9177336" y="7289221"/>
                  <a:pt x="9165459" y="7303075"/>
                </a:cubicBezTo>
                <a:cubicBezTo>
                  <a:pt x="9171398" y="7316929"/>
                  <a:pt x="9203064" y="7322867"/>
                  <a:pt x="9210981" y="7301096"/>
                </a:cubicBezTo>
                <a:close/>
                <a:moveTo>
                  <a:pt x="9563271" y="7310992"/>
                </a:moveTo>
                <a:cubicBezTo>
                  <a:pt x="9567228" y="7332762"/>
                  <a:pt x="9549415" y="7334742"/>
                  <a:pt x="9559311" y="7344637"/>
                </a:cubicBezTo>
                <a:cubicBezTo>
                  <a:pt x="9585041" y="7318908"/>
                  <a:pt x="9573167" y="7358491"/>
                  <a:pt x="9565250" y="7354533"/>
                </a:cubicBezTo>
                <a:cubicBezTo>
                  <a:pt x="9587020" y="7366408"/>
                  <a:pt x="9689935" y="7368387"/>
                  <a:pt x="9652333" y="7316929"/>
                </a:cubicBezTo>
                <a:cubicBezTo>
                  <a:pt x="9620664" y="7348595"/>
                  <a:pt x="9602854" y="7318908"/>
                  <a:pt x="9563271" y="7310992"/>
                </a:cubicBezTo>
                <a:close/>
                <a:moveTo>
                  <a:pt x="9294104" y="7297138"/>
                </a:moveTo>
                <a:cubicBezTo>
                  <a:pt x="9333687" y="7318908"/>
                  <a:pt x="9410875" y="7301096"/>
                  <a:pt x="9464313" y="7305054"/>
                </a:cubicBezTo>
                <a:cubicBezTo>
                  <a:pt x="9444522" y="7265471"/>
                  <a:pt x="9337647" y="7263492"/>
                  <a:pt x="9294104" y="7297138"/>
                </a:cubicBezTo>
                <a:close/>
                <a:moveTo>
                  <a:pt x="16424995" y="8775565"/>
                </a:moveTo>
                <a:cubicBezTo>
                  <a:pt x="16454682" y="8781502"/>
                  <a:pt x="16476453" y="8749836"/>
                  <a:pt x="16480412" y="8730044"/>
                </a:cubicBezTo>
                <a:cubicBezTo>
                  <a:pt x="16446765" y="8722128"/>
                  <a:pt x="16440829" y="8757752"/>
                  <a:pt x="16424995" y="8775565"/>
                </a:cubicBezTo>
                <a:close/>
                <a:moveTo>
                  <a:pt x="18041962" y="8904210"/>
                </a:moveTo>
                <a:cubicBezTo>
                  <a:pt x="18065714" y="8902230"/>
                  <a:pt x="18091442" y="8904210"/>
                  <a:pt x="18099358" y="8876502"/>
                </a:cubicBezTo>
                <a:cubicBezTo>
                  <a:pt x="18075610" y="8878481"/>
                  <a:pt x="18053840" y="8882439"/>
                  <a:pt x="18041962" y="8904210"/>
                </a:cubicBezTo>
                <a:close/>
                <a:moveTo>
                  <a:pt x="18144880" y="8884418"/>
                </a:moveTo>
                <a:cubicBezTo>
                  <a:pt x="18146858" y="8898272"/>
                  <a:pt x="18190398" y="8888377"/>
                  <a:pt x="18170608" y="8914105"/>
                </a:cubicBezTo>
                <a:lnTo>
                  <a:pt x="18206234" y="8920043"/>
                </a:lnTo>
                <a:cubicBezTo>
                  <a:pt x="18214150" y="8900252"/>
                  <a:pt x="18200294" y="8892335"/>
                  <a:pt x="18216128" y="8868585"/>
                </a:cubicBezTo>
                <a:cubicBezTo>
                  <a:pt x="18170608" y="8856710"/>
                  <a:pt x="18172588" y="8890356"/>
                  <a:pt x="18144880" y="8884418"/>
                </a:cubicBezTo>
                <a:close/>
                <a:moveTo>
                  <a:pt x="17466030" y="8714211"/>
                </a:moveTo>
                <a:cubicBezTo>
                  <a:pt x="17442280" y="8720149"/>
                  <a:pt x="17408634" y="8708274"/>
                  <a:pt x="17398738" y="8739940"/>
                </a:cubicBezTo>
                <a:cubicBezTo>
                  <a:pt x="17430406" y="8732024"/>
                  <a:pt x="17452176" y="8763690"/>
                  <a:pt x="17466030" y="8714211"/>
                </a:cubicBezTo>
                <a:close/>
                <a:moveTo>
                  <a:pt x="17434364" y="8650878"/>
                </a:moveTo>
                <a:cubicBezTo>
                  <a:pt x="17418530" y="8642962"/>
                  <a:pt x="17402698" y="8633066"/>
                  <a:pt x="17392802" y="8621191"/>
                </a:cubicBezTo>
                <a:cubicBezTo>
                  <a:pt x="17378946" y="8625149"/>
                  <a:pt x="17361136" y="8623170"/>
                  <a:pt x="17347280" y="8625149"/>
                </a:cubicBezTo>
                <a:cubicBezTo>
                  <a:pt x="17359154" y="8654836"/>
                  <a:pt x="17398738" y="8646920"/>
                  <a:pt x="17434364" y="8650878"/>
                </a:cubicBezTo>
                <a:close/>
                <a:moveTo>
                  <a:pt x="19290810" y="8381714"/>
                </a:moveTo>
                <a:cubicBezTo>
                  <a:pt x="19282894" y="8401505"/>
                  <a:pt x="19296746" y="8409421"/>
                  <a:pt x="19280914" y="8433171"/>
                </a:cubicBezTo>
                <a:cubicBezTo>
                  <a:pt x="19302684" y="8435151"/>
                  <a:pt x="19302684" y="8450984"/>
                  <a:pt x="19332372" y="8449004"/>
                </a:cubicBezTo>
                <a:cubicBezTo>
                  <a:pt x="19334350" y="8413380"/>
                  <a:pt x="19364038" y="8427234"/>
                  <a:pt x="19387786" y="8431192"/>
                </a:cubicBezTo>
                <a:cubicBezTo>
                  <a:pt x="19401642" y="8363901"/>
                  <a:pt x="19324454" y="8399526"/>
                  <a:pt x="19290810" y="8381714"/>
                </a:cubicBezTo>
                <a:close/>
                <a:moveTo>
                  <a:pt x="19409560" y="8318380"/>
                </a:moveTo>
                <a:cubicBezTo>
                  <a:pt x="19391746" y="8320360"/>
                  <a:pt x="19360080" y="8300568"/>
                  <a:pt x="19352164" y="8318380"/>
                </a:cubicBezTo>
                <a:cubicBezTo>
                  <a:pt x="19360080" y="8336193"/>
                  <a:pt x="19391746" y="8350047"/>
                  <a:pt x="19409560" y="8318380"/>
                </a:cubicBezTo>
                <a:close/>
                <a:moveTo>
                  <a:pt x="20476322" y="8815148"/>
                </a:moveTo>
                <a:cubicBezTo>
                  <a:pt x="20511946" y="8817127"/>
                  <a:pt x="20523822" y="8844835"/>
                  <a:pt x="20545592" y="8807231"/>
                </a:cubicBezTo>
                <a:cubicBezTo>
                  <a:pt x="20506008" y="8809210"/>
                  <a:pt x="20494134" y="8771607"/>
                  <a:pt x="20476322" y="8815148"/>
                </a:cubicBezTo>
                <a:close/>
                <a:moveTo>
                  <a:pt x="20511946" y="8551921"/>
                </a:moveTo>
                <a:cubicBezTo>
                  <a:pt x="20498094" y="8571712"/>
                  <a:pt x="20484238" y="8587545"/>
                  <a:pt x="20476322" y="8617232"/>
                </a:cubicBezTo>
                <a:cubicBezTo>
                  <a:pt x="20513926" y="8619212"/>
                  <a:pt x="20549552" y="8619212"/>
                  <a:pt x="20571322" y="8595462"/>
                </a:cubicBezTo>
                <a:cubicBezTo>
                  <a:pt x="20537676" y="8587545"/>
                  <a:pt x="20545592" y="8571712"/>
                  <a:pt x="20511946" y="8551921"/>
                </a:cubicBezTo>
                <a:close/>
                <a:moveTo>
                  <a:pt x="20504030" y="8203590"/>
                </a:moveTo>
                <a:cubicBezTo>
                  <a:pt x="20480280" y="8197653"/>
                  <a:pt x="20436738" y="8173902"/>
                  <a:pt x="20416946" y="8209527"/>
                </a:cubicBezTo>
                <a:cubicBezTo>
                  <a:pt x="20428824" y="8221402"/>
                  <a:pt x="20480280" y="8213485"/>
                  <a:pt x="20504030" y="8203590"/>
                </a:cubicBezTo>
                <a:close/>
                <a:moveTo>
                  <a:pt x="20733612" y="8201610"/>
                </a:moveTo>
                <a:cubicBezTo>
                  <a:pt x="20727676" y="8243173"/>
                  <a:pt x="20765280" y="8255048"/>
                  <a:pt x="20719758" y="8288693"/>
                </a:cubicBezTo>
                <a:lnTo>
                  <a:pt x="20755384" y="8294631"/>
                </a:lnTo>
                <a:cubicBezTo>
                  <a:pt x="20763298" y="8249110"/>
                  <a:pt x="20755384" y="8255048"/>
                  <a:pt x="20769236" y="8207548"/>
                </a:cubicBezTo>
                <a:lnTo>
                  <a:pt x="20733612" y="8201610"/>
                </a:lnTo>
                <a:close/>
                <a:moveTo>
                  <a:pt x="22578182" y="5777148"/>
                </a:moveTo>
                <a:cubicBezTo>
                  <a:pt x="22647452" y="5783086"/>
                  <a:pt x="22605892" y="5711836"/>
                  <a:pt x="22578182" y="5777148"/>
                </a:cubicBezTo>
                <a:lnTo>
                  <a:pt x="22578182" y="5777148"/>
                </a:lnTo>
                <a:close/>
                <a:moveTo>
                  <a:pt x="22425788" y="4710385"/>
                </a:moveTo>
                <a:cubicBezTo>
                  <a:pt x="22447560" y="4682677"/>
                  <a:pt x="22394124" y="4668822"/>
                  <a:pt x="22378290" y="4684656"/>
                </a:cubicBezTo>
                <a:cubicBezTo>
                  <a:pt x="22392142" y="4696531"/>
                  <a:pt x="22392142" y="4712364"/>
                  <a:pt x="22425788" y="4710385"/>
                </a:cubicBezTo>
                <a:close/>
                <a:moveTo>
                  <a:pt x="20460490" y="3378414"/>
                </a:moveTo>
                <a:cubicBezTo>
                  <a:pt x="20468406" y="3394248"/>
                  <a:pt x="20496112" y="3390289"/>
                  <a:pt x="20509968" y="3376435"/>
                </a:cubicBezTo>
                <a:cubicBezTo>
                  <a:pt x="20502052" y="3364560"/>
                  <a:pt x="20468406" y="3358623"/>
                  <a:pt x="20460490" y="3378414"/>
                </a:cubicBezTo>
                <a:close/>
                <a:moveTo>
                  <a:pt x="20090386" y="3370498"/>
                </a:moveTo>
                <a:cubicBezTo>
                  <a:pt x="20086428" y="3348727"/>
                  <a:pt x="20106220" y="3344769"/>
                  <a:pt x="20094346" y="3334873"/>
                </a:cubicBezTo>
                <a:cubicBezTo>
                  <a:pt x="20066638" y="3360602"/>
                  <a:pt x="20080490" y="3321019"/>
                  <a:pt x="20088408" y="3324977"/>
                </a:cubicBezTo>
                <a:cubicBezTo>
                  <a:pt x="20064658" y="3313102"/>
                  <a:pt x="19957784" y="3311123"/>
                  <a:pt x="19997368" y="3364560"/>
                </a:cubicBezTo>
                <a:cubicBezTo>
                  <a:pt x="20029034" y="3330915"/>
                  <a:pt x="20048824" y="3360602"/>
                  <a:pt x="20090386" y="3370498"/>
                </a:cubicBezTo>
                <a:close/>
                <a:moveTo>
                  <a:pt x="20371428" y="3384352"/>
                </a:moveTo>
                <a:cubicBezTo>
                  <a:pt x="20329866" y="3360602"/>
                  <a:pt x="20248718" y="3380394"/>
                  <a:pt x="20193304" y="3376435"/>
                </a:cubicBezTo>
                <a:cubicBezTo>
                  <a:pt x="20215074" y="3417997"/>
                  <a:pt x="20325906" y="3419977"/>
                  <a:pt x="20371428" y="3384352"/>
                </a:cubicBezTo>
                <a:close/>
                <a:moveTo>
                  <a:pt x="14548757" y="2729252"/>
                </a:moveTo>
                <a:cubicBezTo>
                  <a:pt x="14586361" y="2739148"/>
                  <a:pt x="14621987" y="2747065"/>
                  <a:pt x="14653653" y="2739148"/>
                </a:cubicBezTo>
                <a:cubicBezTo>
                  <a:pt x="14621987" y="2735190"/>
                  <a:pt x="14592299" y="2731231"/>
                  <a:pt x="14566569" y="2725294"/>
                </a:cubicBezTo>
                <a:cubicBezTo>
                  <a:pt x="14560633" y="2727273"/>
                  <a:pt x="14554695" y="2729252"/>
                  <a:pt x="14548757" y="2729252"/>
                </a:cubicBezTo>
                <a:close/>
                <a:moveTo>
                  <a:pt x="14817923" y="2764877"/>
                </a:moveTo>
                <a:cubicBezTo>
                  <a:pt x="14774381" y="2756960"/>
                  <a:pt x="14728861" y="2751023"/>
                  <a:pt x="14687297" y="2745085"/>
                </a:cubicBezTo>
                <a:cubicBezTo>
                  <a:pt x="14711049" y="2774773"/>
                  <a:pt x="14778340" y="2784668"/>
                  <a:pt x="14817923" y="2768835"/>
                </a:cubicBezTo>
                <a:cubicBezTo>
                  <a:pt x="14817923" y="2766856"/>
                  <a:pt x="14817923" y="2764877"/>
                  <a:pt x="14817923" y="2764877"/>
                </a:cubicBezTo>
                <a:close/>
                <a:moveTo>
                  <a:pt x="13895636" y="2638211"/>
                </a:moveTo>
                <a:cubicBezTo>
                  <a:pt x="13865949" y="2626336"/>
                  <a:pt x="13836261" y="2618420"/>
                  <a:pt x="13804595" y="2610503"/>
                </a:cubicBezTo>
                <a:cubicBezTo>
                  <a:pt x="13800638" y="2618420"/>
                  <a:pt x="13796678" y="2626336"/>
                  <a:pt x="13790742" y="2628315"/>
                </a:cubicBezTo>
                <a:cubicBezTo>
                  <a:pt x="13832304" y="2616440"/>
                  <a:pt x="13818451" y="2656023"/>
                  <a:pt x="13875844" y="2650086"/>
                </a:cubicBezTo>
                <a:cubicBezTo>
                  <a:pt x="13885740" y="2650086"/>
                  <a:pt x="13889700" y="2644149"/>
                  <a:pt x="13895636" y="2638211"/>
                </a:cubicBezTo>
                <a:close/>
                <a:moveTo>
                  <a:pt x="4965697" y="2281964"/>
                </a:moveTo>
                <a:lnTo>
                  <a:pt x="4932052" y="2278005"/>
                </a:lnTo>
                <a:cubicBezTo>
                  <a:pt x="4912261" y="2305713"/>
                  <a:pt x="4959758" y="2313630"/>
                  <a:pt x="4965697" y="2281964"/>
                </a:cubicBezTo>
                <a:close/>
                <a:moveTo>
                  <a:pt x="4997363" y="2293839"/>
                </a:moveTo>
                <a:cubicBezTo>
                  <a:pt x="5021114" y="2297797"/>
                  <a:pt x="5046842" y="2305713"/>
                  <a:pt x="5054759" y="2285922"/>
                </a:cubicBezTo>
                <a:cubicBezTo>
                  <a:pt x="5034967" y="2287901"/>
                  <a:pt x="4999341" y="2264151"/>
                  <a:pt x="4997363" y="2293839"/>
                </a:cubicBezTo>
                <a:close/>
                <a:moveTo>
                  <a:pt x="5106216" y="2200818"/>
                </a:moveTo>
                <a:cubicBezTo>
                  <a:pt x="5102259" y="2198839"/>
                  <a:pt x="5098299" y="2194881"/>
                  <a:pt x="5094342" y="2192902"/>
                </a:cubicBezTo>
                <a:cubicBezTo>
                  <a:pt x="5094342" y="2190923"/>
                  <a:pt x="5094342" y="2190923"/>
                  <a:pt x="5094342" y="2188943"/>
                </a:cubicBezTo>
                <a:cubicBezTo>
                  <a:pt x="5064654" y="2179048"/>
                  <a:pt x="5042884" y="2163214"/>
                  <a:pt x="5023093" y="2194881"/>
                </a:cubicBezTo>
                <a:cubicBezTo>
                  <a:pt x="5064654" y="2194881"/>
                  <a:pt x="5084446" y="2206756"/>
                  <a:pt x="5106216" y="2200818"/>
                </a:cubicBezTo>
                <a:close/>
                <a:moveTo>
                  <a:pt x="5272466" y="2139465"/>
                </a:moveTo>
                <a:cubicBezTo>
                  <a:pt x="5280383" y="2103840"/>
                  <a:pt x="5323923" y="2129569"/>
                  <a:pt x="5339757" y="2105819"/>
                </a:cubicBezTo>
                <a:cubicBezTo>
                  <a:pt x="5288300" y="2113736"/>
                  <a:pt x="5240800" y="2093944"/>
                  <a:pt x="5209134" y="2113736"/>
                </a:cubicBezTo>
                <a:cubicBezTo>
                  <a:pt x="5222987" y="2125611"/>
                  <a:pt x="5256631" y="2127590"/>
                  <a:pt x="5272466" y="2139465"/>
                </a:cubicBezTo>
                <a:close/>
                <a:moveTo>
                  <a:pt x="5367466" y="2151339"/>
                </a:moveTo>
                <a:cubicBezTo>
                  <a:pt x="5383298" y="2105819"/>
                  <a:pt x="5312049" y="2133527"/>
                  <a:pt x="5290278" y="2139465"/>
                </a:cubicBezTo>
                <a:cubicBezTo>
                  <a:pt x="5323923" y="2155298"/>
                  <a:pt x="5327883" y="2149360"/>
                  <a:pt x="5367466" y="2151339"/>
                </a:cubicBezTo>
                <a:close/>
                <a:moveTo>
                  <a:pt x="4704449" y="2226547"/>
                </a:moveTo>
                <a:cubicBezTo>
                  <a:pt x="4690594" y="2210714"/>
                  <a:pt x="4720281" y="2169152"/>
                  <a:pt x="4672781" y="2188943"/>
                </a:cubicBezTo>
                <a:cubicBezTo>
                  <a:pt x="4684658" y="2192902"/>
                  <a:pt x="4672781" y="2206756"/>
                  <a:pt x="4662885" y="2212693"/>
                </a:cubicBezTo>
                <a:cubicBezTo>
                  <a:pt x="4700490" y="2200818"/>
                  <a:pt x="4692573" y="2246339"/>
                  <a:pt x="4704449" y="2226547"/>
                </a:cubicBezTo>
                <a:close/>
                <a:moveTo>
                  <a:pt x="4914239" y="2444254"/>
                </a:moveTo>
                <a:cubicBezTo>
                  <a:pt x="4934031" y="2422484"/>
                  <a:pt x="4884552" y="2408629"/>
                  <a:pt x="4912261" y="2400713"/>
                </a:cubicBezTo>
                <a:cubicBezTo>
                  <a:pt x="4934031" y="2432379"/>
                  <a:pt x="4967675" y="2436338"/>
                  <a:pt x="4991427" y="2454150"/>
                </a:cubicBezTo>
                <a:cubicBezTo>
                  <a:pt x="5017154" y="2446233"/>
                  <a:pt x="4993405" y="2422484"/>
                  <a:pt x="5011218" y="2422484"/>
                </a:cubicBezTo>
                <a:cubicBezTo>
                  <a:pt x="5011218" y="2450192"/>
                  <a:pt x="5058716" y="2442275"/>
                  <a:pt x="5080489" y="2432379"/>
                </a:cubicBezTo>
                <a:cubicBezTo>
                  <a:pt x="5064654" y="2420504"/>
                  <a:pt x="5048820" y="2408629"/>
                  <a:pt x="5052780" y="2386859"/>
                </a:cubicBezTo>
                <a:cubicBezTo>
                  <a:pt x="5112155" y="2384880"/>
                  <a:pt x="5120072" y="2392796"/>
                  <a:pt x="5137882" y="2424463"/>
                </a:cubicBezTo>
                <a:cubicBezTo>
                  <a:pt x="5155695" y="2408629"/>
                  <a:pt x="5127986" y="2390817"/>
                  <a:pt x="5149759" y="2392796"/>
                </a:cubicBezTo>
                <a:cubicBezTo>
                  <a:pt x="5171529" y="2402692"/>
                  <a:pt x="5175487" y="2384880"/>
                  <a:pt x="5195278" y="2390817"/>
                </a:cubicBezTo>
                <a:cubicBezTo>
                  <a:pt x="5161633" y="2446233"/>
                  <a:pt x="5240800" y="2400713"/>
                  <a:pt x="5252674" y="2432379"/>
                </a:cubicBezTo>
                <a:cubicBezTo>
                  <a:pt x="5238821" y="2436338"/>
                  <a:pt x="5183404" y="2438317"/>
                  <a:pt x="5205174" y="2460087"/>
                </a:cubicBezTo>
                <a:cubicBezTo>
                  <a:pt x="5222987" y="2442275"/>
                  <a:pt x="5262570" y="2458108"/>
                  <a:pt x="5266527" y="2418525"/>
                </a:cubicBezTo>
                <a:cubicBezTo>
                  <a:pt x="5224965" y="2363109"/>
                  <a:pt x="5159655" y="2374984"/>
                  <a:pt x="5078508" y="2341338"/>
                </a:cubicBezTo>
                <a:cubicBezTo>
                  <a:pt x="5072572" y="2351234"/>
                  <a:pt x="5070593" y="2365088"/>
                  <a:pt x="5060697" y="2365088"/>
                </a:cubicBezTo>
                <a:cubicBezTo>
                  <a:pt x="5034967" y="2331443"/>
                  <a:pt x="4973614" y="2315609"/>
                  <a:pt x="4924135" y="2319567"/>
                </a:cubicBezTo>
                <a:cubicBezTo>
                  <a:pt x="4926114" y="2303734"/>
                  <a:pt x="4904343" y="2301755"/>
                  <a:pt x="4922156" y="2276026"/>
                </a:cubicBezTo>
                <a:cubicBezTo>
                  <a:pt x="4886531" y="2264151"/>
                  <a:pt x="4924135" y="2293839"/>
                  <a:pt x="4898405" y="2289880"/>
                </a:cubicBezTo>
                <a:cubicBezTo>
                  <a:pt x="4894448" y="2242381"/>
                  <a:pt x="4961739" y="2278005"/>
                  <a:pt x="4979550" y="2242381"/>
                </a:cubicBezTo>
                <a:cubicBezTo>
                  <a:pt x="4979550" y="2276026"/>
                  <a:pt x="5001322" y="2246339"/>
                  <a:pt x="5023093" y="2248318"/>
                </a:cubicBezTo>
                <a:cubicBezTo>
                  <a:pt x="5027050" y="2283943"/>
                  <a:pt x="5078508" y="2260193"/>
                  <a:pt x="5112155" y="2252276"/>
                </a:cubicBezTo>
                <a:cubicBezTo>
                  <a:pt x="5096320" y="2242381"/>
                  <a:pt x="5096320" y="2224568"/>
                  <a:pt x="5068612" y="2220610"/>
                </a:cubicBezTo>
                <a:cubicBezTo>
                  <a:pt x="5042884" y="2228526"/>
                  <a:pt x="5074550" y="2246339"/>
                  <a:pt x="5048820" y="2252276"/>
                </a:cubicBezTo>
                <a:cubicBezTo>
                  <a:pt x="5025071" y="2226547"/>
                  <a:pt x="5005280" y="2216652"/>
                  <a:pt x="4975593" y="2208735"/>
                </a:cubicBezTo>
                <a:cubicBezTo>
                  <a:pt x="4999341" y="2200818"/>
                  <a:pt x="5021114" y="2186964"/>
                  <a:pt x="5031010" y="2157277"/>
                </a:cubicBezTo>
                <a:cubicBezTo>
                  <a:pt x="5003301" y="2161235"/>
                  <a:pt x="5001322" y="2161235"/>
                  <a:pt x="4979550" y="2149360"/>
                </a:cubicBezTo>
                <a:cubicBezTo>
                  <a:pt x="4975593" y="2159256"/>
                  <a:pt x="4971635" y="2173110"/>
                  <a:pt x="4961739" y="2173110"/>
                </a:cubicBezTo>
                <a:cubicBezTo>
                  <a:pt x="4965697" y="2143423"/>
                  <a:pt x="4937988" y="2165194"/>
                  <a:pt x="4912261" y="2157277"/>
                </a:cubicBezTo>
                <a:cubicBezTo>
                  <a:pt x="4939967" y="2147381"/>
                  <a:pt x="4910280" y="2127590"/>
                  <a:pt x="4898405" y="2147381"/>
                </a:cubicBezTo>
                <a:cubicBezTo>
                  <a:pt x="4924135" y="2169152"/>
                  <a:pt x="4957780" y="2188943"/>
                  <a:pt x="4959758" y="2224568"/>
                </a:cubicBezTo>
                <a:cubicBezTo>
                  <a:pt x="4926114" y="2212693"/>
                  <a:pt x="4912261" y="2188943"/>
                  <a:pt x="4900384" y="2165194"/>
                </a:cubicBezTo>
                <a:cubicBezTo>
                  <a:pt x="4882573" y="2206756"/>
                  <a:pt x="4787573" y="2230506"/>
                  <a:pt x="4744033" y="2192902"/>
                </a:cubicBezTo>
                <a:cubicBezTo>
                  <a:pt x="4744033" y="2220610"/>
                  <a:pt x="4753928" y="2242381"/>
                  <a:pt x="4773720" y="2256235"/>
                </a:cubicBezTo>
                <a:cubicBezTo>
                  <a:pt x="4848926" y="2202798"/>
                  <a:pt x="4890488" y="2274047"/>
                  <a:pt x="4900384" y="2307693"/>
                </a:cubicBezTo>
                <a:cubicBezTo>
                  <a:pt x="4848926" y="2335401"/>
                  <a:pt x="4872678" y="2238422"/>
                  <a:pt x="4827156" y="2264151"/>
                </a:cubicBezTo>
                <a:cubicBezTo>
                  <a:pt x="4854865" y="2264151"/>
                  <a:pt x="4842990" y="2287901"/>
                  <a:pt x="4848926" y="2301755"/>
                </a:cubicBezTo>
                <a:cubicBezTo>
                  <a:pt x="4801426" y="2279984"/>
                  <a:pt x="4799447" y="2331443"/>
                  <a:pt x="4753928" y="2313630"/>
                </a:cubicBezTo>
                <a:cubicBezTo>
                  <a:pt x="4757886" y="2293839"/>
                  <a:pt x="4749969" y="2278005"/>
                  <a:pt x="4746011" y="2262172"/>
                </a:cubicBezTo>
                <a:cubicBezTo>
                  <a:pt x="4724241" y="2295818"/>
                  <a:pt x="4686637" y="2329463"/>
                  <a:pt x="4654971" y="2307693"/>
                </a:cubicBezTo>
                <a:cubicBezTo>
                  <a:pt x="4649032" y="2339359"/>
                  <a:pt x="4645075" y="2335401"/>
                  <a:pt x="4645075" y="2357171"/>
                </a:cubicBezTo>
                <a:cubicBezTo>
                  <a:pt x="4641115" y="2353213"/>
                  <a:pt x="4619345" y="2331443"/>
                  <a:pt x="4611428" y="2351234"/>
                </a:cubicBezTo>
                <a:cubicBezTo>
                  <a:pt x="4625283" y="2357171"/>
                  <a:pt x="4605492" y="2361130"/>
                  <a:pt x="4601532" y="2374984"/>
                </a:cubicBezTo>
                <a:cubicBezTo>
                  <a:pt x="4625283" y="2384880"/>
                  <a:pt x="4631219" y="2365088"/>
                  <a:pt x="4656949" y="2374984"/>
                </a:cubicBezTo>
                <a:cubicBezTo>
                  <a:pt x="4664866" y="2353213"/>
                  <a:pt x="4670802" y="2327484"/>
                  <a:pt x="4692573" y="2329463"/>
                </a:cubicBezTo>
                <a:cubicBezTo>
                  <a:pt x="4702468" y="2343317"/>
                  <a:pt x="4678720" y="2361130"/>
                  <a:pt x="4664866" y="2376963"/>
                </a:cubicBezTo>
                <a:cubicBezTo>
                  <a:pt x="4686637" y="2376963"/>
                  <a:pt x="4678720" y="2394775"/>
                  <a:pt x="4704449" y="2390817"/>
                </a:cubicBezTo>
                <a:cubicBezTo>
                  <a:pt x="4722260" y="2365088"/>
                  <a:pt x="4688615" y="2371026"/>
                  <a:pt x="4690594" y="2355192"/>
                </a:cubicBezTo>
                <a:cubicBezTo>
                  <a:pt x="4712364" y="2355192"/>
                  <a:pt x="4704449" y="2373005"/>
                  <a:pt x="4730177" y="2369046"/>
                </a:cubicBezTo>
                <a:cubicBezTo>
                  <a:pt x="4755907" y="2339359"/>
                  <a:pt x="4694554" y="2361130"/>
                  <a:pt x="4704449" y="2339359"/>
                </a:cubicBezTo>
                <a:cubicBezTo>
                  <a:pt x="4747990" y="2339359"/>
                  <a:pt x="4793511" y="2337380"/>
                  <a:pt x="4817260" y="2303734"/>
                </a:cubicBezTo>
                <a:cubicBezTo>
                  <a:pt x="4815282" y="2319567"/>
                  <a:pt x="4829135" y="2327484"/>
                  <a:pt x="4819239" y="2347276"/>
                </a:cubicBezTo>
                <a:cubicBezTo>
                  <a:pt x="4795490" y="2347276"/>
                  <a:pt x="4769760" y="2345297"/>
                  <a:pt x="4751947" y="2355192"/>
                </a:cubicBezTo>
                <a:cubicBezTo>
                  <a:pt x="4757886" y="2357171"/>
                  <a:pt x="4761843" y="2357171"/>
                  <a:pt x="4757886" y="2365088"/>
                </a:cubicBezTo>
                <a:cubicBezTo>
                  <a:pt x="4755907" y="2371026"/>
                  <a:pt x="4755907" y="2374984"/>
                  <a:pt x="4763824" y="2374984"/>
                </a:cubicBezTo>
                <a:cubicBezTo>
                  <a:pt x="4769760" y="2367067"/>
                  <a:pt x="4811322" y="2353213"/>
                  <a:pt x="4809343" y="2373005"/>
                </a:cubicBezTo>
                <a:cubicBezTo>
                  <a:pt x="4777677" y="2406650"/>
                  <a:pt x="4742051" y="2353213"/>
                  <a:pt x="4714345" y="2384880"/>
                </a:cubicBezTo>
                <a:cubicBezTo>
                  <a:pt x="4744033" y="2416546"/>
                  <a:pt x="4799447" y="2384880"/>
                  <a:pt x="4835073" y="2402692"/>
                </a:cubicBezTo>
                <a:cubicBezTo>
                  <a:pt x="4817260" y="2398734"/>
                  <a:pt x="4825177" y="2378942"/>
                  <a:pt x="4833094" y="2359151"/>
                </a:cubicBezTo>
                <a:cubicBezTo>
                  <a:pt x="4862782" y="2380921"/>
                  <a:pt x="4846948" y="2361130"/>
                  <a:pt x="4850905" y="2335401"/>
                </a:cubicBezTo>
                <a:cubicBezTo>
                  <a:pt x="4884552" y="2353213"/>
                  <a:pt x="4914239" y="2335401"/>
                  <a:pt x="4934031" y="2355192"/>
                </a:cubicBezTo>
                <a:cubicBezTo>
                  <a:pt x="4900384" y="2355192"/>
                  <a:pt x="4868718" y="2359151"/>
                  <a:pt x="4839030" y="2392796"/>
                </a:cubicBezTo>
                <a:cubicBezTo>
                  <a:pt x="4850905" y="2426442"/>
                  <a:pt x="4890488" y="2369046"/>
                  <a:pt x="4894448" y="2392796"/>
                </a:cubicBezTo>
                <a:cubicBezTo>
                  <a:pt x="4888509" y="2404671"/>
                  <a:pt x="4874656" y="2404671"/>
                  <a:pt x="4868718" y="2414567"/>
                </a:cubicBezTo>
                <a:cubicBezTo>
                  <a:pt x="4914239" y="2402692"/>
                  <a:pt x="4898405" y="2458108"/>
                  <a:pt x="4914239" y="2444254"/>
                </a:cubicBezTo>
                <a:close/>
                <a:moveTo>
                  <a:pt x="14257822" y="3190395"/>
                </a:moveTo>
                <a:cubicBezTo>
                  <a:pt x="14247926" y="3188416"/>
                  <a:pt x="14240009" y="3186437"/>
                  <a:pt x="14232092" y="3180499"/>
                </a:cubicBezTo>
                <a:cubicBezTo>
                  <a:pt x="14234073" y="3176541"/>
                  <a:pt x="14236052" y="3174562"/>
                  <a:pt x="14240009" y="3174562"/>
                </a:cubicBezTo>
                <a:cubicBezTo>
                  <a:pt x="14240009" y="3174562"/>
                  <a:pt x="14238030" y="3174562"/>
                  <a:pt x="14238030" y="3172583"/>
                </a:cubicBezTo>
                <a:cubicBezTo>
                  <a:pt x="14216260" y="3190395"/>
                  <a:pt x="14204386" y="3168624"/>
                  <a:pt x="14184594" y="3160708"/>
                </a:cubicBezTo>
                <a:cubicBezTo>
                  <a:pt x="14182613" y="3166645"/>
                  <a:pt x="14180635" y="3172583"/>
                  <a:pt x="14176677" y="3180499"/>
                </a:cubicBezTo>
                <a:cubicBezTo>
                  <a:pt x="14190530" y="3186437"/>
                  <a:pt x="14200426" y="3192374"/>
                  <a:pt x="14190530" y="3212166"/>
                </a:cubicBezTo>
                <a:cubicBezTo>
                  <a:pt x="14192509" y="3212166"/>
                  <a:pt x="14194490" y="3212166"/>
                  <a:pt x="14196469" y="3212166"/>
                </a:cubicBezTo>
                <a:cubicBezTo>
                  <a:pt x="14198447" y="3212166"/>
                  <a:pt x="14200426" y="3212166"/>
                  <a:pt x="14200426" y="3212166"/>
                </a:cubicBezTo>
                <a:cubicBezTo>
                  <a:pt x="14218239" y="3210186"/>
                  <a:pt x="14228135" y="3192374"/>
                  <a:pt x="14255843" y="3204249"/>
                </a:cubicBezTo>
                <a:cubicBezTo>
                  <a:pt x="14273656" y="3206228"/>
                  <a:pt x="14261779" y="3200291"/>
                  <a:pt x="14257822" y="3190395"/>
                </a:cubicBezTo>
                <a:close/>
                <a:moveTo>
                  <a:pt x="21818188" y="3827682"/>
                </a:moveTo>
                <a:cubicBezTo>
                  <a:pt x="21737042" y="3889036"/>
                  <a:pt x="21649960" y="3815807"/>
                  <a:pt x="21547046" y="3859349"/>
                </a:cubicBezTo>
                <a:cubicBezTo>
                  <a:pt x="21566836" y="3883098"/>
                  <a:pt x="21636108" y="3845495"/>
                  <a:pt x="21624230" y="3906848"/>
                </a:cubicBezTo>
                <a:cubicBezTo>
                  <a:pt x="21590586" y="3920702"/>
                  <a:pt x="21578708" y="3883098"/>
                  <a:pt x="21560898" y="3924661"/>
                </a:cubicBezTo>
                <a:cubicBezTo>
                  <a:pt x="21604438" y="3920702"/>
                  <a:pt x="21600482" y="3946431"/>
                  <a:pt x="21626212" y="3952369"/>
                </a:cubicBezTo>
                <a:cubicBezTo>
                  <a:pt x="21663814" y="3950390"/>
                  <a:pt x="21729126" y="3906848"/>
                  <a:pt x="21762770" y="3946431"/>
                </a:cubicBezTo>
                <a:cubicBezTo>
                  <a:pt x="21796416" y="3906848"/>
                  <a:pt x="21816208" y="3891015"/>
                  <a:pt x="21847876" y="3851432"/>
                </a:cubicBezTo>
                <a:cubicBezTo>
                  <a:pt x="21816208" y="3855390"/>
                  <a:pt x="21851832" y="3821745"/>
                  <a:pt x="21818188" y="3827682"/>
                </a:cubicBezTo>
                <a:close/>
                <a:moveTo>
                  <a:pt x="22006208" y="5300172"/>
                </a:moveTo>
                <a:cubicBezTo>
                  <a:pt x="22008188" y="5341734"/>
                  <a:pt x="21996312" y="5331839"/>
                  <a:pt x="21960686" y="5319963"/>
                </a:cubicBezTo>
                <a:cubicBezTo>
                  <a:pt x="21944852" y="5369442"/>
                  <a:pt x="22055686" y="5306110"/>
                  <a:pt x="22008188" y="5371422"/>
                </a:cubicBezTo>
                <a:cubicBezTo>
                  <a:pt x="22039852" y="5373401"/>
                  <a:pt x="22063602" y="5361526"/>
                  <a:pt x="22091312" y="5357568"/>
                </a:cubicBezTo>
                <a:cubicBezTo>
                  <a:pt x="22077460" y="5345693"/>
                  <a:pt x="22091312" y="5317985"/>
                  <a:pt x="22059644" y="5317985"/>
                </a:cubicBezTo>
                <a:cubicBezTo>
                  <a:pt x="22026000" y="5347672"/>
                  <a:pt x="22029956" y="5310068"/>
                  <a:pt x="22006208" y="5300172"/>
                </a:cubicBezTo>
                <a:close/>
                <a:moveTo>
                  <a:pt x="21956728" y="7184326"/>
                </a:moveTo>
                <a:cubicBezTo>
                  <a:pt x="21966624" y="7186305"/>
                  <a:pt x="21982458" y="7186305"/>
                  <a:pt x="21980478" y="7196201"/>
                </a:cubicBezTo>
                <a:cubicBezTo>
                  <a:pt x="21923084" y="7170472"/>
                  <a:pt x="21885478" y="7180367"/>
                  <a:pt x="21794440" y="7160576"/>
                </a:cubicBezTo>
                <a:cubicBezTo>
                  <a:pt x="21794440" y="7192242"/>
                  <a:pt x="21818188" y="7212034"/>
                  <a:pt x="21843918" y="7229846"/>
                </a:cubicBezTo>
                <a:cubicBezTo>
                  <a:pt x="21857772" y="7215992"/>
                  <a:pt x="21828084" y="7198180"/>
                  <a:pt x="21857772" y="7196201"/>
                </a:cubicBezTo>
                <a:cubicBezTo>
                  <a:pt x="21867668" y="7215992"/>
                  <a:pt x="21887458" y="7221930"/>
                  <a:pt x="21917146" y="7214013"/>
                </a:cubicBezTo>
                <a:cubicBezTo>
                  <a:pt x="21927042" y="7307034"/>
                  <a:pt x="22111104" y="7287242"/>
                  <a:pt x="22208080" y="7328804"/>
                </a:cubicBezTo>
                <a:cubicBezTo>
                  <a:pt x="22221934" y="7289221"/>
                  <a:pt x="22168498" y="7279325"/>
                  <a:pt x="22214018" y="7239742"/>
                </a:cubicBezTo>
                <a:cubicBezTo>
                  <a:pt x="22196208" y="7233805"/>
                  <a:pt x="22192246" y="7247659"/>
                  <a:pt x="22180374" y="7253596"/>
                </a:cubicBezTo>
                <a:cubicBezTo>
                  <a:pt x="22188288" y="7227868"/>
                  <a:pt x="22190270" y="7204117"/>
                  <a:pt x="22188288" y="7184326"/>
                </a:cubicBezTo>
                <a:cubicBezTo>
                  <a:pt x="22057668" y="7202138"/>
                  <a:pt x="22053706" y="7115056"/>
                  <a:pt x="21956728" y="7184326"/>
                </a:cubicBezTo>
                <a:close/>
                <a:moveTo>
                  <a:pt x="15273129" y="7726614"/>
                </a:moveTo>
                <a:cubicBezTo>
                  <a:pt x="15261252" y="7706822"/>
                  <a:pt x="15203858" y="7714739"/>
                  <a:pt x="15225629" y="7675156"/>
                </a:cubicBezTo>
                <a:cubicBezTo>
                  <a:pt x="15201877" y="7671198"/>
                  <a:pt x="15191981" y="7692968"/>
                  <a:pt x="15166254" y="7687031"/>
                </a:cubicBezTo>
                <a:cubicBezTo>
                  <a:pt x="15170211" y="7696926"/>
                  <a:pt x="15174171" y="7704843"/>
                  <a:pt x="15178128" y="7714739"/>
                </a:cubicBezTo>
                <a:cubicBezTo>
                  <a:pt x="15182086" y="7712760"/>
                  <a:pt x="15186045" y="7710781"/>
                  <a:pt x="15188024" y="7710781"/>
                </a:cubicBezTo>
                <a:cubicBezTo>
                  <a:pt x="15191981" y="7706822"/>
                  <a:pt x="15193963" y="7698906"/>
                  <a:pt x="15195941" y="7694947"/>
                </a:cubicBezTo>
                <a:cubicBezTo>
                  <a:pt x="15199899" y="7700885"/>
                  <a:pt x="15201877" y="7706822"/>
                  <a:pt x="15201877" y="7712760"/>
                </a:cubicBezTo>
                <a:cubicBezTo>
                  <a:pt x="15219690" y="7720676"/>
                  <a:pt x="15237503" y="7746405"/>
                  <a:pt x="15273129" y="7726614"/>
                </a:cubicBezTo>
                <a:close/>
                <a:moveTo>
                  <a:pt x="3592164" y="3449664"/>
                </a:moveTo>
                <a:cubicBezTo>
                  <a:pt x="3613934" y="3439768"/>
                  <a:pt x="3592164" y="3416018"/>
                  <a:pt x="3619872" y="3402164"/>
                </a:cubicBezTo>
                <a:cubicBezTo>
                  <a:pt x="3584247" y="3382373"/>
                  <a:pt x="3568415" y="3449664"/>
                  <a:pt x="3592164" y="3449664"/>
                </a:cubicBezTo>
                <a:close/>
                <a:moveTo>
                  <a:pt x="3528832" y="3398206"/>
                </a:moveTo>
                <a:lnTo>
                  <a:pt x="3518936" y="3421956"/>
                </a:lnTo>
                <a:cubicBezTo>
                  <a:pt x="3562476" y="3451643"/>
                  <a:pt x="3580289" y="3404143"/>
                  <a:pt x="3528832" y="3398206"/>
                </a:cubicBezTo>
                <a:close/>
                <a:moveTo>
                  <a:pt x="4896426" y="3475393"/>
                </a:moveTo>
                <a:cubicBezTo>
                  <a:pt x="4918197" y="3489247"/>
                  <a:pt x="4945905" y="3447685"/>
                  <a:pt x="4928092" y="3437789"/>
                </a:cubicBezTo>
                <a:cubicBezTo>
                  <a:pt x="4926114" y="3463518"/>
                  <a:pt x="4896426" y="3443726"/>
                  <a:pt x="4896426" y="3475393"/>
                </a:cubicBezTo>
                <a:close/>
                <a:moveTo>
                  <a:pt x="17210718" y="6099750"/>
                </a:moveTo>
                <a:cubicBezTo>
                  <a:pt x="17181030" y="6085896"/>
                  <a:pt x="17159260" y="6135375"/>
                  <a:pt x="17184990" y="6141312"/>
                </a:cubicBezTo>
                <a:cubicBezTo>
                  <a:pt x="17188948" y="6119542"/>
                  <a:pt x="17208740" y="6123500"/>
                  <a:pt x="17210718" y="6099750"/>
                </a:cubicBezTo>
                <a:close/>
                <a:moveTo>
                  <a:pt x="6121523" y="3117166"/>
                </a:moveTo>
                <a:cubicBezTo>
                  <a:pt x="6135376" y="3125083"/>
                  <a:pt x="6171002" y="3138937"/>
                  <a:pt x="6196729" y="3111229"/>
                </a:cubicBezTo>
                <a:cubicBezTo>
                  <a:pt x="6169023" y="3109250"/>
                  <a:pt x="6131419" y="3091437"/>
                  <a:pt x="6121523" y="3117166"/>
                </a:cubicBezTo>
                <a:close/>
                <a:moveTo>
                  <a:pt x="5990899" y="3530809"/>
                </a:moveTo>
                <a:cubicBezTo>
                  <a:pt x="6012669" y="3536747"/>
                  <a:pt x="6018605" y="3516955"/>
                  <a:pt x="6028501" y="3503101"/>
                </a:cubicBezTo>
                <a:cubicBezTo>
                  <a:pt x="6002774" y="3489247"/>
                  <a:pt x="5996835" y="3509039"/>
                  <a:pt x="5990899" y="3530809"/>
                </a:cubicBezTo>
                <a:close/>
                <a:moveTo>
                  <a:pt x="3887058" y="3679246"/>
                </a:moveTo>
                <a:cubicBezTo>
                  <a:pt x="3904871" y="3687162"/>
                  <a:pt x="3944454" y="3708933"/>
                  <a:pt x="3952371" y="3671329"/>
                </a:cubicBezTo>
                <a:cubicBezTo>
                  <a:pt x="3930598" y="3675287"/>
                  <a:pt x="3891015" y="3647579"/>
                  <a:pt x="3887058" y="3679246"/>
                </a:cubicBezTo>
                <a:close/>
                <a:moveTo>
                  <a:pt x="4049348" y="3726745"/>
                </a:moveTo>
                <a:cubicBezTo>
                  <a:pt x="4067160" y="3734662"/>
                  <a:pt x="4096848" y="3752474"/>
                  <a:pt x="4106744" y="3718829"/>
                </a:cubicBezTo>
                <a:cubicBezTo>
                  <a:pt x="4086952" y="3720808"/>
                  <a:pt x="4051329" y="3697058"/>
                  <a:pt x="4049348" y="3726745"/>
                </a:cubicBezTo>
                <a:close/>
                <a:moveTo>
                  <a:pt x="14259801" y="3174562"/>
                </a:moveTo>
                <a:cubicBezTo>
                  <a:pt x="14259801" y="3174562"/>
                  <a:pt x="14261779" y="3176541"/>
                  <a:pt x="14261779" y="3176541"/>
                </a:cubicBezTo>
                <a:cubicBezTo>
                  <a:pt x="14263760" y="3170603"/>
                  <a:pt x="14261779" y="3168624"/>
                  <a:pt x="14257822" y="3168624"/>
                </a:cubicBezTo>
                <a:cubicBezTo>
                  <a:pt x="14251884" y="3170603"/>
                  <a:pt x="14247926" y="3172583"/>
                  <a:pt x="14243969" y="3176541"/>
                </a:cubicBezTo>
                <a:cubicBezTo>
                  <a:pt x="14247926" y="3176541"/>
                  <a:pt x="14251884" y="3176541"/>
                  <a:pt x="14257822" y="3178520"/>
                </a:cubicBezTo>
                <a:cubicBezTo>
                  <a:pt x="14257822" y="3176541"/>
                  <a:pt x="14257822" y="3174562"/>
                  <a:pt x="14259801" y="3174562"/>
                </a:cubicBezTo>
                <a:close/>
                <a:moveTo>
                  <a:pt x="14145011" y="3142895"/>
                </a:moveTo>
                <a:cubicBezTo>
                  <a:pt x="14150947" y="3140916"/>
                  <a:pt x="14156886" y="3136958"/>
                  <a:pt x="14158864" y="3127062"/>
                </a:cubicBezTo>
                <a:cubicBezTo>
                  <a:pt x="14148969" y="3111229"/>
                  <a:pt x="14125220" y="3117166"/>
                  <a:pt x="14117303" y="3138937"/>
                </a:cubicBezTo>
                <a:cubicBezTo>
                  <a:pt x="14129177" y="3138937"/>
                  <a:pt x="14137094" y="3140916"/>
                  <a:pt x="14145011" y="3142895"/>
                </a:cubicBezTo>
                <a:close/>
                <a:moveTo>
                  <a:pt x="14241988" y="3109250"/>
                </a:moveTo>
                <a:cubicBezTo>
                  <a:pt x="14238030" y="3107270"/>
                  <a:pt x="14236052" y="3103312"/>
                  <a:pt x="14230113" y="3101333"/>
                </a:cubicBezTo>
                <a:cubicBezTo>
                  <a:pt x="14234073" y="3105291"/>
                  <a:pt x="14238030" y="3107270"/>
                  <a:pt x="14241988" y="3109250"/>
                </a:cubicBezTo>
                <a:close/>
                <a:moveTo>
                  <a:pt x="4652990" y="2481858"/>
                </a:moveTo>
                <a:cubicBezTo>
                  <a:pt x="4688615" y="2487795"/>
                  <a:pt x="4736115" y="2535295"/>
                  <a:pt x="4773720" y="2499671"/>
                </a:cubicBezTo>
                <a:cubicBezTo>
                  <a:pt x="4726220" y="2519462"/>
                  <a:pt x="4698511" y="2462067"/>
                  <a:pt x="4652990" y="2481858"/>
                </a:cubicBezTo>
                <a:close/>
                <a:moveTo>
                  <a:pt x="4510491" y="2454150"/>
                </a:moveTo>
                <a:cubicBezTo>
                  <a:pt x="4508513" y="2481858"/>
                  <a:pt x="4478825" y="2462067"/>
                  <a:pt x="4472887" y="2481858"/>
                </a:cubicBezTo>
                <a:cubicBezTo>
                  <a:pt x="4492679" y="2499671"/>
                  <a:pt x="4526326" y="2511545"/>
                  <a:pt x="4554032" y="2485816"/>
                </a:cubicBezTo>
                <a:cubicBezTo>
                  <a:pt x="4554032" y="2456129"/>
                  <a:pt x="4512470" y="2456129"/>
                  <a:pt x="4536221" y="2483837"/>
                </a:cubicBezTo>
                <a:cubicBezTo>
                  <a:pt x="4496638" y="2489775"/>
                  <a:pt x="4526326" y="2460087"/>
                  <a:pt x="4510491" y="2454150"/>
                </a:cubicBezTo>
                <a:close/>
                <a:moveTo>
                  <a:pt x="4427368" y="2432379"/>
                </a:moveTo>
                <a:cubicBezTo>
                  <a:pt x="4415491" y="2452171"/>
                  <a:pt x="4411534" y="2462067"/>
                  <a:pt x="4389764" y="2485816"/>
                </a:cubicBezTo>
                <a:cubicBezTo>
                  <a:pt x="4403617" y="2485816"/>
                  <a:pt x="4421430" y="2493733"/>
                  <a:pt x="4427368" y="2481858"/>
                </a:cubicBezTo>
                <a:cubicBezTo>
                  <a:pt x="4403617" y="2466025"/>
                  <a:pt x="4457055" y="2471962"/>
                  <a:pt x="4462991" y="2462067"/>
                </a:cubicBezTo>
                <a:cubicBezTo>
                  <a:pt x="4449138" y="2454150"/>
                  <a:pt x="4462991" y="2430400"/>
                  <a:pt x="4427368" y="2432379"/>
                </a:cubicBezTo>
                <a:close/>
                <a:moveTo>
                  <a:pt x="5434755" y="2432379"/>
                </a:moveTo>
                <a:cubicBezTo>
                  <a:pt x="5426840" y="2424463"/>
                  <a:pt x="5414964" y="2418525"/>
                  <a:pt x="5395172" y="2418525"/>
                </a:cubicBezTo>
                <a:cubicBezTo>
                  <a:pt x="5393193" y="2428421"/>
                  <a:pt x="5385276" y="2440296"/>
                  <a:pt x="5395172" y="2444254"/>
                </a:cubicBezTo>
                <a:cubicBezTo>
                  <a:pt x="5401111" y="2428421"/>
                  <a:pt x="5422881" y="2462067"/>
                  <a:pt x="5434755" y="2432379"/>
                </a:cubicBezTo>
                <a:close/>
                <a:moveTo>
                  <a:pt x="5300174" y="2404671"/>
                </a:moveTo>
                <a:cubicBezTo>
                  <a:pt x="5282361" y="2424463"/>
                  <a:pt x="5278404" y="2438317"/>
                  <a:pt x="5278404" y="2460087"/>
                </a:cubicBezTo>
                <a:lnTo>
                  <a:pt x="5321944" y="2466025"/>
                </a:lnTo>
                <a:cubicBezTo>
                  <a:pt x="5333819" y="2450192"/>
                  <a:pt x="5351632" y="2446233"/>
                  <a:pt x="5357570" y="2420504"/>
                </a:cubicBezTo>
                <a:cubicBezTo>
                  <a:pt x="5325902" y="2424463"/>
                  <a:pt x="5327883" y="2404671"/>
                  <a:pt x="5300174" y="2404671"/>
                </a:cubicBezTo>
                <a:close/>
                <a:moveTo>
                  <a:pt x="5155695" y="2452171"/>
                </a:moveTo>
                <a:lnTo>
                  <a:pt x="5189342" y="2456129"/>
                </a:lnTo>
                <a:cubicBezTo>
                  <a:pt x="5191321" y="2436338"/>
                  <a:pt x="5197257" y="2414567"/>
                  <a:pt x="5169551" y="2410609"/>
                </a:cubicBezTo>
                <a:cubicBezTo>
                  <a:pt x="5163612" y="2432379"/>
                  <a:pt x="5177465" y="2440296"/>
                  <a:pt x="5155695" y="2452171"/>
                </a:cubicBezTo>
                <a:close/>
                <a:moveTo>
                  <a:pt x="5090384" y="2408629"/>
                </a:moveTo>
                <a:cubicBezTo>
                  <a:pt x="5106216" y="2418525"/>
                  <a:pt x="5096320" y="2442275"/>
                  <a:pt x="5122050" y="2446233"/>
                </a:cubicBezTo>
                <a:cubicBezTo>
                  <a:pt x="5120072" y="2432379"/>
                  <a:pt x="5112155" y="2390817"/>
                  <a:pt x="5090384" y="2408629"/>
                </a:cubicBezTo>
                <a:close/>
                <a:moveTo>
                  <a:pt x="4116639" y="2388838"/>
                </a:moveTo>
                <a:cubicBezTo>
                  <a:pt x="4082995" y="2398734"/>
                  <a:pt x="4075078" y="2367067"/>
                  <a:pt x="4059243" y="2396754"/>
                </a:cubicBezTo>
                <a:cubicBezTo>
                  <a:pt x="4079035" y="2394775"/>
                  <a:pt x="4114661" y="2418525"/>
                  <a:pt x="4116639" y="2388838"/>
                </a:cubicBezTo>
                <a:close/>
                <a:moveTo>
                  <a:pt x="4373929" y="2501650"/>
                </a:moveTo>
                <a:cubicBezTo>
                  <a:pt x="4350181" y="2460087"/>
                  <a:pt x="4395700" y="2475921"/>
                  <a:pt x="4409555" y="2430400"/>
                </a:cubicBezTo>
                <a:cubicBezTo>
                  <a:pt x="4377889" y="2430400"/>
                  <a:pt x="4356117" y="2448212"/>
                  <a:pt x="4334346" y="2462067"/>
                </a:cubicBezTo>
                <a:cubicBezTo>
                  <a:pt x="4346221" y="2438317"/>
                  <a:pt x="4324451" y="2434358"/>
                  <a:pt x="4334346" y="2410609"/>
                </a:cubicBezTo>
                <a:cubicBezTo>
                  <a:pt x="4316533" y="2412588"/>
                  <a:pt x="4286846" y="2392796"/>
                  <a:pt x="4278931" y="2410609"/>
                </a:cubicBezTo>
                <a:cubicBezTo>
                  <a:pt x="4278931" y="2438317"/>
                  <a:pt x="4322472" y="2438317"/>
                  <a:pt x="4320493" y="2468004"/>
                </a:cubicBezTo>
                <a:cubicBezTo>
                  <a:pt x="4284867" y="2444254"/>
                  <a:pt x="4312576" y="2483837"/>
                  <a:pt x="4269036" y="2485816"/>
                </a:cubicBezTo>
                <a:cubicBezTo>
                  <a:pt x="4290806" y="2515504"/>
                  <a:pt x="4320493" y="2473941"/>
                  <a:pt x="4346221" y="2471962"/>
                </a:cubicBezTo>
                <a:cubicBezTo>
                  <a:pt x="4342263" y="2487795"/>
                  <a:pt x="4330389" y="2487795"/>
                  <a:pt x="4326429" y="2503629"/>
                </a:cubicBezTo>
                <a:cubicBezTo>
                  <a:pt x="4346221" y="2509566"/>
                  <a:pt x="4362055" y="2507587"/>
                  <a:pt x="4373929" y="2501650"/>
                </a:cubicBezTo>
                <a:close/>
                <a:moveTo>
                  <a:pt x="4528304" y="2523420"/>
                </a:moveTo>
                <a:cubicBezTo>
                  <a:pt x="4504553" y="2521441"/>
                  <a:pt x="4492679" y="2535295"/>
                  <a:pt x="4514449" y="2513525"/>
                </a:cubicBezTo>
                <a:lnTo>
                  <a:pt x="4488721" y="2509566"/>
                </a:lnTo>
                <a:cubicBezTo>
                  <a:pt x="4484762" y="2517483"/>
                  <a:pt x="4482783" y="2525399"/>
                  <a:pt x="4478825" y="2533316"/>
                </a:cubicBezTo>
                <a:cubicBezTo>
                  <a:pt x="4500596" y="2539254"/>
                  <a:pt x="4520387" y="2541233"/>
                  <a:pt x="4528304" y="2523420"/>
                </a:cubicBezTo>
                <a:close/>
                <a:moveTo>
                  <a:pt x="4742051" y="2537274"/>
                </a:moveTo>
                <a:cubicBezTo>
                  <a:pt x="4714345" y="2535295"/>
                  <a:pt x="4680698" y="2523420"/>
                  <a:pt x="4660907" y="2535295"/>
                </a:cubicBezTo>
                <a:cubicBezTo>
                  <a:pt x="4651011" y="2519462"/>
                  <a:pt x="4682677" y="2511545"/>
                  <a:pt x="4654971" y="2499671"/>
                </a:cubicBezTo>
                <a:cubicBezTo>
                  <a:pt x="4641115" y="2517483"/>
                  <a:pt x="4605492" y="2495712"/>
                  <a:pt x="4599553" y="2525399"/>
                </a:cubicBezTo>
                <a:cubicBezTo>
                  <a:pt x="4643094" y="2539254"/>
                  <a:pt x="4676741" y="2576857"/>
                  <a:pt x="4742051" y="2537274"/>
                </a:cubicBezTo>
                <a:close/>
                <a:moveTo>
                  <a:pt x="4975593" y="2612482"/>
                </a:moveTo>
                <a:cubicBezTo>
                  <a:pt x="4959758" y="2630294"/>
                  <a:pt x="4928092" y="2620399"/>
                  <a:pt x="4918197" y="2646128"/>
                </a:cubicBezTo>
                <a:cubicBezTo>
                  <a:pt x="4943927" y="2654045"/>
                  <a:pt x="4957780" y="2634253"/>
                  <a:pt x="4969654" y="2654045"/>
                </a:cubicBezTo>
                <a:cubicBezTo>
                  <a:pt x="4963718" y="2632274"/>
                  <a:pt x="4989446" y="2628315"/>
                  <a:pt x="4975593" y="2612482"/>
                </a:cubicBezTo>
                <a:close/>
                <a:moveTo>
                  <a:pt x="5029029" y="2594670"/>
                </a:moveTo>
                <a:cubicBezTo>
                  <a:pt x="5023093" y="2604566"/>
                  <a:pt x="5011218" y="2600607"/>
                  <a:pt x="4999341" y="2598628"/>
                </a:cubicBezTo>
                <a:cubicBezTo>
                  <a:pt x="4975593" y="2646128"/>
                  <a:pt x="5052780" y="2614461"/>
                  <a:pt x="5029029" y="2594670"/>
                </a:cubicBezTo>
                <a:close/>
                <a:moveTo>
                  <a:pt x="4874656" y="2547170"/>
                </a:moveTo>
                <a:cubicBezTo>
                  <a:pt x="4842990" y="2561024"/>
                  <a:pt x="4795490" y="2545191"/>
                  <a:pt x="4773720" y="2574878"/>
                </a:cubicBezTo>
                <a:cubicBezTo>
                  <a:pt x="4785594" y="2580816"/>
                  <a:pt x="4791530" y="2590711"/>
                  <a:pt x="4801426" y="2596649"/>
                </a:cubicBezTo>
                <a:cubicBezTo>
                  <a:pt x="4823199" y="2557066"/>
                  <a:pt x="4831113" y="2610503"/>
                  <a:pt x="4839030" y="2618420"/>
                </a:cubicBezTo>
                <a:cubicBezTo>
                  <a:pt x="4862782" y="2582795"/>
                  <a:pt x="4894448" y="2624357"/>
                  <a:pt x="4902365" y="2592691"/>
                </a:cubicBezTo>
                <a:cubicBezTo>
                  <a:pt x="4918197" y="2598628"/>
                  <a:pt x="4908301" y="2618420"/>
                  <a:pt x="4939967" y="2614461"/>
                </a:cubicBezTo>
                <a:cubicBezTo>
                  <a:pt x="4943927" y="2602586"/>
                  <a:pt x="4949863" y="2596649"/>
                  <a:pt x="4957780" y="2590711"/>
                </a:cubicBezTo>
                <a:cubicBezTo>
                  <a:pt x="4906322" y="2580816"/>
                  <a:pt x="4852886" y="2576857"/>
                  <a:pt x="4874656" y="2547170"/>
                </a:cubicBezTo>
                <a:close/>
                <a:moveTo>
                  <a:pt x="5361527" y="2701544"/>
                </a:moveTo>
                <a:cubicBezTo>
                  <a:pt x="5365485" y="2681753"/>
                  <a:pt x="5365485" y="2665919"/>
                  <a:pt x="5351632" y="2658003"/>
                </a:cubicBezTo>
                <a:cubicBezTo>
                  <a:pt x="5325902" y="2665919"/>
                  <a:pt x="5357570" y="2683732"/>
                  <a:pt x="5331840" y="2689669"/>
                </a:cubicBezTo>
                <a:cubicBezTo>
                  <a:pt x="5341736" y="2673836"/>
                  <a:pt x="5296214" y="2671857"/>
                  <a:pt x="5302153" y="2693628"/>
                </a:cubicBezTo>
                <a:lnTo>
                  <a:pt x="5361527" y="2701544"/>
                </a:lnTo>
                <a:close/>
                <a:moveTo>
                  <a:pt x="5474338" y="2760919"/>
                </a:moveTo>
                <a:cubicBezTo>
                  <a:pt x="5496111" y="2713419"/>
                  <a:pt x="5500068" y="2747065"/>
                  <a:pt x="5515902" y="2699565"/>
                </a:cubicBezTo>
                <a:cubicBezTo>
                  <a:pt x="5504026" y="2697586"/>
                  <a:pt x="5498090" y="2693628"/>
                  <a:pt x="5492151" y="2687690"/>
                </a:cubicBezTo>
                <a:cubicBezTo>
                  <a:pt x="5494130" y="2713419"/>
                  <a:pt x="5448611" y="2725294"/>
                  <a:pt x="5448611" y="2707482"/>
                </a:cubicBezTo>
                <a:cubicBezTo>
                  <a:pt x="5490172" y="2717377"/>
                  <a:pt x="5430798" y="2665919"/>
                  <a:pt x="5420902" y="2685711"/>
                </a:cubicBezTo>
                <a:cubicBezTo>
                  <a:pt x="5430798" y="2687690"/>
                  <a:pt x="5424859" y="2699565"/>
                  <a:pt x="5420902" y="2711440"/>
                </a:cubicBezTo>
                <a:cubicBezTo>
                  <a:pt x="5405068" y="2719356"/>
                  <a:pt x="5393193" y="2713419"/>
                  <a:pt x="5389236" y="2697586"/>
                </a:cubicBezTo>
                <a:cubicBezTo>
                  <a:pt x="5405068" y="2697586"/>
                  <a:pt x="5414964" y="2685711"/>
                  <a:pt x="5418923" y="2667899"/>
                </a:cubicBezTo>
                <a:cubicBezTo>
                  <a:pt x="5416945" y="2650086"/>
                  <a:pt x="5369445" y="2661961"/>
                  <a:pt x="5389236" y="2671857"/>
                </a:cubicBezTo>
                <a:cubicBezTo>
                  <a:pt x="5416945" y="2658003"/>
                  <a:pt x="5369445" y="2695607"/>
                  <a:pt x="5365485" y="2711440"/>
                </a:cubicBezTo>
                <a:cubicBezTo>
                  <a:pt x="5407049" y="2731231"/>
                  <a:pt x="5430798" y="2756960"/>
                  <a:pt x="5474338" y="2760919"/>
                </a:cubicBezTo>
                <a:close/>
                <a:moveTo>
                  <a:pt x="5450589" y="2774773"/>
                </a:moveTo>
                <a:cubicBezTo>
                  <a:pt x="5446632" y="2784668"/>
                  <a:pt x="5434755" y="2784668"/>
                  <a:pt x="5432776" y="2798522"/>
                </a:cubicBezTo>
                <a:cubicBezTo>
                  <a:pt x="5446632" y="2796543"/>
                  <a:pt x="5474338" y="2814356"/>
                  <a:pt x="5478298" y="2796543"/>
                </a:cubicBezTo>
                <a:cubicBezTo>
                  <a:pt x="5462464" y="2792585"/>
                  <a:pt x="5476319" y="2772794"/>
                  <a:pt x="5450589" y="2774773"/>
                </a:cubicBezTo>
                <a:close/>
                <a:moveTo>
                  <a:pt x="5692045" y="2808418"/>
                </a:moveTo>
                <a:cubicBezTo>
                  <a:pt x="5701941" y="2788627"/>
                  <a:pt x="5664339" y="2766856"/>
                  <a:pt x="5658400" y="2778731"/>
                </a:cubicBezTo>
                <a:cubicBezTo>
                  <a:pt x="5670275" y="2788627"/>
                  <a:pt x="5656422" y="2812377"/>
                  <a:pt x="5692045" y="2808418"/>
                </a:cubicBezTo>
                <a:close/>
                <a:moveTo>
                  <a:pt x="5979022" y="2867793"/>
                </a:moveTo>
                <a:cubicBezTo>
                  <a:pt x="6004752" y="2838106"/>
                  <a:pt x="5981003" y="2784668"/>
                  <a:pt x="5959231" y="2822273"/>
                </a:cubicBezTo>
                <a:cubicBezTo>
                  <a:pt x="5998814" y="2818314"/>
                  <a:pt x="5963191" y="2857897"/>
                  <a:pt x="5979022" y="2867793"/>
                </a:cubicBezTo>
                <a:close/>
                <a:moveTo>
                  <a:pt x="5733609" y="2943001"/>
                </a:moveTo>
                <a:cubicBezTo>
                  <a:pt x="5741524" y="2913313"/>
                  <a:pt x="5705901" y="2909355"/>
                  <a:pt x="5688088" y="2893522"/>
                </a:cubicBezTo>
                <a:cubicBezTo>
                  <a:pt x="5684130" y="2921230"/>
                  <a:pt x="5694026" y="2941022"/>
                  <a:pt x="5733609" y="2943001"/>
                </a:cubicBezTo>
                <a:close/>
                <a:moveTo>
                  <a:pt x="5747462" y="2952896"/>
                </a:moveTo>
                <a:cubicBezTo>
                  <a:pt x="5769233" y="2954876"/>
                  <a:pt x="5783088" y="2943001"/>
                  <a:pt x="5798920" y="2935084"/>
                </a:cubicBezTo>
                <a:cubicBezTo>
                  <a:pt x="5769233" y="2937063"/>
                  <a:pt x="5777150" y="2919251"/>
                  <a:pt x="5761315" y="2913313"/>
                </a:cubicBezTo>
                <a:cubicBezTo>
                  <a:pt x="5757358" y="2939042"/>
                  <a:pt x="5737567" y="2935084"/>
                  <a:pt x="5747462" y="2952896"/>
                </a:cubicBezTo>
                <a:close/>
                <a:moveTo>
                  <a:pt x="5947356" y="2998417"/>
                </a:moveTo>
                <a:cubicBezTo>
                  <a:pt x="5945378" y="2968730"/>
                  <a:pt x="5979022" y="2998417"/>
                  <a:pt x="5982982" y="2978625"/>
                </a:cubicBezTo>
                <a:cubicBezTo>
                  <a:pt x="5957252" y="2960813"/>
                  <a:pt x="5943399" y="2974667"/>
                  <a:pt x="5919648" y="2952896"/>
                </a:cubicBezTo>
                <a:cubicBezTo>
                  <a:pt x="5917669" y="2974667"/>
                  <a:pt x="5941420" y="2980605"/>
                  <a:pt x="5947356" y="2998417"/>
                </a:cubicBezTo>
                <a:close/>
                <a:moveTo>
                  <a:pt x="5973086" y="3028104"/>
                </a:moveTo>
                <a:cubicBezTo>
                  <a:pt x="5969127" y="3047896"/>
                  <a:pt x="5959231" y="3059771"/>
                  <a:pt x="5949335" y="3067687"/>
                </a:cubicBezTo>
                <a:cubicBezTo>
                  <a:pt x="5984961" y="3095395"/>
                  <a:pt x="6014648" y="3039979"/>
                  <a:pt x="5973086" y="3028104"/>
                </a:cubicBezTo>
                <a:close/>
                <a:moveTo>
                  <a:pt x="6046314" y="3123104"/>
                </a:moveTo>
                <a:cubicBezTo>
                  <a:pt x="6064127" y="3121124"/>
                  <a:pt x="6083918" y="3125083"/>
                  <a:pt x="6095793" y="3113208"/>
                </a:cubicBezTo>
                <a:cubicBezTo>
                  <a:pt x="6074023" y="3109250"/>
                  <a:pt x="6099753" y="3077583"/>
                  <a:pt x="6062148" y="3083521"/>
                </a:cubicBezTo>
                <a:cubicBezTo>
                  <a:pt x="6056210" y="3109250"/>
                  <a:pt x="6034440" y="3105291"/>
                  <a:pt x="6046314" y="3123104"/>
                </a:cubicBezTo>
                <a:close/>
                <a:moveTo>
                  <a:pt x="5979022" y="3154770"/>
                </a:moveTo>
                <a:cubicBezTo>
                  <a:pt x="5969127" y="3142895"/>
                  <a:pt x="5953295" y="3121124"/>
                  <a:pt x="5935482" y="3148833"/>
                </a:cubicBezTo>
                <a:cubicBezTo>
                  <a:pt x="5939439" y="3154770"/>
                  <a:pt x="5969127" y="3174562"/>
                  <a:pt x="5979022" y="3154770"/>
                </a:cubicBezTo>
                <a:close/>
                <a:moveTo>
                  <a:pt x="5899856" y="3220082"/>
                </a:moveTo>
                <a:cubicBezTo>
                  <a:pt x="5862254" y="3220082"/>
                  <a:pt x="5899856" y="3174562"/>
                  <a:pt x="5852358" y="3178520"/>
                </a:cubicBezTo>
                <a:cubicBezTo>
                  <a:pt x="5834546" y="3208207"/>
                  <a:pt x="5876107" y="3235915"/>
                  <a:pt x="5899856" y="3220082"/>
                </a:cubicBezTo>
                <a:close/>
                <a:moveTo>
                  <a:pt x="6119544" y="3336852"/>
                </a:moveTo>
                <a:cubicBezTo>
                  <a:pt x="6115584" y="3328936"/>
                  <a:pt x="6077980" y="3311123"/>
                  <a:pt x="6068084" y="3328936"/>
                </a:cubicBezTo>
                <a:cubicBezTo>
                  <a:pt x="6091836" y="3330915"/>
                  <a:pt x="6093814" y="3344769"/>
                  <a:pt x="6076001" y="3354665"/>
                </a:cubicBezTo>
                <a:cubicBezTo>
                  <a:pt x="6099753" y="3366540"/>
                  <a:pt x="6107667" y="3346748"/>
                  <a:pt x="6119544" y="3336852"/>
                </a:cubicBezTo>
                <a:close/>
                <a:moveTo>
                  <a:pt x="6266000" y="3358623"/>
                </a:moveTo>
                <a:cubicBezTo>
                  <a:pt x="6224438" y="3368519"/>
                  <a:pt x="6192772" y="3364560"/>
                  <a:pt x="6186833" y="3330915"/>
                </a:cubicBezTo>
                <a:cubicBezTo>
                  <a:pt x="6171002" y="3326957"/>
                  <a:pt x="6165063" y="3336852"/>
                  <a:pt x="6149231" y="3334873"/>
                </a:cubicBezTo>
                <a:cubicBezTo>
                  <a:pt x="6141314" y="3354665"/>
                  <a:pt x="6141314" y="3368519"/>
                  <a:pt x="6151210" y="3378414"/>
                </a:cubicBezTo>
                <a:cubicBezTo>
                  <a:pt x="6198710" y="3362581"/>
                  <a:pt x="6222459" y="3400185"/>
                  <a:pt x="6266000" y="3358623"/>
                </a:cubicBezTo>
                <a:close/>
                <a:moveTo>
                  <a:pt x="6232355" y="3445706"/>
                </a:moveTo>
                <a:cubicBezTo>
                  <a:pt x="6220481" y="3419977"/>
                  <a:pt x="6260064" y="3417997"/>
                  <a:pt x="6248189" y="3406123"/>
                </a:cubicBezTo>
                <a:cubicBezTo>
                  <a:pt x="6234334" y="3421956"/>
                  <a:pt x="6208606" y="3417997"/>
                  <a:pt x="6198710" y="3441747"/>
                </a:cubicBezTo>
                <a:lnTo>
                  <a:pt x="6232355" y="3445706"/>
                </a:lnTo>
                <a:close/>
                <a:moveTo>
                  <a:pt x="6598498" y="3507059"/>
                </a:moveTo>
                <a:cubicBezTo>
                  <a:pt x="6622247" y="3479351"/>
                  <a:pt x="6560894" y="3451643"/>
                  <a:pt x="6552977" y="3483310"/>
                </a:cubicBezTo>
                <a:cubicBezTo>
                  <a:pt x="6582664" y="3483310"/>
                  <a:pt x="6562873" y="3511018"/>
                  <a:pt x="6598498" y="3507059"/>
                </a:cubicBezTo>
                <a:close/>
                <a:moveTo>
                  <a:pt x="5872150" y="3461539"/>
                </a:moveTo>
                <a:lnTo>
                  <a:pt x="5820690" y="3453622"/>
                </a:lnTo>
                <a:lnTo>
                  <a:pt x="5808816" y="3485289"/>
                </a:lnTo>
                <a:cubicBezTo>
                  <a:pt x="5836524" y="3491226"/>
                  <a:pt x="5858294" y="3483310"/>
                  <a:pt x="5872150" y="3461539"/>
                </a:cubicBezTo>
                <a:close/>
                <a:moveTo>
                  <a:pt x="5915690" y="3536747"/>
                </a:moveTo>
                <a:cubicBezTo>
                  <a:pt x="5941420" y="3493205"/>
                  <a:pt x="5895899" y="3489247"/>
                  <a:pt x="5876107" y="3471434"/>
                </a:cubicBezTo>
                <a:cubicBezTo>
                  <a:pt x="5856316" y="3526851"/>
                  <a:pt x="5911733" y="3499143"/>
                  <a:pt x="5915690" y="3536747"/>
                </a:cubicBezTo>
                <a:close/>
                <a:moveTo>
                  <a:pt x="4983510" y="3435810"/>
                </a:moveTo>
                <a:cubicBezTo>
                  <a:pt x="4955801" y="3431851"/>
                  <a:pt x="4941948" y="3453622"/>
                  <a:pt x="4930071" y="3479351"/>
                </a:cubicBezTo>
                <a:cubicBezTo>
                  <a:pt x="4965697" y="3503101"/>
                  <a:pt x="5017154" y="3469456"/>
                  <a:pt x="5052780" y="3489247"/>
                </a:cubicBezTo>
                <a:cubicBezTo>
                  <a:pt x="5060697" y="3473414"/>
                  <a:pt x="5050801" y="3469456"/>
                  <a:pt x="5056737" y="3455602"/>
                </a:cubicBezTo>
                <a:cubicBezTo>
                  <a:pt x="4989446" y="3449664"/>
                  <a:pt x="5001322" y="3469456"/>
                  <a:pt x="4947884" y="3457580"/>
                </a:cubicBezTo>
                <a:cubicBezTo>
                  <a:pt x="4967675" y="3461539"/>
                  <a:pt x="4977571" y="3453622"/>
                  <a:pt x="4983510" y="3435810"/>
                </a:cubicBezTo>
                <a:close/>
                <a:moveTo>
                  <a:pt x="3633725" y="3362581"/>
                </a:moveTo>
                <a:cubicBezTo>
                  <a:pt x="3623830" y="3332894"/>
                  <a:pt x="3497166" y="3370498"/>
                  <a:pt x="3481332" y="3332894"/>
                </a:cubicBezTo>
                <a:cubicBezTo>
                  <a:pt x="3471436" y="3354665"/>
                  <a:pt x="3489249" y="3350706"/>
                  <a:pt x="3469457" y="3364560"/>
                </a:cubicBezTo>
                <a:cubicBezTo>
                  <a:pt x="3514976" y="3348727"/>
                  <a:pt x="3576332" y="3392268"/>
                  <a:pt x="3633725" y="3362581"/>
                </a:cubicBezTo>
                <a:close/>
                <a:moveTo>
                  <a:pt x="3756434" y="3346748"/>
                </a:moveTo>
                <a:cubicBezTo>
                  <a:pt x="3738621" y="3348727"/>
                  <a:pt x="3708934" y="3328936"/>
                  <a:pt x="3706956" y="3356644"/>
                </a:cubicBezTo>
                <a:cubicBezTo>
                  <a:pt x="3718830" y="3376435"/>
                  <a:pt x="3748517" y="3366540"/>
                  <a:pt x="3756434" y="3346748"/>
                </a:cubicBezTo>
                <a:close/>
                <a:moveTo>
                  <a:pt x="3825705" y="3330915"/>
                </a:moveTo>
                <a:cubicBezTo>
                  <a:pt x="3861328" y="3334873"/>
                  <a:pt x="3875184" y="3352685"/>
                  <a:pt x="3916745" y="3352685"/>
                </a:cubicBezTo>
                <a:cubicBezTo>
                  <a:pt x="3920703" y="3328936"/>
                  <a:pt x="3845496" y="3303206"/>
                  <a:pt x="3825705" y="3330915"/>
                </a:cubicBezTo>
                <a:close/>
                <a:moveTo>
                  <a:pt x="3839558" y="3273519"/>
                </a:moveTo>
                <a:cubicBezTo>
                  <a:pt x="3867266" y="3289352"/>
                  <a:pt x="3914767" y="3309144"/>
                  <a:pt x="3966224" y="3275498"/>
                </a:cubicBezTo>
                <a:cubicBezTo>
                  <a:pt x="3940494" y="3259665"/>
                  <a:pt x="3904871" y="3293311"/>
                  <a:pt x="3902892" y="3275498"/>
                </a:cubicBezTo>
                <a:cubicBezTo>
                  <a:pt x="3906850" y="3265603"/>
                  <a:pt x="3920703" y="3269561"/>
                  <a:pt x="3926641" y="3261644"/>
                </a:cubicBezTo>
                <a:cubicBezTo>
                  <a:pt x="3896954" y="3265603"/>
                  <a:pt x="3904871" y="3245811"/>
                  <a:pt x="3889037" y="3239874"/>
                </a:cubicBezTo>
                <a:cubicBezTo>
                  <a:pt x="3881120" y="3253728"/>
                  <a:pt x="3894975" y="3261644"/>
                  <a:pt x="3879141" y="3263623"/>
                </a:cubicBezTo>
                <a:lnTo>
                  <a:pt x="3861328" y="3261644"/>
                </a:lnTo>
                <a:cubicBezTo>
                  <a:pt x="3871224" y="3237895"/>
                  <a:pt x="3875184" y="3220082"/>
                  <a:pt x="3861328" y="3210186"/>
                </a:cubicBezTo>
                <a:cubicBezTo>
                  <a:pt x="3841537" y="3226020"/>
                  <a:pt x="3875184" y="3247790"/>
                  <a:pt x="3839558" y="3273519"/>
                </a:cubicBezTo>
                <a:close/>
                <a:moveTo>
                  <a:pt x="3782162" y="3231957"/>
                </a:moveTo>
                <a:cubicBezTo>
                  <a:pt x="3760392" y="3265603"/>
                  <a:pt x="3809871" y="3313102"/>
                  <a:pt x="3833622" y="3265603"/>
                </a:cubicBezTo>
                <a:cubicBezTo>
                  <a:pt x="3794039" y="3267582"/>
                  <a:pt x="3799975" y="3241853"/>
                  <a:pt x="3782162" y="3231957"/>
                </a:cubicBezTo>
                <a:close/>
                <a:moveTo>
                  <a:pt x="3758413" y="3245811"/>
                </a:moveTo>
                <a:cubicBezTo>
                  <a:pt x="3772266" y="3196332"/>
                  <a:pt x="3693100" y="3212166"/>
                  <a:pt x="3663413" y="3231957"/>
                </a:cubicBezTo>
                <a:cubicBezTo>
                  <a:pt x="3710913" y="3239874"/>
                  <a:pt x="3726747" y="3227999"/>
                  <a:pt x="3758413" y="3245811"/>
                </a:cubicBezTo>
                <a:close/>
                <a:moveTo>
                  <a:pt x="3443727" y="3241853"/>
                </a:moveTo>
                <a:cubicBezTo>
                  <a:pt x="3505080" y="3226020"/>
                  <a:pt x="3455602" y="3287373"/>
                  <a:pt x="3507062" y="3293311"/>
                </a:cubicBezTo>
                <a:cubicBezTo>
                  <a:pt x="3526853" y="3269561"/>
                  <a:pt x="3501123" y="3271540"/>
                  <a:pt x="3501123" y="3259665"/>
                </a:cubicBezTo>
                <a:cubicBezTo>
                  <a:pt x="3509040" y="3261644"/>
                  <a:pt x="3512998" y="3253728"/>
                  <a:pt x="3520915" y="3253728"/>
                </a:cubicBezTo>
                <a:cubicBezTo>
                  <a:pt x="3516957" y="3309144"/>
                  <a:pt x="3611955" y="3243832"/>
                  <a:pt x="3606019" y="3317061"/>
                </a:cubicBezTo>
                <a:cubicBezTo>
                  <a:pt x="3637685" y="3324977"/>
                  <a:pt x="3651538" y="3307165"/>
                  <a:pt x="3675290" y="3301228"/>
                </a:cubicBezTo>
                <a:cubicBezTo>
                  <a:pt x="3671330" y="3313102"/>
                  <a:pt x="3663413" y="3328936"/>
                  <a:pt x="3683204" y="3326957"/>
                </a:cubicBezTo>
                <a:cubicBezTo>
                  <a:pt x="3691121" y="3301228"/>
                  <a:pt x="3710913" y="3305186"/>
                  <a:pt x="3736643" y="3283415"/>
                </a:cubicBezTo>
                <a:cubicBezTo>
                  <a:pt x="3730704" y="3281436"/>
                  <a:pt x="3718830" y="3281436"/>
                  <a:pt x="3722787" y="3273519"/>
                </a:cubicBezTo>
                <a:cubicBezTo>
                  <a:pt x="3613934" y="3291332"/>
                  <a:pt x="3538727" y="3214145"/>
                  <a:pt x="3443727" y="3241853"/>
                </a:cubicBezTo>
                <a:close/>
                <a:moveTo>
                  <a:pt x="3317061" y="3360602"/>
                </a:moveTo>
                <a:cubicBezTo>
                  <a:pt x="3340812" y="3344769"/>
                  <a:pt x="3378417" y="3360602"/>
                  <a:pt x="3410083" y="3330915"/>
                </a:cubicBezTo>
                <a:cubicBezTo>
                  <a:pt x="3412061" y="3338831"/>
                  <a:pt x="3441748" y="3362581"/>
                  <a:pt x="3449666" y="3344769"/>
                </a:cubicBezTo>
                <a:cubicBezTo>
                  <a:pt x="3421957" y="3340811"/>
                  <a:pt x="3455602" y="3326957"/>
                  <a:pt x="3435810" y="3309144"/>
                </a:cubicBezTo>
                <a:cubicBezTo>
                  <a:pt x="3421957" y="3303206"/>
                  <a:pt x="3382374" y="3311123"/>
                  <a:pt x="3386331" y="3293311"/>
                </a:cubicBezTo>
                <a:cubicBezTo>
                  <a:pt x="3400187" y="3295290"/>
                  <a:pt x="3400187" y="3271540"/>
                  <a:pt x="3412061" y="3271540"/>
                </a:cubicBezTo>
                <a:cubicBezTo>
                  <a:pt x="3439770" y="3271540"/>
                  <a:pt x="3447687" y="3299248"/>
                  <a:pt x="3467478" y="3271540"/>
                </a:cubicBezTo>
                <a:cubicBezTo>
                  <a:pt x="3449666" y="3235915"/>
                  <a:pt x="3334874" y="3222061"/>
                  <a:pt x="3352687" y="3263623"/>
                </a:cubicBezTo>
                <a:cubicBezTo>
                  <a:pt x="3324978" y="3267582"/>
                  <a:pt x="3334874" y="3249769"/>
                  <a:pt x="3313104" y="3249769"/>
                </a:cubicBezTo>
                <a:cubicBezTo>
                  <a:pt x="3305186" y="3261644"/>
                  <a:pt x="3293312" y="3267582"/>
                  <a:pt x="3283416" y="3279457"/>
                </a:cubicBezTo>
                <a:cubicBezTo>
                  <a:pt x="3330916" y="3293311"/>
                  <a:pt x="3352687" y="3263623"/>
                  <a:pt x="3390291" y="3261644"/>
                </a:cubicBezTo>
                <a:cubicBezTo>
                  <a:pt x="3366540" y="3293311"/>
                  <a:pt x="3326957" y="3295290"/>
                  <a:pt x="3291333" y="3307165"/>
                </a:cubicBezTo>
                <a:cubicBezTo>
                  <a:pt x="3321021" y="3313102"/>
                  <a:pt x="3293312" y="3350706"/>
                  <a:pt x="3317061" y="3360602"/>
                </a:cubicBezTo>
                <a:close/>
                <a:moveTo>
                  <a:pt x="3372478" y="3453622"/>
                </a:moveTo>
                <a:cubicBezTo>
                  <a:pt x="3388312" y="3410081"/>
                  <a:pt x="3451644" y="3435810"/>
                  <a:pt x="3493206" y="3408102"/>
                </a:cubicBezTo>
                <a:cubicBezTo>
                  <a:pt x="3483310" y="3419977"/>
                  <a:pt x="3491227" y="3449664"/>
                  <a:pt x="3509040" y="3429872"/>
                </a:cubicBezTo>
                <a:cubicBezTo>
                  <a:pt x="3503102" y="3421956"/>
                  <a:pt x="3511019" y="3414039"/>
                  <a:pt x="3514976" y="3388310"/>
                </a:cubicBezTo>
                <a:cubicBezTo>
                  <a:pt x="3473414" y="3388310"/>
                  <a:pt x="3378417" y="3429872"/>
                  <a:pt x="3362582" y="3384352"/>
                </a:cubicBezTo>
                <a:cubicBezTo>
                  <a:pt x="3392270" y="3390289"/>
                  <a:pt x="3451644" y="3374456"/>
                  <a:pt x="3443727" y="3362581"/>
                </a:cubicBezTo>
                <a:cubicBezTo>
                  <a:pt x="3429874" y="3366540"/>
                  <a:pt x="3406123" y="3364560"/>
                  <a:pt x="3384353" y="3354665"/>
                </a:cubicBezTo>
                <a:cubicBezTo>
                  <a:pt x="3322999" y="3400185"/>
                  <a:pt x="3271542" y="3388310"/>
                  <a:pt x="3218103" y="3433831"/>
                </a:cubicBezTo>
                <a:cubicBezTo>
                  <a:pt x="3233937" y="3451643"/>
                  <a:pt x="3285395" y="3439768"/>
                  <a:pt x="3305186" y="3419977"/>
                </a:cubicBezTo>
                <a:cubicBezTo>
                  <a:pt x="3330916" y="3427893"/>
                  <a:pt x="3358625" y="3437789"/>
                  <a:pt x="3372478" y="3453622"/>
                </a:cubicBezTo>
                <a:close/>
                <a:moveTo>
                  <a:pt x="3235916" y="3459560"/>
                </a:moveTo>
                <a:cubicBezTo>
                  <a:pt x="3220084" y="3465497"/>
                  <a:pt x="3210188" y="3477372"/>
                  <a:pt x="3204250" y="3497164"/>
                </a:cubicBezTo>
                <a:cubicBezTo>
                  <a:pt x="3241854" y="3520913"/>
                  <a:pt x="3279459" y="3461539"/>
                  <a:pt x="3235916" y="3459560"/>
                </a:cubicBezTo>
                <a:close/>
                <a:moveTo>
                  <a:pt x="3530810" y="3586225"/>
                </a:moveTo>
                <a:cubicBezTo>
                  <a:pt x="3499144" y="3590184"/>
                  <a:pt x="3457583" y="3574351"/>
                  <a:pt x="3467478" y="3586225"/>
                </a:cubicBezTo>
                <a:cubicBezTo>
                  <a:pt x="3479353" y="3598100"/>
                  <a:pt x="3518936" y="3625808"/>
                  <a:pt x="3530810" y="3586225"/>
                </a:cubicBezTo>
                <a:close/>
                <a:moveTo>
                  <a:pt x="3758413" y="3609975"/>
                </a:moveTo>
                <a:cubicBezTo>
                  <a:pt x="3732683" y="3606017"/>
                  <a:pt x="3708934" y="3606017"/>
                  <a:pt x="3693100" y="3617892"/>
                </a:cubicBezTo>
                <a:cubicBezTo>
                  <a:pt x="3704977" y="3635704"/>
                  <a:pt x="3740600" y="3619871"/>
                  <a:pt x="3758413" y="3609975"/>
                </a:cubicBezTo>
                <a:close/>
                <a:moveTo>
                  <a:pt x="3574351" y="3643621"/>
                </a:moveTo>
                <a:cubicBezTo>
                  <a:pt x="3588206" y="3617892"/>
                  <a:pt x="3536749" y="3602059"/>
                  <a:pt x="3524872" y="3627788"/>
                </a:cubicBezTo>
                <a:cubicBezTo>
                  <a:pt x="3532789" y="3637684"/>
                  <a:pt x="3552581" y="3641642"/>
                  <a:pt x="3574351" y="3643621"/>
                </a:cubicBezTo>
                <a:close/>
                <a:moveTo>
                  <a:pt x="3762370" y="3669350"/>
                </a:moveTo>
                <a:cubicBezTo>
                  <a:pt x="3786122" y="3629767"/>
                  <a:pt x="3730704" y="3623830"/>
                  <a:pt x="3724768" y="3647579"/>
                </a:cubicBezTo>
                <a:cubicBezTo>
                  <a:pt x="3754456" y="3645600"/>
                  <a:pt x="3726747" y="3677267"/>
                  <a:pt x="3762370" y="3669350"/>
                </a:cubicBezTo>
                <a:close/>
                <a:moveTo>
                  <a:pt x="3788100" y="3673308"/>
                </a:moveTo>
                <a:cubicBezTo>
                  <a:pt x="3796017" y="3653517"/>
                  <a:pt x="3811849" y="3651538"/>
                  <a:pt x="3815809" y="3625808"/>
                </a:cubicBezTo>
                <a:cubicBezTo>
                  <a:pt x="3805913" y="3621850"/>
                  <a:pt x="3778205" y="3582267"/>
                  <a:pt x="3764351" y="3617892"/>
                </a:cubicBezTo>
                <a:cubicBezTo>
                  <a:pt x="3801953" y="3619871"/>
                  <a:pt x="3774247" y="3659454"/>
                  <a:pt x="3788100" y="3673308"/>
                </a:cubicBezTo>
                <a:close/>
                <a:moveTo>
                  <a:pt x="2978626" y="3803932"/>
                </a:moveTo>
                <a:cubicBezTo>
                  <a:pt x="3000396" y="3786120"/>
                  <a:pt x="3032065" y="3788099"/>
                  <a:pt x="3041960" y="3754453"/>
                </a:cubicBezTo>
                <a:cubicBezTo>
                  <a:pt x="2998418" y="3742579"/>
                  <a:pt x="2909356" y="3712891"/>
                  <a:pt x="2871751" y="3772266"/>
                </a:cubicBezTo>
                <a:cubicBezTo>
                  <a:pt x="2901439" y="3784141"/>
                  <a:pt x="2935086" y="3780182"/>
                  <a:pt x="2978626" y="3803932"/>
                </a:cubicBezTo>
                <a:close/>
                <a:moveTo>
                  <a:pt x="3051856" y="3754453"/>
                </a:moveTo>
                <a:lnTo>
                  <a:pt x="3039979" y="3786120"/>
                </a:lnTo>
                <a:cubicBezTo>
                  <a:pt x="3055814" y="3788099"/>
                  <a:pt x="3065709" y="3792058"/>
                  <a:pt x="3071648" y="3799974"/>
                </a:cubicBezTo>
                <a:cubicBezTo>
                  <a:pt x="3069667" y="3782162"/>
                  <a:pt x="3089458" y="3752474"/>
                  <a:pt x="3051856" y="3754453"/>
                </a:cubicBezTo>
                <a:close/>
                <a:moveTo>
                  <a:pt x="2723315" y="3784141"/>
                </a:moveTo>
                <a:cubicBezTo>
                  <a:pt x="2719357" y="3776224"/>
                  <a:pt x="2673836" y="3768307"/>
                  <a:pt x="2665921" y="3792058"/>
                </a:cubicBezTo>
                <a:cubicBezTo>
                  <a:pt x="2689670" y="3797995"/>
                  <a:pt x="2711440" y="3797995"/>
                  <a:pt x="2723315" y="3784141"/>
                </a:cubicBezTo>
                <a:close/>
                <a:moveTo>
                  <a:pt x="2357171" y="3869244"/>
                </a:moveTo>
                <a:lnTo>
                  <a:pt x="2416546" y="3877161"/>
                </a:lnTo>
                <a:cubicBezTo>
                  <a:pt x="2428423" y="3847474"/>
                  <a:pt x="2416546" y="3831641"/>
                  <a:pt x="2390818" y="3823724"/>
                </a:cubicBezTo>
                <a:cubicBezTo>
                  <a:pt x="2378944" y="3835599"/>
                  <a:pt x="2361131" y="3839557"/>
                  <a:pt x="2357171" y="3869244"/>
                </a:cubicBezTo>
                <a:close/>
                <a:moveTo>
                  <a:pt x="1585302" y="3827682"/>
                </a:moveTo>
                <a:cubicBezTo>
                  <a:pt x="1593219" y="3823724"/>
                  <a:pt x="1527908" y="3811849"/>
                  <a:pt x="1527908" y="3835599"/>
                </a:cubicBezTo>
                <a:cubicBezTo>
                  <a:pt x="1547700" y="3833620"/>
                  <a:pt x="1583323" y="3857369"/>
                  <a:pt x="1585302" y="3827682"/>
                </a:cubicBezTo>
                <a:close/>
                <a:moveTo>
                  <a:pt x="2598630" y="3902890"/>
                </a:moveTo>
                <a:cubicBezTo>
                  <a:pt x="2545191" y="3885078"/>
                  <a:pt x="2479880" y="3857369"/>
                  <a:pt x="2442276" y="3813828"/>
                </a:cubicBezTo>
                <a:cubicBezTo>
                  <a:pt x="2414567" y="3857369"/>
                  <a:pt x="2473942" y="3847474"/>
                  <a:pt x="2434359" y="3881119"/>
                </a:cubicBezTo>
                <a:cubicBezTo>
                  <a:pt x="2487797" y="3863307"/>
                  <a:pt x="2539255" y="3922681"/>
                  <a:pt x="2598630" y="3902890"/>
                </a:cubicBezTo>
                <a:close/>
                <a:moveTo>
                  <a:pt x="2673836" y="3894973"/>
                </a:moveTo>
                <a:cubicBezTo>
                  <a:pt x="2632274" y="3896952"/>
                  <a:pt x="2650087" y="3892994"/>
                  <a:pt x="2624357" y="3879140"/>
                </a:cubicBezTo>
                <a:cubicBezTo>
                  <a:pt x="2608525" y="3902890"/>
                  <a:pt x="2665921" y="3928619"/>
                  <a:pt x="2673836" y="3894973"/>
                </a:cubicBezTo>
                <a:close/>
                <a:moveTo>
                  <a:pt x="1713946" y="3946431"/>
                </a:moveTo>
                <a:cubicBezTo>
                  <a:pt x="1704051" y="3926640"/>
                  <a:pt x="1660510" y="3904869"/>
                  <a:pt x="1638740" y="3926640"/>
                </a:cubicBezTo>
                <a:cubicBezTo>
                  <a:pt x="1644676" y="3946431"/>
                  <a:pt x="1694155" y="3993931"/>
                  <a:pt x="1713946" y="3946431"/>
                </a:cubicBezTo>
                <a:close/>
                <a:moveTo>
                  <a:pt x="4500596" y="4114659"/>
                </a:moveTo>
                <a:cubicBezTo>
                  <a:pt x="4579762" y="4094868"/>
                  <a:pt x="4601532" y="4096847"/>
                  <a:pt x="4664866" y="4112680"/>
                </a:cubicBezTo>
                <a:cubicBezTo>
                  <a:pt x="4682677" y="4013723"/>
                  <a:pt x="4827156" y="4094868"/>
                  <a:pt x="4880592" y="4067160"/>
                </a:cubicBezTo>
                <a:cubicBezTo>
                  <a:pt x="4884552" y="4081014"/>
                  <a:pt x="4898405" y="4094868"/>
                  <a:pt x="4920175" y="4081014"/>
                </a:cubicBezTo>
                <a:cubicBezTo>
                  <a:pt x="4920175" y="4092889"/>
                  <a:pt x="4926114" y="4096847"/>
                  <a:pt x="4910280" y="4104763"/>
                </a:cubicBezTo>
                <a:cubicBezTo>
                  <a:pt x="4965697" y="4108722"/>
                  <a:pt x="5011218" y="4132472"/>
                  <a:pt x="5050801" y="4116639"/>
                </a:cubicBezTo>
                <a:cubicBezTo>
                  <a:pt x="5031010" y="4116639"/>
                  <a:pt x="5019133" y="4110701"/>
                  <a:pt x="5023093" y="4094868"/>
                </a:cubicBezTo>
                <a:cubicBezTo>
                  <a:pt x="5044863" y="4082993"/>
                  <a:pt x="5070593" y="4092889"/>
                  <a:pt x="5070593" y="4110701"/>
                </a:cubicBezTo>
                <a:cubicBezTo>
                  <a:pt x="5078508" y="4094868"/>
                  <a:pt x="5100280" y="4098826"/>
                  <a:pt x="5108195" y="4082993"/>
                </a:cubicBezTo>
                <a:cubicBezTo>
                  <a:pt x="5056737" y="4073097"/>
                  <a:pt x="5025071" y="4041431"/>
                  <a:pt x="4969654" y="4063201"/>
                </a:cubicBezTo>
                <a:cubicBezTo>
                  <a:pt x="4959758" y="4015702"/>
                  <a:pt x="4854865" y="4023618"/>
                  <a:pt x="4821218" y="4049347"/>
                </a:cubicBezTo>
                <a:cubicBezTo>
                  <a:pt x="4825177" y="4041431"/>
                  <a:pt x="4817260" y="4039452"/>
                  <a:pt x="4819239" y="4031535"/>
                </a:cubicBezTo>
                <a:cubicBezTo>
                  <a:pt x="4827156" y="4045389"/>
                  <a:pt x="4844969" y="4041431"/>
                  <a:pt x="4850905" y="4019660"/>
                </a:cubicBezTo>
                <a:cubicBezTo>
                  <a:pt x="4805386" y="3972160"/>
                  <a:pt x="4619345" y="4011743"/>
                  <a:pt x="4617366" y="3944452"/>
                </a:cubicBezTo>
                <a:cubicBezTo>
                  <a:pt x="4573823" y="3940494"/>
                  <a:pt x="4581741" y="3944452"/>
                  <a:pt x="4548096" y="3960286"/>
                </a:cubicBezTo>
                <a:cubicBezTo>
                  <a:pt x="4567887" y="3924661"/>
                  <a:pt x="4500596" y="3912786"/>
                  <a:pt x="4484762" y="3934556"/>
                </a:cubicBezTo>
                <a:cubicBezTo>
                  <a:pt x="4413512" y="3889036"/>
                  <a:pt x="4302680" y="3928619"/>
                  <a:pt x="4253202" y="3851432"/>
                </a:cubicBezTo>
                <a:cubicBezTo>
                  <a:pt x="4231431" y="3851432"/>
                  <a:pt x="4233410" y="3889036"/>
                  <a:pt x="4207680" y="3879140"/>
                </a:cubicBezTo>
                <a:cubicBezTo>
                  <a:pt x="4211640" y="3865286"/>
                  <a:pt x="4219557" y="3853411"/>
                  <a:pt x="4227472" y="3847474"/>
                </a:cubicBezTo>
                <a:cubicBezTo>
                  <a:pt x="4174035" y="3853411"/>
                  <a:pt x="4185910" y="3837578"/>
                  <a:pt x="4168097" y="3813828"/>
                </a:cubicBezTo>
                <a:cubicBezTo>
                  <a:pt x="4134452" y="3825703"/>
                  <a:pt x="4176014" y="3851432"/>
                  <a:pt x="4152265" y="3853411"/>
                </a:cubicBezTo>
                <a:cubicBezTo>
                  <a:pt x="4148305" y="3829661"/>
                  <a:pt x="4112682" y="3861328"/>
                  <a:pt x="4112682" y="3839557"/>
                </a:cubicBezTo>
                <a:cubicBezTo>
                  <a:pt x="4116639" y="3819766"/>
                  <a:pt x="4150286" y="3849453"/>
                  <a:pt x="4148305" y="3819766"/>
                </a:cubicBezTo>
                <a:cubicBezTo>
                  <a:pt x="4118618" y="3813828"/>
                  <a:pt x="4118618" y="3792058"/>
                  <a:pt x="4088931" y="3786120"/>
                </a:cubicBezTo>
                <a:cubicBezTo>
                  <a:pt x="4069139" y="3809870"/>
                  <a:pt x="4114661" y="3796016"/>
                  <a:pt x="4094869" y="3821745"/>
                </a:cubicBezTo>
                <a:cubicBezTo>
                  <a:pt x="4082995" y="3792058"/>
                  <a:pt x="4049348" y="3815807"/>
                  <a:pt x="4035495" y="3788099"/>
                </a:cubicBezTo>
                <a:cubicBezTo>
                  <a:pt x="4049348" y="3770287"/>
                  <a:pt x="4092890" y="3803932"/>
                  <a:pt x="4096848" y="3770287"/>
                </a:cubicBezTo>
                <a:cubicBezTo>
                  <a:pt x="4063203" y="3770287"/>
                  <a:pt x="4053307" y="3776224"/>
                  <a:pt x="4039452" y="3754453"/>
                </a:cubicBezTo>
                <a:cubicBezTo>
                  <a:pt x="4021641" y="3790078"/>
                  <a:pt x="3993933" y="3768307"/>
                  <a:pt x="3964245" y="3760391"/>
                </a:cubicBezTo>
                <a:cubicBezTo>
                  <a:pt x="3960286" y="3772266"/>
                  <a:pt x="3962267" y="3778203"/>
                  <a:pt x="3964245" y="3786120"/>
                </a:cubicBezTo>
                <a:cubicBezTo>
                  <a:pt x="3948411" y="3782162"/>
                  <a:pt x="3942475" y="3792058"/>
                  <a:pt x="3926641" y="3790078"/>
                </a:cubicBezTo>
                <a:cubicBezTo>
                  <a:pt x="3993933" y="3764349"/>
                  <a:pt x="3885079" y="3752474"/>
                  <a:pt x="3922684" y="3730704"/>
                </a:cubicBezTo>
                <a:cubicBezTo>
                  <a:pt x="3910807" y="3742579"/>
                  <a:pt x="3958307" y="3748516"/>
                  <a:pt x="3956328" y="3734662"/>
                </a:cubicBezTo>
                <a:cubicBezTo>
                  <a:pt x="3918724" y="3699037"/>
                  <a:pt x="3861328" y="3764349"/>
                  <a:pt x="3835600" y="3716850"/>
                </a:cubicBezTo>
                <a:cubicBezTo>
                  <a:pt x="3853413" y="3716850"/>
                  <a:pt x="3835600" y="3702996"/>
                  <a:pt x="3849454" y="3701016"/>
                </a:cubicBezTo>
                <a:cubicBezTo>
                  <a:pt x="3877162" y="3699037"/>
                  <a:pt x="3857371" y="3724766"/>
                  <a:pt x="3887058" y="3722787"/>
                </a:cubicBezTo>
                <a:cubicBezTo>
                  <a:pt x="3869245" y="3687162"/>
                  <a:pt x="3887058" y="3671329"/>
                  <a:pt x="3851432" y="3649558"/>
                </a:cubicBezTo>
                <a:cubicBezTo>
                  <a:pt x="3817788" y="3677267"/>
                  <a:pt x="3831641" y="3679246"/>
                  <a:pt x="3827683" y="3714870"/>
                </a:cubicBezTo>
                <a:cubicBezTo>
                  <a:pt x="3760392" y="3704975"/>
                  <a:pt x="3766330" y="3691121"/>
                  <a:pt x="3704977" y="3704975"/>
                </a:cubicBezTo>
                <a:cubicBezTo>
                  <a:pt x="3708934" y="3693100"/>
                  <a:pt x="3716851" y="3677267"/>
                  <a:pt x="3697060" y="3679246"/>
                </a:cubicBezTo>
                <a:cubicBezTo>
                  <a:pt x="3673308" y="3697058"/>
                  <a:pt x="3639664" y="3697058"/>
                  <a:pt x="3613934" y="3708933"/>
                </a:cubicBezTo>
                <a:cubicBezTo>
                  <a:pt x="3631747" y="3730704"/>
                  <a:pt x="3637685" y="3758412"/>
                  <a:pt x="3673308" y="3768307"/>
                </a:cubicBezTo>
                <a:cubicBezTo>
                  <a:pt x="3699038" y="3760391"/>
                  <a:pt x="3699038" y="3726745"/>
                  <a:pt x="3708934" y="3722787"/>
                </a:cubicBezTo>
                <a:cubicBezTo>
                  <a:pt x="3718830" y="3742579"/>
                  <a:pt x="3728726" y="3760391"/>
                  <a:pt x="3754456" y="3772266"/>
                </a:cubicBezTo>
                <a:cubicBezTo>
                  <a:pt x="3730704" y="3788099"/>
                  <a:pt x="3730704" y="3764349"/>
                  <a:pt x="3702996" y="3764349"/>
                </a:cubicBezTo>
                <a:cubicBezTo>
                  <a:pt x="3687164" y="3799974"/>
                  <a:pt x="3728726" y="3803932"/>
                  <a:pt x="3768309" y="3807891"/>
                </a:cubicBezTo>
                <a:cubicBezTo>
                  <a:pt x="3805913" y="3762370"/>
                  <a:pt x="3813830" y="3809870"/>
                  <a:pt x="3863309" y="3770287"/>
                </a:cubicBezTo>
                <a:cubicBezTo>
                  <a:pt x="3825705" y="3819766"/>
                  <a:pt x="3920703" y="3799974"/>
                  <a:pt x="3920703" y="3811849"/>
                </a:cubicBezTo>
                <a:cubicBezTo>
                  <a:pt x="3916745" y="3823724"/>
                  <a:pt x="3910807" y="3829661"/>
                  <a:pt x="3902892" y="3835599"/>
                </a:cubicBezTo>
                <a:cubicBezTo>
                  <a:pt x="3980077" y="3831641"/>
                  <a:pt x="4082995" y="3851432"/>
                  <a:pt x="4148305" y="3879140"/>
                </a:cubicBezTo>
                <a:cubicBezTo>
                  <a:pt x="4128514" y="3902890"/>
                  <a:pt x="4082995" y="3885078"/>
                  <a:pt x="4053307" y="3891015"/>
                </a:cubicBezTo>
                <a:cubicBezTo>
                  <a:pt x="3962267" y="3859349"/>
                  <a:pt x="3857371" y="3827682"/>
                  <a:pt x="3720809" y="3835599"/>
                </a:cubicBezTo>
                <a:cubicBezTo>
                  <a:pt x="3724768" y="3827682"/>
                  <a:pt x="3730704" y="3827682"/>
                  <a:pt x="3734664" y="3819766"/>
                </a:cubicBezTo>
                <a:cubicBezTo>
                  <a:pt x="3710913" y="3813828"/>
                  <a:pt x="3699038" y="3831641"/>
                  <a:pt x="3683204" y="3837578"/>
                </a:cubicBezTo>
                <a:cubicBezTo>
                  <a:pt x="3661434" y="3821745"/>
                  <a:pt x="3631747" y="3780182"/>
                  <a:pt x="3588206" y="3797995"/>
                </a:cubicBezTo>
                <a:cubicBezTo>
                  <a:pt x="3619872" y="3811849"/>
                  <a:pt x="3695081" y="3849453"/>
                  <a:pt x="3641642" y="3873203"/>
                </a:cubicBezTo>
                <a:cubicBezTo>
                  <a:pt x="3665394" y="3892994"/>
                  <a:pt x="3736643" y="3896952"/>
                  <a:pt x="3770287" y="3891015"/>
                </a:cubicBezTo>
                <a:cubicBezTo>
                  <a:pt x="3772266" y="3912786"/>
                  <a:pt x="3730704" y="3922681"/>
                  <a:pt x="3766330" y="3924661"/>
                </a:cubicBezTo>
                <a:cubicBezTo>
                  <a:pt x="3823726" y="3889036"/>
                  <a:pt x="3928620" y="3938515"/>
                  <a:pt x="3952371" y="3960286"/>
                </a:cubicBezTo>
                <a:cubicBezTo>
                  <a:pt x="4003829" y="3950390"/>
                  <a:pt x="4045390" y="3976119"/>
                  <a:pt x="4035495" y="4005806"/>
                </a:cubicBezTo>
                <a:cubicBezTo>
                  <a:pt x="4106744" y="4021639"/>
                  <a:pt x="4195806" y="4053306"/>
                  <a:pt x="4272993" y="4073097"/>
                </a:cubicBezTo>
                <a:cubicBezTo>
                  <a:pt x="4288827" y="4069139"/>
                  <a:pt x="4294763" y="4049347"/>
                  <a:pt x="4316533" y="4053306"/>
                </a:cubicBezTo>
                <a:cubicBezTo>
                  <a:pt x="4352159" y="4086951"/>
                  <a:pt x="4443200" y="4108722"/>
                  <a:pt x="4470908" y="4075076"/>
                </a:cubicBezTo>
                <a:cubicBezTo>
                  <a:pt x="4472887" y="4092889"/>
                  <a:pt x="4496638" y="4098826"/>
                  <a:pt x="4500596" y="4114659"/>
                </a:cubicBezTo>
                <a:close/>
                <a:moveTo>
                  <a:pt x="4860801" y="4148305"/>
                </a:moveTo>
                <a:lnTo>
                  <a:pt x="4872678" y="4116639"/>
                </a:lnTo>
                <a:cubicBezTo>
                  <a:pt x="4841009" y="4104763"/>
                  <a:pt x="4825177" y="4150284"/>
                  <a:pt x="4860801" y="4148305"/>
                </a:cubicBezTo>
                <a:close/>
                <a:moveTo>
                  <a:pt x="4916218" y="4189867"/>
                </a:moveTo>
                <a:cubicBezTo>
                  <a:pt x="4926114" y="4168097"/>
                  <a:pt x="4908301" y="4172055"/>
                  <a:pt x="4928092" y="4158201"/>
                </a:cubicBezTo>
                <a:cubicBezTo>
                  <a:pt x="4900384" y="4146326"/>
                  <a:pt x="4878614" y="4170076"/>
                  <a:pt x="4868718" y="4150284"/>
                </a:cubicBezTo>
                <a:cubicBezTo>
                  <a:pt x="4858822" y="4177992"/>
                  <a:pt x="4884552" y="4185909"/>
                  <a:pt x="4916218" y="4189867"/>
                </a:cubicBezTo>
                <a:close/>
                <a:moveTo>
                  <a:pt x="2952899" y="4257159"/>
                </a:moveTo>
                <a:cubicBezTo>
                  <a:pt x="2941022" y="4276950"/>
                  <a:pt x="2966752" y="4306637"/>
                  <a:pt x="2986543" y="4286846"/>
                </a:cubicBezTo>
                <a:cubicBezTo>
                  <a:pt x="2964773" y="4284867"/>
                  <a:pt x="2992482" y="4253200"/>
                  <a:pt x="2952899" y="4257159"/>
                </a:cubicBezTo>
                <a:close/>
                <a:moveTo>
                  <a:pt x="6293708" y="4405595"/>
                </a:moveTo>
                <a:cubicBezTo>
                  <a:pt x="6277876" y="4393720"/>
                  <a:pt x="6260064" y="4383824"/>
                  <a:pt x="6254125" y="4366012"/>
                </a:cubicBezTo>
                <a:cubicBezTo>
                  <a:pt x="6244229" y="4377887"/>
                  <a:pt x="6234334" y="4383824"/>
                  <a:pt x="6224438" y="4395699"/>
                </a:cubicBezTo>
                <a:cubicBezTo>
                  <a:pt x="6250168" y="4399658"/>
                  <a:pt x="6269959" y="4439241"/>
                  <a:pt x="6293708" y="4405595"/>
                </a:cubicBezTo>
                <a:close/>
                <a:moveTo>
                  <a:pt x="6636103" y="4504553"/>
                </a:moveTo>
                <a:lnTo>
                  <a:pt x="6647977" y="4472886"/>
                </a:lnTo>
                <a:cubicBezTo>
                  <a:pt x="6628186" y="4472886"/>
                  <a:pt x="6612351" y="4482782"/>
                  <a:pt x="6600477" y="4500594"/>
                </a:cubicBezTo>
                <a:lnTo>
                  <a:pt x="6636103" y="4504553"/>
                </a:lnTo>
                <a:close/>
                <a:moveTo>
                  <a:pt x="5155695" y="4827154"/>
                </a:moveTo>
                <a:cubicBezTo>
                  <a:pt x="5141842" y="4801426"/>
                  <a:pt x="5133925" y="4833092"/>
                  <a:pt x="5110176" y="4829134"/>
                </a:cubicBezTo>
                <a:cubicBezTo>
                  <a:pt x="5112155" y="4819238"/>
                  <a:pt x="5114133" y="4809342"/>
                  <a:pt x="5098299" y="4811321"/>
                </a:cubicBezTo>
                <a:cubicBezTo>
                  <a:pt x="5086425" y="4841009"/>
                  <a:pt x="5139863" y="4846946"/>
                  <a:pt x="5155695" y="4827154"/>
                </a:cubicBezTo>
                <a:close/>
                <a:moveTo>
                  <a:pt x="5399132" y="4904342"/>
                </a:moveTo>
                <a:cubicBezTo>
                  <a:pt x="5420902" y="4868717"/>
                  <a:pt x="5383298" y="4868717"/>
                  <a:pt x="5363506" y="4856842"/>
                </a:cubicBezTo>
                <a:cubicBezTo>
                  <a:pt x="5349653" y="4886529"/>
                  <a:pt x="5369445" y="4896425"/>
                  <a:pt x="5399132" y="4904342"/>
                </a:cubicBezTo>
                <a:close/>
                <a:moveTo>
                  <a:pt x="5286319" y="4937987"/>
                </a:moveTo>
                <a:cubicBezTo>
                  <a:pt x="5302153" y="4918196"/>
                  <a:pt x="5252674" y="4892467"/>
                  <a:pt x="5246736" y="4924133"/>
                </a:cubicBezTo>
                <a:cubicBezTo>
                  <a:pt x="5272466" y="4922154"/>
                  <a:pt x="5264548" y="4937987"/>
                  <a:pt x="5286319" y="4937987"/>
                </a:cubicBezTo>
                <a:close/>
                <a:moveTo>
                  <a:pt x="5832567" y="4975591"/>
                </a:moveTo>
                <a:cubicBezTo>
                  <a:pt x="5810794" y="4971633"/>
                  <a:pt x="5794963" y="4975591"/>
                  <a:pt x="5783088" y="4985487"/>
                </a:cubicBezTo>
                <a:cubicBezTo>
                  <a:pt x="5791003" y="4995382"/>
                  <a:pt x="5832567" y="5011216"/>
                  <a:pt x="5832567" y="4975591"/>
                </a:cubicBezTo>
                <a:close/>
                <a:moveTo>
                  <a:pt x="6461936" y="5488191"/>
                </a:moveTo>
                <a:cubicBezTo>
                  <a:pt x="6448083" y="5486213"/>
                  <a:pt x="6432249" y="5484234"/>
                  <a:pt x="6442145" y="5468400"/>
                </a:cubicBezTo>
                <a:cubicBezTo>
                  <a:pt x="6448083" y="5480275"/>
                  <a:pt x="6487666" y="5490171"/>
                  <a:pt x="6497562" y="5468400"/>
                </a:cubicBezTo>
                <a:cubicBezTo>
                  <a:pt x="6444123" y="5464442"/>
                  <a:pt x="6424332" y="5438713"/>
                  <a:pt x="6386730" y="5426838"/>
                </a:cubicBezTo>
                <a:cubicBezTo>
                  <a:pt x="6380791" y="5466421"/>
                  <a:pt x="6424332" y="5488191"/>
                  <a:pt x="6461936" y="5488191"/>
                </a:cubicBezTo>
                <a:close/>
                <a:moveTo>
                  <a:pt x="6915163" y="5798919"/>
                </a:moveTo>
                <a:cubicBezTo>
                  <a:pt x="6905267" y="5796939"/>
                  <a:pt x="6897350" y="5796939"/>
                  <a:pt x="6889433" y="5794960"/>
                </a:cubicBezTo>
                <a:cubicBezTo>
                  <a:pt x="6883497" y="5796939"/>
                  <a:pt x="6877559" y="5800898"/>
                  <a:pt x="6875580" y="5810794"/>
                </a:cubicBezTo>
                <a:cubicBezTo>
                  <a:pt x="6883497" y="5828606"/>
                  <a:pt x="6907246" y="5822669"/>
                  <a:pt x="6915163" y="5798919"/>
                </a:cubicBezTo>
                <a:close/>
                <a:moveTo>
                  <a:pt x="7823595" y="6835995"/>
                </a:moveTo>
                <a:cubicBezTo>
                  <a:pt x="7827552" y="6832037"/>
                  <a:pt x="7837448" y="6826099"/>
                  <a:pt x="7829531" y="6824120"/>
                </a:cubicBezTo>
                <a:cubicBezTo>
                  <a:pt x="7827552" y="6828078"/>
                  <a:pt x="7825574" y="6832037"/>
                  <a:pt x="7823595" y="6835995"/>
                </a:cubicBezTo>
                <a:close/>
                <a:moveTo>
                  <a:pt x="7861199" y="6824120"/>
                </a:moveTo>
                <a:cubicBezTo>
                  <a:pt x="7855261" y="6820162"/>
                  <a:pt x="7853282" y="6816203"/>
                  <a:pt x="7851303" y="6810266"/>
                </a:cubicBezTo>
                <a:cubicBezTo>
                  <a:pt x="7821616" y="6808287"/>
                  <a:pt x="7875052" y="6839953"/>
                  <a:pt x="7839427" y="6841933"/>
                </a:cubicBezTo>
                <a:cubicBezTo>
                  <a:pt x="7829531" y="6841933"/>
                  <a:pt x="7825574" y="6841933"/>
                  <a:pt x="7823595" y="6839953"/>
                </a:cubicBezTo>
                <a:cubicBezTo>
                  <a:pt x="7821616" y="6843911"/>
                  <a:pt x="7819635" y="6847870"/>
                  <a:pt x="7817656" y="6851828"/>
                </a:cubicBezTo>
                <a:cubicBezTo>
                  <a:pt x="7853282" y="6861724"/>
                  <a:pt x="7855261" y="6841933"/>
                  <a:pt x="7861199" y="6824120"/>
                </a:cubicBezTo>
                <a:close/>
                <a:moveTo>
                  <a:pt x="7918593" y="6875578"/>
                </a:moveTo>
                <a:cubicBezTo>
                  <a:pt x="7995780" y="6816203"/>
                  <a:pt x="8078906" y="6887453"/>
                  <a:pt x="8175883" y="6845891"/>
                </a:cubicBezTo>
                <a:cubicBezTo>
                  <a:pt x="8156091" y="6822141"/>
                  <a:pt x="8090781" y="6857766"/>
                  <a:pt x="8102655" y="6800370"/>
                </a:cubicBezTo>
                <a:cubicBezTo>
                  <a:pt x="8134321" y="6788495"/>
                  <a:pt x="8146195" y="6822141"/>
                  <a:pt x="8164008" y="6784537"/>
                </a:cubicBezTo>
                <a:cubicBezTo>
                  <a:pt x="8126404" y="6788495"/>
                  <a:pt x="8124425" y="6768704"/>
                  <a:pt x="8104634" y="6760787"/>
                </a:cubicBezTo>
                <a:cubicBezTo>
                  <a:pt x="8053176" y="6776620"/>
                  <a:pt x="7997759" y="6784537"/>
                  <a:pt x="7956197" y="6818183"/>
                </a:cubicBezTo>
                <a:cubicBezTo>
                  <a:pt x="7946301" y="6818183"/>
                  <a:pt x="7936406" y="6816203"/>
                  <a:pt x="7926510" y="6814224"/>
                </a:cubicBezTo>
                <a:cubicBezTo>
                  <a:pt x="7914635" y="6826099"/>
                  <a:pt x="7904740" y="6839953"/>
                  <a:pt x="7890887" y="6855786"/>
                </a:cubicBezTo>
                <a:cubicBezTo>
                  <a:pt x="7922553" y="6847870"/>
                  <a:pt x="7886927" y="6881516"/>
                  <a:pt x="7918593" y="6875578"/>
                </a:cubicBezTo>
                <a:close/>
                <a:moveTo>
                  <a:pt x="7700886" y="6895369"/>
                </a:moveTo>
                <a:cubicBezTo>
                  <a:pt x="7704846" y="6889432"/>
                  <a:pt x="7716720" y="6877557"/>
                  <a:pt x="7724637" y="6865682"/>
                </a:cubicBezTo>
                <a:cubicBezTo>
                  <a:pt x="7714741" y="6865682"/>
                  <a:pt x="7704846" y="6863703"/>
                  <a:pt x="7694950" y="6861724"/>
                </a:cubicBezTo>
                <a:cubicBezTo>
                  <a:pt x="7681094" y="6865682"/>
                  <a:pt x="7665263" y="6869641"/>
                  <a:pt x="7653388" y="6879536"/>
                </a:cubicBezTo>
                <a:cubicBezTo>
                  <a:pt x="7673180" y="6881516"/>
                  <a:pt x="7673180" y="6897349"/>
                  <a:pt x="7700886" y="6895369"/>
                </a:cubicBezTo>
                <a:close/>
                <a:moveTo>
                  <a:pt x="7631616" y="6934952"/>
                </a:moveTo>
                <a:cubicBezTo>
                  <a:pt x="7637554" y="6915161"/>
                  <a:pt x="7625679" y="6907244"/>
                  <a:pt x="7647450" y="6895369"/>
                </a:cubicBezTo>
                <a:cubicBezTo>
                  <a:pt x="7633597" y="6895369"/>
                  <a:pt x="7617762" y="6887453"/>
                  <a:pt x="7609845" y="6897349"/>
                </a:cubicBezTo>
                <a:cubicBezTo>
                  <a:pt x="7645471" y="6899328"/>
                  <a:pt x="7607867" y="6915161"/>
                  <a:pt x="7605888" y="6930995"/>
                </a:cubicBezTo>
                <a:lnTo>
                  <a:pt x="7631616" y="6934952"/>
                </a:lnTo>
                <a:close/>
                <a:moveTo>
                  <a:pt x="8158072" y="7055681"/>
                </a:moveTo>
                <a:cubicBezTo>
                  <a:pt x="8134321" y="7055681"/>
                  <a:pt x="8140259" y="7035889"/>
                  <a:pt x="8130364" y="7035889"/>
                </a:cubicBezTo>
                <a:cubicBezTo>
                  <a:pt x="8134321" y="7041827"/>
                  <a:pt x="8128385" y="7043806"/>
                  <a:pt x="8116508" y="7047764"/>
                </a:cubicBezTo>
                <a:cubicBezTo>
                  <a:pt x="8110572" y="7069535"/>
                  <a:pt x="8150155" y="7075472"/>
                  <a:pt x="8158072" y="7055681"/>
                </a:cubicBezTo>
                <a:close/>
                <a:moveTo>
                  <a:pt x="8492547" y="7087348"/>
                </a:moveTo>
                <a:cubicBezTo>
                  <a:pt x="8512339" y="7095264"/>
                  <a:pt x="8544007" y="7126931"/>
                  <a:pt x="8555881" y="7087348"/>
                </a:cubicBezTo>
                <a:cubicBezTo>
                  <a:pt x="8538069" y="7081410"/>
                  <a:pt x="8508381" y="7059639"/>
                  <a:pt x="8492547" y="7087348"/>
                </a:cubicBezTo>
                <a:close/>
                <a:moveTo>
                  <a:pt x="8443068" y="7071514"/>
                </a:moveTo>
                <a:lnTo>
                  <a:pt x="8476715" y="7077452"/>
                </a:lnTo>
                <a:cubicBezTo>
                  <a:pt x="8496507" y="7045785"/>
                  <a:pt x="8449007" y="7039848"/>
                  <a:pt x="8443068" y="7071514"/>
                </a:cubicBezTo>
                <a:close/>
                <a:moveTo>
                  <a:pt x="8009636" y="7016098"/>
                </a:moveTo>
                <a:lnTo>
                  <a:pt x="8027446" y="7018077"/>
                </a:lnTo>
                <a:cubicBezTo>
                  <a:pt x="8007655" y="7031931"/>
                  <a:pt x="8023489" y="7027973"/>
                  <a:pt x="8015572" y="7049744"/>
                </a:cubicBezTo>
                <a:cubicBezTo>
                  <a:pt x="8084842" y="7059639"/>
                  <a:pt x="8007655" y="6984431"/>
                  <a:pt x="8009636" y="7016098"/>
                </a:cubicBezTo>
                <a:close/>
                <a:moveTo>
                  <a:pt x="7700886" y="7037869"/>
                </a:moveTo>
                <a:cubicBezTo>
                  <a:pt x="7716720" y="7027973"/>
                  <a:pt x="7780052" y="7012139"/>
                  <a:pt x="7787969" y="7025994"/>
                </a:cubicBezTo>
                <a:cubicBezTo>
                  <a:pt x="7772137" y="7002244"/>
                  <a:pt x="7809739" y="7016098"/>
                  <a:pt x="7817656" y="6996306"/>
                </a:cubicBezTo>
                <a:cubicBezTo>
                  <a:pt x="7793908" y="6988390"/>
                  <a:pt x="7718699" y="6994327"/>
                  <a:pt x="7700886" y="7037869"/>
                </a:cubicBezTo>
                <a:close/>
                <a:moveTo>
                  <a:pt x="7722659" y="6956723"/>
                </a:moveTo>
                <a:cubicBezTo>
                  <a:pt x="7698907" y="6956723"/>
                  <a:pt x="7681094" y="6966619"/>
                  <a:pt x="7661303" y="6972556"/>
                </a:cubicBezTo>
                <a:cubicBezTo>
                  <a:pt x="7687033" y="6970578"/>
                  <a:pt x="7673180" y="6990369"/>
                  <a:pt x="7689011" y="6994327"/>
                </a:cubicBezTo>
                <a:cubicBezTo>
                  <a:pt x="7689011" y="6962661"/>
                  <a:pt x="7720677" y="6982452"/>
                  <a:pt x="7722659" y="6956723"/>
                </a:cubicBezTo>
                <a:close/>
                <a:moveTo>
                  <a:pt x="8644943" y="7024014"/>
                </a:moveTo>
                <a:cubicBezTo>
                  <a:pt x="8712235" y="7012139"/>
                  <a:pt x="8773588" y="7061618"/>
                  <a:pt x="8817129" y="7024014"/>
                </a:cubicBezTo>
                <a:cubicBezTo>
                  <a:pt x="8779524" y="7002244"/>
                  <a:pt x="8682548" y="6978494"/>
                  <a:pt x="8644943" y="7024014"/>
                </a:cubicBezTo>
                <a:close/>
                <a:moveTo>
                  <a:pt x="7985884" y="6960682"/>
                </a:moveTo>
                <a:cubicBezTo>
                  <a:pt x="8005676" y="6972556"/>
                  <a:pt x="8023489" y="6972556"/>
                  <a:pt x="8043280" y="6952765"/>
                </a:cubicBezTo>
                <a:cubicBezTo>
                  <a:pt x="8019532" y="6950786"/>
                  <a:pt x="7993802" y="6940890"/>
                  <a:pt x="7985884" y="6960682"/>
                </a:cubicBezTo>
                <a:close/>
                <a:moveTo>
                  <a:pt x="7946301" y="6921099"/>
                </a:moveTo>
                <a:cubicBezTo>
                  <a:pt x="7914635" y="6907244"/>
                  <a:pt x="7857239" y="6919120"/>
                  <a:pt x="7873074" y="6944848"/>
                </a:cubicBezTo>
                <a:cubicBezTo>
                  <a:pt x="7888905" y="6923077"/>
                  <a:pt x="7936406" y="6952765"/>
                  <a:pt x="7946301" y="6921099"/>
                </a:cubicBezTo>
                <a:close/>
                <a:moveTo>
                  <a:pt x="15108858" y="7637552"/>
                </a:moveTo>
                <a:cubicBezTo>
                  <a:pt x="15108858" y="7637552"/>
                  <a:pt x="15108858" y="7639531"/>
                  <a:pt x="15108858" y="7639531"/>
                </a:cubicBezTo>
                <a:cubicBezTo>
                  <a:pt x="15126671" y="7643490"/>
                  <a:pt x="15140524" y="7641510"/>
                  <a:pt x="15148441" y="7627656"/>
                </a:cubicBezTo>
                <a:cubicBezTo>
                  <a:pt x="15156358" y="7613802"/>
                  <a:pt x="15146462" y="7611823"/>
                  <a:pt x="15148441" y="7601927"/>
                </a:cubicBezTo>
                <a:cubicBezTo>
                  <a:pt x="15144484" y="7603907"/>
                  <a:pt x="15140524" y="7605885"/>
                  <a:pt x="15136567" y="7605885"/>
                </a:cubicBezTo>
                <a:cubicBezTo>
                  <a:pt x="15126671" y="7623698"/>
                  <a:pt x="15096984" y="7621719"/>
                  <a:pt x="15091045" y="7609844"/>
                </a:cubicBezTo>
                <a:cubicBezTo>
                  <a:pt x="15095005" y="7605885"/>
                  <a:pt x="15098962" y="7603907"/>
                  <a:pt x="15102920" y="7601927"/>
                </a:cubicBezTo>
                <a:cubicBezTo>
                  <a:pt x="15095005" y="7597969"/>
                  <a:pt x="15085109" y="7594011"/>
                  <a:pt x="15063337" y="7597969"/>
                </a:cubicBezTo>
                <a:cubicBezTo>
                  <a:pt x="15075213" y="7594011"/>
                  <a:pt x="15083128" y="7586094"/>
                  <a:pt x="15087088" y="7578177"/>
                </a:cubicBezTo>
                <a:cubicBezTo>
                  <a:pt x="15035630" y="7578177"/>
                  <a:pt x="14984170" y="7552448"/>
                  <a:pt x="14940630" y="7546511"/>
                </a:cubicBezTo>
                <a:cubicBezTo>
                  <a:pt x="14956464" y="7578177"/>
                  <a:pt x="14926777" y="7582136"/>
                  <a:pt x="14897090" y="7566302"/>
                </a:cubicBezTo>
                <a:cubicBezTo>
                  <a:pt x="14928756" y="7558386"/>
                  <a:pt x="14910943" y="7542553"/>
                  <a:pt x="14928756" y="7528698"/>
                </a:cubicBezTo>
                <a:cubicBezTo>
                  <a:pt x="14944587" y="7552448"/>
                  <a:pt x="14978234" y="7522761"/>
                  <a:pt x="15009900" y="7532657"/>
                </a:cubicBezTo>
                <a:cubicBezTo>
                  <a:pt x="15009900" y="7558386"/>
                  <a:pt x="15055422" y="7566302"/>
                  <a:pt x="15087088" y="7564324"/>
                </a:cubicBezTo>
                <a:cubicBezTo>
                  <a:pt x="15083128" y="7558386"/>
                  <a:pt x="15071254" y="7554428"/>
                  <a:pt x="15053441" y="7554428"/>
                </a:cubicBezTo>
                <a:cubicBezTo>
                  <a:pt x="15033649" y="7536615"/>
                  <a:pt x="15102920" y="7554428"/>
                  <a:pt x="15120732" y="7554428"/>
                </a:cubicBezTo>
                <a:cubicBezTo>
                  <a:pt x="15083128" y="7516823"/>
                  <a:pt x="15039588" y="7518803"/>
                  <a:pt x="14986151" y="7508907"/>
                </a:cubicBezTo>
                <a:cubicBezTo>
                  <a:pt x="14996047" y="7487136"/>
                  <a:pt x="14988130" y="7473282"/>
                  <a:pt x="15001983" y="7469324"/>
                </a:cubicBezTo>
                <a:cubicBezTo>
                  <a:pt x="14992087" y="7465366"/>
                  <a:pt x="14982192" y="7461407"/>
                  <a:pt x="14972296" y="7459428"/>
                </a:cubicBezTo>
                <a:cubicBezTo>
                  <a:pt x="14948547" y="7459428"/>
                  <a:pt x="14924796" y="7469324"/>
                  <a:pt x="14905004" y="7489115"/>
                </a:cubicBezTo>
                <a:cubicBezTo>
                  <a:pt x="14918860" y="7499011"/>
                  <a:pt x="14920838" y="7516823"/>
                  <a:pt x="14905004" y="7550469"/>
                </a:cubicBezTo>
                <a:lnTo>
                  <a:pt x="14871360" y="7546511"/>
                </a:lnTo>
                <a:cubicBezTo>
                  <a:pt x="14855525" y="7584115"/>
                  <a:pt x="14869381" y="7601927"/>
                  <a:pt x="14891151" y="7617760"/>
                </a:cubicBezTo>
                <a:cubicBezTo>
                  <a:pt x="14916881" y="7623698"/>
                  <a:pt x="14877298" y="7592032"/>
                  <a:pt x="14908964" y="7594011"/>
                </a:cubicBezTo>
                <a:cubicBezTo>
                  <a:pt x="14899068" y="7673177"/>
                  <a:pt x="15023753" y="7720676"/>
                  <a:pt x="15108858" y="7637552"/>
                </a:cubicBezTo>
                <a:close/>
                <a:moveTo>
                  <a:pt x="15124692" y="7784009"/>
                </a:moveTo>
                <a:cubicBezTo>
                  <a:pt x="15132607" y="7784009"/>
                  <a:pt x="15138545" y="7780051"/>
                  <a:pt x="15144484" y="7776093"/>
                </a:cubicBezTo>
                <a:cubicBezTo>
                  <a:pt x="15138545" y="7774113"/>
                  <a:pt x="15130628" y="7770155"/>
                  <a:pt x="15124692" y="7766197"/>
                </a:cubicBezTo>
                <a:cubicBezTo>
                  <a:pt x="15134588" y="7754322"/>
                  <a:pt x="15152398" y="7760260"/>
                  <a:pt x="15172190" y="7764218"/>
                </a:cubicBezTo>
                <a:cubicBezTo>
                  <a:pt x="15174171" y="7764218"/>
                  <a:pt x="15176150" y="7764218"/>
                  <a:pt x="15178128" y="7764218"/>
                </a:cubicBezTo>
                <a:cubicBezTo>
                  <a:pt x="15178128" y="7764218"/>
                  <a:pt x="15178128" y="7764218"/>
                  <a:pt x="15178128" y="7764218"/>
                </a:cubicBezTo>
                <a:cubicBezTo>
                  <a:pt x="15186045" y="7766197"/>
                  <a:pt x="15193963" y="7768176"/>
                  <a:pt x="15199899" y="7766197"/>
                </a:cubicBezTo>
                <a:cubicBezTo>
                  <a:pt x="15213754" y="7748385"/>
                  <a:pt x="15207816" y="7734530"/>
                  <a:pt x="15195941" y="7726614"/>
                </a:cubicBezTo>
                <a:cubicBezTo>
                  <a:pt x="15193963" y="7728593"/>
                  <a:pt x="15191981" y="7730572"/>
                  <a:pt x="15190003" y="7730572"/>
                </a:cubicBezTo>
                <a:cubicBezTo>
                  <a:pt x="15184067" y="7726614"/>
                  <a:pt x="15178128" y="7722656"/>
                  <a:pt x="15174171" y="7716718"/>
                </a:cubicBezTo>
                <a:cubicBezTo>
                  <a:pt x="15174171" y="7716718"/>
                  <a:pt x="15172190" y="7716718"/>
                  <a:pt x="15172190" y="7716718"/>
                </a:cubicBezTo>
                <a:cubicBezTo>
                  <a:pt x="15172190" y="7716718"/>
                  <a:pt x="15172190" y="7716718"/>
                  <a:pt x="15172190" y="7716718"/>
                </a:cubicBezTo>
                <a:cubicBezTo>
                  <a:pt x="15168233" y="7712760"/>
                  <a:pt x="15162294" y="7708801"/>
                  <a:pt x="15158337" y="7704843"/>
                </a:cubicBezTo>
                <a:cubicBezTo>
                  <a:pt x="15158337" y="7708801"/>
                  <a:pt x="15156358" y="7710781"/>
                  <a:pt x="15152398" y="7714739"/>
                </a:cubicBezTo>
                <a:cubicBezTo>
                  <a:pt x="15146462" y="7704843"/>
                  <a:pt x="15140524" y="7698906"/>
                  <a:pt x="15134588" y="7692968"/>
                </a:cubicBezTo>
                <a:cubicBezTo>
                  <a:pt x="15128650" y="7690989"/>
                  <a:pt x="15122711" y="7689010"/>
                  <a:pt x="15114796" y="7687031"/>
                </a:cubicBezTo>
                <a:cubicBezTo>
                  <a:pt x="15116775" y="7683073"/>
                  <a:pt x="15120732" y="7681093"/>
                  <a:pt x="15126671" y="7681093"/>
                </a:cubicBezTo>
                <a:cubicBezTo>
                  <a:pt x="15120732" y="7673177"/>
                  <a:pt x="15116775" y="7663281"/>
                  <a:pt x="15110837" y="7649427"/>
                </a:cubicBezTo>
                <a:cubicBezTo>
                  <a:pt x="15108858" y="7675156"/>
                  <a:pt x="15051462" y="7679114"/>
                  <a:pt x="15027713" y="7685051"/>
                </a:cubicBezTo>
                <a:cubicBezTo>
                  <a:pt x="15023753" y="7716718"/>
                  <a:pt x="15059379" y="7726614"/>
                  <a:pt x="15069275" y="7750364"/>
                </a:cubicBezTo>
                <a:cubicBezTo>
                  <a:pt x="15073232" y="7744426"/>
                  <a:pt x="15077192" y="7740468"/>
                  <a:pt x="15081149" y="7734530"/>
                </a:cubicBezTo>
                <a:cubicBezTo>
                  <a:pt x="15095005" y="7736509"/>
                  <a:pt x="15100941" y="7740468"/>
                  <a:pt x="15104901" y="7746405"/>
                </a:cubicBezTo>
                <a:cubicBezTo>
                  <a:pt x="15114796" y="7744426"/>
                  <a:pt x="15120732" y="7744426"/>
                  <a:pt x="15126671" y="7732552"/>
                </a:cubicBezTo>
                <a:cubicBezTo>
                  <a:pt x="15144484" y="7740468"/>
                  <a:pt x="15110837" y="7776093"/>
                  <a:pt x="15124692" y="7784009"/>
                </a:cubicBezTo>
                <a:close/>
                <a:moveTo>
                  <a:pt x="15302816" y="7748385"/>
                </a:moveTo>
                <a:cubicBezTo>
                  <a:pt x="15285003" y="7750364"/>
                  <a:pt x="15263233" y="7746405"/>
                  <a:pt x="15257295" y="7768176"/>
                </a:cubicBezTo>
                <a:cubicBezTo>
                  <a:pt x="15267190" y="7787968"/>
                  <a:pt x="15298856" y="7780051"/>
                  <a:pt x="15302816" y="7748385"/>
                </a:cubicBezTo>
                <a:close/>
                <a:moveTo>
                  <a:pt x="18336856" y="8162027"/>
                </a:moveTo>
                <a:cubicBezTo>
                  <a:pt x="18372482" y="8136299"/>
                  <a:pt x="18394252" y="8164007"/>
                  <a:pt x="18416022" y="8128382"/>
                </a:cubicBezTo>
                <a:lnTo>
                  <a:pt x="18370504" y="8122444"/>
                </a:lnTo>
                <a:cubicBezTo>
                  <a:pt x="18356648" y="8132340"/>
                  <a:pt x="18348732" y="8152132"/>
                  <a:pt x="18336856" y="8162027"/>
                </a:cubicBezTo>
                <a:close/>
                <a:moveTo>
                  <a:pt x="18330920" y="8152132"/>
                </a:moveTo>
                <a:lnTo>
                  <a:pt x="18340816" y="8126403"/>
                </a:lnTo>
                <a:cubicBezTo>
                  <a:pt x="18319044" y="8122444"/>
                  <a:pt x="18301234" y="8124424"/>
                  <a:pt x="18289356" y="8136299"/>
                </a:cubicBezTo>
                <a:cubicBezTo>
                  <a:pt x="18317066" y="8134319"/>
                  <a:pt x="18307170" y="8152132"/>
                  <a:pt x="18330920" y="8152132"/>
                </a:cubicBezTo>
                <a:close/>
                <a:moveTo>
                  <a:pt x="18127068" y="8282756"/>
                </a:moveTo>
                <a:cubicBezTo>
                  <a:pt x="18140920" y="8272860"/>
                  <a:pt x="18204254" y="8276819"/>
                  <a:pt x="18184462" y="8255048"/>
                </a:cubicBezTo>
                <a:cubicBezTo>
                  <a:pt x="18170608" y="8264944"/>
                  <a:pt x="18107276" y="8262964"/>
                  <a:pt x="18127068" y="8282756"/>
                </a:cubicBezTo>
                <a:close/>
                <a:moveTo>
                  <a:pt x="16468535" y="8310464"/>
                </a:moveTo>
                <a:cubicBezTo>
                  <a:pt x="16502183" y="8312443"/>
                  <a:pt x="16500204" y="8290672"/>
                  <a:pt x="16525931" y="8310464"/>
                </a:cubicBezTo>
                <a:cubicBezTo>
                  <a:pt x="16545723" y="8278797"/>
                  <a:pt x="16466557" y="8278797"/>
                  <a:pt x="16468535" y="8310464"/>
                </a:cubicBezTo>
                <a:close/>
                <a:moveTo>
                  <a:pt x="18344774" y="8484629"/>
                </a:moveTo>
                <a:cubicBezTo>
                  <a:pt x="18340816" y="8496504"/>
                  <a:pt x="18332900" y="8502442"/>
                  <a:pt x="18326962" y="8508379"/>
                </a:cubicBezTo>
                <a:cubicBezTo>
                  <a:pt x="18346752" y="8516295"/>
                  <a:pt x="18376440" y="8514317"/>
                  <a:pt x="18402170" y="8510358"/>
                </a:cubicBezTo>
                <a:cubicBezTo>
                  <a:pt x="18384356" y="8500462"/>
                  <a:pt x="18374462" y="8488587"/>
                  <a:pt x="18344774" y="8484629"/>
                </a:cubicBezTo>
                <a:close/>
                <a:moveTo>
                  <a:pt x="18338836" y="8431192"/>
                </a:moveTo>
                <a:cubicBezTo>
                  <a:pt x="18311130" y="8425255"/>
                  <a:pt x="18287378" y="8427234"/>
                  <a:pt x="18269566" y="8439109"/>
                </a:cubicBezTo>
                <a:cubicBezTo>
                  <a:pt x="18311130" y="8437129"/>
                  <a:pt x="18283420" y="8474734"/>
                  <a:pt x="18311130" y="8480671"/>
                </a:cubicBezTo>
                <a:cubicBezTo>
                  <a:pt x="18317066" y="8458900"/>
                  <a:pt x="18334878" y="8456921"/>
                  <a:pt x="18338836" y="8431192"/>
                </a:cubicBezTo>
                <a:close/>
                <a:moveTo>
                  <a:pt x="18574356" y="8187757"/>
                </a:moveTo>
                <a:cubicBezTo>
                  <a:pt x="18568420" y="8205569"/>
                  <a:pt x="18544668" y="8195673"/>
                  <a:pt x="18542690" y="8219423"/>
                </a:cubicBezTo>
                <a:cubicBezTo>
                  <a:pt x="18554564" y="8221402"/>
                  <a:pt x="18560502" y="8227340"/>
                  <a:pt x="18566438" y="8231298"/>
                </a:cubicBezTo>
                <a:cubicBezTo>
                  <a:pt x="18566438" y="8219423"/>
                  <a:pt x="18594146" y="8189735"/>
                  <a:pt x="18574356" y="8187757"/>
                </a:cubicBezTo>
                <a:close/>
                <a:moveTo>
                  <a:pt x="18439774" y="8114528"/>
                </a:moveTo>
                <a:cubicBezTo>
                  <a:pt x="18425918" y="8136299"/>
                  <a:pt x="18404148" y="8146194"/>
                  <a:pt x="18390296" y="8169944"/>
                </a:cubicBezTo>
                <a:cubicBezTo>
                  <a:pt x="18437794" y="8177861"/>
                  <a:pt x="18398210" y="8195673"/>
                  <a:pt x="18421962" y="8209527"/>
                </a:cubicBezTo>
                <a:cubicBezTo>
                  <a:pt x="18439774" y="8197653"/>
                  <a:pt x="18461544" y="8191715"/>
                  <a:pt x="18485294" y="8191715"/>
                </a:cubicBezTo>
                <a:cubicBezTo>
                  <a:pt x="18499148" y="8241194"/>
                  <a:pt x="18431858" y="8223381"/>
                  <a:pt x="18455606" y="8266923"/>
                </a:cubicBezTo>
                <a:cubicBezTo>
                  <a:pt x="18360608" y="8274839"/>
                  <a:pt x="18319044" y="8237236"/>
                  <a:pt x="18208212" y="8239214"/>
                </a:cubicBezTo>
                <a:cubicBezTo>
                  <a:pt x="18192380" y="8260985"/>
                  <a:pt x="18220086" y="8259006"/>
                  <a:pt x="18214150" y="8274839"/>
                </a:cubicBezTo>
                <a:cubicBezTo>
                  <a:pt x="18172588" y="8268902"/>
                  <a:pt x="18144880" y="8288693"/>
                  <a:pt x="18129046" y="8324318"/>
                </a:cubicBezTo>
                <a:cubicBezTo>
                  <a:pt x="18148838" y="8338172"/>
                  <a:pt x="18198316" y="8336193"/>
                  <a:pt x="18166650" y="8373797"/>
                </a:cubicBezTo>
                <a:cubicBezTo>
                  <a:pt x="18204254" y="8371818"/>
                  <a:pt x="18184462" y="8403484"/>
                  <a:pt x="18210190" y="8407442"/>
                </a:cubicBezTo>
                <a:cubicBezTo>
                  <a:pt x="18228004" y="8381714"/>
                  <a:pt x="18206234" y="8379734"/>
                  <a:pt x="18208212" y="8361922"/>
                </a:cubicBezTo>
                <a:cubicBezTo>
                  <a:pt x="18269566" y="8379734"/>
                  <a:pt x="18348732" y="8346089"/>
                  <a:pt x="18380400" y="8387651"/>
                </a:cubicBezTo>
                <a:cubicBezTo>
                  <a:pt x="18376440" y="8397546"/>
                  <a:pt x="18364566" y="8397546"/>
                  <a:pt x="18362586" y="8411401"/>
                </a:cubicBezTo>
                <a:cubicBezTo>
                  <a:pt x="18372482" y="8429213"/>
                  <a:pt x="18390296" y="8411401"/>
                  <a:pt x="18410086" y="8409421"/>
                </a:cubicBezTo>
                <a:cubicBezTo>
                  <a:pt x="18396232" y="8419317"/>
                  <a:pt x="18392274" y="8429213"/>
                  <a:pt x="18410086" y="8435151"/>
                </a:cubicBezTo>
                <a:cubicBezTo>
                  <a:pt x="18416022" y="8425255"/>
                  <a:pt x="18418002" y="8411401"/>
                  <a:pt x="18429878" y="8411401"/>
                </a:cubicBezTo>
                <a:cubicBezTo>
                  <a:pt x="18433836" y="8425255"/>
                  <a:pt x="18423940" y="8445046"/>
                  <a:pt x="18455606" y="8441088"/>
                </a:cubicBezTo>
                <a:cubicBezTo>
                  <a:pt x="18445710" y="8401505"/>
                  <a:pt x="18481336" y="8429213"/>
                  <a:pt x="18499148" y="8403484"/>
                </a:cubicBezTo>
                <a:cubicBezTo>
                  <a:pt x="18477376" y="8389630"/>
                  <a:pt x="18455606" y="8387651"/>
                  <a:pt x="18427898" y="8393588"/>
                </a:cubicBezTo>
                <a:cubicBezTo>
                  <a:pt x="18451648" y="8379734"/>
                  <a:pt x="18427898" y="8377755"/>
                  <a:pt x="18443732" y="8352026"/>
                </a:cubicBezTo>
                <a:cubicBezTo>
                  <a:pt x="18459566" y="8352026"/>
                  <a:pt x="18485294" y="8367859"/>
                  <a:pt x="18485294" y="8340151"/>
                </a:cubicBezTo>
                <a:cubicBezTo>
                  <a:pt x="18435814" y="8338172"/>
                  <a:pt x="18449670" y="8300568"/>
                  <a:pt x="18431858" y="8278797"/>
                </a:cubicBezTo>
                <a:cubicBezTo>
                  <a:pt x="18467480" y="8286714"/>
                  <a:pt x="18487272" y="8298589"/>
                  <a:pt x="18513002" y="8290672"/>
                </a:cubicBezTo>
                <a:cubicBezTo>
                  <a:pt x="18516960" y="8270881"/>
                  <a:pt x="18481336" y="8274839"/>
                  <a:pt x="18477376" y="8259006"/>
                </a:cubicBezTo>
                <a:cubicBezTo>
                  <a:pt x="18501128" y="8245152"/>
                  <a:pt x="18511024" y="8260985"/>
                  <a:pt x="18530814" y="8266923"/>
                </a:cubicBezTo>
                <a:cubicBezTo>
                  <a:pt x="18534772" y="8251089"/>
                  <a:pt x="18548628" y="8249110"/>
                  <a:pt x="18552586" y="8235256"/>
                </a:cubicBezTo>
                <a:cubicBezTo>
                  <a:pt x="18540710" y="8229318"/>
                  <a:pt x="18503106" y="8239214"/>
                  <a:pt x="18511024" y="8219423"/>
                </a:cubicBezTo>
                <a:cubicBezTo>
                  <a:pt x="18548628" y="8193694"/>
                  <a:pt x="18489254" y="8203590"/>
                  <a:pt x="18528836" y="8150152"/>
                </a:cubicBezTo>
                <a:cubicBezTo>
                  <a:pt x="18497168" y="8162027"/>
                  <a:pt x="18451648" y="8150152"/>
                  <a:pt x="18431858" y="8179840"/>
                </a:cubicBezTo>
                <a:cubicBezTo>
                  <a:pt x="18433836" y="8154111"/>
                  <a:pt x="18453628" y="8160048"/>
                  <a:pt x="18457584" y="8138278"/>
                </a:cubicBezTo>
                <a:cubicBezTo>
                  <a:pt x="18418002" y="8142236"/>
                  <a:pt x="18475398" y="8122444"/>
                  <a:pt x="18439774" y="8114528"/>
                </a:cubicBezTo>
                <a:close/>
                <a:moveTo>
                  <a:pt x="19795494" y="8063070"/>
                </a:moveTo>
                <a:cubicBezTo>
                  <a:pt x="19791534" y="8063070"/>
                  <a:pt x="19789556" y="8065049"/>
                  <a:pt x="19785598" y="8067028"/>
                </a:cubicBezTo>
                <a:cubicBezTo>
                  <a:pt x="19803410" y="8072966"/>
                  <a:pt x="19813304" y="8072966"/>
                  <a:pt x="19844974" y="8080882"/>
                </a:cubicBezTo>
                <a:cubicBezTo>
                  <a:pt x="19813304" y="8069008"/>
                  <a:pt x="19813304" y="8074945"/>
                  <a:pt x="19795494" y="8063070"/>
                </a:cubicBezTo>
                <a:close/>
                <a:moveTo>
                  <a:pt x="21000796" y="8078903"/>
                </a:moveTo>
                <a:cubicBezTo>
                  <a:pt x="20963194" y="8080882"/>
                  <a:pt x="20988922" y="8112549"/>
                  <a:pt x="20977048" y="8138278"/>
                </a:cubicBezTo>
                <a:cubicBezTo>
                  <a:pt x="21028506" y="8138278"/>
                  <a:pt x="21036422" y="8165986"/>
                  <a:pt x="21066110" y="8177861"/>
                </a:cubicBezTo>
                <a:cubicBezTo>
                  <a:pt x="21074028" y="8162027"/>
                  <a:pt x="21062152" y="8158069"/>
                  <a:pt x="21070068" y="8142236"/>
                </a:cubicBezTo>
                <a:lnTo>
                  <a:pt x="21016632" y="8134319"/>
                </a:lnTo>
                <a:cubicBezTo>
                  <a:pt x="21012674" y="8114528"/>
                  <a:pt x="21024548" y="8086820"/>
                  <a:pt x="21000796" y="8078903"/>
                </a:cubicBezTo>
                <a:close/>
                <a:moveTo>
                  <a:pt x="21123506" y="8007654"/>
                </a:moveTo>
                <a:cubicBezTo>
                  <a:pt x="21113610" y="8033382"/>
                  <a:pt x="21115588" y="8051195"/>
                  <a:pt x="21131422" y="8063070"/>
                </a:cubicBezTo>
                <a:lnTo>
                  <a:pt x="21151214" y="8011612"/>
                </a:lnTo>
                <a:lnTo>
                  <a:pt x="21123506" y="8007654"/>
                </a:lnTo>
                <a:close/>
                <a:moveTo>
                  <a:pt x="21796416" y="7892862"/>
                </a:moveTo>
                <a:cubicBezTo>
                  <a:pt x="21786520" y="7912654"/>
                  <a:pt x="21784544" y="7924529"/>
                  <a:pt x="21788500" y="7936404"/>
                </a:cubicBezTo>
                <a:cubicBezTo>
                  <a:pt x="21812250" y="7936404"/>
                  <a:pt x="21834022" y="7930467"/>
                  <a:pt x="21851832" y="7918592"/>
                </a:cubicBezTo>
                <a:cubicBezTo>
                  <a:pt x="21826102" y="7916613"/>
                  <a:pt x="21837980" y="7888905"/>
                  <a:pt x="21796416" y="7892862"/>
                </a:cubicBezTo>
                <a:close/>
                <a:moveTo>
                  <a:pt x="22055686" y="7841405"/>
                </a:moveTo>
                <a:cubicBezTo>
                  <a:pt x="22053706" y="7863175"/>
                  <a:pt x="22097250" y="7815676"/>
                  <a:pt x="22089332" y="7855259"/>
                </a:cubicBezTo>
                <a:cubicBezTo>
                  <a:pt x="22061626" y="7865154"/>
                  <a:pt x="22035896" y="7877029"/>
                  <a:pt x="22016104" y="7898800"/>
                </a:cubicBezTo>
                <a:cubicBezTo>
                  <a:pt x="22037876" y="7900780"/>
                  <a:pt x="22037876" y="7916613"/>
                  <a:pt x="22067564" y="7914633"/>
                </a:cubicBezTo>
                <a:cubicBezTo>
                  <a:pt x="22079436" y="7884946"/>
                  <a:pt x="22115062" y="7892862"/>
                  <a:pt x="22148706" y="7900780"/>
                </a:cubicBezTo>
                <a:cubicBezTo>
                  <a:pt x="22160582" y="7867134"/>
                  <a:pt x="22109122" y="7871092"/>
                  <a:pt x="22126938" y="7835467"/>
                </a:cubicBezTo>
                <a:cubicBezTo>
                  <a:pt x="22103184" y="7837446"/>
                  <a:pt x="22061626" y="7807759"/>
                  <a:pt x="22055686" y="7841405"/>
                </a:cubicBezTo>
                <a:close/>
                <a:moveTo>
                  <a:pt x="21784544" y="7827551"/>
                </a:moveTo>
                <a:lnTo>
                  <a:pt x="21820170" y="7833488"/>
                </a:lnTo>
                <a:cubicBezTo>
                  <a:pt x="21839960" y="7801822"/>
                  <a:pt x="21788500" y="7795884"/>
                  <a:pt x="21784544" y="7827551"/>
                </a:cubicBezTo>
                <a:close/>
                <a:moveTo>
                  <a:pt x="22514850" y="7320887"/>
                </a:moveTo>
                <a:cubicBezTo>
                  <a:pt x="22483186" y="7322867"/>
                  <a:pt x="22459432" y="7336721"/>
                  <a:pt x="22441622" y="7364429"/>
                </a:cubicBezTo>
                <a:cubicBezTo>
                  <a:pt x="22449536" y="7378283"/>
                  <a:pt x="22485162" y="7374325"/>
                  <a:pt x="22477248" y="7396096"/>
                </a:cubicBezTo>
                <a:cubicBezTo>
                  <a:pt x="22449536" y="7407970"/>
                  <a:pt x="22427768" y="7376304"/>
                  <a:pt x="22404020" y="7411928"/>
                </a:cubicBezTo>
                <a:cubicBezTo>
                  <a:pt x="22417872" y="7441616"/>
                  <a:pt x="22433706" y="7425783"/>
                  <a:pt x="22467352" y="7421824"/>
                </a:cubicBezTo>
                <a:cubicBezTo>
                  <a:pt x="22477248" y="7447553"/>
                  <a:pt x="22467352" y="7465366"/>
                  <a:pt x="22441622" y="7489115"/>
                </a:cubicBezTo>
                <a:cubicBezTo>
                  <a:pt x="22479224" y="7506928"/>
                  <a:pt x="22477248" y="7457449"/>
                  <a:pt x="22514850" y="7473282"/>
                </a:cubicBezTo>
                <a:cubicBezTo>
                  <a:pt x="22491100" y="7405991"/>
                  <a:pt x="22538598" y="7380262"/>
                  <a:pt x="22514850" y="7320887"/>
                </a:cubicBezTo>
                <a:close/>
                <a:moveTo>
                  <a:pt x="22241726" y="7164534"/>
                </a:moveTo>
                <a:cubicBezTo>
                  <a:pt x="22214018" y="7198180"/>
                  <a:pt x="22279332" y="7212034"/>
                  <a:pt x="22245688" y="7227868"/>
                </a:cubicBezTo>
                <a:cubicBezTo>
                  <a:pt x="22251620" y="7208076"/>
                  <a:pt x="22229854" y="7204117"/>
                  <a:pt x="22212038" y="7214013"/>
                </a:cubicBezTo>
                <a:cubicBezTo>
                  <a:pt x="22206104" y="7255576"/>
                  <a:pt x="22225896" y="7263492"/>
                  <a:pt x="22265478" y="7249638"/>
                </a:cubicBezTo>
                <a:cubicBezTo>
                  <a:pt x="22261516" y="7275367"/>
                  <a:pt x="22255584" y="7303075"/>
                  <a:pt x="22279332" y="7314950"/>
                </a:cubicBezTo>
                <a:cubicBezTo>
                  <a:pt x="22303080" y="7295159"/>
                  <a:pt x="22338706" y="7330783"/>
                  <a:pt x="22388186" y="7305054"/>
                </a:cubicBezTo>
                <a:cubicBezTo>
                  <a:pt x="22404020" y="7318908"/>
                  <a:pt x="22402038" y="7344637"/>
                  <a:pt x="22425788" y="7354533"/>
                </a:cubicBezTo>
                <a:cubicBezTo>
                  <a:pt x="22441622" y="7318908"/>
                  <a:pt x="22427768" y="7305054"/>
                  <a:pt x="22455474" y="7279325"/>
                </a:cubicBezTo>
                <a:cubicBezTo>
                  <a:pt x="22417872" y="7279325"/>
                  <a:pt x="22427768" y="7251617"/>
                  <a:pt x="22439640" y="7223909"/>
                </a:cubicBezTo>
                <a:cubicBezTo>
                  <a:pt x="22390162" y="7164534"/>
                  <a:pt x="22297142" y="7200159"/>
                  <a:pt x="22241726" y="7164534"/>
                </a:cubicBezTo>
                <a:close/>
                <a:moveTo>
                  <a:pt x="23138282" y="6081937"/>
                </a:moveTo>
                <a:cubicBezTo>
                  <a:pt x="23156098" y="6105687"/>
                  <a:pt x="23183804" y="6103708"/>
                  <a:pt x="23213492" y="6083917"/>
                </a:cubicBezTo>
                <a:cubicBezTo>
                  <a:pt x="23173908" y="6081937"/>
                  <a:pt x="23171928" y="6054229"/>
                  <a:pt x="23138282" y="6081937"/>
                </a:cubicBezTo>
                <a:close/>
                <a:moveTo>
                  <a:pt x="23001722" y="6062146"/>
                </a:moveTo>
                <a:cubicBezTo>
                  <a:pt x="22983908" y="6026521"/>
                  <a:pt x="22879016" y="6008709"/>
                  <a:pt x="22877036" y="6062146"/>
                </a:cubicBezTo>
                <a:cubicBezTo>
                  <a:pt x="22928496" y="6038396"/>
                  <a:pt x="22972036" y="6064125"/>
                  <a:pt x="22999742" y="6089854"/>
                </a:cubicBezTo>
                <a:cubicBezTo>
                  <a:pt x="22979950" y="6097771"/>
                  <a:pt x="22950264" y="6089854"/>
                  <a:pt x="22936410" y="6107667"/>
                </a:cubicBezTo>
                <a:cubicBezTo>
                  <a:pt x="22960158" y="6076000"/>
                  <a:pt x="22924534" y="6079959"/>
                  <a:pt x="22900784" y="6076000"/>
                </a:cubicBezTo>
                <a:cubicBezTo>
                  <a:pt x="22886932" y="6101729"/>
                  <a:pt x="22922556" y="6097771"/>
                  <a:pt x="22936410" y="6107667"/>
                </a:cubicBezTo>
                <a:cubicBezTo>
                  <a:pt x="22956202" y="6169021"/>
                  <a:pt x="23033386" y="6161104"/>
                  <a:pt x="23094742" y="6167041"/>
                </a:cubicBezTo>
                <a:cubicBezTo>
                  <a:pt x="23114534" y="6105687"/>
                  <a:pt x="23039324" y="6133395"/>
                  <a:pt x="23011618" y="6109646"/>
                </a:cubicBezTo>
                <a:cubicBezTo>
                  <a:pt x="23053178" y="6087875"/>
                  <a:pt x="23019534" y="6087875"/>
                  <a:pt x="23021514" y="6058188"/>
                </a:cubicBezTo>
                <a:cubicBezTo>
                  <a:pt x="23031410" y="6066104"/>
                  <a:pt x="23076932" y="6107667"/>
                  <a:pt x="23094742" y="6068084"/>
                </a:cubicBezTo>
                <a:cubicBezTo>
                  <a:pt x="23080890" y="6056209"/>
                  <a:pt x="23045264" y="6022563"/>
                  <a:pt x="23019534" y="6038396"/>
                </a:cubicBezTo>
                <a:cubicBezTo>
                  <a:pt x="23043282" y="6042354"/>
                  <a:pt x="23013594" y="6066104"/>
                  <a:pt x="23001722" y="6062146"/>
                </a:cubicBezTo>
                <a:close/>
                <a:moveTo>
                  <a:pt x="22890888" y="5929543"/>
                </a:moveTo>
                <a:cubicBezTo>
                  <a:pt x="22898808" y="5937459"/>
                  <a:pt x="22910680" y="5943397"/>
                  <a:pt x="22932452" y="5945376"/>
                </a:cubicBezTo>
                <a:cubicBezTo>
                  <a:pt x="22946306" y="5919647"/>
                  <a:pt x="22902766" y="5903814"/>
                  <a:pt x="22890888" y="5929543"/>
                </a:cubicBezTo>
                <a:close/>
                <a:moveTo>
                  <a:pt x="22574224" y="5812773"/>
                </a:moveTo>
                <a:cubicBezTo>
                  <a:pt x="22601934" y="5808815"/>
                  <a:pt x="22594016" y="5828606"/>
                  <a:pt x="22615788" y="5828606"/>
                </a:cubicBezTo>
                <a:cubicBezTo>
                  <a:pt x="22637556" y="5796939"/>
                  <a:pt x="22584120" y="5787044"/>
                  <a:pt x="22574224" y="5812773"/>
                </a:cubicBezTo>
                <a:close/>
                <a:moveTo>
                  <a:pt x="22219958" y="5688086"/>
                </a:moveTo>
                <a:cubicBezTo>
                  <a:pt x="22216000" y="5694024"/>
                  <a:pt x="22208080" y="5696003"/>
                  <a:pt x="22198184" y="5694024"/>
                </a:cubicBezTo>
                <a:lnTo>
                  <a:pt x="22184332" y="5727669"/>
                </a:lnTo>
                <a:cubicBezTo>
                  <a:pt x="22206104" y="5737565"/>
                  <a:pt x="22237768" y="5697982"/>
                  <a:pt x="22219958" y="5688086"/>
                </a:cubicBezTo>
                <a:close/>
                <a:moveTo>
                  <a:pt x="21834022" y="5650482"/>
                </a:moveTo>
                <a:cubicBezTo>
                  <a:pt x="21826102" y="5636628"/>
                  <a:pt x="21786520" y="5642566"/>
                  <a:pt x="21772666" y="5660378"/>
                </a:cubicBezTo>
                <a:cubicBezTo>
                  <a:pt x="21792458" y="5668295"/>
                  <a:pt x="21822146" y="5686107"/>
                  <a:pt x="21834022" y="5650482"/>
                </a:cubicBezTo>
                <a:close/>
                <a:moveTo>
                  <a:pt x="22217976" y="5420900"/>
                </a:moveTo>
                <a:cubicBezTo>
                  <a:pt x="22204124" y="5446630"/>
                  <a:pt x="22212038" y="5460483"/>
                  <a:pt x="22241726" y="5460483"/>
                </a:cubicBezTo>
                <a:lnTo>
                  <a:pt x="22255584" y="5426838"/>
                </a:lnTo>
                <a:lnTo>
                  <a:pt x="22217976" y="5420900"/>
                </a:lnTo>
                <a:close/>
                <a:moveTo>
                  <a:pt x="22188288" y="5399130"/>
                </a:moveTo>
                <a:cubicBezTo>
                  <a:pt x="22164540" y="5391213"/>
                  <a:pt x="22198184" y="5434755"/>
                  <a:pt x="22166522" y="5430796"/>
                </a:cubicBezTo>
                <a:cubicBezTo>
                  <a:pt x="22148706" y="5395172"/>
                  <a:pt x="22101208" y="5379338"/>
                  <a:pt x="22055686" y="5377359"/>
                </a:cubicBezTo>
                <a:cubicBezTo>
                  <a:pt x="22053706" y="5377359"/>
                  <a:pt x="22049748" y="5377359"/>
                  <a:pt x="22043810" y="5377359"/>
                </a:cubicBezTo>
                <a:cubicBezTo>
                  <a:pt x="22047772" y="5377359"/>
                  <a:pt x="22051730" y="5377359"/>
                  <a:pt x="22055686" y="5377359"/>
                </a:cubicBezTo>
                <a:cubicBezTo>
                  <a:pt x="22069540" y="5381317"/>
                  <a:pt x="22043810" y="5401109"/>
                  <a:pt x="22035896" y="5403088"/>
                </a:cubicBezTo>
                <a:cubicBezTo>
                  <a:pt x="22016104" y="5395172"/>
                  <a:pt x="21998294" y="5385276"/>
                  <a:pt x="21966624" y="5383297"/>
                </a:cubicBezTo>
                <a:lnTo>
                  <a:pt x="21952772" y="5416942"/>
                </a:lnTo>
                <a:cubicBezTo>
                  <a:pt x="21968606" y="5420900"/>
                  <a:pt x="22002250" y="5414963"/>
                  <a:pt x="21982458" y="5438713"/>
                </a:cubicBezTo>
                <a:cubicBezTo>
                  <a:pt x="21960686" y="5436734"/>
                  <a:pt x="21960686" y="5420900"/>
                  <a:pt x="21931000" y="5422880"/>
                </a:cubicBezTo>
                <a:cubicBezTo>
                  <a:pt x="21925060" y="5464442"/>
                  <a:pt x="21873606" y="5426838"/>
                  <a:pt x="21859752" y="5456526"/>
                </a:cubicBezTo>
                <a:cubicBezTo>
                  <a:pt x="21861728" y="5478296"/>
                  <a:pt x="21901312" y="5444650"/>
                  <a:pt x="21901312" y="5472358"/>
                </a:cubicBezTo>
                <a:cubicBezTo>
                  <a:pt x="21901312" y="5506004"/>
                  <a:pt x="21869648" y="5484234"/>
                  <a:pt x="21867668" y="5511942"/>
                </a:cubicBezTo>
                <a:cubicBezTo>
                  <a:pt x="21885478" y="5511942"/>
                  <a:pt x="21883502" y="5523817"/>
                  <a:pt x="21901312" y="5525796"/>
                </a:cubicBezTo>
                <a:cubicBezTo>
                  <a:pt x="21911208" y="5511942"/>
                  <a:pt x="21895374" y="5502046"/>
                  <a:pt x="21911208" y="5500067"/>
                </a:cubicBezTo>
                <a:cubicBezTo>
                  <a:pt x="21921104" y="5509962"/>
                  <a:pt x="21923084" y="5523817"/>
                  <a:pt x="21913188" y="5545587"/>
                </a:cubicBezTo>
                <a:cubicBezTo>
                  <a:pt x="21897354" y="5541629"/>
                  <a:pt x="21889440" y="5551525"/>
                  <a:pt x="21873606" y="5549545"/>
                </a:cubicBezTo>
                <a:cubicBezTo>
                  <a:pt x="21851832" y="5533712"/>
                  <a:pt x="21851832" y="5506004"/>
                  <a:pt x="21830066" y="5490171"/>
                </a:cubicBezTo>
                <a:cubicBezTo>
                  <a:pt x="21814230" y="5523817"/>
                  <a:pt x="21863710" y="5511942"/>
                  <a:pt x="21828084" y="5543608"/>
                </a:cubicBezTo>
                <a:cubicBezTo>
                  <a:pt x="21857772" y="5553504"/>
                  <a:pt x="21859752" y="5575275"/>
                  <a:pt x="21897354" y="5563400"/>
                </a:cubicBezTo>
                <a:lnTo>
                  <a:pt x="21877562" y="5614858"/>
                </a:lnTo>
                <a:cubicBezTo>
                  <a:pt x="21905270" y="5644545"/>
                  <a:pt x="21968606" y="5614858"/>
                  <a:pt x="22051730" y="5658399"/>
                </a:cubicBezTo>
                <a:cubicBezTo>
                  <a:pt x="22041834" y="5658399"/>
                  <a:pt x="22033914" y="5666315"/>
                  <a:pt x="22027980" y="5672253"/>
                </a:cubicBezTo>
                <a:cubicBezTo>
                  <a:pt x="22053706" y="5670274"/>
                  <a:pt x="22071520" y="5654441"/>
                  <a:pt x="22083392" y="5626732"/>
                </a:cubicBezTo>
                <a:cubicBezTo>
                  <a:pt x="22077460" y="5601003"/>
                  <a:pt x="22035896" y="5620795"/>
                  <a:pt x="22065582" y="5597045"/>
                </a:cubicBezTo>
                <a:cubicBezTo>
                  <a:pt x="22022042" y="5581212"/>
                  <a:pt x="21974540" y="5626732"/>
                  <a:pt x="21950790" y="5597045"/>
                </a:cubicBezTo>
                <a:cubicBezTo>
                  <a:pt x="22008188" y="5569337"/>
                  <a:pt x="22045790" y="5585170"/>
                  <a:pt x="22091312" y="5555483"/>
                </a:cubicBezTo>
                <a:cubicBezTo>
                  <a:pt x="22119018" y="5563400"/>
                  <a:pt x="22095270" y="5595066"/>
                  <a:pt x="22075478" y="5597045"/>
                </a:cubicBezTo>
                <a:cubicBezTo>
                  <a:pt x="22111104" y="5601003"/>
                  <a:pt x="22154644" y="5616836"/>
                  <a:pt x="22166522" y="5583191"/>
                </a:cubicBezTo>
                <a:cubicBezTo>
                  <a:pt x="22138810" y="5579233"/>
                  <a:pt x="22124958" y="5593087"/>
                  <a:pt x="22113080" y="5575275"/>
                </a:cubicBezTo>
                <a:cubicBezTo>
                  <a:pt x="22115062" y="5541629"/>
                  <a:pt x="22144748" y="5555483"/>
                  <a:pt x="22150686" y="5527775"/>
                </a:cubicBezTo>
                <a:cubicBezTo>
                  <a:pt x="22093288" y="5539650"/>
                  <a:pt x="22024018" y="5533712"/>
                  <a:pt x="22018084" y="5500067"/>
                </a:cubicBezTo>
                <a:cubicBezTo>
                  <a:pt x="22063602" y="5498087"/>
                  <a:pt x="22105166" y="5529754"/>
                  <a:pt x="22136834" y="5490171"/>
                </a:cubicBezTo>
                <a:cubicBezTo>
                  <a:pt x="22121000" y="5474338"/>
                  <a:pt x="22093288" y="5480275"/>
                  <a:pt x="22122976" y="5452567"/>
                </a:cubicBezTo>
                <a:cubicBezTo>
                  <a:pt x="22095270" y="5442671"/>
                  <a:pt x="22061626" y="5434755"/>
                  <a:pt x="22063602" y="5409025"/>
                </a:cubicBezTo>
                <a:cubicBezTo>
                  <a:pt x="22113080" y="5428817"/>
                  <a:pt x="22134852" y="5464442"/>
                  <a:pt x="22188288" y="5480275"/>
                </a:cubicBezTo>
                <a:cubicBezTo>
                  <a:pt x="22198184" y="5458504"/>
                  <a:pt x="22200166" y="5412984"/>
                  <a:pt x="22188288" y="5399130"/>
                </a:cubicBezTo>
                <a:close/>
                <a:moveTo>
                  <a:pt x="22168498" y="5280380"/>
                </a:moveTo>
                <a:cubicBezTo>
                  <a:pt x="22144748" y="5316006"/>
                  <a:pt x="22122976" y="5286318"/>
                  <a:pt x="22095270" y="5292255"/>
                </a:cubicBezTo>
                <a:cubicBezTo>
                  <a:pt x="22097250" y="5296214"/>
                  <a:pt x="22101208" y="5298193"/>
                  <a:pt x="22115062" y="5296214"/>
                </a:cubicBezTo>
                <a:cubicBezTo>
                  <a:pt x="22111104" y="5308089"/>
                  <a:pt x="22099228" y="5312047"/>
                  <a:pt x="22089332" y="5312047"/>
                </a:cubicBezTo>
                <a:cubicBezTo>
                  <a:pt x="22109122" y="5343714"/>
                  <a:pt x="22210062" y="5321943"/>
                  <a:pt x="22229854" y="5343714"/>
                </a:cubicBezTo>
                <a:cubicBezTo>
                  <a:pt x="22192246" y="5357568"/>
                  <a:pt x="22148706" y="5365484"/>
                  <a:pt x="22105166" y="5369442"/>
                </a:cubicBezTo>
                <a:cubicBezTo>
                  <a:pt x="22148706" y="5399130"/>
                  <a:pt x="22202142" y="5393192"/>
                  <a:pt x="22255584" y="5373401"/>
                </a:cubicBezTo>
                <a:cubicBezTo>
                  <a:pt x="22245688" y="5389234"/>
                  <a:pt x="22223914" y="5385276"/>
                  <a:pt x="22216000" y="5403088"/>
                </a:cubicBezTo>
                <a:cubicBezTo>
                  <a:pt x="22269436" y="5399130"/>
                  <a:pt x="22243706" y="5405067"/>
                  <a:pt x="22267456" y="5418921"/>
                </a:cubicBezTo>
                <a:cubicBezTo>
                  <a:pt x="22269436" y="5401109"/>
                  <a:pt x="22295166" y="5399130"/>
                  <a:pt x="22314958" y="5371422"/>
                </a:cubicBezTo>
                <a:cubicBezTo>
                  <a:pt x="22267456" y="5367464"/>
                  <a:pt x="22229854" y="5359547"/>
                  <a:pt x="22237768" y="5323922"/>
                </a:cubicBezTo>
                <a:cubicBezTo>
                  <a:pt x="22253602" y="5323922"/>
                  <a:pt x="22279332" y="5339755"/>
                  <a:pt x="22281308" y="5312047"/>
                </a:cubicBezTo>
                <a:cubicBezTo>
                  <a:pt x="22265478" y="5316006"/>
                  <a:pt x="22214018" y="5300172"/>
                  <a:pt x="22178394" y="5306110"/>
                </a:cubicBezTo>
                <a:cubicBezTo>
                  <a:pt x="22160582" y="5292255"/>
                  <a:pt x="22204124" y="5284339"/>
                  <a:pt x="22168498" y="5280380"/>
                </a:cubicBezTo>
                <a:close/>
                <a:moveTo>
                  <a:pt x="22445578" y="5205173"/>
                </a:moveTo>
                <a:cubicBezTo>
                  <a:pt x="22461414" y="5211110"/>
                  <a:pt x="22461414" y="5226944"/>
                  <a:pt x="22485162" y="5228923"/>
                </a:cubicBezTo>
                <a:cubicBezTo>
                  <a:pt x="22499016" y="5201214"/>
                  <a:pt x="22465370" y="5173506"/>
                  <a:pt x="22445578" y="5205173"/>
                </a:cubicBezTo>
                <a:close/>
                <a:moveTo>
                  <a:pt x="22540580" y="5183402"/>
                </a:moveTo>
                <a:cubicBezTo>
                  <a:pt x="22530684" y="5203194"/>
                  <a:pt x="22530684" y="5215069"/>
                  <a:pt x="22546518" y="5219027"/>
                </a:cubicBezTo>
                <a:cubicBezTo>
                  <a:pt x="22554432" y="5203194"/>
                  <a:pt x="22578182" y="5217048"/>
                  <a:pt x="22584120" y="5197256"/>
                </a:cubicBezTo>
                <a:cubicBezTo>
                  <a:pt x="22574224" y="5189340"/>
                  <a:pt x="22562352" y="5183402"/>
                  <a:pt x="22540580" y="5183402"/>
                </a:cubicBezTo>
                <a:close/>
                <a:moveTo>
                  <a:pt x="22310996" y="5060695"/>
                </a:moveTo>
                <a:cubicBezTo>
                  <a:pt x="22291204" y="5084444"/>
                  <a:pt x="22334750" y="5102257"/>
                  <a:pt x="22350578" y="5084444"/>
                </a:cubicBezTo>
                <a:cubicBezTo>
                  <a:pt x="22332768" y="5076528"/>
                  <a:pt x="22342664" y="5056736"/>
                  <a:pt x="22310996" y="5060695"/>
                </a:cubicBezTo>
                <a:close/>
                <a:moveTo>
                  <a:pt x="22427768" y="4854863"/>
                </a:moveTo>
                <a:cubicBezTo>
                  <a:pt x="22439640" y="4831113"/>
                  <a:pt x="22400058" y="4823196"/>
                  <a:pt x="22388186" y="4831113"/>
                </a:cubicBezTo>
                <a:cubicBezTo>
                  <a:pt x="22382246" y="4844967"/>
                  <a:pt x="22398082" y="4880592"/>
                  <a:pt x="22413916" y="4860800"/>
                </a:cubicBezTo>
                <a:cubicBezTo>
                  <a:pt x="22390162" y="4844967"/>
                  <a:pt x="22471308" y="4884550"/>
                  <a:pt x="22483186" y="4852884"/>
                </a:cubicBezTo>
                <a:cubicBezTo>
                  <a:pt x="22467352" y="4846946"/>
                  <a:pt x="22467352" y="4831113"/>
                  <a:pt x="22443602" y="4829134"/>
                </a:cubicBezTo>
                <a:cubicBezTo>
                  <a:pt x="22441622" y="4839030"/>
                  <a:pt x="22439640" y="4854863"/>
                  <a:pt x="22427768" y="4854863"/>
                </a:cubicBezTo>
                <a:close/>
                <a:moveTo>
                  <a:pt x="22473290" y="4761843"/>
                </a:moveTo>
                <a:cubicBezTo>
                  <a:pt x="22485162" y="4775697"/>
                  <a:pt x="22487144" y="4797467"/>
                  <a:pt x="22514850" y="4803405"/>
                </a:cubicBezTo>
                <a:cubicBezTo>
                  <a:pt x="22542560" y="4791530"/>
                  <a:pt x="22500996" y="4724239"/>
                  <a:pt x="22473290" y="4761843"/>
                </a:cubicBezTo>
                <a:close/>
                <a:moveTo>
                  <a:pt x="22390162" y="4803405"/>
                </a:moveTo>
                <a:cubicBezTo>
                  <a:pt x="22398082" y="4817259"/>
                  <a:pt x="22429744" y="4823196"/>
                  <a:pt x="22439640" y="4801426"/>
                </a:cubicBezTo>
                <a:cubicBezTo>
                  <a:pt x="22429744" y="4795488"/>
                  <a:pt x="22421830" y="4789551"/>
                  <a:pt x="22419848" y="4779655"/>
                </a:cubicBezTo>
                <a:cubicBezTo>
                  <a:pt x="22431726" y="4779655"/>
                  <a:pt x="22441622" y="4779655"/>
                  <a:pt x="22443602" y="4765801"/>
                </a:cubicBezTo>
                <a:cubicBezTo>
                  <a:pt x="22413916" y="4761843"/>
                  <a:pt x="22407976" y="4793509"/>
                  <a:pt x="22390162" y="4803405"/>
                </a:cubicBezTo>
                <a:close/>
                <a:moveTo>
                  <a:pt x="21426314" y="4670801"/>
                </a:moveTo>
                <a:cubicBezTo>
                  <a:pt x="21465898" y="4674760"/>
                  <a:pt x="21420376" y="4684656"/>
                  <a:pt x="21416420" y="4696531"/>
                </a:cubicBezTo>
                <a:cubicBezTo>
                  <a:pt x="21436210" y="4708405"/>
                  <a:pt x="21434234" y="4734134"/>
                  <a:pt x="21454026" y="4746009"/>
                </a:cubicBezTo>
                <a:lnTo>
                  <a:pt x="21459960" y="4728197"/>
                </a:lnTo>
                <a:cubicBezTo>
                  <a:pt x="21465898" y="4728197"/>
                  <a:pt x="21471836" y="4728197"/>
                  <a:pt x="21471836" y="4720280"/>
                </a:cubicBezTo>
                <a:cubicBezTo>
                  <a:pt x="21469856" y="4728197"/>
                  <a:pt x="21533192" y="4623302"/>
                  <a:pt x="21426314" y="4670801"/>
                </a:cubicBezTo>
                <a:close/>
                <a:moveTo>
                  <a:pt x="21426314" y="4546115"/>
                </a:moveTo>
                <a:cubicBezTo>
                  <a:pt x="21430272" y="4569865"/>
                  <a:pt x="21380794" y="4567886"/>
                  <a:pt x="21404548" y="4577781"/>
                </a:cubicBezTo>
                <a:cubicBezTo>
                  <a:pt x="21422358" y="4556011"/>
                  <a:pt x="21412462" y="4603510"/>
                  <a:pt x="21446106" y="4593615"/>
                </a:cubicBezTo>
                <a:cubicBezTo>
                  <a:pt x="21456002" y="4569865"/>
                  <a:pt x="21438192" y="4559969"/>
                  <a:pt x="21426314" y="4546115"/>
                </a:cubicBezTo>
                <a:close/>
                <a:moveTo>
                  <a:pt x="21547046" y="4457053"/>
                </a:moveTo>
                <a:cubicBezTo>
                  <a:pt x="21562880" y="4478824"/>
                  <a:pt x="21560898" y="4472886"/>
                  <a:pt x="21598500" y="4472886"/>
                </a:cubicBezTo>
                <a:cubicBezTo>
                  <a:pt x="21622254" y="4441220"/>
                  <a:pt x="21558918" y="4431324"/>
                  <a:pt x="21547046" y="4457053"/>
                </a:cubicBezTo>
                <a:close/>
                <a:moveTo>
                  <a:pt x="21857772" y="4296742"/>
                </a:moveTo>
                <a:cubicBezTo>
                  <a:pt x="21857772" y="4322470"/>
                  <a:pt x="21820170" y="4352158"/>
                  <a:pt x="21834022" y="4356116"/>
                </a:cubicBezTo>
                <a:cubicBezTo>
                  <a:pt x="21845894" y="4338304"/>
                  <a:pt x="21883502" y="4364033"/>
                  <a:pt x="21889440" y="4338304"/>
                </a:cubicBezTo>
                <a:cubicBezTo>
                  <a:pt x="21875582" y="4326429"/>
                  <a:pt x="21883502" y="4302679"/>
                  <a:pt x="21857772" y="4296742"/>
                </a:cubicBezTo>
                <a:close/>
                <a:moveTo>
                  <a:pt x="21889440" y="4015702"/>
                </a:moveTo>
                <a:cubicBezTo>
                  <a:pt x="21871624" y="4013723"/>
                  <a:pt x="21857772" y="4017681"/>
                  <a:pt x="21845894" y="4027577"/>
                </a:cubicBezTo>
                <a:cubicBezTo>
                  <a:pt x="21879544" y="4021639"/>
                  <a:pt x="21841938" y="4055285"/>
                  <a:pt x="21875582" y="4049347"/>
                </a:cubicBezTo>
                <a:lnTo>
                  <a:pt x="21889440" y="4015702"/>
                </a:lnTo>
                <a:close/>
                <a:moveTo>
                  <a:pt x="22029956" y="3902890"/>
                </a:moveTo>
                <a:cubicBezTo>
                  <a:pt x="22043810" y="3906848"/>
                  <a:pt x="22026000" y="3916744"/>
                  <a:pt x="22014122" y="3918723"/>
                </a:cubicBezTo>
                <a:cubicBezTo>
                  <a:pt x="21988398" y="3892994"/>
                  <a:pt x="21970582" y="3904869"/>
                  <a:pt x="21929022" y="3914765"/>
                </a:cubicBezTo>
                <a:cubicBezTo>
                  <a:pt x="21952772" y="3944452"/>
                  <a:pt x="21948814" y="3991952"/>
                  <a:pt x="21974540" y="4019660"/>
                </a:cubicBezTo>
                <a:cubicBezTo>
                  <a:pt x="22014122" y="3991952"/>
                  <a:pt x="22024018" y="3964244"/>
                  <a:pt x="22061626" y="3916744"/>
                </a:cubicBezTo>
                <a:cubicBezTo>
                  <a:pt x="22057668" y="3910807"/>
                  <a:pt x="22014122" y="3881119"/>
                  <a:pt x="22029956" y="3902890"/>
                </a:cubicBezTo>
                <a:close/>
                <a:moveTo>
                  <a:pt x="21925060" y="3851432"/>
                </a:moveTo>
                <a:cubicBezTo>
                  <a:pt x="21861728" y="3835599"/>
                  <a:pt x="21899336" y="3900911"/>
                  <a:pt x="21853814" y="3912786"/>
                </a:cubicBezTo>
                <a:cubicBezTo>
                  <a:pt x="21895374" y="3924661"/>
                  <a:pt x="21911208" y="3889036"/>
                  <a:pt x="21925060" y="3851432"/>
                </a:cubicBezTo>
                <a:close/>
                <a:moveTo>
                  <a:pt x="22047772" y="3807891"/>
                </a:moveTo>
                <a:cubicBezTo>
                  <a:pt x="22039852" y="3821745"/>
                  <a:pt x="22000270" y="3855390"/>
                  <a:pt x="22016104" y="3865286"/>
                </a:cubicBezTo>
                <a:cubicBezTo>
                  <a:pt x="22035896" y="3839557"/>
                  <a:pt x="22073498" y="3841536"/>
                  <a:pt x="22099228" y="3823724"/>
                </a:cubicBezTo>
                <a:cubicBezTo>
                  <a:pt x="22077460" y="3821745"/>
                  <a:pt x="22077460" y="3805912"/>
                  <a:pt x="22047772" y="3807891"/>
                </a:cubicBezTo>
                <a:close/>
                <a:moveTo>
                  <a:pt x="22121000" y="3764349"/>
                </a:moveTo>
                <a:cubicBezTo>
                  <a:pt x="22113080" y="3786120"/>
                  <a:pt x="22128914" y="3792058"/>
                  <a:pt x="22105166" y="3805912"/>
                </a:cubicBezTo>
                <a:cubicBezTo>
                  <a:pt x="22119018" y="3805912"/>
                  <a:pt x="22136834" y="3813828"/>
                  <a:pt x="22144748" y="3801953"/>
                </a:cubicBezTo>
                <a:cubicBezTo>
                  <a:pt x="22107146" y="3799974"/>
                  <a:pt x="22146730" y="3784141"/>
                  <a:pt x="22148706" y="3766328"/>
                </a:cubicBezTo>
                <a:lnTo>
                  <a:pt x="22121000" y="3764349"/>
                </a:lnTo>
                <a:close/>
                <a:moveTo>
                  <a:pt x="21566836" y="3639663"/>
                </a:moveTo>
                <a:cubicBezTo>
                  <a:pt x="21596524" y="3639663"/>
                  <a:pt x="21578708" y="3671329"/>
                  <a:pt x="21608396" y="3655496"/>
                </a:cubicBezTo>
                <a:cubicBezTo>
                  <a:pt x="21628188" y="3623830"/>
                  <a:pt x="21576732" y="3613934"/>
                  <a:pt x="21566836" y="3639663"/>
                </a:cubicBezTo>
                <a:close/>
                <a:moveTo>
                  <a:pt x="21214546" y="3606017"/>
                </a:moveTo>
                <a:cubicBezTo>
                  <a:pt x="21194754" y="3598100"/>
                  <a:pt x="21159130" y="3564455"/>
                  <a:pt x="21147254" y="3606017"/>
                </a:cubicBezTo>
                <a:cubicBezTo>
                  <a:pt x="21167046" y="3611954"/>
                  <a:pt x="21198712" y="3633725"/>
                  <a:pt x="21214546" y="3606017"/>
                </a:cubicBezTo>
                <a:close/>
                <a:moveTo>
                  <a:pt x="21266006" y="3621850"/>
                </a:moveTo>
                <a:lnTo>
                  <a:pt x="21230380" y="3615913"/>
                </a:lnTo>
                <a:cubicBezTo>
                  <a:pt x="21210590" y="3647579"/>
                  <a:pt x="21262044" y="3655496"/>
                  <a:pt x="21266006" y="3621850"/>
                </a:cubicBezTo>
                <a:close/>
                <a:moveTo>
                  <a:pt x="21723188" y="3679246"/>
                </a:moveTo>
                <a:lnTo>
                  <a:pt x="21705378" y="3677267"/>
                </a:lnTo>
                <a:cubicBezTo>
                  <a:pt x="21727146" y="3663413"/>
                  <a:pt x="21709334" y="3667371"/>
                  <a:pt x="21719230" y="3643621"/>
                </a:cubicBezTo>
                <a:cubicBezTo>
                  <a:pt x="21644022" y="3633725"/>
                  <a:pt x="21725168" y="3712891"/>
                  <a:pt x="21723188" y="3679246"/>
                </a:cubicBezTo>
                <a:close/>
                <a:moveTo>
                  <a:pt x="22047772" y="3655496"/>
                </a:moveTo>
                <a:cubicBezTo>
                  <a:pt x="22029956" y="3667371"/>
                  <a:pt x="21964644" y="3683204"/>
                  <a:pt x="21956728" y="3669350"/>
                </a:cubicBezTo>
                <a:cubicBezTo>
                  <a:pt x="21972564" y="3695079"/>
                  <a:pt x="21934956" y="3679246"/>
                  <a:pt x="21925060" y="3701016"/>
                </a:cubicBezTo>
                <a:cubicBezTo>
                  <a:pt x="21950790" y="3708933"/>
                  <a:pt x="22029956" y="3702996"/>
                  <a:pt x="22047772" y="3655496"/>
                </a:cubicBezTo>
                <a:close/>
                <a:moveTo>
                  <a:pt x="22024018" y="3742579"/>
                </a:moveTo>
                <a:cubicBezTo>
                  <a:pt x="22047772" y="3740599"/>
                  <a:pt x="22067564" y="3732683"/>
                  <a:pt x="22087356" y="3724766"/>
                </a:cubicBezTo>
                <a:cubicBezTo>
                  <a:pt x="22059644" y="3726745"/>
                  <a:pt x="22075478" y="3704975"/>
                  <a:pt x="22057668" y="3702996"/>
                </a:cubicBezTo>
                <a:cubicBezTo>
                  <a:pt x="22059644" y="3736641"/>
                  <a:pt x="22027980" y="3714870"/>
                  <a:pt x="22024018" y="3742579"/>
                </a:cubicBezTo>
                <a:close/>
                <a:moveTo>
                  <a:pt x="21056214" y="3671329"/>
                </a:moveTo>
                <a:cubicBezTo>
                  <a:pt x="20984966" y="3685183"/>
                  <a:pt x="20921630" y="3631746"/>
                  <a:pt x="20874132" y="3671329"/>
                </a:cubicBezTo>
                <a:cubicBezTo>
                  <a:pt x="20913716" y="3695079"/>
                  <a:pt x="21014652" y="3720808"/>
                  <a:pt x="21056214" y="3671329"/>
                </a:cubicBezTo>
                <a:close/>
                <a:moveTo>
                  <a:pt x="21748918" y="3736641"/>
                </a:moveTo>
                <a:cubicBezTo>
                  <a:pt x="21727146" y="3724766"/>
                  <a:pt x="21709334" y="3724766"/>
                  <a:pt x="21687562" y="3746537"/>
                </a:cubicBezTo>
                <a:cubicBezTo>
                  <a:pt x="21711316" y="3750495"/>
                  <a:pt x="21739022" y="3758412"/>
                  <a:pt x="21748918" y="3736641"/>
                </a:cubicBezTo>
                <a:close/>
                <a:moveTo>
                  <a:pt x="21790482" y="3778203"/>
                </a:moveTo>
                <a:cubicBezTo>
                  <a:pt x="21824126" y="3792058"/>
                  <a:pt x="21883502" y="3780182"/>
                  <a:pt x="21867668" y="3754453"/>
                </a:cubicBezTo>
                <a:cubicBezTo>
                  <a:pt x="21849856" y="3778203"/>
                  <a:pt x="21800378" y="3746537"/>
                  <a:pt x="21790482" y="3778203"/>
                </a:cubicBezTo>
                <a:close/>
                <a:moveTo>
                  <a:pt x="13929283" y="2790606"/>
                </a:moveTo>
                <a:cubicBezTo>
                  <a:pt x="13921366" y="2790606"/>
                  <a:pt x="13913449" y="2794564"/>
                  <a:pt x="13905532" y="2796543"/>
                </a:cubicBezTo>
                <a:cubicBezTo>
                  <a:pt x="13917409" y="2800502"/>
                  <a:pt x="13925323" y="2806439"/>
                  <a:pt x="13927304" y="2816335"/>
                </a:cubicBezTo>
                <a:cubicBezTo>
                  <a:pt x="13907513" y="2810397"/>
                  <a:pt x="13893657" y="2808418"/>
                  <a:pt x="13877826" y="2806439"/>
                </a:cubicBezTo>
                <a:cubicBezTo>
                  <a:pt x="13875844" y="2806439"/>
                  <a:pt x="13873866" y="2808418"/>
                  <a:pt x="13869908" y="2808418"/>
                </a:cubicBezTo>
                <a:cubicBezTo>
                  <a:pt x="13869908" y="2808418"/>
                  <a:pt x="13871887" y="2810397"/>
                  <a:pt x="13871887" y="2810397"/>
                </a:cubicBezTo>
                <a:cubicBezTo>
                  <a:pt x="13858034" y="2828210"/>
                  <a:pt x="13822408" y="2806439"/>
                  <a:pt x="13800638" y="2808418"/>
                </a:cubicBezTo>
                <a:cubicBezTo>
                  <a:pt x="13810534" y="2794564"/>
                  <a:pt x="13822408" y="2792585"/>
                  <a:pt x="13836261" y="2792585"/>
                </a:cubicBezTo>
                <a:cubicBezTo>
                  <a:pt x="13830325" y="2786648"/>
                  <a:pt x="13824387" y="2780710"/>
                  <a:pt x="13832304" y="2766856"/>
                </a:cubicBezTo>
                <a:cubicBezTo>
                  <a:pt x="13753138" y="2756960"/>
                  <a:pt x="13731368" y="2760919"/>
                  <a:pt x="13648242" y="2749044"/>
                </a:cubicBezTo>
                <a:cubicBezTo>
                  <a:pt x="13658138" y="2727273"/>
                  <a:pt x="13685846" y="2737169"/>
                  <a:pt x="13709597" y="2739148"/>
                </a:cubicBezTo>
                <a:cubicBezTo>
                  <a:pt x="13679910" y="2719356"/>
                  <a:pt x="13671993" y="2685711"/>
                  <a:pt x="13640327" y="2667899"/>
                </a:cubicBezTo>
                <a:cubicBezTo>
                  <a:pt x="13630431" y="2671857"/>
                  <a:pt x="13620536" y="2681753"/>
                  <a:pt x="13612618" y="2691648"/>
                </a:cubicBezTo>
                <a:cubicBezTo>
                  <a:pt x="13600744" y="2677794"/>
                  <a:pt x="13582931" y="2669877"/>
                  <a:pt x="13592827" y="2644149"/>
                </a:cubicBezTo>
                <a:cubicBezTo>
                  <a:pt x="13616576" y="2620399"/>
                  <a:pt x="13638346" y="2669877"/>
                  <a:pt x="13644284" y="2634253"/>
                </a:cubicBezTo>
                <a:cubicBezTo>
                  <a:pt x="13687825" y="2656023"/>
                  <a:pt x="13770951" y="2659982"/>
                  <a:pt x="13796678" y="2608524"/>
                </a:cubicBezTo>
                <a:cubicBezTo>
                  <a:pt x="13689806" y="2588732"/>
                  <a:pt x="13571057" y="2592691"/>
                  <a:pt x="13436473" y="2606545"/>
                </a:cubicBezTo>
                <a:cubicBezTo>
                  <a:pt x="13422620" y="2644149"/>
                  <a:pt x="13474078" y="2642169"/>
                  <a:pt x="13452308" y="2685711"/>
                </a:cubicBezTo>
                <a:cubicBezTo>
                  <a:pt x="13400848" y="2673836"/>
                  <a:pt x="13363246" y="2663940"/>
                  <a:pt x="13323663" y="2658003"/>
                </a:cubicBezTo>
                <a:cubicBezTo>
                  <a:pt x="13315745" y="2663940"/>
                  <a:pt x="13309807" y="2673836"/>
                  <a:pt x="13305850" y="2685711"/>
                </a:cubicBezTo>
                <a:cubicBezTo>
                  <a:pt x="13274184" y="2681753"/>
                  <a:pt x="13284079" y="2661961"/>
                  <a:pt x="13303871" y="2656023"/>
                </a:cubicBezTo>
                <a:cubicBezTo>
                  <a:pt x="13264288" y="2650086"/>
                  <a:pt x="13222724" y="2650086"/>
                  <a:pt x="13165330" y="2654045"/>
                </a:cubicBezTo>
                <a:cubicBezTo>
                  <a:pt x="13165330" y="2665919"/>
                  <a:pt x="13171266" y="2675815"/>
                  <a:pt x="13181162" y="2681753"/>
                </a:cubicBezTo>
                <a:cubicBezTo>
                  <a:pt x="13198975" y="2659982"/>
                  <a:pt x="13218766" y="2665919"/>
                  <a:pt x="13236579" y="2675815"/>
                </a:cubicBezTo>
                <a:cubicBezTo>
                  <a:pt x="13254392" y="2663940"/>
                  <a:pt x="13268245" y="2679773"/>
                  <a:pt x="13278141" y="2697586"/>
                </a:cubicBezTo>
                <a:cubicBezTo>
                  <a:pt x="13282098" y="2697586"/>
                  <a:pt x="13286058" y="2695607"/>
                  <a:pt x="13288037" y="2689669"/>
                </a:cubicBezTo>
                <a:cubicBezTo>
                  <a:pt x="13305850" y="2707482"/>
                  <a:pt x="13327620" y="2717377"/>
                  <a:pt x="13351369" y="2723315"/>
                </a:cubicBezTo>
                <a:cubicBezTo>
                  <a:pt x="13349390" y="2721336"/>
                  <a:pt x="13347411" y="2721336"/>
                  <a:pt x="13347411" y="2719356"/>
                </a:cubicBezTo>
                <a:cubicBezTo>
                  <a:pt x="13363246" y="2711440"/>
                  <a:pt x="13371160" y="2687690"/>
                  <a:pt x="13394912" y="2691648"/>
                </a:cubicBezTo>
                <a:cubicBezTo>
                  <a:pt x="13371160" y="2713419"/>
                  <a:pt x="13383037" y="2725294"/>
                  <a:pt x="13402829" y="2735190"/>
                </a:cubicBezTo>
                <a:cubicBezTo>
                  <a:pt x="13420639" y="2739148"/>
                  <a:pt x="13438452" y="2743106"/>
                  <a:pt x="13456265" y="2747065"/>
                </a:cubicBezTo>
                <a:cubicBezTo>
                  <a:pt x="13454286" y="2745085"/>
                  <a:pt x="13452308" y="2743106"/>
                  <a:pt x="13448348" y="2741127"/>
                </a:cubicBezTo>
                <a:cubicBezTo>
                  <a:pt x="13464182" y="2731231"/>
                  <a:pt x="13472099" y="2741127"/>
                  <a:pt x="13476056" y="2754981"/>
                </a:cubicBezTo>
                <a:cubicBezTo>
                  <a:pt x="13497827" y="2764877"/>
                  <a:pt x="13519597" y="2778731"/>
                  <a:pt x="13535431" y="2800502"/>
                </a:cubicBezTo>
                <a:cubicBezTo>
                  <a:pt x="13547305" y="2798522"/>
                  <a:pt x="13539388" y="2764877"/>
                  <a:pt x="13567097" y="2762898"/>
                </a:cubicBezTo>
                <a:cubicBezTo>
                  <a:pt x="13543348" y="2808418"/>
                  <a:pt x="13626472" y="2804460"/>
                  <a:pt x="13666055" y="2786648"/>
                </a:cubicBezTo>
                <a:cubicBezTo>
                  <a:pt x="13600744" y="2834147"/>
                  <a:pt x="13735325" y="2836127"/>
                  <a:pt x="13765012" y="2859876"/>
                </a:cubicBezTo>
                <a:cubicBezTo>
                  <a:pt x="13759076" y="2867793"/>
                  <a:pt x="13745221" y="2861856"/>
                  <a:pt x="13741263" y="2873730"/>
                </a:cubicBezTo>
                <a:cubicBezTo>
                  <a:pt x="13761055" y="2891543"/>
                  <a:pt x="13790742" y="2887584"/>
                  <a:pt x="13816470" y="2867793"/>
                </a:cubicBezTo>
                <a:cubicBezTo>
                  <a:pt x="13836261" y="2869772"/>
                  <a:pt x="13810534" y="2897480"/>
                  <a:pt x="13810534" y="2909355"/>
                </a:cubicBezTo>
                <a:cubicBezTo>
                  <a:pt x="13893657" y="2913313"/>
                  <a:pt x="13925323" y="2984563"/>
                  <a:pt x="14022302" y="2974667"/>
                </a:cubicBezTo>
                <a:cubicBezTo>
                  <a:pt x="14010428" y="2990501"/>
                  <a:pt x="14018345" y="2998417"/>
                  <a:pt x="14018345" y="3008313"/>
                </a:cubicBezTo>
                <a:cubicBezTo>
                  <a:pt x="14032198" y="3008313"/>
                  <a:pt x="14044072" y="3012271"/>
                  <a:pt x="14048032" y="3018209"/>
                </a:cubicBezTo>
                <a:cubicBezTo>
                  <a:pt x="14044072" y="3022167"/>
                  <a:pt x="14038136" y="3026125"/>
                  <a:pt x="14034177" y="3028104"/>
                </a:cubicBezTo>
                <a:cubicBezTo>
                  <a:pt x="14050011" y="3030084"/>
                  <a:pt x="14063864" y="3034042"/>
                  <a:pt x="14059907" y="3049875"/>
                </a:cubicBezTo>
                <a:cubicBezTo>
                  <a:pt x="14069802" y="3053833"/>
                  <a:pt x="14097511" y="3030084"/>
                  <a:pt x="14077720" y="3026125"/>
                </a:cubicBezTo>
                <a:cubicBezTo>
                  <a:pt x="14093551" y="3006334"/>
                  <a:pt x="14085637" y="3049875"/>
                  <a:pt x="14117303" y="3039979"/>
                </a:cubicBezTo>
                <a:cubicBezTo>
                  <a:pt x="14125220" y="3057792"/>
                  <a:pt x="14105428" y="3055812"/>
                  <a:pt x="14113343" y="3073625"/>
                </a:cubicBezTo>
                <a:cubicBezTo>
                  <a:pt x="14156886" y="3051854"/>
                  <a:pt x="14198447" y="3097375"/>
                  <a:pt x="14226156" y="3063729"/>
                </a:cubicBezTo>
                <a:cubicBezTo>
                  <a:pt x="14222196" y="3085500"/>
                  <a:pt x="14224177" y="3097375"/>
                  <a:pt x="14232092" y="3103312"/>
                </a:cubicBezTo>
                <a:cubicBezTo>
                  <a:pt x="14301362" y="3071646"/>
                  <a:pt x="14380529" y="3117166"/>
                  <a:pt x="14439903" y="3127062"/>
                </a:cubicBezTo>
                <a:cubicBezTo>
                  <a:pt x="14422093" y="3093416"/>
                  <a:pt x="14455737" y="3089458"/>
                  <a:pt x="14485425" y="3107270"/>
                </a:cubicBezTo>
                <a:cubicBezTo>
                  <a:pt x="14453759" y="3115187"/>
                  <a:pt x="14471572" y="3131020"/>
                  <a:pt x="14451780" y="3146854"/>
                </a:cubicBezTo>
                <a:cubicBezTo>
                  <a:pt x="14433967" y="3123104"/>
                  <a:pt x="14400320" y="3152791"/>
                  <a:pt x="14366675" y="3142895"/>
                </a:cubicBezTo>
                <a:cubicBezTo>
                  <a:pt x="14366675" y="3105291"/>
                  <a:pt x="14271675" y="3101333"/>
                  <a:pt x="14261779" y="3119145"/>
                </a:cubicBezTo>
                <a:cubicBezTo>
                  <a:pt x="14271675" y="3123104"/>
                  <a:pt x="14281571" y="3125083"/>
                  <a:pt x="14291467" y="3131020"/>
                </a:cubicBezTo>
                <a:cubicBezTo>
                  <a:pt x="14277614" y="3148833"/>
                  <a:pt x="14241988" y="3127062"/>
                  <a:pt x="14220218" y="3129041"/>
                </a:cubicBezTo>
                <a:cubicBezTo>
                  <a:pt x="14208343" y="3144874"/>
                  <a:pt x="14212301" y="3158729"/>
                  <a:pt x="14224177" y="3166645"/>
                </a:cubicBezTo>
                <a:cubicBezTo>
                  <a:pt x="14238030" y="3162687"/>
                  <a:pt x="14257822" y="3158729"/>
                  <a:pt x="14265739" y="3160708"/>
                </a:cubicBezTo>
                <a:cubicBezTo>
                  <a:pt x="14336988" y="3176541"/>
                  <a:pt x="14303344" y="3164666"/>
                  <a:pt x="14271675" y="3172583"/>
                </a:cubicBezTo>
                <a:cubicBezTo>
                  <a:pt x="14295426" y="3176541"/>
                  <a:pt x="14335009" y="3212166"/>
                  <a:pt x="14340945" y="3166645"/>
                </a:cubicBezTo>
                <a:lnTo>
                  <a:pt x="14358758" y="3168624"/>
                </a:lnTo>
                <a:cubicBezTo>
                  <a:pt x="14360737" y="3176541"/>
                  <a:pt x="14362718" y="3184457"/>
                  <a:pt x="14358758" y="3194353"/>
                </a:cubicBezTo>
                <a:cubicBezTo>
                  <a:pt x="14333031" y="3192374"/>
                  <a:pt x="14305322" y="3196332"/>
                  <a:pt x="14279592" y="3196332"/>
                </a:cubicBezTo>
                <a:cubicBezTo>
                  <a:pt x="14291467" y="3212166"/>
                  <a:pt x="14299384" y="3222061"/>
                  <a:pt x="14309280" y="3251749"/>
                </a:cubicBezTo>
                <a:cubicBezTo>
                  <a:pt x="14305322" y="3249769"/>
                  <a:pt x="14299384" y="3249769"/>
                  <a:pt x="14295426" y="3249769"/>
                </a:cubicBezTo>
                <a:cubicBezTo>
                  <a:pt x="14317197" y="3257686"/>
                  <a:pt x="14338967" y="3259665"/>
                  <a:pt x="14364697" y="3249769"/>
                </a:cubicBezTo>
                <a:cubicBezTo>
                  <a:pt x="14354801" y="3229978"/>
                  <a:pt x="14336988" y="3231957"/>
                  <a:pt x="14362718" y="3204249"/>
                </a:cubicBezTo>
                <a:cubicBezTo>
                  <a:pt x="14443863" y="3227999"/>
                  <a:pt x="14499278" y="3279457"/>
                  <a:pt x="14558652" y="3214145"/>
                </a:cubicBezTo>
                <a:cubicBezTo>
                  <a:pt x="14507195" y="3196332"/>
                  <a:pt x="14439903" y="3204249"/>
                  <a:pt x="14479486" y="3123104"/>
                </a:cubicBezTo>
                <a:lnTo>
                  <a:pt x="14515112" y="3129041"/>
                </a:lnTo>
                <a:cubicBezTo>
                  <a:pt x="14532925" y="3089458"/>
                  <a:pt x="14517091" y="3069667"/>
                  <a:pt x="14495320" y="3055812"/>
                </a:cubicBezTo>
                <a:cubicBezTo>
                  <a:pt x="14467612" y="3049875"/>
                  <a:pt x="14509174" y="3083521"/>
                  <a:pt x="14477508" y="3079562"/>
                </a:cubicBezTo>
                <a:cubicBezTo>
                  <a:pt x="14485425" y="2994459"/>
                  <a:pt x="14354801" y="2944980"/>
                  <a:pt x="14265739" y="3032063"/>
                </a:cubicBezTo>
                <a:cubicBezTo>
                  <a:pt x="14247926" y="2992480"/>
                  <a:pt x="14321154" y="2988521"/>
                  <a:pt x="14350841" y="2982584"/>
                </a:cubicBezTo>
                <a:cubicBezTo>
                  <a:pt x="14354801" y="2944980"/>
                  <a:pt x="14307301" y="2937063"/>
                  <a:pt x="14303344" y="2905397"/>
                </a:cubicBezTo>
                <a:cubicBezTo>
                  <a:pt x="14275635" y="2927167"/>
                  <a:pt x="14257822" y="2909355"/>
                  <a:pt x="14245948" y="2933105"/>
                </a:cubicBezTo>
                <a:cubicBezTo>
                  <a:pt x="14226156" y="2927167"/>
                  <a:pt x="14261779" y="2887584"/>
                  <a:pt x="14247926" y="2879668"/>
                </a:cubicBezTo>
                <a:cubicBezTo>
                  <a:pt x="14226156" y="2879668"/>
                  <a:pt x="14220218" y="2907376"/>
                  <a:pt x="14192509" y="2899459"/>
                </a:cubicBezTo>
                <a:cubicBezTo>
                  <a:pt x="14196469" y="2848001"/>
                  <a:pt x="14133134" y="2877689"/>
                  <a:pt x="14093551" y="2885605"/>
                </a:cubicBezTo>
                <a:cubicBezTo>
                  <a:pt x="14050011" y="2822273"/>
                  <a:pt x="13947096" y="2836127"/>
                  <a:pt x="13929283" y="2790606"/>
                </a:cubicBezTo>
                <a:close/>
                <a:moveTo>
                  <a:pt x="4955801" y="1991028"/>
                </a:moveTo>
                <a:cubicBezTo>
                  <a:pt x="4926114" y="2042486"/>
                  <a:pt x="4961739" y="2054361"/>
                  <a:pt x="5013197" y="2058319"/>
                </a:cubicBezTo>
                <a:cubicBezTo>
                  <a:pt x="4967675" y="2026653"/>
                  <a:pt x="4995384" y="2026653"/>
                  <a:pt x="4955801" y="1991028"/>
                </a:cubicBezTo>
                <a:close/>
                <a:moveTo>
                  <a:pt x="12589395" y="1866341"/>
                </a:moveTo>
                <a:lnTo>
                  <a:pt x="12555750" y="1860404"/>
                </a:lnTo>
                <a:cubicBezTo>
                  <a:pt x="12535958" y="1892070"/>
                  <a:pt x="12585437" y="1898008"/>
                  <a:pt x="12589395" y="1866341"/>
                </a:cubicBezTo>
                <a:close/>
                <a:moveTo>
                  <a:pt x="13024808" y="1921758"/>
                </a:moveTo>
                <a:lnTo>
                  <a:pt x="13006998" y="1919779"/>
                </a:lnTo>
                <a:cubicBezTo>
                  <a:pt x="13026790" y="1905925"/>
                  <a:pt x="13010955" y="1909883"/>
                  <a:pt x="13018872" y="1888112"/>
                </a:cubicBezTo>
                <a:cubicBezTo>
                  <a:pt x="12949602" y="1878216"/>
                  <a:pt x="13024808" y="1953424"/>
                  <a:pt x="13024808" y="1921758"/>
                </a:cubicBezTo>
                <a:close/>
                <a:moveTo>
                  <a:pt x="12389501" y="1913841"/>
                </a:moveTo>
                <a:cubicBezTo>
                  <a:pt x="12322209" y="1925716"/>
                  <a:pt x="12260856" y="1876237"/>
                  <a:pt x="12217315" y="1913841"/>
                </a:cubicBezTo>
                <a:cubicBezTo>
                  <a:pt x="12254920" y="1935612"/>
                  <a:pt x="12349918" y="1959362"/>
                  <a:pt x="12389501" y="1913841"/>
                </a:cubicBezTo>
                <a:close/>
                <a:moveTo>
                  <a:pt x="13088143" y="2014778"/>
                </a:moveTo>
                <a:cubicBezTo>
                  <a:pt x="13119809" y="2028632"/>
                  <a:pt x="13177205" y="2016757"/>
                  <a:pt x="13161371" y="1991028"/>
                </a:cubicBezTo>
                <a:cubicBezTo>
                  <a:pt x="13145539" y="2014778"/>
                  <a:pt x="13098039" y="1985091"/>
                  <a:pt x="13088143" y="2014778"/>
                </a:cubicBezTo>
                <a:close/>
                <a:moveTo>
                  <a:pt x="13208871" y="2101861"/>
                </a:moveTo>
                <a:cubicBezTo>
                  <a:pt x="13204913" y="2105819"/>
                  <a:pt x="13195018" y="2111756"/>
                  <a:pt x="13202932" y="2113736"/>
                </a:cubicBezTo>
                <a:cubicBezTo>
                  <a:pt x="13206892" y="2109777"/>
                  <a:pt x="13206892" y="2105819"/>
                  <a:pt x="13208871" y="2101861"/>
                </a:cubicBezTo>
                <a:close/>
                <a:moveTo>
                  <a:pt x="13173245" y="2113736"/>
                </a:moveTo>
                <a:cubicBezTo>
                  <a:pt x="13179183" y="2117694"/>
                  <a:pt x="13181162" y="2121652"/>
                  <a:pt x="13183141" y="2127590"/>
                </a:cubicBezTo>
                <a:cubicBezTo>
                  <a:pt x="13212828" y="2129569"/>
                  <a:pt x="13159392" y="2097902"/>
                  <a:pt x="13195018" y="2095923"/>
                </a:cubicBezTo>
                <a:cubicBezTo>
                  <a:pt x="13204913" y="2095923"/>
                  <a:pt x="13208871" y="2095923"/>
                  <a:pt x="13210849" y="2097902"/>
                </a:cubicBezTo>
                <a:cubicBezTo>
                  <a:pt x="13212828" y="2093944"/>
                  <a:pt x="13214809" y="2089986"/>
                  <a:pt x="13216788" y="2086027"/>
                </a:cubicBezTo>
                <a:cubicBezTo>
                  <a:pt x="13181162" y="2076132"/>
                  <a:pt x="13179183" y="2095923"/>
                  <a:pt x="13173245" y="2113736"/>
                </a:cubicBezTo>
                <a:close/>
                <a:moveTo>
                  <a:pt x="13115851" y="2062278"/>
                </a:moveTo>
                <a:cubicBezTo>
                  <a:pt x="13038664" y="2121652"/>
                  <a:pt x="12955538" y="2050403"/>
                  <a:pt x="12858561" y="2091965"/>
                </a:cubicBezTo>
                <a:cubicBezTo>
                  <a:pt x="12878353" y="2115715"/>
                  <a:pt x="12943664" y="2080090"/>
                  <a:pt x="12931789" y="2137485"/>
                </a:cubicBezTo>
                <a:cubicBezTo>
                  <a:pt x="12900123" y="2149360"/>
                  <a:pt x="12888249" y="2115715"/>
                  <a:pt x="12870436" y="2153319"/>
                </a:cubicBezTo>
                <a:cubicBezTo>
                  <a:pt x="12908040" y="2149360"/>
                  <a:pt x="12910019" y="2169152"/>
                  <a:pt x="12929811" y="2177069"/>
                </a:cubicBezTo>
                <a:cubicBezTo>
                  <a:pt x="12981268" y="2161235"/>
                  <a:pt x="13036685" y="2153319"/>
                  <a:pt x="13078247" y="2119673"/>
                </a:cubicBezTo>
                <a:cubicBezTo>
                  <a:pt x="13088143" y="2119673"/>
                  <a:pt x="13098039" y="2121652"/>
                  <a:pt x="13107934" y="2123631"/>
                </a:cubicBezTo>
                <a:cubicBezTo>
                  <a:pt x="13119809" y="2111756"/>
                  <a:pt x="13129705" y="2097902"/>
                  <a:pt x="13143558" y="2082069"/>
                </a:cubicBezTo>
                <a:cubicBezTo>
                  <a:pt x="13111892" y="2089986"/>
                  <a:pt x="13147517" y="2056340"/>
                  <a:pt x="13115851" y="2062278"/>
                </a:cubicBezTo>
                <a:close/>
                <a:moveTo>
                  <a:pt x="13331577" y="2042486"/>
                </a:moveTo>
                <a:cubicBezTo>
                  <a:pt x="13327620" y="2048423"/>
                  <a:pt x="13315745" y="2060298"/>
                  <a:pt x="13307828" y="2072173"/>
                </a:cubicBezTo>
                <a:cubicBezTo>
                  <a:pt x="13317724" y="2072173"/>
                  <a:pt x="13327620" y="2074153"/>
                  <a:pt x="13339494" y="2076132"/>
                </a:cubicBezTo>
                <a:cubicBezTo>
                  <a:pt x="13353350" y="2072173"/>
                  <a:pt x="13369182" y="2068215"/>
                  <a:pt x="13381056" y="2058319"/>
                </a:cubicBezTo>
                <a:cubicBezTo>
                  <a:pt x="13361265" y="2056340"/>
                  <a:pt x="13361265" y="2040507"/>
                  <a:pt x="13331577" y="2042486"/>
                </a:cubicBezTo>
                <a:close/>
                <a:moveTo>
                  <a:pt x="13402829" y="2002903"/>
                </a:moveTo>
                <a:cubicBezTo>
                  <a:pt x="13396890" y="2022694"/>
                  <a:pt x="13408765" y="2030611"/>
                  <a:pt x="13386994" y="2042486"/>
                </a:cubicBezTo>
                <a:cubicBezTo>
                  <a:pt x="13400848" y="2042486"/>
                  <a:pt x="13416682" y="2050403"/>
                  <a:pt x="13424599" y="2040507"/>
                </a:cubicBezTo>
                <a:cubicBezTo>
                  <a:pt x="13388973" y="2038528"/>
                  <a:pt x="13426578" y="2022694"/>
                  <a:pt x="13428556" y="2006861"/>
                </a:cubicBezTo>
                <a:lnTo>
                  <a:pt x="13402829" y="2002903"/>
                </a:lnTo>
                <a:close/>
                <a:moveTo>
                  <a:pt x="12991164" y="1985091"/>
                </a:moveTo>
                <a:cubicBezTo>
                  <a:pt x="13014913" y="1989049"/>
                  <a:pt x="13040643" y="1996966"/>
                  <a:pt x="13048560" y="1977174"/>
                </a:cubicBezTo>
                <a:cubicBezTo>
                  <a:pt x="13028768" y="1963320"/>
                  <a:pt x="13010955" y="1965299"/>
                  <a:pt x="12991164" y="1985091"/>
                </a:cubicBezTo>
                <a:close/>
                <a:moveTo>
                  <a:pt x="13343454" y="1943528"/>
                </a:moveTo>
                <a:cubicBezTo>
                  <a:pt x="13343454" y="1975195"/>
                  <a:pt x="13313767" y="1955403"/>
                  <a:pt x="13309807" y="1981132"/>
                </a:cubicBezTo>
                <a:cubicBezTo>
                  <a:pt x="13333558" y="1981132"/>
                  <a:pt x="13351369" y="1971236"/>
                  <a:pt x="13371160" y="1965299"/>
                </a:cubicBezTo>
                <a:cubicBezTo>
                  <a:pt x="13345433" y="1967278"/>
                  <a:pt x="13361265" y="1945508"/>
                  <a:pt x="13343454" y="1943528"/>
                </a:cubicBezTo>
                <a:close/>
                <a:moveTo>
                  <a:pt x="13333558" y="1898008"/>
                </a:moveTo>
                <a:cubicBezTo>
                  <a:pt x="13317724" y="1907904"/>
                  <a:pt x="13254392" y="1923737"/>
                  <a:pt x="13246475" y="1909883"/>
                </a:cubicBezTo>
                <a:cubicBezTo>
                  <a:pt x="13262307" y="1933633"/>
                  <a:pt x="13224705" y="1919779"/>
                  <a:pt x="13216788" y="1939570"/>
                </a:cubicBezTo>
                <a:cubicBezTo>
                  <a:pt x="13240537" y="1949466"/>
                  <a:pt x="13315745" y="1943528"/>
                  <a:pt x="13333558" y="1898008"/>
                </a:cubicBezTo>
                <a:close/>
                <a:moveTo>
                  <a:pt x="12874393" y="1882175"/>
                </a:moveTo>
                <a:cubicBezTo>
                  <a:pt x="12898145" y="1882175"/>
                  <a:pt x="12892206" y="1901966"/>
                  <a:pt x="12902102" y="1901966"/>
                </a:cubicBezTo>
                <a:cubicBezTo>
                  <a:pt x="12898145" y="1896029"/>
                  <a:pt x="12904081" y="1894049"/>
                  <a:pt x="12915955" y="1890091"/>
                </a:cubicBezTo>
                <a:cubicBezTo>
                  <a:pt x="12923872" y="1868321"/>
                  <a:pt x="12884289" y="1860404"/>
                  <a:pt x="12874393" y="1882175"/>
                </a:cubicBezTo>
                <a:close/>
                <a:moveTo>
                  <a:pt x="12478563" y="1850508"/>
                </a:moveTo>
                <a:cubicBezTo>
                  <a:pt x="12496375" y="1858425"/>
                  <a:pt x="12526063" y="1878216"/>
                  <a:pt x="12541897" y="1850508"/>
                </a:cubicBezTo>
                <a:cubicBezTo>
                  <a:pt x="12522105" y="1842592"/>
                  <a:pt x="12490437" y="1810925"/>
                  <a:pt x="12478563" y="1850508"/>
                </a:cubicBezTo>
                <a:close/>
                <a:moveTo>
                  <a:pt x="11738359" y="1640718"/>
                </a:moveTo>
                <a:cubicBezTo>
                  <a:pt x="11698776" y="1618947"/>
                  <a:pt x="11621591" y="1636760"/>
                  <a:pt x="11568152" y="1632801"/>
                </a:cubicBezTo>
                <a:cubicBezTo>
                  <a:pt x="11589922" y="1672384"/>
                  <a:pt x="11694818" y="1674364"/>
                  <a:pt x="11738359" y="1640718"/>
                </a:cubicBezTo>
                <a:close/>
                <a:moveTo>
                  <a:pt x="11823463" y="1634780"/>
                </a:moveTo>
                <a:cubicBezTo>
                  <a:pt x="11831380" y="1648635"/>
                  <a:pt x="11857108" y="1646655"/>
                  <a:pt x="11868985" y="1632801"/>
                </a:cubicBezTo>
                <a:cubicBezTo>
                  <a:pt x="11863046" y="1620926"/>
                  <a:pt x="11831380" y="1614989"/>
                  <a:pt x="11823463" y="1634780"/>
                </a:cubicBezTo>
                <a:close/>
                <a:moveTo>
                  <a:pt x="11382111" y="1622906"/>
                </a:moveTo>
                <a:cubicBezTo>
                  <a:pt x="11413779" y="1591239"/>
                  <a:pt x="11431590" y="1618947"/>
                  <a:pt x="11471173" y="1626864"/>
                </a:cubicBezTo>
                <a:cubicBezTo>
                  <a:pt x="11467216" y="1605093"/>
                  <a:pt x="11485028" y="1603114"/>
                  <a:pt x="11475133" y="1593218"/>
                </a:cubicBezTo>
                <a:cubicBezTo>
                  <a:pt x="11449403" y="1618947"/>
                  <a:pt x="11461277" y="1579364"/>
                  <a:pt x="11469194" y="1583323"/>
                </a:cubicBezTo>
                <a:cubicBezTo>
                  <a:pt x="11447424" y="1571448"/>
                  <a:pt x="11344509" y="1571448"/>
                  <a:pt x="11382111" y="1622906"/>
                </a:cubicBezTo>
                <a:close/>
                <a:moveTo>
                  <a:pt x="9968997" y="7368387"/>
                </a:moveTo>
                <a:cubicBezTo>
                  <a:pt x="9972955" y="7366408"/>
                  <a:pt x="9976912" y="7364429"/>
                  <a:pt x="9978893" y="7362450"/>
                </a:cubicBezTo>
                <a:cubicBezTo>
                  <a:pt x="9974933" y="7364429"/>
                  <a:pt x="9972955" y="7368387"/>
                  <a:pt x="9968997" y="7368387"/>
                </a:cubicBezTo>
                <a:close/>
                <a:moveTo>
                  <a:pt x="12797206" y="7805780"/>
                </a:moveTo>
                <a:cubicBezTo>
                  <a:pt x="12710125" y="7815676"/>
                  <a:pt x="12623042" y="7799843"/>
                  <a:pt x="12555750" y="7795884"/>
                </a:cubicBezTo>
                <a:cubicBezTo>
                  <a:pt x="12561688" y="7797863"/>
                  <a:pt x="12573563" y="7797863"/>
                  <a:pt x="12569603" y="7805780"/>
                </a:cubicBezTo>
                <a:cubicBezTo>
                  <a:pt x="12504293" y="7799843"/>
                  <a:pt x="12433043" y="7785988"/>
                  <a:pt x="12387522" y="7780051"/>
                </a:cubicBezTo>
                <a:cubicBezTo>
                  <a:pt x="12393460" y="7782030"/>
                  <a:pt x="12395439" y="7787968"/>
                  <a:pt x="12389501" y="7797863"/>
                </a:cubicBezTo>
                <a:cubicBezTo>
                  <a:pt x="12310335" y="7801822"/>
                  <a:pt x="12268773" y="7726614"/>
                  <a:pt x="12203460" y="7762239"/>
                </a:cubicBezTo>
                <a:cubicBezTo>
                  <a:pt x="12237107" y="7793905"/>
                  <a:pt x="12320230" y="7764218"/>
                  <a:pt x="12312313" y="7811718"/>
                </a:cubicBezTo>
                <a:cubicBezTo>
                  <a:pt x="12387522" y="7839426"/>
                  <a:pt x="12510229" y="7819634"/>
                  <a:pt x="12579499" y="7875050"/>
                </a:cubicBezTo>
                <a:cubicBezTo>
                  <a:pt x="12650750" y="7837446"/>
                  <a:pt x="12731895" y="7886925"/>
                  <a:pt x="12765540" y="7910675"/>
                </a:cubicBezTo>
                <a:cubicBezTo>
                  <a:pt x="12741791" y="7886925"/>
                  <a:pt x="12718040" y="7831509"/>
                  <a:pt x="12797206" y="7805780"/>
                </a:cubicBezTo>
                <a:close/>
                <a:moveTo>
                  <a:pt x="4605492" y="5292255"/>
                </a:moveTo>
                <a:cubicBezTo>
                  <a:pt x="4585700" y="5179444"/>
                  <a:pt x="4407576" y="5157673"/>
                  <a:pt x="4334346" y="5074549"/>
                </a:cubicBezTo>
                <a:cubicBezTo>
                  <a:pt x="4320493" y="5096319"/>
                  <a:pt x="4344242" y="5092361"/>
                  <a:pt x="4338306" y="5108194"/>
                </a:cubicBezTo>
                <a:cubicBezTo>
                  <a:pt x="4306638" y="5126007"/>
                  <a:pt x="4294763" y="5096319"/>
                  <a:pt x="4261119" y="5096319"/>
                </a:cubicBezTo>
                <a:cubicBezTo>
                  <a:pt x="4269036" y="5129965"/>
                  <a:pt x="4288827" y="5155694"/>
                  <a:pt x="4310597" y="5179444"/>
                </a:cubicBezTo>
                <a:cubicBezTo>
                  <a:pt x="4298723" y="5195277"/>
                  <a:pt x="4280910" y="5199236"/>
                  <a:pt x="4274972" y="5224964"/>
                </a:cubicBezTo>
                <a:cubicBezTo>
                  <a:pt x="4348202" y="5286318"/>
                  <a:pt x="4500596" y="5403088"/>
                  <a:pt x="4605492" y="5292255"/>
                </a:cubicBezTo>
                <a:close/>
                <a:moveTo>
                  <a:pt x="4286846" y="5032987"/>
                </a:moveTo>
                <a:cubicBezTo>
                  <a:pt x="4269036" y="5036945"/>
                  <a:pt x="4263097" y="5064653"/>
                  <a:pt x="4233410" y="5050799"/>
                </a:cubicBezTo>
                <a:cubicBezTo>
                  <a:pt x="4237367" y="5017153"/>
                  <a:pt x="4257159" y="5013195"/>
                  <a:pt x="4278931" y="5007258"/>
                </a:cubicBezTo>
                <a:cubicBezTo>
                  <a:pt x="4249244" y="5009237"/>
                  <a:pt x="4259140" y="4989445"/>
                  <a:pt x="4229453" y="4991424"/>
                </a:cubicBezTo>
                <a:cubicBezTo>
                  <a:pt x="4211640" y="5031007"/>
                  <a:pt x="4233410" y="5046841"/>
                  <a:pt x="4233410" y="5076528"/>
                </a:cubicBezTo>
                <a:cubicBezTo>
                  <a:pt x="4253202" y="5066632"/>
                  <a:pt x="4282889" y="5072569"/>
                  <a:pt x="4308619" y="5070591"/>
                </a:cubicBezTo>
                <a:cubicBezTo>
                  <a:pt x="4312576" y="5050799"/>
                  <a:pt x="4306638" y="5038924"/>
                  <a:pt x="4286846" y="5032987"/>
                </a:cubicBezTo>
                <a:close/>
                <a:moveTo>
                  <a:pt x="5317987" y="5567358"/>
                </a:moveTo>
                <a:cubicBezTo>
                  <a:pt x="5197257" y="5557462"/>
                  <a:pt x="5104238" y="5523817"/>
                  <a:pt x="4999341" y="5500067"/>
                </a:cubicBezTo>
                <a:cubicBezTo>
                  <a:pt x="5003301" y="5500067"/>
                  <a:pt x="5007259" y="5498087"/>
                  <a:pt x="5009237" y="5498087"/>
                </a:cubicBezTo>
                <a:cubicBezTo>
                  <a:pt x="5009237" y="5484234"/>
                  <a:pt x="4967675" y="5492150"/>
                  <a:pt x="4971635" y="5476317"/>
                </a:cubicBezTo>
                <a:cubicBezTo>
                  <a:pt x="4977571" y="5460483"/>
                  <a:pt x="4999341" y="5470379"/>
                  <a:pt x="5001322" y="5446630"/>
                </a:cubicBezTo>
                <a:cubicBezTo>
                  <a:pt x="4975593" y="5448608"/>
                  <a:pt x="4991427" y="5426838"/>
                  <a:pt x="4985488" y="5418921"/>
                </a:cubicBezTo>
                <a:cubicBezTo>
                  <a:pt x="4926114" y="5426838"/>
                  <a:pt x="4934031" y="5405067"/>
                  <a:pt x="4908301" y="5381317"/>
                </a:cubicBezTo>
                <a:cubicBezTo>
                  <a:pt x="4890488" y="5381317"/>
                  <a:pt x="4882573" y="5401109"/>
                  <a:pt x="4864760" y="5401109"/>
                </a:cubicBezTo>
                <a:cubicBezTo>
                  <a:pt x="4839030" y="5377359"/>
                  <a:pt x="4833094" y="5339755"/>
                  <a:pt x="4795490" y="5321943"/>
                </a:cubicBezTo>
                <a:cubicBezTo>
                  <a:pt x="4769760" y="5369442"/>
                  <a:pt x="4801426" y="5365484"/>
                  <a:pt x="4787573" y="5414963"/>
                </a:cubicBezTo>
                <a:cubicBezTo>
                  <a:pt x="4811322" y="5424859"/>
                  <a:pt x="4846948" y="5426838"/>
                  <a:pt x="4846948" y="5448608"/>
                </a:cubicBezTo>
                <a:cubicBezTo>
                  <a:pt x="4827156" y="5440692"/>
                  <a:pt x="4815282" y="5444650"/>
                  <a:pt x="4805386" y="5454546"/>
                </a:cubicBezTo>
                <a:cubicBezTo>
                  <a:pt x="4779656" y="5444650"/>
                  <a:pt x="4749969" y="5438713"/>
                  <a:pt x="4746011" y="5454546"/>
                </a:cubicBezTo>
                <a:cubicBezTo>
                  <a:pt x="4771739" y="5470379"/>
                  <a:pt x="4773720" y="5500067"/>
                  <a:pt x="4811322" y="5507983"/>
                </a:cubicBezTo>
                <a:cubicBezTo>
                  <a:pt x="4945905" y="5517879"/>
                  <a:pt x="5169551" y="5581212"/>
                  <a:pt x="5314027" y="5602983"/>
                </a:cubicBezTo>
                <a:cubicBezTo>
                  <a:pt x="5317987" y="5589128"/>
                  <a:pt x="5298196" y="5583191"/>
                  <a:pt x="5317987" y="5567358"/>
                </a:cubicBezTo>
                <a:close/>
                <a:moveTo>
                  <a:pt x="5329861" y="5585170"/>
                </a:moveTo>
                <a:cubicBezTo>
                  <a:pt x="5339757" y="5608920"/>
                  <a:pt x="5365485" y="5606941"/>
                  <a:pt x="5381319" y="5573295"/>
                </a:cubicBezTo>
                <a:cubicBezTo>
                  <a:pt x="5363506" y="5577253"/>
                  <a:pt x="5341736" y="5575275"/>
                  <a:pt x="5329861" y="5585170"/>
                </a:cubicBezTo>
                <a:close/>
                <a:moveTo>
                  <a:pt x="6046314" y="5585170"/>
                </a:moveTo>
                <a:cubicBezTo>
                  <a:pt x="6074023" y="5543608"/>
                  <a:pt x="5984961" y="5559441"/>
                  <a:pt x="6010691" y="5581212"/>
                </a:cubicBezTo>
                <a:cubicBezTo>
                  <a:pt x="6026523" y="5555483"/>
                  <a:pt x="6028501" y="5591108"/>
                  <a:pt x="6046314" y="5585170"/>
                </a:cubicBezTo>
                <a:close/>
                <a:moveTo>
                  <a:pt x="14051990" y="2212693"/>
                </a:moveTo>
                <a:cubicBezTo>
                  <a:pt x="14095532" y="2232485"/>
                  <a:pt x="14150947" y="2214672"/>
                  <a:pt x="14194490" y="2242381"/>
                </a:cubicBezTo>
                <a:cubicBezTo>
                  <a:pt x="14200426" y="2214672"/>
                  <a:pt x="14240009" y="2246339"/>
                  <a:pt x="14243969" y="2214672"/>
                </a:cubicBezTo>
                <a:cubicBezTo>
                  <a:pt x="14156886" y="2228526"/>
                  <a:pt x="14146990" y="2210714"/>
                  <a:pt x="14077720" y="2173110"/>
                </a:cubicBezTo>
                <a:cubicBezTo>
                  <a:pt x="14071781" y="2190923"/>
                  <a:pt x="14061885" y="2202798"/>
                  <a:pt x="14051990" y="2212693"/>
                </a:cubicBezTo>
                <a:close/>
                <a:moveTo>
                  <a:pt x="14360737" y="2244360"/>
                </a:moveTo>
                <a:cubicBezTo>
                  <a:pt x="14348863" y="2248318"/>
                  <a:pt x="14338967" y="2252276"/>
                  <a:pt x="14335009" y="2258214"/>
                </a:cubicBezTo>
                <a:cubicBezTo>
                  <a:pt x="14358758" y="2250297"/>
                  <a:pt x="14376571" y="2264151"/>
                  <a:pt x="14390424" y="2262172"/>
                </a:cubicBezTo>
                <a:cubicBezTo>
                  <a:pt x="14396363" y="2264151"/>
                  <a:pt x="14402301" y="2268110"/>
                  <a:pt x="14404280" y="2272068"/>
                </a:cubicBezTo>
                <a:cubicBezTo>
                  <a:pt x="14424071" y="2236443"/>
                  <a:pt x="14382510" y="2226547"/>
                  <a:pt x="14360737" y="2244360"/>
                </a:cubicBezTo>
                <a:close/>
                <a:moveTo>
                  <a:pt x="14103447" y="2986542"/>
                </a:moveTo>
                <a:cubicBezTo>
                  <a:pt x="14103447" y="2976646"/>
                  <a:pt x="14101468" y="2966750"/>
                  <a:pt x="14095532" y="2958834"/>
                </a:cubicBezTo>
                <a:cubicBezTo>
                  <a:pt x="14089594" y="2972688"/>
                  <a:pt x="14087615" y="2984563"/>
                  <a:pt x="14091573" y="2994459"/>
                </a:cubicBezTo>
                <a:cubicBezTo>
                  <a:pt x="14109385" y="2994459"/>
                  <a:pt x="14133134" y="3010292"/>
                  <a:pt x="14135115" y="2982584"/>
                </a:cubicBezTo>
                <a:cubicBezTo>
                  <a:pt x="14123239" y="2978625"/>
                  <a:pt x="14113343" y="2982584"/>
                  <a:pt x="14103447" y="2986542"/>
                </a:cubicBezTo>
                <a:close/>
                <a:moveTo>
                  <a:pt x="14226156" y="3065708"/>
                </a:moveTo>
                <a:cubicBezTo>
                  <a:pt x="14247926" y="3069667"/>
                  <a:pt x="14265739" y="3065708"/>
                  <a:pt x="14277614" y="3055812"/>
                </a:cubicBezTo>
                <a:cubicBezTo>
                  <a:pt x="14269696" y="3039979"/>
                  <a:pt x="14234073" y="3039979"/>
                  <a:pt x="14226156" y="3065708"/>
                </a:cubicBezTo>
                <a:close/>
                <a:moveTo>
                  <a:pt x="12353877" y="8253069"/>
                </a:moveTo>
                <a:cubicBezTo>
                  <a:pt x="12324190" y="8255048"/>
                  <a:pt x="12332105" y="8235256"/>
                  <a:pt x="12302417" y="8237236"/>
                </a:cubicBezTo>
                <a:cubicBezTo>
                  <a:pt x="12292522" y="8257027"/>
                  <a:pt x="12292522" y="8268902"/>
                  <a:pt x="12294503" y="8280777"/>
                </a:cubicBezTo>
                <a:cubicBezTo>
                  <a:pt x="12324190" y="8286714"/>
                  <a:pt x="12343982" y="8274839"/>
                  <a:pt x="12353877" y="8253069"/>
                </a:cubicBezTo>
                <a:close/>
                <a:moveTo>
                  <a:pt x="14685319" y="2283943"/>
                </a:moveTo>
                <a:cubicBezTo>
                  <a:pt x="14667506" y="2339359"/>
                  <a:pt x="14606153" y="2274047"/>
                  <a:pt x="14584382" y="2295818"/>
                </a:cubicBezTo>
                <a:cubicBezTo>
                  <a:pt x="14633861" y="2305713"/>
                  <a:pt x="14582404" y="2333422"/>
                  <a:pt x="14564591" y="2347276"/>
                </a:cubicBezTo>
                <a:cubicBezTo>
                  <a:pt x="14671466" y="2307693"/>
                  <a:pt x="14748653" y="2369046"/>
                  <a:pt x="14849589" y="2378942"/>
                </a:cubicBezTo>
                <a:cubicBezTo>
                  <a:pt x="14839694" y="2345297"/>
                  <a:pt x="14829798" y="2339359"/>
                  <a:pt x="14800111" y="2309672"/>
                </a:cubicBezTo>
                <a:cubicBezTo>
                  <a:pt x="14788236" y="2345297"/>
                  <a:pt x="14778340" y="2311651"/>
                  <a:pt x="14772402" y="2305713"/>
                </a:cubicBezTo>
                <a:cubicBezTo>
                  <a:pt x="14760527" y="2337380"/>
                  <a:pt x="14730840" y="2339359"/>
                  <a:pt x="14695214" y="2329463"/>
                </a:cubicBezTo>
                <a:cubicBezTo>
                  <a:pt x="14689278" y="2315609"/>
                  <a:pt x="14697193" y="2293839"/>
                  <a:pt x="14685319" y="2283943"/>
                </a:cubicBezTo>
                <a:close/>
                <a:moveTo>
                  <a:pt x="14861464" y="2345297"/>
                </a:moveTo>
                <a:cubicBezTo>
                  <a:pt x="14861464" y="2382900"/>
                  <a:pt x="14930734" y="2343317"/>
                  <a:pt x="14920838" y="2388838"/>
                </a:cubicBezTo>
                <a:cubicBezTo>
                  <a:pt x="14948547" y="2374984"/>
                  <a:pt x="15001983" y="2402692"/>
                  <a:pt x="15027713" y="2386859"/>
                </a:cubicBezTo>
                <a:cubicBezTo>
                  <a:pt x="14978234" y="2355192"/>
                  <a:pt x="14914900" y="2373005"/>
                  <a:pt x="14887194" y="2331443"/>
                </a:cubicBezTo>
                <a:cubicBezTo>
                  <a:pt x="14883234" y="2343317"/>
                  <a:pt x="14867402" y="2337380"/>
                  <a:pt x="14861464" y="2345297"/>
                </a:cubicBezTo>
                <a:close/>
                <a:moveTo>
                  <a:pt x="15033649" y="2396754"/>
                </a:moveTo>
                <a:cubicBezTo>
                  <a:pt x="15049483" y="2410609"/>
                  <a:pt x="15073232" y="2430400"/>
                  <a:pt x="15096984" y="2406650"/>
                </a:cubicBezTo>
                <a:cubicBezTo>
                  <a:pt x="15081149" y="2404671"/>
                  <a:pt x="15053441" y="2374984"/>
                  <a:pt x="15033649" y="2396754"/>
                </a:cubicBezTo>
                <a:close/>
                <a:moveTo>
                  <a:pt x="15118754" y="2426442"/>
                </a:moveTo>
                <a:cubicBezTo>
                  <a:pt x="15144484" y="2436338"/>
                  <a:pt x="15170211" y="2469983"/>
                  <a:pt x="15193963" y="2428421"/>
                </a:cubicBezTo>
                <a:cubicBezTo>
                  <a:pt x="15170211" y="2430400"/>
                  <a:pt x="15132607" y="2408629"/>
                  <a:pt x="15118754" y="2426442"/>
                </a:cubicBezTo>
                <a:close/>
                <a:moveTo>
                  <a:pt x="16375516" y="2697586"/>
                </a:moveTo>
                <a:cubicBezTo>
                  <a:pt x="16385412" y="2703523"/>
                  <a:pt x="16389369" y="2711440"/>
                  <a:pt x="16383433" y="2725294"/>
                </a:cubicBezTo>
                <a:cubicBezTo>
                  <a:pt x="16448744" y="2731231"/>
                  <a:pt x="16547702" y="2774773"/>
                  <a:pt x="16571453" y="2707482"/>
                </a:cubicBezTo>
                <a:cubicBezTo>
                  <a:pt x="16500204" y="2749044"/>
                  <a:pt x="16423016" y="2685711"/>
                  <a:pt x="16375516" y="2697586"/>
                </a:cubicBezTo>
                <a:close/>
                <a:moveTo>
                  <a:pt x="16587285" y="2745085"/>
                </a:moveTo>
                <a:cubicBezTo>
                  <a:pt x="16597180" y="2760919"/>
                  <a:pt x="16630827" y="2758939"/>
                  <a:pt x="16644681" y="2745085"/>
                </a:cubicBezTo>
                <a:cubicBezTo>
                  <a:pt x="16638745" y="2733211"/>
                  <a:pt x="16603119" y="2735190"/>
                  <a:pt x="16587285" y="2745085"/>
                </a:cubicBezTo>
                <a:close/>
                <a:moveTo>
                  <a:pt x="16765408" y="2753002"/>
                </a:moveTo>
                <a:cubicBezTo>
                  <a:pt x="16801034" y="2747065"/>
                  <a:pt x="16852492" y="2766856"/>
                  <a:pt x="16890096" y="2780710"/>
                </a:cubicBezTo>
                <a:cubicBezTo>
                  <a:pt x="16884158" y="2754981"/>
                  <a:pt x="16793118" y="2725294"/>
                  <a:pt x="16765408" y="2753002"/>
                </a:cubicBezTo>
                <a:close/>
                <a:moveTo>
                  <a:pt x="15635312" y="8100674"/>
                </a:moveTo>
                <a:cubicBezTo>
                  <a:pt x="15611563" y="8102653"/>
                  <a:pt x="15573959" y="8080882"/>
                  <a:pt x="15560106" y="8098695"/>
                </a:cubicBezTo>
                <a:cubicBezTo>
                  <a:pt x="15573959" y="8114528"/>
                  <a:pt x="15613542" y="8130361"/>
                  <a:pt x="15635312" y="8100674"/>
                </a:cubicBezTo>
                <a:close/>
                <a:moveTo>
                  <a:pt x="17616444" y="2956855"/>
                </a:moveTo>
                <a:cubicBezTo>
                  <a:pt x="17616444" y="2976646"/>
                  <a:pt x="17642174" y="2980605"/>
                  <a:pt x="17673840" y="2982584"/>
                </a:cubicBezTo>
                <a:cubicBezTo>
                  <a:pt x="17675820" y="2964771"/>
                  <a:pt x="17705506" y="2929147"/>
                  <a:pt x="17687696" y="2921230"/>
                </a:cubicBezTo>
                <a:lnTo>
                  <a:pt x="17677800" y="2946959"/>
                </a:lnTo>
                <a:cubicBezTo>
                  <a:pt x="17646132" y="2958834"/>
                  <a:pt x="17640196" y="2929147"/>
                  <a:pt x="17616444" y="2956855"/>
                </a:cubicBezTo>
                <a:close/>
                <a:moveTo>
                  <a:pt x="17933110" y="3002375"/>
                </a:moveTo>
                <a:cubicBezTo>
                  <a:pt x="17855924" y="2972688"/>
                  <a:pt x="17790610" y="2968730"/>
                  <a:pt x="17703528" y="2950917"/>
                </a:cubicBezTo>
                <a:cubicBezTo>
                  <a:pt x="17699570" y="2960813"/>
                  <a:pt x="17687696" y="2960813"/>
                  <a:pt x="17685714" y="2974667"/>
                </a:cubicBezTo>
                <a:cubicBezTo>
                  <a:pt x="17800506" y="2976646"/>
                  <a:pt x="17867798" y="3010292"/>
                  <a:pt x="17933110" y="3002375"/>
                </a:cubicBezTo>
                <a:close/>
                <a:moveTo>
                  <a:pt x="17944986" y="3022167"/>
                </a:moveTo>
                <a:cubicBezTo>
                  <a:pt x="18004360" y="3053833"/>
                  <a:pt x="18127068" y="3018209"/>
                  <a:pt x="18158732" y="3089458"/>
                </a:cubicBezTo>
                <a:cubicBezTo>
                  <a:pt x="18142902" y="3095395"/>
                  <a:pt x="18125088" y="3099354"/>
                  <a:pt x="18113214" y="3109250"/>
                </a:cubicBezTo>
                <a:cubicBezTo>
                  <a:pt x="18140920" y="3109250"/>
                  <a:pt x="18249774" y="3071646"/>
                  <a:pt x="18220086" y="3107270"/>
                </a:cubicBezTo>
                <a:cubicBezTo>
                  <a:pt x="18368522" y="3085500"/>
                  <a:pt x="18542690" y="3146854"/>
                  <a:pt x="18667376" y="3162687"/>
                </a:cubicBezTo>
                <a:cubicBezTo>
                  <a:pt x="18722792" y="3123104"/>
                  <a:pt x="18697064" y="3186437"/>
                  <a:pt x="18746544" y="3129041"/>
                </a:cubicBezTo>
                <a:cubicBezTo>
                  <a:pt x="18691126" y="3119145"/>
                  <a:pt x="18623834" y="3099354"/>
                  <a:pt x="18568420" y="3093416"/>
                </a:cubicBezTo>
                <a:cubicBezTo>
                  <a:pt x="18586230" y="3095395"/>
                  <a:pt x="18602064" y="3099354"/>
                  <a:pt x="18598106" y="3115187"/>
                </a:cubicBezTo>
                <a:cubicBezTo>
                  <a:pt x="18501128" y="3099354"/>
                  <a:pt x="18404148" y="3053833"/>
                  <a:pt x="18277482" y="3077583"/>
                </a:cubicBezTo>
                <a:cubicBezTo>
                  <a:pt x="18259670" y="3055812"/>
                  <a:pt x="18226024" y="3067687"/>
                  <a:pt x="18231964" y="3043938"/>
                </a:cubicBezTo>
                <a:cubicBezTo>
                  <a:pt x="18160712" y="3051854"/>
                  <a:pt x="18117172" y="3008313"/>
                  <a:pt x="18043944" y="3034042"/>
                </a:cubicBezTo>
                <a:cubicBezTo>
                  <a:pt x="18053840" y="3012271"/>
                  <a:pt x="17925194" y="2990501"/>
                  <a:pt x="17944986" y="3022167"/>
                </a:cubicBezTo>
                <a:close/>
                <a:moveTo>
                  <a:pt x="16866348" y="8813168"/>
                </a:moveTo>
                <a:cubicBezTo>
                  <a:pt x="16860408" y="8823064"/>
                  <a:pt x="16848534" y="8821085"/>
                  <a:pt x="16836660" y="8817127"/>
                </a:cubicBezTo>
                <a:cubicBezTo>
                  <a:pt x="16826764" y="8840877"/>
                  <a:pt x="16844574" y="8836918"/>
                  <a:pt x="16822804" y="8850773"/>
                </a:cubicBezTo>
                <a:cubicBezTo>
                  <a:pt x="16844574" y="8854731"/>
                  <a:pt x="16854470" y="8840877"/>
                  <a:pt x="16880200" y="8850773"/>
                </a:cubicBezTo>
                <a:cubicBezTo>
                  <a:pt x="16890096" y="8830981"/>
                  <a:pt x="16868326" y="8829002"/>
                  <a:pt x="16866348" y="8813168"/>
                </a:cubicBezTo>
                <a:close/>
                <a:moveTo>
                  <a:pt x="19411538" y="3190395"/>
                </a:moveTo>
                <a:lnTo>
                  <a:pt x="19375912" y="3184457"/>
                </a:lnTo>
                <a:lnTo>
                  <a:pt x="19362060" y="3218103"/>
                </a:lnTo>
                <a:cubicBezTo>
                  <a:pt x="19385808" y="3222061"/>
                  <a:pt x="19403622" y="3212166"/>
                  <a:pt x="19411538" y="3190395"/>
                </a:cubicBezTo>
                <a:close/>
                <a:moveTo>
                  <a:pt x="17804464" y="8504421"/>
                </a:moveTo>
                <a:cubicBezTo>
                  <a:pt x="17834152" y="8520254"/>
                  <a:pt x="17859882" y="8514317"/>
                  <a:pt x="17909360" y="8528170"/>
                </a:cubicBezTo>
                <a:lnTo>
                  <a:pt x="17925194" y="8486608"/>
                </a:lnTo>
                <a:cubicBezTo>
                  <a:pt x="17885612" y="8522233"/>
                  <a:pt x="17846028" y="8474734"/>
                  <a:pt x="17804464" y="8504421"/>
                </a:cubicBezTo>
                <a:close/>
                <a:moveTo>
                  <a:pt x="17952900" y="8587545"/>
                </a:moveTo>
                <a:cubicBezTo>
                  <a:pt x="17925194" y="8577649"/>
                  <a:pt x="17937068" y="8544004"/>
                  <a:pt x="17905402" y="8536087"/>
                </a:cubicBezTo>
                <a:cubicBezTo>
                  <a:pt x="17907382" y="8573691"/>
                  <a:pt x="17873734" y="8553900"/>
                  <a:pt x="17855924" y="8557858"/>
                </a:cubicBezTo>
                <a:cubicBezTo>
                  <a:pt x="17851964" y="8551921"/>
                  <a:pt x="17849986" y="8544004"/>
                  <a:pt x="17834152" y="8544004"/>
                </a:cubicBezTo>
                <a:cubicBezTo>
                  <a:pt x="17820298" y="8567754"/>
                  <a:pt x="17840090" y="8579629"/>
                  <a:pt x="17857902" y="8577649"/>
                </a:cubicBezTo>
                <a:cubicBezTo>
                  <a:pt x="17859882" y="8581608"/>
                  <a:pt x="17861860" y="8583587"/>
                  <a:pt x="17865820" y="8585566"/>
                </a:cubicBezTo>
                <a:cubicBezTo>
                  <a:pt x="17893526" y="8536087"/>
                  <a:pt x="17925194" y="8617232"/>
                  <a:pt x="17952900" y="8587545"/>
                </a:cubicBezTo>
                <a:close/>
                <a:moveTo>
                  <a:pt x="18350712" y="8298589"/>
                </a:moveTo>
                <a:cubicBezTo>
                  <a:pt x="18384356" y="8314422"/>
                  <a:pt x="18384356" y="8346089"/>
                  <a:pt x="18433836" y="8328276"/>
                </a:cubicBezTo>
                <a:cubicBezTo>
                  <a:pt x="18394252" y="8328276"/>
                  <a:pt x="18376440" y="8266923"/>
                  <a:pt x="18350712" y="8298589"/>
                </a:cubicBezTo>
                <a:close/>
                <a:moveTo>
                  <a:pt x="18505084" y="8615253"/>
                </a:moveTo>
                <a:cubicBezTo>
                  <a:pt x="18511024" y="8591504"/>
                  <a:pt x="18493210" y="8583587"/>
                  <a:pt x="18473418" y="8575670"/>
                </a:cubicBezTo>
                <a:cubicBezTo>
                  <a:pt x="18473418" y="8591504"/>
                  <a:pt x="18465502" y="8611295"/>
                  <a:pt x="18475398" y="8621191"/>
                </a:cubicBezTo>
                <a:cubicBezTo>
                  <a:pt x="18487272" y="8603379"/>
                  <a:pt x="18495190" y="8603379"/>
                  <a:pt x="18505084" y="8615253"/>
                </a:cubicBezTo>
                <a:close/>
                <a:moveTo>
                  <a:pt x="18724770" y="8219423"/>
                </a:moveTo>
                <a:cubicBezTo>
                  <a:pt x="18738626" y="8201610"/>
                  <a:pt x="18764354" y="8201610"/>
                  <a:pt x="18776230" y="8181819"/>
                </a:cubicBezTo>
                <a:cubicBezTo>
                  <a:pt x="18750500" y="8183798"/>
                  <a:pt x="18703000" y="8134319"/>
                  <a:pt x="18673312" y="8175882"/>
                </a:cubicBezTo>
                <a:cubicBezTo>
                  <a:pt x="18685188" y="8177861"/>
                  <a:pt x="18691126" y="8181819"/>
                  <a:pt x="18697064" y="8187757"/>
                </a:cubicBezTo>
                <a:cubicBezTo>
                  <a:pt x="18734666" y="8150152"/>
                  <a:pt x="18726752" y="8203590"/>
                  <a:pt x="18724770" y="8219423"/>
                </a:cubicBezTo>
                <a:close/>
                <a:moveTo>
                  <a:pt x="18815814" y="8429213"/>
                </a:moveTo>
                <a:cubicBezTo>
                  <a:pt x="18823728" y="8395568"/>
                  <a:pt x="18851436" y="8387651"/>
                  <a:pt x="18829666" y="8367859"/>
                </a:cubicBezTo>
                <a:cubicBezTo>
                  <a:pt x="18811854" y="8377755"/>
                  <a:pt x="18788104" y="8425255"/>
                  <a:pt x="18815814" y="8429213"/>
                </a:cubicBezTo>
                <a:close/>
                <a:moveTo>
                  <a:pt x="19073104" y="8449004"/>
                </a:moveTo>
                <a:cubicBezTo>
                  <a:pt x="19065186" y="8425255"/>
                  <a:pt x="18993938" y="8462859"/>
                  <a:pt x="19033520" y="8478692"/>
                </a:cubicBezTo>
                <a:cubicBezTo>
                  <a:pt x="19037478" y="8450984"/>
                  <a:pt x="19069144" y="8470775"/>
                  <a:pt x="19073104" y="8449004"/>
                </a:cubicBezTo>
                <a:close/>
                <a:moveTo>
                  <a:pt x="19312580" y="8670670"/>
                </a:moveTo>
                <a:cubicBezTo>
                  <a:pt x="19312580" y="8627128"/>
                  <a:pt x="19318516" y="8664732"/>
                  <a:pt x="19350184" y="8648899"/>
                </a:cubicBezTo>
                <a:cubicBezTo>
                  <a:pt x="19350184" y="8629107"/>
                  <a:pt x="19330394" y="8605357"/>
                  <a:pt x="19375912" y="8607337"/>
                </a:cubicBezTo>
                <a:cubicBezTo>
                  <a:pt x="19393726" y="8577649"/>
                  <a:pt x="19358100" y="8577649"/>
                  <a:pt x="19332372" y="8573691"/>
                </a:cubicBezTo>
                <a:cubicBezTo>
                  <a:pt x="19306642" y="8601399"/>
                  <a:pt x="19284872" y="8621191"/>
                  <a:pt x="19276954" y="8644940"/>
                </a:cubicBezTo>
                <a:cubicBezTo>
                  <a:pt x="19296746" y="8648899"/>
                  <a:pt x="19296746" y="8664732"/>
                  <a:pt x="19312580" y="8670670"/>
                </a:cubicBezTo>
                <a:close/>
                <a:moveTo>
                  <a:pt x="19314560" y="8741919"/>
                </a:moveTo>
                <a:cubicBezTo>
                  <a:pt x="19320498" y="8710253"/>
                  <a:pt x="19352164" y="8720149"/>
                  <a:pt x="19362060" y="8694419"/>
                </a:cubicBezTo>
                <a:cubicBezTo>
                  <a:pt x="19350184" y="8666711"/>
                  <a:pt x="19294768" y="8724106"/>
                  <a:pt x="19314560" y="8741919"/>
                </a:cubicBezTo>
                <a:close/>
                <a:moveTo>
                  <a:pt x="19464974" y="9139729"/>
                </a:moveTo>
                <a:cubicBezTo>
                  <a:pt x="19449142" y="9137750"/>
                  <a:pt x="19447162" y="9127854"/>
                  <a:pt x="19457058" y="9112021"/>
                </a:cubicBezTo>
                <a:lnTo>
                  <a:pt x="19429350" y="9108063"/>
                </a:lnTo>
                <a:cubicBezTo>
                  <a:pt x="19413516" y="9129833"/>
                  <a:pt x="19441226" y="9161499"/>
                  <a:pt x="19464974" y="9139729"/>
                </a:cubicBezTo>
                <a:close/>
                <a:moveTo>
                  <a:pt x="19886534" y="8219423"/>
                </a:moveTo>
                <a:cubicBezTo>
                  <a:pt x="19870700" y="8199631"/>
                  <a:pt x="19801430" y="8195673"/>
                  <a:pt x="19787578" y="8205569"/>
                </a:cubicBezTo>
                <a:cubicBezTo>
                  <a:pt x="19821222" y="8215465"/>
                  <a:pt x="19850910" y="8243173"/>
                  <a:pt x="19886534" y="8219423"/>
                </a:cubicBezTo>
                <a:close/>
                <a:moveTo>
                  <a:pt x="19552058" y="9062542"/>
                </a:moveTo>
                <a:cubicBezTo>
                  <a:pt x="19561954" y="9030875"/>
                  <a:pt x="19544140" y="9015042"/>
                  <a:pt x="19518412" y="9003167"/>
                </a:cubicBezTo>
                <a:cubicBezTo>
                  <a:pt x="19500600" y="9040771"/>
                  <a:pt x="19542162" y="9042750"/>
                  <a:pt x="19552058" y="9062542"/>
                </a:cubicBezTo>
                <a:close/>
                <a:moveTo>
                  <a:pt x="21644022" y="3908827"/>
                </a:moveTo>
                <a:cubicBezTo>
                  <a:pt x="21646002" y="3883098"/>
                  <a:pt x="21691524" y="3906848"/>
                  <a:pt x="21691524" y="3906848"/>
                </a:cubicBezTo>
                <a:cubicBezTo>
                  <a:pt x="21685586" y="3906848"/>
                  <a:pt x="21679648" y="3906848"/>
                  <a:pt x="21679648" y="3914765"/>
                </a:cubicBezTo>
                <a:cubicBezTo>
                  <a:pt x="21699440" y="3918723"/>
                  <a:pt x="21711316" y="3912786"/>
                  <a:pt x="21717250" y="3892994"/>
                </a:cubicBezTo>
                <a:cubicBezTo>
                  <a:pt x="21707354" y="3869244"/>
                  <a:pt x="21616316" y="3873203"/>
                  <a:pt x="21644022" y="3908827"/>
                </a:cubicBezTo>
                <a:close/>
                <a:moveTo>
                  <a:pt x="19993410" y="8708274"/>
                </a:moveTo>
                <a:cubicBezTo>
                  <a:pt x="19983514" y="8726086"/>
                  <a:pt x="19961742" y="8722128"/>
                  <a:pt x="19953826" y="8737961"/>
                </a:cubicBezTo>
                <a:cubicBezTo>
                  <a:pt x="19973618" y="8757752"/>
                  <a:pt x="19991428" y="8777544"/>
                  <a:pt x="20019138" y="8791398"/>
                </a:cubicBezTo>
                <a:cubicBezTo>
                  <a:pt x="20060698" y="8787440"/>
                  <a:pt x="20038928" y="8759732"/>
                  <a:pt x="20070594" y="8753794"/>
                </a:cubicBezTo>
                <a:cubicBezTo>
                  <a:pt x="20124034" y="8759732"/>
                  <a:pt x="20086428" y="8819106"/>
                  <a:pt x="20114138" y="8840877"/>
                </a:cubicBezTo>
                <a:cubicBezTo>
                  <a:pt x="20147782" y="8801294"/>
                  <a:pt x="20110178" y="8811190"/>
                  <a:pt x="20122054" y="8771607"/>
                </a:cubicBezTo>
                <a:cubicBezTo>
                  <a:pt x="20169552" y="8747857"/>
                  <a:pt x="20161638" y="8791398"/>
                  <a:pt x="20201220" y="8765669"/>
                </a:cubicBezTo>
                <a:cubicBezTo>
                  <a:pt x="20173512" y="8741919"/>
                  <a:pt x="20143824" y="8741919"/>
                  <a:pt x="20080490" y="8730044"/>
                </a:cubicBezTo>
                <a:cubicBezTo>
                  <a:pt x="20102264" y="8690461"/>
                  <a:pt x="20080490" y="8676607"/>
                  <a:pt x="20046846" y="8670670"/>
                </a:cubicBezTo>
                <a:cubicBezTo>
                  <a:pt x="20032992" y="8704315"/>
                  <a:pt x="20094346" y="8696398"/>
                  <a:pt x="20068616" y="8735982"/>
                </a:cubicBezTo>
                <a:cubicBezTo>
                  <a:pt x="20027054" y="8716190"/>
                  <a:pt x="20025076" y="8674628"/>
                  <a:pt x="19999346" y="8644940"/>
                </a:cubicBezTo>
                <a:cubicBezTo>
                  <a:pt x="19981532" y="8714211"/>
                  <a:pt x="19934036" y="8650878"/>
                  <a:pt x="19904348" y="8694419"/>
                </a:cubicBezTo>
                <a:cubicBezTo>
                  <a:pt x="19936014" y="8712232"/>
                  <a:pt x="19983514" y="8680565"/>
                  <a:pt x="19993410" y="8708274"/>
                </a:cubicBezTo>
                <a:close/>
                <a:moveTo>
                  <a:pt x="21531210" y="4526323"/>
                </a:moveTo>
                <a:cubicBezTo>
                  <a:pt x="21517358" y="4526323"/>
                  <a:pt x="21513400" y="4544136"/>
                  <a:pt x="21503504" y="4548094"/>
                </a:cubicBezTo>
                <a:cubicBezTo>
                  <a:pt x="21511420" y="4561948"/>
                  <a:pt x="21539126" y="4585698"/>
                  <a:pt x="21556940" y="4556011"/>
                </a:cubicBezTo>
                <a:cubicBezTo>
                  <a:pt x="21533192" y="4556011"/>
                  <a:pt x="21562880" y="4522365"/>
                  <a:pt x="21531210" y="4526323"/>
                </a:cubicBezTo>
                <a:close/>
                <a:moveTo>
                  <a:pt x="20359554" y="8476712"/>
                </a:moveTo>
                <a:cubicBezTo>
                  <a:pt x="20317988" y="8466817"/>
                  <a:pt x="20317988" y="8544004"/>
                  <a:pt x="20296218" y="8494525"/>
                </a:cubicBezTo>
                <a:cubicBezTo>
                  <a:pt x="20296218" y="8508379"/>
                  <a:pt x="20268510" y="8536087"/>
                  <a:pt x="20288302" y="8538066"/>
                </a:cubicBezTo>
                <a:cubicBezTo>
                  <a:pt x="20337780" y="8492546"/>
                  <a:pt x="20367468" y="8555878"/>
                  <a:pt x="20405072" y="8555878"/>
                </a:cubicBezTo>
                <a:cubicBezTo>
                  <a:pt x="20420906" y="8512337"/>
                  <a:pt x="20300178" y="8522233"/>
                  <a:pt x="20359554" y="8476712"/>
                </a:cubicBezTo>
                <a:close/>
                <a:moveTo>
                  <a:pt x="20298198" y="8609316"/>
                </a:moveTo>
                <a:cubicBezTo>
                  <a:pt x="20304136" y="8611295"/>
                  <a:pt x="20306114" y="8617232"/>
                  <a:pt x="20300178" y="8627128"/>
                </a:cubicBezTo>
                <a:cubicBezTo>
                  <a:pt x="20343718" y="8637024"/>
                  <a:pt x="20371428" y="8571712"/>
                  <a:pt x="20335802" y="8561816"/>
                </a:cubicBezTo>
                <a:cubicBezTo>
                  <a:pt x="20321948" y="8617232"/>
                  <a:pt x="20331844" y="8585566"/>
                  <a:pt x="20298198" y="8609316"/>
                </a:cubicBezTo>
                <a:close/>
                <a:moveTo>
                  <a:pt x="20371428" y="8718169"/>
                </a:moveTo>
                <a:cubicBezTo>
                  <a:pt x="20355594" y="8694419"/>
                  <a:pt x="20391220" y="8652857"/>
                  <a:pt x="20383302" y="8639003"/>
                </a:cubicBezTo>
                <a:cubicBezTo>
                  <a:pt x="20357572" y="8650878"/>
                  <a:pt x="20337780" y="8674628"/>
                  <a:pt x="20325906" y="8710253"/>
                </a:cubicBezTo>
                <a:cubicBezTo>
                  <a:pt x="20337780" y="8712232"/>
                  <a:pt x="20347676" y="8708274"/>
                  <a:pt x="20355594" y="8706294"/>
                </a:cubicBezTo>
                <a:cubicBezTo>
                  <a:pt x="20347676" y="8720149"/>
                  <a:pt x="20359554" y="8732024"/>
                  <a:pt x="20371428" y="8718169"/>
                </a:cubicBezTo>
                <a:close/>
                <a:moveTo>
                  <a:pt x="22012146" y="4417470"/>
                </a:moveTo>
                <a:cubicBezTo>
                  <a:pt x="22006208" y="4417470"/>
                  <a:pt x="22000270" y="4417470"/>
                  <a:pt x="22000270" y="4425387"/>
                </a:cubicBezTo>
                <a:lnTo>
                  <a:pt x="22027980" y="4429345"/>
                </a:lnTo>
                <a:cubicBezTo>
                  <a:pt x="22018084" y="4387783"/>
                  <a:pt x="22093288" y="4419449"/>
                  <a:pt x="22067564" y="4399658"/>
                </a:cubicBezTo>
                <a:cubicBezTo>
                  <a:pt x="22022042" y="4379866"/>
                  <a:pt x="22033914" y="4397678"/>
                  <a:pt x="22012146" y="4417470"/>
                </a:cubicBezTo>
                <a:close/>
                <a:moveTo>
                  <a:pt x="22016104" y="4480803"/>
                </a:moveTo>
                <a:cubicBezTo>
                  <a:pt x="22020060" y="4466949"/>
                  <a:pt x="22027980" y="4455074"/>
                  <a:pt x="22037876" y="4449136"/>
                </a:cubicBezTo>
                <a:cubicBezTo>
                  <a:pt x="22008188" y="4439241"/>
                  <a:pt x="21972564" y="4476844"/>
                  <a:pt x="22016104" y="4480803"/>
                </a:cubicBezTo>
                <a:close/>
                <a:moveTo>
                  <a:pt x="20434760" y="8825043"/>
                </a:moveTo>
                <a:cubicBezTo>
                  <a:pt x="20462468" y="8789419"/>
                  <a:pt x="20407050" y="8801294"/>
                  <a:pt x="20403094" y="8785460"/>
                </a:cubicBezTo>
                <a:cubicBezTo>
                  <a:pt x="20383302" y="8815148"/>
                  <a:pt x="20426842" y="8811190"/>
                  <a:pt x="20434760" y="8825043"/>
                </a:cubicBezTo>
                <a:close/>
                <a:moveTo>
                  <a:pt x="22253602" y="4043410"/>
                </a:moveTo>
                <a:cubicBezTo>
                  <a:pt x="22261516" y="4057264"/>
                  <a:pt x="22293186" y="4063201"/>
                  <a:pt x="22303080" y="4041431"/>
                </a:cubicBezTo>
                <a:cubicBezTo>
                  <a:pt x="22281308" y="4035493"/>
                  <a:pt x="22269436" y="4017681"/>
                  <a:pt x="22253602" y="4043410"/>
                </a:cubicBezTo>
                <a:close/>
                <a:moveTo>
                  <a:pt x="22279332" y="4073097"/>
                </a:moveTo>
                <a:cubicBezTo>
                  <a:pt x="22318916" y="4065180"/>
                  <a:pt x="22287246" y="4098826"/>
                  <a:pt x="22318916" y="4096847"/>
                </a:cubicBezTo>
                <a:cubicBezTo>
                  <a:pt x="22340682" y="4082993"/>
                  <a:pt x="22322872" y="4055285"/>
                  <a:pt x="22310996" y="4041431"/>
                </a:cubicBezTo>
                <a:cubicBezTo>
                  <a:pt x="22303080" y="4059243"/>
                  <a:pt x="22281308" y="4049347"/>
                  <a:pt x="22279332" y="4073097"/>
                </a:cubicBezTo>
                <a:close/>
                <a:moveTo>
                  <a:pt x="20705904" y="8518275"/>
                </a:moveTo>
                <a:cubicBezTo>
                  <a:pt x="20703924" y="8474734"/>
                  <a:pt x="20721736" y="8464838"/>
                  <a:pt x="20725696" y="8441088"/>
                </a:cubicBezTo>
                <a:cubicBezTo>
                  <a:pt x="20719758" y="8450984"/>
                  <a:pt x="20713820" y="8445046"/>
                  <a:pt x="20707884" y="8439109"/>
                </a:cubicBezTo>
                <a:cubicBezTo>
                  <a:pt x="20697988" y="8462859"/>
                  <a:pt x="20670280" y="8480671"/>
                  <a:pt x="20642570" y="8510358"/>
                </a:cubicBezTo>
                <a:cubicBezTo>
                  <a:pt x="20672258" y="8524213"/>
                  <a:pt x="20672258" y="8484629"/>
                  <a:pt x="20692050" y="8482650"/>
                </a:cubicBezTo>
                <a:cubicBezTo>
                  <a:pt x="20703924" y="8488587"/>
                  <a:pt x="20674236" y="8520254"/>
                  <a:pt x="20705904" y="8518275"/>
                </a:cubicBezTo>
                <a:close/>
                <a:moveTo>
                  <a:pt x="20806842" y="8354005"/>
                </a:moveTo>
                <a:cubicBezTo>
                  <a:pt x="20779132" y="8346089"/>
                  <a:pt x="20763298" y="8355985"/>
                  <a:pt x="20757362" y="8381714"/>
                </a:cubicBezTo>
                <a:cubicBezTo>
                  <a:pt x="20779132" y="8385672"/>
                  <a:pt x="20796946" y="8383693"/>
                  <a:pt x="20808820" y="8371818"/>
                </a:cubicBezTo>
                <a:cubicBezTo>
                  <a:pt x="20802882" y="8369838"/>
                  <a:pt x="20802882" y="8363901"/>
                  <a:pt x="20806842" y="8354005"/>
                </a:cubicBezTo>
                <a:close/>
                <a:moveTo>
                  <a:pt x="22243706" y="4738093"/>
                </a:moveTo>
                <a:cubicBezTo>
                  <a:pt x="22275374" y="4751947"/>
                  <a:pt x="22332768" y="4742051"/>
                  <a:pt x="22310996" y="4712364"/>
                </a:cubicBezTo>
                <a:cubicBezTo>
                  <a:pt x="22287246" y="4746009"/>
                  <a:pt x="22267456" y="4702468"/>
                  <a:pt x="22243706" y="4738093"/>
                </a:cubicBezTo>
                <a:close/>
                <a:moveTo>
                  <a:pt x="20314032" y="9780975"/>
                </a:moveTo>
                <a:cubicBezTo>
                  <a:pt x="20306114" y="9792849"/>
                  <a:pt x="20294240" y="9794828"/>
                  <a:pt x="20292262" y="9812641"/>
                </a:cubicBezTo>
                <a:cubicBezTo>
                  <a:pt x="20323928" y="9842328"/>
                  <a:pt x="20339762" y="9796808"/>
                  <a:pt x="20314032" y="9780975"/>
                </a:cubicBezTo>
                <a:close/>
                <a:moveTo>
                  <a:pt x="20317988" y="9844307"/>
                </a:moveTo>
                <a:cubicBezTo>
                  <a:pt x="20306114" y="9842328"/>
                  <a:pt x="20300178" y="9838370"/>
                  <a:pt x="20294240" y="9832432"/>
                </a:cubicBezTo>
                <a:lnTo>
                  <a:pt x="20278406" y="9873995"/>
                </a:lnTo>
                <a:cubicBezTo>
                  <a:pt x="20300178" y="9879932"/>
                  <a:pt x="20308094" y="9858162"/>
                  <a:pt x="20317988" y="9844307"/>
                </a:cubicBezTo>
                <a:close/>
                <a:moveTo>
                  <a:pt x="20240804" y="9992744"/>
                </a:moveTo>
                <a:cubicBezTo>
                  <a:pt x="20276428" y="9982848"/>
                  <a:pt x="20268510" y="10040243"/>
                  <a:pt x="20286322" y="9998682"/>
                </a:cubicBezTo>
                <a:cubicBezTo>
                  <a:pt x="20292262" y="9984827"/>
                  <a:pt x="20262574" y="9990764"/>
                  <a:pt x="20266532" y="9976911"/>
                </a:cubicBezTo>
                <a:lnTo>
                  <a:pt x="20276428" y="9951181"/>
                </a:lnTo>
                <a:cubicBezTo>
                  <a:pt x="20248718" y="9939307"/>
                  <a:pt x="20250700" y="9976911"/>
                  <a:pt x="20240804" y="9992744"/>
                </a:cubicBezTo>
                <a:close/>
                <a:moveTo>
                  <a:pt x="22562352" y="4605489"/>
                </a:moveTo>
                <a:cubicBezTo>
                  <a:pt x="22615788" y="4615385"/>
                  <a:pt x="22627660" y="4607469"/>
                  <a:pt x="22671206" y="4621323"/>
                </a:cubicBezTo>
                <a:cubicBezTo>
                  <a:pt x="22665266" y="4587677"/>
                  <a:pt x="22576204" y="4589656"/>
                  <a:pt x="22562352" y="4605489"/>
                </a:cubicBezTo>
                <a:close/>
                <a:moveTo>
                  <a:pt x="22629642" y="4678718"/>
                </a:moveTo>
                <a:cubicBezTo>
                  <a:pt x="22661310" y="4678718"/>
                  <a:pt x="22679120" y="4688614"/>
                  <a:pt x="22698912" y="4698510"/>
                </a:cubicBezTo>
                <a:cubicBezTo>
                  <a:pt x="22710788" y="4670801"/>
                  <a:pt x="22645476" y="4651010"/>
                  <a:pt x="22629642" y="4678718"/>
                </a:cubicBezTo>
                <a:close/>
                <a:moveTo>
                  <a:pt x="22522768" y="5349651"/>
                </a:moveTo>
                <a:cubicBezTo>
                  <a:pt x="22566310" y="5351630"/>
                  <a:pt x="22580162" y="5353609"/>
                  <a:pt x="22623702" y="5337776"/>
                </a:cubicBezTo>
                <a:cubicBezTo>
                  <a:pt x="22615788" y="5327881"/>
                  <a:pt x="22594016" y="5323922"/>
                  <a:pt x="22584120" y="5314026"/>
                </a:cubicBezTo>
                <a:cubicBezTo>
                  <a:pt x="22578182" y="5347672"/>
                  <a:pt x="22538598" y="5329859"/>
                  <a:pt x="22522768" y="5349651"/>
                </a:cubicBezTo>
                <a:close/>
                <a:moveTo>
                  <a:pt x="23098700" y="4033514"/>
                </a:moveTo>
                <a:cubicBezTo>
                  <a:pt x="23132344" y="4023618"/>
                  <a:pt x="23158074" y="4053306"/>
                  <a:pt x="23167970" y="4025597"/>
                </a:cubicBezTo>
                <a:cubicBezTo>
                  <a:pt x="23164012" y="4005806"/>
                  <a:pt x="23110576" y="4017681"/>
                  <a:pt x="23098700" y="4033514"/>
                </a:cubicBezTo>
                <a:close/>
                <a:moveTo>
                  <a:pt x="21359026" y="8631087"/>
                </a:moveTo>
                <a:cubicBezTo>
                  <a:pt x="21329338" y="8690461"/>
                  <a:pt x="21412462" y="8714211"/>
                  <a:pt x="21357044" y="8783481"/>
                </a:cubicBezTo>
                <a:cubicBezTo>
                  <a:pt x="21380794" y="8757752"/>
                  <a:pt x="21416420" y="8751815"/>
                  <a:pt x="21448088" y="8743898"/>
                </a:cubicBezTo>
                <a:cubicBezTo>
                  <a:pt x="21416420" y="8735982"/>
                  <a:pt x="21402566" y="8735982"/>
                  <a:pt x="21396628" y="8728065"/>
                </a:cubicBezTo>
                <a:cubicBezTo>
                  <a:pt x="21434234" y="8726086"/>
                  <a:pt x="21416420" y="8694419"/>
                  <a:pt x="21428296" y="8670670"/>
                </a:cubicBezTo>
                <a:cubicBezTo>
                  <a:pt x="21448088" y="8670670"/>
                  <a:pt x="21457984" y="8656815"/>
                  <a:pt x="21473818" y="8650878"/>
                </a:cubicBezTo>
                <a:cubicBezTo>
                  <a:pt x="21495586" y="8625149"/>
                  <a:pt x="21448088" y="8640982"/>
                  <a:pt x="21469856" y="8615253"/>
                </a:cubicBezTo>
                <a:cubicBezTo>
                  <a:pt x="21487670" y="8617232"/>
                  <a:pt x="21501524" y="8613274"/>
                  <a:pt x="21513400" y="8603379"/>
                </a:cubicBezTo>
                <a:cubicBezTo>
                  <a:pt x="21493608" y="8597441"/>
                  <a:pt x="21507462" y="8571712"/>
                  <a:pt x="21477774" y="8571712"/>
                </a:cubicBezTo>
                <a:cubicBezTo>
                  <a:pt x="21465898" y="8611295"/>
                  <a:pt x="21444130" y="8631087"/>
                  <a:pt x="21406524" y="8658795"/>
                </a:cubicBezTo>
                <a:cubicBezTo>
                  <a:pt x="21434234" y="8633066"/>
                  <a:pt x="21388712" y="8619212"/>
                  <a:pt x="21376836" y="8637024"/>
                </a:cubicBezTo>
                <a:cubicBezTo>
                  <a:pt x="21386732" y="8640982"/>
                  <a:pt x="21408504" y="8668690"/>
                  <a:pt x="21382774" y="8672649"/>
                </a:cubicBezTo>
                <a:cubicBezTo>
                  <a:pt x="21361002" y="8664732"/>
                  <a:pt x="21370898" y="8640982"/>
                  <a:pt x="21359026" y="8631087"/>
                </a:cubicBezTo>
                <a:close/>
                <a:moveTo>
                  <a:pt x="21452044" y="8563796"/>
                </a:moveTo>
                <a:cubicBezTo>
                  <a:pt x="21446106" y="8545983"/>
                  <a:pt x="21412462" y="8534108"/>
                  <a:pt x="21394652" y="8563796"/>
                </a:cubicBezTo>
                <a:cubicBezTo>
                  <a:pt x="21428296" y="8559837"/>
                  <a:pt x="21430272" y="8577649"/>
                  <a:pt x="21452044" y="8563796"/>
                </a:cubicBezTo>
                <a:close/>
                <a:moveTo>
                  <a:pt x="22782034" y="4977570"/>
                </a:moveTo>
                <a:cubicBezTo>
                  <a:pt x="22837452" y="4973612"/>
                  <a:pt x="22880992" y="5005278"/>
                  <a:pt x="22932452" y="5009237"/>
                </a:cubicBezTo>
                <a:cubicBezTo>
                  <a:pt x="22942348" y="4989445"/>
                  <a:pt x="22950264" y="4969654"/>
                  <a:pt x="22942348" y="4957779"/>
                </a:cubicBezTo>
                <a:cubicBezTo>
                  <a:pt x="22898808" y="4983508"/>
                  <a:pt x="22823600" y="4924133"/>
                  <a:pt x="22782034" y="4977570"/>
                </a:cubicBezTo>
                <a:close/>
                <a:moveTo>
                  <a:pt x="21931000" y="7225888"/>
                </a:moveTo>
                <a:cubicBezTo>
                  <a:pt x="21940894" y="7227868"/>
                  <a:pt x="21950790" y="7231825"/>
                  <a:pt x="21942876" y="7245680"/>
                </a:cubicBezTo>
                <a:cubicBezTo>
                  <a:pt x="21966624" y="7251617"/>
                  <a:pt x="21976520" y="7237763"/>
                  <a:pt x="21982458" y="7215992"/>
                </a:cubicBezTo>
                <a:cubicBezTo>
                  <a:pt x="21964644" y="7217972"/>
                  <a:pt x="21942876" y="7214013"/>
                  <a:pt x="21931000" y="7225888"/>
                </a:cubicBezTo>
                <a:close/>
                <a:moveTo>
                  <a:pt x="22580162" y="5697982"/>
                </a:moveTo>
                <a:cubicBezTo>
                  <a:pt x="22607868" y="5711836"/>
                  <a:pt x="22603912" y="5674232"/>
                  <a:pt x="22613806" y="5658399"/>
                </a:cubicBezTo>
                <a:cubicBezTo>
                  <a:pt x="22592040" y="5646524"/>
                  <a:pt x="22552456" y="5648503"/>
                  <a:pt x="22530684" y="5672253"/>
                </a:cubicBezTo>
                <a:cubicBezTo>
                  <a:pt x="22560370" y="5684128"/>
                  <a:pt x="22572248" y="5668295"/>
                  <a:pt x="22592040" y="5662357"/>
                </a:cubicBezTo>
                <a:cubicBezTo>
                  <a:pt x="22601934" y="5682149"/>
                  <a:pt x="22588076" y="5674232"/>
                  <a:pt x="22580162" y="5697982"/>
                </a:cubicBezTo>
                <a:close/>
                <a:moveTo>
                  <a:pt x="22689016" y="5365484"/>
                </a:moveTo>
                <a:cubicBezTo>
                  <a:pt x="22673182" y="5387255"/>
                  <a:pt x="22700892" y="5385276"/>
                  <a:pt x="22706826" y="5395172"/>
                </a:cubicBezTo>
                <a:cubicBezTo>
                  <a:pt x="22704850" y="5363505"/>
                  <a:pt x="22740476" y="5395172"/>
                  <a:pt x="22744434" y="5373401"/>
                </a:cubicBezTo>
                <a:cubicBezTo>
                  <a:pt x="22738494" y="5321943"/>
                  <a:pt x="22736514" y="5383297"/>
                  <a:pt x="22689016" y="5365484"/>
                </a:cubicBezTo>
                <a:close/>
                <a:moveTo>
                  <a:pt x="22762244" y="5375380"/>
                </a:moveTo>
                <a:cubicBezTo>
                  <a:pt x="22756306" y="5420900"/>
                  <a:pt x="22831514" y="5411005"/>
                  <a:pt x="22861202" y="5389234"/>
                </a:cubicBezTo>
                <a:cubicBezTo>
                  <a:pt x="22821618" y="5397151"/>
                  <a:pt x="22853286" y="5363505"/>
                  <a:pt x="22821618" y="5365484"/>
                </a:cubicBezTo>
                <a:cubicBezTo>
                  <a:pt x="22799850" y="5369442"/>
                  <a:pt x="22778078" y="5403088"/>
                  <a:pt x="22762244" y="5375380"/>
                </a:cubicBezTo>
                <a:close/>
                <a:moveTo>
                  <a:pt x="22793912" y="5638607"/>
                </a:moveTo>
                <a:cubicBezTo>
                  <a:pt x="22784016" y="5699961"/>
                  <a:pt x="22758286" y="5658399"/>
                  <a:pt x="22738494" y="5684128"/>
                </a:cubicBezTo>
                <a:lnTo>
                  <a:pt x="22801826" y="5694024"/>
                </a:lnTo>
                <a:cubicBezTo>
                  <a:pt x="22815680" y="5666315"/>
                  <a:pt x="22799850" y="5656419"/>
                  <a:pt x="22793912" y="5638607"/>
                </a:cubicBezTo>
                <a:close/>
                <a:moveTo>
                  <a:pt x="22999742" y="5428817"/>
                </a:moveTo>
                <a:cubicBezTo>
                  <a:pt x="23029430" y="5428817"/>
                  <a:pt x="23072970" y="5450588"/>
                  <a:pt x="23086828" y="5424859"/>
                </a:cubicBezTo>
                <a:cubicBezTo>
                  <a:pt x="23049220" y="5440692"/>
                  <a:pt x="23021514" y="5395172"/>
                  <a:pt x="22999742" y="5428817"/>
                </a:cubicBezTo>
                <a:close/>
                <a:moveTo>
                  <a:pt x="23007662" y="5652462"/>
                </a:moveTo>
                <a:cubicBezTo>
                  <a:pt x="23013594" y="5606941"/>
                  <a:pt x="23063074" y="5634649"/>
                  <a:pt x="23074950" y="5601003"/>
                </a:cubicBezTo>
                <a:cubicBezTo>
                  <a:pt x="23025472" y="5614858"/>
                  <a:pt x="22997766" y="5612878"/>
                  <a:pt x="22968078" y="5602983"/>
                </a:cubicBezTo>
                <a:cubicBezTo>
                  <a:pt x="22991828" y="5614858"/>
                  <a:pt x="22987870" y="5640587"/>
                  <a:pt x="23007662" y="5652462"/>
                </a:cubicBezTo>
                <a:close/>
                <a:moveTo>
                  <a:pt x="23235264" y="5017153"/>
                </a:moveTo>
                <a:cubicBezTo>
                  <a:pt x="23219430" y="5027049"/>
                  <a:pt x="23193700" y="5023091"/>
                  <a:pt x="23185786" y="5044861"/>
                </a:cubicBezTo>
                <a:cubicBezTo>
                  <a:pt x="23205576" y="5048820"/>
                  <a:pt x="23259012" y="5040903"/>
                  <a:pt x="23235264" y="5017153"/>
                </a:cubicBezTo>
                <a:close/>
                <a:moveTo>
                  <a:pt x="23150160" y="5432775"/>
                </a:moveTo>
                <a:cubicBezTo>
                  <a:pt x="23138282" y="5430796"/>
                  <a:pt x="23148178" y="5416942"/>
                  <a:pt x="23138282" y="5412984"/>
                </a:cubicBezTo>
                <a:cubicBezTo>
                  <a:pt x="23140264" y="5448608"/>
                  <a:pt x="23098700" y="5411005"/>
                  <a:pt x="23092762" y="5432775"/>
                </a:cubicBezTo>
                <a:cubicBezTo>
                  <a:pt x="23102656" y="5450588"/>
                  <a:pt x="23136306" y="5448608"/>
                  <a:pt x="23150160" y="5432775"/>
                </a:cubicBezTo>
                <a:close/>
                <a:moveTo>
                  <a:pt x="22991828" y="5792982"/>
                </a:moveTo>
                <a:lnTo>
                  <a:pt x="22977974" y="5826627"/>
                </a:lnTo>
                <a:cubicBezTo>
                  <a:pt x="23003700" y="5826627"/>
                  <a:pt x="23029430" y="5830585"/>
                  <a:pt x="23047244" y="5818710"/>
                </a:cubicBezTo>
                <a:cubicBezTo>
                  <a:pt x="23049220" y="5800898"/>
                  <a:pt x="23023490" y="5794960"/>
                  <a:pt x="22991828" y="5792982"/>
                </a:cubicBezTo>
                <a:close/>
                <a:moveTo>
                  <a:pt x="23023490" y="5789023"/>
                </a:moveTo>
                <a:cubicBezTo>
                  <a:pt x="23070994" y="5787044"/>
                  <a:pt x="23080890" y="5808815"/>
                  <a:pt x="23094742" y="5826627"/>
                </a:cubicBezTo>
                <a:cubicBezTo>
                  <a:pt x="23102656" y="5810794"/>
                  <a:pt x="23090784" y="5806835"/>
                  <a:pt x="23098700" y="5791002"/>
                </a:cubicBezTo>
                <a:cubicBezTo>
                  <a:pt x="23061098" y="5800898"/>
                  <a:pt x="23041306" y="5749440"/>
                  <a:pt x="23023490" y="5789023"/>
                </a:cubicBezTo>
                <a:close/>
                <a:moveTo>
                  <a:pt x="23575678" y="4362053"/>
                </a:moveTo>
                <a:cubicBezTo>
                  <a:pt x="23613280" y="4364033"/>
                  <a:pt x="23569740" y="4373929"/>
                  <a:pt x="23571720" y="4397678"/>
                </a:cubicBezTo>
                <a:cubicBezTo>
                  <a:pt x="23601408" y="4393720"/>
                  <a:pt x="23607342" y="4391741"/>
                  <a:pt x="23613280" y="4413512"/>
                </a:cubicBezTo>
                <a:cubicBezTo>
                  <a:pt x="23627132" y="4364033"/>
                  <a:pt x="23646924" y="4405595"/>
                  <a:pt x="23648906" y="4419449"/>
                </a:cubicBezTo>
                <a:lnTo>
                  <a:pt x="23668696" y="4367991"/>
                </a:lnTo>
                <a:cubicBezTo>
                  <a:pt x="23644948" y="4364033"/>
                  <a:pt x="23654844" y="4340283"/>
                  <a:pt x="23644948" y="4328408"/>
                </a:cubicBezTo>
                <a:cubicBezTo>
                  <a:pt x="23627132" y="4346221"/>
                  <a:pt x="23587550" y="4332366"/>
                  <a:pt x="23575678" y="4362053"/>
                </a:cubicBezTo>
                <a:close/>
                <a:moveTo>
                  <a:pt x="23227344" y="5434755"/>
                </a:moveTo>
                <a:cubicBezTo>
                  <a:pt x="23217448" y="5454546"/>
                  <a:pt x="23195680" y="5450588"/>
                  <a:pt x="23187762" y="5438713"/>
                </a:cubicBezTo>
                <a:lnTo>
                  <a:pt x="23177866" y="5464442"/>
                </a:lnTo>
                <a:cubicBezTo>
                  <a:pt x="23203596" y="5480275"/>
                  <a:pt x="23247136" y="5454546"/>
                  <a:pt x="23227344" y="5434755"/>
                </a:cubicBezTo>
                <a:close/>
                <a:moveTo>
                  <a:pt x="23373804" y="5029028"/>
                </a:moveTo>
                <a:cubicBezTo>
                  <a:pt x="23389634" y="5031007"/>
                  <a:pt x="23417346" y="5058716"/>
                  <a:pt x="23437136" y="5038924"/>
                </a:cubicBezTo>
                <a:cubicBezTo>
                  <a:pt x="23421302" y="5034966"/>
                  <a:pt x="23393596" y="5007258"/>
                  <a:pt x="23373804" y="5029028"/>
                </a:cubicBezTo>
                <a:close/>
                <a:moveTo>
                  <a:pt x="23247136" y="5456526"/>
                </a:moveTo>
                <a:cubicBezTo>
                  <a:pt x="23276824" y="5458504"/>
                  <a:pt x="23302554" y="5458504"/>
                  <a:pt x="23314430" y="5430796"/>
                </a:cubicBezTo>
                <a:cubicBezTo>
                  <a:pt x="23286720" y="5428817"/>
                  <a:pt x="23270884" y="5448608"/>
                  <a:pt x="23247136" y="5456526"/>
                </a:cubicBezTo>
                <a:close/>
                <a:moveTo>
                  <a:pt x="23019534" y="6216520"/>
                </a:moveTo>
                <a:cubicBezTo>
                  <a:pt x="23007662" y="6234332"/>
                  <a:pt x="22991828" y="6246207"/>
                  <a:pt x="23011618" y="6260061"/>
                </a:cubicBezTo>
                <a:cubicBezTo>
                  <a:pt x="23019534" y="6242249"/>
                  <a:pt x="23041306" y="6246207"/>
                  <a:pt x="23063074" y="6250165"/>
                </a:cubicBezTo>
                <a:cubicBezTo>
                  <a:pt x="23067036" y="6238291"/>
                  <a:pt x="23078908" y="6220478"/>
                  <a:pt x="23067036" y="6214541"/>
                </a:cubicBezTo>
                <a:cubicBezTo>
                  <a:pt x="23047244" y="6238291"/>
                  <a:pt x="23031410" y="6238291"/>
                  <a:pt x="23019534" y="6216520"/>
                </a:cubicBezTo>
                <a:close/>
                <a:moveTo>
                  <a:pt x="23466824" y="5086424"/>
                </a:moveTo>
                <a:cubicBezTo>
                  <a:pt x="23516302" y="5094340"/>
                  <a:pt x="23502450" y="5034966"/>
                  <a:pt x="23480678" y="5025070"/>
                </a:cubicBezTo>
                <a:cubicBezTo>
                  <a:pt x="23466824" y="5052778"/>
                  <a:pt x="23484634" y="5058716"/>
                  <a:pt x="23466824" y="5086424"/>
                </a:cubicBezTo>
                <a:close/>
                <a:moveTo>
                  <a:pt x="23346094" y="5498087"/>
                </a:moveTo>
                <a:cubicBezTo>
                  <a:pt x="23365886" y="5458504"/>
                  <a:pt x="23359946" y="5460483"/>
                  <a:pt x="23389634" y="5432775"/>
                </a:cubicBezTo>
                <a:cubicBezTo>
                  <a:pt x="23383700" y="5430796"/>
                  <a:pt x="23379738" y="5430796"/>
                  <a:pt x="23383700" y="5422880"/>
                </a:cubicBezTo>
                <a:lnTo>
                  <a:pt x="23365886" y="5420900"/>
                </a:lnTo>
                <a:cubicBezTo>
                  <a:pt x="23355990" y="5440692"/>
                  <a:pt x="23322344" y="5478296"/>
                  <a:pt x="23346094" y="5498087"/>
                </a:cubicBezTo>
                <a:close/>
                <a:moveTo>
                  <a:pt x="23088804" y="6333290"/>
                </a:moveTo>
                <a:cubicBezTo>
                  <a:pt x="23106620" y="6349123"/>
                  <a:pt x="23069012" y="6392665"/>
                  <a:pt x="23059116" y="6408498"/>
                </a:cubicBezTo>
                <a:cubicBezTo>
                  <a:pt x="23108596" y="6442143"/>
                  <a:pt x="23128386" y="6307561"/>
                  <a:pt x="23088804" y="6333290"/>
                </a:cubicBezTo>
                <a:close/>
                <a:moveTo>
                  <a:pt x="23393596" y="5773190"/>
                </a:moveTo>
                <a:cubicBezTo>
                  <a:pt x="23371824" y="5769231"/>
                  <a:pt x="23350052" y="5765273"/>
                  <a:pt x="23342136" y="5783086"/>
                </a:cubicBezTo>
                <a:cubicBezTo>
                  <a:pt x="23354014" y="5789023"/>
                  <a:pt x="23359946" y="5798919"/>
                  <a:pt x="23371824" y="5804856"/>
                </a:cubicBezTo>
                <a:cubicBezTo>
                  <a:pt x="23373804" y="5789023"/>
                  <a:pt x="23387658" y="5787044"/>
                  <a:pt x="23393596" y="5773190"/>
                </a:cubicBezTo>
                <a:close/>
                <a:moveTo>
                  <a:pt x="23520260" y="5345693"/>
                </a:moveTo>
                <a:cubicBezTo>
                  <a:pt x="23555886" y="5355589"/>
                  <a:pt x="23577654" y="5367464"/>
                  <a:pt x="23601408" y="5357568"/>
                </a:cubicBezTo>
                <a:cubicBezTo>
                  <a:pt x="23585574" y="5345693"/>
                  <a:pt x="23601408" y="5317985"/>
                  <a:pt x="23569740" y="5317985"/>
                </a:cubicBezTo>
                <a:cubicBezTo>
                  <a:pt x="23553904" y="5327881"/>
                  <a:pt x="23528174" y="5319963"/>
                  <a:pt x="23520260" y="5345693"/>
                </a:cubicBezTo>
                <a:close/>
                <a:moveTo>
                  <a:pt x="22506934" y="8104632"/>
                </a:moveTo>
                <a:cubicBezTo>
                  <a:pt x="22516830" y="8106611"/>
                  <a:pt x="22528702" y="8112549"/>
                  <a:pt x="22512874" y="8114528"/>
                </a:cubicBezTo>
                <a:cubicBezTo>
                  <a:pt x="22500996" y="8110569"/>
                  <a:pt x="22502978" y="8098695"/>
                  <a:pt x="22493082" y="8092757"/>
                </a:cubicBezTo>
                <a:cubicBezTo>
                  <a:pt x="22493082" y="8138278"/>
                  <a:pt x="22477248" y="8110569"/>
                  <a:pt x="22455474" y="8140257"/>
                </a:cubicBezTo>
                <a:cubicBezTo>
                  <a:pt x="22499016" y="8128382"/>
                  <a:pt x="22512874" y="8162027"/>
                  <a:pt x="22560370" y="8164007"/>
                </a:cubicBezTo>
                <a:cubicBezTo>
                  <a:pt x="22570266" y="8132340"/>
                  <a:pt x="22548494" y="8067028"/>
                  <a:pt x="22506934" y="8104632"/>
                </a:cubicBezTo>
                <a:close/>
                <a:moveTo>
                  <a:pt x="23498488" y="5547566"/>
                </a:moveTo>
                <a:cubicBezTo>
                  <a:pt x="23522242" y="5545587"/>
                  <a:pt x="23553904" y="5555483"/>
                  <a:pt x="23561824" y="5529754"/>
                </a:cubicBezTo>
                <a:cubicBezTo>
                  <a:pt x="23540052" y="5533712"/>
                  <a:pt x="23512346" y="5527775"/>
                  <a:pt x="23498488" y="5547566"/>
                </a:cubicBezTo>
                <a:close/>
                <a:moveTo>
                  <a:pt x="23193700" y="6455998"/>
                </a:moveTo>
                <a:cubicBezTo>
                  <a:pt x="23225368" y="6459956"/>
                  <a:pt x="23211510" y="6489643"/>
                  <a:pt x="23235264" y="6497560"/>
                </a:cubicBezTo>
                <a:cubicBezTo>
                  <a:pt x="23257032" y="6467872"/>
                  <a:pt x="23217448" y="6440164"/>
                  <a:pt x="23193700" y="6455998"/>
                </a:cubicBezTo>
                <a:close/>
                <a:moveTo>
                  <a:pt x="23670678" y="5919647"/>
                </a:moveTo>
                <a:cubicBezTo>
                  <a:pt x="23633070" y="5876106"/>
                  <a:pt x="23551928" y="5822669"/>
                  <a:pt x="23454948" y="5834543"/>
                </a:cubicBezTo>
                <a:cubicBezTo>
                  <a:pt x="23549948" y="5846418"/>
                  <a:pt x="23605364" y="5913709"/>
                  <a:pt x="23670678" y="5919647"/>
                </a:cubicBezTo>
                <a:close/>
                <a:moveTo>
                  <a:pt x="22441622" y="8763690"/>
                </a:moveTo>
                <a:cubicBezTo>
                  <a:pt x="22453498" y="8737961"/>
                  <a:pt x="22417872" y="8704315"/>
                  <a:pt x="22392142" y="8720149"/>
                </a:cubicBezTo>
                <a:cubicBezTo>
                  <a:pt x="22404020" y="8737961"/>
                  <a:pt x="22396100" y="8765669"/>
                  <a:pt x="22441622" y="8763690"/>
                </a:cubicBezTo>
                <a:close/>
                <a:moveTo>
                  <a:pt x="23132344" y="6885474"/>
                </a:moveTo>
                <a:cubicBezTo>
                  <a:pt x="23177866" y="6875578"/>
                  <a:pt x="23237240" y="6855786"/>
                  <a:pt x="23249118" y="6903286"/>
                </a:cubicBezTo>
                <a:cubicBezTo>
                  <a:pt x="23266928" y="6891411"/>
                  <a:pt x="23266928" y="6867661"/>
                  <a:pt x="23268908" y="6851828"/>
                </a:cubicBezTo>
                <a:cubicBezTo>
                  <a:pt x="23235264" y="6859745"/>
                  <a:pt x="23227344" y="6849849"/>
                  <a:pt x="23195680" y="6841933"/>
                </a:cubicBezTo>
                <a:cubicBezTo>
                  <a:pt x="23189742" y="6877557"/>
                  <a:pt x="23138282" y="6841933"/>
                  <a:pt x="23132344" y="6885474"/>
                </a:cubicBezTo>
                <a:close/>
                <a:moveTo>
                  <a:pt x="23211510" y="6806308"/>
                </a:moveTo>
                <a:cubicBezTo>
                  <a:pt x="23213492" y="6800370"/>
                  <a:pt x="23213492" y="6796412"/>
                  <a:pt x="23205576" y="6796412"/>
                </a:cubicBezTo>
                <a:lnTo>
                  <a:pt x="23199638" y="6814224"/>
                </a:lnTo>
                <a:cubicBezTo>
                  <a:pt x="23209534" y="6816203"/>
                  <a:pt x="23207552" y="6822141"/>
                  <a:pt x="23213492" y="6826099"/>
                </a:cubicBezTo>
                <a:cubicBezTo>
                  <a:pt x="23223388" y="6810266"/>
                  <a:pt x="23241198" y="6808287"/>
                  <a:pt x="23247136" y="6786516"/>
                </a:cubicBezTo>
                <a:cubicBezTo>
                  <a:pt x="23221406" y="6768704"/>
                  <a:pt x="23231302" y="6814224"/>
                  <a:pt x="23211510" y="6806308"/>
                </a:cubicBezTo>
                <a:close/>
                <a:moveTo>
                  <a:pt x="22467352" y="8821085"/>
                </a:moveTo>
                <a:cubicBezTo>
                  <a:pt x="22495058" y="8803273"/>
                  <a:pt x="22522768" y="8809210"/>
                  <a:pt x="22518806" y="8836918"/>
                </a:cubicBezTo>
                <a:cubicBezTo>
                  <a:pt x="22558390" y="8793377"/>
                  <a:pt x="22522768" y="8775565"/>
                  <a:pt x="22481204" y="8759732"/>
                </a:cubicBezTo>
                <a:cubicBezTo>
                  <a:pt x="22461414" y="8771607"/>
                  <a:pt x="22461414" y="8805252"/>
                  <a:pt x="22467352" y="8821085"/>
                </a:cubicBezTo>
                <a:close/>
                <a:moveTo>
                  <a:pt x="23051202" y="7318908"/>
                </a:moveTo>
                <a:cubicBezTo>
                  <a:pt x="23069012" y="7316929"/>
                  <a:pt x="23100680" y="7336721"/>
                  <a:pt x="23108596" y="7318908"/>
                </a:cubicBezTo>
                <a:cubicBezTo>
                  <a:pt x="23104638" y="7310992"/>
                  <a:pt x="23055160" y="7287242"/>
                  <a:pt x="23051202" y="7318908"/>
                </a:cubicBezTo>
                <a:close/>
                <a:moveTo>
                  <a:pt x="23587550" y="6131416"/>
                </a:moveTo>
                <a:cubicBezTo>
                  <a:pt x="23597446" y="6147250"/>
                  <a:pt x="23640990" y="6137354"/>
                  <a:pt x="23644948" y="6103708"/>
                </a:cubicBezTo>
                <a:cubicBezTo>
                  <a:pt x="23623176" y="6105687"/>
                  <a:pt x="23597446" y="6103708"/>
                  <a:pt x="23587550" y="6131416"/>
                </a:cubicBezTo>
                <a:close/>
                <a:moveTo>
                  <a:pt x="23662758" y="6087875"/>
                </a:moveTo>
                <a:lnTo>
                  <a:pt x="23652862" y="6113604"/>
                </a:lnTo>
                <a:cubicBezTo>
                  <a:pt x="23682550" y="6121520"/>
                  <a:pt x="23694426" y="6099750"/>
                  <a:pt x="23716194" y="6095792"/>
                </a:cubicBezTo>
                <a:cubicBezTo>
                  <a:pt x="23706298" y="6077979"/>
                  <a:pt x="23690470" y="6099750"/>
                  <a:pt x="23662758" y="6087875"/>
                </a:cubicBezTo>
                <a:close/>
                <a:moveTo>
                  <a:pt x="5034967" y="3368519"/>
                </a:moveTo>
                <a:cubicBezTo>
                  <a:pt x="5027050" y="3360602"/>
                  <a:pt x="5005280" y="3328936"/>
                  <a:pt x="4983510" y="3352685"/>
                </a:cubicBezTo>
                <a:cubicBezTo>
                  <a:pt x="4995384" y="3354665"/>
                  <a:pt x="4987467" y="3368519"/>
                  <a:pt x="4995384" y="3372477"/>
                </a:cubicBezTo>
                <a:cubicBezTo>
                  <a:pt x="5001322" y="3362581"/>
                  <a:pt x="5009237" y="3360602"/>
                  <a:pt x="5019133" y="3358623"/>
                </a:cubicBezTo>
                <a:cubicBezTo>
                  <a:pt x="5011218" y="3370498"/>
                  <a:pt x="5023093" y="3380394"/>
                  <a:pt x="5034967" y="3368519"/>
                </a:cubicBezTo>
                <a:close/>
                <a:moveTo>
                  <a:pt x="17242386" y="8668690"/>
                </a:moveTo>
                <a:cubicBezTo>
                  <a:pt x="17244366" y="8666711"/>
                  <a:pt x="17246344" y="8666711"/>
                  <a:pt x="17248322" y="8662753"/>
                </a:cubicBezTo>
                <a:cubicBezTo>
                  <a:pt x="17246344" y="8666711"/>
                  <a:pt x="17244366" y="8668690"/>
                  <a:pt x="17242386" y="8668690"/>
                </a:cubicBezTo>
                <a:close/>
                <a:moveTo>
                  <a:pt x="19662890" y="3309144"/>
                </a:moveTo>
                <a:cubicBezTo>
                  <a:pt x="19658932" y="3311123"/>
                  <a:pt x="19654972" y="3313102"/>
                  <a:pt x="19651016" y="3315082"/>
                </a:cubicBezTo>
                <a:cubicBezTo>
                  <a:pt x="19656954" y="3313102"/>
                  <a:pt x="19660910" y="3311123"/>
                  <a:pt x="19662890" y="3309144"/>
                </a:cubicBezTo>
                <a:close/>
                <a:moveTo>
                  <a:pt x="23158074" y="6424331"/>
                </a:moveTo>
                <a:cubicBezTo>
                  <a:pt x="23144222" y="6426311"/>
                  <a:pt x="23134326" y="6432248"/>
                  <a:pt x="23126410" y="6436206"/>
                </a:cubicBezTo>
                <a:cubicBezTo>
                  <a:pt x="23136306" y="6436206"/>
                  <a:pt x="23148178" y="6432248"/>
                  <a:pt x="23158074" y="6424331"/>
                </a:cubicBezTo>
                <a:close/>
                <a:moveTo>
                  <a:pt x="19114666" y="8391609"/>
                </a:moveTo>
                <a:cubicBezTo>
                  <a:pt x="19098830" y="8385672"/>
                  <a:pt x="19077060" y="8383693"/>
                  <a:pt x="19088936" y="8361922"/>
                </a:cubicBezTo>
                <a:cubicBezTo>
                  <a:pt x="19053312" y="8361922"/>
                  <a:pt x="19045394" y="8330255"/>
                  <a:pt x="19027582" y="8371818"/>
                </a:cubicBezTo>
                <a:cubicBezTo>
                  <a:pt x="19086956" y="8361922"/>
                  <a:pt x="19100810" y="8435151"/>
                  <a:pt x="19084978" y="8468796"/>
                </a:cubicBezTo>
                <a:cubicBezTo>
                  <a:pt x="19102790" y="8462859"/>
                  <a:pt x="19130496" y="8472754"/>
                  <a:pt x="19146332" y="8458900"/>
                </a:cubicBezTo>
                <a:cubicBezTo>
                  <a:pt x="19146332" y="8427234"/>
                  <a:pt x="19071122" y="8429213"/>
                  <a:pt x="19114666" y="8391609"/>
                </a:cubicBezTo>
                <a:close/>
                <a:moveTo>
                  <a:pt x="21982458" y="8401505"/>
                </a:moveTo>
                <a:cubicBezTo>
                  <a:pt x="22000270" y="8399526"/>
                  <a:pt x="22022042" y="8403484"/>
                  <a:pt x="22027980" y="8381714"/>
                </a:cubicBezTo>
                <a:cubicBezTo>
                  <a:pt x="22002250" y="8389630"/>
                  <a:pt x="22002250" y="8354005"/>
                  <a:pt x="21992354" y="8375776"/>
                </a:cubicBezTo>
                <a:cubicBezTo>
                  <a:pt x="22006208" y="8381714"/>
                  <a:pt x="21984436" y="8387651"/>
                  <a:pt x="21982458" y="8401505"/>
                </a:cubicBezTo>
                <a:close/>
                <a:moveTo>
                  <a:pt x="22069540" y="4346221"/>
                </a:moveTo>
                <a:cubicBezTo>
                  <a:pt x="22067564" y="4356116"/>
                  <a:pt x="22063602" y="4366012"/>
                  <a:pt x="22081416" y="4366012"/>
                </a:cubicBezTo>
                <a:cubicBezTo>
                  <a:pt x="22095270" y="4318512"/>
                  <a:pt x="22047772" y="4338304"/>
                  <a:pt x="22033914" y="4340283"/>
                </a:cubicBezTo>
                <a:cubicBezTo>
                  <a:pt x="22041834" y="4352158"/>
                  <a:pt x="22051730" y="4354137"/>
                  <a:pt x="22069540" y="4346221"/>
                </a:cubicBezTo>
                <a:close/>
                <a:moveTo>
                  <a:pt x="14168760" y="2968730"/>
                </a:moveTo>
                <a:cubicBezTo>
                  <a:pt x="14174699" y="2958834"/>
                  <a:pt x="14176677" y="2944980"/>
                  <a:pt x="14186573" y="2944980"/>
                </a:cubicBezTo>
                <a:cubicBezTo>
                  <a:pt x="14190530" y="2962792"/>
                  <a:pt x="14200426" y="2976646"/>
                  <a:pt x="14206365" y="2992480"/>
                </a:cubicBezTo>
                <a:cubicBezTo>
                  <a:pt x="14212301" y="2968730"/>
                  <a:pt x="14243969" y="2988521"/>
                  <a:pt x="14251884" y="2972688"/>
                </a:cubicBezTo>
                <a:cubicBezTo>
                  <a:pt x="14210322" y="2964771"/>
                  <a:pt x="14198447" y="2943001"/>
                  <a:pt x="14174699" y="2925188"/>
                </a:cubicBezTo>
                <a:cubicBezTo>
                  <a:pt x="14158864" y="2933105"/>
                  <a:pt x="14158864" y="2954876"/>
                  <a:pt x="14168760" y="2968730"/>
                </a:cubicBezTo>
                <a:close/>
                <a:moveTo>
                  <a:pt x="15195941" y="2448212"/>
                </a:moveTo>
                <a:cubicBezTo>
                  <a:pt x="15213754" y="2479879"/>
                  <a:pt x="15239482" y="2468004"/>
                  <a:pt x="15259273" y="2458108"/>
                </a:cubicBezTo>
                <a:cubicBezTo>
                  <a:pt x="15259273" y="2468004"/>
                  <a:pt x="15261252" y="2477900"/>
                  <a:pt x="15267190" y="2485816"/>
                </a:cubicBezTo>
                <a:cubicBezTo>
                  <a:pt x="15294899" y="2471962"/>
                  <a:pt x="15312712" y="2497691"/>
                  <a:pt x="15346356" y="2479879"/>
                </a:cubicBezTo>
                <a:cubicBezTo>
                  <a:pt x="15480940" y="2503629"/>
                  <a:pt x="15273129" y="2436338"/>
                  <a:pt x="15290939" y="2471962"/>
                </a:cubicBezTo>
                <a:cubicBezTo>
                  <a:pt x="15263233" y="2450192"/>
                  <a:pt x="15245420" y="2428421"/>
                  <a:pt x="15195941" y="2448212"/>
                </a:cubicBezTo>
                <a:close/>
                <a:moveTo>
                  <a:pt x="15027713" y="8146194"/>
                </a:moveTo>
                <a:cubicBezTo>
                  <a:pt x="14978234" y="8104632"/>
                  <a:pt x="14833755" y="8156090"/>
                  <a:pt x="14833755" y="8082861"/>
                </a:cubicBezTo>
                <a:cubicBezTo>
                  <a:pt x="14839694" y="8082861"/>
                  <a:pt x="14847611" y="8076924"/>
                  <a:pt x="14837715" y="8074945"/>
                </a:cubicBezTo>
                <a:cubicBezTo>
                  <a:pt x="14800111" y="8110569"/>
                  <a:pt x="14796151" y="8080882"/>
                  <a:pt x="14766463" y="8065049"/>
                </a:cubicBezTo>
                <a:cubicBezTo>
                  <a:pt x="14750632" y="8086820"/>
                  <a:pt x="14720944" y="8094736"/>
                  <a:pt x="14718966" y="8067028"/>
                </a:cubicBezTo>
                <a:cubicBezTo>
                  <a:pt x="14669487" y="8116507"/>
                  <a:pt x="14762506" y="8086820"/>
                  <a:pt x="14808028" y="8106611"/>
                </a:cubicBezTo>
                <a:cubicBezTo>
                  <a:pt x="14782298" y="8124424"/>
                  <a:pt x="14806047" y="8116507"/>
                  <a:pt x="14808028" y="8132340"/>
                </a:cubicBezTo>
                <a:cubicBezTo>
                  <a:pt x="14881255" y="8136299"/>
                  <a:pt x="14984170" y="8142236"/>
                  <a:pt x="15027713" y="8146194"/>
                </a:cubicBezTo>
                <a:close/>
                <a:moveTo>
                  <a:pt x="16723847" y="2739148"/>
                </a:moveTo>
                <a:cubicBezTo>
                  <a:pt x="16749577" y="2764877"/>
                  <a:pt x="16775304" y="2822273"/>
                  <a:pt x="16690202" y="2849981"/>
                </a:cubicBezTo>
                <a:cubicBezTo>
                  <a:pt x="16783222" y="2838106"/>
                  <a:pt x="16874262" y="2855918"/>
                  <a:pt x="16945514" y="2859876"/>
                </a:cubicBezTo>
                <a:cubicBezTo>
                  <a:pt x="16939574" y="2857897"/>
                  <a:pt x="16927700" y="2857897"/>
                  <a:pt x="16929680" y="2848001"/>
                </a:cubicBezTo>
                <a:cubicBezTo>
                  <a:pt x="16996970" y="2853939"/>
                  <a:pt x="17074158" y="2867793"/>
                  <a:pt x="17119678" y="2875710"/>
                </a:cubicBezTo>
                <a:cubicBezTo>
                  <a:pt x="17113742" y="2873730"/>
                  <a:pt x="17111760" y="2867793"/>
                  <a:pt x="17117698" y="2857897"/>
                </a:cubicBezTo>
                <a:cubicBezTo>
                  <a:pt x="17200822" y="2853939"/>
                  <a:pt x="17244366" y="2933105"/>
                  <a:pt x="17313636" y="2895501"/>
                </a:cubicBezTo>
                <a:cubicBezTo>
                  <a:pt x="17278010" y="2861856"/>
                  <a:pt x="17190926" y="2893522"/>
                  <a:pt x="17198844" y="2844043"/>
                </a:cubicBezTo>
                <a:cubicBezTo>
                  <a:pt x="17119678" y="2816335"/>
                  <a:pt x="16991032" y="2836127"/>
                  <a:pt x="16917804" y="2776752"/>
                </a:cubicBezTo>
                <a:cubicBezTo>
                  <a:pt x="16844574" y="2816335"/>
                  <a:pt x="16759472" y="2764877"/>
                  <a:pt x="16723847" y="2739148"/>
                </a:cubicBezTo>
                <a:close/>
                <a:moveTo>
                  <a:pt x="17329468" y="2907376"/>
                </a:moveTo>
                <a:cubicBezTo>
                  <a:pt x="17335406" y="2923209"/>
                  <a:pt x="17378946" y="2917272"/>
                  <a:pt x="17386864" y="2933105"/>
                </a:cubicBezTo>
                <a:cubicBezTo>
                  <a:pt x="17404676" y="2869772"/>
                  <a:pt x="17448216" y="2970709"/>
                  <a:pt x="17477904" y="2919251"/>
                </a:cubicBezTo>
                <a:cubicBezTo>
                  <a:pt x="17414572" y="2913313"/>
                  <a:pt x="17374988" y="2883626"/>
                  <a:pt x="17351240" y="2873730"/>
                </a:cubicBezTo>
                <a:cubicBezTo>
                  <a:pt x="17353218" y="2867793"/>
                  <a:pt x="17353218" y="2863835"/>
                  <a:pt x="17345302" y="2863835"/>
                </a:cubicBezTo>
                <a:cubicBezTo>
                  <a:pt x="17337384" y="2885605"/>
                  <a:pt x="17353218" y="2893522"/>
                  <a:pt x="17329468" y="2907376"/>
                </a:cubicBezTo>
                <a:close/>
                <a:moveTo>
                  <a:pt x="16335933" y="9030875"/>
                </a:moveTo>
                <a:cubicBezTo>
                  <a:pt x="16341872" y="9007126"/>
                  <a:pt x="16324059" y="8999209"/>
                  <a:pt x="16304267" y="8991292"/>
                </a:cubicBezTo>
                <a:cubicBezTo>
                  <a:pt x="16300307" y="9003167"/>
                  <a:pt x="16292393" y="9009105"/>
                  <a:pt x="16286454" y="9015042"/>
                </a:cubicBezTo>
                <a:cubicBezTo>
                  <a:pt x="16316142" y="9007126"/>
                  <a:pt x="16322080" y="9013063"/>
                  <a:pt x="16335933" y="9030875"/>
                </a:cubicBezTo>
                <a:close/>
                <a:moveTo>
                  <a:pt x="16393329" y="9003167"/>
                </a:moveTo>
                <a:cubicBezTo>
                  <a:pt x="16381455" y="9001188"/>
                  <a:pt x="16349786" y="8979418"/>
                  <a:pt x="16365620" y="8999209"/>
                </a:cubicBezTo>
                <a:cubicBezTo>
                  <a:pt x="16391350" y="9009105"/>
                  <a:pt x="16349786" y="9015042"/>
                  <a:pt x="16351767" y="9032854"/>
                </a:cubicBezTo>
                <a:cubicBezTo>
                  <a:pt x="16377495" y="9038792"/>
                  <a:pt x="16383433" y="9019001"/>
                  <a:pt x="16393329" y="9003167"/>
                </a:cubicBezTo>
                <a:close/>
                <a:moveTo>
                  <a:pt x="18752480" y="3138937"/>
                </a:moveTo>
                <a:cubicBezTo>
                  <a:pt x="18776230" y="3142895"/>
                  <a:pt x="18811854" y="3138937"/>
                  <a:pt x="18788104" y="3170603"/>
                </a:cubicBezTo>
                <a:cubicBezTo>
                  <a:pt x="18823728" y="3180499"/>
                  <a:pt x="18841540" y="3158729"/>
                  <a:pt x="18871228" y="3156749"/>
                </a:cubicBezTo>
                <a:cubicBezTo>
                  <a:pt x="18883102" y="3136958"/>
                  <a:pt x="18841540" y="3113208"/>
                  <a:pt x="18835604" y="3125083"/>
                </a:cubicBezTo>
                <a:cubicBezTo>
                  <a:pt x="18847480" y="3134978"/>
                  <a:pt x="18849458" y="3160708"/>
                  <a:pt x="18821750" y="3158729"/>
                </a:cubicBezTo>
                <a:cubicBezTo>
                  <a:pt x="18807896" y="3144874"/>
                  <a:pt x="18772270" y="3091437"/>
                  <a:pt x="18752480" y="3138937"/>
                </a:cubicBezTo>
                <a:close/>
                <a:moveTo>
                  <a:pt x="16717911" y="8880460"/>
                </a:moveTo>
                <a:cubicBezTo>
                  <a:pt x="16757494" y="8815148"/>
                  <a:pt x="16694159" y="8848793"/>
                  <a:pt x="16729785" y="8801294"/>
                </a:cubicBezTo>
                <a:cubicBezTo>
                  <a:pt x="16676347" y="8797335"/>
                  <a:pt x="16711972" y="8860669"/>
                  <a:pt x="16717911" y="8880460"/>
                </a:cubicBezTo>
                <a:close/>
                <a:moveTo>
                  <a:pt x="18894980" y="3142895"/>
                </a:moveTo>
                <a:cubicBezTo>
                  <a:pt x="18938520" y="3168624"/>
                  <a:pt x="18881124" y="3180499"/>
                  <a:pt x="18859354" y="3208207"/>
                </a:cubicBezTo>
                <a:cubicBezTo>
                  <a:pt x="18932582" y="3198312"/>
                  <a:pt x="19005812" y="3220082"/>
                  <a:pt x="19067164" y="3166645"/>
                </a:cubicBezTo>
                <a:cubicBezTo>
                  <a:pt x="19063208" y="3184457"/>
                  <a:pt x="19096852" y="3180499"/>
                  <a:pt x="19092894" y="3198312"/>
                </a:cubicBezTo>
                <a:cubicBezTo>
                  <a:pt x="19079040" y="3198312"/>
                  <a:pt x="19061226" y="3190395"/>
                  <a:pt x="19053312" y="3202270"/>
                </a:cubicBezTo>
                <a:cubicBezTo>
                  <a:pt x="19081018" y="3198312"/>
                  <a:pt x="19073104" y="3218103"/>
                  <a:pt x="19094874" y="3218103"/>
                </a:cubicBezTo>
                <a:cubicBezTo>
                  <a:pt x="19090914" y="3168624"/>
                  <a:pt x="19081018" y="3170603"/>
                  <a:pt x="19100810" y="3129041"/>
                </a:cubicBezTo>
                <a:cubicBezTo>
                  <a:pt x="19057270" y="3204249"/>
                  <a:pt x="18930602" y="3162687"/>
                  <a:pt x="18894980" y="3142895"/>
                </a:cubicBezTo>
                <a:close/>
                <a:moveTo>
                  <a:pt x="19532266" y="3253728"/>
                </a:moveTo>
                <a:cubicBezTo>
                  <a:pt x="19512474" y="3241853"/>
                  <a:pt x="19514454" y="3216124"/>
                  <a:pt x="19494662" y="3204249"/>
                </a:cubicBezTo>
                <a:cubicBezTo>
                  <a:pt x="19476848" y="3233936"/>
                  <a:pt x="19520392" y="3261644"/>
                  <a:pt x="19532266" y="3253728"/>
                </a:cubicBezTo>
                <a:close/>
                <a:moveTo>
                  <a:pt x="17883630" y="8623170"/>
                </a:moveTo>
                <a:cubicBezTo>
                  <a:pt x="17933110" y="8652857"/>
                  <a:pt x="17984568" y="8680565"/>
                  <a:pt x="18038006" y="8690461"/>
                </a:cubicBezTo>
                <a:cubicBezTo>
                  <a:pt x="18065714" y="8658795"/>
                  <a:pt x="18022170" y="8668690"/>
                  <a:pt x="18024152" y="8652857"/>
                </a:cubicBezTo>
                <a:cubicBezTo>
                  <a:pt x="18039984" y="8662753"/>
                  <a:pt x="18073630" y="8637024"/>
                  <a:pt x="18051858" y="8631087"/>
                </a:cubicBezTo>
                <a:cubicBezTo>
                  <a:pt x="18034048" y="8642962"/>
                  <a:pt x="18020192" y="8660774"/>
                  <a:pt x="17994464" y="8658795"/>
                </a:cubicBezTo>
                <a:cubicBezTo>
                  <a:pt x="17952900" y="8646920"/>
                  <a:pt x="17921234" y="8593483"/>
                  <a:pt x="17883630" y="8623170"/>
                </a:cubicBezTo>
                <a:close/>
                <a:moveTo>
                  <a:pt x="18077588" y="8686503"/>
                </a:moveTo>
                <a:cubicBezTo>
                  <a:pt x="18103318" y="8674628"/>
                  <a:pt x="18131024" y="8666711"/>
                  <a:pt x="18144880" y="8633066"/>
                </a:cubicBezTo>
                <a:cubicBezTo>
                  <a:pt x="18099358" y="8642962"/>
                  <a:pt x="18107276" y="8656815"/>
                  <a:pt x="18077588" y="8686503"/>
                </a:cubicBezTo>
                <a:close/>
                <a:moveTo>
                  <a:pt x="18653522" y="8280777"/>
                </a:moveTo>
                <a:cubicBezTo>
                  <a:pt x="18637690" y="8316402"/>
                  <a:pt x="18687168" y="8308485"/>
                  <a:pt x="18691126" y="8304527"/>
                </a:cubicBezTo>
                <a:cubicBezTo>
                  <a:pt x="18685188" y="8292652"/>
                  <a:pt x="18685188" y="8276819"/>
                  <a:pt x="18653522" y="8280777"/>
                </a:cubicBezTo>
                <a:close/>
                <a:moveTo>
                  <a:pt x="18966228" y="8779523"/>
                </a:moveTo>
                <a:cubicBezTo>
                  <a:pt x="18980082" y="8803273"/>
                  <a:pt x="19047374" y="8823064"/>
                  <a:pt x="19063208" y="8775565"/>
                </a:cubicBezTo>
                <a:cubicBezTo>
                  <a:pt x="19009768" y="8747857"/>
                  <a:pt x="19003832" y="8739940"/>
                  <a:pt x="18938520" y="8730044"/>
                </a:cubicBezTo>
                <a:cubicBezTo>
                  <a:pt x="18952374" y="8749836"/>
                  <a:pt x="19001852" y="8747857"/>
                  <a:pt x="18966228" y="8779523"/>
                </a:cubicBezTo>
                <a:close/>
                <a:moveTo>
                  <a:pt x="19399664" y="8916085"/>
                </a:moveTo>
                <a:cubicBezTo>
                  <a:pt x="19413516" y="8920043"/>
                  <a:pt x="19399664" y="8935876"/>
                  <a:pt x="19389768" y="8941813"/>
                </a:cubicBezTo>
                <a:cubicBezTo>
                  <a:pt x="19401642" y="8947751"/>
                  <a:pt x="19407578" y="8957647"/>
                  <a:pt x="19419456" y="8963584"/>
                </a:cubicBezTo>
                <a:cubicBezTo>
                  <a:pt x="19435286" y="8937855"/>
                  <a:pt x="19411538" y="8902230"/>
                  <a:pt x="19399664" y="8916085"/>
                </a:cubicBezTo>
                <a:close/>
                <a:moveTo>
                  <a:pt x="20017158" y="8229318"/>
                </a:moveTo>
                <a:cubicBezTo>
                  <a:pt x="19989450" y="8243173"/>
                  <a:pt x="19979554" y="8207548"/>
                  <a:pt x="19949866" y="8229318"/>
                </a:cubicBezTo>
                <a:cubicBezTo>
                  <a:pt x="19965702" y="8255048"/>
                  <a:pt x="20015180" y="8243173"/>
                  <a:pt x="20017158" y="8229318"/>
                </a:cubicBezTo>
                <a:close/>
                <a:moveTo>
                  <a:pt x="21685586" y="4548094"/>
                </a:moveTo>
                <a:cubicBezTo>
                  <a:pt x="21655898" y="4585698"/>
                  <a:pt x="21683604" y="4534240"/>
                  <a:pt x="21673710" y="4528303"/>
                </a:cubicBezTo>
                <a:cubicBezTo>
                  <a:pt x="21671732" y="4552052"/>
                  <a:pt x="21634126" y="4516427"/>
                  <a:pt x="21630168" y="4540177"/>
                </a:cubicBezTo>
                <a:cubicBezTo>
                  <a:pt x="21663814" y="4546115"/>
                  <a:pt x="21663814" y="4561948"/>
                  <a:pt x="21640064" y="4585698"/>
                </a:cubicBezTo>
                <a:cubicBezTo>
                  <a:pt x="21667770" y="4589656"/>
                  <a:pt x="21717250" y="4561948"/>
                  <a:pt x="21685586" y="4548094"/>
                </a:cubicBezTo>
                <a:close/>
                <a:moveTo>
                  <a:pt x="21814230" y="4486740"/>
                </a:moveTo>
                <a:cubicBezTo>
                  <a:pt x="21812250" y="4462990"/>
                  <a:pt x="21863710" y="4462990"/>
                  <a:pt x="21839960" y="4445178"/>
                </a:cubicBezTo>
                <a:cubicBezTo>
                  <a:pt x="21804336" y="4459032"/>
                  <a:pt x="21748918" y="4441220"/>
                  <a:pt x="21723188" y="4472886"/>
                </a:cubicBezTo>
                <a:cubicBezTo>
                  <a:pt x="21766728" y="4470907"/>
                  <a:pt x="21804336" y="4443199"/>
                  <a:pt x="21814230" y="4486740"/>
                </a:cubicBezTo>
                <a:close/>
                <a:moveTo>
                  <a:pt x="20266532" y="8274839"/>
                </a:moveTo>
                <a:cubicBezTo>
                  <a:pt x="20341740" y="8288693"/>
                  <a:pt x="20226948" y="8336193"/>
                  <a:pt x="20270492" y="8363901"/>
                </a:cubicBezTo>
                <a:cubicBezTo>
                  <a:pt x="20317988" y="8352026"/>
                  <a:pt x="20258614" y="8306506"/>
                  <a:pt x="20319970" y="8308485"/>
                </a:cubicBezTo>
                <a:cubicBezTo>
                  <a:pt x="20331844" y="8282756"/>
                  <a:pt x="20339762" y="8257027"/>
                  <a:pt x="20323928" y="8247131"/>
                </a:cubicBezTo>
                <a:cubicBezTo>
                  <a:pt x="20308094" y="8318380"/>
                  <a:pt x="20288302" y="8235256"/>
                  <a:pt x="20266532" y="8274839"/>
                </a:cubicBezTo>
                <a:close/>
                <a:moveTo>
                  <a:pt x="22077460" y="3651538"/>
                </a:moveTo>
                <a:cubicBezTo>
                  <a:pt x="22103184" y="3661433"/>
                  <a:pt x="22103184" y="3631746"/>
                  <a:pt x="22128914" y="3641642"/>
                </a:cubicBezTo>
                <a:cubicBezTo>
                  <a:pt x="22126938" y="3645600"/>
                  <a:pt x="22132872" y="3651538"/>
                  <a:pt x="22138810" y="3643621"/>
                </a:cubicBezTo>
                <a:cubicBezTo>
                  <a:pt x="22132872" y="3641642"/>
                  <a:pt x="22128914" y="3641642"/>
                  <a:pt x="22132872" y="3633725"/>
                </a:cubicBezTo>
                <a:cubicBezTo>
                  <a:pt x="22140792" y="3633725"/>
                  <a:pt x="22150686" y="3635704"/>
                  <a:pt x="22154644" y="3627788"/>
                </a:cubicBezTo>
                <a:cubicBezTo>
                  <a:pt x="22124958" y="3629767"/>
                  <a:pt x="22132872" y="3609975"/>
                  <a:pt x="22103184" y="3611954"/>
                </a:cubicBezTo>
                <a:cubicBezTo>
                  <a:pt x="22099228" y="3631746"/>
                  <a:pt x="22089332" y="3643621"/>
                  <a:pt x="22077460" y="3651538"/>
                </a:cubicBezTo>
                <a:close/>
                <a:moveTo>
                  <a:pt x="22053706" y="4557990"/>
                </a:moveTo>
                <a:cubicBezTo>
                  <a:pt x="22012146" y="4548094"/>
                  <a:pt x="22049748" y="4490698"/>
                  <a:pt x="22000270" y="4524344"/>
                </a:cubicBezTo>
                <a:cubicBezTo>
                  <a:pt x="21996312" y="4502573"/>
                  <a:pt x="21964644" y="4429345"/>
                  <a:pt x="21929022" y="4486740"/>
                </a:cubicBezTo>
                <a:cubicBezTo>
                  <a:pt x="21966624" y="4508511"/>
                  <a:pt x="22014122" y="4559969"/>
                  <a:pt x="22053706" y="4557990"/>
                </a:cubicBezTo>
                <a:close/>
                <a:moveTo>
                  <a:pt x="22111104" y="4486740"/>
                </a:moveTo>
                <a:cubicBezTo>
                  <a:pt x="22067564" y="4528303"/>
                  <a:pt x="22144748" y="4536219"/>
                  <a:pt x="22170478" y="4557990"/>
                </a:cubicBezTo>
                <a:cubicBezTo>
                  <a:pt x="22184332" y="4556011"/>
                  <a:pt x="22176416" y="4544136"/>
                  <a:pt x="22168498" y="4540177"/>
                </a:cubicBezTo>
                <a:cubicBezTo>
                  <a:pt x="22200166" y="4520386"/>
                  <a:pt x="22196208" y="4575802"/>
                  <a:pt x="22217976" y="4583719"/>
                </a:cubicBezTo>
                <a:cubicBezTo>
                  <a:pt x="22200166" y="4589656"/>
                  <a:pt x="22178394" y="4607469"/>
                  <a:pt x="22204124" y="4617364"/>
                </a:cubicBezTo>
                <a:cubicBezTo>
                  <a:pt x="22186312" y="4629239"/>
                  <a:pt x="22162558" y="4629239"/>
                  <a:pt x="22134852" y="4625281"/>
                </a:cubicBezTo>
                <a:cubicBezTo>
                  <a:pt x="22136834" y="4633198"/>
                  <a:pt x="22138810" y="4641114"/>
                  <a:pt x="22134852" y="4651010"/>
                </a:cubicBezTo>
                <a:cubicBezTo>
                  <a:pt x="22150686" y="4654968"/>
                  <a:pt x="22184332" y="4649031"/>
                  <a:pt x="22164540" y="4672781"/>
                </a:cubicBezTo>
                <a:cubicBezTo>
                  <a:pt x="22178394" y="4674760"/>
                  <a:pt x="22198184" y="4682677"/>
                  <a:pt x="22204124" y="4668822"/>
                </a:cubicBezTo>
                <a:cubicBezTo>
                  <a:pt x="22206104" y="4686635"/>
                  <a:pt x="22210062" y="4704447"/>
                  <a:pt x="22212038" y="4724239"/>
                </a:cubicBezTo>
                <a:cubicBezTo>
                  <a:pt x="22188288" y="4738093"/>
                  <a:pt x="22178394" y="4722260"/>
                  <a:pt x="22158602" y="4716322"/>
                </a:cubicBezTo>
                <a:cubicBezTo>
                  <a:pt x="22190270" y="4678718"/>
                  <a:pt x="22156626" y="4708405"/>
                  <a:pt x="22144748" y="4678718"/>
                </a:cubicBezTo>
                <a:cubicBezTo>
                  <a:pt x="22128914" y="4702468"/>
                  <a:pt x="22148706" y="4702468"/>
                  <a:pt x="22136834" y="4722260"/>
                </a:cubicBezTo>
                <a:cubicBezTo>
                  <a:pt x="22109122" y="4720280"/>
                  <a:pt x="22111104" y="4702468"/>
                  <a:pt x="22101208" y="4690593"/>
                </a:cubicBezTo>
                <a:cubicBezTo>
                  <a:pt x="22109122" y="4680697"/>
                  <a:pt x="22119018" y="4674760"/>
                  <a:pt x="22134852" y="4676739"/>
                </a:cubicBezTo>
                <a:cubicBezTo>
                  <a:pt x="22134852" y="4649031"/>
                  <a:pt x="22117042" y="4629239"/>
                  <a:pt x="22091312" y="4617364"/>
                </a:cubicBezTo>
                <a:cubicBezTo>
                  <a:pt x="22073498" y="4625281"/>
                  <a:pt x="22051730" y="4647052"/>
                  <a:pt x="22039852" y="4627260"/>
                </a:cubicBezTo>
                <a:cubicBezTo>
                  <a:pt x="22057668" y="4599552"/>
                  <a:pt x="22107146" y="4623302"/>
                  <a:pt x="22095270" y="4581740"/>
                </a:cubicBezTo>
                <a:cubicBezTo>
                  <a:pt x="22111104" y="4581740"/>
                  <a:pt x="22107146" y="4591635"/>
                  <a:pt x="22119018" y="4593615"/>
                </a:cubicBezTo>
                <a:cubicBezTo>
                  <a:pt x="22144748" y="4583719"/>
                  <a:pt x="22140792" y="4575802"/>
                  <a:pt x="22144748" y="4552052"/>
                </a:cubicBezTo>
                <a:cubicBezTo>
                  <a:pt x="22111104" y="4573823"/>
                  <a:pt x="22077460" y="4536219"/>
                  <a:pt x="22067564" y="4575802"/>
                </a:cubicBezTo>
                <a:cubicBezTo>
                  <a:pt x="22057668" y="4567886"/>
                  <a:pt x="22057668" y="4556011"/>
                  <a:pt x="22061626" y="4540177"/>
                </a:cubicBezTo>
                <a:cubicBezTo>
                  <a:pt x="22073498" y="4542157"/>
                  <a:pt x="22087356" y="4546115"/>
                  <a:pt x="22091312" y="4536219"/>
                </a:cubicBezTo>
                <a:cubicBezTo>
                  <a:pt x="22095270" y="4520386"/>
                  <a:pt x="22063602" y="4526323"/>
                  <a:pt x="22061626" y="4514449"/>
                </a:cubicBezTo>
                <a:cubicBezTo>
                  <a:pt x="22079436" y="4506532"/>
                  <a:pt x="22085374" y="4480803"/>
                  <a:pt x="22111104" y="4486740"/>
                </a:cubicBezTo>
                <a:close/>
                <a:moveTo>
                  <a:pt x="22124958" y="4621323"/>
                </a:moveTo>
                <a:cubicBezTo>
                  <a:pt x="22134852" y="4605489"/>
                  <a:pt x="22162558" y="4619343"/>
                  <a:pt x="22164540" y="4591635"/>
                </a:cubicBezTo>
                <a:cubicBezTo>
                  <a:pt x="22140792" y="4577781"/>
                  <a:pt x="22105166" y="4609448"/>
                  <a:pt x="22124958" y="4621323"/>
                </a:cubicBezTo>
                <a:close/>
                <a:moveTo>
                  <a:pt x="22265478" y="3714870"/>
                </a:moveTo>
                <a:cubicBezTo>
                  <a:pt x="22295166" y="3732683"/>
                  <a:pt x="22314958" y="3752474"/>
                  <a:pt x="22297142" y="3782162"/>
                </a:cubicBezTo>
                <a:cubicBezTo>
                  <a:pt x="22305062" y="3766328"/>
                  <a:pt x="22328810" y="3780182"/>
                  <a:pt x="22334750" y="3760391"/>
                </a:cubicBezTo>
                <a:cubicBezTo>
                  <a:pt x="22316934" y="3748516"/>
                  <a:pt x="22360474" y="3728724"/>
                  <a:pt x="22332768" y="3714870"/>
                </a:cubicBezTo>
                <a:cubicBezTo>
                  <a:pt x="22310996" y="3754453"/>
                  <a:pt x="22279332" y="3695079"/>
                  <a:pt x="22265478" y="3714870"/>
                </a:cubicBezTo>
                <a:close/>
                <a:moveTo>
                  <a:pt x="20420906" y="8565774"/>
                </a:moveTo>
                <a:lnTo>
                  <a:pt x="20438720" y="8567754"/>
                </a:lnTo>
                <a:cubicBezTo>
                  <a:pt x="20444656" y="8567754"/>
                  <a:pt x="20450594" y="8567754"/>
                  <a:pt x="20450594" y="8559837"/>
                </a:cubicBezTo>
                <a:cubicBezTo>
                  <a:pt x="20426842" y="8547962"/>
                  <a:pt x="20444656" y="8545983"/>
                  <a:pt x="20454552" y="8524213"/>
                </a:cubicBezTo>
                <a:lnTo>
                  <a:pt x="20436738" y="8522233"/>
                </a:lnTo>
                <a:cubicBezTo>
                  <a:pt x="20432780" y="8530150"/>
                  <a:pt x="20424864" y="8532129"/>
                  <a:pt x="20420906" y="8538066"/>
                </a:cubicBezTo>
                <a:cubicBezTo>
                  <a:pt x="20430802" y="8542025"/>
                  <a:pt x="20430802" y="8549941"/>
                  <a:pt x="20432780" y="8557858"/>
                </a:cubicBezTo>
                <a:cubicBezTo>
                  <a:pt x="20426842" y="8557858"/>
                  <a:pt x="20422886" y="8557858"/>
                  <a:pt x="20420906" y="8565774"/>
                </a:cubicBezTo>
                <a:close/>
                <a:moveTo>
                  <a:pt x="21954748" y="5533712"/>
                </a:moveTo>
                <a:cubicBezTo>
                  <a:pt x="21942876" y="5559441"/>
                  <a:pt x="21988398" y="5515900"/>
                  <a:pt x="21978502" y="5545587"/>
                </a:cubicBezTo>
                <a:cubicBezTo>
                  <a:pt x="21960686" y="5553504"/>
                  <a:pt x="21946834" y="5567358"/>
                  <a:pt x="21923084" y="5563400"/>
                </a:cubicBezTo>
                <a:cubicBezTo>
                  <a:pt x="21923084" y="5557462"/>
                  <a:pt x="21929022" y="5547566"/>
                  <a:pt x="21921104" y="5545587"/>
                </a:cubicBezTo>
                <a:cubicBezTo>
                  <a:pt x="21925060" y="5569337"/>
                  <a:pt x="21905270" y="5571316"/>
                  <a:pt x="21917146" y="5581212"/>
                </a:cubicBezTo>
                <a:cubicBezTo>
                  <a:pt x="21950790" y="5567358"/>
                  <a:pt x="21994330" y="5573295"/>
                  <a:pt x="22024018" y="5551525"/>
                </a:cubicBezTo>
                <a:cubicBezTo>
                  <a:pt x="22000270" y="5551525"/>
                  <a:pt x="21974540" y="5496109"/>
                  <a:pt x="21954748" y="5533712"/>
                </a:cubicBezTo>
                <a:close/>
                <a:moveTo>
                  <a:pt x="20808820" y="8452963"/>
                </a:moveTo>
                <a:cubicBezTo>
                  <a:pt x="20804862" y="8488587"/>
                  <a:pt x="20832568" y="8476712"/>
                  <a:pt x="20856320" y="8504421"/>
                </a:cubicBezTo>
                <a:cubicBezTo>
                  <a:pt x="20864238" y="8488587"/>
                  <a:pt x="20874132" y="8476712"/>
                  <a:pt x="20887986" y="8472754"/>
                </a:cubicBezTo>
                <a:cubicBezTo>
                  <a:pt x="20897882" y="8472754"/>
                  <a:pt x="20897882" y="8486608"/>
                  <a:pt x="20905798" y="8474734"/>
                </a:cubicBezTo>
                <a:cubicBezTo>
                  <a:pt x="20870174" y="8462859"/>
                  <a:pt x="20878090" y="8413380"/>
                  <a:pt x="20923612" y="8405463"/>
                </a:cubicBezTo>
                <a:cubicBezTo>
                  <a:pt x="20899860" y="8403484"/>
                  <a:pt x="20850382" y="8357963"/>
                  <a:pt x="20858298" y="8377755"/>
                </a:cubicBezTo>
                <a:cubicBezTo>
                  <a:pt x="20891944" y="8395568"/>
                  <a:pt x="20860278" y="8407442"/>
                  <a:pt x="20862256" y="8441088"/>
                </a:cubicBezTo>
                <a:cubicBezTo>
                  <a:pt x="20828612" y="8427234"/>
                  <a:pt x="20858298" y="8466817"/>
                  <a:pt x="20808820" y="8452963"/>
                </a:cubicBezTo>
                <a:close/>
                <a:moveTo>
                  <a:pt x="22657348" y="5074549"/>
                </a:moveTo>
                <a:cubicBezTo>
                  <a:pt x="22647452" y="5052778"/>
                  <a:pt x="22673182" y="5009237"/>
                  <a:pt x="22689016" y="4989445"/>
                </a:cubicBezTo>
                <a:cubicBezTo>
                  <a:pt x="22651414" y="4987466"/>
                  <a:pt x="22609850" y="4969654"/>
                  <a:pt x="22564328" y="4989445"/>
                </a:cubicBezTo>
                <a:cubicBezTo>
                  <a:pt x="22669224" y="4977570"/>
                  <a:pt x="22665266" y="5023091"/>
                  <a:pt x="22633598" y="5080486"/>
                </a:cubicBezTo>
                <a:cubicBezTo>
                  <a:pt x="22681102" y="5078507"/>
                  <a:pt x="22740476" y="5104236"/>
                  <a:pt x="22742452" y="5070591"/>
                </a:cubicBezTo>
                <a:cubicBezTo>
                  <a:pt x="22722660" y="5078507"/>
                  <a:pt x="22687034" y="5054757"/>
                  <a:pt x="22657348" y="5074549"/>
                </a:cubicBezTo>
                <a:close/>
                <a:moveTo>
                  <a:pt x="22574224" y="5589128"/>
                </a:moveTo>
                <a:cubicBezTo>
                  <a:pt x="22572248" y="5616836"/>
                  <a:pt x="22619746" y="5632670"/>
                  <a:pt x="22633598" y="5606941"/>
                </a:cubicBezTo>
                <a:cubicBezTo>
                  <a:pt x="22590058" y="5610899"/>
                  <a:pt x="22603912" y="5602983"/>
                  <a:pt x="22574224" y="5589128"/>
                </a:cubicBezTo>
                <a:close/>
                <a:moveTo>
                  <a:pt x="22619746" y="5569337"/>
                </a:moveTo>
                <a:cubicBezTo>
                  <a:pt x="22592040" y="5571316"/>
                  <a:pt x="22607868" y="5549545"/>
                  <a:pt x="22590058" y="5547566"/>
                </a:cubicBezTo>
                <a:lnTo>
                  <a:pt x="22576204" y="5581212"/>
                </a:lnTo>
                <a:cubicBezTo>
                  <a:pt x="22603912" y="5587149"/>
                  <a:pt x="22619746" y="5571316"/>
                  <a:pt x="22651414" y="5583191"/>
                </a:cubicBezTo>
                <a:cubicBezTo>
                  <a:pt x="22665266" y="5591108"/>
                  <a:pt x="22635580" y="5622774"/>
                  <a:pt x="22653390" y="5628711"/>
                </a:cubicBezTo>
                <a:cubicBezTo>
                  <a:pt x="22661310" y="5616836"/>
                  <a:pt x="22669224" y="5628711"/>
                  <a:pt x="22669224" y="5640587"/>
                </a:cubicBezTo>
                <a:cubicBezTo>
                  <a:pt x="22647452" y="5636628"/>
                  <a:pt x="22629642" y="5638607"/>
                  <a:pt x="22617764" y="5650482"/>
                </a:cubicBezTo>
                <a:cubicBezTo>
                  <a:pt x="22657348" y="5654441"/>
                  <a:pt x="22732556" y="5628711"/>
                  <a:pt x="22722660" y="5674232"/>
                </a:cubicBezTo>
                <a:cubicBezTo>
                  <a:pt x="22724642" y="5668295"/>
                  <a:pt x="22728598" y="5664337"/>
                  <a:pt x="22734538" y="5666315"/>
                </a:cubicBezTo>
                <a:cubicBezTo>
                  <a:pt x="22740476" y="5666315"/>
                  <a:pt x="22746410" y="5666315"/>
                  <a:pt x="22746410" y="5658399"/>
                </a:cubicBezTo>
                <a:cubicBezTo>
                  <a:pt x="22742452" y="5634649"/>
                  <a:pt x="22728598" y="5634649"/>
                  <a:pt x="22720684" y="5626732"/>
                </a:cubicBezTo>
                <a:cubicBezTo>
                  <a:pt x="22724642" y="5614858"/>
                  <a:pt x="22740476" y="5620795"/>
                  <a:pt x="22744434" y="5612878"/>
                </a:cubicBezTo>
                <a:cubicBezTo>
                  <a:pt x="22724642" y="5608920"/>
                  <a:pt x="22732556" y="5589128"/>
                  <a:pt x="22742452" y="5567358"/>
                </a:cubicBezTo>
                <a:cubicBezTo>
                  <a:pt x="22702868" y="5547566"/>
                  <a:pt x="22651414" y="5541629"/>
                  <a:pt x="22601934" y="5511942"/>
                </a:cubicBezTo>
                <a:cubicBezTo>
                  <a:pt x="22590058" y="5543608"/>
                  <a:pt x="22639536" y="5535692"/>
                  <a:pt x="22619746" y="5569337"/>
                </a:cubicBezTo>
                <a:close/>
                <a:moveTo>
                  <a:pt x="22970054" y="4987466"/>
                </a:moveTo>
                <a:cubicBezTo>
                  <a:pt x="22985888" y="4989445"/>
                  <a:pt x="22997766" y="4993404"/>
                  <a:pt x="23003700" y="5001320"/>
                </a:cubicBezTo>
                <a:cubicBezTo>
                  <a:pt x="23031410" y="4973612"/>
                  <a:pt x="23118492" y="4999341"/>
                  <a:pt x="23023490" y="4977570"/>
                </a:cubicBezTo>
                <a:cubicBezTo>
                  <a:pt x="23005680" y="4975591"/>
                  <a:pt x="22936410" y="4993404"/>
                  <a:pt x="22970054" y="4987466"/>
                </a:cubicBezTo>
                <a:close/>
                <a:moveTo>
                  <a:pt x="22873078" y="5703920"/>
                </a:moveTo>
                <a:cubicBezTo>
                  <a:pt x="22900784" y="5715794"/>
                  <a:pt x="22873078" y="5723711"/>
                  <a:pt x="22859224" y="5737565"/>
                </a:cubicBezTo>
                <a:cubicBezTo>
                  <a:pt x="22882974" y="5767252"/>
                  <a:pt x="22954220" y="5729648"/>
                  <a:pt x="22952244" y="5769231"/>
                </a:cubicBezTo>
                <a:cubicBezTo>
                  <a:pt x="22970054" y="5771211"/>
                  <a:pt x="22983908" y="5767252"/>
                  <a:pt x="22995784" y="5757356"/>
                </a:cubicBezTo>
                <a:cubicBezTo>
                  <a:pt x="23001722" y="5725690"/>
                  <a:pt x="22867140" y="5759336"/>
                  <a:pt x="22930472" y="5703920"/>
                </a:cubicBezTo>
                <a:cubicBezTo>
                  <a:pt x="22898808" y="5699961"/>
                  <a:pt x="22853286" y="5705898"/>
                  <a:pt x="22873078" y="5703920"/>
                </a:cubicBezTo>
                <a:close/>
                <a:moveTo>
                  <a:pt x="22989846" y="7255576"/>
                </a:moveTo>
                <a:cubicBezTo>
                  <a:pt x="23001722" y="7257555"/>
                  <a:pt x="23005680" y="7245680"/>
                  <a:pt x="23019534" y="7251617"/>
                </a:cubicBezTo>
                <a:cubicBezTo>
                  <a:pt x="23005680" y="7261513"/>
                  <a:pt x="23001722" y="7271409"/>
                  <a:pt x="23019534" y="7277346"/>
                </a:cubicBezTo>
                <a:cubicBezTo>
                  <a:pt x="23025472" y="7263492"/>
                  <a:pt x="23047244" y="7275367"/>
                  <a:pt x="23053178" y="7263492"/>
                </a:cubicBezTo>
                <a:cubicBezTo>
                  <a:pt x="23041306" y="7247659"/>
                  <a:pt x="22979950" y="7233805"/>
                  <a:pt x="22989846" y="7255576"/>
                </a:cubicBezTo>
                <a:close/>
                <a:moveTo>
                  <a:pt x="23595468" y="5668295"/>
                </a:moveTo>
                <a:cubicBezTo>
                  <a:pt x="23664740" y="5697982"/>
                  <a:pt x="23730052" y="5701940"/>
                  <a:pt x="23781508" y="5731628"/>
                </a:cubicBezTo>
                <a:cubicBezTo>
                  <a:pt x="23795360" y="5725690"/>
                  <a:pt x="23797342" y="5699961"/>
                  <a:pt x="23819114" y="5709857"/>
                </a:cubicBezTo>
                <a:cubicBezTo>
                  <a:pt x="23817134" y="5713815"/>
                  <a:pt x="23823072" y="5719753"/>
                  <a:pt x="23829010" y="5711836"/>
                </a:cubicBezTo>
                <a:cubicBezTo>
                  <a:pt x="23805256" y="5699961"/>
                  <a:pt x="23823072" y="5697982"/>
                  <a:pt x="23832968" y="5676211"/>
                </a:cubicBezTo>
                <a:cubicBezTo>
                  <a:pt x="23805256" y="5658399"/>
                  <a:pt x="23817134" y="5703920"/>
                  <a:pt x="23795360" y="5697982"/>
                </a:cubicBezTo>
                <a:cubicBezTo>
                  <a:pt x="23797342" y="5682149"/>
                  <a:pt x="23759740" y="5703920"/>
                  <a:pt x="23777550" y="5668295"/>
                </a:cubicBezTo>
                <a:cubicBezTo>
                  <a:pt x="23787446" y="5646524"/>
                  <a:pt x="23817134" y="5662357"/>
                  <a:pt x="23827028" y="5640587"/>
                </a:cubicBezTo>
                <a:cubicBezTo>
                  <a:pt x="23821090" y="5624754"/>
                  <a:pt x="23777550" y="5630691"/>
                  <a:pt x="23769636" y="5614858"/>
                </a:cubicBezTo>
                <a:cubicBezTo>
                  <a:pt x="23763698" y="5658399"/>
                  <a:pt x="23642966" y="5616836"/>
                  <a:pt x="23595468" y="5668295"/>
                </a:cubicBezTo>
                <a:close/>
                <a:moveTo>
                  <a:pt x="23807238" y="5789023"/>
                </a:moveTo>
                <a:cubicBezTo>
                  <a:pt x="23803280" y="5806835"/>
                  <a:pt x="23789428" y="5804856"/>
                  <a:pt x="23779532" y="5810794"/>
                </a:cubicBezTo>
                <a:cubicBezTo>
                  <a:pt x="23793384" y="5834543"/>
                  <a:pt x="23809218" y="5800898"/>
                  <a:pt x="23830986" y="5800898"/>
                </a:cubicBezTo>
                <a:cubicBezTo>
                  <a:pt x="23834944" y="5804856"/>
                  <a:pt x="23829010" y="5844439"/>
                  <a:pt x="23842864" y="5820690"/>
                </a:cubicBezTo>
                <a:cubicBezTo>
                  <a:pt x="23846820" y="5808815"/>
                  <a:pt x="23834944" y="5806835"/>
                  <a:pt x="23842864" y="5794960"/>
                </a:cubicBezTo>
                <a:cubicBezTo>
                  <a:pt x="23819114" y="5789023"/>
                  <a:pt x="23819114" y="5804856"/>
                  <a:pt x="23807238" y="5789023"/>
                </a:cubicBezTo>
                <a:close/>
                <a:moveTo>
                  <a:pt x="16735721" y="9009105"/>
                </a:moveTo>
                <a:cubicBezTo>
                  <a:pt x="16704055" y="9005146"/>
                  <a:pt x="16678328" y="8999209"/>
                  <a:pt x="16670411" y="8981396"/>
                </a:cubicBezTo>
                <a:cubicBezTo>
                  <a:pt x="16698119" y="8931918"/>
                  <a:pt x="16739681" y="8995251"/>
                  <a:pt x="16767390" y="8977438"/>
                </a:cubicBezTo>
                <a:cubicBezTo>
                  <a:pt x="16761451" y="8971501"/>
                  <a:pt x="16767390" y="8924001"/>
                  <a:pt x="16810930" y="8939835"/>
                </a:cubicBezTo>
                <a:cubicBezTo>
                  <a:pt x="16787182" y="8914105"/>
                  <a:pt x="16830722" y="8846814"/>
                  <a:pt x="16751555" y="8868585"/>
                </a:cubicBezTo>
                <a:cubicBezTo>
                  <a:pt x="16763430" y="8874522"/>
                  <a:pt x="16769368" y="8884418"/>
                  <a:pt x="16769368" y="8898272"/>
                </a:cubicBezTo>
                <a:cubicBezTo>
                  <a:pt x="16719889" y="8939835"/>
                  <a:pt x="16706034" y="8882439"/>
                  <a:pt x="16648640" y="8916085"/>
                </a:cubicBezTo>
                <a:cubicBezTo>
                  <a:pt x="16650619" y="8896293"/>
                  <a:pt x="16684264" y="8892335"/>
                  <a:pt x="16648640" y="8890356"/>
                </a:cubicBezTo>
                <a:cubicBezTo>
                  <a:pt x="16632806" y="8900252"/>
                  <a:pt x="16638745" y="8908168"/>
                  <a:pt x="16632806" y="8931918"/>
                </a:cubicBezTo>
                <a:cubicBezTo>
                  <a:pt x="16607076" y="8904210"/>
                  <a:pt x="16595202" y="8951709"/>
                  <a:pt x="16616972" y="8947751"/>
                </a:cubicBezTo>
                <a:cubicBezTo>
                  <a:pt x="16567493" y="8969522"/>
                  <a:pt x="16535827" y="8955668"/>
                  <a:pt x="16480412" y="8981396"/>
                </a:cubicBezTo>
                <a:cubicBezTo>
                  <a:pt x="16510100" y="9009105"/>
                  <a:pt x="16496244" y="9019001"/>
                  <a:pt x="16551661" y="9044730"/>
                </a:cubicBezTo>
                <a:cubicBezTo>
                  <a:pt x="16545723" y="9068480"/>
                  <a:pt x="16478431" y="9058584"/>
                  <a:pt x="16506140" y="9092229"/>
                </a:cubicBezTo>
                <a:cubicBezTo>
                  <a:pt x="16533848" y="9066500"/>
                  <a:pt x="16626868" y="9072438"/>
                  <a:pt x="16561557" y="9046709"/>
                </a:cubicBezTo>
                <a:cubicBezTo>
                  <a:pt x="16654576" y="9072438"/>
                  <a:pt x="16662493" y="9028897"/>
                  <a:pt x="16735721" y="9009105"/>
                </a:cubicBezTo>
                <a:close/>
                <a:moveTo>
                  <a:pt x="17788632" y="8520254"/>
                </a:moveTo>
                <a:lnTo>
                  <a:pt x="17735194" y="8512337"/>
                </a:lnTo>
                <a:lnTo>
                  <a:pt x="17719362" y="8553900"/>
                </a:lnTo>
                <a:cubicBezTo>
                  <a:pt x="17743110" y="8544004"/>
                  <a:pt x="17772798" y="8544004"/>
                  <a:pt x="17788632" y="8520254"/>
                </a:cubicBezTo>
                <a:close/>
                <a:moveTo>
                  <a:pt x="23110576" y="6845891"/>
                </a:moveTo>
                <a:cubicBezTo>
                  <a:pt x="23169952" y="6865682"/>
                  <a:pt x="23144222" y="6820162"/>
                  <a:pt x="23185786" y="6847870"/>
                </a:cubicBezTo>
                <a:cubicBezTo>
                  <a:pt x="23185786" y="6794432"/>
                  <a:pt x="23082866" y="6794432"/>
                  <a:pt x="23055160" y="6837974"/>
                </a:cubicBezTo>
                <a:cubicBezTo>
                  <a:pt x="23035368" y="6830058"/>
                  <a:pt x="23007662" y="6792454"/>
                  <a:pt x="22979950" y="6808287"/>
                </a:cubicBezTo>
                <a:cubicBezTo>
                  <a:pt x="22987870" y="6834016"/>
                  <a:pt x="22910680" y="6839953"/>
                  <a:pt x="22873078" y="6837974"/>
                </a:cubicBezTo>
                <a:cubicBezTo>
                  <a:pt x="22877036" y="6824120"/>
                  <a:pt x="22888912" y="6806308"/>
                  <a:pt x="22877036" y="6802350"/>
                </a:cubicBezTo>
                <a:cubicBezTo>
                  <a:pt x="22851306" y="6871620"/>
                  <a:pt x="22740476" y="6812245"/>
                  <a:pt x="22708808" y="6839953"/>
                </a:cubicBezTo>
                <a:cubicBezTo>
                  <a:pt x="22853286" y="6865682"/>
                  <a:pt x="22995784" y="6828078"/>
                  <a:pt x="23124430" y="6873599"/>
                </a:cubicBezTo>
                <a:cubicBezTo>
                  <a:pt x="23152136" y="6847870"/>
                  <a:pt x="23098700" y="6865682"/>
                  <a:pt x="23110576" y="6845891"/>
                </a:cubicBezTo>
                <a:close/>
                <a:moveTo>
                  <a:pt x="23700366" y="6210582"/>
                </a:moveTo>
                <a:cubicBezTo>
                  <a:pt x="23779532" y="6206624"/>
                  <a:pt x="23965570" y="6200687"/>
                  <a:pt x="23971508" y="6277874"/>
                </a:cubicBezTo>
                <a:cubicBezTo>
                  <a:pt x="23955674" y="6287770"/>
                  <a:pt x="23947760" y="6307561"/>
                  <a:pt x="23967550" y="6313499"/>
                </a:cubicBezTo>
                <a:cubicBezTo>
                  <a:pt x="23979422" y="6301624"/>
                  <a:pt x="23987342" y="6281832"/>
                  <a:pt x="24013068" y="6293707"/>
                </a:cubicBezTo>
                <a:cubicBezTo>
                  <a:pt x="24013068" y="6404540"/>
                  <a:pt x="24224840" y="6357040"/>
                  <a:pt x="24302026" y="6337249"/>
                </a:cubicBezTo>
                <a:cubicBezTo>
                  <a:pt x="24300044" y="6347144"/>
                  <a:pt x="24290148" y="6360998"/>
                  <a:pt x="24302026" y="6362977"/>
                </a:cubicBezTo>
                <a:cubicBezTo>
                  <a:pt x="24327756" y="6333290"/>
                  <a:pt x="24373278" y="6333290"/>
                  <a:pt x="24400984" y="6305582"/>
                </a:cubicBezTo>
                <a:cubicBezTo>
                  <a:pt x="24391088" y="6285791"/>
                  <a:pt x="24375254" y="6285791"/>
                  <a:pt x="24349524" y="6289748"/>
                </a:cubicBezTo>
                <a:lnTo>
                  <a:pt x="24365358" y="6248187"/>
                </a:lnTo>
                <a:cubicBezTo>
                  <a:pt x="24331714" y="6188812"/>
                  <a:pt x="24224840" y="6244228"/>
                  <a:pt x="24220878" y="6200687"/>
                </a:cubicBezTo>
                <a:cubicBezTo>
                  <a:pt x="24187234" y="6258083"/>
                  <a:pt x="24135778" y="6210582"/>
                  <a:pt x="24098172" y="6244228"/>
                </a:cubicBezTo>
                <a:cubicBezTo>
                  <a:pt x="24084318" y="6220478"/>
                  <a:pt x="24125884" y="6204645"/>
                  <a:pt x="24100154" y="6190791"/>
                </a:cubicBezTo>
                <a:cubicBezTo>
                  <a:pt x="24056612" y="6194749"/>
                  <a:pt x="24040778" y="6248187"/>
                  <a:pt x="23987342" y="6236312"/>
                </a:cubicBezTo>
                <a:cubicBezTo>
                  <a:pt x="23993276" y="6220478"/>
                  <a:pt x="23967550" y="6222457"/>
                  <a:pt x="23981404" y="6200687"/>
                </a:cubicBezTo>
                <a:cubicBezTo>
                  <a:pt x="23937864" y="6204645"/>
                  <a:pt x="23939840" y="6196729"/>
                  <a:pt x="23912134" y="6180895"/>
                </a:cubicBezTo>
                <a:cubicBezTo>
                  <a:pt x="23866612" y="6230374"/>
                  <a:pt x="23757758" y="6149229"/>
                  <a:pt x="23700366" y="621058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197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2" name="your logo">
            <a:extLst>
              <a:ext uri="{FF2B5EF4-FFF2-40B4-BE49-F238E27FC236}">
                <a16:creationId xmlns:a16="http://schemas.microsoft.com/office/drawing/2014/main" id="{54C6F4A4-8E17-4FEB-8835-93323137A3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697748" y="528271"/>
            <a:ext cx="976266" cy="515252"/>
          </a:xfrm>
          <a:prstGeom prst="rect">
            <a:avLst/>
          </a:prstGeom>
        </p:spPr>
      </p:pic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28C52DF-85D7-476B-80B2-CD09AE4CCA4F}"/>
              </a:ext>
            </a:extLst>
          </p:cNvPr>
          <p:cNvSpPr/>
          <p:nvPr/>
        </p:nvSpPr>
        <p:spPr>
          <a:xfrm rot="13500000">
            <a:off x="7101560" y="3469700"/>
            <a:ext cx="7304576" cy="15248727"/>
          </a:xfrm>
          <a:custGeom>
            <a:avLst/>
            <a:gdLst>
              <a:gd name="connsiteX0" fmla="*/ 7084246 w 7304576"/>
              <a:gd name="connsiteY0" fmla="*/ 6345731 h 15248727"/>
              <a:gd name="connsiteX1" fmla="*/ 5819385 w 7304576"/>
              <a:gd name="connsiteY1" fmla="*/ 7610593 h 15248727"/>
              <a:gd name="connsiteX2" fmla="*/ 7303557 w 7304576"/>
              <a:gd name="connsiteY2" fmla="*/ 9094765 h 15248727"/>
              <a:gd name="connsiteX3" fmla="*/ 7087306 w 7304576"/>
              <a:gd name="connsiteY3" fmla="*/ 9311016 h 15248727"/>
              <a:gd name="connsiteX4" fmla="*/ 7085266 w 7304576"/>
              <a:gd name="connsiteY4" fmla="*/ 9308976 h 15248727"/>
              <a:gd name="connsiteX5" fmla="*/ 5820404 w 7304576"/>
              <a:gd name="connsiteY5" fmla="*/ 10573838 h 15248727"/>
              <a:gd name="connsiteX6" fmla="*/ 7304577 w 7304576"/>
              <a:gd name="connsiteY6" fmla="*/ 12058010 h 15248727"/>
              <a:gd name="connsiteX7" fmla="*/ 7286216 w 7304576"/>
              <a:gd name="connsiteY7" fmla="*/ 12076372 h 15248727"/>
              <a:gd name="connsiteX8" fmla="*/ 7289276 w 7304576"/>
              <a:gd name="connsiteY8" fmla="*/ 12079431 h 15248727"/>
              <a:gd name="connsiteX9" fmla="*/ 5820404 w 7304576"/>
              <a:gd name="connsiteY9" fmla="*/ 13548303 h 15248727"/>
              <a:gd name="connsiteX10" fmla="*/ 7304577 w 7304576"/>
              <a:gd name="connsiteY10" fmla="*/ 15032476 h 15248727"/>
              <a:gd name="connsiteX11" fmla="*/ 7088327 w 7304576"/>
              <a:gd name="connsiteY11" fmla="*/ 15248727 h 15248727"/>
              <a:gd name="connsiteX12" fmla="*/ 5385863 w 7304576"/>
              <a:gd name="connsiteY12" fmla="*/ 13547283 h 15248727"/>
              <a:gd name="connsiteX13" fmla="*/ 6872076 w 7304576"/>
              <a:gd name="connsiteY13" fmla="*/ 12061071 h 15248727"/>
              <a:gd name="connsiteX14" fmla="*/ 5385863 w 7304576"/>
              <a:gd name="connsiteY14" fmla="*/ 10574858 h 15248727"/>
              <a:gd name="connsiteX15" fmla="*/ 6866976 w 7304576"/>
              <a:gd name="connsiteY15" fmla="*/ 9093745 h 15248727"/>
              <a:gd name="connsiteX16" fmla="*/ 5385863 w 7304576"/>
              <a:gd name="connsiteY16" fmla="*/ 7611613 h 15248727"/>
              <a:gd name="connsiteX17" fmla="*/ 6866976 w 7304576"/>
              <a:gd name="connsiteY17" fmla="*/ 6130501 h 15248727"/>
              <a:gd name="connsiteX18" fmla="*/ 5385863 w 7304576"/>
              <a:gd name="connsiteY18" fmla="*/ 4648368 h 15248727"/>
              <a:gd name="connsiteX19" fmla="*/ 6866976 w 7304576"/>
              <a:gd name="connsiteY19" fmla="*/ 3167255 h 15248727"/>
              <a:gd name="connsiteX20" fmla="*/ 5385863 w 7304576"/>
              <a:gd name="connsiteY20" fmla="*/ 1685123 h 15248727"/>
              <a:gd name="connsiteX21" fmla="*/ 7070986 w 7304576"/>
              <a:gd name="connsiteY21" fmla="*/ 0 h 15248727"/>
              <a:gd name="connsiteX22" fmla="*/ 7287236 w 7304576"/>
              <a:gd name="connsiteY22" fmla="*/ 216251 h 15248727"/>
              <a:gd name="connsiteX23" fmla="*/ 5818365 w 7304576"/>
              <a:gd name="connsiteY23" fmla="*/ 1685123 h 15248727"/>
              <a:gd name="connsiteX24" fmla="*/ 7302537 w 7304576"/>
              <a:gd name="connsiteY24" fmla="*/ 3169295 h 15248727"/>
              <a:gd name="connsiteX25" fmla="*/ 7086287 w 7304576"/>
              <a:gd name="connsiteY25" fmla="*/ 3385546 h 15248727"/>
              <a:gd name="connsiteX26" fmla="*/ 7083227 w 7304576"/>
              <a:gd name="connsiteY26" fmla="*/ 3382486 h 15248727"/>
              <a:gd name="connsiteX27" fmla="*/ 5818365 w 7304576"/>
              <a:gd name="connsiteY27" fmla="*/ 4647348 h 15248727"/>
              <a:gd name="connsiteX28" fmla="*/ 7302537 w 7304576"/>
              <a:gd name="connsiteY28" fmla="*/ 6131520 h 15248727"/>
              <a:gd name="connsiteX29" fmla="*/ 7086287 w 7304576"/>
              <a:gd name="connsiteY29" fmla="*/ 6347771 h 15248727"/>
              <a:gd name="connsiteX30" fmla="*/ 7084246 w 7304576"/>
              <a:gd name="connsiteY30" fmla="*/ 6345731 h 15248727"/>
              <a:gd name="connsiteX31" fmla="*/ 5739821 w 7304576"/>
              <a:gd name="connsiteY31" fmla="*/ 6348791 h 15248727"/>
              <a:gd name="connsiteX32" fmla="*/ 5956071 w 7304576"/>
              <a:gd name="connsiteY32" fmla="*/ 6132541 h 15248727"/>
              <a:gd name="connsiteX33" fmla="*/ 4471899 w 7304576"/>
              <a:gd name="connsiteY33" fmla="*/ 4648368 h 15248727"/>
              <a:gd name="connsiteX34" fmla="*/ 5736761 w 7304576"/>
              <a:gd name="connsiteY34" fmla="*/ 3383506 h 15248727"/>
              <a:gd name="connsiteX35" fmla="*/ 5739821 w 7304576"/>
              <a:gd name="connsiteY35" fmla="*/ 3386566 h 15248727"/>
              <a:gd name="connsiteX36" fmla="*/ 5956071 w 7304576"/>
              <a:gd name="connsiteY36" fmla="*/ 3170315 h 15248727"/>
              <a:gd name="connsiteX37" fmla="*/ 4471899 w 7304576"/>
              <a:gd name="connsiteY37" fmla="*/ 1685123 h 15248727"/>
              <a:gd name="connsiteX38" fmla="*/ 5940771 w 7304576"/>
              <a:gd name="connsiteY38" fmla="*/ 216251 h 15248727"/>
              <a:gd name="connsiteX39" fmla="*/ 5724520 w 7304576"/>
              <a:gd name="connsiteY39" fmla="*/ 0 h 15248727"/>
              <a:gd name="connsiteX40" fmla="*/ 4039397 w 7304576"/>
              <a:gd name="connsiteY40" fmla="*/ 1685123 h 15248727"/>
              <a:gd name="connsiteX41" fmla="*/ 5520510 w 7304576"/>
              <a:gd name="connsiteY41" fmla="*/ 3166235 h 15248727"/>
              <a:gd name="connsiteX42" fmla="*/ 4039397 w 7304576"/>
              <a:gd name="connsiteY42" fmla="*/ 4648368 h 15248727"/>
              <a:gd name="connsiteX43" fmla="*/ 5520510 w 7304576"/>
              <a:gd name="connsiteY43" fmla="*/ 6129481 h 15248727"/>
              <a:gd name="connsiteX44" fmla="*/ 4039397 w 7304576"/>
              <a:gd name="connsiteY44" fmla="*/ 7611613 h 15248727"/>
              <a:gd name="connsiteX45" fmla="*/ 5520510 w 7304576"/>
              <a:gd name="connsiteY45" fmla="*/ 9092726 h 15248727"/>
              <a:gd name="connsiteX46" fmla="*/ 4039397 w 7304576"/>
              <a:gd name="connsiteY46" fmla="*/ 10574858 h 15248727"/>
              <a:gd name="connsiteX47" fmla="*/ 5525610 w 7304576"/>
              <a:gd name="connsiteY47" fmla="*/ 12061071 h 15248727"/>
              <a:gd name="connsiteX48" fmla="*/ 4039397 w 7304576"/>
              <a:gd name="connsiteY48" fmla="*/ 13547283 h 15248727"/>
              <a:gd name="connsiteX49" fmla="*/ 5739821 w 7304576"/>
              <a:gd name="connsiteY49" fmla="*/ 15247707 h 15248727"/>
              <a:gd name="connsiteX50" fmla="*/ 5956071 w 7304576"/>
              <a:gd name="connsiteY50" fmla="*/ 15031456 h 15248727"/>
              <a:gd name="connsiteX51" fmla="*/ 4471899 w 7304576"/>
              <a:gd name="connsiteY51" fmla="*/ 13547283 h 15248727"/>
              <a:gd name="connsiteX52" fmla="*/ 5940771 w 7304576"/>
              <a:gd name="connsiteY52" fmla="*/ 12078411 h 15248727"/>
              <a:gd name="connsiteX53" fmla="*/ 5937710 w 7304576"/>
              <a:gd name="connsiteY53" fmla="*/ 12075352 h 15248727"/>
              <a:gd name="connsiteX54" fmla="*/ 5956071 w 7304576"/>
              <a:gd name="connsiteY54" fmla="*/ 12056991 h 15248727"/>
              <a:gd name="connsiteX55" fmla="*/ 4471899 w 7304576"/>
              <a:gd name="connsiteY55" fmla="*/ 10572818 h 15248727"/>
              <a:gd name="connsiteX56" fmla="*/ 5736761 w 7304576"/>
              <a:gd name="connsiteY56" fmla="*/ 9307956 h 15248727"/>
              <a:gd name="connsiteX57" fmla="*/ 5738800 w 7304576"/>
              <a:gd name="connsiteY57" fmla="*/ 9309996 h 15248727"/>
              <a:gd name="connsiteX58" fmla="*/ 5955051 w 7304576"/>
              <a:gd name="connsiteY58" fmla="*/ 9093745 h 15248727"/>
              <a:gd name="connsiteX59" fmla="*/ 4471899 w 7304576"/>
              <a:gd name="connsiteY59" fmla="*/ 7611613 h 15248727"/>
              <a:gd name="connsiteX60" fmla="*/ 5736761 w 7304576"/>
              <a:gd name="connsiteY60" fmla="*/ 6346751 h 15248727"/>
              <a:gd name="connsiteX61" fmla="*/ 5739821 w 7304576"/>
              <a:gd name="connsiteY61" fmla="*/ 6348791 h 15248727"/>
              <a:gd name="connsiteX62" fmla="*/ 4393355 w 7304576"/>
              <a:gd name="connsiteY62" fmla="*/ 6348791 h 15248727"/>
              <a:gd name="connsiteX63" fmla="*/ 4609605 w 7304576"/>
              <a:gd name="connsiteY63" fmla="*/ 6132541 h 15248727"/>
              <a:gd name="connsiteX64" fmla="*/ 3125433 w 7304576"/>
              <a:gd name="connsiteY64" fmla="*/ 4648368 h 15248727"/>
              <a:gd name="connsiteX65" fmla="*/ 4390295 w 7304576"/>
              <a:gd name="connsiteY65" fmla="*/ 3383506 h 15248727"/>
              <a:gd name="connsiteX66" fmla="*/ 4393355 w 7304576"/>
              <a:gd name="connsiteY66" fmla="*/ 3386566 h 15248727"/>
              <a:gd name="connsiteX67" fmla="*/ 4609605 w 7304576"/>
              <a:gd name="connsiteY67" fmla="*/ 3170315 h 15248727"/>
              <a:gd name="connsiteX68" fmla="*/ 3125433 w 7304576"/>
              <a:gd name="connsiteY68" fmla="*/ 1685123 h 15248727"/>
              <a:gd name="connsiteX69" fmla="*/ 4594305 w 7304576"/>
              <a:gd name="connsiteY69" fmla="*/ 216251 h 15248727"/>
              <a:gd name="connsiteX70" fmla="*/ 4378054 w 7304576"/>
              <a:gd name="connsiteY70" fmla="*/ 0 h 15248727"/>
              <a:gd name="connsiteX71" fmla="*/ 2692932 w 7304576"/>
              <a:gd name="connsiteY71" fmla="*/ 1685123 h 15248727"/>
              <a:gd name="connsiteX72" fmla="*/ 4174044 w 7304576"/>
              <a:gd name="connsiteY72" fmla="*/ 3166235 h 15248727"/>
              <a:gd name="connsiteX73" fmla="*/ 2692932 w 7304576"/>
              <a:gd name="connsiteY73" fmla="*/ 4648368 h 15248727"/>
              <a:gd name="connsiteX74" fmla="*/ 4174044 w 7304576"/>
              <a:gd name="connsiteY74" fmla="*/ 6129481 h 15248727"/>
              <a:gd name="connsiteX75" fmla="*/ 2692932 w 7304576"/>
              <a:gd name="connsiteY75" fmla="*/ 7611613 h 15248727"/>
              <a:gd name="connsiteX76" fmla="*/ 4174044 w 7304576"/>
              <a:gd name="connsiteY76" fmla="*/ 9092726 h 15248727"/>
              <a:gd name="connsiteX77" fmla="*/ 2692932 w 7304576"/>
              <a:gd name="connsiteY77" fmla="*/ 10574858 h 15248727"/>
              <a:gd name="connsiteX78" fmla="*/ 4179144 w 7304576"/>
              <a:gd name="connsiteY78" fmla="*/ 12061071 h 15248727"/>
              <a:gd name="connsiteX79" fmla="*/ 2692932 w 7304576"/>
              <a:gd name="connsiteY79" fmla="*/ 13547283 h 15248727"/>
              <a:gd name="connsiteX80" fmla="*/ 4393355 w 7304576"/>
              <a:gd name="connsiteY80" fmla="*/ 15247707 h 15248727"/>
              <a:gd name="connsiteX81" fmla="*/ 4609605 w 7304576"/>
              <a:gd name="connsiteY81" fmla="*/ 15031456 h 15248727"/>
              <a:gd name="connsiteX82" fmla="*/ 3125433 w 7304576"/>
              <a:gd name="connsiteY82" fmla="*/ 13547283 h 15248727"/>
              <a:gd name="connsiteX83" fmla="*/ 4594305 w 7304576"/>
              <a:gd name="connsiteY83" fmla="*/ 12078411 h 15248727"/>
              <a:gd name="connsiteX84" fmla="*/ 4591245 w 7304576"/>
              <a:gd name="connsiteY84" fmla="*/ 12075352 h 15248727"/>
              <a:gd name="connsiteX85" fmla="*/ 4609605 w 7304576"/>
              <a:gd name="connsiteY85" fmla="*/ 12056991 h 15248727"/>
              <a:gd name="connsiteX86" fmla="*/ 3125433 w 7304576"/>
              <a:gd name="connsiteY86" fmla="*/ 10572818 h 15248727"/>
              <a:gd name="connsiteX87" fmla="*/ 4390295 w 7304576"/>
              <a:gd name="connsiteY87" fmla="*/ 9307956 h 15248727"/>
              <a:gd name="connsiteX88" fmla="*/ 4392335 w 7304576"/>
              <a:gd name="connsiteY88" fmla="*/ 9309996 h 15248727"/>
              <a:gd name="connsiteX89" fmla="*/ 4608585 w 7304576"/>
              <a:gd name="connsiteY89" fmla="*/ 9093745 h 15248727"/>
              <a:gd name="connsiteX90" fmla="*/ 3125433 w 7304576"/>
              <a:gd name="connsiteY90" fmla="*/ 7611613 h 15248727"/>
              <a:gd name="connsiteX91" fmla="*/ 4390295 w 7304576"/>
              <a:gd name="connsiteY91" fmla="*/ 6346751 h 15248727"/>
              <a:gd name="connsiteX92" fmla="*/ 4393355 w 7304576"/>
              <a:gd name="connsiteY92" fmla="*/ 6348791 h 15248727"/>
              <a:gd name="connsiteX93" fmla="*/ 3046889 w 7304576"/>
              <a:gd name="connsiteY93" fmla="*/ 6348791 h 15248727"/>
              <a:gd name="connsiteX94" fmla="*/ 3263139 w 7304576"/>
              <a:gd name="connsiteY94" fmla="*/ 6132541 h 15248727"/>
              <a:gd name="connsiteX95" fmla="*/ 1778967 w 7304576"/>
              <a:gd name="connsiteY95" fmla="*/ 4648368 h 15248727"/>
              <a:gd name="connsiteX96" fmla="*/ 3043829 w 7304576"/>
              <a:gd name="connsiteY96" fmla="*/ 3383506 h 15248727"/>
              <a:gd name="connsiteX97" fmla="*/ 3046889 w 7304576"/>
              <a:gd name="connsiteY97" fmla="*/ 3386566 h 15248727"/>
              <a:gd name="connsiteX98" fmla="*/ 3263139 w 7304576"/>
              <a:gd name="connsiteY98" fmla="*/ 3170315 h 15248727"/>
              <a:gd name="connsiteX99" fmla="*/ 1778967 w 7304576"/>
              <a:gd name="connsiteY99" fmla="*/ 1685123 h 15248727"/>
              <a:gd name="connsiteX100" fmla="*/ 3247839 w 7304576"/>
              <a:gd name="connsiteY100" fmla="*/ 216251 h 15248727"/>
              <a:gd name="connsiteX101" fmla="*/ 3031588 w 7304576"/>
              <a:gd name="connsiteY101" fmla="*/ 0 h 15248727"/>
              <a:gd name="connsiteX102" fmla="*/ 1346466 w 7304576"/>
              <a:gd name="connsiteY102" fmla="*/ 1685123 h 15248727"/>
              <a:gd name="connsiteX103" fmla="*/ 2827578 w 7304576"/>
              <a:gd name="connsiteY103" fmla="*/ 3166235 h 15248727"/>
              <a:gd name="connsiteX104" fmla="*/ 1346466 w 7304576"/>
              <a:gd name="connsiteY104" fmla="*/ 4648368 h 15248727"/>
              <a:gd name="connsiteX105" fmla="*/ 2827578 w 7304576"/>
              <a:gd name="connsiteY105" fmla="*/ 6129481 h 15248727"/>
              <a:gd name="connsiteX106" fmla="*/ 1346466 w 7304576"/>
              <a:gd name="connsiteY106" fmla="*/ 7611613 h 15248727"/>
              <a:gd name="connsiteX107" fmla="*/ 2827578 w 7304576"/>
              <a:gd name="connsiteY107" fmla="*/ 9092726 h 15248727"/>
              <a:gd name="connsiteX108" fmla="*/ 1346466 w 7304576"/>
              <a:gd name="connsiteY108" fmla="*/ 10574858 h 15248727"/>
              <a:gd name="connsiteX109" fmla="*/ 2832679 w 7304576"/>
              <a:gd name="connsiteY109" fmla="*/ 12061071 h 15248727"/>
              <a:gd name="connsiteX110" fmla="*/ 1346466 w 7304576"/>
              <a:gd name="connsiteY110" fmla="*/ 13547283 h 15248727"/>
              <a:gd name="connsiteX111" fmla="*/ 3046889 w 7304576"/>
              <a:gd name="connsiteY111" fmla="*/ 15247707 h 15248727"/>
              <a:gd name="connsiteX112" fmla="*/ 3263139 w 7304576"/>
              <a:gd name="connsiteY112" fmla="*/ 15031456 h 15248727"/>
              <a:gd name="connsiteX113" fmla="*/ 1778967 w 7304576"/>
              <a:gd name="connsiteY113" fmla="*/ 13547283 h 15248727"/>
              <a:gd name="connsiteX114" fmla="*/ 3247839 w 7304576"/>
              <a:gd name="connsiteY114" fmla="*/ 12078411 h 15248727"/>
              <a:gd name="connsiteX115" fmla="*/ 3244779 w 7304576"/>
              <a:gd name="connsiteY115" fmla="*/ 12075352 h 15248727"/>
              <a:gd name="connsiteX116" fmla="*/ 3263139 w 7304576"/>
              <a:gd name="connsiteY116" fmla="*/ 12056991 h 15248727"/>
              <a:gd name="connsiteX117" fmla="*/ 1778967 w 7304576"/>
              <a:gd name="connsiteY117" fmla="*/ 10572818 h 15248727"/>
              <a:gd name="connsiteX118" fmla="*/ 3043829 w 7304576"/>
              <a:gd name="connsiteY118" fmla="*/ 9307956 h 15248727"/>
              <a:gd name="connsiteX119" fmla="*/ 3045869 w 7304576"/>
              <a:gd name="connsiteY119" fmla="*/ 9309996 h 15248727"/>
              <a:gd name="connsiteX120" fmla="*/ 3262119 w 7304576"/>
              <a:gd name="connsiteY120" fmla="*/ 9093745 h 15248727"/>
              <a:gd name="connsiteX121" fmla="*/ 1778967 w 7304576"/>
              <a:gd name="connsiteY121" fmla="*/ 7611613 h 15248727"/>
              <a:gd name="connsiteX122" fmla="*/ 3043829 w 7304576"/>
              <a:gd name="connsiteY122" fmla="*/ 6346751 h 15248727"/>
              <a:gd name="connsiteX123" fmla="*/ 3046889 w 7304576"/>
              <a:gd name="connsiteY123" fmla="*/ 6348791 h 15248727"/>
              <a:gd name="connsiteX124" fmla="*/ 1700423 w 7304576"/>
              <a:gd name="connsiteY124" fmla="*/ 6348791 h 15248727"/>
              <a:gd name="connsiteX125" fmla="*/ 1916674 w 7304576"/>
              <a:gd name="connsiteY125" fmla="*/ 6132541 h 15248727"/>
              <a:gd name="connsiteX126" fmla="*/ 432501 w 7304576"/>
              <a:gd name="connsiteY126" fmla="*/ 4648368 h 15248727"/>
              <a:gd name="connsiteX127" fmla="*/ 1697363 w 7304576"/>
              <a:gd name="connsiteY127" fmla="*/ 3383506 h 15248727"/>
              <a:gd name="connsiteX128" fmla="*/ 1700423 w 7304576"/>
              <a:gd name="connsiteY128" fmla="*/ 3386566 h 15248727"/>
              <a:gd name="connsiteX129" fmla="*/ 1916674 w 7304576"/>
              <a:gd name="connsiteY129" fmla="*/ 3170315 h 15248727"/>
              <a:gd name="connsiteX130" fmla="*/ 432501 w 7304576"/>
              <a:gd name="connsiteY130" fmla="*/ 1685123 h 15248727"/>
              <a:gd name="connsiteX131" fmla="*/ 1901373 w 7304576"/>
              <a:gd name="connsiteY131" fmla="*/ 216251 h 15248727"/>
              <a:gd name="connsiteX132" fmla="*/ 1685122 w 7304576"/>
              <a:gd name="connsiteY132" fmla="*/ 0 h 15248727"/>
              <a:gd name="connsiteX133" fmla="*/ 0 w 7304576"/>
              <a:gd name="connsiteY133" fmla="*/ 1685123 h 15248727"/>
              <a:gd name="connsiteX134" fmla="*/ 1481112 w 7304576"/>
              <a:gd name="connsiteY134" fmla="*/ 3166235 h 15248727"/>
              <a:gd name="connsiteX135" fmla="*/ 0 w 7304576"/>
              <a:gd name="connsiteY135" fmla="*/ 4648368 h 15248727"/>
              <a:gd name="connsiteX136" fmla="*/ 1481112 w 7304576"/>
              <a:gd name="connsiteY136" fmla="*/ 6129481 h 15248727"/>
              <a:gd name="connsiteX137" fmla="*/ 0 w 7304576"/>
              <a:gd name="connsiteY137" fmla="*/ 7611613 h 15248727"/>
              <a:gd name="connsiteX138" fmla="*/ 1481112 w 7304576"/>
              <a:gd name="connsiteY138" fmla="*/ 9092726 h 15248727"/>
              <a:gd name="connsiteX139" fmla="*/ 0 w 7304576"/>
              <a:gd name="connsiteY139" fmla="*/ 10574858 h 15248727"/>
              <a:gd name="connsiteX140" fmla="*/ 1486213 w 7304576"/>
              <a:gd name="connsiteY140" fmla="*/ 12061071 h 15248727"/>
              <a:gd name="connsiteX141" fmla="*/ 0 w 7304576"/>
              <a:gd name="connsiteY141" fmla="*/ 13547283 h 15248727"/>
              <a:gd name="connsiteX142" fmla="*/ 1700423 w 7304576"/>
              <a:gd name="connsiteY142" fmla="*/ 15247707 h 15248727"/>
              <a:gd name="connsiteX143" fmla="*/ 1916674 w 7304576"/>
              <a:gd name="connsiteY143" fmla="*/ 15031456 h 15248727"/>
              <a:gd name="connsiteX144" fmla="*/ 432501 w 7304576"/>
              <a:gd name="connsiteY144" fmla="*/ 13547283 h 15248727"/>
              <a:gd name="connsiteX145" fmla="*/ 1901373 w 7304576"/>
              <a:gd name="connsiteY145" fmla="*/ 12078411 h 15248727"/>
              <a:gd name="connsiteX146" fmla="*/ 1898313 w 7304576"/>
              <a:gd name="connsiteY146" fmla="*/ 12075352 h 15248727"/>
              <a:gd name="connsiteX147" fmla="*/ 1916674 w 7304576"/>
              <a:gd name="connsiteY147" fmla="*/ 12056991 h 15248727"/>
              <a:gd name="connsiteX148" fmla="*/ 432501 w 7304576"/>
              <a:gd name="connsiteY148" fmla="*/ 10574858 h 15248727"/>
              <a:gd name="connsiteX149" fmla="*/ 1697363 w 7304576"/>
              <a:gd name="connsiteY149" fmla="*/ 9309996 h 15248727"/>
              <a:gd name="connsiteX150" fmla="*/ 1699403 w 7304576"/>
              <a:gd name="connsiteY150" fmla="*/ 9312036 h 15248727"/>
              <a:gd name="connsiteX151" fmla="*/ 1915654 w 7304576"/>
              <a:gd name="connsiteY151" fmla="*/ 9095786 h 15248727"/>
              <a:gd name="connsiteX152" fmla="*/ 432501 w 7304576"/>
              <a:gd name="connsiteY152" fmla="*/ 7611613 h 15248727"/>
              <a:gd name="connsiteX153" fmla="*/ 1697363 w 7304576"/>
              <a:gd name="connsiteY153" fmla="*/ 6346751 h 15248727"/>
              <a:gd name="connsiteX154" fmla="*/ 1700423 w 7304576"/>
              <a:gd name="connsiteY154" fmla="*/ 6348791 h 15248727"/>
              <a:gd name="connsiteX155" fmla="*/ 6855755 w 7304576"/>
              <a:gd name="connsiteY155" fmla="*/ 1413789 h 15248727"/>
              <a:gd name="connsiteX156" fmla="*/ 6600742 w 7304576"/>
              <a:gd name="connsiteY156" fmla="*/ 1668802 h 15248727"/>
              <a:gd name="connsiteX157" fmla="*/ 6855755 w 7304576"/>
              <a:gd name="connsiteY157" fmla="*/ 1923814 h 15248727"/>
              <a:gd name="connsiteX158" fmla="*/ 7110767 w 7304576"/>
              <a:gd name="connsiteY158" fmla="*/ 1668802 h 15248727"/>
              <a:gd name="connsiteX159" fmla="*/ 6855755 w 7304576"/>
              <a:gd name="connsiteY159" fmla="*/ 1413789 h 15248727"/>
              <a:gd name="connsiteX160" fmla="*/ 6855755 w 7304576"/>
              <a:gd name="connsiteY160" fmla="*/ 4371934 h 15248727"/>
              <a:gd name="connsiteX161" fmla="*/ 6600742 w 7304576"/>
              <a:gd name="connsiteY161" fmla="*/ 4626947 h 15248727"/>
              <a:gd name="connsiteX162" fmla="*/ 6855755 w 7304576"/>
              <a:gd name="connsiteY162" fmla="*/ 4881959 h 15248727"/>
              <a:gd name="connsiteX163" fmla="*/ 7110767 w 7304576"/>
              <a:gd name="connsiteY163" fmla="*/ 4626947 h 15248727"/>
              <a:gd name="connsiteX164" fmla="*/ 6855755 w 7304576"/>
              <a:gd name="connsiteY164" fmla="*/ 4371934 h 15248727"/>
              <a:gd name="connsiteX165" fmla="*/ 6855755 w 7304576"/>
              <a:gd name="connsiteY165" fmla="*/ 7340280 h 15248727"/>
              <a:gd name="connsiteX166" fmla="*/ 6600742 w 7304576"/>
              <a:gd name="connsiteY166" fmla="*/ 7595292 h 15248727"/>
              <a:gd name="connsiteX167" fmla="*/ 6855755 w 7304576"/>
              <a:gd name="connsiteY167" fmla="*/ 7850305 h 15248727"/>
              <a:gd name="connsiteX168" fmla="*/ 7110767 w 7304576"/>
              <a:gd name="connsiteY168" fmla="*/ 7595292 h 15248727"/>
              <a:gd name="connsiteX169" fmla="*/ 6855755 w 7304576"/>
              <a:gd name="connsiteY169" fmla="*/ 7340280 h 15248727"/>
              <a:gd name="connsiteX170" fmla="*/ 6855755 w 7304576"/>
              <a:gd name="connsiteY170" fmla="*/ 10288224 h 15248727"/>
              <a:gd name="connsiteX171" fmla="*/ 6600742 w 7304576"/>
              <a:gd name="connsiteY171" fmla="*/ 10543236 h 15248727"/>
              <a:gd name="connsiteX172" fmla="*/ 6855755 w 7304576"/>
              <a:gd name="connsiteY172" fmla="*/ 10798249 h 15248727"/>
              <a:gd name="connsiteX173" fmla="*/ 7110767 w 7304576"/>
              <a:gd name="connsiteY173" fmla="*/ 10543236 h 15248727"/>
              <a:gd name="connsiteX174" fmla="*/ 6855755 w 7304576"/>
              <a:gd name="connsiteY174" fmla="*/ 10288224 h 15248727"/>
              <a:gd name="connsiteX175" fmla="*/ 6855755 w 7304576"/>
              <a:gd name="connsiteY175" fmla="*/ 13236168 h 15248727"/>
              <a:gd name="connsiteX176" fmla="*/ 6600742 w 7304576"/>
              <a:gd name="connsiteY176" fmla="*/ 13491181 h 15248727"/>
              <a:gd name="connsiteX177" fmla="*/ 6855755 w 7304576"/>
              <a:gd name="connsiteY177" fmla="*/ 13746193 h 15248727"/>
              <a:gd name="connsiteX178" fmla="*/ 7110767 w 7304576"/>
              <a:gd name="connsiteY178" fmla="*/ 13491181 h 15248727"/>
              <a:gd name="connsiteX179" fmla="*/ 6855755 w 7304576"/>
              <a:gd name="connsiteY179" fmla="*/ 13236168 h 1524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7304576" h="15248727">
                <a:moveTo>
                  <a:pt x="7084246" y="6345731"/>
                </a:moveTo>
                <a:lnTo>
                  <a:pt x="5819385" y="7610593"/>
                </a:lnTo>
                <a:lnTo>
                  <a:pt x="7303557" y="9094765"/>
                </a:lnTo>
                <a:lnTo>
                  <a:pt x="7087306" y="9311016"/>
                </a:lnTo>
                <a:lnTo>
                  <a:pt x="7085266" y="9308976"/>
                </a:lnTo>
                <a:lnTo>
                  <a:pt x="5820404" y="10573838"/>
                </a:lnTo>
                <a:lnTo>
                  <a:pt x="7304577" y="12058010"/>
                </a:lnTo>
                <a:lnTo>
                  <a:pt x="7286216" y="12076372"/>
                </a:lnTo>
                <a:lnTo>
                  <a:pt x="7289276" y="12079431"/>
                </a:lnTo>
                <a:lnTo>
                  <a:pt x="5820404" y="13548303"/>
                </a:lnTo>
                <a:lnTo>
                  <a:pt x="7304577" y="15032476"/>
                </a:lnTo>
                <a:lnTo>
                  <a:pt x="7088327" y="15248727"/>
                </a:lnTo>
                <a:lnTo>
                  <a:pt x="5385863" y="13547283"/>
                </a:lnTo>
                <a:lnTo>
                  <a:pt x="6872076" y="12061071"/>
                </a:lnTo>
                <a:lnTo>
                  <a:pt x="5385863" y="10574858"/>
                </a:lnTo>
                <a:lnTo>
                  <a:pt x="6866976" y="9093745"/>
                </a:lnTo>
                <a:lnTo>
                  <a:pt x="5385863" y="7611613"/>
                </a:lnTo>
                <a:lnTo>
                  <a:pt x="6866976" y="6130501"/>
                </a:lnTo>
                <a:lnTo>
                  <a:pt x="5385863" y="4648368"/>
                </a:lnTo>
                <a:lnTo>
                  <a:pt x="6866976" y="3167255"/>
                </a:lnTo>
                <a:lnTo>
                  <a:pt x="5385863" y="1685123"/>
                </a:lnTo>
                <a:lnTo>
                  <a:pt x="7070986" y="0"/>
                </a:lnTo>
                <a:lnTo>
                  <a:pt x="7287236" y="216251"/>
                </a:lnTo>
                <a:lnTo>
                  <a:pt x="5818365" y="1685123"/>
                </a:lnTo>
                <a:lnTo>
                  <a:pt x="7302537" y="3169295"/>
                </a:lnTo>
                <a:lnTo>
                  <a:pt x="7086287" y="3385546"/>
                </a:lnTo>
                <a:lnTo>
                  <a:pt x="7083227" y="3382486"/>
                </a:lnTo>
                <a:lnTo>
                  <a:pt x="5818365" y="4647348"/>
                </a:lnTo>
                <a:lnTo>
                  <a:pt x="7302537" y="6131520"/>
                </a:lnTo>
                <a:lnTo>
                  <a:pt x="7086287" y="6347771"/>
                </a:lnTo>
                <a:lnTo>
                  <a:pt x="7084246" y="6345731"/>
                </a:lnTo>
                <a:close/>
                <a:moveTo>
                  <a:pt x="5739821" y="6348791"/>
                </a:moveTo>
                <a:lnTo>
                  <a:pt x="5956071" y="6132541"/>
                </a:lnTo>
                <a:lnTo>
                  <a:pt x="4471899" y="4648368"/>
                </a:lnTo>
                <a:lnTo>
                  <a:pt x="5736761" y="3383506"/>
                </a:lnTo>
                <a:lnTo>
                  <a:pt x="5739821" y="3386566"/>
                </a:lnTo>
                <a:lnTo>
                  <a:pt x="5956071" y="3170315"/>
                </a:lnTo>
                <a:lnTo>
                  <a:pt x="4471899" y="1685123"/>
                </a:lnTo>
                <a:lnTo>
                  <a:pt x="5940771" y="216251"/>
                </a:lnTo>
                <a:lnTo>
                  <a:pt x="5724520" y="0"/>
                </a:lnTo>
                <a:lnTo>
                  <a:pt x="4039397" y="1685123"/>
                </a:lnTo>
                <a:lnTo>
                  <a:pt x="5520510" y="3166235"/>
                </a:lnTo>
                <a:lnTo>
                  <a:pt x="4039397" y="4648368"/>
                </a:lnTo>
                <a:lnTo>
                  <a:pt x="5520510" y="6129481"/>
                </a:lnTo>
                <a:lnTo>
                  <a:pt x="4039397" y="7611613"/>
                </a:lnTo>
                <a:lnTo>
                  <a:pt x="5520510" y="9092726"/>
                </a:lnTo>
                <a:lnTo>
                  <a:pt x="4039397" y="10574858"/>
                </a:lnTo>
                <a:lnTo>
                  <a:pt x="5525610" y="12061071"/>
                </a:lnTo>
                <a:lnTo>
                  <a:pt x="4039397" y="13547283"/>
                </a:lnTo>
                <a:lnTo>
                  <a:pt x="5739821" y="15247707"/>
                </a:lnTo>
                <a:lnTo>
                  <a:pt x="5956071" y="15031456"/>
                </a:lnTo>
                <a:lnTo>
                  <a:pt x="4471899" y="13547283"/>
                </a:lnTo>
                <a:lnTo>
                  <a:pt x="5940771" y="12078411"/>
                </a:lnTo>
                <a:lnTo>
                  <a:pt x="5937710" y="12075352"/>
                </a:lnTo>
                <a:lnTo>
                  <a:pt x="5956071" y="12056991"/>
                </a:lnTo>
                <a:lnTo>
                  <a:pt x="4471899" y="10572818"/>
                </a:lnTo>
                <a:lnTo>
                  <a:pt x="5736761" y="9307956"/>
                </a:lnTo>
                <a:lnTo>
                  <a:pt x="5738800" y="9309996"/>
                </a:lnTo>
                <a:lnTo>
                  <a:pt x="5955051" y="9093745"/>
                </a:lnTo>
                <a:lnTo>
                  <a:pt x="4471899" y="7611613"/>
                </a:lnTo>
                <a:lnTo>
                  <a:pt x="5736761" y="6346751"/>
                </a:lnTo>
                <a:lnTo>
                  <a:pt x="5739821" y="6348791"/>
                </a:lnTo>
                <a:close/>
                <a:moveTo>
                  <a:pt x="4393355" y="6348791"/>
                </a:moveTo>
                <a:lnTo>
                  <a:pt x="4609605" y="6132541"/>
                </a:lnTo>
                <a:lnTo>
                  <a:pt x="3125433" y="4648368"/>
                </a:lnTo>
                <a:lnTo>
                  <a:pt x="4390295" y="3383506"/>
                </a:lnTo>
                <a:lnTo>
                  <a:pt x="4393355" y="3386566"/>
                </a:lnTo>
                <a:lnTo>
                  <a:pt x="4609605" y="3170315"/>
                </a:lnTo>
                <a:lnTo>
                  <a:pt x="3125433" y="1685123"/>
                </a:lnTo>
                <a:lnTo>
                  <a:pt x="4594305" y="216251"/>
                </a:lnTo>
                <a:lnTo>
                  <a:pt x="4378054" y="0"/>
                </a:lnTo>
                <a:lnTo>
                  <a:pt x="2692932" y="1685123"/>
                </a:lnTo>
                <a:lnTo>
                  <a:pt x="4174044" y="3166235"/>
                </a:lnTo>
                <a:lnTo>
                  <a:pt x="2692932" y="4648368"/>
                </a:lnTo>
                <a:lnTo>
                  <a:pt x="4174044" y="6129481"/>
                </a:lnTo>
                <a:lnTo>
                  <a:pt x="2692932" y="7611613"/>
                </a:lnTo>
                <a:lnTo>
                  <a:pt x="4174044" y="9092726"/>
                </a:lnTo>
                <a:lnTo>
                  <a:pt x="2692932" y="10574858"/>
                </a:lnTo>
                <a:lnTo>
                  <a:pt x="4179144" y="12061071"/>
                </a:lnTo>
                <a:lnTo>
                  <a:pt x="2692932" y="13547283"/>
                </a:lnTo>
                <a:lnTo>
                  <a:pt x="4393355" y="15247707"/>
                </a:lnTo>
                <a:lnTo>
                  <a:pt x="4609605" y="15031456"/>
                </a:lnTo>
                <a:lnTo>
                  <a:pt x="3125433" y="13547283"/>
                </a:lnTo>
                <a:lnTo>
                  <a:pt x="4594305" y="12078411"/>
                </a:lnTo>
                <a:lnTo>
                  <a:pt x="4591245" y="12075352"/>
                </a:lnTo>
                <a:lnTo>
                  <a:pt x="4609605" y="12056991"/>
                </a:lnTo>
                <a:lnTo>
                  <a:pt x="3125433" y="10572818"/>
                </a:lnTo>
                <a:lnTo>
                  <a:pt x="4390295" y="9307956"/>
                </a:lnTo>
                <a:lnTo>
                  <a:pt x="4392335" y="9309996"/>
                </a:lnTo>
                <a:lnTo>
                  <a:pt x="4608585" y="9093745"/>
                </a:lnTo>
                <a:lnTo>
                  <a:pt x="3125433" y="7611613"/>
                </a:lnTo>
                <a:lnTo>
                  <a:pt x="4390295" y="6346751"/>
                </a:lnTo>
                <a:lnTo>
                  <a:pt x="4393355" y="6348791"/>
                </a:lnTo>
                <a:close/>
                <a:moveTo>
                  <a:pt x="3046889" y="6348791"/>
                </a:moveTo>
                <a:lnTo>
                  <a:pt x="3263139" y="6132541"/>
                </a:lnTo>
                <a:lnTo>
                  <a:pt x="1778967" y="4648368"/>
                </a:lnTo>
                <a:lnTo>
                  <a:pt x="3043829" y="3383506"/>
                </a:lnTo>
                <a:lnTo>
                  <a:pt x="3046889" y="3386566"/>
                </a:lnTo>
                <a:lnTo>
                  <a:pt x="3263139" y="3170315"/>
                </a:lnTo>
                <a:lnTo>
                  <a:pt x="1778967" y="1685123"/>
                </a:lnTo>
                <a:lnTo>
                  <a:pt x="3247839" y="216251"/>
                </a:lnTo>
                <a:lnTo>
                  <a:pt x="3031588" y="0"/>
                </a:lnTo>
                <a:lnTo>
                  <a:pt x="1346466" y="1685123"/>
                </a:lnTo>
                <a:lnTo>
                  <a:pt x="2827578" y="3166235"/>
                </a:lnTo>
                <a:lnTo>
                  <a:pt x="1346466" y="4648368"/>
                </a:lnTo>
                <a:lnTo>
                  <a:pt x="2827578" y="6129481"/>
                </a:lnTo>
                <a:lnTo>
                  <a:pt x="1346466" y="7611613"/>
                </a:lnTo>
                <a:lnTo>
                  <a:pt x="2827578" y="9092726"/>
                </a:lnTo>
                <a:lnTo>
                  <a:pt x="1346466" y="10574858"/>
                </a:lnTo>
                <a:lnTo>
                  <a:pt x="2832679" y="12061071"/>
                </a:lnTo>
                <a:lnTo>
                  <a:pt x="1346466" y="13547283"/>
                </a:lnTo>
                <a:lnTo>
                  <a:pt x="3046889" y="15247707"/>
                </a:lnTo>
                <a:lnTo>
                  <a:pt x="3263139" y="15031456"/>
                </a:lnTo>
                <a:lnTo>
                  <a:pt x="1778967" y="13547283"/>
                </a:lnTo>
                <a:lnTo>
                  <a:pt x="3247839" y="12078411"/>
                </a:lnTo>
                <a:lnTo>
                  <a:pt x="3244779" y="12075352"/>
                </a:lnTo>
                <a:lnTo>
                  <a:pt x="3263139" y="12056991"/>
                </a:lnTo>
                <a:lnTo>
                  <a:pt x="1778967" y="10572818"/>
                </a:lnTo>
                <a:lnTo>
                  <a:pt x="3043829" y="9307956"/>
                </a:lnTo>
                <a:lnTo>
                  <a:pt x="3045869" y="9309996"/>
                </a:lnTo>
                <a:lnTo>
                  <a:pt x="3262119" y="9093745"/>
                </a:lnTo>
                <a:lnTo>
                  <a:pt x="1778967" y="7611613"/>
                </a:lnTo>
                <a:lnTo>
                  <a:pt x="3043829" y="6346751"/>
                </a:lnTo>
                <a:lnTo>
                  <a:pt x="3046889" y="6348791"/>
                </a:lnTo>
                <a:close/>
                <a:moveTo>
                  <a:pt x="1700423" y="6348791"/>
                </a:moveTo>
                <a:lnTo>
                  <a:pt x="1916674" y="6132541"/>
                </a:lnTo>
                <a:lnTo>
                  <a:pt x="432501" y="4648368"/>
                </a:lnTo>
                <a:lnTo>
                  <a:pt x="1697363" y="3383506"/>
                </a:lnTo>
                <a:lnTo>
                  <a:pt x="1700423" y="3386566"/>
                </a:lnTo>
                <a:lnTo>
                  <a:pt x="1916674" y="3170315"/>
                </a:lnTo>
                <a:lnTo>
                  <a:pt x="432501" y="1685123"/>
                </a:lnTo>
                <a:lnTo>
                  <a:pt x="1901373" y="216251"/>
                </a:lnTo>
                <a:lnTo>
                  <a:pt x="1685122" y="0"/>
                </a:lnTo>
                <a:lnTo>
                  <a:pt x="0" y="1685123"/>
                </a:lnTo>
                <a:lnTo>
                  <a:pt x="1481112" y="3166235"/>
                </a:lnTo>
                <a:lnTo>
                  <a:pt x="0" y="4648368"/>
                </a:lnTo>
                <a:lnTo>
                  <a:pt x="1481112" y="6129481"/>
                </a:lnTo>
                <a:lnTo>
                  <a:pt x="0" y="7611613"/>
                </a:lnTo>
                <a:lnTo>
                  <a:pt x="1481112" y="9092726"/>
                </a:lnTo>
                <a:lnTo>
                  <a:pt x="0" y="10574858"/>
                </a:lnTo>
                <a:lnTo>
                  <a:pt x="1486213" y="12061071"/>
                </a:lnTo>
                <a:lnTo>
                  <a:pt x="0" y="13547283"/>
                </a:lnTo>
                <a:lnTo>
                  <a:pt x="1700423" y="15247707"/>
                </a:lnTo>
                <a:lnTo>
                  <a:pt x="1916674" y="15031456"/>
                </a:lnTo>
                <a:lnTo>
                  <a:pt x="432501" y="13547283"/>
                </a:lnTo>
                <a:lnTo>
                  <a:pt x="1901373" y="12078411"/>
                </a:lnTo>
                <a:lnTo>
                  <a:pt x="1898313" y="12075352"/>
                </a:lnTo>
                <a:lnTo>
                  <a:pt x="1916674" y="12056991"/>
                </a:lnTo>
                <a:lnTo>
                  <a:pt x="432501" y="10574858"/>
                </a:lnTo>
                <a:lnTo>
                  <a:pt x="1697363" y="9309996"/>
                </a:lnTo>
                <a:lnTo>
                  <a:pt x="1699403" y="9312036"/>
                </a:lnTo>
                <a:lnTo>
                  <a:pt x="1915654" y="9095786"/>
                </a:lnTo>
                <a:lnTo>
                  <a:pt x="432501" y="7611613"/>
                </a:lnTo>
                <a:lnTo>
                  <a:pt x="1697363" y="6346751"/>
                </a:lnTo>
                <a:lnTo>
                  <a:pt x="1700423" y="6348791"/>
                </a:lnTo>
                <a:close/>
                <a:moveTo>
                  <a:pt x="6855755" y="1413789"/>
                </a:moveTo>
                <a:cubicBezTo>
                  <a:pt x="6714988" y="1413789"/>
                  <a:pt x="6600742" y="1528035"/>
                  <a:pt x="6600742" y="1668802"/>
                </a:cubicBezTo>
                <a:cubicBezTo>
                  <a:pt x="6600742" y="1809569"/>
                  <a:pt x="6714988" y="1923814"/>
                  <a:pt x="6855755" y="1923814"/>
                </a:cubicBezTo>
                <a:cubicBezTo>
                  <a:pt x="6996522" y="1923814"/>
                  <a:pt x="7110767" y="1809569"/>
                  <a:pt x="7110767" y="1668802"/>
                </a:cubicBezTo>
                <a:cubicBezTo>
                  <a:pt x="7110767" y="1528035"/>
                  <a:pt x="6996522" y="1413789"/>
                  <a:pt x="6855755" y="1413789"/>
                </a:cubicBezTo>
                <a:close/>
                <a:moveTo>
                  <a:pt x="6855755" y="4371934"/>
                </a:moveTo>
                <a:cubicBezTo>
                  <a:pt x="6714988" y="4371934"/>
                  <a:pt x="6600742" y="4486180"/>
                  <a:pt x="6600742" y="4626947"/>
                </a:cubicBezTo>
                <a:cubicBezTo>
                  <a:pt x="6600742" y="4767714"/>
                  <a:pt x="6714988" y="4881959"/>
                  <a:pt x="6855755" y="4881959"/>
                </a:cubicBezTo>
                <a:cubicBezTo>
                  <a:pt x="6996522" y="4881959"/>
                  <a:pt x="7110767" y="4767714"/>
                  <a:pt x="7110767" y="4626947"/>
                </a:cubicBezTo>
                <a:cubicBezTo>
                  <a:pt x="7110767" y="4486180"/>
                  <a:pt x="6996522" y="4371934"/>
                  <a:pt x="6855755" y="4371934"/>
                </a:cubicBezTo>
                <a:close/>
                <a:moveTo>
                  <a:pt x="6855755" y="7340280"/>
                </a:moveTo>
                <a:cubicBezTo>
                  <a:pt x="6714988" y="7340280"/>
                  <a:pt x="6600742" y="7454525"/>
                  <a:pt x="6600742" y="7595292"/>
                </a:cubicBezTo>
                <a:cubicBezTo>
                  <a:pt x="6600742" y="7736059"/>
                  <a:pt x="6714988" y="7850305"/>
                  <a:pt x="6855755" y="7850305"/>
                </a:cubicBezTo>
                <a:cubicBezTo>
                  <a:pt x="6996522" y="7850305"/>
                  <a:pt x="7110767" y="7736059"/>
                  <a:pt x="7110767" y="7595292"/>
                </a:cubicBezTo>
                <a:cubicBezTo>
                  <a:pt x="7110767" y="7454525"/>
                  <a:pt x="6996522" y="7340280"/>
                  <a:pt x="6855755" y="7340280"/>
                </a:cubicBezTo>
                <a:close/>
                <a:moveTo>
                  <a:pt x="6855755" y="10288224"/>
                </a:moveTo>
                <a:cubicBezTo>
                  <a:pt x="6714988" y="10288224"/>
                  <a:pt x="6600742" y="10402469"/>
                  <a:pt x="6600742" y="10543236"/>
                </a:cubicBezTo>
                <a:cubicBezTo>
                  <a:pt x="6600742" y="10684004"/>
                  <a:pt x="6714988" y="10798249"/>
                  <a:pt x="6855755" y="10798249"/>
                </a:cubicBezTo>
                <a:cubicBezTo>
                  <a:pt x="6996522" y="10798249"/>
                  <a:pt x="7110767" y="10684004"/>
                  <a:pt x="7110767" y="10543236"/>
                </a:cubicBezTo>
                <a:cubicBezTo>
                  <a:pt x="7110767" y="10402469"/>
                  <a:pt x="6996522" y="10288224"/>
                  <a:pt x="6855755" y="10288224"/>
                </a:cubicBezTo>
                <a:close/>
                <a:moveTo>
                  <a:pt x="6855755" y="13236168"/>
                </a:moveTo>
                <a:cubicBezTo>
                  <a:pt x="6714988" y="13236168"/>
                  <a:pt x="6600742" y="13350414"/>
                  <a:pt x="6600742" y="13491181"/>
                </a:cubicBezTo>
                <a:cubicBezTo>
                  <a:pt x="6600742" y="13631948"/>
                  <a:pt x="6714988" y="13746193"/>
                  <a:pt x="6855755" y="13746193"/>
                </a:cubicBezTo>
                <a:cubicBezTo>
                  <a:pt x="6996522" y="13746193"/>
                  <a:pt x="7110767" y="13631948"/>
                  <a:pt x="7110767" y="13491181"/>
                </a:cubicBezTo>
                <a:cubicBezTo>
                  <a:pt x="7110767" y="13350414"/>
                  <a:pt x="6996522" y="13236168"/>
                  <a:pt x="6855755" y="1323616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 w="101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04">
            <a:extLst>
              <a:ext uri="{FF2B5EF4-FFF2-40B4-BE49-F238E27FC236}">
                <a16:creationId xmlns:a16="http://schemas.microsoft.com/office/drawing/2014/main" id="{9868CE48-4022-4DD3-B89D-6F070BA7EBE4}"/>
              </a:ext>
            </a:extLst>
          </p:cNvPr>
          <p:cNvSpPr/>
          <p:nvPr/>
        </p:nvSpPr>
        <p:spPr>
          <a:xfrm>
            <a:off x="-21490" y="1711452"/>
            <a:ext cx="3385467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600" dirty="0">
                <a:solidFill>
                  <a:schemeClr val="bg2">
                    <a:lumMod val="25000"/>
                    <a:alpha val="40000"/>
                  </a:schemeClr>
                </a:solidFill>
                <a:latin typeface="Modern Love" panose="04090805081005020601" pitchFamily="82" charset="0"/>
              </a:rPr>
              <a:t>08</a:t>
            </a:r>
          </a:p>
        </p:txBody>
      </p:sp>
      <p:sp>
        <p:nvSpPr>
          <p:cNvPr id="15" name="Grab">
            <a:extLst>
              <a:ext uri="{FF2B5EF4-FFF2-40B4-BE49-F238E27FC236}">
                <a16:creationId xmlns:a16="http://schemas.microsoft.com/office/drawing/2014/main" id="{B2F018D1-18A1-4CDB-90B1-C4DF3F511E96}"/>
              </a:ext>
            </a:extLst>
          </p:cNvPr>
          <p:cNvSpPr txBox="1"/>
          <p:nvPr/>
        </p:nvSpPr>
        <p:spPr>
          <a:xfrm>
            <a:off x="456388" y="771691"/>
            <a:ext cx="2998208" cy="890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Grab </a:t>
            </a:r>
          </a:p>
        </p:txBody>
      </p:sp>
      <p:sp>
        <p:nvSpPr>
          <p:cNvPr id="16" name="It Now">
            <a:extLst>
              <a:ext uri="{FF2B5EF4-FFF2-40B4-BE49-F238E27FC236}">
                <a16:creationId xmlns:a16="http://schemas.microsoft.com/office/drawing/2014/main" id="{FB08ECCD-B995-47FF-9CEF-F7556803A85B}"/>
              </a:ext>
            </a:extLst>
          </p:cNvPr>
          <p:cNvSpPr/>
          <p:nvPr/>
        </p:nvSpPr>
        <p:spPr>
          <a:xfrm>
            <a:off x="456389" y="1169218"/>
            <a:ext cx="299820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0" dirty="0">
                <a:solidFill>
                  <a:srgbClr val="0070C0"/>
                </a:solidFill>
                <a:latin typeface="Modern Love" panose="04090805081005020601" pitchFamily="82" charset="0"/>
              </a:rPr>
              <a:t>It Now</a:t>
            </a:r>
          </a:p>
        </p:txBody>
      </p:sp>
      <p:sp>
        <p:nvSpPr>
          <p:cNvPr id="17" name="Lorem ipsum koncone sam memet saiki ndue kantor dewe sugih nemen saiki wonge lek ditakoki opo rahasiane yoo dikei wonge uapik enakan lek dijak ngobrol sambil ngopi">
            <a:extLst>
              <a:ext uri="{FF2B5EF4-FFF2-40B4-BE49-F238E27FC236}">
                <a16:creationId xmlns:a16="http://schemas.microsoft.com/office/drawing/2014/main" id="{43201C55-F8F3-45DC-94AB-A7742AF350D7}"/>
              </a:ext>
            </a:extLst>
          </p:cNvPr>
          <p:cNvSpPr/>
          <p:nvPr/>
        </p:nvSpPr>
        <p:spPr>
          <a:xfrm>
            <a:off x="6896100" y="7939564"/>
            <a:ext cx="3645670" cy="1568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Lorem ipsum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koncone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memet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ndue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kantor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dewe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sugih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nemen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saiki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ditakoki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opo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rahasiane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yoo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dikei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wonge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uapik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enakan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lek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dijak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ngobrol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sambil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 </a:t>
            </a:r>
            <a:r>
              <a:rPr lang="en-US" sz="16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ngopi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5FDA28CD-F368-4D18-9597-F3608C0EF3D5}"/>
              </a:ext>
            </a:extLst>
          </p:cNvPr>
          <p:cNvSpPr/>
          <p:nvPr/>
        </p:nvSpPr>
        <p:spPr>
          <a:xfrm>
            <a:off x="8007712" y="9773846"/>
            <a:ext cx="2496458" cy="568036"/>
          </a:xfrm>
          <a:prstGeom prst="roundRect">
            <a:avLst>
              <a:gd name="adj" fmla="val 29559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BOOK NOW">
            <a:extLst>
              <a:ext uri="{FF2B5EF4-FFF2-40B4-BE49-F238E27FC236}">
                <a16:creationId xmlns:a16="http://schemas.microsoft.com/office/drawing/2014/main" id="{EBB80D62-BD6C-480E-A145-CBB4242589B1}"/>
              </a:ext>
            </a:extLst>
          </p:cNvPr>
          <p:cNvSpPr txBox="1"/>
          <p:nvPr/>
        </p:nvSpPr>
        <p:spPr>
          <a:xfrm>
            <a:off x="8436646" y="9873198"/>
            <a:ext cx="163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50" charset="0"/>
              </a:rPr>
              <a:t>BOOK NOW</a:t>
            </a:r>
          </a:p>
        </p:txBody>
      </p:sp>
      <p:sp>
        <p:nvSpPr>
          <p:cNvPr id="20" name="www.yourdomain.com">
            <a:extLst>
              <a:ext uri="{FF2B5EF4-FFF2-40B4-BE49-F238E27FC236}">
                <a16:creationId xmlns:a16="http://schemas.microsoft.com/office/drawing/2014/main" id="{ADFBBF48-67EB-438B-994D-2BCBEDEE840A}"/>
              </a:ext>
            </a:extLst>
          </p:cNvPr>
          <p:cNvSpPr/>
          <p:nvPr/>
        </p:nvSpPr>
        <p:spPr>
          <a:xfrm>
            <a:off x="547005" y="2088041"/>
            <a:ext cx="33854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</a:p>
        </p:txBody>
      </p:sp>
      <p:grpSp>
        <p:nvGrpSpPr>
          <p:cNvPr id="21" name="Graphic 28">
            <a:extLst>
              <a:ext uri="{FF2B5EF4-FFF2-40B4-BE49-F238E27FC236}">
                <a16:creationId xmlns:a16="http://schemas.microsoft.com/office/drawing/2014/main" id="{FC34EED9-EAB0-407C-B906-CED47EC7A04D}"/>
              </a:ext>
            </a:extLst>
          </p:cNvPr>
          <p:cNvGrpSpPr/>
          <p:nvPr/>
        </p:nvGrpSpPr>
        <p:grpSpPr>
          <a:xfrm>
            <a:off x="8350174" y="7298696"/>
            <a:ext cx="497244" cy="497244"/>
            <a:chOff x="651541" y="12124338"/>
            <a:chExt cx="497244" cy="497244"/>
          </a:xfrm>
          <a:noFill/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636D582-0EB5-4FAE-8C3B-87444B3E0698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C41C3A2-CD7D-4B85-BE53-9ACFAA0CDD0B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4" name="Graphic 27">
            <a:extLst>
              <a:ext uri="{FF2B5EF4-FFF2-40B4-BE49-F238E27FC236}">
                <a16:creationId xmlns:a16="http://schemas.microsoft.com/office/drawing/2014/main" id="{A1ACCB58-F9D9-4083-AA68-C190CE51EA02}"/>
              </a:ext>
            </a:extLst>
          </p:cNvPr>
          <p:cNvGrpSpPr/>
          <p:nvPr/>
        </p:nvGrpSpPr>
        <p:grpSpPr>
          <a:xfrm>
            <a:off x="10006926" y="7298696"/>
            <a:ext cx="497244" cy="497244"/>
            <a:chOff x="2192915" y="12124338"/>
            <a:chExt cx="497244" cy="497244"/>
          </a:xfrm>
          <a:solidFill>
            <a:schemeClr val="accent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182626D-A411-4367-9598-A0DFCF683A6C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58CC650-F28B-435B-A016-F334180ADBE3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AF22EA0-BD69-4983-91FA-2A44193596F4}"/>
              </a:ext>
            </a:extLst>
          </p:cNvPr>
          <p:cNvGrpSpPr/>
          <p:nvPr/>
        </p:nvGrpSpPr>
        <p:grpSpPr>
          <a:xfrm>
            <a:off x="9178550" y="7298696"/>
            <a:ext cx="497244" cy="497244"/>
            <a:chOff x="5237778" y="9157148"/>
            <a:chExt cx="497244" cy="497244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FBF7A3A-38BB-4527-93B6-EA228D430BC2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custGeom>
              <a:avLst/>
              <a:gdLst>
                <a:gd name="connsiteX0" fmla="*/ 248622 w 497244"/>
                <a:gd name="connsiteY0" fmla="*/ 497244 h 497244"/>
                <a:gd name="connsiteX1" fmla="*/ 0 w 497244"/>
                <a:gd name="connsiteY1" fmla="*/ 248622 h 497244"/>
                <a:gd name="connsiteX2" fmla="*/ 248622 w 497244"/>
                <a:gd name="connsiteY2" fmla="*/ 0 h 497244"/>
                <a:gd name="connsiteX3" fmla="*/ 497244 w 497244"/>
                <a:gd name="connsiteY3" fmla="*/ 248622 h 497244"/>
                <a:gd name="connsiteX4" fmla="*/ 248622 w 497244"/>
                <a:gd name="connsiteY4" fmla="*/ 497244 h 49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44" h="497244">
                  <a:moveTo>
                    <a:pt x="248622" y="497244"/>
                  </a:moveTo>
                  <a:cubicBezTo>
                    <a:pt x="111106" y="497244"/>
                    <a:pt x="0" y="385228"/>
                    <a:pt x="0" y="248622"/>
                  </a:cubicBezTo>
                  <a:cubicBezTo>
                    <a:pt x="0" y="111106"/>
                    <a:pt x="111106" y="0"/>
                    <a:pt x="248622" y="0"/>
                  </a:cubicBezTo>
                  <a:cubicBezTo>
                    <a:pt x="385228" y="0"/>
                    <a:pt x="497244" y="111106"/>
                    <a:pt x="497244" y="248622"/>
                  </a:cubicBezTo>
                  <a:cubicBezTo>
                    <a:pt x="497244" y="385228"/>
                    <a:pt x="385228" y="497244"/>
                    <a:pt x="248622" y="497244"/>
                  </a:cubicBezTo>
                  <a:close/>
                </a:path>
              </a:pathLst>
            </a:custGeom>
            <a:solidFill>
              <a:srgbClr val="0070C0"/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Graphic 35">
              <a:extLst>
                <a:ext uri="{FF2B5EF4-FFF2-40B4-BE49-F238E27FC236}">
                  <a16:creationId xmlns:a16="http://schemas.microsoft.com/office/drawing/2014/main" id="{17B23CFD-6C33-4B27-B5E0-3F0CE283DF08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3A29154-35CB-4CFE-A8C0-C25870CA29B2}"/>
              </a:ext>
            </a:extLst>
          </p:cNvPr>
          <p:cNvGrpSpPr/>
          <p:nvPr/>
        </p:nvGrpSpPr>
        <p:grpSpPr>
          <a:xfrm rot="528895">
            <a:off x="3378913" y="7799874"/>
            <a:ext cx="2174256" cy="2334635"/>
            <a:chOff x="1155842" y="7682028"/>
            <a:chExt cx="1939029" cy="208205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03EC777-B8F3-4D7C-8195-6DDD5D57E865}"/>
                </a:ext>
              </a:extLst>
            </p:cNvPr>
            <p:cNvSpPr/>
            <p:nvPr/>
          </p:nvSpPr>
          <p:spPr>
            <a:xfrm>
              <a:off x="1155842" y="7682028"/>
              <a:ext cx="1939029" cy="2082056"/>
            </a:xfrm>
            <a:custGeom>
              <a:avLst/>
              <a:gdLst>
                <a:gd name="connsiteX0" fmla="*/ 633806 w 1247216"/>
                <a:gd name="connsiteY0" fmla="*/ 1335404 h 1339214"/>
                <a:gd name="connsiteX1" fmla="*/ 642379 w 1247216"/>
                <a:gd name="connsiteY1" fmla="*/ 1339214 h 1339214"/>
                <a:gd name="connsiteX2" fmla="*/ 633806 w 1247216"/>
                <a:gd name="connsiteY2" fmla="*/ 1335404 h 1339214"/>
                <a:gd name="connsiteX3" fmla="*/ 574752 w 1247216"/>
                <a:gd name="connsiteY3" fmla="*/ 1304925 h 1339214"/>
                <a:gd name="connsiteX4" fmla="*/ 563322 w 1247216"/>
                <a:gd name="connsiteY4" fmla="*/ 1305878 h 1339214"/>
                <a:gd name="connsiteX5" fmla="*/ 556654 w 1247216"/>
                <a:gd name="connsiteY5" fmla="*/ 1305878 h 1339214"/>
                <a:gd name="connsiteX6" fmla="*/ 574752 w 1247216"/>
                <a:gd name="connsiteY6" fmla="*/ 1304925 h 1339214"/>
                <a:gd name="connsiteX7" fmla="*/ 609994 w 1247216"/>
                <a:gd name="connsiteY7" fmla="*/ 1303020 h 1339214"/>
                <a:gd name="connsiteX8" fmla="*/ 609042 w 1247216"/>
                <a:gd name="connsiteY8" fmla="*/ 1304925 h 1339214"/>
                <a:gd name="connsiteX9" fmla="*/ 583324 w 1247216"/>
                <a:gd name="connsiteY9" fmla="*/ 1304925 h 1339214"/>
                <a:gd name="connsiteX10" fmla="*/ 609994 w 1247216"/>
                <a:gd name="connsiteY10" fmla="*/ 1303020 h 1339214"/>
                <a:gd name="connsiteX11" fmla="*/ 507124 w 1247216"/>
                <a:gd name="connsiteY11" fmla="*/ 1301115 h 1339214"/>
                <a:gd name="connsiteX12" fmla="*/ 525222 w 1247216"/>
                <a:gd name="connsiteY12" fmla="*/ 1302067 h 1339214"/>
                <a:gd name="connsiteX13" fmla="*/ 507124 w 1247216"/>
                <a:gd name="connsiteY13" fmla="*/ 1301115 h 1339214"/>
                <a:gd name="connsiteX14" fmla="*/ 589992 w 1247216"/>
                <a:gd name="connsiteY14" fmla="*/ 1294447 h 1339214"/>
                <a:gd name="connsiteX15" fmla="*/ 592849 w 1247216"/>
                <a:gd name="connsiteY15" fmla="*/ 1298257 h 1339214"/>
                <a:gd name="connsiteX16" fmla="*/ 581419 w 1247216"/>
                <a:gd name="connsiteY16" fmla="*/ 1298257 h 1339214"/>
                <a:gd name="connsiteX17" fmla="*/ 587134 w 1247216"/>
                <a:gd name="connsiteY17" fmla="*/ 1299210 h 1339214"/>
                <a:gd name="connsiteX18" fmla="*/ 575704 w 1247216"/>
                <a:gd name="connsiteY18" fmla="*/ 1303020 h 1339214"/>
                <a:gd name="connsiteX19" fmla="*/ 577609 w 1247216"/>
                <a:gd name="connsiteY19" fmla="*/ 1301115 h 1339214"/>
                <a:gd name="connsiteX20" fmla="*/ 575704 w 1247216"/>
                <a:gd name="connsiteY20" fmla="*/ 1296352 h 1339214"/>
                <a:gd name="connsiteX21" fmla="*/ 589992 w 1247216"/>
                <a:gd name="connsiteY21" fmla="*/ 1294447 h 1339214"/>
                <a:gd name="connsiteX22" fmla="*/ 568084 w 1247216"/>
                <a:gd name="connsiteY22" fmla="*/ 1293495 h 1339214"/>
                <a:gd name="connsiteX23" fmla="*/ 570941 w 1247216"/>
                <a:gd name="connsiteY23" fmla="*/ 1298257 h 1339214"/>
                <a:gd name="connsiteX24" fmla="*/ 558559 w 1247216"/>
                <a:gd name="connsiteY24" fmla="*/ 1295400 h 1339214"/>
                <a:gd name="connsiteX25" fmla="*/ 556654 w 1247216"/>
                <a:gd name="connsiteY25" fmla="*/ 1298257 h 1339214"/>
                <a:gd name="connsiteX26" fmla="*/ 547129 w 1247216"/>
                <a:gd name="connsiteY26" fmla="*/ 1298257 h 1339214"/>
                <a:gd name="connsiteX27" fmla="*/ 549034 w 1247216"/>
                <a:gd name="connsiteY27" fmla="*/ 1294447 h 1339214"/>
                <a:gd name="connsiteX28" fmla="*/ 568084 w 1247216"/>
                <a:gd name="connsiteY28" fmla="*/ 1293495 h 1339214"/>
                <a:gd name="connsiteX29" fmla="*/ 568084 w 1247216"/>
                <a:gd name="connsiteY29" fmla="*/ 1292542 h 1339214"/>
                <a:gd name="connsiteX30" fmla="*/ 572847 w 1247216"/>
                <a:gd name="connsiteY30" fmla="*/ 1294447 h 1339214"/>
                <a:gd name="connsiteX31" fmla="*/ 568084 w 1247216"/>
                <a:gd name="connsiteY31" fmla="*/ 1292542 h 1339214"/>
                <a:gd name="connsiteX32" fmla="*/ 701434 w 1247216"/>
                <a:gd name="connsiteY32" fmla="*/ 1289684 h 1339214"/>
                <a:gd name="connsiteX33" fmla="*/ 707149 w 1247216"/>
                <a:gd name="connsiteY33" fmla="*/ 1295399 h 1339214"/>
                <a:gd name="connsiteX34" fmla="*/ 704291 w 1247216"/>
                <a:gd name="connsiteY34" fmla="*/ 1297304 h 1339214"/>
                <a:gd name="connsiteX35" fmla="*/ 678574 w 1247216"/>
                <a:gd name="connsiteY35" fmla="*/ 1301114 h 1339214"/>
                <a:gd name="connsiteX36" fmla="*/ 686194 w 1247216"/>
                <a:gd name="connsiteY36" fmla="*/ 1299209 h 1339214"/>
                <a:gd name="connsiteX37" fmla="*/ 696671 w 1247216"/>
                <a:gd name="connsiteY37" fmla="*/ 1292542 h 1339214"/>
                <a:gd name="connsiteX38" fmla="*/ 697624 w 1247216"/>
                <a:gd name="connsiteY38" fmla="*/ 1296352 h 1339214"/>
                <a:gd name="connsiteX39" fmla="*/ 704291 w 1247216"/>
                <a:gd name="connsiteY39" fmla="*/ 1295399 h 1339214"/>
                <a:gd name="connsiteX40" fmla="*/ 701434 w 1247216"/>
                <a:gd name="connsiteY40" fmla="*/ 1289684 h 1339214"/>
                <a:gd name="connsiteX41" fmla="*/ 489741 w 1247216"/>
                <a:gd name="connsiteY41" fmla="*/ 1288970 h 1339214"/>
                <a:gd name="connsiteX42" fmla="*/ 492837 w 1247216"/>
                <a:gd name="connsiteY42" fmla="*/ 1291590 h 1339214"/>
                <a:gd name="connsiteX43" fmla="*/ 485217 w 1247216"/>
                <a:gd name="connsiteY43" fmla="*/ 1290637 h 1339214"/>
                <a:gd name="connsiteX44" fmla="*/ 489741 w 1247216"/>
                <a:gd name="connsiteY44" fmla="*/ 1288970 h 1339214"/>
                <a:gd name="connsiteX45" fmla="*/ 734415 w 1247216"/>
                <a:gd name="connsiteY45" fmla="*/ 1280040 h 1339214"/>
                <a:gd name="connsiteX46" fmla="*/ 737629 w 1247216"/>
                <a:gd name="connsiteY46" fmla="*/ 1281112 h 1339214"/>
                <a:gd name="connsiteX47" fmla="*/ 732867 w 1247216"/>
                <a:gd name="connsiteY47" fmla="*/ 1287779 h 1339214"/>
                <a:gd name="connsiteX48" fmla="*/ 730009 w 1247216"/>
                <a:gd name="connsiteY48" fmla="*/ 1290637 h 1339214"/>
                <a:gd name="connsiteX49" fmla="*/ 729057 w 1247216"/>
                <a:gd name="connsiteY49" fmla="*/ 1281112 h 1339214"/>
                <a:gd name="connsiteX50" fmla="*/ 734415 w 1247216"/>
                <a:gd name="connsiteY50" fmla="*/ 1280040 h 1339214"/>
                <a:gd name="connsiteX51" fmla="*/ 780492 w 1247216"/>
                <a:gd name="connsiteY51" fmla="*/ 1275397 h 1339214"/>
                <a:gd name="connsiteX52" fmla="*/ 769062 w 1247216"/>
                <a:gd name="connsiteY52" fmla="*/ 1283017 h 1339214"/>
                <a:gd name="connsiteX53" fmla="*/ 757632 w 1247216"/>
                <a:gd name="connsiteY53" fmla="*/ 1283969 h 1339214"/>
                <a:gd name="connsiteX54" fmla="*/ 772872 w 1247216"/>
                <a:gd name="connsiteY54" fmla="*/ 1280159 h 1339214"/>
                <a:gd name="connsiteX55" fmla="*/ 766204 w 1247216"/>
                <a:gd name="connsiteY55" fmla="*/ 1279207 h 1339214"/>
                <a:gd name="connsiteX56" fmla="*/ 780492 w 1247216"/>
                <a:gd name="connsiteY56" fmla="*/ 1275397 h 1339214"/>
                <a:gd name="connsiteX57" fmla="*/ 755727 w 1247216"/>
                <a:gd name="connsiteY57" fmla="*/ 1274445 h 1339214"/>
                <a:gd name="connsiteX58" fmla="*/ 749059 w 1247216"/>
                <a:gd name="connsiteY58" fmla="*/ 1279208 h 1339214"/>
                <a:gd name="connsiteX59" fmla="*/ 755727 w 1247216"/>
                <a:gd name="connsiteY59" fmla="*/ 1274445 h 1339214"/>
                <a:gd name="connsiteX60" fmla="*/ 474382 w 1247216"/>
                <a:gd name="connsiteY60" fmla="*/ 1274445 h 1339214"/>
                <a:gd name="connsiteX61" fmla="*/ 479502 w 1247216"/>
                <a:gd name="connsiteY61" fmla="*/ 1276350 h 1339214"/>
                <a:gd name="connsiteX62" fmla="*/ 469977 w 1247216"/>
                <a:gd name="connsiteY62" fmla="*/ 1275397 h 1339214"/>
                <a:gd name="connsiteX63" fmla="*/ 474382 w 1247216"/>
                <a:gd name="connsiteY63" fmla="*/ 1274445 h 1339214"/>
                <a:gd name="connsiteX64" fmla="*/ 564274 w 1247216"/>
                <a:gd name="connsiteY64" fmla="*/ 1260157 h 1339214"/>
                <a:gd name="connsiteX65" fmla="*/ 571894 w 1247216"/>
                <a:gd name="connsiteY65" fmla="*/ 1260157 h 1339214"/>
                <a:gd name="connsiteX66" fmla="*/ 564274 w 1247216"/>
                <a:gd name="connsiteY66" fmla="*/ 1260157 h 1339214"/>
                <a:gd name="connsiteX67" fmla="*/ 386156 w 1247216"/>
                <a:gd name="connsiteY67" fmla="*/ 1259204 h 1339214"/>
                <a:gd name="connsiteX68" fmla="*/ 393776 w 1247216"/>
                <a:gd name="connsiteY68" fmla="*/ 1260157 h 1339214"/>
                <a:gd name="connsiteX69" fmla="*/ 409969 w 1247216"/>
                <a:gd name="connsiteY69" fmla="*/ 1265872 h 1339214"/>
                <a:gd name="connsiteX70" fmla="*/ 425209 w 1247216"/>
                <a:gd name="connsiteY70" fmla="*/ 1269682 h 1339214"/>
                <a:gd name="connsiteX71" fmla="*/ 453784 w 1247216"/>
                <a:gd name="connsiteY71" fmla="*/ 1277302 h 1339214"/>
                <a:gd name="connsiteX72" fmla="*/ 519506 w 1247216"/>
                <a:gd name="connsiteY72" fmla="*/ 1289684 h 1339214"/>
                <a:gd name="connsiteX73" fmla="*/ 524269 w 1247216"/>
                <a:gd name="connsiteY73" fmla="*/ 1287779 h 1339214"/>
                <a:gd name="connsiteX74" fmla="*/ 531889 w 1247216"/>
                <a:gd name="connsiteY74" fmla="*/ 1290637 h 1339214"/>
                <a:gd name="connsiteX75" fmla="*/ 536651 w 1247216"/>
                <a:gd name="connsiteY75" fmla="*/ 1287779 h 1339214"/>
                <a:gd name="connsiteX76" fmla="*/ 551891 w 1247216"/>
                <a:gd name="connsiteY76" fmla="*/ 1289684 h 1339214"/>
                <a:gd name="connsiteX77" fmla="*/ 531889 w 1247216"/>
                <a:gd name="connsiteY77" fmla="*/ 1293494 h 1339214"/>
                <a:gd name="connsiteX78" fmla="*/ 503314 w 1247216"/>
                <a:gd name="connsiteY78" fmla="*/ 1292542 h 1339214"/>
                <a:gd name="connsiteX79" fmla="*/ 501409 w 1247216"/>
                <a:gd name="connsiteY79" fmla="*/ 1294447 h 1339214"/>
                <a:gd name="connsiteX80" fmla="*/ 498551 w 1247216"/>
                <a:gd name="connsiteY80" fmla="*/ 1289684 h 1339214"/>
                <a:gd name="connsiteX81" fmla="*/ 488074 w 1247216"/>
                <a:gd name="connsiteY81" fmla="*/ 1286827 h 1339214"/>
                <a:gd name="connsiteX82" fmla="*/ 484264 w 1247216"/>
                <a:gd name="connsiteY82" fmla="*/ 1288732 h 1339214"/>
                <a:gd name="connsiteX83" fmla="*/ 471881 w 1247216"/>
                <a:gd name="connsiteY83" fmla="*/ 1285874 h 1339214"/>
                <a:gd name="connsiteX84" fmla="*/ 460451 w 1247216"/>
                <a:gd name="connsiteY84" fmla="*/ 1283017 h 1339214"/>
                <a:gd name="connsiteX85" fmla="*/ 438544 w 1247216"/>
                <a:gd name="connsiteY85" fmla="*/ 1278254 h 1339214"/>
                <a:gd name="connsiteX86" fmla="*/ 401396 w 1247216"/>
                <a:gd name="connsiteY86" fmla="*/ 1270634 h 1339214"/>
                <a:gd name="connsiteX87" fmla="*/ 399491 w 1247216"/>
                <a:gd name="connsiteY87" fmla="*/ 1264919 h 1339214"/>
                <a:gd name="connsiteX88" fmla="*/ 394729 w 1247216"/>
                <a:gd name="connsiteY88" fmla="*/ 1263967 h 1339214"/>
                <a:gd name="connsiteX89" fmla="*/ 398539 w 1247216"/>
                <a:gd name="connsiteY89" fmla="*/ 1268729 h 1339214"/>
                <a:gd name="connsiteX90" fmla="*/ 386156 w 1247216"/>
                <a:gd name="connsiteY90" fmla="*/ 1259204 h 1339214"/>
                <a:gd name="connsiteX91" fmla="*/ 316624 w 1247216"/>
                <a:gd name="connsiteY91" fmla="*/ 1254442 h 1339214"/>
                <a:gd name="connsiteX92" fmla="*/ 332817 w 1247216"/>
                <a:gd name="connsiteY92" fmla="*/ 1258252 h 1339214"/>
                <a:gd name="connsiteX93" fmla="*/ 336627 w 1247216"/>
                <a:gd name="connsiteY93" fmla="*/ 1262062 h 1339214"/>
                <a:gd name="connsiteX94" fmla="*/ 342342 w 1247216"/>
                <a:gd name="connsiteY94" fmla="*/ 1260157 h 1339214"/>
                <a:gd name="connsiteX95" fmla="*/ 350914 w 1247216"/>
                <a:gd name="connsiteY95" fmla="*/ 1269682 h 1339214"/>
                <a:gd name="connsiteX96" fmla="*/ 367107 w 1247216"/>
                <a:gd name="connsiteY96" fmla="*/ 1263967 h 1339214"/>
                <a:gd name="connsiteX97" fmla="*/ 392824 w 1247216"/>
                <a:gd name="connsiteY97" fmla="*/ 1271587 h 1339214"/>
                <a:gd name="connsiteX98" fmla="*/ 403302 w 1247216"/>
                <a:gd name="connsiteY98" fmla="*/ 1278255 h 1339214"/>
                <a:gd name="connsiteX99" fmla="*/ 410922 w 1247216"/>
                <a:gd name="connsiteY99" fmla="*/ 1285875 h 1339214"/>
                <a:gd name="connsiteX100" fmla="*/ 391872 w 1247216"/>
                <a:gd name="connsiteY100" fmla="*/ 1299209 h 1339214"/>
                <a:gd name="connsiteX101" fmla="*/ 340437 w 1247216"/>
                <a:gd name="connsiteY101" fmla="*/ 1275397 h 1339214"/>
                <a:gd name="connsiteX102" fmla="*/ 314719 w 1247216"/>
                <a:gd name="connsiteY102" fmla="*/ 1259205 h 1339214"/>
                <a:gd name="connsiteX103" fmla="*/ 316624 w 1247216"/>
                <a:gd name="connsiteY103" fmla="*/ 1254442 h 1339214"/>
                <a:gd name="connsiteX104" fmla="*/ 593325 w 1247216"/>
                <a:gd name="connsiteY104" fmla="*/ 1253251 h 1339214"/>
                <a:gd name="connsiteX105" fmla="*/ 587134 w 1247216"/>
                <a:gd name="connsiteY105" fmla="*/ 1255394 h 1339214"/>
                <a:gd name="connsiteX106" fmla="*/ 568084 w 1247216"/>
                <a:gd name="connsiteY106" fmla="*/ 1253489 h 1339214"/>
                <a:gd name="connsiteX107" fmla="*/ 565226 w 1247216"/>
                <a:gd name="connsiteY107" fmla="*/ 1257299 h 1339214"/>
                <a:gd name="connsiteX108" fmla="*/ 585229 w 1247216"/>
                <a:gd name="connsiteY108" fmla="*/ 1256347 h 1339214"/>
                <a:gd name="connsiteX109" fmla="*/ 608089 w 1247216"/>
                <a:gd name="connsiteY109" fmla="*/ 1255394 h 1339214"/>
                <a:gd name="connsiteX110" fmla="*/ 593325 w 1247216"/>
                <a:gd name="connsiteY110" fmla="*/ 1253251 h 1339214"/>
                <a:gd name="connsiteX111" fmla="*/ 685837 w 1247216"/>
                <a:gd name="connsiteY111" fmla="*/ 1250274 h 1339214"/>
                <a:gd name="connsiteX112" fmla="*/ 676669 w 1247216"/>
                <a:gd name="connsiteY112" fmla="*/ 1253489 h 1339214"/>
                <a:gd name="connsiteX113" fmla="*/ 684289 w 1247216"/>
                <a:gd name="connsiteY113" fmla="*/ 1253489 h 1339214"/>
                <a:gd name="connsiteX114" fmla="*/ 667144 w 1247216"/>
                <a:gd name="connsiteY114" fmla="*/ 1258252 h 1339214"/>
                <a:gd name="connsiteX115" fmla="*/ 665239 w 1247216"/>
                <a:gd name="connsiteY115" fmla="*/ 1255394 h 1339214"/>
                <a:gd name="connsiteX116" fmla="*/ 656666 w 1247216"/>
                <a:gd name="connsiteY116" fmla="*/ 1255394 h 1339214"/>
                <a:gd name="connsiteX117" fmla="*/ 657619 w 1247216"/>
                <a:gd name="connsiteY117" fmla="*/ 1259204 h 1339214"/>
                <a:gd name="connsiteX118" fmla="*/ 645236 w 1247216"/>
                <a:gd name="connsiteY118" fmla="*/ 1256347 h 1339214"/>
                <a:gd name="connsiteX119" fmla="*/ 583324 w 1247216"/>
                <a:gd name="connsiteY119" fmla="*/ 1262062 h 1339214"/>
                <a:gd name="connsiteX120" fmla="*/ 585229 w 1247216"/>
                <a:gd name="connsiteY120" fmla="*/ 1264919 h 1339214"/>
                <a:gd name="connsiteX121" fmla="*/ 572846 w 1247216"/>
                <a:gd name="connsiteY121" fmla="*/ 1265872 h 1339214"/>
                <a:gd name="connsiteX122" fmla="*/ 581419 w 1247216"/>
                <a:gd name="connsiteY122" fmla="*/ 1267777 h 1339214"/>
                <a:gd name="connsiteX123" fmla="*/ 584276 w 1247216"/>
                <a:gd name="connsiteY123" fmla="*/ 1265872 h 1339214"/>
                <a:gd name="connsiteX124" fmla="*/ 629996 w 1247216"/>
                <a:gd name="connsiteY124" fmla="*/ 1266824 h 1339214"/>
                <a:gd name="connsiteX125" fmla="*/ 651904 w 1247216"/>
                <a:gd name="connsiteY125" fmla="*/ 1264919 h 1339214"/>
                <a:gd name="connsiteX126" fmla="*/ 662381 w 1247216"/>
                <a:gd name="connsiteY126" fmla="*/ 1263014 h 1339214"/>
                <a:gd name="connsiteX127" fmla="*/ 664286 w 1247216"/>
                <a:gd name="connsiteY127" fmla="*/ 1262062 h 1339214"/>
                <a:gd name="connsiteX128" fmla="*/ 664286 w 1247216"/>
                <a:gd name="connsiteY128" fmla="*/ 1264919 h 1339214"/>
                <a:gd name="connsiteX129" fmla="*/ 710006 w 1247216"/>
                <a:gd name="connsiteY129" fmla="*/ 1259204 h 1339214"/>
                <a:gd name="connsiteX130" fmla="*/ 671906 w 1247216"/>
                <a:gd name="connsiteY130" fmla="*/ 1261109 h 1339214"/>
                <a:gd name="connsiteX131" fmla="*/ 698576 w 1247216"/>
                <a:gd name="connsiteY131" fmla="*/ 1256347 h 1339214"/>
                <a:gd name="connsiteX132" fmla="*/ 695719 w 1247216"/>
                <a:gd name="connsiteY132" fmla="*/ 1250632 h 1339214"/>
                <a:gd name="connsiteX133" fmla="*/ 685837 w 1247216"/>
                <a:gd name="connsiteY133" fmla="*/ 1250274 h 1339214"/>
                <a:gd name="connsiteX134" fmla="*/ 614756 w 1247216"/>
                <a:gd name="connsiteY134" fmla="*/ 1247774 h 1339214"/>
                <a:gd name="connsiteX135" fmla="*/ 572846 w 1247216"/>
                <a:gd name="connsiteY135" fmla="*/ 1250632 h 1339214"/>
                <a:gd name="connsiteX136" fmla="*/ 599516 w 1247216"/>
                <a:gd name="connsiteY136" fmla="*/ 1250632 h 1339214"/>
                <a:gd name="connsiteX137" fmla="*/ 620471 w 1247216"/>
                <a:gd name="connsiteY137" fmla="*/ 1248727 h 1339214"/>
                <a:gd name="connsiteX138" fmla="*/ 614756 w 1247216"/>
                <a:gd name="connsiteY138" fmla="*/ 1247774 h 1339214"/>
                <a:gd name="connsiteX139" fmla="*/ 508076 w 1247216"/>
                <a:gd name="connsiteY139" fmla="*/ 1246822 h 1339214"/>
                <a:gd name="connsiteX140" fmla="*/ 514744 w 1247216"/>
                <a:gd name="connsiteY140" fmla="*/ 1249679 h 1339214"/>
                <a:gd name="connsiteX141" fmla="*/ 513791 w 1247216"/>
                <a:gd name="connsiteY141" fmla="*/ 1246822 h 1339214"/>
                <a:gd name="connsiteX142" fmla="*/ 508076 w 1247216"/>
                <a:gd name="connsiteY142" fmla="*/ 1246822 h 1339214"/>
                <a:gd name="connsiteX143" fmla="*/ 679526 w 1247216"/>
                <a:gd name="connsiteY143" fmla="*/ 1245869 h 1339214"/>
                <a:gd name="connsiteX144" fmla="*/ 661429 w 1247216"/>
                <a:gd name="connsiteY144" fmla="*/ 1249679 h 1339214"/>
                <a:gd name="connsiteX145" fmla="*/ 674764 w 1247216"/>
                <a:gd name="connsiteY145" fmla="*/ 1250632 h 1339214"/>
                <a:gd name="connsiteX146" fmla="*/ 679526 w 1247216"/>
                <a:gd name="connsiteY146" fmla="*/ 1245869 h 1339214"/>
                <a:gd name="connsiteX147" fmla="*/ 625234 w 1247216"/>
                <a:gd name="connsiteY147" fmla="*/ 1245869 h 1339214"/>
                <a:gd name="connsiteX148" fmla="*/ 654761 w 1247216"/>
                <a:gd name="connsiteY148" fmla="*/ 1246822 h 1339214"/>
                <a:gd name="connsiteX149" fmla="*/ 625234 w 1247216"/>
                <a:gd name="connsiteY149" fmla="*/ 1245869 h 1339214"/>
                <a:gd name="connsiteX150" fmla="*/ 551891 w 1247216"/>
                <a:gd name="connsiteY150" fmla="*/ 1244917 h 1339214"/>
                <a:gd name="connsiteX151" fmla="*/ 529984 w 1247216"/>
                <a:gd name="connsiteY151" fmla="*/ 1245869 h 1339214"/>
                <a:gd name="connsiteX152" fmla="*/ 557606 w 1247216"/>
                <a:gd name="connsiteY152" fmla="*/ 1253489 h 1339214"/>
                <a:gd name="connsiteX153" fmla="*/ 554749 w 1247216"/>
                <a:gd name="connsiteY153" fmla="*/ 1256347 h 1339214"/>
                <a:gd name="connsiteX154" fmla="*/ 561416 w 1247216"/>
                <a:gd name="connsiteY154" fmla="*/ 1253489 h 1339214"/>
                <a:gd name="connsiteX155" fmla="*/ 549986 w 1247216"/>
                <a:gd name="connsiteY155" fmla="*/ 1247774 h 1339214"/>
                <a:gd name="connsiteX156" fmla="*/ 557606 w 1247216"/>
                <a:gd name="connsiteY156" fmla="*/ 1247774 h 1339214"/>
                <a:gd name="connsiteX157" fmla="*/ 551891 w 1247216"/>
                <a:gd name="connsiteY157" fmla="*/ 1244917 h 1339214"/>
                <a:gd name="connsiteX158" fmla="*/ 255664 w 1247216"/>
                <a:gd name="connsiteY158" fmla="*/ 1244917 h 1339214"/>
                <a:gd name="connsiteX159" fmla="*/ 268047 w 1247216"/>
                <a:gd name="connsiteY159" fmla="*/ 1249680 h 1339214"/>
                <a:gd name="connsiteX160" fmla="*/ 268047 w 1247216"/>
                <a:gd name="connsiteY160" fmla="*/ 1245870 h 1339214"/>
                <a:gd name="connsiteX161" fmla="*/ 278524 w 1247216"/>
                <a:gd name="connsiteY161" fmla="*/ 1251584 h 1339214"/>
                <a:gd name="connsiteX162" fmla="*/ 274714 w 1247216"/>
                <a:gd name="connsiteY162" fmla="*/ 1247775 h 1339214"/>
                <a:gd name="connsiteX163" fmla="*/ 283286 w 1247216"/>
                <a:gd name="connsiteY163" fmla="*/ 1248727 h 1339214"/>
                <a:gd name="connsiteX164" fmla="*/ 280429 w 1247216"/>
                <a:gd name="connsiteY164" fmla="*/ 1251584 h 1339214"/>
                <a:gd name="connsiteX165" fmla="*/ 286144 w 1247216"/>
                <a:gd name="connsiteY165" fmla="*/ 1257300 h 1339214"/>
                <a:gd name="connsiteX166" fmla="*/ 282334 w 1247216"/>
                <a:gd name="connsiteY166" fmla="*/ 1258252 h 1339214"/>
                <a:gd name="connsiteX167" fmla="*/ 263284 w 1247216"/>
                <a:gd name="connsiteY167" fmla="*/ 1251584 h 1339214"/>
                <a:gd name="connsiteX168" fmla="*/ 255664 w 1247216"/>
                <a:gd name="connsiteY168" fmla="*/ 1244917 h 1339214"/>
                <a:gd name="connsiteX169" fmla="*/ 659524 w 1247216"/>
                <a:gd name="connsiteY169" fmla="*/ 1243964 h 1339214"/>
                <a:gd name="connsiteX170" fmla="*/ 655714 w 1247216"/>
                <a:gd name="connsiteY170" fmla="*/ 1246822 h 1339214"/>
                <a:gd name="connsiteX171" fmla="*/ 661429 w 1247216"/>
                <a:gd name="connsiteY171" fmla="*/ 1246822 h 1339214"/>
                <a:gd name="connsiteX172" fmla="*/ 659524 w 1247216"/>
                <a:gd name="connsiteY172" fmla="*/ 1243964 h 1339214"/>
                <a:gd name="connsiteX173" fmla="*/ 741439 w 1247216"/>
                <a:gd name="connsiteY173" fmla="*/ 1242059 h 1339214"/>
                <a:gd name="connsiteX174" fmla="*/ 730961 w 1247216"/>
                <a:gd name="connsiteY174" fmla="*/ 1243012 h 1339214"/>
                <a:gd name="connsiteX175" fmla="*/ 732866 w 1247216"/>
                <a:gd name="connsiteY175" fmla="*/ 1245869 h 1339214"/>
                <a:gd name="connsiteX176" fmla="*/ 741439 w 1247216"/>
                <a:gd name="connsiteY176" fmla="*/ 1242059 h 1339214"/>
                <a:gd name="connsiteX177" fmla="*/ 706196 w 1247216"/>
                <a:gd name="connsiteY177" fmla="*/ 1240154 h 1339214"/>
                <a:gd name="connsiteX178" fmla="*/ 685241 w 1247216"/>
                <a:gd name="connsiteY178" fmla="*/ 1244917 h 1339214"/>
                <a:gd name="connsiteX179" fmla="*/ 706196 w 1247216"/>
                <a:gd name="connsiteY179" fmla="*/ 1245869 h 1339214"/>
                <a:gd name="connsiteX180" fmla="*/ 706196 w 1247216"/>
                <a:gd name="connsiteY180" fmla="*/ 1240154 h 1339214"/>
                <a:gd name="connsiteX181" fmla="*/ 687146 w 1247216"/>
                <a:gd name="connsiteY181" fmla="*/ 1225867 h 1339214"/>
                <a:gd name="connsiteX182" fmla="*/ 664286 w 1247216"/>
                <a:gd name="connsiteY182" fmla="*/ 1230629 h 1339214"/>
                <a:gd name="connsiteX183" fmla="*/ 652856 w 1247216"/>
                <a:gd name="connsiteY183" fmla="*/ 1238249 h 1339214"/>
                <a:gd name="connsiteX184" fmla="*/ 669049 w 1247216"/>
                <a:gd name="connsiteY184" fmla="*/ 1234439 h 1339214"/>
                <a:gd name="connsiteX185" fmla="*/ 688099 w 1247216"/>
                <a:gd name="connsiteY185" fmla="*/ 1230629 h 1339214"/>
                <a:gd name="connsiteX186" fmla="*/ 687146 w 1247216"/>
                <a:gd name="connsiteY186" fmla="*/ 1232534 h 1339214"/>
                <a:gd name="connsiteX187" fmla="*/ 687146 w 1247216"/>
                <a:gd name="connsiteY187" fmla="*/ 1225867 h 1339214"/>
                <a:gd name="connsiteX188" fmla="*/ 376632 w 1247216"/>
                <a:gd name="connsiteY188" fmla="*/ 1218247 h 1339214"/>
                <a:gd name="connsiteX189" fmla="*/ 398540 w 1247216"/>
                <a:gd name="connsiteY189" fmla="*/ 1223962 h 1339214"/>
                <a:gd name="connsiteX190" fmla="*/ 393777 w 1247216"/>
                <a:gd name="connsiteY190" fmla="*/ 1223962 h 1339214"/>
                <a:gd name="connsiteX191" fmla="*/ 394729 w 1247216"/>
                <a:gd name="connsiteY191" fmla="*/ 1226820 h 1339214"/>
                <a:gd name="connsiteX192" fmla="*/ 372822 w 1247216"/>
                <a:gd name="connsiteY192" fmla="*/ 1220152 h 1339214"/>
                <a:gd name="connsiteX193" fmla="*/ 376632 w 1247216"/>
                <a:gd name="connsiteY193" fmla="*/ 1218247 h 1339214"/>
                <a:gd name="connsiteX194" fmla="*/ 400325 w 1247216"/>
                <a:gd name="connsiteY194" fmla="*/ 1217532 h 1339214"/>
                <a:gd name="connsiteX195" fmla="*/ 396634 w 1247216"/>
                <a:gd name="connsiteY195" fmla="*/ 1218247 h 1339214"/>
                <a:gd name="connsiteX196" fmla="*/ 406159 w 1247216"/>
                <a:gd name="connsiteY196" fmla="*/ 1221104 h 1339214"/>
                <a:gd name="connsiteX197" fmla="*/ 400325 w 1247216"/>
                <a:gd name="connsiteY197" fmla="*/ 1217532 h 1339214"/>
                <a:gd name="connsiteX198" fmla="*/ 907174 w 1247216"/>
                <a:gd name="connsiteY198" fmla="*/ 1215389 h 1339214"/>
                <a:gd name="connsiteX199" fmla="*/ 895744 w 1247216"/>
                <a:gd name="connsiteY199" fmla="*/ 1223962 h 1339214"/>
                <a:gd name="connsiteX200" fmla="*/ 891934 w 1247216"/>
                <a:gd name="connsiteY200" fmla="*/ 1223962 h 1339214"/>
                <a:gd name="connsiteX201" fmla="*/ 907174 w 1247216"/>
                <a:gd name="connsiteY201" fmla="*/ 1215389 h 1339214"/>
                <a:gd name="connsiteX202" fmla="*/ 327101 w 1247216"/>
                <a:gd name="connsiteY202" fmla="*/ 1215389 h 1339214"/>
                <a:gd name="connsiteX203" fmla="*/ 329959 w 1247216"/>
                <a:gd name="connsiteY203" fmla="*/ 1218247 h 1339214"/>
                <a:gd name="connsiteX204" fmla="*/ 343294 w 1247216"/>
                <a:gd name="connsiteY204" fmla="*/ 1225866 h 1339214"/>
                <a:gd name="connsiteX205" fmla="*/ 341389 w 1247216"/>
                <a:gd name="connsiteY205" fmla="*/ 1225866 h 1339214"/>
                <a:gd name="connsiteX206" fmla="*/ 340436 w 1247216"/>
                <a:gd name="connsiteY206" fmla="*/ 1227771 h 1339214"/>
                <a:gd name="connsiteX207" fmla="*/ 327101 w 1247216"/>
                <a:gd name="connsiteY207" fmla="*/ 1215389 h 1339214"/>
                <a:gd name="connsiteX208" fmla="*/ 750964 w 1247216"/>
                <a:gd name="connsiteY208" fmla="*/ 1214437 h 1339214"/>
                <a:gd name="connsiteX209" fmla="*/ 743344 w 1247216"/>
                <a:gd name="connsiteY209" fmla="*/ 1217294 h 1339214"/>
                <a:gd name="connsiteX210" fmla="*/ 750964 w 1247216"/>
                <a:gd name="connsiteY210" fmla="*/ 1214437 h 1339214"/>
                <a:gd name="connsiteX211" fmla="*/ 782396 w 1247216"/>
                <a:gd name="connsiteY211" fmla="*/ 1212532 h 1339214"/>
                <a:gd name="connsiteX212" fmla="*/ 771919 w 1247216"/>
                <a:gd name="connsiteY212" fmla="*/ 1217294 h 1339214"/>
                <a:gd name="connsiteX213" fmla="*/ 782396 w 1247216"/>
                <a:gd name="connsiteY213" fmla="*/ 1212532 h 1339214"/>
                <a:gd name="connsiteX214" fmla="*/ 359486 w 1247216"/>
                <a:gd name="connsiteY214" fmla="*/ 1212532 h 1339214"/>
                <a:gd name="connsiteX215" fmla="*/ 364249 w 1247216"/>
                <a:gd name="connsiteY215" fmla="*/ 1212532 h 1339214"/>
                <a:gd name="connsiteX216" fmla="*/ 374726 w 1247216"/>
                <a:gd name="connsiteY216" fmla="*/ 1217295 h 1339214"/>
                <a:gd name="connsiteX217" fmla="*/ 361391 w 1247216"/>
                <a:gd name="connsiteY217" fmla="*/ 1215390 h 1339214"/>
                <a:gd name="connsiteX218" fmla="*/ 359486 w 1247216"/>
                <a:gd name="connsiteY218" fmla="*/ 1212532 h 1339214"/>
                <a:gd name="connsiteX219" fmla="*/ 806804 w 1247216"/>
                <a:gd name="connsiteY219" fmla="*/ 1209317 h 1339214"/>
                <a:gd name="connsiteX220" fmla="*/ 799541 w 1247216"/>
                <a:gd name="connsiteY220" fmla="*/ 1211579 h 1339214"/>
                <a:gd name="connsiteX221" fmla="*/ 796684 w 1247216"/>
                <a:gd name="connsiteY221" fmla="*/ 1216342 h 1339214"/>
                <a:gd name="connsiteX222" fmla="*/ 796684 w 1247216"/>
                <a:gd name="connsiteY222" fmla="*/ 1212532 h 1339214"/>
                <a:gd name="connsiteX223" fmla="*/ 780491 w 1247216"/>
                <a:gd name="connsiteY223" fmla="*/ 1219199 h 1339214"/>
                <a:gd name="connsiteX224" fmla="*/ 788111 w 1247216"/>
                <a:gd name="connsiteY224" fmla="*/ 1219199 h 1339214"/>
                <a:gd name="connsiteX225" fmla="*/ 768109 w 1247216"/>
                <a:gd name="connsiteY225" fmla="*/ 1223962 h 1339214"/>
                <a:gd name="connsiteX226" fmla="*/ 769061 w 1247216"/>
                <a:gd name="connsiteY226" fmla="*/ 1226819 h 1339214"/>
                <a:gd name="connsiteX227" fmla="*/ 758584 w 1247216"/>
                <a:gd name="connsiteY227" fmla="*/ 1226819 h 1339214"/>
                <a:gd name="connsiteX228" fmla="*/ 729056 w 1247216"/>
                <a:gd name="connsiteY228" fmla="*/ 1236344 h 1339214"/>
                <a:gd name="connsiteX229" fmla="*/ 727151 w 1247216"/>
                <a:gd name="connsiteY229" fmla="*/ 1233487 h 1339214"/>
                <a:gd name="connsiteX230" fmla="*/ 720484 w 1247216"/>
                <a:gd name="connsiteY230" fmla="*/ 1237297 h 1339214"/>
                <a:gd name="connsiteX231" fmla="*/ 728104 w 1247216"/>
                <a:gd name="connsiteY231" fmla="*/ 1237297 h 1339214"/>
                <a:gd name="connsiteX232" fmla="*/ 710959 w 1247216"/>
                <a:gd name="connsiteY232" fmla="*/ 1242059 h 1339214"/>
                <a:gd name="connsiteX233" fmla="*/ 716674 w 1247216"/>
                <a:gd name="connsiteY233" fmla="*/ 1247774 h 1339214"/>
                <a:gd name="connsiteX234" fmla="*/ 718579 w 1247216"/>
                <a:gd name="connsiteY234" fmla="*/ 1242059 h 1339214"/>
                <a:gd name="connsiteX235" fmla="*/ 727151 w 1247216"/>
                <a:gd name="connsiteY235" fmla="*/ 1241107 h 1339214"/>
                <a:gd name="connsiteX236" fmla="*/ 721436 w 1247216"/>
                <a:gd name="connsiteY236" fmla="*/ 1241107 h 1339214"/>
                <a:gd name="connsiteX237" fmla="*/ 771919 w 1247216"/>
                <a:gd name="connsiteY237" fmla="*/ 1230629 h 1339214"/>
                <a:gd name="connsiteX238" fmla="*/ 811924 w 1247216"/>
                <a:gd name="connsiteY238" fmla="*/ 1210627 h 1339214"/>
                <a:gd name="connsiteX239" fmla="*/ 806804 w 1247216"/>
                <a:gd name="connsiteY239" fmla="*/ 1209317 h 1339214"/>
                <a:gd name="connsiteX240" fmla="*/ 354724 w 1247216"/>
                <a:gd name="connsiteY240" fmla="*/ 1206817 h 1339214"/>
                <a:gd name="connsiteX241" fmla="*/ 359486 w 1247216"/>
                <a:gd name="connsiteY241" fmla="*/ 1209675 h 1339214"/>
                <a:gd name="connsiteX242" fmla="*/ 357581 w 1247216"/>
                <a:gd name="connsiteY242" fmla="*/ 1211580 h 1339214"/>
                <a:gd name="connsiteX243" fmla="*/ 354724 w 1247216"/>
                <a:gd name="connsiteY243" fmla="*/ 1206817 h 1339214"/>
                <a:gd name="connsiteX244" fmla="*/ 653809 w 1247216"/>
                <a:gd name="connsiteY244" fmla="*/ 1205864 h 1339214"/>
                <a:gd name="connsiteX245" fmla="*/ 636664 w 1247216"/>
                <a:gd name="connsiteY245" fmla="*/ 1208722 h 1339214"/>
                <a:gd name="connsiteX246" fmla="*/ 639521 w 1247216"/>
                <a:gd name="connsiteY246" fmla="*/ 1212532 h 1339214"/>
                <a:gd name="connsiteX247" fmla="*/ 633806 w 1247216"/>
                <a:gd name="connsiteY247" fmla="*/ 1211579 h 1339214"/>
                <a:gd name="connsiteX248" fmla="*/ 633806 w 1247216"/>
                <a:gd name="connsiteY248" fmla="*/ 1206817 h 1339214"/>
                <a:gd name="connsiteX249" fmla="*/ 609994 w 1247216"/>
                <a:gd name="connsiteY249" fmla="*/ 1213484 h 1339214"/>
                <a:gd name="connsiteX250" fmla="*/ 622376 w 1247216"/>
                <a:gd name="connsiteY250" fmla="*/ 1213484 h 1339214"/>
                <a:gd name="connsiteX251" fmla="*/ 619026 w 1247216"/>
                <a:gd name="connsiteY251" fmla="*/ 1215159 h 1339214"/>
                <a:gd name="connsiteX252" fmla="*/ 611899 w 1247216"/>
                <a:gd name="connsiteY252" fmla="*/ 1215389 h 1339214"/>
                <a:gd name="connsiteX253" fmla="*/ 621424 w 1247216"/>
                <a:gd name="connsiteY253" fmla="*/ 1216342 h 1339214"/>
                <a:gd name="connsiteX254" fmla="*/ 618566 w 1247216"/>
                <a:gd name="connsiteY254" fmla="*/ 1215389 h 1339214"/>
                <a:gd name="connsiteX255" fmla="*/ 619026 w 1247216"/>
                <a:gd name="connsiteY255" fmla="*/ 1215159 h 1339214"/>
                <a:gd name="connsiteX256" fmla="*/ 641426 w 1247216"/>
                <a:gd name="connsiteY256" fmla="*/ 1214437 h 1339214"/>
                <a:gd name="connsiteX257" fmla="*/ 655714 w 1247216"/>
                <a:gd name="connsiteY257" fmla="*/ 1212532 h 1339214"/>
                <a:gd name="connsiteX258" fmla="*/ 669049 w 1247216"/>
                <a:gd name="connsiteY258" fmla="*/ 1210627 h 1339214"/>
                <a:gd name="connsiteX259" fmla="*/ 650951 w 1247216"/>
                <a:gd name="connsiteY259" fmla="*/ 1210627 h 1339214"/>
                <a:gd name="connsiteX260" fmla="*/ 662381 w 1247216"/>
                <a:gd name="connsiteY260" fmla="*/ 1205864 h 1339214"/>
                <a:gd name="connsiteX261" fmla="*/ 653809 w 1247216"/>
                <a:gd name="connsiteY261" fmla="*/ 1205864 h 1339214"/>
                <a:gd name="connsiteX262" fmla="*/ 949084 w 1247216"/>
                <a:gd name="connsiteY262" fmla="*/ 1204912 h 1339214"/>
                <a:gd name="connsiteX263" fmla="*/ 951941 w 1247216"/>
                <a:gd name="connsiteY263" fmla="*/ 1205864 h 1339214"/>
                <a:gd name="connsiteX264" fmla="*/ 941464 w 1247216"/>
                <a:gd name="connsiteY264" fmla="*/ 1213485 h 1339214"/>
                <a:gd name="connsiteX265" fmla="*/ 945274 w 1247216"/>
                <a:gd name="connsiteY265" fmla="*/ 1207770 h 1339214"/>
                <a:gd name="connsiteX266" fmla="*/ 949084 w 1247216"/>
                <a:gd name="connsiteY266" fmla="*/ 1204912 h 1339214"/>
                <a:gd name="connsiteX267" fmla="*/ 330187 w 1247216"/>
                <a:gd name="connsiteY267" fmla="*/ 1204767 h 1339214"/>
                <a:gd name="connsiteX268" fmla="*/ 333997 w 1247216"/>
                <a:gd name="connsiteY268" fmla="*/ 1206778 h 1339214"/>
                <a:gd name="connsiteX269" fmla="*/ 331864 w 1247216"/>
                <a:gd name="connsiteY269" fmla="*/ 1205864 h 1339214"/>
                <a:gd name="connsiteX270" fmla="*/ 392824 w 1247216"/>
                <a:gd name="connsiteY270" fmla="*/ 1196578 h 1339214"/>
                <a:gd name="connsiteX271" fmla="*/ 398539 w 1247216"/>
                <a:gd name="connsiteY271" fmla="*/ 1199198 h 1339214"/>
                <a:gd name="connsiteX272" fmla="*/ 399491 w 1247216"/>
                <a:gd name="connsiteY272" fmla="*/ 1201102 h 1339214"/>
                <a:gd name="connsiteX273" fmla="*/ 389966 w 1247216"/>
                <a:gd name="connsiteY273" fmla="*/ 1198245 h 1339214"/>
                <a:gd name="connsiteX274" fmla="*/ 392824 w 1247216"/>
                <a:gd name="connsiteY274" fmla="*/ 1196578 h 1339214"/>
                <a:gd name="connsiteX275" fmla="*/ 448069 w 1247216"/>
                <a:gd name="connsiteY275" fmla="*/ 1196339 h 1339214"/>
                <a:gd name="connsiteX276" fmla="*/ 449021 w 1247216"/>
                <a:gd name="connsiteY276" fmla="*/ 1197291 h 1339214"/>
                <a:gd name="connsiteX277" fmla="*/ 448069 w 1247216"/>
                <a:gd name="connsiteY277" fmla="*/ 1198244 h 1339214"/>
                <a:gd name="connsiteX278" fmla="*/ 448069 w 1247216"/>
                <a:gd name="connsiteY278" fmla="*/ 1196339 h 1339214"/>
                <a:gd name="connsiteX279" fmla="*/ 398539 w 1247216"/>
                <a:gd name="connsiteY279" fmla="*/ 1195387 h 1339214"/>
                <a:gd name="connsiteX280" fmla="*/ 403302 w 1247216"/>
                <a:gd name="connsiteY280" fmla="*/ 1196339 h 1339214"/>
                <a:gd name="connsiteX281" fmla="*/ 404254 w 1247216"/>
                <a:gd name="connsiteY281" fmla="*/ 1196339 h 1339214"/>
                <a:gd name="connsiteX282" fmla="*/ 407111 w 1247216"/>
                <a:gd name="connsiteY282" fmla="*/ 1198244 h 1339214"/>
                <a:gd name="connsiteX283" fmla="*/ 404254 w 1247216"/>
                <a:gd name="connsiteY283" fmla="*/ 1199197 h 1339214"/>
                <a:gd name="connsiteX284" fmla="*/ 403302 w 1247216"/>
                <a:gd name="connsiteY284" fmla="*/ 1198244 h 1339214"/>
                <a:gd name="connsiteX285" fmla="*/ 399491 w 1247216"/>
                <a:gd name="connsiteY285" fmla="*/ 1197292 h 1339214"/>
                <a:gd name="connsiteX286" fmla="*/ 398539 w 1247216"/>
                <a:gd name="connsiteY286" fmla="*/ 1195387 h 1339214"/>
                <a:gd name="connsiteX287" fmla="*/ 730009 w 1247216"/>
                <a:gd name="connsiteY287" fmla="*/ 1193482 h 1339214"/>
                <a:gd name="connsiteX288" fmla="*/ 710959 w 1247216"/>
                <a:gd name="connsiteY288" fmla="*/ 1198244 h 1339214"/>
                <a:gd name="connsiteX289" fmla="*/ 693814 w 1247216"/>
                <a:gd name="connsiteY289" fmla="*/ 1200149 h 1339214"/>
                <a:gd name="connsiteX290" fmla="*/ 665239 w 1247216"/>
                <a:gd name="connsiteY290" fmla="*/ 1208722 h 1339214"/>
                <a:gd name="connsiteX291" fmla="*/ 674764 w 1247216"/>
                <a:gd name="connsiteY291" fmla="*/ 1207769 h 1339214"/>
                <a:gd name="connsiteX292" fmla="*/ 673811 w 1247216"/>
                <a:gd name="connsiteY292" fmla="*/ 1211579 h 1339214"/>
                <a:gd name="connsiteX293" fmla="*/ 682384 w 1247216"/>
                <a:gd name="connsiteY293" fmla="*/ 1210627 h 1339214"/>
                <a:gd name="connsiteX294" fmla="*/ 677621 w 1247216"/>
                <a:gd name="connsiteY294" fmla="*/ 1207769 h 1339214"/>
                <a:gd name="connsiteX295" fmla="*/ 705244 w 1247216"/>
                <a:gd name="connsiteY295" fmla="*/ 1203959 h 1339214"/>
                <a:gd name="connsiteX296" fmla="*/ 712864 w 1247216"/>
                <a:gd name="connsiteY296" fmla="*/ 1202054 h 1339214"/>
                <a:gd name="connsiteX297" fmla="*/ 719531 w 1247216"/>
                <a:gd name="connsiteY297" fmla="*/ 1200149 h 1339214"/>
                <a:gd name="connsiteX298" fmla="*/ 731914 w 1247216"/>
                <a:gd name="connsiteY298" fmla="*/ 1195387 h 1339214"/>
                <a:gd name="connsiteX299" fmla="*/ 730009 w 1247216"/>
                <a:gd name="connsiteY299" fmla="*/ 1193482 h 1339214"/>
                <a:gd name="connsiteX300" fmla="*/ 354367 w 1247216"/>
                <a:gd name="connsiteY300" fmla="*/ 1190982 h 1339214"/>
                <a:gd name="connsiteX301" fmla="*/ 350914 w 1247216"/>
                <a:gd name="connsiteY301" fmla="*/ 1191577 h 1339214"/>
                <a:gd name="connsiteX302" fmla="*/ 358534 w 1247216"/>
                <a:gd name="connsiteY302" fmla="*/ 1192529 h 1339214"/>
                <a:gd name="connsiteX303" fmla="*/ 354367 w 1247216"/>
                <a:gd name="connsiteY303" fmla="*/ 1190982 h 1339214"/>
                <a:gd name="connsiteX304" fmla="*/ 379489 w 1247216"/>
                <a:gd name="connsiteY304" fmla="*/ 1188720 h 1339214"/>
                <a:gd name="connsiteX305" fmla="*/ 380441 w 1247216"/>
                <a:gd name="connsiteY305" fmla="*/ 1189672 h 1339214"/>
                <a:gd name="connsiteX306" fmla="*/ 379489 w 1247216"/>
                <a:gd name="connsiteY306" fmla="*/ 1190625 h 1339214"/>
                <a:gd name="connsiteX307" fmla="*/ 378536 w 1247216"/>
                <a:gd name="connsiteY307" fmla="*/ 1189672 h 1339214"/>
                <a:gd name="connsiteX308" fmla="*/ 379489 w 1247216"/>
                <a:gd name="connsiteY308" fmla="*/ 1188720 h 1339214"/>
                <a:gd name="connsiteX309" fmla="*/ 913841 w 1247216"/>
                <a:gd name="connsiteY309" fmla="*/ 1186814 h 1339214"/>
                <a:gd name="connsiteX310" fmla="*/ 904316 w 1247216"/>
                <a:gd name="connsiteY310" fmla="*/ 1195387 h 1339214"/>
                <a:gd name="connsiteX311" fmla="*/ 913841 w 1247216"/>
                <a:gd name="connsiteY311" fmla="*/ 1186814 h 1339214"/>
                <a:gd name="connsiteX312" fmla="*/ 944864 w 1247216"/>
                <a:gd name="connsiteY312" fmla="*/ 1185090 h 1339214"/>
                <a:gd name="connsiteX313" fmla="*/ 947179 w 1247216"/>
                <a:gd name="connsiteY313" fmla="*/ 1185862 h 1339214"/>
                <a:gd name="connsiteX314" fmla="*/ 946226 w 1247216"/>
                <a:gd name="connsiteY314" fmla="*/ 1186814 h 1339214"/>
                <a:gd name="connsiteX315" fmla="*/ 939559 w 1247216"/>
                <a:gd name="connsiteY315" fmla="*/ 1188719 h 1339214"/>
                <a:gd name="connsiteX316" fmla="*/ 941124 w 1247216"/>
                <a:gd name="connsiteY316" fmla="*/ 1187467 h 1339214"/>
                <a:gd name="connsiteX317" fmla="*/ 452831 w 1247216"/>
                <a:gd name="connsiteY317" fmla="*/ 1184909 h 1339214"/>
                <a:gd name="connsiteX318" fmla="*/ 465214 w 1247216"/>
                <a:gd name="connsiteY318" fmla="*/ 1185862 h 1339214"/>
                <a:gd name="connsiteX319" fmla="*/ 464261 w 1247216"/>
                <a:gd name="connsiteY319" fmla="*/ 1187767 h 1339214"/>
                <a:gd name="connsiteX320" fmla="*/ 452831 w 1247216"/>
                <a:gd name="connsiteY320" fmla="*/ 1184909 h 1339214"/>
                <a:gd name="connsiteX321" fmla="*/ 277056 w 1247216"/>
                <a:gd name="connsiteY321" fmla="*/ 1174714 h 1339214"/>
                <a:gd name="connsiteX322" fmla="*/ 284001 w 1247216"/>
                <a:gd name="connsiteY322" fmla="*/ 1179194 h 1339214"/>
                <a:gd name="connsiteX323" fmla="*/ 289954 w 1247216"/>
                <a:gd name="connsiteY323" fmla="*/ 1181099 h 1339214"/>
                <a:gd name="connsiteX324" fmla="*/ 296621 w 1247216"/>
                <a:gd name="connsiteY324" fmla="*/ 1187767 h 1339214"/>
                <a:gd name="connsiteX325" fmla="*/ 299479 w 1247216"/>
                <a:gd name="connsiteY325" fmla="*/ 1188719 h 1339214"/>
                <a:gd name="connsiteX326" fmla="*/ 302336 w 1247216"/>
                <a:gd name="connsiteY326" fmla="*/ 1185862 h 1339214"/>
                <a:gd name="connsiteX327" fmla="*/ 307099 w 1247216"/>
                <a:gd name="connsiteY327" fmla="*/ 1189672 h 1339214"/>
                <a:gd name="connsiteX328" fmla="*/ 330187 w 1247216"/>
                <a:gd name="connsiteY328" fmla="*/ 1204767 h 1339214"/>
                <a:gd name="connsiteX329" fmla="*/ 322339 w 1247216"/>
                <a:gd name="connsiteY329" fmla="*/ 1200625 h 1339214"/>
                <a:gd name="connsiteX330" fmla="*/ 305194 w 1247216"/>
                <a:gd name="connsiteY330" fmla="*/ 1197292 h 1339214"/>
                <a:gd name="connsiteX331" fmla="*/ 296621 w 1247216"/>
                <a:gd name="connsiteY331" fmla="*/ 1193482 h 1339214"/>
                <a:gd name="connsiteX332" fmla="*/ 269951 w 1247216"/>
                <a:gd name="connsiteY332" fmla="*/ 1175384 h 1339214"/>
                <a:gd name="connsiteX333" fmla="*/ 277571 w 1247216"/>
                <a:gd name="connsiteY333" fmla="*/ 1177289 h 1339214"/>
                <a:gd name="connsiteX334" fmla="*/ 946226 w 1247216"/>
                <a:gd name="connsiteY334" fmla="*/ 1171574 h 1339214"/>
                <a:gd name="connsiteX335" fmla="*/ 941464 w 1247216"/>
                <a:gd name="connsiteY335" fmla="*/ 1174432 h 1339214"/>
                <a:gd name="connsiteX336" fmla="*/ 947179 w 1247216"/>
                <a:gd name="connsiteY336" fmla="*/ 1173479 h 1339214"/>
                <a:gd name="connsiteX337" fmla="*/ 273966 w 1247216"/>
                <a:gd name="connsiteY337" fmla="*/ 1170758 h 1339214"/>
                <a:gd name="connsiteX338" fmla="*/ 276619 w 1247216"/>
                <a:gd name="connsiteY338" fmla="*/ 1172527 h 1339214"/>
                <a:gd name="connsiteX339" fmla="*/ 277056 w 1247216"/>
                <a:gd name="connsiteY339" fmla="*/ 1174714 h 1339214"/>
                <a:gd name="connsiteX340" fmla="*/ 276619 w 1247216"/>
                <a:gd name="connsiteY340" fmla="*/ 1174432 h 1339214"/>
                <a:gd name="connsiteX341" fmla="*/ 953846 w 1247216"/>
                <a:gd name="connsiteY341" fmla="*/ 1163002 h 1339214"/>
                <a:gd name="connsiteX342" fmla="*/ 947179 w 1247216"/>
                <a:gd name="connsiteY342" fmla="*/ 1169669 h 1339214"/>
                <a:gd name="connsiteX343" fmla="*/ 955751 w 1247216"/>
                <a:gd name="connsiteY343" fmla="*/ 1164907 h 1339214"/>
                <a:gd name="connsiteX344" fmla="*/ 262332 w 1247216"/>
                <a:gd name="connsiteY344" fmla="*/ 1163002 h 1339214"/>
                <a:gd name="connsiteX345" fmla="*/ 271976 w 1247216"/>
                <a:gd name="connsiteY345" fmla="*/ 1168003 h 1339214"/>
                <a:gd name="connsiteX346" fmla="*/ 273966 w 1247216"/>
                <a:gd name="connsiteY346" fmla="*/ 1170758 h 1339214"/>
                <a:gd name="connsiteX347" fmla="*/ 262330 w 1247216"/>
                <a:gd name="connsiteY347" fmla="*/ 1163001 h 1339214"/>
                <a:gd name="connsiteX348" fmla="*/ 262332 w 1247216"/>
                <a:gd name="connsiteY348" fmla="*/ 1163002 h 1339214"/>
                <a:gd name="connsiteX349" fmla="*/ 262331 w 1247216"/>
                <a:gd name="connsiteY349" fmla="*/ 1163002 h 1339214"/>
                <a:gd name="connsiteX350" fmla="*/ 380441 w 1247216"/>
                <a:gd name="connsiteY350" fmla="*/ 1162049 h 1339214"/>
                <a:gd name="connsiteX351" fmla="*/ 382346 w 1247216"/>
                <a:gd name="connsiteY351" fmla="*/ 1163002 h 1339214"/>
                <a:gd name="connsiteX352" fmla="*/ 396634 w 1247216"/>
                <a:gd name="connsiteY352" fmla="*/ 1171574 h 1339214"/>
                <a:gd name="connsiteX353" fmla="*/ 433781 w 1247216"/>
                <a:gd name="connsiteY353" fmla="*/ 1184909 h 1339214"/>
                <a:gd name="connsiteX354" fmla="*/ 471881 w 1247216"/>
                <a:gd name="connsiteY354" fmla="*/ 1194434 h 1339214"/>
                <a:gd name="connsiteX355" fmla="*/ 471881 w 1247216"/>
                <a:gd name="connsiteY355" fmla="*/ 1183957 h 1339214"/>
                <a:gd name="connsiteX356" fmla="*/ 450926 w 1247216"/>
                <a:gd name="connsiteY356" fmla="*/ 1183957 h 1339214"/>
                <a:gd name="connsiteX357" fmla="*/ 418541 w 1247216"/>
                <a:gd name="connsiteY357" fmla="*/ 1172527 h 1339214"/>
                <a:gd name="connsiteX358" fmla="*/ 402349 w 1247216"/>
                <a:gd name="connsiteY358" fmla="*/ 1166812 h 1339214"/>
                <a:gd name="connsiteX359" fmla="*/ 387109 w 1247216"/>
                <a:gd name="connsiteY359" fmla="*/ 1163002 h 1339214"/>
                <a:gd name="connsiteX360" fmla="*/ 380441 w 1247216"/>
                <a:gd name="connsiteY360" fmla="*/ 1162049 h 1339214"/>
                <a:gd name="connsiteX361" fmla="*/ 352819 w 1247216"/>
                <a:gd name="connsiteY361" fmla="*/ 1157287 h 1339214"/>
                <a:gd name="connsiteX362" fmla="*/ 349612 w 1247216"/>
                <a:gd name="connsiteY362" fmla="*/ 1157701 h 1339214"/>
                <a:gd name="connsiteX363" fmla="*/ 353043 w 1247216"/>
                <a:gd name="connsiteY363" fmla="*/ 1158550 h 1339214"/>
                <a:gd name="connsiteX364" fmla="*/ 963371 w 1247216"/>
                <a:gd name="connsiteY364" fmla="*/ 1148714 h 1339214"/>
                <a:gd name="connsiteX365" fmla="*/ 940511 w 1247216"/>
                <a:gd name="connsiteY365" fmla="*/ 1165859 h 1339214"/>
                <a:gd name="connsiteX366" fmla="*/ 925271 w 1247216"/>
                <a:gd name="connsiteY366" fmla="*/ 1180147 h 1339214"/>
                <a:gd name="connsiteX367" fmla="*/ 945274 w 1247216"/>
                <a:gd name="connsiteY367" fmla="*/ 1165859 h 1339214"/>
                <a:gd name="connsiteX368" fmla="*/ 963371 w 1247216"/>
                <a:gd name="connsiteY368" fmla="*/ 1148714 h 1339214"/>
                <a:gd name="connsiteX369" fmla="*/ 1001028 w 1247216"/>
                <a:gd name="connsiteY369" fmla="*/ 1148452 h 1339214"/>
                <a:gd name="connsiteX370" fmla="*/ 1003614 w 1247216"/>
                <a:gd name="connsiteY370" fmla="*/ 1149191 h 1339214"/>
                <a:gd name="connsiteX371" fmla="*/ 1001471 w 1247216"/>
                <a:gd name="connsiteY371" fmla="*/ 1153477 h 1339214"/>
                <a:gd name="connsiteX372" fmla="*/ 999517 w 1247216"/>
                <a:gd name="connsiteY372" fmla="*/ 1149567 h 1339214"/>
                <a:gd name="connsiteX373" fmla="*/ 1009091 w 1247216"/>
                <a:gd name="connsiteY373" fmla="*/ 1143952 h 1339214"/>
                <a:gd name="connsiteX374" fmla="*/ 1009091 w 1247216"/>
                <a:gd name="connsiteY374" fmla="*/ 1146809 h 1339214"/>
                <a:gd name="connsiteX375" fmla="*/ 1006234 w 1247216"/>
                <a:gd name="connsiteY375" fmla="*/ 1146809 h 1339214"/>
                <a:gd name="connsiteX376" fmla="*/ 1003254 w 1247216"/>
                <a:gd name="connsiteY376" fmla="*/ 1146809 h 1339214"/>
                <a:gd name="connsiteX377" fmla="*/ 1006118 w 1247216"/>
                <a:gd name="connsiteY377" fmla="*/ 1144695 h 1339214"/>
                <a:gd name="connsiteX378" fmla="*/ 1034809 w 1247216"/>
                <a:gd name="connsiteY378" fmla="*/ 1128712 h 1339214"/>
                <a:gd name="connsiteX379" fmla="*/ 1028141 w 1247216"/>
                <a:gd name="connsiteY379" fmla="*/ 1135379 h 1339214"/>
                <a:gd name="connsiteX380" fmla="*/ 1031951 w 1247216"/>
                <a:gd name="connsiteY380" fmla="*/ 1130617 h 1339214"/>
                <a:gd name="connsiteX381" fmla="*/ 1028141 w 1247216"/>
                <a:gd name="connsiteY381" fmla="*/ 1133474 h 1339214"/>
                <a:gd name="connsiteX382" fmla="*/ 1026236 w 1247216"/>
                <a:gd name="connsiteY382" fmla="*/ 1131569 h 1339214"/>
                <a:gd name="connsiteX383" fmla="*/ 1034809 w 1247216"/>
                <a:gd name="connsiteY383" fmla="*/ 1128712 h 1339214"/>
                <a:gd name="connsiteX384" fmla="*/ 1152919 w 1247216"/>
                <a:gd name="connsiteY384" fmla="*/ 1121092 h 1339214"/>
                <a:gd name="connsiteX385" fmla="*/ 1147204 w 1247216"/>
                <a:gd name="connsiteY385" fmla="*/ 1136332 h 1339214"/>
                <a:gd name="connsiteX386" fmla="*/ 1148156 w 1247216"/>
                <a:gd name="connsiteY386" fmla="*/ 1127760 h 1339214"/>
                <a:gd name="connsiteX387" fmla="*/ 1152919 w 1247216"/>
                <a:gd name="connsiteY387" fmla="*/ 1121092 h 1339214"/>
                <a:gd name="connsiteX388" fmla="*/ 203276 w 1247216"/>
                <a:gd name="connsiteY388" fmla="*/ 1115377 h 1339214"/>
                <a:gd name="connsiteX389" fmla="*/ 230899 w 1247216"/>
                <a:gd name="connsiteY389" fmla="*/ 1138237 h 1339214"/>
                <a:gd name="connsiteX390" fmla="*/ 262330 w 1247216"/>
                <a:gd name="connsiteY390" fmla="*/ 1163001 h 1339214"/>
                <a:gd name="connsiteX391" fmla="*/ 250901 w 1247216"/>
                <a:gd name="connsiteY391" fmla="*/ 1155382 h 1339214"/>
                <a:gd name="connsiteX392" fmla="*/ 227089 w 1247216"/>
                <a:gd name="connsiteY392" fmla="*/ 1138237 h 1339214"/>
                <a:gd name="connsiteX393" fmla="*/ 203276 w 1247216"/>
                <a:gd name="connsiteY393" fmla="*/ 1115377 h 1339214"/>
                <a:gd name="connsiteX394" fmla="*/ 351867 w 1247216"/>
                <a:gd name="connsiteY394" fmla="*/ 1112520 h 1339214"/>
                <a:gd name="connsiteX395" fmla="*/ 353891 w 1247216"/>
                <a:gd name="connsiteY395" fmla="*/ 1116448 h 1339214"/>
                <a:gd name="connsiteX396" fmla="*/ 359261 w 1247216"/>
                <a:gd name="connsiteY396" fmla="*/ 1118163 h 1339214"/>
                <a:gd name="connsiteX397" fmla="*/ 362344 w 1247216"/>
                <a:gd name="connsiteY397" fmla="*/ 1117282 h 1339214"/>
                <a:gd name="connsiteX398" fmla="*/ 360705 w 1247216"/>
                <a:gd name="connsiteY398" fmla="*/ 1115643 h 1339214"/>
                <a:gd name="connsiteX399" fmla="*/ 359487 w 1247216"/>
                <a:gd name="connsiteY399" fmla="*/ 1115735 h 1339214"/>
                <a:gd name="connsiteX400" fmla="*/ 351867 w 1247216"/>
                <a:gd name="connsiteY400" fmla="*/ 1112520 h 1339214"/>
                <a:gd name="connsiteX401" fmla="*/ 297574 w 1247216"/>
                <a:gd name="connsiteY401" fmla="*/ 1109662 h 1339214"/>
                <a:gd name="connsiteX402" fmla="*/ 297607 w 1247216"/>
                <a:gd name="connsiteY402" fmla="*/ 1109737 h 1339214"/>
                <a:gd name="connsiteX403" fmla="*/ 297534 w 1247216"/>
                <a:gd name="connsiteY403" fmla="*/ 1109677 h 1339214"/>
                <a:gd name="connsiteX404" fmla="*/ 380441 w 1247216"/>
                <a:gd name="connsiteY404" fmla="*/ 1107757 h 1339214"/>
                <a:gd name="connsiteX405" fmla="*/ 383299 w 1247216"/>
                <a:gd name="connsiteY405" fmla="*/ 1108709 h 1339214"/>
                <a:gd name="connsiteX406" fmla="*/ 383299 w 1247216"/>
                <a:gd name="connsiteY406" fmla="*/ 1107757 h 1339214"/>
                <a:gd name="connsiteX407" fmla="*/ 381394 w 1247216"/>
                <a:gd name="connsiteY407" fmla="*/ 1107757 h 1339214"/>
                <a:gd name="connsiteX408" fmla="*/ 380441 w 1247216"/>
                <a:gd name="connsiteY408" fmla="*/ 1107757 h 1339214"/>
                <a:gd name="connsiteX409" fmla="*/ 292811 w 1247216"/>
                <a:gd name="connsiteY409" fmla="*/ 1105852 h 1339214"/>
                <a:gd name="connsiteX410" fmla="*/ 297534 w 1247216"/>
                <a:gd name="connsiteY410" fmla="*/ 1109677 h 1339214"/>
                <a:gd name="connsiteX411" fmla="*/ 296621 w 1247216"/>
                <a:gd name="connsiteY411" fmla="*/ 1110019 h 1339214"/>
                <a:gd name="connsiteX412" fmla="*/ 295669 w 1247216"/>
                <a:gd name="connsiteY412" fmla="*/ 1112519 h 1339214"/>
                <a:gd name="connsiteX413" fmla="*/ 292811 w 1247216"/>
                <a:gd name="connsiteY413" fmla="*/ 1105852 h 1339214"/>
                <a:gd name="connsiteX414" fmla="*/ 198514 w 1247216"/>
                <a:gd name="connsiteY414" fmla="*/ 1103947 h 1339214"/>
                <a:gd name="connsiteX415" fmla="*/ 203276 w 1247216"/>
                <a:gd name="connsiteY415" fmla="*/ 1109662 h 1339214"/>
                <a:gd name="connsiteX416" fmla="*/ 198514 w 1247216"/>
                <a:gd name="connsiteY416" fmla="*/ 1103947 h 1339214"/>
                <a:gd name="connsiteX417" fmla="*/ 309956 w 1247216"/>
                <a:gd name="connsiteY417" fmla="*/ 1101089 h 1339214"/>
                <a:gd name="connsiteX418" fmla="*/ 310909 w 1247216"/>
                <a:gd name="connsiteY418" fmla="*/ 1102041 h 1339214"/>
                <a:gd name="connsiteX419" fmla="*/ 310909 w 1247216"/>
                <a:gd name="connsiteY419" fmla="*/ 1102994 h 1339214"/>
                <a:gd name="connsiteX420" fmla="*/ 309004 w 1247216"/>
                <a:gd name="connsiteY420" fmla="*/ 1102041 h 1339214"/>
                <a:gd name="connsiteX421" fmla="*/ 309956 w 1247216"/>
                <a:gd name="connsiteY421" fmla="*/ 1101089 h 1339214"/>
                <a:gd name="connsiteX422" fmla="*/ 1070051 w 1247216"/>
                <a:gd name="connsiteY422" fmla="*/ 1091564 h 1339214"/>
                <a:gd name="connsiteX423" fmla="*/ 1064336 w 1247216"/>
                <a:gd name="connsiteY423" fmla="*/ 1098232 h 1339214"/>
                <a:gd name="connsiteX424" fmla="*/ 1059574 w 1247216"/>
                <a:gd name="connsiteY424" fmla="*/ 1101089 h 1339214"/>
                <a:gd name="connsiteX425" fmla="*/ 1070051 w 1247216"/>
                <a:gd name="connsiteY425" fmla="*/ 1091564 h 1339214"/>
                <a:gd name="connsiteX426" fmla="*/ 1055764 w 1247216"/>
                <a:gd name="connsiteY426" fmla="*/ 1088707 h 1339214"/>
                <a:gd name="connsiteX427" fmla="*/ 1052906 w 1247216"/>
                <a:gd name="connsiteY427" fmla="*/ 1096327 h 1339214"/>
                <a:gd name="connsiteX428" fmla="*/ 1057669 w 1247216"/>
                <a:gd name="connsiteY428" fmla="*/ 1090612 h 1339214"/>
                <a:gd name="connsiteX429" fmla="*/ 285826 w 1247216"/>
                <a:gd name="connsiteY429" fmla="*/ 1082674 h 1339214"/>
                <a:gd name="connsiteX430" fmla="*/ 286144 w 1247216"/>
                <a:gd name="connsiteY430" fmla="*/ 1082992 h 1339214"/>
                <a:gd name="connsiteX431" fmla="*/ 286144 w 1247216"/>
                <a:gd name="connsiteY431" fmla="*/ 1083944 h 1339214"/>
                <a:gd name="connsiteX432" fmla="*/ 285668 w 1247216"/>
                <a:gd name="connsiteY432" fmla="*/ 1083468 h 1339214"/>
                <a:gd name="connsiteX433" fmla="*/ 249949 w 1247216"/>
                <a:gd name="connsiteY433" fmla="*/ 1082039 h 1339214"/>
                <a:gd name="connsiteX434" fmla="*/ 250902 w 1247216"/>
                <a:gd name="connsiteY434" fmla="*/ 1082991 h 1339214"/>
                <a:gd name="connsiteX435" fmla="*/ 249949 w 1247216"/>
                <a:gd name="connsiteY435" fmla="*/ 1083944 h 1339214"/>
                <a:gd name="connsiteX436" fmla="*/ 248997 w 1247216"/>
                <a:gd name="connsiteY436" fmla="*/ 1083944 h 1339214"/>
                <a:gd name="connsiteX437" fmla="*/ 249949 w 1247216"/>
                <a:gd name="connsiteY437" fmla="*/ 1082039 h 1339214"/>
                <a:gd name="connsiteX438" fmla="*/ 304241 w 1247216"/>
                <a:gd name="connsiteY438" fmla="*/ 1073467 h 1339214"/>
                <a:gd name="connsiteX439" fmla="*/ 303289 w 1247216"/>
                <a:gd name="connsiteY439" fmla="*/ 1074419 h 1339214"/>
                <a:gd name="connsiteX440" fmla="*/ 302336 w 1247216"/>
                <a:gd name="connsiteY440" fmla="*/ 1075372 h 1339214"/>
                <a:gd name="connsiteX441" fmla="*/ 303289 w 1247216"/>
                <a:gd name="connsiteY441" fmla="*/ 1076324 h 1339214"/>
                <a:gd name="connsiteX442" fmla="*/ 304241 w 1247216"/>
                <a:gd name="connsiteY442" fmla="*/ 1075372 h 1339214"/>
                <a:gd name="connsiteX443" fmla="*/ 304241 w 1247216"/>
                <a:gd name="connsiteY443" fmla="*/ 1073467 h 1339214"/>
                <a:gd name="connsiteX444" fmla="*/ 140412 w 1247216"/>
                <a:gd name="connsiteY444" fmla="*/ 1070610 h 1339214"/>
                <a:gd name="connsiteX445" fmla="*/ 148984 w 1247216"/>
                <a:gd name="connsiteY445" fmla="*/ 1082040 h 1339214"/>
                <a:gd name="connsiteX446" fmla="*/ 158509 w 1247216"/>
                <a:gd name="connsiteY446" fmla="*/ 1091565 h 1339214"/>
                <a:gd name="connsiteX447" fmla="*/ 147079 w 1247216"/>
                <a:gd name="connsiteY447" fmla="*/ 1081087 h 1339214"/>
                <a:gd name="connsiteX448" fmla="*/ 140412 w 1247216"/>
                <a:gd name="connsiteY448" fmla="*/ 1081087 h 1339214"/>
                <a:gd name="connsiteX449" fmla="*/ 140412 w 1247216"/>
                <a:gd name="connsiteY449" fmla="*/ 1070610 h 1339214"/>
                <a:gd name="connsiteX450" fmla="*/ 1101484 w 1247216"/>
                <a:gd name="connsiteY450" fmla="*/ 1063942 h 1339214"/>
                <a:gd name="connsiteX451" fmla="*/ 1091959 w 1247216"/>
                <a:gd name="connsiteY451" fmla="*/ 1074419 h 1339214"/>
                <a:gd name="connsiteX452" fmla="*/ 1084339 w 1247216"/>
                <a:gd name="connsiteY452" fmla="*/ 1076324 h 1339214"/>
                <a:gd name="connsiteX453" fmla="*/ 1092912 w 1247216"/>
                <a:gd name="connsiteY453" fmla="*/ 1064894 h 1339214"/>
                <a:gd name="connsiteX454" fmla="*/ 1101484 w 1247216"/>
                <a:gd name="connsiteY454" fmla="*/ 1063942 h 1339214"/>
                <a:gd name="connsiteX455" fmla="*/ 1063384 w 1247216"/>
                <a:gd name="connsiteY455" fmla="*/ 1063942 h 1339214"/>
                <a:gd name="connsiteX456" fmla="*/ 1051954 w 1247216"/>
                <a:gd name="connsiteY456" fmla="*/ 1072514 h 1339214"/>
                <a:gd name="connsiteX457" fmla="*/ 1055764 w 1247216"/>
                <a:gd name="connsiteY457" fmla="*/ 1073467 h 1339214"/>
                <a:gd name="connsiteX458" fmla="*/ 1063384 w 1247216"/>
                <a:gd name="connsiteY458" fmla="*/ 1063942 h 1339214"/>
                <a:gd name="connsiteX459" fmla="*/ 1084339 w 1247216"/>
                <a:gd name="connsiteY459" fmla="*/ 1059179 h 1339214"/>
                <a:gd name="connsiteX460" fmla="*/ 1078505 w 1247216"/>
                <a:gd name="connsiteY460" fmla="*/ 1070014 h 1339214"/>
                <a:gd name="connsiteX461" fmla="*/ 1073035 w 1247216"/>
                <a:gd name="connsiteY461" fmla="*/ 1074238 h 1339214"/>
                <a:gd name="connsiteX462" fmla="*/ 1073504 w 1247216"/>
                <a:gd name="connsiteY462" fmla="*/ 1070014 h 1339214"/>
                <a:gd name="connsiteX463" fmla="*/ 1076243 w 1247216"/>
                <a:gd name="connsiteY463" fmla="*/ 1067275 h 1339214"/>
                <a:gd name="connsiteX464" fmla="*/ 1081481 w 1247216"/>
                <a:gd name="connsiteY464" fmla="*/ 1063942 h 1339214"/>
                <a:gd name="connsiteX465" fmla="*/ 1080162 w 1247216"/>
                <a:gd name="connsiteY465" fmla="*/ 1063356 h 1339214"/>
                <a:gd name="connsiteX466" fmla="*/ 1070051 w 1247216"/>
                <a:gd name="connsiteY466" fmla="*/ 1054417 h 1339214"/>
                <a:gd name="connsiteX467" fmla="*/ 1066241 w 1247216"/>
                <a:gd name="connsiteY467" fmla="*/ 1062989 h 1339214"/>
                <a:gd name="connsiteX468" fmla="*/ 1072909 w 1247216"/>
                <a:gd name="connsiteY468" fmla="*/ 1054417 h 1339214"/>
                <a:gd name="connsiteX469" fmla="*/ 1070051 w 1247216"/>
                <a:gd name="connsiteY469" fmla="*/ 1054417 h 1339214"/>
                <a:gd name="connsiteX470" fmla="*/ 1091664 w 1247216"/>
                <a:gd name="connsiteY470" fmla="*/ 1052280 h 1339214"/>
                <a:gd name="connsiteX471" fmla="*/ 1089101 w 1247216"/>
                <a:gd name="connsiteY471" fmla="*/ 1056322 h 1339214"/>
                <a:gd name="connsiteX472" fmla="*/ 1088977 w 1247216"/>
                <a:gd name="connsiteY472" fmla="*/ 1055701 h 1339214"/>
                <a:gd name="connsiteX473" fmla="*/ 1088149 w 1247216"/>
                <a:gd name="connsiteY473" fmla="*/ 1051559 h 1339214"/>
                <a:gd name="connsiteX474" fmla="*/ 1088977 w 1247216"/>
                <a:gd name="connsiteY474" fmla="*/ 1055701 h 1339214"/>
                <a:gd name="connsiteX475" fmla="*/ 1086244 w 1247216"/>
                <a:gd name="connsiteY475" fmla="*/ 1059179 h 1339214"/>
                <a:gd name="connsiteX476" fmla="*/ 1083613 w 1247216"/>
                <a:gd name="connsiteY476" fmla="*/ 1056549 h 1339214"/>
                <a:gd name="connsiteX477" fmla="*/ 1097946 w 1247216"/>
                <a:gd name="connsiteY477" fmla="*/ 1041294 h 1339214"/>
                <a:gd name="connsiteX478" fmla="*/ 1096721 w 1247216"/>
                <a:gd name="connsiteY478" fmla="*/ 1045844 h 1339214"/>
                <a:gd name="connsiteX479" fmla="*/ 1091664 w 1247216"/>
                <a:gd name="connsiteY479" fmla="*/ 1052280 h 1339214"/>
                <a:gd name="connsiteX480" fmla="*/ 1092197 w 1247216"/>
                <a:gd name="connsiteY480" fmla="*/ 1051440 h 1339214"/>
                <a:gd name="connsiteX481" fmla="*/ 1093864 w 1247216"/>
                <a:gd name="connsiteY481" fmla="*/ 1048702 h 1339214"/>
                <a:gd name="connsiteX482" fmla="*/ 1089101 w 1247216"/>
                <a:gd name="connsiteY482" fmla="*/ 1050607 h 1339214"/>
                <a:gd name="connsiteX483" fmla="*/ 1093567 w 1247216"/>
                <a:gd name="connsiteY483" fmla="*/ 1043462 h 1339214"/>
                <a:gd name="connsiteX484" fmla="*/ 1093908 w 1247216"/>
                <a:gd name="connsiteY484" fmla="*/ 1043031 h 1339214"/>
                <a:gd name="connsiteX485" fmla="*/ 1095769 w 1247216"/>
                <a:gd name="connsiteY485" fmla="*/ 1044892 h 1339214"/>
                <a:gd name="connsiteX486" fmla="*/ 220421 w 1247216"/>
                <a:gd name="connsiteY486" fmla="*/ 1028699 h 1339214"/>
                <a:gd name="connsiteX487" fmla="*/ 210896 w 1247216"/>
                <a:gd name="connsiteY487" fmla="*/ 1048702 h 1339214"/>
                <a:gd name="connsiteX488" fmla="*/ 212801 w 1247216"/>
                <a:gd name="connsiteY488" fmla="*/ 1050607 h 1339214"/>
                <a:gd name="connsiteX489" fmla="*/ 215659 w 1247216"/>
                <a:gd name="connsiteY489" fmla="*/ 1049654 h 1339214"/>
                <a:gd name="connsiteX490" fmla="*/ 224231 w 1247216"/>
                <a:gd name="connsiteY490" fmla="*/ 1031557 h 1339214"/>
                <a:gd name="connsiteX491" fmla="*/ 225184 w 1247216"/>
                <a:gd name="connsiteY491" fmla="*/ 1029652 h 1339214"/>
                <a:gd name="connsiteX492" fmla="*/ 224231 w 1247216"/>
                <a:gd name="connsiteY492" fmla="*/ 1028699 h 1339214"/>
                <a:gd name="connsiteX493" fmla="*/ 220421 w 1247216"/>
                <a:gd name="connsiteY493" fmla="*/ 1028699 h 1339214"/>
                <a:gd name="connsiteX494" fmla="*/ 210896 w 1247216"/>
                <a:gd name="connsiteY494" fmla="*/ 1021079 h 1339214"/>
                <a:gd name="connsiteX495" fmla="*/ 208991 w 1247216"/>
                <a:gd name="connsiteY495" fmla="*/ 1027747 h 1339214"/>
                <a:gd name="connsiteX496" fmla="*/ 207086 w 1247216"/>
                <a:gd name="connsiteY496" fmla="*/ 1029652 h 1339214"/>
                <a:gd name="connsiteX497" fmla="*/ 207086 w 1247216"/>
                <a:gd name="connsiteY497" fmla="*/ 1030604 h 1339214"/>
                <a:gd name="connsiteX498" fmla="*/ 208991 w 1247216"/>
                <a:gd name="connsiteY498" fmla="*/ 1027747 h 1339214"/>
                <a:gd name="connsiteX499" fmla="*/ 214706 w 1247216"/>
                <a:gd name="connsiteY499" fmla="*/ 1023937 h 1339214"/>
                <a:gd name="connsiteX500" fmla="*/ 215659 w 1247216"/>
                <a:gd name="connsiteY500" fmla="*/ 1021079 h 1339214"/>
                <a:gd name="connsiteX501" fmla="*/ 210896 w 1247216"/>
                <a:gd name="connsiteY501" fmla="*/ 1021079 h 1339214"/>
                <a:gd name="connsiteX502" fmla="*/ 201371 w 1247216"/>
                <a:gd name="connsiteY502" fmla="*/ 1016317 h 1339214"/>
                <a:gd name="connsiteX503" fmla="*/ 198514 w 1247216"/>
                <a:gd name="connsiteY503" fmla="*/ 1018222 h 1339214"/>
                <a:gd name="connsiteX504" fmla="*/ 201371 w 1247216"/>
                <a:gd name="connsiteY504" fmla="*/ 1020127 h 1339214"/>
                <a:gd name="connsiteX505" fmla="*/ 204229 w 1247216"/>
                <a:gd name="connsiteY505" fmla="*/ 1018222 h 1339214"/>
                <a:gd name="connsiteX506" fmla="*/ 201371 w 1247216"/>
                <a:gd name="connsiteY506" fmla="*/ 1016317 h 1339214"/>
                <a:gd name="connsiteX507" fmla="*/ 1134821 w 1247216"/>
                <a:gd name="connsiteY507" fmla="*/ 1009650 h 1339214"/>
                <a:gd name="connsiteX508" fmla="*/ 1131964 w 1247216"/>
                <a:gd name="connsiteY508" fmla="*/ 1016317 h 1339214"/>
                <a:gd name="connsiteX509" fmla="*/ 1135774 w 1247216"/>
                <a:gd name="connsiteY509" fmla="*/ 1013460 h 1339214"/>
                <a:gd name="connsiteX510" fmla="*/ 1129106 w 1247216"/>
                <a:gd name="connsiteY510" fmla="*/ 1017270 h 1339214"/>
                <a:gd name="connsiteX511" fmla="*/ 1134821 w 1247216"/>
                <a:gd name="connsiteY511" fmla="*/ 1009650 h 1339214"/>
                <a:gd name="connsiteX512" fmla="*/ 184226 w 1247216"/>
                <a:gd name="connsiteY512" fmla="*/ 1003934 h 1339214"/>
                <a:gd name="connsiteX513" fmla="*/ 184226 w 1247216"/>
                <a:gd name="connsiteY513" fmla="*/ 1004887 h 1339214"/>
                <a:gd name="connsiteX514" fmla="*/ 185043 w 1247216"/>
                <a:gd name="connsiteY514" fmla="*/ 1005159 h 1339214"/>
                <a:gd name="connsiteX515" fmla="*/ 186131 w 1247216"/>
                <a:gd name="connsiteY515" fmla="*/ 1006792 h 1339214"/>
                <a:gd name="connsiteX516" fmla="*/ 187084 w 1247216"/>
                <a:gd name="connsiteY516" fmla="*/ 1007507 h 1339214"/>
                <a:gd name="connsiteX517" fmla="*/ 187084 w 1247216"/>
                <a:gd name="connsiteY517" fmla="*/ 1010602 h 1339214"/>
                <a:gd name="connsiteX518" fmla="*/ 188036 w 1247216"/>
                <a:gd name="connsiteY518" fmla="*/ 1011554 h 1339214"/>
                <a:gd name="connsiteX519" fmla="*/ 189941 w 1247216"/>
                <a:gd name="connsiteY519" fmla="*/ 1009649 h 1339214"/>
                <a:gd name="connsiteX520" fmla="*/ 187084 w 1247216"/>
                <a:gd name="connsiteY520" fmla="*/ 1007507 h 1339214"/>
                <a:gd name="connsiteX521" fmla="*/ 187084 w 1247216"/>
                <a:gd name="connsiteY521" fmla="*/ 1005839 h 1339214"/>
                <a:gd name="connsiteX522" fmla="*/ 185043 w 1247216"/>
                <a:gd name="connsiteY522" fmla="*/ 1005159 h 1339214"/>
                <a:gd name="connsiteX523" fmla="*/ 1148632 w 1247216"/>
                <a:gd name="connsiteY523" fmla="*/ 987385 h 1339214"/>
                <a:gd name="connsiteX524" fmla="*/ 1150061 w 1247216"/>
                <a:gd name="connsiteY524" fmla="*/ 989647 h 1339214"/>
                <a:gd name="connsiteX525" fmla="*/ 1144346 w 1247216"/>
                <a:gd name="connsiteY525" fmla="*/ 991552 h 1339214"/>
                <a:gd name="connsiteX526" fmla="*/ 1148632 w 1247216"/>
                <a:gd name="connsiteY526" fmla="*/ 987385 h 1339214"/>
                <a:gd name="connsiteX527" fmla="*/ 1167206 w 1247216"/>
                <a:gd name="connsiteY527" fmla="*/ 964882 h 1339214"/>
                <a:gd name="connsiteX528" fmla="*/ 1160539 w 1247216"/>
                <a:gd name="connsiteY528" fmla="*/ 973454 h 1339214"/>
                <a:gd name="connsiteX529" fmla="*/ 1156729 w 1247216"/>
                <a:gd name="connsiteY529" fmla="*/ 975359 h 1339214"/>
                <a:gd name="connsiteX530" fmla="*/ 1159586 w 1247216"/>
                <a:gd name="connsiteY530" fmla="*/ 967739 h 1339214"/>
                <a:gd name="connsiteX531" fmla="*/ 1161491 w 1247216"/>
                <a:gd name="connsiteY531" fmla="*/ 970597 h 1339214"/>
                <a:gd name="connsiteX532" fmla="*/ 1167206 w 1247216"/>
                <a:gd name="connsiteY532" fmla="*/ 964882 h 1339214"/>
                <a:gd name="connsiteX533" fmla="*/ 100406 w 1247216"/>
                <a:gd name="connsiteY533" fmla="*/ 960120 h 1339214"/>
                <a:gd name="connsiteX534" fmla="*/ 102311 w 1247216"/>
                <a:gd name="connsiteY534" fmla="*/ 964883 h 1339214"/>
                <a:gd name="connsiteX535" fmla="*/ 100406 w 1247216"/>
                <a:gd name="connsiteY535" fmla="*/ 965835 h 1339214"/>
                <a:gd name="connsiteX536" fmla="*/ 99454 w 1247216"/>
                <a:gd name="connsiteY536" fmla="*/ 961072 h 1339214"/>
                <a:gd name="connsiteX537" fmla="*/ 100406 w 1247216"/>
                <a:gd name="connsiteY537" fmla="*/ 960120 h 1339214"/>
                <a:gd name="connsiteX538" fmla="*/ 173749 w 1247216"/>
                <a:gd name="connsiteY538" fmla="*/ 956309 h 1339214"/>
                <a:gd name="connsiteX539" fmla="*/ 172796 w 1247216"/>
                <a:gd name="connsiteY539" fmla="*/ 957262 h 1339214"/>
                <a:gd name="connsiteX540" fmla="*/ 171844 w 1247216"/>
                <a:gd name="connsiteY540" fmla="*/ 958214 h 1339214"/>
                <a:gd name="connsiteX541" fmla="*/ 172796 w 1247216"/>
                <a:gd name="connsiteY541" fmla="*/ 961072 h 1339214"/>
                <a:gd name="connsiteX542" fmla="*/ 174701 w 1247216"/>
                <a:gd name="connsiteY542" fmla="*/ 959167 h 1339214"/>
                <a:gd name="connsiteX543" fmla="*/ 173749 w 1247216"/>
                <a:gd name="connsiteY543" fmla="*/ 956309 h 1339214"/>
                <a:gd name="connsiteX544" fmla="*/ 134697 w 1247216"/>
                <a:gd name="connsiteY544" fmla="*/ 948690 h 1339214"/>
                <a:gd name="connsiteX545" fmla="*/ 138507 w 1247216"/>
                <a:gd name="connsiteY545" fmla="*/ 950595 h 1339214"/>
                <a:gd name="connsiteX546" fmla="*/ 134697 w 1247216"/>
                <a:gd name="connsiteY546" fmla="*/ 962977 h 1339214"/>
                <a:gd name="connsiteX547" fmla="*/ 130887 w 1247216"/>
                <a:gd name="connsiteY547" fmla="*/ 965835 h 1339214"/>
                <a:gd name="connsiteX548" fmla="*/ 129934 w 1247216"/>
                <a:gd name="connsiteY548" fmla="*/ 963930 h 1339214"/>
                <a:gd name="connsiteX549" fmla="*/ 130887 w 1247216"/>
                <a:gd name="connsiteY549" fmla="*/ 952500 h 1339214"/>
                <a:gd name="connsiteX550" fmla="*/ 134697 w 1247216"/>
                <a:gd name="connsiteY550" fmla="*/ 948690 h 1339214"/>
                <a:gd name="connsiteX551" fmla="*/ 84214 w 1247216"/>
                <a:gd name="connsiteY551" fmla="*/ 940117 h 1339214"/>
                <a:gd name="connsiteX552" fmla="*/ 90881 w 1247216"/>
                <a:gd name="connsiteY552" fmla="*/ 946784 h 1339214"/>
                <a:gd name="connsiteX553" fmla="*/ 83261 w 1247216"/>
                <a:gd name="connsiteY553" fmla="*/ 951547 h 1339214"/>
                <a:gd name="connsiteX554" fmla="*/ 79451 w 1247216"/>
                <a:gd name="connsiteY554" fmla="*/ 943927 h 1339214"/>
                <a:gd name="connsiteX555" fmla="*/ 84214 w 1247216"/>
                <a:gd name="connsiteY555" fmla="*/ 940117 h 1339214"/>
                <a:gd name="connsiteX556" fmla="*/ 1159586 w 1247216"/>
                <a:gd name="connsiteY556" fmla="*/ 938212 h 1339214"/>
                <a:gd name="connsiteX557" fmla="*/ 1157248 w 1247216"/>
                <a:gd name="connsiteY557" fmla="*/ 944446 h 1339214"/>
                <a:gd name="connsiteX558" fmla="*/ 1156051 w 1247216"/>
                <a:gd name="connsiteY558" fmla="*/ 943249 h 1339214"/>
                <a:gd name="connsiteX559" fmla="*/ 119457 w 1247216"/>
                <a:gd name="connsiteY559" fmla="*/ 925829 h 1339214"/>
                <a:gd name="connsiteX560" fmla="*/ 120409 w 1247216"/>
                <a:gd name="connsiteY560" fmla="*/ 926782 h 1339214"/>
                <a:gd name="connsiteX561" fmla="*/ 123267 w 1247216"/>
                <a:gd name="connsiteY561" fmla="*/ 931544 h 1339214"/>
                <a:gd name="connsiteX562" fmla="*/ 121362 w 1247216"/>
                <a:gd name="connsiteY562" fmla="*/ 942022 h 1339214"/>
                <a:gd name="connsiteX563" fmla="*/ 119457 w 1247216"/>
                <a:gd name="connsiteY563" fmla="*/ 942974 h 1339214"/>
                <a:gd name="connsiteX564" fmla="*/ 118504 w 1247216"/>
                <a:gd name="connsiteY564" fmla="*/ 941069 h 1339214"/>
                <a:gd name="connsiteX565" fmla="*/ 118504 w 1247216"/>
                <a:gd name="connsiteY565" fmla="*/ 926782 h 1339214"/>
                <a:gd name="connsiteX566" fmla="*/ 119457 w 1247216"/>
                <a:gd name="connsiteY566" fmla="*/ 925829 h 1339214"/>
                <a:gd name="connsiteX567" fmla="*/ 1169111 w 1247216"/>
                <a:gd name="connsiteY567" fmla="*/ 922019 h 1339214"/>
                <a:gd name="connsiteX568" fmla="*/ 1168019 w 1247216"/>
                <a:gd name="connsiteY568" fmla="*/ 924859 h 1339214"/>
                <a:gd name="connsiteX569" fmla="*/ 1167321 w 1247216"/>
                <a:gd name="connsiteY569" fmla="*/ 924768 h 1339214"/>
                <a:gd name="connsiteX570" fmla="*/ 65164 w 1247216"/>
                <a:gd name="connsiteY570" fmla="*/ 905827 h 1339214"/>
                <a:gd name="connsiteX571" fmla="*/ 74689 w 1247216"/>
                <a:gd name="connsiteY571" fmla="*/ 912495 h 1339214"/>
                <a:gd name="connsiteX572" fmla="*/ 79451 w 1247216"/>
                <a:gd name="connsiteY572" fmla="*/ 922972 h 1339214"/>
                <a:gd name="connsiteX573" fmla="*/ 71831 w 1247216"/>
                <a:gd name="connsiteY573" fmla="*/ 932497 h 1339214"/>
                <a:gd name="connsiteX574" fmla="*/ 68974 w 1247216"/>
                <a:gd name="connsiteY574" fmla="*/ 930592 h 1339214"/>
                <a:gd name="connsiteX575" fmla="*/ 68974 w 1247216"/>
                <a:gd name="connsiteY575" fmla="*/ 922972 h 1339214"/>
                <a:gd name="connsiteX576" fmla="*/ 63258 w 1247216"/>
                <a:gd name="connsiteY576" fmla="*/ 909637 h 1339214"/>
                <a:gd name="connsiteX577" fmla="*/ 62306 w 1247216"/>
                <a:gd name="connsiteY577" fmla="*/ 906780 h 1339214"/>
                <a:gd name="connsiteX578" fmla="*/ 65164 w 1247216"/>
                <a:gd name="connsiteY578" fmla="*/ 905827 h 1339214"/>
                <a:gd name="connsiteX579" fmla="*/ 94691 w 1247216"/>
                <a:gd name="connsiteY579" fmla="*/ 894397 h 1339214"/>
                <a:gd name="connsiteX580" fmla="*/ 112789 w 1247216"/>
                <a:gd name="connsiteY580" fmla="*/ 903922 h 1339214"/>
                <a:gd name="connsiteX581" fmla="*/ 112789 w 1247216"/>
                <a:gd name="connsiteY581" fmla="*/ 907732 h 1339214"/>
                <a:gd name="connsiteX582" fmla="*/ 99454 w 1247216"/>
                <a:gd name="connsiteY582" fmla="*/ 920115 h 1339214"/>
                <a:gd name="connsiteX583" fmla="*/ 96596 w 1247216"/>
                <a:gd name="connsiteY583" fmla="*/ 919162 h 1339214"/>
                <a:gd name="connsiteX584" fmla="*/ 90881 w 1247216"/>
                <a:gd name="connsiteY584" fmla="*/ 903922 h 1339214"/>
                <a:gd name="connsiteX585" fmla="*/ 91834 w 1247216"/>
                <a:gd name="connsiteY585" fmla="*/ 896302 h 1339214"/>
                <a:gd name="connsiteX586" fmla="*/ 94691 w 1247216"/>
                <a:gd name="connsiteY586" fmla="*/ 894397 h 1339214"/>
                <a:gd name="connsiteX587" fmla="*/ 1175779 w 1247216"/>
                <a:gd name="connsiteY587" fmla="*/ 891539 h 1339214"/>
                <a:gd name="connsiteX588" fmla="*/ 1174826 w 1247216"/>
                <a:gd name="connsiteY588" fmla="*/ 899159 h 1339214"/>
                <a:gd name="connsiteX589" fmla="*/ 1175779 w 1247216"/>
                <a:gd name="connsiteY589" fmla="*/ 891539 h 1339214"/>
                <a:gd name="connsiteX590" fmla="*/ 97549 w 1247216"/>
                <a:gd name="connsiteY590" fmla="*/ 880110 h 1339214"/>
                <a:gd name="connsiteX591" fmla="*/ 98501 w 1247216"/>
                <a:gd name="connsiteY591" fmla="*/ 881062 h 1339214"/>
                <a:gd name="connsiteX592" fmla="*/ 92787 w 1247216"/>
                <a:gd name="connsiteY592" fmla="*/ 890587 h 1339214"/>
                <a:gd name="connsiteX593" fmla="*/ 91834 w 1247216"/>
                <a:gd name="connsiteY593" fmla="*/ 888683 h 1339214"/>
                <a:gd name="connsiteX594" fmla="*/ 97549 w 1247216"/>
                <a:gd name="connsiteY594" fmla="*/ 880110 h 1339214"/>
                <a:gd name="connsiteX595" fmla="*/ 1196734 w 1247216"/>
                <a:gd name="connsiteY595" fmla="*/ 868679 h 1339214"/>
                <a:gd name="connsiteX596" fmla="*/ 1192924 w 1247216"/>
                <a:gd name="connsiteY596" fmla="*/ 879157 h 1339214"/>
                <a:gd name="connsiteX597" fmla="*/ 1196734 w 1247216"/>
                <a:gd name="connsiteY597" fmla="*/ 868679 h 1339214"/>
                <a:gd name="connsiteX598" fmla="*/ 1177684 w 1247216"/>
                <a:gd name="connsiteY598" fmla="*/ 865822 h 1339214"/>
                <a:gd name="connsiteX599" fmla="*/ 1173874 w 1247216"/>
                <a:gd name="connsiteY599" fmla="*/ 877252 h 1339214"/>
                <a:gd name="connsiteX600" fmla="*/ 1177684 w 1247216"/>
                <a:gd name="connsiteY600" fmla="*/ 865822 h 1339214"/>
                <a:gd name="connsiteX601" fmla="*/ 1206259 w 1247216"/>
                <a:gd name="connsiteY601" fmla="*/ 857249 h 1339214"/>
                <a:gd name="connsiteX602" fmla="*/ 1196734 w 1247216"/>
                <a:gd name="connsiteY602" fmla="*/ 865822 h 1339214"/>
                <a:gd name="connsiteX603" fmla="*/ 1206259 w 1247216"/>
                <a:gd name="connsiteY603" fmla="*/ 857249 h 1339214"/>
                <a:gd name="connsiteX604" fmla="*/ 1183399 w 1247216"/>
                <a:gd name="connsiteY604" fmla="*/ 853439 h 1339214"/>
                <a:gd name="connsiteX605" fmla="*/ 1181494 w 1247216"/>
                <a:gd name="connsiteY605" fmla="*/ 870584 h 1339214"/>
                <a:gd name="connsiteX606" fmla="*/ 1186256 w 1247216"/>
                <a:gd name="connsiteY606" fmla="*/ 856297 h 1339214"/>
                <a:gd name="connsiteX607" fmla="*/ 1183399 w 1247216"/>
                <a:gd name="connsiteY607" fmla="*/ 853439 h 1339214"/>
                <a:gd name="connsiteX608" fmla="*/ 55639 w 1247216"/>
                <a:gd name="connsiteY608" fmla="*/ 853439 h 1339214"/>
                <a:gd name="connsiteX609" fmla="*/ 59449 w 1247216"/>
                <a:gd name="connsiteY609" fmla="*/ 861059 h 1339214"/>
                <a:gd name="connsiteX610" fmla="*/ 54686 w 1247216"/>
                <a:gd name="connsiteY610" fmla="*/ 870584 h 1339214"/>
                <a:gd name="connsiteX611" fmla="*/ 52781 w 1247216"/>
                <a:gd name="connsiteY611" fmla="*/ 868679 h 1339214"/>
                <a:gd name="connsiteX612" fmla="*/ 52781 w 1247216"/>
                <a:gd name="connsiteY612" fmla="*/ 861059 h 1339214"/>
                <a:gd name="connsiteX613" fmla="*/ 52781 w 1247216"/>
                <a:gd name="connsiteY613" fmla="*/ 855344 h 1339214"/>
                <a:gd name="connsiteX614" fmla="*/ 55639 w 1247216"/>
                <a:gd name="connsiteY614" fmla="*/ 853439 h 1339214"/>
                <a:gd name="connsiteX615" fmla="*/ 1181494 w 1247216"/>
                <a:gd name="connsiteY615" fmla="*/ 844867 h 1339214"/>
                <a:gd name="connsiteX616" fmla="*/ 1179589 w 1247216"/>
                <a:gd name="connsiteY616" fmla="*/ 855344 h 1339214"/>
                <a:gd name="connsiteX617" fmla="*/ 1181494 w 1247216"/>
                <a:gd name="connsiteY617" fmla="*/ 844867 h 1339214"/>
                <a:gd name="connsiteX618" fmla="*/ 1186256 w 1247216"/>
                <a:gd name="connsiteY618" fmla="*/ 808672 h 1339214"/>
                <a:gd name="connsiteX619" fmla="*/ 1184351 w 1247216"/>
                <a:gd name="connsiteY619" fmla="*/ 813434 h 1339214"/>
                <a:gd name="connsiteX620" fmla="*/ 1185304 w 1247216"/>
                <a:gd name="connsiteY620" fmla="*/ 816292 h 1339214"/>
                <a:gd name="connsiteX621" fmla="*/ 1186256 w 1247216"/>
                <a:gd name="connsiteY621" fmla="*/ 808672 h 1339214"/>
                <a:gd name="connsiteX622" fmla="*/ 1198639 w 1247216"/>
                <a:gd name="connsiteY622" fmla="*/ 772477 h 1339214"/>
                <a:gd name="connsiteX623" fmla="*/ 1194829 w 1247216"/>
                <a:gd name="connsiteY623" fmla="*/ 791527 h 1339214"/>
                <a:gd name="connsiteX624" fmla="*/ 1193876 w 1247216"/>
                <a:gd name="connsiteY624" fmla="*/ 784859 h 1339214"/>
                <a:gd name="connsiteX625" fmla="*/ 1198639 w 1247216"/>
                <a:gd name="connsiteY625" fmla="*/ 772477 h 1339214"/>
                <a:gd name="connsiteX626" fmla="*/ 1199591 w 1247216"/>
                <a:gd name="connsiteY626" fmla="*/ 764857 h 1339214"/>
                <a:gd name="connsiteX627" fmla="*/ 1196734 w 1247216"/>
                <a:gd name="connsiteY627" fmla="*/ 765809 h 1339214"/>
                <a:gd name="connsiteX628" fmla="*/ 1193876 w 1247216"/>
                <a:gd name="connsiteY628" fmla="*/ 783907 h 1339214"/>
                <a:gd name="connsiteX629" fmla="*/ 1193876 w 1247216"/>
                <a:gd name="connsiteY629" fmla="*/ 784859 h 1339214"/>
                <a:gd name="connsiteX630" fmla="*/ 1191019 w 1247216"/>
                <a:gd name="connsiteY630" fmla="*/ 795337 h 1339214"/>
                <a:gd name="connsiteX631" fmla="*/ 1192924 w 1247216"/>
                <a:gd name="connsiteY631" fmla="*/ 795337 h 1339214"/>
                <a:gd name="connsiteX632" fmla="*/ 1193876 w 1247216"/>
                <a:gd name="connsiteY632" fmla="*/ 800099 h 1339214"/>
                <a:gd name="connsiteX633" fmla="*/ 1191971 w 1247216"/>
                <a:gd name="connsiteY633" fmla="*/ 799147 h 1339214"/>
                <a:gd name="connsiteX634" fmla="*/ 1184351 w 1247216"/>
                <a:gd name="connsiteY634" fmla="*/ 834389 h 1339214"/>
                <a:gd name="connsiteX635" fmla="*/ 1181494 w 1247216"/>
                <a:gd name="connsiteY635" fmla="*/ 835342 h 1339214"/>
                <a:gd name="connsiteX636" fmla="*/ 1184351 w 1247216"/>
                <a:gd name="connsiteY636" fmla="*/ 841057 h 1339214"/>
                <a:gd name="connsiteX637" fmla="*/ 1182446 w 1247216"/>
                <a:gd name="connsiteY637" fmla="*/ 849629 h 1339214"/>
                <a:gd name="connsiteX638" fmla="*/ 1186256 w 1247216"/>
                <a:gd name="connsiteY638" fmla="*/ 852487 h 1339214"/>
                <a:gd name="connsiteX639" fmla="*/ 1187209 w 1247216"/>
                <a:gd name="connsiteY639" fmla="*/ 835342 h 1339214"/>
                <a:gd name="connsiteX640" fmla="*/ 1191019 w 1247216"/>
                <a:gd name="connsiteY640" fmla="*/ 831532 h 1339214"/>
                <a:gd name="connsiteX641" fmla="*/ 1192924 w 1247216"/>
                <a:gd name="connsiteY641" fmla="*/ 803909 h 1339214"/>
                <a:gd name="connsiteX642" fmla="*/ 1192924 w 1247216"/>
                <a:gd name="connsiteY642" fmla="*/ 812482 h 1339214"/>
                <a:gd name="connsiteX643" fmla="*/ 1194829 w 1247216"/>
                <a:gd name="connsiteY643" fmla="*/ 792479 h 1339214"/>
                <a:gd name="connsiteX644" fmla="*/ 1198639 w 1247216"/>
                <a:gd name="connsiteY644" fmla="*/ 788669 h 1339214"/>
                <a:gd name="connsiteX645" fmla="*/ 1200544 w 1247216"/>
                <a:gd name="connsiteY645" fmla="*/ 776287 h 1339214"/>
                <a:gd name="connsiteX646" fmla="*/ 1199591 w 1247216"/>
                <a:gd name="connsiteY646" fmla="*/ 764857 h 1339214"/>
                <a:gd name="connsiteX647" fmla="*/ 1208164 w 1247216"/>
                <a:gd name="connsiteY647" fmla="*/ 736282 h 1339214"/>
                <a:gd name="connsiteX648" fmla="*/ 1206259 w 1247216"/>
                <a:gd name="connsiteY648" fmla="*/ 737234 h 1339214"/>
                <a:gd name="connsiteX649" fmla="*/ 1206259 w 1247216"/>
                <a:gd name="connsiteY649" fmla="*/ 741044 h 1339214"/>
                <a:gd name="connsiteX650" fmla="*/ 1208164 w 1247216"/>
                <a:gd name="connsiteY650" fmla="*/ 736282 h 1339214"/>
                <a:gd name="connsiteX651" fmla="*/ 1210069 w 1247216"/>
                <a:gd name="connsiteY651" fmla="*/ 718184 h 1339214"/>
                <a:gd name="connsiteX652" fmla="*/ 1208164 w 1247216"/>
                <a:gd name="connsiteY652" fmla="*/ 724852 h 1339214"/>
                <a:gd name="connsiteX653" fmla="*/ 1209116 w 1247216"/>
                <a:gd name="connsiteY653" fmla="*/ 731519 h 1339214"/>
                <a:gd name="connsiteX654" fmla="*/ 1210069 w 1247216"/>
                <a:gd name="connsiteY654" fmla="*/ 718184 h 1339214"/>
                <a:gd name="connsiteX655" fmla="*/ 1211974 w 1247216"/>
                <a:gd name="connsiteY655" fmla="*/ 693419 h 1339214"/>
                <a:gd name="connsiteX656" fmla="*/ 1211021 w 1247216"/>
                <a:gd name="connsiteY656" fmla="*/ 695324 h 1339214"/>
                <a:gd name="connsiteX657" fmla="*/ 1211021 w 1247216"/>
                <a:gd name="connsiteY657" fmla="*/ 696277 h 1339214"/>
                <a:gd name="connsiteX658" fmla="*/ 1211021 w 1247216"/>
                <a:gd name="connsiteY658" fmla="*/ 697229 h 1339214"/>
                <a:gd name="connsiteX659" fmla="*/ 1211929 w 1247216"/>
                <a:gd name="connsiteY659" fmla="*/ 702676 h 1339214"/>
                <a:gd name="connsiteX660" fmla="*/ 1211866 w 1247216"/>
                <a:gd name="connsiteY660" fmla="*/ 702781 h 1339214"/>
                <a:gd name="connsiteX661" fmla="*/ 1210069 w 1247216"/>
                <a:gd name="connsiteY661" fmla="*/ 700087 h 1339214"/>
                <a:gd name="connsiteX662" fmla="*/ 1208164 w 1247216"/>
                <a:gd name="connsiteY662" fmla="*/ 709612 h 1339214"/>
                <a:gd name="connsiteX663" fmla="*/ 1209116 w 1247216"/>
                <a:gd name="connsiteY663" fmla="*/ 713422 h 1339214"/>
                <a:gd name="connsiteX664" fmla="*/ 1209592 w 1247216"/>
                <a:gd name="connsiteY664" fmla="*/ 706516 h 1339214"/>
                <a:gd name="connsiteX665" fmla="*/ 1211866 w 1247216"/>
                <a:gd name="connsiteY665" fmla="*/ 702781 h 1339214"/>
                <a:gd name="connsiteX666" fmla="*/ 1211974 w 1247216"/>
                <a:gd name="connsiteY666" fmla="*/ 702944 h 1339214"/>
                <a:gd name="connsiteX667" fmla="*/ 1211929 w 1247216"/>
                <a:gd name="connsiteY667" fmla="*/ 702676 h 1339214"/>
                <a:gd name="connsiteX668" fmla="*/ 1212926 w 1247216"/>
                <a:gd name="connsiteY668" fmla="*/ 701039 h 1339214"/>
                <a:gd name="connsiteX669" fmla="*/ 1211974 w 1247216"/>
                <a:gd name="connsiteY669" fmla="*/ 693419 h 1339214"/>
                <a:gd name="connsiteX670" fmla="*/ 1210069 w 1247216"/>
                <a:gd name="connsiteY670" fmla="*/ 654367 h 1339214"/>
                <a:gd name="connsiteX671" fmla="*/ 1206259 w 1247216"/>
                <a:gd name="connsiteY671" fmla="*/ 659129 h 1339214"/>
                <a:gd name="connsiteX672" fmla="*/ 1206259 w 1247216"/>
                <a:gd name="connsiteY672" fmla="*/ 660082 h 1339214"/>
                <a:gd name="connsiteX673" fmla="*/ 1207211 w 1247216"/>
                <a:gd name="connsiteY673" fmla="*/ 667702 h 1339214"/>
                <a:gd name="connsiteX674" fmla="*/ 1208164 w 1247216"/>
                <a:gd name="connsiteY674" fmla="*/ 694372 h 1339214"/>
                <a:gd name="connsiteX675" fmla="*/ 1211021 w 1247216"/>
                <a:gd name="connsiteY675" fmla="*/ 682942 h 1339214"/>
                <a:gd name="connsiteX676" fmla="*/ 1208164 w 1247216"/>
                <a:gd name="connsiteY676" fmla="*/ 681037 h 1339214"/>
                <a:gd name="connsiteX677" fmla="*/ 1211021 w 1247216"/>
                <a:gd name="connsiteY677" fmla="*/ 678179 h 1339214"/>
                <a:gd name="connsiteX678" fmla="*/ 1210069 w 1247216"/>
                <a:gd name="connsiteY678" fmla="*/ 661987 h 1339214"/>
                <a:gd name="connsiteX679" fmla="*/ 1210069 w 1247216"/>
                <a:gd name="connsiteY679" fmla="*/ 654367 h 1339214"/>
                <a:gd name="connsiteX680" fmla="*/ 1232929 w 1247216"/>
                <a:gd name="connsiteY680" fmla="*/ 600074 h 1339214"/>
                <a:gd name="connsiteX681" fmla="*/ 1234834 w 1247216"/>
                <a:gd name="connsiteY681" fmla="*/ 612457 h 1339214"/>
                <a:gd name="connsiteX682" fmla="*/ 1232929 w 1247216"/>
                <a:gd name="connsiteY682" fmla="*/ 600074 h 1339214"/>
                <a:gd name="connsiteX683" fmla="*/ 1228166 w 1247216"/>
                <a:gd name="connsiteY683" fmla="*/ 586739 h 1339214"/>
                <a:gd name="connsiteX684" fmla="*/ 1228166 w 1247216"/>
                <a:gd name="connsiteY684" fmla="*/ 599122 h 1339214"/>
                <a:gd name="connsiteX685" fmla="*/ 1228166 w 1247216"/>
                <a:gd name="connsiteY685" fmla="*/ 602932 h 1339214"/>
                <a:gd name="connsiteX686" fmla="*/ 1228166 w 1247216"/>
                <a:gd name="connsiteY686" fmla="*/ 586739 h 1339214"/>
                <a:gd name="connsiteX687" fmla="*/ 1227214 w 1247216"/>
                <a:gd name="connsiteY687" fmla="*/ 576262 h 1339214"/>
                <a:gd name="connsiteX688" fmla="*/ 1230071 w 1247216"/>
                <a:gd name="connsiteY688" fmla="*/ 584834 h 1339214"/>
                <a:gd name="connsiteX689" fmla="*/ 1227214 w 1247216"/>
                <a:gd name="connsiteY689" fmla="*/ 576262 h 1339214"/>
                <a:gd name="connsiteX690" fmla="*/ 1228166 w 1247216"/>
                <a:gd name="connsiteY690" fmla="*/ 566737 h 1339214"/>
                <a:gd name="connsiteX691" fmla="*/ 1226261 w 1247216"/>
                <a:gd name="connsiteY691" fmla="*/ 570547 h 1339214"/>
                <a:gd name="connsiteX692" fmla="*/ 1227214 w 1247216"/>
                <a:gd name="connsiteY692" fmla="*/ 572452 h 1339214"/>
                <a:gd name="connsiteX693" fmla="*/ 1228166 w 1247216"/>
                <a:gd name="connsiteY693" fmla="*/ 566737 h 1339214"/>
                <a:gd name="connsiteX694" fmla="*/ 1224356 w 1247216"/>
                <a:gd name="connsiteY694" fmla="*/ 554354 h 1339214"/>
                <a:gd name="connsiteX695" fmla="*/ 1224356 w 1247216"/>
                <a:gd name="connsiteY695" fmla="*/ 556259 h 1339214"/>
                <a:gd name="connsiteX696" fmla="*/ 1226261 w 1247216"/>
                <a:gd name="connsiteY696" fmla="*/ 557212 h 1339214"/>
                <a:gd name="connsiteX697" fmla="*/ 1224356 w 1247216"/>
                <a:gd name="connsiteY697" fmla="*/ 554354 h 1339214"/>
                <a:gd name="connsiteX698" fmla="*/ 1217689 w 1247216"/>
                <a:gd name="connsiteY698" fmla="*/ 538162 h 1339214"/>
                <a:gd name="connsiteX699" fmla="*/ 1214831 w 1247216"/>
                <a:gd name="connsiteY699" fmla="*/ 541972 h 1339214"/>
                <a:gd name="connsiteX700" fmla="*/ 1215784 w 1247216"/>
                <a:gd name="connsiteY700" fmla="*/ 543877 h 1339214"/>
                <a:gd name="connsiteX701" fmla="*/ 1218641 w 1247216"/>
                <a:gd name="connsiteY701" fmla="*/ 546734 h 1339214"/>
                <a:gd name="connsiteX702" fmla="*/ 1218641 w 1247216"/>
                <a:gd name="connsiteY702" fmla="*/ 548639 h 1339214"/>
                <a:gd name="connsiteX703" fmla="*/ 1220546 w 1247216"/>
                <a:gd name="connsiteY703" fmla="*/ 551497 h 1339214"/>
                <a:gd name="connsiteX704" fmla="*/ 1221499 w 1247216"/>
                <a:gd name="connsiteY704" fmla="*/ 548639 h 1339214"/>
                <a:gd name="connsiteX705" fmla="*/ 1219594 w 1247216"/>
                <a:gd name="connsiteY705" fmla="*/ 540067 h 1339214"/>
                <a:gd name="connsiteX706" fmla="*/ 1217689 w 1247216"/>
                <a:gd name="connsiteY706" fmla="*/ 538162 h 1339214"/>
                <a:gd name="connsiteX707" fmla="*/ 1213879 w 1247216"/>
                <a:gd name="connsiteY707" fmla="*/ 512444 h 1339214"/>
                <a:gd name="connsiteX708" fmla="*/ 1211974 w 1247216"/>
                <a:gd name="connsiteY708" fmla="*/ 517207 h 1339214"/>
                <a:gd name="connsiteX709" fmla="*/ 1213879 w 1247216"/>
                <a:gd name="connsiteY709" fmla="*/ 519112 h 1339214"/>
                <a:gd name="connsiteX710" fmla="*/ 1214831 w 1247216"/>
                <a:gd name="connsiteY710" fmla="*/ 519112 h 1339214"/>
                <a:gd name="connsiteX711" fmla="*/ 1213879 w 1247216"/>
                <a:gd name="connsiteY711" fmla="*/ 512444 h 1339214"/>
                <a:gd name="connsiteX712" fmla="*/ 1208164 w 1247216"/>
                <a:gd name="connsiteY712" fmla="*/ 496252 h 1339214"/>
                <a:gd name="connsiteX713" fmla="*/ 1208164 w 1247216"/>
                <a:gd name="connsiteY713" fmla="*/ 498157 h 1339214"/>
                <a:gd name="connsiteX714" fmla="*/ 1211021 w 1247216"/>
                <a:gd name="connsiteY714" fmla="*/ 511492 h 1339214"/>
                <a:gd name="connsiteX715" fmla="*/ 1211974 w 1247216"/>
                <a:gd name="connsiteY715" fmla="*/ 504824 h 1339214"/>
                <a:gd name="connsiteX716" fmla="*/ 1208164 w 1247216"/>
                <a:gd name="connsiteY716" fmla="*/ 496252 h 1339214"/>
                <a:gd name="connsiteX717" fmla="*/ 26111 w 1247216"/>
                <a:gd name="connsiteY717" fmla="*/ 493394 h 1339214"/>
                <a:gd name="connsiteX718" fmla="*/ 24206 w 1247216"/>
                <a:gd name="connsiteY718" fmla="*/ 495299 h 1339214"/>
                <a:gd name="connsiteX719" fmla="*/ 24206 w 1247216"/>
                <a:gd name="connsiteY719" fmla="*/ 494347 h 1339214"/>
                <a:gd name="connsiteX720" fmla="*/ 26111 w 1247216"/>
                <a:gd name="connsiteY720" fmla="*/ 493394 h 1339214"/>
                <a:gd name="connsiteX721" fmla="*/ 1213879 w 1247216"/>
                <a:gd name="connsiteY721" fmla="*/ 488632 h 1339214"/>
                <a:gd name="connsiteX722" fmla="*/ 1211974 w 1247216"/>
                <a:gd name="connsiteY722" fmla="*/ 490537 h 1339214"/>
                <a:gd name="connsiteX723" fmla="*/ 1213879 w 1247216"/>
                <a:gd name="connsiteY723" fmla="*/ 495299 h 1339214"/>
                <a:gd name="connsiteX724" fmla="*/ 1211021 w 1247216"/>
                <a:gd name="connsiteY724" fmla="*/ 494347 h 1339214"/>
                <a:gd name="connsiteX725" fmla="*/ 1212926 w 1247216"/>
                <a:gd name="connsiteY725" fmla="*/ 501967 h 1339214"/>
                <a:gd name="connsiteX726" fmla="*/ 1215784 w 1247216"/>
                <a:gd name="connsiteY726" fmla="*/ 501014 h 1339214"/>
                <a:gd name="connsiteX727" fmla="*/ 1213879 w 1247216"/>
                <a:gd name="connsiteY727" fmla="*/ 488632 h 1339214"/>
                <a:gd name="connsiteX728" fmla="*/ 41352 w 1247216"/>
                <a:gd name="connsiteY728" fmla="*/ 468630 h 1339214"/>
                <a:gd name="connsiteX729" fmla="*/ 44209 w 1247216"/>
                <a:gd name="connsiteY729" fmla="*/ 468630 h 1339214"/>
                <a:gd name="connsiteX730" fmla="*/ 43257 w 1247216"/>
                <a:gd name="connsiteY730" fmla="*/ 469582 h 1339214"/>
                <a:gd name="connsiteX731" fmla="*/ 41352 w 1247216"/>
                <a:gd name="connsiteY731" fmla="*/ 468630 h 1339214"/>
                <a:gd name="connsiteX732" fmla="*/ 1209116 w 1247216"/>
                <a:gd name="connsiteY732" fmla="*/ 468629 h 1339214"/>
                <a:gd name="connsiteX733" fmla="*/ 1207211 w 1247216"/>
                <a:gd name="connsiteY733" fmla="*/ 469582 h 1339214"/>
                <a:gd name="connsiteX734" fmla="*/ 1209116 w 1247216"/>
                <a:gd name="connsiteY734" fmla="*/ 474344 h 1339214"/>
                <a:gd name="connsiteX735" fmla="*/ 1209116 w 1247216"/>
                <a:gd name="connsiteY735" fmla="*/ 468629 h 1339214"/>
                <a:gd name="connsiteX736" fmla="*/ 37541 w 1247216"/>
                <a:gd name="connsiteY736" fmla="*/ 463867 h 1339214"/>
                <a:gd name="connsiteX737" fmla="*/ 30874 w 1247216"/>
                <a:gd name="connsiteY737" fmla="*/ 482917 h 1339214"/>
                <a:gd name="connsiteX738" fmla="*/ 31826 w 1247216"/>
                <a:gd name="connsiteY738" fmla="*/ 473392 h 1339214"/>
                <a:gd name="connsiteX739" fmla="*/ 37541 w 1247216"/>
                <a:gd name="connsiteY739" fmla="*/ 463867 h 1339214"/>
                <a:gd name="connsiteX740" fmla="*/ 1195781 w 1247216"/>
                <a:gd name="connsiteY740" fmla="*/ 460057 h 1339214"/>
                <a:gd name="connsiteX741" fmla="*/ 1194829 w 1247216"/>
                <a:gd name="connsiteY741" fmla="*/ 461009 h 1339214"/>
                <a:gd name="connsiteX742" fmla="*/ 1197686 w 1247216"/>
                <a:gd name="connsiteY742" fmla="*/ 467677 h 1339214"/>
                <a:gd name="connsiteX743" fmla="*/ 1195781 w 1247216"/>
                <a:gd name="connsiteY743" fmla="*/ 474344 h 1339214"/>
                <a:gd name="connsiteX744" fmla="*/ 1197686 w 1247216"/>
                <a:gd name="connsiteY744" fmla="*/ 477202 h 1339214"/>
                <a:gd name="connsiteX745" fmla="*/ 1205306 w 1247216"/>
                <a:gd name="connsiteY745" fmla="*/ 477202 h 1339214"/>
                <a:gd name="connsiteX746" fmla="*/ 1204354 w 1247216"/>
                <a:gd name="connsiteY746" fmla="*/ 474344 h 1339214"/>
                <a:gd name="connsiteX747" fmla="*/ 1205306 w 1247216"/>
                <a:gd name="connsiteY747" fmla="*/ 475297 h 1339214"/>
                <a:gd name="connsiteX748" fmla="*/ 1206259 w 1247216"/>
                <a:gd name="connsiteY748" fmla="*/ 473392 h 1339214"/>
                <a:gd name="connsiteX749" fmla="*/ 1205306 w 1247216"/>
                <a:gd name="connsiteY749" fmla="*/ 469582 h 1339214"/>
                <a:gd name="connsiteX750" fmla="*/ 1202449 w 1247216"/>
                <a:gd name="connsiteY750" fmla="*/ 467677 h 1339214"/>
                <a:gd name="connsiteX751" fmla="*/ 1196734 w 1247216"/>
                <a:gd name="connsiteY751" fmla="*/ 460057 h 1339214"/>
                <a:gd name="connsiteX752" fmla="*/ 1195781 w 1247216"/>
                <a:gd name="connsiteY752" fmla="*/ 460057 h 1339214"/>
                <a:gd name="connsiteX753" fmla="*/ 57544 w 1247216"/>
                <a:gd name="connsiteY753" fmla="*/ 441007 h 1339214"/>
                <a:gd name="connsiteX754" fmla="*/ 60402 w 1247216"/>
                <a:gd name="connsiteY754" fmla="*/ 442912 h 1339214"/>
                <a:gd name="connsiteX755" fmla="*/ 57544 w 1247216"/>
                <a:gd name="connsiteY755" fmla="*/ 441959 h 1339214"/>
                <a:gd name="connsiteX756" fmla="*/ 57544 w 1247216"/>
                <a:gd name="connsiteY756" fmla="*/ 441007 h 1339214"/>
                <a:gd name="connsiteX757" fmla="*/ 1184352 w 1247216"/>
                <a:gd name="connsiteY757" fmla="*/ 432435 h 1339214"/>
                <a:gd name="connsiteX758" fmla="*/ 1188162 w 1247216"/>
                <a:gd name="connsiteY758" fmla="*/ 432435 h 1339214"/>
                <a:gd name="connsiteX759" fmla="*/ 1188162 w 1247216"/>
                <a:gd name="connsiteY759" fmla="*/ 442912 h 1339214"/>
                <a:gd name="connsiteX760" fmla="*/ 1184352 w 1247216"/>
                <a:gd name="connsiteY760" fmla="*/ 441007 h 1339214"/>
                <a:gd name="connsiteX761" fmla="*/ 1184352 w 1247216"/>
                <a:gd name="connsiteY761" fmla="*/ 432435 h 1339214"/>
                <a:gd name="connsiteX762" fmla="*/ 1180541 w 1247216"/>
                <a:gd name="connsiteY762" fmla="*/ 419099 h 1339214"/>
                <a:gd name="connsiteX763" fmla="*/ 1185304 w 1247216"/>
                <a:gd name="connsiteY763" fmla="*/ 426719 h 1339214"/>
                <a:gd name="connsiteX764" fmla="*/ 1182446 w 1247216"/>
                <a:gd name="connsiteY764" fmla="*/ 429577 h 1339214"/>
                <a:gd name="connsiteX765" fmla="*/ 1180541 w 1247216"/>
                <a:gd name="connsiteY765" fmla="*/ 419099 h 1339214"/>
                <a:gd name="connsiteX766" fmla="*/ 1184352 w 1247216"/>
                <a:gd name="connsiteY766" fmla="*/ 410527 h 1339214"/>
                <a:gd name="connsiteX767" fmla="*/ 1187209 w 1247216"/>
                <a:gd name="connsiteY767" fmla="*/ 418147 h 1339214"/>
                <a:gd name="connsiteX768" fmla="*/ 1164349 w 1247216"/>
                <a:gd name="connsiteY768" fmla="*/ 402907 h 1339214"/>
                <a:gd name="connsiteX769" fmla="*/ 1164349 w 1247216"/>
                <a:gd name="connsiteY769" fmla="*/ 405764 h 1339214"/>
                <a:gd name="connsiteX770" fmla="*/ 1166254 w 1247216"/>
                <a:gd name="connsiteY770" fmla="*/ 409574 h 1339214"/>
                <a:gd name="connsiteX771" fmla="*/ 1169111 w 1247216"/>
                <a:gd name="connsiteY771" fmla="*/ 409574 h 1339214"/>
                <a:gd name="connsiteX772" fmla="*/ 1164349 w 1247216"/>
                <a:gd name="connsiteY772" fmla="*/ 402907 h 1339214"/>
                <a:gd name="connsiteX773" fmla="*/ 1184352 w 1247216"/>
                <a:gd name="connsiteY773" fmla="*/ 397192 h 1339214"/>
                <a:gd name="connsiteX774" fmla="*/ 1191972 w 1247216"/>
                <a:gd name="connsiteY774" fmla="*/ 401955 h 1339214"/>
                <a:gd name="connsiteX775" fmla="*/ 1186257 w 1247216"/>
                <a:gd name="connsiteY775" fmla="*/ 404812 h 1339214"/>
                <a:gd name="connsiteX776" fmla="*/ 1184352 w 1247216"/>
                <a:gd name="connsiteY776" fmla="*/ 397192 h 1339214"/>
                <a:gd name="connsiteX777" fmla="*/ 1131964 w 1247216"/>
                <a:gd name="connsiteY777" fmla="*/ 378142 h 1339214"/>
                <a:gd name="connsiteX778" fmla="*/ 1131011 w 1247216"/>
                <a:gd name="connsiteY778" fmla="*/ 384809 h 1339214"/>
                <a:gd name="connsiteX779" fmla="*/ 1140536 w 1247216"/>
                <a:gd name="connsiteY779" fmla="*/ 389572 h 1339214"/>
                <a:gd name="connsiteX780" fmla="*/ 1132916 w 1247216"/>
                <a:gd name="connsiteY780" fmla="*/ 378142 h 1339214"/>
                <a:gd name="connsiteX781" fmla="*/ 1131964 w 1247216"/>
                <a:gd name="connsiteY781" fmla="*/ 378142 h 1339214"/>
                <a:gd name="connsiteX782" fmla="*/ 1134821 w 1247216"/>
                <a:gd name="connsiteY782" fmla="*/ 336232 h 1339214"/>
                <a:gd name="connsiteX783" fmla="*/ 1146251 w 1247216"/>
                <a:gd name="connsiteY783" fmla="*/ 352425 h 1339214"/>
                <a:gd name="connsiteX784" fmla="*/ 1134821 w 1247216"/>
                <a:gd name="connsiteY784" fmla="*/ 336232 h 1339214"/>
                <a:gd name="connsiteX785" fmla="*/ 188036 w 1247216"/>
                <a:gd name="connsiteY785" fmla="*/ 329564 h 1339214"/>
                <a:gd name="connsiteX786" fmla="*/ 189941 w 1247216"/>
                <a:gd name="connsiteY786" fmla="*/ 331469 h 1339214"/>
                <a:gd name="connsiteX787" fmla="*/ 187084 w 1247216"/>
                <a:gd name="connsiteY787" fmla="*/ 332422 h 1339214"/>
                <a:gd name="connsiteX788" fmla="*/ 188036 w 1247216"/>
                <a:gd name="connsiteY788" fmla="*/ 329564 h 1339214"/>
                <a:gd name="connsiteX789" fmla="*/ 174070 w 1247216"/>
                <a:gd name="connsiteY789" fmla="*/ 290719 h 1339214"/>
                <a:gd name="connsiteX790" fmla="*/ 161366 w 1247216"/>
                <a:gd name="connsiteY790" fmla="*/ 307657 h 1339214"/>
                <a:gd name="connsiteX791" fmla="*/ 142316 w 1247216"/>
                <a:gd name="connsiteY791" fmla="*/ 327659 h 1339214"/>
                <a:gd name="connsiteX792" fmla="*/ 156604 w 1247216"/>
                <a:gd name="connsiteY792" fmla="*/ 310514 h 1339214"/>
                <a:gd name="connsiteX793" fmla="*/ 176801 w 1247216"/>
                <a:gd name="connsiteY793" fmla="*/ 287624 h 1339214"/>
                <a:gd name="connsiteX794" fmla="*/ 174070 w 1247216"/>
                <a:gd name="connsiteY794" fmla="*/ 290719 h 1339214"/>
                <a:gd name="connsiteX795" fmla="*/ 175654 w 1247216"/>
                <a:gd name="connsiteY795" fmla="*/ 288607 h 1339214"/>
                <a:gd name="connsiteX796" fmla="*/ 1121486 w 1247216"/>
                <a:gd name="connsiteY796" fmla="*/ 278130 h 1339214"/>
                <a:gd name="connsiteX797" fmla="*/ 1124344 w 1247216"/>
                <a:gd name="connsiteY797" fmla="*/ 281940 h 1339214"/>
                <a:gd name="connsiteX798" fmla="*/ 1119581 w 1247216"/>
                <a:gd name="connsiteY798" fmla="*/ 281940 h 1339214"/>
                <a:gd name="connsiteX799" fmla="*/ 1121486 w 1247216"/>
                <a:gd name="connsiteY799" fmla="*/ 278130 h 1339214"/>
                <a:gd name="connsiteX800" fmla="*/ 1060526 w 1247216"/>
                <a:gd name="connsiteY800" fmla="*/ 260032 h 1339214"/>
                <a:gd name="connsiteX801" fmla="*/ 1067194 w 1247216"/>
                <a:gd name="connsiteY801" fmla="*/ 269557 h 1339214"/>
                <a:gd name="connsiteX802" fmla="*/ 1067194 w 1247216"/>
                <a:gd name="connsiteY802" fmla="*/ 268604 h 1339214"/>
                <a:gd name="connsiteX803" fmla="*/ 1065289 w 1247216"/>
                <a:gd name="connsiteY803" fmla="*/ 266699 h 1339214"/>
                <a:gd name="connsiteX804" fmla="*/ 1060526 w 1247216"/>
                <a:gd name="connsiteY804" fmla="*/ 260032 h 1339214"/>
                <a:gd name="connsiteX805" fmla="*/ 1021665 w 1247216"/>
                <a:gd name="connsiteY805" fmla="*/ 248144 h 1339214"/>
                <a:gd name="connsiteX806" fmla="*/ 1022427 w 1247216"/>
                <a:gd name="connsiteY806" fmla="*/ 248602 h 1339214"/>
                <a:gd name="connsiteX807" fmla="*/ 1022427 w 1247216"/>
                <a:gd name="connsiteY807" fmla="*/ 252412 h 1339214"/>
                <a:gd name="connsiteX808" fmla="*/ 1016712 w 1247216"/>
                <a:gd name="connsiteY808" fmla="*/ 239077 h 1339214"/>
                <a:gd name="connsiteX809" fmla="*/ 1018617 w 1247216"/>
                <a:gd name="connsiteY809" fmla="*/ 239077 h 1339214"/>
                <a:gd name="connsiteX810" fmla="*/ 1021236 w 1247216"/>
                <a:gd name="connsiteY810" fmla="*/ 245744 h 1339214"/>
                <a:gd name="connsiteX811" fmla="*/ 1021665 w 1247216"/>
                <a:gd name="connsiteY811" fmla="*/ 248144 h 1339214"/>
                <a:gd name="connsiteX812" fmla="*/ 1017664 w 1247216"/>
                <a:gd name="connsiteY812" fmla="*/ 245744 h 1339214"/>
                <a:gd name="connsiteX813" fmla="*/ 1016712 w 1247216"/>
                <a:gd name="connsiteY813" fmla="*/ 239077 h 1339214"/>
                <a:gd name="connsiteX814" fmla="*/ 1086244 w 1247216"/>
                <a:gd name="connsiteY814" fmla="*/ 230505 h 1339214"/>
                <a:gd name="connsiteX815" fmla="*/ 1085292 w 1247216"/>
                <a:gd name="connsiteY815" fmla="*/ 233362 h 1339214"/>
                <a:gd name="connsiteX816" fmla="*/ 1091959 w 1247216"/>
                <a:gd name="connsiteY816" fmla="*/ 236220 h 1339214"/>
                <a:gd name="connsiteX817" fmla="*/ 1086244 w 1247216"/>
                <a:gd name="connsiteY817" fmla="*/ 230505 h 1339214"/>
                <a:gd name="connsiteX818" fmla="*/ 990041 w 1247216"/>
                <a:gd name="connsiteY818" fmla="*/ 220027 h 1339214"/>
                <a:gd name="connsiteX819" fmla="*/ 1014806 w 1247216"/>
                <a:gd name="connsiteY819" fmla="*/ 237172 h 1339214"/>
                <a:gd name="connsiteX820" fmla="*/ 1008139 w 1247216"/>
                <a:gd name="connsiteY820" fmla="*/ 231457 h 1339214"/>
                <a:gd name="connsiteX821" fmla="*/ 1014806 w 1247216"/>
                <a:gd name="connsiteY821" fmla="*/ 239077 h 1339214"/>
                <a:gd name="connsiteX822" fmla="*/ 990041 w 1247216"/>
                <a:gd name="connsiteY822" fmla="*/ 220027 h 1339214"/>
                <a:gd name="connsiteX823" fmla="*/ 328054 w 1247216"/>
                <a:gd name="connsiteY823" fmla="*/ 215264 h 1339214"/>
                <a:gd name="connsiteX824" fmla="*/ 319482 w 1247216"/>
                <a:gd name="connsiteY824" fmla="*/ 219074 h 1339214"/>
                <a:gd name="connsiteX825" fmla="*/ 328054 w 1247216"/>
                <a:gd name="connsiteY825" fmla="*/ 215264 h 1339214"/>
                <a:gd name="connsiteX826" fmla="*/ 1061479 w 1247216"/>
                <a:gd name="connsiteY826" fmla="*/ 213359 h 1339214"/>
                <a:gd name="connsiteX827" fmla="*/ 1065289 w 1247216"/>
                <a:gd name="connsiteY827" fmla="*/ 225742 h 1339214"/>
                <a:gd name="connsiteX828" fmla="*/ 1061479 w 1247216"/>
                <a:gd name="connsiteY828" fmla="*/ 213359 h 1339214"/>
                <a:gd name="connsiteX829" fmla="*/ 1018616 w 1247216"/>
                <a:gd name="connsiteY829" fmla="*/ 210502 h 1339214"/>
                <a:gd name="connsiteX830" fmla="*/ 1024331 w 1247216"/>
                <a:gd name="connsiteY830" fmla="*/ 215264 h 1339214"/>
                <a:gd name="connsiteX831" fmla="*/ 1018616 w 1247216"/>
                <a:gd name="connsiteY831" fmla="*/ 210502 h 1339214"/>
                <a:gd name="connsiteX832" fmla="*/ 967181 w 1247216"/>
                <a:gd name="connsiteY832" fmla="*/ 197167 h 1339214"/>
                <a:gd name="connsiteX833" fmla="*/ 971944 w 1247216"/>
                <a:gd name="connsiteY833" fmla="*/ 197167 h 1339214"/>
                <a:gd name="connsiteX834" fmla="*/ 994804 w 1247216"/>
                <a:gd name="connsiteY834" fmla="*/ 217170 h 1339214"/>
                <a:gd name="connsiteX835" fmla="*/ 997661 w 1247216"/>
                <a:gd name="connsiteY835" fmla="*/ 222885 h 1339214"/>
                <a:gd name="connsiteX836" fmla="*/ 988136 w 1247216"/>
                <a:gd name="connsiteY836" fmla="*/ 216217 h 1339214"/>
                <a:gd name="connsiteX837" fmla="*/ 990041 w 1247216"/>
                <a:gd name="connsiteY837" fmla="*/ 219075 h 1339214"/>
                <a:gd name="connsiteX838" fmla="*/ 967181 w 1247216"/>
                <a:gd name="connsiteY838" fmla="*/ 197167 h 1339214"/>
                <a:gd name="connsiteX839" fmla="*/ 501409 w 1247216"/>
                <a:gd name="connsiteY839" fmla="*/ 194309 h 1339214"/>
                <a:gd name="connsiteX840" fmla="*/ 489026 w 1247216"/>
                <a:gd name="connsiteY840" fmla="*/ 195262 h 1339214"/>
                <a:gd name="connsiteX841" fmla="*/ 470929 w 1247216"/>
                <a:gd name="connsiteY841" fmla="*/ 200024 h 1339214"/>
                <a:gd name="connsiteX842" fmla="*/ 477596 w 1247216"/>
                <a:gd name="connsiteY842" fmla="*/ 200977 h 1339214"/>
                <a:gd name="connsiteX843" fmla="*/ 493789 w 1247216"/>
                <a:gd name="connsiteY843" fmla="*/ 196214 h 1339214"/>
                <a:gd name="connsiteX844" fmla="*/ 497599 w 1247216"/>
                <a:gd name="connsiteY844" fmla="*/ 195262 h 1339214"/>
                <a:gd name="connsiteX845" fmla="*/ 501409 w 1247216"/>
                <a:gd name="connsiteY845" fmla="*/ 194309 h 1339214"/>
                <a:gd name="connsiteX846" fmla="*/ 939559 w 1247216"/>
                <a:gd name="connsiteY846" fmla="*/ 192405 h 1339214"/>
                <a:gd name="connsiteX847" fmla="*/ 950037 w 1247216"/>
                <a:gd name="connsiteY847" fmla="*/ 201930 h 1339214"/>
                <a:gd name="connsiteX848" fmla="*/ 939559 w 1247216"/>
                <a:gd name="connsiteY848" fmla="*/ 192405 h 1339214"/>
                <a:gd name="connsiteX849" fmla="*/ 526174 w 1247216"/>
                <a:gd name="connsiteY849" fmla="*/ 188594 h 1339214"/>
                <a:gd name="connsiteX850" fmla="*/ 512839 w 1247216"/>
                <a:gd name="connsiteY850" fmla="*/ 190499 h 1339214"/>
                <a:gd name="connsiteX851" fmla="*/ 522364 w 1247216"/>
                <a:gd name="connsiteY851" fmla="*/ 191452 h 1339214"/>
                <a:gd name="connsiteX852" fmla="*/ 525221 w 1247216"/>
                <a:gd name="connsiteY852" fmla="*/ 190499 h 1339214"/>
                <a:gd name="connsiteX853" fmla="*/ 531889 w 1247216"/>
                <a:gd name="connsiteY853" fmla="*/ 193356 h 1339214"/>
                <a:gd name="connsiteX854" fmla="*/ 536651 w 1247216"/>
                <a:gd name="connsiteY854" fmla="*/ 188594 h 1339214"/>
                <a:gd name="connsiteX855" fmla="*/ 529031 w 1247216"/>
                <a:gd name="connsiteY855" fmla="*/ 188594 h 1339214"/>
                <a:gd name="connsiteX856" fmla="*/ 526174 w 1247216"/>
                <a:gd name="connsiteY856" fmla="*/ 190499 h 1339214"/>
                <a:gd name="connsiteX857" fmla="*/ 526174 w 1247216"/>
                <a:gd name="connsiteY857" fmla="*/ 188594 h 1339214"/>
                <a:gd name="connsiteX858" fmla="*/ 956704 w 1247216"/>
                <a:gd name="connsiteY858" fmla="*/ 186690 h 1339214"/>
                <a:gd name="connsiteX859" fmla="*/ 958609 w 1247216"/>
                <a:gd name="connsiteY859" fmla="*/ 188595 h 1339214"/>
                <a:gd name="connsiteX860" fmla="*/ 962419 w 1247216"/>
                <a:gd name="connsiteY860" fmla="*/ 188595 h 1339214"/>
                <a:gd name="connsiteX861" fmla="*/ 961467 w 1247216"/>
                <a:gd name="connsiteY861" fmla="*/ 189547 h 1339214"/>
                <a:gd name="connsiteX862" fmla="*/ 965277 w 1247216"/>
                <a:gd name="connsiteY862" fmla="*/ 193357 h 1339214"/>
                <a:gd name="connsiteX863" fmla="*/ 961467 w 1247216"/>
                <a:gd name="connsiteY863" fmla="*/ 193357 h 1339214"/>
                <a:gd name="connsiteX864" fmla="*/ 956704 w 1247216"/>
                <a:gd name="connsiteY864" fmla="*/ 186690 h 1339214"/>
                <a:gd name="connsiteX865" fmla="*/ 548081 w 1247216"/>
                <a:gd name="connsiteY865" fmla="*/ 185737 h 1339214"/>
                <a:gd name="connsiteX866" fmla="*/ 537604 w 1247216"/>
                <a:gd name="connsiteY866" fmla="*/ 187642 h 1339214"/>
                <a:gd name="connsiteX867" fmla="*/ 542366 w 1247216"/>
                <a:gd name="connsiteY867" fmla="*/ 187642 h 1339214"/>
                <a:gd name="connsiteX868" fmla="*/ 543319 w 1247216"/>
                <a:gd name="connsiteY868" fmla="*/ 187642 h 1339214"/>
                <a:gd name="connsiteX869" fmla="*/ 548081 w 1247216"/>
                <a:gd name="connsiteY869" fmla="*/ 185737 h 1339214"/>
                <a:gd name="connsiteX870" fmla="*/ 1023379 w 1247216"/>
                <a:gd name="connsiteY870" fmla="*/ 170497 h 1339214"/>
                <a:gd name="connsiteX871" fmla="*/ 1032904 w 1247216"/>
                <a:gd name="connsiteY871" fmla="*/ 174307 h 1339214"/>
                <a:gd name="connsiteX872" fmla="*/ 1051002 w 1247216"/>
                <a:gd name="connsiteY872" fmla="*/ 190500 h 1339214"/>
                <a:gd name="connsiteX873" fmla="*/ 1050049 w 1247216"/>
                <a:gd name="connsiteY873" fmla="*/ 184785 h 1339214"/>
                <a:gd name="connsiteX874" fmla="*/ 1056717 w 1247216"/>
                <a:gd name="connsiteY874" fmla="*/ 189547 h 1339214"/>
                <a:gd name="connsiteX875" fmla="*/ 1058621 w 1247216"/>
                <a:gd name="connsiteY875" fmla="*/ 201930 h 1339214"/>
                <a:gd name="connsiteX876" fmla="*/ 1069099 w 1247216"/>
                <a:gd name="connsiteY876" fmla="*/ 211455 h 1339214"/>
                <a:gd name="connsiteX877" fmla="*/ 1074814 w 1247216"/>
                <a:gd name="connsiteY877" fmla="*/ 209550 h 1339214"/>
                <a:gd name="connsiteX878" fmla="*/ 1081481 w 1247216"/>
                <a:gd name="connsiteY878" fmla="*/ 216217 h 1339214"/>
                <a:gd name="connsiteX879" fmla="*/ 1079577 w 1247216"/>
                <a:gd name="connsiteY879" fmla="*/ 211455 h 1339214"/>
                <a:gd name="connsiteX880" fmla="*/ 1088149 w 1247216"/>
                <a:gd name="connsiteY880" fmla="*/ 218122 h 1339214"/>
                <a:gd name="connsiteX881" fmla="*/ 1083387 w 1247216"/>
                <a:gd name="connsiteY881" fmla="*/ 216217 h 1339214"/>
                <a:gd name="connsiteX882" fmla="*/ 1084339 w 1247216"/>
                <a:gd name="connsiteY882" fmla="*/ 221932 h 1339214"/>
                <a:gd name="connsiteX883" fmla="*/ 1088149 w 1247216"/>
                <a:gd name="connsiteY883" fmla="*/ 220980 h 1339214"/>
                <a:gd name="connsiteX884" fmla="*/ 1097674 w 1247216"/>
                <a:gd name="connsiteY884" fmla="*/ 229552 h 1339214"/>
                <a:gd name="connsiteX885" fmla="*/ 1111962 w 1247216"/>
                <a:gd name="connsiteY885" fmla="*/ 250507 h 1339214"/>
                <a:gd name="connsiteX886" fmla="*/ 1112914 w 1247216"/>
                <a:gd name="connsiteY886" fmla="*/ 247650 h 1339214"/>
                <a:gd name="connsiteX887" fmla="*/ 1120534 w 1247216"/>
                <a:gd name="connsiteY887" fmla="*/ 256222 h 1339214"/>
                <a:gd name="connsiteX888" fmla="*/ 1119581 w 1247216"/>
                <a:gd name="connsiteY888" fmla="*/ 259080 h 1339214"/>
                <a:gd name="connsiteX889" fmla="*/ 1125296 w 1247216"/>
                <a:gd name="connsiteY889" fmla="*/ 264795 h 1339214"/>
                <a:gd name="connsiteX890" fmla="*/ 1129106 w 1247216"/>
                <a:gd name="connsiteY890" fmla="*/ 280035 h 1339214"/>
                <a:gd name="connsiteX891" fmla="*/ 1121487 w 1247216"/>
                <a:gd name="connsiteY891" fmla="*/ 271462 h 1339214"/>
                <a:gd name="connsiteX892" fmla="*/ 1122439 w 1247216"/>
                <a:gd name="connsiteY892" fmla="*/ 268605 h 1339214"/>
                <a:gd name="connsiteX893" fmla="*/ 1115771 w 1247216"/>
                <a:gd name="connsiteY893" fmla="*/ 261937 h 1339214"/>
                <a:gd name="connsiteX894" fmla="*/ 1113867 w 1247216"/>
                <a:gd name="connsiteY894" fmla="*/ 253365 h 1339214"/>
                <a:gd name="connsiteX895" fmla="*/ 1111009 w 1247216"/>
                <a:gd name="connsiteY895" fmla="*/ 255270 h 1339214"/>
                <a:gd name="connsiteX896" fmla="*/ 1105294 w 1247216"/>
                <a:gd name="connsiteY896" fmla="*/ 250507 h 1339214"/>
                <a:gd name="connsiteX897" fmla="*/ 1119581 w 1247216"/>
                <a:gd name="connsiteY897" fmla="*/ 274320 h 1339214"/>
                <a:gd name="connsiteX898" fmla="*/ 1116724 w 1247216"/>
                <a:gd name="connsiteY898" fmla="*/ 277177 h 1339214"/>
                <a:gd name="connsiteX899" fmla="*/ 1103389 w 1247216"/>
                <a:gd name="connsiteY899" fmla="*/ 257175 h 1339214"/>
                <a:gd name="connsiteX900" fmla="*/ 1073862 w 1247216"/>
                <a:gd name="connsiteY900" fmla="*/ 226694 h 1339214"/>
                <a:gd name="connsiteX901" fmla="*/ 1059574 w 1247216"/>
                <a:gd name="connsiteY901" fmla="*/ 209550 h 1339214"/>
                <a:gd name="connsiteX902" fmla="*/ 1051954 w 1247216"/>
                <a:gd name="connsiteY902" fmla="*/ 201930 h 1339214"/>
                <a:gd name="connsiteX903" fmla="*/ 1044334 w 1247216"/>
                <a:gd name="connsiteY903" fmla="*/ 196215 h 1339214"/>
                <a:gd name="connsiteX904" fmla="*/ 1049096 w 1247216"/>
                <a:gd name="connsiteY904" fmla="*/ 196215 h 1339214"/>
                <a:gd name="connsiteX905" fmla="*/ 1041477 w 1247216"/>
                <a:gd name="connsiteY905" fmla="*/ 190500 h 1339214"/>
                <a:gd name="connsiteX906" fmla="*/ 1023379 w 1247216"/>
                <a:gd name="connsiteY906" fmla="*/ 170497 h 1339214"/>
                <a:gd name="connsiteX907" fmla="*/ 893839 w 1247216"/>
                <a:gd name="connsiteY907" fmla="*/ 145732 h 1339214"/>
                <a:gd name="connsiteX908" fmla="*/ 896696 w 1247216"/>
                <a:gd name="connsiteY908" fmla="*/ 145732 h 1339214"/>
                <a:gd name="connsiteX909" fmla="*/ 901459 w 1247216"/>
                <a:gd name="connsiteY909" fmla="*/ 151447 h 1339214"/>
                <a:gd name="connsiteX910" fmla="*/ 893839 w 1247216"/>
                <a:gd name="connsiteY910" fmla="*/ 145732 h 1339214"/>
                <a:gd name="connsiteX911" fmla="*/ 902412 w 1247216"/>
                <a:gd name="connsiteY911" fmla="*/ 128587 h 1339214"/>
                <a:gd name="connsiteX912" fmla="*/ 912889 w 1247216"/>
                <a:gd name="connsiteY912" fmla="*/ 131445 h 1339214"/>
                <a:gd name="connsiteX913" fmla="*/ 902412 w 1247216"/>
                <a:gd name="connsiteY913" fmla="*/ 128587 h 1339214"/>
                <a:gd name="connsiteX914" fmla="*/ 852881 w 1247216"/>
                <a:gd name="connsiteY914" fmla="*/ 128587 h 1339214"/>
                <a:gd name="connsiteX915" fmla="*/ 865264 w 1247216"/>
                <a:gd name="connsiteY915" fmla="*/ 132397 h 1339214"/>
                <a:gd name="connsiteX916" fmla="*/ 852881 w 1247216"/>
                <a:gd name="connsiteY916" fmla="*/ 128587 h 1339214"/>
                <a:gd name="connsiteX917" fmla="*/ 989089 w 1247216"/>
                <a:gd name="connsiteY917" fmla="*/ 122872 h 1339214"/>
                <a:gd name="connsiteX918" fmla="*/ 990994 w 1247216"/>
                <a:gd name="connsiteY918" fmla="*/ 128587 h 1339214"/>
                <a:gd name="connsiteX919" fmla="*/ 1005281 w 1247216"/>
                <a:gd name="connsiteY919" fmla="*/ 133350 h 1339214"/>
                <a:gd name="connsiteX920" fmla="*/ 1005281 w 1247216"/>
                <a:gd name="connsiteY920" fmla="*/ 138112 h 1339214"/>
                <a:gd name="connsiteX921" fmla="*/ 1007186 w 1247216"/>
                <a:gd name="connsiteY921" fmla="*/ 140970 h 1339214"/>
                <a:gd name="connsiteX922" fmla="*/ 1020521 w 1247216"/>
                <a:gd name="connsiteY922" fmla="*/ 147637 h 1339214"/>
                <a:gd name="connsiteX923" fmla="*/ 1028141 w 1247216"/>
                <a:gd name="connsiteY923" fmla="*/ 159067 h 1339214"/>
                <a:gd name="connsiteX924" fmla="*/ 1015758 w 1247216"/>
                <a:gd name="connsiteY924" fmla="*/ 148590 h 1339214"/>
                <a:gd name="connsiteX925" fmla="*/ 1005281 w 1247216"/>
                <a:gd name="connsiteY925" fmla="*/ 141922 h 1339214"/>
                <a:gd name="connsiteX926" fmla="*/ 999566 w 1247216"/>
                <a:gd name="connsiteY926" fmla="*/ 133350 h 1339214"/>
                <a:gd name="connsiteX927" fmla="*/ 987183 w 1247216"/>
                <a:gd name="connsiteY927" fmla="*/ 128587 h 1339214"/>
                <a:gd name="connsiteX928" fmla="*/ 986231 w 1247216"/>
                <a:gd name="connsiteY928" fmla="*/ 123825 h 1339214"/>
                <a:gd name="connsiteX929" fmla="*/ 989089 w 1247216"/>
                <a:gd name="connsiteY929" fmla="*/ 122872 h 1339214"/>
                <a:gd name="connsiteX930" fmla="*/ 833831 w 1247216"/>
                <a:gd name="connsiteY930" fmla="*/ 119062 h 1339214"/>
                <a:gd name="connsiteX931" fmla="*/ 844308 w 1247216"/>
                <a:gd name="connsiteY931" fmla="*/ 123825 h 1339214"/>
                <a:gd name="connsiteX932" fmla="*/ 833831 w 1247216"/>
                <a:gd name="connsiteY932" fmla="*/ 119062 h 1339214"/>
                <a:gd name="connsiteX933" fmla="*/ 804304 w 1247216"/>
                <a:gd name="connsiteY933" fmla="*/ 118109 h 1339214"/>
                <a:gd name="connsiteX934" fmla="*/ 813829 w 1247216"/>
                <a:gd name="connsiteY934" fmla="*/ 120014 h 1339214"/>
                <a:gd name="connsiteX935" fmla="*/ 804304 w 1247216"/>
                <a:gd name="connsiteY935" fmla="*/ 118109 h 1339214"/>
                <a:gd name="connsiteX936" fmla="*/ 349961 w 1247216"/>
                <a:gd name="connsiteY936" fmla="*/ 116204 h 1339214"/>
                <a:gd name="connsiteX937" fmla="*/ 331864 w 1247216"/>
                <a:gd name="connsiteY937" fmla="*/ 125729 h 1339214"/>
                <a:gd name="connsiteX938" fmla="*/ 349961 w 1247216"/>
                <a:gd name="connsiteY938" fmla="*/ 116204 h 1339214"/>
                <a:gd name="connsiteX939" fmla="*/ 823592 w 1247216"/>
                <a:gd name="connsiteY939" fmla="*/ 113704 h 1339214"/>
                <a:gd name="connsiteX940" fmla="*/ 827164 w 1247216"/>
                <a:gd name="connsiteY940" fmla="*/ 114300 h 1339214"/>
                <a:gd name="connsiteX941" fmla="*/ 830974 w 1247216"/>
                <a:gd name="connsiteY941" fmla="*/ 118110 h 1339214"/>
                <a:gd name="connsiteX942" fmla="*/ 824307 w 1247216"/>
                <a:gd name="connsiteY942" fmla="*/ 115252 h 1339214"/>
                <a:gd name="connsiteX943" fmla="*/ 823592 w 1247216"/>
                <a:gd name="connsiteY943" fmla="*/ 113704 h 1339214"/>
                <a:gd name="connsiteX944" fmla="*/ 782635 w 1247216"/>
                <a:gd name="connsiteY944" fmla="*/ 108346 h 1339214"/>
                <a:gd name="connsiteX945" fmla="*/ 785254 w 1247216"/>
                <a:gd name="connsiteY945" fmla="*/ 111442 h 1339214"/>
                <a:gd name="connsiteX946" fmla="*/ 778587 w 1247216"/>
                <a:gd name="connsiteY946" fmla="*/ 109537 h 1339214"/>
                <a:gd name="connsiteX947" fmla="*/ 782635 w 1247216"/>
                <a:gd name="connsiteY947" fmla="*/ 108346 h 1339214"/>
                <a:gd name="connsiteX948" fmla="*/ 943369 w 1247216"/>
                <a:gd name="connsiteY948" fmla="*/ 97155 h 1339214"/>
                <a:gd name="connsiteX949" fmla="*/ 966229 w 1247216"/>
                <a:gd name="connsiteY949" fmla="*/ 105727 h 1339214"/>
                <a:gd name="connsiteX950" fmla="*/ 958609 w 1247216"/>
                <a:gd name="connsiteY950" fmla="*/ 103822 h 1339214"/>
                <a:gd name="connsiteX951" fmla="*/ 958609 w 1247216"/>
                <a:gd name="connsiteY951" fmla="*/ 107632 h 1339214"/>
                <a:gd name="connsiteX952" fmla="*/ 953846 w 1247216"/>
                <a:gd name="connsiteY952" fmla="*/ 106680 h 1339214"/>
                <a:gd name="connsiteX953" fmla="*/ 943369 w 1247216"/>
                <a:gd name="connsiteY953" fmla="*/ 97155 h 1339214"/>
                <a:gd name="connsiteX954" fmla="*/ 930987 w 1247216"/>
                <a:gd name="connsiteY954" fmla="*/ 90487 h 1339214"/>
                <a:gd name="connsiteX955" fmla="*/ 941464 w 1247216"/>
                <a:gd name="connsiteY955" fmla="*/ 95249 h 1339214"/>
                <a:gd name="connsiteX956" fmla="*/ 930987 w 1247216"/>
                <a:gd name="connsiteY956" fmla="*/ 90487 h 1339214"/>
                <a:gd name="connsiteX957" fmla="*/ 380442 w 1247216"/>
                <a:gd name="connsiteY957" fmla="*/ 89534 h 1339214"/>
                <a:gd name="connsiteX958" fmla="*/ 375679 w 1247216"/>
                <a:gd name="connsiteY958" fmla="*/ 96202 h 1339214"/>
                <a:gd name="connsiteX959" fmla="*/ 380442 w 1247216"/>
                <a:gd name="connsiteY959" fmla="*/ 89534 h 1339214"/>
                <a:gd name="connsiteX960" fmla="*/ 798589 w 1247216"/>
                <a:gd name="connsiteY960" fmla="*/ 79057 h 1339214"/>
                <a:gd name="connsiteX961" fmla="*/ 808114 w 1247216"/>
                <a:gd name="connsiteY961" fmla="*/ 82867 h 1339214"/>
                <a:gd name="connsiteX962" fmla="*/ 798589 w 1247216"/>
                <a:gd name="connsiteY962" fmla="*/ 79057 h 1339214"/>
                <a:gd name="connsiteX963" fmla="*/ 756679 w 1247216"/>
                <a:gd name="connsiteY963" fmla="*/ 78104 h 1339214"/>
                <a:gd name="connsiteX964" fmla="*/ 762394 w 1247216"/>
                <a:gd name="connsiteY964" fmla="*/ 81914 h 1339214"/>
                <a:gd name="connsiteX965" fmla="*/ 771919 w 1247216"/>
                <a:gd name="connsiteY965" fmla="*/ 80009 h 1339214"/>
                <a:gd name="connsiteX966" fmla="*/ 824306 w 1247216"/>
                <a:gd name="connsiteY966" fmla="*/ 90487 h 1339214"/>
                <a:gd name="connsiteX967" fmla="*/ 850024 w 1247216"/>
                <a:gd name="connsiteY967" fmla="*/ 87629 h 1339214"/>
                <a:gd name="connsiteX968" fmla="*/ 879551 w 1247216"/>
                <a:gd name="connsiteY968" fmla="*/ 94296 h 1339214"/>
                <a:gd name="connsiteX969" fmla="*/ 928129 w 1247216"/>
                <a:gd name="connsiteY969" fmla="*/ 123824 h 1339214"/>
                <a:gd name="connsiteX970" fmla="*/ 964324 w 1247216"/>
                <a:gd name="connsiteY970" fmla="*/ 145732 h 1339214"/>
                <a:gd name="connsiteX971" fmla="*/ 996709 w 1247216"/>
                <a:gd name="connsiteY971" fmla="*/ 169544 h 1339214"/>
                <a:gd name="connsiteX972" fmla="*/ 1002424 w 1247216"/>
                <a:gd name="connsiteY972" fmla="*/ 169544 h 1339214"/>
                <a:gd name="connsiteX973" fmla="*/ 1038619 w 1247216"/>
                <a:gd name="connsiteY973" fmla="*/ 201929 h 1339214"/>
                <a:gd name="connsiteX974" fmla="*/ 1065289 w 1247216"/>
                <a:gd name="connsiteY974" fmla="*/ 241934 h 1339214"/>
                <a:gd name="connsiteX975" fmla="*/ 1074814 w 1247216"/>
                <a:gd name="connsiteY975" fmla="*/ 254317 h 1339214"/>
                <a:gd name="connsiteX976" fmla="*/ 1085291 w 1247216"/>
                <a:gd name="connsiteY976" fmla="*/ 266699 h 1339214"/>
                <a:gd name="connsiteX977" fmla="*/ 1088149 w 1247216"/>
                <a:gd name="connsiteY977" fmla="*/ 269557 h 1339214"/>
                <a:gd name="connsiteX978" fmla="*/ 1091006 w 1247216"/>
                <a:gd name="connsiteY978" fmla="*/ 272414 h 1339214"/>
                <a:gd name="connsiteX979" fmla="*/ 1090054 w 1247216"/>
                <a:gd name="connsiteY979" fmla="*/ 273367 h 1339214"/>
                <a:gd name="connsiteX980" fmla="*/ 1095769 w 1247216"/>
                <a:gd name="connsiteY980" fmla="*/ 285749 h 1339214"/>
                <a:gd name="connsiteX981" fmla="*/ 1108151 w 1247216"/>
                <a:gd name="connsiteY981" fmla="*/ 303847 h 1339214"/>
                <a:gd name="connsiteX982" fmla="*/ 1111961 w 1247216"/>
                <a:gd name="connsiteY982" fmla="*/ 304799 h 1339214"/>
                <a:gd name="connsiteX983" fmla="*/ 1121486 w 1247216"/>
                <a:gd name="connsiteY983" fmla="*/ 321944 h 1339214"/>
                <a:gd name="connsiteX984" fmla="*/ 1145299 w 1247216"/>
                <a:gd name="connsiteY984" fmla="*/ 359092 h 1339214"/>
                <a:gd name="connsiteX985" fmla="*/ 1154824 w 1247216"/>
                <a:gd name="connsiteY985" fmla="*/ 377189 h 1339214"/>
                <a:gd name="connsiteX986" fmla="*/ 1153871 w 1247216"/>
                <a:gd name="connsiteY986" fmla="*/ 377189 h 1339214"/>
                <a:gd name="connsiteX987" fmla="*/ 1155776 w 1247216"/>
                <a:gd name="connsiteY987" fmla="*/ 382904 h 1339214"/>
                <a:gd name="connsiteX988" fmla="*/ 1162444 w 1247216"/>
                <a:gd name="connsiteY988" fmla="*/ 389572 h 1339214"/>
                <a:gd name="connsiteX989" fmla="*/ 1162698 w 1247216"/>
                <a:gd name="connsiteY989" fmla="*/ 391095 h 1339214"/>
                <a:gd name="connsiteX990" fmla="*/ 1164349 w 1247216"/>
                <a:gd name="connsiteY990" fmla="*/ 388619 h 1339214"/>
                <a:gd name="connsiteX991" fmla="*/ 1171017 w 1247216"/>
                <a:gd name="connsiteY991" fmla="*/ 394334 h 1339214"/>
                <a:gd name="connsiteX992" fmla="*/ 1181494 w 1247216"/>
                <a:gd name="connsiteY992" fmla="*/ 415289 h 1339214"/>
                <a:gd name="connsiteX993" fmla="*/ 1177684 w 1247216"/>
                <a:gd name="connsiteY993" fmla="*/ 415289 h 1339214"/>
                <a:gd name="connsiteX994" fmla="*/ 1171850 w 1247216"/>
                <a:gd name="connsiteY994" fmla="*/ 401954 h 1339214"/>
                <a:gd name="connsiteX995" fmla="*/ 1162833 w 1247216"/>
                <a:gd name="connsiteY995" fmla="*/ 391910 h 1339214"/>
                <a:gd name="connsiteX996" fmla="*/ 1163396 w 1247216"/>
                <a:gd name="connsiteY996" fmla="*/ 395287 h 1339214"/>
                <a:gd name="connsiteX997" fmla="*/ 1166254 w 1247216"/>
                <a:gd name="connsiteY997" fmla="*/ 397192 h 1339214"/>
                <a:gd name="connsiteX998" fmla="*/ 1166254 w 1247216"/>
                <a:gd name="connsiteY998" fmla="*/ 401002 h 1339214"/>
                <a:gd name="connsiteX999" fmla="*/ 1171969 w 1247216"/>
                <a:gd name="connsiteY999" fmla="*/ 406717 h 1339214"/>
                <a:gd name="connsiteX1000" fmla="*/ 1182446 w 1247216"/>
                <a:gd name="connsiteY1000" fmla="*/ 434339 h 1339214"/>
                <a:gd name="connsiteX1001" fmla="*/ 1183399 w 1247216"/>
                <a:gd name="connsiteY1001" fmla="*/ 445769 h 1339214"/>
                <a:gd name="connsiteX1002" fmla="*/ 1185304 w 1247216"/>
                <a:gd name="connsiteY1002" fmla="*/ 450532 h 1339214"/>
                <a:gd name="connsiteX1003" fmla="*/ 1186256 w 1247216"/>
                <a:gd name="connsiteY1003" fmla="*/ 454342 h 1339214"/>
                <a:gd name="connsiteX1004" fmla="*/ 1187209 w 1247216"/>
                <a:gd name="connsiteY1004" fmla="*/ 455294 h 1339214"/>
                <a:gd name="connsiteX1005" fmla="*/ 1193876 w 1247216"/>
                <a:gd name="connsiteY1005" fmla="*/ 452437 h 1339214"/>
                <a:gd name="connsiteX1006" fmla="*/ 1192924 w 1247216"/>
                <a:gd name="connsiteY1006" fmla="*/ 441959 h 1339214"/>
                <a:gd name="connsiteX1007" fmla="*/ 1195781 w 1247216"/>
                <a:gd name="connsiteY1007" fmla="*/ 450532 h 1339214"/>
                <a:gd name="connsiteX1008" fmla="*/ 1194829 w 1247216"/>
                <a:gd name="connsiteY1008" fmla="*/ 451484 h 1339214"/>
                <a:gd name="connsiteX1009" fmla="*/ 1197686 w 1247216"/>
                <a:gd name="connsiteY1009" fmla="*/ 449579 h 1339214"/>
                <a:gd name="connsiteX1010" fmla="*/ 1199591 w 1247216"/>
                <a:gd name="connsiteY1010" fmla="*/ 449579 h 1339214"/>
                <a:gd name="connsiteX1011" fmla="*/ 1197686 w 1247216"/>
                <a:gd name="connsiteY1011" fmla="*/ 447674 h 1339214"/>
                <a:gd name="connsiteX1012" fmla="*/ 1200544 w 1247216"/>
                <a:gd name="connsiteY1012" fmla="*/ 446722 h 1339214"/>
                <a:gd name="connsiteX1013" fmla="*/ 1193876 w 1247216"/>
                <a:gd name="connsiteY1013" fmla="*/ 439102 h 1339214"/>
                <a:gd name="connsiteX1014" fmla="*/ 1200544 w 1247216"/>
                <a:gd name="connsiteY1014" fmla="*/ 442912 h 1339214"/>
                <a:gd name="connsiteX1015" fmla="*/ 1194829 w 1247216"/>
                <a:gd name="connsiteY1015" fmla="*/ 433387 h 1339214"/>
                <a:gd name="connsiteX1016" fmla="*/ 1196734 w 1247216"/>
                <a:gd name="connsiteY1016" fmla="*/ 429577 h 1339214"/>
                <a:gd name="connsiteX1017" fmla="*/ 1201496 w 1247216"/>
                <a:gd name="connsiteY1017" fmla="*/ 441007 h 1339214"/>
                <a:gd name="connsiteX1018" fmla="*/ 1191971 w 1247216"/>
                <a:gd name="connsiteY1018" fmla="*/ 419099 h 1339214"/>
                <a:gd name="connsiteX1019" fmla="*/ 1191019 w 1247216"/>
                <a:gd name="connsiteY1019" fmla="*/ 409574 h 1339214"/>
                <a:gd name="connsiteX1020" fmla="*/ 1193876 w 1247216"/>
                <a:gd name="connsiteY1020" fmla="*/ 419099 h 1339214"/>
                <a:gd name="connsiteX1021" fmla="*/ 1193876 w 1247216"/>
                <a:gd name="connsiteY1021" fmla="*/ 415289 h 1339214"/>
                <a:gd name="connsiteX1022" fmla="*/ 1200544 w 1247216"/>
                <a:gd name="connsiteY1022" fmla="*/ 433387 h 1339214"/>
                <a:gd name="connsiteX1023" fmla="*/ 1202449 w 1247216"/>
                <a:gd name="connsiteY1023" fmla="*/ 432434 h 1339214"/>
                <a:gd name="connsiteX1024" fmla="*/ 1208164 w 1247216"/>
                <a:gd name="connsiteY1024" fmla="*/ 443864 h 1339214"/>
                <a:gd name="connsiteX1025" fmla="*/ 1217689 w 1247216"/>
                <a:gd name="connsiteY1025" fmla="*/ 468629 h 1339214"/>
                <a:gd name="connsiteX1026" fmla="*/ 1222451 w 1247216"/>
                <a:gd name="connsiteY1026" fmla="*/ 493394 h 1339214"/>
                <a:gd name="connsiteX1027" fmla="*/ 1219594 w 1247216"/>
                <a:gd name="connsiteY1027" fmla="*/ 474344 h 1339214"/>
                <a:gd name="connsiteX1028" fmla="*/ 1225309 w 1247216"/>
                <a:gd name="connsiteY1028" fmla="*/ 492442 h 1339214"/>
                <a:gd name="connsiteX1029" fmla="*/ 1223404 w 1247216"/>
                <a:gd name="connsiteY1029" fmla="*/ 501014 h 1339214"/>
                <a:gd name="connsiteX1030" fmla="*/ 1228166 w 1247216"/>
                <a:gd name="connsiteY1030" fmla="*/ 521017 h 1339214"/>
                <a:gd name="connsiteX1031" fmla="*/ 1238644 w 1247216"/>
                <a:gd name="connsiteY1031" fmla="*/ 554354 h 1339214"/>
                <a:gd name="connsiteX1032" fmla="*/ 1241501 w 1247216"/>
                <a:gd name="connsiteY1032" fmla="*/ 577214 h 1339214"/>
                <a:gd name="connsiteX1033" fmla="*/ 1243406 w 1247216"/>
                <a:gd name="connsiteY1033" fmla="*/ 588644 h 1339214"/>
                <a:gd name="connsiteX1034" fmla="*/ 1244359 w 1247216"/>
                <a:gd name="connsiteY1034" fmla="*/ 601027 h 1339214"/>
                <a:gd name="connsiteX1035" fmla="*/ 1247216 w 1247216"/>
                <a:gd name="connsiteY1035" fmla="*/ 651509 h 1339214"/>
                <a:gd name="connsiteX1036" fmla="*/ 1232929 w 1247216"/>
                <a:gd name="connsiteY1036" fmla="*/ 749617 h 1339214"/>
                <a:gd name="connsiteX1037" fmla="*/ 1230071 w 1247216"/>
                <a:gd name="connsiteY1037" fmla="*/ 749617 h 1339214"/>
                <a:gd name="connsiteX1038" fmla="*/ 1230071 w 1247216"/>
                <a:gd name="connsiteY1038" fmla="*/ 757237 h 1339214"/>
                <a:gd name="connsiteX1039" fmla="*/ 1226261 w 1247216"/>
                <a:gd name="connsiteY1039" fmla="*/ 785812 h 1339214"/>
                <a:gd name="connsiteX1040" fmla="*/ 1226261 w 1247216"/>
                <a:gd name="connsiteY1040" fmla="*/ 778192 h 1339214"/>
                <a:gd name="connsiteX1041" fmla="*/ 1226261 w 1247216"/>
                <a:gd name="connsiteY1041" fmla="*/ 768667 h 1339214"/>
                <a:gd name="connsiteX1042" fmla="*/ 1227214 w 1247216"/>
                <a:gd name="connsiteY1042" fmla="*/ 748664 h 1339214"/>
                <a:gd name="connsiteX1043" fmla="*/ 1232929 w 1247216"/>
                <a:gd name="connsiteY1043" fmla="*/ 711517 h 1339214"/>
                <a:gd name="connsiteX1044" fmla="*/ 1232929 w 1247216"/>
                <a:gd name="connsiteY1044" fmla="*/ 700087 h 1339214"/>
                <a:gd name="connsiteX1045" fmla="*/ 1230071 w 1247216"/>
                <a:gd name="connsiteY1045" fmla="*/ 651509 h 1339214"/>
                <a:gd name="connsiteX1046" fmla="*/ 1232929 w 1247216"/>
                <a:gd name="connsiteY1046" fmla="*/ 649604 h 1339214"/>
                <a:gd name="connsiteX1047" fmla="*/ 1231024 w 1247216"/>
                <a:gd name="connsiteY1047" fmla="*/ 629602 h 1339214"/>
                <a:gd name="connsiteX1048" fmla="*/ 1229119 w 1247216"/>
                <a:gd name="connsiteY1048" fmla="*/ 623887 h 1339214"/>
                <a:gd name="connsiteX1049" fmla="*/ 1226261 w 1247216"/>
                <a:gd name="connsiteY1049" fmla="*/ 639127 h 1339214"/>
                <a:gd name="connsiteX1050" fmla="*/ 1227214 w 1247216"/>
                <a:gd name="connsiteY1050" fmla="*/ 648652 h 1339214"/>
                <a:gd name="connsiteX1051" fmla="*/ 1229119 w 1247216"/>
                <a:gd name="connsiteY1051" fmla="*/ 659129 h 1339214"/>
                <a:gd name="connsiteX1052" fmla="*/ 1228166 w 1247216"/>
                <a:gd name="connsiteY1052" fmla="*/ 659129 h 1339214"/>
                <a:gd name="connsiteX1053" fmla="*/ 1230071 w 1247216"/>
                <a:gd name="connsiteY1053" fmla="*/ 687704 h 1339214"/>
                <a:gd name="connsiteX1054" fmla="*/ 1227214 w 1247216"/>
                <a:gd name="connsiteY1054" fmla="*/ 687704 h 1339214"/>
                <a:gd name="connsiteX1055" fmla="*/ 1227214 w 1247216"/>
                <a:gd name="connsiteY1055" fmla="*/ 713422 h 1339214"/>
                <a:gd name="connsiteX1056" fmla="*/ 1223404 w 1247216"/>
                <a:gd name="connsiteY1056" fmla="*/ 746759 h 1339214"/>
                <a:gd name="connsiteX1057" fmla="*/ 1221499 w 1247216"/>
                <a:gd name="connsiteY1057" fmla="*/ 752474 h 1339214"/>
                <a:gd name="connsiteX1058" fmla="*/ 1212926 w 1247216"/>
                <a:gd name="connsiteY1058" fmla="*/ 781049 h 1339214"/>
                <a:gd name="connsiteX1059" fmla="*/ 1210069 w 1247216"/>
                <a:gd name="connsiteY1059" fmla="*/ 800099 h 1339214"/>
                <a:gd name="connsiteX1060" fmla="*/ 1203401 w 1247216"/>
                <a:gd name="connsiteY1060" fmla="*/ 821054 h 1339214"/>
                <a:gd name="connsiteX1061" fmla="*/ 1210069 w 1247216"/>
                <a:gd name="connsiteY1061" fmla="*/ 802004 h 1339214"/>
                <a:gd name="connsiteX1062" fmla="*/ 1206259 w 1247216"/>
                <a:gd name="connsiteY1062" fmla="*/ 840104 h 1339214"/>
                <a:gd name="connsiteX1063" fmla="*/ 1191971 w 1247216"/>
                <a:gd name="connsiteY1063" fmla="*/ 877252 h 1339214"/>
                <a:gd name="connsiteX1064" fmla="*/ 1187209 w 1247216"/>
                <a:gd name="connsiteY1064" fmla="*/ 877252 h 1339214"/>
                <a:gd name="connsiteX1065" fmla="*/ 1190066 w 1247216"/>
                <a:gd name="connsiteY1065" fmla="*/ 882967 h 1339214"/>
                <a:gd name="connsiteX1066" fmla="*/ 1169111 w 1247216"/>
                <a:gd name="connsiteY1066" fmla="*/ 934402 h 1339214"/>
                <a:gd name="connsiteX1067" fmla="*/ 1171016 w 1247216"/>
                <a:gd name="connsiteY1067" fmla="*/ 938212 h 1339214"/>
                <a:gd name="connsiteX1068" fmla="*/ 1162444 w 1247216"/>
                <a:gd name="connsiteY1068" fmla="*/ 955357 h 1339214"/>
                <a:gd name="connsiteX1069" fmla="*/ 1156729 w 1247216"/>
                <a:gd name="connsiteY1069" fmla="*/ 966787 h 1339214"/>
                <a:gd name="connsiteX1070" fmla="*/ 1149109 w 1247216"/>
                <a:gd name="connsiteY1070" fmla="*/ 975359 h 1339214"/>
                <a:gd name="connsiteX1071" fmla="*/ 1151014 w 1247216"/>
                <a:gd name="connsiteY1071" fmla="*/ 970597 h 1339214"/>
                <a:gd name="connsiteX1072" fmla="*/ 1146251 w 1247216"/>
                <a:gd name="connsiteY1072" fmla="*/ 973454 h 1339214"/>
                <a:gd name="connsiteX1073" fmla="*/ 1144346 w 1247216"/>
                <a:gd name="connsiteY1073" fmla="*/ 980122 h 1339214"/>
                <a:gd name="connsiteX1074" fmla="*/ 1143394 w 1247216"/>
                <a:gd name="connsiteY1074" fmla="*/ 976312 h 1339214"/>
                <a:gd name="connsiteX1075" fmla="*/ 1147204 w 1247216"/>
                <a:gd name="connsiteY1075" fmla="*/ 963929 h 1339214"/>
                <a:gd name="connsiteX1076" fmla="*/ 1153871 w 1247216"/>
                <a:gd name="connsiteY1076" fmla="*/ 953452 h 1339214"/>
                <a:gd name="connsiteX1077" fmla="*/ 1157248 w 1247216"/>
                <a:gd name="connsiteY1077" fmla="*/ 944446 h 1339214"/>
                <a:gd name="connsiteX1078" fmla="*/ 1159586 w 1247216"/>
                <a:gd name="connsiteY1078" fmla="*/ 946784 h 1339214"/>
                <a:gd name="connsiteX1079" fmla="*/ 1168019 w 1247216"/>
                <a:gd name="connsiteY1079" fmla="*/ 924859 h 1339214"/>
                <a:gd name="connsiteX1080" fmla="*/ 1168159 w 1247216"/>
                <a:gd name="connsiteY1080" fmla="*/ 924877 h 1339214"/>
                <a:gd name="connsiteX1081" fmla="*/ 1172921 w 1247216"/>
                <a:gd name="connsiteY1081" fmla="*/ 913447 h 1339214"/>
                <a:gd name="connsiteX1082" fmla="*/ 1166254 w 1247216"/>
                <a:gd name="connsiteY1082" fmla="*/ 919162 h 1339214"/>
                <a:gd name="connsiteX1083" fmla="*/ 1165420 w 1247216"/>
                <a:gd name="connsiteY1083" fmla="*/ 924520 h 1339214"/>
                <a:gd name="connsiteX1084" fmla="*/ 1167321 w 1247216"/>
                <a:gd name="connsiteY1084" fmla="*/ 924768 h 1339214"/>
                <a:gd name="connsiteX1085" fmla="*/ 1163992 w 1247216"/>
                <a:gd name="connsiteY1085" fmla="*/ 929878 h 1339214"/>
                <a:gd name="connsiteX1086" fmla="*/ 1162444 w 1247216"/>
                <a:gd name="connsiteY1086" fmla="*/ 936307 h 1339214"/>
                <a:gd name="connsiteX1087" fmla="*/ 1155776 w 1247216"/>
                <a:gd name="connsiteY1087" fmla="*/ 942974 h 1339214"/>
                <a:gd name="connsiteX1088" fmla="*/ 1156051 w 1247216"/>
                <a:gd name="connsiteY1088" fmla="*/ 943249 h 1339214"/>
                <a:gd name="connsiteX1089" fmla="*/ 1154824 w 1247216"/>
                <a:gd name="connsiteY1089" fmla="*/ 944998 h 1339214"/>
                <a:gd name="connsiteX1090" fmla="*/ 1150061 w 1247216"/>
                <a:gd name="connsiteY1090" fmla="*/ 952499 h 1339214"/>
                <a:gd name="connsiteX1091" fmla="*/ 1145299 w 1247216"/>
                <a:gd name="connsiteY1091" fmla="*/ 963929 h 1339214"/>
                <a:gd name="connsiteX1092" fmla="*/ 1147204 w 1247216"/>
                <a:gd name="connsiteY1092" fmla="*/ 958214 h 1339214"/>
                <a:gd name="connsiteX1093" fmla="*/ 1140536 w 1247216"/>
                <a:gd name="connsiteY1093" fmla="*/ 970597 h 1339214"/>
                <a:gd name="connsiteX1094" fmla="*/ 1142441 w 1247216"/>
                <a:gd name="connsiteY1094" fmla="*/ 968692 h 1339214"/>
                <a:gd name="connsiteX1095" fmla="*/ 1136726 w 1247216"/>
                <a:gd name="connsiteY1095" fmla="*/ 976312 h 1339214"/>
                <a:gd name="connsiteX1096" fmla="*/ 1134821 w 1247216"/>
                <a:gd name="connsiteY1096" fmla="*/ 983932 h 1339214"/>
                <a:gd name="connsiteX1097" fmla="*/ 1131011 w 1247216"/>
                <a:gd name="connsiteY1097" fmla="*/ 985837 h 1339214"/>
                <a:gd name="connsiteX1098" fmla="*/ 1132916 w 1247216"/>
                <a:gd name="connsiteY1098" fmla="*/ 986789 h 1339214"/>
                <a:gd name="connsiteX1099" fmla="*/ 1124344 w 1247216"/>
                <a:gd name="connsiteY1099" fmla="*/ 998219 h 1339214"/>
                <a:gd name="connsiteX1100" fmla="*/ 1117676 w 1247216"/>
                <a:gd name="connsiteY1100" fmla="*/ 1008697 h 1339214"/>
                <a:gd name="connsiteX1101" fmla="*/ 1120534 w 1247216"/>
                <a:gd name="connsiteY1101" fmla="*/ 1008697 h 1339214"/>
                <a:gd name="connsiteX1102" fmla="*/ 1114819 w 1247216"/>
                <a:gd name="connsiteY1102" fmla="*/ 1012507 h 1339214"/>
                <a:gd name="connsiteX1103" fmla="*/ 1107080 w 1247216"/>
                <a:gd name="connsiteY1103" fmla="*/ 1026199 h 1339214"/>
                <a:gd name="connsiteX1104" fmla="*/ 1097946 w 1247216"/>
                <a:gd name="connsiteY1104" fmla="*/ 1041294 h 1339214"/>
                <a:gd name="connsiteX1105" fmla="*/ 1098388 w 1247216"/>
                <a:gd name="connsiteY1105" fmla="*/ 1039653 h 1339214"/>
                <a:gd name="connsiteX1106" fmla="*/ 1101484 w 1247216"/>
                <a:gd name="connsiteY1106" fmla="*/ 1033462 h 1339214"/>
                <a:gd name="connsiteX1107" fmla="*/ 1093908 w 1247216"/>
                <a:gd name="connsiteY1107" fmla="*/ 1043031 h 1339214"/>
                <a:gd name="connsiteX1108" fmla="*/ 1093864 w 1247216"/>
                <a:gd name="connsiteY1108" fmla="*/ 1042987 h 1339214"/>
                <a:gd name="connsiteX1109" fmla="*/ 1093567 w 1247216"/>
                <a:gd name="connsiteY1109" fmla="*/ 1043462 h 1339214"/>
                <a:gd name="connsiteX1110" fmla="*/ 1083386 w 1247216"/>
                <a:gd name="connsiteY1110" fmla="*/ 1056322 h 1339214"/>
                <a:gd name="connsiteX1111" fmla="*/ 1083613 w 1247216"/>
                <a:gd name="connsiteY1111" fmla="*/ 1056549 h 1339214"/>
                <a:gd name="connsiteX1112" fmla="*/ 1078624 w 1247216"/>
                <a:gd name="connsiteY1112" fmla="*/ 1062037 h 1339214"/>
                <a:gd name="connsiteX1113" fmla="*/ 1079338 w 1247216"/>
                <a:gd name="connsiteY1113" fmla="*/ 1062989 h 1339214"/>
                <a:gd name="connsiteX1114" fmla="*/ 1080162 w 1247216"/>
                <a:gd name="connsiteY1114" fmla="*/ 1063356 h 1339214"/>
                <a:gd name="connsiteX1115" fmla="*/ 1076243 w 1247216"/>
                <a:gd name="connsiteY1115" fmla="*/ 1067275 h 1339214"/>
                <a:gd name="connsiteX1116" fmla="*/ 1073623 w 1247216"/>
                <a:gd name="connsiteY1116" fmla="*/ 1068942 h 1339214"/>
                <a:gd name="connsiteX1117" fmla="*/ 1073504 w 1247216"/>
                <a:gd name="connsiteY1117" fmla="*/ 1070014 h 1339214"/>
                <a:gd name="connsiteX1118" fmla="*/ 1063384 w 1247216"/>
                <a:gd name="connsiteY1118" fmla="*/ 1080134 h 1339214"/>
                <a:gd name="connsiteX1119" fmla="*/ 1055764 w 1247216"/>
                <a:gd name="connsiteY1119" fmla="*/ 1096327 h 1339214"/>
                <a:gd name="connsiteX1120" fmla="*/ 1069099 w 1247216"/>
                <a:gd name="connsiteY1120" fmla="*/ 1077277 h 1339214"/>
                <a:gd name="connsiteX1121" fmla="*/ 1073035 w 1247216"/>
                <a:gd name="connsiteY1121" fmla="*/ 1074238 h 1339214"/>
                <a:gd name="connsiteX1122" fmla="*/ 1072909 w 1247216"/>
                <a:gd name="connsiteY1122" fmla="*/ 1075372 h 1339214"/>
                <a:gd name="connsiteX1123" fmla="*/ 1055764 w 1247216"/>
                <a:gd name="connsiteY1123" fmla="*/ 1102994 h 1339214"/>
                <a:gd name="connsiteX1124" fmla="*/ 1052906 w 1247216"/>
                <a:gd name="connsiteY1124" fmla="*/ 1102042 h 1339214"/>
                <a:gd name="connsiteX1125" fmla="*/ 1051001 w 1247216"/>
                <a:gd name="connsiteY1125" fmla="*/ 1108709 h 1339214"/>
                <a:gd name="connsiteX1126" fmla="*/ 1042429 w 1247216"/>
                <a:gd name="connsiteY1126" fmla="*/ 1115377 h 1339214"/>
                <a:gd name="connsiteX1127" fmla="*/ 1040524 w 1247216"/>
                <a:gd name="connsiteY1127" fmla="*/ 1113472 h 1339214"/>
                <a:gd name="connsiteX1128" fmla="*/ 1033856 w 1247216"/>
                <a:gd name="connsiteY1128" fmla="*/ 1124902 h 1339214"/>
                <a:gd name="connsiteX1129" fmla="*/ 1027189 w 1247216"/>
                <a:gd name="connsiteY1129" fmla="*/ 1128712 h 1339214"/>
                <a:gd name="connsiteX1130" fmla="*/ 1017664 w 1247216"/>
                <a:gd name="connsiteY1130" fmla="*/ 1132522 h 1339214"/>
                <a:gd name="connsiteX1131" fmla="*/ 1014806 w 1247216"/>
                <a:gd name="connsiteY1131" fmla="*/ 1138237 h 1339214"/>
                <a:gd name="connsiteX1132" fmla="*/ 1012901 w 1247216"/>
                <a:gd name="connsiteY1132" fmla="*/ 1133474 h 1339214"/>
                <a:gd name="connsiteX1133" fmla="*/ 1005281 w 1247216"/>
                <a:gd name="connsiteY1133" fmla="*/ 1139189 h 1339214"/>
                <a:gd name="connsiteX1134" fmla="*/ 1010996 w 1247216"/>
                <a:gd name="connsiteY1134" fmla="*/ 1141094 h 1339214"/>
                <a:gd name="connsiteX1135" fmla="*/ 1006118 w 1247216"/>
                <a:gd name="connsiteY1135" fmla="*/ 1144695 h 1339214"/>
                <a:gd name="connsiteX1136" fmla="*/ 1005281 w 1247216"/>
                <a:gd name="connsiteY1136" fmla="*/ 1144904 h 1339214"/>
                <a:gd name="connsiteX1137" fmla="*/ 1002424 w 1247216"/>
                <a:gd name="connsiteY1137" fmla="*/ 1146809 h 1339214"/>
                <a:gd name="connsiteX1138" fmla="*/ 1003254 w 1247216"/>
                <a:gd name="connsiteY1138" fmla="*/ 1146809 h 1339214"/>
                <a:gd name="connsiteX1139" fmla="*/ 1001028 w 1247216"/>
                <a:gd name="connsiteY1139" fmla="*/ 1148452 h 1339214"/>
                <a:gd name="connsiteX1140" fmla="*/ 998614 w 1247216"/>
                <a:gd name="connsiteY1140" fmla="*/ 1147762 h 1339214"/>
                <a:gd name="connsiteX1141" fmla="*/ 999517 w 1247216"/>
                <a:gd name="connsiteY1141" fmla="*/ 1149567 h 1339214"/>
                <a:gd name="connsiteX1142" fmla="*/ 995995 w 1247216"/>
                <a:gd name="connsiteY1142" fmla="*/ 1152167 h 1339214"/>
                <a:gd name="connsiteX1143" fmla="*/ 985279 w 1247216"/>
                <a:gd name="connsiteY1143" fmla="*/ 1155382 h 1339214"/>
                <a:gd name="connsiteX1144" fmla="*/ 986231 w 1247216"/>
                <a:gd name="connsiteY1144" fmla="*/ 1159192 h 1339214"/>
                <a:gd name="connsiteX1145" fmla="*/ 978611 w 1247216"/>
                <a:gd name="connsiteY1145" fmla="*/ 1159192 h 1339214"/>
                <a:gd name="connsiteX1146" fmla="*/ 986231 w 1247216"/>
                <a:gd name="connsiteY1146" fmla="*/ 1151572 h 1339214"/>
                <a:gd name="connsiteX1147" fmla="*/ 965276 w 1247216"/>
                <a:gd name="connsiteY1147" fmla="*/ 1165859 h 1339214"/>
                <a:gd name="connsiteX1148" fmla="*/ 976706 w 1247216"/>
                <a:gd name="connsiteY1148" fmla="*/ 1162049 h 1339214"/>
                <a:gd name="connsiteX1149" fmla="*/ 969086 w 1247216"/>
                <a:gd name="connsiteY1149" fmla="*/ 1169669 h 1339214"/>
                <a:gd name="connsiteX1150" fmla="*/ 966229 w 1247216"/>
                <a:gd name="connsiteY1150" fmla="*/ 1167764 h 1339214"/>
                <a:gd name="connsiteX1151" fmla="*/ 958609 w 1247216"/>
                <a:gd name="connsiteY1151" fmla="*/ 1175384 h 1339214"/>
                <a:gd name="connsiteX1152" fmla="*/ 957656 w 1247216"/>
                <a:gd name="connsiteY1152" fmla="*/ 1171574 h 1339214"/>
                <a:gd name="connsiteX1153" fmla="*/ 949084 w 1247216"/>
                <a:gd name="connsiteY1153" fmla="*/ 1182409 h 1339214"/>
                <a:gd name="connsiteX1154" fmla="*/ 944864 w 1247216"/>
                <a:gd name="connsiteY1154" fmla="*/ 1185090 h 1339214"/>
                <a:gd name="connsiteX1155" fmla="*/ 944321 w 1247216"/>
                <a:gd name="connsiteY1155" fmla="*/ 1184909 h 1339214"/>
                <a:gd name="connsiteX1156" fmla="*/ 941124 w 1247216"/>
                <a:gd name="connsiteY1156" fmla="*/ 1187467 h 1339214"/>
                <a:gd name="connsiteX1157" fmla="*/ 937654 w 1247216"/>
                <a:gd name="connsiteY1157" fmla="*/ 1189672 h 1339214"/>
                <a:gd name="connsiteX1158" fmla="*/ 914794 w 1247216"/>
                <a:gd name="connsiteY1158" fmla="*/ 1205864 h 1339214"/>
                <a:gd name="connsiteX1159" fmla="*/ 919556 w 1247216"/>
                <a:gd name="connsiteY1159" fmla="*/ 1196339 h 1339214"/>
                <a:gd name="connsiteX1160" fmla="*/ 916699 w 1247216"/>
                <a:gd name="connsiteY1160" fmla="*/ 1198244 h 1339214"/>
                <a:gd name="connsiteX1161" fmla="*/ 892886 w 1247216"/>
                <a:gd name="connsiteY1161" fmla="*/ 1209674 h 1339214"/>
                <a:gd name="connsiteX1162" fmla="*/ 903364 w 1247216"/>
                <a:gd name="connsiteY1162" fmla="*/ 1199197 h 1339214"/>
                <a:gd name="connsiteX1163" fmla="*/ 896696 w 1247216"/>
                <a:gd name="connsiteY1163" fmla="*/ 1201102 h 1339214"/>
                <a:gd name="connsiteX1164" fmla="*/ 894791 w 1247216"/>
                <a:gd name="connsiteY1164" fmla="*/ 1205864 h 1339214"/>
                <a:gd name="connsiteX1165" fmla="*/ 883361 w 1247216"/>
                <a:gd name="connsiteY1165" fmla="*/ 1211579 h 1339214"/>
                <a:gd name="connsiteX1166" fmla="*/ 889076 w 1247216"/>
                <a:gd name="connsiteY1166" fmla="*/ 1205864 h 1339214"/>
                <a:gd name="connsiteX1167" fmla="*/ 869074 w 1247216"/>
                <a:gd name="connsiteY1167" fmla="*/ 1214437 h 1339214"/>
                <a:gd name="connsiteX1168" fmla="*/ 863359 w 1247216"/>
                <a:gd name="connsiteY1168" fmla="*/ 1217294 h 1339214"/>
                <a:gd name="connsiteX1169" fmla="*/ 847166 w 1247216"/>
                <a:gd name="connsiteY1169" fmla="*/ 1222057 h 1339214"/>
                <a:gd name="connsiteX1170" fmla="*/ 841451 w 1247216"/>
                <a:gd name="connsiteY1170" fmla="*/ 1227772 h 1339214"/>
                <a:gd name="connsiteX1171" fmla="*/ 794779 w 1247216"/>
                <a:gd name="connsiteY1171" fmla="*/ 1247774 h 1339214"/>
                <a:gd name="connsiteX1172" fmla="*/ 790969 w 1247216"/>
                <a:gd name="connsiteY1172" fmla="*/ 1246822 h 1339214"/>
                <a:gd name="connsiteX1173" fmla="*/ 798589 w 1247216"/>
                <a:gd name="connsiteY1173" fmla="*/ 1244917 h 1339214"/>
                <a:gd name="connsiteX1174" fmla="*/ 779539 w 1247216"/>
                <a:gd name="connsiteY1174" fmla="*/ 1247774 h 1339214"/>
                <a:gd name="connsiteX1175" fmla="*/ 783349 w 1247216"/>
                <a:gd name="connsiteY1175" fmla="*/ 1249679 h 1339214"/>
                <a:gd name="connsiteX1176" fmla="*/ 759536 w 1247216"/>
                <a:gd name="connsiteY1176" fmla="*/ 1255394 h 1339214"/>
                <a:gd name="connsiteX1177" fmla="*/ 755726 w 1247216"/>
                <a:gd name="connsiteY1177" fmla="*/ 1253489 h 1339214"/>
                <a:gd name="connsiteX1178" fmla="*/ 745249 w 1247216"/>
                <a:gd name="connsiteY1178" fmla="*/ 1257299 h 1339214"/>
                <a:gd name="connsiteX1179" fmla="*/ 749059 w 1247216"/>
                <a:gd name="connsiteY1179" fmla="*/ 1258252 h 1339214"/>
                <a:gd name="connsiteX1180" fmla="*/ 730009 w 1247216"/>
                <a:gd name="connsiteY1180" fmla="*/ 1264919 h 1339214"/>
                <a:gd name="connsiteX1181" fmla="*/ 721436 w 1247216"/>
                <a:gd name="connsiteY1181" fmla="*/ 1263014 h 1339214"/>
                <a:gd name="connsiteX1182" fmla="*/ 684289 w 1247216"/>
                <a:gd name="connsiteY1182" fmla="*/ 1272539 h 1339214"/>
                <a:gd name="connsiteX1183" fmla="*/ 662381 w 1247216"/>
                <a:gd name="connsiteY1183" fmla="*/ 1275397 h 1339214"/>
                <a:gd name="connsiteX1184" fmla="*/ 642379 w 1247216"/>
                <a:gd name="connsiteY1184" fmla="*/ 1275397 h 1339214"/>
                <a:gd name="connsiteX1185" fmla="*/ 607136 w 1247216"/>
                <a:gd name="connsiteY1185" fmla="*/ 1280159 h 1339214"/>
                <a:gd name="connsiteX1186" fmla="*/ 599516 w 1247216"/>
                <a:gd name="connsiteY1186" fmla="*/ 1276349 h 1339214"/>
                <a:gd name="connsiteX1187" fmla="*/ 589991 w 1247216"/>
                <a:gd name="connsiteY1187" fmla="*/ 1277302 h 1339214"/>
                <a:gd name="connsiteX1188" fmla="*/ 589991 w 1247216"/>
                <a:gd name="connsiteY1188" fmla="*/ 1280159 h 1339214"/>
                <a:gd name="connsiteX1189" fmla="*/ 562369 w 1247216"/>
                <a:gd name="connsiteY1189" fmla="*/ 1284922 h 1339214"/>
                <a:gd name="connsiteX1190" fmla="*/ 576656 w 1247216"/>
                <a:gd name="connsiteY1190" fmla="*/ 1280159 h 1339214"/>
                <a:gd name="connsiteX1191" fmla="*/ 556654 w 1247216"/>
                <a:gd name="connsiteY1191" fmla="*/ 1277302 h 1339214"/>
                <a:gd name="connsiteX1192" fmla="*/ 558559 w 1247216"/>
                <a:gd name="connsiteY1192" fmla="*/ 1275397 h 1339214"/>
                <a:gd name="connsiteX1193" fmla="*/ 536651 w 1247216"/>
                <a:gd name="connsiteY1193" fmla="*/ 1275397 h 1339214"/>
                <a:gd name="connsiteX1194" fmla="*/ 536651 w 1247216"/>
                <a:gd name="connsiteY1194" fmla="*/ 1278254 h 1339214"/>
                <a:gd name="connsiteX1195" fmla="*/ 502361 w 1247216"/>
                <a:gd name="connsiteY1195" fmla="*/ 1273492 h 1339214"/>
                <a:gd name="connsiteX1196" fmla="*/ 466166 w 1247216"/>
                <a:gd name="connsiteY1196" fmla="*/ 1266824 h 1339214"/>
                <a:gd name="connsiteX1197" fmla="*/ 464261 w 1247216"/>
                <a:gd name="connsiteY1197" fmla="*/ 1269682 h 1339214"/>
                <a:gd name="connsiteX1198" fmla="*/ 448069 w 1247216"/>
                <a:gd name="connsiteY1198" fmla="*/ 1264919 h 1339214"/>
                <a:gd name="connsiteX1199" fmla="*/ 437591 w 1247216"/>
                <a:gd name="connsiteY1199" fmla="*/ 1261109 h 1339214"/>
                <a:gd name="connsiteX1200" fmla="*/ 433781 w 1247216"/>
                <a:gd name="connsiteY1200" fmla="*/ 1263967 h 1339214"/>
                <a:gd name="connsiteX1201" fmla="*/ 429971 w 1247216"/>
                <a:gd name="connsiteY1201" fmla="*/ 1258252 h 1339214"/>
                <a:gd name="connsiteX1202" fmla="*/ 410921 w 1247216"/>
                <a:gd name="connsiteY1202" fmla="*/ 1256347 h 1339214"/>
                <a:gd name="connsiteX1203" fmla="*/ 418541 w 1247216"/>
                <a:gd name="connsiteY1203" fmla="*/ 1256347 h 1339214"/>
                <a:gd name="connsiteX1204" fmla="*/ 406159 w 1247216"/>
                <a:gd name="connsiteY1204" fmla="*/ 1250632 h 1339214"/>
                <a:gd name="connsiteX1205" fmla="*/ 403301 w 1247216"/>
                <a:gd name="connsiteY1205" fmla="*/ 1254442 h 1339214"/>
                <a:gd name="connsiteX1206" fmla="*/ 390919 w 1247216"/>
                <a:gd name="connsiteY1206" fmla="*/ 1246822 h 1339214"/>
                <a:gd name="connsiteX1207" fmla="*/ 388061 w 1247216"/>
                <a:gd name="connsiteY1207" fmla="*/ 1249679 h 1339214"/>
                <a:gd name="connsiteX1208" fmla="*/ 363296 w 1247216"/>
                <a:gd name="connsiteY1208" fmla="*/ 1236344 h 1339214"/>
                <a:gd name="connsiteX1209" fmla="*/ 368059 w 1247216"/>
                <a:gd name="connsiteY1209" fmla="*/ 1237297 h 1339214"/>
                <a:gd name="connsiteX1210" fmla="*/ 360439 w 1247216"/>
                <a:gd name="connsiteY1210" fmla="*/ 1234439 h 1339214"/>
                <a:gd name="connsiteX1211" fmla="*/ 362344 w 1247216"/>
                <a:gd name="connsiteY1211" fmla="*/ 1237297 h 1339214"/>
                <a:gd name="connsiteX1212" fmla="*/ 347104 w 1247216"/>
                <a:gd name="connsiteY1212" fmla="*/ 1229677 h 1339214"/>
                <a:gd name="connsiteX1213" fmla="*/ 349009 w 1247216"/>
                <a:gd name="connsiteY1213" fmla="*/ 1224914 h 1339214"/>
                <a:gd name="connsiteX1214" fmla="*/ 341389 w 1247216"/>
                <a:gd name="connsiteY1214" fmla="*/ 1223962 h 1339214"/>
                <a:gd name="connsiteX1215" fmla="*/ 348056 w 1247216"/>
                <a:gd name="connsiteY1215" fmla="*/ 1221104 h 1339214"/>
                <a:gd name="connsiteX1216" fmla="*/ 345199 w 1247216"/>
                <a:gd name="connsiteY1216" fmla="*/ 1219199 h 1339214"/>
                <a:gd name="connsiteX1217" fmla="*/ 339484 w 1247216"/>
                <a:gd name="connsiteY1217" fmla="*/ 1220152 h 1339214"/>
                <a:gd name="connsiteX1218" fmla="*/ 329959 w 1247216"/>
                <a:gd name="connsiteY1218" fmla="*/ 1210627 h 1339214"/>
                <a:gd name="connsiteX1219" fmla="*/ 338531 w 1247216"/>
                <a:gd name="connsiteY1219" fmla="*/ 1213484 h 1339214"/>
                <a:gd name="connsiteX1220" fmla="*/ 330911 w 1247216"/>
                <a:gd name="connsiteY1220" fmla="*/ 1207769 h 1339214"/>
                <a:gd name="connsiteX1221" fmla="*/ 339484 w 1247216"/>
                <a:gd name="connsiteY1221" fmla="*/ 1209674 h 1339214"/>
                <a:gd name="connsiteX1222" fmla="*/ 333997 w 1247216"/>
                <a:gd name="connsiteY1222" fmla="*/ 1206778 h 1339214"/>
                <a:gd name="connsiteX1223" fmla="*/ 365201 w 1247216"/>
                <a:gd name="connsiteY1223" fmla="*/ 1220152 h 1339214"/>
                <a:gd name="connsiteX1224" fmla="*/ 389966 w 1247216"/>
                <a:gd name="connsiteY1224" fmla="*/ 1231582 h 1339214"/>
                <a:gd name="connsiteX1225" fmla="*/ 383299 w 1247216"/>
                <a:gd name="connsiteY1225" fmla="*/ 1226819 h 1339214"/>
                <a:gd name="connsiteX1226" fmla="*/ 394729 w 1247216"/>
                <a:gd name="connsiteY1226" fmla="*/ 1229677 h 1339214"/>
                <a:gd name="connsiteX1227" fmla="*/ 413779 w 1247216"/>
                <a:gd name="connsiteY1227" fmla="*/ 1239202 h 1339214"/>
                <a:gd name="connsiteX1228" fmla="*/ 404254 w 1247216"/>
                <a:gd name="connsiteY1228" fmla="*/ 1234439 h 1339214"/>
                <a:gd name="connsiteX1229" fmla="*/ 456641 w 1247216"/>
                <a:gd name="connsiteY1229" fmla="*/ 1247774 h 1339214"/>
                <a:gd name="connsiteX1230" fmla="*/ 460451 w 1247216"/>
                <a:gd name="connsiteY1230" fmla="*/ 1251584 h 1339214"/>
                <a:gd name="connsiteX1231" fmla="*/ 481406 w 1247216"/>
                <a:gd name="connsiteY1231" fmla="*/ 1253489 h 1339214"/>
                <a:gd name="connsiteX1232" fmla="*/ 502361 w 1247216"/>
                <a:gd name="connsiteY1232" fmla="*/ 1256347 h 1339214"/>
                <a:gd name="connsiteX1233" fmla="*/ 529031 w 1247216"/>
                <a:gd name="connsiteY1233" fmla="*/ 1262062 h 1339214"/>
                <a:gd name="connsiteX1234" fmla="*/ 548516 w 1247216"/>
                <a:gd name="connsiteY1234" fmla="*/ 1262062 h 1339214"/>
                <a:gd name="connsiteX1235" fmla="*/ 551891 w 1247216"/>
                <a:gd name="connsiteY1235" fmla="*/ 1263014 h 1339214"/>
                <a:gd name="connsiteX1236" fmla="*/ 550177 w 1247216"/>
                <a:gd name="connsiteY1236" fmla="*/ 1262062 h 1339214"/>
                <a:gd name="connsiteX1237" fmla="*/ 557606 w 1247216"/>
                <a:gd name="connsiteY1237" fmla="*/ 1262062 h 1339214"/>
                <a:gd name="connsiteX1238" fmla="*/ 556654 w 1247216"/>
                <a:gd name="connsiteY1238" fmla="*/ 1259204 h 1339214"/>
                <a:gd name="connsiteX1239" fmla="*/ 548081 w 1247216"/>
                <a:gd name="connsiteY1239" fmla="*/ 1257299 h 1339214"/>
                <a:gd name="connsiteX1240" fmla="*/ 543319 w 1247216"/>
                <a:gd name="connsiteY1240" fmla="*/ 1258252 h 1339214"/>
                <a:gd name="connsiteX1241" fmla="*/ 550177 w 1247216"/>
                <a:gd name="connsiteY1241" fmla="*/ 1262062 h 1339214"/>
                <a:gd name="connsiteX1242" fmla="*/ 548516 w 1247216"/>
                <a:gd name="connsiteY1242" fmla="*/ 1262062 h 1339214"/>
                <a:gd name="connsiteX1243" fmla="*/ 547248 w 1247216"/>
                <a:gd name="connsiteY1243" fmla="*/ 1261704 h 1339214"/>
                <a:gd name="connsiteX1244" fmla="*/ 540461 w 1247216"/>
                <a:gd name="connsiteY1244" fmla="*/ 1261109 h 1339214"/>
                <a:gd name="connsiteX1245" fmla="*/ 534746 w 1247216"/>
                <a:gd name="connsiteY1245" fmla="*/ 1256347 h 1339214"/>
                <a:gd name="connsiteX1246" fmla="*/ 543319 w 1247216"/>
                <a:gd name="connsiteY1246" fmla="*/ 1254442 h 1339214"/>
                <a:gd name="connsiteX1247" fmla="*/ 529031 w 1247216"/>
                <a:gd name="connsiteY1247" fmla="*/ 1250632 h 1339214"/>
                <a:gd name="connsiteX1248" fmla="*/ 526174 w 1247216"/>
                <a:gd name="connsiteY1248" fmla="*/ 1251584 h 1339214"/>
                <a:gd name="connsiteX1249" fmla="*/ 510934 w 1247216"/>
                <a:gd name="connsiteY1249" fmla="*/ 1251584 h 1339214"/>
                <a:gd name="connsiteX1250" fmla="*/ 490931 w 1247216"/>
                <a:gd name="connsiteY1250" fmla="*/ 1245869 h 1339214"/>
                <a:gd name="connsiteX1251" fmla="*/ 475691 w 1247216"/>
                <a:gd name="connsiteY1251" fmla="*/ 1248727 h 1339214"/>
                <a:gd name="connsiteX1252" fmla="*/ 475691 w 1247216"/>
                <a:gd name="connsiteY1252" fmla="*/ 1246822 h 1339214"/>
                <a:gd name="connsiteX1253" fmla="*/ 462356 w 1247216"/>
                <a:gd name="connsiteY1253" fmla="*/ 1243012 h 1339214"/>
                <a:gd name="connsiteX1254" fmla="*/ 472834 w 1247216"/>
                <a:gd name="connsiteY1254" fmla="*/ 1243012 h 1339214"/>
                <a:gd name="connsiteX1255" fmla="*/ 428066 w 1247216"/>
                <a:gd name="connsiteY1255" fmla="*/ 1233487 h 1339214"/>
                <a:gd name="connsiteX1256" fmla="*/ 427114 w 1247216"/>
                <a:gd name="connsiteY1256" fmla="*/ 1230629 h 1339214"/>
                <a:gd name="connsiteX1257" fmla="*/ 413779 w 1247216"/>
                <a:gd name="connsiteY1257" fmla="*/ 1227772 h 1339214"/>
                <a:gd name="connsiteX1258" fmla="*/ 400444 w 1247216"/>
                <a:gd name="connsiteY1258" fmla="*/ 1222057 h 1339214"/>
                <a:gd name="connsiteX1259" fmla="*/ 376631 w 1247216"/>
                <a:gd name="connsiteY1259" fmla="*/ 1213484 h 1339214"/>
                <a:gd name="connsiteX1260" fmla="*/ 377584 w 1247216"/>
                <a:gd name="connsiteY1260" fmla="*/ 1211579 h 1339214"/>
                <a:gd name="connsiteX1261" fmla="*/ 363296 w 1247216"/>
                <a:gd name="connsiteY1261" fmla="*/ 1206817 h 1339214"/>
                <a:gd name="connsiteX1262" fmla="*/ 375679 w 1247216"/>
                <a:gd name="connsiteY1262" fmla="*/ 1208722 h 1339214"/>
                <a:gd name="connsiteX1263" fmla="*/ 354724 w 1247216"/>
                <a:gd name="connsiteY1263" fmla="*/ 1197292 h 1339214"/>
                <a:gd name="connsiteX1264" fmla="*/ 354724 w 1247216"/>
                <a:gd name="connsiteY1264" fmla="*/ 1200149 h 1339214"/>
                <a:gd name="connsiteX1265" fmla="*/ 343294 w 1247216"/>
                <a:gd name="connsiteY1265" fmla="*/ 1192529 h 1339214"/>
                <a:gd name="connsiteX1266" fmla="*/ 336626 w 1247216"/>
                <a:gd name="connsiteY1266" fmla="*/ 1193482 h 1339214"/>
                <a:gd name="connsiteX1267" fmla="*/ 306146 w 1247216"/>
                <a:gd name="connsiteY1267" fmla="*/ 1179194 h 1339214"/>
                <a:gd name="connsiteX1268" fmla="*/ 310909 w 1247216"/>
                <a:gd name="connsiteY1268" fmla="*/ 1175384 h 1339214"/>
                <a:gd name="connsiteX1269" fmla="*/ 324244 w 1247216"/>
                <a:gd name="connsiteY1269" fmla="*/ 1183600 h 1339214"/>
                <a:gd name="connsiteX1270" fmla="*/ 336120 w 1247216"/>
                <a:gd name="connsiteY1270" fmla="*/ 1186462 h 1339214"/>
                <a:gd name="connsiteX1271" fmla="*/ 337579 w 1247216"/>
                <a:gd name="connsiteY1271" fmla="*/ 1187547 h 1339214"/>
                <a:gd name="connsiteX1272" fmla="*/ 337579 w 1247216"/>
                <a:gd name="connsiteY1272" fmla="*/ 1189672 h 1339214"/>
                <a:gd name="connsiteX1273" fmla="*/ 340436 w 1247216"/>
                <a:gd name="connsiteY1273" fmla="*/ 1189672 h 1339214"/>
                <a:gd name="connsiteX1274" fmla="*/ 337579 w 1247216"/>
                <a:gd name="connsiteY1274" fmla="*/ 1187547 h 1339214"/>
                <a:gd name="connsiteX1275" fmla="*/ 337579 w 1247216"/>
                <a:gd name="connsiteY1275" fmla="*/ 1186814 h 1339214"/>
                <a:gd name="connsiteX1276" fmla="*/ 336120 w 1247216"/>
                <a:gd name="connsiteY1276" fmla="*/ 1186462 h 1339214"/>
                <a:gd name="connsiteX1277" fmla="*/ 331150 w 1247216"/>
                <a:gd name="connsiteY1277" fmla="*/ 1182766 h 1339214"/>
                <a:gd name="connsiteX1278" fmla="*/ 320434 w 1247216"/>
                <a:gd name="connsiteY1278" fmla="*/ 1180147 h 1339214"/>
                <a:gd name="connsiteX1279" fmla="*/ 309956 w 1247216"/>
                <a:gd name="connsiteY1279" fmla="*/ 1172527 h 1339214"/>
                <a:gd name="connsiteX1280" fmla="*/ 322339 w 1247216"/>
                <a:gd name="connsiteY1280" fmla="*/ 1171574 h 1339214"/>
                <a:gd name="connsiteX1281" fmla="*/ 317576 w 1247216"/>
                <a:gd name="connsiteY1281" fmla="*/ 1171574 h 1339214"/>
                <a:gd name="connsiteX1282" fmla="*/ 318529 w 1247216"/>
                <a:gd name="connsiteY1282" fmla="*/ 1175384 h 1339214"/>
                <a:gd name="connsiteX1283" fmla="*/ 328054 w 1247216"/>
                <a:gd name="connsiteY1283" fmla="*/ 1176337 h 1339214"/>
                <a:gd name="connsiteX1284" fmla="*/ 331864 w 1247216"/>
                <a:gd name="connsiteY1284" fmla="*/ 1182052 h 1339214"/>
                <a:gd name="connsiteX1285" fmla="*/ 338531 w 1247216"/>
                <a:gd name="connsiteY1285" fmla="*/ 1183957 h 1339214"/>
                <a:gd name="connsiteX1286" fmla="*/ 343294 w 1247216"/>
                <a:gd name="connsiteY1286" fmla="*/ 1183004 h 1339214"/>
                <a:gd name="connsiteX1287" fmla="*/ 359486 w 1247216"/>
                <a:gd name="connsiteY1287" fmla="*/ 1190624 h 1339214"/>
                <a:gd name="connsiteX1288" fmla="*/ 380441 w 1247216"/>
                <a:gd name="connsiteY1288" fmla="*/ 1198244 h 1339214"/>
                <a:gd name="connsiteX1289" fmla="*/ 378536 w 1247216"/>
                <a:gd name="connsiteY1289" fmla="*/ 1199197 h 1339214"/>
                <a:gd name="connsiteX1290" fmla="*/ 397586 w 1247216"/>
                <a:gd name="connsiteY1290" fmla="*/ 1204912 h 1339214"/>
                <a:gd name="connsiteX1291" fmla="*/ 396634 w 1247216"/>
                <a:gd name="connsiteY1291" fmla="*/ 1202054 h 1339214"/>
                <a:gd name="connsiteX1292" fmla="*/ 413779 w 1247216"/>
                <a:gd name="connsiteY1292" fmla="*/ 1206817 h 1339214"/>
                <a:gd name="connsiteX1293" fmla="*/ 431876 w 1247216"/>
                <a:gd name="connsiteY1293" fmla="*/ 1209674 h 1339214"/>
                <a:gd name="connsiteX1294" fmla="*/ 445211 w 1247216"/>
                <a:gd name="connsiteY1294" fmla="*/ 1217294 h 1339214"/>
                <a:gd name="connsiteX1295" fmla="*/ 454736 w 1247216"/>
                <a:gd name="connsiteY1295" fmla="*/ 1215389 h 1339214"/>
                <a:gd name="connsiteX1296" fmla="*/ 455689 w 1247216"/>
                <a:gd name="connsiteY1296" fmla="*/ 1219199 h 1339214"/>
                <a:gd name="connsiteX1297" fmla="*/ 472834 w 1247216"/>
                <a:gd name="connsiteY1297" fmla="*/ 1220152 h 1339214"/>
                <a:gd name="connsiteX1298" fmla="*/ 473786 w 1247216"/>
                <a:gd name="connsiteY1298" fmla="*/ 1223009 h 1339214"/>
                <a:gd name="connsiteX1299" fmla="*/ 484264 w 1247216"/>
                <a:gd name="connsiteY1299" fmla="*/ 1222057 h 1339214"/>
                <a:gd name="connsiteX1300" fmla="*/ 482359 w 1247216"/>
                <a:gd name="connsiteY1300" fmla="*/ 1223009 h 1339214"/>
                <a:gd name="connsiteX1301" fmla="*/ 490931 w 1247216"/>
                <a:gd name="connsiteY1301" fmla="*/ 1223009 h 1339214"/>
                <a:gd name="connsiteX1302" fmla="*/ 503314 w 1247216"/>
                <a:gd name="connsiteY1302" fmla="*/ 1227772 h 1339214"/>
                <a:gd name="connsiteX1303" fmla="*/ 514744 w 1247216"/>
                <a:gd name="connsiteY1303" fmla="*/ 1224914 h 1339214"/>
                <a:gd name="connsiteX1304" fmla="*/ 534746 w 1247216"/>
                <a:gd name="connsiteY1304" fmla="*/ 1227772 h 1339214"/>
                <a:gd name="connsiteX1305" fmla="*/ 543319 w 1247216"/>
                <a:gd name="connsiteY1305" fmla="*/ 1230629 h 1339214"/>
                <a:gd name="connsiteX1306" fmla="*/ 586181 w 1247216"/>
                <a:gd name="connsiteY1306" fmla="*/ 1228724 h 1339214"/>
                <a:gd name="connsiteX1307" fmla="*/ 587134 w 1247216"/>
                <a:gd name="connsiteY1307" fmla="*/ 1221104 h 1339214"/>
                <a:gd name="connsiteX1308" fmla="*/ 602374 w 1247216"/>
                <a:gd name="connsiteY1308" fmla="*/ 1215389 h 1339214"/>
                <a:gd name="connsiteX1309" fmla="*/ 596659 w 1247216"/>
                <a:gd name="connsiteY1309" fmla="*/ 1216342 h 1339214"/>
                <a:gd name="connsiteX1310" fmla="*/ 563321 w 1247216"/>
                <a:gd name="connsiteY1310" fmla="*/ 1217294 h 1339214"/>
                <a:gd name="connsiteX1311" fmla="*/ 473786 w 1247216"/>
                <a:gd name="connsiteY1311" fmla="*/ 1203959 h 1339214"/>
                <a:gd name="connsiteX1312" fmla="*/ 445211 w 1247216"/>
                <a:gd name="connsiteY1312" fmla="*/ 1193482 h 1339214"/>
                <a:gd name="connsiteX1313" fmla="*/ 373774 w 1247216"/>
                <a:gd name="connsiteY1313" fmla="*/ 1171574 h 1339214"/>
                <a:gd name="connsiteX1314" fmla="*/ 374726 w 1247216"/>
                <a:gd name="connsiteY1314" fmla="*/ 1169669 h 1339214"/>
                <a:gd name="connsiteX1315" fmla="*/ 370685 w 1247216"/>
                <a:gd name="connsiteY1315" fmla="*/ 1170478 h 1339214"/>
                <a:gd name="connsiteX1316" fmla="*/ 370917 w 1247216"/>
                <a:gd name="connsiteY1316" fmla="*/ 1170623 h 1339214"/>
                <a:gd name="connsiteX1317" fmla="*/ 369011 w 1247216"/>
                <a:gd name="connsiteY1317" fmla="*/ 1174433 h 1339214"/>
                <a:gd name="connsiteX1318" fmla="*/ 378536 w 1247216"/>
                <a:gd name="connsiteY1318" fmla="*/ 1177290 h 1339214"/>
                <a:gd name="connsiteX1319" fmla="*/ 388061 w 1247216"/>
                <a:gd name="connsiteY1319" fmla="*/ 1178242 h 1339214"/>
                <a:gd name="connsiteX1320" fmla="*/ 396634 w 1247216"/>
                <a:gd name="connsiteY1320" fmla="*/ 1183005 h 1339214"/>
                <a:gd name="connsiteX1321" fmla="*/ 389014 w 1247216"/>
                <a:gd name="connsiteY1321" fmla="*/ 1180148 h 1339214"/>
                <a:gd name="connsiteX1322" fmla="*/ 385204 w 1247216"/>
                <a:gd name="connsiteY1322" fmla="*/ 1181100 h 1339214"/>
                <a:gd name="connsiteX1323" fmla="*/ 413779 w 1247216"/>
                <a:gd name="connsiteY1323" fmla="*/ 1191577 h 1339214"/>
                <a:gd name="connsiteX1324" fmla="*/ 429972 w 1247216"/>
                <a:gd name="connsiteY1324" fmla="*/ 1197292 h 1339214"/>
                <a:gd name="connsiteX1325" fmla="*/ 433781 w 1247216"/>
                <a:gd name="connsiteY1325" fmla="*/ 1198245 h 1339214"/>
                <a:gd name="connsiteX1326" fmla="*/ 437592 w 1247216"/>
                <a:gd name="connsiteY1326" fmla="*/ 1196340 h 1339214"/>
                <a:gd name="connsiteX1327" fmla="*/ 439497 w 1247216"/>
                <a:gd name="connsiteY1327" fmla="*/ 1200150 h 1339214"/>
                <a:gd name="connsiteX1328" fmla="*/ 445211 w 1247216"/>
                <a:gd name="connsiteY1328" fmla="*/ 1201102 h 1339214"/>
                <a:gd name="connsiteX1329" fmla="*/ 439497 w 1247216"/>
                <a:gd name="connsiteY1329" fmla="*/ 1201102 h 1339214"/>
                <a:gd name="connsiteX1330" fmla="*/ 439497 w 1247216"/>
                <a:gd name="connsiteY1330" fmla="*/ 1203008 h 1339214"/>
                <a:gd name="connsiteX1331" fmla="*/ 435686 w 1247216"/>
                <a:gd name="connsiteY1331" fmla="*/ 1204912 h 1339214"/>
                <a:gd name="connsiteX1332" fmla="*/ 426161 w 1247216"/>
                <a:gd name="connsiteY1332" fmla="*/ 1204912 h 1339214"/>
                <a:gd name="connsiteX1333" fmla="*/ 415684 w 1247216"/>
                <a:gd name="connsiteY1333" fmla="*/ 1202055 h 1339214"/>
                <a:gd name="connsiteX1334" fmla="*/ 414731 w 1247216"/>
                <a:gd name="connsiteY1334" fmla="*/ 1200150 h 1339214"/>
                <a:gd name="connsiteX1335" fmla="*/ 415684 w 1247216"/>
                <a:gd name="connsiteY1335" fmla="*/ 1199198 h 1339214"/>
                <a:gd name="connsiteX1336" fmla="*/ 404254 w 1247216"/>
                <a:gd name="connsiteY1336" fmla="*/ 1195387 h 1339214"/>
                <a:gd name="connsiteX1337" fmla="*/ 392824 w 1247216"/>
                <a:gd name="connsiteY1337" fmla="*/ 1186815 h 1339214"/>
                <a:gd name="connsiteX1338" fmla="*/ 392824 w 1247216"/>
                <a:gd name="connsiteY1338" fmla="*/ 1188720 h 1339214"/>
                <a:gd name="connsiteX1339" fmla="*/ 390919 w 1247216"/>
                <a:gd name="connsiteY1339" fmla="*/ 1190625 h 1339214"/>
                <a:gd name="connsiteX1340" fmla="*/ 389967 w 1247216"/>
                <a:gd name="connsiteY1340" fmla="*/ 1187767 h 1339214"/>
                <a:gd name="connsiteX1341" fmla="*/ 390919 w 1247216"/>
                <a:gd name="connsiteY1341" fmla="*/ 1186815 h 1339214"/>
                <a:gd name="connsiteX1342" fmla="*/ 374727 w 1247216"/>
                <a:gd name="connsiteY1342" fmla="*/ 1183958 h 1339214"/>
                <a:gd name="connsiteX1343" fmla="*/ 370917 w 1247216"/>
                <a:gd name="connsiteY1343" fmla="*/ 1179195 h 1339214"/>
                <a:gd name="connsiteX1344" fmla="*/ 360439 w 1247216"/>
                <a:gd name="connsiteY1344" fmla="*/ 1179195 h 1339214"/>
                <a:gd name="connsiteX1345" fmla="*/ 363297 w 1247216"/>
                <a:gd name="connsiteY1345" fmla="*/ 1176337 h 1339214"/>
                <a:gd name="connsiteX1346" fmla="*/ 352819 w 1247216"/>
                <a:gd name="connsiteY1346" fmla="*/ 1164908 h 1339214"/>
                <a:gd name="connsiteX1347" fmla="*/ 343294 w 1247216"/>
                <a:gd name="connsiteY1347" fmla="*/ 1161098 h 1339214"/>
                <a:gd name="connsiteX1348" fmla="*/ 337579 w 1247216"/>
                <a:gd name="connsiteY1348" fmla="*/ 1156335 h 1339214"/>
                <a:gd name="connsiteX1349" fmla="*/ 347461 w 1247216"/>
                <a:gd name="connsiteY1349" fmla="*/ 1157168 h 1339214"/>
                <a:gd name="connsiteX1350" fmla="*/ 347993 w 1247216"/>
                <a:gd name="connsiteY1350" fmla="*/ 1157300 h 1339214"/>
                <a:gd name="connsiteX1351" fmla="*/ 343294 w 1247216"/>
                <a:gd name="connsiteY1351" fmla="*/ 1155382 h 1339214"/>
                <a:gd name="connsiteX1352" fmla="*/ 345199 w 1247216"/>
                <a:gd name="connsiteY1352" fmla="*/ 1152524 h 1339214"/>
                <a:gd name="connsiteX1353" fmla="*/ 342341 w 1247216"/>
                <a:gd name="connsiteY1353" fmla="*/ 1151572 h 1339214"/>
                <a:gd name="connsiteX1354" fmla="*/ 349009 w 1247216"/>
                <a:gd name="connsiteY1354" fmla="*/ 1149667 h 1339214"/>
                <a:gd name="connsiteX1355" fmla="*/ 335674 w 1247216"/>
                <a:gd name="connsiteY1355" fmla="*/ 1141094 h 1339214"/>
                <a:gd name="connsiteX1356" fmla="*/ 332816 w 1247216"/>
                <a:gd name="connsiteY1356" fmla="*/ 1143952 h 1339214"/>
                <a:gd name="connsiteX1357" fmla="*/ 328054 w 1247216"/>
                <a:gd name="connsiteY1357" fmla="*/ 1137284 h 1339214"/>
                <a:gd name="connsiteX1358" fmla="*/ 306146 w 1247216"/>
                <a:gd name="connsiteY1358" fmla="*/ 1123949 h 1339214"/>
                <a:gd name="connsiteX1359" fmla="*/ 300431 w 1247216"/>
                <a:gd name="connsiteY1359" fmla="*/ 1116091 h 1339214"/>
                <a:gd name="connsiteX1360" fmla="*/ 297607 w 1247216"/>
                <a:gd name="connsiteY1360" fmla="*/ 1109737 h 1339214"/>
                <a:gd name="connsiteX1361" fmla="*/ 304718 w 1247216"/>
                <a:gd name="connsiteY1361" fmla="*/ 1115496 h 1339214"/>
                <a:gd name="connsiteX1362" fmla="*/ 316624 w 1247216"/>
                <a:gd name="connsiteY1362" fmla="*/ 1122997 h 1339214"/>
                <a:gd name="connsiteX1363" fmla="*/ 315671 w 1247216"/>
                <a:gd name="connsiteY1363" fmla="*/ 1124902 h 1339214"/>
                <a:gd name="connsiteX1364" fmla="*/ 329959 w 1247216"/>
                <a:gd name="connsiteY1364" fmla="*/ 1132522 h 1339214"/>
                <a:gd name="connsiteX1365" fmla="*/ 355676 w 1247216"/>
                <a:gd name="connsiteY1365" fmla="*/ 1148714 h 1339214"/>
                <a:gd name="connsiteX1366" fmla="*/ 366154 w 1247216"/>
                <a:gd name="connsiteY1366" fmla="*/ 1155382 h 1339214"/>
                <a:gd name="connsiteX1367" fmla="*/ 397586 w 1247216"/>
                <a:gd name="connsiteY1367" fmla="*/ 1162049 h 1339214"/>
                <a:gd name="connsiteX1368" fmla="*/ 423539 w 1247216"/>
                <a:gd name="connsiteY1368" fmla="*/ 1169464 h 1339214"/>
                <a:gd name="connsiteX1369" fmla="*/ 423304 w 1247216"/>
                <a:gd name="connsiteY1369" fmla="*/ 1169669 h 1339214"/>
                <a:gd name="connsiteX1370" fmla="*/ 424256 w 1247216"/>
                <a:gd name="connsiteY1370" fmla="*/ 1169669 h 1339214"/>
                <a:gd name="connsiteX1371" fmla="*/ 423539 w 1247216"/>
                <a:gd name="connsiteY1371" fmla="*/ 1169464 h 1339214"/>
                <a:gd name="connsiteX1372" fmla="*/ 424256 w 1247216"/>
                <a:gd name="connsiteY1372" fmla="*/ 1168836 h 1339214"/>
                <a:gd name="connsiteX1373" fmla="*/ 428066 w 1247216"/>
                <a:gd name="connsiteY1373" fmla="*/ 1168717 h 1339214"/>
                <a:gd name="connsiteX1374" fmla="*/ 431876 w 1247216"/>
                <a:gd name="connsiteY1374" fmla="*/ 1171574 h 1339214"/>
                <a:gd name="connsiteX1375" fmla="*/ 438544 w 1247216"/>
                <a:gd name="connsiteY1375" fmla="*/ 1175384 h 1339214"/>
                <a:gd name="connsiteX1376" fmla="*/ 431876 w 1247216"/>
                <a:gd name="connsiteY1376" fmla="*/ 1172527 h 1339214"/>
                <a:gd name="connsiteX1377" fmla="*/ 445211 w 1247216"/>
                <a:gd name="connsiteY1377" fmla="*/ 1177289 h 1339214"/>
                <a:gd name="connsiteX1378" fmla="*/ 440449 w 1247216"/>
                <a:gd name="connsiteY1378" fmla="*/ 1173479 h 1339214"/>
                <a:gd name="connsiteX1379" fmla="*/ 454736 w 1247216"/>
                <a:gd name="connsiteY1379" fmla="*/ 1176337 h 1339214"/>
                <a:gd name="connsiteX1380" fmla="*/ 453784 w 1247216"/>
                <a:gd name="connsiteY1380" fmla="*/ 1175384 h 1339214"/>
                <a:gd name="connsiteX1381" fmla="*/ 473786 w 1247216"/>
                <a:gd name="connsiteY1381" fmla="*/ 1178242 h 1339214"/>
                <a:gd name="connsiteX1382" fmla="*/ 474739 w 1247216"/>
                <a:gd name="connsiteY1382" fmla="*/ 1177289 h 1339214"/>
                <a:gd name="connsiteX1383" fmla="*/ 454736 w 1247216"/>
                <a:gd name="connsiteY1383" fmla="*/ 1164907 h 1339214"/>
                <a:gd name="connsiteX1384" fmla="*/ 445211 w 1247216"/>
                <a:gd name="connsiteY1384" fmla="*/ 1159192 h 1339214"/>
                <a:gd name="connsiteX1385" fmla="*/ 440449 w 1247216"/>
                <a:gd name="connsiteY1385" fmla="*/ 1161097 h 1339214"/>
                <a:gd name="connsiteX1386" fmla="*/ 435686 w 1247216"/>
                <a:gd name="connsiteY1386" fmla="*/ 1160144 h 1339214"/>
                <a:gd name="connsiteX1387" fmla="*/ 430924 w 1247216"/>
                <a:gd name="connsiteY1387" fmla="*/ 1154429 h 1339214"/>
                <a:gd name="connsiteX1388" fmla="*/ 411874 w 1247216"/>
                <a:gd name="connsiteY1388" fmla="*/ 1150619 h 1339214"/>
                <a:gd name="connsiteX1389" fmla="*/ 421399 w 1247216"/>
                <a:gd name="connsiteY1389" fmla="*/ 1158239 h 1339214"/>
                <a:gd name="connsiteX1390" fmla="*/ 422351 w 1247216"/>
                <a:gd name="connsiteY1390" fmla="*/ 1163002 h 1339214"/>
                <a:gd name="connsiteX1391" fmla="*/ 418541 w 1247216"/>
                <a:gd name="connsiteY1391" fmla="*/ 1162049 h 1339214"/>
                <a:gd name="connsiteX1392" fmla="*/ 409969 w 1247216"/>
                <a:gd name="connsiteY1392" fmla="*/ 1153477 h 1339214"/>
                <a:gd name="connsiteX1393" fmla="*/ 407111 w 1247216"/>
                <a:gd name="connsiteY1393" fmla="*/ 1154429 h 1339214"/>
                <a:gd name="connsiteX1394" fmla="*/ 416636 w 1247216"/>
                <a:gd name="connsiteY1394" fmla="*/ 1160144 h 1339214"/>
                <a:gd name="connsiteX1395" fmla="*/ 407111 w 1247216"/>
                <a:gd name="connsiteY1395" fmla="*/ 1158239 h 1339214"/>
                <a:gd name="connsiteX1396" fmla="*/ 419494 w 1247216"/>
                <a:gd name="connsiteY1396" fmla="*/ 1166812 h 1339214"/>
                <a:gd name="connsiteX1397" fmla="*/ 384251 w 1247216"/>
                <a:gd name="connsiteY1397" fmla="*/ 1153477 h 1339214"/>
                <a:gd name="connsiteX1398" fmla="*/ 370916 w 1247216"/>
                <a:gd name="connsiteY1398" fmla="*/ 1143952 h 1339214"/>
                <a:gd name="connsiteX1399" fmla="*/ 375679 w 1247216"/>
                <a:gd name="connsiteY1399" fmla="*/ 1145857 h 1339214"/>
                <a:gd name="connsiteX1400" fmla="*/ 376631 w 1247216"/>
                <a:gd name="connsiteY1400" fmla="*/ 1143952 h 1339214"/>
                <a:gd name="connsiteX1401" fmla="*/ 371869 w 1247216"/>
                <a:gd name="connsiteY1401" fmla="*/ 1141094 h 1339214"/>
                <a:gd name="connsiteX1402" fmla="*/ 370916 w 1247216"/>
                <a:gd name="connsiteY1402" fmla="*/ 1142999 h 1339214"/>
                <a:gd name="connsiteX1403" fmla="*/ 369964 w 1247216"/>
                <a:gd name="connsiteY1403" fmla="*/ 1134427 h 1339214"/>
                <a:gd name="connsiteX1404" fmla="*/ 390919 w 1247216"/>
                <a:gd name="connsiteY1404" fmla="*/ 1138237 h 1339214"/>
                <a:gd name="connsiteX1405" fmla="*/ 367106 w 1247216"/>
                <a:gd name="connsiteY1405" fmla="*/ 1129664 h 1339214"/>
                <a:gd name="connsiteX1406" fmla="*/ 371869 w 1247216"/>
                <a:gd name="connsiteY1406" fmla="*/ 1127759 h 1339214"/>
                <a:gd name="connsiteX1407" fmla="*/ 380441 w 1247216"/>
                <a:gd name="connsiteY1407" fmla="*/ 1129664 h 1339214"/>
                <a:gd name="connsiteX1408" fmla="*/ 369964 w 1247216"/>
                <a:gd name="connsiteY1408" fmla="*/ 1127759 h 1339214"/>
                <a:gd name="connsiteX1409" fmla="*/ 355676 w 1247216"/>
                <a:gd name="connsiteY1409" fmla="*/ 1119187 h 1339214"/>
                <a:gd name="connsiteX1410" fmla="*/ 359225 w 1247216"/>
                <a:gd name="connsiteY1410" fmla="*/ 1118173 h 1339214"/>
                <a:gd name="connsiteX1411" fmla="*/ 352462 w 1247216"/>
                <a:gd name="connsiteY1411" fmla="*/ 1116568 h 1339214"/>
                <a:gd name="connsiteX1412" fmla="*/ 346152 w 1247216"/>
                <a:gd name="connsiteY1412" fmla="*/ 1116329 h 1339214"/>
                <a:gd name="connsiteX1413" fmla="*/ 337579 w 1247216"/>
                <a:gd name="connsiteY1413" fmla="*/ 1110615 h 1339214"/>
                <a:gd name="connsiteX1414" fmla="*/ 344247 w 1247216"/>
                <a:gd name="connsiteY1414" fmla="*/ 1112520 h 1339214"/>
                <a:gd name="connsiteX1415" fmla="*/ 346152 w 1247216"/>
                <a:gd name="connsiteY1415" fmla="*/ 1105852 h 1339214"/>
                <a:gd name="connsiteX1416" fmla="*/ 348847 w 1247216"/>
                <a:gd name="connsiteY1416" fmla="*/ 1107270 h 1339214"/>
                <a:gd name="connsiteX1417" fmla="*/ 348056 w 1247216"/>
                <a:gd name="connsiteY1417" fmla="*/ 1104899 h 1339214"/>
                <a:gd name="connsiteX1418" fmla="*/ 349961 w 1247216"/>
                <a:gd name="connsiteY1418" fmla="*/ 1101089 h 1339214"/>
                <a:gd name="connsiteX1419" fmla="*/ 365201 w 1247216"/>
                <a:gd name="connsiteY1419" fmla="*/ 1109662 h 1339214"/>
                <a:gd name="connsiteX1420" fmla="*/ 365201 w 1247216"/>
                <a:gd name="connsiteY1420" fmla="*/ 1110614 h 1339214"/>
                <a:gd name="connsiteX1421" fmla="*/ 363296 w 1247216"/>
                <a:gd name="connsiteY1421" fmla="*/ 1111566 h 1339214"/>
                <a:gd name="connsiteX1422" fmla="*/ 356629 w 1247216"/>
                <a:gd name="connsiteY1422" fmla="*/ 1108709 h 1339214"/>
                <a:gd name="connsiteX1423" fmla="*/ 356629 w 1247216"/>
                <a:gd name="connsiteY1423" fmla="*/ 1110614 h 1339214"/>
                <a:gd name="connsiteX1424" fmla="*/ 353771 w 1247216"/>
                <a:gd name="connsiteY1424" fmla="*/ 1108709 h 1339214"/>
                <a:gd name="connsiteX1425" fmla="*/ 350238 w 1247216"/>
                <a:gd name="connsiteY1425" fmla="*/ 1108003 h 1339214"/>
                <a:gd name="connsiteX1426" fmla="*/ 360473 w 1247216"/>
                <a:gd name="connsiteY1426" fmla="*/ 1113389 h 1339214"/>
                <a:gd name="connsiteX1427" fmla="*/ 364130 w 1247216"/>
                <a:gd name="connsiteY1427" fmla="*/ 1113234 h 1339214"/>
                <a:gd name="connsiteX1428" fmla="*/ 369011 w 1247216"/>
                <a:gd name="connsiteY1428" fmla="*/ 1111567 h 1339214"/>
                <a:gd name="connsiteX1429" fmla="*/ 366154 w 1247216"/>
                <a:gd name="connsiteY1429" fmla="*/ 1106804 h 1339214"/>
                <a:gd name="connsiteX1430" fmla="*/ 361391 w 1247216"/>
                <a:gd name="connsiteY1430" fmla="*/ 1101089 h 1339214"/>
                <a:gd name="connsiteX1431" fmla="*/ 352819 w 1247216"/>
                <a:gd name="connsiteY1431" fmla="*/ 1095374 h 1339214"/>
                <a:gd name="connsiteX1432" fmla="*/ 341389 w 1247216"/>
                <a:gd name="connsiteY1432" fmla="*/ 1093469 h 1339214"/>
                <a:gd name="connsiteX1433" fmla="*/ 341389 w 1247216"/>
                <a:gd name="connsiteY1433" fmla="*/ 1095374 h 1339214"/>
                <a:gd name="connsiteX1434" fmla="*/ 336626 w 1247216"/>
                <a:gd name="connsiteY1434" fmla="*/ 1096327 h 1339214"/>
                <a:gd name="connsiteX1435" fmla="*/ 329959 w 1247216"/>
                <a:gd name="connsiteY1435" fmla="*/ 1091564 h 1339214"/>
                <a:gd name="connsiteX1436" fmla="*/ 323291 w 1247216"/>
                <a:gd name="connsiteY1436" fmla="*/ 1091564 h 1339214"/>
                <a:gd name="connsiteX1437" fmla="*/ 317576 w 1247216"/>
                <a:gd name="connsiteY1437" fmla="*/ 1093469 h 1339214"/>
                <a:gd name="connsiteX1438" fmla="*/ 323291 w 1247216"/>
                <a:gd name="connsiteY1438" fmla="*/ 1097279 h 1339214"/>
                <a:gd name="connsiteX1439" fmla="*/ 324244 w 1247216"/>
                <a:gd name="connsiteY1439" fmla="*/ 1096327 h 1339214"/>
                <a:gd name="connsiteX1440" fmla="*/ 331864 w 1247216"/>
                <a:gd name="connsiteY1440" fmla="*/ 1096327 h 1339214"/>
                <a:gd name="connsiteX1441" fmla="*/ 332816 w 1247216"/>
                <a:gd name="connsiteY1441" fmla="*/ 1097279 h 1339214"/>
                <a:gd name="connsiteX1442" fmla="*/ 331864 w 1247216"/>
                <a:gd name="connsiteY1442" fmla="*/ 1098232 h 1339214"/>
                <a:gd name="connsiteX1443" fmla="*/ 326149 w 1247216"/>
                <a:gd name="connsiteY1443" fmla="*/ 1098232 h 1339214"/>
                <a:gd name="connsiteX1444" fmla="*/ 335674 w 1247216"/>
                <a:gd name="connsiteY1444" fmla="*/ 1104899 h 1339214"/>
                <a:gd name="connsiteX1445" fmla="*/ 322339 w 1247216"/>
                <a:gd name="connsiteY1445" fmla="*/ 1098838 h 1339214"/>
                <a:gd name="connsiteX1446" fmla="*/ 322339 w 1247216"/>
                <a:gd name="connsiteY1446" fmla="*/ 1100732 h 1339214"/>
                <a:gd name="connsiteX1447" fmla="*/ 325196 w 1247216"/>
                <a:gd name="connsiteY1447" fmla="*/ 1103947 h 1339214"/>
                <a:gd name="connsiteX1448" fmla="*/ 319481 w 1247216"/>
                <a:gd name="connsiteY1448" fmla="*/ 1101089 h 1339214"/>
                <a:gd name="connsiteX1449" fmla="*/ 321923 w 1247216"/>
                <a:gd name="connsiteY1449" fmla="*/ 1098648 h 1339214"/>
                <a:gd name="connsiteX1450" fmla="*/ 314719 w 1247216"/>
                <a:gd name="connsiteY1450" fmla="*/ 1095374 h 1339214"/>
                <a:gd name="connsiteX1451" fmla="*/ 313766 w 1247216"/>
                <a:gd name="connsiteY1451" fmla="*/ 1095374 h 1339214"/>
                <a:gd name="connsiteX1452" fmla="*/ 309956 w 1247216"/>
                <a:gd name="connsiteY1452" fmla="*/ 1094422 h 1339214"/>
                <a:gd name="connsiteX1453" fmla="*/ 309004 w 1247216"/>
                <a:gd name="connsiteY1453" fmla="*/ 1092517 h 1339214"/>
                <a:gd name="connsiteX1454" fmla="*/ 301384 w 1247216"/>
                <a:gd name="connsiteY1454" fmla="*/ 1091564 h 1339214"/>
                <a:gd name="connsiteX1455" fmla="*/ 296621 w 1247216"/>
                <a:gd name="connsiteY1455" fmla="*/ 1089659 h 1339214"/>
                <a:gd name="connsiteX1456" fmla="*/ 295669 w 1247216"/>
                <a:gd name="connsiteY1456" fmla="*/ 1083944 h 1339214"/>
                <a:gd name="connsiteX1457" fmla="*/ 290906 w 1247216"/>
                <a:gd name="connsiteY1457" fmla="*/ 1081087 h 1339214"/>
                <a:gd name="connsiteX1458" fmla="*/ 286144 w 1247216"/>
                <a:gd name="connsiteY1458" fmla="*/ 1081087 h 1339214"/>
                <a:gd name="connsiteX1459" fmla="*/ 285826 w 1247216"/>
                <a:gd name="connsiteY1459" fmla="*/ 1082674 h 1339214"/>
                <a:gd name="connsiteX1460" fmla="*/ 281381 w 1247216"/>
                <a:gd name="connsiteY1460" fmla="*/ 1078229 h 1339214"/>
                <a:gd name="connsiteX1461" fmla="*/ 278524 w 1247216"/>
                <a:gd name="connsiteY1461" fmla="*/ 1081087 h 1339214"/>
                <a:gd name="connsiteX1462" fmla="*/ 281381 w 1247216"/>
                <a:gd name="connsiteY1462" fmla="*/ 1079182 h 1339214"/>
                <a:gd name="connsiteX1463" fmla="*/ 285668 w 1247216"/>
                <a:gd name="connsiteY1463" fmla="*/ 1083468 h 1339214"/>
                <a:gd name="connsiteX1464" fmla="*/ 285191 w 1247216"/>
                <a:gd name="connsiteY1464" fmla="*/ 1085849 h 1339214"/>
                <a:gd name="connsiteX1465" fmla="*/ 287096 w 1247216"/>
                <a:gd name="connsiteY1465" fmla="*/ 1088707 h 1339214"/>
                <a:gd name="connsiteX1466" fmla="*/ 287096 w 1247216"/>
                <a:gd name="connsiteY1466" fmla="*/ 1089659 h 1339214"/>
                <a:gd name="connsiteX1467" fmla="*/ 284239 w 1247216"/>
                <a:gd name="connsiteY1467" fmla="*/ 1090612 h 1339214"/>
                <a:gd name="connsiteX1468" fmla="*/ 289001 w 1247216"/>
                <a:gd name="connsiteY1468" fmla="*/ 1094422 h 1339214"/>
                <a:gd name="connsiteX1469" fmla="*/ 301384 w 1247216"/>
                <a:gd name="connsiteY1469" fmla="*/ 1104899 h 1339214"/>
                <a:gd name="connsiteX1470" fmla="*/ 327101 w 1247216"/>
                <a:gd name="connsiteY1470" fmla="*/ 1116329 h 1339214"/>
                <a:gd name="connsiteX1471" fmla="*/ 318529 w 1247216"/>
                <a:gd name="connsiteY1471" fmla="*/ 1115377 h 1339214"/>
                <a:gd name="connsiteX1472" fmla="*/ 309004 w 1247216"/>
                <a:gd name="connsiteY1472" fmla="*/ 1108709 h 1339214"/>
                <a:gd name="connsiteX1473" fmla="*/ 306146 w 1247216"/>
                <a:gd name="connsiteY1473" fmla="*/ 1110614 h 1339214"/>
                <a:gd name="connsiteX1474" fmla="*/ 293764 w 1247216"/>
                <a:gd name="connsiteY1474" fmla="*/ 1101089 h 1339214"/>
                <a:gd name="connsiteX1475" fmla="*/ 281381 w 1247216"/>
                <a:gd name="connsiteY1475" fmla="*/ 1089659 h 1339214"/>
                <a:gd name="connsiteX1476" fmla="*/ 280429 w 1247216"/>
                <a:gd name="connsiteY1476" fmla="*/ 1088707 h 1339214"/>
                <a:gd name="connsiteX1477" fmla="*/ 269951 w 1247216"/>
                <a:gd name="connsiteY1477" fmla="*/ 1083944 h 1339214"/>
                <a:gd name="connsiteX1478" fmla="*/ 272809 w 1247216"/>
                <a:gd name="connsiteY1478" fmla="*/ 1091564 h 1339214"/>
                <a:gd name="connsiteX1479" fmla="*/ 284239 w 1247216"/>
                <a:gd name="connsiteY1479" fmla="*/ 1096327 h 1339214"/>
                <a:gd name="connsiteX1480" fmla="*/ 285191 w 1247216"/>
                <a:gd name="connsiteY1480" fmla="*/ 1097279 h 1339214"/>
                <a:gd name="connsiteX1481" fmla="*/ 284239 w 1247216"/>
                <a:gd name="connsiteY1481" fmla="*/ 1102042 h 1339214"/>
                <a:gd name="connsiteX1482" fmla="*/ 278524 w 1247216"/>
                <a:gd name="connsiteY1482" fmla="*/ 1117282 h 1339214"/>
                <a:gd name="connsiteX1483" fmla="*/ 284239 w 1247216"/>
                <a:gd name="connsiteY1483" fmla="*/ 1126807 h 1339214"/>
                <a:gd name="connsiteX1484" fmla="*/ 287096 w 1247216"/>
                <a:gd name="connsiteY1484" fmla="*/ 1128712 h 1339214"/>
                <a:gd name="connsiteX1485" fmla="*/ 286144 w 1247216"/>
                <a:gd name="connsiteY1485" fmla="*/ 1128712 h 1339214"/>
                <a:gd name="connsiteX1486" fmla="*/ 289954 w 1247216"/>
                <a:gd name="connsiteY1486" fmla="*/ 1134427 h 1339214"/>
                <a:gd name="connsiteX1487" fmla="*/ 294716 w 1247216"/>
                <a:gd name="connsiteY1487" fmla="*/ 1136332 h 1339214"/>
                <a:gd name="connsiteX1488" fmla="*/ 308051 w 1247216"/>
                <a:gd name="connsiteY1488" fmla="*/ 1145857 h 1339214"/>
                <a:gd name="connsiteX1489" fmla="*/ 309004 w 1247216"/>
                <a:gd name="connsiteY1489" fmla="*/ 1157287 h 1339214"/>
                <a:gd name="connsiteX1490" fmla="*/ 306146 w 1247216"/>
                <a:gd name="connsiteY1490" fmla="*/ 1159192 h 1339214"/>
                <a:gd name="connsiteX1491" fmla="*/ 293764 w 1247216"/>
                <a:gd name="connsiteY1491" fmla="*/ 1150619 h 1339214"/>
                <a:gd name="connsiteX1492" fmla="*/ 292811 w 1247216"/>
                <a:gd name="connsiteY1492" fmla="*/ 1149667 h 1339214"/>
                <a:gd name="connsiteX1493" fmla="*/ 272809 w 1247216"/>
                <a:gd name="connsiteY1493" fmla="*/ 1145857 h 1339214"/>
                <a:gd name="connsiteX1494" fmla="*/ 258521 w 1247216"/>
                <a:gd name="connsiteY1494" fmla="*/ 1141094 h 1339214"/>
                <a:gd name="connsiteX1495" fmla="*/ 253759 w 1247216"/>
                <a:gd name="connsiteY1495" fmla="*/ 1134427 h 1339214"/>
                <a:gd name="connsiteX1496" fmla="*/ 244234 w 1247216"/>
                <a:gd name="connsiteY1496" fmla="*/ 1131569 h 1339214"/>
                <a:gd name="connsiteX1497" fmla="*/ 240424 w 1247216"/>
                <a:gd name="connsiteY1497" fmla="*/ 1132522 h 1339214"/>
                <a:gd name="connsiteX1498" fmla="*/ 251854 w 1247216"/>
                <a:gd name="connsiteY1498" fmla="*/ 1144904 h 1339214"/>
                <a:gd name="connsiteX1499" fmla="*/ 256616 w 1247216"/>
                <a:gd name="connsiteY1499" fmla="*/ 1145857 h 1339214"/>
                <a:gd name="connsiteX1500" fmla="*/ 254711 w 1247216"/>
                <a:gd name="connsiteY1500" fmla="*/ 1141094 h 1339214"/>
                <a:gd name="connsiteX1501" fmla="*/ 258521 w 1247216"/>
                <a:gd name="connsiteY1501" fmla="*/ 1146809 h 1339214"/>
                <a:gd name="connsiteX1502" fmla="*/ 275666 w 1247216"/>
                <a:gd name="connsiteY1502" fmla="*/ 1152524 h 1339214"/>
                <a:gd name="connsiteX1503" fmla="*/ 267094 w 1247216"/>
                <a:gd name="connsiteY1503" fmla="*/ 1149667 h 1339214"/>
                <a:gd name="connsiteX1504" fmla="*/ 266141 w 1247216"/>
                <a:gd name="connsiteY1504" fmla="*/ 1153477 h 1339214"/>
                <a:gd name="connsiteX1505" fmla="*/ 249949 w 1247216"/>
                <a:gd name="connsiteY1505" fmla="*/ 1146809 h 1339214"/>
                <a:gd name="connsiteX1506" fmla="*/ 229946 w 1247216"/>
                <a:gd name="connsiteY1506" fmla="*/ 1120139 h 1339214"/>
                <a:gd name="connsiteX1507" fmla="*/ 225184 w 1247216"/>
                <a:gd name="connsiteY1507" fmla="*/ 1117282 h 1339214"/>
                <a:gd name="connsiteX1508" fmla="*/ 217564 w 1247216"/>
                <a:gd name="connsiteY1508" fmla="*/ 1105852 h 1339214"/>
                <a:gd name="connsiteX1509" fmla="*/ 205181 w 1247216"/>
                <a:gd name="connsiteY1509" fmla="*/ 1078229 h 1339214"/>
                <a:gd name="connsiteX1510" fmla="*/ 212801 w 1247216"/>
                <a:gd name="connsiteY1510" fmla="*/ 1083944 h 1339214"/>
                <a:gd name="connsiteX1511" fmla="*/ 228994 w 1247216"/>
                <a:gd name="connsiteY1511" fmla="*/ 1098232 h 1339214"/>
                <a:gd name="connsiteX1512" fmla="*/ 247091 w 1247216"/>
                <a:gd name="connsiteY1512" fmla="*/ 1114424 h 1339214"/>
                <a:gd name="connsiteX1513" fmla="*/ 269951 w 1247216"/>
                <a:gd name="connsiteY1513" fmla="*/ 1130617 h 1339214"/>
                <a:gd name="connsiteX1514" fmla="*/ 269951 w 1247216"/>
                <a:gd name="connsiteY1514" fmla="*/ 1128712 h 1339214"/>
                <a:gd name="connsiteX1515" fmla="*/ 266141 w 1247216"/>
                <a:gd name="connsiteY1515" fmla="*/ 1125854 h 1339214"/>
                <a:gd name="connsiteX1516" fmla="*/ 268999 w 1247216"/>
                <a:gd name="connsiteY1516" fmla="*/ 1126807 h 1339214"/>
                <a:gd name="connsiteX1517" fmla="*/ 268999 w 1247216"/>
                <a:gd name="connsiteY1517" fmla="*/ 1123949 h 1339214"/>
                <a:gd name="connsiteX1518" fmla="*/ 268999 w 1247216"/>
                <a:gd name="connsiteY1518" fmla="*/ 1118234 h 1339214"/>
                <a:gd name="connsiteX1519" fmla="*/ 262331 w 1247216"/>
                <a:gd name="connsiteY1519" fmla="*/ 1102042 h 1339214"/>
                <a:gd name="connsiteX1520" fmla="*/ 258521 w 1247216"/>
                <a:gd name="connsiteY1520" fmla="*/ 1084897 h 1339214"/>
                <a:gd name="connsiteX1521" fmla="*/ 263284 w 1247216"/>
                <a:gd name="connsiteY1521" fmla="*/ 1073467 h 1339214"/>
                <a:gd name="connsiteX1522" fmla="*/ 257569 w 1247216"/>
                <a:gd name="connsiteY1522" fmla="*/ 1067752 h 1339214"/>
                <a:gd name="connsiteX1523" fmla="*/ 256616 w 1247216"/>
                <a:gd name="connsiteY1523" fmla="*/ 1062989 h 1339214"/>
                <a:gd name="connsiteX1524" fmla="*/ 262331 w 1247216"/>
                <a:gd name="connsiteY1524" fmla="*/ 1068704 h 1339214"/>
                <a:gd name="connsiteX1525" fmla="*/ 265189 w 1247216"/>
                <a:gd name="connsiteY1525" fmla="*/ 1070609 h 1339214"/>
                <a:gd name="connsiteX1526" fmla="*/ 265189 w 1247216"/>
                <a:gd name="connsiteY1526" fmla="*/ 1065847 h 1339214"/>
                <a:gd name="connsiteX1527" fmla="*/ 263284 w 1247216"/>
                <a:gd name="connsiteY1527" fmla="*/ 1062989 h 1339214"/>
                <a:gd name="connsiteX1528" fmla="*/ 264236 w 1247216"/>
                <a:gd name="connsiteY1528" fmla="*/ 1058227 h 1339214"/>
                <a:gd name="connsiteX1529" fmla="*/ 256616 w 1247216"/>
                <a:gd name="connsiteY1529" fmla="*/ 1056322 h 1339214"/>
                <a:gd name="connsiteX1530" fmla="*/ 243281 w 1247216"/>
                <a:gd name="connsiteY1530" fmla="*/ 1066799 h 1339214"/>
                <a:gd name="connsiteX1531" fmla="*/ 239471 w 1247216"/>
                <a:gd name="connsiteY1531" fmla="*/ 1070609 h 1339214"/>
                <a:gd name="connsiteX1532" fmla="*/ 237566 w 1247216"/>
                <a:gd name="connsiteY1532" fmla="*/ 1071562 h 1339214"/>
                <a:gd name="connsiteX1533" fmla="*/ 236614 w 1247216"/>
                <a:gd name="connsiteY1533" fmla="*/ 1069657 h 1339214"/>
                <a:gd name="connsiteX1534" fmla="*/ 238519 w 1247216"/>
                <a:gd name="connsiteY1534" fmla="*/ 1059179 h 1339214"/>
                <a:gd name="connsiteX1535" fmla="*/ 241376 w 1247216"/>
                <a:gd name="connsiteY1535" fmla="*/ 1052512 h 1339214"/>
                <a:gd name="connsiteX1536" fmla="*/ 241376 w 1247216"/>
                <a:gd name="connsiteY1536" fmla="*/ 1049654 h 1339214"/>
                <a:gd name="connsiteX1537" fmla="*/ 236614 w 1247216"/>
                <a:gd name="connsiteY1537" fmla="*/ 1045844 h 1339214"/>
                <a:gd name="connsiteX1538" fmla="*/ 234709 w 1247216"/>
                <a:gd name="connsiteY1538" fmla="*/ 1041082 h 1339214"/>
                <a:gd name="connsiteX1539" fmla="*/ 227089 w 1247216"/>
                <a:gd name="connsiteY1539" fmla="*/ 1035367 h 1339214"/>
                <a:gd name="connsiteX1540" fmla="*/ 226136 w 1247216"/>
                <a:gd name="connsiteY1540" fmla="*/ 1033462 h 1339214"/>
                <a:gd name="connsiteX1541" fmla="*/ 225184 w 1247216"/>
                <a:gd name="connsiteY1541" fmla="*/ 1034414 h 1339214"/>
                <a:gd name="connsiteX1542" fmla="*/ 223279 w 1247216"/>
                <a:gd name="connsiteY1542" fmla="*/ 1039177 h 1339214"/>
                <a:gd name="connsiteX1543" fmla="*/ 218516 w 1247216"/>
                <a:gd name="connsiteY1543" fmla="*/ 1052512 h 1339214"/>
                <a:gd name="connsiteX1544" fmla="*/ 225184 w 1247216"/>
                <a:gd name="connsiteY1544" fmla="*/ 1063942 h 1339214"/>
                <a:gd name="connsiteX1545" fmla="*/ 236614 w 1247216"/>
                <a:gd name="connsiteY1545" fmla="*/ 1077277 h 1339214"/>
                <a:gd name="connsiteX1546" fmla="*/ 238519 w 1247216"/>
                <a:gd name="connsiteY1546" fmla="*/ 1079182 h 1339214"/>
                <a:gd name="connsiteX1547" fmla="*/ 237566 w 1247216"/>
                <a:gd name="connsiteY1547" fmla="*/ 1079182 h 1339214"/>
                <a:gd name="connsiteX1548" fmla="*/ 239471 w 1247216"/>
                <a:gd name="connsiteY1548" fmla="*/ 1082039 h 1339214"/>
                <a:gd name="connsiteX1549" fmla="*/ 243281 w 1247216"/>
                <a:gd name="connsiteY1549" fmla="*/ 1085849 h 1339214"/>
                <a:gd name="connsiteX1550" fmla="*/ 248044 w 1247216"/>
                <a:gd name="connsiteY1550" fmla="*/ 1090612 h 1339214"/>
                <a:gd name="connsiteX1551" fmla="*/ 248044 w 1247216"/>
                <a:gd name="connsiteY1551" fmla="*/ 1091564 h 1339214"/>
                <a:gd name="connsiteX1552" fmla="*/ 255664 w 1247216"/>
                <a:gd name="connsiteY1552" fmla="*/ 1101089 h 1339214"/>
                <a:gd name="connsiteX1553" fmla="*/ 246139 w 1247216"/>
                <a:gd name="connsiteY1553" fmla="*/ 1094422 h 1339214"/>
                <a:gd name="connsiteX1554" fmla="*/ 245186 w 1247216"/>
                <a:gd name="connsiteY1554" fmla="*/ 1095374 h 1339214"/>
                <a:gd name="connsiteX1555" fmla="*/ 244234 w 1247216"/>
                <a:gd name="connsiteY1555" fmla="*/ 1099184 h 1339214"/>
                <a:gd name="connsiteX1556" fmla="*/ 241376 w 1247216"/>
                <a:gd name="connsiteY1556" fmla="*/ 1100137 h 1339214"/>
                <a:gd name="connsiteX1557" fmla="*/ 227089 w 1247216"/>
                <a:gd name="connsiteY1557" fmla="*/ 1086802 h 1339214"/>
                <a:gd name="connsiteX1558" fmla="*/ 215659 w 1247216"/>
                <a:gd name="connsiteY1558" fmla="*/ 1072514 h 1339214"/>
                <a:gd name="connsiteX1559" fmla="*/ 202324 w 1247216"/>
                <a:gd name="connsiteY1559" fmla="*/ 1062037 h 1339214"/>
                <a:gd name="connsiteX1560" fmla="*/ 190894 w 1247216"/>
                <a:gd name="connsiteY1560" fmla="*/ 1043939 h 1339214"/>
                <a:gd name="connsiteX1561" fmla="*/ 188989 w 1247216"/>
                <a:gd name="connsiteY1561" fmla="*/ 1041082 h 1339214"/>
                <a:gd name="connsiteX1562" fmla="*/ 184226 w 1247216"/>
                <a:gd name="connsiteY1562" fmla="*/ 1025842 h 1339214"/>
                <a:gd name="connsiteX1563" fmla="*/ 175654 w 1247216"/>
                <a:gd name="connsiteY1563" fmla="*/ 1015364 h 1339214"/>
                <a:gd name="connsiteX1564" fmla="*/ 161366 w 1247216"/>
                <a:gd name="connsiteY1564" fmla="*/ 1002029 h 1339214"/>
                <a:gd name="connsiteX1565" fmla="*/ 159461 w 1247216"/>
                <a:gd name="connsiteY1565" fmla="*/ 985837 h 1339214"/>
                <a:gd name="connsiteX1566" fmla="*/ 161366 w 1247216"/>
                <a:gd name="connsiteY1566" fmla="*/ 963929 h 1339214"/>
                <a:gd name="connsiteX1567" fmla="*/ 160414 w 1247216"/>
                <a:gd name="connsiteY1567" fmla="*/ 962024 h 1339214"/>
                <a:gd name="connsiteX1568" fmla="*/ 158509 w 1247216"/>
                <a:gd name="connsiteY1568" fmla="*/ 964882 h 1339214"/>
                <a:gd name="connsiteX1569" fmla="*/ 155651 w 1247216"/>
                <a:gd name="connsiteY1569" fmla="*/ 966787 h 1339214"/>
                <a:gd name="connsiteX1570" fmla="*/ 145174 w 1247216"/>
                <a:gd name="connsiteY1570" fmla="*/ 949642 h 1339214"/>
                <a:gd name="connsiteX1571" fmla="*/ 143269 w 1247216"/>
                <a:gd name="connsiteY1571" fmla="*/ 941069 h 1339214"/>
                <a:gd name="connsiteX1572" fmla="*/ 138506 w 1247216"/>
                <a:gd name="connsiteY1572" fmla="*/ 927734 h 1339214"/>
                <a:gd name="connsiteX1573" fmla="*/ 131839 w 1247216"/>
                <a:gd name="connsiteY1573" fmla="*/ 913447 h 1339214"/>
                <a:gd name="connsiteX1574" fmla="*/ 129934 w 1247216"/>
                <a:gd name="connsiteY1574" fmla="*/ 908684 h 1339214"/>
                <a:gd name="connsiteX1575" fmla="*/ 120409 w 1247216"/>
                <a:gd name="connsiteY1575" fmla="*/ 890587 h 1339214"/>
                <a:gd name="connsiteX1576" fmla="*/ 113741 w 1247216"/>
                <a:gd name="connsiteY1576" fmla="*/ 873442 h 1339214"/>
                <a:gd name="connsiteX1577" fmla="*/ 104216 w 1247216"/>
                <a:gd name="connsiteY1577" fmla="*/ 862964 h 1339214"/>
                <a:gd name="connsiteX1578" fmla="*/ 104216 w 1247216"/>
                <a:gd name="connsiteY1578" fmla="*/ 857249 h 1339214"/>
                <a:gd name="connsiteX1579" fmla="*/ 96596 w 1247216"/>
                <a:gd name="connsiteY1579" fmla="*/ 846772 h 1339214"/>
                <a:gd name="connsiteX1580" fmla="*/ 95644 w 1247216"/>
                <a:gd name="connsiteY1580" fmla="*/ 845819 h 1339214"/>
                <a:gd name="connsiteX1581" fmla="*/ 94691 w 1247216"/>
                <a:gd name="connsiteY1581" fmla="*/ 846772 h 1339214"/>
                <a:gd name="connsiteX1582" fmla="*/ 94691 w 1247216"/>
                <a:gd name="connsiteY1582" fmla="*/ 865822 h 1339214"/>
                <a:gd name="connsiteX1583" fmla="*/ 94691 w 1247216"/>
                <a:gd name="connsiteY1583" fmla="*/ 873442 h 1339214"/>
                <a:gd name="connsiteX1584" fmla="*/ 85166 w 1247216"/>
                <a:gd name="connsiteY1584" fmla="*/ 882014 h 1339214"/>
                <a:gd name="connsiteX1585" fmla="*/ 80404 w 1247216"/>
                <a:gd name="connsiteY1585" fmla="*/ 881062 h 1339214"/>
                <a:gd name="connsiteX1586" fmla="*/ 78499 w 1247216"/>
                <a:gd name="connsiteY1586" fmla="*/ 869632 h 1339214"/>
                <a:gd name="connsiteX1587" fmla="*/ 81356 w 1247216"/>
                <a:gd name="connsiteY1587" fmla="*/ 861059 h 1339214"/>
                <a:gd name="connsiteX1588" fmla="*/ 78499 w 1247216"/>
                <a:gd name="connsiteY1588" fmla="*/ 856297 h 1339214"/>
                <a:gd name="connsiteX1589" fmla="*/ 75641 w 1247216"/>
                <a:gd name="connsiteY1589" fmla="*/ 851534 h 1339214"/>
                <a:gd name="connsiteX1590" fmla="*/ 69926 w 1247216"/>
                <a:gd name="connsiteY1590" fmla="*/ 834389 h 1339214"/>
                <a:gd name="connsiteX1591" fmla="*/ 71831 w 1247216"/>
                <a:gd name="connsiteY1591" fmla="*/ 823912 h 1339214"/>
                <a:gd name="connsiteX1592" fmla="*/ 69926 w 1247216"/>
                <a:gd name="connsiteY1592" fmla="*/ 817244 h 1339214"/>
                <a:gd name="connsiteX1593" fmla="*/ 68974 w 1247216"/>
                <a:gd name="connsiteY1593" fmla="*/ 815339 h 1339214"/>
                <a:gd name="connsiteX1594" fmla="*/ 66116 w 1247216"/>
                <a:gd name="connsiteY1594" fmla="*/ 808672 h 1339214"/>
                <a:gd name="connsiteX1595" fmla="*/ 52781 w 1247216"/>
                <a:gd name="connsiteY1595" fmla="*/ 802004 h 1339214"/>
                <a:gd name="connsiteX1596" fmla="*/ 38494 w 1247216"/>
                <a:gd name="connsiteY1596" fmla="*/ 794384 h 1339214"/>
                <a:gd name="connsiteX1597" fmla="*/ 36589 w 1247216"/>
                <a:gd name="connsiteY1597" fmla="*/ 791527 h 1339214"/>
                <a:gd name="connsiteX1598" fmla="*/ 28969 w 1247216"/>
                <a:gd name="connsiteY1598" fmla="*/ 764857 h 1339214"/>
                <a:gd name="connsiteX1599" fmla="*/ 25159 w 1247216"/>
                <a:gd name="connsiteY1599" fmla="*/ 748664 h 1339214"/>
                <a:gd name="connsiteX1600" fmla="*/ 21349 w 1247216"/>
                <a:gd name="connsiteY1600" fmla="*/ 742949 h 1339214"/>
                <a:gd name="connsiteX1601" fmla="*/ 11824 w 1247216"/>
                <a:gd name="connsiteY1601" fmla="*/ 728662 h 1339214"/>
                <a:gd name="connsiteX1602" fmla="*/ 10871 w 1247216"/>
                <a:gd name="connsiteY1602" fmla="*/ 713422 h 1339214"/>
                <a:gd name="connsiteX1603" fmla="*/ 8966 w 1247216"/>
                <a:gd name="connsiteY1603" fmla="*/ 702944 h 1339214"/>
                <a:gd name="connsiteX1604" fmla="*/ 9919 w 1247216"/>
                <a:gd name="connsiteY1604" fmla="*/ 698182 h 1339214"/>
                <a:gd name="connsiteX1605" fmla="*/ 10871 w 1247216"/>
                <a:gd name="connsiteY1605" fmla="*/ 692467 h 1339214"/>
                <a:gd name="connsiteX1606" fmla="*/ 7061 w 1247216"/>
                <a:gd name="connsiteY1606" fmla="*/ 661034 h 1339214"/>
                <a:gd name="connsiteX1607" fmla="*/ 7061 w 1247216"/>
                <a:gd name="connsiteY1607" fmla="*/ 653414 h 1339214"/>
                <a:gd name="connsiteX1608" fmla="*/ 2299 w 1247216"/>
                <a:gd name="connsiteY1608" fmla="*/ 648652 h 1339214"/>
                <a:gd name="connsiteX1609" fmla="*/ 394 w 1247216"/>
                <a:gd name="connsiteY1609" fmla="*/ 643889 h 1339214"/>
                <a:gd name="connsiteX1610" fmla="*/ 4204 w 1247216"/>
                <a:gd name="connsiteY1610" fmla="*/ 623887 h 1339214"/>
                <a:gd name="connsiteX1611" fmla="*/ 394 w 1247216"/>
                <a:gd name="connsiteY1611" fmla="*/ 603884 h 1339214"/>
                <a:gd name="connsiteX1612" fmla="*/ 394 w 1247216"/>
                <a:gd name="connsiteY1612" fmla="*/ 592454 h 1339214"/>
                <a:gd name="connsiteX1613" fmla="*/ 1346 w 1247216"/>
                <a:gd name="connsiteY1613" fmla="*/ 589597 h 1339214"/>
                <a:gd name="connsiteX1614" fmla="*/ 7061 w 1247216"/>
                <a:gd name="connsiteY1614" fmla="*/ 581024 h 1339214"/>
                <a:gd name="connsiteX1615" fmla="*/ 8966 w 1247216"/>
                <a:gd name="connsiteY1615" fmla="*/ 564832 h 1339214"/>
                <a:gd name="connsiteX1616" fmla="*/ 8966 w 1247216"/>
                <a:gd name="connsiteY1616" fmla="*/ 549592 h 1339214"/>
                <a:gd name="connsiteX1617" fmla="*/ 15634 w 1247216"/>
                <a:gd name="connsiteY1617" fmla="*/ 524827 h 1339214"/>
                <a:gd name="connsiteX1618" fmla="*/ 14681 w 1247216"/>
                <a:gd name="connsiteY1618" fmla="*/ 517207 h 1339214"/>
                <a:gd name="connsiteX1619" fmla="*/ 18491 w 1247216"/>
                <a:gd name="connsiteY1619" fmla="*/ 514349 h 1339214"/>
                <a:gd name="connsiteX1620" fmla="*/ 19444 w 1247216"/>
                <a:gd name="connsiteY1620" fmla="*/ 511492 h 1339214"/>
                <a:gd name="connsiteX1621" fmla="*/ 19444 w 1247216"/>
                <a:gd name="connsiteY1621" fmla="*/ 512444 h 1339214"/>
                <a:gd name="connsiteX1622" fmla="*/ 21349 w 1247216"/>
                <a:gd name="connsiteY1622" fmla="*/ 509587 h 1339214"/>
                <a:gd name="connsiteX1623" fmla="*/ 28016 w 1247216"/>
                <a:gd name="connsiteY1623" fmla="*/ 502919 h 1339214"/>
                <a:gd name="connsiteX1624" fmla="*/ 29802 w 1247216"/>
                <a:gd name="connsiteY1624" fmla="*/ 497799 h 1339214"/>
                <a:gd name="connsiteX1625" fmla="*/ 28016 w 1247216"/>
                <a:gd name="connsiteY1625" fmla="*/ 493395 h 1339214"/>
                <a:gd name="connsiteX1626" fmla="*/ 27064 w 1247216"/>
                <a:gd name="connsiteY1626" fmla="*/ 493395 h 1339214"/>
                <a:gd name="connsiteX1627" fmla="*/ 29921 w 1247216"/>
                <a:gd name="connsiteY1627" fmla="*/ 489585 h 1339214"/>
                <a:gd name="connsiteX1628" fmla="*/ 29921 w 1247216"/>
                <a:gd name="connsiteY1628" fmla="*/ 491489 h 1339214"/>
                <a:gd name="connsiteX1629" fmla="*/ 31825 w 1247216"/>
                <a:gd name="connsiteY1629" fmla="*/ 489585 h 1339214"/>
                <a:gd name="connsiteX1630" fmla="*/ 29922 w 1247216"/>
                <a:gd name="connsiteY1630" fmla="*/ 489585 h 1339214"/>
                <a:gd name="connsiteX1631" fmla="*/ 30874 w 1247216"/>
                <a:gd name="connsiteY1631" fmla="*/ 486727 h 1339214"/>
                <a:gd name="connsiteX1632" fmla="*/ 32605 w 1247216"/>
                <a:gd name="connsiteY1632" fmla="*/ 489324 h 1339214"/>
                <a:gd name="connsiteX1633" fmla="*/ 34684 w 1247216"/>
                <a:gd name="connsiteY1633" fmla="*/ 488632 h 1339214"/>
                <a:gd name="connsiteX1634" fmla="*/ 47066 w 1247216"/>
                <a:gd name="connsiteY1634" fmla="*/ 468629 h 1339214"/>
                <a:gd name="connsiteX1635" fmla="*/ 52781 w 1247216"/>
                <a:gd name="connsiteY1635" fmla="*/ 460057 h 1339214"/>
                <a:gd name="connsiteX1636" fmla="*/ 57544 w 1247216"/>
                <a:gd name="connsiteY1636" fmla="*/ 457199 h 1339214"/>
                <a:gd name="connsiteX1637" fmla="*/ 60401 w 1247216"/>
                <a:gd name="connsiteY1637" fmla="*/ 448627 h 1339214"/>
                <a:gd name="connsiteX1638" fmla="*/ 61354 w 1247216"/>
                <a:gd name="connsiteY1638" fmla="*/ 446722 h 1339214"/>
                <a:gd name="connsiteX1639" fmla="*/ 59449 w 1247216"/>
                <a:gd name="connsiteY1639" fmla="*/ 443864 h 1339214"/>
                <a:gd name="connsiteX1640" fmla="*/ 62306 w 1247216"/>
                <a:gd name="connsiteY1640" fmla="*/ 443864 h 1339214"/>
                <a:gd name="connsiteX1641" fmla="*/ 107074 w 1247216"/>
                <a:gd name="connsiteY1641" fmla="*/ 363854 h 1339214"/>
                <a:gd name="connsiteX1642" fmla="*/ 122314 w 1247216"/>
                <a:gd name="connsiteY1642" fmla="*/ 333374 h 1339214"/>
                <a:gd name="connsiteX1643" fmla="*/ 127076 w 1247216"/>
                <a:gd name="connsiteY1643" fmla="*/ 331469 h 1339214"/>
                <a:gd name="connsiteX1644" fmla="*/ 132791 w 1247216"/>
                <a:gd name="connsiteY1644" fmla="*/ 338137 h 1339214"/>
                <a:gd name="connsiteX1645" fmla="*/ 120409 w 1247216"/>
                <a:gd name="connsiteY1645" fmla="*/ 352424 h 1339214"/>
                <a:gd name="connsiteX1646" fmla="*/ 86119 w 1247216"/>
                <a:gd name="connsiteY1646" fmla="*/ 418147 h 1339214"/>
                <a:gd name="connsiteX1647" fmla="*/ 83261 w 1247216"/>
                <a:gd name="connsiteY1647" fmla="*/ 428624 h 1339214"/>
                <a:gd name="connsiteX1648" fmla="*/ 90881 w 1247216"/>
                <a:gd name="connsiteY1648" fmla="*/ 417194 h 1339214"/>
                <a:gd name="connsiteX1649" fmla="*/ 97549 w 1247216"/>
                <a:gd name="connsiteY1649" fmla="*/ 406717 h 1339214"/>
                <a:gd name="connsiteX1650" fmla="*/ 99454 w 1247216"/>
                <a:gd name="connsiteY1650" fmla="*/ 401002 h 1339214"/>
                <a:gd name="connsiteX1651" fmla="*/ 110884 w 1247216"/>
                <a:gd name="connsiteY1651" fmla="*/ 394334 h 1339214"/>
                <a:gd name="connsiteX1652" fmla="*/ 111836 w 1247216"/>
                <a:gd name="connsiteY1652" fmla="*/ 388619 h 1339214"/>
                <a:gd name="connsiteX1653" fmla="*/ 118504 w 1247216"/>
                <a:gd name="connsiteY1653" fmla="*/ 376237 h 1339214"/>
                <a:gd name="connsiteX1654" fmla="*/ 120409 w 1247216"/>
                <a:gd name="connsiteY1654" fmla="*/ 375284 h 1339214"/>
                <a:gd name="connsiteX1655" fmla="*/ 121361 w 1247216"/>
                <a:gd name="connsiteY1655" fmla="*/ 379094 h 1339214"/>
                <a:gd name="connsiteX1656" fmla="*/ 120409 w 1247216"/>
                <a:gd name="connsiteY1656" fmla="*/ 382904 h 1339214"/>
                <a:gd name="connsiteX1657" fmla="*/ 122314 w 1247216"/>
                <a:gd name="connsiteY1657" fmla="*/ 388619 h 1339214"/>
                <a:gd name="connsiteX1658" fmla="*/ 127076 w 1247216"/>
                <a:gd name="connsiteY1658" fmla="*/ 387667 h 1339214"/>
                <a:gd name="connsiteX1659" fmla="*/ 133744 w 1247216"/>
                <a:gd name="connsiteY1659" fmla="*/ 380999 h 1339214"/>
                <a:gd name="connsiteX1660" fmla="*/ 137554 w 1247216"/>
                <a:gd name="connsiteY1660" fmla="*/ 376237 h 1339214"/>
                <a:gd name="connsiteX1661" fmla="*/ 150889 w 1247216"/>
                <a:gd name="connsiteY1661" fmla="*/ 360997 h 1339214"/>
                <a:gd name="connsiteX1662" fmla="*/ 162319 w 1247216"/>
                <a:gd name="connsiteY1662" fmla="*/ 351472 h 1339214"/>
                <a:gd name="connsiteX1663" fmla="*/ 185179 w 1247216"/>
                <a:gd name="connsiteY1663" fmla="*/ 336232 h 1339214"/>
                <a:gd name="connsiteX1664" fmla="*/ 185417 w 1247216"/>
                <a:gd name="connsiteY1664" fmla="*/ 335874 h 1339214"/>
                <a:gd name="connsiteX1665" fmla="*/ 184227 w 1247216"/>
                <a:gd name="connsiteY1665" fmla="*/ 335279 h 1339214"/>
                <a:gd name="connsiteX1666" fmla="*/ 186132 w 1247216"/>
                <a:gd name="connsiteY1666" fmla="*/ 332422 h 1339214"/>
                <a:gd name="connsiteX1667" fmla="*/ 186132 w 1247216"/>
                <a:gd name="connsiteY1667" fmla="*/ 334802 h 1339214"/>
                <a:gd name="connsiteX1668" fmla="*/ 187084 w 1247216"/>
                <a:gd name="connsiteY1668" fmla="*/ 333374 h 1339214"/>
                <a:gd name="connsiteX1669" fmla="*/ 194704 w 1247216"/>
                <a:gd name="connsiteY1669" fmla="*/ 329564 h 1339214"/>
                <a:gd name="connsiteX1670" fmla="*/ 207086 w 1247216"/>
                <a:gd name="connsiteY1670" fmla="*/ 315276 h 1339214"/>
                <a:gd name="connsiteX1671" fmla="*/ 210896 w 1247216"/>
                <a:gd name="connsiteY1671" fmla="*/ 314324 h 1339214"/>
                <a:gd name="connsiteX1672" fmla="*/ 222326 w 1247216"/>
                <a:gd name="connsiteY1672" fmla="*/ 305751 h 1339214"/>
                <a:gd name="connsiteX1673" fmla="*/ 228994 w 1247216"/>
                <a:gd name="connsiteY1673" fmla="*/ 300037 h 1339214"/>
                <a:gd name="connsiteX1674" fmla="*/ 236614 w 1247216"/>
                <a:gd name="connsiteY1674" fmla="*/ 298132 h 1339214"/>
                <a:gd name="connsiteX1675" fmla="*/ 238519 w 1247216"/>
                <a:gd name="connsiteY1675" fmla="*/ 295274 h 1339214"/>
                <a:gd name="connsiteX1676" fmla="*/ 242329 w 1247216"/>
                <a:gd name="connsiteY1676" fmla="*/ 292417 h 1339214"/>
                <a:gd name="connsiteX1677" fmla="*/ 259474 w 1247216"/>
                <a:gd name="connsiteY1677" fmla="*/ 288607 h 1339214"/>
                <a:gd name="connsiteX1678" fmla="*/ 261379 w 1247216"/>
                <a:gd name="connsiteY1678" fmla="*/ 286702 h 1339214"/>
                <a:gd name="connsiteX1679" fmla="*/ 262331 w 1247216"/>
                <a:gd name="connsiteY1679" fmla="*/ 284797 h 1339214"/>
                <a:gd name="connsiteX1680" fmla="*/ 263284 w 1247216"/>
                <a:gd name="connsiteY1680" fmla="*/ 284797 h 1339214"/>
                <a:gd name="connsiteX1681" fmla="*/ 275666 w 1247216"/>
                <a:gd name="connsiteY1681" fmla="*/ 274319 h 1339214"/>
                <a:gd name="connsiteX1682" fmla="*/ 277571 w 1247216"/>
                <a:gd name="connsiteY1682" fmla="*/ 271462 h 1339214"/>
                <a:gd name="connsiteX1683" fmla="*/ 292811 w 1247216"/>
                <a:gd name="connsiteY1683" fmla="*/ 261937 h 1339214"/>
                <a:gd name="connsiteX1684" fmla="*/ 293764 w 1247216"/>
                <a:gd name="connsiteY1684" fmla="*/ 261937 h 1339214"/>
                <a:gd name="connsiteX1685" fmla="*/ 297574 w 1247216"/>
                <a:gd name="connsiteY1685" fmla="*/ 257174 h 1339214"/>
                <a:gd name="connsiteX1686" fmla="*/ 310909 w 1247216"/>
                <a:gd name="connsiteY1686" fmla="*/ 242887 h 1339214"/>
                <a:gd name="connsiteX1687" fmla="*/ 293764 w 1247216"/>
                <a:gd name="connsiteY1687" fmla="*/ 239077 h 1339214"/>
                <a:gd name="connsiteX1688" fmla="*/ 310909 w 1247216"/>
                <a:gd name="connsiteY1688" fmla="*/ 240029 h 1339214"/>
                <a:gd name="connsiteX1689" fmla="*/ 353771 w 1247216"/>
                <a:gd name="connsiteY1689" fmla="*/ 209549 h 1339214"/>
                <a:gd name="connsiteX1690" fmla="*/ 374726 w 1247216"/>
                <a:gd name="connsiteY1690" fmla="*/ 193356 h 1339214"/>
                <a:gd name="connsiteX1691" fmla="*/ 398539 w 1247216"/>
                <a:gd name="connsiteY1691" fmla="*/ 179069 h 1339214"/>
                <a:gd name="connsiteX1692" fmla="*/ 381394 w 1247216"/>
                <a:gd name="connsiteY1692" fmla="*/ 173354 h 1339214"/>
                <a:gd name="connsiteX1693" fmla="*/ 393776 w 1247216"/>
                <a:gd name="connsiteY1693" fmla="*/ 168592 h 1339214"/>
                <a:gd name="connsiteX1694" fmla="*/ 379489 w 1247216"/>
                <a:gd name="connsiteY1694" fmla="*/ 164781 h 1339214"/>
                <a:gd name="connsiteX1695" fmla="*/ 380441 w 1247216"/>
                <a:gd name="connsiteY1695" fmla="*/ 171449 h 1339214"/>
                <a:gd name="connsiteX1696" fmla="*/ 361391 w 1247216"/>
                <a:gd name="connsiteY1696" fmla="*/ 168592 h 1339214"/>
                <a:gd name="connsiteX1697" fmla="*/ 342341 w 1247216"/>
                <a:gd name="connsiteY1697" fmla="*/ 171449 h 1339214"/>
                <a:gd name="connsiteX1698" fmla="*/ 283286 w 1247216"/>
                <a:gd name="connsiteY1698" fmla="*/ 206692 h 1339214"/>
                <a:gd name="connsiteX1699" fmla="*/ 258521 w 1247216"/>
                <a:gd name="connsiteY1699" fmla="*/ 223837 h 1339214"/>
                <a:gd name="connsiteX1700" fmla="*/ 245186 w 1247216"/>
                <a:gd name="connsiteY1700" fmla="*/ 232409 h 1339214"/>
                <a:gd name="connsiteX1701" fmla="*/ 230899 w 1247216"/>
                <a:gd name="connsiteY1701" fmla="*/ 240982 h 1339214"/>
                <a:gd name="connsiteX1702" fmla="*/ 202324 w 1247216"/>
                <a:gd name="connsiteY1702" fmla="*/ 265747 h 1339214"/>
                <a:gd name="connsiteX1703" fmla="*/ 176801 w 1247216"/>
                <a:gd name="connsiteY1703" fmla="*/ 287624 h 1339214"/>
                <a:gd name="connsiteX1704" fmla="*/ 190537 w 1247216"/>
                <a:gd name="connsiteY1704" fmla="*/ 272057 h 1339214"/>
                <a:gd name="connsiteX1705" fmla="*/ 228041 w 1247216"/>
                <a:gd name="connsiteY1705" fmla="*/ 237172 h 1339214"/>
                <a:gd name="connsiteX1706" fmla="*/ 272809 w 1247216"/>
                <a:gd name="connsiteY1706" fmla="*/ 204787 h 1339214"/>
                <a:gd name="connsiteX1707" fmla="*/ 279476 w 1247216"/>
                <a:gd name="connsiteY1707" fmla="*/ 197167 h 1339214"/>
                <a:gd name="connsiteX1708" fmla="*/ 362344 w 1247216"/>
                <a:gd name="connsiteY1708" fmla="*/ 148589 h 1339214"/>
                <a:gd name="connsiteX1709" fmla="*/ 341389 w 1247216"/>
                <a:gd name="connsiteY1709" fmla="*/ 142874 h 1339214"/>
                <a:gd name="connsiteX1710" fmla="*/ 268999 w 1247216"/>
                <a:gd name="connsiteY1710" fmla="*/ 189547 h 1339214"/>
                <a:gd name="connsiteX1711" fmla="*/ 295669 w 1247216"/>
                <a:gd name="connsiteY1711" fmla="*/ 153352 h 1339214"/>
                <a:gd name="connsiteX1712" fmla="*/ 314719 w 1247216"/>
                <a:gd name="connsiteY1712" fmla="*/ 147637 h 1339214"/>
                <a:gd name="connsiteX1713" fmla="*/ 410921 w 1247216"/>
                <a:gd name="connsiteY1713" fmla="*/ 100012 h 1339214"/>
                <a:gd name="connsiteX1714" fmla="*/ 517601 w 1247216"/>
                <a:gd name="connsiteY1714" fmla="*/ 82867 h 1339214"/>
                <a:gd name="connsiteX1715" fmla="*/ 519506 w 1247216"/>
                <a:gd name="connsiteY1715" fmla="*/ 83819 h 1339214"/>
                <a:gd name="connsiteX1716" fmla="*/ 495694 w 1247216"/>
                <a:gd name="connsiteY1716" fmla="*/ 91439 h 1339214"/>
                <a:gd name="connsiteX1717" fmla="*/ 503314 w 1247216"/>
                <a:gd name="connsiteY1717" fmla="*/ 87629 h 1339214"/>
                <a:gd name="connsiteX1718" fmla="*/ 483311 w 1247216"/>
                <a:gd name="connsiteY1718" fmla="*/ 86677 h 1339214"/>
                <a:gd name="connsiteX1719" fmla="*/ 482359 w 1247216"/>
                <a:gd name="connsiteY1719" fmla="*/ 91439 h 1339214"/>
                <a:gd name="connsiteX1720" fmla="*/ 463309 w 1247216"/>
                <a:gd name="connsiteY1720" fmla="*/ 92392 h 1339214"/>
                <a:gd name="connsiteX1721" fmla="*/ 456641 w 1247216"/>
                <a:gd name="connsiteY1721" fmla="*/ 100012 h 1339214"/>
                <a:gd name="connsiteX1722" fmla="*/ 472834 w 1247216"/>
                <a:gd name="connsiteY1722" fmla="*/ 95249 h 1339214"/>
                <a:gd name="connsiteX1723" fmla="*/ 485216 w 1247216"/>
                <a:gd name="connsiteY1723" fmla="*/ 100964 h 1339214"/>
                <a:gd name="connsiteX1724" fmla="*/ 490931 w 1247216"/>
                <a:gd name="connsiteY1724" fmla="*/ 97154 h 1339214"/>
                <a:gd name="connsiteX1725" fmla="*/ 491884 w 1247216"/>
                <a:gd name="connsiteY1725" fmla="*/ 100964 h 1339214"/>
                <a:gd name="connsiteX1726" fmla="*/ 509981 w 1247216"/>
                <a:gd name="connsiteY1726" fmla="*/ 100964 h 1339214"/>
                <a:gd name="connsiteX1727" fmla="*/ 522364 w 1247216"/>
                <a:gd name="connsiteY1727" fmla="*/ 93344 h 1339214"/>
                <a:gd name="connsiteX1728" fmla="*/ 577609 w 1247216"/>
                <a:gd name="connsiteY1728" fmla="*/ 87629 h 1339214"/>
                <a:gd name="connsiteX1729" fmla="*/ 600469 w 1247216"/>
                <a:gd name="connsiteY1729" fmla="*/ 89534 h 1339214"/>
                <a:gd name="connsiteX1730" fmla="*/ 614756 w 1247216"/>
                <a:gd name="connsiteY1730" fmla="*/ 88582 h 1339214"/>
                <a:gd name="connsiteX1731" fmla="*/ 629996 w 1247216"/>
                <a:gd name="connsiteY1731" fmla="*/ 87629 h 1339214"/>
                <a:gd name="connsiteX1732" fmla="*/ 683336 w 1247216"/>
                <a:gd name="connsiteY1732" fmla="*/ 98107 h 1339214"/>
                <a:gd name="connsiteX1733" fmla="*/ 710959 w 1247216"/>
                <a:gd name="connsiteY1733" fmla="*/ 100964 h 1339214"/>
                <a:gd name="connsiteX1734" fmla="*/ 734771 w 1247216"/>
                <a:gd name="connsiteY1734" fmla="*/ 109537 h 1339214"/>
                <a:gd name="connsiteX1735" fmla="*/ 851929 w 1247216"/>
                <a:gd name="connsiteY1735" fmla="*/ 142874 h 1339214"/>
                <a:gd name="connsiteX1736" fmla="*/ 946226 w 1247216"/>
                <a:gd name="connsiteY1736" fmla="*/ 204787 h 1339214"/>
                <a:gd name="connsiteX1737" fmla="*/ 950989 w 1247216"/>
                <a:gd name="connsiteY1737" fmla="*/ 207644 h 1339214"/>
                <a:gd name="connsiteX1738" fmla="*/ 954799 w 1247216"/>
                <a:gd name="connsiteY1738" fmla="*/ 212407 h 1339214"/>
                <a:gd name="connsiteX1739" fmla="*/ 968134 w 1247216"/>
                <a:gd name="connsiteY1739" fmla="*/ 219074 h 1339214"/>
                <a:gd name="connsiteX1740" fmla="*/ 969086 w 1247216"/>
                <a:gd name="connsiteY1740" fmla="*/ 218122 h 1339214"/>
                <a:gd name="connsiteX1741" fmla="*/ 970039 w 1247216"/>
                <a:gd name="connsiteY1741" fmla="*/ 220027 h 1339214"/>
                <a:gd name="connsiteX1742" fmla="*/ 969086 w 1247216"/>
                <a:gd name="connsiteY1742" fmla="*/ 220979 h 1339214"/>
                <a:gd name="connsiteX1743" fmla="*/ 972896 w 1247216"/>
                <a:gd name="connsiteY1743" fmla="*/ 223837 h 1339214"/>
                <a:gd name="connsiteX1744" fmla="*/ 991946 w 1247216"/>
                <a:gd name="connsiteY1744" fmla="*/ 240029 h 1339214"/>
                <a:gd name="connsiteX1745" fmla="*/ 989089 w 1247216"/>
                <a:gd name="connsiteY1745" fmla="*/ 235267 h 1339214"/>
                <a:gd name="connsiteX1746" fmla="*/ 989089 w 1247216"/>
                <a:gd name="connsiteY1746" fmla="*/ 234314 h 1339214"/>
                <a:gd name="connsiteX1747" fmla="*/ 981469 w 1247216"/>
                <a:gd name="connsiteY1747" fmla="*/ 228599 h 1339214"/>
                <a:gd name="connsiteX1748" fmla="*/ 982421 w 1247216"/>
                <a:gd name="connsiteY1748" fmla="*/ 224789 h 1339214"/>
                <a:gd name="connsiteX1749" fmla="*/ 990041 w 1247216"/>
                <a:gd name="connsiteY1749" fmla="*/ 232409 h 1339214"/>
                <a:gd name="connsiteX1750" fmla="*/ 990041 w 1247216"/>
                <a:gd name="connsiteY1750" fmla="*/ 231457 h 1339214"/>
                <a:gd name="connsiteX1751" fmla="*/ 990994 w 1247216"/>
                <a:gd name="connsiteY1751" fmla="*/ 230504 h 1339214"/>
                <a:gd name="connsiteX1752" fmla="*/ 993851 w 1247216"/>
                <a:gd name="connsiteY1752" fmla="*/ 231457 h 1339214"/>
                <a:gd name="connsiteX1753" fmla="*/ 995756 w 1247216"/>
                <a:gd name="connsiteY1753" fmla="*/ 243839 h 1339214"/>
                <a:gd name="connsiteX1754" fmla="*/ 1002424 w 1247216"/>
                <a:gd name="connsiteY1754" fmla="*/ 247649 h 1339214"/>
                <a:gd name="connsiteX1755" fmla="*/ 1004329 w 1247216"/>
                <a:gd name="connsiteY1755" fmla="*/ 243839 h 1339214"/>
                <a:gd name="connsiteX1756" fmla="*/ 1015759 w 1247216"/>
                <a:gd name="connsiteY1756" fmla="*/ 243839 h 1339214"/>
                <a:gd name="connsiteX1757" fmla="*/ 1020521 w 1247216"/>
                <a:gd name="connsiteY1757" fmla="*/ 251459 h 1339214"/>
                <a:gd name="connsiteX1758" fmla="*/ 1027189 w 1247216"/>
                <a:gd name="connsiteY1758" fmla="*/ 255269 h 1339214"/>
                <a:gd name="connsiteX1759" fmla="*/ 1026236 w 1247216"/>
                <a:gd name="connsiteY1759" fmla="*/ 252412 h 1339214"/>
                <a:gd name="connsiteX1760" fmla="*/ 1028141 w 1247216"/>
                <a:gd name="connsiteY1760" fmla="*/ 254317 h 1339214"/>
                <a:gd name="connsiteX1761" fmla="*/ 1029094 w 1247216"/>
                <a:gd name="connsiteY1761" fmla="*/ 256222 h 1339214"/>
                <a:gd name="connsiteX1762" fmla="*/ 1031951 w 1247216"/>
                <a:gd name="connsiteY1762" fmla="*/ 257174 h 1339214"/>
                <a:gd name="connsiteX1763" fmla="*/ 1030046 w 1247216"/>
                <a:gd name="connsiteY1763" fmla="*/ 255269 h 1339214"/>
                <a:gd name="connsiteX1764" fmla="*/ 1031951 w 1247216"/>
                <a:gd name="connsiteY1764" fmla="*/ 253364 h 1339214"/>
                <a:gd name="connsiteX1765" fmla="*/ 1033856 w 1247216"/>
                <a:gd name="connsiteY1765" fmla="*/ 258127 h 1339214"/>
                <a:gd name="connsiteX1766" fmla="*/ 1055764 w 1247216"/>
                <a:gd name="connsiteY1766" fmla="*/ 265747 h 1339214"/>
                <a:gd name="connsiteX1767" fmla="*/ 1055764 w 1247216"/>
                <a:gd name="connsiteY1767" fmla="*/ 262889 h 1339214"/>
                <a:gd name="connsiteX1768" fmla="*/ 1052906 w 1247216"/>
                <a:gd name="connsiteY1768" fmla="*/ 260032 h 1339214"/>
                <a:gd name="connsiteX1769" fmla="*/ 1054811 w 1247216"/>
                <a:gd name="connsiteY1769" fmla="*/ 260984 h 1339214"/>
                <a:gd name="connsiteX1770" fmla="*/ 1051954 w 1247216"/>
                <a:gd name="connsiteY1770" fmla="*/ 255269 h 1339214"/>
                <a:gd name="connsiteX1771" fmla="*/ 1054811 w 1247216"/>
                <a:gd name="connsiteY1771" fmla="*/ 256222 h 1339214"/>
                <a:gd name="connsiteX1772" fmla="*/ 1051954 w 1247216"/>
                <a:gd name="connsiteY1772" fmla="*/ 251459 h 1339214"/>
                <a:gd name="connsiteX1773" fmla="*/ 1038619 w 1247216"/>
                <a:gd name="connsiteY1773" fmla="*/ 239077 h 1339214"/>
                <a:gd name="connsiteX1774" fmla="*/ 1041476 w 1247216"/>
                <a:gd name="connsiteY1774" fmla="*/ 238124 h 1339214"/>
                <a:gd name="connsiteX1775" fmla="*/ 1025284 w 1247216"/>
                <a:gd name="connsiteY1775" fmla="*/ 223837 h 1339214"/>
                <a:gd name="connsiteX1776" fmla="*/ 1011949 w 1247216"/>
                <a:gd name="connsiteY1776" fmla="*/ 209549 h 1339214"/>
                <a:gd name="connsiteX1777" fmla="*/ 1020521 w 1247216"/>
                <a:gd name="connsiteY1777" fmla="*/ 218122 h 1339214"/>
                <a:gd name="connsiteX1778" fmla="*/ 1007186 w 1247216"/>
                <a:gd name="connsiteY1778" fmla="*/ 199072 h 1339214"/>
                <a:gd name="connsiteX1779" fmla="*/ 1017664 w 1247216"/>
                <a:gd name="connsiteY1779" fmla="*/ 200977 h 1339214"/>
                <a:gd name="connsiteX1780" fmla="*/ 1027189 w 1247216"/>
                <a:gd name="connsiteY1780" fmla="*/ 213359 h 1339214"/>
                <a:gd name="connsiteX1781" fmla="*/ 1040524 w 1247216"/>
                <a:gd name="connsiteY1781" fmla="*/ 224789 h 1339214"/>
                <a:gd name="connsiteX1782" fmla="*/ 1035761 w 1247216"/>
                <a:gd name="connsiteY1782" fmla="*/ 222884 h 1339214"/>
                <a:gd name="connsiteX1783" fmla="*/ 1050049 w 1247216"/>
                <a:gd name="connsiteY1783" fmla="*/ 235267 h 1339214"/>
                <a:gd name="connsiteX1784" fmla="*/ 1050049 w 1247216"/>
                <a:gd name="connsiteY1784" fmla="*/ 233362 h 1339214"/>
                <a:gd name="connsiteX1785" fmla="*/ 1029094 w 1247216"/>
                <a:gd name="connsiteY1785" fmla="*/ 207644 h 1339214"/>
                <a:gd name="connsiteX1786" fmla="*/ 1008139 w 1247216"/>
                <a:gd name="connsiteY1786" fmla="*/ 185737 h 1339214"/>
                <a:gd name="connsiteX1787" fmla="*/ 980516 w 1247216"/>
                <a:gd name="connsiteY1787" fmla="*/ 172402 h 1339214"/>
                <a:gd name="connsiteX1788" fmla="*/ 951941 w 1247216"/>
                <a:gd name="connsiteY1788" fmla="*/ 151447 h 1339214"/>
                <a:gd name="connsiteX1789" fmla="*/ 950036 w 1247216"/>
                <a:gd name="connsiteY1789" fmla="*/ 142874 h 1339214"/>
                <a:gd name="connsiteX1790" fmla="*/ 872884 w 1247216"/>
                <a:gd name="connsiteY1790" fmla="*/ 104774 h 1339214"/>
                <a:gd name="connsiteX1791" fmla="*/ 787159 w 1247216"/>
                <a:gd name="connsiteY1791" fmla="*/ 91439 h 1339214"/>
                <a:gd name="connsiteX1792" fmla="*/ 779539 w 1247216"/>
                <a:gd name="connsiteY1792" fmla="*/ 87629 h 1339214"/>
                <a:gd name="connsiteX1793" fmla="*/ 750964 w 1247216"/>
                <a:gd name="connsiteY1793" fmla="*/ 85724 h 1339214"/>
                <a:gd name="connsiteX1794" fmla="*/ 756679 w 1247216"/>
                <a:gd name="connsiteY1794" fmla="*/ 78104 h 1339214"/>
                <a:gd name="connsiteX1795" fmla="*/ 697317 w 1247216"/>
                <a:gd name="connsiteY1795" fmla="*/ 75067 h 1339214"/>
                <a:gd name="connsiteX1796" fmla="*/ 698062 w 1247216"/>
                <a:gd name="connsiteY1796" fmla="*/ 75174 h 1339214"/>
                <a:gd name="connsiteX1797" fmla="*/ 697624 w 1247216"/>
                <a:gd name="connsiteY1797" fmla="*/ 75247 h 1339214"/>
                <a:gd name="connsiteX1798" fmla="*/ 709054 w 1247216"/>
                <a:gd name="connsiteY1798" fmla="*/ 73342 h 1339214"/>
                <a:gd name="connsiteX1799" fmla="*/ 729056 w 1247216"/>
                <a:gd name="connsiteY1799" fmla="*/ 77152 h 1339214"/>
                <a:gd name="connsiteX1800" fmla="*/ 746202 w 1247216"/>
                <a:gd name="connsiteY1800" fmla="*/ 83820 h 1339214"/>
                <a:gd name="connsiteX1801" fmla="*/ 725246 w 1247216"/>
                <a:gd name="connsiteY1801" fmla="*/ 80010 h 1339214"/>
                <a:gd name="connsiteX1802" fmla="*/ 705244 w 1247216"/>
                <a:gd name="connsiteY1802" fmla="*/ 76200 h 1339214"/>
                <a:gd name="connsiteX1803" fmla="*/ 698062 w 1247216"/>
                <a:gd name="connsiteY1803" fmla="*/ 75174 h 1339214"/>
                <a:gd name="connsiteX1804" fmla="*/ 672710 w 1247216"/>
                <a:gd name="connsiteY1804" fmla="*/ 69220 h 1339214"/>
                <a:gd name="connsiteX1805" fmla="*/ 693368 w 1247216"/>
                <a:gd name="connsiteY1805" fmla="*/ 72762 h 1339214"/>
                <a:gd name="connsiteX1806" fmla="*/ 697317 w 1247216"/>
                <a:gd name="connsiteY1806" fmla="*/ 75067 h 1339214"/>
                <a:gd name="connsiteX1807" fmla="*/ 665239 w 1247216"/>
                <a:gd name="connsiteY1807" fmla="*/ 70485 h 1339214"/>
                <a:gd name="connsiteX1808" fmla="*/ 672710 w 1247216"/>
                <a:gd name="connsiteY1808" fmla="*/ 69220 h 1339214"/>
                <a:gd name="connsiteX1809" fmla="*/ 631902 w 1247216"/>
                <a:gd name="connsiteY1809" fmla="*/ 63817 h 1339214"/>
                <a:gd name="connsiteX1810" fmla="*/ 631902 w 1247216"/>
                <a:gd name="connsiteY1810" fmla="*/ 67627 h 1339214"/>
                <a:gd name="connsiteX1811" fmla="*/ 621424 w 1247216"/>
                <a:gd name="connsiteY1811" fmla="*/ 64770 h 1339214"/>
                <a:gd name="connsiteX1812" fmla="*/ 631902 w 1247216"/>
                <a:gd name="connsiteY1812" fmla="*/ 63817 h 1339214"/>
                <a:gd name="connsiteX1813" fmla="*/ 660476 w 1247216"/>
                <a:gd name="connsiteY1813" fmla="*/ 62864 h 1339214"/>
                <a:gd name="connsiteX1814" fmla="*/ 645236 w 1247216"/>
                <a:gd name="connsiteY1814" fmla="*/ 69532 h 1339214"/>
                <a:gd name="connsiteX1815" fmla="*/ 645236 w 1247216"/>
                <a:gd name="connsiteY1815" fmla="*/ 64769 h 1339214"/>
                <a:gd name="connsiteX1816" fmla="*/ 660476 w 1247216"/>
                <a:gd name="connsiteY1816" fmla="*/ 62864 h 1339214"/>
                <a:gd name="connsiteX1817" fmla="*/ 735724 w 1247216"/>
                <a:gd name="connsiteY1817" fmla="*/ 15239 h 1339214"/>
                <a:gd name="connsiteX1818" fmla="*/ 742391 w 1247216"/>
                <a:gd name="connsiteY1818" fmla="*/ 15239 h 1339214"/>
                <a:gd name="connsiteX1819" fmla="*/ 743344 w 1247216"/>
                <a:gd name="connsiteY1819" fmla="*/ 19049 h 1339214"/>
                <a:gd name="connsiteX1820" fmla="*/ 738581 w 1247216"/>
                <a:gd name="connsiteY1820" fmla="*/ 17144 h 1339214"/>
                <a:gd name="connsiteX1821" fmla="*/ 735724 w 1247216"/>
                <a:gd name="connsiteY1821" fmla="*/ 15239 h 1339214"/>
                <a:gd name="connsiteX1822" fmla="*/ 656666 w 1247216"/>
                <a:gd name="connsiteY1822" fmla="*/ 0 h 1339214"/>
                <a:gd name="connsiteX1823" fmla="*/ 685241 w 1247216"/>
                <a:gd name="connsiteY1823" fmla="*/ 2858 h 1339214"/>
                <a:gd name="connsiteX1824" fmla="*/ 693814 w 1247216"/>
                <a:gd name="connsiteY1824" fmla="*/ 7620 h 1339214"/>
                <a:gd name="connsiteX1825" fmla="*/ 703339 w 1247216"/>
                <a:gd name="connsiteY1825" fmla="*/ 8573 h 1339214"/>
                <a:gd name="connsiteX1826" fmla="*/ 705243 w 1247216"/>
                <a:gd name="connsiteY1826" fmla="*/ 5715 h 1339214"/>
                <a:gd name="connsiteX1827" fmla="*/ 720483 w 1247216"/>
                <a:gd name="connsiteY1827" fmla="*/ 10478 h 1339214"/>
                <a:gd name="connsiteX1828" fmla="*/ 723341 w 1247216"/>
                <a:gd name="connsiteY1828" fmla="*/ 11430 h 1339214"/>
                <a:gd name="connsiteX1829" fmla="*/ 729056 w 1247216"/>
                <a:gd name="connsiteY1829" fmla="*/ 8573 h 1339214"/>
                <a:gd name="connsiteX1830" fmla="*/ 734771 w 1247216"/>
                <a:gd name="connsiteY1830" fmla="*/ 13335 h 1339214"/>
                <a:gd name="connsiteX1831" fmla="*/ 694766 w 1247216"/>
                <a:gd name="connsiteY1831" fmla="*/ 10478 h 1339214"/>
                <a:gd name="connsiteX1832" fmla="*/ 690004 w 1247216"/>
                <a:gd name="connsiteY1832" fmla="*/ 6668 h 1339214"/>
                <a:gd name="connsiteX1833" fmla="*/ 688099 w 1247216"/>
                <a:gd name="connsiteY1833" fmla="*/ 8573 h 1339214"/>
                <a:gd name="connsiteX1834" fmla="*/ 661429 w 1247216"/>
                <a:gd name="connsiteY1834" fmla="*/ 2858 h 1339214"/>
                <a:gd name="connsiteX1835" fmla="*/ 670954 w 1247216"/>
                <a:gd name="connsiteY1835" fmla="*/ 5715 h 1339214"/>
                <a:gd name="connsiteX1836" fmla="*/ 657618 w 1247216"/>
                <a:gd name="connsiteY1836" fmla="*/ 4763 h 1339214"/>
                <a:gd name="connsiteX1837" fmla="*/ 656666 w 1247216"/>
                <a:gd name="connsiteY1837" fmla="*/ 0 h 133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</a:cxnLst>
              <a:rect l="l" t="t" r="r" b="b"/>
              <a:pathLst>
                <a:path w="1247216" h="1339214">
                  <a:moveTo>
                    <a:pt x="633806" y="1335404"/>
                  </a:moveTo>
                  <a:cubicBezTo>
                    <a:pt x="637616" y="1332547"/>
                    <a:pt x="654761" y="1337309"/>
                    <a:pt x="642379" y="1339214"/>
                  </a:cubicBezTo>
                  <a:cubicBezTo>
                    <a:pt x="645236" y="1334452"/>
                    <a:pt x="636664" y="1336357"/>
                    <a:pt x="633806" y="1335404"/>
                  </a:cubicBezTo>
                  <a:close/>
                  <a:moveTo>
                    <a:pt x="574752" y="1304925"/>
                  </a:moveTo>
                  <a:cubicBezTo>
                    <a:pt x="572847" y="1307783"/>
                    <a:pt x="567131" y="1304925"/>
                    <a:pt x="563322" y="1305878"/>
                  </a:cubicBezTo>
                  <a:cubicBezTo>
                    <a:pt x="556654" y="1306830"/>
                    <a:pt x="564274" y="1310640"/>
                    <a:pt x="556654" y="1305878"/>
                  </a:cubicBezTo>
                  <a:cubicBezTo>
                    <a:pt x="563322" y="1304925"/>
                    <a:pt x="566179" y="1305878"/>
                    <a:pt x="574752" y="1304925"/>
                  </a:cubicBezTo>
                  <a:close/>
                  <a:moveTo>
                    <a:pt x="609994" y="1303020"/>
                  </a:moveTo>
                  <a:cubicBezTo>
                    <a:pt x="609042" y="1303972"/>
                    <a:pt x="606184" y="1304925"/>
                    <a:pt x="609042" y="1304925"/>
                  </a:cubicBezTo>
                  <a:cubicBezTo>
                    <a:pt x="602374" y="1307783"/>
                    <a:pt x="590944" y="1306830"/>
                    <a:pt x="583324" y="1304925"/>
                  </a:cubicBezTo>
                  <a:cubicBezTo>
                    <a:pt x="592849" y="1303972"/>
                    <a:pt x="598564" y="1304925"/>
                    <a:pt x="609994" y="1303020"/>
                  </a:cubicBezTo>
                  <a:close/>
                  <a:moveTo>
                    <a:pt x="507124" y="1301115"/>
                  </a:moveTo>
                  <a:cubicBezTo>
                    <a:pt x="510934" y="1300162"/>
                    <a:pt x="517602" y="1301115"/>
                    <a:pt x="525222" y="1302067"/>
                  </a:cubicBezTo>
                  <a:cubicBezTo>
                    <a:pt x="526174" y="1303020"/>
                    <a:pt x="512839" y="1302067"/>
                    <a:pt x="507124" y="1301115"/>
                  </a:cubicBezTo>
                  <a:close/>
                  <a:moveTo>
                    <a:pt x="589992" y="1294447"/>
                  </a:moveTo>
                  <a:cubicBezTo>
                    <a:pt x="591897" y="1294447"/>
                    <a:pt x="592849" y="1296352"/>
                    <a:pt x="592849" y="1298257"/>
                  </a:cubicBezTo>
                  <a:cubicBezTo>
                    <a:pt x="588087" y="1301115"/>
                    <a:pt x="584277" y="1296352"/>
                    <a:pt x="581419" y="1298257"/>
                  </a:cubicBezTo>
                  <a:cubicBezTo>
                    <a:pt x="582372" y="1299210"/>
                    <a:pt x="584277" y="1299210"/>
                    <a:pt x="587134" y="1299210"/>
                  </a:cubicBezTo>
                  <a:cubicBezTo>
                    <a:pt x="585229" y="1302067"/>
                    <a:pt x="577609" y="1301115"/>
                    <a:pt x="575704" y="1303020"/>
                  </a:cubicBezTo>
                  <a:cubicBezTo>
                    <a:pt x="573799" y="1302067"/>
                    <a:pt x="574752" y="1301115"/>
                    <a:pt x="577609" y="1301115"/>
                  </a:cubicBezTo>
                  <a:cubicBezTo>
                    <a:pt x="575704" y="1298257"/>
                    <a:pt x="576657" y="1299210"/>
                    <a:pt x="575704" y="1296352"/>
                  </a:cubicBezTo>
                  <a:cubicBezTo>
                    <a:pt x="581419" y="1296352"/>
                    <a:pt x="585229" y="1295400"/>
                    <a:pt x="589992" y="1294447"/>
                  </a:cubicBezTo>
                  <a:close/>
                  <a:moveTo>
                    <a:pt x="568084" y="1293495"/>
                  </a:moveTo>
                  <a:cubicBezTo>
                    <a:pt x="564274" y="1295400"/>
                    <a:pt x="569989" y="1296352"/>
                    <a:pt x="570941" y="1298257"/>
                  </a:cubicBezTo>
                  <a:cubicBezTo>
                    <a:pt x="567131" y="1299209"/>
                    <a:pt x="559511" y="1298257"/>
                    <a:pt x="558559" y="1295400"/>
                  </a:cubicBezTo>
                  <a:cubicBezTo>
                    <a:pt x="555701" y="1296352"/>
                    <a:pt x="558559" y="1297305"/>
                    <a:pt x="556654" y="1298257"/>
                  </a:cubicBezTo>
                  <a:cubicBezTo>
                    <a:pt x="554749" y="1297305"/>
                    <a:pt x="549034" y="1297305"/>
                    <a:pt x="547129" y="1298257"/>
                  </a:cubicBezTo>
                  <a:cubicBezTo>
                    <a:pt x="544271" y="1297305"/>
                    <a:pt x="553796" y="1297305"/>
                    <a:pt x="549034" y="1294447"/>
                  </a:cubicBezTo>
                  <a:cubicBezTo>
                    <a:pt x="554749" y="1293495"/>
                    <a:pt x="559511" y="1292542"/>
                    <a:pt x="568084" y="1293495"/>
                  </a:cubicBezTo>
                  <a:close/>
                  <a:moveTo>
                    <a:pt x="568084" y="1292542"/>
                  </a:moveTo>
                  <a:cubicBezTo>
                    <a:pt x="570941" y="1291589"/>
                    <a:pt x="589991" y="1293494"/>
                    <a:pt x="572847" y="1294447"/>
                  </a:cubicBezTo>
                  <a:cubicBezTo>
                    <a:pt x="571894" y="1293494"/>
                    <a:pt x="569989" y="1292542"/>
                    <a:pt x="568084" y="1292542"/>
                  </a:cubicBezTo>
                  <a:close/>
                  <a:moveTo>
                    <a:pt x="701434" y="1289684"/>
                  </a:moveTo>
                  <a:cubicBezTo>
                    <a:pt x="707149" y="1289684"/>
                    <a:pt x="702387" y="1292542"/>
                    <a:pt x="707149" y="1295399"/>
                  </a:cubicBezTo>
                  <a:cubicBezTo>
                    <a:pt x="704291" y="1295399"/>
                    <a:pt x="704291" y="1296352"/>
                    <a:pt x="704291" y="1297304"/>
                  </a:cubicBezTo>
                  <a:cubicBezTo>
                    <a:pt x="693814" y="1297304"/>
                    <a:pt x="690956" y="1300162"/>
                    <a:pt x="678574" y="1301114"/>
                  </a:cubicBezTo>
                  <a:cubicBezTo>
                    <a:pt x="679526" y="1299209"/>
                    <a:pt x="683337" y="1298257"/>
                    <a:pt x="686194" y="1299209"/>
                  </a:cubicBezTo>
                  <a:cubicBezTo>
                    <a:pt x="682384" y="1296352"/>
                    <a:pt x="691909" y="1295399"/>
                    <a:pt x="696671" y="1292542"/>
                  </a:cubicBezTo>
                  <a:lnTo>
                    <a:pt x="697624" y="1296352"/>
                  </a:lnTo>
                  <a:lnTo>
                    <a:pt x="704291" y="1295399"/>
                  </a:lnTo>
                  <a:cubicBezTo>
                    <a:pt x="705244" y="1292542"/>
                    <a:pt x="698576" y="1290637"/>
                    <a:pt x="701434" y="1289684"/>
                  </a:cubicBezTo>
                  <a:close/>
                  <a:moveTo>
                    <a:pt x="489741" y="1288970"/>
                  </a:moveTo>
                  <a:cubicBezTo>
                    <a:pt x="492122" y="1289208"/>
                    <a:pt x="494266" y="1290161"/>
                    <a:pt x="492837" y="1291590"/>
                  </a:cubicBezTo>
                  <a:cubicBezTo>
                    <a:pt x="489979" y="1289685"/>
                    <a:pt x="489027" y="1291590"/>
                    <a:pt x="485217" y="1290637"/>
                  </a:cubicBezTo>
                  <a:cubicBezTo>
                    <a:pt x="484741" y="1289209"/>
                    <a:pt x="487360" y="1288732"/>
                    <a:pt x="489741" y="1288970"/>
                  </a:cubicBezTo>
                  <a:close/>
                  <a:moveTo>
                    <a:pt x="734415" y="1280040"/>
                  </a:moveTo>
                  <a:cubicBezTo>
                    <a:pt x="736200" y="1279683"/>
                    <a:pt x="737629" y="1279683"/>
                    <a:pt x="737629" y="1281112"/>
                  </a:cubicBezTo>
                  <a:cubicBezTo>
                    <a:pt x="728104" y="1282065"/>
                    <a:pt x="728104" y="1286827"/>
                    <a:pt x="732867" y="1287779"/>
                  </a:cubicBezTo>
                  <a:cubicBezTo>
                    <a:pt x="731914" y="1288732"/>
                    <a:pt x="729057" y="1288732"/>
                    <a:pt x="730009" y="1290637"/>
                  </a:cubicBezTo>
                  <a:cubicBezTo>
                    <a:pt x="723342" y="1289684"/>
                    <a:pt x="729057" y="1284922"/>
                    <a:pt x="729057" y="1281112"/>
                  </a:cubicBezTo>
                  <a:cubicBezTo>
                    <a:pt x="730486" y="1281112"/>
                    <a:pt x="732629" y="1280398"/>
                    <a:pt x="734415" y="1280040"/>
                  </a:cubicBezTo>
                  <a:close/>
                  <a:moveTo>
                    <a:pt x="780492" y="1275397"/>
                  </a:moveTo>
                  <a:cubicBezTo>
                    <a:pt x="784302" y="1274444"/>
                    <a:pt x="770014" y="1281112"/>
                    <a:pt x="769062" y="1283017"/>
                  </a:cubicBezTo>
                  <a:cubicBezTo>
                    <a:pt x="767157" y="1282064"/>
                    <a:pt x="759537" y="1281112"/>
                    <a:pt x="757632" y="1283969"/>
                  </a:cubicBezTo>
                  <a:cubicBezTo>
                    <a:pt x="753822" y="1281112"/>
                    <a:pt x="765252" y="1282064"/>
                    <a:pt x="772872" y="1280159"/>
                  </a:cubicBezTo>
                  <a:cubicBezTo>
                    <a:pt x="771919" y="1278254"/>
                    <a:pt x="768109" y="1279207"/>
                    <a:pt x="766204" y="1279207"/>
                  </a:cubicBezTo>
                  <a:cubicBezTo>
                    <a:pt x="768109" y="1277302"/>
                    <a:pt x="772872" y="1280159"/>
                    <a:pt x="780492" y="1275397"/>
                  </a:cubicBezTo>
                  <a:close/>
                  <a:moveTo>
                    <a:pt x="755727" y="1274445"/>
                  </a:moveTo>
                  <a:cubicBezTo>
                    <a:pt x="755727" y="1276350"/>
                    <a:pt x="752869" y="1278255"/>
                    <a:pt x="749059" y="1279208"/>
                  </a:cubicBezTo>
                  <a:cubicBezTo>
                    <a:pt x="746202" y="1277303"/>
                    <a:pt x="751917" y="1276350"/>
                    <a:pt x="755727" y="1274445"/>
                  </a:cubicBezTo>
                  <a:close/>
                  <a:moveTo>
                    <a:pt x="474382" y="1274445"/>
                  </a:moveTo>
                  <a:cubicBezTo>
                    <a:pt x="476644" y="1274921"/>
                    <a:pt x="479026" y="1275873"/>
                    <a:pt x="479502" y="1276350"/>
                  </a:cubicBezTo>
                  <a:cubicBezTo>
                    <a:pt x="476644" y="1277302"/>
                    <a:pt x="475692" y="1275397"/>
                    <a:pt x="469977" y="1275397"/>
                  </a:cubicBezTo>
                  <a:cubicBezTo>
                    <a:pt x="469977" y="1273969"/>
                    <a:pt x="472120" y="1273969"/>
                    <a:pt x="474382" y="1274445"/>
                  </a:cubicBezTo>
                  <a:close/>
                  <a:moveTo>
                    <a:pt x="564274" y="1260157"/>
                  </a:moveTo>
                  <a:cubicBezTo>
                    <a:pt x="564274" y="1261109"/>
                    <a:pt x="570941" y="1263014"/>
                    <a:pt x="571894" y="1260157"/>
                  </a:cubicBezTo>
                  <a:cubicBezTo>
                    <a:pt x="569036" y="1259204"/>
                    <a:pt x="565226" y="1257299"/>
                    <a:pt x="564274" y="1260157"/>
                  </a:cubicBezTo>
                  <a:close/>
                  <a:moveTo>
                    <a:pt x="386156" y="1259204"/>
                  </a:moveTo>
                  <a:cubicBezTo>
                    <a:pt x="389014" y="1257299"/>
                    <a:pt x="392824" y="1265872"/>
                    <a:pt x="393776" y="1260157"/>
                  </a:cubicBezTo>
                  <a:cubicBezTo>
                    <a:pt x="399491" y="1262062"/>
                    <a:pt x="405206" y="1263967"/>
                    <a:pt x="409969" y="1265872"/>
                  </a:cubicBezTo>
                  <a:cubicBezTo>
                    <a:pt x="415684" y="1266824"/>
                    <a:pt x="420446" y="1268729"/>
                    <a:pt x="425209" y="1269682"/>
                  </a:cubicBezTo>
                  <a:cubicBezTo>
                    <a:pt x="434734" y="1272539"/>
                    <a:pt x="444259" y="1274444"/>
                    <a:pt x="453784" y="1277302"/>
                  </a:cubicBezTo>
                  <a:cubicBezTo>
                    <a:pt x="471881" y="1283017"/>
                    <a:pt x="492836" y="1285874"/>
                    <a:pt x="519506" y="1289684"/>
                  </a:cubicBezTo>
                  <a:cubicBezTo>
                    <a:pt x="523316" y="1290637"/>
                    <a:pt x="522364" y="1288732"/>
                    <a:pt x="524269" y="1287779"/>
                  </a:cubicBezTo>
                  <a:cubicBezTo>
                    <a:pt x="525221" y="1289684"/>
                    <a:pt x="531889" y="1288732"/>
                    <a:pt x="531889" y="1290637"/>
                  </a:cubicBezTo>
                  <a:cubicBezTo>
                    <a:pt x="533794" y="1290637"/>
                    <a:pt x="536651" y="1289684"/>
                    <a:pt x="536651" y="1287779"/>
                  </a:cubicBezTo>
                  <a:cubicBezTo>
                    <a:pt x="540461" y="1287779"/>
                    <a:pt x="546176" y="1289684"/>
                    <a:pt x="551891" y="1289684"/>
                  </a:cubicBezTo>
                  <a:cubicBezTo>
                    <a:pt x="548081" y="1291589"/>
                    <a:pt x="540461" y="1293494"/>
                    <a:pt x="531889" y="1293494"/>
                  </a:cubicBezTo>
                  <a:cubicBezTo>
                    <a:pt x="522364" y="1294447"/>
                    <a:pt x="511886" y="1293494"/>
                    <a:pt x="503314" y="1292542"/>
                  </a:cubicBezTo>
                  <a:cubicBezTo>
                    <a:pt x="501409" y="1292542"/>
                    <a:pt x="501409" y="1293494"/>
                    <a:pt x="501409" y="1294447"/>
                  </a:cubicBezTo>
                  <a:cubicBezTo>
                    <a:pt x="497599" y="1292542"/>
                    <a:pt x="496646" y="1291589"/>
                    <a:pt x="498551" y="1289684"/>
                  </a:cubicBezTo>
                  <a:cubicBezTo>
                    <a:pt x="491884" y="1287779"/>
                    <a:pt x="491884" y="1289684"/>
                    <a:pt x="488074" y="1286827"/>
                  </a:cubicBezTo>
                  <a:cubicBezTo>
                    <a:pt x="486169" y="1286827"/>
                    <a:pt x="484264" y="1287779"/>
                    <a:pt x="484264" y="1288732"/>
                  </a:cubicBezTo>
                  <a:cubicBezTo>
                    <a:pt x="479501" y="1287779"/>
                    <a:pt x="475691" y="1286827"/>
                    <a:pt x="471881" y="1285874"/>
                  </a:cubicBezTo>
                  <a:cubicBezTo>
                    <a:pt x="468071" y="1284922"/>
                    <a:pt x="464261" y="1283969"/>
                    <a:pt x="460451" y="1283017"/>
                  </a:cubicBezTo>
                  <a:cubicBezTo>
                    <a:pt x="452831" y="1281112"/>
                    <a:pt x="445211" y="1279207"/>
                    <a:pt x="438544" y="1278254"/>
                  </a:cubicBezTo>
                  <a:cubicBezTo>
                    <a:pt x="425209" y="1275397"/>
                    <a:pt x="412826" y="1273492"/>
                    <a:pt x="401396" y="1270634"/>
                  </a:cubicBezTo>
                  <a:cubicBezTo>
                    <a:pt x="406159" y="1269682"/>
                    <a:pt x="396634" y="1267777"/>
                    <a:pt x="399491" y="1264919"/>
                  </a:cubicBezTo>
                  <a:cubicBezTo>
                    <a:pt x="398539" y="1264919"/>
                    <a:pt x="396634" y="1264919"/>
                    <a:pt x="394729" y="1263967"/>
                  </a:cubicBezTo>
                  <a:cubicBezTo>
                    <a:pt x="394729" y="1265872"/>
                    <a:pt x="400444" y="1266824"/>
                    <a:pt x="398539" y="1268729"/>
                  </a:cubicBezTo>
                  <a:cubicBezTo>
                    <a:pt x="390919" y="1264919"/>
                    <a:pt x="388061" y="1263967"/>
                    <a:pt x="386156" y="1259204"/>
                  </a:cubicBezTo>
                  <a:close/>
                  <a:moveTo>
                    <a:pt x="316624" y="1254442"/>
                  </a:moveTo>
                  <a:cubicBezTo>
                    <a:pt x="322339" y="1256347"/>
                    <a:pt x="331864" y="1262062"/>
                    <a:pt x="332817" y="1258252"/>
                  </a:cubicBezTo>
                  <a:cubicBezTo>
                    <a:pt x="334722" y="1259205"/>
                    <a:pt x="336627" y="1260157"/>
                    <a:pt x="336627" y="1262062"/>
                  </a:cubicBezTo>
                  <a:cubicBezTo>
                    <a:pt x="336627" y="1260157"/>
                    <a:pt x="341389" y="1263967"/>
                    <a:pt x="342342" y="1260157"/>
                  </a:cubicBezTo>
                  <a:cubicBezTo>
                    <a:pt x="343294" y="1263967"/>
                    <a:pt x="352819" y="1265872"/>
                    <a:pt x="350914" y="1269682"/>
                  </a:cubicBezTo>
                  <a:cubicBezTo>
                    <a:pt x="360439" y="1271587"/>
                    <a:pt x="366154" y="1270634"/>
                    <a:pt x="367107" y="1263967"/>
                  </a:cubicBezTo>
                  <a:cubicBezTo>
                    <a:pt x="375679" y="1264920"/>
                    <a:pt x="385204" y="1267777"/>
                    <a:pt x="392824" y="1271587"/>
                  </a:cubicBezTo>
                  <a:cubicBezTo>
                    <a:pt x="396634" y="1273492"/>
                    <a:pt x="400444" y="1276350"/>
                    <a:pt x="403302" y="1278255"/>
                  </a:cubicBezTo>
                  <a:cubicBezTo>
                    <a:pt x="407112" y="1280159"/>
                    <a:pt x="409969" y="1282065"/>
                    <a:pt x="410922" y="1285875"/>
                  </a:cubicBezTo>
                  <a:cubicBezTo>
                    <a:pt x="413779" y="1296352"/>
                    <a:pt x="405207" y="1302067"/>
                    <a:pt x="391872" y="1299209"/>
                  </a:cubicBezTo>
                  <a:cubicBezTo>
                    <a:pt x="372822" y="1294447"/>
                    <a:pt x="355677" y="1276350"/>
                    <a:pt x="340437" y="1275397"/>
                  </a:cubicBezTo>
                  <a:cubicBezTo>
                    <a:pt x="335674" y="1272540"/>
                    <a:pt x="320434" y="1264920"/>
                    <a:pt x="314719" y="1259205"/>
                  </a:cubicBezTo>
                  <a:cubicBezTo>
                    <a:pt x="317577" y="1257300"/>
                    <a:pt x="315672" y="1257300"/>
                    <a:pt x="316624" y="1254442"/>
                  </a:cubicBezTo>
                  <a:close/>
                  <a:moveTo>
                    <a:pt x="593325" y="1253251"/>
                  </a:moveTo>
                  <a:cubicBezTo>
                    <a:pt x="587372" y="1253013"/>
                    <a:pt x="582848" y="1253489"/>
                    <a:pt x="587134" y="1255394"/>
                  </a:cubicBezTo>
                  <a:cubicBezTo>
                    <a:pt x="578561" y="1254442"/>
                    <a:pt x="576656" y="1254442"/>
                    <a:pt x="568084" y="1253489"/>
                  </a:cubicBezTo>
                  <a:cubicBezTo>
                    <a:pt x="568084" y="1254442"/>
                    <a:pt x="564274" y="1254442"/>
                    <a:pt x="565226" y="1257299"/>
                  </a:cubicBezTo>
                  <a:cubicBezTo>
                    <a:pt x="569989" y="1255394"/>
                    <a:pt x="577609" y="1256347"/>
                    <a:pt x="585229" y="1256347"/>
                  </a:cubicBezTo>
                  <a:cubicBezTo>
                    <a:pt x="592849" y="1257299"/>
                    <a:pt x="601421" y="1257299"/>
                    <a:pt x="608089" y="1255394"/>
                  </a:cubicBezTo>
                  <a:cubicBezTo>
                    <a:pt x="606660" y="1254442"/>
                    <a:pt x="599278" y="1253489"/>
                    <a:pt x="593325" y="1253251"/>
                  </a:cubicBezTo>
                  <a:close/>
                  <a:moveTo>
                    <a:pt x="685837" y="1250274"/>
                  </a:moveTo>
                  <a:cubicBezTo>
                    <a:pt x="682146" y="1250632"/>
                    <a:pt x="678574" y="1251584"/>
                    <a:pt x="676669" y="1253489"/>
                  </a:cubicBezTo>
                  <a:cubicBezTo>
                    <a:pt x="679526" y="1252537"/>
                    <a:pt x="685241" y="1250632"/>
                    <a:pt x="684289" y="1253489"/>
                  </a:cubicBezTo>
                  <a:cubicBezTo>
                    <a:pt x="679526" y="1254442"/>
                    <a:pt x="674764" y="1256347"/>
                    <a:pt x="667144" y="1258252"/>
                  </a:cubicBezTo>
                  <a:cubicBezTo>
                    <a:pt x="667144" y="1256347"/>
                    <a:pt x="670001" y="1255394"/>
                    <a:pt x="665239" y="1255394"/>
                  </a:cubicBezTo>
                  <a:cubicBezTo>
                    <a:pt x="664286" y="1258252"/>
                    <a:pt x="660476" y="1254442"/>
                    <a:pt x="656666" y="1255394"/>
                  </a:cubicBezTo>
                  <a:cubicBezTo>
                    <a:pt x="656666" y="1256347"/>
                    <a:pt x="661429" y="1258252"/>
                    <a:pt x="657619" y="1259204"/>
                  </a:cubicBezTo>
                  <a:cubicBezTo>
                    <a:pt x="654761" y="1257299"/>
                    <a:pt x="649999" y="1257299"/>
                    <a:pt x="645236" y="1256347"/>
                  </a:cubicBezTo>
                  <a:cubicBezTo>
                    <a:pt x="624281" y="1262062"/>
                    <a:pt x="597611" y="1262062"/>
                    <a:pt x="583324" y="1262062"/>
                  </a:cubicBezTo>
                  <a:cubicBezTo>
                    <a:pt x="585229" y="1263014"/>
                    <a:pt x="585229" y="1263967"/>
                    <a:pt x="585229" y="1264919"/>
                  </a:cubicBezTo>
                  <a:cubicBezTo>
                    <a:pt x="580466" y="1264919"/>
                    <a:pt x="572846" y="1263014"/>
                    <a:pt x="572846" y="1265872"/>
                  </a:cubicBezTo>
                  <a:cubicBezTo>
                    <a:pt x="574751" y="1266824"/>
                    <a:pt x="577609" y="1267777"/>
                    <a:pt x="581419" y="1267777"/>
                  </a:cubicBezTo>
                  <a:cubicBezTo>
                    <a:pt x="583324" y="1267777"/>
                    <a:pt x="582371" y="1265872"/>
                    <a:pt x="584276" y="1265872"/>
                  </a:cubicBezTo>
                  <a:cubicBezTo>
                    <a:pt x="599516" y="1268729"/>
                    <a:pt x="614756" y="1267777"/>
                    <a:pt x="629996" y="1266824"/>
                  </a:cubicBezTo>
                  <a:cubicBezTo>
                    <a:pt x="637616" y="1266824"/>
                    <a:pt x="645236" y="1265872"/>
                    <a:pt x="651904" y="1264919"/>
                  </a:cubicBezTo>
                  <a:cubicBezTo>
                    <a:pt x="655714" y="1263967"/>
                    <a:pt x="659524" y="1263967"/>
                    <a:pt x="662381" y="1263014"/>
                  </a:cubicBezTo>
                  <a:cubicBezTo>
                    <a:pt x="663334" y="1262062"/>
                    <a:pt x="663334" y="1262062"/>
                    <a:pt x="664286" y="1262062"/>
                  </a:cubicBezTo>
                  <a:lnTo>
                    <a:pt x="664286" y="1264919"/>
                  </a:lnTo>
                  <a:cubicBezTo>
                    <a:pt x="681431" y="1261109"/>
                    <a:pt x="695719" y="1263967"/>
                    <a:pt x="710006" y="1259204"/>
                  </a:cubicBezTo>
                  <a:cubicBezTo>
                    <a:pt x="703339" y="1255394"/>
                    <a:pt x="683336" y="1261109"/>
                    <a:pt x="671906" y="1261109"/>
                  </a:cubicBezTo>
                  <a:cubicBezTo>
                    <a:pt x="674764" y="1257299"/>
                    <a:pt x="692861" y="1260157"/>
                    <a:pt x="698576" y="1256347"/>
                  </a:cubicBezTo>
                  <a:cubicBezTo>
                    <a:pt x="690004" y="1257299"/>
                    <a:pt x="697624" y="1253489"/>
                    <a:pt x="695719" y="1250632"/>
                  </a:cubicBezTo>
                  <a:cubicBezTo>
                    <a:pt x="693338" y="1250156"/>
                    <a:pt x="689528" y="1249917"/>
                    <a:pt x="685837" y="1250274"/>
                  </a:cubicBezTo>
                  <a:close/>
                  <a:moveTo>
                    <a:pt x="614756" y="1247774"/>
                  </a:moveTo>
                  <a:cubicBezTo>
                    <a:pt x="599516" y="1250632"/>
                    <a:pt x="583324" y="1244917"/>
                    <a:pt x="572846" y="1250632"/>
                  </a:cubicBezTo>
                  <a:cubicBezTo>
                    <a:pt x="581419" y="1249679"/>
                    <a:pt x="590944" y="1250632"/>
                    <a:pt x="599516" y="1250632"/>
                  </a:cubicBezTo>
                  <a:cubicBezTo>
                    <a:pt x="608089" y="1250632"/>
                    <a:pt x="615709" y="1249679"/>
                    <a:pt x="620471" y="1248727"/>
                  </a:cubicBezTo>
                  <a:cubicBezTo>
                    <a:pt x="617614" y="1248727"/>
                    <a:pt x="613804" y="1250632"/>
                    <a:pt x="614756" y="1247774"/>
                  </a:cubicBezTo>
                  <a:close/>
                  <a:moveTo>
                    <a:pt x="508076" y="1246822"/>
                  </a:moveTo>
                  <a:cubicBezTo>
                    <a:pt x="506171" y="1248727"/>
                    <a:pt x="513791" y="1251584"/>
                    <a:pt x="514744" y="1249679"/>
                  </a:cubicBezTo>
                  <a:cubicBezTo>
                    <a:pt x="512839" y="1248727"/>
                    <a:pt x="513791" y="1247774"/>
                    <a:pt x="513791" y="1246822"/>
                  </a:cubicBezTo>
                  <a:cubicBezTo>
                    <a:pt x="511886" y="1246822"/>
                    <a:pt x="509029" y="1246822"/>
                    <a:pt x="508076" y="1246822"/>
                  </a:cubicBezTo>
                  <a:close/>
                  <a:moveTo>
                    <a:pt x="679526" y="1245869"/>
                  </a:moveTo>
                  <a:cubicBezTo>
                    <a:pt x="671906" y="1244917"/>
                    <a:pt x="667144" y="1250632"/>
                    <a:pt x="661429" y="1249679"/>
                  </a:cubicBezTo>
                  <a:cubicBezTo>
                    <a:pt x="662381" y="1252537"/>
                    <a:pt x="672859" y="1248727"/>
                    <a:pt x="674764" y="1250632"/>
                  </a:cubicBezTo>
                  <a:cubicBezTo>
                    <a:pt x="674764" y="1248727"/>
                    <a:pt x="678574" y="1247774"/>
                    <a:pt x="679526" y="1245869"/>
                  </a:cubicBezTo>
                  <a:close/>
                  <a:moveTo>
                    <a:pt x="625234" y="1245869"/>
                  </a:moveTo>
                  <a:cubicBezTo>
                    <a:pt x="619519" y="1249679"/>
                    <a:pt x="644284" y="1249679"/>
                    <a:pt x="654761" y="1246822"/>
                  </a:cubicBezTo>
                  <a:cubicBezTo>
                    <a:pt x="642379" y="1244917"/>
                    <a:pt x="632854" y="1248727"/>
                    <a:pt x="625234" y="1245869"/>
                  </a:cubicBezTo>
                  <a:close/>
                  <a:moveTo>
                    <a:pt x="551891" y="1244917"/>
                  </a:moveTo>
                  <a:cubicBezTo>
                    <a:pt x="544271" y="1246822"/>
                    <a:pt x="540461" y="1248727"/>
                    <a:pt x="529984" y="1245869"/>
                  </a:cubicBezTo>
                  <a:cubicBezTo>
                    <a:pt x="533794" y="1252537"/>
                    <a:pt x="546176" y="1250632"/>
                    <a:pt x="557606" y="1253489"/>
                  </a:cubicBezTo>
                  <a:cubicBezTo>
                    <a:pt x="557606" y="1254442"/>
                    <a:pt x="553796" y="1254442"/>
                    <a:pt x="554749" y="1256347"/>
                  </a:cubicBezTo>
                  <a:cubicBezTo>
                    <a:pt x="560464" y="1256347"/>
                    <a:pt x="563321" y="1256347"/>
                    <a:pt x="561416" y="1253489"/>
                  </a:cubicBezTo>
                  <a:cubicBezTo>
                    <a:pt x="554749" y="1252537"/>
                    <a:pt x="550939" y="1250632"/>
                    <a:pt x="549986" y="1247774"/>
                  </a:cubicBezTo>
                  <a:cubicBezTo>
                    <a:pt x="553796" y="1248727"/>
                    <a:pt x="555701" y="1249679"/>
                    <a:pt x="557606" y="1247774"/>
                  </a:cubicBezTo>
                  <a:cubicBezTo>
                    <a:pt x="554749" y="1246822"/>
                    <a:pt x="553796" y="1245869"/>
                    <a:pt x="551891" y="1244917"/>
                  </a:cubicBezTo>
                  <a:close/>
                  <a:moveTo>
                    <a:pt x="255664" y="1244917"/>
                  </a:moveTo>
                  <a:cubicBezTo>
                    <a:pt x="259474" y="1245870"/>
                    <a:pt x="263284" y="1245870"/>
                    <a:pt x="268047" y="1249680"/>
                  </a:cubicBezTo>
                  <a:cubicBezTo>
                    <a:pt x="268999" y="1248727"/>
                    <a:pt x="267094" y="1246822"/>
                    <a:pt x="268047" y="1245870"/>
                  </a:cubicBezTo>
                  <a:cubicBezTo>
                    <a:pt x="273761" y="1248727"/>
                    <a:pt x="272809" y="1250632"/>
                    <a:pt x="278524" y="1251584"/>
                  </a:cubicBezTo>
                  <a:cubicBezTo>
                    <a:pt x="278524" y="1250632"/>
                    <a:pt x="277572" y="1249680"/>
                    <a:pt x="274714" y="1247775"/>
                  </a:cubicBezTo>
                  <a:cubicBezTo>
                    <a:pt x="277572" y="1246822"/>
                    <a:pt x="279477" y="1249680"/>
                    <a:pt x="283286" y="1248727"/>
                  </a:cubicBezTo>
                  <a:cubicBezTo>
                    <a:pt x="287097" y="1250632"/>
                    <a:pt x="282334" y="1251584"/>
                    <a:pt x="280429" y="1251584"/>
                  </a:cubicBezTo>
                  <a:cubicBezTo>
                    <a:pt x="282334" y="1253490"/>
                    <a:pt x="283286" y="1255395"/>
                    <a:pt x="286144" y="1257300"/>
                  </a:cubicBezTo>
                  <a:cubicBezTo>
                    <a:pt x="285192" y="1258252"/>
                    <a:pt x="282334" y="1256347"/>
                    <a:pt x="282334" y="1258252"/>
                  </a:cubicBezTo>
                  <a:cubicBezTo>
                    <a:pt x="272809" y="1254442"/>
                    <a:pt x="268999" y="1250632"/>
                    <a:pt x="263284" y="1251584"/>
                  </a:cubicBezTo>
                  <a:cubicBezTo>
                    <a:pt x="259474" y="1248727"/>
                    <a:pt x="260427" y="1246822"/>
                    <a:pt x="255664" y="1244917"/>
                  </a:cubicBezTo>
                  <a:close/>
                  <a:moveTo>
                    <a:pt x="659524" y="1243964"/>
                  </a:moveTo>
                  <a:cubicBezTo>
                    <a:pt x="659524" y="1245869"/>
                    <a:pt x="654761" y="1244917"/>
                    <a:pt x="655714" y="1246822"/>
                  </a:cubicBezTo>
                  <a:cubicBezTo>
                    <a:pt x="656666" y="1246822"/>
                    <a:pt x="660476" y="1249679"/>
                    <a:pt x="661429" y="1246822"/>
                  </a:cubicBezTo>
                  <a:cubicBezTo>
                    <a:pt x="656666" y="1246822"/>
                    <a:pt x="665239" y="1243012"/>
                    <a:pt x="659524" y="1243964"/>
                  </a:cubicBezTo>
                  <a:close/>
                  <a:moveTo>
                    <a:pt x="741439" y="1242059"/>
                  </a:moveTo>
                  <a:cubicBezTo>
                    <a:pt x="735724" y="1243964"/>
                    <a:pt x="736676" y="1241107"/>
                    <a:pt x="730961" y="1243012"/>
                  </a:cubicBezTo>
                  <a:cubicBezTo>
                    <a:pt x="730961" y="1244917"/>
                    <a:pt x="732866" y="1243964"/>
                    <a:pt x="732866" y="1245869"/>
                  </a:cubicBezTo>
                  <a:cubicBezTo>
                    <a:pt x="734771" y="1243964"/>
                    <a:pt x="739534" y="1243012"/>
                    <a:pt x="741439" y="1242059"/>
                  </a:cubicBezTo>
                  <a:close/>
                  <a:moveTo>
                    <a:pt x="706196" y="1240154"/>
                  </a:moveTo>
                  <a:cubicBezTo>
                    <a:pt x="697624" y="1243012"/>
                    <a:pt x="689051" y="1241107"/>
                    <a:pt x="685241" y="1244917"/>
                  </a:cubicBezTo>
                  <a:cubicBezTo>
                    <a:pt x="693814" y="1245869"/>
                    <a:pt x="697624" y="1246822"/>
                    <a:pt x="706196" y="1245869"/>
                  </a:cubicBezTo>
                  <a:cubicBezTo>
                    <a:pt x="705244" y="1243964"/>
                    <a:pt x="707149" y="1242059"/>
                    <a:pt x="706196" y="1240154"/>
                  </a:cubicBezTo>
                  <a:close/>
                  <a:moveTo>
                    <a:pt x="687146" y="1225867"/>
                  </a:moveTo>
                  <a:cubicBezTo>
                    <a:pt x="683336" y="1227772"/>
                    <a:pt x="672859" y="1228724"/>
                    <a:pt x="664286" y="1230629"/>
                  </a:cubicBezTo>
                  <a:cubicBezTo>
                    <a:pt x="656666" y="1232534"/>
                    <a:pt x="649046" y="1234439"/>
                    <a:pt x="652856" y="1238249"/>
                  </a:cubicBezTo>
                  <a:cubicBezTo>
                    <a:pt x="660476" y="1237297"/>
                    <a:pt x="664286" y="1235392"/>
                    <a:pt x="669049" y="1234439"/>
                  </a:cubicBezTo>
                  <a:cubicBezTo>
                    <a:pt x="672859" y="1232534"/>
                    <a:pt x="678574" y="1231582"/>
                    <a:pt x="688099" y="1230629"/>
                  </a:cubicBezTo>
                  <a:cubicBezTo>
                    <a:pt x="688099" y="1231582"/>
                    <a:pt x="687146" y="1231582"/>
                    <a:pt x="687146" y="1232534"/>
                  </a:cubicBezTo>
                  <a:cubicBezTo>
                    <a:pt x="694766" y="1229677"/>
                    <a:pt x="693814" y="1226819"/>
                    <a:pt x="687146" y="1225867"/>
                  </a:cubicBezTo>
                  <a:close/>
                  <a:moveTo>
                    <a:pt x="376632" y="1218247"/>
                  </a:moveTo>
                  <a:cubicBezTo>
                    <a:pt x="385204" y="1220152"/>
                    <a:pt x="389967" y="1222057"/>
                    <a:pt x="398540" y="1223962"/>
                  </a:cubicBezTo>
                  <a:cubicBezTo>
                    <a:pt x="397587" y="1224915"/>
                    <a:pt x="396635" y="1224915"/>
                    <a:pt x="393777" y="1223962"/>
                  </a:cubicBezTo>
                  <a:cubicBezTo>
                    <a:pt x="394729" y="1224915"/>
                    <a:pt x="394729" y="1225867"/>
                    <a:pt x="394729" y="1226820"/>
                  </a:cubicBezTo>
                  <a:cubicBezTo>
                    <a:pt x="387110" y="1222057"/>
                    <a:pt x="380442" y="1221104"/>
                    <a:pt x="372822" y="1220152"/>
                  </a:cubicBezTo>
                  <a:cubicBezTo>
                    <a:pt x="374727" y="1220152"/>
                    <a:pt x="386157" y="1221104"/>
                    <a:pt x="376632" y="1218247"/>
                  </a:cubicBezTo>
                  <a:close/>
                  <a:moveTo>
                    <a:pt x="400325" y="1217532"/>
                  </a:moveTo>
                  <a:cubicBezTo>
                    <a:pt x="398777" y="1216580"/>
                    <a:pt x="397587" y="1216342"/>
                    <a:pt x="396634" y="1218247"/>
                  </a:cubicBezTo>
                  <a:cubicBezTo>
                    <a:pt x="400444" y="1219199"/>
                    <a:pt x="406159" y="1222057"/>
                    <a:pt x="406159" y="1221104"/>
                  </a:cubicBezTo>
                  <a:cubicBezTo>
                    <a:pt x="403778" y="1220152"/>
                    <a:pt x="401873" y="1218485"/>
                    <a:pt x="400325" y="1217532"/>
                  </a:cubicBezTo>
                  <a:close/>
                  <a:moveTo>
                    <a:pt x="907174" y="1215389"/>
                  </a:moveTo>
                  <a:cubicBezTo>
                    <a:pt x="908127" y="1217294"/>
                    <a:pt x="901459" y="1220152"/>
                    <a:pt x="895744" y="1223962"/>
                  </a:cubicBezTo>
                  <a:cubicBezTo>
                    <a:pt x="894792" y="1222057"/>
                    <a:pt x="893839" y="1223009"/>
                    <a:pt x="891934" y="1223962"/>
                  </a:cubicBezTo>
                  <a:cubicBezTo>
                    <a:pt x="894792" y="1221104"/>
                    <a:pt x="902412" y="1220152"/>
                    <a:pt x="907174" y="1215389"/>
                  </a:cubicBezTo>
                  <a:close/>
                  <a:moveTo>
                    <a:pt x="327101" y="1215389"/>
                  </a:moveTo>
                  <a:cubicBezTo>
                    <a:pt x="330911" y="1216341"/>
                    <a:pt x="329959" y="1217294"/>
                    <a:pt x="329959" y="1218247"/>
                  </a:cubicBezTo>
                  <a:cubicBezTo>
                    <a:pt x="335674" y="1222057"/>
                    <a:pt x="340436" y="1223962"/>
                    <a:pt x="343294" y="1225866"/>
                  </a:cubicBezTo>
                  <a:cubicBezTo>
                    <a:pt x="343294" y="1226819"/>
                    <a:pt x="342341" y="1225866"/>
                    <a:pt x="341389" y="1225866"/>
                  </a:cubicBezTo>
                  <a:lnTo>
                    <a:pt x="340436" y="1227771"/>
                  </a:lnTo>
                  <a:cubicBezTo>
                    <a:pt x="339484" y="1223009"/>
                    <a:pt x="323291" y="1220152"/>
                    <a:pt x="327101" y="1215389"/>
                  </a:cubicBezTo>
                  <a:close/>
                  <a:moveTo>
                    <a:pt x="750964" y="1214437"/>
                  </a:moveTo>
                  <a:cubicBezTo>
                    <a:pt x="747154" y="1214437"/>
                    <a:pt x="744296" y="1214437"/>
                    <a:pt x="743344" y="1217294"/>
                  </a:cubicBezTo>
                  <a:cubicBezTo>
                    <a:pt x="747154" y="1215389"/>
                    <a:pt x="751916" y="1218247"/>
                    <a:pt x="750964" y="1214437"/>
                  </a:cubicBezTo>
                  <a:close/>
                  <a:moveTo>
                    <a:pt x="782396" y="1212532"/>
                  </a:moveTo>
                  <a:cubicBezTo>
                    <a:pt x="776681" y="1214437"/>
                    <a:pt x="772871" y="1212532"/>
                    <a:pt x="771919" y="1217294"/>
                  </a:cubicBezTo>
                  <a:cubicBezTo>
                    <a:pt x="774776" y="1215389"/>
                    <a:pt x="782396" y="1214437"/>
                    <a:pt x="782396" y="1212532"/>
                  </a:cubicBezTo>
                  <a:close/>
                  <a:moveTo>
                    <a:pt x="359486" y="1212532"/>
                  </a:moveTo>
                  <a:cubicBezTo>
                    <a:pt x="359486" y="1210627"/>
                    <a:pt x="366154" y="1215390"/>
                    <a:pt x="364249" y="1212532"/>
                  </a:cubicBezTo>
                  <a:cubicBezTo>
                    <a:pt x="368059" y="1215390"/>
                    <a:pt x="369011" y="1214437"/>
                    <a:pt x="374726" y="1217295"/>
                  </a:cubicBezTo>
                  <a:cubicBezTo>
                    <a:pt x="369964" y="1217295"/>
                    <a:pt x="368059" y="1216342"/>
                    <a:pt x="361391" y="1215390"/>
                  </a:cubicBezTo>
                  <a:cubicBezTo>
                    <a:pt x="361391" y="1214437"/>
                    <a:pt x="361391" y="1213485"/>
                    <a:pt x="359486" y="1212532"/>
                  </a:cubicBezTo>
                  <a:close/>
                  <a:moveTo>
                    <a:pt x="806804" y="1209317"/>
                  </a:moveTo>
                  <a:cubicBezTo>
                    <a:pt x="805018" y="1209198"/>
                    <a:pt x="802875" y="1209674"/>
                    <a:pt x="799541" y="1211579"/>
                  </a:cubicBezTo>
                  <a:cubicBezTo>
                    <a:pt x="800494" y="1213484"/>
                    <a:pt x="800494" y="1215389"/>
                    <a:pt x="796684" y="1216342"/>
                  </a:cubicBezTo>
                  <a:cubicBezTo>
                    <a:pt x="797636" y="1215389"/>
                    <a:pt x="797636" y="1214437"/>
                    <a:pt x="796684" y="1212532"/>
                  </a:cubicBezTo>
                  <a:cubicBezTo>
                    <a:pt x="791921" y="1215389"/>
                    <a:pt x="787159" y="1218247"/>
                    <a:pt x="780491" y="1219199"/>
                  </a:cubicBezTo>
                  <a:cubicBezTo>
                    <a:pt x="779539" y="1223009"/>
                    <a:pt x="787159" y="1217294"/>
                    <a:pt x="788111" y="1219199"/>
                  </a:cubicBezTo>
                  <a:cubicBezTo>
                    <a:pt x="777634" y="1223962"/>
                    <a:pt x="778586" y="1222057"/>
                    <a:pt x="768109" y="1223962"/>
                  </a:cubicBezTo>
                  <a:cubicBezTo>
                    <a:pt x="764299" y="1225867"/>
                    <a:pt x="772871" y="1224914"/>
                    <a:pt x="769061" y="1226819"/>
                  </a:cubicBezTo>
                  <a:cubicBezTo>
                    <a:pt x="766204" y="1224914"/>
                    <a:pt x="761441" y="1229677"/>
                    <a:pt x="758584" y="1226819"/>
                  </a:cubicBezTo>
                  <a:cubicBezTo>
                    <a:pt x="743344" y="1231582"/>
                    <a:pt x="742391" y="1231582"/>
                    <a:pt x="729056" y="1236344"/>
                  </a:cubicBezTo>
                  <a:cubicBezTo>
                    <a:pt x="729056" y="1235392"/>
                    <a:pt x="729056" y="1233487"/>
                    <a:pt x="727151" y="1233487"/>
                  </a:cubicBezTo>
                  <a:cubicBezTo>
                    <a:pt x="727151" y="1235392"/>
                    <a:pt x="719531" y="1235392"/>
                    <a:pt x="720484" y="1237297"/>
                  </a:cubicBezTo>
                  <a:cubicBezTo>
                    <a:pt x="723341" y="1237297"/>
                    <a:pt x="726199" y="1236344"/>
                    <a:pt x="728104" y="1237297"/>
                  </a:cubicBezTo>
                  <a:cubicBezTo>
                    <a:pt x="719531" y="1239202"/>
                    <a:pt x="712864" y="1240154"/>
                    <a:pt x="710959" y="1242059"/>
                  </a:cubicBezTo>
                  <a:cubicBezTo>
                    <a:pt x="709054" y="1243964"/>
                    <a:pt x="710006" y="1245869"/>
                    <a:pt x="716674" y="1247774"/>
                  </a:cubicBezTo>
                  <a:cubicBezTo>
                    <a:pt x="714769" y="1244917"/>
                    <a:pt x="714769" y="1243964"/>
                    <a:pt x="718579" y="1242059"/>
                  </a:cubicBezTo>
                  <a:cubicBezTo>
                    <a:pt x="718579" y="1244917"/>
                    <a:pt x="727151" y="1243964"/>
                    <a:pt x="727151" y="1241107"/>
                  </a:cubicBezTo>
                  <a:cubicBezTo>
                    <a:pt x="726199" y="1240154"/>
                    <a:pt x="722389" y="1242059"/>
                    <a:pt x="721436" y="1241107"/>
                  </a:cubicBezTo>
                  <a:cubicBezTo>
                    <a:pt x="739534" y="1238249"/>
                    <a:pt x="753821" y="1233487"/>
                    <a:pt x="771919" y="1230629"/>
                  </a:cubicBezTo>
                  <a:cubicBezTo>
                    <a:pt x="779539" y="1224914"/>
                    <a:pt x="807161" y="1220152"/>
                    <a:pt x="811924" y="1210627"/>
                  </a:cubicBezTo>
                  <a:cubicBezTo>
                    <a:pt x="810019" y="1210151"/>
                    <a:pt x="808590" y="1209436"/>
                    <a:pt x="806804" y="1209317"/>
                  </a:cubicBezTo>
                  <a:close/>
                  <a:moveTo>
                    <a:pt x="354724" y="1206817"/>
                  </a:moveTo>
                  <a:cubicBezTo>
                    <a:pt x="355676" y="1207770"/>
                    <a:pt x="356629" y="1208722"/>
                    <a:pt x="359486" y="1209675"/>
                  </a:cubicBezTo>
                  <a:cubicBezTo>
                    <a:pt x="359486" y="1211580"/>
                    <a:pt x="352819" y="1209675"/>
                    <a:pt x="357581" y="1211580"/>
                  </a:cubicBezTo>
                  <a:cubicBezTo>
                    <a:pt x="359486" y="1214437"/>
                    <a:pt x="351866" y="1208722"/>
                    <a:pt x="354724" y="1206817"/>
                  </a:cubicBezTo>
                  <a:close/>
                  <a:moveTo>
                    <a:pt x="653809" y="1205864"/>
                  </a:moveTo>
                  <a:cubicBezTo>
                    <a:pt x="649999" y="1208722"/>
                    <a:pt x="647141" y="1207769"/>
                    <a:pt x="636664" y="1208722"/>
                  </a:cubicBezTo>
                  <a:cubicBezTo>
                    <a:pt x="634759" y="1211579"/>
                    <a:pt x="643331" y="1211579"/>
                    <a:pt x="639521" y="1212532"/>
                  </a:cubicBezTo>
                  <a:cubicBezTo>
                    <a:pt x="636664" y="1211579"/>
                    <a:pt x="635711" y="1214437"/>
                    <a:pt x="633806" y="1211579"/>
                  </a:cubicBezTo>
                  <a:cubicBezTo>
                    <a:pt x="634759" y="1211579"/>
                    <a:pt x="635711" y="1208722"/>
                    <a:pt x="633806" y="1206817"/>
                  </a:cubicBezTo>
                  <a:cubicBezTo>
                    <a:pt x="629996" y="1209674"/>
                    <a:pt x="615709" y="1209674"/>
                    <a:pt x="609994" y="1213484"/>
                  </a:cubicBezTo>
                  <a:cubicBezTo>
                    <a:pt x="613804" y="1213484"/>
                    <a:pt x="620471" y="1211579"/>
                    <a:pt x="622376" y="1213484"/>
                  </a:cubicBezTo>
                  <a:lnTo>
                    <a:pt x="619026" y="1215159"/>
                  </a:lnTo>
                  <a:lnTo>
                    <a:pt x="611899" y="1215389"/>
                  </a:lnTo>
                  <a:cubicBezTo>
                    <a:pt x="614756" y="1213484"/>
                    <a:pt x="616661" y="1217294"/>
                    <a:pt x="621424" y="1216342"/>
                  </a:cubicBezTo>
                  <a:cubicBezTo>
                    <a:pt x="621424" y="1215389"/>
                    <a:pt x="619519" y="1215389"/>
                    <a:pt x="618566" y="1215389"/>
                  </a:cubicBezTo>
                  <a:lnTo>
                    <a:pt x="619026" y="1215159"/>
                  </a:lnTo>
                  <a:lnTo>
                    <a:pt x="641426" y="1214437"/>
                  </a:lnTo>
                  <a:cubicBezTo>
                    <a:pt x="646189" y="1213484"/>
                    <a:pt x="650951" y="1213484"/>
                    <a:pt x="655714" y="1212532"/>
                  </a:cubicBezTo>
                  <a:cubicBezTo>
                    <a:pt x="660476" y="1211579"/>
                    <a:pt x="664286" y="1210627"/>
                    <a:pt x="669049" y="1210627"/>
                  </a:cubicBezTo>
                  <a:cubicBezTo>
                    <a:pt x="668096" y="1204912"/>
                    <a:pt x="655714" y="1214437"/>
                    <a:pt x="650951" y="1210627"/>
                  </a:cubicBezTo>
                  <a:cubicBezTo>
                    <a:pt x="653809" y="1208722"/>
                    <a:pt x="664286" y="1211579"/>
                    <a:pt x="662381" y="1205864"/>
                  </a:cubicBezTo>
                  <a:cubicBezTo>
                    <a:pt x="653809" y="1206817"/>
                    <a:pt x="658571" y="1206817"/>
                    <a:pt x="653809" y="1205864"/>
                  </a:cubicBezTo>
                  <a:close/>
                  <a:moveTo>
                    <a:pt x="949084" y="1204912"/>
                  </a:moveTo>
                  <a:cubicBezTo>
                    <a:pt x="947179" y="1206817"/>
                    <a:pt x="945274" y="1208722"/>
                    <a:pt x="951941" y="1205864"/>
                  </a:cubicBezTo>
                  <a:cubicBezTo>
                    <a:pt x="953846" y="1206817"/>
                    <a:pt x="945274" y="1212532"/>
                    <a:pt x="941464" y="1213485"/>
                  </a:cubicBezTo>
                  <a:cubicBezTo>
                    <a:pt x="940511" y="1211579"/>
                    <a:pt x="950989" y="1205864"/>
                    <a:pt x="945274" y="1207770"/>
                  </a:cubicBezTo>
                  <a:cubicBezTo>
                    <a:pt x="945274" y="1205864"/>
                    <a:pt x="947179" y="1206817"/>
                    <a:pt x="949084" y="1204912"/>
                  </a:cubicBezTo>
                  <a:close/>
                  <a:moveTo>
                    <a:pt x="330187" y="1204767"/>
                  </a:moveTo>
                  <a:lnTo>
                    <a:pt x="333997" y="1206778"/>
                  </a:lnTo>
                  <a:lnTo>
                    <a:pt x="331864" y="1205864"/>
                  </a:lnTo>
                  <a:close/>
                  <a:moveTo>
                    <a:pt x="392824" y="1196578"/>
                  </a:moveTo>
                  <a:cubicBezTo>
                    <a:pt x="394491" y="1197054"/>
                    <a:pt x="396634" y="1198245"/>
                    <a:pt x="398539" y="1199198"/>
                  </a:cubicBezTo>
                  <a:cubicBezTo>
                    <a:pt x="398539" y="1200150"/>
                    <a:pt x="398539" y="1200150"/>
                    <a:pt x="399491" y="1201102"/>
                  </a:cubicBezTo>
                  <a:cubicBezTo>
                    <a:pt x="396634" y="1201102"/>
                    <a:pt x="394729" y="1199198"/>
                    <a:pt x="389966" y="1198245"/>
                  </a:cubicBezTo>
                  <a:cubicBezTo>
                    <a:pt x="389966" y="1196340"/>
                    <a:pt x="391157" y="1196102"/>
                    <a:pt x="392824" y="1196578"/>
                  </a:cubicBezTo>
                  <a:close/>
                  <a:moveTo>
                    <a:pt x="448069" y="1196339"/>
                  </a:moveTo>
                  <a:cubicBezTo>
                    <a:pt x="448069" y="1196339"/>
                    <a:pt x="449021" y="1197291"/>
                    <a:pt x="449021" y="1197291"/>
                  </a:cubicBezTo>
                  <a:cubicBezTo>
                    <a:pt x="449021" y="1198244"/>
                    <a:pt x="448069" y="1199197"/>
                    <a:pt x="448069" y="1198244"/>
                  </a:cubicBezTo>
                  <a:cubicBezTo>
                    <a:pt x="446164" y="1198244"/>
                    <a:pt x="446164" y="1197291"/>
                    <a:pt x="448069" y="1196339"/>
                  </a:cubicBezTo>
                  <a:close/>
                  <a:moveTo>
                    <a:pt x="398539" y="1195387"/>
                  </a:moveTo>
                  <a:cubicBezTo>
                    <a:pt x="399491" y="1194434"/>
                    <a:pt x="401396" y="1195387"/>
                    <a:pt x="403302" y="1196339"/>
                  </a:cubicBezTo>
                  <a:cubicBezTo>
                    <a:pt x="403302" y="1196339"/>
                    <a:pt x="404254" y="1196339"/>
                    <a:pt x="404254" y="1196339"/>
                  </a:cubicBezTo>
                  <a:cubicBezTo>
                    <a:pt x="405206" y="1196339"/>
                    <a:pt x="406159" y="1197292"/>
                    <a:pt x="407111" y="1198244"/>
                  </a:cubicBezTo>
                  <a:cubicBezTo>
                    <a:pt x="406159" y="1198244"/>
                    <a:pt x="405206" y="1199197"/>
                    <a:pt x="404254" y="1199197"/>
                  </a:cubicBezTo>
                  <a:cubicBezTo>
                    <a:pt x="403302" y="1199197"/>
                    <a:pt x="403302" y="1199197"/>
                    <a:pt x="403302" y="1198244"/>
                  </a:cubicBezTo>
                  <a:cubicBezTo>
                    <a:pt x="402349" y="1198244"/>
                    <a:pt x="400444" y="1198244"/>
                    <a:pt x="399491" y="1197292"/>
                  </a:cubicBezTo>
                  <a:cubicBezTo>
                    <a:pt x="399491" y="1196339"/>
                    <a:pt x="399491" y="1196339"/>
                    <a:pt x="398539" y="1195387"/>
                  </a:cubicBezTo>
                  <a:close/>
                  <a:moveTo>
                    <a:pt x="730009" y="1193482"/>
                  </a:moveTo>
                  <a:cubicBezTo>
                    <a:pt x="723341" y="1195387"/>
                    <a:pt x="716674" y="1197292"/>
                    <a:pt x="710959" y="1198244"/>
                  </a:cubicBezTo>
                  <a:cubicBezTo>
                    <a:pt x="704291" y="1199197"/>
                    <a:pt x="699529" y="1199197"/>
                    <a:pt x="693814" y="1200149"/>
                  </a:cubicBezTo>
                  <a:cubicBezTo>
                    <a:pt x="683336" y="1201102"/>
                    <a:pt x="673811" y="1203007"/>
                    <a:pt x="665239" y="1208722"/>
                  </a:cubicBezTo>
                  <a:cubicBezTo>
                    <a:pt x="668096" y="1208722"/>
                    <a:pt x="673811" y="1205864"/>
                    <a:pt x="674764" y="1207769"/>
                  </a:cubicBezTo>
                  <a:cubicBezTo>
                    <a:pt x="674764" y="1209674"/>
                    <a:pt x="673811" y="1210627"/>
                    <a:pt x="673811" y="1211579"/>
                  </a:cubicBezTo>
                  <a:cubicBezTo>
                    <a:pt x="676669" y="1211579"/>
                    <a:pt x="681431" y="1213484"/>
                    <a:pt x="682384" y="1210627"/>
                  </a:cubicBezTo>
                  <a:cubicBezTo>
                    <a:pt x="679526" y="1211579"/>
                    <a:pt x="674764" y="1208722"/>
                    <a:pt x="677621" y="1207769"/>
                  </a:cubicBezTo>
                  <a:cubicBezTo>
                    <a:pt x="685241" y="1206817"/>
                    <a:pt x="695719" y="1205864"/>
                    <a:pt x="705244" y="1203959"/>
                  </a:cubicBezTo>
                  <a:cubicBezTo>
                    <a:pt x="707149" y="1203959"/>
                    <a:pt x="710006" y="1203007"/>
                    <a:pt x="712864" y="1202054"/>
                  </a:cubicBezTo>
                  <a:cubicBezTo>
                    <a:pt x="714769" y="1201102"/>
                    <a:pt x="717626" y="1201102"/>
                    <a:pt x="719531" y="1200149"/>
                  </a:cubicBezTo>
                  <a:cubicBezTo>
                    <a:pt x="724294" y="1199197"/>
                    <a:pt x="728104" y="1197292"/>
                    <a:pt x="731914" y="1195387"/>
                  </a:cubicBezTo>
                  <a:cubicBezTo>
                    <a:pt x="730009" y="1195387"/>
                    <a:pt x="730009" y="1194434"/>
                    <a:pt x="730009" y="1193482"/>
                  </a:cubicBezTo>
                  <a:close/>
                  <a:moveTo>
                    <a:pt x="354367" y="1190982"/>
                  </a:moveTo>
                  <a:cubicBezTo>
                    <a:pt x="352581" y="1190148"/>
                    <a:pt x="350914" y="1189672"/>
                    <a:pt x="350914" y="1191577"/>
                  </a:cubicBezTo>
                  <a:cubicBezTo>
                    <a:pt x="354724" y="1193482"/>
                    <a:pt x="361391" y="1195387"/>
                    <a:pt x="358534" y="1192529"/>
                  </a:cubicBezTo>
                  <a:cubicBezTo>
                    <a:pt x="358058" y="1193006"/>
                    <a:pt x="356153" y="1191815"/>
                    <a:pt x="354367" y="1190982"/>
                  </a:cubicBezTo>
                  <a:close/>
                  <a:moveTo>
                    <a:pt x="379489" y="1188720"/>
                  </a:moveTo>
                  <a:cubicBezTo>
                    <a:pt x="379489" y="1188720"/>
                    <a:pt x="380441" y="1189672"/>
                    <a:pt x="380441" y="1189672"/>
                  </a:cubicBezTo>
                  <a:cubicBezTo>
                    <a:pt x="380441" y="1189672"/>
                    <a:pt x="379489" y="1190625"/>
                    <a:pt x="379489" y="1190625"/>
                  </a:cubicBezTo>
                  <a:cubicBezTo>
                    <a:pt x="379489" y="1190625"/>
                    <a:pt x="378536" y="1189672"/>
                    <a:pt x="378536" y="1189672"/>
                  </a:cubicBezTo>
                  <a:cubicBezTo>
                    <a:pt x="378536" y="1189672"/>
                    <a:pt x="378536" y="1189672"/>
                    <a:pt x="379489" y="1188720"/>
                  </a:cubicBezTo>
                  <a:close/>
                  <a:moveTo>
                    <a:pt x="913841" y="1186814"/>
                  </a:moveTo>
                  <a:cubicBezTo>
                    <a:pt x="910031" y="1190624"/>
                    <a:pt x="904316" y="1191577"/>
                    <a:pt x="904316" y="1195387"/>
                  </a:cubicBezTo>
                  <a:cubicBezTo>
                    <a:pt x="906221" y="1192529"/>
                    <a:pt x="913841" y="1189672"/>
                    <a:pt x="913841" y="1186814"/>
                  </a:cubicBezTo>
                  <a:close/>
                  <a:moveTo>
                    <a:pt x="944864" y="1185090"/>
                  </a:moveTo>
                  <a:lnTo>
                    <a:pt x="947179" y="1185862"/>
                  </a:lnTo>
                  <a:cubicBezTo>
                    <a:pt x="947179" y="1186814"/>
                    <a:pt x="946226" y="1186814"/>
                    <a:pt x="946226" y="1186814"/>
                  </a:cubicBezTo>
                  <a:cubicBezTo>
                    <a:pt x="943369" y="1192529"/>
                    <a:pt x="944321" y="1185862"/>
                    <a:pt x="939559" y="1188719"/>
                  </a:cubicBezTo>
                  <a:lnTo>
                    <a:pt x="941124" y="1187467"/>
                  </a:lnTo>
                  <a:close/>
                  <a:moveTo>
                    <a:pt x="452831" y="1184909"/>
                  </a:moveTo>
                  <a:cubicBezTo>
                    <a:pt x="456641" y="1184909"/>
                    <a:pt x="459499" y="1183957"/>
                    <a:pt x="465214" y="1185862"/>
                  </a:cubicBezTo>
                  <a:lnTo>
                    <a:pt x="464261" y="1187767"/>
                  </a:lnTo>
                  <a:cubicBezTo>
                    <a:pt x="461404" y="1188719"/>
                    <a:pt x="456641" y="1185862"/>
                    <a:pt x="452831" y="1184909"/>
                  </a:cubicBezTo>
                  <a:close/>
                  <a:moveTo>
                    <a:pt x="277056" y="1174714"/>
                  </a:moveTo>
                  <a:lnTo>
                    <a:pt x="284001" y="1179194"/>
                  </a:lnTo>
                  <a:cubicBezTo>
                    <a:pt x="286382" y="1180623"/>
                    <a:pt x="288525" y="1181575"/>
                    <a:pt x="289954" y="1181099"/>
                  </a:cubicBezTo>
                  <a:cubicBezTo>
                    <a:pt x="292811" y="1183004"/>
                    <a:pt x="290906" y="1185862"/>
                    <a:pt x="296621" y="1187767"/>
                  </a:cubicBezTo>
                  <a:cubicBezTo>
                    <a:pt x="297574" y="1188719"/>
                    <a:pt x="298526" y="1187767"/>
                    <a:pt x="299479" y="1188719"/>
                  </a:cubicBezTo>
                  <a:cubicBezTo>
                    <a:pt x="301384" y="1189672"/>
                    <a:pt x="298526" y="1184909"/>
                    <a:pt x="302336" y="1185862"/>
                  </a:cubicBezTo>
                  <a:cubicBezTo>
                    <a:pt x="305194" y="1186814"/>
                    <a:pt x="304241" y="1192529"/>
                    <a:pt x="307099" y="1189672"/>
                  </a:cubicBezTo>
                  <a:lnTo>
                    <a:pt x="330187" y="1204767"/>
                  </a:lnTo>
                  <a:lnTo>
                    <a:pt x="322339" y="1200625"/>
                  </a:lnTo>
                  <a:cubicBezTo>
                    <a:pt x="315433" y="1197768"/>
                    <a:pt x="308528" y="1195863"/>
                    <a:pt x="305194" y="1197292"/>
                  </a:cubicBezTo>
                  <a:cubicBezTo>
                    <a:pt x="302336" y="1195387"/>
                    <a:pt x="298526" y="1191577"/>
                    <a:pt x="296621" y="1193482"/>
                  </a:cubicBezTo>
                  <a:cubicBezTo>
                    <a:pt x="289954" y="1183957"/>
                    <a:pt x="273761" y="1180147"/>
                    <a:pt x="269951" y="1175384"/>
                  </a:cubicBezTo>
                  <a:cubicBezTo>
                    <a:pt x="271856" y="1175384"/>
                    <a:pt x="275666" y="1177289"/>
                    <a:pt x="277571" y="1177289"/>
                  </a:cubicBezTo>
                  <a:close/>
                  <a:moveTo>
                    <a:pt x="946226" y="1171574"/>
                  </a:moveTo>
                  <a:lnTo>
                    <a:pt x="941464" y="1174432"/>
                  </a:lnTo>
                  <a:cubicBezTo>
                    <a:pt x="942416" y="1176337"/>
                    <a:pt x="945274" y="1174432"/>
                    <a:pt x="947179" y="1173479"/>
                  </a:cubicBezTo>
                  <a:close/>
                  <a:moveTo>
                    <a:pt x="273966" y="1170758"/>
                  </a:moveTo>
                  <a:lnTo>
                    <a:pt x="276619" y="1172527"/>
                  </a:lnTo>
                  <a:lnTo>
                    <a:pt x="277056" y="1174714"/>
                  </a:lnTo>
                  <a:lnTo>
                    <a:pt x="276619" y="1174432"/>
                  </a:lnTo>
                  <a:close/>
                  <a:moveTo>
                    <a:pt x="953846" y="1163002"/>
                  </a:moveTo>
                  <a:cubicBezTo>
                    <a:pt x="950036" y="1164907"/>
                    <a:pt x="946226" y="1167764"/>
                    <a:pt x="947179" y="1169669"/>
                  </a:cubicBezTo>
                  <a:cubicBezTo>
                    <a:pt x="949084" y="1168717"/>
                    <a:pt x="951941" y="1166812"/>
                    <a:pt x="955751" y="1164907"/>
                  </a:cubicBezTo>
                  <a:close/>
                  <a:moveTo>
                    <a:pt x="262332" y="1163002"/>
                  </a:moveTo>
                  <a:lnTo>
                    <a:pt x="271976" y="1168003"/>
                  </a:lnTo>
                  <a:lnTo>
                    <a:pt x="273966" y="1170758"/>
                  </a:lnTo>
                  <a:close/>
                  <a:moveTo>
                    <a:pt x="262330" y="1163001"/>
                  </a:moveTo>
                  <a:lnTo>
                    <a:pt x="262332" y="1163002"/>
                  </a:lnTo>
                  <a:lnTo>
                    <a:pt x="262331" y="1163002"/>
                  </a:lnTo>
                  <a:close/>
                  <a:moveTo>
                    <a:pt x="380441" y="1162049"/>
                  </a:moveTo>
                  <a:cubicBezTo>
                    <a:pt x="381394" y="1162049"/>
                    <a:pt x="381394" y="1163002"/>
                    <a:pt x="382346" y="1163002"/>
                  </a:cubicBezTo>
                  <a:cubicBezTo>
                    <a:pt x="388061" y="1166812"/>
                    <a:pt x="391871" y="1169669"/>
                    <a:pt x="396634" y="1171574"/>
                  </a:cubicBezTo>
                  <a:cubicBezTo>
                    <a:pt x="409969" y="1174432"/>
                    <a:pt x="422351" y="1179194"/>
                    <a:pt x="433781" y="1184909"/>
                  </a:cubicBezTo>
                  <a:cubicBezTo>
                    <a:pt x="446164" y="1189672"/>
                    <a:pt x="458546" y="1194434"/>
                    <a:pt x="471881" y="1194434"/>
                  </a:cubicBezTo>
                  <a:cubicBezTo>
                    <a:pt x="471881" y="1189672"/>
                    <a:pt x="470929" y="1186814"/>
                    <a:pt x="471881" y="1183957"/>
                  </a:cubicBezTo>
                  <a:cubicBezTo>
                    <a:pt x="462356" y="1183004"/>
                    <a:pt x="447116" y="1178242"/>
                    <a:pt x="450926" y="1183957"/>
                  </a:cubicBezTo>
                  <a:cubicBezTo>
                    <a:pt x="441401" y="1184909"/>
                    <a:pt x="428066" y="1167764"/>
                    <a:pt x="418541" y="1172527"/>
                  </a:cubicBezTo>
                  <a:cubicBezTo>
                    <a:pt x="412826" y="1169669"/>
                    <a:pt x="407111" y="1167764"/>
                    <a:pt x="402349" y="1166812"/>
                  </a:cubicBezTo>
                  <a:cubicBezTo>
                    <a:pt x="397586" y="1164907"/>
                    <a:pt x="392824" y="1163954"/>
                    <a:pt x="387109" y="1163002"/>
                  </a:cubicBezTo>
                  <a:cubicBezTo>
                    <a:pt x="385204" y="1163002"/>
                    <a:pt x="382346" y="1163002"/>
                    <a:pt x="380441" y="1162049"/>
                  </a:cubicBezTo>
                  <a:close/>
                  <a:moveTo>
                    <a:pt x="352819" y="1157287"/>
                  </a:moveTo>
                  <a:lnTo>
                    <a:pt x="349612" y="1157701"/>
                  </a:lnTo>
                  <a:lnTo>
                    <a:pt x="353043" y="1158550"/>
                  </a:lnTo>
                  <a:close/>
                  <a:moveTo>
                    <a:pt x="963371" y="1148714"/>
                  </a:moveTo>
                  <a:cubicBezTo>
                    <a:pt x="957656" y="1153477"/>
                    <a:pt x="949084" y="1160144"/>
                    <a:pt x="940511" y="1165859"/>
                  </a:cubicBezTo>
                  <a:cubicBezTo>
                    <a:pt x="932891" y="1171574"/>
                    <a:pt x="926224" y="1177289"/>
                    <a:pt x="925271" y="1180147"/>
                  </a:cubicBezTo>
                  <a:cubicBezTo>
                    <a:pt x="929081" y="1176337"/>
                    <a:pt x="937654" y="1171574"/>
                    <a:pt x="945274" y="1165859"/>
                  </a:cubicBezTo>
                  <a:cubicBezTo>
                    <a:pt x="952894" y="1159192"/>
                    <a:pt x="960514" y="1153477"/>
                    <a:pt x="963371" y="1148714"/>
                  </a:cubicBezTo>
                  <a:close/>
                  <a:moveTo>
                    <a:pt x="1001028" y="1148452"/>
                  </a:moveTo>
                  <a:lnTo>
                    <a:pt x="1003614" y="1149191"/>
                  </a:lnTo>
                  <a:cubicBezTo>
                    <a:pt x="1004567" y="1150143"/>
                    <a:pt x="1004329" y="1151572"/>
                    <a:pt x="1001471" y="1153477"/>
                  </a:cubicBezTo>
                  <a:lnTo>
                    <a:pt x="999517" y="1149567"/>
                  </a:lnTo>
                  <a:close/>
                  <a:moveTo>
                    <a:pt x="1009091" y="1143952"/>
                  </a:moveTo>
                  <a:cubicBezTo>
                    <a:pt x="1009091" y="1144904"/>
                    <a:pt x="1009091" y="1145857"/>
                    <a:pt x="1009091" y="1146809"/>
                  </a:cubicBezTo>
                  <a:cubicBezTo>
                    <a:pt x="1007186" y="1147762"/>
                    <a:pt x="1004329" y="1148714"/>
                    <a:pt x="1006234" y="1146809"/>
                  </a:cubicBezTo>
                  <a:lnTo>
                    <a:pt x="1003254" y="1146809"/>
                  </a:lnTo>
                  <a:lnTo>
                    <a:pt x="1006118" y="1144695"/>
                  </a:lnTo>
                  <a:close/>
                  <a:moveTo>
                    <a:pt x="1034809" y="1128712"/>
                  </a:moveTo>
                  <a:cubicBezTo>
                    <a:pt x="1030999" y="1132522"/>
                    <a:pt x="1032904" y="1132522"/>
                    <a:pt x="1028141" y="1135379"/>
                  </a:cubicBezTo>
                  <a:cubicBezTo>
                    <a:pt x="1028141" y="1134427"/>
                    <a:pt x="1030999" y="1132522"/>
                    <a:pt x="1031951" y="1130617"/>
                  </a:cubicBezTo>
                  <a:cubicBezTo>
                    <a:pt x="1030999" y="1129664"/>
                    <a:pt x="1029094" y="1132522"/>
                    <a:pt x="1028141" y="1133474"/>
                  </a:cubicBezTo>
                  <a:cubicBezTo>
                    <a:pt x="1026236" y="1133474"/>
                    <a:pt x="1030046" y="1128712"/>
                    <a:pt x="1026236" y="1131569"/>
                  </a:cubicBezTo>
                  <a:cubicBezTo>
                    <a:pt x="1026236" y="1129664"/>
                    <a:pt x="1032904" y="1128712"/>
                    <a:pt x="1034809" y="1128712"/>
                  </a:cubicBezTo>
                  <a:close/>
                  <a:moveTo>
                    <a:pt x="1152919" y="1121092"/>
                  </a:moveTo>
                  <a:cubicBezTo>
                    <a:pt x="1155777" y="1123950"/>
                    <a:pt x="1151967" y="1129665"/>
                    <a:pt x="1147204" y="1136332"/>
                  </a:cubicBezTo>
                  <a:cubicBezTo>
                    <a:pt x="1148156" y="1129665"/>
                    <a:pt x="1148156" y="1129665"/>
                    <a:pt x="1148156" y="1127760"/>
                  </a:cubicBezTo>
                  <a:cubicBezTo>
                    <a:pt x="1146252" y="1126807"/>
                    <a:pt x="1151967" y="1122997"/>
                    <a:pt x="1152919" y="1121092"/>
                  </a:cubicBezTo>
                  <a:close/>
                  <a:moveTo>
                    <a:pt x="203276" y="1115377"/>
                  </a:moveTo>
                  <a:cubicBezTo>
                    <a:pt x="209944" y="1122044"/>
                    <a:pt x="220421" y="1129664"/>
                    <a:pt x="230899" y="1138237"/>
                  </a:cubicBezTo>
                  <a:lnTo>
                    <a:pt x="262330" y="1163001"/>
                  </a:lnTo>
                  <a:lnTo>
                    <a:pt x="250901" y="1155382"/>
                  </a:lnTo>
                  <a:cubicBezTo>
                    <a:pt x="243281" y="1148714"/>
                    <a:pt x="235661" y="1142047"/>
                    <a:pt x="227089" y="1138237"/>
                  </a:cubicBezTo>
                  <a:cubicBezTo>
                    <a:pt x="219469" y="1127759"/>
                    <a:pt x="213754" y="1126807"/>
                    <a:pt x="203276" y="1115377"/>
                  </a:cubicBezTo>
                  <a:close/>
                  <a:moveTo>
                    <a:pt x="351867" y="1112520"/>
                  </a:moveTo>
                  <a:cubicBezTo>
                    <a:pt x="350914" y="1114424"/>
                    <a:pt x="352105" y="1115615"/>
                    <a:pt x="353891" y="1116448"/>
                  </a:cubicBezTo>
                  <a:lnTo>
                    <a:pt x="359261" y="1118163"/>
                  </a:lnTo>
                  <a:lnTo>
                    <a:pt x="362344" y="1117282"/>
                  </a:lnTo>
                  <a:lnTo>
                    <a:pt x="360705" y="1115643"/>
                  </a:lnTo>
                  <a:lnTo>
                    <a:pt x="359487" y="1115735"/>
                  </a:lnTo>
                  <a:cubicBezTo>
                    <a:pt x="357106" y="1114425"/>
                    <a:pt x="354248" y="1112520"/>
                    <a:pt x="351867" y="1112520"/>
                  </a:cubicBezTo>
                  <a:close/>
                  <a:moveTo>
                    <a:pt x="297574" y="1109662"/>
                  </a:moveTo>
                  <a:lnTo>
                    <a:pt x="297607" y="1109737"/>
                  </a:lnTo>
                  <a:lnTo>
                    <a:pt x="297534" y="1109677"/>
                  </a:lnTo>
                  <a:close/>
                  <a:moveTo>
                    <a:pt x="380441" y="1107757"/>
                  </a:moveTo>
                  <a:cubicBezTo>
                    <a:pt x="380441" y="1107757"/>
                    <a:pt x="381394" y="1108709"/>
                    <a:pt x="383299" y="1108709"/>
                  </a:cubicBezTo>
                  <a:cubicBezTo>
                    <a:pt x="383299" y="1107757"/>
                    <a:pt x="383299" y="1107757"/>
                    <a:pt x="383299" y="1107757"/>
                  </a:cubicBezTo>
                  <a:cubicBezTo>
                    <a:pt x="382346" y="1107757"/>
                    <a:pt x="382346" y="1107757"/>
                    <a:pt x="381394" y="1107757"/>
                  </a:cubicBezTo>
                  <a:cubicBezTo>
                    <a:pt x="380441" y="1107757"/>
                    <a:pt x="380441" y="1107757"/>
                    <a:pt x="380441" y="1107757"/>
                  </a:cubicBezTo>
                  <a:close/>
                  <a:moveTo>
                    <a:pt x="292811" y="1105852"/>
                  </a:moveTo>
                  <a:lnTo>
                    <a:pt x="297534" y="1109677"/>
                  </a:lnTo>
                  <a:lnTo>
                    <a:pt x="296621" y="1110019"/>
                  </a:lnTo>
                  <a:cubicBezTo>
                    <a:pt x="296859" y="1110853"/>
                    <a:pt x="297098" y="1112043"/>
                    <a:pt x="295669" y="1112519"/>
                  </a:cubicBezTo>
                  <a:cubicBezTo>
                    <a:pt x="286144" y="1106804"/>
                    <a:pt x="297574" y="1109662"/>
                    <a:pt x="292811" y="1105852"/>
                  </a:cubicBezTo>
                  <a:close/>
                  <a:moveTo>
                    <a:pt x="198514" y="1103947"/>
                  </a:moveTo>
                  <a:cubicBezTo>
                    <a:pt x="202324" y="1105852"/>
                    <a:pt x="199466" y="1107757"/>
                    <a:pt x="203276" y="1109662"/>
                  </a:cubicBezTo>
                  <a:cubicBezTo>
                    <a:pt x="200419" y="1109662"/>
                    <a:pt x="194704" y="1105852"/>
                    <a:pt x="198514" y="1103947"/>
                  </a:cubicBezTo>
                  <a:close/>
                  <a:moveTo>
                    <a:pt x="309956" y="1101089"/>
                  </a:moveTo>
                  <a:cubicBezTo>
                    <a:pt x="309956" y="1101089"/>
                    <a:pt x="310909" y="1102041"/>
                    <a:pt x="310909" y="1102041"/>
                  </a:cubicBezTo>
                  <a:cubicBezTo>
                    <a:pt x="310909" y="1102041"/>
                    <a:pt x="310909" y="1102994"/>
                    <a:pt x="310909" y="1102994"/>
                  </a:cubicBezTo>
                  <a:cubicBezTo>
                    <a:pt x="309956" y="1103947"/>
                    <a:pt x="309956" y="1103947"/>
                    <a:pt x="309004" y="1102041"/>
                  </a:cubicBezTo>
                  <a:cubicBezTo>
                    <a:pt x="309004" y="1102041"/>
                    <a:pt x="309956" y="1101089"/>
                    <a:pt x="309956" y="1101089"/>
                  </a:cubicBezTo>
                  <a:close/>
                  <a:moveTo>
                    <a:pt x="1070051" y="1091564"/>
                  </a:moveTo>
                  <a:cubicBezTo>
                    <a:pt x="1071004" y="1091564"/>
                    <a:pt x="1065289" y="1095374"/>
                    <a:pt x="1064336" y="1098232"/>
                  </a:cubicBezTo>
                  <a:cubicBezTo>
                    <a:pt x="1065289" y="1094422"/>
                    <a:pt x="1062431" y="1097279"/>
                    <a:pt x="1059574" y="1101089"/>
                  </a:cubicBezTo>
                  <a:cubicBezTo>
                    <a:pt x="1058621" y="1097279"/>
                    <a:pt x="1066241" y="1094422"/>
                    <a:pt x="1070051" y="1091564"/>
                  </a:cubicBezTo>
                  <a:close/>
                  <a:moveTo>
                    <a:pt x="1055764" y="1088707"/>
                  </a:moveTo>
                  <a:cubicBezTo>
                    <a:pt x="1054811" y="1090612"/>
                    <a:pt x="1050049" y="1094422"/>
                    <a:pt x="1052906" y="1096327"/>
                  </a:cubicBezTo>
                  <a:lnTo>
                    <a:pt x="1057669" y="1090612"/>
                  </a:lnTo>
                  <a:close/>
                  <a:moveTo>
                    <a:pt x="285826" y="1082674"/>
                  </a:moveTo>
                  <a:lnTo>
                    <a:pt x="286144" y="1082992"/>
                  </a:lnTo>
                  <a:cubicBezTo>
                    <a:pt x="286144" y="1082992"/>
                    <a:pt x="286144" y="1083944"/>
                    <a:pt x="286144" y="1083944"/>
                  </a:cubicBezTo>
                  <a:lnTo>
                    <a:pt x="285668" y="1083468"/>
                  </a:lnTo>
                  <a:close/>
                  <a:moveTo>
                    <a:pt x="249949" y="1082039"/>
                  </a:moveTo>
                  <a:cubicBezTo>
                    <a:pt x="249949" y="1082039"/>
                    <a:pt x="250902" y="1082991"/>
                    <a:pt x="250902" y="1082991"/>
                  </a:cubicBezTo>
                  <a:cubicBezTo>
                    <a:pt x="250902" y="1082991"/>
                    <a:pt x="249949" y="1083944"/>
                    <a:pt x="249949" y="1083944"/>
                  </a:cubicBezTo>
                  <a:cubicBezTo>
                    <a:pt x="248997" y="1083944"/>
                    <a:pt x="248997" y="1083944"/>
                    <a:pt x="248997" y="1083944"/>
                  </a:cubicBezTo>
                  <a:cubicBezTo>
                    <a:pt x="248997" y="1082991"/>
                    <a:pt x="249949" y="1082991"/>
                    <a:pt x="249949" y="1082039"/>
                  </a:cubicBezTo>
                  <a:close/>
                  <a:moveTo>
                    <a:pt x="304241" y="1073467"/>
                  </a:moveTo>
                  <a:cubicBezTo>
                    <a:pt x="303289" y="1073467"/>
                    <a:pt x="303289" y="1074419"/>
                    <a:pt x="303289" y="1074419"/>
                  </a:cubicBezTo>
                  <a:cubicBezTo>
                    <a:pt x="302336" y="1074419"/>
                    <a:pt x="302336" y="1075372"/>
                    <a:pt x="302336" y="1075372"/>
                  </a:cubicBezTo>
                  <a:cubicBezTo>
                    <a:pt x="302336" y="1076324"/>
                    <a:pt x="303289" y="1076324"/>
                    <a:pt x="303289" y="1076324"/>
                  </a:cubicBezTo>
                  <a:cubicBezTo>
                    <a:pt x="303289" y="1076324"/>
                    <a:pt x="304241" y="1075372"/>
                    <a:pt x="304241" y="1075372"/>
                  </a:cubicBezTo>
                  <a:cubicBezTo>
                    <a:pt x="304241" y="1075372"/>
                    <a:pt x="303289" y="1074419"/>
                    <a:pt x="304241" y="1073467"/>
                  </a:cubicBezTo>
                  <a:close/>
                  <a:moveTo>
                    <a:pt x="140412" y="1070610"/>
                  </a:moveTo>
                  <a:cubicBezTo>
                    <a:pt x="143269" y="1071562"/>
                    <a:pt x="152794" y="1082992"/>
                    <a:pt x="148984" y="1082040"/>
                  </a:cubicBezTo>
                  <a:cubicBezTo>
                    <a:pt x="152794" y="1085850"/>
                    <a:pt x="156604" y="1088708"/>
                    <a:pt x="158509" y="1091565"/>
                  </a:cubicBezTo>
                  <a:cubicBezTo>
                    <a:pt x="156604" y="1094423"/>
                    <a:pt x="147079" y="1082992"/>
                    <a:pt x="147079" y="1081087"/>
                  </a:cubicBezTo>
                  <a:cubicBezTo>
                    <a:pt x="144222" y="1078230"/>
                    <a:pt x="142317" y="1081087"/>
                    <a:pt x="140412" y="1081087"/>
                  </a:cubicBezTo>
                  <a:cubicBezTo>
                    <a:pt x="138507" y="1077277"/>
                    <a:pt x="140412" y="1074420"/>
                    <a:pt x="140412" y="1070610"/>
                  </a:cubicBezTo>
                  <a:close/>
                  <a:moveTo>
                    <a:pt x="1101484" y="1063942"/>
                  </a:moveTo>
                  <a:cubicBezTo>
                    <a:pt x="1104341" y="1062989"/>
                    <a:pt x="1092912" y="1070609"/>
                    <a:pt x="1091959" y="1074419"/>
                  </a:cubicBezTo>
                  <a:cubicBezTo>
                    <a:pt x="1092912" y="1069657"/>
                    <a:pt x="1087196" y="1074419"/>
                    <a:pt x="1084339" y="1076324"/>
                  </a:cubicBezTo>
                  <a:cubicBezTo>
                    <a:pt x="1084339" y="1071562"/>
                    <a:pt x="1089102" y="1069657"/>
                    <a:pt x="1092912" y="1064894"/>
                  </a:cubicBezTo>
                  <a:cubicBezTo>
                    <a:pt x="1090054" y="1071562"/>
                    <a:pt x="1097674" y="1064894"/>
                    <a:pt x="1101484" y="1063942"/>
                  </a:cubicBezTo>
                  <a:close/>
                  <a:moveTo>
                    <a:pt x="1063384" y="1063942"/>
                  </a:moveTo>
                  <a:cubicBezTo>
                    <a:pt x="1059574" y="1065847"/>
                    <a:pt x="1055764" y="1069657"/>
                    <a:pt x="1051954" y="1072514"/>
                  </a:cubicBezTo>
                  <a:cubicBezTo>
                    <a:pt x="1052906" y="1073467"/>
                    <a:pt x="1054811" y="1072514"/>
                    <a:pt x="1055764" y="1073467"/>
                  </a:cubicBezTo>
                  <a:cubicBezTo>
                    <a:pt x="1059574" y="1068704"/>
                    <a:pt x="1065289" y="1066799"/>
                    <a:pt x="1063384" y="1063942"/>
                  </a:cubicBezTo>
                  <a:close/>
                  <a:moveTo>
                    <a:pt x="1084339" y="1059179"/>
                  </a:moveTo>
                  <a:cubicBezTo>
                    <a:pt x="1083863" y="1062513"/>
                    <a:pt x="1081481" y="1066561"/>
                    <a:pt x="1078505" y="1070014"/>
                  </a:cubicBezTo>
                  <a:lnTo>
                    <a:pt x="1073035" y="1074238"/>
                  </a:lnTo>
                  <a:lnTo>
                    <a:pt x="1073504" y="1070014"/>
                  </a:lnTo>
                  <a:lnTo>
                    <a:pt x="1076243" y="1067275"/>
                  </a:lnTo>
                  <a:lnTo>
                    <a:pt x="1081481" y="1063942"/>
                  </a:lnTo>
                  <a:lnTo>
                    <a:pt x="1080162" y="1063356"/>
                  </a:lnTo>
                  <a:close/>
                  <a:moveTo>
                    <a:pt x="1070051" y="1054417"/>
                  </a:moveTo>
                  <a:cubicBezTo>
                    <a:pt x="1067194" y="1058227"/>
                    <a:pt x="1066241" y="1062037"/>
                    <a:pt x="1066241" y="1062989"/>
                  </a:cubicBezTo>
                  <a:cubicBezTo>
                    <a:pt x="1069099" y="1062037"/>
                    <a:pt x="1074814" y="1056322"/>
                    <a:pt x="1072909" y="1054417"/>
                  </a:cubicBezTo>
                  <a:cubicBezTo>
                    <a:pt x="1071956" y="1056322"/>
                    <a:pt x="1071004" y="1055369"/>
                    <a:pt x="1070051" y="1054417"/>
                  </a:cubicBezTo>
                  <a:close/>
                  <a:moveTo>
                    <a:pt x="1091664" y="1052280"/>
                  </a:moveTo>
                  <a:lnTo>
                    <a:pt x="1089101" y="1056322"/>
                  </a:lnTo>
                  <a:lnTo>
                    <a:pt x="1088977" y="1055701"/>
                  </a:lnTo>
                  <a:close/>
                  <a:moveTo>
                    <a:pt x="1088149" y="1051559"/>
                  </a:moveTo>
                  <a:lnTo>
                    <a:pt x="1088977" y="1055701"/>
                  </a:lnTo>
                  <a:lnTo>
                    <a:pt x="1086244" y="1059179"/>
                  </a:lnTo>
                  <a:lnTo>
                    <a:pt x="1083613" y="1056549"/>
                  </a:lnTo>
                  <a:close/>
                  <a:moveTo>
                    <a:pt x="1097946" y="1041294"/>
                  </a:moveTo>
                  <a:lnTo>
                    <a:pt x="1096721" y="1045844"/>
                  </a:lnTo>
                  <a:lnTo>
                    <a:pt x="1091664" y="1052280"/>
                  </a:lnTo>
                  <a:lnTo>
                    <a:pt x="1092197" y="1051440"/>
                  </a:lnTo>
                  <a:cubicBezTo>
                    <a:pt x="1093388" y="1050130"/>
                    <a:pt x="1094340" y="1049178"/>
                    <a:pt x="1093864" y="1048702"/>
                  </a:cubicBezTo>
                  <a:cubicBezTo>
                    <a:pt x="1091959" y="1050607"/>
                    <a:pt x="1091006" y="1050607"/>
                    <a:pt x="1089101" y="1050607"/>
                  </a:cubicBezTo>
                  <a:lnTo>
                    <a:pt x="1093567" y="1043462"/>
                  </a:lnTo>
                  <a:lnTo>
                    <a:pt x="1093908" y="1043031"/>
                  </a:lnTo>
                  <a:lnTo>
                    <a:pt x="1095769" y="1044892"/>
                  </a:lnTo>
                  <a:close/>
                  <a:moveTo>
                    <a:pt x="220421" y="1028699"/>
                  </a:moveTo>
                  <a:cubicBezTo>
                    <a:pt x="215659" y="1035367"/>
                    <a:pt x="212801" y="1041082"/>
                    <a:pt x="210896" y="1048702"/>
                  </a:cubicBezTo>
                  <a:cubicBezTo>
                    <a:pt x="209944" y="1048702"/>
                    <a:pt x="211849" y="1050607"/>
                    <a:pt x="212801" y="1050607"/>
                  </a:cubicBezTo>
                  <a:cubicBezTo>
                    <a:pt x="213754" y="1050607"/>
                    <a:pt x="215659" y="1049654"/>
                    <a:pt x="215659" y="1049654"/>
                  </a:cubicBezTo>
                  <a:cubicBezTo>
                    <a:pt x="215659" y="1042034"/>
                    <a:pt x="221374" y="1037272"/>
                    <a:pt x="224231" y="1031557"/>
                  </a:cubicBezTo>
                  <a:cubicBezTo>
                    <a:pt x="224231" y="1030604"/>
                    <a:pt x="224231" y="1030604"/>
                    <a:pt x="225184" y="1029652"/>
                  </a:cubicBezTo>
                  <a:cubicBezTo>
                    <a:pt x="225184" y="1029652"/>
                    <a:pt x="224231" y="1028699"/>
                    <a:pt x="224231" y="1028699"/>
                  </a:cubicBezTo>
                  <a:cubicBezTo>
                    <a:pt x="222326" y="1028699"/>
                    <a:pt x="220421" y="1027747"/>
                    <a:pt x="220421" y="1028699"/>
                  </a:cubicBezTo>
                  <a:close/>
                  <a:moveTo>
                    <a:pt x="210896" y="1021079"/>
                  </a:moveTo>
                  <a:cubicBezTo>
                    <a:pt x="208991" y="1022984"/>
                    <a:pt x="208991" y="1024889"/>
                    <a:pt x="208991" y="1027747"/>
                  </a:cubicBezTo>
                  <a:cubicBezTo>
                    <a:pt x="208039" y="1028699"/>
                    <a:pt x="207086" y="1028699"/>
                    <a:pt x="207086" y="1029652"/>
                  </a:cubicBezTo>
                  <a:cubicBezTo>
                    <a:pt x="207086" y="1029652"/>
                    <a:pt x="207086" y="1030604"/>
                    <a:pt x="207086" y="1030604"/>
                  </a:cubicBezTo>
                  <a:cubicBezTo>
                    <a:pt x="208991" y="1030604"/>
                    <a:pt x="208991" y="1028699"/>
                    <a:pt x="208991" y="1027747"/>
                  </a:cubicBezTo>
                  <a:cubicBezTo>
                    <a:pt x="211849" y="1027747"/>
                    <a:pt x="213754" y="1025842"/>
                    <a:pt x="214706" y="1023937"/>
                  </a:cubicBezTo>
                  <a:cubicBezTo>
                    <a:pt x="215659" y="1022984"/>
                    <a:pt x="215659" y="1022032"/>
                    <a:pt x="215659" y="1021079"/>
                  </a:cubicBezTo>
                  <a:cubicBezTo>
                    <a:pt x="215659" y="1020127"/>
                    <a:pt x="211849" y="1020127"/>
                    <a:pt x="210896" y="1021079"/>
                  </a:cubicBezTo>
                  <a:close/>
                  <a:moveTo>
                    <a:pt x="201371" y="1016317"/>
                  </a:moveTo>
                  <a:cubicBezTo>
                    <a:pt x="200419" y="1016317"/>
                    <a:pt x="199466" y="1017269"/>
                    <a:pt x="198514" y="1018222"/>
                  </a:cubicBezTo>
                  <a:cubicBezTo>
                    <a:pt x="199466" y="1019174"/>
                    <a:pt x="200419" y="1019174"/>
                    <a:pt x="201371" y="1020127"/>
                  </a:cubicBezTo>
                  <a:cubicBezTo>
                    <a:pt x="202324" y="1019174"/>
                    <a:pt x="203276" y="1019174"/>
                    <a:pt x="204229" y="1018222"/>
                  </a:cubicBezTo>
                  <a:cubicBezTo>
                    <a:pt x="203276" y="1017269"/>
                    <a:pt x="202324" y="1016317"/>
                    <a:pt x="201371" y="1016317"/>
                  </a:cubicBezTo>
                  <a:close/>
                  <a:moveTo>
                    <a:pt x="1134821" y="1009650"/>
                  </a:moveTo>
                  <a:cubicBezTo>
                    <a:pt x="1135774" y="1010602"/>
                    <a:pt x="1131011" y="1015365"/>
                    <a:pt x="1131964" y="1016317"/>
                  </a:cubicBezTo>
                  <a:cubicBezTo>
                    <a:pt x="1132916" y="1016317"/>
                    <a:pt x="1134821" y="1014413"/>
                    <a:pt x="1135774" y="1013460"/>
                  </a:cubicBezTo>
                  <a:cubicBezTo>
                    <a:pt x="1135774" y="1017270"/>
                    <a:pt x="1130058" y="1020127"/>
                    <a:pt x="1129106" y="1017270"/>
                  </a:cubicBezTo>
                  <a:cubicBezTo>
                    <a:pt x="1132916" y="1013460"/>
                    <a:pt x="1131964" y="1011555"/>
                    <a:pt x="1134821" y="1009650"/>
                  </a:cubicBezTo>
                  <a:close/>
                  <a:moveTo>
                    <a:pt x="184226" y="1003934"/>
                  </a:moveTo>
                  <a:cubicBezTo>
                    <a:pt x="184226" y="1003934"/>
                    <a:pt x="184226" y="1004887"/>
                    <a:pt x="184226" y="1004887"/>
                  </a:cubicBezTo>
                  <a:lnTo>
                    <a:pt x="185043" y="1005159"/>
                  </a:lnTo>
                  <a:lnTo>
                    <a:pt x="186131" y="1006792"/>
                  </a:lnTo>
                  <a:lnTo>
                    <a:pt x="187084" y="1007507"/>
                  </a:lnTo>
                  <a:lnTo>
                    <a:pt x="187084" y="1010602"/>
                  </a:lnTo>
                  <a:cubicBezTo>
                    <a:pt x="187084" y="1010602"/>
                    <a:pt x="188036" y="1011554"/>
                    <a:pt x="188036" y="1011554"/>
                  </a:cubicBezTo>
                  <a:cubicBezTo>
                    <a:pt x="188989" y="1011554"/>
                    <a:pt x="189941" y="1010602"/>
                    <a:pt x="189941" y="1009649"/>
                  </a:cubicBezTo>
                  <a:lnTo>
                    <a:pt x="187084" y="1007507"/>
                  </a:lnTo>
                  <a:lnTo>
                    <a:pt x="187084" y="1005839"/>
                  </a:lnTo>
                  <a:lnTo>
                    <a:pt x="185043" y="1005159"/>
                  </a:lnTo>
                  <a:close/>
                  <a:moveTo>
                    <a:pt x="1148632" y="987385"/>
                  </a:moveTo>
                  <a:cubicBezTo>
                    <a:pt x="1150061" y="986789"/>
                    <a:pt x="1151014" y="987266"/>
                    <a:pt x="1150061" y="989647"/>
                  </a:cubicBezTo>
                  <a:cubicBezTo>
                    <a:pt x="1151014" y="989647"/>
                    <a:pt x="1147204" y="989647"/>
                    <a:pt x="1144346" y="991552"/>
                  </a:cubicBezTo>
                  <a:cubicBezTo>
                    <a:pt x="1145299" y="989647"/>
                    <a:pt x="1147204" y="987980"/>
                    <a:pt x="1148632" y="987385"/>
                  </a:cubicBezTo>
                  <a:close/>
                  <a:moveTo>
                    <a:pt x="1167206" y="964882"/>
                  </a:moveTo>
                  <a:cubicBezTo>
                    <a:pt x="1165301" y="964882"/>
                    <a:pt x="1163396" y="969644"/>
                    <a:pt x="1160539" y="973454"/>
                  </a:cubicBezTo>
                  <a:cubicBezTo>
                    <a:pt x="1159586" y="972502"/>
                    <a:pt x="1157681" y="973454"/>
                    <a:pt x="1156729" y="975359"/>
                  </a:cubicBezTo>
                  <a:cubicBezTo>
                    <a:pt x="1154824" y="974407"/>
                    <a:pt x="1156729" y="971549"/>
                    <a:pt x="1159586" y="967739"/>
                  </a:cubicBezTo>
                  <a:cubicBezTo>
                    <a:pt x="1159586" y="970597"/>
                    <a:pt x="1161491" y="967739"/>
                    <a:pt x="1161491" y="970597"/>
                  </a:cubicBezTo>
                  <a:cubicBezTo>
                    <a:pt x="1163396" y="967739"/>
                    <a:pt x="1165301" y="962024"/>
                    <a:pt x="1167206" y="964882"/>
                  </a:cubicBezTo>
                  <a:close/>
                  <a:moveTo>
                    <a:pt x="100406" y="960120"/>
                  </a:moveTo>
                  <a:cubicBezTo>
                    <a:pt x="101359" y="962025"/>
                    <a:pt x="102311" y="962977"/>
                    <a:pt x="102311" y="964883"/>
                  </a:cubicBezTo>
                  <a:cubicBezTo>
                    <a:pt x="102311" y="964883"/>
                    <a:pt x="101359" y="965835"/>
                    <a:pt x="100406" y="965835"/>
                  </a:cubicBezTo>
                  <a:cubicBezTo>
                    <a:pt x="98501" y="963930"/>
                    <a:pt x="98501" y="962977"/>
                    <a:pt x="99454" y="961072"/>
                  </a:cubicBezTo>
                  <a:cubicBezTo>
                    <a:pt x="99454" y="961072"/>
                    <a:pt x="100406" y="960120"/>
                    <a:pt x="100406" y="960120"/>
                  </a:cubicBezTo>
                  <a:close/>
                  <a:moveTo>
                    <a:pt x="173749" y="956309"/>
                  </a:moveTo>
                  <a:cubicBezTo>
                    <a:pt x="173749" y="956309"/>
                    <a:pt x="172796" y="957262"/>
                    <a:pt x="172796" y="957262"/>
                  </a:cubicBezTo>
                  <a:cubicBezTo>
                    <a:pt x="171844" y="957262"/>
                    <a:pt x="171844" y="957262"/>
                    <a:pt x="171844" y="958214"/>
                  </a:cubicBezTo>
                  <a:cubicBezTo>
                    <a:pt x="171844" y="959167"/>
                    <a:pt x="171844" y="961072"/>
                    <a:pt x="172796" y="961072"/>
                  </a:cubicBezTo>
                  <a:cubicBezTo>
                    <a:pt x="174701" y="962024"/>
                    <a:pt x="174701" y="960119"/>
                    <a:pt x="174701" y="959167"/>
                  </a:cubicBezTo>
                  <a:cubicBezTo>
                    <a:pt x="174701" y="958214"/>
                    <a:pt x="174701" y="957262"/>
                    <a:pt x="173749" y="956309"/>
                  </a:cubicBezTo>
                  <a:close/>
                  <a:moveTo>
                    <a:pt x="134697" y="948690"/>
                  </a:moveTo>
                  <a:cubicBezTo>
                    <a:pt x="136601" y="946785"/>
                    <a:pt x="137554" y="949642"/>
                    <a:pt x="138507" y="950595"/>
                  </a:cubicBezTo>
                  <a:cubicBezTo>
                    <a:pt x="142317" y="956310"/>
                    <a:pt x="141364" y="960120"/>
                    <a:pt x="134697" y="962977"/>
                  </a:cubicBezTo>
                  <a:cubicBezTo>
                    <a:pt x="133744" y="963930"/>
                    <a:pt x="131839" y="964882"/>
                    <a:pt x="130887" y="965835"/>
                  </a:cubicBezTo>
                  <a:cubicBezTo>
                    <a:pt x="130887" y="964882"/>
                    <a:pt x="129934" y="964882"/>
                    <a:pt x="129934" y="963930"/>
                  </a:cubicBezTo>
                  <a:cubicBezTo>
                    <a:pt x="129934" y="960120"/>
                    <a:pt x="133744" y="957262"/>
                    <a:pt x="130887" y="952500"/>
                  </a:cubicBezTo>
                  <a:cubicBezTo>
                    <a:pt x="130887" y="952500"/>
                    <a:pt x="132792" y="949642"/>
                    <a:pt x="134697" y="948690"/>
                  </a:cubicBezTo>
                  <a:close/>
                  <a:moveTo>
                    <a:pt x="84214" y="940117"/>
                  </a:moveTo>
                  <a:cubicBezTo>
                    <a:pt x="87071" y="941069"/>
                    <a:pt x="90881" y="944879"/>
                    <a:pt x="90881" y="946784"/>
                  </a:cubicBezTo>
                  <a:cubicBezTo>
                    <a:pt x="89929" y="948689"/>
                    <a:pt x="85166" y="951547"/>
                    <a:pt x="83261" y="951547"/>
                  </a:cubicBezTo>
                  <a:cubicBezTo>
                    <a:pt x="80404" y="950594"/>
                    <a:pt x="79451" y="948689"/>
                    <a:pt x="79451" y="943927"/>
                  </a:cubicBezTo>
                  <a:cubicBezTo>
                    <a:pt x="79451" y="941069"/>
                    <a:pt x="82309" y="939164"/>
                    <a:pt x="84214" y="940117"/>
                  </a:cubicBezTo>
                  <a:close/>
                  <a:moveTo>
                    <a:pt x="1159586" y="938212"/>
                  </a:moveTo>
                  <a:lnTo>
                    <a:pt x="1157248" y="944446"/>
                  </a:lnTo>
                  <a:lnTo>
                    <a:pt x="1156051" y="943249"/>
                  </a:lnTo>
                  <a:close/>
                  <a:moveTo>
                    <a:pt x="119457" y="925829"/>
                  </a:moveTo>
                  <a:cubicBezTo>
                    <a:pt x="119457" y="925829"/>
                    <a:pt x="120409" y="926782"/>
                    <a:pt x="120409" y="926782"/>
                  </a:cubicBezTo>
                  <a:cubicBezTo>
                    <a:pt x="121362" y="927734"/>
                    <a:pt x="122314" y="929639"/>
                    <a:pt x="123267" y="931544"/>
                  </a:cubicBezTo>
                  <a:cubicBezTo>
                    <a:pt x="126124" y="937259"/>
                    <a:pt x="126124" y="938212"/>
                    <a:pt x="121362" y="942022"/>
                  </a:cubicBezTo>
                  <a:cubicBezTo>
                    <a:pt x="120409" y="942022"/>
                    <a:pt x="119457" y="942974"/>
                    <a:pt x="119457" y="942974"/>
                  </a:cubicBezTo>
                  <a:cubicBezTo>
                    <a:pt x="119457" y="942022"/>
                    <a:pt x="118504" y="942022"/>
                    <a:pt x="118504" y="941069"/>
                  </a:cubicBezTo>
                  <a:cubicBezTo>
                    <a:pt x="118504" y="936307"/>
                    <a:pt x="118504" y="931544"/>
                    <a:pt x="118504" y="926782"/>
                  </a:cubicBezTo>
                  <a:cubicBezTo>
                    <a:pt x="118504" y="926782"/>
                    <a:pt x="119457" y="925829"/>
                    <a:pt x="119457" y="925829"/>
                  </a:cubicBezTo>
                  <a:close/>
                  <a:moveTo>
                    <a:pt x="1169111" y="922019"/>
                  </a:moveTo>
                  <a:lnTo>
                    <a:pt x="1168019" y="924859"/>
                  </a:lnTo>
                  <a:lnTo>
                    <a:pt x="1167321" y="924768"/>
                  </a:lnTo>
                  <a:close/>
                  <a:moveTo>
                    <a:pt x="65164" y="905827"/>
                  </a:moveTo>
                  <a:cubicBezTo>
                    <a:pt x="69926" y="904875"/>
                    <a:pt x="73736" y="908685"/>
                    <a:pt x="74689" y="912495"/>
                  </a:cubicBezTo>
                  <a:cubicBezTo>
                    <a:pt x="76594" y="915352"/>
                    <a:pt x="76594" y="919162"/>
                    <a:pt x="79451" y="922972"/>
                  </a:cubicBezTo>
                  <a:cubicBezTo>
                    <a:pt x="82309" y="926782"/>
                    <a:pt x="76594" y="932497"/>
                    <a:pt x="71831" y="932497"/>
                  </a:cubicBezTo>
                  <a:cubicBezTo>
                    <a:pt x="70879" y="932497"/>
                    <a:pt x="68974" y="931545"/>
                    <a:pt x="68974" y="930592"/>
                  </a:cubicBezTo>
                  <a:cubicBezTo>
                    <a:pt x="68974" y="927735"/>
                    <a:pt x="68974" y="924877"/>
                    <a:pt x="68974" y="922972"/>
                  </a:cubicBezTo>
                  <a:cubicBezTo>
                    <a:pt x="69926" y="917257"/>
                    <a:pt x="67069" y="913447"/>
                    <a:pt x="63258" y="909637"/>
                  </a:cubicBezTo>
                  <a:cubicBezTo>
                    <a:pt x="62306" y="908685"/>
                    <a:pt x="62306" y="906780"/>
                    <a:pt x="62306" y="906780"/>
                  </a:cubicBezTo>
                  <a:cubicBezTo>
                    <a:pt x="62306" y="906780"/>
                    <a:pt x="64211" y="905827"/>
                    <a:pt x="65164" y="905827"/>
                  </a:cubicBezTo>
                  <a:close/>
                  <a:moveTo>
                    <a:pt x="94691" y="894397"/>
                  </a:moveTo>
                  <a:cubicBezTo>
                    <a:pt x="103264" y="891540"/>
                    <a:pt x="108979" y="897255"/>
                    <a:pt x="112789" y="903922"/>
                  </a:cubicBezTo>
                  <a:cubicBezTo>
                    <a:pt x="113741" y="904875"/>
                    <a:pt x="113741" y="906780"/>
                    <a:pt x="112789" y="907732"/>
                  </a:cubicBezTo>
                  <a:cubicBezTo>
                    <a:pt x="108979" y="911542"/>
                    <a:pt x="104216" y="916305"/>
                    <a:pt x="99454" y="920115"/>
                  </a:cubicBezTo>
                  <a:cubicBezTo>
                    <a:pt x="99454" y="920115"/>
                    <a:pt x="96596" y="920115"/>
                    <a:pt x="96596" y="919162"/>
                  </a:cubicBezTo>
                  <a:cubicBezTo>
                    <a:pt x="94691" y="913447"/>
                    <a:pt x="88976" y="908685"/>
                    <a:pt x="90881" y="903922"/>
                  </a:cubicBezTo>
                  <a:cubicBezTo>
                    <a:pt x="90881" y="900112"/>
                    <a:pt x="90881" y="898207"/>
                    <a:pt x="91834" y="896302"/>
                  </a:cubicBezTo>
                  <a:cubicBezTo>
                    <a:pt x="91834" y="895350"/>
                    <a:pt x="93739" y="894397"/>
                    <a:pt x="94691" y="894397"/>
                  </a:cubicBezTo>
                  <a:close/>
                  <a:moveTo>
                    <a:pt x="1175779" y="891539"/>
                  </a:moveTo>
                  <a:cubicBezTo>
                    <a:pt x="1174826" y="895349"/>
                    <a:pt x="1173874" y="897254"/>
                    <a:pt x="1174826" y="899159"/>
                  </a:cubicBezTo>
                  <a:cubicBezTo>
                    <a:pt x="1176731" y="897254"/>
                    <a:pt x="1178636" y="891539"/>
                    <a:pt x="1175779" y="891539"/>
                  </a:cubicBezTo>
                  <a:close/>
                  <a:moveTo>
                    <a:pt x="97549" y="880110"/>
                  </a:moveTo>
                  <a:cubicBezTo>
                    <a:pt x="97549" y="880110"/>
                    <a:pt x="98501" y="880110"/>
                    <a:pt x="98501" y="881062"/>
                  </a:cubicBezTo>
                  <a:cubicBezTo>
                    <a:pt x="98501" y="883920"/>
                    <a:pt x="94692" y="889635"/>
                    <a:pt x="92787" y="890587"/>
                  </a:cubicBezTo>
                  <a:cubicBezTo>
                    <a:pt x="92787" y="889635"/>
                    <a:pt x="91834" y="889635"/>
                    <a:pt x="91834" y="888683"/>
                  </a:cubicBezTo>
                  <a:cubicBezTo>
                    <a:pt x="91834" y="884873"/>
                    <a:pt x="94692" y="880110"/>
                    <a:pt x="97549" y="880110"/>
                  </a:cubicBezTo>
                  <a:close/>
                  <a:moveTo>
                    <a:pt x="1196734" y="868679"/>
                  </a:moveTo>
                  <a:cubicBezTo>
                    <a:pt x="1200544" y="867727"/>
                    <a:pt x="1195781" y="882014"/>
                    <a:pt x="1192924" y="879157"/>
                  </a:cubicBezTo>
                  <a:cubicBezTo>
                    <a:pt x="1195781" y="874394"/>
                    <a:pt x="1193876" y="871537"/>
                    <a:pt x="1196734" y="868679"/>
                  </a:cubicBezTo>
                  <a:close/>
                  <a:moveTo>
                    <a:pt x="1177684" y="865822"/>
                  </a:moveTo>
                  <a:cubicBezTo>
                    <a:pt x="1175779" y="871537"/>
                    <a:pt x="1173874" y="873442"/>
                    <a:pt x="1173874" y="877252"/>
                  </a:cubicBezTo>
                  <a:cubicBezTo>
                    <a:pt x="1175779" y="875347"/>
                    <a:pt x="1179589" y="866774"/>
                    <a:pt x="1177684" y="865822"/>
                  </a:cubicBezTo>
                  <a:close/>
                  <a:moveTo>
                    <a:pt x="1206259" y="857249"/>
                  </a:moveTo>
                  <a:cubicBezTo>
                    <a:pt x="1203401" y="862964"/>
                    <a:pt x="1200544" y="867727"/>
                    <a:pt x="1196734" y="865822"/>
                  </a:cubicBezTo>
                  <a:cubicBezTo>
                    <a:pt x="1200544" y="863917"/>
                    <a:pt x="1202449" y="857249"/>
                    <a:pt x="1206259" y="857249"/>
                  </a:cubicBezTo>
                  <a:close/>
                  <a:moveTo>
                    <a:pt x="1183399" y="853439"/>
                  </a:moveTo>
                  <a:cubicBezTo>
                    <a:pt x="1181494" y="862012"/>
                    <a:pt x="1180541" y="864869"/>
                    <a:pt x="1181494" y="870584"/>
                  </a:cubicBezTo>
                  <a:cubicBezTo>
                    <a:pt x="1182446" y="864869"/>
                    <a:pt x="1188161" y="858202"/>
                    <a:pt x="1186256" y="856297"/>
                  </a:cubicBezTo>
                  <a:cubicBezTo>
                    <a:pt x="1182446" y="863917"/>
                    <a:pt x="1184351" y="856297"/>
                    <a:pt x="1183399" y="853439"/>
                  </a:cubicBezTo>
                  <a:close/>
                  <a:moveTo>
                    <a:pt x="55639" y="853439"/>
                  </a:moveTo>
                  <a:cubicBezTo>
                    <a:pt x="57544" y="854391"/>
                    <a:pt x="60401" y="858202"/>
                    <a:pt x="59449" y="861059"/>
                  </a:cubicBezTo>
                  <a:cubicBezTo>
                    <a:pt x="60401" y="865822"/>
                    <a:pt x="58496" y="868679"/>
                    <a:pt x="54686" y="870584"/>
                  </a:cubicBezTo>
                  <a:cubicBezTo>
                    <a:pt x="53733" y="870584"/>
                    <a:pt x="52781" y="870584"/>
                    <a:pt x="52781" y="868679"/>
                  </a:cubicBezTo>
                  <a:cubicBezTo>
                    <a:pt x="52781" y="865822"/>
                    <a:pt x="52781" y="863916"/>
                    <a:pt x="52781" y="861059"/>
                  </a:cubicBezTo>
                  <a:cubicBezTo>
                    <a:pt x="52781" y="859154"/>
                    <a:pt x="52781" y="857249"/>
                    <a:pt x="52781" y="855344"/>
                  </a:cubicBezTo>
                  <a:cubicBezTo>
                    <a:pt x="53733" y="854391"/>
                    <a:pt x="54686" y="853439"/>
                    <a:pt x="55639" y="853439"/>
                  </a:cubicBezTo>
                  <a:close/>
                  <a:moveTo>
                    <a:pt x="1181494" y="844867"/>
                  </a:moveTo>
                  <a:cubicBezTo>
                    <a:pt x="1181494" y="848677"/>
                    <a:pt x="1176731" y="855344"/>
                    <a:pt x="1179589" y="855344"/>
                  </a:cubicBezTo>
                  <a:cubicBezTo>
                    <a:pt x="1179589" y="850582"/>
                    <a:pt x="1183399" y="846772"/>
                    <a:pt x="1181494" y="844867"/>
                  </a:cubicBezTo>
                  <a:close/>
                  <a:moveTo>
                    <a:pt x="1186256" y="808672"/>
                  </a:moveTo>
                  <a:cubicBezTo>
                    <a:pt x="1184351" y="810577"/>
                    <a:pt x="1184351" y="812482"/>
                    <a:pt x="1184351" y="813434"/>
                  </a:cubicBezTo>
                  <a:cubicBezTo>
                    <a:pt x="1184351" y="814387"/>
                    <a:pt x="1184351" y="815339"/>
                    <a:pt x="1185304" y="816292"/>
                  </a:cubicBezTo>
                  <a:cubicBezTo>
                    <a:pt x="1185304" y="813434"/>
                    <a:pt x="1188161" y="808672"/>
                    <a:pt x="1186256" y="808672"/>
                  </a:cubicBezTo>
                  <a:close/>
                  <a:moveTo>
                    <a:pt x="1198639" y="772477"/>
                  </a:moveTo>
                  <a:cubicBezTo>
                    <a:pt x="1201496" y="775334"/>
                    <a:pt x="1195781" y="784859"/>
                    <a:pt x="1194829" y="791527"/>
                  </a:cubicBezTo>
                  <a:cubicBezTo>
                    <a:pt x="1191971" y="791527"/>
                    <a:pt x="1196734" y="783907"/>
                    <a:pt x="1193876" y="784859"/>
                  </a:cubicBezTo>
                  <a:cubicBezTo>
                    <a:pt x="1196734" y="782002"/>
                    <a:pt x="1196734" y="779144"/>
                    <a:pt x="1198639" y="772477"/>
                  </a:cubicBezTo>
                  <a:close/>
                  <a:moveTo>
                    <a:pt x="1199591" y="764857"/>
                  </a:moveTo>
                  <a:cubicBezTo>
                    <a:pt x="1198639" y="764857"/>
                    <a:pt x="1197686" y="765809"/>
                    <a:pt x="1196734" y="765809"/>
                  </a:cubicBezTo>
                  <a:cubicBezTo>
                    <a:pt x="1196734" y="772477"/>
                    <a:pt x="1194829" y="778192"/>
                    <a:pt x="1193876" y="783907"/>
                  </a:cubicBezTo>
                  <a:cubicBezTo>
                    <a:pt x="1193876" y="784859"/>
                    <a:pt x="1193876" y="784859"/>
                    <a:pt x="1193876" y="784859"/>
                  </a:cubicBezTo>
                  <a:cubicBezTo>
                    <a:pt x="1192924" y="788669"/>
                    <a:pt x="1191971" y="791527"/>
                    <a:pt x="1191019" y="795337"/>
                  </a:cubicBezTo>
                  <a:cubicBezTo>
                    <a:pt x="1191019" y="796289"/>
                    <a:pt x="1191971" y="797242"/>
                    <a:pt x="1192924" y="795337"/>
                  </a:cubicBezTo>
                  <a:cubicBezTo>
                    <a:pt x="1194829" y="795337"/>
                    <a:pt x="1190066" y="802004"/>
                    <a:pt x="1193876" y="800099"/>
                  </a:cubicBezTo>
                  <a:cubicBezTo>
                    <a:pt x="1192924" y="802004"/>
                    <a:pt x="1192924" y="799147"/>
                    <a:pt x="1191971" y="799147"/>
                  </a:cubicBezTo>
                  <a:cubicBezTo>
                    <a:pt x="1191019" y="810577"/>
                    <a:pt x="1185304" y="822959"/>
                    <a:pt x="1184351" y="834389"/>
                  </a:cubicBezTo>
                  <a:cubicBezTo>
                    <a:pt x="1183399" y="832484"/>
                    <a:pt x="1182446" y="832484"/>
                    <a:pt x="1181494" y="835342"/>
                  </a:cubicBezTo>
                  <a:cubicBezTo>
                    <a:pt x="1183399" y="836294"/>
                    <a:pt x="1181494" y="844867"/>
                    <a:pt x="1184351" y="841057"/>
                  </a:cubicBezTo>
                  <a:cubicBezTo>
                    <a:pt x="1185304" y="842962"/>
                    <a:pt x="1183399" y="848677"/>
                    <a:pt x="1182446" y="849629"/>
                  </a:cubicBezTo>
                  <a:cubicBezTo>
                    <a:pt x="1182446" y="851534"/>
                    <a:pt x="1183399" y="851534"/>
                    <a:pt x="1186256" y="852487"/>
                  </a:cubicBezTo>
                  <a:cubicBezTo>
                    <a:pt x="1188161" y="844867"/>
                    <a:pt x="1191019" y="834389"/>
                    <a:pt x="1187209" y="835342"/>
                  </a:cubicBezTo>
                  <a:cubicBezTo>
                    <a:pt x="1188161" y="832484"/>
                    <a:pt x="1190066" y="835342"/>
                    <a:pt x="1191019" y="831532"/>
                  </a:cubicBezTo>
                  <a:cubicBezTo>
                    <a:pt x="1191019" y="823912"/>
                    <a:pt x="1190066" y="819149"/>
                    <a:pt x="1192924" y="803909"/>
                  </a:cubicBezTo>
                  <a:cubicBezTo>
                    <a:pt x="1194829" y="804862"/>
                    <a:pt x="1191019" y="812482"/>
                    <a:pt x="1192924" y="812482"/>
                  </a:cubicBezTo>
                  <a:cubicBezTo>
                    <a:pt x="1193876" y="809624"/>
                    <a:pt x="1196734" y="795337"/>
                    <a:pt x="1194829" y="792479"/>
                  </a:cubicBezTo>
                  <a:cubicBezTo>
                    <a:pt x="1195781" y="791527"/>
                    <a:pt x="1196734" y="792479"/>
                    <a:pt x="1198639" y="788669"/>
                  </a:cubicBezTo>
                  <a:cubicBezTo>
                    <a:pt x="1197686" y="784859"/>
                    <a:pt x="1199591" y="780097"/>
                    <a:pt x="1200544" y="776287"/>
                  </a:cubicBezTo>
                  <a:cubicBezTo>
                    <a:pt x="1201496" y="772477"/>
                    <a:pt x="1201496" y="767714"/>
                    <a:pt x="1199591" y="764857"/>
                  </a:cubicBezTo>
                  <a:close/>
                  <a:moveTo>
                    <a:pt x="1208164" y="736282"/>
                  </a:moveTo>
                  <a:cubicBezTo>
                    <a:pt x="1207211" y="736282"/>
                    <a:pt x="1206259" y="737234"/>
                    <a:pt x="1206259" y="737234"/>
                  </a:cubicBezTo>
                  <a:cubicBezTo>
                    <a:pt x="1206259" y="738187"/>
                    <a:pt x="1206259" y="740092"/>
                    <a:pt x="1206259" y="741044"/>
                  </a:cubicBezTo>
                  <a:cubicBezTo>
                    <a:pt x="1206259" y="739139"/>
                    <a:pt x="1207211" y="738187"/>
                    <a:pt x="1208164" y="736282"/>
                  </a:cubicBezTo>
                  <a:close/>
                  <a:moveTo>
                    <a:pt x="1210069" y="718184"/>
                  </a:moveTo>
                  <a:cubicBezTo>
                    <a:pt x="1209116" y="721042"/>
                    <a:pt x="1209116" y="722947"/>
                    <a:pt x="1208164" y="724852"/>
                  </a:cubicBezTo>
                  <a:cubicBezTo>
                    <a:pt x="1208164" y="726757"/>
                    <a:pt x="1209116" y="729614"/>
                    <a:pt x="1209116" y="731519"/>
                  </a:cubicBezTo>
                  <a:cubicBezTo>
                    <a:pt x="1209116" y="725804"/>
                    <a:pt x="1210069" y="723899"/>
                    <a:pt x="1210069" y="718184"/>
                  </a:cubicBezTo>
                  <a:close/>
                  <a:moveTo>
                    <a:pt x="1211974" y="693419"/>
                  </a:moveTo>
                  <a:cubicBezTo>
                    <a:pt x="1211021" y="694372"/>
                    <a:pt x="1211021" y="694372"/>
                    <a:pt x="1211021" y="695324"/>
                  </a:cubicBezTo>
                  <a:cubicBezTo>
                    <a:pt x="1211021" y="695324"/>
                    <a:pt x="1211021" y="696277"/>
                    <a:pt x="1211021" y="696277"/>
                  </a:cubicBezTo>
                  <a:cubicBezTo>
                    <a:pt x="1211021" y="696277"/>
                    <a:pt x="1211021" y="697229"/>
                    <a:pt x="1211021" y="697229"/>
                  </a:cubicBezTo>
                  <a:lnTo>
                    <a:pt x="1211929" y="702676"/>
                  </a:lnTo>
                  <a:lnTo>
                    <a:pt x="1211866" y="702781"/>
                  </a:lnTo>
                  <a:lnTo>
                    <a:pt x="1210069" y="700087"/>
                  </a:lnTo>
                  <a:cubicBezTo>
                    <a:pt x="1209116" y="702944"/>
                    <a:pt x="1208164" y="705802"/>
                    <a:pt x="1208164" y="709612"/>
                  </a:cubicBezTo>
                  <a:cubicBezTo>
                    <a:pt x="1209116" y="709612"/>
                    <a:pt x="1209116" y="711517"/>
                    <a:pt x="1209116" y="713422"/>
                  </a:cubicBezTo>
                  <a:cubicBezTo>
                    <a:pt x="1210069" y="709135"/>
                    <a:pt x="1209592" y="707707"/>
                    <a:pt x="1209592" y="706516"/>
                  </a:cubicBezTo>
                  <a:lnTo>
                    <a:pt x="1211866" y="702781"/>
                  </a:lnTo>
                  <a:lnTo>
                    <a:pt x="1211974" y="702944"/>
                  </a:lnTo>
                  <a:lnTo>
                    <a:pt x="1211929" y="702676"/>
                  </a:lnTo>
                  <a:lnTo>
                    <a:pt x="1212926" y="701039"/>
                  </a:lnTo>
                  <a:cubicBezTo>
                    <a:pt x="1213879" y="696277"/>
                    <a:pt x="1211974" y="696277"/>
                    <a:pt x="1211974" y="693419"/>
                  </a:cubicBezTo>
                  <a:close/>
                  <a:moveTo>
                    <a:pt x="1210069" y="654367"/>
                  </a:moveTo>
                  <a:cubicBezTo>
                    <a:pt x="1208164" y="655319"/>
                    <a:pt x="1207211" y="657224"/>
                    <a:pt x="1206259" y="659129"/>
                  </a:cubicBezTo>
                  <a:cubicBezTo>
                    <a:pt x="1206259" y="660082"/>
                    <a:pt x="1206259" y="660082"/>
                    <a:pt x="1206259" y="660082"/>
                  </a:cubicBezTo>
                  <a:cubicBezTo>
                    <a:pt x="1207211" y="662939"/>
                    <a:pt x="1207211" y="664844"/>
                    <a:pt x="1207211" y="667702"/>
                  </a:cubicBezTo>
                  <a:cubicBezTo>
                    <a:pt x="1208164" y="677227"/>
                    <a:pt x="1208164" y="685799"/>
                    <a:pt x="1208164" y="694372"/>
                  </a:cubicBezTo>
                  <a:cubicBezTo>
                    <a:pt x="1209116" y="691514"/>
                    <a:pt x="1210069" y="687704"/>
                    <a:pt x="1211021" y="682942"/>
                  </a:cubicBezTo>
                  <a:cubicBezTo>
                    <a:pt x="1211021" y="680084"/>
                    <a:pt x="1209116" y="681037"/>
                    <a:pt x="1208164" y="681037"/>
                  </a:cubicBezTo>
                  <a:cubicBezTo>
                    <a:pt x="1208164" y="678179"/>
                    <a:pt x="1210069" y="678179"/>
                    <a:pt x="1211021" y="678179"/>
                  </a:cubicBezTo>
                  <a:cubicBezTo>
                    <a:pt x="1211021" y="672464"/>
                    <a:pt x="1210069" y="667702"/>
                    <a:pt x="1210069" y="661987"/>
                  </a:cubicBezTo>
                  <a:cubicBezTo>
                    <a:pt x="1210069" y="659129"/>
                    <a:pt x="1210069" y="657224"/>
                    <a:pt x="1210069" y="654367"/>
                  </a:cubicBezTo>
                  <a:close/>
                  <a:moveTo>
                    <a:pt x="1232929" y="600074"/>
                  </a:moveTo>
                  <a:cubicBezTo>
                    <a:pt x="1231976" y="603884"/>
                    <a:pt x="1231024" y="611504"/>
                    <a:pt x="1234834" y="612457"/>
                  </a:cubicBezTo>
                  <a:cubicBezTo>
                    <a:pt x="1233881" y="606742"/>
                    <a:pt x="1233881" y="598169"/>
                    <a:pt x="1232929" y="600074"/>
                  </a:cubicBezTo>
                  <a:close/>
                  <a:moveTo>
                    <a:pt x="1228166" y="586739"/>
                  </a:moveTo>
                  <a:cubicBezTo>
                    <a:pt x="1229119" y="591502"/>
                    <a:pt x="1229119" y="595312"/>
                    <a:pt x="1228166" y="599122"/>
                  </a:cubicBezTo>
                  <a:cubicBezTo>
                    <a:pt x="1228166" y="600074"/>
                    <a:pt x="1228166" y="601979"/>
                    <a:pt x="1228166" y="602932"/>
                  </a:cubicBezTo>
                  <a:cubicBezTo>
                    <a:pt x="1231024" y="599122"/>
                    <a:pt x="1232929" y="588644"/>
                    <a:pt x="1228166" y="586739"/>
                  </a:cubicBezTo>
                  <a:close/>
                  <a:moveTo>
                    <a:pt x="1227214" y="576262"/>
                  </a:moveTo>
                  <a:cubicBezTo>
                    <a:pt x="1226261" y="578167"/>
                    <a:pt x="1227214" y="586739"/>
                    <a:pt x="1230071" y="584834"/>
                  </a:cubicBezTo>
                  <a:cubicBezTo>
                    <a:pt x="1229119" y="581024"/>
                    <a:pt x="1228166" y="578167"/>
                    <a:pt x="1227214" y="576262"/>
                  </a:cubicBezTo>
                  <a:close/>
                  <a:moveTo>
                    <a:pt x="1228166" y="566737"/>
                  </a:moveTo>
                  <a:cubicBezTo>
                    <a:pt x="1227214" y="568642"/>
                    <a:pt x="1226261" y="569594"/>
                    <a:pt x="1226261" y="570547"/>
                  </a:cubicBezTo>
                  <a:cubicBezTo>
                    <a:pt x="1226261" y="571499"/>
                    <a:pt x="1226261" y="572452"/>
                    <a:pt x="1227214" y="572452"/>
                  </a:cubicBezTo>
                  <a:cubicBezTo>
                    <a:pt x="1228166" y="571499"/>
                    <a:pt x="1228166" y="569594"/>
                    <a:pt x="1228166" y="566737"/>
                  </a:cubicBezTo>
                  <a:close/>
                  <a:moveTo>
                    <a:pt x="1224356" y="554354"/>
                  </a:moveTo>
                  <a:cubicBezTo>
                    <a:pt x="1224356" y="555307"/>
                    <a:pt x="1224356" y="555307"/>
                    <a:pt x="1224356" y="556259"/>
                  </a:cubicBezTo>
                  <a:cubicBezTo>
                    <a:pt x="1225309" y="556259"/>
                    <a:pt x="1225309" y="557212"/>
                    <a:pt x="1226261" y="557212"/>
                  </a:cubicBezTo>
                  <a:cubicBezTo>
                    <a:pt x="1225309" y="556259"/>
                    <a:pt x="1225309" y="555307"/>
                    <a:pt x="1224356" y="554354"/>
                  </a:cubicBezTo>
                  <a:close/>
                  <a:moveTo>
                    <a:pt x="1217689" y="538162"/>
                  </a:moveTo>
                  <a:cubicBezTo>
                    <a:pt x="1215784" y="538162"/>
                    <a:pt x="1213879" y="540067"/>
                    <a:pt x="1214831" y="541972"/>
                  </a:cubicBezTo>
                  <a:cubicBezTo>
                    <a:pt x="1214831" y="541972"/>
                    <a:pt x="1214831" y="542924"/>
                    <a:pt x="1215784" y="543877"/>
                  </a:cubicBezTo>
                  <a:cubicBezTo>
                    <a:pt x="1216736" y="544829"/>
                    <a:pt x="1217689" y="545782"/>
                    <a:pt x="1218641" y="546734"/>
                  </a:cubicBezTo>
                  <a:cubicBezTo>
                    <a:pt x="1218641" y="547687"/>
                    <a:pt x="1218641" y="547687"/>
                    <a:pt x="1218641" y="548639"/>
                  </a:cubicBezTo>
                  <a:cubicBezTo>
                    <a:pt x="1219594" y="549592"/>
                    <a:pt x="1219594" y="550544"/>
                    <a:pt x="1220546" y="551497"/>
                  </a:cubicBezTo>
                  <a:cubicBezTo>
                    <a:pt x="1220546" y="551497"/>
                    <a:pt x="1221499" y="550544"/>
                    <a:pt x="1221499" y="548639"/>
                  </a:cubicBezTo>
                  <a:cubicBezTo>
                    <a:pt x="1220546" y="549592"/>
                    <a:pt x="1217689" y="544829"/>
                    <a:pt x="1219594" y="540067"/>
                  </a:cubicBezTo>
                  <a:cubicBezTo>
                    <a:pt x="1218641" y="539114"/>
                    <a:pt x="1217689" y="539114"/>
                    <a:pt x="1217689" y="538162"/>
                  </a:cubicBezTo>
                  <a:close/>
                  <a:moveTo>
                    <a:pt x="1213879" y="512444"/>
                  </a:moveTo>
                  <a:cubicBezTo>
                    <a:pt x="1211974" y="511492"/>
                    <a:pt x="1212926" y="513397"/>
                    <a:pt x="1211974" y="517207"/>
                  </a:cubicBezTo>
                  <a:cubicBezTo>
                    <a:pt x="1212926" y="517207"/>
                    <a:pt x="1212926" y="518159"/>
                    <a:pt x="1213879" y="519112"/>
                  </a:cubicBezTo>
                  <a:cubicBezTo>
                    <a:pt x="1214831" y="519112"/>
                    <a:pt x="1214831" y="519112"/>
                    <a:pt x="1214831" y="519112"/>
                  </a:cubicBezTo>
                  <a:cubicBezTo>
                    <a:pt x="1214831" y="517207"/>
                    <a:pt x="1214831" y="515302"/>
                    <a:pt x="1213879" y="512444"/>
                  </a:cubicBezTo>
                  <a:close/>
                  <a:moveTo>
                    <a:pt x="1208164" y="496252"/>
                  </a:moveTo>
                  <a:cubicBezTo>
                    <a:pt x="1208164" y="496252"/>
                    <a:pt x="1208164" y="497204"/>
                    <a:pt x="1208164" y="498157"/>
                  </a:cubicBezTo>
                  <a:cubicBezTo>
                    <a:pt x="1209116" y="502919"/>
                    <a:pt x="1210069" y="507682"/>
                    <a:pt x="1211021" y="511492"/>
                  </a:cubicBezTo>
                  <a:cubicBezTo>
                    <a:pt x="1211974" y="509587"/>
                    <a:pt x="1212926" y="508634"/>
                    <a:pt x="1211974" y="504824"/>
                  </a:cubicBezTo>
                  <a:cubicBezTo>
                    <a:pt x="1208164" y="503872"/>
                    <a:pt x="1211974" y="504824"/>
                    <a:pt x="1208164" y="496252"/>
                  </a:cubicBezTo>
                  <a:close/>
                  <a:moveTo>
                    <a:pt x="26111" y="493394"/>
                  </a:moveTo>
                  <a:cubicBezTo>
                    <a:pt x="25159" y="494347"/>
                    <a:pt x="25159" y="495299"/>
                    <a:pt x="24206" y="495299"/>
                  </a:cubicBezTo>
                  <a:cubicBezTo>
                    <a:pt x="24206" y="495299"/>
                    <a:pt x="24206" y="494347"/>
                    <a:pt x="24206" y="494347"/>
                  </a:cubicBezTo>
                  <a:cubicBezTo>
                    <a:pt x="24206" y="494347"/>
                    <a:pt x="25159" y="493394"/>
                    <a:pt x="26111" y="493394"/>
                  </a:cubicBezTo>
                  <a:close/>
                  <a:moveTo>
                    <a:pt x="1213879" y="488632"/>
                  </a:moveTo>
                  <a:cubicBezTo>
                    <a:pt x="1212926" y="489584"/>
                    <a:pt x="1212926" y="490537"/>
                    <a:pt x="1211974" y="490537"/>
                  </a:cubicBezTo>
                  <a:cubicBezTo>
                    <a:pt x="1212926" y="492442"/>
                    <a:pt x="1213879" y="493394"/>
                    <a:pt x="1213879" y="495299"/>
                  </a:cubicBezTo>
                  <a:cubicBezTo>
                    <a:pt x="1212926" y="495299"/>
                    <a:pt x="1210069" y="489584"/>
                    <a:pt x="1211021" y="494347"/>
                  </a:cubicBezTo>
                  <a:cubicBezTo>
                    <a:pt x="1213879" y="495299"/>
                    <a:pt x="1211974" y="499109"/>
                    <a:pt x="1212926" y="501967"/>
                  </a:cubicBezTo>
                  <a:lnTo>
                    <a:pt x="1215784" y="501014"/>
                  </a:lnTo>
                  <a:cubicBezTo>
                    <a:pt x="1215784" y="495299"/>
                    <a:pt x="1214831" y="491489"/>
                    <a:pt x="1213879" y="488632"/>
                  </a:cubicBezTo>
                  <a:close/>
                  <a:moveTo>
                    <a:pt x="41352" y="468630"/>
                  </a:moveTo>
                  <a:cubicBezTo>
                    <a:pt x="42304" y="466725"/>
                    <a:pt x="43257" y="466725"/>
                    <a:pt x="44209" y="468630"/>
                  </a:cubicBezTo>
                  <a:cubicBezTo>
                    <a:pt x="44209" y="468630"/>
                    <a:pt x="43257" y="469582"/>
                    <a:pt x="43257" y="469582"/>
                  </a:cubicBezTo>
                  <a:cubicBezTo>
                    <a:pt x="42304" y="468630"/>
                    <a:pt x="42304" y="468630"/>
                    <a:pt x="41352" y="468630"/>
                  </a:cubicBezTo>
                  <a:close/>
                  <a:moveTo>
                    <a:pt x="1209116" y="468629"/>
                  </a:moveTo>
                  <a:cubicBezTo>
                    <a:pt x="1208164" y="468629"/>
                    <a:pt x="1208164" y="469582"/>
                    <a:pt x="1207211" y="469582"/>
                  </a:cubicBezTo>
                  <a:cubicBezTo>
                    <a:pt x="1207211" y="471487"/>
                    <a:pt x="1208164" y="474344"/>
                    <a:pt x="1209116" y="474344"/>
                  </a:cubicBezTo>
                  <a:cubicBezTo>
                    <a:pt x="1209116" y="472439"/>
                    <a:pt x="1211021" y="472439"/>
                    <a:pt x="1209116" y="468629"/>
                  </a:cubicBezTo>
                  <a:close/>
                  <a:moveTo>
                    <a:pt x="37541" y="463867"/>
                  </a:moveTo>
                  <a:cubicBezTo>
                    <a:pt x="35636" y="468630"/>
                    <a:pt x="32779" y="474344"/>
                    <a:pt x="30874" y="482917"/>
                  </a:cubicBezTo>
                  <a:cubicBezTo>
                    <a:pt x="29921" y="484822"/>
                    <a:pt x="30874" y="479107"/>
                    <a:pt x="31826" y="473392"/>
                  </a:cubicBezTo>
                  <a:cubicBezTo>
                    <a:pt x="33731" y="468630"/>
                    <a:pt x="35636" y="463867"/>
                    <a:pt x="37541" y="463867"/>
                  </a:cubicBezTo>
                  <a:close/>
                  <a:moveTo>
                    <a:pt x="1195781" y="460057"/>
                  </a:moveTo>
                  <a:cubicBezTo>
                    <a:pt x="1195781" y="460057"/>
                    <a:pt x="1194829" y="461009"/>
                    <a:pt x="1194829" y="461009"/>
                  </a:cubicBezTo>
                  <a:cubicBezTo>
                    <a:pt x="1194829" y="463867"/>
                    <a:pt x="1197686" y="465772"/>
                    <a:pt x="1197686" y="467677"/>
                  </a:cubicBezTo>
                  <a:cubicBezTo>
                    <a:pt x="1198639" y="469582"/>
                    <a:pt x="1196734" y="472439"/>
                    <a:pt x="1195781" y="474344"/>
                  </a:cubicBezTo>
                  <a:cubicBezTo>
                    <a:pt x="1195781" y="475297"/>
                    <a:pt x="1196734" y="477202"/>
                    <a:pt x="1197686" y="477202"/>
                  </a:cubicBezTo>
                  <a:cubicBezTo>
                    <a:pt x="1200544" y="477202"/>
                    <a:pt x="1202449" y="477202"/>
                    <a:pt x="1205306" y="477202"/>
                  </a:cubicBezTo>
                  <a:cubicBezTo>
                    <a:pt x="1204354" y="476249"/>
                    <a:pt x="1204354" y="475297"/>
                    <a:pt x="1204354" y="474344"/>
                  </a:cubicBezTo>
                  <a:cubicBezTo>
                    <a:pt x="1199591" y="470534"/>
                    <a:pt x="1203401" y="468629"/>
                    <a:pt x="1205306" y="475297"/>
                  </a:cubicBezTo>
                  <a:cubicBezTo>
                    <a:pt x="1205306" y="475297"/>
                    <a:pt x="1205306" y="473392"/>
                    <a:pt x="1206259" y="473392"/>
                  </a:cubicBezTo>
                  <a:cubicBezTo>
                    <a:pt x="1206259" y="472439"/>
                    <a:pt x="1205306" y="470534"/>
                    <a:pt x="1205306" y="469582"/>
                  </a:cubicBezTo>
                  <a:cubicBezTo>
                    <a:pt x="1204354" y="469582"/>
                    <a:pt x="1202449" y="469582"/>
                    <a:pt x="1202449" y="467677"/>
                  </a:cubicBezTo>
                  <a:cubicBezTo>
                    <a:pt x="1201496" y="463867"/>
                    <a:pt x="1199591" y="461962"/>
                    <a:pt x="1196734" y="460057"/>
                  </a:cubicBezTo>
                  <a:cubicBezTo>
                    <a:pt x="1196734" y="460057"/>
                    <a:pt x="1195781" y="460057"/>
                    <a:pt x="1195781" y="460057"/>
                  </a:cubicBezTo>
                  <a:close/>
                  <a:moveTo>
                    <a:pt x="57544" y="441007"/>
                  </a:moveTo>
                  <a:cubicBezTo>
                    <a:pt x="59449" y="440054"/>
                    <a:pt x="60402" y="441959"/>
                    <a:pt x="60402" y="442912"/>
                  </a:cubicBezTo>
                  <a:cubicBezTo>
                    <a:pt x="59449" y="442912"/>
                    <a:pt x="58496" y="441959"/>
                    <a:pt x="57544" y="441959"/>
                  </a:cubicBezTo>
                  <a:cubicBezTo>
                    <a:pt x="57544" y="441959"/>
                    <a:pt x="57544" y="441007"/>
                    <a:pt x="57544" y="441007"/>
                  </a:cubicBezTo>
                  <a:close/>
                  <a:moveTo>
                    <a:pt x="1184352" y="432435"/>
                  </a:moveTo>
                  <a:cubicBezTo>
                    <a:pt x="1186257" y="430530"/>
                    <a:pt x="1187209" y="432435"/>
                    <a:pt x="1188162" y="432435"/>
                  </a:cubicBezTo>
                  <a:cubicBezTo>
                    <a:pt x="1189115" y="436245"/>
                    <a:pt x="1184352" y="437197"/>
                    <a:pt x="1188162" y="442912"/>
                  </a:cubicBezTo>
                  <a:cubicBezTo>
                    <a:pt x="1188162" y="447675"/>
                    <a:pt x="1185304" y="440055"/>
                    <a:pt x="1184352" y="441007"/>
                  </a:cubicBezTo>
                  <a:cubicBezTo>
                    <a:pt x="1184352" y="438150"/>
                    <a:pt x="1186257" y="436245"/>
                    <a:pt x="1184352" y="432435"/>
                  </a:cubicBezTo>
                  <a:close/>
                  <a:moveTo>
                    <a:pt x="1180541" y="419099"/>
                  </a:moveTo>
                  <a:cubicBezTo>
                    <a:pt x="1185304" y="418147"/>
                    <a:pt x="1181493" y="428624"/>
                    <a:pt x="1185304" y="426719"/>
                  </a:cubicBezTo>
                  <a:cubicBezTo>
                    <a:pt x="1185304" y="428624"/>
                    <a:pt x="1183399" y="428624"/>
                    <a:pt x="1182446" y="429577"/>
                  </a:cubicBezTo>
                  <a:cubicBezTo>
                    <a:pt x="1181493" y="424814"/>
                    <a:pt x="1181493" y="422909"/>
                    <a:pt x="1180541" y="419099"/>
                  </a:cubicBezTo>
                  <a:close/>
                  <a:moveTo>
                    <a:pt x="1184352" y="410527"/>
                  </a:moveTo>
                  <a:cubicBezTo>
                    <a:pt x="1186257" y="407669"/>
                    <a:pt x="1190067" y="419099"/>
                    <a:pt x="1187209" y="418147"/>
                  </a:cubicBezTo>
                  <a:close/>
                  <a:moveTo>
                    <a:pt x="1164349" y="402907"/>
                  </a:moveTo>
                  <a:cubicBezTo>
                    <a:pt x="1164349" y="403859"/>
                    <a:pt x="1164349" y="404812"/>
                    <a:pt x="1164349" y="405764"/>
                  </a:cubicBezTo>
                  <a:cubicBezTo>
                    <a:pt x="1165301" y="406717"/>
                    <a:pt x="1165301" y="408622"/>
                    <a:pt x="1166254" y="409574"/>
                  </a:cubicBezTo>
                  <a:cubicBezTo>
                    <a:pt x="1167206" y="408622"/>
                    <a:pt x="1168159" y="409574"/>
                    <a:pt x="1169111" y="409574"/>
                  </a:cubicBezTo>
                  <a:cubicBezTo>
                    <a:pt x="1167206" y="406717"/>
                    <a:pt x="1165301" y="404812"/>
                    <a:pt x="1164349" y="402907"/>
                  </a:cubicBezTo>
                  <a:close/>
                  <a:moveTo>
                    <a:pt x="1184352" y="397192"/>
                  </a:moveTo>
                  <a:cubicBezTo>
                    <a:pt x="1187209" y="397192"/>
                    <a:pt x="1189115" y="402907"/>
                    <a:pt x="1191972" y="401955"/>
                  </a:cubicBezTo>
                  <a:cubicBezTo>
                    <a:pt x="1191972" y="407669"/>
                    <a:pt x="1185304" y="396239"/>
                    <a:pt x="1186257" y="404812"/>
                  </a:cubicBezTo>
                  <a:cubicBezTo>
                    <a:pt x="1183400" y="400049"/>
                    <a:pt x="1188162" y="401955"/>
                    <a:pt x="1184352" y="397192"/>
                  </a:cubicBezTo>
                  <a:close/>
                  <a:moveTo>
                    <a:pt x="1131964" y="378142"/>
                  </a:moveTo>
                  <a:cubicBezTo>
                    <a:pt x="1129106" y="380047"/>
                    <a:pt x="1129106" y="382904"/>
                    <a:pt x="1131011" y="384809"/>
                  </a:cubicBezTo>
                  <a:cubicBezTo>
                    <a:pt x="1134821" y="389572"/>
                    <a:pt x="1136726" y="390524"/>
                    <a:pt x="1140536" y="389572"/>
                  </a:cubicBezTo>
                  <a:cubicBezTo>
                    <a:pt x="1137679" y="384809"/>
                    <a:pt x="1135774" y="380999"/>
                    <a:pt x="1132916" y="378142"/>
                  </a:cubicBezTo>
                  <a:cubicBezTo>
                    <a:pt x="1131964" y="378142"/>
                    <a:pt x="1131964" y="378142"/>
                    <a:pt x="1131964" y="378142"/>
                  </a:cubicBezTo>
                  <a:close/>
                  <a:moveTo>
                    <a:pt x="1134821" y="336232"/>
                  </a:moveTo>
                  <a:cubicBezTo>
                    <a:pt x="1141489" y="341947"/>
                    <a:pt x="1139584" y="345757"/>
                    <a:pt x="1146251" y="352425"/>
                  </a:cubicBezTo>
                  <a:cubicBezTo>
                    <a:pt x="1142441" y="354330"/>
                    <a:pt x="1134821" y="338137"/>
                    <a:pt x="1134821" y="336232"/>
                  </a:cubicBezTo>
                  <a:close/>
                  <a:moveTo>
                    <a:pt x="188036" y="329564"/>
                  </a:moveTo>
                  <a:cubicBezTo>
                    <a:pt x="188989" y="329564"/>
                    <a:pt x="189941" y="330517"/>
                    <a:pt x="189941" y="331469"/>
                  </a:cubicBezTo>
                  <a:cubicBezTo>
                    <a:pt x="188989" y="332422"/>
                    <a:pt x="188036" y="332422"/>
                    <a:pt x="187084" y="332422"/>
                  </a:cubicBezTo>
                  <a:cubicBezTo>
                    <a:pt x="187084" y="331469"/>
                    <a:pt x="187084" y="329564"/>
                    <a:pt x="188036" y="329564"/>
                  </a:cubicBezTo>
                  <a:close/>
                  <a:moveTo>
                    <a:pt x="174070" y="290719"/>
                  </a:moveTo>
                  <a:lnTo>
                    <a:pt x="161366" y="307657"/>
                  </a:lnTo>
                  <a:cubicBezTo>
                    <a:pt x="155651" y="314324"/>
                    <a:pt x="148984" y="320992"/>
                    <a:pt x="142316" y="327659"/>
                  </a:cubicBezTo>
                  <a:cubicBezTo>
                    <a:pt x="142316" y="318134"/>
                    <a:pt x="151841" y="316229"/>
                    <a:pt x="156604" y="310514"/>
                  </a:cubicBezTo>
                  <a:close/>
                  <a:moveTo>
                    <a:pt x="176801" y="287624"/>
                  </a:moveTo>
                  <a:lnTo>
                    <a:pt x="174070" y="290719"/>
                  </a:lnTo>
                  <a:lnTo>
                    <a:pt x="175654" y="288607"/>
                  </a:lnTo>
                  <a:close/>
                  <a:moveTo>
                    <a:pt x="1121486" y="278130"/>
                  </a:moveTo>
                  <a:lnTo>
                    <a:pt x="1124344" y="281940"/>
                  </a:lnTo>
                  <a:cubicBezTo>
                    <a:pt x="1125296" y="283845"/>
                    <a:pt x="1122439" y="285750"/>
                    <a:pt x="1119581" y="281940"/>
                  </a:cubicBezTo>
                  <a:cubicBezTo>
                    <a:pt x="1122439" y="281940"/>
                    <a:pt x="1120533" y="279082"/>
                    <a:pt x="1121486" y="278130"/>
                  </a:cubicBezTo>
                  <a:close/>
                  <a:moveTo>
                    <a:pt x="1060526" y="260032"/>
                  </a:moveTo>
                  <a:cubicBezTo>
                    <a:pt x="1062431" y="264794"/>
                    <a:pt x="1063384" y="268604"/>
                    <a:pt x="1067194" y="269557"/>
                  </a:cubicBezTo>
                  <a:cubicBezTo>
                    <a:pt x="1067194" y="268604"/>
                    <a:pt x="1067194" y="268604"/>
                    <a:pt x="1067194" y="268604"/>
                  </a:cubicBezTo>
                  <a:cubicBezTo>
                    <a:pt x="1066241" y="267652"/>
                    <a:pt x="1066241" y="267652"/>
                    <a:pt x="1065289" y="266699"/>
                  </a:cubicBezTo>
                  <a:cubicBezTo>
                    <a:pt x="1063384" y="264794"/>
                    <a:pt x="1061479" y="262889"/>
                    <a:pt x="1060526" y="260032"/>
                  </a:cubicBezTo>
                  <a:close/>
                  <a:moveTo>
                    <a:pt x="1021665" y="248144"/>
                  </a:moveTo>
                  <a:lnTo>
                    <a:pt x="1022427" y="248602"/>
                  </a:lnTo>
                  <a:cubicBezTo>
                    <a:pt x="1021475" y="249554"/>
                    <a:pt x="1021475" y="250507"/>
                    <a:pt x="1022427" y="252412"/>
                  </a:cubicBezTo>
                  <a:close/>
                  <a:moveTo>
                    <a:pt x="1016712" y="239077"/>
                  </a:moveTo>
                  <a:cubicBezTo>
                    <a:pt x="1017664" y="238124"/>
                    <a:pt x="1019569" y="240029"/>
                    <a:pt x="1018617" y="239077"/>
                  </a:cubicBezTo>
                  <a:cubicBezTo>
                    <a:pt x="1018141" y="241458"/>
                    <a:pt x="1019807" y="243601"/>
                    <a:pt x="1021236" y="245744"/>
                  </a:cubicBezTo>
                  <a:lnTo>
                    <a:pt x="1021665" y="248144"/>
                  </a:lnTo>
                  <a:lnTo>
                    <a:pt x="1017664" y="245744"/>
                  </a:lnTo>
                  <a:cubicBezTo>
                    <a:pt x="1017664" y="243839"/>
                    <a:pt x="1018617" y="241934"/>
                    <a:pt x="1016712" y="239077"/>
                  </a:cubicBezTo>
                  <a:close/>
                  <a:moveTo>
                    <a:pt x="1086244" y="230505"/>
                  </a:moveTo>
                  <a:cubicBezTo>
                    <a:pt x="1085292" y="230505"/>
                    <a:pt x="1084339" y="231457"/>
                    <a:pt x="1085292" y="233362"/>
                  </a:cubicBezTo>
                  <a:cubicBezTo>
                    <a:pt x="1086244" y="229552"/>
                    <a:pt x="1091006" y="240030"/>
                    <a:pt x="1091959" y="236220"/>
                  </a:cubicBezTo>
                  <a:cubicBezTo>
                    <a:pt x="1090054" y="233362"/>
                    <a:pt x="1088149" y="231457"/>
                    <a:pt x="1086244" y="230505"/>
                  </a:cubicBezTo>
                  <a:close/>
                  <a:moveTo>
                    <a:pt x="990041" y="220027"/>
                  </a:moveTo>
                  <a:cubicBezTo>
                    <a:pt x="998614" y="225742"/>
                    <a:pt x="1010043" y="228599"/>
                    <a:pt x="1014806" y="237172"/>
                  </a:cubicBezTo>
                  <a:cubicBezTo>
                    <a:pt x="1013854" y="238124"/>
                    <a:pt x="1010043" y="232409"/>
                    <a:pt x="1008139" y="231457"/>
                  </a:cubicBezTo>
                  <a:cubicBezTo>
                    <a:pt x="1007186" y="233362"/>
                    <a:pt x="1011949" y="236219"/>
                    <a:pt x="1014806" y="239077"/>
                  </a:cubicBezTo>
                  <a:cubicBezTo>
                    <a:pt x="1009091" y="236219"/>
                    <a:pt x="994804" y="225742"/>
                    <a:pt x="990041" y="220027"/>
                  </a:cubicBezTo>
                  <a:close/>
                  <a:moveTo>
                    <a:pt x="328054" y="215264"/>
                  </a:moveTo>
                  <a:cubicBezTo>
                    <a:pt x="324244" y="219074"/>
                    <a:pt x="323292" y="217169"/>
                    <a:pt x="319482" y="219074"/>
                  </a:cubicBezTo>
                  <a:cubicBezTo>
                    <a:pt x="317577" y="217169"/>
                    <a:pt x="328054" y="212407"/>
                    <a:pt x="328054" y="215264"/>
                  </a:cubicBezTo>
                  <a:close/>
                  <a:moveTo>
                    <a:pt x="1061479" y="213359"/>
                  </a:moveTo>
                  <a:cubicBezTo>
                    <a:pt x="1066241" y="218122"/>
                    <a:pt x="1067194" y="222884"/>
                    <a:pt x="1065289" y="225742"/>
                  </a:cubicBezTo>
                  <a:cubicBezTo>
                    <a:pt x="1065289" y="221931"/>
                    <a:pt x="1058621" y="216217"/>
                    <a:pt x="1061479" y="213359"/>
                  </a:cubicBezTo>
                  <a:close/>
                  <a:moveTo>
                    <a:pt x="1018616" y="210502"/>
                  </a:moveTo>
                  <a:cubicBezTo>
                    <a:pt x="1019569" y="211454"/>
                    <a:pt x="1023379" y="217169"/>
                    <a:pt x="1024331" y="215264"/>
                  </a:cubicBezTo>
                  <a:cubicBezTo>
                    <a:pt x="1023379" y="213359"/>
                    <a:pt x="1021474" y="209549"/>
                    <a:pt x="1018616" y="210502"/>
                  </a:cubicBezTo>
                  <a:close/>
                  <a:moveTo>
                    <a:pt x="967181" y="197167"/>
                  </a:moveTo>
                  <a:cubicBezTo>
                    <a:pt x="969086" y="196215"/>
                    <a:pt x="970991" y="197167"/>
                    <a:pt x="971944" y="197167"/>
                  </a:cubicBezTo>
                  <a:cubicBezTo>
                    <a:pt x="970039" y="201930"/>
                    <a:pt x="989089" y="214312"/>
                    <a:pt x="994804" y="217170"/>
                  </a:cubicBezTo>
                  <a:cubicBezTo>
                    <a:pt x="996708" y="219075"/>
                    <a:pt x="999566" y="221932"/>
                    <a:pt x="997661" y="222885"/>
                  </a:cubicBezTo>
                  <a:cubicBezTo>
                    <a:pt x="993851" y="218122"/>
                    <a:pt x="991946" y="219075"/>
                    <a:pt x="988136" y="216217"/>
                  </a:cubicBezTo>
                  <a:cubicBezTo>
                    <a:pt x="988136" y="217170"/>
                    <a:pt x="989089" y="218122"/>
                    <a:pt x="990041" y="219075"/>
                  </a:cubicBezTo>
                  <a:cubicBezTo>
                    <a:pt x="981469" y="218122"/>
                    <a:pt x="973849" y="204787"/>
                    <a:pt x="967181" y="197167"/>
                  </a:cubicBezTo>
                  <a:close/>
                  <a:moveTo>
                    <a:pt x="501409" y="194309"/>
                  </a:moveTo>
                  <a:cubicBezTo>
                    <a:pt x="497599" y="194309"/>
                    <a:pt x="493789" y="194309"/>
                    <a:pt x="489026" y="195262"/>
                  </a:cubicBezTo>
                  <a:cubicBezTo>
                    <a:pt x="483311" y="196214"/>
                    <a:pt x="477596" y="197167"/>
                    <a:pt x="470929" y="200024"/>
                  </a:cubicBezTo>
                  <a:cubicBezTo>
                    <a:pt x="472834" y="201929"/>
                    <a:pt x="474739" y="203834"/>
                    <a:pt x="477596" y="200977"/>
                  </a:cubicBezTo>
                  <a:cubicBezTo>
                    <a:pt x="482359" y="197167"/>
                    <a:pt x="489979" y="201929"/>
                    <a:pt x="493789" y="196214"/>
                  </a:cubicBezTo>
                  <a:cubicBezTo>
                    <a:pt x="494741" y="195262"/>
                    <a:pt x="496646" y="195262"/>
                    <a:pt x="497599" y="195262"/>
                  </a:cubicBezTo>
                  <a:cubicBezTo>
                    <a:pt x="499504" y="195262"/>
                    <a:pt x="500456" y="195262"/>
                    <a:pt x="501409" y="194309"/>
                  </a:cubicBezTo>
                  <a:close/>
                  <a:moveTo>
                    <a:pt x="939559" y="192405"/>
                  </a:moveTo>
                  <a:cubicBezTo>
                    <a:pt x="942417" y="192405"/>
                    <a:pt x="950037" y="200025"/>
                    <a:pt x="950037" y="201930"/>
                  </a:cubicBezTo>
                  <a:cubicBezTo>
                    <a:pt x="947179" y="199072"/>
                    <a:pt x="943369" y="195262"/>
                    <a:pt x="939559" y="192405"/>
                  </a:cubicBezTo>
                  <a:close/>
                  <a:moveTo>
                    <a:pt x="526174" y="188594"/>
                  </a:moveTo>
                  <a:cubicBezTo>
                    <a:pt x="522364" y="189547"/>
                    <a:pt x="517601" y="189547"/>
                    <a:pt x="512839" y="190499"/>
                  </a:cubicBezTo>
                  <a:cubicBezTo>
                    <a:pt x="515696" y="194309"/>
                    <a:pt x="517601" y="194309"/>
                    <a:pt x="522364" y="191452"/>
                  </a:cubicBezTo>
                  <a:cubicBezTo>
                    <a:pt x="523316" y="191452"/>
                    <a:pt x="524269" y="190499"/>
                    <a:pt x="525221" y="190499"/>
                  </a:cubicBezTo>
                  <a:cubicBezTo>
                    <a:pt x="527126" y="194309"/>
                    <a:pt x="529031" y="195262"/>
                    <a:pt x="531889" y="193356"/>
                  </a:cubicBezTo>
                  <a:cubicBezTo>
                    <a:pt x="533794" y="192404"/>
                    <a:pt x="535699" y="190499"/>
                    <a:pt x="536651" y="188594"/>
                  </a:cubicBezTo>
                  <a:cubicBezTo>
                    <a:pt x="533794" y="188594"/>
                    <a:pt x="531889" y="188594"/>
                    <a:pt x="529031" y="188594"/>
                  </a:cubicBezTo>
                  <a:cubicBezTo>
                    <a:pt x="529031" y="189547"/>
                    <a:pt x="528079" y="190499"/>
                    <a:pt x="526174" y="190499"/>
                  </a:cubicBezTo>
                  <a:cubicBezTo>
                    <a:pt x="526174" y="189547"/>
                    <a:pt x="526174" y="189547"/>
                    <a:pt x="526174" y="188594"/>
                  </a:cubicBezTo>
                  <a:close/>
                  <a:moveTo>
                    <a:pt x="956704" y="186690"/>
                  </a:moveTo>
                  <a:cubicBezTo>
                    <a:pt x="957657" y="187643"/>
                    <a:pt x="957657" y="188595"/>
                    <a:pt x="958609" y="188595"/>
                  </a:cubicBezTo>
                  <a:cubicBezTo>
                    <a:pt x="960514" y="189547"/>
                    <a:pt x="961467" y="188595"/>
                    <a:pt x="962419" y="188595"/>
                  </a:cubicBezTo>
                  <a:cubicBezTo>
                    <a:pt x="963372" y="189547"/>
                    <a:pt x="962419" y="190500"/>
                    <a:pt x="961467" y="189547"/>
                  </a:cubicBezTo>
                  <a:cubicBezTo>
                    <a:pt x="960514" y="191453"/>
                    <a:pt x="962419" y="191453"/>
                    <a:pt x="965277" y="193357"/>
                  </a:cubicBezTo>
                  <a:cubicBezTo>
                    <a:pt x="969087" y="197168"/>
                    <a:pt x="960514" y="189547"/>
                    <a:pt x="961467" y="193357"/>
                  </a:cubicBezTo>
                  <a:cubicBezTo>
                    <a:pt x="957657" y="190500"/>
                    <a:pt x="954799" y="188595"/>
                    <a:pt x="956704" y="186690"/>
                  </a:cubicBezTo>
                  <a:close/>
                  <a:moveTo>
                    <a:pt x="548081" y="185737"/>
                  </a:moveTo>
                  <a:cubicBezTo>
                    <a:pt x="544271" y="185737"/>
                    <a:pt x="541414" y="185737"/>
                    <a:pt x="537604" y="187642"/>
                  </a:cubicBezTo>
                  <a:cubicBezTo>
                    <a:pt x="539509" y="187642"/>
                    <a:pt x="541414" y="187642"/>
                    <a:pt x="542366" y="187642"/>
                  </a:cubicBezTo>
                  <a:cubicBezTo>
                    <a:pt x="542366" y="187642"/>
                    <a:pt x="543319" y="187642"/>
                    <a:pt x="543319" y="187642"/>
                  </a:cubicBezTo>
                  <a:cubicBezTo>
                    <a:pt x="545224" y="187642"/>
                    <a:pt x="547129" y="186689"/>
                    <a:pt x="548081" y="185737"/>
                  </a:cubicBezTo>
                  <a:close/>
                  <a:moveTo>
                    <a:pt x="1023379" y="170497"/>
                  </a:moveTo>
                  <a:cubicBezTo>
                    <a:pt x="1026237" y="173355"/>
                    <a:pt x="1029094" y="175260"/>
                    <a:pt x="1032904" y="174307"/>
                  </a:cubicBezTo>
                  <a:cubicBezTo>
                    <a:pt x="1040524" y="181927"/>
                    <a:pt x="1042429" y="184785"/>
                    <a:pt x="1051002" y="190500"/>
                  </a:cubicBezTo>
                  <a:cubicBezTo>
                    <a:pt x="1051002" y="188594"/>
                    <a:pt x="1051954" y="186690"/>
                    <a:pt x="1050049" y="184785"/>
                  </a:cubicBezTo>
                  <a:cubicBezTo>
                    <a:pt x="1051954" y="184785"/>
                    <a:pt x="1052906" y="186690"/>
                    <a:pt x="1056717" y="189547"/>
                  </a:cubicBezTo>
                  <a:cubicBezTo>
                    <a:pt x="1055764" y="193357"/>
                    <a:pt x="1056717" y="197167"/>
                    <a:pt x="1058621" y="201930"/>
                  </a:cubicBezTo>
                  <a:cubicBezTo>
                    <a:pt x="1062431" y="205740"/>
                    <a:pt x="1069099" y="205740"/>
                    <a:pt x="1069099" y="211455"/>
                  </a:cubicBezTo>
                  <a:cubicBezTo>
                    <a:pt x="1071004" y="212407"/>
                    <a:pt x="1072909" y="210502"/>
                    <a:pt x="1074814" y="209550"/>
                  </a:cubicBezTo>
                  <a:cubicBezTo>
                    <a:pt x="1077671" y="215265"/>
                    <a:pt x="1080529" y="211455"/>
                    <a:pt x="1081481" y="216217"/>
                  </a:cubicBezTo>
                  <a:cubicBezTo>
                    <a:pt x="1082434" y="215265"/>
                    <a:pt x="1082434" y="214312"/>
                    <a:pt x="1079577" y="211455"/>
                  </a:cubicBezTo>
                  <a:cubicBezTo>
                    <a:pt x="1081481" y="209550"/>
                    <a:pt x="1086244" y="219075"/>
                    <a:pt x="1088149" y="218122"/>
                  </a:cubicBezTo>
                  <a:cubicBezTo>
                    <a:pt x="1091006" y="221932"/>
                    <a:pt x="1085292" y="218122"/>
                    <a:pt x="1083387" y="216217"/>
                  </a:cubicBezTo>
                  <a:cubicBezTo>
                    <a:pt x="1083387" y="218122"/>
                    <a:pt x="1082434" y="219075"/>
                    <a:pt x="1084339" y="221932"/>
                  </a:cubicBezTo>
                  <a:cubicBezTo>
                    <a:pt x="1086244" y="223837"/>
                    <a:pt x="1087196" y="221932"/>
                    <a:pt x="1088149" y="220980"/>
                  </a:cubicBezTo>
                  <a:cubicBezTo>
                    <a:pt x="1091959" y="225742"/>
                    <a:pt x="1093864" y="232410"/>
                    <a:pt x="1097674" y="229552"/>
                  </a:cubicBezTo>
                  <a:cubicBezTo>
                    <a:pt x="1100531" y="238125"/>
                    <a:pt x="1108152" y="243840"/>
                    <a:pt x="1111962" y="250507"/>
                  </a:cubicBezTo>
                  <a:cubicBezTo>
                    <a:pt x="1113867" y="251460"/>
                    <a:pt x="1114819" y="250507"/>
                    <a:pt x="1112914" y="247650"/>
                  </a:cubicBezTo>
                  <a:cubicBezTo>
                    <a:pt x="1117677" y="249555"/>
                    <a:pt x="1119581" y="256222"/>
                    <a:pt x="1120534" y="256222"/>
                  </a:cubicBezTo>
                  <a:cubicBezTo>
                    <a:pt x="1121487" y="258127"/>
                    <a:pt x="1120534" y="258127"/>
                    <a:pt x="1119581" y="259080"/>
                  </a:cubicBezTo>
                  <a:cubicBezTo>
                    <a:pt x="1123392" y="262890"/>
                    <a:pt x="1122439" y="265747"/>
                    <a:pt x="1125296" y="264795"/>
                  </a:cubicBezTo>
                  <a:cubicBezTo>
                    <a:pt x="1124344" y="268605"/>
                    <a:pt x="1130059" y="276225"/>
                    <a:pt x="1129106" y="280035"/>
                  </a:cubicBezTo>
                  <a:cubicBezTo>
                    <a:pt x="1127202" y="277177"/>
                    <a:pt x="1124344" y="267652"/>
                    <a:pt x="1121487" y="271462"/>
                  </a:cubicBezTo>
                  <a:cubicBezTo>
                    <a:pt x="1120534" y="269557"/>
                    <a:pt x="1121487" y="269557"/>
                    <a:pt x="1122439" y="268605"/>
                  </a:cubicBezTo>
                  <a:cubicBezTo>
                    <a:pt x="1120534" y="266700"/>
                    <a:pt x="1118629" y="264795"/>
                    <a:pt x="1115771" y="261937"/>
                  </a:cubicBezTo>
                  <a:cubicBezTo>
                    <a:pt x="1115771" y="259080"/>
                    <a:pt x="1114819" y="256222"/>
                    <a:pt x="1113867" y="253365"/>
                  </a:cubicBezTo>
                  <a:cubicBezTo>
                    <a:pt x="1111009" y="250507"/>
                    <a:pt x="1113867" y="256222"/>
                    <a:pt x="1111009" y="255270"/>
                  </a:cubicBezTo>
                  <a:cubicBezTo>
                    <a:pt x="1111009" y="249555"/>
                    <a:pt x="1106246" y="251460"/>
                    <a:pt x="1105294" y="250507"/>
                  </a:cubicBezTo>
                  <a:cubicBezTo>
                    <a:pt x="1104342" y="255270"/>
                    <a:pt x="1111962" y="267652"/>
                    <a:pt x="1119581" y="274320"/>
                  </a:cubicBezTo>
                  <a:cubicBezTo>
                    <a:pt x="1117677" y="275272"/>
                    <a:pt x="1117677" y="274320"/>
                    <a:pt x="1116724" y="277177"/>
                  </a:cubicBezTo>
                  <a:cubicBezTo>
                    <a:pt x="1117677" y="269557"/>
                    <a:pt x="1104342" y="266700"/>
                    <a:pt x="1103389" y="257175"/>
                  </a:cubicBezTo>
                  <a:cubicBezTo>
                    <a:pt x="1093864" y="249555"/>
                    <a:pt x="1083387" y="238125"/>
                    <a:pt x="1073862" y="226694"/>
                  </a:cubicBezTo>
                  <a:cubicBezTo>
                    <a:pt x="1069099" y="220980"/>
                    <a:pt x="1064337" y="215265"/>
                    <a:pt x="1059574" y="209550"/>
                  </a:cubicBezTo>
                  <a:cubicBezTo>
                    <a:pt x="1056717" y="206692"/>
                    <a:pt x="1054812" y="203835"/>
                    <a:pt x="1051954" y="201930"/>
                  </a:cubicBezTo>
                  <a:cubicBezTo>
                    <a:pt x="1049096" y="200025"/>
                    <a:pt x="1047192" y="198119"/>
                    <a:pt x="1044334" y="196215"/>
                  </a:cubicBezTo>
                  <a:cubicBezTo>
                    <a:pt x="1046239" y="196215"/>
                    <a:pt x="1048144" y="196215"/>
                    <a:pt x="1049096" y="196215"/>
                  </a:cubicBezTo>
                  <a:cubicBezTo>
                    <a:pt x="1046239" y="192405"/>
                    <a:pt x="1044334" y="193357"/>
                    <a:pt x="1041477" y="190500"/>
                  </a:cubicBezTo>
                  <a:cubicBezTo>
                    <a:pt x="1041477" y="184785"/>
                    <a:pt x="1025284" y="175260"/>
                    <a:pt x="1023379" y="170497"/>
                  </a:cubicBezTo>
                  <a:close/>
                  <a:moveTo>
                    <a:pt x="893839" y="145732"/>
                  </a:moveTo>
                  <a:cubicBezTo>
                    <a:pt x="893839" y="144779"/>
                    <a:pt x="895744" y="146684"/>
                    <a:pt x="896696" y="145732"/>
                  </a:cubicBezTo>
                  <a:cubicBezTo>
                    <a:pt x="897649" y="148589"/>
                    <a:pt x="898602" y="149542"/>
                    <a:pt x="901459" y="151447"/>
                  </a:cubicBezTo>
                  <a:cubicBezTo>
                    <a:pt x="898602" y="151447"/>
                    <a:pt x="893839" y="146684"/>
                    <a:pt x="893839" y="145732"/>
                  </a:cubicBezTo>
                  <a:close/>
                  <a:moveTo>
                    <a:pt x="902412" y="128587"/>
                  </a:moveTo>
                  <a:cubicBezTo>
                    <a:pt x="905269" y="128587"/>
                    <a:pt x="910984" y="134302"/>
                    <a:pt x="912889" y="131445"/>
                  </a:cubicBezTo>
                  <a:cubicBezTo>
                    <a:pt x="914794" y="135254"/>
                    <a:pt x="903364" y="131445"/>
                    <a:pt x="902412" y="128587"/>
                  </a:cubicBezTo>
                  <a:close/>
                  <a:moveTo>
                    <a:pt x="852881" y="128587"/>
                  </a:moveTo>
                  <a:cubicBezTo>
                    <a:pt x="855739" y="126682"/>
                    <a:pt x="862406" y="130492"/>
                    <a:pt x="865264" y="132397"/>
                  </a:cubicBezTo>
                  <a:cubicBezTo>
                    <a:pt x="862406" y="132397"/>
                    <a:pt x="856691" y="129540"/>
                    <a:pt x="852881" y="128587"/>
                  </a:cubicBezTo>
                  <a:close/>
                  <a:moveTo>
                    <a:pt x="989089" y="122872"/>
                  </a:moveTo>
                  <a:cubicBezTo>
                    <a:pt x="990041" y="124777"/>
                    <a:pt x="990041" y="126682"/>
                    <a:pt x="990994" y="128587"/>
                  </a:cubicBezTo>
                  <a:cubicBezTo>
                    <a:pt x="994804" y="128587"/>
                    <a:pt x="1001471" y="133350"/>
                    <a:pt x="1005281" y="133350"/>
                  </a:cubicBezTo>
                  <a:cubicBezTo>
                    <a:pt x="1008139" y="135255"/>
                    <a:pt x="1006233" y="136207"/>
                    <a:pt x="1005281" y="138112"/>
                  </a:cubicBezTo>
                  <a:cubicBezTo>
                    <a:pt x="1007186" y="139065"/>
                    <a:pt x="1008139" y="140017"/>
                    <a:pt x="1007186" y="140970"/>
                  </a:cubicBezTo>
                  <a:cubicBezTo>
                    <a:pt x="1012901" y="141922"/>
                    <a:pt x="1014806" y="145732"/>
                    <a:pt x="1020521" y="147637"/>
                  </a:cubicBezTo>
                  <a:cubicBezTo>
                    <a:pt x="1022426" y="151447"/>
                    <a:pt x="1022426" y="154305"/>
                    <a:pt x="1028141" y="159067"/>
                  </a:cubicBezTo>
                  <a:cubicBezTo>
                    <a:pt x="1023379" y="156210"/>
                    <a:pt x="1019569" y="152400"/>
                    <a:pt x="1015758" y="148590"/>
                  </a:cubicBezTo>
                  <a:cubicBezTo>
                    <a:pt x="1011949" y="145732"/>
                    <a:pt x="1008139" y="142875"/>
                    <a:pt x="1005281" y="141922"/>
                  </a:cubicBezTo>
                  <a:cubicBezTo>
                    <a:pt x="1003376" y="139065"/>
                    <a:pt x="1002424" y="136207"/>
                    <a:pt x="999566" y="133350"/>
                  </a:cubicBezTo>
                  <a:cubicBezTo>
                    <a:pt x="995756" y="131445"/>
                    <a:pt x="992899" y="133350"/>
                    <a:pt x="987183" y="128587"/>
                  </a:cubicBezTo>
                  <a:cubicBezTo>
                    <a:pt x="989089" y="127635"/>
                    <a:pt x="988136" y="125730"/>
                    <a:pt x="986231" y="123825"/>
                  </a:cubicBezTo>
                  <a:cubicBezTo>
                    <a:pt x="987183" y="123825"/>
                    <a:pt x="988136" y="123825"/>
                    <a:pt x="989089" y="122872"/>
                  </a:cubicBezTo>
                  <a:close/>
                  <a:moveTo>
                    <a:pt x="833831" y="119062"/>
                  </a:moveTo>
                  <a:cubicBezTo>
                    <a:pt x="833831" y="117157"/>
                    <a:pt x="846214" y="121920"/>
                    <a:pt x="844308" y="123825"/>
                  </a:cubicBezTo>
                  <a:cubicBezTo>
                    <a:pt x="840499" y="120967"/>
                    <a:pt x="839546" y="121920"/>
                    <a:pt x="833831" y="119062"/>
                  </a:cubicBezTo>
                  <a:close/>
                  <a:moveTo>
                    <a:pt x="804304" y="118109"/>
                  </a:moveTo>
                  <a:cubicBezTo>
                    <a:pt x="806209" y="118109"/>
                    <a:pt x="810019" y="118109"/>
                    <a:pt x="813829" y="120014"/>
                  </a:cubicBezTo>
                  <a:cubicBezTo>
                    <a:pt x="813829" y="122872"/>
                    <a:pt x="807162" y="118109"/>
                    <a:pt x="804304" y="118109"/>
                  </a:cubicBezTo>
                  <a:close/>
                  <a:moveTo>
                    <a:pt x="349961" y="116204"/>
                  </a:moveTo>
                  <a:cubicBezTo>
                    <a:pt x="354724" y="117157"/>
                    <a:pt x="334721" y="125729"/>
                    <a:pt x="331864" y="125729"/>
                  </a:cubicBezTo>
                  <a:cubicBezTo>
                    <a:pt x="332816" y="124777"/>
                    <a:pt x="348056" y="120014"/>
                    <a:pt x="349961" y="116204"/>
                  </a:cubicBezTo>
                  <a:close/>
                  <a:moveTo>
                    <a:pt x="823592" y="113704"/>
                  </a:moveTo>
                  <a:cubicBezTo>
                    <a:pt x="824307" y="113585"/>
                    <a:pt x="825736" y="113823"/>
                    <a:pt x="827164" y="114300"/>
                  </a:cubicBezTo>
                  <a:cubicBezTo>
                    <a:pt x="830022" y="115252"/>
                    <a:pt x="832879" y="117157"/>
                    <a:pt x="830974" y="118110"/>
                  </a:cubicBezTo>
                  <a:cubicBezTo>
                    <a:pt x="827164" y="117157"/>
                    <a:pt x="826212" y="113347"/>
                    <a:pt x="824307" y="115252"/>
                  </a:cubicBezTo>
                  <a:cubicBezTo>
                    <a:pt x="822878" y="114299"/>
                    <a:pt x="822878" y="113823"/>
                    <a:pt x="823592" y="113704"/>
                  </a:cubicBezTo>
                  <a:close/>
                  <a:moveTo>
                    <a:pt x="782635" y="108346"/>
                  </a:moveTo>
                  <a:cubicBezTo>
                    <a:pt x="784540" y="108822"/>
                    <a:pt x="786207" y="110013"/>
                    <a:pt x="785254" y="111442"/>
                  </a:cubicBezTo>
                  <a:lnTo>
                    <a:pt x="778587" y="109537"/>
                  </a:lnTo>
                  <a:cubicBezTo>
                    <a:pt x="778587" y="108108"/>
                    <a:pt x="780730" y="107870"/>
                    <a:pt x="782635" y="108346"/>
                  </a:cubicBezTo>
                  <a:close/>
                  <a:moveTo>
                    <a:pt x="943369" y="97155"/>
                  </a:moveTo>
                  <a:cubicBezTo>
                    <a:pt x="947179" y="95250"/>
                    <a:pt x="958609" y="102870"/>
                    <a:pt x="966229" y="105727"/>
                  </a:cubicBezTo>
                  <a:cubicBezTo>
                    <a:pt x="962419" y="104775"/>
                    <a:pt x="960514" y="106680"/>
                    <a:pt x="958609" y="103822"/>
                  </a:cubicBezTo>
                  <a:cubicBezTo>
                    <a:pt x="955752" y="101917"/>
                    <a:pt x="955752" y="106680"/>
                    <a:pt x="958609" y="107632"/>
                  </a:cubicBezTo>
                  <a:cubicBezTo>
                    <a:pt x="957657" y="108585"/>
                    <a:pt x="954799" y="105727"/>
                    <a:pt x="953846" y="106680"/>
                  </a:cubicBezTo>
                  <a:cubicBezTo>
                    <a:pt x="956704" y="105727"/>
                    <a:pt x="950037" y="99060"/>
                    <a:pt x="943369" y="97155"/>
                  </a:cubicBezTo>
                  <a:close/>
                  <a:moveTo>
                    <a:pt x="930987" y="90487"/>
                  </a:moveTo>
                  <a:cubicBezTo>
                    <a:pt x="930987" y="87629"/>
                    <a:pt x="937654" y="94297"/>
                    <a:pt x="941464" y="95249"/>
                  </a:cubicBezTo>
                  <a:cubicBezTo>
                    <a:pt x="940512" y="97154"/>
                    <a:pt x="935750" y="93344"/>
                    <a:pt x="930987" y="90487"/>
                  </a:cubicBezTo>
                  <a:close/>
                  <a:moveTo>
                    <a:pt x="380442" y="89534"/>
                  </a:moveTo>
                  <a:cubicBezTo>
                    <a:pt x="382347" y="92392"/>
                    <a:pt x="381394" y="95249"/>
                    <a:pt x="375679" y="96202"/>
                  </a:cubicBezTo>
                  <a:cubicBezTo>
                    <a:pt x="374727" y="93344"/>
                    <a:pt x="374727" y="91439"/>
                    <a:pt x="380442" y="89534"/>
                  </a:cubicBezTo>
                  <a:close/>
                  <a:moveTo>
                    <a:pt x="798589" y="79057"/>
                  </a:moveTo>
                  <a:cubicBezTo>
                    <a:pt x="799541" y="78104"/>
                    <a:pt x="807162" y="81914"/>
                    <a:pt x="808114" y="82867"/>
                  </a:cubicBezTo>
                  <a:cubicBezTo>
                    <a:pt x="805256" y="84772"/>
                    <a:pt x="802399" y="80962"/>
                    <a:pt x="798589" y="79057"/>
                  </a:cubicBezTo>
                  <a:close/>
                  <a:moveTo>
                    <a:pt x="756679" y="78104"/>
                  </a:moveTo>
                  <a:cubicBezTo>
                    <a:pt x="758584" y="79057"/>
                    <a:pt x="758584" y="80962"/>
                    <a:pt x="762394" y="81914"/>
                  </a:cubicBezTo>
                  <a:cubicBezTo>
                    <a:pt x="768109" y="83819"/>
                    <a:pt x="768109" y="80009"/>
                    <a:pt x="771919" y="80009"/>
                  </a:cubicBezTo>
                  <a:cubicBezTo>
                    <a:pt x="786206" y="91439"/>
                    <a:pt x="808114" y="83819"/>
                    <a:pt x="824306" y="90487"/>
                  </a:cubicBezTo>
                  <a:cubicBezTo>
                    <a:pt x="832879" y="87629"/>
                    <a:pt x="840499" y="86677"/>
                    <a:pt x="850024" y="87629"/>
                  </a:cubicBezTo>
                  <a:cubicBezTo>
                    <a:pt x="859549" y="88582"/>
                    <a:pt x="869074" y="90487"/>
                    <a:pt x="879551" y="94296"/>
                  </a:cubicBezTo>
                  <a:cubicBezTo>
                    <a:pt x="897649" y="100964"/>
                    <a:pt x="911936" y="113347"/>
                    <a:pt x="928129" y="123824"/>
                  </a:cubicBezTo>
                  <a:cubicBezTo>
                    <a:pt x="939559" y="130492"/>
                    <a:pt x="951941" y="138112"/>
                    <a:pt x="964324" y="145732"/>
                  </a:cubicBezTo>
                  <a:cubicBezTo>
                    <a:pt x="976706" y="154304"/>
                    <a:pt x="988136" y="160972"/>
                    <a:pt x="996709" y="169544"/>
                  </a:cubicBezTo>
                  <a:cubicBezTo>
                    <a:pt x="999566" y="171449"/>
                    <a:pt x="999566" y="166687"/>
                    <a:pt x="1002424" y="169544"/>
                  </a:cubicBezTo>
                  <a:cubicBezTo>
                    <a:pt x="1017664" y="177164"/>
                    <a:pt x="1028141" y="189547"/>
                    <a:pt x="1038619" y="201929"/>
                  </a:cubicBezTo>
                  <a:cubicBezTo>
                    <a:pt x="1048144" y="214312"/>
                    <a:pt x="1056716" y="228599"/>
                    <a:pt x="1065289" y="241934"/>
                  </a:cubicBezTo>
                  <a:cubicBezTo>
                    <a:pt x="1067194" y="246697"/>
                    <a:pt x="1071004" y="250507"/>
                    <a:pt x="1074814" y="254317"/>
                  </a:cubicBezTo>
                  <a:cubicBezTo>
                    <a:pt x="1077671" y="258127"/>
                    <a:pt x="1081481" y="262889"/>
                    <a:pt x="1085291" y="266699"/>
                  </a:cubicBezTo>
                  <a:cubicBezTo>
                    <a:pt x="1086244" y="267652"/>
                    <a:pt x="1087196" y="268604"/>
                    <a:pt x="1088149" y="269557"/>
                  </a:cubicBezTo>
                  <a:cubicBezTo>
                    <a:pt x="1088149" y="269557"/>
                    <a:pt x="1089101" y="270509"/>
                    <a:pt x="1091006" y="272414"/>
                  </a:cubicBezTo>
                  <a:cubicBezTo>
                    <a:pt x="1090054" y="272414"/>
                    <a:pt x="1090054" y="273367"/>
                    <a:pt x="1090054" y="273367"/>
                  </a:cubicBezTo>
                  <a:cubicBezTo>
                    <a:pt x="1092911" y="277177"/>
                    <a:pt x="1094816" y="281939"/>
                    <a:pt x="1095769" y="285749"/>
                  </a:cubicBezTo>
                  <a:cubicBezTo>
                    <a:pt x="1101484" y="291464"/>
                    <a:pt x="1107199" y="298132"/>
                    <a:pt x="1108151" y="303847"/>
                  </a:cubicBezTo>
                  <a:cubicBezTo>
                    <a:pt x="1110056" y="304799"/>
                    <a:pt x="1111009" y="305751"/>
                    <a:pt x="1111961" y="304799"/>
                  </a:cubicBezTo>
                  <a:cubicBezTo>
                    <a:pt x="1114819" y="311467"/>
                    <a:pt x="1118629" y="316229"/>
                    <a:pt x="1121486" y="321944"/>
                  </a:cubicBezTo>
                  <a:cubicBezTo>
                    <a:pt x="1130059" y="333374"/>
                    <a:pt x="1138631" y="345757"/>
                    <a:pt x="1145299" y="359092"/>
                  </a:cubicBezTo>
                  <a:cubicBezTo>
                    <a:pt x="1149109" y="364807"/>
                    <a:pt x="1151966" y="370522"/>
                    <a:pt x="1154824" y="377189"/>
                  </a:cubicBezTo>
                  <a:cubicBezTo>
                    <a:pt x="1153871" y="377189"/>
                    <a:pt x="1153871" y="377189"/>
                    <a:pt x="1153871" y="377189"/>
                  </a:cubicBezTo>
                  <a:cubicBezTo>
                    <a:pt x="1153871" y="379094"/>
                    <a:pt x="1154824" y="380999"/>
                    <a:pt x="1155776" y="382904"/>
                  </a:cubicBezTo>
                  <a:cubicBezTo>
                    <a:pt x="1157681" y="384809"/>
                    <a:pt x="1160539" y="387667"/>
                    <a:pt x="1162444" y="389572"/>
                  </a:cubicBezTo>
                  <a:lnTo>
                    <a:pt x="1162698" y="391095"/>
                  </a:lnTo>
                  <a:lnTo>
                    <a:pt x="1164349" y="388619"/>
                  </a:lnTo>
                  <a:cubicBezTo>
                    <a:pt x="1166254" y="393382"/>
                    <a:pt x="1171969" y="397192"/>
                    <a:pt x="1171017" y="394334"/>
                  </a:cubicBezTo>
                  <a:cubicBezTo>
                    <a:pt x="1175779" y="400049"/>
                    <a:pt x="1176732" y="407669"/>
                    <a:pt x="1181494" y="415289"/>
                  </a:cubicBezTo>
                  <a:cubicBezTo>
                    <a:pt x="1180542" y="414337"/>
                    <a:pt x="1178637" y="414337"/>
                    <a:pt x="1177684" y="415289"/>
                  </a:cubicBezTo>
                  <a:cubicBezTo>
                    <a:pt x="1176732" y="408621"/>
                    <a:pt x="1174589" y="405049"/>
                    <a:pt x="1171850" y="401954"/>
                  </a:cubicBezTo>
                  <a:lnTo>
                    <a:pt x="1162833" y="391910"/>
                  </a:lnTo>
                  <a:lnTo>
                    <a:pt x="1163396" y="395287"/>
                  </a:lnTo>
                  <a:cubicBezTo>
                    <a:pt x="1165301" y="395287"/>
                    <a:pt x="1166254" y="395287"/>
                    <a:pt x="1166254" y="397192"/>
                  </a:cubicBezTo>
                  <a:cubicBezTo>
                    <a:pt x="1166254" y="399097"/>
                    <a:pt x="1166254" y="400049"/>
                    <a:pt x="1166254" y="401002"/>
                  </a:cubicBezTo>
                  <a:cubicBezTo>
                    <a:pt x="1168159" y="404812"/>
                    <a:pt x="1170064" y="406717"/>
                    <a:pt x="1171969" y="406717"/>
                  </a:cubicBezTo>
                  <a:cubicBezTo>
                    <a:pt x="1171969" y="412432"/>
                    <a:pt x="1177684" y="431482"/>
                    <a:pt x="1182446" y="434339"/>
                  </a:cubicBezTo>
                  <a:cubicBezTo>
                    <a:pt x="1180541" y="437197"/>
                    <a:pt x="1181494" y="441007"/>
                    <a:pt x="1183399" y="445769"/>
                  </a:cubicBezTo>
                  <a:cubicBezTo>
                    <a:pt x="1185304" y="447674"/>
                    <a:pt x="1185304" y="448627"/>
                    <a:pt x="1185304" y="450532"/>
                  </a:cubicBezTo>
                  <a:cubicBezTo>
                    <a:pt x="1185304" y="451484"/>
                    <a:pt x="1186256" y="453389"/>
                    <a:pt x="1186256" y="454342"/>
                  </a:cubicBezTo>
                  <a:cubicBezTo>
                    <a:pt x="1186256" y="455294"/>
                    <a:pt x="1187209" y="455294"/>
                    <a:pt x="1187209" y="455294"/>
                  </a:cubicBezTo>
                  <a:cubicBezTo>
                    <a:pt x="1190066" y="454342"/>
                    <a:pt x="1191971" y="453389"/>
                    <a:pt x="1193876" y="452437"/>
                  </a:cubicBezTo>
                  <a:cubicBezTo>
                    <a:pt x="1192924" y="449579"/>
                    <a:pt x="1191019" y="442912"/>
                    <a:pt x="1192924" y="441959"/>
                  </a:cubicBezTo>
                  <a:cubicBezTo>
                    <a:pt x="1193876" y="445769"/>
                    <a:pt x="1192924" y="446722"/>
                    <a:pt x="1195781" y="450532"/>
                  </a:cubicBezTo>
                  <a:cubicBezTo>
                    <a:pt x="1195781" y="450532"/>
                    <a:pt x="1194829" y="450532"/>
                    <a:pt x="1194829" y="451484"/>
                  </a:cubicBezTo>
                  <a:cubicBezTo>
                    <a:pt x="1195781" y="450532"/>
                    <a:pt x="1196734" y="450532"/>
                    <a:pt x="1197686" y="449579"/>
                  </a:cubicBezTo>
                  <a:cubicBezTo>
                    <a:pt x="1198639" y="449579"/>
                    <a:pt x="1198639" y="449579"/>
                    <a:pt x="1199591" y="449579"/>
                  </a:cubicBezTo>
                  <a:cubicBezTo>
                    <a:pt x="1198639" y="448627"/>
                    <a:pt x="1198639" y="447674"/>
                    <a:pt x="1197686" y="447674"/>
                  </a:cubicBezTo>
                  <a:cubicBezTo>
                    <a:pt x="1196734" y="442912"/>
                    <a:pt x="1199591" y="448627"/>
                    <a:pt x="1200544" y="446722"/>
                  </a:cubicBezTo>
                  <a:cubicBezTo>
                    <a:pt x="1198639" y="441959"/>
                    <a:pt x="1195781" y="444817"/>
                    <a:pt x="1193876" y="439102"/>
                  </a:cubicBezTo>
                  <a:cubicBezTo>
                    <a:pt x="1195781" y="440054"/>
                    <a:pt x="1198639" y="442912"/>
                    <a:pt x="1200544" y="442912"/>
                  </a:cubicBezTo>
                  <a:cubicBezTo>
                    <a:pt x="1199591" y="437197"/>
                    <a:pt x="1196734" y="438149"/>
                    <a:pt x="1194829" y="433387"/>
                  </a:cubicBezTo>
                  <a:cubicBezTo>
                    <a:pt x="1196734" y="433387"/>
                    <a:pt x="1193876" y="429577"/>
                    <a:pt x="1196734" y="429577"/>
                  </a:cubicBezTo>
                  <a:cubicBezTo>
                    <a:pt x="1195781" y="435292"/>
                    <a:pt x="1198639" y="436244"/>
                    <a:pt x="1201496" y="441007"/>
                  </a:cubicBezTo>
                  <a:cubicBezTo>
                    <a:pt x="1202449" y="438149"/>
                    <a:pt x="1195781" y="421004"/>
                    <a:pt x="1191971" y="419099"/>
                  </a:cubicBezTo>
                  <a:cubicBezTo>
                    <a:pt x="1191971" y="416242"/>
                    <a:pt x="1188161" y="410527"/>
                    <a:pt x="1191019" y="409574"/>
                  </a:cubicBezTo>
                  <a:cubicBezTo>
                    <a:pt x="1193876" y="414337"/>
                    <a:pt x="1191971" y="415289"/>
                    <a:pt x="1193876" y="419099"/>
                  </a:cubicBezTo>
                  <a:cubicBezTo>
                    <a:pt x="1194829" y="419099"/>
                    <a:pt x="1194829" y="417194"/>
                    <a:pt x="1193876" y="415289"/>
                  </a:cubicBezTo>
                  <a:cubicBezTo>
                    <a:pt x="1197686" y="420052"/>
                    <a:pt x="1196734" y="428624"/>
                    <a:pt x="1200544" y="433387"/>
                  </a:cubicBezTo>
                  <a:cubicBezTo>
                    <a:pt x="1201496" y="435292"/>
                    <a:pt x="1200544" y="432434"/>
                    <a:pt x="1202449" y="432434"/>
                  </a:cubicBezTo>
                  <a:cubicBezTo>
                    <a:pt x="1206259" y="435292"/>
                    <a:pt x="1204354" y="444817"/>
                    <a:pt x="1208164" y="443864"/>
                  </a:cubicBezTo>
                  <a:cubicBezTo>
                    <a:pt x="1207211" y="449579"/>
                    <a:pt x="1214831" y="461962"/>
                    <a:pt x="1217689" y="468629"/>
                  </a:cubicBezTo>
                  <a:cubicBezTo>
                    <a:pt x="1216736" y="475297"/>
                    <a:pt x="1220546" y="483869"/>
                    <a:pt x="1222451" y="493394"/>
                  </a:cubicBezTo>
                  <a:cubicBezTo>
                    <a:pt x="1225309" y="489584"/>
                    <a:pt x="1221499" y="483869"/>
                    <a:pt x="1219594" y="474344"/>
                  </a:cubicBezTo>
                  <a:cubicBezTo>
                    <a:pt x="1223404" y="476249"/>
                    <a:pt x="1221499" y="485774"/>
                    <a:pt x="1225309" y="492442"/>
                  </a:cubicBezTo>
                  <a:cubicBezTo>
                    <a:pt x="1221499" y="491489"/>
                    <a:pt x="1229119" y="502919"/>
                    <a:pt x="1223404" y="501014"/>
                  </a:cubicBezTo>
                  <a:cubicBezTo>
                    <a:pt x="1227214" y="508634"/>
                    <a:pt x="1228166" y="512444"/>
                    <a:pt x="1228166" y="521017"/>
                  </a:cubicBezTo>
                  <a:cubicBezTo>
                    <a:pt x="1235786" y="525779"/>
                    <a:pt x="1234834" y="548639"/>
                    <a:pt x="1238644" y="554354"/>
                  </a:cubicBezTo>
                  <a:cubicBezTo>
                    <a:pt x="1239596" y="561974"/>
                    <a:pt x="1240549" y="569594"/>
                    <a:pt x="1241501" y="577214"/>
                  </a:cubicBezTo>
                  <a:cubicBezTo>
                    <a:pt x="1242454" y="581024"/>
                    <a:pt x="1242454" y="584834"/>
                    <a:pt x="1243406" y="588644"/>
                  </a:cubicBezTo>
                  <a:cubicBezTo>
                    <a:pt x="1243406" y="592454"/>
                    <a:pt x="1244359" y="597217"/>
                    <a:pt x="1244359" y="601027"/>
                  </a:cubicBezTo>
                  <a:cubicBezTo>
                    <a:pt x="1245311" y="617219"/>
                    <a:pt x="1246264" y="634364"/>
                    <a:pt x="1247216" y="651509"/>
                  </a:cubicBezTo>
                  <a:cubicBezTo>
                    <a:pt x="1246264" y="685799"/>
                    <a:pt x="1246264" y="721994"/>
                    <a:pt x="1232929" y="749617"/>
                  </a:cubicBezTo>
                  <a:lnTo>
                    <a:pt x="1230071" y="749617"/>
                  </a:lnTo>
                  <a:cubicBezTo>
                    <a:pt x="1231976" y="750569"/>
                    <a:pt x="1232929" y="761047"/>
                    <a:pt x="1230071" y="757237"/>
                  </a:cubicBezTo>
                  <a:cubicBezTo>
                    <a:pt x="1231976" y="763904"/>
                    <a:pt x="1227214" y="778192"/>
                    <a:pt x="1226261" y="785812"/>
                  </a:cubicBezTo>
                  <a:cubicBezTo>
                    <a:pt x="1226261" y="783907"/>
                    <a:pt x="1226261" y="781049"/>
                    <a:pt x="1226261" y="778192"/>
                  </a:cubicBezTo>
                  <a:cubicBezTo>
                    <a:pt x="1226261" y="774382"/>
                    <a:pt x="1226261" y="771524"/>
                    <a:pt x="1226261" y="768667"/>
                  </a:cubicBezTo>
                  <a:cubicBezTo>
                    <a:pt x="1226261" y="761999"/>
                    <a:pt x="1226261" y="755332"/>
                    <a:pt x="1227214" y="748664"/>
                  </a:cubicBezTo>
                  <a:cubicBezTo>
                    <a:pt x="1228166" y="735329"/>
                    <a:pt x="1231024" y="721994"/>
                    <a:pt x="1232929" y="711517"/>
                  </a:cubicBezTo>
                  <a:cubicBezTo>
                    <a:pt x="1230071" y="715327"/>
                    <a:pt x="1230071" y="696277"/>
                    <a:pt x="1232929" y="700087"/>
                  </a:cubicBezTo>
                  <a:cubicBezTo>
                    <a:pt x="1229119" y="683894"/>
                    <a:pt x="1231976" y="669607"/>
                    <a:pt x="1230071" y="651509"/>
                  </a:cubicBezTo>
                  <a:cubicBezTo>
                    <a:pt x="1231976" y="652462"/>
                    <a:pt x="1231976" y="652462"/>
                    <a:pt x="1232929" y="649604"/>
                  </a:cubicBezTo>
                  <a:cubicBezTo>
                    <a:pt x="1230071" y="644842"/>
                    <a:pt x="1230071" y="636269"/>
                    <a:pt x="1231024" y="629602"/>
                  </a:cubicBezTo>
                  <a:cubicBezTo>
                    <a:pt x="1231024" y="625792"/>
                    <a:pt x="1229119" y="626744"/>
                    <a:pt x="1229119" y="623887"/>
                  </a:cubicBezTo>
                  <a:cubicBezTo>
                    <a:pt x="1229119" y="627697"/>
                    <a:pt x="1228166" y="635317"/>
                    <a:pt x="1226261" y="639127"/>
                  </a:cubicBezTo>
                  <a:cubicBezTo>
                    <a:pt x="1226261" y="641984"/>
                    <a:pt x="1227214" y="645794"/>
                    <a:pt x="1227214" y="648652"/>
                  </a:cubicBezTo>
                  <a:cubicBezTo>
                    <a:pt x="1228166" y="652462"/>
                    <a:pt x="1228166" y="654367"/>
                    <a:pt x="1229119" y="659129"/>
                  </a:cubicBezTo>
                  <a:cubicBezTo>
                    <a:pt x="1228166" y="659129"/>
                    <a:pt x="1228166" y="659129"/>
                    <a:pt x="1228166" y="659129"/>
                  </a:cubicBezTo>
                  <a:cubicBezTo>
                    <a:pt x="1229119" y="668654"/>
                    <a:pt x="1229119" y="678179"/>
                    <a:pt x="1230071" y="687704"/>
                  </a:cubicBezTo>
                  <a:cubicBezTo>
                    <a:pt x="1229119" y="687704"/>
                    <a:pt x="1228166" y="687704"/>
                    <a:pt x="1227214" y="687704"/>
                  </a:cubicBezTo>
                  <a:cubicBezTo>
                    <a:pt x="1227214" y="695324"/>
                    <a:pt x="1227214" y="704849"/>
                    <a:pt x="1227214" y="713422"/>
                  </a:cubicBezTo>
                  <a:cubicBezTo>
                    <a:pt x="1226261" y="724852"/>
                    <a:pt x="1224356" y="736282"/>
                    <a:pt x="1223404" y="746759"/>
                  </a:cubicBezTo>
                  <a:cubicBezTo>
                    <a:pt x="1222451" y="750569"/>
                    <a:pt x="1221499" y="754379"/>
                    <a:pt x="1221499" y="752474"/>
                  </a:cubicBezTo>
                  <a:cubicBezTo>
                    <a:pt x="1221499" y="762952"/>
                    <a:pt x="1218641" y="780097"/>
                    <a:pt x="1212926" y="781049"/>
                  </a:cubicBezTo>
                  <a:cubicBezTo>
                    <a:pt x="1216736" y="784859"/>
                    <a:pt x="1209116" y="791527"/>
                    <a:pt x="1210069" y="800099"/>
                  </a:cubicBezTo>
                  <a:cubicBezTo>
                    <a:pt x="1205306" y="797242"/>
                    <a:pt x="1202449" y="814387"/>
                    <a:pt x="1203401" y="821054"/>
                  </a:cubicBezTo>
                  <a:cubicBezTo>
                    <a:pt x="1207211" y="818197"/>
                    <a:pt x="1209116" y="809624"/>
                    <a:pt x="1210069" y="802004"/>
                  </a:cubicBezTo>
                  <a:cubicBezTo>
                    <a:pt x="1212926" y="812482"/>
                    <a:pt x="1201496" y="832484"/>
                    <a:pt x="1206259" y="840104"/>
                  </a:cubicBezTo>
                  <a:cubicBezTo>
                    <a:pt x="1201496" y="855344"/>
                    <a:pt x="1193876" y="862964"/>
                    <a:pt x="1191971" y="877252"/>
                  </a:cubicBezTo>
                  <a:cubicBezTo>
                    <a:pt x="1191019" y="875347"/>
                    <a:pt x="1190066" y="874394"/>
                    <a:pt x="1187209" y="877252"/>
                  </a:cubicBezTo>
                  <a:cubicBezTo>
                    <a:pt x="1184351" y="883919"/>
                    <a:pt x="1189114" y="879157"/>
                    <a:pt x="1190066" y="882967"/>
                  </a:cubicBezTo>
                  <a:cubicBezTo>
                    <a:pt x="1183399" y="897254"/>
                    <a:pt x="1181494" y="917257"/>
                    <a:pt x="1169111" y="934402"/>
                  </a:cubicBezTo>
                  <a:cubicBezTo>
                    <a:pt x="1168159" y="939164"/>
                    <a:pt x="1171016" y="935354"/>
                    <a:pt x="1171016" y="938212"/>
                  </a:cubicBezTo>
                  <a:cubicBezTo>
                    <a:pt x="1167206" y="945832"/>
                    <a:pt x="1164349" y="951547"/>
                    <a:pt x="1162444" y="955357"/>
                  </a:cubicBezTo>
                  <a:cubicBezTo>
                    <a:pt x="1159586" y="960119"/>
                    <a:pt x="1157681" y="962977"/>
                    <a:pt x="1156729" y="966787"/>
                  </a:cubicBezTo>
                  <a:cubicBezTo>
                    <a:pt x="1154824" y="966787"/>
                    <a:pt x="1151966" y="969644"/>
                    <a:pt x="1149109" y="975359"/>
                  </a:cubicBezTo>
                  <a:cubicBezTo>
                    <a:pt x="1148156" y="974407"/>
                    <a:pt x="1150061" y="972502"/>
                    <a:pt x="1151014" y="970597"/>
                  </a:cubicBezTo>
                  <a:cubicBezTo>
                    <a:pt x="1149109" y="968692"/>
                    <a:pt x="1148156" y="972502"/>
                    <a:pt x="1146251" y="973454"/>
                  </a:cubicBezTo>
                  <a:cubicBezTo>
                    <a:pt x="1146251" y="975359"/>
                    <a:pt x="1149109" y="974407"/>
                    <a:pt x="1144346" y="980122"/>
                  </a:cubicBezTo>
                  <a:cubicBezTo>
                    <a:pt x="1143394" y="979169"/>
                    <a:pt x="1146251" y="976312"/>
                    <a:pt x="1143394" y="976312"/>
                  </a:cubicBezTo>
                  <a:cubicBezTo>
                    <a:pt x="1146251" y="969644"/>
                    <a:pt x="1151014" y="966787"/>
                    <a:pt x="1147204" y="963929"/>
                  </a:cubicBezTo>
                  <a:cubicBezTo>
                    <a:pt x="1151966" y="962024"/>
                    <a:pt x="1152919" y="958214"/>
                    <a:pt x="1153871" y="953452"/>
                  </a:cubicBezTo>
                  <a:lnTo>
                    <a:pt x="1157248" y="944446"/>
                  </a:lnTo>
                  <a:lnTo>
                    <a:pt x="1159586" y="946784"/>
                  </a:lnTo>
                  <a:lnTo>
                    <a:pt x="1168019" y="924859"/>
                  </a:lnTo>
                  <a:lnTo>
                    <a:pt x="1168159" y="924877"/>
                  </a:lnTo>
                  <a:cubicBezTo>
                    <a:pt x="1171016" y="918209"/>
                    <a:pt x="1170064" y="919162"/>
                    <a:pt x="1172921" y="913447"/>
                  </a:cubicBezTo>
                  <a:cubicBezTo>
                    <a:pt x="1168159" y="912494"/>
                    <a:pt x="1168159" y="924877"/>
                    <a:pt x="1166254" y="919162"/>
                  </a:cubicBezTo>
                  <a:cubicBezTo>
                    <a:pt x="1164825" y="921543"/>
                    <a:pt x="1164825" y="923448"/>
                    <a:pt x="1165420" y="924520"/>
                  </a:cubicBezTo>
                  <a:lnTo>
                    <a:pt x="1167321" y="924768"/>
                  </a:lnTo>
                  <a:lnTo>
                    <a:pt x="1163992" y="929878"/>
                  </a:lnTo>
                  <a:cubicBezTo>
                    <a:pt x="1162444" y="932497"/>
                    <a:pt x="1161492" y="934878"/>
                    <a:pt x="1162444" y="936307"/>
                  </a:cubicBezTo>
                  <a:cubicBezTo>
                    <a:pt x="1160539" y="933449"/>
                    <a:pt x="1157681" y="941069"/>
                    <a:pt x="1155776" y="942974"/>
                  </a:cubicBezTo>
                  <a:lnTo>
                    <a:pt x="1156051" y="943249"/>
                  </a:lnTo>
                  <a:lnTo>
                    <a:pt x="1154824" y="944998"/>
                  </a:lnTo>
                  <a:cubicBezTo>
                    <a:pt x="1153871" y="948689"/>
                    <a:pt x="1152919" y="952499"/>
                    <a:pt x="1150061" y="952499"/>
                  </a:cubicBezTo>
                  <a:cubicBezTo>
                    <a:pt x="1148156" y="957262"/>
                    <a:pt x="1149109" y="960119"/>
                    <a:pt x="1145299" y="963929"/>
                  </a:cubicBezTo>
                  <a:cubicBezTo>
                    <a:pt x="1144346" y="963929"/>
                    <a:pt x="1148156" y="959167"/>
                    <a:pt x="1147204" y="958214"/>
                  </a:cubicBezTo>
                  <a:cubicBezTo>
                    <a:pt x="1144346" y="960119"/>
                    <a:pt x="1141489" y="967739"/>
                    <a:pt x="1140536" y="970597"/>
                  </a:cubicBezTo>
                  <a:cubicBezTo>
                    <a:pt x="1140536" y="971549"/>
                    <a:pt x="1141489" y="969644"/>
                    <a:pt x="1142441" y="968692"/>
                  </a:cubicBezTo>
                  <a:cubicBezTo>
                    <a:pt x="1141489" y="970597"/>
                    <a:pt x="1136726" y="981074"/>
                    <a:pt x="1136726" y="976312"/>
                  </a:cubicBezTo>
                  <a:cubicBezTo>
                    <a:pt x="1135774" y="979169"/>
                    <a:pt x="1134821" y="982027"/>
                    <a:pt x="1134821" y="983932"/>
                  </a:cubicBezTo>
                  <a:cubicBezTo>
                    <a:pt x="1132916" y="987742"/>
                    <a:pt x="1131011" y="988694"/>
                    <a:pt x="1131011" y="985837"/>
                  </a:cubicBezTo>
                  <a:cubicBezTo>
                    <a:pt x="1129106" y="988694"/>
                    <a:pt x="1131011" y="989647"/>
                    <a:pt x="1132916" y="986789"/>
                  </a:cubicBezTo>
                  <a:cubicBezTo>
                    <a:pt x="1131964" y="991552"/>
                    <a:pt x="1128154" y="992504"/>
                    <a:pt x="1124344" y="998219"/>
                  </a:cubicBezTo>
                  <a:cubicBezTo>
                    <a:pt x="1132916" y="992504"/>
                    <a:pt x="1118629" y="1004887"/>
                    <a:pt x="1117676" y="1008697"/>
                  </a:cubicBezTo>
                  <a:cubicBezTo>
                    <a:pt x="1118629" y="1008697"/>
                    <a:pt x="1119581" y="1007744"/>
                    <a:pt x="1120534" y="1008697"/>
                  </a:cubicBezTo>
                  <a:cubicBezTo>
                    <a:pt x="1118629" y="1010602"/>
                    <a:pt x="1116724" y="1007744"/>
                    <a:pt x="1114819" y="1012507"/>
                  </a:cubicBezTo>
                  <a:cubicBezTo>
                    <a:pt x="1114819" y="1015841"/>
                    <a:pt x="1111247" y="1020603"/>
                    <a:pt x="1107080" y="1026199"/>
                  </a:cubicBezTo>
                  <a:lnTo>
                    <a:pt x="1097946" y="1041294"/>
                  </a:lnTo>
                  <a:lnTo>
                    <a:pt x="1098388" y="1039653"/>
                  </a:lnTo>
                  <a:cubicBezTo>
                    <a:pt x="1099817" y="1037748"/>
                    <a:pt x="1101484" y="1035843"/>
                    <a:pt x="1101484" y="1033462"/>
                  </a:cubicBezTo>
                  <a:lnTo>
                    <a:pt x="1093908" y="1043031"/>
                  </a:lnTo>
                  <a:lnTo>
                    <a:pt x="1093864" y="1042987"/>
                  </a:lnTo>
                  <a:lnTo>
                    <a:pt x="1093567" y="1043462"/>
                  </a:lnTo>
                  <a:lnTo>
                    <a:pt x="1083386" y="1056322"/>
                  </a:lnTo>
                  <a:lnTo>
                    <a:pt x="1083613" y="1056549"/>
                  </a:lnTo>
                  <a:lnTo>
                    <a:pt x="1078624" y="1062037"/>
                  </a:lnTo>
                  <a:cubicBezTo>
                    <a:pt x="1077672" y="1063466"/>
                    <a:pt x="1078386" y="1063227"/>
                    <a:pt x="1079338" y="1062989"/>
                  </a:cubicBezTo>
                  <a:lnTo>
                    <a:pt x="1080162" y="1063356"/>
                  </a:lnTo>
                  <a:lnTo>
                    <a:pt x="1076243" y="1067275"/>
                  </a:lnTo>
                  <a:lnTo>
                    <a:pt x="1073623" y="1068942"/>
                  </a:lnTo>
                  <a:lnTo>
                    <a:pt x="1073504" y="1070014"/>
                  </a:lnTo>
                  <a:lnTo>
                    <a:pt x="1063384" y="1080134"/>
                  </a:lnTo>
                  <a:cubicBezTo>
                    <a:pt x="1066241" y="1085849"/>
                    <a:pt x="1056716" y="1091564"/>
                    <a:pt x="1055764" y="1096327"/>
                  </a:cubicBezTo>
                  <a:cubicBezTo>
                    <a:pt x="1066241" y="1090612"/>
                    <a:pt x="1068146" y="1083944"/>
                    <a:pt x="1069099" y="1077277"/>
                  </a:cubicBezTo>
                  <a:lnTo>
                    <a:pt x="1073035" y="1074238"/>
                  </a:lnTo>
                  <a:lnTo>
                    <a:pt x="1072909" y="1075372"/>
                  </a:lnTo>
                  <a:cubicBezTo>
                    <a:pt x="1065289" y="1081087"/>
                    <a:pt x="1069099" y="1091564"/>
                    <a:pt x="1055764" y="1102994"/>
                  </a:cubicBezTo>
                  <a:cubicBezTo>
                    <a:pt x="1057669" y="1097279"/>
                    <a:pt x="1055764" y="1101089"/>
                    <a:pt x="1052906" y="1102042"/>
                  </a:cubicBezTo>
                  <a:cubicBezTo>
                    <a:pt x="1051954" y="1103947"/>
                    <a:pt x="1051954" y="1106804"/>
                    <a:pt x="1051001" y="1108709"/>
                  </a:cubicBezTo>
                  <a:cubicBezTo>
                    <a:pt x="1046239" y="1110614"/>
                    <a:pt x="1047191" y="1109662"/>
                    <a:pt x="1042429" y="1115377"/>
                  </a:cubicBezTo>
                  <a:cubicBezTo>
                    <a:pt x="1041476" y="1114424"/>
                    <a:pt x="1043381" y="1112519"/>
                    <a:pt x="1040524" y="1113472"/>
                  </a:cubicBezTo>
                  <a:cubicBezTo>
                    <a:pt x="1038619" y="1118234"/>
                    <a:pt x="1036714" y="1119187"/>
                    <a:pt x="1033856" y="1124902"/>
                  </a:cubicBezTo>
                  <a:cubicBezTo>
                    <a:pt x="1033856" y="1122044"/>
                    <a:pt x="1030046" y="1122044"/>
                    <a:pt x="1027189" y="1128712"/>
                  </a:cubicBezTo>
                  <a:cubicBezTo>
                    <a:pt x="1025284" y="1127759"/>
                    <a:pt x="1019569" y="1135379"/>
                    <a:pt x="1017664" y="1132522"/>
                  </a:cubicBezTo>
                  <a:cubicBezTo>
                    <a:pt x="1014806" y="1134427"/>
                    <a:pt x="1018616" y="1135379"/>
                    <a:pt x="1014806" y="1138237"/>
                  </a:cubicBezTo>
                  <a:cubicBezTo>
                    <a:pt x="1011949" y="1136332"/>
                    <a:pt x="1011949" y="1137284"/>
                    <a:pt x="1012901" y="1133474"/>
                  </a:cubicBezTo>
                  <a:cubicBezTo>
                    <a:pt x="1010044" y="1136332"/>
                    <a:pt x="1007186" y="1138237"/>
                    <a:pt x="1005281" y="1139189"/>
                  </a:cubicBezTo>
                  <a:cubicBezTo>
                    <a:pt x="1006234" y="1142047"/>
                    <a:pt x="1010044" y="1137284"/>
                    <a:pt x="1010996" y="1141094"/>
                  </a:cubicBezTo>
                  <a:lnTo>
                    <a:pt x="1006118" y="1144695"/>
                  </a:lnTo>
                  <a:lnTo>
                    <a:pt x="1005281" y="1144904"/>
                  </a:lnTo>
                  <a:cubicBezTo>
                    <a:pt x="1005281" y="1145857"/>
                    <a:pt x="1004329" y="1145857"/>
                    <a:pt x="1002424" y="1146809"/>
                  </a:cubicBezTo>
                  <a:lnTo>
                    <a:pt x="1003254" y="1146809"/>
                  </a:lnTo>
                  <a:lnTo>
                    <a:pt x="1001028" y="1148452"/>
                  </a:lnTo>
                  <a:lnTo>
                    <a:pt x="998614" y="1147762"/>
                  </a:lnTo>
                  <a:lnTo>
                    <a:pt x="999517" y="1149567"/>
                  </a:lnTo>
                  <a:lnTo>
                    <a:pt x="995995" y="1152167"/>
                  </a:lnTo>
                  <a:cubicBezTo>
                    <a:pt x="990518" y="1155382"/>
                    <a:pt x="985755" y="1157287"/>
                    <a:pt x="985279" y="1155382"/>
                  </a:cubicBezTo>
                  <a:cubicBezTo>
                    <a:pt x="984326" y="1157287"/>
                    <a:pt x="985279" y="1158239"/>
                    <a:pt x="986231" y="1159192"/>
                  </a:cubicBezTo>
                  <a:cubicBezTo>
                    <a:pt x="982421" y="1163002"/>
                    <a:pt x="981469" y="1160144"/>
                    <a:pt x="978611" y="1159192"/>
                  </a:cubicBezTo>
                  <a:cubicBezTo>
                    <a:pt x="984326" y="1156334"/>
                    <a:pt x="980516" y="1154429"/>
                    <a:pt x="986231" y="1151572"/>
                  </a:cubicBezTo>
                  <a:cubicBezTo>
                    <a:pt x="975754" y="1154429"/>
                    <a:pt x="974801" y="1160144"/>
                    <a:pt x="965276" y="1165859"/>
                  </a:cubicBezTo>
                  <a:cubicBezTo>
                    <a:pt x="968134" y="1166812"/>
                    <a:pt x="970991" y="1166812"/>
                    <a:pt x="976706" y="1162049"/>
                  </a:cubicBezTo>
                  <a:cubicBezTo>
                    <a:pt x="975754" y="1163954"/>
                    <a:pt x="971944" y="1166812"/>
                    <a:pt x="969086" y="1169669"/>
                  </a:cubicBezTo>
                  <a:cubicBezTo>
                    <a:pt x="969086" y="1167764"/>
                    <a:pt x="967181" y="1168717"/>
                    <a:pt x="966229" y="1167764"/>
                  </a:cubicBezTo>
                  <a:cubicBezTo>
                    <a:pt x="960514" y="1170622"/>
                    <a:pt x="962419" y="1172527"/>
                    <a:pt x="958609" y="1175384"/>
                  </a:cubicBezTo>
                  <a:cubicBezTo>
                    <a:pt x="957656" y="1174432"/>
                    <a:pt x="958609" y="1172527"/>
                    <a:pt x="957656" y="1171574"/>
                  </a:cubicBezTo>
                  <a:cubicBezTo>
                    <a:pt x="955751" y="1176337"/>
                    <a:pt x="952656" y="1179670"/>
                    <a:pt x="949084" y="1182409"/>
                  </a:cubicBezTo>
                  <a:lnTo>
                    <a:pt x="944864" y="1185090"/>
                  </a:lnTo>
                  <a:lnTo>
                    <a:pt x="944321" y="1184909"/>
                  </a:lnTo>
                  <a:lnTo>
                    <a:pt x="941124" y="1187467"/>
                  </a:lnTo>
                  <a:lnTo>
                    <a:pt x="937654" y="1189672"/>
                  </a:lnTo>
                  <a:cubicBezTo>
                    <a:pt x="930034" y="1193482"/>
                    <a:pt x="921461" y="1197292"/>
                    <a:pt x="914794" y="1205864"/>
                  </a:cubicBezTo>
                  <a:cubicBezTo>
                    <a:pt x="918604" y="1201102"/>
                    <a:pt x="914794" y="1201102"/>
                    <a:pt x="919556" y="1196339"/>
                  </a:cubicBezTo>
                  <a:cubicBezTo>
                    <a:pt x="918604" y="1196339"/>
                    <a:pt x="916699" y="1197292"/>
                    <a:pt x="916699" y="1198244"/>
                  </a:cubicBezTo>
                  <a:cubicBezTo>
                    <a:pt x="913841" y="1191577"/>
                    <a:pt x="901459" y="1204912"/>
                    <a:pt x="892886" y="1209674"/>
                  </a:cubicBezTo>
                  <a:cubicBezTo>
                    <a:pt x="893839" y="1205864"/>
                    <a:pt x="899554" y="1203007"/>
                    <a:pt x="903364" y="1199197"/>
                  </a:cubicBezTo>
                  <a:cubicBezTo>
                    <a:pt x="901459" y="1199197"/>
                    <a:pt x="898601" y="1200149"/>
                    <a:pt x="896696" y="1201102"/>
                  </a:cubicBezTo>
                  <a:cubicBezTo>
                    <a:pt x="894791" y="1203007"/>
                    <a:pt x="892886" y="1203959"/>
                    <a:pt x="894791" y="1205864"/>
                  </a:cubicBezTo>
                  <a:cubicBezTo>
                    <a:pt x="889076" y="1206817"/>
                    <a:pt x="888124" y="1208722"/>
                    <a:pt x="883361" y="1211579"/>
                  </a:cubicBezTo>
                  <a:cubicBezTo>
                    <a:pt x="878599" y="1212532"/>
                    <a:pt x="890981" y="1207769"/>
                    <a:pt x="889076" y="1205864"/>
                  </a:cubicBezTo>
                  <a:cubicBezTo>
                    <a:pt x="884314" y="1204912"/>
                    <a:pt x="870026" y="1213484"/>
                    <a:pt x="869074" y="1214437"/>
                  </a:cubicBezTo>
                  <a:cubicBezTo>
                    <a:pt x="865264" y="1216342"/>
                    <a:pt x="862406" y="1218247"/>
                    <a:pt x="863359" y="1217294"/>
                  </a:cubicBezTo>
                  <a:cubicBezTo>
                    <a:pt x="856691" y="1222057"/>
                    <a:pt x="851929" y="1220152"/>
                    <a:pt x="847166" y="1222057"/>
                  </a:cubicBezTo>
                  <a:cubicBezTo>
                    <a:pt x="846214" y="1223009"/>
                    <a:pt x="845261" y="1225867"/>
                    <a:pt x="841451" y="1227772"/>
                  </a:cubicBezTo>
                  <a:cubicBezTo>
                    <a:pt x="830974" y="1230629"/>
                    <a:pt x="809066" y="1237297"/>
                    <a:pt x="794779" y="1247774"/>
                  </a:cubicBezTo>
                  <a:cubicBezTo>
                    <a:pt x="792874" y="1247774"/>
                    <a:pt x="792874" y="1245869"/>
                    <a:pt x="790969" y="1246822"/>
                  </a:cubicBezTo>
                  <a:cubicBezTo>
                    <a:pt x="791921" y="1243964"/>
                    <a:pt x="794779" y="1246822"/>
                    <a:pt x="798589" y="1244917"/>
                  </a:cubicBezTo>
                  <a:cubicBezTo>
                    <a:pt x="795731" y="1241107"/>
                    <a:pt x="785254" y="1245869"/>
                    <a:pt x="779539" y="1247774"/>
                  </a:cubicBezTo>
                  <a:cubicBezTo>
                    <a:pt x="780491" y="1248727"/>
                    <a:pt x="783349" y="1247774"/>
                    <a:pt x="783349" y="1249679"/>
                  </a:cubicBezTo>
                  <a:cubicBezTo>
                    <a:pt x="776681" y="1250632"/>
                    <a:pt x="762394" y="1248727"/>
                    <a:pt x="759536" y="1255394"/>
                  </a:cubicBezTo>
                  <a:cubicBezTo>
                    <a:pt x="756679" y="1256347"/>
                    <a:pt x="756679" y="1254442"/>
                    <a:pt x="755726" y="1253489"/>
                  </a:cubicBezTo>
                  <a:cubicBezTo>
                    <a:pt x="749059" y="1255394"/>
                    <a:pt x="749059" y="1255394"/>
                    <a:pt x="745249" y="1257299"/>
                  </a:cubicBezTo>
                  <a:cubicBezTo>
                    <a:pt x="745249" y="1259204"/>
                    <a:pt x="747154" y="1258252"/>
                    <a:pt x="749059" y="1258252"/>
                  </a:cubicBezTo>
                  <a:cubicBezTo>
                    <a:pt x="744296" y="1263014"/>
                    <a:pt x="737629" y="1260157"/>
                    <a:pt x="730009" y="1264919"/>
                  </a:cubicBezTo>
                  <a:cubicBezTo>
                    <a:pt x="730009" y="1262062"/>
                    <a:pt x="723341" y="1264919"/>
                    <a:pt x="721436" y="1263014"/>
                  </a:cubicBezTo>
                  <a:cubicBezTo>
                    <a:pt x="711911" y="1266824"/>
                    <a:pt x="698576" y="1269682"/>
                    <a:pt x="684289" y="1272539"/>
                  </a:cubicBezTo>
                  <a:cubicBezTo>
                    <a:pt x="676669" y="1273492"/>
                    <a:pt x="669049" y="1274444"/>
                    <a:pt x="662381" y="1275397"/>
                  </a:cubicBezTo>
                  <a:cubicBezTo>
                    <a:pt x="655714" y="1275397"/>
                    <a:pt x="648094" y="1275397"/>
                    <a:pt x="642379" y="1275397"/>
                  </a:cubicBezTo>
                  <a:cubicBezTo>
                    <a:pt x="631901" y="1281112"/>
                    <a:pt x="619519" y="1276349"/>
                    <a:pt x="607136" y="1280159"/>
                  </a:cubicBezTo>
                  <a:cubicBezTo>
                    <a:pt x="604279" y="1279207"/>
                    <a:pt x="599516" y="1279207"/>
                    <a:pt x="599516" y="1276349"/>
                  </a:cubicBezTo>
                  <a:cubicBezTo>
                    <a:pt x="595706" y="1278254"/>
                    <a:pt x="594754" y="1278254"/>
                    <a:pt x="589991" y="1277302"/>
                  </a:cubicBezTo>
                  <a:cubicBezTo>
                    <a:pt x="586181" y="1277302"/>
                    <a:pt x="591896" y="1278254"/>
                    <a:pt x="589991" y="1280159"/>
                  </a:cubicBezTo>
                  <a:cubicBezTo>
                    <a:pt x="577609" y="1278254"/>
                    <a:pt x="572846" y="1284922"/>
                    <a:pt x="562369" y="1284922"/>
                  </a:cubicBezTo>
                  <a:cubicBezTo>
                    <a:pt x="564274" y="1280159"/>
                    <a:pt x="571894" y="1283017"/>
                    <a:pt x="576656" y="1280159"/>
                  </a:cubicBezTo>
                  <a:cubicBezTo>
                    <a:pt x="570941" y="1278254"/>
                    <a:pt x="563321" y="1276349"/>
                    <a:pt x="556654" y="1277302"/>
                  </a:cubicBezTo>
                  <a:cubicBezTo>
                    <a:pt x="557606" y="1277302"/>
                    <a:pt x="558559" y="1276349"/>
                    <a:pt x="558559" y="1275397"/>
                  </a:cubicBezTo>
                  <a:cubicBezTo>
                    <a:pt x="551891" y="1278254"/>
                    <a:pt x="545224" y="1277302"/>
                    <a:pt x="536651" y="1275397"/>
                  </a:cubicBezTo>
                  <a:cubicBezTo>
                    <a:pt x="534746" y="1276349"/>
                    <a:pt x="537604" y="1277302"/>
                    <a:pt x="536651" y="1278254"/>
                  </a:cubicBezTo>
                  <a:cubicBezTo>
                    <a:pt x="525221" y="1276349"/>
                    <a:pt x="513791" y="1274444"/>
                    <a:pt x="502361" y="1273492"/>
                  </a:cubicBezTo>
                  <a:cubicBezTo>
                    <a:pt x="490931" y="1272539"/>
                    <a:pt x="478549" y="1270634"/>
                    <a:pt x="466166" y="1266824"/>
                  </a:cubicBezTo>
                  <a:cubicBezTo>
                    <a:pt x="464261" y="1266824"/>
                    <a:pt x="464261" y="1268729"/>
                    <a:pt x="464261" y="1269682"/>
                  </a:cubicBezTo>
                  <a:cubicBezTo>
                    <a:pt x="455689" y="1267777"/>
                    <a:pt x="454736" y="1266824"/>
                    <a:pt x="448069" y="1264919"/>
                  </a:cubicBezTo>
                  <a:cubicBezTo>
                    <a:pt x="454736" y="1270634"/>
                    <a:pt x="439496" y="1263014"/>
                    <a:pt x="437591" y="1261109"/>
                  </a:cubicBezTo>
                  <a:cubicBezTo>
                    <a:pt x="434734" y="1261109"/>
                    <a:pt x="435686" y="1263967"/>
                    <a:pt x="433781" y="1263967"/>
                  </a:cubicBezTo>
                  <a:cubicBezTo>
                    <a:pt x="428066" y="1262062"/>
                    <a:pt x="435686" y="1261109"/>
                    <a:pt x="429971" y="1258252"/>
                  </a:cubicBezTo>
                  <a:cubicBezTo>
                    <a:pt x="425209" y="1260157"/>
                    <a:pt x="419494" y="1257299"/>
                    <a:pt x="410921" y="1256347"/>
                  </a:cubicBezTo>
                  <a:cubicBezTo>
                    <a:pt x="407111" y="1254442"/>
                    <a:pt x="416636" y="1256347"/>
                    <a:pt x="418541" y="1256347"/>
                  </a:cubicBezTo>
                  <a:cubicBezTo>
                    <a:pt x="420446" y="1253489"/>
                    <a:pt x="410921" y="1252537"/>
                    <a:pt x="406159" y="1250632"/>
                  </a:cubicBezTo>
                  <a:cubicBezTo>
                    <a:pt x="402349" y="1249679"/>
                    <a:pt x="404254" y="1253489"/>
                    <a:pt x="403301" y="1254442"/>
                  </a:cubicBezTo>
                  <a:cubicBezTo>
                    <a:pt x="397586" y="1252537"/>
                    <a:pt x="399491" y="1248727"/>
                    <a:pt x="390919" y="1246822"/>
                  </a:cubicBezTo>
                  <a:cubicBezTo>
                    <a:pt x="386156" y="1246822"/>
                    <a:pt x="391871" y="1249679"/>
                    <a:pt x="388061" y="1249679"/>
                  </a:cubicBezTo>
                  <a:cubicBezTo>
                    <a:pt x="384251" y="1243964"/>
                    <a:pt x="370916" y="1241107"/>
                    <a:pt x="363296" y="1236344"/>
                  </a:cubicBezTo>
                  <a:cubicBezTo>
                    <a:pt x="364249" y="1235392"/>
                    <a:pt x="366154" y="1236344"/>
                    <a:pt x="368059" y="1237297"/>
                  </a:cubicBezTo>
                  <a:cubicBezTo>
                    <a:pt x="367106" y="1234439"/>
                    <a:pt x="363296" y="1235392"/>
                    <a:pt x="360439" y="1234439"/>
                  </a:cubicBezTo>
                  <a:cubicBezTo>
                    <a:pt x="360439" y="1235392"/>
                    <a:pt x="360439" y="1236344"/>
                    <a:pt x="362344" y="1237297"/>
                  </a:cubicBezTo>
                  <a:cubicBezTo>
                    <a:pt x="359486" y="1236344"/>
                    <a:pt x="352819" y="1233487"/>
                    <a:pt x="347104" y="1229677"/>
                  </a:cubicBezTo>
                  <a:cubicBezTo>
                    <a:pt x="344246" y="1225867"/>
                    <a:pt x="352819" y="1228724"/>
                    <a:pt x="349009" y="1224914"/>
                  </a:cubicBezTo>
                  <a:cubicBezTo>
                    <a:pt x="348056" y="1225867"/>
                    <a:pt x="347104" y="1228724"/>
                    <a:pt x="341389" y="1223962"/>
                  </a:cubicBezTo>
                  <a:cubicBezTo>
                    <a:pt x="344246" y="1223962"/>
                    <a:pt x="348056" y="1224914"/>
                    <a:pt x="348056" y="1221104"/>
                  </a:cubicBezTo>
                  <a:cubicBezTo>
                    <a:pt x="346151" y="1220152"/>
                    <a:pt x="345199" y="1220152"/>
                    <a:pt x="345199" y="1219199"/>
                  </a:cubicBezTo>
                  <a:cubicBezTo>
                    <a:pt x="338531" y="1216342"/>
                    <a:pt x="345199" y="1223009"/>
                    <a:pt x="339484" y="1220152"/>
                  </a:cubicBezTo>
                  <a:cubicBezTo>
                    <a:pt x="343294" y="1216342"/>
                    <a:pt x="333769" y="1213484"/>
                    <a:pt x="329959" y="1210627"/>
                  </a:cubicBezTo>
                  <a:cubicBezTo>
                    <a:pt x="330911" y="1208722"/>
                    <a:pt x="335674" y="1212532"/>
                    <a:pt x="338531" y="1213484"/>
                  </a:cubicBezTo>
                  <a:cubicBezTo>
                    <a:pt x="339484" y="1211579"/>
                    <a:pt x="334721" y="1209674"/>
                    <a:pt x="330911" y="1207769"/>
                  </a:cubicBezTo>
                  <a:cubicBezTo>
                    <a:pt x="327101" y="1203959"/>
                    <a:pt x="338531" y="1210627"/>
                    <a:pt x="339484" y="1209674"/>
                  </a:cubicBezTo>
                  <a:lnTo>
                    <a:pt x="333997" y="1206778"/>
                  </a:lnTo>
                  <a:lnTo>
                    <a:pt x="365201" y="1220152"/>
                  </a:lnTo>
                  <a:cubicBezTo>
                    <a:pt x="368059" y="1225867"/>
                    <a:pt x="383299" y="1229677"/>
                    <a:pt x="389966" y="1231582"/>
                  </a:cubicBezTo>
                  <a:cubicBezTo>
                    <a:pt x="390919" y="1229677"/>
                    <a:pt x="380441" y="1229677"/>
                    <a:pt x="383299" y="1226819"/>
                  </a:cubicBezTo>
                  <a:cubicBezTo>
                    <a:pt x="388061" y="1228724"/>
                    <a:pt x="390919" y="1228724"/>
                    <a:pt x="394729" y="1229677"/>
                  </a:cubicBezTo>
                  <a:cubicBezTo>
                    <a:pt x="388061" y="1233487"/>
                    <a:pt x="409016" y="1238249"/>
                    <a:pt x="413779" y="1239202"/>
                  </a:cubicBezTo>
                  <a:cubicBezTo>
                    <a:pt x="414731" y="1237297"/>
                    <a:pt x="408064" y="1236344"/>
                    <a:pt x="404254" y="1234439"/>
                  </a:cubicBezTo>
                  <a:cubicBezTo>
                    <a:pt x="420446" y="1232534"/>
                    <a:pt x="437591" y="1245869"/>
                    <a:pt x="456641" y="1247774"/>
                  </a:cubicBezTo>
                  <a:cubicBezTo>
                    <a:pt x="455689" y="1249679"/>
                    <a:pt x="460451" y="1249679"/>
                    <a:pt x="460451" y="1251584"/>
                  </a:cubicBezTo>
                  <a:cubicBezTo>
                    <a:pt x="467119" y="1250632"/>
                    <a:pt x="474739" y="1251584"/>
                    <a:pt x="481406" y="1253489"/>
                  </a:cubicBezTo>
                  <a:cubicBezTo>
                    <a:pt x="489026" y="1254442"/>
                    <a:pt x="495694" y="1256347"/>
                    <a:pt x="502361" y="1256347"/>
                  </a:cubicBezTo>
                  <a:cubicBezTo>
                    <a:pt x="512839" y="1259204"/>
                    <a:pt x="521411" y="1261109"/>
                    <a:pt x="529031" y="1262062"/>
                  </a:cubicBezTo>
                  <a:lnTo>
                    <a:pt x="548516" y="1262062"/>
                  </a:lnTo>
                  <a:lnTo>
                    <a:pt x="551891" y="1263014"/>
                  </a:lnTo>
                  <a:lnTo>
                    <a:pt x="550177" y="1262062"/>
                  </a:lnTo>
                  <a:lnTo>
                    <a:pt x="557606" y="1262062"/>
                  </a:lnTo>
                  <a:cubicBezTo>
                    <a:pt x="556654" y="1262062"/>
                    <a:pt x="556654" y="1260157"/>
                    <a:pt x="556654" y="1259204"/>
                  </a:cubicBezTo>
                  <a:cubicBezTo>
                    <a:pt x="553796" y="1263014"/>
                    <a:pt x="551891" y="1258252"/>
                    <a:pt x="548081" y="1257299"/>
                  </a:cubicBezTo>
                  <a:cubicBezTo>
                    <a:pt x="546176" y="1258252"/>
                    <a:pt x="545224" y="1258252"/>
                    <a:pt x="543319" y="1258252"/>
                  </a:cubicBezTo>
                  <a:lnTo>
                    <a:pt x="550177" y="1262062"/>
                  </a:lnTo>
                  <a:lnTo>
                    <a:pt x="548516" y="1262062"/>
                  </a:lnTo>
                  <a:lnTo>
                    <a:pt x="547248" y="1261704"/>
                  </a:lnTo>
                  <a:cubicBezTo>
                    <a:pt x="545700" y="1261109"/>
                    <a:pt x="543795" y="1260633"/>
                    <a:pt x="540461" y="1261109"/>
                  </a:cubicBezTo>
                  <a:cubicBezTo>
                    <a:pt x="538556" y="1257299"/>
                    <a:pt x="543319" y="1256347"/>
                    <a:pt x="534746" y="1256347"/>
                  </a:cubicBezTo>
                  <a:cubicBezTo>
                    <a:pt x="537604" y="1256347"/>
                    <a:pt x="538556" y="1253489"/>
                    <a:pt x="543319" y="1254442"/>
                  </a:cubicBezTo>
                  <a:cubicBezTo>
                    <a:pt x="543319" y="1251584"/>
                    <a:pt x="535699" y="1250632"/>
                    <a:pt x="529031" y="1250632"/>
                  </a:cubicBezTo>
                  <a:cubicBezTo>
                    <a:pt x="522364" y="1249679"/>
                    <a:pt x="518554" y="1250632"/>
                    <a:pt x="526174" y="1251584"/>
                  </a:cubicBezTo>
                  <a:cubicBezTo>
                    <a:pt x="521411" y="1252537"/>
                    <a:pt x="508076" y="1247774"/>
                    <a:pt x="510934" y="1251584"/>
                  </a:cubicBezTo>
                  <a:cubicBezTo>
                    <a:pt x="500456" y="1250632"/>
                    <a:pt x="498551" y="1246822"/>
                    <a:pt x="490931" y="1245869"/>
                  </a:cubicBezTo>
                  <a:cubicBezTo>
                    <a:pt x="485216" y="1245869"/>
                    <a:pt x="481406" y="1248727"/>
                    <a:pt x="475691" y="1248727"/>
                  </a:cubicBezTo>
                  <a:cubicBezTo>
                    <a:pt x="475691" y="1248727"/>
                    <a:pt x="475691" y="1246822"/>
                    <a:pt x="475691" y="1246822"/>
                  </a:cubicBezTo>
                  <a:cubicBezTo>
                    <a:pt x="471881" y="1246822"/>
                    <a:pt x="462356" y="1248727"/>
                    <a:pt x="462356" y="1243012"/>
                  </a:cubicBezTo>
                  <a:cubicBezTo>
                    <a:pt x="465214" y="1245869"/>
                    <a:pt x="472834" y="1245869"/>
                    <a:pt x="472834" y="1243012"/>
                  </a:cubicBezTo>
                  <a:cubicBezTo>
                    <a:pt x="465214" y="1244917"/>
                    <a:pt x="444259" y="1234439"/>
                    <a:pt x="428066" y="1233487"/>
                  </a:cubicBezTo>
                  <a:cubicBezTo>
                    <a:pt x="426161" y="1232534"/>
                    <a:pt x="427114" y="1231582"/>
                    <a:pt x="427114" y="1230629"/>
                  </a:cubicBezTo>
                  <a:cubicBezTo>
                    <a:pt x="423304" y="1229677"/>
                    <a:pt x="418541" y="1228724"/>
                    <a:pt x="413779" y="1227772"/>
                  </a:cubicBezTo>
                  <a:cubicBezTo>
                    <a:pt x="409016" y="1225867"/>
                    <a:pt x="405206" y="1223962"/>
                    <a:pt x="400444" y="1222057"/>
                  </a:cubicBezTo>
                  <a:cubicBezTo>
                    <a:pt x="391871" y="1218247"/>
                    <a:pt x="383299" y="1214437"/>
                    <a:pt x="376631" y="1213484"/>
                  </a:cubicBezTo>
                  <a:lnTo>
                    <a:pt x="377584" y="1211579"/>
                  </a:lnTo>
                  <a:cubicBezTo>
                    <a:pt x="371869" y="1212532"/>
                    <a:pt x="369011" y="1209674"/>
                    <a:pt x="363296" y="1206817"/>
                  </a:cubicBezTo>
                  <a:cubicBezTo>
                    <a:pt x="370916" y="1208722"/>
                    <a:pt x="367106" y="1204912"/>
                    <a:pt x="375679" y="1208722"/>
                  </a:cubicBezTo>
                  <a:cubicBezTo>
                    <a:pt x="368059" y="1204912"/>
                    <a:pt x="358534" y="1203007"/>
                    <a:pt x="354724" y="1197292"/>
                  </a:cubicBezTo>
                  <a:cubicBezTo>
                    <a:pt x="353771" y="1198244"/>
                    <a:pt x="352819" y="1199197"/>
                    <a:pt x="354724" y="1200149"/>
                  </a:cubicBezTo>
                  <a:cubicBezTo>
                    <a:pt x="351866" y="1200149"/>
                    <a:pt x="345199" y="1194434"/>
                    <a:pt x="343294" y="1192529"/>
                  </a:cubicBezTo>
                  <a:cubicBezTo>
                    <a:pt x="341389" y="1193482"/>
                    <a:pt x="332816" y="1189672"/>
                    <a:pt x="336626" y="1193482"/>
                  </a:cubicBezTo>
                  <a:cubicBezTo>
                    <a:pt x="327101" y="1188719"/>
                    <a:pt x="316624" y="1183957"/>
                    <a:pt x="306146" y="1179194"/>
                  </a:cubicBezTo>
                  <a:cubicBezTo>
                    <a:pt x="307099" y="1176337"/>
                    <a:pt x="312814" y="1180147"/>
                    <a:pt x="310909" y="1175384"/>
                  </a:cubicBezTo>
                  <a:cubicBezTo>
                    <a:pt x="315672" y="1178241"/>
                    <a:pt x="319958" y="1181337"/>
                    <a:pt x="324244" y="1183600"/>
                  </a:cubicBezTo>
                  <a:lnTo>
                    <a:pt x="336120" y="1186462"/>
                  </a:lnTo>
                  <a:lnTo>
                    <a:pt x="337579" y="1187547"/>
                  </a:lnTo>
                  <a:lnTo>
                    <a:pt x="337579" y="1189672"/>
                  </a:lnTo>
                  <a:cubicBezTo>
                    <a:pt x="338531" y="1190624"/>
                    <a:pt x="338531" y="1188719"/>
                    <a:pt x="340436" y="1189672"/>
                  </a:cubicBezTo>
                  <a:lnTo>
                    <a:pt x="337579" y="1187547"/>
                  </a:lnTo>
                  <a:lnTo>
                    <a:pt x="337579" y="1186814"/>
                  </a:lnTo>
                  <a:lnTo>
                    <a:pt x="336120" y="1186462"/>
                  </a:lnTo>
                  <a:lnTo>
                    <a:pt x="331150" y="1182766"/>
                  </a:lnTo>
                  <a:cubicBezTo>
                    <a:pt x="327101" y="1180385"/>
                    <a:pt x="322815" y="1178718"/>
                    <a:pt x="320434" y="1180147"/>
                  </a:cubicBezTo>
                  <a:cubicBezTo>
                    <a:pt x="317576" y="1177289"/>
                    <a:pt x="312814" y="1175384"/>
                    <a:pt x="309956" y="1172527"/>
                  </a:cubicBezTo>
                  <a:cubicBezTo>
                    <a:pt x="312814" y="1169669"/>
                    <a:pt x="313766" y="1167764"/>
                    <a:pt x="322339" y="1171574"/>
                  </a:cubicBezTo>
                  <a:cubicBezTo>
                    <a:pt x="321386" y="1172527"/>
                    <a:pt x="317576" y="1169669"/>
                    <a:pt x="317576" y="1171574"/>
                  </a:cubicBezTo>
                  <a:cubicBezTo>
                    <a:pt x="315671" y="1172527"/>
                    <a:pt x="319481" y="1173479"/>
                    <a:pt x="318529" y="1175384"/>
                  </a:cubicBezTo>
                  <a:cubicBezTo>
                    <a:pt x="321386" y="1176337"/>
                    <a:pt x="331864" y="1180147"/>
                    <a:pt x="328054" y="1176337"/>
                  </a:cubicBezTo>
                  <a:cubicBezTo>
                    <a:pt x="331864" y="1177289"/>
                    <a:pt x="329959" y="1179194"/>
                    <a:pt x="331864" y="1182052"/>
                  </a:cubicBezTo>
                  <a:cubicBezTo>
                    <a:pt x="334721" y="1181099"/>
                    <a:pt x="335674" y="1180147"/>
                    <a:pt x="338531" y="1183957"/>
                  </a:cubicBezTo>
                  <a:cubicBezTo>
                    <a:pt x="340436" y="1183957"/>
                    <a:pt x="341389" y="1183004"/>
                    <a:pt x="343294" y="1183004"/>
                  </a:cubicBezTo>
                  <a:cubicBezTo>
                    <a:pt x="348056" y="1184909"/>
                    <a:pt x="353771" y="1187767"/>
                    <a:pt x="359486" y="1190624"/>
                  </a:cubicBezTo>
                  <a:cubicBezTo>
                    <a:pt x="365201" y="1193482"/>
                    <a:pt x="372821" y="1195387"/>
                    <a:pt x="380441" y="1198244"/>
                  </a:cubicBezTo>
                  <a:cubicBezTo>
                    <a:pt x="379489" y="1198244"/>
                    <a:pt x="378536" y="1198244"/>
                    <a:pt x="378536" y="1199197"/>
                  </a:cubicBezTo>
                  <a:cubicBezTo>
                    <a:pt x="384251" y="1200149"/>
                    <a:pt x="387109" y="1201102"/>
                    <a:pt x="397586" y="1204912"/>
                  </a:cubicBezTo>
                  <a:cubicBezTo>
                    <a:pt x="397586" y="1203959"/>
                    <a:pt x="398539" y="1203007"/>
                    <a:pt x="396634" y="1202054"/>
                  </a:cubicBezTo>
                  <a:cubicBezTo>
                    <a:pt x="401396" y="1203959"/>
                    <a:pt x="407111" y="1204912"/>
                    <a:pt x="413779" y="1206817"/>
                  </a:cubicBezTo>
                  <a:cubicBezTo>
                    <a:pt x="420446" y="1208722"/>
                    <a:pt x="427114" y="1208722"/>
                    <a:pt x="431876" y="1209674"/>
                  </a:cubicBezTo>
                  <a:cubicBezTo>
                    <a:pt x="429019" y="1213484"/>
                    <a:pt x="442354" y="1211579"/>
                    <a:pt x="445211" y="1217294"/>
                  </a:cubicBezTo>
                  <a:cubicBezTo>
                    <a:pt x="448069" y="1216342"/>
                    <a:pt x="453784" y="1218247"/>
                    <a:pt x="454736" y="1215389"/>
                  </a:cubicBezTo>
                  <a:cubicBezTo>
                    <a:pt x="461404" y="1216342"/>
                    <a:pt x="451879" y="1216342"/>
                    <a:pt x="455689" y="1219199"/>
                  </a:cubicBezTo>
                  <a:cubicBezTo>
                    <a:pt x="461404" y="1220152"/>
                    <a:pt x="468071" y="1217294"/>
                    <a:pt x="472834" y="1220152"/>
                  </a:cubicBezTo>
                  <a:cubicBezTo>
                    <a:pt x="472834" y="1220152"/>
                    <a:pt x="472834" y="1223009"/>
                    <a:pt x="473786" y="1223009"/>
                  </a:cubicBezTo>
                  <a:cubicBezTo>
                    <a:pt x="477596" y="1223009"/>
                    <a:pt x="480454" y="1221104"/>
                    <a:pt x="484264" y="1222057"/>
                  </a:cubicBezTo>
                  <a:cubicBezTo>
                    <a:pt x="483311" y="1221104"/>
                    <a:pt x="482359" y="1223009"/>
                    <a:pt x="482359" y="1223009"/>
                  </a:cubicBezTo>
                  <a:cubicBezTo>
                    <a:pt x="484264" y="1223009"/>
                    <a:pt x="489026" y="1223009"/>
                    <a:pt x="490931" y="1223009"/>
                  </a:cubicBezTo>
                  <a:cubicBezTo>
                    <a:pt x="494741" y="1223009"/>
                    <a:pt x="498551" y="1226819"/>
                    <a:pt x="503314" y="1227772"/>
                  </a:cubicBezTo>
                  <a:cubicBezTo>
                    <a:pt x="507124" y="1227772"/>
                    <a:pt x="510934" y="1224914"/>
                    <a:pt x="514744" y="1224914"/>
                  </a:cubicBezTo>
                  <a:cubicBezTo>
                    <a:pt x="522364" y="1224914"/>
                    <a:pt x="528079" y="1230629"/>
                    <a:pt x="534746" y="1227772"/>
                  </a:cubicBezTo>
                  <a:cubicBezTo>
                    <a:pt x="539509" y="1227772"/>
                    <a:pt x="539509" y="1229677"/>
                    <a:pt x="543319" y="1230629"/>
                  </a:cubicBezTo>
                  <a:cubicBezTo>
                    <a:pt x="557606" y="1229677"/>
                    <a:pt x="569989" y="1230629"/>
                    <a:pt x="586181" y="1228724"/>
                  </a:cubicBezTo>
                  <a:cubicBezTo>
                    <a:pt x="587134" y="1226819"/>
                    <a:pt x="594754" y="1221104"/>
                    <a:pt x="587134" y="1221104"/>
                  </a:cubicBezTo>
                  <a:cubicBezTo>
                    <a:pt x="595706" y="1222057"/>
                    <a:pt x="611899" y="1218247"/>
                    <a:pt x="602374" y="1215389"/>
                  </a:cubicBezTo>
                  <a:cubicBezTo>
                    <a:pt x="599516" y="1214437"/>
                    <a:pt x="595706" y="1216342"/>
                    <a:pt x="596659" y="1216342"/>
                  </a:cubicBezTo>
                  <a:cubicBezTo>
                    <a:pt x="587134" y="1215389"/>
                    <a:pt x="573799" y="1213484"/>
                    <a:pt x="563321" y="1217294"/>
                  </a:cubicBezTo>
                  <a:cubicBezTo>
                    <a:pt x="531889" y="1214437"/>
                    <a:pt x="501409" y="1212532"/>
                    <a:pt x="473786" y="1203959"/>
                  </a:cubicBezTo>
                  <a:cubicBezTo>
                    <a:pt x="476644" y="1196339"/>
                    <a:pt x="453784" y="1192529"/>
                    <a:pt x="445211" y="1193482"/>
                  </a:cubicBezTo>
                  <a:cubicBezTo>
                    <a:pt x="422351" y="1186814"/>
                    <a:pt x="398539" y="1180147"/>
                    <a:pt x="373774" y="1171574"/>
                  </a:cubicBezTo>
                  <a:cubicBezTo>
                    <a:pt x="372821" y="1170622"/>
                    <a:pt x="373774" y="1170622"/>
                    <a:pt x="374726" y="1169669"/>
                  </a:cubicBezTo>
                  <a:lnTo>
                    <a:pt x="370685" y="1170478"/>
                  </a:lnTo>
                  <a:lnTo>
                    <a:pt x="370917" y="1170623"/>
                  </a:lnTo>
                  <a:cubicBezTo>
                    <a:pt x="371869" y="1172527"/>
                    <a:pt x="370917" y="1174433"/>
                    <a:pt x="369011" y="1174433"/>
                  </a:cubicBezTo>
                  <a:cubicBezTo>
                    <a:pt x="370917" y="1173480"/>
                    <a:pt x="374727" y="1175385"/>
                    <a:pt x="378536" y="1177290"/>
                  </a:cubicBezTo>
                  <a:cubicBezTo>
                    <a:pt x="382347" y="1179195"/>
                    <a:pt x="386156" y="1180148"/>
                    <a:pt x="388061" y="1178242"/>
                  </a:cubicBezTo>
                  <a:cubicBezTo>
                    <a:pt x="390919" y="1180148"/>
                    <a:pt x="392824" y="1182052"/>
                    <a:pt x="396634" y="1183005"/>
                  </a:cubicBezTo>
                  <a:cubicBezTo>
                    <a:pt x="394729" y="1185862"/>
                    <a:pt x="392824" y="1181100"/>
                    <a:pt x="389014" y="1180148"/>
                  </a:cubicBezTo>
                  <a:cubicBezTo>
                    <a:pt x="387109" y="1180148"/>
                    <a:pt x="386156" y="1180148"/>
                    <a:pt x="385204" y="1181100"/>
                  </a:cubicBezTo>
                  <a:cubicBezTo>
                    <a:pt x="392824" y="1183958"/>
                    <a:pt x="403302" y="1187767"/>
                    <a:pt x="413779" y="1191577"/>
                  </a:cubicBezTo>
                  <a:cubicBezTo>
                    <a:pt x="419494" y="1193483"/>
                    <a:pt x="424256" y="1195387"/>
                    <a:pt x="429972" y="1197292"/>
                  </a:cubicBezTo>
                  <a:cubicBezTo>
                    <a:pt x="430924" y="1197292"/>
                    <a:pt x="432829" y="1198245"/>
                    <a:pt x="433781" y="1198245"/>
                  </a:cubicBezTo>
                  <a:cubicBezTo>
                    <a:pt x="434734" y="1198245"/>
                    <a:pt x="436639" y="1197292"/>
                    <a:pt x="437592" y="1196340"/>
                  </a:cubicBezTo>
                  <a:cubicBezTo>
                    <a:pt x="438544" y="1196340"/>
                    <a:pt x="439497" y="1198245"/>
                    <a:pt x="439497" y="1200150"/>
                  </a:cubicBezTo>
                  <a:cubicBezTo>
                    <a:pt x="441402" y="1200150"/>
                    <a:pt x="443306" y="1201102"/>
                    <a:pt x="445211" y="1201102"/>
                  </a:cubicBezTo>
                  <a:cubicBezTo>
                    <a:pt x="444259" y="1202055"/>
                    <a:pt x="442354" y="1201102"/>
                    <a:pt x="439497" y="1201102"/>
                  </a:cubicBezTo>
                  <a:cubicBezTo>
                    <a:pt x="439497" y="1202055"/>
                    <a:pt x="439497" y="1202055"/>
                    <a:pt x="439497" y="1203008"/>
                  </a:cubicBezTo>
                  <a:cubicBezTo>
                    <a:pt x="439497" y="1204912"/>
                    <a:pt x="437592" y="1205865"/>
                    <a:pt x="435686" y="1204912"/>
                  </a:cubicBezTo>
                  <a:cubicBezTo>
                    <a:pt x="431877" y="1203960"/>
                    <a:pt x="429019" y="1203008"/>
                    <a:pt x="426161" y="1204912"/>
                  </a:cubicBezTo>
                  <a:cubicBezTo>
                    <a:pt x="423304" y="1202055"/>
                    <a:pt x="419494" y="1203008"/>
                    <a:pt x="415684" y="1202055"/>
                  </a:cubicBezTo>
                  <a:cubicBezTo>
                    <a:pt x="413779" y="1202055"/>
                    <a:pt x="413779" y="1201102"/>
                    <a:pt x="414731" y="1200150"/>
                  </a:cubicBezTo>
                  <a:cubicBezTo>
                    <a:pt x="414731" y="1200150"/>
                    <a:pt x="414731" y="1199198"/>
                    <a:pt x="415684" y="1199198"/>
                  </a:cubicBezTo>
                  <a:cubicBezTo>
                    <a:pt x="411874" y="1198245"/>
                    <a:pt x="408064" y="1196340"/>
                    <a:pt x="404254" y="1195387"/>
                  </a:cubicBezTo>
                  <a:cubicBezTo>
                    <a:pt x="407111" y="1193483"/>
                    <a:pt x="400444" y="1189673"/>
                    <a:pt x="392824" y="1186815"/>
                  </a:cubicBezTo>
                  <a:cubicBezTo>
                    <a:pt x="392824" y="1187767"/>
                    <a:pt x="392824" y="1187767"/>
                    <a:pt x="392824" y="1188720"/>
                  </a:cubicBezTo>
                  <a:cubicBezTo>
                    <a:pt x="392824" y="1189673"/>
                    <a:pt x="391872" y="1189673"/>
                    <a:pt x="390919" y="1190625"/>
                  </a:cubicBezTo>
                  <a:cubicBezTo>
                    <a:pt x="390919" y="1189673"/>
                    <a:pt x="389967" y="1188720"/>
                    <a:pt x="389967" y="1187767"/>
                  </a:cubicBezTo>
                  <a:cubicBezTo>
                    <a:pt x="389967" y="1187767"/>
                    <a:pt x="390919" y="1186815"/>
                    <a:pt x="390919" y="1186815"/>
                  </a:cubicBezTo>
                  <a:cubicBezTo>
                    <a:pt x="384252" y="1183958"/>
                    <a:pt x="376631" y="1182052"/>
                    <a:pt x="374727" y="1183958"/>
                  </a:cubicBezTo>
                  <a:cubicBezTo>
                    <a:pt x="370917" y="1183005"/>
                    <a:pt x="372822" y="1181100"/>
                    <a:pt x="370917" y="1179195"/>
                  </a:cubicBezTo>
                  <a:cubicBezTo>
                    <a:pt x="367106" y="1179195"/>
                    <a:pt x="365202" y="1180148"/>
                    <a:pt x="360439" y="1179195"/>
                  </a:cubicBezTo>
                  <a:cubicBezTo>
                    <a:pt x="362344" y="1178242"/>
                    <a:pt x="363297" y="1177290"/>
                    <a:pt x="363297" y="1176337"/>
                  </a:cubicBezTo>
                  <a:cubicBezTo>
                    <a:pt x="357581" y="1174433"/>
                    <a:pt x="356629" y="1168717"/>
                    <a:pt x="352819" y="1164908"/>
                  </a:cubicBezTo>
                  <a:cubicBezTo>
                    <a:pt x="349961" y="1165860"/>
                    <a:pt x="346152" y="1163002"/>
                    <a:pt x="343294" y="1161098"/>
                  </a:cubicBezTo>
                  <a:cubicBezTo>
                    <a:pt x="349009" y="1162050"/>
                    <a:pt x="343294" y="1158240"/>
                    <a:pt x="337579" y="1156335"/>
                  </a:cubicBezTo>
                  <a:cubicBezTo>
                    <a:pt x="341389" y="1156811"/>
                    <a:pt x="344247" y="1156811"/>
                    <a:pt x="347461" y="1157168"/>
                  </a:cubicBezTo>
                  <a:lnTo>
                    <a:pt x="347993" y="1157300"/>
                  </a:lnTo>
                  <a:lnTo>
                    <a:pt x="343294" y="1155382"/>
                  </a:lnTo>
                  <a:cubicBezTo>
                    <a:pt x="345199" y="1153477"/>
                    <a:pt x="345199" y="1153477"/>
                    <a:pt x="345199" y="1152524"/>
                  </a:cubicBezTo>
                  <a:cubicBezTo>
                    <a:pt x="344246" y="1152524"/>
                    <a:pt x="343294" y="1152524"/>
                    <a:pt x="342341" y="1151572"/>
                  </a:cubicBezTo>
                  <a:cubicBezTo>
                    <a:pt x="343294" y="1151572"/>
                    <a:pt x="346151" y="1150619"/>
                    <a:pt x="349009" y="1149667"/>
                  </a:cubicBezTo>
                  <a:cubicBezTo>
                    <a:pt x="344246" y="1146809"/>
                    <a:pt x="340436" y="1142999"/>
                    <a:pt x="335674" y="1141094"/>
                  </a:cubicBezTo>
                  <a:cubicBezTo>
                    <a:pt x="334721" y="1142047"/>
                    <a:pt x="328054" y="1142047"/>
                    <a:pt x="332816" y="1143952"/>
                  </a:cubicBezTo>
                  <a:cubicBezTo>
                    <a:pt x="328054" y="1144904"/>
                    <a:pt x="328054" y="1139189"/>
                    <a:pt x="328054" y="1137284"/>
                  </a:cubicBezTo>
                  <a:cubicBezTo>
                    <a:pt x="319481" y="1131569"/>
                    <a:pt x="314719" y="1123949"/>
                    <a:pt x="306146" y="1123949"/>
                  </a:cubicBezTo>
                  <a:cubicBezTo>
                    <a:pt x="305670" y="1121092"/>
                    <a:pt x="302813" y="1118472"/>
                    <a:pt x="300431" y="1116091"/>
                  </a:cubicBezTo>
                  <a:lnTo>
                    <a:pt x="297607" y="1109737"/>
                  </a:lnTo>
                  <a:lnTo>
                    <a:pt x="304718" y="1115496"/>
                  </a:lnTo>
                  <a:cubicBezTo>
                    <a:pt x="307813" y="1119187"/>
                    <a:pt x="310909" y="1122520"/>
                    <a:pt x="316624" y="1122997"/>
                  </a:cubicBezTo>
                  <a:cubicBezTo>
                    <a:pt x="314719" y="1122997"/>
                    <a:pt x="315671" y="1123949"/>
                    <a:pt x="315671" y="1124902"/>
                  </a:cubicBezTo>
                  <a:cubicBezTo>
                    <a:pt x="321386" y="1124902"/>
                    <a:pt x="326149" y="1137284"/>
                    <a:pt x="329959" y="1132522"/>
                  </a:cubicBezTo>
                  <a:cubicBezTo>
                    <a:pt x="335674" y="1138237"/>
                    <a:pt x="344246" y="1144904"/>
                    <a:pt x="355676" y="1148714"/>
                  </a:cubicBezTo>
                  <a:cubicBezTo>
                    <a:pt x="359486" y="1149667"/>
                    <a:pt x="364249" y="1150619"/>
                    <a:pt x="366154" y="1155382"/>
                  </a:cubicBezTo>
                  <a:cubicBezTo>
                    <a:pt x="376631" y="1155382"/>
                    <a:pt x="387109" y="1158239"/>
                    <a:pt x="397586" y="1162049"/>
                  </a:cubicBezTo>
                  <a:lnTo>
                    <a:pt x="423539" y="1169464"/>
                  </a:lnTo>
                  <a:lnTo>
                    <a:pt x="423304" y="1169669"/>
                  </a:lnTo>
                  <a:cubicBezTo>
                    <a:pt x="423304" y="1169669"/>
                    <a:pt x="423304" y="1169669"/>
                    <a:pt x="424256" y="1169669"/>
                  </a:cubicBezTo>
                  <a:lnTo>
                    <a:pt x="423539" y="1169464"/>
                  </a:lnTo>
                  <a:lnTo>
                    <a:pt x="424256" y="1168836"/>
                  </a:lnTo>
                  <a:cubicBezTo>
                    <a:pt x="425685" y="1168717"/>
                    <a:pt x="427590" y="1168717"/>
                    <a:pt x="428066" y="1168717"/>
                  </a:cubicBezTo>
                  <a:cubicBezTo>
                    <a:pt x="429019" y="1169669"/>
                    <a:pt x="429971" y="1170622"/>
                    <a:pt x="431876" y="1171574"/>
                  </a:cubicBezTo>
                  <a:cubicBezTo>
                    <a:pt x="434734" y="1172527"/>
                    <a:pt x="437591" y="1173479"/>
                    <a:pt x="438544" y="1175384"/>
                  </a:cubicBezTo>
                  <a:cubicBezTo>
                    <a:pt x="436639" y="1174432"/>
                    <a:pt x="433781" y="1173479"/>
                    <a:pt x="431876" y="1172527"/>
                  </a:cubicBezTo>
                  <a:cubicBezTo>
                    <a:pt x="431876" y="1175384"/>
                    <a:pt x="442354" y="1178242"/>
                    <a:pt x="445211" y="1177289"/>
                  </a:cubicBezTo>
                  <a:cubicBezTo>
                    <a:pt x="446164" y="1173479"/>
                    <a:pt x="437591" y="1178242"/>
                    <a:pt x="440449" y="1173479"/>
                  </a:cubicBezTo>
                  <a:cubicBezTo>
                    <a:pt x="445211" y="1174432"/>
                    <a:pt x="449974" y="1175384"/>
                    <a:pt x="454736" y="1176337"/>
                  </a:cubicBezTo>
                  <a:cubicBezTo>
                    <a:pt x="454736" y="1176337"/>
                    <a:pt x="453784" y="1176337"/>
                    <a:pt x="453784" y="1175384"/>
                  </a:cubicBezTo>
                  <a:cubicBezTo>
                    <a:pt x="461404" y="1179194"/>
                    <a:pt x="466166" y="1177289"/>
                    <a:pt x="473786" y="1178242"/>
                  </a:cubicBezTo>
                  <a:cubicBezTo>
                    <a:pt x="473786" y="1178242"/>
                    <a:pt x="474739" y="1177289"/>
                    <a:pt x="474739" y="1177289"/>
                  </a:cubicBezTo>
                  <a:cubicBezTo>
                    <a:pt x="467119" y="1174432"/>
                    <a:pt x="460451" y="1170622"/>
                    <a:pt x="454736" y="1164907"/>
                  </a:cubicBezTo>
                  <a:cubicBezTo>
                    <a:pt x="451879" y="1162049"/>
                    <a:pt x="448069" y="1161097"/>
                    <a:pt x="445211" y="1159192"/>
                  </a:cubicBezTo>
                  <a:cubicBezTo>
                    <a:pt x="442354" y="1158239"/>
                    <a:pt x="442354" y="1160144"/>
                    <a:pt x="440449" y="1161097"/>
                  </a:cubicBezTo>
                  <a:cubicBezTo>
                    <a:pt x="439496" y="1161097"/>
                    <a:pt x="437591" y="1162049"/>
                    <a:pt x="435686" y="1160144"/>
                  </a:cubicBezTo>
                  <a:cubicBezTo>
                    <a:pt x="433781" y="1159192"/>
                    <a:pt x="431876" y="1156334"/>
                    <a:pt x="430924" y="1154429"/>
                  </a:cubicBezTo>
                  <a:cubicBezTo>
                    <a:pt x="425209" y="1154429"/>
                    <a:pt x="419494" y="1149667"/>
                    <a:pt x="411874" y="1150619"/>
                  </a:cubicBezTo>
                  <a:cubicBezTo>
                    <a:pt x="411874" y="1153477"/>
                    <a:pt x="415684" y="1156334"/>
                    <a:pt x="421399" y="1158239"/>
                  </a:cubicBezTo>
                  <a:cubicBezTo>
                    <a:pt x="421399" y="1160144"/>
                    <a:pt x="420446" y="1162049"/>
                    <a:pt x="422351" y="1163002"/>
                  </a:cubicBezTo>
                  <a:cubicBezTo>
                    <a:pt x="421399" y="1164907"/>
                    <a:pt x="418541" y="1159192"/>
                    <a:pt x="418541" y="1162049"/>
                  </a:cubicBezTo>
                  <a:cubicBezTo>
                    <a:pt x="419494" y="1160144"/>
                    <a:pt x="414731" y="1156334"/>
                    <a:pt x="409969" y="1153477"/>
                  </a:cubicBezTo>
                  <a:cubicBezTo>
                    <a:pt x="409016" y="1153477"/>
                    <a:pt x="409016" y="1155382"/>
                    <a:pt x="407111" y="1154429"/>
                  </a:cubicBezTo>
                  <a:cubicBezTo>
                    <a:pt x="409016" y="1158239"/>
                    <a:pt x="411874" y="1157287"/>
                    <a:pt x="416636" y="1160144"/>
                  </a:cubicBezTo>
                  <a:cubicBezTo>
                    <a:pt x="413779" y="1163002"/>
                    <a:pt x="410921" y="1155382"/>
                    <a:pt x="407111" y="1158239"/>
                  </a:cubicBezTo>
                  <a:cubicBezTo>
                    <a:pt x="407111" y="1163002"/>
                    <a:pt x="415684" y="1164907"/>
                    <a:pt x="419494" y="1166812"/>
                  </a:cubicBezTo>
                  <a:cubicBezTo>
                    <a:pt x="409969" y="1166812"/>
                    <a:pt x="395681" y="1156334"/>
                    <a:pt x="384251" y="1153477"/>
                  </a:cubicBezTo>
                  <a:cubicBezTo>
                    <a:pt x="380441" y="1149667"/>
                    <a:pt x="374726" y="1146809"/>
                    <a:pt x="370916" y="1143952"/>
                  </a:cubicBezTo>
                  <a:cubicBezTo>
                    <a:pt x="373774" y="1143952"/>
                    <a:pt x="374726" y="1147762"/>
                    <a:pt x="375679" y="1145857"/>
                  </a:cubicBezTo>
                  <a:cubicBezTo>
                    <a:pt x="374726" y="1144904"/>
                    <a:pt x="375679" y="1143952"/>
                    <a:pt x="376631" y="1143952"/>
                  </a:cubicBezTo>
                  <a:cubicBezTo>
                    <a:pt x="374726" y="1142999"/>
                    <a:pt x="374726" y="1142047"/>
                    <a:pt x="371869" y="1141094"/>
                  </a:cubicBezTo>
                  <a:lnTo>
                    <a:pt x="370916" y="1142999"/>
                  </a:lnTo>
                  <a:cubicBezTo>
                    <a:pt x="367106" y="1141094"/>
                    <a:pt x="366154" y="1138237"/>
                    <a:pt x="369964" y="1134427"/>
                  </a:cubicBezTo>
                  <a:cubicBezTo>
                    <a:pt x="377584" y="1135379"/>
                    <a:pt x="380441" y="1133474"/>
                    <a:pt x="390919" y="1138237"/>
                  </a:cubicBezTo>
                  <a:cubicBezTo>
                    <a:pt x="388061" y="1129664"/>
                    <a:pt x="371869" y="1132522"/>
                    <a:pt x="367106" y="1129664"/>
                  </a:cubicBezTo>
                  <a:cubicBezTo>
                    <a:pt x="367106" y="1126807"/>
                    <a:pt x="372821" y="1132522"/>
                    <a:pt x="371869" y="1127759"/>
                  </a:cubicBezTo>
                  <a:cubicBezTo>
                    <a:pt x="374726" y="1129664"/>
                    <a:pt x="378536" y="1130617"/>
                    <a:pt x="380441" y="1129664"/>
                  </a:cubicBezTo>
                  <a:cubicBezTo>
                    <a:pt x="378536" y="1128712"/>
                    <a:pt x="371869" y="1123949"/>
                    <a:pt x="369964" y="1127759"/>
                  </a:cubicBezTo>
                  <a:cubicBezTo>
                    <a:pt x="365201" y="1122997"/>
                    <a:pt x="360439" y="1120139"/>
                    <a:pt x="355676" y="1119187"/>
                  </a:cubicBezTo>
                  <a:lnTo>
                    <a:pt x="359225" y="1118173"/>
                  </a:lnTo>
                  <a:lnTo>
                    <a:pt x="352462" y="1116568"/>
                  </a:lnTo>
                  <a:cubicBezTo>
                    <a:pt x="349962" y="1114662"/>
                    <a:pt x="347581" y="1112995"/>
                    <a:pt x="346152" y="1116329"/>
                  </a:cubicBezTo>
                  <a:cubicBezTo>
                    <a:pt x="343294" y="1114425"/>
                    <a:pt x="341389" y="1112520"/>
                    <a:pt x="337579" y="1110615"/>
                  </a:cubicBezTo>
                  <a:cubicBezTo>
                    <a:pt x="338531" y="1107757"/>
                    <a:pt x="343294" y="1112520"/>
                    <a:pt x="344247" y="1112520"/>
                  </a:cubicBezTo>
                  <a:cubicBezTo>
                    <a:pt x="341389" y="1106804"/>
                    <a:pt x="349009" y="1111567"/>
                    <a:pt x="346152" y="1105852"/>
                  </a:cubicBezTo>
                  <a:lnTo>
                    <a:pt x="348847" y="1107270"/>
                  </a:lnTo>
                  <a:lnTo>
                    <a:pt x="348056" y="1104899"/>
                  </a:lnTo>
                  <a:cubicBezTo>
                    <a:pt x="348056" y="1103947"/>
                    <a:pt x="349009" y="1102994"/>
                    <a:pt x="349961" y="1101089"/>
                  </a:cubicBezTo>
                  <a:cubicBezTo>
                    <a:pt x="354724" y="1102994"/>
                    <a:pt x="361391" y="1103947"/>
                    <a:pt x="365201" y="1109662"/>
                  </a:cubicBezTo>
                  <a:cubicBezTo>
                    <a:pt x="365201" y="1109662"/>
                    <a:pt x="365201" y="1110614"/>
                    <a:pt x="365201" y="1110614"/>
                  </a:cubicBezTo>
                  <a:cubicBezTo>
                    <a:pt x="364249" y="1110614"/>
                    <a:pt x="362344" y="1111566"/>
                    <a:pt x="363296" y="1111566"/>
                  </a:cubicBezTo>
                  <a:cubicBezTo>
                    <a:pt x="361391" y="1110614"/>
                    <a:pt x="358534" y="1109662"/>
                    <a:pt x="356629" y="1108709"/>
                  </a:cubicBezTo>
                  <a:cubicBezTo>
                    <a:pt x="356629" y="1109662"/>
                    <a:pt x="357581" y="1109662"/>
                    <a:pt x="356629" y="1110614"/>
                  </a:cubicBezTo>
                  <a:cubicBezTo>
                    <a:pt x="355676" y="1110614"/>
                    <a:pt x="354724" y="1109662"/>
                    <a:pt x="353771" y="1108709"/>
                  </a:cubicBezTo>
                  <a:lnTo>
                    <a:pt x="350238" y="1108003"/>
                  </a:lnTo>
                  <a:lnTo>
                    <a:pt x="360473" y="1113389"/>
                  </a:lnTo>
                  <a:lnTo>
                    <a:pt x="364130" y="1113234"/>
                  </a:lnTo>
                  <a:cubicBezTo>
                    <a:pt x="365677" y="1112520"/>
                    <a:pt x="367106" y="1111567"/>
                    <a:pt x="369011" y="1111567"/>
                  </a:cubicBezTo>
                  <a:cubicBezTo>
                    <a:pt x="367106" y="1109662"/>
                    <a:pt x="366154" y="1108709"/>
                    <a:pt x="366154" y="1106804"/>
                  </a:cubicBezTo>
                  <a:cubicBezTo>
                    <a:pt x="364249" y="1105852"/>
                    <a:pt x="362344" y="1103947"/>
                    <a:pt x="361391" y="1101089"/>
                  </a:cubicBezTo>
                  <a:cubicBezTo>
                    <a:pt x="359486" y="1096327"/>
                    <a:pt x="356629" y="1095374"/>
                    <a:pt x="352819" y="1095374"/>
                  </a:cubicBezTo>
                  <a:cubicBezTo>
                    <a:pt x="349009" y="1095374"/>
                    <a:pt x="345199" y="1095374"/>
                    <a:pt x="341389" y="1093469"/>
                  </a:cubicBezTo>
                  <a:cubicBezTo>
                    <a:pt x="341389" y="1094422"/>
                    <a:pt x="341389" y="1094422"/>
                    <a:pt x="341389" y="1095374"/>
                  </a:cubicBezTo>
                  <a:cubicBezTo>
                    <a:pt x="341389" y="1098232"/>
                    <a:pt x="337579" y="1094422"/>
                    <a:pt x="336626" y="1096327"/>
                  </a:cubicBezTo>
                  <a:cubicBezTo>
                    <a:pt x="333769" y="1095374"/>
                    <a:pt x="331864" y="1093469"/>
                    <a:pt x="329959" y="1091564"/>
                  </a:cubicBezTo>
                  <a:cubicBezTo>
                    <a:pt x="328054" y="1091564"/>
                    <a:pt x="325196" y="1091564"/>
                    <a:pt x="323291" y="1091564"/>
                  </a:cubicBezTo>
                  <a:cubicBezTo>
                    <a:pt x="321386" y="1090612"/>
                    <a:pt x="319481" y="1092517"/>
                    <a:pt x="317576" y="1093469"/>
                  </a:cubicBezTo>
                  <a:cubicBezTo>
                    <a:pt x="319481" y="1095374"/>
                    <a:pt x="321386" y="1096327"/>
                    <a:pt x="323291" y="1097279"/>
                  </a:cubicBezTo>
                  <a:cubicBezTo>
                    <a:pt x="324244" y="1097279"/>
                    <a:pt x="324244" y="1096327"/>
                    <a:pt x="324244" y="1096327"/>
                  </a:cubicBezTo>
                  <a:cubicBezTo>
                    <a:pt x="326149" y="1094422"/>
                    <a:pt x="329006" y="1094422"/>
                    <a:pt x="331864" y="1096327"/>
                  </a:cubicBezTo>
                  <a:cubicBezTo>
                    <a:pt x="332816" y="1096327"/>
                    <a:pt x="332816" y="1097279"/>
                    <a:pt x="332816" y="1097279"/>
                  </a:cubicBezTo>
                  <a:cubicBezTo>
                    <a:pt x="332816" y="1097279"/>
                    <a:pt x="331864" y="1098232"/>
                    <a:pt x="331864" y="1098232"/>
                  </a:cubicBezTo>
                  <a:cubicBezTo>
                    <a:pt x="329959" y="1098232"/>
                    <a:pt x="328054" y="1098232"/>
                    <a:pt x="326149" y="1098232"/>
                  </a:cubicBezTo>
                  <a:cubicBezTo>
                    <a:pt x="329006" y="1101089"/>
                    <a:pt x="331864" y="1102994"/>
                    <a:pt x="335674" y="1104899"/>
                  </a:cubicBezTo>
                  <a:lnTo>
                    <a:pt x="322339" y="1098838"/>
                  </a:lnTo>
                  <a:lnTo>
                    <a:pt x="322339" y="1100732"/>
                  </a:lnTo>
                  <a:cubicBezTo>
                    <a:pt x="322339" y="1101566"/>
                    <a:pt x="322815" y="1102518"/>
                    <a:pt x="325196" y="1103947"/>
                  </a:cubicBezTo>
                  <a:cubicBezTo>
                    <a:pt x="324244" y="1105852"/>
                    <a:pt x="322339" y="1102042"/>
                    <a:pt x="319481" y="1101089"/>
                  </a:cubicBezTo>
                  <a:lnTo>
                    <a:pt x="321923" y="1098648"/>
                  </a:lnTo>
                  <a:lnTo>
                    <a:pt x="314719" y="1095374"/>
                  </a:lnTo>
                  <a:cubicBezTo>
                    <a:pt x="314719" y="1095374"/>
                    <a:pt x="314719" y="1095374"/>
                    <a:pt x="313766" y="1095374"/>
                  </a:cubicBezTo>
                  <a:cubicBezTo>
                    <a:pt x="312814" y="1094422"/>
                    <a:pt x="310909" y="1094422"/>
                    <a:pt x="309956" y="1094422"/>
                  </a:cubicBezTo>
                  <a:cubicBezTo>
                    <a:pt x="306146" y="1092517"/>
                    <a:pt x="308051" y="1092517"/>
                    <a:pt x="309004" y="1092517"/>
                  </a:cubicBezTo>
                  <a:cubicBezTo>
                    <a:pt x="306146" y="1091564"/>
                    <a:pt x="304241" y="1091564"/>
                    <a:pt x="301384" y="1091564"/>
                  </a:cubicBezTo>
                  <a:cubicBezTo>
                    <a:pt x="299479" y="1091564"/>
                    <a:pt x="297574" y="1090612"/>
                    <a:pt x="296621" y="1089659"/>
                  </a:cubicBezTo>
                  <a:cubicBezTo>
                    <a:pt x="295669" y="1087754"/>
                    <a:pt x="295669" y="1085849"/>
                    <a:pt x="295669" y="1083944"/>
                  </a:cubicBezTo>
                  <a:cubicBezTo>
                    <a:pt x="293764" y="1082992"/>
                    <a:pt x="291859" y="1082039"/>
                    <a:pt x="290906" y="1081087"/>
                  </a:cubicBezTo>
                  <a:cubicBezTo>
                    <a:pt x="289954" y="1080134"/>
                    <a:pt x="288049" y="1080134"/>
                    <a:pt x="286144" y="1081087"/>
                  </a:cubicBezTo>
                  <a:lnTo>
                    <a:pt x="285826" y="1082674"/>
                  </a:lnTo>
                  <a:lnTo>
                    <a:pt x="281381" y="1078229"/>
                  </a:lnTo>
                  <a:cubicBezTo>
                    <a:pt x="279476" y="1079182"/>
                    <a:pt x="278524" y="1080134"/>
                    <a:pt x="278524" y="1081087"/>
                  </a:cubicBezTo>
                  <a:cubicBezTo>
                    <a:pt x="279476" y="1081087"/>
                    <a:pt x="280429" y="1080134"/>
                    <a:pt x="281381" y="1079182"/>
                  </a:cubicBezTo>
                  <a:lnTo>
                    <a:pt x="285668" y="1083468"/>
                  </a:lnTo>
                  <a:lnTo>
                    <a:pt x="285191" y="1085849"/>
                  </a:lnTo>
                  <a:cubicBezTo>
                    <a:pt x="285191" y="1086802"/>
                    <a:pt x="286144" y="1087754"/>
                    <a:pt x="287096" y="1088707"/>
                  </a:cubicBezTo>
                  <a:cubicBezTo>
                    <a:pt x="287096" y="1088707"/>
                    <a:pt x="287096" y="1089659"/>
                    <a:pt x="287096" y="1089659"/>
                  </a:cubicBezTo>
                  <a:cubicBezTo>
                    <a:pt x="286144" y="1089659"/>
                    <a:pt x="285191" y="1090612"/>
                    <a:pt x="284239" y="1090612"/>
                  </a:cubicBezTo>
                  <a:cubicBezTo>
                    <a:pt x="285191" y="1092517"/>
                    <a:pt x="287096" y="1093469"/>
                    <a:pt x="289001" y="1094422"/>
                  </a:cubicBezTo>
                  <a:cubicBezTo>
                    <a:pt x="293764" y="1097279"/>
                    <a:pt x="300431" y="1100137"/>
                    <a:pt x="301384" y="1104899"/>
                  </a:cubicBezTo>
                  <a:cubicBezTo>
                    <a:pt x="309004" y="1105852"/>
                    <a:pt x="316624" y="1112519"/>
                    <a:pt x="327101" y="1116329"/>
                  </a:cubicBezTo>
                  <a:cubicBezTo>
                    <a:pt x="324244" y="1117282"/>
                    <a:pt x="322339" y="1118234"/>
                    <a:pt x="318529" y="1115377"/>
                  </a:cubicBezTo>
                  <a:cubicBezTo>
                    <a:pt x="325196" y="1114424"/>
                    <a:pt x="311861" y="1112519"/>
                    <a:pt x="309004" y="1108709"/>
                  </a:cubicBezTo>
                  <a:cubicBezTo>
                    <a:pt x="308051" y="1108709"/>
                    <a:pt x="306146" y="1109662"/>
                    <a:pt x="306146" y="1110614"/>
                  </a:cubicBezTo>
                  <a:cubicBezTo>
                    <a:pt x="304241" y="1107757"/>
                    <a:pt x="298526" y="1104899"/>
                    <a:pt x="293764" y="1101089"/>
                  </a:cubicBezTo>
                  <a:cubicBezTo>
                    <a:pt x="288049" y="1098232"/>
                    <a:pt x="284239" y="1093469"/>
                    <a:pt x="281381" y="1089659"/>
                  </a:cubicBezTo>
                  <a:cubicBezTo>
                    <a:pt x="281381" y="1089659"/>
                    <a:pt x="280429" y="1088707"/>
                    <a:pt x="280429" y="1088707"/>
                  </a:cubicBezTo>
                  <a:cubicBezTo>
                    <a:pt x="275666" y="1090612"/>
                    <a:pt x="273761" y="1082992"/>
                    <a:pt x="269951" y="1083944"/>
                  </a:cubicBezTo>
                  <a:cubicBezTo>
                    <a:pt x="269951" y="1086802"/>
                    <a:pt x="269951" y="1089659"/>
                    <a:pt x="272809" y="1091564"/>
                  </a:cubicBezTo>
                  <a:cubicBezTo>
                    <a:pt x="276619" y="1093469"/>
                    <a:pt x="277571" y="1102042"/>
                    <a:pt x="284239" y="1096327"/>
                  </a:cubicBezTo>
                  <a:cubicBezTo>
                    <a:pt x="284239" y="1096327"/>
                    <a:pt x="285191" y="1096327"/>
                    <a:pt x="285191" y="1097279"/>
                  </a:cubicBezTo>
                  <a:cubicBezTo>
                    <a:pt x="285191" y="1098232"/>
                    <a:pt x="285191" y="1100137"/>
                    <a:pt x="284239" y="1102042"/>
                  </a:cubicBezTo>
                  <a:cubicBezTo>
                    <a:pt x="282334" y="1106804"/>
                    <a:pt x="280429" y="1112519"/>
                    <a:pt x="278524" y="1117282"/>
                  </a:cubicBezTo>
                  <a:cubicBezTo>
                    <a:pt x="280429" y="1120139"/>
                    <a:pt x="282334" y="1123949"/>
                    <a:pt x="284239" y="1126807"/>
                  </a:cubicBezTo>
                  <a:cubicBezTo>
                    <a:pt x="285191" y="1127759"/>
                    <a:pt x="286144" y="1128712"/>
                    <a:pt x="287096" y="1128712"/>
                  </a:cubicBezTo>
                  <a:cubicBezTo>
                    <a:pt x="287096" y="1128712"/>
                    <a:pt x="286144" y="1128712"/>
                    <a:pt x="286144" y="1128712"/>
                  </a:cubicBezTo>
                  <a:cubicBezTo>
                    <a:pt x="287096" y="1130617"/>
                    <a:pt x="289001" y="1132522"/>
                    <a:pt x="289954" y="1134427"/>
                  </a:cubicBezTo>
                  <a:cubicBezTo>
                    <a:pt x="290906" y="1135379"/>
                    <a:pt x="292811" y="1136332"/>
                    <a:pt x="294716" y="1136332"/>
                  </a:cubicBezTo>
                  <a:cubicBezTo>
                    <a:pt x="301384" y="1136332"/>
                    <a:pt x="304241" y="1142047"/>
                    <a:pt x="308051" y="1145857"/>
                  </a:cubicBezTo>
                  <a:cubicBezTo>
                    <a:pt x="310909" y="1149667"/>
                    <a:pt x="309004" y="1153477"/>
                    <a:pt x="309004" y="1157287"/>
                  </a:cubicBezTo>
                  <a:cubicBezTo>
                    <a:pt x="308051" y="1159192"/>
                    <a:pt x="307099" y="1160144"/>
                    <a:pt x="306146" y="1159192"/>
                  </a:cubicBezTo>
                  <a:cubicBezTo>
                    <a:pt x="301384" y="1156334"/>
                    <a:pt x="297574" y="1153477"/>
                    <a:pt x="293764" y="1150619"/>
                  </a:cubicBezTo>
                  <a:cubicBezTo>
                    <a:pt x="293764" y="1150619"/>
                    <a:pt x="292811" y="1149667"/>
                    <a:pt x="292811" y="1149667"/>
                  </a:cubicBezTo>
                  <a:cubicBezTo>
                    <a:pt x="286144" y="1148714"/>
                    <a:pt x="279476" y="1147762"/>
                    <a:pt x="272809" y="1145857"/>
                  </a:cubicBezTo>
                  <a:cubicBezTo>
                    <a:pt x="268046" y="1142047"/>
                    <a:pt x="261379" y="1138237"/>
                    <a:pt x="258521" y="1141094"/>
                  </a:cubicBezTo>
                  <a:cubicBezTo>
                    <a:pt x="255664" y="1138237"/>
                    <a:pt x="257569" y="1136332"/>
                    <a:pt x="253759" y="1134427"/>
                  </a:cubicBezTo>
                  <a:cubicBezTo>
                    <a:pt x="249949" y="1133474"/>
                    <a:pt x="251854" y="1139189"/>
                    <a:pt x="244234" y="1131569"/>
                  </a:cubicBezTo>
                  <a:cubicBezTo>
                    <a:pt x="242329" y="1130617"/>
                    <a:pt x="241376" y="1131569"/>
                    <a:pt x="240424" y="1132522"/>
                  </a:cubicBezTo>
                  <a:cubicBezTo>
                    <a:pt x="241376" y="1138237"/>
                    <a:pt x="256616" y="1142999"/>
                    <a:pt x="251854" y="1144904"/>
                  </a:cubicBezTo>
                  <a:cubicBezTo>
                    <a:pt x="254711" y="1146809"/>
                    <a:pt x="254711" y="1144904"/>
                    <a:pt x="256616" y="1145857"/>
                  </a:cubicBezTo>
                  <a:cubicBezTo>
                    <a:pt x="258521" y="1143952"/>
                    <a:pt x="250901" y="1142047"/>
                    <a:pt x="254711" y="1141094"/>
                  </a:cubicBezTo>
                  <a:cubicBezTo>
                    <a:pt x="258521" y="1142047"/>
                    <a:pt x="261379" y="1144904"/>
                    <a:pt x="258521" y="1146809"/>
                  </a:cubicBezTo>
                  <a:cubicBezTo>
                    <a:pt x="265189" y="1150619"/>
                    <a:pt x="268046" y="1147762"/>
                    <a:pt x="275666" y="1152524"/>
                  </a:cubicBezTo>
                  <a:cubicBezTo>
                    <a:pt x="273761" y="1153477"/>
                    <a:pt x="270904" y="1151572"/>
                    <a:pt x="267094" y="1149667"/>
                  </a:cubicBezTo>
                  <a:cubicBezTo>
                    <a:pt x="265189" y="1150619"/>
                    <a:pt x="268046" y="1152524"/>
                    <a:pt x="266141" y="1153477"/>
                  </a:cubicBezTo>
                  <a:cubicBezTo>
                    <a:pt x="259474" y="1149667"/>
                    <a:pt x="254711" y="1148714"/>
                    <a:pt x="249949" y="1146809"/>
                  </a:cubicBezTo>
                  <a:cubicBezTo>
                    <a:pt x="255664" y="1144904"/>
                    <a:pt x="228041" y="1126807"/>
                    <a:pt x="229946" y="1120139"/>
                  </a:cubicBezTo>
                  <a:cubicBezTo>
                    <a:pt x="228994" y="1120139"/>
                    <a:pt x="227089" y="1119187"/>
                    <a:pt x="225184" y="1117282"/>
                  </a:cubicBezTo>
                  <a:cubicBezTo>
                    <a:pt x="225184" y="1113472"/>
                    <a:pt x="222326" y="1109662"/>
                    <a:pt x="217564" y="1105852"/>
                  </a:cubicBezTo>
                  <a:cubicBezTo>
                    <a:pt x="216611" y="1096327"/>
                    <a:pt x="205181" y="1084897"/>
                    <a:pt x="205181" y="1078229"/>
                  </a:cubicBezTo>
                  <a:cubicBezTo>
                    <a:pt x="207086" y="1082039"/>
                    <a:pt x="214706" y="1085849"/>
                    <a:pt x="212801" y="1083944"/>
                  </a:cubicBezTo>
                  <a:cubicBezTo>
                    <a:pt x="218516" y="1087754"/>
                    <a:pt x="223279" y="1092517"/>
                    <a:pt x="228994" y="1098232"/>
                  </a:cubicBezTo>
                  <a:cubicBezTo>
                    <a:pt x="234709" y="1103947"/>
                    <a:pt x="241376" y="1108709"/>
                    <a:pt x="247091" y="1114424"/>
                  </a:cubicBezTo>
                  <a:cubicBezTo>
                    <a:pt x="254711" y="1121092"/>
                    <a:pt x="262331" y="1126807"/>
                    <a:pt x="269951" y="1130617"/>
                  </a:cubicBezTo>
                  <a:cubicBezTo>
                    <a:pt x="269951" y="1129664"/>
                    <a:pt x="269951" y="1129664"/>
                    <a:pt x="269951" y="1128712"/>
                  </a:cubicBezTo>
                  <a:cubicBezTo>
                    <a:pt x="268046" y="1127759"/>
                    <a:pt x="267094" y="1126807"/>
                    <a:pt x="266141" y="1125854"/>
                  </a:cubicBezTo>
                  <a:cubicBezTo>
                    <a:pt x="267094" y="1126807"/>
                    <a:pt x="268046" y="1126807"/>
                    <a:pt x="268999" y="1126807"/>
                  </a:cubicBezTo>
                  <a:cubicBezTo>
                    <a:pt x="268999" y="1125854"/>
                    <a:pt x="268999" y="1124902"/>
                    <a:pt x="268999" y="1123949"/>
                  </a:cubicBezTo>
                  <a:cubicBezTo>
                    <a:pt x="268999" y="1122044"/>
                    <a:pt x="268999" y="1120139"/>
                    <a:pt x="268999" y="1118234"/>
                  </a:cubicBezTo>
                  <a:cubicBezTo>
                    <a:pt x="269951" y="1111567"/>
                    <a:pt x="268046" y="1105852"/>
                    <a:pt x="262331" y="1102042"/>
                  </a:cubicBezTo>
                  <a:cubicBezTo>
                    <a:pt x="256616" y="1097279"/>
                    <a:pt x="256616" y="1091564"/>
                    <a:pt x="258521" y="1084897"/>
                  </a:cubicBezTo>
                  <a:cubicBezTo>
                    <a:pt x="259474" y="1081087"/>
                    <a:pt x="261379" y="1077277"/>
                    <a:pt x="263284" y="1073467"/>
                  </a:cubicBezTo>
                  <a:cubicBezTo>
                    <a:pt x="261379" y="1071562"/>
                    <a:pt x="259474" y="1068704"/>
                    <a:pt x="257569" y="1067752"/>
                  </a:cubicBezTo>
                  <a:cubicBezTo>
                    <a:pt x="256616" y="1066799"/>
                    <a:pt x="263284" y="1063942"/>
                    <a:pt x="256616" y="1062989"/>
                  </a:cubicBezTo>
                  <a:cubicBezTo>
                    <a:pt x="257569" y="1059179"/>
                    <a:pt x="264236" y="1065847"/>
                    <a:pt x="262331" y="1068704"/>
                  </a:cubicBezTo>
                  <a:cubicBezTo>
                    <a:pt x="263284" y="1069657"/>
                    <a:pt x="264236" y="1069657"/>
                    <a:pt x="265189" y="1070609"/>
                  </a:cubicBezTo>
                  <a:cubicBezTo>
                    <a:pt x="266141" y="1068704"/>
                    <a:pt x="266141" y="1066799"/>
                    <a:pt x="265189" y="1065847"/>
                  </a:cubicBezTo>
                  <a:cubicBezTo>
                    <a:pt x="264236" y="1064894"/>
                    <a:pt x="263284" y="1063942"/>
                    <a:pt x="263284" y="1062989"/>
                  </a:cubicBezTo>
                  <a:cubicBezTo>
                    <a:pt x="263284" y="1062037"/>
                    <a:pt x="263284" y="1060132"/>
                    <a:pt x="264236" y="1058227"/>
                  </a:cubicBezTo>
                  <a:cubicBezTo>
                    <a:pt x="262331" y="1058227"/>
                    <a:pt x="259474" y="1058227"/>
                    <a:pt x="256616" y="1056322"/>
                  </a:cubicBezTo>
                  <a:cubicBezTo>
                    <a:pt x="248996" y="1056322"/>
                    <a:pt x="245186" y="1059179"/>
                    <a:pt x="243281" y="1066799"/>
                  </a:cubicBezTo>
                  <a:cubicBezTo>
                    <a:pt x="242329" y="1067752"/>
                    <a:pt x="240424" y="1069657"/>
                    <a:pt x="239471" y="1070609"/>
                  </a:cubicBezTo>
                  <a:cubicBezTo>
                    <a:pt x="238519" y="1071562"/>
                    <a:pt x="237566" y="1071562"/>
                    <a:pt x="237566" y="1071562"/>
                  </a:cubicBezTo>
                  <a:cubicBezTo>
                    <a:pt x="237566" y="1070609"/>
                    <a:pt x="236614" y="1070609"/>
                    <a:pt x="236614" y="1069657"/>
                  </a:cubicBezTo>
                  <a:cubicBezTo>
                    <a:pt x="235661" y="1065847"/>
                    <a:pt x="235661" y="1062037"/>
                    <a:pt x="238519" y="1059179"/>
                  </a:cubicBezTo>
                  <a:cubicBezTo>
                    <a:pt x="236614" y="1056322"/>
                    <a:pt x="235661" y="1052512"/>
                    <a:pt x="241376" y="1052512"/>
                  </a:cubicBezTo>
                  <a:cubicBezTo>
                    <a:pt x="243281" y="1052512"/>
                    <a:pt x="242329" y="1050607"/>
                    <a:pt x="241376" y="1049654"/>
                  </a:cubicBezTo>
                  <a:cubicBezTo>
                    <a:pt x="239471" y="1047749"/>
                    <a:pt x="234709" y="1049654"/>
                    <a:pt x="236614" y="1045844"/>
                  </a:cubicBezTo>
                  <a:cubicBezTo>
                    <a:pt x="237566" y="1042987"/>
                    <a:pt x="238519" y="1041082"/>
                    <a:pt x="234709" y="1041082"/>
                  </a:cubicBezTo>
                  <a:cubicBezTo>
                    <a:pt x="230899" y="1041082"/>
                    <a:pt x="228041" y="1040129"/>
                    <a:pt x="227089" y="1035367"/>
                  </a:cubicBezTo>
                  <a:cubicBezTo>
                    <a:pt x="227089" y="1032509"/>
                    <a:pt x="228041" y="1032509"/>
                    <a:pt x="226136" y="1033462"/>
                  </a:cubicBezTo>
                  <a:cubicBezTo>
                    <a:pt x="226136" y="1033462"/>
                    <a:pt x="225184" y="1033462"/>
                    <a:pt x="225184" y="1034414"/>
                  </a:cubicBezTo>
                  <a:cubicBezTo>
                    <a:pt x="224231" y="1035367"/>
                    <a:pt x="224231" y="1037272"/>
                    <a:pt x="223279" y="1039177"/>
                  </a:cubicBezTo>
                  <a:cubicBezTo>
                    <a:pt x="221374" y="1042987"/>
                    <a:pt x="218516" y="1047749"/>
                    <a:pt x="218516" y="1052512"/>
                  </a:cubicBezTo>
                  <a:cubicBezTo>
                    <a:pt x="218516" y="1056322"/>
                    <a:pt x="223279" y="1060132"/>
                    <a:pt x="225184" y="1063942"/>
                  </a:cubicBezTo>
                  <a:cubicBezTo>
                    <a:pt x="228041" y="1068704"/>
                    <a:pt x="233756" y="1072514"/>
                    <a:pt x="236614" y="1077277"/>
                  </a:cubicBezTo>
                  <a:cubicBezTo>
                    <a:pt x="237566" y="1078229"/>
                    <a:pt x="237566" y="1078229"/>
                    <a:pt x="238519" y="1079182"/>
                  </a:cubicBezTo>
                  <a:cubicBezTo>
                    <a:pt x="238519" y="1079182"/>
                    <a:pt x="237566" y="1079182"/>
                    <a:pt x="237566" y="1079182"/>
                  </a:cubicBezTo>
                  <a:cubicBezTo>
                    <a:pt x="238519" y="1080134"/>
                    <a:pt x="239471" y="1081087"/>
                    <a:pt x="239471" y="1082039"/>
                  </a:cubicBezTo>
                  <a:cubicBezTo>
                    <a:pt x="239471" y="1083944"/>
                    <a:pt x="241376" y="1085849"/>
                    <a:pt x="243281" y="1085849"/>
                  </a:cubicBezTo>
                  <a:cubicBezTo>
                    <a:pt x="246139" y="1086802"/>
                    <a:pt x="248996" y="1087754"/>
                    <a:pt x="248044" y="1090612"/>
                  </a:cubicBezTo>
                  <a:cubicBezTo>
                    <a:pt x="248044" y="1090612"/>
                    <a:pt x="248044" y="1091564"/>
                    <a:pt x="248044" y="1091564"/>
                  </a:cubicBezTo>
                  <a:cubicBezTo>
                    <a:pt x="250901" y="1094422"/>
                    <a:pt x="253759" y="1099184"/>
                    <a:pt x="255664" y="1101089"/>
                  </a:cubicBezTo>
                  <a:cubicBezTo>
                    <a:pt x="252806" y="1099184"/>
                    <a:pt x="248996" y="1096327"/>
                    <a:pt x="246139" y="1094422"/>
                  </a:cubicBezTo>
                  <a:cubicBezTo>
                    <a:pt x="245186" y="1094422"/>
                    <a:pt x="245186" y="1095374"/>
                    <a:pt x="245186" y="1095374"/>
                  </a:cubicBezTo>
                  <a:cubicBezTo>
                    <a:pt x="244234" y="1096327"/>
                    <a:pt x="245186" y="1098232"/>
                    <a:pt x="244234" y="1099184"/>
                  </a:cubicBezTo>
                  <a:cubicBezTo>
                    <a:pt x="243281" y="1101089"/>
                    <a:pt x="241376" y="1101089"/>
                    <a:pt x="241376" y="1100137"/>
                  </a:cubicBezTo>
                  <a:cubicBezTo>
                    <a:pt x="239471" y="1092517"/>
                    <a:pt x="230899" y="1092517"/>
                    <a:pt x="227089" y="1086802"/>
                  </a:cubicBezTo>
                  <a:cubicBezTo>
                    <a:pt x="223279" y="1082039"/>
                    <a:pt x="218516" y="1078229"/>
                    <a:pt x="215659" y="1072514"/>
                  </a:cubicBezTo>
                  <a:cubicBezTo>
                    <a:pt x="209944" y="1070609"/>
                    <a:pt x="206134" y="1065847"/>
                    <a:pt x="202324" y="1062037"/>
                  </a:cubicBezTo>
                  <a:cubicBezTo>
                    <a:pt x="197561" y="1057274"/>
                    <a:pt x="190894" y="1052512"/>
                    <a:pt x="190894" y="1043939"/>
                  </a:cubicBezTo>
                  <a:cubicBezTo>
                    <a:pt x="190894" y="1042987"/>
                    <a:pt x="189941" y="1042034"/>
                    <a:pt x="188989" y="1041082"/>
                  </a:cubicBezTo>
                  <a:cubicBezTo>
                    <a:pt x="184226" y="1037272"/>
                    <a:pt x="184226" y="1031557"/>
                    <a:pt x="184226" y="1025842"/>
                  </a:cubicBezTo>
                  <a:cubicBezTo>
                    <a:pt x="184226" y="1019174"/>
                    <a:pt x="182321" y="1018222"/>
                    <a:pt x="175654" y="1015364"/>
                  </a:cubicBezTo>
                  <a:cubicBezTo>
                    <a:pt x="167081" y="1012507"/>
                    <a:pt x="167081" y="1010602"/>
                    <a:pt x="161366" y="1002029"/>
                  </a:cubicBezTo>
                  <a:cubicBezTo>
                    <a:pt x="158509" y="996314"/>
                    <a:pt x="156604" y="990599"/>
                    <a:pt x="159461" y="985837"/>
                  </a:cubicBezTo>
                  <a:cubicBezTo>
                    <a:pt x="163271" y="978217"/>
                    <a:pt x="161366" y="971549"/>
                    <a:pt x="161366" y="963929"/>
                  </a:cubicBezTo>
                  <a:cubicBezTo>
                    <a:pt x="161366" y="962977"/>
                    <a:pt x="160414" y="962977"/>
                    <a:pt x="160414" y="962024"/>
                  </a:cubicBezTo>
                  <a:cubicBezTo>
                    <a:pt x="159461" y="962977"/>
                    <a:pt x="159461" y="963929"/>
                    <a:pt x="158509" y="964882"/>
                  </a:cubicBezTo>
                  <a:cubicBezTo>
                    <a:pt x="157556" y="965834"/>
                    <a:pt x="157556" y="969644"/>
                    <a:pt x="155651" y="966787"/>
                  </a:cubicBezTo>
                  <a:cubicBezTo>
                    <a:pt x="151841" y="961072"/>
                    <a:pt x="150889" y="954404"/>
                    <a:pt x="145174" y="949642"/>
                  </a:cubicBezTo>
                  <a:cubicBezTo>
                    <a:pt x="142316" y="947737"/>
                    <a:pt x="143269" y="943927"/>
                    <a:pt x="143269" y="941069"/>
                  </a:cubicBezTo>
                  <a:cubicBezTo>
                    <a:pt x="143269" y="936307"/>
                    <a:pt x="143269" y="931544"/>
                    <a:pt x="138506" y="927734"/>
                  </a:cubicBezTo>
                  <a:cubicBezTo>
                    <a:pt x="133744" y="924877"/>
                    <a:pt x="130886" y="920114"/>
                    <a:pt x="131839" y="913447"/>
                  </a:cubicBezTo>
                  <a:cubicBezTo>
                    <a:pt x="131839" y="912494"/>
                    <a:pt x="130886" y="910589"/>
                    <a:pt x="129934" y="908684"/>
                  </a:cubicBezTo>
                  <a:cubicBezTo>
                    <a:pt x="126124" y="902969"/>
                    <a:pt x="123266" y="897254"/>
                    <a:pt x="120409" y="890587"/>
                  </a:cubicBezTo>
                  <a:cubicBezTo>
                    <a:pt x="118504" y="884872"/>
                    <a:pt x="115646" y="879157"/>
                    <a:pt x="113741" y="873442"/>
                  </a:cubicBezTo>
                  <a:cubicBezTo>
                    <a:pt x="111836" y="868679"/>
                    <a:pt x="109931" y="864869"/>
                    <a:pt x="104216" y="862964"/>
                  </a:cubicBezTo>
                  <a:cubicBezTo>
                    <a:pt x="100406" y="862012"/>
                    <a:pt x="105169" y="859154"/>
                    <a:pt x="104216" y="857249"/>
                  </a:cubicBezTo>
                  <a:cubicBezTo>
                    <a:pt x="101359" y="853439"/>
                    <a:pt x="96596" y="851534"/>
                    <a:pt x="96596" y="846772"/>
                  </a:cubicBezTo>
                  <a:cubicBezTo>
                    <a:pt x="96596" y="846772"/>
                    <a:pt x="95644" y="845819"/>
                    <a:pt x="95644" y="845819"/>
                  </a:cubicBezTo>
                  <a:cubicBezTo>
                    <a:pt x="95644" y="845819"/>
                    <a:pt x="94691" y="845819"/>
                    <a:pt x="94691" y="846772"/>
                  </a:cubicBezTo>
                  <a:cubicBezTo>
                    <a:pt x="93739" y="853439"/>
                    <a:pt x="92786" y="860107"/>
                    <a:pt x="94691" y="865822"/>
                  </a:cubicBezTo>
                  <a:cubicBezTo>
                    <a:pt x="96596" y="868679"/>
                    <a:pt x="97549" y="870584"/>
                    <a:pt x="94691" y="873442"/>
                  </a:cubicBezTo>
                  <a:cubicBezTo>
                    <a:pt x="91834" y="876299"/>
                    <a:pt x="88976" y="879157"/>
                    <a:pt x="85166" y="882014"/>
                  </a:cubicBezTo>
                  <a:cubicBezTo>
                    <a:pt x="84214" y="882967"/>
                    <a:pt x="80404" y="882967"/>
                    <a:pt x="80404" y="881062"/>
                  </a:cubicBezTo>
                  <a:cubicBezTo>
                    <a:pt x="80404" y="877252"/>
                    <a:pt x="73736" y="874394"/>
                    <a:pt x="78499" y="869632"/>
                  </a:cubicBezTo>
                  <a:cubicBezTo>
                    <a:pt x="80404" y="867727"/>
                    <a:pt x="80404" y="863917"/>
                    <a:pt x="81356" y="861059"/>
                  </a:cubicBezTo>
                  <a:cubicBezTo>
                    <a:pt x="82309" y="858202"/>
                    <a:pt x="81356" y="857249"/>
                    <a:pt x="78499" y="856297"/>
                  </a:cubicBezTo>
                  <a:cubicBezTo>
                    <a:pt x="76594" y="855344"/>
                    <a:pt x="76594" y="853439"/>
                    <a:pt x="75641" y="851534"/>
                  </a:cubicBezTo>
                  <a:cubicBezTo>
                    <a:pt x="73736" y="845819"/>
                    <a:pt x="72784" y="839152"/>
                    <a:pt x="69926" y="834389"/>
                  </a:cubicBezTo>
                  <a:cubicBezTo>
                    <a:pt x="67069" y="829627"/>
                    <a:pt x="68974" y="826769"/>
                    <a:pt x="71831" y="823912"/>
                  </a:cubicBezTo>
                  <a:cubicBezTo>
                    <a:pt x="71831" y="822007"/>
                    <a:pt x="70879" y="819149"/>
                    <a:pt x="69926" y="817244"/>
                  </a:cubicBezTo>
                  <a:cubicBezTo>
                    <a:pt x="68974" y="816292"/>
                    <a:pt x="68974" y="816292"/>
                    <a:pt x="68974" y="815339"/>
                  </a:cubicBezTo>
                  <a:cubicBezTo>
                    <a:pt x="68021" y="812482"/>
                    <a:pt x="67069" y="810577"/>
                    <a:pt x="66116" y="808672"/>
                  </a:cubicBezTo>
                  <a:cubicBezTo>
                    <a:pt x="62306" y="806767"/>
                    <a:pt x="57544" y="804862"/>
                    <a:pt x="52781" y="802004"/>
                  </a:cubicBezTo>
                  <a:cubicBezTo>
                    <a:pt x="48019" y="800099"/>
                    <a:pt x="47066" y="792479"/>
                    <a:pt x="38494" y="794384"/>
                  </a:cubicBezTo>
                  <a:cubicBezTo>
                    <a:pt x="38494" y="794384"/>
                    <a:pt x="37541" y="792479"/>
                    <a:pt x="36589" y="791527"/>
                  </a:cubicBezTo>
                  <a:cubicBezTo>
                    <a:pt x="32779" y="782954"/>
                    <a:pt x="28016" y="774382"/>
                    <a:pt x="28969" y="764857"/>
                  </a:cubicBezTo>
                  <a:cubicBezTo>
                    <a:pt x="27064" y="760094"/>
                    <a:pt x="25159" y="754379"/>
                    <a:pt x="25159" y="748664"/>
                  </a:cubicBezTo>
                  <a:cubicBezTo>
                    <a:pt x="25159" y="746759"/>
                    <a:pt x="23254" y="744854"/>
                    <a:pt x="21349" y="742949"/>
                  </a:cubicBezTo>
                  <a:cubicBezTo>
                    <a:pt x="16586" y="739139"/>
                    <a:pt x="14681" y="733424"/>
                    <a:pt x="11824" y="728662"/>
                  </a:cubicBezTo>
                  <a:cubicBezTo>
                    <a:pt x="9919" y="724852"/>
                    <a:pt x="9919" y="721042"/>
                    <a:pt x="10871" y="713422"/>
                  </a:cubicBezTo>
                  <a:cubicBezTo>
                    <a:pt x="10871" y="709612"/>
                    <a:pt x="11824" y="705802"/>
                    <a:pt x="8966" y="702944"/>
                  </a:cubicBezTo>
                  <a:cubicBezTo>
                    <a:pt x="7061" y="701039"/>
                    <a:pt x="8966" y="700087"/>
                    <a:pt x="9919" y="698182"/>
                  </a:cubicBezTo>
                  <a:cubicBezTo>
                    <a:pt x="10871" y="696277"/>
                    <a:pt x="11824" y="693419"/>
                    <a:pt x="10871" y="692467"/>
                  </a:cubicBezTo>
                  <a:cubicBezTo>
                    <a:pt x="5156" y="681989"/>
                    <a:pt x="8014" y="671512"/>
                    <a:pt x="7061" y="661034"/>
                  </a:cubicBezTo>
                  <a:cubicBezTo>
                    <a:pt x="7061" y="658177"/>
                    <a:pt x="7061" y="656272"/>
                    <a:pt x="7061" y="653414"/>
                  </a:cubicBezTo>
                  <a:cubicBezTo>
                    <a:pt x="7061" y="650557"/>
                    <a:pt x="5156" y="649604"/>
                    <a:pt x="2299" y="648652"/>
                  </a:cubicBezTo>
                  <a:cubicBezTo>
                    <a:pt x="394" y="647699"/>
                    <a:pt x="-559" y="644842"/>
                    <a:pt x="394" y="643889"/>
                  </a:cubicBezTo>
                  <a:cubicBezTo>
                    <a:pt x="6109" y="638174"/>
                    <a:pt x="4204" y="630554"/>
                    <a:pt x="4204" y="623887"/>
                  </a:cubicBezTo>
                  <a:cubicBezTo>
                    <a:pt x="4204" y="617219"/>
                    <a:pt x="5156" y="609599"/>
                    <a:pt x="394" y="603884"/>
                  </a:cubicBezTo>
                  <a:cubicBezTo>
                    <a:pt x="1346" y="600074"/>
                    <a:pt x="3251" y="596264"/>
                    <a:pt x="394" y="592454"/>
                  </a:cubicBezTo>
                  <a:cubicBezTo>
                    <a:pt x="-559" y="592454"/>
                    <a:pt x="394" y="589597"/>
                    <a:pt x="1346" y="589597"/>
                  </a:cubicBezTo>
                  <a:cubicBezTo>
                    <a:pt x="5156" y="587692"/>
                    <a:pt x="8014" y="585787"/>
                    <a:pt x="7061" y="581024"/>
                  </a:cubicBezTo>
                  <a:cubicBezTo>
                    <a:pt x="6109" y="575309"/>
                    <a:pt x="8966" y="570547"/>
                    <a:pt x="8966" y="564832"/>
                  </a:cubicBezTo>
                  <a:cubicBezTo>
                    <a:pt x="9919" y="560069"/>
                    <a:pt x="8966" y="554354"/>
                    <a:pt x="8966" y="549592"/>
                  </a:cubicBezTo>
                  <a:cubicBezTo>
                    <a:pt x="15634" y="542924"/>
                    <a:pt x="9919" y="532447"/>
                    <a:pt x="15634" y="524827"/>
                  </a:cubicBezTo>
                  <a:cubicBezTo>
                    <a:pt x="14681" y="522922"/>
                    <a:pt x="10871" y="519112"/>
                    <a:pt x="14681" y="517207"/>
                  </a:cubicBezTo>
                  <a:cubicBezTo>
                    <a:pt x="16586" y="516254"/>
                    <a:pt x="17539" y="515302"/>
                    <a:pt x="18491" y="514349"/>
                  </a:cubicBezTo>
                  <a:cubicBezTo>
                    <a:pt x="18491" y="513397"/>
                    <a:pt x="19444" y="512444"/>
                    <a:pt x="19444" y="511492"/>
                  </a:cubicBezTo>
                  <a:cubicBezTo>
                    <a:pt x="19444" y="511492"/>
                    <a:pt x="19444" y="512444"/>
                    <a:pt x="19444" y="512444"/>
                  </a:cubicBezTo>
                  <a:cubicBezTo>
                    <a:pt x="20396" y="511492"/>
                    <a:pt x="20396" y="510539"/>
                    <a:pt x="21349" y="509587"/>
                  </a:cubicBezTo>
                  <a:cubicBezTo>
                    <a:pt x="23254" y="506729"/>
                    <a:pt x="25159" y="504824"/>
                    <a:pt x="28016" y="502919"/>
                  </a:cubicBezTo>
                  <a:cubicBezTo>
                    <a:pt x="30397" y="501014"/>
                    <a:pt x="30397" y="499347"/>
                    <a:pt x="29802" y="497799"/>
                  </a:cubicBezTo>
                  <a:lnTo>
                    <a:pt x="28016" y="493395"/>
                  </a:lnTo>
                  <a:lnTo>
                    <a:pt x="27064" y="493395"/>
                  </a:lnTo>
                  <a:cubicBezTo>
                    <a:pt x="27064" y="490537"/>
                    <a:pt x="28016" y="489585"/>
                    <a:pt x="29921" y="489585"/>
                  </a:cubicBezTo>
                  <a:lnTo>
                    <a:pt x="29921" y="491489"/>
                  </a:lnTo>
                  <a:lnTo>
                    <a:pt x="31825" y="489585"/>
                  </a:lnTo>
                  <a:lnTo>
                    <a:pt x="29922" y="489585"/>
                  </a:lnTo>
                  <a:cubicBezTo>
                    <a:pt x="29922" y="487680"/>
                    <a:pt x="29922" y="486727"/>
                    <a:pt x="30874" y="486727"/>
                  </a:cubicBezTo>
                  <a:lnTo>
                    <a:pt x="32605" y="489324"/>
                  </a:lnTo>
                  <a:lnTo>
                    <a:pt x="34684" y="488632"/>
                  </a:lnTo>
                  <a:cubicBezTo>
                    <a:pt x="47066" y="481012"/>
                    <a:pt x="47066" y="481012"/>
                    <a:pt x="47066" y="468629"/>
                  </a:cubicBezTo>
                  <a:cubicBezTo>
                    <a:pt x="47066" y="464819"/>
                    <a:pt x="49924" y="461962"/>
                    <a:pt x="52781" y="460057"/>
                  </a:cubicBezTo>
                  <a:cubicBezTo>
                    <a:pt x="54686" y="459104"/>
                    <a:pt x="55639" y="458152"/>
                    <a:pt x="57544" y="457199"/>
                  </a:cubicBezTo>
                  <a:cubicBezTo>
                    <a:pt x="58496" y="454342"/>
                    <a:pt x="59449" y="451484"/>
                    <a:pt x="60401" y="448627"/>
                  </a:cubicBezTo>
                  <a:cubicBezTo>
                    <a:pt x="61354" y="447674"/>
                    <a:pt x="61354" y="447674"/>
                    <a:pt x="61354" y="446722"/>
                  </a:cubicBezTo>
                  <a:cubicBezTo>
                    <a:pt x="60401" y="445769"/>
                    <a:pt x="59449" y="444817"/>
                    <a:pt x="59449" y="443864"/>
                  </a:cubicBezTo>
                  <a:cubicBezTo>
                    <a:pt x="60401" y="443864"/>
                    <a:pt x="61354" y="443864"/>
                    <a:pt x="62306" y="443864"/>
                  </a:cubicBezTo>
                  <a:cubicBezTo>
                    <a:pt x="71831" y="414337"/>
                    <a:pt x="84214" y="386714"/>
                    <a:pt x="107074" y="363854"/>
                  </a:cubicBezTo>
                  <a:cubicBezTo>
                    <a:pt x="110884" y="352424"/>
                    <a:pt x="117551" y="345757"/>
                    <a:pt x="122314" y="333374"/>
                  </a:cubicBezTo>
                  <a:cubicBezTo>
                    <a:pt x="124219" y="332422"/>
                    <a:pt x="126124" y="331469"/>
                    <a:pt x="127076" y="331469"/>
                  </a:cubicBezTo>
                  <a:cubicBezTo>
                    <a:pt x="129934" y="330517"/>
                    <a:pt x="131839" y="335279"/>
                    <a:pt x="132791" y="338137"/>
                  </a:cubicBezTo>
                  <a:cubicBezTo>
                    <a:pt x="122314" y="345757"/>
                    <a:pt x="129934" y="349567"/>
                    <a:pt x="120409" y="352424"/>
                  </a:cubicBezTo>
                  <a:cubicBezTo>
                    <a:pt x="112789" y="373379"/>
                    <a:pt x="93739" y="396239"/>
                    <a:pt x="86119" y="418147"/>
                  </a:cubicBezTo>
                  <a:cubicBezTo>
                    <a:pt x="85166" y="421004"/>
                    <a:pt x="84214" y="424814"/>
                    <a:pt x="83261" y="428624"/>
                  </a:cubicBezTo>
                  <a:cubicBezTo>
                    <a:pt x="85166" y="425767"/>
                    <a:pt x="87071" y="423862"/>
                    <a:pt x="90881" y="417194"/>
                  </a:cubicBezTo>
                  <a:cubicBezTo>
                    <a:pt x="94691" y="416242"/>
                    <a:pt x="96596" y="410527"/>
                    <a:pt x="97549" y="406717"/>
                  </a:cubicBezTo>
                  <a:cubicBezTo>
                    <a:pt x="97549" y="404812"/>
                    <a:pt x="93739" y="401002"/>
                    <a:pt x="99454" y="401002"/>
                  </a:cubicBezTo>
                  <a:cubicBezTo>
                    <a:pt x="105169" y="401002"/>
                    <a:pt x="108026" y="397192"/>
                    <a:pt x="110884" y="394334"/>
                  </a:cubicBezTo>
                  <a:cubicBezTo>
                    <a:pt x="112789" y="392429"/>
                    <a:pt x="111836" y="391477"/>
                    <a:pt x="111836" y="388619"/>
                  </a:cubicBezTo>
                  <a:cubicBezTo>
                    <a:pt x="111836" y="383857"/>
                    <a:pt x="114694" y="379094"/>
                    <a:pt x="118504" y="376237"/>
                  </a:cubicBezTo>
                  <a:cubicBezTo>
                    <a:pt x="119456" y="376237"/>
                    <a:pt x="119456" y="375284"/>
                    <a:pt x="120409" y="375284"/>
                  </a:cubicBezTo>
                  <a:cubicBezTo>
                    <a:pt x="120409" y="377189"/>
                    <a:pt x="121361" y="378142"/>
                    <a:pt x="121361" y="379094"/>
                  </a:cubicBezTo>
                  <a:cubicBezTo>
                    <a:pt x="121361" y="380999"/>
                    <a:pt x="121361" y="381952"/>
                    <a:pt x="120409" y="382904"/>
                  </a:cubicBezTo>
                  <a:cubicBezTo>
                    <a:pt x="117551" y="385762"/>
                    <a:pt x="121361" y="386714"/>
                    <a:pt x="122314" y="388619"/>
                  </a:cubicBezTo>
                  <a:cubicBezTo>
                    <a:pt x="125171" y="391477"/>
                    <a:pt x="126124" y="388619"/>
                    <a:pt x="127076" y="387667"/>
                  </a:cubicBezTo>
                  <a:cubicBezTo>
                    <a:pt x="128981" y="385762"/>
                    <a:pt x="131839" y="382904"/>
                    <a:pt x="133744" y="380999"/>
                  </a:cubicBezTo>
                  <a:cubicBezTo>
                    <a:pt x="135649" y="379094"/>
                    <a:pt x="137554" y="377189"/>
                    <a:pt x="137554" y="376237"/>
                  </a:cubicBezTo>
                  <a:cubicBezTo>
                    <a:pt x="136601" y="366712"/>
                    <a:pt x="144221" y="363854"/>
                    <a:pt x="150889" y="360997"/>
                  </a:cubicBezTo>
                  <a:cubicBezTo>
                    <a:pt x="155651" y="358139"/>
                    <a:pt x="158509" y="355282"/>
                    <a:pt x="162319" y="351472"/>
                  </a:cubicBezTo>
                  <a:cubicBezTo>
                    <a:pt x="168986" y="344804"/>
                    <a:pt x="175654" y="339089"/>
                    <a:pt x="185179" y="336232"/>
                  </a:cubicBezTo>
                  <a:lnTo>
                    <a:pt x="185417" y="335874"/>
                  </a:lnTo>
                  <a:lnTo>
                    <a:pt x="184227" y="335279"/>
                  </a:lnTo>
                  <a:cubicBezTo>
                    <a:pt x="183274" y="333374"/>
                    <a:pt x="185179" y="332422"/>
                    <a:pt x="186132" y="332422"/>
                  </a:cubicBezTo>
                  <a:lnTo>
                    <a:pt x="186132" y="334802"/>
                  </a:lnTo>
                  <a:lnTo>
                    <a:pt x="187084" y="333374"/>
                  </a:lnTo>
                  <a:cubicBezTo>
                    <a:pt x="189941" y="332422"/>
                    <a:pt x="193751" y="333374"/>
                    <a:pt x="194704" y="329564"/>
                  </a:cubicBezTo>
                  <a:cubicBezTo>
                    <a:pt x="196609" y="322897"/>
                    <a:pt x="203276" y="320039"/>
                    <a:pt x="207086" y="315276"/>
                  </a:cubicBezTo>
                  <a:cubicBezTo>
                    <a:pt x="208039" y="314324"/>
                    <a:pt x="209944" y="314324"/>
                    <a:pt x="210896" y="314324"/>
                  </a:cubicBezTo>
                  <a:cubicBezTo>
                    <a:pt x="217564" y="314324"/>
                    <a:pt x="220421" y="310514"/>
                    <a:pt x="222326" y="305751"/>
                  </a:cubicBezTo>
                  <a:cubicBezTo>
                    <a:pt x="224231" y="302894"/>
                    <a:pt x="225184" y="300989"/>
                    <a:pt x="228994" y="300037"/>
                  </a:cubicBezTo>
                  <a:cubicBezTo>
                    <a:pt x="232804" y="303847"/>
                    <a:pt x="234709" y="300037"/>
                    <a:pt x="236614" y="298132"/>
                  </a:cubicBezTo>
                  <a:cubicBezTo>
                    <a:pt x="237566" y="298132"/>
                    <a:pt x="238519" y="296227"/>
                    <a:pt x="238519" y="295274"/>
                  </a:cubicBezTo>
                  <a:cubicBezTo>
                    <a:pt x="239471" y="293369"/>
                    <a:pt x="240424" y="292417"/>
                    <a:pt x="242329" y="292417"/>
                  </a:cubicBezTo>
                  <a:cubicBezTo>
                    <a:pt x="248996" y="292417"/>
                    <a:pt x="254711" y="292417"/>
                    <a:pt x="259474" y="288607"/>
                  </a:cubicBezTo>
                  <a:cubicBezTo>
                    <a:pt x="259474" y="287654"/>
                    <a:pt x="260426" y="287654"/>
                    <a:pt x="261379" y="286702"/>
                  </a:cubicBezTo>
                  <a:cubicBezTo>
                    <a:pt x="261379" y="285749"/>
                    <a:pt x="262331" y="285749"/>
                    <a:pt x="262331" y="284797"/>
                  </a:cubicBezTo>
                  <a:cubicBezTo>
                    <a:pt x="263284" y="284797"/>
                    <a:pt x="263284" y="284797"/>
                    <a:pt x="263284" y="284797"/>
                  </a:cubicBezTo>
                  <a:cubicBezTo>
                    <a:pt x="267094" y="280987"/>
                    <a:pt x="270904" y="278129"/>
                    <a:pt x="275666" y="274319"/>
                  </a:cubicBezTo>
                  <a:cubicBezTo>
                    <a:pt x="276619" y="273367"/>
                    <a:pt x="277571" y="272414"/>
                    <a:pt x="277571" y="271462"/>
                  </a:cubicBezTo>
                  <a:cubicBezTo>
                    <a:pt x="280429" y="265747"/>
                    <a:pt x="287096" y="262889"/>
                    <a:pt x="292811" y="261937"/>
                  </a:cubicBezTo>
                  <a:cubicBezTo>
                    <a:pt x="292811" y="261937"/>
                    <a:pt x="293764" y="261937"/>
                    <a:pt x="293764" y="261937"/>
                  </a:cubicBezTo>
                  <a:cubicBezTo>
                    <a:pt x="294716" y="260032"/>
                    <a:pt x="296621" y="259079"/>
                    <a:pt x="297574" y="257174"/>
                  </a:cubicBezTo>
                  <a:cubicBezTo>
                    <a:pt x="302336" y="252412"/>
                    <a:pt x="308051" y="247649"/>
                    <a:pt x="310909" y="242887"/>
                  </a:cubicBezTo>
                  <a:cubicBezTo>
                    <a:pt x="306146" y="240029"/>
                    <a:pt x="293764" y="245744"/>
                    <a:pt x="293764" y="239077"/>
                  </a:cubicBezTo>
                  <a:cubicBezTo>
                    <a:pt x="300431" y="237172"/>
                    <a:pt x="305194" y="240029"/>
                    <a:pt x="310909" y="240029"/>
                  </a:cubicBezTo>
                  <a:cubicBezTo>
                    <a:pt x="327101" y="231457"/>
                    <a:pt x="340436" y="220979"/>
                    <a:pt x="353771" y="209549"/>
                  </a:cubicBezTo>
                  <a:cubicBezTo>
                    <a:pt x="360439" y="203834"/>
                    <a:pt x="367106" y="199072"/>
                    <a:pt x="374726" y="193356"/>
                  </a:cubicBezTo>
                  <a:cubicBezTo>
                    <a:pt x="382346" y="188594"/>
                    <a:pt x="389966" y="183831"/>
                    <a:pt x="398539" y="179069"/>
                  </a:cubicBezTo>
                  <a:cubicBezTo>
                    <a:pt x="395681" y="172402"/>
                    <a:pt x="385204" y="178117"/>
                    <a:pt x="381394" y="173354"/>
                  </a:cubicBezTo>
                  <a:cubicBezTo>
                    <a:pt x="384251" y="173354"/>
                    <a:pt x="389014" y="170497"/>
                    <a:pt x="393776" y="168592"/>
                  </a:cubicBezTo>
                  <a:cubicBezTo>
                    <a:pt x="390919" y="164781"/>
                    <a:pt x="385204" y="164781"/>
                    <a:pt x="379489" y="164781"/>
                  </a:cubicBezTo>
                  <a:cubicBezTo>
                    <a:pt x="375679" y="168592"/>
                    <a:pt x="384251" y="167639"/>
                    <a:pt x="380441" y="171449"/>
                  </a:cubicBezTo>
                  <a:cubicBezTo>
                    <a:pt x="370916" y="175259"/>
                    <a:pt x="364249" y="175259"/>
                    <a:pt x="361391" y="168592"/>
                  </a:cubicBezTo>
                  <a:cubicBezTo>
                    <a:pt x="352819" y="171449"/>
                    <a:pt x="348056" y="176212"/>
                    <a:pt x="342341" y="171449"/>
                  </a:cubicBezTo>
                  <a:cubicBezTo>
                    <a:pt x="317576" y="181927"/>
                    <a:pt x="299479" y="194309"/>
                    <a:pt x="283286" y="206692"/>
                  </a:cubicBezTo>
                  <a:cubicBezTo>
                    <a:pt x="274714" y="212407"/>
                    <a:pt x="267094" y="218122"/>
                    <a:pt x="258521" y="223837"/>
                  </a:cubicBezTo>
                  <a:cubicBezTo>
                    <a:pt x="253759" y="226694"/>
                    <a:pt x="249949" y="229552"/>
                    <a:pt x="245186" y="232409"/>
                  </a:cubicBezTo>
                  <a:cubicBezTo>
                    <a:pt x="240424" y="235267"/>
                    <a:pt x="235661" y="238124"/>
                    <a:pt x="230899" y="240982"/>
                  </a:cubicBezTo>
                  <a:cubicBezTo>
                    <a:pt x="222326" y="247649"/>
                    <a:pt x="212801" y="257174"/>
                    <a:pt x="202324" y="265747"/>
                  </a:cubicBezTo>
                  <a:lnTo>
                    <a:pt x="176801" y="287624"/>
                  </a:lnTo>
                  <a:lnTo>
                    <a:pt x="190537" y="272057"/>
                  </a:lnTo>
                  <a:cubicBezTo>
                    <a:pt x="202324" y="259317"/>
                    <a:pt x="214706" y="247173"/>
                    <a:pt x="228041" y="237172"/>
                  </a:cubicBezTo>
                  <a:cubicBezTo>
                    <a:pt x="241376" y="226694"/>
                    <a:pt x="252806" y="220027"/>
                    <a:pt x="272809" y="204787"/>
                  </a:cubicBezTo>
                  <a:cubicBezTo>
                    <a:pt x="275666" y="202881"/>
                    <a:pt x="276619" y="200024"/>
                    <a:pt x="279476" y="197167"/>
                  </a:cubicBezTo>
                  <a:cubicBezTo>
                    <a:pt x="302336" y="176212"/>
                    <a:pt x="335674" y="165734"/>
                    <a:pt x="362344" y="148589"/>
                  </a:cubicBezTo>
                  <a:cubicBezTo>
                    <a:pt x="358534" y="142874"/>
                    <a:pt x="349961" y="141922"/>
                    <a:pt x="341389" y="142874"/>
                  </a:cubicBezTo>
                  <a:cubicBezTo>
                    <a:pt x="304241" y="160972"/>
                    <a:pt x="289001" y="175259"/>
                    <a:pt x="268999" y="189547"/>
                  </a:cubicBezTo>
                  <a:cubicBezTo>
                    <a:pt x="266141" y="176212"/>
                    <a:pt x="279476" y="167639"/>
                    <a:pt x="295669" y="153352"/>
                  </a:cubicBezTo>
                  <a:cubicBezTo>
                    <a:pt x="302336" y="150494"/>
                    <a:pt x="309956" y="146684"/>
                    <a:pt x="314719" y="147637"/>
                  </a:cubicBezTo>
                  <a:cubicBezTo>
                    <a:pt x="346151" y="128587"/>
                    <a:pt x="377584" y="111442"/>
                    <a:pt x="410921" y="100012"/>
                  </a:cubicBezTo>
                  <a:cubicBezTo>
                    <a:pt x="444259" y="88582"/>
                    <a:pt x="479501" y="80962"/>
                    <a:pt x="517601" y="82867"/>
                  </a:cubicBezTo>
                  <a:cubicBezTo>
                    <a:pt x="513791" y="83819"/>
                    <a:pt x="517601" y="83819"/>
                    <a:pt x="519506" y="83819"/>
                  </a:cubicBezTo>
                  <a:cubicBezTo>
                    <a:pt x="512839" y="85724"/>
                    <a:pt x="503314" y="88582"/>
                    <a:pt x="495694" y="91439"/>
                  </a:cubicBezTo>
                  <a:cubicBezTo>
                    <a:pt x="496646" y="89534"/>
                    <a:pt x="499504" y="88582"/>
                    <a:pt x="503314" y="87629"/>
                  </a:cubicBezTo>
                  <a:cubicBezTo>
                    <a:pt x="496646" y="81914"/>
                    <a:pt x="487121" y="93344"/>
                    <a:pt x="483311" y="86677"/>
                  </a:cubicBezTo>
                  <a:cubicBezTo>
                    <a:pt x="477596" y="88582"/>
                    <a:pt x="481406" y="88582"/>
                    <a:pt x="482359" y="91439"/>
                  </a:cubicBezTo>
                  <a:cubicBezTo>
                    <a:pt x="476644" y="91439"/>
                    <a:pt x="473786" y="87629"/>
                    <a:pt x="463309" y="92392"/>
                  </a:cubicBezTo>
                  <a:cubicBezTo>
                    <a:pt x="458546" y="94296"/>
                    <a:pt x="458546" y="97154"/>
                    <a:pt x="456641" y="100012"/>
                  </a:cubicBezTo>
                  <a:cubicBezTo>
                    <a:pt x="464261" y="99059"/>
                    <a:pt x="465214" y="96202"/>
                    <a:pt x="472834" y="95249"/>
                  </a:cubicBezTo>
                  <a:cubicBezTo>
                    <a:pt x="475691" y="98107"/>
                    <a:pt x="481406" y="99059"/>
                    <a:pt x="485216" y="100964"/>
                  </a:cubicBezTo>
                  <a:cubicBezTo>
                    <a:pt x="487121" y="100012"/>
                    <a:pt x="487121" y="97154"/>
                    <a:pt x="490931" y="97154"/>
                  </a:cubicBezTo>
                  <a:cubicBezTo>
                    <a:pt x="499504" y="95249"/>
                    <a:pt x="491884" y="99059"/>
                    <a:pt x="491884" y="100964"/>
                  </a:cubicBezTo>
                  <a:cubicBezTo>
                    <a:pt x="497599" y="101917"/>
                    <a:pt x="504266" y="101917"/>
                    <a:pt x="509981" y="100964"/>
                  </a:cubicBezTo>
                  <a:cubicBezTo>
                    <a:pt x="515696" y="100012"/>
                    <a:pt x="520459" y="98107"/>
                    <a:pt x="522364" y="93344"/>
                  </a:cubicBezTo>
                  <a:cubicBezTo>
                    <a:pt x="533794" y="97154"/>
                    <a:pt x="567131" y="100012"/>
                    <a:pt x="577609" y="87629"/>
                  </a:cubicBezTo>
                  <a:cubicBezTo>
                    <a:pt x="583324" y="89534"/>
                    <a:pt x="590944" y="89534"/>
                    <a:pt x="600469" y="89534"/>
                  </a:cubicBezTo>
                  <a:cubicBezTo>
                    <a:pt x="605231" y="89534"/>
                    <a:pt x="609994" y="88582"/>
                    <a:pt x="614756" y="88582"/>
                  </a:cubicBezTo>
                  <a:cubicBezTo>
                    <a:pt x="619519" y="88582"/>
                    <a:pt x="625234" y="87629"/>
                    <a:pt x="629996" y="87629"/>
                  </a:cubicBezTo>
                  <a:cubicBezTo>
                    <a:pt x="650951" y="86677"/>
                    <a:pt x="671906" y="88582"/>
                    <a:pt x="683336" y="98107"/>
                  </a:cubicBezTo>
                  <a:cubicBezTo>
                    <a:pt x="693814" y="98107"/>
                    <a:pt x="702386" y="99059"/>
                    <a:pt x="710959" y="100964"/>
                  </a:cubicBezTo>
                  <a:cubicBezTo>
                    <a:pt x="719531" y="102869"/>
                    <a:pt x="727151" y="105727"/>
                    <a:pt x="734771" y="109537"/>
                  </a:cubicBezTo>
                  <a:cubicBezTo>
                    <a:pt x="770014" y="113347"/>
                    <a:pt x="812876" y="124777"/>
                    <a:pt x="851929" y="142874"/>
                  </a:cubicBezTo>
                  <a:cubicBezTo>
                    <a:pt x="888124" y="160019"/>
                    <a:pt x="921461" y="181927"/>
                    <a:pt x="946226" y="204787"/>
                  </a:cubicBezTo>
                  <a:cubicBezTo>
                    <a:pt x="948131" y="205739"/>
                    <a:pt x="949084" y="206692"/>
                    <a:pt x="950989" y="207644"/>
                  </a:cubicBezTo>
                  <a:cubicBezTo>
                    <a:pt x="951941" y="209549"/>
                    <a:pt x="952894" y="210502"/>
                    <a:pt x="954799" y="212407"/>
                  </a:cubicBezTo>
                  <a:cubicBezTo>
                    <a:pt x="959561" y="214312"/>
                    <a:pt x="963371" y="216217"/>
                    <a:pt x="968134" y="219074"/>
                  </a:cubicBezTo>
                  <a:cubicBezTo>
                    <a:pt x="968134" y="219074"/>
                    <a:pt x="969086" y="218122"/>
                    <a:pt x="969086" y="218122"/>
                  </a:cubicBezTo>
                  <a:cubicBezTo>
                    <a:pt x="969086" y="219074"/>
                    <a:pt x="970039" y="219074"/>
                    <a:pt x="970039" y="220027"/>
                  </a:cubicBezTo>
                  <a:cubicBezTo>
                    <a:pt x="969086" y="220979"/>
                    <a:pt x="969086" y="220979"/>
                    <a:pt x="969086" y="220979"/>
                  </a:cubicBezTo>
                  <a:cubicBezTo>
                    <a:pt x="970039" y="221932"/>
                    <a:pt x="970991" y="222884"/>
                    <a:pt x="972896" y="223837"/>
                  </a:cubicBezTo>
                  <a:cubicBezTo>
                    <a:pt x="978611" y="228599"/>
                    <a:pt x="985279" y="233362"/>
                    <a:pt x="991946" y="240029"/>
                  </a:cubicBezTo>
                  <a:cubicBezTo>
                    <a:pt x="990994" y="238124"/>
                    <a:pt x="990041" y="237172"/>
                    <a:pt x="989089" y="235267"/>
                  </a:cubicBezTo>
                  <a:cubicBezTo>
                    <a:pt x="989089" y="235267"/>
                    <a:pt x="989089" y="234314"/>
                    <a:pt x="989089" y="234314"/>
                  </a:cubicBezTo>
                  <a:cubicBezTo>
                    <a:pt x="986231" y="231457"/>
                    <a:pt x="984326" y="230504"/>
                    <a:pt x="981469" y="228599"/>
                  </a:cubicBezTo>
                  <a:cubicBezTo>
                    <a:pt x="981469" y="226694"/>
                    <a:pt x="981469" y="225742"/>
                    <a:pt x="982421" y="224789"/>
                  </a:cubicBezTo>
                  <a:cubicBezTo>
                    <a:pt x="983374" y="228599"/>
                    <a:pt x="987184" y="231457"/>
                    <a:pt x="990041" y="232409"/>
                  </a:cubicBezTo>
                  <a:cubicBezTo>
                    <a:pt x="990041" y="231457"/>
                    <a:pt x="990041" y="231457"/>
                    <a:pt x="990041" y="231457"/>
                  </a:cubicBezTo>
                  <a:cubicBezTo>
                    <a:pt x="990041" y="231457"/>
                    <a:pt x="990994" y="230504"/>
                    <a:pt x="990994" y="230504"/>
                  </a:cubicBezTo>
                  <a:cubicBezTo>
                    <a:pt x="991946" y="230504"/>
                    <a:pt x="993851" y="230504"/>
                    <a:pt x="993851" y="231457"/>
                  </a:cubicBezTo>
                  <a:cubicBezTo>
                    <a:pt x="995756" y="235267"/>
                    <a:pt x="996709" y="240029"/>
                    <a:pt x="995756" y="243839"/>
                  </a:cubicBezTo>
                  <a:cubicBezTo>
                    <a:pt x="997661" y="244792"/>
                    <a:pt x="1000519" y="246697"/>
                    <a:pt x="1002424" y="247649"/>
                  </a:cubicBezTo>
                  <a:cubicBezTo>
                    <a:pt x="1003376" y="245744"/>
                    <a:pt x="1003376" y="244792"/>
                    <a:pt x="1004329" y="243839"/>
                  </a:cubicBezTo>
                  <a:cubicBezTo>
                    <a:pt x="1006234" y="240982"/>
                    <a:pt x="1012901" y="240982"/>
                    <a:pt x="1015759" y="243839"/>
                  </a:cubicBezTo>
                  <a:cubicBezTo>
                    <a:pt x="1017664" y="245744"/>
                    <a:pt x="1018616" y="249554"/>
                    <a:pt x="1020521" y="251459"/>
                  </a:cubicBezTo>
                  <a:cubicBezTo>
                    <a:pt x="1022426" y="253364"/>
                    <a:pt x="1025284" y="254317"/>
                    <a:pt x="1027189" y="255269"/>
                  </a:cubicBezTo>
                  <a:cubicBezTo>
                    <a:pt x="1028141" y="254317"/>
                    <a:pt x="1027189" y="253364"/>
                    <a:pt x="1026236" y="252412"/>
                  </a:cubicBezTo>
                  <a:cubicBezTo>
                    <a:pt x="1027189" y="249554"/>
                    <a:pt x="1029094" y="253364"/>
                    <a:pt x="1028141" y="254317"/>
                  </a:cubicBezTo>
                  <a:cubicBezTo>
                    <a:pt x="1028141" y="255269"/>
                    <a:pt x="1029094" y="256222"/>
                    <a:pt x="1029094" y="256222"/>
                  </a:cubicBezTo>
                  <a:cubicBezTo>
                    <a:pt x="1030046" y="257174"/>
                    <a:pt x="1030999" y="257174"/>
                    <a:pt x="1031951" y="257174"/>
                  </a:cubicBezTo>
                  <a:cubicBezTo>
                    <a:pt x="1031951" y="257174"/>
                    <a:pt x="1030999" y="256222"/>
                    <a:pt x="1030046" y="255269"/>
                  </a:cubicBezTo>
                  <a:lnTo>
                    <a:pt x="1031951" y="253364"/>
                  </a:lnTo>
                  <a:cubicBezTo>
                    <a:pt x="1031951" y="255269"/>
                    <a:pt x="1032904" y="256222"/>
                    <a:pt x="1033856" y="258127"/>
                  </a:cubicBezTo>
                  <a:cubicBezTo>
                    <a:pt x="1041476" y="260032"/>
                    <a:pt x="1048144" y="261937"/>
                    <a:pt x="1055764" y="265747"/>
                  </a:cubicBezTo>
                  <a:cubicBezTo>
                    <a:pt x="1055764" y="264794"/>
                    <a:pt x="1055764" y="263842"/>
                    <a:pt x="1055764" y="262889"/>
                  </a:cubicBezTo>
                  <a:cubicBezTo>
                    <a:pt x="1054811" y="261937"/>
                    <a:pt x="1053859" y="260984"/>
                    <a:pt x="1052906" y="260032"/>
                  </a:cubicBezTo>
                  <a:cubicBezTo>
                    <a:pt x="1052906" y="260032"/>
                    <a:pt x="1053859" y="260032"/>
                    <a:pt x="1054811" y="260984"/>
                  </a:cubicBezTo>
                  <a:cubicBezTo>
                    <a:pt x="1053859" y="259079"/>
                    <a:pt x="1052906" y="257174"/>
                    <a:pt x="1051954" y="255269"/>
                  </a:cubicBezTo>
                  <a:cubicBezTo>
                    <a:pt x="1052906" y="255269"/>
                    <a:pt x="1053859" y="256222"/>
                    <a:pt x="1054811" y="256222"/>
                  </a:cubicBezTo>
                  <a:cubicBezTo>
                    <a:pt x="1053859" y="254317"/>
                    <a:pt x="1052906" y="253364"/>
                    <a:pt x="1051954" y="251459"/>
                  </a:cubicBezTo>
                  <a:cubicBezTo>
                    <a:pt x="1047191" y="247649"/>
                    <a:pt x="1041476" y="244792"/>
                    <a:pt x="1038619" y="239077"/>
                  </a:cubicBezTo>
                  <a:cubicBezTo>
                    <a:pt x="1039571" y="239077"/>
                    <a:pt x="1040524" y="239077"/>
                    <a:pt x="1041476" y="238124"/>
                  </a:cubicBezTo>
                  <a:cubicBezTo>
                    <a:pt x="1035761" y="231457"/>
                    <a:pt x="1030046" y="227647"/>
                    <a:pt x="1025284" y="223837"/>
                  </a:cubicBezTo>
                  <a:cubicBezTo>
                    <a:pt x="1019569" y="220027"/>
                    <a:pt x="1015759" y="216217"/>
                    <a:pt x="1011949" y="209549"/>
                  </a:cubicBezTo>
                  <a:cubicBezTo>
                    <a:pt x="1015759" y="209549"/>
                    <a:pt x="1014806" y="215264"/>
                    <a:pt x="1020521" y="218122"/>
                  </a:cubicBezTo>
                  <a:cubicBezTo>
                    <a:pt x="1020521" y="211454"/>
                    <a:pt x="1012901" y="204787"/>
                    <a:pt x="1007186" y="199072"/>
                  </a:cubicBezTo>
                  <a:cubicBezTo>
                    <a:pt x="1010044" y="198119"/>
                    <a:pt x="1015759" y="203834"/>
                    <a:pt x="1017664" y="200977"/>
                  </a:cubicBezTo>
                  <a:cubicBezTo>
                    <a:pt x="1020521" y="206692"/>
                    <a:pt x="1023379" y="209549"/>
                    <a:pt x="1027189" y="213359"/>
                  </a:cubicBezTo>
                  <a:cubicBezTo>
                    <a:pt x="1030999" y="216217"/>
                    <a:pt x="1035761" y="220027"/>
                    <a:pt x="1040524" y="224789"/>
                  </a:cubicBezTo>
                  <a:cubicBezTo>
                    <a:pt x="1039571" y="225742"/>
                    <a:pt x="1036714" y="220979"/>
                    <a:pt x="1035761" y="222884"/>
                  </a:cubicBezTo>
                  <a:cubicBezTo>
                    <a:pt x="1042429" y="228599"/>
                    <a:pt x="1045286" y="231457"/>
                    <a:pt x="1050049" y="235267"/>
                  </a:cubicBezTo>
                  <a:cubicBezTo>
                    <a:pt x="1050049" y="234314"/>
                    <a:pt x="1050049" y="234314"/>
                    <a:pt x="1050049" y="233362"/>
                  </a:cubicBezTo>
                  <a:cubicBezTo>
                    <a:pt x="1041476" y="223837"/>
                    <a:pt x="1034809" y="215264"/>
                    <a:pt x="1029094" y="207644"/>
                  </a:cubicBezTo>
                  <a:cubicBezTo>
                    <a:pt x="1023379" y="200024"/>
                    <a:pt x="1016711" y="193356"/>
                    <a:pt x="1008139" y="185737"/>
                  </a:cubicBezTo>
                  <a:cubicBezTo>
                    <a:pt x="998614" y="179069"/>
                    <a:pt x="989089" y="178117"/>
                    <a:pt x="980516" y="172402"/>
                  </a:cubicBezTo>
                  <a:cubicBezTo>
                    <a:pt x="969086" y="165734"/>
                    <a:pt x="964324" y="154304"/>
                    <a:pt x="951941" y="151447"/>
                  </a:cubicBezTo>
                  <a:cubicBezTo>
                    <a:pt x="950036" y="148589"/>
                    <a:pt x="953846" y="145732"/>
                    <a:pt x="950036" y="142874"/>
                  </a:cubicBezTo>
                  <a:cubicBezTo>
                    <a:pt x="928129" y="137159"/>
                    <a:pt x="902411" y="115252"/>
                    <a:pt x="872884" y="104774"/>
                  </a:cubicBezTo>
                  <a:cubicBezTo>
                    <a:pt x="841451" y="94296"/>
                    <a:pt x="811924" y="91439"/>
                    <a:pt x="787159" y="91439"/>
                  </a:cubicBezTo>
                  <a:cubicBezTo>
                    <a:pt x="783349" y="90487"/>
                    <a:pt x="782396" y="88582"/>
                    <a:pt x="779539" y="87629"/>
                  </a:cubicBezTo>
                  <a:cubicBezTo>
                    <a:pt x="768109" y="88582"/>
                    <a:pt x="763346" y="86677"/>
                    <a:pt x="750964" y="85724"/>
                  </a:cubicBezTo>
                  <a:cubicBezTo>
                    <a:pt x="753821" y="82867"/>
                    <a:pt x="751916" y="82867"/>
                    <a:pt x="756679" y="78104"/>
                  </a:cubicBezTo>
                  <a:close/>
                  <a:moveTo>
                    <a:pt x="697317" y="75067"/>
                  </a:moveTo>
                  <a:lnTo>
                    <a:pt x="698062" y="75174"/>
                  </a:lnTo>
                  <a:lnTo>
                    <a:pt x="697624" y="75247"/>
                  </a:lnTo>
                  <a:close/>
                  <a:moveTo>
                    <a:pt x="709054" y="73342"/>
                  </a:moveTo>
                  <a:cubicBezTo>
                    <a:pt x="713816" y="77152"/>
                    <a:pt x="721437" y="77152"/>
                    <a:pt x="729056" y="77152"/>
                  </a:cubicBezTo>
                  <a:cubicBezTo>
                    <a:pt x="735724" y="78105"/>
                    <a:pt x="743344" y="79057"/>
                    <a:pt x="746202" y="83820"/>
                  </a:cubicBezTo>
                  <a:cubicBezTo>
                    <a:pt x="738581" y="82867"/>
                    <a:pt x="731914" y="80962"/>
                    <a:pt x="725246" y="80010"/>
                  </a:cubicBezTo>
                  <a:cubicBezTo>
                    <a:pt x="718579" y="78105"/>
                    <a:pt x="711912" y="77152"/>
                    <a:pt x="705244" y="76200"/>
                  </a:cubicBezTo>
                  <a:lnTo>
                    <a:pt x="698062" y="75174"/>
                  </a:lnTo>
                  <a:close/>
                  <a:moveTo>
                    <a:pt x="672710" y="69220"/>
                  </a:moveTo>
                  <a:cubicBezTo>
                    <a:pt x="679318" y="69309"/>
                    <a:pt x="688188" y="71006"/>
                    <a:pt x="693368" y="72762"/>
                  </a:cubicBezTo>
                  <a:lnTo>
                    <a:pt x="697317" y="75067"/>
                  </a:lnTo>
                  <a:lnTo>
                    <a:pt x="665239" y="70485"/>
                  </a:lnTo>
                  <a:cubicBezTo>
                    <a:pt x="666668" y="69532"/>
                    <a:pt x="669406" y="69175"/>
                    <a:pt x="672710" y="69220"/>
                  </a:cubicBezTo>
                  <a:close/>
                  <a:moveTo>
                    <a:pt x="631902" y="63817"/>
                  </a:moveTo>
                  <a:cubicBezTo>
                    <a:pt x="641427" y="65722"/>
                    <a:pt x="624282" y="66675"/>
                    <a:pt x="631902" y="67627"/>
                  </a:cubicBezTo>
                  <a:cubicBezTo>
                    <a:pt x="629997" y="70485"/>
                    <a:pt x="619519" y="67627"/>
                    <a:pt x="621424" y="64770"/>
                  </a:cubicBezTo>
                  <a:cubicBezTo>
                    <a:pt x="624282" y="63817"/>
                    <a:pt x="631902" y="66675"/>
                    <a:pt x="631902" y="63817"/>
                  </a:cubicBezTo>
                  <a:close/>
                  <a:moveTo>
                    <a:pt x="660476" y="62864"/>
                  </a:moveTo>
                  <a:cubicBezTo>
                    <a:pt x="656666" y="66674"/>
                    <a:pt x="647141" y="65722"/>
                    <a:pt x="645236" y="69532"/>
                  </a:cubicBezTo>
                  <a:cubicBezTo>
                    <a:pt x="639521" y="68579"/>
                    <a:pt x="648094" y="67627"/>
                    <a:pt x="645236" y="64769"/>
                  </a:cubicBezTo>
                  <a:cubicBezTo>
                    <a:pt x="652856" y="65722"/>
                    <a:pt x="652856" y="61912"/>
                    <a:pt x="660476" y="62864"/>
                  </a:cubicBezTo>
                  <a:close/>
                  <a:moveTo>
                    <a:pt x="735724" y="15239"/>
                  </a:moveTo>
                  <a:cubicBezTo>
                    <a:pt x="736676" y="14287"/>
                    <a:pt x="739534" y="14287"/>
                    <a:pt x="742391" y="15239"/>
                  </a:cubicBezTo>
                  <a:cubicBezTo>
                    <a:pt x="742391" y="16192"/>
                    <a:pt x="744296" y="17144"/>
                    <a:pt x="743344" y="19049"/>
                  </a:cubicBezTo>
                  <a:lnTo>
                    <a:pt x="738581" y="17144"/>
                  </a:lnTo>
                  <a:cubicBezTo>
                    <a:pt x="741439" y="16192"/>
                    <a:pt x="740487" y="16192"/>
                    <a:pt x="735724" y="15239"/>
                  </a:cubicBezTo>
                  <a:close/>
                  <a:moveTo>
                    <a:pt x="656666" y="0"/>
                  </a:moveTo>
                  <a:cubicBezTo>
                    <a:pt x="670001" y="0"/>
                    <a:pt x="668096" y="1905"/>
                    <a:pt x="685241" y="2858"/>
                  </a:cubicBezTo>
                  <a:cubicBezTo>
                    <a:pt x="680479" y="5715"/>
                    <a:pt x="694766" y="5715"/>
                    <a:pt x="693814" y="7620"/>
                  </a:cubicBezTo>
                  <a:cubicBezTo>
                    <a:pt x="693814" y="3810"/>
                    <a:pt x="700481" y="5715"/>
                    <a:pt x="703339" y="8573"/>
                  </a:cubicBezTo>
                  <a:cubicBezTo>
                    <a:pt x="708101" y="8573"/>
                    <a:pt x="701433" y="6668"/>
                    <a:pt x="705243" y="5715"/>
                  </a:cubicBezTo>
                  <a:cubicBezTo>
                    <a:pt x="710006" y="8573"/>
                    <a:pt x="723341" y="7620"/>
                    <a:pt x="720483" y="10478"/>
                  </a:cubicBezTo>
                  <a:cubicBezTo>
                    <a:pt x="722389" y="10478"/>
                    <a:pt x="723341" y="10478"/>
                    <a:pt x="723341" y="11430"/>
                  </a:cubicBezTo>
                  <a:cubicBezTo>
                    <a:pt x="728104" y="10478"/>
                    <a:pt x="721436" y="6668"/>
                    <a:pt x="729056" y="8573"/>
                  </a:cubicBezTo>
                  <a:cubicBezTo>
                    <a:pt x="723341" y="10478"/>
                    <a:pt x="732866" y="11430"/>
                    <a:pt x="734771" y="13335"/>
                  </a:cubicBezTo>
                  <a:cubicBezTo>
                    <a:pt x="726199" y="16193"/>
                    <a:pt x="705243" y="10478"/>
                    <a:pt x="694766" y="10478"/>
                  </a:cubicBezTo>
                  <a:cubicBezTo>
                    <a:pt x="691908" y="9525"/>
                    <a:pt x="691908" y="7620"/>
                    <a:pt x="690004" y="6668"/>
                  </a:cubicBezTo>
                  <a:cubicBezTo>
                    <a:pt x="688099" y="6668"/>
                    <a:pt x="688099" y="7620"/>
                    <a:pt x="688099" y="8573"/>
                  </a:cubicBezTo>
                  <a:cubicBezTo>
                    <a:pt x="677621" y="7620"/>
                    <a:pt x="671906" y="953"/>
                    <a:pt x="661429" y="2858"/>
                  </a:cubicBezTo>
                  <a:cubicBezTo>
                    <a:pt x="662381" y="4763"/>
                    <a:pt x="670001" y="3810"/>
                    <a:pt x="670954" y="5715"/>
                  </a:cubicBezTo>
                  <a:cubicBezTo>
                    <a:pt x="667143" y="6668"/>
                    <a:pt x="664286" y="3810"/>
                    <a:pt x="657618" y="4763"/>
                  </a:cubicBezTo>
                  <a:cubicBezTo>
                    <a:pt x="656666" y="1905"/>
                    <a:pt x="657618" y="2858"/>
                    <a:pt x="656666" y="0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7B109"/>
                </a:solidFill>
              </a:endParaRPr>
            </a:p>
          </p:txBody>
        </p:sp>
        <p:sp>
          <p:nvSpPr>
            <p:cNvPr id="32" name="30%">
              <a:extLst>
                <a:ext uri="{FF2B5EF4-FFF2-40B4-BE49-F238E27FC236}">
                  <a16:creationId xmlns:a16="http://schemas.microsoft.com/office/drawing/2014/main" id="{E289D561-EB7A-4EDB-8DF6-3FCED974DBBD}"/>
                </a:ext>
              </a:extLst>
            </p:cNvPr>
            <p:cNvSpPr txBox="1"/>
            <p:nvPr/>
          </p:nvSpPr>
          <p:spPr>
            <a:xfrm>
              <a:off x="1400169" y="8252808"/>
              <a:ext cx="1539249" cy="683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dirty="0">
                  <a:ln w="25400">
                    <a:noFill/>
                  </a:ln>
                  <a:solidFill>
                    <a:schemeClr val="bg1"/>
                  </a:solidFill>
                  <a:latin typeface="Montserrat" panose="00000500000000000000" pitchFamily="50" charset="0"/>
                </a:rPr>
                <a:t>30%</a:t>
              </a:r>
            </a:p>
          </p:txBody>
        </p:sp>
        <p:sp>
          <p:nvSpPr>
            <p:cNvPr id="33" name="OFF">
              <a:extLst>
                <a:ext uri="{FF2B5EF4-FFF2-40B4-BE49-F238E27FC236}">
                  <a16:creationId xmlns:a16="http://schemas.microsoft.com/office/drawing/2014/main" id="{459C541D-3C13-4AF9-AF11-983D31562754}"/>
                </a:ext>
              </a:extLst>
            </p:cNvPr>
            <p:cNvSpPr txBox="1"/>
            <p:nvPr/>
          </p:nvSpPr>
          <p:spPr>
            <a:xfrm>
              <a:off x="1449268" y="8774566"/>
              <a:ext cx="144105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4400" dirty="0">
                  <a:ln w="25400"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" panose="00000500000000000000" pitchFamily="50" charset="0"/>
                </a:rPr>
                <a:t>OFF</a:t>
              </a:r>
            </a:p>
          </p:txBody>
        </p:sp>
      </p:grpSp>
      <p:sp>
        <p:nvSpPr>
          <p:cNvPr id="34" name="Transition">
            <a:extLst>
              <a:ext uri="{FF2B5EF4-FFF2-40B4-BE49-F238E27FC236}">
                <a16:creationId xmlns:a16="http://schemas.microsoft.com/office/drawing/2014/main" id="{0BB433AC-A059-4DE9-9E51-7E026882529E}"/>
              </a:ext>
            </a:extLst>
          </p:cNvPr>
          <p:cNvSpPr/>
          <p:nvPr/>
        </p:nvSpPr>
        <p:spPr>
          <a:xfrm rot="10800000">
            <a:off x="-3197710" y="-7764437"/>
            <a:ext cx="18507725" cy="26962148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Transition">
            <a:extLst>
              <a:ext uri="{FF2B5EF4-FFF2-40B4-BE49-F238E27FC236}">
                <a16:creationId xmlns:a16="http://schemas.microsoft.com/office/drawing/2014/main" id="{0E53AF23-0779-4B3C-92DE-E2E1E90DA6EE}"/>
              </a:ext>
            </a:extLst>
          </p:cNvPr>
          <p:cNvSpPr/>
          <p:nvPr/>
        </p:nvSpPr>
        <p:spPr>
          <a:xfrm>
            <a:off x="-3197709" y="-3359002"/>
            <a:ext cx="18507725" cy="18151280"/>
          </a:xfrm>
          <a:custGeom>
            <a:avLst/>
            <a:gdLst>
              <a:gd name="connsiteX0" fmla="*/ 3084625 w 18507725"/>
              <a:gd name="connsiteY0" fmla="*/ 15381106 h 15559591"/>
              <a:gd name="connsiteX1" fmla="*/ 3103890 w 18507725"/>
              <a:gd name="connsiteY1" fmla="*/ 15404652 h 15559591"/>
              <a:gd name="connsiteX2" fmla="*/ 3088906 w 18507725"/>
              <a:gd name="connsiteY2" fmla="*/ 15479574 h 15559591"/>
              <a:gd name="connsiteX3" fmla="*/ 3078203 w 18507725"/>
              <a:gd name="connsiteY3" fmla="*/ 15458168 h 15559591"/>
              <a:gd name="connsiteX4" fmla="*/ 3084625 w 18507725"/>
              <a:gd name="connsiteY4" fmla="*/ 15381106 h 15559591"/>
              <a:gd name="connsiteX5" fmla="*/ 1575492 w 18507725"/>
              <a:gd name="connsiteY5" fmla="*/ 15312607 h 15559591"/>
              <a:gd name="connsiteX6" fmla="*/ 1586195 w 18507725"/>
              <a:gd name="connsiteY6" fmla="*/ 15331873 h 15559591"/>
              <a:gd name="connsiteX7" fmla="*/ 1579772 w 18507725"/>
              <a:gd name="connsiteY7" fmla="*/ 15348998 h 15559591"/>
              <a:gd name="connsiteX8" fmla="*/ 1562647 w 18507725"/>
              <a:gd name="connsiteY8" fmla="*/ 15329732 h 15559591"/>
              <a:gd name="connsiteX9" fmla="*/ 1575492 w 18507725"/>
              <a:gd name="connsiteY9" fmla="*/ 15312607 h 15559591"/>
              <a:gd name="connsiteX10" fmla="*/ 1440634 w 18507725"/>
              <a:gd name="connsiteY10" fmla="*/ 15308325 h 15559591"/>
              <a:gd name="connsiteX11" fmla="*/ 1479165 w 18507725"/>
              <a:gd name="connsiteY11" fmla="*/ 15348997 h 15559591"/>
              <a:gd name="connsiteX12" fmla="*/ 1442774 w 18507725"/>
              <a:gd name="connsiteY12" fmla="*/ 15421779 h 15559591"/>
              <a:gd name="connsiteX13" fmla="*/ 1412805 w 18507725"/>
              <a:gd name="connsiteY13" fmla="*/ 15366122 h 15559591"/>
              <a:gd name="connsiteX14" fmla="*/ 1440634 w 18507725"/>
              <a:gd name="connsiteY14" fmla="*/ 15308325 h 15559591"/>
              <a:gd name="connsiteX15" fmla="*/ 1078870 w 18507725"/>
              <a:gd name="connsiteY15" fmla="*/ 14923015 h 15559591"/>
              <a:gd name="connsiteX16" fmla="*/ 1198744 w 18507725"/>
              <a:gd name="connsiteY16" fmla="*/ 14929438 h 15559591"/>
              <a:gd name="connsiteX17" fmla="*/ 1218009 w 18507725"/>
              <a:gd name="connsiteY17" fmla="*/ 15004359 h 15559591"/>
              <a:gd name="connsiteX18" fmla="*/ 1196603 w 18507725"/>
              <a:gd name="connsiteY18" fmla="*/ 15042890 h 15559591"/>
              <a:gd name="connsiteX19" fmla="*/ 1078870 w 18507725"/>
              <a:gd name="connsiteY19" fmla="*/ 14923015 h 15559591"/>
              <a:gd name="connsiteX20" fmla="*/ 1072448 w 18507725"/>
              <a:gd name="connsiteY20" fmla="*/ 14918735 h 15559591"/>
              <a:gd name="connsiteX21" fmla="*/ 1074589 w 18507725"/>
              <a:gd name="connsiteY21" fmla="*/ 14918735 h 15559591"/>
              <a:gd name="connsiteX22" fmla="*/ 1076729 w 18507725"/>
              <a:gd name="connsiteY22" fmla="*/ 14923015 h 15559591"/>
              <a:gd name="connsiteX23" fmla="*/ 1072448 w 18507725"/>
              <a:gd name="connsiteY23" fmla="*/ 14923015 h 15559591"/>
              <a:gd name="connsiteX24" fmla="*/ 1072448 w 18507725"/>
              <a:gd name="connsiteY24" fmla="*/ 14918735 h 15559591"/>
              <a:gd name="connsiteX25" fmla="*/ 982542 w 18507725"/>
              <a:gd name="connsiteY25" fmla="*/ 14747485 h 15559591"/>
              <a:gd name="connsiteX26" fmla="*/ 997527 w 18507725"/>
              <a:gd name="connsiteY26" fmla="*/ 14760329 h 15559591"/>
              <a:gd name="connsiteX27" fmla="*/ 1072448 w 18507725"/>
              <a:gd name="connsiteY27" fmla="*/ 14918734 h 15559591"/>
              <a:gd name="connsiteX28" fmla="*/ 993245 w 18507725"/>
              <a:gd name="connsiteY28" fmla="*/ 14959405 h 15559591"/>
              <a:gd name="connsiteX29" fmla="*/ 967558 w 18507725"/>
              <a:gd name="connsiteY29" fmla="*/ 14942281 h 15559591"/>
              <a:gd name="connsiteX30" fmla="*/ 965419 w 18507725"/>
              <a:gd name="connsiteY30" fmla="*/ 14790298 h 15559591"/>
              <a:gd name="connsiteX31" fmla="*/ 982542 w 18507725"/>
              <a:gd name="connsiteY31" fmla="*/ 14747485 h 15559591"/>
              <a:gd name="connsiteX32" fmla="*/ 16526588 w 18507725"/>
              <a:gd name="connsiteY32" fmla="*/ 14649017 h 15559591"/>
              <a:gd name="connsiteX33" fmla="*/ 16538361 w 18507725"/>
              <a:gd name="connsiteY33" fmla="*/ 14681126 h 15559591"/>
              <a:gd name="connsiteX34" fmla="*/ 16523378 w 18507725"/>
              <a:gd name="connsiteY34" fmla="*/ 14702532 h 15559591"/>
              <a:gd name="connsiteX35" fmla="*/ 16508393 w 18507725"/>
              <a:gd name="connsiteY35" fmla="*/ 14674704 h 15559591"/>
              <a:gd name="connsiteX36" fmla="*/ 16526588 w 18507725"/>
              <a:gd name="connsiteY36" fmla="*/ 14649017 h 15559591"/>
              <a:gd name="connsiteX37" fmla="*/ 16313596 w 18507725"/>
              <a:gd name="connsiteY37" fmla="*/ 14616907 h 15559591"/>
              <a:gd name="connsiteX38" fmla="*/ 16356408 w 18507725"/>
              <a:gd name="connsiteY38" fmla="*/ 14621188 h 15559591"/>
              <a:gd name="connsiteX39" fmla="*/ 16341425 w 18507725"/>
              <a:gd name="connsiteY39" fmla="*/ 14672564 h 15559591"/>
              <a:gd name="connsiteX40" fmla="*/ 16313596 w 18507725"/>
              <a:gd name="connsiteY40" fmla="*/ 14616907 h 15559591"/>
              <a:gd name="connsiteX41" fmla="*/ 16825203 w 18507725"/>
              <a:gd name="connsiteY41" fmla="*/ 14272269 h 15559591"/>
              <a:gd name="connsiteX42" fmla="*/ 16840188 w 18507725"/>
              <a:gd name="connsiteY42" fmla="*/ 14302237 h 15559591"/>
              <a:gd name="connsiteX43" fmla="*/ 16820922 w 18507725"/>
              <a:gd name="connsiteY43" fmla="*/ 14323643 h 15559591"/>
              <a:gd name="connsiteX44" fmla="*/ 16805937 w 18507725"/>
              <a:gd name="connsiteY44" fmla="*/ 14295815 h 15559591"/>
              <a:gd name="connsiteX45" fmla="*/ 16825203 w 18507725"/>
              <a:gd name="connsiteY45" fmla="*/ 14272269 h 15559591"/>
              <a:gd name="connsiteX46" fmla="*/ 16775970 w 18507725"/>
              <a:gd name="connsiteY46" fmla="*/ 13692163 h 15559591"/>
              <a:gd name="connsiteX47" fmla="*/ 16805938 w 18507725"/>
              <a:gd name="connsiteY47" fmla="*/ 13719992 h 15559591"/>
              <a:gd name="connsiteX48" fmla="*/ 16788813 w 18507725"/>
              <a:gd name="connsiteY48" fmla="*/ 13745678 h 15559591"/>
              <a:gd name="connsiteX49" fmla="*/ 16775970 w 18507725"/>
              <a:gd name="connsiteY49" fmla="*/ 13692163 h 15559591"/>
              <a:gd name="connsiteX50" fmla="*/ 16773828 w 18507725"/>
              <a:gd name="connsiteY50" fmla="*/ 13685741 h 15559591"/>
              <a:gd name="connsiteX51" fmla="*/ 16775970 w 18507725"/>
              <a:gd name="connsiteY51" fmla="*/ 13694304 h 15559591"/>
              <a:gd name="connsiteX52" fmla="*/ 16769548 w 18507725"/>
              <a:gd name="connsiteY52" fmla="*/ 13692163 h 15559591"/>
              <a:gd name="connsiteX53" fmla="*/ 16773828 w 18507725"/>
              <a:gd name="connsiteY53" fmla="*/ 13685741 h 15559591"/>
              <a:gd name="connsiteX54" fmla="*/ 575559 w 18507725"/>
              <a:gd name="connsiteY54" fmla="*/ 13033390 h 15559591"/>
              <a:gd name="connsiteX55" fmla="*/ 580107 w 18507725"/>
              <a:gd name="connsiteY55" fmla="*/ 13034996 h 15559591"/>
              <a:gd name="connsiteX56" fmla="*/ 573685 w 18507725"/>
              <a:gd name="connsiteY56" fmla="*/ 13073527 h 15559591"/>
              <a:gd name="connsiteX57" fmla="*/ 565122 w 18507725"/>
              <a:gd name="connsiteY57" fmla="*/ 13054261 h 15559591"/>
              <a:gd name="connsiteX58" fmla="*/ 569404 w 18507725"/>
              <a:gd name="connsiteY58" fmla="*/ 13034996 h 15559591"/>
              <a:gd name="connsiteX59" fmla="*/ 575559 w 18507725"/>
              <a:gd name="connsiteY59" fmla="*/ 13033390 h 15559591"/>
              <a:gd name="connsiteX60" fmla="*/ 727810 w 18507725"/>
              <a:gd name="connsiteY60" fmla="*/ 12957933 h 15559591"/>
              <a:gd name="connsiteX61" fmla="*/ 772762 w 18507725"/>
              <a:gd name="connsiteY61" fmla="*/ 12985761 h 15559591"/>
              <a:gd name="connsiteX62" fmla="*/ 744935 w 18507725"/>
              <a:gd name="connsiteY62" fmla="*/ 13013590 h 15559591"/>
              <a:gd name="connsiteX63" fmla="*/ 714966 w 18507725"/>
              <a:gd name="connsiteY63" fmla="*/ 12994324 h 15559591"/>
              <a:gd name="connsiteX64" fmla="*/ 727810 w 18507725"/>
              <a:gd name="connsiteY64" fmla="*/ 12957933 h 15559591"/>
              <a:gd name="connsiteX65" fmla="*/ 17396212 w 18507725"/>
              <a:gd name="connsiteY65" fmla="*/ 12872308 h 15559591"/>
              <a:gd name="connsiteX66" fmla="*/ 17409591 w 18507725"/>
              <a:gd name="connsiteY66" fmla="*/ 12904417 h 15559591"/>
              <a:gd name="connsiteX67" fmla="*/ 17392466 w 18507725"/>
              <a:gd name="connsiteY67" fmla="*/ 12925823 h 15559591"/>
              <a:gd name="connsiteX68" fmla="*/ 17379623 w 18507725"/>
              <a:gd name="connsiteY68" fmla="*/ 12897995 h 15559591"/>
              <a:gd name="connsiteX69" fmla="*/ 17396212 w 18507725"/>
              <a:gd name="connsiteY69" fmla="*/ 12872308 h 15559591"/>
              <a:gd name="connsiteX70" fmla="*/ 1444915 w 18507725"/>
              <a:gd name="connsiteY70" fmla="*/ 12061017 h 15559591"/>
              <a:gd name="connsiteX71" fmla="*/ 1447055 w 18507725"/>
              <a:gd name="connsiteY71" fmla="*/ 12061017 h 15559591"/>
              <a:gd name="connsiteX72" fmla="*/ 1447055 w 18507725"/>
              <a:gd name="connsiteY72" fmla="*/ 12067439 h 15559591"/>
              <a:gd name="connsiteX73" fmla="*/ 1477024 w 18507725"/>
              <a:gd name="connsiteY73" fmla="*/ 12067439 h 15559591"/>
              <a:gd name="connsiteX74" fmla="*/ 1502710 w 18507725"/>
              <a:gd name="connsiteY74" fmla="*/ 12108110 h 15559591"/>
              <a:gd name="connsiteX75" fmla="*/ 1472742 w 18507725"/>
              <a:gd name="connsiteY75" fmla="*/ 12125236 h 15559591"/>
              <a:gd name="connsiteX76" fmla="*/ 1444915 w 18507725"/>
              <a:gd name="connsiteY76" fmla="*/ 12067439 h 15559591"/>
              <a:gd name="connsiteX77" fmla="*/ 1442774 w 18507725"/>
              <a:gd name="connsiteY77" fmla="*/ 12067439 h 15559591"/>
              <a:gd name="connsiteX78" fmla="*/ 1444915 w 18507725"/>
              <a:gd name="connsiteY78" fmla="*/ 12061017 h 15559591"/>
              <a:gd name="connsiteX79" fmla="*/ 18218742 w 18507725"/>
              <a:gd name="connsiteY79" fmla="*/ 11170521 h 15559591"/>
              <a:gd name="connsiteX80" fmla="*/ 18231587 w 18507725"/>
              <a:gd name="connsiteY80" fmla="*/ 11198349 h 15559591"/>
              <a:gd name="connsiteX81" fmla="*/ 18225165 w 18507725"/>
              <a:gd name="connsiteY81" fmla="*/ 11219755 h 15559591"/>
              <a:gd name="connsiteX82" fmla="*/ 18210180 w 18507725"/>
              <a:gd name="connsiteY82" fmla="*/ 11217615 h 15559591"/>
              <a:gd name="connsiteX83" fmla="*/ 18218742 w 18507725"/>
              <a:gd name="connsiteY83" fmla="*/ 11170521 h 15559591"/>
              <a:gd name="connsiteX84" fmla="*/ 777600 w 18507725"/>
              <a:gd name="connsiteY84" fmla="*/ 10774642 h 15559591"/>
              <a:gd name="connsiteX85" fmla="*/ 813421 w 18507725"/>
              <a:gd name="connsiteY85" fmla="*/ 10783071 h 15559591"/>
              <a:gd name="connsiteX86" fmla="*/ 770609 w 18507725"/>
              <a:gd name="connsiteY86" fmla="*/ 10780930 h 15559591"/>
              <a:gd name="connsiteX87" fmla="*/ 777600 w 18507725"/>
              <a:gd name="connsiteY87" fmla="*/ 10774642 h 15559591"/>
              <a:gd name="connsiteX88" fmla="*/ 18282961 w 18507725"/>
              <a:gd name="connsiteY88" fmla="*/ 10691024 h 15559591"/>
              <a:gd name="connsiteX89" fmla="*/ 18295805 w 18507725"/>
              <a:gd name="connsiteY89" fmla="*/ 10718852 h 15559591"/>
              <a:gd name="connsiteX90" fmla="*/ 18278680 w 18507725"/>
              <a:gd name="connsiteY90" fmla="*/ 10744539 h 15559591"/>
              <a:gd name="connsiteX91" fmla="*/ 18265836 w 18507725"/>
              <a:gd name="connsiteY91" fmla="*/ 10712430 h 15559591"/>
              <a:gd name="connsiteX92" fmla="*/ 18282961 w 18507725"/>
              <a:gd name="connsiteY92" fmla="*/ 10691024 h 15559591"/>
              <a:gd name="connsiteX93" fmla="*/ 18432235 w 18507725"/>
              <a:gd name="connsiteY93" fmla="*/ 9889599 h 15559591"/>
              <a:gd name="connsiteX94" fmla="*/ 18475616 w 18507725"/>
              <a:gd name="connsiteY94" fmla="*/ 9892576 h 15559591"/>
              <a:gd name="connsiteX95" fmla="*/ 18507725 w 18507725"/>
              <a:gd name="connsiteY95" fmla="*/ 9931107 h 15559591"/>
              <a:gd name="connsiteX96" fmla="*/ 18449929 w 18507725"/>
              <a:gd name="connsiteY96" fmla="*/ 10175137 h 15559591"/>
              <a:gd name="connsiteX97" fmla="*/ 18417820 w 18507725"/>
              <a:gd name="connsiteY97" fmla="*/ 10162293 h 15559591"/>
              <a:gd name="connsiteX98" fmla="*/ 18377148 w 18507725"/>
              <a:gd name="connsiteY98" fmla="*/ 10010310 h 15559591"/>
              <a:gd name="connsiteX99" fmla="*/ 18432235 w 18507725"/>
              <a:gd name="connsiteY99" fmla="*/ 9889599 h 15559591"/>
              <a:gd name="connsiteX100" fmla="*/ 18111711 w 18507725"/>
              <a:gd name="connsiteY100" fmla="*/ 9284642 h 15559591"/>
              <a:gd name="connsiteX101" fmla="*/ 18113852 w 18507725"/>
              <a:gd name="connsiteY101" fmla="*/ 9284642 h 15559591"/>
              <a:gd name="connsiteX102" fmla="*/ 18115992 w 18507725"/>
              <a:gd name="connsiteY102" fmla="*/ 9291064 h 15559591"/>
              <a:gd name="connsiteX103" fmla="*/ 18111711 w 18507725"/>
              <a:gd name="connsiteY103" fmla="*/ 9293204 h 15559591"/>
              <a:gd name="connsiteX104" fmla="*/ 18111711 w 18507725"/>
              <a:gd name="connsiteY104" fmla="*/ 9284642 h 15559591"/>
              <a:gd name="connsiteX105" fmla="*/ 18128837 w 18507725"/>
              <a:gd name="connsiteY105" fmla="*/ 9136939 h 15559591"/>
              <a:gd name="connsiteX106" fmla="*/ 18158805 w 18507725"/>
              <a:gd name="connsiteY106" fmla="*/ 9220423 h 15559591"/>
              <a:gd name="connsiteX107" fmla="*/ 18113853 w 18507725"/>
              <a:gd name="connsiteY107" fmla="*/ 9284642 h 15559591"/>
              <a:gd name="connsiteX108" fmla="*/ 18098868 w 18507725"/>
              <a:gd name="connsiteY108" fmla="*/ 9218282 h 15559591"/>
              <a:gd name="connsiteX109" fmla="*/ 18086025 w 18507725"/>
              <a:gd name="connsiteY109" fmla="*/ 9151923 h 15559591"/>
              <a:gd name="connsiteX110" fmla="*/ 18128837 w 18507725"/>
              <a:gd name="connsiteY110" fmla="*/ 9136939 h 15559591"/>
              <a:gd name="connsiteX111" fmla="*/ 353201 w 18507725"/>
              <a:gd name="connsiteY111" fmla="*/ 8394147 h 15559591"/>
              <a:gd name="connsiteX112" fmla="*/ 363905 w 18507725"/>
              <a:gd name="connsiteY112" fmla="*/ 8413412 h 15559591"/>
              <a:gd name="connsiteX113" fmla="*/ 357483 w 18507725"/>
              <a:gd name="connsiteY113" fmla="*/ 8430537 h 15559591"/>
              <a:gd name="connsiteX114" fmla="*/ 342499 w 18507725"/>
              <a:gd name="connsiteY114" fmla="*/ 8411272 h 15559591"/>
              <a:gd name="connsiteX115" fmla="*/ 353201 w 18507725"/>
              <a:gd name="connsiteY115" fmla="*/ 8394147 h 15559591"/>
              <a:gd name="connsiteX116" fmla="*/ 995386 w 18507725"/>
              <a:gd name="connsiteY116" fmla="*/ 7946762 h 15559591"/>
              <a:gd name="connsiteX117" fmla="*/ 1025354 w 18507725"/>
              <a:gd name="connsiteY117" fmla="*/ 7959604 h 15559591"/>
              <a:gd name="connsiteX118" fmla="*/ 1018933 w 18507725"/>
              <a:gd name="connsiteY118" fmla="*/ 8002417 h 15559591"/>
              <a:gd name="connsiteX119" fmla="*/ 993245 w 18507725"/>
              <a:gd name="connsiteY119" fmla="*/ 8040948 h 15559591"/>
              <a:gd name="connsiteX120" fmla="*/ 980402 w 18507725"/>
              <a:gd name="connsiteY120" fmla="*/ 8055932 h 15559591"/>
              <a:gd name="connsiteX121" fmla="*/ 967558 w 18507725"/>
              <a:gd name="connsiteY121" fmla="*/ 8006698 h 15559591"/>
              <a:gd name="connsiteX122" fmla="*/ 995386 w 18507725"/>
              <a:gd name="connsiteY122" fmla="*/ 7946762 h 15559591"/>
              <a:gd name="connsiteX123" fmla="*/ 685616 w 18507725"/>
              <a:gd name="connsiteY123" fmla="*/ 7771343 h 15559591"/>
              <a:gd name="connsiteX124" fmla="*/ 697842 w 18507725"/>
              <a:gd name="connsiteY124" fmla="*/ 7773379 h 15559591"/>
              <a:gd name="connsiteX125" fmla="*/ 877652 w 18507725"/>
              <a:gd name="connsiteY125" fmla="*/ 7953183 h 15559591"/>
              <a:gd name="connsiteX126" fmla="*/ 869090 w 18507725"/>
              <a:gd name="connsiteY126" fmla="*/ 7998136 h 15559591"/>
              <a:gd name="connsiteX127" fmla="*/ 851965 w 18507725"/>
              <a:gd name="connsiteY127" fmla="*/ 7998136 h 15559591"/>
              <a:gd name="connsiteX128" fmla="*/ 689278 w 18507725"/>
              <a:gd name="connsiteY128" fmla="*/ 8013120 h 15559591"/>
              <a:gd name="connsiteX129" fmla="*/ 680716 w 18507725"/>
              <a:gd name="connsiteY129" fmla="*/ 8030245 h 15559591"/>
              <a:gd name="connsiteX130" fmla="*/ 706403 w 18507725"/>
              <a:gd name="connsiteY130" fmla="*/ 8062354 h 15559591"/>
              <a:gd name="connsiteX131" fmla="*/ 736373 w 18507725"/>
              <a:gd name="connsiteY131" fmla="*/ 8088041 h 15559591"/>
              <a:gd name="connsiteX132" fmla="*/ 699981 w 18507725"/>
              <a:gd name="connsiteY132" fmla="*/ 8128713 h 15559591"/>
              <a:gd name="connsiteX133" fmla="*/ 627202 w 18507725"/>
              <a:gd name="connsiteY133" fmla="*/ 8124432 h 15559591"/>
              <a:gd name="connsiteX134" fmla="*/ 601514 w 18507725"/>
              <a:gd name="connsiteY134" fmla="*/ 8085901 h 15559591"/>
              <a:gd name="connsiteX135" fmla="*/ 599373 w 18507725"/>
              <a:gd name="connsiteY135" fmla="*/ 7961745 h 15559591"/>
              <a:gd name="connsiteX136" fmla="*/ 597232 w 18507725"/>
              <a:gd name="connsiteY136" fmla="*/ 7961745 h 15559591"/>
              <a:gd name="connsiteX137" fmla="*/ 597232 w 18507725"/>
              <a:gd name="connsiteY137" fmla="*/ 7899667 h 15559591"/>
              <a:gd name="connsiteX138" fmla="*/ 685616 w 18507725"/>
              <a:gd name="connsiteY138" fmla="*/ 7771343 h 15559591"/>
              <a:gd name="connsiteX139" fmla="*/ 17529466 w 18507725"/>
              <a:gd name="connsiteY139" fmla="*/ 7497235 h 15559591"/>
              <a:gd name="connsiteX140" fmla="*/ 17542309 w 18507725"/>
              <a:gd name="connsiteY140" fmla="*/ 7546470 h 15559591"/>
              <a:gd name="connsiteX141" fmla="*/ 17514481 w 18507725"/>
              <a:gd name="connsiteY141" fmla="*/ 7606407 h 15559591"/>
              <a:gd name="connsiteX142" fmla="*/ 17484512 w 18507725"/>
              <a:gd name="connsiteY142" fmla="*/ 7593564 h 15559591"/>
              <a:gd name="connsiteX143" fmla="*/ 17490934 w 18507725"/>
              <a:gd name="connsiteY143" fmla="*/ 7550751 h 15559591"/>
              <a:gd name="connsiteX144" fmla="*/ 17516621 w 18507725"/>
              <a:gd name="connsiteY144" fmla="*/ 7512220 h 15559591"/>
              <a:gd name="connsiteX145" fmla="*/ 17529466 w 18507725"/>
              <a:gd name="connsiteY145" fmla="*/ 7497235 h 15559591"/>
              <a:gd name="connsiteX146" fmla="*/ 17846276 w 18507725"/>
              <a:gd name="connsiteY146" fmla="*/ 7424188 h 15559591"/>
              <a:gd name="connsiteX147" fmla="*/ 17882667 w 18507725"/>
              <a:gd name="connsiteY147" fmla="*/ 7428738 h 15559591"/>
              <a:gd name="connsiteX148" fmla="*/ 17908353 w 18507725"/>
              <a:gd name="connsiteY148" fmla="*/ 7467269 h 15559591"/>
              <a:gd name="connsiteX149" fmla="*/ 17910495 w 18507725"/>
              <a:gd name="connsiteY149" fmla="*/ 7591424 h 15559591"/>
              <a:gd name="connsiteX150" fmla="*/ 17912635 w 18507725"/>
              <a:gd name="connsiteY150" fmla="*/ 7591424 h 15559591"/>
              <a:gd name="connsiteX151" fmla="*/ 17912635 w 18507725"/>
              <a:gd name="connsiteY151" fmla="*/ 7653502 h 15559591"/>
              <a:gd name="connsiteX152" fmla="*/ 17812026 w 18507725"/>
              <a:gd name="connsiteY152" fmla="*/ 7779796 h 15559591"/>
              <a:gd name="connsiteX153" fmla="*/ 17632215 w 18507725"/>
              <a:gd name="connsiteY153" fmla="*/ 7599987 h 15559591"/>
              <a:gd name="connsiteX154" fmla="*/ 17640777 w 18507725"/>
              <a:gd name="connsiteY154" fmla="*/ 7555033 h 15559591"/>
              <a:gd name="connsiteX155" fmla="*/ 17657903 w 18507725"/>
              <a:gd name="connsiteY155" fmla="*/ 7555033 h 15559591"/>
              <a:gd name="connsiteX156" fmla="*/ 17820589 w 18507725"/>
              <a:gd name="connsiteY156" fmla="*/ 7540050 h 15559591"/>
              <a:gd name="connsiteX157" fmla="*/ 17829152 w 18507725"/>
              <a:gd name="connsiteY157" fmla="*/ 7522924 h 15559591"/>
              <a:gd name="connsiteX158" fmla="*/ 17803464 w 18507725"/>
              <a:gd name="connsiteY158" fmla="*/ 7490814 h 15559591"/>
              <a:gd name="connsiteX159" fmla="*/ 17773495 w 18507725"/>
              <a:gd name="connsiteY159" fmla="*/ 7465128 h 15559591"/>
              <a:gd name="connsiteX160" fmla="*/ 17809886 w 18507725"/>
              <a:gd name="connsiteY160" fmla="*/ 7424455 h 15559591"/>
              <a:gd name="connsiteX161" fmla="*/ 17846276 w 18507725"/>
              <a:gd name="connsiteY161" fmla="*/ 7424188 h 15559591"/>
              <a:gd name="connsiteX162" fmla="*/ 18152384 w 18507725"/>
              <a:gd name="connsiteY162" fmla="*/ 7122626 h 15559591"/>
              <a:gd name="connsiteX163" fmla="*/ 18167368 w 18507725"/>
              <a:gd name="connsiteY163" fmla="*/ 7141891 h 15559591"/>
              <a:gd name="connsiteX164" fmla="*/ 18156665 w 18507725"/>
              <a:gd name="connsiteY164" fmla="*/ 7159016 h 15559591"/>
              <a:gd name="connsiteX165" fmla="*/ 18145962 w 18507725"/>
              <a:gd name="connsiteY165" fmla="*/ 7139751 h 15559591"/>
              <a:gd name="connsiteX166" fmla="*/ 18152384 w 18507725"/>
              <a:gd name="connsiteY166" fmla="*/ 7122626 h 15559591"/>
              <a:gd name="connsiteX167" fmla="*/ 393872 w 18507725"/>
              <a:gd name="connsiteY167" fmla="*/ 6268528 h 15559591"/>
              <a:gd name="connsiteX168" fmla="*/ 408858 w 18507725"/>
              <a:gd name="connsiteY168" fmla="*/ 6334886 h 15559591"/>
              <a:gd name="connsiteX169" fmla="*/ 421700 w 18507725"/>
              <a:gd name="connsiteY169" fmla="*/ 6401246 h 15559591"/>
              <a:gd name="connsiteX170" fmla="*/ 378888 w 18507725"/>
              <a:gd name="connsiteY170" fmla="*/ 6416231 h 15559591"/>
              <a:gd name="connsiteX171" fmla="*/ 348919 w 18507725"/>
              <a:gd name="connsiteY171" fmla="*/ 6332746 h 15559591"/>
              <a:gd name="connsiteX172" fmla="*/ 393872 w 18507725"/>
              <a:gd name="connsiteY172" fmla="*/ 6268528 h 15559591"/>
              <a:gd name="connsiteX173" fmla="*/ 62847 w 18507725"/>
              <a:gd name="connsiteY173" fmla="*/ 5377665 h 15559591"/>
              <a:gd name="connsiteX174" fmla="*/ 92045 w 18507725"/>
              <a:gd name="connsiteY174" fmla="*/ 5393018 h 15559591"/>
              <a:gd name="connsiteX175" fmla="*/ 132718 w 18507725"/>
              <a:gd name="connsiteY175" fmla="*/ 5545002 h 15559591"/>
              <a:gd name="connsiteX176" fmla="*/ 34249 w 18507725"/>
              <a:gd name="connsiteY176" fmla="*/ 5662735 h 15559591"/>
              <a:gd name="connsiteX177" fmla="*/ 0 w 18507725"/>
              <a:gd name="connsiteY177" fmla="*/ 5624204 h 15559591"/>
              <a:gd name="connsiteX178" fmla="*/ 57797 w 18507725"/>
              <a:gd name="connsiteY178" fmla="*/ 5380174 h 15559591"/>
              <a:gd name="connsiteX179" fmla="*/ 62847 w 18507725"/>
              <a:gd name="connsiteY179" fmla="*/ 5377665 h 15559591"/>
              <a:gd name="connsiteX180" fmla="*/ 17639640 w 18507725"/>
              <a:gd name="connsiteY180" fmla="*/ 5025528 h 15559591"/>
              <a:gd name="connsiteX181" fmla="*/ 17645058 w 18507725"/>
              <a:gd name="connsiteY181" fmla="*/ 5050514 h 15559591"/>
              <a:gd name="connsiteX182" fmla="*/ 17621512 w 18507725"/>
              <a:gd name="connsiteY182" fmla="*/ 5069778 h 15559591"/>
              <a:gd name="connsiteX183" fmla="*/ 17632215 w 18507725"/>
              <a:gd name="connsiteY183" fmla="*/ 5029108 h 15559591"/>
              <a:gd name="connsiteX184" fmla="*/ 17639640 w 18507725"/>
              <a:gd name="connsiteY184" fmla="*/ 5025528 h 15559591"/>
              <a:gd name="connsiteX185" fmla="*/ 231184 w 18507725"/>
              <a:gd name="connsiteY185" fmla="*/ 4808630 h 15559591"/>
              <a:gd name="connsiteX186" fmla="*/ 244029 w 18507725"/>
              <a:gd name="connsiteY186" fmla="*/ 4840739 h 15559591"/>
              <a:gd name="connsiteX187" fmla="*/ 226904 w 18507725"/>
              <a:gd name="connsiteY187" fmla="*/ 4862145 h 15559591"/>
              <a:gd name="connsiteX188" fmla="*/ 214060 w 18507725"/>
              <a:gd name="connsiteY188" fmla="*/ 4834317 h 15559591"/>
              <a:gd name="connsiteX189" fmla="*/ 231184 w 18507725"/>
              <a:gd name="connsiteY189" fmla="*/ 4808630 h 15559591"/>
              <a:gd name="connsiteX190" fmla="*/ 17703423 w 18507725"/>
              <a:gd name="connsiteY190" fmla="*/ 4763809 h 15559591"/>
              <a:gd name="connsiteX191" fmla="*/ 17739245 w 18507725"/>
              <a:gd name="connsiteY191" fmla="*/ 4772237 h 15559591"/>
              <a:gd name="connsiteX192" fmla="*/ 17696433 w 18507725"/>
              <a:gd name="connsiteY192" fmla="*/ 4770097 h 15559591"/>
              <a:gd name="connsiteX193" fmla="*/ 17703423 w 18507725"/>
              <a:gd name="connsiteY193" fmla="*/ 4763809 h 15559591"/>
              <a:gd name="connsiteX194" fmla="*/ 293797 w 18507725"/>
              <a:gd name="connsiteY194" fmla="*/ 4332876 h 15559591"/>
              <a:gd name="connsiteX195" fmla="*/ 299683 w 18507725"/>
              <a:gd name="connsiteY195" fmla="*/ 4335552 h 15559591"/>
              <a:gd name="connsiteX196" fmla="*/ 291122 w 18507725"/>
              <a:gd name="connsiteY196" fmla="*/ 4382645 h 15559591"/>
              <a:gd name="connsiteX197" fmla="*/ 278278 w 18507725"/>
              <a:gd name="connsiteY197" fmla="*/ 4354817 h 15559591"/>
              <a:gd name="connsiteX198" fmla="*/ 284699 w 18507725"/>
              <a:gd name="connsiteY198" fmla="*/ 4333411 h 15559591"/>
              <a:gd name="connsiteX199" fmla="*/ 293797 w 18507725"/>
              <a:gd name="connsiteY199" fmla="*/ 4332876 h 15559591"/>
              <a:gd name="connsiteX200" fmla="*/ 17062811 w 18507725"/>
              <a:gd name="connsiteY200" fmla="*/ 3485727 h 15559591"/>
              <a:gd name="connsiteX201" fmla="*/ 17067092 w 18507725"/>
              <a:gd name="connsiteY201" fmla="*/ 3485727 h 15559591"/>
              <a:gd name="connsiteX202" fmla="*/ 17064952 w 18507725"/>
              <a:gd name="connsiteY202" fmla="*/ 3492149 h 15559591"/>
              <a:gd name="connsiteX203" fmla="*/ 17062811 w 18507725"/>
              <a:gd name="connsiteY203" fmla="*/ 3492149 h 15559591"/>
              <a:gd name="connsiteX204" fmla="*/ 17062811 w 18507725"/>
              <a:gd name="connsiteY204" fmla="*/ 3485727 h 15559591"/>
              <a:gd name="connsiteX205" fmla="*/ 17034983 w 18507725"/>
              <a:gd name="connsiteY205" fmla="*/ 3427931 h 15559591"/>
              <a:gd name="connsiteX206" fmla="*/ 17062811 w 18507725"/>
              <a:gd name="connsiteY206" fmla="*/ 3485727 h 15559591"/>
              <a:gd name="connsiteX207" fmla="*/ 17030702 w 18507725"/>
              <a:gd name="connsiteY207" fmla="*/ 3485727 h 15559591"/>
              <a:gd name="connsiteX208" fmla="*/ 17005016 w 18507725"/>
              <a:gd name="connsiteY208" fmla="*/ 3445055 h 15559591"/>
              <a:gd name="connsiteX209" fmla="*/ 17034983 w 18507725"/>
              <a:gd name="connsiteY209" fmla="*/ 3427931 h 15559591"/>
              <a:gd name="connsiteX210" fmla="*/ 1117398 w 18507725"/>
              <a:gd name="connsiteY210" fmla="*/ 2627344 h 15559591"/>
              <a:gd name="connsiteX211" fmla="*/ 1130242 w 18507725"/>
              <a:gd name="connsiteY211" fmla="*/ 2655172 h 15559591"/>
              <a:gd name="connsiteX212" fmla="*/ 1100273 w 18507725"/>
              <a:gd name="connsiteY212" fmla="*/ 2648750 h 15559591"/>
              <a:gd name="connsiteX213" fmla="*/ 1117398 w 18507725"/>
              <a:gd name="connsiteY213" fmla="*/ 2627344 h 15559591"/>
              <a:gd name="connsiteX214" fmla="*/ 17762792 w 18507725"/>
              <a:gd name="connsiteY214" fmla="*/ 2539576 h 15559591"/>
              <a:gd name="connsiteX215" fmla="*/ 17792761 w 18507725"/>
              <a:gd name="connsiteY215" fmla="*/ 2558842 h 15559591"/>
              <a:gd name="connsiteX216" fmla="*/ 17779916 w 18507725"/>
              <a:gd name="connsiteY216" fmla="*/ 2595232 h 15559591"/>
              <a:gd name="connsiteX217" fmla="*/ 17734964 w 18507725"/>
              <a:gd name="connsiteY217" fmla="*/ 2567404 h 15559591"/>
              <a:gd name="connsiteX218" fmla="*/ 17762792 w 18507725"/>
              <a:gd name="connsiteY218" fmla="*/ 2539576 h 15559591"/>
              <a:gd name="connsiteX219" fmla="*/ 17936182 w 18507725"/>
              <a:gd name="connsiteY219" fmla="*/ 2481778 h 15559591"/>
              <a:gd name="connsiteX220" fmla="*/ 17944744 w 18507725"/>
              <a:gd name="connsiteY220" fmla="*/ 2501043 h 15559591"/>
              <a:gd name="connsiteX221" fmla="*/ 17940462 w 18507725"/>
              <a:gd name="connsiteY221" fmla="*/ 2520309 h 15559591"/>
              <a:gd name="connsiteX222" fmla="*/ 17929759 w 18507725"/>
              <a:gd name="connsiteY222" fmla="*/ 2520309 h 15559591"/>
              <a:gd name="connsiteX223" fmla="*/ 17936182 w 18507725"/>
              <a:gd name="connsiteY223" fmla="*/ 2481778 h 15559591"/>
              <a:gd name="connsiteX224" fmla="*/ 1733896 w 18507725"/>
              <a:gd name="connsiteY224" fmla="*/ 1858866 h 15559591"/>
              <a:gd name="connsiteX225" fmla="*/ 1740318 w 18507725"/>
              <a:gd name="connsiteY225" fmla="*/ 1861007 h 15559591"/>
              <a:gd name="connsiteX226" fmla="*/ 1736037 w 18507725"/>
              <a:gd name="connsiteY226" fmla="*/ 1867428 h 15559591"/>
              <a:gd name="connsiteX227" fmla="*/ 1733896 w 18507725"/>
              <a:gd name="connsiteY227" fmla="*/ 1858866 h 15559591"/>
              <a:gd name="connsiteX228" fmla="*/ 1711754 w 18507725"/>
              <a:gd name="connsiteY228" fmla="*/ 1800970 h 15559591"/>
              <a:gd name="connsiteX229" fmla="*/ 1721052 w 18507725"/>
              <a:gd name="connsiteY229" fmla="*/ 1807492 h 15559591"/>
              <a:gd name="connsiteX230" fmla="*/ 1733896 w 18507725"/>
              <a:gd name="connsiteY230" fmla="*/ 1861007 h 15559591"/>
              <a:gd name="connsiteX231" fmla="*/ 1703927 w 18507725"/>
              <a:gd name="connsiteY231" fmla="*/ 1833179 h 15559591"/>
              <a:gd name="connsiteX232" fmla="*/ 1711754 w 18507725"/>
              <a:gd name="connsiteY232" fmla="*/ 1800970 h 15559591"/>
              <a:gd name="connsiteX233" fmla="*/ 1686803 w 18507725"/>
              <a:gd name="connsiteY233" fmla="*/ 1229527 h 15559591"/>
              <a:gd name="connsiteX234" fmla="*/ 1701787 w 18507725"/>
              <a:gd name="connsiteY234" fmla="*/ 1257355 h 15559591"/>
              <a:gd name="connsiteX235" fmla="*/ 1682521 w 18507725"/>
              <a:gd name="connsiteY235" fmla="*/ 1280902 h 15559591"/>
              <a:gd name="connsiteX236" fmla="*/ 1667537 w 18507725"/>
              <a:gd name="connsiteY236" fmla="*/ 1250933 h 15559591"/>
              <a:gd name="connsiteX237" fmla="*/ 1686803 w 18507725"/>
              <a:gd name="connsiteY237" fmla="*/ 1229527 h 15559591"/>
              <a:gd name="connsiteX238" fmla="*/ 2166299 w 18507725"/>
              <a:gd name="connsiteY238" fmla="*/ 880608 h 15559591"/>
              <a:gd name="connsiteX239" fmla="*/ 2194127 w 18507725"/>
              <a:gd name="connsiteY239" fmla="*/ 936264 h 15559591"/>
              <a:gd name="connsiteX240" fmla="*/ 2151315 w 18507725"/>
              <a:gd name="connsiteY240" fmla="*/ 931982 h 15559591"/>
              <a:gd name="connsiteX241" fmla="*/ 2166299 w 18507725"/>
              <a:gd name="connsiteY241" fmla="*/ 880608 h 15559591"/>
              <a:gd name="connsiteX242" fmla="*/ 1986488 w 18507725"/>
              <a:gd name="connsiteY242" fmla="*/ 850640 h 15559591"/>
              <a:gd name="connsiteX243" fmla="*/ 2001472 w 18507725"/>
              <a:gd name="connsiteY243" fmla="*/ 878467 h 15559591"/>
              <a:gd name="connsiteX244" fmla="*/ 1971505 w 18507725"/>
              <a:gd name="connsiteY244" fmla="*/ 872046 h 15559591"/>
              <a:gd name="connsiteX245" fmla="*/ 1986488 w 18507725"/>
              <a:gd name="connsiteY245" fmla="*/ 850640 h 15559591"/>
              <a:gd name="connsiteX246" fmla="*/ 8179143 w 18507725"/>
              <a:gd name="connsiteY246" fmla="*/ 637475 h 15559591"/>
              <a:gd name="connsiteX247" fmla="*/ 8196401 w 18507725"/>
              <a:gd name="connsiteY247" fmla="*/ 638713 h 15559591"/>
              <a:gd name="connsiteX248" fmla="*/ 8213527 w 18507725"/>
              <a:gd name="connsiteY248" fmla="*/ 672963 h 15559591"/>
              <a:gd name="connsiteX249" fmla="*/ 8200682 w 18507725"/>
              <a:gd name="connsiteY249" fmla="*/ 692228 h 15559591"/>
              <a:gd name="connsiteX250" fmla="*/ 8151449 w 18507725"/>
              <a:gd name="connsiteY250" fmla="*/ 694369 h 15559591"/>
              <a:gd name="connsiteX251" fmla="*/ 8151449 w 18507725"/>
              <a:gd name="connsiteY251" fmla="*/ 698650 h 15559591"/>
              <a:gd name="connsiteX252" fmla="*/ 8149310 w 18507725"/>
              <a:gd name="connsiteY252" fmla="*/ 698650 h 15559591"/>
              <a:gd name="connsiteX253" fmla="*/ 8147168 w 18507725"/>
              <a:gd name="connsiteY253" fmla="*/ 692228 h 15559591"/>
              <a:gd name="connsiteX254" fmla="*/ 8151449 w 18507725"/>
              <a:gd name="connsiteY254" fmla="*/ 692228 h 15559591"/>
              <a:gd name="connsiteX255" fmla="*/ 8151449 w 18507725"/>
              <a:gd name="connsiteY255" fmla="*/ 694364 h 15559591"/>
              <a:gd name="connsiteX256" fmla="*/ 8156665 w 18507725"/>
              <a:gd name="connsiteY256" fmla="*/ 665504 h 15559591"/>
              <a:gd name="connsiteX257" fmla="*/ 8179143 w 18507725"/>
              <a:gd name="connsiteY257" fmla="*/ 637475 h 15559591"/>
              <a:gd name="connsiteX258" fmla="*/ 17433138 w 18507725"/>
              <a:gd name="connsiteY258" fmla="*/ 630154 h 15559591"/>
              <a:gd name="connsiteX259" fmla="*/ 17437418 w 18507725"/>
              <a:gd name="connsiteY259" fmla="*/ 630154 h 15559591"/>
              <a:gd name="connsiteX260" fmla="*/ 17437418 w 18507725"/>
              <a:gd name="connsiteY260" fmla="*/ 634435 h 15559591"/>
              <a:gd name="connsiteX261" fmla="*/ 17435278 w 18507725"/>
              <a:gd name="connsiteY261" fmla="*/ 634435 h 15559591"/>
              <a:gd name="connsiteX262" fmla="*/ 17433138 w 18507725"/>
              <a:gd name="connsiteY262" fmla="*/ 630154 h 15559591"/>
              <a:gd name="connsiteX263" fmla="*/ 17522709 w 18507725"/>
              <a:gd name="connsiteY263" fmla="*/ 587441 h 15559591"/>
              <a:gd name="connsiteX264" fmla="*/ 17540169 w 18507725"/>
              <a:gd name="connsiteY264" fmla="*/ 613027 h 15559591"/>
              <a:gd name="connsiteX265" fmla="*/ 17542309 w 18507725"/>
              <a:gd name="connsiteY265" fmla="*/ 765011 h 15559591"/>
              <a:gd name="connsiteX266" fmla="*/ 17525184 w 18507725"/>
              <a:gd name="connsiteY266" fmla="*/ 807823 h 15559591"/>
              <a:gd name="connsiteX267" fmla="*/ 17510199 w 18507725"/>
              <a:gd name="connsiteY267" fmla="*/ 794979 h 15559591"/>
              <a:gd name="connsiteX268" fmla="*/ 17435278 w 18507725"/>
              <a:gd name="connsiteY268" fmla="*/ 636574 h 15559591"/>
              <a:gd name="connsiteX269" fmla="*/ 17514481 w 18507725"/>
              <a:gd name="connsiteY269" fmla="*/ 595902 h 15559591"/>
              <a:gd name="connsiteX270" fmla="*/ 17522709 w 18507725"/>
              <a:gd name="connsiteY270" fmla="*/ 587441 h 15559591"/>
              <a:gd name="connsiteX271" fmla="*/ 17353634 w 18507725"/>
              <a:gd name="connsiteY271" fmla="*/ 507336 h 15559591"/>
              <a:gd name="connsiteX272" fmla="*/ 17430997 w 18507725"/>
              <a:gd name="connsiteY272" fmla="*/ 630153 h 15559591"/>
              <a:gd name="connsiteX273" fmla="*/ 17311123 w 18507725"/>
              <a:gd name="connsiteY273" fmla="*/ 623732 h 15559591"/>
              <a:gd name="connsiteX274" fmla="*/ 17291857 w 18507725"/>
              <a:gd name="connsiteY274" fmla="*/ 548810 h 15559591"/>
              <a:gd name="connsiteX275" fmla="*/ 17313263 w 18507725"/>
              <a:gd name="connsiteY275" fmla="*/ 510279 h 15559591"/>
              <a:gd name="connsiteX276" fmla="*/ 17353634 w 18507725"/>
              <a:gd name="connsiteY276" fmla="*/ 507336 h 15559591"/>
              <a:gd name="connsiteX277" fmla="*/ 16930094 w 18507725"/>
              <a:gd name="connsiteY277" fmla="*/ 204167 h 15559591"/>
              <a:gd name="connsiteX278" fmla="*/ 16947219 w 18507725"/>
              <a:gd name="connsiteY278" fmla="*/ 223433 h 15559591"/>
              <a:gd name="connsiteX279" fmla="*/ 16934374 w 18507725"/>
              <a:gd name="connsiteY279" fmla="*/ 240557 h 15559591"/>
              <a:gd name="connsiteX280" fmla="*/ 16923671 w 18507725"/>
              <a:gd name="connsiteY280" fmla="*/ 221292 h 15559591"/>
              <a:gd name="connsiteX281" fmla="*/ 16930094 w 18507725"/>
              <a:gd name="connsiteY281" fmla="*/ 204167 h 15559591"/>
              <a:gd name="connsiteX282" fmla="*/ 17067092 w 18507725"/>
              <a:gd name="connsiteY282" fmla="*/ 131389 h 15559591"/>
              <a:gd name="connsiteX283" fmla="*/ 17097061 w 18507725"/>
              <a:gd name="connsiteY283" fmla="*/ 187046 h 15559591"/>
              <a:gd name="connsiteX284" fmla="*/ 17069234 w 18507725"/>
              <a:gd name="connsiteY284" fmla="*/ 244842 h 15559591"/>
              <a:gd name="connsiteX285" fmla="*/ 17030701 w 18507725"/>
              <a:gd name="connsiteY285" fmla="*/ 204170 h 15559591"/>
              <a:gd name="connsiteX286" fmla="*/ 17067092 w 18507725"/>
              <a:gd name="connsiteY286" fmla="*/ 131389 h 15559591"/>
              <a:gd name="connsiteX287" fmla="*/ 15418821 w 18507725"/>
              <a:gd name="connsiteY287" fmla="*/ 73590 h 15559591"/>
              <a:gd name="connsiteX288" fmla="*/ 15429524 w 18507725"/>
              <a:gd name="connsiteY288" fmla="*/ 94996 h 15559591"/>
              <a:gd name="connsiteX289" fmla="*/ 15423102 w 18507725"/>
              <a:gd name="connsiteY289" fmla="*/ 172058 h 15559591"/>
              <a:gd name="connsiteX290" fmla="*/ 15403836 w 18507725"/>
              <a:gd name="connsiteY290" fmla="*/ 148511 h 15559591"/>
              <a:gd name="connsiteX291" fmla="*/ 15418821 w 18507725"/>
              <a:gd name="connsiteY291" fmla="*/ 73590 h 15559591"/>
              <a:gd name="connsiteX292" fmla="*/ 16025606 w 18507725"/>
              <a:gd name="connsiteY292" fmla="*/ 445 h 15559591"/>
              <a:gd name="connsiteX293" fmla="*/ 16035318 w 18507725"/>
              <a:gd name="connsiteY293" fmla="*/ 7235 h 15559591"/>
              <a:gd name="connsiteX294" fmla="*/ 16245099 w 18507725"/>
              <a:gd name="connsiteY294" fmla="*/ 86438 h 15559591"/>
              <a:gd name="connsiteX295" fmla="*/ 16307176 w 18507725"/>
              <a:gd name="connsiteY295" fmla="*/ 77875 h 15559591"/>
              <a:gd name="connsiteX296" fmla="*/ 16392801 w 18507725"/>
              <a:gd name="connsiteY296" fmla="*/ 84297 h 15559591"/>
              <a:gd name="connsiteX297" fmla="*/ 16474144 w 18507725"/>
              <a:gd name="connsiteY297" fmla="*/ 97141 h 15559591"/>
              <a:gd name="connsiteX298" fmla="*/ 16604722 w 18507725"/>
              <a:gd name="connsiteY298" fmla="*/ 120687 h 15559591"/>
              <a:gd name="connsiteX299" fmla="*/ 16666799 w 18507725"/>
              <a:gd name="connsiteY299" fmla="*/ 90718 h 15559591"/>
              <a:gd name="connsiteX300" fmla="*/ 16696768 w 18507725"/>
              <a:gd name="connsiteY300" fmla="*/ 69313 h 15559591"/>
              <a:gd name="connsiteX301" fmla="*/ 16726737 w 18507725"/>
              <a:gd name="connsiteY301" fmla="*/ 95000 h 15559591"/>
              <a:gd name="connsiteX302" fmla="*/ 16733159 w 18507725"/>
              <a:gd name="connsiteY302" fmla="*/ 154937 h 15559591"/>
              <a:gd name="connsiteX303" fmla="*/ 16767408 w 18507725"/>
              <a:gd name="connsiteY303" fmla="*/ 249125 h 15559591"/>
              <a:gd name="connsiteX304" fmla="*/ 16859454 w 18507725"/>
              <a:gd name="connsiteY304" fmla="*/ 362578 h 15559591"/>
              <a:gd name="connsiteX305" fmla="*/ 16842329 w 18507725"/>
              <a:gd name="connsiteY305" fmla="*/ 443921 h 15559591"/>
              <a:gd name="connsiteX306" fmla="*/ 16771689 w 18507725"/>
              <a:gd name="connsiteY306" fmla="*/ 630153 h 15559591"/>
              <a:gd name="connsiteX307" fmla="*/ 16786674 w 18507725"/>
              <a:gd name="connsiteY307" fmla="*/ 628014 h 15559591"/>
              <a:gd name="connsiteX308" fmla="*/ 16889423 w 18507725"/>
              <a:gd name="connsiteY308" fmla="*/ 514561 h 15559591"/>
              <a:gd name="connsiteX309" fmla="*/ 16975048 w 18507725"/>
              <a:gd name="connsiteY309" fmla="*/ 621591 h 15559591"/>
              <a:gd name="connsiteX310" fmla="*/ 17009296 w 18507725"/>
              <a:gd name="connsiteY310" fmla="*/ 621591 h 15559591"/>
              <a:gd name="connsiteX311" fmla="*/ 17013578 w 18507725"/>
              <a:gd name="connsiteY311" fmla="*/ 576638 h 15559591"/>
              <a:gd name="connsiteX312" fmla="*/ 16975048 w 18507725"/>
              <a:gd name="connsiteY312" fmla="*/ 508138 h 15559591"/>
              <a:gd name="connsiteX313" fmla="*/ 16968626 w 18507725"/>
              <a:gd name="connsiteY313" fmla="*/ 458905 h 15559591"/>
              <a:gd name="connsiteX314" fmla="*/ 17114188 w 18507725"/>
              <a:gd name="connsiteY314" fmla="*/ 420374 h 15559591"/>
              <a:gd name="connsiteX315" fmla="*/ 17165562 w 18507725"/>
              <a:gd name="connsiteY315" fmla="*/ 443921 h 15559591"/>
              <a:gd name="connsiteX316" fmla="*/ 17199812 w 18507725"/>
              <a:gd name="connsiteY316" fmla="*/ 456764 h 15559591"/>
              <a:gd name="connsiteX317" fmla="*/ 17212654 w 18507725"/>
              <a:gd name="connsiteY317" fmla="*/ 538107 h 15559591"/>
              <a:gd name="connsiteX318" fmla="*/ 17144156 w 18507725"/>
              <a:gd name="connsiteY318" fmla="*/ 636576 h 15559591"/>
              <a:gd name="connsiteX319" fmla="*/ 17086360 w 18507725"/>
              <a:gd name="connsiteY319" fmla="*/ 707215 h 15559591"/>
              <a:gd name="connsiteX320" fmla="*/ 17073516 w 18507725"/>
              <a:gd name="connsiteY320" fmla="*/ 790699 h 15559591"/>
              <a:gd name="connsiteX321" fmla="*/ 17101344 w 18507725"/>
              <a:gd name="connsiteY321" fmla="*/ 820668 h 15559591"/>
              <a:gd name="connsiteX322" fmla="*/ 17285436 w 18507725"/>
              <a:gd name="connsiteY322" fmla="*/ 827090 h 15559591"/>
              <a:gd name="connsiteX323" fmla="*/ 17377482 w 18507725"/>
              <a:gd name="connsiteY323" fmla="*/ 831371 h 15559591"/>
              <a:gd name="connsiteX324" fmla="*/ 17392466 w 18507725"/>
              <a:gd name="connsiteY324" fmla="*/ 846355 h 15559591"/>
              <a:gd name="connsiteX325" fmla="*/ 17379624 w 18507725"/>
              <a:gd name="connsiteY325" fmla="*/ 895589 h 15559591"/>
              <a:gd name="connsiteX326" fmla="*/ 17317546 w 18507725"/>
              <a:gd name="connsiteY326" fmla="*/ 946964 h 15559591"/>
              <a:gd name="connsiteX327" fmla="*/ 17176266 w 18507725"/>
              <a:gd name="connsiteY327" fmla="*/ 1056135 h 15559591"/>
              <a:gd name="connsiteX328" fmla="*/ 17148436 w 18507725"/>
              <a:gd name="connsiteY328" fmla="*/ 1079682 h 15559591"/>
              <a:gd name="connsiteX329" fmla="*/ 17161282 w 18507725"/>
              <a:gd name="connsiteY329" fmla="*/ 1128916 h 15559591"/>
              <a:gd name="connsiteX330" fmla="*/ 17358218 w 18507725"/>
              <a:gd name="connsiteY330" fmla="*/ 1261634 h 15559591"/>
              <a:gd name="connsiteX331" fmla="*/ 17403170 w 18507725"/>
              <a:gd name="connsiteY331" fmla="*/ 1193135 h 15559591"/>
              <a:gd name="connsiteX332" fmla="*/ 17405310 w 18507725"/>
              <a:gd name="connsiteY332" fmla="*/ 1131057 h 15559591"/>
              <a:gd name="connsiteX333" fmla="*/ 17426716 w 18507725"/>
              <a:gd name="connsiteY333" fmla="*/ 1098948 h 15559591"/>
              <a:gd name="connsiteX334" fmla="*/ 17437420 w 18507725"/>
              <a:gd name="connsiteY334" fmla="*/ 1122494 h 15559591"/>
              <a:gd name="connsiteX335" fmla="*/ 17452404 w 18507725"/>
              <a:gd name="connsiteY335" fmla="*/ 1238087 h 15559591"/>
              <a:gd name="connsiteX336" fmla="*/ 17582982 w 18507725"/>
              <a:gd name="connsiteY336" fmla="*/ 1325853 h 15559591"/>
              <a:gd name="connsiteX337" fmla="*/ 17615092 w 18507725"/>
              <a:gd name="connsiteY337" fmla="*/ 1313009 h 15559591"/>
              <a:gd name="connsiteX338" fmla="*/ 17660044 w 18507725"/>
              <a:gd name="connsiteY338" fmla="*/ 1298024 h 15559591"/>
              <a:gd name="connsiteX339" fmla="*/ 17734966 w 18507725"/>
              <a:gd name="connsiteY339" fmla="*/ 1473555 h 15559591"/>
              <a:gd name="connsiteX340" fmla="*/ 17792762 w 18507725"/>
              <a:gd name="connsiteY340" fmla="*/ 1604132 h 15559591"/>
              <a:gd name="connsiteX341" fmla="*/ 17784198 w 18507725"/>
              <a:gd name="connsiteY341" fmla="*/ 1642663 h 15559591"/>
              <a:gd name="connsiteX342" fmla="*/ 17752090 w 18507725"/>
              <a:gd name="connsiteY342" fmla="*/ 1773241 h 15559591"/>
              <a:gd name="connsiteX343" fmla="*/ 17739246 w 18507725"/>
              <a:gd name="connsiteY343" fmla="*/ 1875990 h 15559591"/>
              <a:gd name="connsiteX344" fmla="*/ 17788480 w 18507725"/>
              <a:gd name="connsiteY344" fmla="*/ 2038676 h 15559591"/>
              <a:gd name="connsiteX345" fmla="*/ 17794902 w 18507725"/>
              <a:gd name="connsiteY345" fmla="*/ 2143567 h 15559591"/>
              <a:gd name="connsiteX346" fmla="*/ 17732824 w 18507725"/>
              <a:gd name="connsiteY346" fmla="*/ 2128582 h 15559591"/>
              <a:gd name="connsiteX347" fmla="*/ 17707138 w 18507725"/>
              <a:gd name="connsiteY347" fmla="*/ 2120020 h 15559591"/>
              <a:gd name="connsiteX348" fmla="*/ 17574420 w 18507725"/>
              <a:gd name="connsiteY348" fmla="*/ 2355487 h 15559591"/>
              <a:gd name="connsiteX349" fmla="*/ 17490934 w 18507725"/>
              <a:gd name="connsiteY349" fmla="*/ 2498907 h 15559591"/>
              <a:gd name="connsiteX350" fmla="*/ 17495216 w 18507725"/>
              <a:gd name="connsiteY350" fmla="*/ 2605938 h 15559591"/>
              <a:gd name="connsiteX351" fmla="*/ 17480232 w 18507725"/>
              <a:gd name="connsiteY351" fmla="*/ 2725812 h 15559591"/>
              <a:gd name="connsiteX352" fmla="*/ 17403170 w 18507725"/>
              <a:gd name="connsiteY352" fmla="*/ 2792171 h 15559591"/>
              <a:gd name="connsiteX353" fmla="*/ 17403170 w 18507725"/>
              <a:gd name="connsiteY353" fmla="*/ 2852108 h 15559591"/>
              <a:gd name="connsiteX354" fmla="*/ 17452404 w 18507725"/>
              <a:gd name="connsiteY354" fmla="*/ 2914186 h 15559591"/>
              <a:gd name="connsiteX355" fmla="*/ 17523044 w 18507725"/>
              <a:gd name="connsiteY355" fmla="*/ 2813577 h 15559591"/>
              <a:gd name="connsiteX356" fmla="*/ 17593686 w 18507725"/>
              <a:gd name="connsiteY356" fmla="*/ 2794312 h 15559591"/>
              <a:gd name="connsiteX357" fmla="*/ 17608668 w 18507725"/>
              <a:gd name="connsiteY357" fmla="*/ 2809296 h 15559591"/>
              <a:gd name="connsiteX358" fmla="*/ 17600106 w 18507725"/>
              <a:gd name="connsiteY358" fmla="*/ 2849968 h 15559591"/>
              <a:gd name="connsiteX359" fmla="*/ 17555154 w 18507725"/>
              <a:gd name="connsiteY359" fmla="*/ 2892780 h 15559591"/>
              <a:gd name="connsiteX360" fmla="*/ 17437420 w 18507725"/>
              <a:gd name="connsiteY360" fmla="*/ 3046904 h 15559591"/>
              <a:gd name="connsiteX361" fmla="*/ 17364640 w 18507725"/>
              <a:gd name="connsiteY361" fmla="*/ 3046904 h 15559591"/>
              <a:gd name="connsiteX362" fmla="*/ 17330388 w 18507725"/>
              <a:gd name="connsiteY362" fmla="*/ 3106841 h 15559591"/>
              <a:gd name="connsiteX363" fmla="*/ 17313264 w 18507725"/>
              <a:gd name="connsiteY363" fmla="*/ 3158216 h 15559591"/>
              <a:gd name="connsiteX364" fmla="*/ 17142016 w 18507725"/>
              <a:gd name="connsiteY364" fmla="*/ 3076873 h 15559591"/>
              <a:gd name="connsiteX365" fmla="*/ 17037126 w 18507725"/>
              <a:gd name="connsiteY365" fmla="*/ 3171060 h 15559591"/>
              <a:gd name="connsiteX366" fmla="*/ 17034984 w 18507725"/>
              <a:gd name="connsiteY366" fmla="*/ 3233137 h 15559591"/>
              <a:gd name="connsiteX367" fmla="*/ 16979328 w 18507725"/>
              <a:gd name="connsiteY367" fmla="*/ 3348730 h 15559591"/>
              <a:gd name="connsiteX368" fmla="*/ 16797377 w 18507725"/>
              <a:gd name="connsiteY368" fmla="*/ 3475027 h 15559591"/>
              <a:gd name="connsiteX369" fmla="*/ 16716034 w 18507725"/>
              <a:gd name="connsiteY369" fmla="*/ 3541386 h 15559591"/>
              <a:gd name="connsiteX370" fmla="*/ 16506253 w 18507725"/>
              <a:gd name="connsiteY370" fmla="*/ 3616307 h 15559591"/>
              <a:gd name="connsiteX371" fmla="*/ 16486988 w 18507725"/>
              <a:gd name="connsiteY371" fmla="*/ 3652698 h 15559591"/>
              <a:gd name="connsiteX372" fmla="*/ 16501973 w 18507725"/>
              <a:gd name="connsiteY372" fmla="*/ 3671963 h 15559591"/>
              <a:gd name="connsiteX373" fmla="*/ 16538362 w 18507725"/>
              <a:gd name="connsiteY373" fmla="*/ 3676244 h 15559591"/>
              <a:gd name="connsiteX374" fmla="*/ 16647534 w 18507725"/>
              <a:gd name="connsiteY374" fmla="*/ 3682666 h 15559591"/>
              <a:gd name="connsiteX375" fmla="*/ 16694628 w 18507725"/>
              <a:gd name="connsiteY375" fmla="*/ 3716916 h 15559591"/>
              <a:gd name="connsiteX376" fmla="*/ 16703189 w 18507725"/>
              <a:gd name="connsiteY376" fmla="*/ 3802541 h 15559591"/>
              <a:gd name="connsiteX377" fmla="*/ 16966484 w 18507725"/>
              <a:gd name="connsiteY377" fmla="*/ 3674104 h 15559591"/>
              <a:gd name="connsiteX378" fmla="*/ 17073516 w 18507725"/>
              <a:gd name="connsiteY378" fmla="*/ 3492152 h 15559591"/>
              <a:gd name="connsiteX379" fmla="*/ 17174124 w 18507725"/>
              <a:gd name="connsiteY379" fmla="*/ 3582057 h 15559591"/>
              <a:gd name="connsiteX380" fmla="*/ 17221218 w 18507725"/>
              <a:gd name="connsiteY380" fmla="*/ 3905290 h 15559591"/>
              <a:gd name="connsiteX381" fmla="*/ 17261890 w 18507725"/>
              <a:gd name="connsiteY381" fmla="*/ 4100086 h 15559591"/>
              <a:gd name="connsiteX382" fmla="*/ 17334670 w 18507725"/>
              <a:gd name="connsiteY382" fmla="*/ 4335552 h 15559591"/>
              <a:gd name="connsiteX383" fmla="*/ 17439560 w 18507725"/>
              <a:gd name="connsiteY383" fmla="*/ 4502521 h 15559591"/>
              <a:gd name="connsiteX384" fmla="*/ 17512340 w 18507725"/>
              <a:gd name="connsiteY384" fmla="*/ 4592428 h 15559591"/>
              <a:gd name="connsiteX385" fmla="*/ 17548732 w 18507725"/>
              <a:gd name="connsiteY385" fmla="*/ 4720864 h 15559591"/>
              <a:gd name="connsiteX386" fmla="*/ 17484514 w 18507725"/>
              <a:gd name="connsiteY386" fmla="*/ 4759395 h 15559591"/>
              <a:gd name="connsiteX387" fmla="*/ 17467388 w 18507725"/>
              <a:gd name="connsiteY387" fmla="*/ 4761536 h 15559591"/>
              <a:gd name="connsiteX388" fmla="*/ 17448122 w 18507725"/>
              <a:gd name="connsiteY388" fmla="*/ 4810770 h 15559591"/>
              <a:gd name="connsiteX389" fmla="*/ 17456686 w 18507725"/>
              <a:gd name="connsiteY389" fmla="*/ 4864285 h 15559591"/>
              <a:gd name="connsiteX390" fmla="*/ 17533746 w 18507725"/>
              <a:gd name="connsiteY390" fmla="*/ 4939206 h 15559591"/>
              <a:gd name="connsiteX391" fmla="*/ 17576560 w 18507725"/>
              <a:gd name="connsiteY391" fmla="*/ 4997002 h 15559591"/>
              <a:gd name="connsiteX392" fmla="*/ 17555154 w 18507725"/>
              <a:gd name="connsiteY392" fmla="*/ 5071925 h 15559591"/>
              <a:gd name="connsiteX393" fmla="*/ 17619172 w 18507725"/>
              <a:gd name="connsiteY393" fmla="*/ 5075804 h 15559591"/>
              <a:gd name="connsiteX394" fmla="*/ 17617230 w 18507725"/>
              <a:gd name="connsiteY394" fmla="*/ 5071918 h 15559591"/>
              <a:gd name="connsiteX395" fmla="*/ 17621511 w 18507725"/>
              <a:gd name="connsiteY395" fmla="*/ 5069778 h 15559591"/>
              <a:gd name="connsiteX396" fmla="*/ 17621511 w 18507725"/>
              <a:gd name="connsiteY396" fmla="*/ 5075946 h 15559591"/>
              <a:gd name="connsiteX397" fmla="*/ 17625794 w 18507725"/>
              <a:gd name="connsiteY397" fmla="*/ 5076205 h 15559591"/>
              <a:gd name="connsiteX398" fmla="*/ 17726402 w 18507725"/>
              <a:gd name="connsiteY398" fmla="*/ 5318095 h 15559591"/>
              <a:gd name="connsiteX399" fmla="*/ 17767074 w 18507725"/>
              <a:gd name="connsiteY399" fmla="*/ 5422985 h 15559591"/>
              <a:gd name="connsiteX400" fmla="*/ 17685732 w 18507725"/>
              <a:gd name="connsiteY400" fmla="*/ 5444390 h 15559591"/>
              <a:gd name="connsiteX401" fmla="*/ 17602246 w 18507725"/>
              <a:gd name="connsiteY401" fmla="*/ 5474360 h 15559591"/>
              <a:gd name="connsiteX402" fmla="*/ 17557294 w 18507725"/>
              <a:gd name="connsiteY402" fmla="*/ 5639187 h 15559591"/>
              <a:gd name="connsiteX403" fmla="*/ 17567998 w 18507725"/>
              <a:gd name="connsiteY403" fmla="*/ 5694843 h 15559591"/>
              <a:gd name="connsiteX404" fmla="*/ 17582982 w 18507725"/>
              <a:gd name="connsiteY404" fmla="*/ 5684140 h 15559591"/>
              <a:gd name="connsiteX405" fmla="*/ 17651480 w 18507725"/>
              <a:gd name="connsiteY405" fmla="*/ 5596375 h 15559591"/>
              <a:gd name="connsiteX406" fmla="*/ 17704996 w 18507725"/>
              <a:gd name="connsiteY406" fmla="*/ 5557844 h 15559591"/>
              <a:gd name="connsiteX407" fmla="*/ 17730684 w 18507725"/>
              <a:gd name="connsiteY407" fmla="*/ 5540719 h 15559591"/>
              <a:gd name="connsiteX408" fmla="*/ 17769510 w 18507725"/>
              <a:gd name="connsiteY408" fmla="*/ 5577604 h 15559591"/>
              <a:gd name="connsiteX409" fmla="*/ 17774431 w 18507725"/>
              <a:gd name="connsiteY409" fmla="*/ 5550382 h 15559591"/>
              <a:gd name="connsiteX410" fmla="*/ 17814167 w 18507725"/>
              <a:gd name="connsiteY410" fmla="*/ 5523591 h 15559591"/>
              <a:gd name="connsiteX411" fmla="*/ 17831291 w 18507725"/>
              <a:gd name="connsiteY411" fmla="*/ 5559981 h 15559591"/>
              <a:gd name="connsiteX412" fmla="*/ 17818448 w 18507725"/>
              <a:gd name="connsiteY412" fmla="*/ 5577106 h 15559591"/>
              <a:gd name="connsiteX413" fmla="*/ 17771151 w 18507725"/>
              <a:gd name="connsiteY413" fmla="*/ 5579163 h 15559591"/>
              <a:gd name="connsiteX414" fmla="*/ 17773496 w 18507725"/>
              <a:gd name="connsiteY414" fmla="*/ 5581391 h 15559591"/>
              <a:gd name="connsiteX415" fmla="*/ 17683590 w 18507725"/>
              <a:gd name="connsiteY415" fmla="*/ 5784749 h 15559591"/>
              <a:gd name="connsiteX416" fmla="*/ 17666466 w 18507725"/>
              <a:gd name="connsiteY416" fmla="*/ 5896061 h 15559591"/>
              <a:gd name="connsiteX417" fmla="*/ 17717840 w 18507725"/>
              <a:gd name="connsiteY417" fmla="*/ 5960279 h 15559591"/>
              <a:gd name="connsiteX418" fmla="*/ 17820590 w 18507725"/>
              <a:gd name="connsiteY418" fmla="*/ 6003091 h 15559591"/>
              <a:gd name="connsiteX419" fmla="*/ 17850558 w 18507725"/>
              <a:gd name="connsiteY419" fmla="*/ 5994529 h 15559591"/>
              <a:gd name="connsiteX420" fmla="*/ 17942604 w 18507725"/>
              <a:gd name="connsiteY420" fmla="*/ 6028779 h 15559591"/>
              <a:gd name="connsiteX421" fmla="*/ 17929760 w 18507725"/>
              <a:gd name="connsiteY421" fmla="*/ 6088716 h 15559591"/>
              <a:gd name="connsiteX422" fmla="*/ 17899792 w 18507725"/>
              <a:gd name="connsiteY422" fmla="*/ 6112263 h 15559591"/>
              <a:gd name="connsiteX423" fmla="*/ 17934042 w 18507725"/>
              <a:gd name="connsiteY423" fmla="*/ 6152934 h 15559591"/>
              <a:gd name="connsiteX424" fmla="*/ 17989698 w 18507725"/>
              <a:gd name="connsiteY424" fmla="*/ 6155074 h 15559591"/>
              <a:gd name="connsiteX425" fmla="*/ 18032510 w 18507725"/>
              <a:gd name="connsiteY425" fmla="*/ 6195745 h 15559591"/>
              <a:gd name="connsiteX426" fmla="*/ 17993978 w 18507725"/>
              <a:gd name="connsiteY426" fmla="*/ 6279229 h 15559591"/>
              <a:gd name="connsiteX427" fmla="*/ 17968292 w 18507725"/>
              <a:gd name="connsiteY427" fmla="*/ 6313479 h 15559591"/>
              <a:gd name="connsiteX428" fmla="*/ 17998260 w 18507725"/>
              <a:gd name="connsiteY428" fmla="*/ 6341307 h 15559591"/>
              <a:gd name="connsiteX429" fmla="*/ 18034650 w 18507725"/>
              <a:gd name="connsiteY429" fmla="*/ 6345587 h 15559591"/>
              <a:gd name="connsiteX430" fmla="*/ 18051776 w 18507725"/>
              <a:gd name="connsiteY430" fmla="*/ 6352010 h 15559591"/>
              <a:gd name="connsiteX431" fmla="*/ 18066760 w 18507725"/>
              <a:gd name="connsiteY431" fmla="*/ 6431214 h 15559591"/>
              <a:gd name="connsiteX432" fmla="*/ 18062478 w 18507725"/>
              <a:gd name="connsiteY432" fmla="*/ 6559647 h 15559591"/>
              <a:gd name="connsiteX433" fmla="*/ 18038932 w 18507725"/>
              <a:gd name="connsiteY433" fmla="*/ 6589617 h 15559591"/>
              <a:gd name="connsiteX434" fmla="*/ 17901932 w 18507725"/>
              <a:gd name="connsiteY434" fmla="*/ 6525399 h 15559591"/>
              <a:gd name="connsiteX435" fmla="*/ 17762792 w 18507725"/>
              <a:gd name="connsiteY435" fmla="*/ 6484729 h 15559591"/>
              <a:gd name="connsiteX436" fmla="*/ 17647200 w 18507725"/>
              <a:gd name="connsiteY436" fmla="*/ 6542524 h 15559591"/>
              <a:gd name="connsiteX437" fmla="*/ 17634356 w 18507725"/>
              <a:gd name="connsiteY437" fmla="*/ 6561788 h 15559591"/>
              <a:gd name="connsiteX438" fmla="*/ 17647200 w 18507725"/>
              <a:gd name="connsiteY438" fmla="*/ 6583195 h 15559591"/>
              <a:gd name="connsiteX439" fmla="*/ 17724262 w 18507725"/>
              <a:gd name="connsiteY439" fmla="*/ 6632429 h 15559591"/>
              <a:gd name="connsiteX440" fmla="*/ 17814168 w 18507725"/>
              <a:gd name="connsiteY440" fmla="*/ 6683804 h 15559591"/>
              <a:gd name="connsiteX441" fmla="*/ 17824870 w 18507725"/>
              <a:gd name="connsiteY441" fmla="*/ 6707351 h 15559591"/>
              <a:gd name="connsiteX442" fmla="*/ 17936184 w 18507725"/>
              <a:gd name="connsiteY442" fmla="*/ 6707351 h 15559591"/>
              <a:gd name="connsiteX443" fmla="*/ 18154524 w 18507725"/>
              <a:gd name="connsiteY443" fmla="*/ 6713773 h 15559591"/>
              <a:gd name="connsiteX444" fmla="*/ 18214462 w 18507725"/>
              <a:gd name="connsiteY444" fmla="*/ 6801538 h 15559591"/>
              <a:gd name="connsiteX445" fmla="*/ 18150244 w 18507725"/>
              <a:gd name="connsiteY445" fmla="*/ 6968506 h 15559591"/>
              <a:gd name="connsiteX446" fmla="*/ 18096730 w 18507725"/>
              <a:gd name="connsiteY446" fmla="*/ 6966365 h 15559591"/>
              <a:gd name="connsiteX447" fmla="*/ 18066760 w 18507725"/>
              <a:gd name="connsiteY447" fmla="*/ 6895725 h 15559591"/>
              <a:gd name="connsiteX448" fmla="*/ 17998260 w 18507725"/>
              <a:gd name="connsiteY448" fmla="*/ 6882881 h 15559591"/>
              <a:gd name="connsiteX449" fmla="*/ 17976854 w 18507725"/>
              <a:gd name="connsiteY449" fmla="*/ 6962084 h 15559591"/>
              <a:gd name="connsiteX450" fmla="*/ 17925480 w 18507725"/>
              <a:gd name="connsiteY450" fmla="*/ 6874319 h 15559591"/>
              <a:gd name="connsiteX451" fmla="*/ 17936184 w 18507725"/>
              <a:gd name="connsiteY451" fmla="*/ 6850772 h 15559591"/>
              <a:gd name="connsiteX452" fmla="*/ 17944744 w 18507725"/>
              <a:gd name="connsiteY452" fmla="*/ 6801538 h 15559591"/>
              <a:gd name="connsiteX453" fmla="*/ 17910496 w 18507725"/>
              <a:gd name="connsiteY453" fmla="*/ 6788694 h 15559591"/>
              <a:gd name="connsiteX454" fmla="*/ 17880526 w 18507725"/>
              <a:gd name="connsiteY454" fmla="*/ 6818663 h 15559591"/>
              <a:gd name="connsiteX455" fmla="*/ 17891230 w 18507725"/>
              <a:gd name="connsiteY455" fmla="*/ 6974927 h 15559591"/>
              <a:gd name="connsiteX456" fmla="*/ 17904074 w 18507725"/>
              <a:gd name="connsiteY456" fmla="*/ 7094802 h 15559591"/>
              <a:gd name="connsiteX457" fmla="*/ 17865542 w 18507725"/>
              <a:gd name="connsiteY457" fmla="*/ 7163303 h 15559591"/>
              <a:gd name="connsiteX458" fmla="*/ 17861262 w 18507725"/>
              <a:gd name="connsiteY458" fmla="*/ 7214677 h 15559591"/>
              <a:gd name="connsiteX459" fmla="*/ 17809886 w 18507725"/>
              <a:gd name="connsiteY459" fmla="*/ 7353817 h 15559591"/>
              <a:gd name="connsiteX460" fmla="*/ 17615092 w 18507725"/>
              <a:gd name="connsiteY460" fmla="*/ 7398770 h 15559591"/>
              <a:gd name="connsiteX461" fmla="*/ 17505920 w 18507725"/>
              <a:gd name="connsiteY461" fmla="*/ 7422317 h 15559591"/>
              <a:gd name="connsiteX462" fmla="*/ 17411734 w 18507725"/>
              <a:gd name="connsiteY462" fmla="*/ 7422317 h 15559591"/>
              <a:gd name="connsiteX463" fmla="*/ 17371060 w 18507725"/>
              <a:gd name="connsiteY463" fmla="*/ 7462988 h 15559591"/>
              <a:gd name="connsiteX464" fmla="*/ 17392466 w 18507725"/>
              <a:gd name="connsiteY464" fmla="*/ 7540050 h 15559591"/>
              <a:gd name="connsiteX465" fmla="*/ 17437420 w 18507725"/>
              <a:gd name="connsiteY465" fmla="*/ 7580722 h 15559591"/>
              <a:gd name="connsiteX466" fmla="*/ 17553012 w 18507725"/>
              <a:gd name="connsiteY466" fmla="*/ 7736986 h 15559591"/>
              <a:gd name="connsiteX467" fmla="*/ 17518764 w 18507725"/>
              <a:gd name="connsiteY467" fmla="*/ 7906088 h 15559591"/>
              <a:gd name="connsiteX468" fmla="*/ 17538028 w 18507725"/>
              <a:gd name="connsiteY468" fmla="*/ 7886822 h 15559591"/>
              <a:gd name="connsiteX469" fmla="*/ 17593686 w 18507725"/>
              <a:gd name="connsiteY469" fmla="*/ 7781932 h 15559591"/>
              <a:gd name="connsiteX470" fmla="*/ 17602246 w 18507725"/>
              <a:gd name="connsiteY470" fmla="*/ 7781932 h 15559591"/>
              <a:gd name="connsiteX471" fmla="*/ 17593686 w 18507725"/>
              <a:gd name="connsiteY471" fmla="*/ 7773378 h 15559591"/>
              <a:gd name="connsiteX472" fmla="*/ 17553012 w 18507725"/>
              <a:gd name="connsiteY472" fmla="*/ 7734846 h 15559591"/>
              <a:gd name="connsiteX473" fmla="*/ 17595826 w 18507725"/>
              <a:gd name="connsiteY473" fmla="*/ 7677050 h 15559591"/>
              <a:gd name="connsiteX474" fmla="*/ 17621512 w 18507725"/>
              <a:gd name="connsiteY474" fmla="*/ 7739127 h 15559591"/>
              <a:gd name="connsiteX475" fmla="*/ 17619372 w 18507725"/>
              <a:gd name="connsiteY475" fmla="*/ 7766955 h 15559591"/>
              <a:gd name="connsiteX476" fmla="*/ 17612950 w 18507725"/>
              <a:gd name="connsiteY476" fmla="*/ 7784073 h 15559591"/>
              <a:gd name="connsiteX477" fmla="*/ 17775638 w 18507725"/>
              <a:gd name="connsiteY477" fmla="*/ 7822604 h 15559591"/>
              <a:gd name="connsiteX478" fmla="*/ 17818450 w 18507725"/>
              <a:gd name="connsiteY478" fmla="*/ 8068774 h 15559591"/>
              <a:gd name="connsiteX479" fmla="*/ 17758512 w 18507725"/>
              <a:gd name="connsiteY479" fmla="*/ 8103024 h 15559591"/>
              <a:gd name="connsiteX480" fmla="*/ 17687872 w 18507725"/>
              <a:gd name="connsiteY480" fmla="*/ 8000275 h 15559591"/>
              <a:gd name="connsiteX481" fmla="*/ 17634356 w 18507725"/>
              <a:gd name="connsiteY481" fmla="*/ 8036665 h 15559591"/>
              <a:gd name="connsiteX482" fmla="*/ 17533746 w 18507725"/>
              <a:gd name="connsiteY482" fmla="*/ 8173664 h 15559591"/>
              <a:gd name="connsiteX483" fmla="*/ 17488794 w 18507725"/>
              <a:gd name="connsiteY483" fmla="*/ 8173664 h 15559591"/>
              <a:gd name="connsiteX484" fmla="*/ 17490934 w 18507725"/>
              <a:gd name="connsiteY484" fmla="*/ 8366319 h 15559591"/>
              <a:gd name="connsiteX485" fmla="*/ 17559434 w 18507725"/>
              <a:gd name="connsiteY485" fmla="*/ 8777317 h 15559591"/>
              <a:gd name="connsiteX486" fmla="*/ 17550872 w 18507725"/>
              <a:gd name="connsiteY486" fmla="*/ 9177612 h 15559591"/>
              <a:gd name="connsiteX487" fmla="*/ 17567998 w 18507725"/>
              <a:gd name="connsiteY487" fmla="*/ 9284643 h 15559591"/>
              <a:gd name="connsiteX488" fmla="*/ 17672886 w 18507725"/>
              <a:gd name="connsiteY488" fmla="*/ 9355282 h 15559591"/>
              <a:gd name="connsiteX489" fmla="*/ 17769214 w 18507725"/>
              <a:gd name="connsiteY489" fmla="*/ 9314611 h 15559591"/>
              <a:gd name="connsiteX490" fmla="*/ 17901932 w 18507725"/>
              <a:gd name="connsiteY490" fmla="*/ 9269658 h 15559591"/>
              <a:gd name="connsiteX491" fmla="*/ 17968292 w 18507725"/>
              <a:gd name="connsiteY491" fmla="*/ 9391673 h 15559591"/>
              <a:gd name="connsiteX492" fmla="*/ 17966150 w 18507725"/>
              <a:gd name="connsiteY492" fmla="*/ 9470875 h 15559591"/>
              <a:gd name="connsiteX493" fmla="*/ 17983276 w 18507725"/>
              <a:gd name="connsiteY493" fmla="*/ 9580047 h 15559591"/>
              <a:gd name="connsiteX494" fmla="*/ 18011104 w 18507725"/>
              <a:gd name="connsiteY494" fmla="*/ 9524391 h 15559591"/>
              <a:gd name="connsiteX495" fmla="*/ 18077464 w 18507725"/>
              <a:gd name="connsiteY495" fmla="*/ 9318892 h 15559591"/>
              <a:gd name="connsiteX496" fmla="*/ 18111712 w 18507725"/>
              <a:gd name="connsiteY496" fmla="*/ 9293205 h 15559591"/>
              <a:gd name="connsiteX497" fmla="*/ 18124556 w 18507725"/>
              <a:gd name="connsiteY497" fmla="*/ 9517969 h 15559591"/>
              <a:gd name="connsiteX498" fmla="*/ 18130978 w 18507725"/>
              <a:gd name="connsiteY498" fmla="*/ 9723468 h 15559591"/>
              <a:gd name="connsiteX499" fmla="*/ 18137400 w 18507725"/>
              <a:gd name="connsiteY499" fmla="*/ 9954654 h 15559591"/>
              <a:gd name="connsiteX500" fmla="*/ 18167370 w 18507725"/>
              <a:gd name="connsiteY500" fmla="*/ 10140888 h 15559591"/>
              <a:gd name="connsiteX501" fmla="*/ 18126696 w 18507725"/>
              <a:gd name="connsiteY501" fmla="*/ 10273605 h 15559591"/>
              <a:gd name="connsiteX502" fmla="*/ 18197336 w 18507725"/>
              <a:gd name="connsiteY502" fmla="*/ 10419167 h 15559591"/>
              <a:gd name="connsiteX503" fmla="*/ 18285102 w 18507725"/>
              <a:gd name="connsiteY503" fmla="*/ 10380636 h 15559591"/>
              <a:gd name="connsiteX504" fmla="*/ 18334336 w 18507725"/>
              <a:gd name="connsiteY504" fmla="*/ 10436292 h 15559591"/>
              <a:gd name="connsiteX505" fmla="*/ 18317212 w 18507725"/>
              <a:gd name="connsiteY505" fmla="*/ 10528338 h 15559591"/>
              <a:gd name="connsiteX506" fmla="*/ 18259416 w 18507725"/>
              <a:gd name="connsiteY506" fmla="*/ 10586135 h 15559591"/>
              <a:gd name="connsiteX507" fmla="*/ 18103150 w 18507725"/>
              <a:gd name="connsiteY507" fmla="*/ 10885821 h 15559591"/>
              <a:gd name="connsiteX508" fmla="*/ 18049636 w 18507725"/>
              <a:gd name="connsiteY508" fmla="*/ 11009976 h 15559591"/>
              <a:gd name="connsiteX509" fmla="*/ 17867684 w 18507725"/>
              <a:gd name="connsiteY509" fmla="*/ 11367458 h 15559591"/>
              <a:gd name="connsiteX510" fmla="*/ 17916918 w 18507725"/>
              <a:gd name="connsiteY510" fmla="*/ 11442380 h 15559591"/>
              <a:gd name="connsiteX511" fmla="*/ 17938324 w 18507725"/>
              <a:gd name="connsiteY511" fmla="*/ 11442380 h 15559591"/>
              <a:gd name="connsiteX512" fmla="*/ 17946886 w 18507725"/>
              <a:gd name="connsiteY512" fmla="*/ 11412411 h 15559591"/>
              <a:gd name="connsiteX513" fmla="*/ 18163088 w 18507725"/>
              <a:gd name="connsiteY513" fmla="*/ 11322506 h 15559591"/>
              <a:gd name="connsiteX514" fmla="*/ 18175930 w 18507725"/>
              <a:gd name="connsiteY514" fmla="*/ 11354615 h 15559591"/>
              <a:gd name="connsiteX515" fmla="*/ 18175930 w 18507725"/>
              <a:gd name="connsiteY515" fmla="*/ 11393146 h 15559591"/>
              <a:gd name="connsiteX516" fmla="*/ 18118136 w 18507725"/>
              <a:gd name="connsiteY516" fmla="*/ 11513020 h 15559591"/>
              <a:gd name="connsiteX517" fmla="*/ 18143822 w 18507725"/>
              <a:gd name="connsiteY517" fmla="*/ 11632895 h 15559591"/>
              <a:gd name="connsiteX518" fmla="*/ 18169510 w 18507725"/>
              <a:gd name="connsiteY518" fmla="*/ 11731363 h 15559591"/>
              <a:gd name="connsiteX519" fmla="*/ 18038932 w 18507725"/>
              <a:gd name="connsiteY519" fmla="*/ 12088845 h 15559591"/>
              <a:gd name="connsiteX520" fmla="*/ 17996120 w 18507725"/>
              <a:gd name="connsiteY520" fmla="*/ 12088845 h 15559591"/>
              <a:gd name="connsiteX521" fmla="*/ 17974714 w 18507725"/>
              <a:gd name="connsiteY521" fmla="*/ 11988236 h 15559591"/>
              <a:gd name="connsiteX522" fmla="*/ 18017526 w 18507725"/>
              <a:gd name="connsiteY522" fmla="*/ 11859799 h 15559591"/>
              <a:gd name="connsiteX523" fmla="*/ 17974714 w 18507725"/>
              <a:gd name="connsiteY523" fmla="*/ 11746347 h 15559591"/>
              <a:gd name="connsiteX524" fmla="*/ 17942604 w 18507725"/>
              <a:gd name="connsiteY524" fmla="*/ 11699253 h 15559591"/>
              <a:gd name="connsiteX525" fmla="*/ 17863402 w 18507725"/>
              <a:gd name="connsiteY525" fmla="*/ 11763472 h 15559591"/>
              <a:gd name="connsiteX526" fmla="*/ 17831292 w 18507725"/>
              <a:gd name="connsiteY526" fmla="*/ 11947564 h 15559591"/>
              <a:gd name="connsiteX527" fmla="*/ 17841996 w 18507725"/>
              <a:gd name="connsiteY527" fmla="*/ 11981814 h 15559591"/>
              <a:gd name="connsiteX528" fmla="*/ 17949026 w 18507725"/>
              <a:gd name="connsiteY528" fmla="*/ 12272937 h 15559591"/>
              <a:gd name="connsiteX529" fmla="*/ 17824870 w 18507725"/>
              <a:gd name="connsiteY529" fmla="*/ 12504123 h 15559591"/>
              <a:gd name="connsiteX530" fmla="*/ 17801324 w 18507725"/>
              <a:gd name="connsiteY530" fmla="*/ 12653966 h 15559591"/>
              <a:gd name="connsiteX531" fmla="*/ 17732824 w 18507725"/>
              <a:gd name="connsiteY531" fmla="*/ 12713904 h 15559591"/>
              <a:gd name="connsiteX532" fmla="*/ 17636498 w 18507725"/>
              <a:gd name="connsiteY532" fmla="*/ 12705341 h 15559591"/>
              <a:gd name="connsiteX533" fmla="*/ 17544450 w 18507725"/>
              <a:gd name="connsiteY533" fmla="*/ 12720326 h 15559591"/>
              <a:gd name="connsiteX534" fmla="*/ 17448122 w 18507725"/>
              <a:gd name="connsiteY534" fmla="*/ 12726747 h 15559591"/>
              <a:gd name="connsiteX535" fmla="*/ 17323968 w 18507725"/>
              <a:gd name="connsiteY535" fmla="*/ 12786684 h 15559591"/>
              <a:gd name="connsiteX536" fmla="*/ 17159140 w 18507725"/>
              <a:gd name="connsiteY536" fmla="*/ 13079949 h 15559591"/>
              <a:gd name="connsiteX537" fmla="*/ 17124890 w 18507725"/>
              <a:gd name="connsiteY537" fmla="*/ 13163433 h 15559591"/>
              <a:gd name="connsiteX538" fmla="*/ 17127030 w 18507725"/>
              <a:gd name="connsiteY538" fmla="*/ 13368931 h 15559591"/>
              <a:gd name="connsiteX539" fmla="*/ 17114188 w 18507725"/>
              <a:gd name="connsiteY539" fmla="*/ 13473822 h 15559591"/>
              <a:gd name="connsiteX540" fmla="*/ 16930095 w 18507725"/>
              <a:gd name="connsiteY540" fmla="*/ 13636508 h 15559591"/>
              <a:gd name="connsiteX541" fmla="*/ 16930095 w 18507725"/>
              <a:gd name="connsiteY541" fmla="*/ 13698586 h 15559591"/>
              <a:gd name="connsiteX542" fmla="*/ 16936517 w 18507725"/>
              <a:gd name="connsiteY542" fmla="*/ 13758523 h 15559591"/>
              <a:gd name="connsiteX543" fmla="*/ 16874438 w 18507725"/>
              <a:gd name="connsiteY543" fmla="*/ 13745679 h 15559591"/>
              <a:gd name="connsiteX544" fmla="*/ 16861595 w 18507725"/>
              <a:gd name="connsiteY544" fmla="*/ 13672898 h 15559591"/>
              <a:gd name="connsiteX545" fmla="*/ 16767408 w 18507725"/>
              <a:gd name="connsiteY545" fmla="*/ 13681460 h 15559591"/>
              <a:gd name="connsiteX546" fmla="*/ 16671080 w 18507725"/>
              <a:gd name="connsiteY546" fmla="*/ 13749960 h 15559591"/>
              <a:gd name="connsiteX547" fmla="*/ 16596159 w 18507725"/>
              <a:gd name="connsiteY547" fmla="*/ 13895521 h 15559591"/>
              <a:gd name="connsiteX548" fmla="*/ 16531940 w 18507725"/>
              <a:gd name="connsiteY548" fmla="*/ 13884818 h 15559591"/>
              <a:gd name="connsiteX549" fmla="*/ 16480566 w 18507725"/>
              <a:gd name="connsiteY549" fmla="*/ 13865554 h 15559591"/>
              <a:gd name="connsiteX550" fmla="*/ 16478425 w 18507725"/>
              <a:gd name="connsiteY550" fmla="*/ 13938334 h 15559591"/>
              <a:gd name="connsiteX551" fmla="*/ 16442034 w 18507725"/>
              <a:gd name="connsiteY551" fmla="*/ 14081755 h 15559591"/>
              <a:gd name="connsiteX552" fmla="*/ 16424910 w 18507725"/>
              <a:gd name="connsiteY552" fmla="*/ 14148115 h 15559591"/>
              <a:gd name="connsiteX553" fmla="*/ 16465582 w 18507725"/>
              <a:gd name="connsiteY553" fmla="*/ 14180224 h 15559591"/>
              <a:gd name="connsiteX554" fmla="*/ 16645393 w 18507725"/>
              <a:gd name="connsiteY554" fmla="*/ 14285113 h 15559591"/>
              <a:gd name="connsiteX555" fmla="*/ 16649674 w 18507725"/>
              <a:gd name="connsiteY555" fmla="*/ 14323644 h 15559591"/>
              <a:gd name="connsiteX556" fmla="*/ 16711752 w 18507725"/>
              <a:gd name="connsiteY556" fmla="*/ 14355753 h 15559591"/>
              <a:gd name="connsiteX557" fmla="*/ 16739580 w 18507725"/>
              <a:gd name="connsiteY557" fmla="*/ 14387862 h 15559591"/>
              <a:gd name="connsiteX558" fmla="*/ 16726737 w 18507725"/>
              <a:gd name="connsiteY558" fmla="*/ 14458504 h 15559591"/>
              <a:gd name="connsiteX559" fmla="*/ 16686065 w 18507725"/>
              <a:gd name="connsiteY559" fmla="*/ 14482050 h 15559591"/>
              <a:gd name="connsiteX560" fmla="*/ 16356410 w 18507725"/>
              <a:gd name="connsiteY560" fmla="*/ 14612627 h 15559591"/>
              <a:gd name="connsiteX561" fmla="*/ 16343567 w 18507725"/>
              <a:gd name="connsiteY561" fmla="*/ 14559111 h 15559591"/>
              <a:gd name="connsiteX562" fmla="*/ 16307176 w 18507725"/>
              <a:gd name="connsiteY562" fmla="*/ 14610487 h 15559591"/>
              <a:gd name="connsiteX563" fmla="*/ 16155193 w 18507725"/>
              <a:gd name="connsiteY563" fmla="*/ 14678986 h 15559591"/>
              <a:gd name="connsiteX564" fmla="*/ 15964678 w 18507725"/>
              <a:gd name="connsiteY564" fmla="*/ 14666142 h 15559591"/>
              <a:gd name="connsiteX565" fmla="*/ 15876913 w 18507725"/>
              <a:gd name="connsiteY565" fmla="*/ 14698251 h 15559591"/>
              <a:gd name="connsiteX566" fmla="*/ 15658571 w 18507725"/>
              <a:gd name="connsiteY566" fmla="*/ 14790299 h 15559591"/>
              <a:gd name="connsiteX567" fmla="*/ 15453072 w 18507725"/>
              <a:gd name="connsiteY567" fmla="*/ 14852376 h 15559591"/>
              <a:gd name="connsiteX568" fmla="*/ 15268979 w 18507725"/>
              <a:gd name="connsiteY568" fmla="*/ 14895188 h 15559591"/>
              <a:gd name="connsiteX569" fmla="*/ 15095590 w 18507725"/>
              <a:gd name="connsiteY569" fmla="*/ 14811705 h 15559591"/>
              <a:gd name="connsiteX570" fmla="*/ 14372063 w 18507725"/>
              <a:gd name="connsiteY570" fmla="*/ 14743205 h 15559591"/>
              <a:gd name="connsiteX571" fmla="*/ 14295000 w 18507725"/>
              <a:gd name="connsiteY571" fmla="*/ 14783876 h 15559591"/>
              <a:gd name="connsiteX572" fmla="*/ 14209376 w 18507725"/>
              <a:gd name="connsiteY572" fmla="*/ 14809563 h 15559591"/>
              <a:gd name="connsiteX573" fmla="*/ 14196532 w 18507725"/>
              <a:gd name="connsiteY573" fmla="*/ 14828829 h 15559591"/>
              <a:gd name="connsiteX574" fmla="*/ 14147299 w 18507725"/>
              <a:gd name="connsiteY574" fmla="*/ 14839532 h 15559591"/>
              <a:gd name="connsiteX575" fmla="*/ 14091642 w 18507725"/>
              <a:gd name="connsiteY575" fmla="*/ 14796720 h 15559591"/>
              <a:gd name="connsiteX576" fmla="*/ 14040268 w 18507725"/>
              <a:gd name="connsiteY576" fmla="*/ 14801002 h 15559591"/>
              <a:gd name="connsiteX577" fmla="*/ 13935377 w 18507725"/>
              <a:gd name="connsiteY577" fmla="*/ 14781736 h 15559591"/>
              <a:gd name="connsiteX578" fmla="*/ 13901128 w 18507725"/>
              <a:gd name="connsiteY578" fmla="*/ 14756048 h 15559591"/>
              <a:gd name="connsiteX579" fmla="*/ 13830487 w 18507725"/>
              <a:gd name="connsiteY579" fmla="*/ 14818126 h 15559591"/>
              <a:gd name="connsiteX580" fmla="*/ 13804801 w 18507725"/>
              <a:gd name="connsiteY580" fmla="*/ 14824548 h 15559591"/>
              <a:gd name="connsiteX581" fmla="*/ 13785535 w 18507725"/>
              <a:gd name="connsiteY581" fmla="*/ 14758189 h 15559591"/>
              <a:gd name="connsiteX582" fmla="*/ 13761988 w 18507725"/>
              <a:gd name="connsiteY582" fmla="*/ 14762470 h 15559591"/>
              <a:gd name="connsiteX583" fmla="*/ 13734159 w 18507725"/>
              <a:gd name="connsiteY583" fmla="*/ 14786017 h 15559591"/>
              <a:gd name="connsiteX584" fmla="*/ 13560770 w 18507725"/>
              <a:gd name="connsiteY584" fmla="*/ 14858797 h 15559591"/>
              <a:gd name="connsiteX585" fmla="*/ 12969962 w 18507725"/>
              <a:gd name="connsiteY585" fmla="*/ 14858797 h 15559591"/>
              <a:gd name="connsiteX586" fmla="*/ 12811556 w 18507725"/>
              <a:gd name="connsiteY586" fmla="*/ 14903751 h 15559591"/>
              <a:gd name="connsiteX587" fmla="*/ 12713088 w 18507725"/>
              <a:gd name="connsiteY587" fmla="*/ 14895188 h 15559591"/>
              <a:gd name="connsiteX588" fmla="*/ 12683119 w 18507725"/>
              <a:gd name="connsiteY588" fmla="*/ 14882345 h 15559591"/>
              <a:gd name="connsiteX589" fmla="*/ 12543979 w 18507725"/>
              <a:gd name="connsiteY589" fmla="*/ 14845954 h 15559591"/>
              <a:gd name="connsiteX590" fmla="*/ 12229309 w 18507725"/>
              <a:gd name="connsiteY590" fmla="*/ 14869500 h 15559591"/>
              <a:gd name="connsiteX591" fmla="*/ 12162950 w 18507725"/>
              <a:gd name="connsiteY591" fmla="*/ 14886626 h 15559591"/>
              <a:gd name="connsiteX592" fmla="*/ 12088029 w 18507725"/>
              <a:gd name="connsiteY592" fmla="*/ 14830969 h 15559591"/>
              <a:gd name="connsiteX593" fmla="*/ 12060201 w 18507725"/>
              <a:gd name="connsiteY593" fmla="*/ 14798860 h 15559591"/>
              <a:gd name="connsiteX594" fmla="*/ 12043075 w 18507725"/>
              <a:gd name="connsiteY594" fmla="*/ 14796720 h 15559591"/>
              <a:gd name="connsiteX595" fmla="*/ 12032372 w 18507725"/>
              <a:gd name="connsiteY595" fmla="*/ 14841672 h 15559591"/>
              <a:gd name="connsiteX596" fmla="*/ 12017389 w 18507725"/>
              <a:gd name="connsiteY596" fmla="*/ 14918735 h 15559591"/>
              <a:gd name="connsiteX597" fmla="*/ 11948889 w 18507725"/>
              <a:gd name="connsiteY597" fmla="*/ 14888766 h 15559591"/>
              <a:gd name="connsiteX598" fmla="*/ 11850420 w 18507725"/>
              <a:gd name="connsiteY598" fmla="*/ 14863079 h 15559591"/>
              <a:gd name="connsiteX599" fmla="*/ 11717703 w 18507725"/>
              <a:gd name="connsiteY599" fmla="*/ 14886626 h 15559591"/>
              <a:gd name="connsiteX600" fmla="*/ 11668468 w 18507725"/>
              <a:gd name="connsiteY600" fmla="*/ 14867360 h 15559591"/>
              <a:gd name="connsiteX601" fmla="*/ 11591407 w 18507725"/>
              <a:gd name="connsiteY601" fmla="*/ 14867360 h 15559591"/>
              <a:gd name="connsiteX602" fmla="*/ 11537891 w 18507725"/>
              <a:gd name="connsiteY602" fmla="*/ 14918735 h 15559591"/>
              <a:gd name="connsiteX603" fmla="*/ 11484376 w 18507725"/>
              <a:gd name="connsiteY603" fmla="*/ 14970109 h 15559591"/>
              <a:gd name="connsiteX604" fmla="*/ 11405173 w 18507725"/>
              <a:gd name="connsiteY604" fmla="*/ 14972251 h 15559591"/>
              <a:gd name="connsiteX605" fmla="*/ 11315267 w 18507725"/>
              <a:gd name="connsiteY605" fmla="*/ 14854517 h 15559591"/>
              <a:gd name="connsiteX606" fmla="*/ 11281018 w 18507725"/>
              <a:gd name="connsiteY606" fmla="*/ 14826688 h 15559591"/>
              <a:gd name="connsiteX607" fmla="*/ 11214659 w 18507725"/>
              <a:gd name="connsiteY607" fmla="*/ 14935860 h 15559591"/>
              <a:gd name="connsiteX608" fmla="*/ 11184690 w 18507725"/>
              <a:gd name="connsiteY608" fmla="*/ 14972251 h 15559591"/>
              <a:gd name="connsiteX609" fmla="*/ 10874301 w 18507725"/>
              <a:gd name="connsiteY609" fmla="*/ 14878063 h 15559591"/>
              <a:gd name="connsiteX610" fmla="*/ 10859317 w 18507725"/>
              <a:gd name="connsiteY610" fmla="*/ 14822408 h 15559591"/>
              <a:gd name="connsiteX611" fmla="*/ 10835770 w 18507725"/>
              <a:gd name="connsiteY611" fmla="*/ 14841672 h 15559591"/>
              <a:gd name="connsiteX612" fmla="*/ 10773692 w 18507725"/>
              <a:gd name="connsiteY612" fmla="*/ 14925157 h 15559591"/>
              <a:gd name="connsiteX613" fmla="*/ 10703052 w 18507725"/>
              <a:gd name="connsiteY613" fmla="*/ 14908032 h 15559591"/>
              <a:gd name="connsiteX614" fmla="*/ 10581037 w 18507725"/>
              <a:gd name="connsiteY614" fmla="*/ 14942282 h 15559591"/>
              <a:gd name="connsiteX615" fmla="*/ 10553209 w 18507725"/>
              <a:gd name="connsiteY615" fmla="*/ 14974391 h 15559591"/>
              <a:gd name="connsiteX616" fmla="*/ 10538225 w 18507725"/>
              <a:gd name="connsiteY616" fmla="*/ 14886626 h 15559591"/>
              <a:gd name="connsiteX617" fmla="*/ 10521100 w 18507725"/>
              <a:gd name="connsiteY617" fmla="*/ 14807423 h 15559591"/>
              <a:gd name="connsiteX618" fmla="*/ 10493272 w 18507725"/>
              <a:gd name="connsiteY618" fmla="*/ 14845954 h 15559591"/>
              <a:gd name="connsiteX619" fmla="*/ 10407648 w 18507725"/>
              <a:gd name="connsiteY619" fmla="*/ 14867360 h 15559591"/>
              <a:gd name="connsiteX620" fmla="*/ 10385974 w 18507725"/>
              <a:gd name="connsiteY620" fmla="*/ 14856389 h 15559591"/>
              <a:gd name="connsiteX621" fmla="*/ 10359118 w 18507725"/>
              <a:gd name="connsiteY621" fmla="*/ 14856631 h 15559591"/>
              <a:gd name="connsiteX622" fmla="*/ 10360553 w 18507725"/>
              <a:gd name="connsiteY622" fmla="*/ 14860938 h 15559591"/>
              <a:gd name="connsiteX623" fmla="*/ 10358026 w 18507725"/>
              <a:gd name="connsiteY623" fmla="*/ 14860938 h 15559591"/>
              <a:gd name="connsiteX624" fmla="*/ 10353196 w 18507725"/>
              <a:gd name="connsiteY624" fmla="*/ 14887661 h 15559591"/>
              <a:gd name="connsiteX625" fmla="*/ 10313460 w 18507725"/>
              <a:gd name="connsiteY625" fmla="*/ 14914453 h 15559591"/>
              <a:gd name="connsiteX626" fmla="*/ 10296335 w 18507725"/>
              <a:gd name="connsiteY626" fmla="*/ 14880202 h 15559591"/>
              <a:gd name="connsiteX627" fmla="*/ 10309179 w 18507725"/>
              <a:gd name="connsiteY627" fmla="*/ 14860937 h 15559591"/>
              <a:gd name="connsiteX628" fmla="*/ 10356272 w 18507725"/>
              <a:gd name="connsiteY628" fmla="*/ 14858889 h 15559591"/>
              <a:gd name="connsiteX629" fmla="*/ 10356272 w 18507725"/>
              <a:gd name="connsiteY629" fmla="*/ 14856653 h 15559591"/>
              <a:gd name="connsiteX630" fmla="*/ 10345838 w 18507725"/>
              <a:gd name="connsiteY630" fmla="*/ 14819196 h 15559591"/>
              <a:gd name="connsiteX631" fmla="*/ 10324164 w 18507725"/>
              <a:gd name="connsiteY631" fmla="*/ 14801002 h 15559591"/>
              <a:gd name="connsiteX632" fmla="*/ 10270648 w 18507725"/>
              <a:gd name="connsiteY632" fmla="*/ 14803142 h 15559591"/>
              <a:gd name="connsiteX633" fmla="*/ 10189305 w 18507725"/>
              <a:gd name="connsiteY633" fmla="*/ 14927297 h 15559591"/>
              <a:gd name="connsiteX634" fmla="*/ 10114384 w 18507725"/>
              <a:gd name="connsiteY634" fmla="*/ 14933719 h 15559591"/>
              <a:gd name="connsiteX635" fmla="*/ 10037322 w 18507725"/>
              <a:gd name="connsiteY635" fmla="*/ 14993657 h 15559591"/>
              <a:gd name="connsiteX636" fmla="*/ 9943135 w 18507725"/>
              <a:gd name="connsiteY636" fmla="*/ 15008640 h 15559591"/>
              <a:gd name="connsiteX637" fmla="*/ 9876776 w 18507725"/>
              <a:gd name="connsiteY637" fmla="*/ 15012921 h 15559591"/>
              <a:gd name="connsiteX638" fmla="*/ 9827542 w 18507725"/>
              <a:gd name="connsiteY638" fmla="*/ 15038609 h 15559591"/>
              <a:gd name="connsiteX639" fmla="*/ 9696964 w 18507725"/>
              <a:gd name="connsiteY639" fmla="*/ 15045031 h 15559591"/>
              <a:gd name="connsiteX640" fmla="*/ 9643449 w 18507725"/>
              <a:gd name="connsiteY640" fmla="*/ 15049312 h 15559591"/>
              <a:gd name="connsiteX641" fmla="*/ 9523574 w 18507725"/>
              <a:gd name="connsiteY641" fmla="*/ 14995797 h 15559591"/>
              <a:gd name="connsiteX642" fmla="*/ 9412263 w 18507725"/>
              <a:gd name="connsiteY642" fmla="*/ 15098546 h 15559591"/>
              <a:gd name="connsiteX643" fmla="*/ 9378013 w 18507725"/>
              <a:gd name="connsiteY643" fmla="*/ 15100687 h 15559591"/>
              <a:gd name="connsiteX644" fmla="*/ 9166104 w 18507725"/>
              <a:gd name="connsiteY644" fmla="*/ 15049312 h 15559591"/>
              <a:gd name="connsiteX645" fmla="*/ 9099744 w 18507725"/>
              <a:gd name="connsiteY645" fmla="*/ 15012921 h 15559591"/>
              <a:gd name="connsiteX646" fmla="*/ 9018401 w 18507725"/>
              <a:gd name="connsiteY646" fmla="*/ 15023625 h 15559591"/>
              <a:gd name="connsiteX647" fmla="*/ 8971309 w 18507725"/>
              <a:gd name="connsiteY647" fmla="*/ 15002218 h 15559591"/>
              <a:gd name="connsiteX648" fmla="*/ 8917793 w 18507725"/>
              <a:gd name="connsiteY648" fmla="*/ 15102827 h 15559591"/>
              <a:gd name="connsiteX649" fmla="*/ 8834311 w 18507725"/>
              <a:gd name="connsiteY649" fmla="*/ 15060015 h 15559591"/>
              <a:gd name="connsiteX650" fmla="*/ 8733701 w 18507725"/>
              <a:gd name="connsiteY650" fmla="*/ 15113531 h 15559591"/>
              <a:gd name="connsiteX651" fmla="*/ 8701591 w 18507725"/>
              <a:gd name="connsiteY651" fmla="*/ 15087843 h 15559591"/>
              <a:gd name="connsiteX652" fmla="*/ 8722998 w 18507725"/>
              <a:gd name="connsiteY652" fmla="*/ 15051452 h 15559591"/>
              <a:gd name="connsiteX653" fmla="*/ 8755107 w 18507725"/>
              <a:gd name="connsiteY653" fmla="*/ 15025766 h 15559591"/>
              <a:gd name="connsiteX654" fmla="*/ 8763668 w 18507725"/>
              <a:gd name="connsiteY654" fmla="*/ 14967969 h 15559591"/>
              <a:gd name="connsiteX655" fmla="*/ 8740122 w 18507725"/>
              <a:gd name="connsiteY655" fmla="*/ 14944422 h 15559591"/>
              <a:gd name="connsiteX656" fmla="*/ 8654499 w 18507725"/>
              <a:gd name="connsiteY656" fmla="*/ 14989375 h 15559591"/>
              <a:gd name="connsiteX657" fmla="*/ 8581718 w 18507725"/>
              <a:gd name="connsiteY657" fmla="*/ 15111390 h 15559591"/>
              <a:gd name="connsiteX658" fmla="*/ 8481110 w 18507725"/>
              <a:gd name="connsiteY658" fmla="*/ 15066437 h 15559591"/>
              <a:gd name="connsiteX659" fmla="*/ 8361235 w 18507725"/>
              <a:gd name="connsiteY659" fmla="*/ 15119952 h 15559591"/>
              <a:gd name="connsiteX660" fmla="*/ 8247781 w 18507725"/>
              <a:gd name="connsiteY660" fmla="*/ 15126374 h 15559591"/>
              <a:gd name="connsiteX661" fmla="*/ 8136472 w 18507725"/>
              <a:gd name="connsiteY661" fmla="*/ 15119952 h 15559591"/>
              <a:gd name="connsiteX662" fmla="*/ 8070113 w 18507725"/>
              <a:gd name="connsiteY662" fmla="*/ 15143500 h 15559591"/>
              <a:gd name="connsiteX663" fmla="*/ 7933109 w 18507725"/>
              <a:gd name="connsiteY663" fmla="*/ 15164906 h 15559591"/>
              <a:gd name="connsiteX664" fmla="*/ 7819657 w 18507725"/>
              <a:gd name="connsiteY664" fmla="*/ 15167046 h 15559591"/>
              <a:gd name="connsiteX665" fmla="*/ 7693361 w 18507725"/>
              <a:gd name="connsiteY665" fmla="*/ 15179889 h 15559591"/>
              <a:gd name="connsiteX666" fmla="*/ 7532816 w 18507725"/>
              <a:gd name="connsiteY666" fmla="*/ 15220561 h 15559591"/>
              <a:gd name="connsiteX667" fmla="*/ 7453614 w 18507725"/>
              <a:gd name="connsiteY667" fmla="*/ 15188452 h 15559591"/>
              <a:gd name="connsiteX668" fmla="*/ 7370130 w 18507725"/>
              <a:gd name="connsiteY668" fmla="*/ 15237686 h 15559591"/>
              <a:gd name="connsiteX669" fmla="*/ 7256678 w 18507725"/>
              <a:gd name="connsiteY669" fmla="*/ 15233404 h 15559591"/>
              <a:gd name="connsiteX670" fmla="*/ 7147506 w 18507725"/>
              <a:gd name="connsiteY670" fmla="*/ 15239827 h 15559591"/>
              <a:gd name="connsiteX671" fmla="*/ 7019068 w 18507725"/>
              <a:gd name="connsiteY671" fmla="*/ 15239827 h 15559591"/>
              <a:gd name="connsiteX672" fmla="*/ 6907756 w 18507725"/>
              <a:gd name="connsiteY672" fmla="*/ 15241967 h 15559591"/>
              <a:gd name="connsiteX673" fmla="*/ 6839259 w 18507725"/>
              <a:gd name="connsiteY673" fmla="*/ 15278358 h 15559591"/>
              <a:gd name="connsiteX674" fmla="*/ 6772897 w 18507725"/>
              <a:gd name="connsiteY674" fmla="*/ 15274076 h 15559591"/>
              <a:gd name="connsiteX675" fmla="*/ 6691555 w 18507725"/>
              <a:gd name="connsiteY675" fmla="*/ 15276217 h 15559591"/>
              <a:gd name="connsiteX676" fmla="*/ 6676570 w 18507725"/>
              <a:gd name="connsiteY676" fmla="*/ 15293343 h 15559591"/>
              <a:gd name="connsiteX677" fmla="*/ 6473212 w 18507725"/>
              <a:gd name="connsiteY677" fmla="*/ 15299764 h 15559591"/>
              <a:gd name="connsiteX678" fmla="*/ 6327651 w 18507725"/>
              <a:gd name="connsiteY678" fmla="*/ 15308326 h 15559591"/>
              <a:gd name="connsiteX679" fmla="*/ 5931638 w 18507725"/>
              <a:gd name="connsiteY679" fmla="*/ 15348998 h 15559591"/>
              <a:gd name="connsiteX680" fmla="*/ 5818182 w 18507725"/>
              <a:gd name="connsiteY680" fmla="*/ 15359701 h 15559591"/>
              <a:gd name="connsiteX681" fmla="*/ 5749683 w 18507725"/>
              <a:gd name="connsiteY681" fmla="*/ 15346858 h 15559591"/>
              <a:gd name="connsiteX682" fmla="*/ 5651214 w 18507725"/>
              <a:gd name="connsiteY682" fmla="*/ 15346858 h 15559591"/>
              <a:gd name="connsiteX683" fmla="*/ 5599840 w 18507725"/>
              <a:gd name="connsiteY683" fmla="*/ 15366123 h 15559591"/>
              <a:gd name="connsiteX684" fmla="*/ 5193123 w 18507725"/>
              <a:gd name="connsiteY684" fmla="*/ 15370404 h 15559591"/>
              <a:gd name="connsiteX685" fmla="*/ 5090374 w 18507725"/>
              <a:gd name="connsiteY685" fmla="*/ 15323310 h 15559591"/>
              <a:gd name="connsiteX686" fmla="*/ 4991906 w 18507725"/>
              <a:gd name="connsiteY686" fmla="*/ 15351138 h 15559591"/>
              <a:gd name="connsiteX687" fmla="*/ 4878454 w 18507725"/>
              <a:gd name="connsiteY687" fmla="*/ 15432482 h 15559591"/>
              <a:gd name="connsiteX688" fmla="*/ 4491003 w 18507725"/>
              <a:gd name="connsiteY688" fmla="*/ 15438904 h 15559591"/>
              <a:gd name="connsiteX689" fmla="*/ 4377551 w 18507725"/>
              <a:gd name="connsiteY689" fmla="*/ 15357561 h 15559591"/>
              <a:gd name="connsiteX690" fmla="*/ 4324035 w 18507725"/>
              <a:gd name="connsiteY690" fmla="*/ 15402513 h 15559591"/>
              <a:gd name="connsiteX691" fmla="*/ 4294067 w 18507725"/>
              <a:gd name="connsiteY691" fmla="*/ 15426059 h 15559591"/>
              <a:gd name="connsiteX692" fmla="*/ 4182755 w 18507725"/>
              <a:gd name="connsiteY692" fmla="*/ 15428201 h 15559591"/>
              <a:gd name="connsiteX693" fmla="*/ 4150646 w 18507725"/>
              <a:gd name="connsiteY693" fmla="*/ 15408935 h 15559591"/>
              <a:gd name="connsiteX694" fmla="*/ 4094990 w 18507725"/>
              <a:gd name="connsiteY694" fmla="*/ 15329732 h 15559591"/>
              <a:gd name="connsiteX695" fmla="*/ 4060740 w 18507725"/>
              <a:gd name="connsiteY695" fmla="*/ 15411076 h 15559591"/>
              <a:gd name="connsiteX696" fmla="*/ 4028631 w 18507725"/>
              <a:gd name="connsiteY696" fmla="*/ 15432482 h 15559591"/>
              <a:gd name="connsiteX697" fmla="*/ 3940866 w 18507725"/>
              <a:gd name="connsiteY697" fmla="*/ 15453888 h 15559591"/>
              <a:gd name="connsiteX698" fmla="*/ 3865944 w 18507725"/>
              <a:gd name="connsiteY698" fmla="*/ 15432482 h 15559591"/>
              <a:gd name="connsiteX699" fmla="*/ 3773898 w 18507725"/>
              <a:gd name="connsiteY699" fmla="*/ 15404653 h 15559591"/>
              <a:gd name="connsiteX700" fmla="*/ 3651883 w 18507725"/>
              <a:gd name="connsiteY700" fmla="*/ 15426059 h 15559591"/>
              <a:gd name="connsiteX701" fmla="*/ 3377885 w 18507725"/>
              <a:gd name="connsiteY701" fmla="*/ 15456029 h 15559591"/>
              <a:gd name="connsiteX702" fmla="*/ 3345776 w 18507725"/>
              <a:gd name="connsiteY702" fmla="*/ 15490278 h 15559591"/>
              <a:gd name="connsiteX703" fmla="*/ 3260151 w 18507725"/>
              <a:gd name="connsiteY703" fmla="*/ 15471013 h 15559591"/>
              <a:gd name="connsiteX704" fmla="*/ 3123152 w 18507725"/>
              <a:gd name="connsiteY704" fmla="*/ 15323310 h 15559591"/>
              <a:gd name="connsiteX705" fmla="*/ 3001138 w 18507725"/>
              <a:gd name="connsiteY705" fmla="*/ 15342576 h 15559591"/>
              <a:gd name="connsiteX706" fmla="*/ 2913372 w 18507725"/>
              <a:gd name="connsiteY706" fmla="*/ 15479575 h 15559591"/>
              <a:gd name="connsiteX707" fmla="*/ 2864138 w 18507725"/>
              <a:gd name="connsiteY707" fmla="*/ 15490278 h 15559591"/>
              <a:gd name="connsiteX708" fmla="*/ 2658640 w 18507725"/>
              <a:gd name="connsiteY708" fmla="*/ 15477435 h 15559591"/>
              <a:gd name="connsiteX709" fmla="*/ 2626531 w 18507725"/>
              <a:gd name="connsiteY709" fmla="*/ 15468872 h 15559591"/>
              <a:gd name="connsiteX710" fmla="*/ 2547328 w 18507725"/>
              <a:gd name="connsiteY710" fmla="*/ 15477435 h 15559591"/>
              <a:gd name="connsiteX711" fmla="*/ 2474547 w 18507725"/>
              <a:gd name="connsiteY711" fmla="*/ 15552356 h 15559591"/>
              <a:gd name="connsiteX712" fmla="*/ 2264767 w 18507725"/>
              <a:gd name="connsiteY712" fmla="*/ 15473153 h 15559591"/>
              <a:gd name="connsiteX713" fmla="*/ 2202689 w 18507725"/>
              <a:gd name="connsiteY713" fmla="*/ 15481716 h 15559591"/>
              <a:gd name="connsiteX714" fmla="*/ 2117065 w 18507725"/>
              <a:gd name="connsiteY714" fmla="*/ 15475295 h 15559591"/>
              <a:gd name="connsiteX715" fmla="*/ 2035721 w 18507725"/>
              <a:gd name="connsiteY715" fmla="*/ 15462450 h 15559591"/>
              <a:gd name="connsiteX716" fmla="*/ 1905144 w 18507725"/>
              <a:gd name="connsiteY716" fmla="*/ 15438904 h 15559591"/>
              <a:gd name="connsiteX717" fmla="*/ 1843066 w 18507725"/>
              <a:gd name="connsiteY717" fmla="*/ 15468872 h 15559591"/>
              <a:gd name="connsiteX718" fmla="*/ 1813098 w 18507725"/>
              <a:gd name="connsiteY718" fmla="*/ 15490278 h 15559591"/>
              <a:gd name="connsiteX719" fmla="*/ 1783129 w 18507725"/>
              <a:gd name="connsiteY719" fmla="*/ 15464592 h 15559591"/>
              <a:gd name="connsiteX720" fmla="*/ 1776707 w 18507725"/>
              <a:gd name="connsiteY720" fmla="*/ 15404653 h 15559591"/>
              <a:gd name="connsiteX721" fmla="*/ 1742457 w 18507725"/>
              <a:gd name="connsiteY721" fmla="*/ 15310467 h 15559591"/>
              <a:gd name="connsiteX722" fmla="*/ 1650410 w 18507725"/>
              <a:gd name="connsiteY722" fmla="*/ 15197015 h 15559591"/>
              <a:gd name="connsiteX723" fmla="*/ 1667535 w 18507725"/>
              <a:gd name="connsiteY723" fmla="*/ 15115671 h 15559591"/>
              <a:gd name="connsiteX724" fmla="*/ 1738176 w 18507725"/>
              <a:gd name="connsiteY724" fmla="*/ 14929438 h 15559591"/>
              <a:gd name="connsiteX725" fmla="*/ 1723192 w 18507725"/>
              <a:gd name="connsiteY725" fmla="*/ 14931578 h 15559591"/>
              <a:gd name="connsiteX726" fmla="*/ 1620441 w 18507725"/>
              <a:gd name="connsiteY726" fmla="*/ 15045031 h 15559591"/>
              <a:gd name="connsiteX727" fmla="*/ 1534818 w 18507725"/>
              <a:gd name="connsiteY727" fmla="*/ 14938000 h 15559591"/>
              <a:gd name="connsiteX728" fmla="*/ 1500567 w 18507725"/>
              <a:gd name="connsiteY728" fmla="*/ 14938000 h 15559591"/>
              <a:gd name="connsiteX729" fmla="*/ 1496287 w 18507725"/>
              <a:gd name="connsiteY729" fmla="*/ 14982954 h 15559591"/>
              <a:gd name="connsiteX730" fmla="*/ 1534818 w 18507725"/>
              <a:gd name="connsiteY730" fmla="*/ 15051452 h 15559591"/>
              <a:gd name="connsiteX731" fmla="*/ 1541240 w 18507725"/>
              <a:gd name="connsiteY731" fmla="*/ 15100687 h 15559591"/>
              <a:gd name="connsiteX732" fmla="*/ 1395677 w 18507725"/>
              <a:gd name="connsiteY732" fmla="*/ 15139218 h 15559591"/>
              <a:gd name="connsiteX733" fmla="*/ 1344302 w 18507725"/>
              <a:gd name="connsiteY733" fmla="*/ 15115671 h 15559591"/>
              <a:gd name="connsiteX734" fmla="*/ 1310054 w 18507725"/>
              <a:gd name="connsiteY734" fmla="*/ 15102827 h 15559591"/>
              <a:gd name="connsiteX735" fmla="*/ 1297209 w 18507725"/>
              <a:gd name="connsiteY735" fmla="*/ 15021484 h 15559591"/>
              <a:gd name="connsiteX736" fmla="*/ 1365709 w 18507725"/>
              <a:gd name="connsiteY736" fmla="*/ 14923015 h 15559591"/>
              <a:gd name="connsiteX737" fmla="*/ 1423505 w 18507725"/>
              <a:gd name="connsiteY737" fmla="*/ 14852376 h 15559591"/>
              <a:gd name="connsiteX738" fmla="*/ 1436349 w 18507725"/>
              <a:gd name="connsiteY738" fmla="*/ 14768892 h 15559591"/>
              <a:gd name="connsiteX739" fmla="*/ 1408522 w 18507725"/>
              <a:gd name="connsiteY739" fmla="*/ 14738923 h 15559591"/>
              <a:gd name="connsiteX740" fmla="*/ 1224429 w 18507725"/>
              <a:gd name="connsiteY740" fmla="*/ 14732502 h 15559591"/>
              <a:gd name="connsiteX741" fmla="*/ 1132383 w 18507725"/>
              <a:gd name="connsiteY741" fmla="*/ 14728220 h 15559591"/>
              <a:gd name="connsiteX742" fmla="*/ 1117398 w 18507725"/>
              <a:gd name="connsiteY742" fmla="*/ 14713236 h 15559591"/>
              <a:gd name="connsiteX743" fmla="*/ 1130241 w 18507725"/>
              <a:gd name="connsiteY743" fmla="*/ 14664002 h 15559591"/>
              <a:gd name="connsiteX744" fmla="*/ 1192319 w 18507725"/>
              <a:gd name="connsiteY744" fmla="*/ 14612627 h 15559591"/>
              <a:gd name="connsiteX745" fmla="*/ 1333600 w 18507725"/>
              <a:gd name="connsiteY745" fmla="*/ 14503456 h 15559591"/>
              <a:gd name="connsiteX746" fmla="*/ 1361428 w 18507725"/>
              <a:gd name="connsiteY746" fmla="*/ 14479910 h 15559591"/>
              <a:gd name="connsiteX747" fmla="*/ 1348585 w 18507725"/>
              <a:gd name="connsiteY747" fmla="*/ 14430675 h 15559591"/>
              <a:gd name="connsiteX748" fmla="*/ 1151647 w 18507725"/>
              <a:gd name="connsiteY748" fmla="*/ 14297958 h 15559591"/>
              <a:gd name="connsiteX749" fmla="*/ 1106694 w 18507725"/>
              <a:gd name="connsiteY749" fmla="*/ 14366456 h 15559591"/>
              <a:gd name="connsiteX750" fmla="*/ 1104554 w 18507725"/>
              <a:gd name="connsiteY750" fmla="*/ 14428534 h 15559591"/>
              <a:gd name="connsiteX751" fmla="*/ 1083148 w 18507725"/>
              <a:gd name="connsiteY751" fmla="*/ 14460644 h 15559591"/>
              <a:gd name="connsiteX752" fmla="*/ 1072445 w 18507725"/>
              <a:gd name="connsiteY752" fmla="*/ 14437097 h 15559591"/>
              <a:gd name="connsiteX753" fmla="*/ 1057461 w 18507725"/>
              <a:gd name="connsiteY753" fmla="*/ 14321504 h 15559591"/>
              <a:gd name="connsiteX754" fmla="*/ 926883 w 18507725"/>
              <a:gd name="connsiteY754" fmla="*/ 14233739 h 15559591"/>
              <a:gd name="connsiteX755" fmla="*/ 894775 w 18507725"/>
              <a:gd name="connsiteY755" fmla="*/ 14246582 h 15559591"/>
              <a:gd name="connsiteX756" fmla="*/ 849822 w 18507725"/>
              <a:gd name="connsiteY756" fmla="*/ 14261567 h 15559591"/>
              <a:gd name="connsiteX757" fmla="*/ 774900 w 18507725"/>
              <a:gd name="connsiteY757" fmla="*/ 14086036 h 15559591"/>
              <a:gd name="connsiteX758" fmla="*/ 717104 w 18507725"/>
              <a:gd name="connsiteY758" fmla="*/ 13955460 h 15559591"/>
              <a:gd name="connsiteX759" fmla="*/ 725666 w 18507725"/>
              <a:gd name="connsiteY759" fmla="*/ 13916928 h 15559591"/>
              <a:gd name="connsiteX760" fmla="*/ 757776 w 18507725"/>
              <a:gd name="connsiteY760" fmla="*/ 13786351 h 15559591"/>
              <a:gd name="connsiteX761" fmla="*/ 770618 w 18507725"/>
              <a:gd name="connsiteY761" fmla="*/ 13683602 h 15559591"/>
              <a:gd name="connsiteX762" fmla="*/ 721385 w 18507725"/>
              <a:gd name="connsiteY762" fmla="*/ 13520914 h 15559591"/>
              <a:gd name="connsiteX763" fmla="*/ 714962 w 18507725"/>
              <a:gd name="connsiteY763" fmla="*/ 13416025 h 15559591"/>
              <a:gd name="connsiteX764" fmla="*/ 777040 w 18507725"/>
              <a:gd name="connsiteY764" fmla="*/ 13431010 h 15559591"/>
              <a:gd name="connsiteX765" fmla="*/ 802728 w 18507725"/>
              <a:gd name="connsiteY765" fmla="*/ 13439571 h 15559591"/>
              <a:gd name="connsiteX766" fmla="*/ 935446 w 18507725"/>
              <a:gd name="connsiteY766" fmla="*/ 13204104 h 15559591"/>
              <a:gd name="connsiteX767" fmla="*/ 1018929 w 18507725"/>
              <a:gd name="connsiteY767" fmla="*/ 13060682 h 15559591"/>
              <a:gd name="connsiteX768" fmla="*/ 1014649 w 18507725"/>
              <a:gd name="connsiteY768" fmla="*/ 12953652 h 15559591"/>
              <a:gd name="connsiteX769" fmla="*/ 1029632 w 18507725"/>
              <a:gd name="connsiteY769" fmla="*/ 12833778 h 15559591"/>
              <a:gd name="connsiteX770" fmla="*/ 1106694 w 18507725"/>
              <a:gd name="connsiteY770" fmla="*/ 12767420 h 15559591"/>
              <a:gd name="connsiteX771" fmla="*/ 1106694 w 18507725"/>
              <a:gd name="connsiteY771" fmla="*/ 12707481 h 15559591"/>
              <a:gd name="connsiteX772" fmla="*/ 1057461 w 18507725"/>
              <a:gd name="connsiteY772" fmla="*/ 12645404 h 15559591"/>
              <a:gd name="connsiteX773" fmla="*/ 986820 w 18507725"/>
              <a:gd name="connsiteY773" fmla="*/ 12746013 h 15559591"/>
              <a:gd name="connsiteX774" fmla="*/ 916181 w 18507725"/>
              <a:gd name="connsiteY774" fmla="*/ 12765278 h 15559591"/>
              <a:gd name="connsiteX775" fmla="*/ 901196 w 18507725"/>
              <a:gd name="connsiteY775" fmla="*/ 12750294 h 15559591"/>
              <a:gd name="connsiteX776" fmla="*/ 909758 w 18507725"/>
              <a:gd name="connsiteY776" fmla="*/ 12709623 h 15559591"/>
              <a:gd name="connsiteX777" fmla="*/ 954711 w 18507725"/>
              <a:gd name="connsiteY777" fmla="*/ 12666811 h 15559591"/>
              <a:gd name="connsiteX778" fmla="*/ 1072445 w 18507725"/>
              <a:gd name="connsiteY778" fmla="*/ 12512686 h 15559591"/>
              <a:gd name="connsiteX779" fmla="*/ 1145225 w 18507725"/>
              <a:gd name="connsiteY779" fmla="*/ 12512686 h 15559591"/>
              <a:gd name="connsiteX780" fmla="*/ 1179475 w 18507725"/>
              <a:gd name="connsiteY780" fmla="*/ 12452749 h 15559591"/>
              <a:gd name="connsiteX781" fmla="*/ 1196600 w 18507725"/>
              <a:gd name="connsiteY781" fmla="*/ 12401374 h 15559591"/>
              <a:gd name="connsiteX782" fmla="*/ 1367849 w 18507725"/>
              <a:gd name="connsiteY782" fmla="*/ 12482717 h 15559591"/>
              <a:gd name="connsiteX783" fmla="*/ 1472740 w 18507725"/>
              <a:gd name="connsiteY783" fmla="*/ 12388531 h 15559591"/>
              <a:gd name="connsiteX784" fmla="*/ 1474880 w 18507725"/>
              <a:gd name="connsiteY784" fmla="*/ 12326453 h 15559591"/>
              <a:gd name="connsiteX785" fmla="*/ 1530537 w 18507725"/>
              <a:gd name="connsiteY785" fmla="*/ 12210860 h 15559591"/>
              <a:gd name="connsiteX786" fmla="*/ 1712489 w 18507725"/>
              <a:gd name="connsiteY786" fmla="*/ 12084564 h 15559591"/>
              <a:gd name="connsiteX787" fmla="*/ 1793832 w 18507725"/>
              <a:gd name="connsiteY787" fmla="*/ 12018205 h 15559591"/>
              <a:gd name="connsiteX788" fmla="*/ 2003612 w 18507725"/>
              <a:gd name="connsiteY788" fmla="*/ 11943284 h 15559591"/>
              <a:gd name="connsiteX789" fmla="*/ 2022878 w 18507725"/>
              <a:gd name="connsiteY789" fmla="*/ 11906893 h 15559591"/>
              <a:gd name="connsiteX790" fmla="*/ 2007893 w 18507725"/>
              <a:gd name="connsiteY790" fmla="*/ 11887627 h 15559591"/>
              <a:gd name="connsiteX791" fmla="*/ 1971503 w 18507725"/>
              <a:gd name="connsiteY791" fmla="*/ 11883346 h 15559591"/>
              <a:gd name="connsiteX792" fmla="*/ 1862332 w 18507725"/>
              <a:gd name="connsiteY792" fmla="*/ 11876924 h 15559591"/>
              <a:gd name="connsiteX793" fmla="*/ 1815238 w 18507725"/>
              <a:gd name="connsiteY793" fmla="*/ 11842675 h 15559591"/>
              <a:gd name="connsiteX794" fmla="*/ 1806676 w 18507725"/>
              <a:gd name="connsiteY794" fmla="*/ 11757050 h 15559591"/>
              <a:gd name="connsiteX795" fmla="*/ 1543380 w 18507725"/>
              <a:gd name="connsiteY795" fmla="*/ 11885487 h 15559591"/>
              <a:gd name="connsiteX796" fmla="*/ 1436349 w 18507725"/>
              <a:gd name="connsiteY796" fmla="*/ 12067439 h 15559591"/>
              <a:gd name="connsiteX797" fmla="*/ 1335741 w 18507725"/>
              <a:gd name="connsiteY797" fmla="*/ 11977533 h 15559591"/>
              <a:gd name="connsiteX798" fmla="*/ 1288647 w 18507725"/>
              <a:gd name="connsiteY798" fmla="*/ 11654301 h 15559591"/>
              <a:gd name="connsiteX799" fmla="*/ 1247975 w 18507725"/>
              <a:gd name="connsiteY799" fmla="*/ 11459504 h 15559591"/>
              <a:gd name="connsiteX800" fmla="*/ 1175194 w 18507725"/>
              <a:gd name="connsiteY800" fmla="*/ 11224037 h 15559591"/>
              <a:gd name="connsiteX801" fmla="*/ 1070304 w 18507725"/>
              <a:gd name="connsiteY801" fmla="*/ 11057070 h 15559591"/>
              <a:gd name="connsiteX802" fmla="*/ 997523 w 18507725"/>
              <a:gd name="connsiteY802" fmla="*/ 10967164 h 15559591"/>
              <a:gd name="connsiteX803" fmla="*/ 961134 w 18507725"/>
              <a:gd name="connsiteY803" fmla="*/ 10838727 h 15559591"/>
              <a:gd name="connsiteX804" fmla="*/ 1025351 w 18507725"/>
              <a:gd name="connsiteY804" fmla="*/ 10800196 h 15559591"/>
              <a:gd name="connsiteX805" fmla="*/ 1042476 w 18507725"/>
              <a:gd name="connsiteY805" fmla="*/ 10798055 h 15559591"/>
              <a:gd name="connsiteX806" fmla="*/ 1061742 w 18507725"/>
              <a:gd name="connsiteY806" fmla="*/ 10748821 h 15559591"/>
              <a:gd name="connsiteX807" fmla="*/ 1053180 w 18507725"/>
              <a:gd name="connsiteY807" fmla="*/ 10695306 h 15559591"/>
              <a:gd name="connsiteX808" fmla="*/ 976117 w 18507725"/>
              <a:gd name="connsiteY808" fmla="*/ 10620385 h 15559591"/>
              <a:gd name="connsiteX809" fmla="*/ 933305 w 18507725"/>
              <a:gd name="connsiteY809" fmla="*/ 10562588 h 15559591"/>
              <a:gd name="connsiteX810" fmla="*/ 954711 w 18507725"/>
              <a:gd name="connsiteY810" fmla="*/ 10487666 h 15559591"/>
              <a:gd name="connsiteX811" fmla="*/ 886193 w 18507725"/>
              <a:gd name="connsiteY811" fmla="*/ 10483515 h 15559591"/>
              <a:gd name="connsiteX812" fmla="*/ 882468 w 18507725"/>
              <a:gd name="connsiteY812" fmla="*/ 10506932 h 15559591"/>
              <a:gd name="connsiteX813" fmla="*/ 875511 w 18507725"/>
              <a:gd name="connsiteY813" fmla="*/ 10524057 h 15559591"/>
              <a:gd name="connsiteX814" fmla="*/ 862667 w 18507725"/>
              <a:gd name="connsiteY814" fmla="*/ 10502650 h 15559591"/>
              <a:gd name="connsiteX815" fmla="*/ 872835 w 18507725"/>
              <a:gd name="connsiteY815" fmla="*/ 10490609 h 15559591"/>
              <a:gd name="connsiteX816" fmla="*/ 885996 w 18507725"/>
              <a:gd name="connsiteY816" fmla="*/ 10483503 h 15559591"/>
              <a:gd name="connsiteX817" fmla="*/ 884071 w 18507725"/>
              <a:gd name="connsiteY817" fmla="*/ 10483386 h 15559591"/>
              <a:gd name="connsiteX818" fmla="*/ 783463 w 18507725"/>
              <a:gd name="connsiteY818" fmla="*/ 10241496 h 15559591"/>
              <a:gd name="connsiteX819" fmla="*/ 742790 w 18507725"/>
              <a:gd name="connsiteY819" fmla="*/ 10136606 h 15559591"/>
              <a:gd name="connsiteX820" fmla="*/ 824134 w 18507725"/>
              <a:gd name="connsiteY820" fmla="*/ 10115200 h 15559591"/>
              <a:gd name="connsiteX821" fmla="*/ 907618 w 18507725"/>
              <a:gd name="connsiteY821" fmla="*/ 10085232 h 15559591"/>
              <a:gd name="connsiteX822" fmla="*/ 952570 w 18507725"/>
              <a:gd name="connsiteY822" fmla="*/ 9920404 h 15559591"/>
              <a:gd name="connsiteX823" fmla="*/ 941868 w 18507725"/>
              <a:gd name="connsiteY823" fmla="*/ 9864748 h 15559591"/>
              <a:gd name="connsiteX824" fmla="*/ 926883 w 18507725"/>
              <a:gd name="connsiteY824" fmla="*/ 9875451 h 15559591"/>
              <a:gd name="connsiteX825" fmla="*/ 858384 w 18507725"/>
              <a:gd name="connsiteY825" fmla="*/ 9963216 h 15559591"/>
              <a:gd name="connsiteX826" fmla="*/ 804868 w 18507725"/>
              <a:gd name="connsiteY826" fmla="*/ 10001748 h 15559591"/>
              <a:gd name="connsiteX827" fmla="*/ 779182 w 18507725"/>
              <a:gd name="connsiteY827" fmla="*/ 10018872 h 15559591"/>
              <a:gd name="connsiteX828" fmla="*/ 739366 w 18507725"/>
              <a:gd name="connsiteY828" fmla="*/ 9981048 h 15559591"/>
              <a:gd name="connsiteX829" fmla="*/ 735437 w 18507725"/>
              <a:gd name="connsiteY829" fmla="*/ 10002784 h 15559591"/>
              <a:gd name="connsiteX830" fmla="*/ 695701 w 18507725"/>
              <a:gd name="connsiteY830" fmla="*/ 10029575 h 15559591"/>
              <a:gd name="connsiteX831" fmla="*/ 678576 w 18507725"/>
              <a:gd name="connsiteY831" fmla="*/ 9993184 h 15559591"/>
              <a:gd name="connsiteX832" fmla="*/ 691420 w 18507725"/>
              <a:gd name="connsiteY832" fmla="*/ 9976060 h 15559591"/>
              <a:gd name="connsiteX833" fmla="*/ 737442 w 18507725"/>
              <a:gd name="connsiteY833" fmla="*/ 9974059 h 15559591"/>
              <a:gd name="connsiteX834" fmla="*/ 738513 w 18507725"/>
              <a:gd name="connsiteY834" fmla="*/ 9969925 h 15559591"/>
              <a:gd name="connsiteX835" fmla="*/ 738513 w 18507725"/>
              <a:gd name="connsiteY835" fmla="*/ 9967497 h 15559591"/>
              <a:gd name="connsiteX836" fmla="*/ 739013 w 18507725"/>
              <a:gd name="connsiteY836" fmla="*/ 9967997 h 15559591"/>
              <a:gd name="connsiteX837" fmla="*/ 751621 w 18507725"/>
              <a:gd name="connsiteY837" fmla="*/ 9919334 h 15559591"/>
              <a:gd name="connsiteX838" fmla="*/ 826275 w 18507725"/>
              <a:gd name="connsiteY838" fmla="*/ 9774843 h 15559591"/>
              <a:gd name="connsiteX839" fmla="*/ 843399 w 18507725"/>
              <a:gd name="connsiteY839" fmla="*/ 9663531 h 15559591"/>
              <a:gd name="connsiteX840" fmla="*/ 792025 w 18507725"/>
              <a:gd name="connsiteY840" fmla="*/ 9599312 h 15559591"/>
              <a:gd name="connsiteX841" fmla="*/ 689275 w 18507725"/>
              <a:gd name="connsiteY841" fmla="*/ 9556500 h 15559591"/>
              <a:gd name="connsiteX842" fmla="*/ 659307 w 18507725"/>
              <a:gd name="connsiteY842" fmla="*/ 9565062 h 15559591"/>
              <a:gd name="connsiteX843" fmla="*/ 567261 w 18507725"/>
              <a:gd name="connsiteY843" fmla="*/ 9530813 h 15559591"/>
              <a:gd name="connsiteX844" fmla="*/ 580104 w 18507725"/>
              <a:gd name="connsiteY844" fmla="*/ 9470875 h 15559591"/>
              <a:gd name="connsiteX845" fmla="*/ 610072 w 18507725"/>
              <a:gd name="connsiteY845" fmla="*/ 9447329 h 15559591"/>
              <a:gd name="connsiteX846" fmla="*/ 575822 w 18507725"/>
              <a:gd name="connsiteY846" fmla="*/ 9406657 h 15559591"/>
              <a:gd name="connsiteX847" fmla="*/ 520167 w 18507725"/>
              <a:gd name="connsiteY847" fmla="*/ 9404516 h 15559591"/>
              <a:gd name="connsiteX848" fmla="*/ 477354 w 18507725"/>
              <a:gd name="connsiteY848" fmla="*/ 9363845 h 15559591"/>
              <a:gd name="connsiteX849" fmla="*/ 515886 w 18507725"/>
              <a:gd name="connsiteY849" fmla="*/ 9280361 h 15559591"/>
              <a:gd name="connsiteX850" fmla="*/ 541573 w 18507725"/>
              <a:gd name="connsiteY850" fmla="*/ 9246111 h 15559591"/>
              <a:gd name="connsiteX851" fmla="*/ 511604 w 18507725"/>
              <a:gd name="connsiteY851" fmla="*/ 9218283 h 15559591"/>
              <a:gd name="connsiteX852" fmla="*/ 475214 w 18507725"/>
              <a:gd name="connsiteY852" fmla="*/ 9214002 h 15559591"/>
              <a:gd name="connsiteX853" fmla="*/ 458090 w 18507725"/>
              <a:gd name="connsiteY853" fmla="*/ 9207580 h 15559591"/>
              <a:gd name="connsiteX854" fmla="*/ 443105 w 18507725"/>
              <a:gd name="connsiteY854" fmla="*/ 9128377 h 15559591"/>
              <a:gd name="connsiteX855" fmla="*/ 447386 w 18507725"/>
              <a:gd name="connsiteY855" fmla="*/ 8999941 h 15559591"/>
              <a:gd name="connsiteX856" fmla="*/ 470932 w 18507725"/>
              <a:gd name="connsiteY856" fmla="*/ 8969972 h 15559591"/>
              <a:gd name="connsiteX857" fmla="*/ 607933 w 18507725"/>
              <a:gd name="connsiteY857" fmla="*/ 9034191 h 15559591"/>
              <a:gd name="connsiteX858" fmla="*/ 747072 w 18507725"/>
              <a:gd name="connsiteY858" fmla="*/ 9074862 h 15559591"/>
              <a:gd name="connsiteX859" fmla="*/ 862665 w 18507725"/>
              <a:gd name="connsiteY859" fmla="*/ 9017066 h 15559591"/>
              <a:gd name="connsiteX860" fmla="*/ 875509 w 18507725"/>
              <a:gd name="connsiteY860" fmla="*/ 8997800 h 15559591"/>
              <a:gd name="connsiteX861" fmla="*/ 862665 w 18507725"/>
              <a:gd name="connsiteY861" fmla="*/ 8976394 h 15559591"/>
              <a:gd name="connsiteX862" fmla="*/ 785603 w 18507725"/>
              <a:gd name="connsiteY862" fmla="*/ 8927160 h 15559591"/>
              <a:gd name="connsiteX863" fmla="*/ 695698 w 18507725"/>
              <a:gd name="connsiteY863" fmla="*/ 8875785 h 15559591"/>
              <a:gd name="connsiteX864" fmla="*/ 684995 w 18507725"/>
              <a:gd name="connsiteY864" fmla="*/ 8852239 h 15559591"/>
              <a:gd name="connsiteX865" fmla="*/ 573682 w 18507725"/>
              <a:gd name="connsiteY865" fmla="*/ 8852239 h 15559591"/>
              <a:gd name="connsiteX866" fmla="*/ 355339 w 18507725"/>
              <a:gd name="connsiteY866" fmla="*/ 8845817 h 15559591"/>
              <a:gd name="connsiteX867" fmla="*/ 295402 w 18507725"/>
              <a:gd name="connsiteY867" fmla="*/ 8758052 h 15559591"/>
              <a:gd name="connsiteX868" fmla="*/ 359622 w 18507725"/>
              <a:gd name="connsiteY868" fmla="*/ 8591084 h 15559591"/>
              <a:gd name="connsiteX869" fmla="*/ 413136 w 18507725"/>
              <a:gd name="connsiteY869" fmla="*/ 8593224 h 15559591"/>
              <a:gd name="connsiteX870" fmla="*/ 443105 w 18507725"/>
              <a:gd name="connsiteY870" fmla="*/ 8663865 h 15559591"/>
              <a:gd name="connsiteX871" fmla="*/ 511604 w 18507725"/>
              <a:gd name="connsiteY871" fmla="*/ 8676708 h 15559591"/>
              <a:gd name="connsiteX872" fmla="*/ 533010 w 18507725"/>
              <a:gd name="connsiteY872" fmla="*/ 8597506 h 15559591"/>
              <a:gd name="connsiteX873" fmla="*/ 584385 w 18507725"/>
              <a:gd name="connsiteY873" fmla="*/ 8685271 h 15559591"/>
              <a:gd name="connsiteX874" fmla="*/ 573682 w 18507725"/>
              <a:gd name="connsiteY874" fmla="*/ 8708817 h 15559591"/>
              <a:gd name="connsiteX875" fmla="*/ 565119 w 18507725"/>
              <a:gd name="connsiteY875" fmla="*/ 8758052 h 15559591"/>
              <a:gd name="connsiteX876" fmla="*/ 599370 w 18507725"/>
              <a:gd name="connsiteY876" fmla="*/ 8770895 h 15559591"/>
              <a:gd name="connsiteX877" fmla="*/ 629339 w 18507725"/>
              <a:gd name="connsiteY877" fmla="*/ 8740926 h 15559591"/>
              <a:gd name="connsiteX878" fmla="*/ 618636 w 18507725"/>
              <a:gd name="connsiteY878" fmla="*/ 8584662 h 15559591"/>
              <a:gd name="connsiteX879" fmla="*/ 605792 w 18507725"/>
              <a:gd name="connsiteY879" fmla="*/ 8464787 h 15559591"/>
              <a:gd name="connsiteX880" fmla="*/ 644323 w 18507725"/>
              <a:gd name="connsiteY880" fmla="*/ 8396288 h 15559591"/>
              <a:gd name="connsiteX881" fmla="*/ 648603 w 18507725"/>
              <a:gd name="connsiteY881" fmla="*/ 8344913 h 15559591"/>
              <a:gd name="connsiteX882" fmla="*/ 699979 w 18507725"/>
              <a:gd name="connsiteY882" fmla="*/ 8205773 h 15559591"/>
              <a:gd name="connsiteX883" fmla="*/ 894775 w 18507725"/>
              <a:gd name="connsiteY883" fmla="*/ 8160821 h 15559591"/>
              <a:gd name="connsiteX884" fmla="*/ 1003946 w 18507725"/>
              <a:gd name="connsiteY884" fmla="*/ 8137274 h 15559591"/>
              <a:gd name="connsiteX885" fmla="*/ 1098132 w 18507725"/>
              <a:gd name="connsiteY885" fmla="*/ 8137274 h 15559591"/>
              <a:gd name="connsiteX886" fmla="*/ 1138804 w 18507725"/>
              <a:gd name="connsiteY886" fmla="*/ 8096603 h 15559591"/>
              <a:gd name="connsiteX887" fmla="*/ 1117398 w 18507725"/>
              <a:gd name="connsiteY887" fmla="*/ 8019541 h 15559591"/>
              <a:gd name="connsiteX888" fmla="*/ 1072445 w 18507725"/>
              <a:gd name="connsiteY888" fmla="*/ 7978869 h 15559591"/>
              <a:gd name="connsiteX889" fmla="*/ 956852 w 18507725"/>
              <a:gd name="connsiteY889" fmla="*/ 7822604 h 15559591"/>
              <a:gd name="connsiteX890" fmla="*/ 991101 w 18507725"/>
              <a:gd name="connsiteY890" fmla="*/ 7653503 h 15559591"/>
              <a:gd name="connsiteX891" fmla="*/ 971837 w 18507725"/>
              <a:gd name="connsiteY891" fmla="*/ 7672768 h 15559591"/>
              <a:gd name="connsiteX892" fmla="*/ 916181 w 18507725"/>
              <a:gd name="connsiteY892" fmla="*/ 7777659 h 15559591"/>
              <a:gd name="connsiteX893" fmla="*/ 907618 w 18507725"/>
              <a:gd name="connsiteY893" fmla="*/ 7777659 h 15559591"/>
              <a:gd name="connsiteX894" fmla="*/ 916181 w 18507725"/>
              <a:gd name="connsiteY894" fmla="*/ 7786214 h 15559591"/>
              <a:gd name="connsiteX895" fmla="*/ 956852 w 18507725"/>
              <a:gd name="connsiteY895" fmla="*/ 7824745 h 15559591"/>
              <a:gd name="connsiteX896" fmla="*/ 914040 w 18507725"/>
              <a:gd name="connsiteY896" fmla="*/ 7882541 h 15559591"/>
              <a:gd name="connsiteX897" fmla="*/ 888353 w 18507725"/>
              <a:gd name="connsiteY897" fmla="*/ 7820463 h 15559591"/>
              <a:gd name="connsiteX898" fmla="*/ 890493 w 18507725"/>
              <a:gd name="connsiteY898" fmla="*/ 7792635 h 15559591"/>
              <a:gd name="connsiteX899" fmla="*/ 896915 w 18507725"/>
              <a:gd name="connsiteY899" fmla="*/ 7775518 h 15559591"/>
              <a:gd name="connsiteX900" fmla="*/ 734229 w 18507725"/>
              <a:gd name="connsiteY900" fmla="*/ 7736986 h 15559591"/>
              <a:gd name="connsiteX901" fmla="*/ 691417 w 18507725"/>
              <a:gd name="connsiteY901" fmla="*/ 7490816 h 15559591"/>
              <a:gd name="connsiteX902" fmla="*/ 751354 w 18507725"/>
              <a:gd name="connsiteY902" fmla="*/ 7456566 h 15559591"/>
              <a:gd name="connsiteX903" fmla="*/ 821994 w 18507725"/>
              <a:gd name="connsiteY903" fmla="*/ 7559316 h 15559591"/>
              <a:gd name="connsiteX904" fmla="*/ 875509 w 18507725"/>
              <a:gd name="connsiteY904" fmla="*/ 7522925 h 15559591"/>
              <a:gd name="connsiteX905" fmla="*/ 976117 w 18507725"/>
              <a:gd name="connsiteY905" fmla="*/ 7385926 h 15559591"/>
              <a:gd name="connsiteX906" fmla="*/ 1021070 w 18507725"/>
              <a:gd name="connsiteY906" fmla="*/ 7385926 h 15559591"/>
              <a:gd name="connsiteX907" fmla="*/ 1018929 w 18507725"/>
              <a:gd name="connsiteY907" fmla="*/ 7193270 h 15559591"/>
              <a:gd name="connsiteX908" fmla="*/ 950431 w 18507725"/>
              <a:gd name="connsiteY908" fmla="*/ 6782272 h 15559591"/>
              <a:gd name="connsiteX909" fmla="*/ 958993 w 18507725"/>
              <a:gd name="connsiteY909" fmla="*/ 6381980 h 15559591"/>
              <a:gd name="connsiteX910" fmla="*/ 941868 w 18507725"/>
              <a:gd name="connsiteY910" fmla="*/ 6274949 h 15559591"/>
              <a:gd name="connsiteX911" fmla="*/ 836978 w 18507725"/>
              <a:gd name="connsiteY911" fmla="*/ 6204309 h 15559591"/>
              <a:gd name="connsiteX912" fmla="*/ 740650 w 18507725"/>
              <a:gd name="connsiteY912" fmla="*/ 6244980 h 15559591"/>
              <a:gd name="connsiteX913" fmla="*/ 607933 w 18507725"/>
              <a:gd name="connsiteY913" fmla="*/ 6289933 h 15559591"/>
              <a:gd name="connsiteX914" fmla="*/ 541573 w 18507725"/>
              <a:gd name="connsiteY914" fmla="*/ 6167918 h 15559591"/>
              <a:gd name="connsiteX915" fmla="*/ 543712 w 18507725"/>
              <a:gd name="connsiteY915" fmla="*/ 6088716 h 15559591"/>
              <a:gd name="connsiteX916" fmla="*/ 526589 w 18507725"/>
              <a:gd name="connsiteY916" fmla="*/ 5979544 h 15559591"/>
              <a:gd name="connsiteX917" fmla="*/ 498760 w 18507725"/>
              <a:gd name="connsiteY917" fmla="*/ 6035200 h 15559591"/>
              <a:gd name="connsiteX918" fmla="*/ 432401 w 18507725"/>
              <a:gd name="connsiteY918" fmla="*/ 6240698 h 15559591"/>
              <a:gd name="connsiteX919" fmla="*/ 418487 w 18507725"/>
              <a:gd name="connsiteY919" fmla="*/ 6256754 h 15559591"/>
              <a:gd name="connsiteX920" fmla="*/ 398153 w 18507725"/>
              <a:gd name="connsiteY920" fmla="*/ 6266386 h 15559591"/>
              <a:gd name="connsiteX921" fmla="*/ 398153 w 18507725"/>
              <a:gd name="connsiteY921" fmla="*/ 6268528 h 15559591"/>
              <a:gd name="connsiteX922" fmla="*/ 396014 w 18507725"/>
              <a:gd name="connsiteY922" fmla="*/ 6268528 h 15559591"/>
              <a:gd name="connsiteX923" fmla="*/ 393873 w 18507725"/>
              <a:gd name="connsiteY923" fmla="*/ 6262107 h 15559591"/>
              <a:gd name="connsiteX924" fmla="*/ 398153 w 18507725"/>
              <a:gd name="connsiteY924" fmla="*/ 6259967 h 15559591"/>
              <a:gd name="connsiteX925" fmla="*/ 398153 w 18507725"/>
              <a:gd name="connsiteY925" fmla="*/ 6266347 h 15559591"/>
              <a:gd name="connsiteX926" fmla="*/ 402968 w 18507725"/>
              <a:gd name="connsiteY926" fmla="*/ 6149189 h 15559591"/>
              <a:gd name="connsiteX927" fmla="*/ 385308 w 18507725"/>
              <a:gd name="connsiteY927" fmla="*/ 6041623 h 15559591"/>
              <a:gd name="connsiteX928" fmla="*/ 378886 w 18507725"/>
              <a:gd name="connsiteY928" fmla="*/ 5836124 h 15559591"/>
              <a:gd name="connsiteX929" fmla="*/ 372464 w 18507725"/>
              <a:gd name="connsiteY929" fmla="*/ 5604937 h 15559591"/>
              <a:gd name="connsiteX930" fmla="*/ 342496 w 18507725"/>
              <a:gd name="connsiteY930" fmla="*/ 5418703 h 15559591"/>
              <a:gd name="connsiteX931" fmla="*/ 383167 w 18507725"/>
              <a:gd name="connsiteY931" fmla="*/ 5285986 h 15559591"/>
              <a:gd name="connsiteX932" fmla="*/ 312526 w 18507725"/>
              <a:gd name="connsiteY932" fmla="*/ 5140425 h 15559591"/>
              <a:gd name="connsiteX933" fmla="*/ 224762 w 18507725"/>
              <a:gd name="connsiteY933" fmla="*/ 5178955 h 15559591"/>
              <a:gd name="connsiteX934" fmla="*/ 171247 w 18507725"/>
              <a:gd name="connsiteY934" fmla="*/ 5114737 h 15559591"/>
              <a:gd name="connsiteX935" fmla="*/ 188372 w 18507725"/>
              <a:gd name="connsiteY935" fmla="*/ 5022691 h 15559591"/>
              <a:gd name="connsiteX936" fmla="*/ 246167 w 18507725"/>
              <a:gd name="connsiteY936" fmla="*/ 4964894 h 15559591"/>
              <a:gd name="connsiteX937" fmla="*/ 402433 w 18507725"/>
              <a:gd name="connsiteY937" fmla="*/ 4665208 h 15559591"/>
              <a:gd name="connsiteX938" fmla="*/ 455948 w 18507725"/>
              <a:gd name="connsiteY938" fmla="*/ 4541053 h 15559591"/>
              <a:gd name="connsiteX939" fmla="*/ 637901 w 18507725"/>
              <a:gd name="connsiteY939" fmla="*/ 4183569 h 15559591"/>
              <a:gd name="connsiteX940" fmla="*/ 588666 w 18507725"/>
              <a:gd name="connsiteY940" fmla="*/ 4108648 h 15559591"/>
              <a:gd name="connsiteX941" fmla="*/ 567261 w 18507725"/>
              <a:gd name="connsiteY941" fmla="*/ 4108648 h 15559591"/>
              <a:gd name="connsiteX942" fmla="*/ 558698 w 18507725"/>
              <a:gd name="connsiteY942" fmla="*/ 4138617 h 15559591"/>
              <a:gd name="connsiteX943" fmla="*/ 342496 w 18507725"/>
              <a:gd name="connsiteY943" fmla="*/ 4228521 h 15559591"/>
              <a:gd name="connsiteX944" fmla="*/ 329652 w 18507725"/>
              <a:gd name="connsiteY944" fmla="*/ 4196413 h 15559591"/>
              <a:gd name="connsiteX945" fmla="*/ 329652 w 18507725"/>
              <a:gd name="connsiteY945" fmla="*/ 4157882 h 15559591"/>
              <a:gd name="connsiteX946" fmla="*/ 387448 w 18507725"/>
              <a:gd name="connsiteY946" fmla="*/ 4038008 h 15559591"/>
              <a:gd name="connsiteX947" fmla="*/ 361761 w 18507725"/>
              <a:gd name="connsiteY947" fmla="*/ 3918133 h 15559591"/>
              <a:gd name="connsiteX948" fmla="*/ 336074 w 18507725"/>
              <a:gd name="connsiteY948" fmla="*/ 3819665 h 15559591"/>
              <a:gd name="connsiteX949" fmla="*/ 466651 w 18507725"/>
              <a:gd name="connsiteY949" fmla="*/ 3462183 h 15559591"/>
              <a:gd name="connsiteX950" fmla="*/ 509463 w 18507725"/>
              <a:gd name="connsiteY950" fmla="*/ 3462183 h 15559591"/>
              <a:gd name="connsiteX951" fmla="*/ 530871 w 18507725"/>
              <a:gd name="connsiteY951" fmla="*/ 3562792 h 15559591"/>
              <a:gd name="connsiteX952" fmla="*/ 488058 w 18507725"/>
              <a:gd name="connsiteY952" fmla="*/ 3691228 h 15559591"/>
              <a:gd name="connsiteX953" fmla="*/ 530871 w 18507725"/>
              <a:gd name="connsiteY953" fmla="*/ 3804681 h 15559591"/>
              <a:gd name="connsiteX954" fmla="*/ 562979 w 18507725"/>
              <a:gd name="connsiteY954" fmla="*/ 3851774 h 15559591"/>
              <a:gd name="connsiteX955" fmla="*/ 642181 w 18507725"/>
              <a:gd name="connsiteY955" fmla="*/ 3787556 h 15559591"/>
              <a:gd name="connsiteX956" fmla="*/ 674292 w 18507725"/>
              <a:gd name="connsiteY956" fmla="*/ 3603463 h 15559591"/>
              <a:gd name="connsiteX957" fmla="*/ 663588 w 18507725"/>
              <a:gd name="connsiteY957" fmla="*/ 3569214 h 15559591"/>
              <a:gd name="connsiteX958" fmla="*/ 556557 w 18507725"/>
              <a:gd name="connsiteY958" fmla="*/ 3278090 h 15559591"/>
              <a:gd name="connsiteX959" fmla="*/ 680713 w 18507725"/>
              <a:gd name="connsiteY959" fmla="*/ 3046904 h 15559591"/>
              <a:gd name="connsiteX960" fmla="*/ 704259 w 18507725"/>
              <a:gd name="connsiteY960" fmla="*/ 2897061 h 15559591"/>
              <a:gd name="connsiteX961" fmla="*/ 772760 w 18507725"/>
              <a:gd name="connsiteY961" fmla="*/ 2837124 h 15559591"/>
              <a:gd name="connsiteX962" fmla="*/ 869087 w 18507725"/>
              <a:gd name="connsiteY962" fmla="*/ 2845686 h 15559591"/>
              <a:gd name="connsiteX963" fmla="*/ 961134 w 18507725"/>
              <a:gd name="connsiteY963" fmla="*/ 2830702 h 15559591"/>
              <a:gd name="connsiteX964" fmla="*/ 1057461 w 18507725"/>
              <a:gd name="connsiteY964" fmla="*/ 2824280 h 15559591"/>
              <a:gd name="connsiteX965" fmla="*/ 1181617 w 18507725"/>
              <a:gd name="connsiteY965" fmla="*/ 2764343 h 15559591"/>
              <a:gd name="connsiteX966" fmla="*/ 1346444 w 18507725"/>
              <a:gd name="connsiteY966" fmla="*/ 2471080 h 15559591"/>
              <a:gd name="connsiteX967" fmla="*/ 1380693 w 18507725"/>
              <a:gd name="connsiteY967" fmla="*/ 2387596 h 15559591"/>
              <a:gd name="connsiteX968" fmla="*/ 1378553 w 18507725"/>
              <a:gd name="connsiteY968" fmla="*/ 2182098 h 15559591"/>
              <a:gd name="connsiteX969" fmla="*/ 1391396 w 18507725"/>
              <a:gd name="connsiteY969" fmla="*/ 2077208 h 15559591"/>
              <a:gd name="connsiteX970" fmla="*/ 1579771 w 18507725"/>
              <a:gd name="connsiteY970" fmla="*/ 1923083 h 15559591"/>
              <a:gd name="connsiteX971" fmla="*/ 1579771 w 18507725"/>
              <a:gd name="connsiteY971" fmla="*/ 1861006 h 15559591"/>
              <a:gd name="connsiteX972" fmla="*/ 1573349 w 18507725"/>
              <a:gd name="connsiteY972" fmla="*/ 1801068 h 15559591"/>
              <a:gd name="connsiteX973" fmla="*/ 1635427 w 18507725"/>
              <a:gd name="connsiteY973" fmla="*/ 1813912 h 15559591"/>
              <a:gd name="connsiteX974" fmla="*/ 1648269 w 18507725"/>
              <a:gd name="connsiteY974" fmla="*/ 1886693 h 15559591"/>
              <a:gd name="connsiteX975" fmla="*/ 1742457 w 18507725"/>
              <a:gd name="connsiteY975" fmla="*/ 1878130 h 15559591"/>
              <a:gd name="connsiteX976" fmla="*/ 1838785 w 18507725"/>
              <a:gd name="connsiteY976" fmla="*/ 1809631 h 15559591"/>
              <a:gd name="connsiteX977" fmla="*/ 1913707 w 18507725"/>
              <a:gd name="connsiteY977" fmla="*/ 1664069 h 15559591"/>
              <a:gd name="connsiteX978" fmla="*/ 1977925 w 18507725"/>
              <a:gd name="connsiteY978" fmla="*/ 1674772 h 15559591"/>
              <a:gd name="connsiteX979" fmla="*/ 2029300 w 18507725"/>
              <a:gd name="connsiteY979" fmla="*/ 1694038 h 15559591"/>
              <a:gd name="connsiteX980" fmla="*/ 2031440 w 18507725"/>
              <a:gd name="connsiteY980" fmla="*/ 1621257 h 15559591"/>
              <a:gd name="connsiteX981" fmla="*/ 2067831 w 18507725"/>
              <a:gd name="connsiteY981" fmla="*/ 1477836 h 15559591"/>
              <a:gd name="connsiteX982" fmla="*/ 2084956 w 18507725"/>
              <a:gd name="connsiteY982" fmla="*/ 1411477 h 15559591"/>
              <a:gd name="connsiteX983" fmla="*/ 2044284 w 18507725"/>
              <a:gd name="connsiteY983" fmla="*/ 1379368 h 15559591"/>
              <a:gd name="connsiteX984" fmla="*/ 1864472 w 18507725"/>
              <a:gd name="connsiteY984" fmla="*/ 1274478 h 15559591"/>
              <a:gd name="connsiteX985" fmla="*/ 1860191 w 18507725"/>
              <a:gd name="connsiteY985" fmla="*/ 1235947 h 15559591"/>
              <a:gd name="connsiteX986" fmla="*/ 1798113 w 18507725"/>
              <a:gd name="connsiteY986" fmla="*/ 1203838 h 15559591"/>
              <a:gd name="connsiteX987" fmla="*/ 1770285 w 18507725"/>
              <a:gd name="connsiteY987" fmla="*/ 1171728 h 15559591"/>
              <a:gd name="connsiteX988" fmla="*/ 1783129 w 18507725"/>
              <a:gd name="connsiteY988" fmla="*/ 1101088 h 15559591"/>
              <a:gd name="connsiteX989" fmla="*/ 1823801 w 18507725"/>
              <a:gd name="connsiteY989" fmla="*/ 1077541 h 15559591"/>
              <a:gd name="connsiteX990" fmla="*/ 2153455 w 18507725"/>
              <a:gd name="connsiteY990" fmla="*/ 946964 h 15559591"/>
              <a:gd name="connsiteX991" fmla="*/ 2166299 w 18507725"/>
              <a:gd name="connsiteY991" fmla="*/ 1000479 h 15559591"/>
              <a:gd name="connsiteX992" fmla="*/ 2202689 w 18507725"/>
              <a:gd name="connsiteY992" fmla="*/ 949105 h 15559591"/>
              <a:gd name="connsiteX993" fmla="*/ 2354673 w 18507725"/>
              <a:gd name="connsiteY993" fmla="*/ 880605 h 15559591"/>
              <a:gd name="connsiteX994" fmla="*/ 2545187 w 18507725"/>
              <a:gd name="connsiteY994" fmla="*/ 893449 h 15559591"/>
              <a:gd name="connsiteX995" fmla="*/ 2632952 w 18507725"/>
              <a:gd name="connsiteY995" fmla="*/ 861340 h 15559591"/>
              <a:gd name="connsiteX996" fmla="*/ 2851294 w 18507725"/>
              <a:gd name="connsiteY996" fmla="*/ 769293 h 15559591"/>
              <a:gd name="connsiteX997" fmla="*/ 3056793 w 18507725"/>
              <a:gd name="connsiteY997" fmla="*/ 707215 h 15559591"/>
              <a:gd name="connsiteX998" fmla="*/ 3240885 w 18507725"/>
              <a:gd name="connsiteY998" fmla="*/ 664403 h 15559591"/>
              <a:gd name="connsiteX999" fmla="*/ 3414275 w 18507725"/>
              <a:gd name="connsiteY999" fmla="*/ 747887 h 15559591"/>
              <a:gd name="connsiteX1000" fmla="*/ 4137802 w 18507725"/>
              <a:gd name="connsiteY1000" fmla="*/ 816387 h 15559591"/>
              <a:gd name="connsiteX1001" fmla="*/ 4214864 w 18507725"/>
              <a:gd name="connsiteY1001" fmla="*/ 775715 h 15559591"/>
              <a:gd name="connsiteX1002" fmla="*/ 4300489 w 18507725"/>
              <a:gd name="connsiteY1002" fmla="*/ 750028 h 15559591"/>
              <a:gd name="connsiteX1003" fmla="*/ 4313332 w 18507725"/>
              <a:gd name="connsiteY1003" fmla="*/ 730762 h 15559591"/>
              <a:gd name="connsiteX1004" fmla="*/ 4362567 w 18507725"/>
              <a:gd name="connsiteY1004" fmla="*/ 720059 h 15559591"/>
              <a:gd name="connsiteX1005" fmla="*/ 4418222 w 18507725"/>
              <a:gd name="connsiteY1005" fmla="*/ 762871 h 15559591"/>
              <a:gd name="connsiteX1006" fmla="*/ 4469597 w 18507725"/>
              <a:gd name="connsiteY1006" fmla="*/ 758590 h 15559591"/>
              <a:gd name="connsiteX1007" fmla="*/ 4574487 w 18507725"/>
              <a:gd name="connsiteY1007" fmla="*/ 777856 h 15559591"/>
              <a:gd name="connsiteX1008" fmla="*/ 4608737 w 18507725"/>
              <a:gd name="connsiteY1008" fmla="*/ 803543 h 15559591"/>
              <a:gd name="connsiteX1009" fmla="*/ 4679377 w 18507725"/>
              <a:gd name="connsiteY1009" fmla="*/ 741465 h 15559591"/>
              <a:gd name="connsiteX1010" fmla="*/ 4705065 w 18507725"/>
              <a:gd name="connsiteY1010" fmla="*/ 735043 h 15559591"/>
              <a:gd name="connsiteX1011" fmla="*/ 4724330 w 18507725"/>
              <a:gd name="connsiteY1011" fmla="*/ 801402 h 15559591"/>
              <a:gd name="connsiteX1012" fmla="*/ 4747877 w 18507725"/>
              <a:gd name="connsiteY1012" fmla="*/ 797121 h 15559591"/>
              <a:gd name="connsiteX1013" fmla="*/ 4775704 w 18507725"/>
              <a:gd name="connsiteY1013" fmla="*/ 773574 h 15559591"/>
              <a:gd name="connsiteX1014" fmla="*/ 4949094 w 18507725"/>
              <a:gd name="connsiteY1014" fmla="*/ 700795 h 15559591"/>
              <a:gd name="connsiteX1015" fmla="*/ 5539902 w 18507725"/>
              <a:gd name="connsiteY1015" fmla="*/ 700795 h 15559591"/>
              <a:gd name="connsiteX1016" fmla="*/ 5698308 w 18507725"/>
              <a:gd name="connsiteY1016" fmla="*/ 655841 h 15559591"/>
              <a:gd name="connsiteX1017" fmla="*/ 5796776 w 18507725"/>
              <a:gd name="connsiteY1017" fmla="*/ 664403 h 15559591"/>
              <a:gd name="connsiteX1018" fmla="*/ 5826745 w 18507725"/>
              <a:gd name="connsiteY1018" fmla="*/ 677247 h 15559591"/>
              <a:gd name="connsiteX1019" fmla="*/ 5965888 w 18507725"/>
              <a:gd name="connsiteY1019" fmla="*/ 713637 h 15559591"/>
              <a:gd name="connsiteX1020" fmla="*/ 6280556 w 18507725"/>
              <a:gd name="connsiteY1020" fmla="*/ 690091 h 15559591"/>
              <a:gd name="connsiteX1021" fmla="*/ 6346915 w 18507725"/>
              <a:gd name="connsiteY1021" fmla="*/ 672966 h 15559591"/>
              <a:gd name="connsiteX1022" fmla="*/ 6421841 w 18507725"/>
              <a:gd name="connsiteY1022" fmla="*/ 728622 h 15559591"/>
              <a:gd name="connsiteX1023" fmla="*/ 6449663 w 18507725"/>
              <a:gd name="connsiteY1023" fmla="*/ 760731 h 15559591"/>
              <a:gd name="connsiteX1024" fmla="*/ 6466790 w 18507725"/>
              <a:gd name="connsiteY1024" fmla="*/ 762871 h 15559591"/>
              <a:gd name="connsiteX1025" fmla="*/ 6477493 w 18507725"/>
              <a:gd name="connsiteY1025" fmla="*/ 717918 h 15559591"/>
              <a:gd name="connsiteX1026" fmla="*/ 6492476 w 18507725"/>
              <a:gd name="connsiteY1026" fmla="*/ 640857 h 15559591"/>
              <a:gd name="connsiteX1027" fmla="*/ 6560977 w 18507725"/>
              <a:gd name="connsiteY1027" fmla="*/ 670826 h 15559591"/>
              <a:gd name="connsiteX1028" fmla="*/ 6659446 w 18507725"/>
              <a:gd name="connsiteY1028" fmla="*/ 696512 h 15559591"/>
              <a:gd name="connsiteX1029" fmla="*/ 6792165 w 18507725"/>
              <a:gd name="connsiteY1029" fmla="*/ 672966 h 15559591"/>
              <a:gd name="connsiteX1030" fmla="*/ 6841397 w 18507725"/>
              <a:gd name="connsiteY1030" fmla="*/ 692231 h 15559591"/>
              <a:gd name="connsiteX1031" fmla="*/ 6918459 w 18507725"/>
              <a:gd name="connsiteY1031" fmla="*/ 692231 h 15559591"/>
              <a:gd name="connsiteX1032" fmla="*/ 6971975 w 18507725"/>
              <a:gd name="connsiteY1032" fmla="*/ 640857 h 15559591"/>
              <a:gd name="connsiteX1033" fmla="*/ 7025490 w 18507725"/>
              <a:gd name="connsiteY1033" fmla="*/ 589483 h 15559591"/>
              <a:gd name="connsiteX1034" fmla="*/ 7104693 w 18507725"/>
              <a:gd name="connsiteY1034" fmla="*/ 587341 h 15559591"/>
              <a:gd name="connsiteX1035" fmla="*/ 7194598 w 18507725"/>
              <a:gd name="connsiteY1035" fmla="*/ 705076 h 15559591"/>
              <a:gd name="connsiteX1036" fmla="*/ 7228848 w 18507725"/>
              <a:gd name="connsiteY1036" fmla="*/ 732903 h 15559591"/>
              <a:gd name="connsiteX1037" fmla="*/ 7295208 w 18507725"/>
              <a:gd name="connsiteY1037" fmla="*/ 623733 h 15559591"/>
              <a:gd name="connsiteX1038" fmla="*/ 7325179 w 18507725"/>
              <a:gd name="connsiteY1038" fmla="*/ 587341 h 15559591"/>
              <a:gd name="connsiteX1039" fmla="*/ 7635565 w 18507725"/>
              <a:gd name="connsiteY1039" fmla="*/ 681528 h 15559591"/>
              <a:gd name="connsiteX1040" fmla="*/ 7650549 w 18507725"/>
              <a:gd name="connsiteY1040" fmla="*/ 737184 h 15559591"/>
              <a:gd name="connsiteX1041" fmla="*/ 7674096 w 18507725"/>
              <a:gd name="connsiteY1041" fmla="*/ 717918 h 15559591"/>
              <a:gd name="connsiteX1042" fmla="*/ 7736175 w 18507725"/>
              <a:gd name="connsiteY1042" fmla="*/ 634435 h 15559591"/>
              <a:gd name="connsiteX1043" fmla="*/ 7806815 w 18507725"/>
              <a:gd name="connsiteY1043" fmla="*/ 651559 h 15559591"/>
              <a:gd name="connsiteX1044" fmla="*/ 7928828 w 18507725"/>
              <a:gd name="connsiteY1044" fmla="*/ 617310 h 15559591"/>
              <a:gd name="connsiteX1045" fmla="*/ 7956657 w 18507725"/>
              <a:gd name="connsiteY1045" fmla="*/ 585200 h 15559591"/>
              <a:gd name="connsiteX1046" fmla="*/ 7971644 w 18507725"/>
              <a:gd name="connsiteY1046" fmla="*/ 672966 h 15559591"/>
              <a:gd name="connsiteX1047" fmla="*/ 7988770 w 18507725"/>
              <a:gd name="connsiteY1047" fmla="*/ 752168 h 15559591"/>
              <a:gd name="connsiteX1048" fmla="*/ 8016598 w 18507725"/>
              <a:gd name="connsiteY1048" fmla="*/ 713637 h 15559591"/>
              <a:gd name="connsiteX1049" fmla="*/ 8102222 w 18507725"/>
              <a:gd name="connsiteY1049" fmla="*/ 692231 h 15559591"/>
              <a:gd name="connsiteX1050" fmla="*/ 8153596 w 18507725"/>
              <a:gd name="connsiteY1050" fmla="*/ 702934 h 15559591"/>
              <a:gd name="connsiteX1051" fmla="*/ 8185705 w 18507725"/>
              <a:gd name="connsiteY1051" fmla="*/ 758590 h 15559591"/>
              <a:gd name="connsiteX1052" fmla="*/ 8239221 w 18507725"/>
              <a:gd name="connsiteY1052" fmla="*/ 756449 h 15559591"/>
              <a:gd name="connsiteX1053" fmla="*/ 8320565 w 18507725"/>
              <a:gd name="connsiteY1053" fmla="*/ 632295 h 15559591"/>
              <a:gd name="connsiteX1054" fmla="*/ 8395485 w 18507725"/>
              <a:gd name="connsiteY1054" fmla="*/ 625872 h 15559591"/>
              <a:gd name="connsiteX1055" fmla="*/ 8472547 w 18507725"/>
              <a:gd name="connsiteY1055" fmla="*/ 565936 h 15559591"/>
              <a:gd name="connsiteX1056" fmla="*/ 8566734 w 18507725"/>
              <a:gd name="connsiteY1056" fmla="*/ 550952 h 15559591"/>
              <a:gd name="connsiteX1057" fmla="*/ 8633091 w 18507725"/>
              <a:gd name="connsiteY1057" fmla="*/ 546669 h 15559591"/>
              <a:gd name="connsiteX1058" fmla="*/ 8682325 w 18507725"/>
              <a:gd name="connsiteY1058" fmla="*/ 520983 h 15559591"/>
              <a:gd name="connsiteX1059" fmla="*/ 8812903 w 18507725"/>
              <a:gd name="connsiteY1059" fmla="*/ 514561 h 15559591"/>
              <a:gd name="connsiteX1060" fmla="*/ 8866418 w 18507725"/>
              <a:gd name="connsiteY1060" fmla="*/ 510279 h 15559591"/>
              <a:gd name="connsiteX1061" fmla="*/ 8986292 w 18507725"/>
              <a:gd name="connsiteY1061" fmla="*/ 563795 h 15559591"/>
              <a:gd name="connsiteX1062" fmla="*/ 9097605 w 18507725"/>
              <a:gd name="connsiteY1062" fmla="*/ 461045 h 15559591"/>
              <a:gd name="connsiteX1063" fmla="*/ 9131853 w 18507725"/>
              <a:gd name="connsiteY1063" fmla="*/ 458905 h 15559591"/>
              <a:gd name="connsiteX1064" fmla="*/ 9343763 w 18507725"/>
              <a:gd name="connsiteY1064" fmla="*/ 510279 h 15559591"/>
              <a:gd name="connsiteX1065" fmla="*/ 9410122 w 18507725"/>
              <a:gd name="connsiteY1065" fmla="*/ 546669 h 15559591"/>
              <a:gd name="connsiteX1066" fmla="*/ 9491465 w 18507725"/>
              <a:gd name="connsiteY1066" fmla="*/ 535966 h 15559591"/>
              <a:gd name="connsiteX1067" fmla="*/ 9538559 w 18507725"/>
              <a:gd name="connsiteY1067" fmla="*/ 557374 h 15559591"/>
              <a:gd name="connsiteX1068" fmla="*/ 9592074 w 18507725"/>
              <a:gd name="connsiteY1068" fmla="*/ 456764 h 15559591"/>
              <a:gd name="connsiteX1069" fmla="*/ 9675558 w 18507725"/>
              <a:gd name="connsiteY1069" fmla="*/ 499576 h 15559591"/>
              <a:gd name="connsiteX1070" fmla="*/ 9776167 w 18507725"/>
              <a:gd name="connsiteY1070" fmla="*/ 446062 h 15559591"/>
              <a:gd name="connsiteX1071" fmla="*/ 9808276 w 18507725"/>
              <a:gd name="connsiteY1071" fmla="*/ 471749 h 15559591"/>
              <a:gd name="connsiteX1072" fmla="*/ 9786870 w 18507725"/>
              <a:gd name="connsiteY1072" fmla="*/ 508138 h 15559591"/>
              <a:gd name="connsiteX1073" fmla="*/ 9754761 w 18507725"/>
              <a:gd name="connsiteY1073" fmla="*/ 533826 h 15559591"/>
              <a:gd name="connsiteX1074" fmla="*/ 9746198 w 18507725"/>
              <a:gd name="connsiteY1074" fmla="*/ 591622 h 15559591"/>
              <a:gd name="connsiteX1075" fmla="*/ 9769745 w 18507725"/>
              <a:gd name="connsiteY1075" fmla="*/ 615169 h 15559591"/>
              <a:gd name="connsiteX1076" fmla="*/ 9855369 w 18507725"/>
              <a:gd name="connsiteY1076" fmla="*/ 570216 h 15559591"/>
              <a:gd name="connsiteX1077" fmla="*/ 9928150 w 18507725"/>
              <a:gd name="connsiteY1077" fmla="*/ 448202 h 15559591"/>
              <a:gd name="connsiteX1078" fmla="*/ 10028759 w 18507725"/>
              <a:gd name="connsiteY1078" fmla="*/ 493155 h 15559591"/>
              <a:gd name="connsiteX1079" fmla="*/ 10148634 w 18507725"/>
              <a:gd name="connsiteY1079" fmla="*/ 439640 h 15559591"/>
              <a:gd name="connsiteX1080" fmla="*/ 10262086 w 18507725"/>
              <a:gd name="connsiteY1080" fmla="*/ 433218 h 15559591"/>
              <a:gd name="connsiteX1081" fmla="*/ 10373398 w 18507725"/>
              <a:gd name="connsiteY1081" fmla="*/ 439640 h 15559591"/>
              <a:gd name="connsiteX1082" fmla="*/ 10439757 w 18507725"/>
              <a:gd name="connsiteY1082" fmla="*/ 416093 h 15559591"/>
              <a:gd name="connsiteX1083" fmla="*/ 10576756 w 18507725"/>
              <a:gd name="connsiteY1083" fmla="*/ 394687 h 15559591"/>
              <a:gd name="connsiteX1084" fmla="*/ 10690208 w 18507725"/>
              <a:gd name="connsiteY1084" fmla="*/ 392545 h 15559591"/>
              <a:gd name="connsiteX1085" fmla="*/ 10816504 w 18507725"/>
              <a:gd name="connsiteY1085" fmla="*/ 379703 h 15559591"/>
              <a:gd name="connsiteX1086" fmla="*/ 10977050 w 18507725"/>
              <a:gd name="connsiteY1086" fmla="*/ 339031 h 15559591"/>
              <a:gd name="connsiteX1087" fmla="*/ 11056253 w 18507725"/>
              <a:gd name="connsiteY1087" fmla="*/ 371140 h 15559591"/>
              <a:gd name="connsiteX1088" fmla="*/ 11139738 w 18507725"/>
              <a:gd name="connsiteY1088" fmla="*/ 321906 h 15559591"/>
              <a:gd name="connsiteX1089" fmla="*/ 11253190 w 18507725"/>
              <a:gd name="connsiteY1089" fmla="*/ 326187 h 15559591"/>
              <a:gd name="connsiteX1090" fmla="*/ 11362361 w 18507725"/>
              <a:gd name="connsiteY1090" fmla="*/ 319765 h 15559591"/>
              <a:gd name="connsiteX1091" fmla="*/ 11490797 w 18507725"/>
              <a:gd name="connsiteY1091" fmla="*/ 319765 h 15559591"/>
              <a:gd name="connsiteX1092" fmla="*/ 11602110 w 18507725"/>
              <a:gd name="connsiteY1092" fmla="*/ 317625 h 15559591"/>
              <a:gd name="connsiteX1093" fmla="*/ 11670609 w 18507725"/>
              <a:gd name="connsiteY1093" fmla="*/ 281234 h 15559591"/>
              <a:gd name="connsiteX1094" fmla="*/ 11736968 w 18507725"/>
              <a:gd name="connsiteY1094" fmla="*/ 285516 h 15559591"/>
              <a:gd name="connsiteX1095" fmla="*/ 11818311 w 18507725"/>
              <a:gd name="connsiteY1095" fmla="*/ 283375 h 15559591"/>
              <a:gd name="connsiteX1096" fmla="*/ 11833295 w 18507725"/>
              <a:gd name="connsiteY1096" fmla="*/ 266250 h 15559591"/>
              <a:gd name="connsiteX1097" fmla="*/ 12036654 w 18507725"/>
              <a:gd name="connsiteY1097" fmla="*/ 259828 h 15559591"/>
              <a:gd name="connsiteX1098" fmla="*/ 12182215 w 18507725"/>
              <a:gd name="connsiteY1098" fmla="*/ 251266 h 15559591"/>
              <a:gd name="connsiteX1099" fmla="*/ 12578228 w 18507725"/>
              <a:gd name="connsiteY1099" fmla="*/ 210594 h 15559591"/>
              <a:gd name="connsiteX1100" fmla="*/ 12691682 w 18507725"/>
              <a:gd name="connsiteY1100" fmla="*/ 199891 h 15559591"/>
              <a:gd name="connsiteX1101" fmla="*/ 12760181 w 18507725"/>
              <a:gd name="connsiteY1101" fmla="*/ 212735 h 15559591"/>
              <a:gd name="connsiteX1102" fmla="*/ 12858649 w 18507725"/>
              <a:gd name="connsiteY1102" fmla="*/ 212735 h 15559591"/>
              <a:gd name="connsiteX1103" fmla="*/ 12910023 w 18507725"/>
              <a:gd name="connsiteY1103" fmla="*/ 193468 h 15559591"/>
              <a:gd name="connsiteX1104" fmla="*/ 13316740 w 18507725"/>
              <a:gd name="connsiteY1104" fmla="*/ 189187 h 15559591"/>
              <a:gd name="connsiteX1105" fmla="*/ 13419490 w 18507725"/>
              <a:gd name="connsiteY1105" fmla="*/ 236282 h 15559591"/>
              <a:gd name="connsiteX1106" fmla="*/ 13517958 w 18507725"/>
              <a:gd name="connsiteY1106" fmla="*/ 208454 h 15559591"/>
              <a:gd name="connsiteX1107" fmla="*/ 13631410 w 18507725"/>
              <a:gd name="connsiteY1107" fmla="*/ 127109 h 15559591"/>
              <a:gd name="connsiteX1108" fmla="*/ 14018862 w 18507725"/>
              <a:gd name="connsiteY1108" fmla="*/ 120687 h 15559591"/>
              <a:gd name="connsiteX1109" fmla="*/ 14132314 w 18507725"/>
              <a:gd name="connsiteY1109" fmla="*/ 202032 h 15559591"/>
              <a:gd name="connsiteX1110" fmla="*/ 14185829 w 18507725"/>
              <a:gd name="connsiteY1110" fmla="*/ 157078 h 15559591"/>
              <a:gd name="connsiteX1111" fmla="*/ 14215797 w 18507725"/>
              <a:gd name="connsiteY1111" fmla="*/ 133531 h 15559591"/>
              <a:gd name="connsiteX1112" fmla="*/ 14327109 w 18507725"/>
              <a:gd name="connsiteY1112" fmla="*/ 131391 h 15559591"/>
              <a:gd name="connsiteX1113" fmla="*/ 14359218 w 18507725"/>
              <a:gd name="connsiteY1113" fmla="*/ 150656 h 15559591"/>
              <a:gd name="connsiteX1114" fmla="*/ 14414875 w 18507725"/>
              <a:gd name="connsiteY1114" fmla="*/ 229860 h 15559591"/>
              <a:gd name="connsiteX1115" fmla="*/ 14449124 w 18507725"/>
              <a:gd name="connsiteY1115" fmla="*/ 148515 h 15559591"/>
              <a:gd name="connsiteX1116" fmla="*/ 14481234 w 18507725"/>
              <a:gd name="connsiteY1116" fmla="*/ 127109 h 15559591"/>
              <a:gd name="connsiteX1117" fmla="*/ 14568998 w 18507725"/>
              <a:gd name="connsiteY1117" fmla="*/ 105703 h 15559591"/>
              <a:gd name="connsiteX1118" fmla="*/ 14643920 w 18507725"/>
              <a:gd name="connsiteY1118" fmla="*/ 127109 h 15559591"/>
              <a:gd name="connsiteX1119" fmla="*/ 14735967 w 18507725"/>
              <a:gd name="connsiteY1119" fmla="*/ 154937 h 15559591"/>
              <a:gd name="connsiteX1120" fmla="*/ 14857981 w 18507725"/>
              <a:gd name="connsiteY1120" fmla="*/ 133531 h 15559591"/>
              <a:gd name="connsiteX1121" fmla="*/ 15131980 w 18507725"/>
              <a:gd name="connsiteY1121" fmla="*/ 103563 h 15559591"/>
              <a:gd name="connsiteX1122" fmla="*/ 15164090 w 18507725"/>
              <a:gd name="connsiteY1122" fmla="*/ 69313 h 15559591"/>
              <a:gd name="connsiteX1123" fmla="*/ 15249714 w 18507725"/>
              <a:gd name="connsiteY1123" fmla="*/ 88578 h 15559591"/>
              <a:gd name="connsiteX1124" fmla="*/ 15386713 w 18507725"/>
              <a:gd name="connsiteY1124" fmla="*/ 236282 h 15559591"/>
              <a:gd name="connsiteX1125" fmla="*/ 15508728 w 18507725"/>
              <a:gd name="connsiteY1125" fmla="*/ 217016 h 15559591"/>
              <a:gd name="connsiteX1126" fmla="*/ 15596492 w 18507725"/>
              <a:gd name="connsiteY1126" fmla="*/ 80016 h 15559591"/>
              <a:gd name="connsiteX1127" fmla="*/ 15645728 w 18507725"/>
              <a:gd name="connsiteY1127" fmla="*/ 69313 h 15559591"/>
              <a:gd name="connsiteX1128" fmla="*/ 15851226 w 18507725"/>
              <a:gd name="connsiteY1128" fmla="*/ 82156 h 15559591"/>
              <a:gd name="connsiteX1129" fmla="*/ 15883335 w 18507725"/>
              <a:gd name="connsiteY1129" fmla="*/ 90718 h 15559591"/>
              <a:gd name="connsiteX1130" fmla="*/ 15962538 w 18507725"/>
              <a:gd name="connsiteY1130" fmla="*/ 82156 h 15559591"/>
              <a:gd name="connsiteX1131" fmla="*/ 16025606 w 18507725"/>
              <a:gd name="connsiteY1131" fmla="*/ 445 h 15559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</a:cxnLst>
            <a:rect l="l" t="t" r="r" b="b"/>
            <a:pathLst>
              <a:path w="18507725" h="15559591">
                <a:moveTo>
                  <a:pt x="3084625" y="15381106"/>
                </a:moveTo>
                <a:cubicBezTo>
                  <a:pt x="3093186" y="15389669"/>
                  <a:pt x="3106030" y="15400372"/>
                  <a:pt x="3103890" y="15404652"/>
                </a:cubicBezTo>
                <a:cubicBezTo>
                  <a:pt x="3101748" y="15430340"/>
                  <a:pt x="3095327" y="15453887"/>
                  <a:pt x="3088906" y="15479574"/>
                </a:cubicBezTo>
                <a:cubicBezTo>
                  <a:pt x="3084625" y="15473152"/>
                  <a:pt x="3080342" y="15466731"/>
                  <a:pt x="3078203" y="15458168"/>
                </a:cubicBezTo>
                <a:cubicBezTo>
                  <a:pt x="3071780" y="15430340"/>
                  <a:pt x="3065359" y="15404652"/>
                  <a:pt x="3084625" y="15381106"/>
                </a:cubicBezTo>
                <a:close/>
                <a:moveTo>
                  <a:pt x="1575492" y="15312607"/>
                </a:moveTo>
                <a:cubicBezTo>
                  <a:pt x="1577632" y="15312607"/>
                  <a:pt x="1581914" y="15325451"/>
                  <a:pt x="1586195" y="15331873"/>
                </a:cubicBezTo>
                <a:cubicBezTo>
                  <a:pt x="1584053" y="15336155"/>
                  <a:pt x="1581914" y="15342576"/>
                  <a:pt x="1579772" y="15348998"/>
                </a:cubicBezTo>
                <a:cubicBezTo>
                  <a:pt x="1573350" y="15342576"/>
                  <a:pt x="1569070" y="15336155"/>
                  <a:pt x="1562647" y="15329732"/>
                </a:cubicBezTo>
                <a:cubicBezTo>
                  <a:pt x="1566928" y="15323310"/>
                  <a:pt x="1571210" y="15312607"/>
                  <a:pt x="1575492" y="15312607"/>
                </a:cubicBezTo>
                <a:close/>
                <a:moveTo>
                  <a:pt x="1440634" y="15308325"/>
                </a:moveTo>
                <a:cubicBezTo>
                  <a:pt x="1457758" y="15304045"/>
                  <a:pt x="1472742" y="15316888"/>
                  <a:pt x="1479165" y="15348997"/>
                </a:cubicBezTo>
                <a:cubicBezTo>
                  <a:pt x="1485587" y="15387528"/>
                  <a:pt x="1466321" y="15426059"/>
                  <a:pt x="1442774" y="15421779"/>
                </a:cubicBezTo>
                <a:cubicBezTo>
                  <a:pt x="1423508" y="15417497"/>
                  <a:pt x="1412805" y="15402513"/>
                  <a:pt x="1412805" y="15366122"/>
                </a:cubicBezTo>
                <a:cubicBezTo>
                  <a:pt x="1410665" y="15329731"/>
                  <a:pt x="1421369" y="15312607"/>
                  <a:pt x="1440634" y="15308325"/>
                </a:cubicBezTo>
                <a:close/>
                <a:moveTo>
                  <a:pt x="1078870" y="14923015"/>
                </a:moveTo>
                <a:cubicBezTo>
                  <a:pt x="1119542" y="14923015"/>
                  <a:pt x="1158073" y="14920875"/>
                  <a:pt x="1198744" y="14929438"/>
                </a:cubicBezTo>
                <a:cubicBezTo>
                  <a:pt x="1207306" y="14931578"/>
                  <a:pt x="1215868" y="14976530"/>
                  <a:pt x="1218009" y="15004359"/>
                </a:cubicBezTo>
                <a:cubicBezTo>
                  <a:pt x="1218009" y="15015062"/>
                  <a:pt x="1205165" y="15040748"/>
                  <a:pt x="1196603" y="15042890"/>
                </a:cubicBezTo>
                <a:cubicBezTo>
                  <a:pt x="1138807" y="15060014"/>
                  <a:pt x="1095994" y="15025765"/>
                  <a:pt x="1078870" y="14923015"/>
                </a:cubicBezTo>
                <a:close/>
                <a:moveTo>
                  <a:pt x="1072448" y="14918735"/>
                </a:moveTo>
                <a:cubicBezTo>
                  <a:pt x="1074589" y="14918735"/>
                  <a:pt x="1074589" y="14918735"/>
                  <a:pt x="1074589" y="14918735"/>
                </a:cubicBezTo>
                <a:cubicBezTo>
                  <a:pt x="1076729" y="14920875"/>
                  <a:pt x="1076729" y="14920875"/>
                  <a:pt x="1076729" y="14923015"/>
                </a:cubicBezTo>
                <a:cubicBezTo>
                  <a:pt x="1074589" y="14923015"/>
                  <a:pt x="1074589" y="14923015"/>
                  <a:pt x="1072448" y="14923015"/>
                </a:cubicBezTo>
                <a:cubicBezTo>
                  <a:pt x="1072448" y="14920875"/>
                  <a:pt x="1072448" y="14920875"/>
                  <a:pt x="1072448" y="14918735"/>
                </a:cubicBezTo>
                <a:close/>
                <a:moveTo>
                  <a:pt x="982542" y="14747485"/>
                </a:moveTo>
                <a:cubicBezTo>
                  <a:pt x="984683" y="14745344"/>
                  <a:pt x="993245" y="14753907"/>
                  <a:pt x="997527" y="14760329"/>
                </a:cubicBezTo>
                <a:cubicBezTo>
                  <a:pt x="1023213" y="14813844"/>
                  <a:pt x="1066026" y="14841672"/>
                  <a:pt x="1072448" y="14918734"/>
                </a:cubicBezTo>
                <a:cubicBezTo>
                  <a:pt x="1044620" y="14920875"/>
                  <a:pt x="1016791" y="14923015"/>
                  <a:pt x="993245" y="14959405"/>
                </a:cubicBezTo>
                <a:cubicBezTo>
                  <a:pt x="982542" y="14976530"/>
                  <a:pt x="969699" y="14970108"/>
                  <a:pt x="967558" y="14942281"/>
                </a:cubicBezTo>
                <a:cubicBezTo>
                  <a:pt x="965419" y="14893047"/>
                  <a:pt x="963277" y="14841672"/>
                  <a:pt x="965419" y="14790298"/>
                </a:cubicBezTo>
                <a:cubicBezTo>
                  <a:pt x="965419" y="14775313"/>
                  <a:pt x="976121" y="14760329"/>
                  <a:pt x="982542" y="14747485"/>
                </a:cubicBezTo>
                <a:close/>
                <a:moveTo>
                  <a:pt x="16526588" y="14649017"/>
                </a:moveTo>
                <a:cubicBezTo>
                  <a:pt x="16531940" y="14650087"/>
                  <a:pt x="16536221" y="14660790"/>
                  <a:pt x="16538361" y="14681126"/>
                </a:cubicBezTo>
                <a:cubicBezTo>
                  <a:pt x="16540502" y="14685408"/>
                  <a:pt x="16527658" y="14696111"/>
                  <a:pt x="16523378" y="14702532"/>
                </a:cubicBezTo>
                <a:cubicBezTo>
                  <a:pt x="16519096" y="14691829"/>
                  <a:pt x="16508393" y="14676845"/>
                  <a:pt x="16508393" y="14674704"/>
                </a:cubicBezTo>
                <a:cubicBezTo>
                  <a:pt x="16514814" y="14656509"/>
                  <a:pt x="16521236" y="14647947"/>
                  <a:pt x="16526588" y="14649017"/>
                </a:cubicBezTo>
                <a:close/>
                <a:moveTo>
                  <a:pt x="16313596" y="14616907"/>
                </a:moveTo>
                <a:cubicBezTo>
                  <a:pt x="16328581" y="14619048"/>
                  <a:pt x="16341425" y="14619048"/>
                  <a:pt x="16356408" y="14621188"/>
                </a:cubicBezTo>
                <a:cubicBezTo>
                  <a:pt x="16352128" y="14642595"/>
                  <a:pt x="16347847" y="14670422"/>
                  <a:pt x="16341425" y="14672564"/>
                </a:cubicBezTo>
                <a:cubicBezTo>
                  <a:pt x="16315737" y="14681125"/>
                  <a:pt x="16313596" y="14649016"/>
                  <a:pt x="16313596" y="14616907"/>
                </a:cubicBezTo>
                <a:close/>
                <a:moveTo>
                  <a:pt x="16825203" y="14272269"/>
                </a:moveTo>
                <a:cubicBezTo>
                  <a:pt x="16829485" y="14282972"/>
                  <a:pt x="16835906" y="14291534"/>
                  <a:pt x="16840188" y="14302237"/>
                </a:cubicBezTo>
                <a:cubicBezTo>
                  <a:pt x="16833766" y="14308660"/>
                  <a:pt x="16825203" y="14325784"/>
                  <a:pt x="16820922" y="14323643"/>
                </a:cubicBezTo>
                <a:cubicBezTo>
                  <a:pt x="16816640" y="14321503"/>
                  <a:pt x="16810218" y="14306518"/>
                  <a:pt x="16805937" y="14295815"/>
                </a:cubicBezTo>
                <a:cubicBezTo>
                  <a:pt x="16812360" y="14289394"/>
                  <a:pt x="16818781" y="14280831"/>
                  <a:pt x="16825203" y="14272269"/>
                </a:cubicBezTo>
                <a:close/>
                <a:moveTo>
                  <a:pt x="16775970" y="13692163"/>
                </a:moveTo>
                <a:cubicBezTo>
                  <a:pt x="16786673" y="13700726"/>
                  <a:pt x="16801658" y="13705007"/>
                  <a:pt x="16805938" y="13719992"/>
                </a:cubicBezTo>
                <a:cubicBezTo>
                  <a:pt x="16814501" y="13743538"/>
                  <a:pt x="16801658" y="13762804"/>
                  <a:pt x="16788813" y="13745678"/>
                </a:cubicBezTo>
                <a:cubicBezTo>
                  <a:pt x="16780251" y="13737117"/>
                  <a:pt x="16778110" y="13713569"/>
                  <a:pt x="16775970" y="13692163"/>
                </a:cubicBezTo>
                <a:close/>
                <a:moveTo>
                  <a:pt x="16773828" y="13685741"/>
                </a:moveTo>
                <a:cubicBezTo>
                  <a:pt x="16775970" y="13687882"/>
                  <a:pt x="16775970" y="13692163"/>
                  <a:pt x="16775970" y="13694304"/>
                </a:cubicBezTo>
                <a:cubicBezTo>
                  <a:pt x="16773828" y="13692163"/>
                  <a:pt x="16771688" y="13692163"/>
                  <a:pt x="16769548" y="13692163"/>
                </a:cubicBezTo>
                <a:cubicBezTo>
                  <a:pt x="16771688" y="13690022"/>
                  <a:pt x="16771688" y="13687882"/>
                  <a:pt x="16773828" y="13685741"/>
                </a:cubicBezTo>
                <a:close/>
                <a:moveTo>
                  <a:pt x="575559" y="13033390"/>
                </a:moveTo>
                <a:cubicBezTo>
                  <a:pt x="577431" y="13032855"/>
                  <a:pt x="579037" y="13032855"/>
                  <a:pt x="580107" y="13034996"/>
                </a:cubicBezTo>
                <a:cubicBezTo>
                  <a:pt x="588668" y="13047839"/>
                  <a:pt x="586529" y="13062824"/>
                  <a:pt x="573685" y="13073527"/>
                </a:cubicBezTo>
                <a:cubicBezTo>
                  <a:pt x="573685" y="13075667"/>
                  <a:pt x="567263" y="13062824"/>
                  <a:pt x="565122" y="13054261"/>
                </a:cubicBezTo>
                <a:cubicBezTo>
                  <a:pt x="562983" y="13047839"/>
                  <a:pt x="567263" y="13041417"/>
                  <a:pt x="569404" y="13034996"/>
                </a:cubicBezTo>
                <a:cubicBezTo>
                  <a:pt x="571545" y="13034996"/>
                  <a:pt x="573685" y="13033926"/>
                  <a:pt x="575559" y="13033390"/>
                </a:cubicBezTo>
                <a:close/>
                <a:moveTo>
                  <a:pt x="727810" y="12957933"/>
                </a:moveTo>
                <a:cubicBezTo>
                  <a:pt x="742795" y="12964355"/>
                  <a:pt x="757778" y="12975058"/>
                  <a:pt x="772762" y="12985761"/>
                </a:cubicBezTo>
                <a:cubicBezTo>
                  <a:pt x="764200" y="12994324"/>
                  <a:pt x="753497" y="13005027"/>
                  <a:pt x="744935" y="13013590"/>
                </a:cubicBezTo>
                <a:cubicBezTo>
                  <a:pt x="734231" y="13007167"/>
                  <a:pt x="725669" y="13000745"/>
                  <a:pt x="714966" y="12994324"/>
                </a:cubicBezTo>
                <a:cubicBezTo>
                  <a:pt x="719248" y="12981481"/>
                  <a:pt x="725669" y="12957933"/>
                  <a:pt x="727810" y="12957933"/>
                </a:cubicBezTo>
                <a:close/>
                <a:moveTo>
                  <a:pt x="17396212" y="12872308"/>
                </a:moveTo>
                <a:cubicBezTo>
                  <a:pt x="17401564" y="12873379"/>
                  <a:pt x="17406380" y="12884082"/>
                  <a:pt x="17409591" y="12904417"/>
                </a:cubicBezTo>
                <a:cubicBezTo>
                  <a:pt x="17409591" y="12908699"/>
                  <a:pt x="17398888" y="12917262"/>
                  <a:pt x="17392466" y="12925823"/>
                </a:cubicBezTo>
                <a:cubicBezTo>
                  <a:pt x="17388185" y="12917262"/>
                  <a:pt x="17377482" y="12902277"/>
                  <a:pt x="17379623" y="12897995"/>
                </a:cubicBezTo>
                <a:cubicBezTo>
                  <a:pt x="17384974" y="12879800"/>
                  <a:pt x="17390861" y="12871238"/>
                  <a:pt x="17396212" y="12872308"/>
                </a:cubicBezTo>
                <a:close/>
                <a:moveTo>
                  <a:pt x="1444915" y="12061017"/>
                </a:moveTo>
                <a:cubicBezTo>
                  <a:pt x="1444915" y="12061017"/>
                  <a:pt x="1447055" y="12061017"/>
                  <a:pt x="1447055" y="12061017"/>
                </a:cubicBezTo>
                <a:cubicBezTo>
                  <a:pt x="1447055" y="12063157"/>
                  <a:pt x="1447055" y="12065297"/>
                  <a:pt x="1447055" y="12067439"/>
                </a:cubicBezTo>
                <a:lnTo>
                  <a:pt x="1477024" y="12067439"/>
                </a:lnTo>
                <a:cubicBezTo>
                  <a:pt x="1489867" y="12069579"/>
                  <a:pt x="1513414" y="12065297"/>
                  <a:pt x="1502710" y="12108110"/>
                </a:cubicBezTo>
                <a:cubicBezTo>
                  <a:pt x="1500570" y="12120954"/>
                  <a:pt x="1483446" y="12127376"/>
                  <a:pt x="1472742" y="12125236"/>
                </a:cubicBezTo>
                <a:cubicBezTo>
                  <a:pt x="1455618" y="12120954"/>
                  <a:pt x="1447055" y="12097407"/>
                  <a:pt x="1444915" y="12067439"/>
                </a:cubicBezTo>
                <a:lnTo>
                  <a:pt x="1442774" y="12067439"/>
                </a:lnTo>
                <a:cubicBezTo>
                  <a:pt x="1442774" y="12065297"/>
                  <a:pt x="1444915" y="12063157"/>
                  <a:pt x="1444915" y="12061017"/>
                </a:cubicBezTo>
                <a:close/>
                <a:moveTo>
                  <a:pt x="18218742" y="11170521"/>
                </a:moveTo>
                <a:cubicBezTo>
                  <a:pt x="18220883" y="11170521"/>
                  <a:pt x="18227305" y="11187646"/>
                  <a:pt x="18231587" y="11198349"/>
                </a:cubicBezTo>
                <a:cubicBezTo>
                  <a:pt x="18233727" y="11202630"/>
                  <a:pt x="18227305" y="11211193"/>
                  <a:pt x="18225165" y="11219755"/>
                </a:cubicBezTo>
                <a:cubicBezTo>
                  <a:pt x="18218742" y="11219755"/>
                  <a:pt x="18212321" y="11221896"/>
                  <a:pt x="18210180" y="11217615"/>
                </a:cubicBezTo>
                <a:cubicBezTo>
                  <a:pt x="18197336" y="11200490"/>
                  <a:pt x="18201617" y="11181224"/>
                  <a:pt x="18218742" y="11170521"/>
                </a:cubicBezTo>
                <a:close/>
                <a:moveTo>
                  <a:pt x="777600" y="10774642"/>
                </a:moveTo>
                <a:cubicBezTo>
                  <a:pt x="787734" y="10772635"/>
                  <a:pt x="805394" y="10781465"/>
                  <a:pt x="813421" y="10783071"/>
                </a:cubicBezTo>
                <a:cubicBezTo>
                  <a:pt x="809140" y="10798055"/>
                  <a:pt x="781312" y="10783071"/>
                  <a:pt x="770609" y="10780930"/>
                </a:cubicBezTo>
                <a:cubicBezTo>
                  <a:pt x="771680" y="10777184"/>
                  <a:pt x="774222" y="10775311"/>
                  <a:pt x="777600" y="10774642"/>
                </a:cubicBezTo>
                <a:close/>
                <a:moveTo>
                  <a:pt x="18282961" y="10691024"/>
                </a:moveTo>
                <a:cubicBezTo>
                  <a:pt x="18289384" y="10693165"/>
                  <a:pt x="18297945" y="10712430"/>
                  <a:pt x="18295805" y="10718852"/>
                </a:cubicBezTo>
                <a:cubicBezTo>
                  <a:pt x="18293664" y="10729555"/>
                  <a:pt x="18285102" y="10735977"/>
                  <a:pt x="18278680" y="10744539"/>
                </a:cubicBezTo>
                <a:cubicBezTo>
                  <a:pt x="18274399" y="10733836"/>
                  <a:pt x="18270117" y="10723133"/>
                  <a:pt x="18265836" y="10712430"/>
                </a:cubicBezTo>
                <a:cubicBezTo>
                  <a:pt x="18270117" y="10703868"/>
                  <a:pt x="18278680" y="10688883"/>
                  <a:pt x="18282961" y="10691024"/>
                </a:cubicBezTo>
                <a:close/>
                <a:moveTo>
                  <a:pt x="18432235" y="9889599"/>
                </a:moveTo>
                <a:cubicBezTo>
                  <a:pt x="18444176" y="9887626"/>
                  <a:pt x="18458491" y="9888830"/>
                  <a:pt x="18475616" y="9892576"/>
                </a:cubicBezTo>
                <a:cubicBezTo>
                  <a:pt x="18488460" y="9894717"/>
                  <a:pt x="18497022" y="9916123"/>
                  <a:pt x="18507725" y="9931107"/>
                </a:cubicBezTo>
                <a:cubicBezTo>
                  <a:pt x="18462772" y="9995325"/>
                  <a:pt x="18475616" y="10098075"/>
                  <a:pt x="18449929" y="10175137"/>
                </a:cubicBezTo>
                <a:cubicBezTo>
                  <a:pt x="18449929" y="10179418"/>
                  <a:pt x="18424242" y="10172996"/>
                  <a:pt x="18417820" y="10162293"/>
                </a:cubicBezTo>
                <a:cubicBezTo>
                  <a:pt x="18389991" y="10117340"/>
                  <a:pt x="18360023" y="10070247"/>
                  <a:pt x="18377148" y="10010310"/>
                </a:cubicBezTo>
                <a:cubicBezTo>
                  <a:pt x="18381964" y="9930037"/>
                  <a:pt x="18396413" y="9895519"/>
                  <a:pt x="18432235" y="9889599"/>
                </a:cubicBezTo>
                <a:close/>
                <a:moveTo>
                  <a:pt x="18111711" y="9284642"/>
                </a:moveTo>
                <a:cubicBezTo>
                  <a:pt x="18111711" y="9284642"/>
                  <a:pt x="18113852" y="9284642"/>
                  <a:pt x="18113852" y="9284642"/>
                </a:cubicBezTo>
                <a:cubicBezTo>
                  <a:pt x="18115992" y="9286782"/>
                  <a:pt x="18115992" y="9288923"/>
                  <a:pt x="18115992" y="9291064"/>
                </a:cubicBezTo>
                <a:cubicBezTo>
                  <a:pt x="18113852" y="9291064"/>
                  <a:pt x="18113852" y="9293204"/>
                  <a:pt x="18111711" y="9293204"/>
                </a:cubicBezTo>
                <a:cubicBezTo>
                  <a:pt x="18111711" y="9291064"/>
                  <a:pt x="18111711" y="9286782"/>
                  <a:pt x="18111711" y="9284642"/>
                </a:cubicBezTo>
                <a:close/>
                <a:moveTo>
                  <a:pt x="18128837" y="9136939"/>
                </a:moveTo>
                <a:cubicBezTo>
                  <a:pt x="18154524" y="9143361"/>
                  <a:pt x="18165227" y="9175470"/>
                  <a:pt x="18158805" y="9220423"/>
                </a:cubicBezTo>
                <a:cubicBezTo>
                  <a:pt x="18154524" y="9263235"/>
                  <a:pt x="18137399" y="9284642"/>
                  <a:pt x="18113853" y="9284642"/>
                </a:cubicBezTo>
                <a:cubicBezTo>
                  <a:pt x="18109571" y="9261095"/>
                  <a:pt x="18103150" y="9239689"/>
                  <a:pt x="18098868" y="9218282"/>
                </a:cubicBezTo>
                <a:cubicBezTo>
                  <a:pt x="18094587" y="9196876"/>
                  <a:pt x="18090305" y="9173329"/>
                  <a:pt x="18086025" y="9151923"/>
                </a:cubicBezTo>
                <a:cubicBezTo>
                  <a:pt x="18098868" y="9145502"/>
                  <a:pt x="18115993" y="9132658"/>
                  <a:pt x="18128837" y="9136939"/>
                </a:cubicBezTo>
                <a:close/>
                <a:moveTo>
                  <a:pt x="353201" y="8394147"/>
                </a:moveTo>
                <a:cubicBezTo>
                  <a:pt x="357483" y="8400569"/>
                  <a:pt x="359624" y="8406991"/>
                  <a:pt x="363905" y="8413412"/>
                </a:cubicBezTo>
                <a:cubicBezTo>
                  <a:pt x="361766" y="8419834"/>
                  <a:pt x="359624" y="8424115"/>
                  <a:pt x="357483" y="8430537"/>
                </a:cubicBezTo>
                <a:cubicBezTo>
                  <a:pt x="353201" y="8424115"/>
                  <a:pt x="346780" y="8417694"/>
                  <a:pt x="342499" y="8411272"/>
                </a:cubicBezTo>
                <a:cubicBezTo>
                  <a:pt x="344640" y="8406991"/>
                  <a:pt x="348921" y="8400569"/>
                  <a:pt x="353201" y="8394147"/>
                </a:cubicBezTo>
                <a:close/>
                <a:moveTo>
                  <a:pt x="995386" y="7946762"/>
                </a:moveTo>
                <a:cubicBezTo>
                  <a:pt x="1003949" y="7944620"/>
                  <a:pt x="1016791" y="7951042"/>
                  <a:pt x="1025354" y="7959604"/>
                </a:cubicBezTo>
                <a:cubicBezTo>
                  <a:pt x="1027495" y="7961745"/>
                  <a:pt x="1023213" y="7989573"/>
                  <a:pt x="1018933" y="8002417"/>
                </a:cubicBezTo>
                <a:cubicBezTo>
                  <a:pt x="1012511" y="8017401"/>
                  <a:pt x="1001808" y="8028104"/>
                  <a:pt x="993245" y="8040948"/>
                </a:cubicBezTo>
                <a:cubicBezTo>
                  <a:pt x="988964" y="8047369"/>
                  <a:pt x="984683" y="8049510"/>
                  <a:pt x="980402" y="8055932"/>
                </a:cubicBezTo>
                <a:cubicBezTo>
                  <a:pt x="976121" y="8040948"/>
                  <a:pt x="971839" y="8023822"/>
                  <a:pt x="967558" y="8006698"/>
                </a:cubicBezTo>
                <a:cubicBezTo>
                  <a:pt x="965417" y="7970308"/>
                  <a:pt x="976121" y="7951042"/>
                  <a:pt x="995386" y="7946762"/>
                </a:cubicBezTo>
                <a:close/>
                <a:moveTo>
                  <a:pt x="685616" y="7771343"/>
                </a:moveTo>
                <a:cubicBezTo>
                  <a:pt x="690214" y="7770403"/>
                  <a:pt x="694363" y="7770970"/>
                  <a:pt x="697842" y="7773379"/>
                </a:cubicBezTo>
                <a:cubicBezTo>
                  <a:pt x="762060" y="7818324"/>
                  <a:pt x="839121" y="7831167"/>
                  <a:pt x="877652" y="7953183"/>
                </a:cubicBezTo>
                <a:cubicBezTo>
                  <a:pt x="884075" y="7976729"/>
                  <a:pt x="886215" y="7987433"/>
                  <a:pt x="869090" y="7998136"/>
                </a:cubicBezTo>
                <a:cubicBezTo>
                  <a:pt x="864810" y="8000276"/>
                  <a:pt x="856245" y="8002417"/>
                  <a:pt x="851965" y="7998136"/>
                </a:cubicBezTo>
                <a:cubicBezTo>
                  <a:pt x="794168" y="7929636"/>
                  <a:pt x="742795" y="8013120"/>
                  <a:pt x="689278" y="8013120"/>
                </a:cubicBezTo>
                <a:cubicBezTo>
                  <a:pt x="682857" y="8013120"/>
                  <a:pt x="678576" y="8025963"/>
                  <a:pt x="680716" y="8030245"/>
                </a:cubicBezTo>
                <a:cubicBezTo>
                  <a:pt x="689278" y="8040948"/>
                  <a:pt x="697842" y="8053793"/>
                  <a:pt x="706403" y="8062354"/>
                </a:cubicBezTo>
                <a:cubicBezTo>
                  <a:pt x="717107" y="8073057"/>
                  <a:pt x="736373" y="8079480"/>
                  <a:pt x="736373" y="8088041"/>
                </a:cubicBezTo>
                <a:cubicBezTo>
                  <a:pt x="734231" y="8124432"/>
                  <a:pt x="717107" y="8128713"/>
                  <a:pt x="699981" y="8128713"/>
                </a:cubicBezTo>
                <a:cubicBezTo>
                  <a:pt x="676435" y="8128713"/>
                  <a:pt x="650747" y="8130853"/>
                  <a:pt x="627202" y="8124432"/>
                </a:cubicBezTo>
                <a:cubicBezTo>
                  <a:pt x="616499" y="8122292"/>
                  <a:pt x="603654" y="8100886"/>
                  <a:pt x="601514" y="8085901"/>
                </a:cubicBezTo>
                <a:cubicBezTo>
                  <a:pt x="597232" y="8045229"/>
                  <a:pt x="599373" y="8004558"/>
                  <a:pt x="599373" y="7961745"/>
                </a:cubicBezTo>
                <a:cubicBezTo>
                  <a:pt x="597232" y="7961745"/>
                  <a:pt x="597232" y="7961745"/>
                  <a:pt x="597232" y="7961745"/>
                </a:cubicBezTo>
                <a:cubicBezTo>
                  <a:pt x="597232" y="7942480"/>
                  <a:pt x="597232" y="7921073"/>
                  <a:pt x="597232" y="7899667"/>
                </a:cubicBezTo>
                <a:cubicBezTo>
                  <a:pt x="599106" y="7858460"/>
                  <a:pt x="653424" y="7777927"/>
                  <a:pt x="685616" y="7771343"/>
                </a:cubicBezTo>
                <a:close/>
                <a:moveTo>
                  <a:pt x="17529466" y="7497235"/>
                </a:moveTo>
                <a:cubicBezTo>
                  <a:pt x="17533746" y="7512220"/>
                  <a:pt x="17538027" y="7529345"/>
                  <a:pt x="17542309" y="7546470"/>
                </a:cubicBezTo>
                <a:cubicBezTo>
                  <a:pt x="17544449" y="7582861"/>
                  <a:pt x="17533746" y="7602126"/>
                  <a:pt x="17514481" y="7606407"/>
                </a:cubicBezTo>
                <a:cubicBezTo>
                  <a:pt x="17505918" y="7608547"/>
                  <a:pt x="17493075" y="7602126"/>
                  <a:pt x="17484512" y="7593564"/>
                </a:cubicBezTo>
                <a:cubicBezTo>
                  <a:pt x="17482372" y="7591423"/>
                  <a:pt x="17486654" y="7563594"/>
                  <a:pt x="17490934" y="7550751"/>
                </a:cubicBezTo>
                <a:cubicBezTo>
                  <a:pt x="17497357" y="7535766"/>
                  <a:pt x="17508060" y="7525064"/>
                  <a:pt x="17516621" y="7512220"/>
                </a:cubicBezTo>
                <a:cubicBezTo>
                  <a:pt x="17520903" y="7507939"/>
                  <a:pt x="17525184" y="7503657"/>
                  <a:pt x="17529466" y="7497235"/>
                </a:cubicBezTo>
                <a:close/>
                <a:moveTo>
                  <a:pt x="17846276" y="7424188"/>
                </a:moveTo>
                <a:cubicBezTo>
                  <a:pt x="17858585" y="7424456"/>
                  <a:pt x="17870894" y="7425527"/>
                  <a:pt x="17882667" y="7428738"/>
                </a:cubicBezTo>
                <a:cubicBezTo>
                  <a:pt x="17893370" y="7430878"/>
                  <a:pt x="17906213" y="7452285"/>
                  <a:pt x="17908353" y="7467269"/>
                </a:cubicBezTo>
                <a:cubicBezTo>
                  <a:pt x="17912635" y="7507940"/>
                  <a:pt x="17910495" y="7548612"/>
                  <a:pt x="17910495" y="7591424"/>
                </a:cubicBezTo>
                <a:cubicBezTo>
                  <a:pt x="17912635" y="7591424"/>
                  <a:pt x="17912635" y="7591424"/>
                  <a:pt x="17912635" y="7591424"/>
                </a:cubicBezTo>
                <a:cubicBezTo>
                  <a:pt x="17912635" y="7610690"/>
                  <a:pt x="17912635" y="7632095"/>
                  <a:pt x="17912635" y="7653502"/>
                </a:cubicBezTo>
                <a:cubicBezTo>
                  <a:pt x="17910495" y="7700596"/>
                  <a:pt x="17839855" y="7799057"/>
                  <a:pt x="17812026" y="7779796"/>
                </a:cubicBezTo>
                <a:cubicBezTo>
                  <a:pt x="17747808" y="7734845"/>
                  <a:pt x="17670746" y="7722002"/>
                  <a:pt x="17632215" y="7599987"/>
                </a:cubicBezTo>
                <a:cubicBezTo>
                  <a:pt x="17625794" y="7576440"/>
                  <a:pt x="17623652" y="7565737"/>
                  <a:pt x="17640777" y="7555033"/>
                </a:cubicBezTo>
                <a:cubicBezTo>
                  <a:pt x="17645058" y="7552893"/>
                  <a:pt x="17653621" y="7550752"/>
                  <a:pt x="17657903" y="7555033"/>
                </a:cubicBezTo>
                <a:cubicBezTo>
                  <a:pt x="17715698" y="7623534"/>
                  <a:pt x="17767074" y="7540050"/>
                  <a:pt x="17820589" y="7540050"/>
                </a:cubicBezTo>
                <a:cubicBezTo>
                  <a:pt x="17824870" y="7540050"/>
                  <a:pt x="17831292" y="7527206"/>
                  <a:pt x="17829152" y="7522924"/>
                </a:cubicBezTo>
                <a:cubicBezTo>
                  <a:pt x="17820589" y="7512221"/>
                  <a:pt x="17812026" y="7499378"/>
                  <a:pt x="17803464" y="7490814"/>
                </a:cubicBezTo>
                <a:cubicBezTo>
                  <a:pt x="17792761" y="7480112"/>
                  <a:pt x="17773495" y="7473690"/>
                  <a:pt x="17773495" y="7465128"/>
                </a:cubicBezTo>
                <a:cubicBezTo>
                  <a:pt x="17775637" y="7428738"/>
                  <a:pt x="17792761" y="7424455"/>
                  <a:pt x="17809886" y="7424455"/>
                </a:cubicBezTo>
                <a:cubicBezTo>
                  <a:pt x="17821659" y="7424455"/>
                  <a:pt x="17833968" y="7423920"/>
                  <a:pt x="17846276" y="7424188"/>
                </a:cubicBezTo>
                <a:close/>
                <a:moveTo>
                  <a:pt x="18152384" y="7122626"/>
                </a:moveTo>
                <a:cubicBezTo>
                  <a:pt x="18156665" y="7129048"/>
                  <a:pt x="18163087" y="7135469"/>
                  <a:pt x="18167368" y="7141891"/>
                </a:cubicBezTo>
                <a:cubicBezTo>
                  <a:pt x="18165227" y="7146172"/>
                  <a:pt x="18160947" y="7152594"/>
                  <a:pt x="18156665" y="7159016"/>
                </a:cubicBezTo>
                <a:cubicBezTo>
                  <a:pt x="18152384" y="7152594"/>
                  <a:pt x="18150243" y="7146172"/>
                  <a:pt x="18145962" y="7139751"/>
                </a:cubicBezTo>
                <a:cubicBezTo>
                  <a:pt x="18145962" y="7135469"/>
                  <a:pt x="18148102" y="7129048"/>
                  <a:pt x="18152384" y="7122626"/>
                </a:cubicBezTo>
                <a:close/>
                <a:moveTo>
                  <a:pt x="393872" y="6268528"/>
                </a:moveTo>
                <a:cubicBezTo>
                  <a:pt x="398154" y="6292075"/>
                  <a:pt x="404575" y="6313481"/>
                  <a:pt x="408858" y="6334886"/>
                </a:cubicBezTo>
                <a:cubicBezTo>
                  <a:pt x="413138" y="6356293"/>
                  <a:pt x="417419" y="6379839"/>
                  <a:pt x="421700" y="6401246"/>
                </a:cubicBezTo>
                <a:cubicBezTo>
                  <a:pt x="408858" y="6407668"/>
                  <a:pt x="391732" y="6420512"/>
                  <a:pt x="378888" y="6416231"/>
                </a:cubicBezTo>
                <a:cubicBezTo>
                  <a:pt x="353201" y="6409809"/>
                  <a:pt x="342498" y="6377698"/>
                  <a:pt x="348919" y="6332746"/>
                </a:cubicBezTo>
                <a:cubicBezTo>
                  <a:pt x="355342" y="6292075"/>
                  <a:pt x="370327" y="6268528"/>
                  <a:pt x="393872" y="6268528"/>
                </a:cubicBezTo>
                <a:close/>
                <a:moveTo>
                  <a:pt x="62847" y="5377665"/>
                </a:moveTo>
                <a:cubicBezTo>
                  <a:pt x="70774" y="5377364"/>
                  <a:pt x="85624" y="5383385"/>
                  <a:pt x="92045" y="5393018"/>
                </a:cubicBezTo>
                <a:cubicBezTo>
                  <a:pt x="119874" y="5437970"/>
                  <a:pt x="149843" y="5485066"/>
                  <a:pt x="132718" y="5545002"/>
                </a:cubicBezTo>
                <a:cubicBezTo>
                  <a:pt x="126296" y="5652032"/>
                  <a:pt x="102749" y="5677720"/>
                  <a:pt x="34249" y="5662735"/>
                </a:cubicBezTo>
                <a:cubicBezTo>
                  <a:pt x="21406" y="5660594"/>
                  <a:pt x="10703" y="5637048"/>
                  <a:pt x="0" y="5624204"/>
                </a:cubicBezTo>
                <a:cubicBezTo>
                  <a:pt x="44952" y="5559987"/>
                  <a:pt x="32109" y="5457236"/>
                  <a:pt x="57797" y="5380174"/>
                </a:cubicBezTo>
                <a:cubicBezTo>
                  <a:pt x="58332" y="5378569"/>
                  <a:pt x="60204" y="5377766"/>
                  <a:pt x="62847" y="5377665"/>
                </a:cubicBezTo>
                <a:close/>
                <a:moveTo>
                  <a:pt x="17639640" y="5025528"/>
                </a:moveTo>
                <a:cubicBezTo>
                  <a:pt x="17646262" y="5026030"/>
                  <a:pt x="17649874" y="5037670"/>
                  <a:pt x="17645058" y="5050514"/>
                </a:cubicBezTo>
                <a:cubicBezTo>
                  <a:pt x="17640777" y="5061217"/>
                  <a:pt x="17632215" y="5065497"/>
                  <a:pt x="17621512" y="5069778"/>
                </a:cubicBezTo>
                <a:cubicBezTo>
                  <a:pt x="17623652" y="5054794"/>
                  <a:pt x="17625793" y="5035529"/>
                  <a:pt x="17632215" y="5029108"/>
                </a:cubicBezTo>
                <a:cubicBezTo>
                  <a:pt x="17634891" y="5026431"/>
                  <a:pt x="17637433" y="5025361"/>
                  <a:pt x="17639640" y="5025528"/>
                </a:cubicBezTo>
                <a:close/>
                <a:moveTo>
                  <a:pt x="231184" y="4808630"/>
                </a:moveTo>
                <a:cubicBezTo>
                  <a:pt x="235465" y="4819333"/>
                  <a:pt x="239747" y="4830036"/>
                  <a:pt x="244029" y="4840739"/>
                </a:cubicBezTo>
                <a:cubicBezTo>
                  <a:pt x="239747" y="4849301"/>
                  <a:pt x="231184" y="4864285"/>
                  <a:pt x="226904" y="4862145"/>
                </a:cubicBezTo>
                <a:cubicBezTo>
                  <a:pt x="220482" y="4860004"/>
                  <a:pt x="211920" y="4840739"/>
                  <a:pt x="214060" y="4834317"/>
                </a:cubicBezTo>
                <a:cubicBezTo>
                  <a:pt x="216200" y="4823614"/>
                  <a:pt x="224762" y="4817192"/>
                  <a:pt x="231184" y="4808630"/>
                </a:cubicBezTo>
                <a:close/>
                <a:moveTo>
                  <a:pt x="17703423" y="4763809"/>
                </a:moveTo>
                <a:cubicBezTo>
                  <a:pt x="17713558" y="4761802"/>
                  <a:pt x="17731218" y="4770632"/>
                  <a:pt x="17739245" y="4772237"/>
                </a:cubicBezTo>
                <a:cubicBezTo>
                  <a:pt x="17734964" y="4787222"/>
                  <a:pt x="17707136" y="4772237"/>
                  <a:pt x="17696433" y="4770097"/>
                </a:cubicBezTo>
                <a:cubicBezTo>
                  <a:pt x="17697503" y="4766351"/>
                  <a:pt x="17700045" y="4764478"/>
                  <a:pt x="17703423" y="4763809"/>
                </a:cubicBezTo>
                <a:close/>
                <a:moveTo>
                  <a:pt x="293797" y="4332876"/>
                </a:moveTo>
                <a:cubicBezTo>
                  <a:pt x="296473" y="4332876"/>
                  <a:pt x="298613" y="4333412"/>
                  <a:pt x="299683" y="4335552"/>
                </a:cubicBezTo>
                <a:cubicBezTo>
                  <a:pt x="312528" y="4352677"/>
                  <a:pt x="308246" y="4371942"/>
                  <a:pt x="291122" y="4382645"/>
                </a:cubicBezTo>
                <a:cubicBezTo>
                  <a:pt x="288981" y="4382645"/>
                  <a:pt x="280417" y="4365520"/>
                  <a:pt x="278278" y="4354817"/>
                </a:cubicBezTo>
                <a:cubicBezTo>
                  <a:pt x="276136" y="4350536"/>
                  <a:pt x="282558" y="4341974"/>
                  <a:pt x="284699" y="4333411"/>
                </a:cubicBezTo>
                <a:cubicBezTo>
                  <a:pt x="287910" y="4333411"/>
                  <a:pt x="291122" y="4332876"/>
                  <a:pt x="293797" y="4332876"/>
                </a:cubicBezTo>
                <a:close/>
                <a:moveTo>
                  <a:pt x="17062811" y="3485727"/>
                </a:moveTo>
                <a:cubicBezTo>
                  <a:pt x="17064952" y="3485727"/>
                  <a:pt x="17064952" y="3485727"/>
                  <a:pt x="17067092" y="3485727"/>
                </a:cubicBezTo>
                <a:cubicBezTo>
                  <a:pt x="17067092" y="3487867"/>
                  <a:pt x="17064952" y="3490008"/>
                  <a:pt x="17064952" y="3492149"/>
                </a:cubicBezTo>
                <a:cubicBezTo>
                  <a:pt x="17064952" y="3492149"/>
                  <a:pt x="17062811" y="3492149"/>
                  <a:pt x="17062811" y="3492149"/>
                </a:cubicBezTo>
                <a:lnTo>
                  <a:pt x="17062811" y="3485727"/>
                </a:lnTo>
                <a:close/>
                <a:moveTo>
                  <a:pt x="17034983" y="3427931"/>
                </a:moveTo>
                <a:cubicBezTo>
                  <a:pt x="17054249" y="3432212"/>
                  <a:pt x="17060671" y="3455758"/>
                  <a:pt x="17062811" y="3485727"/>
                </a:cubicBezTo>
                <a:cubicBezTo>
                  <a:pt x="17052108" y="3485727"/>
                  <a:pt x="17041405" y="3487868"/>
                  <a:pt x="17030702" y="3485727"/>
                </a:cubicBezTo>
                <a:cubicBezTo>
                  <a:pt x="17017859" y="3483586"/>
                  <a:pt x="16994313" y="3487868"/>
                  <a:pt x="17005016" y="3445055"/>
                </a:cubicBezTo>
                <a:cubicBezTo>
                  <a:pt x="17007156" y="3432212"/>
                  <a:pt x="17024280" y="3425790"/>
                  <a:pt x="17034983" y="3427931"/>
                </a:cubicBezTo>
                <a:close/>
                <a:moveTo>
                  <a:pt x="1117398" y="2627344"/>
                </a:moveTo>
                <a:cubicBezTo>
                  <a:pt x="1121679" y="2635906"/>
                  <a:pt x="1132382" y="2650891"/>
                  <a:pt x="1130242" y="2655172"/>
                </a:cubicBezTo>
                <a:cubicBezTo>
                  <a:pt x="1117398" y="2691562"/>
                  <a:pt x="1106695" y="2689422"/>
                  <a:pt x="1100273" y="2648750"/>
                </a:cubicBezTo>
                <a:cubicBezTo>
                  <a:pt x="1100273" y="2644469"/>
                  <a:pt x="1110976" y="2635906"/>
                  <a:pt x="1117398" y="2627344"/>
                </a:cubicBezTo>
                <a:close/>
                <a:moveTo>
                  <a:pt x="17762792" y="2539576"/>
                </a:moveTo>
                <a:cubicBezTo>
                  <a:pt x="17773495" y="2545998"/>
                  <a:pt x="17782058" y="2552420"/>
                  <a:pt x="17792761" y="2558842"/>
                </a:cubicBezTo>
                <a:cubicBezTo>
                  <a:pt x="17788479" y="2571685"/>
                  <a:pt x="17782058" y="2595232"/>
                  <a:pt x="17779916" y="2595232"/>
                </a:cubicBezTo>
                <a:cubicBezTo>
                  <a:pt x="17764933" y="2588810"/>
                  <a:pt x="17749949" y="2578107"/>
                  <a:pt x="17734964" y="2567404"/>
                </a:cubicBezTo>
                <a:cubicBezTo>
                  <a:pt x="17743527" y="2558842"/>
                  <a:pt x="17754230" y="2548138"/>
                  <a:pt x="17762792" y="2539576"/>
                </a:cubicBezTo>
                <a:close/>
                <a:moveTo>
                  <a:pt x="17936182" y="2481778"/>
                </a:moveTo>
                <a:cubicBezTo>
                  <a:pt x="17936182" y="2479637"/>
                  <a:pt x="17942603" y="2492481"/>
                  <a:pt x="17944744" y="2501043"/>
                </a:cubicBezTo>
                <a:cubicBezTo>
                  <a:pt x="17946885" y="2507465"/>
                  <a:pt x="17942603" y="2513887"/>
                  <a:pt x="17940462" y="2520309"/>
                </a:cubicBezTo>
                <a:cubicBezTo>
                  <a:pt x="17936182" y="2520309"/>
                  <a:pt x="17931900" y="2522450"/>
                  <a:pt x="17929759" y="2520309"/>
                </a:cubicBezTo>
                <a:cubicBezTo>
                  <a:pt x="17921197" y="2507465"/>
                  <a:pt x="17923337" y="2492481"/>
                  <a:pt x="17936182" y="2481778"/>
                </a:cubicBezTo>
                <a:close/>
                <a:moveTo>
                  <a:pt x="1733896" y="1858866"/>
                </a:moveTo>
                <a:cubicBezTo>
                  <a:pt x="1736037" y="1861007"/>
                  <a:pt x="1738177" y="1861007"/>
                  <a:pt x="1740318" y="1861007"/>
                </a:cubicBezTo>
                <a:cubicBezTo>
                  <a:pt x="1738177" y="1863147"/>
                  <a:pt x="1738177" y="1865288"/>
                  <a:pt x="1736037" y="1867428"/>
                </a:cubicBezTo>
                <a:cubicBezTo>
                  <a:pt x="1733896" y="1865288"/>
                  <a:pt x="1733896" y="1861007"/>
                  <a:pt x="1733896" y="1858866"/>
                </a:cubicBezTo>
                <a:close/>
                <a:moveTo>
                  <a:pt x="1711754" y="1800970"/>
                </a:moveTo>
                <a:cubicBezTo>
                  <a:pt x="1714630" y="1801204"/>
                  <a:pt x="1717841" y="1803211"/>
                  <a:pt x="1721052" y="1807492"/>
                </a:cubicBezTo>
                <a:cubicBezTo>
                  <a:pt x="1729615" y="1816054"/>
                  <a:pt x="1731755" y="1839601"/>
                  <a:pt x="1733896" y="1861007"/>
                </a:cubicBezTo>
                <a:cubicBezTo>
                  <a:pt x="1723193" y="1852444"/>
                  <a:pt x="1708209" y="1848163"/>
                  <a:pt x="1703927" y="1833179"/>
                </a:cubicBezTo>
                <a:cubicBezTo>
                  <a:pt x="1697505" y="1815519"/>
                  <a:pt x="1703125" y="1800267"/>
                  <a:pt x="1711754" y="1800970"/>
                </a:cubicBezTo>
                <a:close/>
                <a:moveTo>
                  <a:pt x="1686803" y="1229527"/>
                </a:moveTo>
                <a:cubicBezTo>
                  <a:pt x="1691084" y="1231667"/>
                  <a:pt x="1697506" y="1246652"/>
                  <a:pt x="1701787" y="1257355"/>
                </a:cubicBezTo>
                <a:cubicBezTo>
                  <a:pt x="1695365" y="1263777"/>
                  <a:pt x="1688944" y="1272339"/>
                  <a:pt x="1682521" y="1280902"/>
                </a:cubicBezTo>
                <a:cubicBezTo>
                  <a:pt x="1678240" y="1270198"/>
                  <a:pt x="1671817" y="1261636"/>
                  <a:pt x="1667537" y="1250933"/>
                </a:cubicBezTo>
                <a:cubicBezTo>
                  <a:pt x="1673959" y="1244511"/>
                  <a:pt x="1682521" y="1227386"/>
                  <a:pt x="1686803" y="1229527"/>
                </a:cubicBezTo>
                <a:close/>
                <a:moveTo>
                  <a:pt x="2166299" y="880608"/>
                </a:moveTo>
                <a:cubicBezTo>
                  <a:pt x="2194127" y="872045"/>
                  <a:pt x="2194127" y="904154"/>
                  <a:pt x="2194127" y="936264"/>
                </a:cubicBezTo>
                <a:cubicBezTo>
                  <a:pt x="2179144" y="934123"/>
                  <a:pt x="2166299" y="934123"/>
                  <a:pt x="2151315" y="931982"/>
                </a:cubicBezTo>
                <a:cubicBezTo>
                  <a:pt x="2155596" y="910576"/>
                  <a:pt x="2159877" y="882748"/>
                  <a:pt x="2166299" y="880608"/>
                </a:cubicBezTo>
                <a:close/>
                <a:moveTo>
                  <a:pt x="1986488" y="850640"/>
                </a:moveTo>
                <a:cubicBezTo>
                  <a:pt x="1990769" y="861343"/>
                  <a:pt x="2001472" y="876326"/>
                  <a:pt x="2001472" y="878467"/>
                </a:cubicBezTo>
                <a:cubicBezTo>
                  <a:pt x="1988629" y="914858"/>
                  <a:pt x="1975785" y="912718"/>
                  <a:pt x="1971505" y="872046"/>
                </a:cubicBezTo>
                <a:cubicBezTo>
                  <a:pt x="1969363" y="867764"/>
                  <a:pt x="1982208" y="857062"/>
                  <a:pt x="1986488" y="850640"/>
                </a:cubicBezTo>
                <a:close/>
                <a:moveTo>
                  <a:pt x="8179143" y="637475"/>
                </a:moveTo>
                <a:cubicBezTo>
                  <a:pt x="8184226" y="636170"/>
                  <a:pt x="8189979" y="636572"/>
                  <a:pt x="8196401" y="638713"/>
                </a:cubicBezTo>
                <a:cubicBezTo>
                  <a:pt x="8202824" y="640853"/>
                  <a:pt x="8209245" y="660119"/>
                  <a:pt x="8213527" y="672963"/>
                </a:cubicBezTo>
                <a:cubicBezTo>
                  <a:pt x="8213527" y="675103"/>
                  <a:pt x="8204963" y="690088"/>
                  <a:pt x="8200682" y="692228"/>
                </a:cubicBezTo>
                <a:lnTo>
                  <a:pt x="8151449" y="694369"/>
                </a:lnTo>
                <a:lnTo>
                  <a:pt x="8151449" y="698650"/>
                </a:lnTo>
                <a:cubicBezTo>
                  <a:pt x="8151449" y="698650"/>
                  <a:pt x="8149310" y="698650"/>
                  <a:pt x="8149310" y="698650"/>
                </a:cubicBezTo>
                <a:cubicBezTo>
                  <a:pt x="8149310" y="696509"/>
                  <a:pt x="8147168" y="694369"/>
                  <a:pt x="8147168" y="692228"/>
                </a:cubicBezTo>
                <a:cubicBezTo>
                  <a:pt x="8149310" y="692228"/>
                  <a:pt x="8149310" y="692228"/>
                  <a:pt x="8151449" y="692228"/>
                </a:cubicBezTo>
                <a:lnTo>
                  <a:pt x="8151449" y="694364"/>
                </a:lnTo>
                <a:lnTo>
                  <a:pt x="8156665" y="665504"/>
                </a:lnTo>
                <a:cubicBezTo>
                  <a:pt x="8161482" y="649516"/>
                  <a:pt x="8168974" y="640084"/>
                  <a:pt x="8179143" y="637475"/>
                </a:cubicBezTo>
                <a:close/>
                <a:moveTo>
                  <a:pt x="17433138" y="630154"/>
                </a:moveTo>
                <a:cubicBezTo>
                  <a:pt x="17435278" y="630154"/>
                  <a:pt x="17435278" y="630154"/>
                  <a:pt x="17437418" y="630154"/>
                </a:cubicBezTo>
                <a:cubicBezTo>
                  <a:pt x="17437418" y="632295"/>
                  <a:pt x="17437418" y="632295"/>
                  <a:pt x="17437418" y="634435"/>
                </a:cubicBezTo>
                <a:cubicBezTo>
                  <a:pt x="17435278" y="634435"/>
                  <a:pt x="17435278" y="634435"/>
                  <a:pt x="17435278" y="634435"/>
                </a:cubicBezTo>
                <a:cubicBezTo>
                  <a:pt x="17433138" y="632295"/>
                  <a:pt x="17433138" y="632295"/>
                  <a:pt x="17433138" y="630154"/>
                </a:cubicBezTo>
                <a:close/>
                <a:moveTo>
                  <a:pt x="17522709" y="587441"/>
                </a:moveTo>
                <a:cubicBezTo>
                  <a:pt x="17530937" y="583327"/>
                  <a:pt x="17538562" y="592156"/>
                  <a:pt x="17540169" y="613027"/>
                </a:cubicBezTo>
                <a:cubicBezTo>
                  <a:pt x="17542309" y="662261"/>
                  <a:pt x="17544449" y="713636"/>
                  <a:pt x="17542309" y="765011"/>
                </a:cubicBezTo>
                <a:cubicBezTo>
                  <a:pt x="17542309" y="779995"/>
                  <a:pt x="17531606" y="794979"/>
                  <a:pt x="17525184" y="807823"/>
                </a:cubicBezTo>
                <a:cubicBezTo>
                  <a:pt x="17525184" y="807823"/>
                  <a:pt x="17514481" y="799261"/>
                  <a:pt x="17510199" y="794979"/>
                </a:cubicBezTo>
                <a:cubicBezTo>
                  <a:pt x="17484512" y="741464"/>
                  <a:pt x="17441700" y="713636"/>
                  <a:pt x="17435278" y="636574"/>
                </a:cubicBezTo>
                <a:cubicBezTo>
                  <a:pt x="17463106" y="634433"/>
                  <a:pt x="17490933" y="632293"/>
                  <a:pt x="17514481" y="595902"/>
                </a:cubicBezTo>
                <a:cubicBezTo>
                  <a:pt x="17517157" y="591621"/>
                  <a:pt x="17519966" y="588812"/>
                  <a:pt x="17522709" y="587441"/>
                </a:cubicBezTo>
                <a:close/>
                <a:moveTo>
                  <a:pt x="17353634" y="507336"/>
                </a:moveTo>
                <a:cubicBezTo>
                  <a:pt x="17390861" y="514560"/>
                  <a:pt x="17418153" y="553091"/>
                  <a:pt x="17430997" y="630153"/>
                </a:cubicBezTo>
                <a:cubicBezTo>
                  <a:pt x="17390326" y="630153"/>
                  <a:pt x="17351794" y="632294"/>
                  <a:pt x="17311123" y="623732"/>
                </a:cubicBezTo>
                <a:cubicBezTo>
                  <a:pt x="17302560" y="621591"/>
                  <a:pt x="17293998" y="576638"/>
                  <a:pt x="17291857" y="548810"/>
                </a:cubicBezTo>
                <a:cubicBezTo>
                  <a:pt x="17291857" y="538107"/>
                  <a:pt x="17304701" y="512420"/>
                  <a:pt x="17313263" y="510279"/>
                </a:cubicBezTo>
                <a:cubicBezTo>
                  <a:pt x="17327712" y="505998"/>
                  <a:pt x="17341225" y="504927"/>
                  <a:pt x="17353634" y="507336"/>
                </a:cubicBezTo>
                <a:close/>
                <a:moveTo>
                  <a:pt x="16930094" y="204167"/>
                </a:moveTo>
                <a:cubicBezTo>
                  <a:pt x="16936515" y="210589"/>
                  <a:pt x="16940797" y="217011"/>
                  <a:pt x="16947219" y="223433"/>
                </a:cubicBezTo>
                <a:cubicBezTo>
                  <a:pt x="16942937" y="229854"/>
                  <a:pt x="16938656" y="240557"/>
                  <a:pt x="16934374" y="240557"/>
                </a:cubicBezTo>
                <a:cubicBezTo>
                  <a:pt x="16930094" y="240557"/>
                  <a:pt x="16927952" y="227714"/>
                  <a:pt x="16923671" y="221292"/>
                </a:cubicBezTo>
                <a:cubicBezTo>
                  <a:pt x="16925812" y="217011"/>
                  <a:pt x="16927952" y="210589"/>
                  <a:pt x="16930094" y="204167"/>
                </a:cubicBezTo>
                <a:close/>
                <a:moveTo>
                  <a:pt x="17067092" y="131389"/>
                </a:moveTo>
                <a:cubicBezTo>
                  <a:pt x="17086358" y="135671"/>
                  <a:pt x="17097061" y="150654"/>
                  <a:pt x="17097061" y="187046"/>
                </a:cubicBezTo>
                <a:cubicBezTo>
                  <a:pt x="17099201" y="223436"/>
                  <a:pt x="17088498" y="240561"/>
                  <a:pt x="17069234" y="244842"/>
                </a:cubicBezTo>
                <a:cubicBezTo>
                  <a:pt x="17049967" y="249123"/>
                  <a:pt x="17037124" y="236280"/>
                  <a:pt x="17030701" y="204170"/>
                </a:cubicBezTo>
                <a:cubicBezTo>
                  <a:pt x="17024280" y="165639"/>
                  <a:pt x="17043546" y="127107"/>
                  <a:pt x="17067092" y="131389"/>
                </a:cubicBezTo>
                <a:close/>
                <a:moveTo>
                  <a:pt x="15418821" y="73590"/>
                </a:moveTo>
                <a:cubicBezTo>
                  <a:pt x="15423102" y="80012"/>
                  <a:pt x="15427384" y="86434"/>
                  <a:pt x="15429524" y="94996"/>
                </a:cubicBezTo>
                <a:cubicBezTo>
                  <a:pt x="15435945" y="122824"/>
                  <a:pt x="15442368" y="148511"/>
                  <a:pt x="15423102" y="172058"/>
                </a:cubicBezTo>
                <a:cubicBezTo>
                  <a:pt x="15416680" y="163496"/>
                  <a:pt x="15403836" y="152793"/>
                  <a:pt x="15403836" y="148511"/>
                </a:cubicBezTo>
                <a:cubicBezTo>
                  <a:pt x="15405977" y="122824"/>
                  <a:pt x="15412399" y="99277"/>
                  <a:pt x="15418821" y="73590"/>
                </a:cubicBezTo>
                <a:close/>
                <a:moveTo>
                  <a:pt x="16025606" y="445"/>
                </a:moveTo>
                <a:cubicBezTo>
                  <a:pt x="16028863" y="1315"/>
                  <a:pt x="16032107" y="3489"/>
                  <a:pt x="16035318" y="7235"/>
                </a:cubicBezTo>
                <a:cubicBezTo>
                  <a:pt x="16101678" y="84297"/>
                  <a:pt x="16180881" y="30782"/>
                  <a:pt x="16245099" y="86438"/>
                </a:cubicBezTo>
                <a:cubicBezTo>
                  <a:pt x="16272927" y="109984"/>
                  <a:pt x="16285770" y="97141"/>
                  <a:pt x="16307176" y="77875"/>
                </a:cubicBezTo>
                <a:cubicBezTo>
                  <a:pt x="16335004" y="54328"/>
                  <a:pt x="16367113" y="47906"/>
                  <a:pt x="16392801" y="84297"/>
                </a:cubicBezTo>
                <a:cubicBezTo>
                  <a:pt x="16420628" y="120687"/>
                  <a:pt x="16444176" y="137812"/>
                  <a:pt x="16474144" y="97141"/>
                </a:cubicBezTo>
                <a:cubicBezTo>
                  <a:pt x="16521237" y="35063"/>
                  <a:pt x="16564050" y="45766"/>
                  <a:pt x="16604722" y="120687"/>
                </a:cubicBezTo>
                <a:cubicBezTo>
                  <a:pt x="16630409" y="169922"/>
                  <a:pt x="16634690" y="163500"/>
                  <a:pt x="16666799" y="90718"/>
                </a:cubicBezTo>
                <a:cubicBezTo>
                  <a:pt x="16673222" y="77875"/>
                  <a:pt x="16686065" y="69313"/>
                  <a:pt x="16696768" y="69313"/>
                </a:cubicBezTo>
                <a:cubicBezTo>
                  <a:pt x="16707471" y="69313"/>
                  <a:pt x="16720314" y="80016"/>
                  <a:pt x="16726737" y="95000"/>
                </a:cubicBezTo>
                <a:cubicBezTo>
                  <a:pt x="16733159" y="109984"/>
                  <a:pt x="16733159" y="135671"/>
                  <a:pt x="16733159" y="154937"/>
                </a:cubicBezTo>
                <a:cubicBezTo>
                  <a:pt x="16735299" y="199891"/>
                  <a:pt x="16737440" y="251266"/>
                  <a:pt x="16767408" y="249125"/>
                </a:cubicBezTo>
                <a:cubicBezTo>
                  <a:pt x="16818783" y="244844"/>
                  <a:pt x="16842329" y="287656"/>
                  <a:pt x="16859454" y="362578"/>
                </a:cubicBezTo>
                <a:cubicBezTo>
                  <a:pt x="16870157" y="407531"/>
                  <a:pt x="16880860" y="424655"/>
                  <a:pt x="16842329" y="443921"/>
                </a:cubicBezTo>
                <a:cubicBezTo>
                  <a:pt x="16788814" y="467467"/>
                  <a:pt x="16763126" y="533826"/>
                  <a:pt x="16771689" y="630153"/>
                </a:cubicBezTo>
                <a:cubicBezTo>
                  <a:pt x="16775971" y="630153"/>
                  <a:pt x="16782392" y="632295"/>
                  <a:pt x="16786674" y="628014"/>
                </a:cubicBezTo>
                <a:cubicBezTo>
                  <a:pt x="16825205" y="595905"/>
                  <a:pt x="16842329" y="497436"/>
                  <a:pt x="16889423" y="514561"/>
                </a:cubicBezTo>
                <a:cubicBezTo>
                  <a:pt x="16919392" y="527405"/>
                  <a:pt x="16945078" y="587341"/>
                  <a:pt x="16975048" y="621591"/>
                </a:cubicBezTo>
                <a:cubicBezTo>
                  <a:pt x="16983610" y="630153"/>
                  <a:pt x="16998594" y="625872"/>
                  <a:pt x="17009296" y="621591"/>
                </a:cubicBezTo>
                <a:cubicBezTo>
                  <a:pt x="17026422" y="615169"/>
                  <a:pt x="17026422" y="598045"/>
                  <a:pt x="17013578" y="576638"/>
                </a:cubicBezTo>
                <a:cubicBezTo>
                  <a:pt x="16998594" y="555233"/>
                  <a:pt x="16985750" y="533826"/>
                  <a:pt x="16975048" y="508138"/>
                </a:cubicBezTo>
                <a:cubicBezTo>
                  <a:pt x="16970766" y="495295"/>
                  <a:pt x="16970766" y="476030"/>
                  <a:pt x="16968626" y="458905"/>
                </a:cubicBezTo>
                <a:cubicBezTo>
                  <a:pt x="17017860" y="463186"/>
                  <a:pt x="17054250" y="317625"/>
                  <a:pt x="17114188" y="420374"/>
                </a:cubicBezTo>
                <a:cubicBezTo>
                  <a:pt x="17124890" y="439640"/>
                  <a:pt x="17148436" y="437499"/>
                  <a:pt x="17165562" y="443921"/>
                </a:cubicBezTo>
                <a:cubicBezTo>
                  <a:pt x="17176266" y="448202"/>
                  <a:pt x="17189108" y="450343"/>
                  <a:pt x="17199812" y="456764"/>
                </a:cubicBezTo>
                <a:cubicBezTo>
                  <a:pt x="17212654" y="463186"/>
                  <a:pt x="17221218" y="523124"/>
                  <a:pt x="17212654" y="538107"/>
                </a:cubicBezTo>
                <a:cubicBezTo>
                  <a:pt x="17193390" y="578779"/>
                  <a:pt x="17176266" y="617310"/>
                  <a:pt x="17144156" y="636576"/>
                </a:cubicBezTo>
                <a:cubicBezTo>
                  <a:pt x="17122750" y="649419"/>
                  <a:pt x="17101344" y="677247"/>
                  <a:pt x="17086360" y="707215"/>
                </a:cubicBezTo>
                <a:cubicBezTo>
                  <a:pt x="17075656" y="726481"/>
                  <a:pt x="17073516" y="762871"/>
                  <a:pt x="17073516" y="790699"/>
                </a:cubicBezTo>
                <a:cubicBezTo>
                  <a:pt x="17073516" y="801402"/>
                  <a:pt x="17090642" y="820668"/>
                  <a:pt x="17101344" y="820668"/>
                </a:cubicBezTo>
                <a:cubicBezTo>
                  <a:pt x="17163422" y="824949"/>
                  <a:pt x="17223358" y="824949"/>
                  <a:pt x="17285436" y="827090"/>
                </a:cubicBezTo>
                <a:cubicBezTo>
                  <a:pt x="17317546" y="829230"/>
                  <a:pt x="17347514" y="829230"/>
                  <a:pt x="17377482" y="831371"/>
                </a:cubicBezTo>
                <a:cubicBezTo>
                  <a:pt x="17383904" y="831371"/>
                  <a:pt x="17392466" y="844215"/>
                  <a:pt x="17392466" y="846355"/>
                </a:cubicBezTo>
                <a:cubicBezTo>
                  <a:pt x="17390326" y="863480"/>
                  <a:pt x="17386046" y="882746"/>
                  <a:pt x="17379624" y="895589"/>
                </a:cubicBezTo>
                <a:cubicBezTo>
                  <a:pt x="17364640" y="927698"/>
                  <a:pt x="17345374" y="953386"/>
                  <a:pt x="17317546" y="946964"/>
                </a:cubicBezTo>
                <a:cubicBezTo>
                  <a:pt x="17257608" y="934120"/>
                  <a:pt x="17212654" y="979073"/>
                  <a:pt x="17176266" y="1056135"/>
                </a:cubicBezTo>
                <a:cubicBezTo>
                  <a:pt x="17169842" y="1068979"/>
                  <a:pt x="17159140" y="1073260"/>
                  <a:pt x="17148436" y="1079682"/>
                </a:cubicBezTo>
                <a:cubicBezTo>
                  <a:pt x="17152718" y="1096807"/>
                  <a:pt x="17154860" y="1120354"/>
                  <a:pt x="17161282" y="1128916"/>
                </a:cubicBezTo>
                <a:cubicBezTo>
                  <a:pt x="17221218" y="1199556"/>
                  <a:pt x="17296140" y="1197416"/>
                  <a:pt x="17358218" y="1261634"/>
                </a:cubicBezTo>
                <a:cubicBezTo>
                  <a:pt x="17375342" y="1280900"/>
                  <a:pt x="17396748" y="1246650"/>
                  <a:pt x="17403170" y="1193135"/>
                </a:cubicBezTo>
                <a:cubicBezTo>
                  <a:pt x="17405310" y="1173869"/>
                  <a:pt x="17401030" y="1150322"/>
                  <a:pt x="17405310" y="1131057"/>
                </a:cubicBezTo>
                <a:cubicBezTo>
                  <a:pt x="17409592" y="1118213"/>
                  <a:pt x="17420294" y="1109651"/>
                  <a:pt x="17426716" y="1098948"/>
                </a:cubicBezTo>
                <a:cubicBezTo>
                  <a:pt x="17428858" y="1105369"/>
                  <a:pt x="17435280" y="1113932"/>
                  <a:pt x="17437420" y="1122494"/>
                </a:cubicBezTo>
                <a:cubicBezTo>
                  <a:pt x="17443842" y="1161025"/>
                  <a:pt x="17439560" y="1218822"/>
                  <a:pt x="17452404" y="1238087"/>
                </a:cubicBezTo>
                <a:cubicBezTo>
                  <a:pt x="17488794" y="1287321"/>
                  <a:pt x="17544450" y="1265915"/>
                  <a:pt x="17582982" y="1325853"/>
                </a:cubicBezTo>
                <a:cubicBezTo>
                  <a:pt x="17587262" y="1334415"/>
                  <a:pt x="17604388" y="1319431"/>
                  <a:pt x="17615092" y="1313009"/>
                </a:cubicBezTo>
                <a:cubicBezTo>
                  <a:pt x="17627934" y="1304446"/>
                  <a:pt x="17636498" y="1272337"/>
                  <a:pt x="17660044" y="1298024"/>
                </a:cubicBezTo>
                <a:cubicBezTo>
                  <a:pt x="17698574" y="1340837"/>
                  <a:pt x="17754232" y="1353680"/>
                  <a:pt x="17734966" y="1473555"/>
                </a:cubicBezTo>
                <a:cubicBezTo>
                  <a:pt x="17722122" y="1550617"/>
                  <a:pt x="17756372" y="1580585"/>
                  <a:pt x="17792762" y="1604132"/>
                </a:cubicBezTo>
                <a:cubicBezTo>
                  <a:pt x="17803464" y="1610554"/>
                  <a:pt x="17801324" y="1636241"/>
                  <a:pt x="17784198" y="1642663"/>
                </a:cubicBezTo>
                <a:cubicBezTo>
                  <a:pt x="17734966" y="1661929"/>
                  <a:pt x="17722122" y="1704741"/>
                  <a:pt x="17752090" y="1773241"/>
                </a:cubicBezTo>
                <a:cubicBezTo>
                  <a:pt x="17775638" y="1822475"/>
                  <a:pt x="17741386" y="1841740"/>
                  <a:pt x="17739246" y="1875990"/>
                </a:cubicBezTo>
                <a:cubicBezTo>
                  <a:pt x="17732824" y="1948771"/>
                  <a:pt x="17722122" y="2021552"/>
                  <a:pt x="17788480" y="2038676"/>
                </a:cubicBezTo>
                <a:cubicBezTo>
                  <a:pt x="17812026" y="2045098"/>
                  <a:pt x="17812026" y="2105036"/>
                  <a:pt x="17794902" y="2143567"/>
                </a:cubicBezTo>
                <a:cubicBezTo>
                  <a:pt x="17771356" y="2194941"/>
                  <a:pt x="17760652" y="2192801"/>
                  <a:pt x="17732824" y="2128582"/>
                </a:cubicBezTo>
                <a:cubicBezTo>
                  <a:pt x="17722122" y="2102895"/>
                  <a:pt x="17713558" y="2096473"/>
                  <a:pt x="17707138" y="2120020"/>
                </a:cubicBezTo>
                <a:cubicBezTo>
                  <a:pt x="17681450" y="2229191"/>
                  <a:pt x="17642918" y="2310534"/>
                  <a:pt x="17574420" y="2355487"/>
                </a:cubicBezTo>
                <a:cubicBezTo>
                  <a:pt x="17540170" y="2376893"/>
                  <a:pt x="17538028" y="2475362"/>
                  <a:pt x="17490934" y="2498907"/>
                </a:cubicBezTo>
                <a:cubicBezTo>
                  <a:pt x="17467388" y="2511752"/>
                  <a:pt x="17484514" y="2567407"/>
                  <a:pt x="17495216" y="2605938"/>
                </a:cubicBezTo>
                <a:cubicBezTo>
                  <a:pt x="17518764" y="2689422"/>
                  <a:pt x="17516622" y="2691562"/>
                  <a:pt x="17480232" y="2725812"/>
                </a:cubicBezTo>
                <a:cubicBezTo>
                  <a:pt x="17454546" y="2749359"/>
                  <a:pt x="17428858" y="2770765"/>
                  <a:pt x="17403170" y="2792171"/>
                </a:cubicBezTo>
                <a:cubicBezTo>
                  <a:pt x="17403170" y="2811437"/>
                  <a:pt x="17401030" y="2832843"/>
                  <a:pt x="17403170" y="2852108"/>
                </a:cubicBezTo>
                <a:cubicBezTo>
                  <a:pt x="17407452" y="2894921"/>
                  <a:pt x="17437420" y="2933452"/>
                  <a:pt x="17452404" y="2914186"/>
                </a:cubicBezTo>
                <a:cubicBezTo>
                  <a:pt x="17475952" y="2882077"/>
                  <a:pt x="17499498" y="2847827"/>
                  <a:pt x="17523044" y="2813577"/>
                </a:cubicBezTo>
                <a:cubicBezTo>
                  <a:pt x="17544450" y="2779328"/>
                  <a:pt x="17570138" y="2794312"/>
                  <a:pt x="17593686" y="2794312"/>
                </a:cubicBezTo>
                <a:cubicBezTo>
                  <a:pt x="17597966" y="2794312"/>
                  <a:pt x="17604388" y="2802874"/>
                  <a:pt x="17608668" y="2809296"/>
                </a:cubicBezTo>
                <a:cubicBezTo>
                  <a:pt x="17619372" y="2822140"/>
                  <a:pt x="17615092" y="2837124"/>
                  <a:pt x="17600106" y="2849968"/>
                </a:cubicBezTo>
                <a:cubicBezTo>
                  <a:pt x="17582982" y="2864952"/>
                  <a:pt x="17555154" y="2879936"/>
                  <a:pt x="17555154" y="2892780"/>
                </a:cubicBezTo>
                <a:cubicBezTo>
                  <a:pt x="17561576" y="3051185"/>
                  <a:pt x="17503780" y="3055467"/>
                  <a:pt x="17437420" y="3046904"/>
                </a:cubicBezTo>
                <a:cubicBezTo>
                  <a:pt x="17413874" y="3042623"/>
                  <a:pt x="17388186" y="3042623"/>
                  <a:pt x="17364640" y="3046904"/>
                </a:cubicBezTo>
                <a:cubicBezTo>
                  <a:pt x="17345374" y="3049045"/>
                  <a:pt x="17334670" y="3072591"/>
                  <a:pt x="17330388" y="3106841"/>
                </a:cubicBezTo>
                <a:cubicBezTo>
                  <a:pt x="17328248" y="3126107"/>
                  <a:pt x="17319686" y="3141091"/>
                  <a:pt x="17313264" y="3158216"/>
                </a:cubicBezTo>
                <a:cubicBezTo>
                  <a:pt x="17268312" y="3068310"/>
                  <a:pt x="17197672" y="3130388"/>
                  <a:pt x="17142016" y="3076873"/>
                </a:cubicBezTo>
                <a:cubicBezTo>
                  <a:pt x="17092782" y="3029779"/>
                  <a:pt x="17054250" y="3074732"/>
                  <a:pt x="17037126" y="3171060"/>
                </a:cubicBezTo>
                <a:cubicBezTo>
                  <a:pt x="17032844" y="3190325"/>
                  <a:pt x="17037126" y="3211731"/>
                  <a:pt x="17034984" y="3233137"/>
                </a:cubicBezTo>
                <a:cubicBezTo>
                  <a:pt x="17030702" y="3290934"/>
                  <a:pt x="17005016" y="3338027"/>
                  <a:pt x="16979328" y="3348730"/>
                </a:cubicBezTo>
                <a:cubicBezTo>
                  <a:pt x="16912969" y="3372277"/>
                  <a:pt x="16853032" y="3408668"/>
                  <a:pt x="16797377" y="3475027"/>
                </a:cubicBezTo>
                <a:cubicBezTo>
                  <a:pt x="16737440" y="3391543"/>
                  <a:pt x="16743862" y="3534964"/>
                  <a:pt x="16716034" y="3541386"/>
                </a:cubicBezTo>
                <a:cubicBezTo>
                  <a:pt x="16645393" y="3556370"/>
                  <a:pt x="16581174" y="3635573"/>
                  <a:pt x="16506253" y="3616307"/>
                </a:cubicBezTo>
                <a:cubicBezTo>
                  <a:pt x="16501973" y="3616307"/>
                  <a:pt x="16493410" y="3639854"/>
                  <a:pt x="16486988" y="3652698"/>
                </a:cubicBezTo>
                <a:cubicBezTo>
                  <a:pt x="16493410" y="3659119"/>
                  <a:pt x="16497691" y="3669822"/>
                  <a:pt x="16501973" y="3671963"/>
                </a:cubicBezTo>
                <a:cubicBezTo>
                  <a:pt x="16514816" y="3676244"/>
                  <a:pt x="16525519" y="3676244"/>
                  <a:pt x="16538362" y="3676244"/>
                </a:cubicBezTo>
                <a:cubicBezTo>
                  <a:pt x="16574753" y="3678385"/>
                  <a:pt x="16611143" y="3676244"/>
                  <a:pt x="16647534" y="3682666"/>
                </a:cubicBezTo>
                <a:cubicBezTo>
                  <a:pt x="16664659" y="3686947"/>
                  <a:pt x="16686065" y="3697650"/>
                  <a:pt x="16694628" y="3716916"/>
                </a:cubicBezTo>
                <a:cubicBezTo>
                  <a:pt x="16703189" y="3738322"/>
                  <a:pt x="16701049" y="3772572"/>
                  <a:pt x="16703189" y="3802541"/>
                </a:cubicBezTo>
                <a:cubicBezTo>
                  <a:pt x="16797377" y="3800400"/>
                  <a:pt x="16874438" y="3701931"/>
                  <a:pt x="16966484" y="3674104"/>
                </a:cubicBezTo>
                <a:cubicBezTo>
                  <a:pt x="17015720" y="3659119"/>
                  <a:pt x="17052110" y="3579917"/>
                  <a:pt x="17073516" y="3492152"/>
                </a:cubicBezTo>
                <a:cubicBezTo>
                  <a:pt x="17120608" y="3477167"/>
                  <a:pt x="17169842" y="3511417"/>
                  <a:pt x="17174124" y="3582057"/>
                </a:cubicBezTo>
                <a:cubicBezTo>
                  <a:pt x="17180546" y="3695510"/>
                  <a:pt x="17234062" y="3785416"/>
                  <a:pt x="17221218" y="3905290"/>
                </a:cubicBezTo>
                <a:cubicBezTo>
                  <a:pt x="17214796" y="3980211"/>
                  <a:pt x="17225500" y="4044429"/>
                  <a:pt x="17261890" y="4100086"/>
                </a:cubicBezTo>
                <a:cubicBezTo>
                  <a:pt x="17302560" y="4162163"/>
                  <a:pt x="17347514" y="4224240"/>
                  <a:pt x="17334670" y="4335552"/>
                </a:cubicBezTo>
                <a:cubicBezTo>
                  <a:pt x="17364640" y="4399772"/>
                  <a:pt x="17390326" y="4478975"/>
                  <a:pt x="17439560" y="4502521"/>
                </a:cubicBezTo>
                <a:cubicBezTo>
                  <a:pt x="17471670" y="4519647"/>
                  <a:pt x="17490934" y="4558178"/>
                  <a:pt x="17512340" y="4592428"/>
                </a:cubicBezTo>
                <a:cubicBezTo>
                  <a:pt x="17533746" y="4624537"/>
                  <a:pt x="17561576" y="4663068"/>
                  <a:pt x="17548732" y="4720864"/>
                </a:cubicBezTo>
                <a:cubicBezTo>
                  <a:pt x="17540170" y="4763677"/>
                  <a:pt x="17508060" y="4757255"/>
                  <a:pt x="17484514" y="4759395"/>
                </a:cubicBezTo>
                <a:cubicBezTo>
                  <a:pt x="17478092" y="4759395"/>
                  <a:pt x="17469528" y="4755114"/>
                  <a:pt x="17467388" y="4761536"/>
                </a:cubicBezTo>
                <a:cubicBezTo>
                  <a:pt x="17458826" y="4776520"/>
                  <a:pt x="17450264" y="4793645"/>
                  <a:pt x="17448122" y="4810770"/>
                </a:cubicBezTo>
                <a:cubicBezTo>
                  <a:pt x="17445982" y="4827895"/>
                  <a:pt x="17450264" y="4855723"/>
                  <a:pt x="17456686" y="4864285"/>
                </a:cubicBezTo>
                <a:cubicBezTo>
                  <a:pt x="17480232" y="4892113"/>
                  <a:pt x="17508060" y="4911378"/>
                  <a:pt x="17533746" y="4939206"/>
                </a:cubicBezTo>
                <a:cubicBezTo>
                  <a:pt x="17548732" y="4956332"/>
                  <a:pt x="17589404" y="4924222"/>
                  <a:pt x="17576560" y="4997002"/>
                </a:cubicBezTo>
                <a:cubicBezTo>
                  <a:pt x="17572278" y="5022691"/>
                  <a:pt x="17561576" y="5046235"/>
                  <a:pt x="17555154" y="5071925"/>
                </a:cubicBezTo>
                <a:lnTo>
                  <a:pt x="17619172" y="5075804"/>
                </a:lnTo>
                <a:lnTo>
                  <a:pt x="17617230" y="5071918"/>
                </a:lnTo>
                <a:cubicBezTo>
                  <a:pt x="17619370" y="5071918"/>
                  <a:pt x="17619370" y="5069778"/>
                  <a:pt x="17621511" y="5069778"/>
                </a:cubicBezTo>
                <a:lnTo>
                  <a:pt x="17621511" y="5075946"/>
                </a:lnTo>
                <a:lnTo>
                  <a:pt x="17625794" y="5076205"/>
                </a:lnTo>
                <a:cubicBezTo>
                  <a:pt x="17657904" y="5159690"/>
                  <a:pt x="17685732" y="5251736"/>
                  <a:pt x="17726402" y="5318095"/>
                </a:cubicBezTo>
                <a:cubicBezTo>
                  <a:pt x="17747808" y="5352345"/>
                  <a:pt x="17786340" y="5360907"/>
                  <a:pt x="17767074" y="5422985"/>
                </a:cubicBezTo>
                <a:cubicBezTo>
                  <a:pt x="17749950" y="5476501"/>
                  <a:pt x="17704996" y="5472220"/>
                  <a:pt x="17685732" y="5444390"/>
                </a:cubicBezTo>
                <a:cubicBezTo>
                  <a:pt x="17645060" y="5388735"/>
                  <a:pt x="17621512" y="5414423"/>
                  <a:pt x="17602246" y="5474360"/>
                </a:cubicBezTo>
                <a:cubicBezTo>
                  <a:pt x="17585122" y="5525735"/>
                  <a:pt x="17570138" y="5581391"/>
                  <a:pt x="17557294" y="5639187"/>
                </a:cubicBezTo>
                <a:cubicBezTo>
                  <a:pt x="17555154" y="5654171"/>
                  <a:pt x="17563716" y="5675578"/>
                  <a:pt x="17567998" y="5694843"/>
                </a:cubicBezTo>
                <a:cubicBezTo>
                  <a:pt x="17572278" y="5690562"/>
                  <a:pt x="17578700" y="5688421"/>
                  <a:pt x="17582982" y="5684140"/>
                </a:cubicBezTo>
                <a:cubicBezTo>
                  <a:pt x="17604388" y="5656311"/>
                  <a:pt x="17627934" y="5626343"/>
                  <a:pt x="17651480" y="5596375"/>
                </a:cubicBezTo>
                <a:cubicBezTo>
                  <a:pt x="17685732" y="5654171"/>
                  <a:pt x="17700716" y="5626343"/>
                  <a:pt x="17704996" y="5557844"/>
                </a:cubicBezTo>
                <a:cubicBezTo>
                  <a:pt x="17707138" y="5530016"/>
                  <a:pt x="17717840" y="5527876"/>
                  <a:pt x="17730684" y="5540719"/>
                </a:cubicBezTo>
                <a:lnTo>
                  <a:pt x="17769510" y="5577604"/>
                </a:lnTo>
                <a:lnTo>
                  <a:pt x="17774431" y="5550382"/>
                </a:lnTo>
                <a:cubicBezTo>
                  <a:pt x="17781656" y="5526400"/>
                  <a:pt x="17794901" y="5517169"/>
                  <a:pt x="17814167" y="5523591"/>
                </a:cubicBezTo>
                <a:cubicBezTo>
                  <a:pt x="17820588" y="5527872"/>
                  <a:pt x="17827010" y="5547138"/>
                  <a:pt x="17831291" y="5559981"/>
                </a:cubicBezTo>
                <a:cubicBezTo>
                  <a:pt x="17831291" y="5559981"/>
                  <a:pt x="17822728" y="5577106"/>
                  <a:pt x="17818448" y="5577106"/>
                </a:cubicBezTo>
                <a:lnTo>
                  <a:pt x="17771151" y="5579163"/>
                </a:lnTo>
                <a:lnTo>
                  <a:pt x="17773496" y="5581391"/>
                </a:lnTo>
                <a:cubicBezTo>
                  <a:pt x="17749950" y="5656311"/>
                  <a:pt x="17745668" y="5752640"/>
                  <a:pt x="17683590" y="5784749"/>
                </a:cubicBezTo>
                <a:cubicBezTo>
                  <a:pt x="17657904" y="5797592"/>
                  <a:pt x="17664326" y="5853248"/>
                  <a:pt x="17666466" y="5896061"/>
                </a:cubicBezTo>
                <a:cubicBezTo>
                  <a:pt x="17668606" y="5949576"/>
                  <a:pt x="17692152" y="5958138"/>
                  <a:pt x="17717840" y="5960279"/>
                </a:cubicBezTo>
                <a:cubicBezTo>
                  <a:pt x="17754232" y="5964560"/>
                  <a:pt x="17792762" y="5947435"/>
                  <a:pt x="17820590" y="6003091"/>
                </a:cubicBezTo>
                <a:cubicBezTo>
                  <a:pt x="17829152" y="6020216"/>
                  <a:pt x="17837714" y="6011654"/>
                  <a:pt x="17850558" y="5994529"/>
                </a:cubicBezTo>
                <a:cubicBezTo>
                  <a:pt x="17889090" y="5934592"/>
                  <a:pt x="17916918" y="5979544"/>
                  <a:pt x="17942604" y="6028779"/>
                </a:cubicBezTo>
                <a:cubicBezTo>
                  <a:pt x="17961870" y="6065169"/>
                  <a:pt x="17946886" y="6078013"/>
                  <a:pt x="17929760" y="6088716"/>
                </a:cubicBezTo>
                <a:cubicBezTo>
                  <a:pt x="17919058" y="6095138"/>
                  <a:pt x="17899792" y="6103700"/>
                  <a:pt x="17899792" y="6112263"/>
                </a:cubicBezTo>
                <a:cubicBezTo>
                  <a:pt x="17899792" y="6148653"/>
                  <a:pt x="17916918" y="6152934"/>
                  <a:pt x="17934042" y="6152934"/>
                </a:cubicBezTo>
                <a:cubicBezTo>
                  <a:pt x="17953308" y="6152934"/>
                  <a:pt x="17970432" y="6155074"/>
                  <a:pt x="17989698" y="6155074"/>
                </a:cubicBezTo>
                <a:cubicBezTo>
                  <a:pt x="18008964" y="6152934"/>
                  <a:pt x="18028230" y="6163636"/>
                  <a:pt x="18032510" y="6195745"/>
                </a:cubicBezTo>
                <a:cubicBezTo>
                  <a:pt x="18036790" y="6240698"/>
                  <a:pt x="18023948" y="6272808"/>
                  <a:pt x="17993978" y="6279229"/>
                </a:cubicBezTo>
                <a:cubicBezTo>
                  <a:pt x="17985416" y="6281370"/>
                  <a:pt x="17976854" y="6302777"/>
                  <a:pt x="17968292" y="6313479"/>
                </a:cubicBezTo>
                <a:cubicBezTo>
                  <a:pt x="17976854" y="6322042"/>
                  <a:pt x="17987558" y="6337025"/>
                  <a:pt x="17998260" y="6341307"/>
                </a:cubicBezTo>
                <a:cubicBezTo>
                  <a:pt x="18008964" y="6347729"/>
                  <a:pt x="18021808" y="6343447"/>
                  <a:pt x="18034650" y="6345587"/>
                </a:cubicBezTo>
                <a:cubicBezTo>
                  <a:pt x="18041072" y="6345587"/>
                  <a:pt x="18047494" y="6347729"/>
                  <a:pt x="18051776" y="6352010"/>
                </a:cubicBezTo>
                <a:cubicBezTo>
                  <a:pt x="18071042" y="6369136"/>
                  <a:pt x="18075322" y="6411948"/>
                  <a:pt x="18066760" y="6431214"/>
                </a:cubicBezTo>
                <a:cubicBezTo>
                  <a:pt x="18047494" y="6476166"/>
                  <a:pt x="18034650" y="6512554"/>
                  <a:pt x="18062478" y="6559647"/>
                </a:cubicBezTo>
                <a:cubicBezTo>
                  <a:pt x="18053916" y="6570352"/>
                  <a:pt x="18045354" y="6591757"/>
                  <a:pt x="18038932" y="6589617"/>
                </a:cubicBezTo>
                <a:cubicBezTo>
                  <a:pt x="17991838" y="6574633"/>
                  <a:pt x="17957590" y="6512554"/>
                  <a:pt x="17901932" y="6525399"/>
                </a:cubicBezTo>
                <a:cubicBezTo>
                  <a:pt x="17856980" y="6536102"/>
                  <a:pt x="17803464" y="6559647"/>
                  <a:pt x="17762792" y="6484729"/>
                </a:cubicBezTo>
                <a:cubicBezTo>
                  <a:pt x="17724262" y="6503992"/>
                  <a:pt x="17685732" y="6523257"/>
                  <a:pt x="17647200" y="6542524"/>
                </a:cubicBezTo>
                <a:cubicBezTo>
                  <a:pt x="17642918" y="6544664"/>
                  <a:pt x="17638638" y="6555368"/>
                  <a:pt x="17634356" y="6561788"/>
                </a:cubicBezTo>
                <a:cubicBezTo>
                  <a:pt x="17638638" y="6568211"/>
                  <a:pt x="17642918" y="6578914"/>
                  <a:pt x="17647200" y="6583195"/>
                </a:cubicBezTo>
                <a:cubicBezTo>
                  <a:pt x="17672886" y="6602461"/>
                  <a:pt x="17707138" y="6647414"/>
                  <a:pt x="17724262" y="6632429"/>
                </a:cubicBezTo>
                <a:cubicBezTo>
                  <a:pt x="17771356" y="6593897"/>
                  <a:pt x="17803464" y="6563930"/>
                  <a:pt x="17814168" y="6683804"/>
                </a:cubicBezTo>
                <a:cubicBezTo>
                  <a:pt x="17814168" y="6692367"/>
                  <a:pt x="17824870" y="6707351"/>
                  <a:pt x="17824870" y="6707351"/>
                </a:cubicBezTo>
                <a:cubicBezTo>
                  <a:pt x="17861262" y="6662398"/>
                  <a:pt x="17897652" y="6638851"/>
                  <a:pt x="17936184" y="6707351"/>
                </a:cubicBezTo>
                <a:cubicBezTo>
                  <a:pt x="18011104" y="6600320"/>
                  <a:pt x="18081744" y="6683804"/>
                  <a:pt x="18154524" y="6713773"/>
                </a:cubicBezTo>
                <a:cubicBezTo>
                  <a:pt x="18186634" y="6726617"/>
                  <a:pt x="18212322" y="6733038"/>
                  <a:pt x="18214462" y="6801538"/>
                </a:cubicBezTo>
                <a:cubicBezTo>
                  <a:pt x="18218742" y="6878600"/>
                  <a:pt x="18195196" y="6944959"/>
                  <a:pt x="18150244" y="6968506"/>
                </a:cubicBezTo>
                <a:cubicBezTo>
                  <a:pt x="18133118" y="6977068"/>
                  <a:pt x="18111712" y="6979209"/>
                  <a:pt x="18096730" y="6966365"/>
                </a:cubicBezTo>
                <a:cubicBezTo>
                  <a:pt x="18083884" y="6953521"/>
                  <a:pt x="18075322" y="6919272"/>
                  <a:pt x="18066760" y="6895725"/>
                </a:cubicBezTo>
                <a:cubicBezTo>
                  <a:pt x="18045354" y="6842210"/>
                  <a:pt x="18017526" y="6833647"/>
                  <a:pt x="17998260" y="6882881"/>
                </a:cubicBezTo>
                <a:cubicBezTo>
                  <a:pt x="17987558" y="6906428"/>
                  <a:pt x="17983276" y="6934256"/>
                  <a:pt x="17976854" y="6962084"/>
                </a:cubicBezTo>
                <a:cubicBezTo>
                  <a:pt x="17959730" y="6932115"/>
                  <a:pt x="17942604" y="6904287"/>
                  <a:pt x="17925480" y="6874319"/>
                </a:cubicBezTo>
                <a:cubicBezTo>
                  <a:pt x="17925480" y="6874319"/>
                  <a:pt x="17934042" y="6859334"/>
                  <a:pt x="17936184" y="6850772"/>
                </a:cubicBezTo>
                <a:cubicBezTo>
                  <a:pt x="17940464" y="6835787"/>
                  <a:pt x="17942604" y="6818663"/>
                  <a:pt x="17944744" y="6801538"/>
                </a:cubicBezTo>
                <a:cubicBezTo>
                  <a:pt x="17934042" y="6797257"/>
                  <a:pt x="17921198" y="6786554"/>
                  <a:pt x="17910496" y="6788694"/>
                </a:cubicBezTo>
                <a:cubicBezTo>
                  <a:pt x="17899792" y="6790835"/>
                  <a:pt x="17889090" y="6805819"/>
                  <a:pt x="17880526" y="6818663"/>
                </a:cubicBezTo>
                <a:cubicBezTo>
                  <a:pt x="17837714" y="6887163"/>
                  <a:pt x="17839856" y="6917131"/>
                  <a:pt x="17891230" y="6974927"/>
                </a:cubicBezTo>
                <a:cubicBezTo>
                  <a:pt x="17925480" y="7013459"/>
                  <a:pt x="17929760" y="7041286"/>
                  <a:pt x="17904074" y="7094802"/>
                </a:cubicBezTo>
                <a:cubicBezTo>
                  <a:pt x="17893370" y="7120489"/>
                  <a:pt x="17878386" y="7141895"/>
                  <a:pt x="17865542" y="7163303"/>
                </a:cubicBezTo>
                <a:cubicBezTo>
                  <a:pt x="17854838" y="7182567"/>
                  <a:pt x="17859120" y="7197551"/>
                  <a:pt x="17861262" y="7214677"/>
                </a:cubicBezTo>
                <a:cubicBezTo>
                  <a:pt x="17869824" y="7351676"/>
                  <a:pt x="17869824" y="7347395"/>
                  <a:pt x="17809886" y="7353817"/>
                </a:cubicBezTo>
                <a:cubicBezTo>
                  <a:pt x="17745668" y="7360237"/>
                  <a:pt x="17675028" y="7319567"/>
                  <a:pt x="17615092" y="7398770"/>
                </a:cubicBezTo>
                <a:cubicBezTo>
                  <a:pt x="17574420" y="7343114"/>
                  <a:pt x="17533746" y="7390208"/>
                  <a:pt x="17505920" y="7422317"/>
                </a:cubicBezTo>
                <a:cubicBezTo>
                  <a:pt x="17469528" y="7465128"/>
                  <a:pt x="17443842" y="7452285"/>
                  <a:pt x="17411734" y="7422317"/>
                </a:cubicBezTo>
                <a:cubicBezTo>
                  <a:pt x="17394608" y="7407332"/>
                  <a:pt x="17375342" y="7428738"/>
                  <a:pt x="17371060" y="7462988"/>
                </a:cubicBezTo>
                <a:cubicBezTo>
                  <a:pt x="17366780" y="7495097"/>
                  <a:pt x="17375342" y="7522925"/>
                  <a:pt x="17392466" y="7540050"/>
                </a:cubicBezTo>
                <a:cubicBezTo>
                  <a:pt x="17407452" y="7555033"/>
                  <a:pt x="17437420" y="7570019"/>
                  <a:pt x="17437420" y="7580722"/>
                </a:cubicBezTo>
                <a:cubicBezTo>
                  <a:pt x="17430998" y="7739127"/>
                  <a:pt x="17490934" y="7741268"/>
                  <a:pt x="17553012" y="7736986"/>
                </a:cubicBezTo>
                <a:cubicBezTo>
                  <a:pt x="17559434" y="7805479"/>
                  <a:pt x="17538028" y="7854713"/>
                  <a:pt x="17518764" y="7906088"/>
                </a:cubicBezTo>
                <a:cubicBezTo>
                  <a:pt x="17525186" y="7901807"/>
                  <a:pt x="17533746" y="7895385"/>
                  <a:pt x="17538028" y="7886822"/>
                </a:cubicBezTo>
                <a:cubicBezTo>
                  <a:pt x="17557294" y="7854713"/>
                  <a:pt x="17553012" y="7777659"/>
                  <a:pt x="17593686" y="7781932"/>
                </a:cubicBezTo>
                <a:cubicBezTo>
                  <a:pt x="17595826" y="7781932"/>
                  <a:pt x="17600106" y="7781932"/>
                  <a:pt x="17602246" y="7781932"/>
                </a:cubicBezTo>
                <a:cubicBezTo>
                  <a:pt x="17600106" y="7779796"/>
                  <a:pt x="17595826" y="7777659"/>
                  <a:pt x="17593686" y="7773378"/>
                </a:cubicBezTo>
                <a:cubicBezTo>
                  <a:pt x="17580840" y="7756252"/>
                  <a:pt x="17565856" y="7747690"/>
                  <a:pt x="17553012" y="7734846"/>
                </a:cubicBezTo>
                <a:cubicBezTo>
                  <a:pt x="17555154" y="7689893"/>
                  <a:pt x="17567998" y="7666346"/>
                  <a:pt x="17595826" y="7677050"/>
                </a:cubicBezTo>
                <a:cubicBezTo>
                  <a:pt x="17612950" y="7683471"/>
                  <a:pt x="17623652" y="7704877"/>
                  <a:pt x="17621512" y="7739127"/>
                </a:cubicBezTo>
                <a:cubicBezTo>
                  <a:pt x="17621512" y="7749830"/>
                  <a:pt x="17621512" y="7758393"/>
                  <a:pt x="17619372" y="7766955"/>
                </a:cubicBezTo>
                <a:cubicBezTo>
                  <a:pt x="17617232" y="7775518"/>
                  <a:pt x="17615092" y="7781932"/>
                  <a:pt x="17612950" y="7784073"/>
                </a:cubicBezTo>
                <a:cubicBezTo>
                  <a:pt x="17668606" y="7786214"/>
                  <a:pt x="17724262" y="7771236"/>
                  <a:pt x="17775638" y="7822604"/>
                </a:cubicBezTo>
                <a:cubicBezTo>
                  <a:pt x="17816308" y="7861135"/>
                  <a:pt x="17841996" y="7989572"/>
                  <a:pt x="17818450" y="8068774"/>
                </a:cubicBezTo>
                <a:cubicBezTo>
                  <a:pt x="17809886" y="8092321"/>
                  <a:pt x="17773496" y="8113727"/>
                  <a:pt x="17758512" y="8103024"/>
                </a:cubicBezTo>
                <a:cubicBezTo>
                  <a:pt x="17730684" y="8081618"/>
                  <a:pt x="17711418" y="8034524"/>
                  <a:pt x="17687872" y="8000275"/>
                </a:cubicBezTo>
                <a:cubicBezTo>
                  <a:pt x="17653622" y="7948900"/>
                  <a:pt x="17645060" y="7953181"/>
                  <a:pt x="17634356" y="8036665"/>
                </a:cubicBezTo>
                <a:cubicBezTo>
                  <a:pt x="17612950" y="8175805"/>
                  <a:pt x="17612950" y="8175805"/>
                  <a:pt x="17533746" y="8173664"/>
                </a:cubicBezTo>
                <a:cubicBezTo>
                  <a:pt x="17518764" y="8173664"/>
                  <a:pt x="17503780" y="8173664"/>
                  <a:pt x="17488794" y="8173664"/>
                </a:cubicBezTo>
                <a:cubicBezTo>
                  <a:pt x="17488794" y="8240023"/>
                  <a:pt x="17475952" y="8314945"/>
                  <a:pt x="17490934" y="8366319"/>
                </a:cubicBezTo>
                <a:cubicBezTo>
                  <a:pt x="17531606" y="8496897"/>
                  <a:pt x="17544450" y="8640318"/>
                  <a:pt x="17559434" y="8777317"/>
                </a:cubicBezTo>
                <a:cubicBezTo>
                  <a:pt x="17572278" y="8905754"/>
                  <a:pt x="17553012" y="9044894"/>
                  <a:pt x="17550872" y="9177612"/>
                </a:cubicBezTo>
                <a:cubicBezTo>
                  <a:pt x="17550872" y="9214002"/>
                  <a:pt x="17555154" y="9269658"/>
                  <a:pt x="17567998" y="9284643"/>
                </a:cubicBezTo>
                <a:cubicBezTo>
                  <a:pt x="17597966" y="9316752"/>
                  <a:pt x="17642918" y="9318892"/>
                  <a:pt x="17672886" y="9355282"/>
                </a:cubicBezTo>
                <a:cubicBezTo>
                  <a:pt x="17719980" y="9417360"/>
                  <a:pt x="17743528" y="9353142"/>
                  <a:pt x="17769214" y="9314611"/>
                </a:cubicBezTo>
                <a:cubicBezTo>
                  <a:pt x="17809886" y="9250393"/>
                  <a:pt x="17854838" y="9265376"/>
                  <a:pt x="17901932" y="9269658"/>
                </a:cubicBezTo>
                <a:cubicBezTo>
                  <a:pt x="17957590" y="9276080"/>
                  <a:pt x="17966150" y="9291064"/>
                  <a:pt x="17968292" y="9391673"/>
                </a:cubicBezTo>
                <a:cubicBezTo>
                  <a:pt x="17968292" y="9417360"/>
                  <a:pt x="17964010" y="9445188"/>
                  <a:pt x="17966150" y="9470875"/>
                </a:cubicBezTo>
                <a:cubicBezTo>
                  <a:pt x="17968292" y="9509407"/>
                  <a:pt x="17976854" y="9543656"/>
                  <a:pt x="17983276" y="9580047"/>
                </a:cubicBezTo>
                <a:cubicBezTo>
                  <a:pt x="17993978" y="9562922"/>
                  <a:pt x="18004682" y="9545797"/>
                  <a:pt x="18011104" y="9524391"/>
                </a:cubicBezTo>
                <a:cubicBezTo>
                  <a:pt x="18032510" y="9455892"/>
                  <a:pt x="18053916" y="9385251"/>
                  <a:pt x="18077464" y="9318892"/>
                </a:cubicBezTo>
                <a:cubicBezTo>
                  <a:pt x="18081744" y="9303908"/>
                  <a:pt x="18098870" y="9299626"/>
                  <a:pt x="18111712" y="9293205"/>
                </a:cubicBezTo>
                <a:cubicBezTo>
                  <a:pt x="18113854" y="9370267"/>
                  <a:pt x="18092448" y="9453751"/>
                  <a:pt x="18124556" y="9517969"/>
                </a:cubicBezTo>
                <a:cubicBezTo>
                  <a:pt x="18158806" y="9586468"/>
                  <a:pt x="18088166" y="9648547"/>
                  <a:pt x="18130978" y="9723468"/>
                </a:cubicBezTo>
                <a:cubicBezTo>
                  <a:pt x="18165228" y="9783405"/>
                  <a:pt x="18141682" y="9877592"/>
                  <a:pt x="18137400" y="9954654"/>
                </a:cubicBezTo>
                <a:cubicBezTo>
                  <a:pt x="18130978" y="10027435"/>
                  <a:pt x="18158806" y="10078809"/>
                  <a:pt x="18167370" y="10140888"/>
                </a:cubicBezTo>
                <a:cubicBezTo>
                  <a:pt x="18171650" y="10177278"/>
                  <a:pt x="18133118" y="10226512"/>
                  <a:pt x="18126696" y="10273605"/>
                </a:cubicBezTo>
                <a:cubicBezTo>
                  <a:pt x="18111712" y="10374214"/>
                  <a:pt x="18139542" y="10429870"/>
                  <a:pt x="18197336" y="10419167"/>
                </a:cubicBezTo>
                <a:cubicBezTo>
                  <a:pt x="18227306" y="10414886"/>
                  <a:pt x="18255134" y="10380636"/>
                  <a:pt x="18285102" y="10380636"/>
                </a:cubicBezTo>
                <a:cubicBezTo>
                  <a:pt x="18304368" y="10380636"/>
                  <a:pt x="18323634" y="10419167"/>
                  <a:pt x="18334336" y="10436292"/>
                </a:cubicBezTo>
                <a:cubicBezTo>
                  <a:pt x="18360024" y="10481245"/>
                  <a:pt x="18332196" y="10506932"/>
                  <a:pt x="18317212" y="10528338"/>
                </a:cubicBezTo>
                <a:cubicBezTo>
                  <a:pt x="18302228" y="10554026"/>
                  <a:pt x="18280822" y="10573291"/>
                  <a:pt x="18259416" y="10586135"/>
                </a:cubicBezTo>
                <a:cubicBezTo>
                  <a:pt x="18173790" y="10633229"/>
                  <a:pt x="18109572" y="10716712"/>
                  <a:pt x="18103150" y="10885821"/>
                </a:cubicBezTo>
                <a:cubicBezTo>
                  <a:pt x="18101010" y="10950039"/>
                  <a:pt x="18071042" y="10975727"/>
                  <a:pt x="18049636" y="11009976"/>
                </a:cubicBezTo>
                <a:cubicBezTo>
                  <a:pt x="17978996" y="11117006"/>
                  <a:pt x="17901932" y="11209053"/>
                  <a:pt x="17867684" y="11367458"/>
                </a:cubicBezTo>
                <a:cubicBezTo>
                  <a:pt x="17854838" y="11423114"/>
                  <a:pt x="17850558" y="11420974"/>
                  <a:pt x="17916918" y="11442380"/>
                </a:cubicBezTo>
                <a:cubicBezTo>
                  <a:pt x="17923338" y="11444520"/>
                  <a:pt x="17931902" y="11442380"/>
                  <a:pt x="17938324" y="11442380"/>
                </a:cubicBezTo>
                <a:cubicBezTo>
                  <a:pt x="17940464" y="11431677"/>
                  <a:pt x="17942604" y="11418834"/>
                  <a:pt x="17946886" y="11412411"/>
                </a:cubicBezTo>
                <a:cubicBezTo>
                  <a:pt x="18011104" y="11333209"/>
                  <a:pt x="18101010" y="11420974"/>
                  <a:pt x="18163088" y="11322506"/>
                </a:cubicBezTo>
                <a:cubicBezTo>
                  <a:pt x="18167370" y="11333209"/>
                  <a:pt x="18173790" y="11341771"/>
                  <a:pt x="18175930" y="11354615"/>
                </a:cubicBezTo>
                <a:cubicBezTo>
                  <a:pt x="18178072" y="11367458"/>
                  <a:pt x="18180212" y="11384583"/>
                  <a:pt x="18175930" y="11393146"/>
                </a:cubicBezTo>
                <a:cubicBezTo>
                  <a:pt x="18156666" y="11433817"/>
                  <a:pt x="18139542" y="11478771"/>
                  <a:pt x="18118136" y="11513020"/>
                </a:cubicBezTo>
                <a:cubicBezTo>
                  <a:pt x="18073182" y="11590083"/>
                  <a:pt x="18096730" y="11609347"/>
                  <a:pt x="18143822" y="11632895"/>
                </a:cubicBezTo>
                <a:cubicBezTo>
                  <a:pt x="18165228" y="11643598"/>
                  <a:pt x="18175930" y="11688550"/>
                  <a:pt x="18169510" y="11731363"/>
                </a:cubicBezTo>
                <a:cubicBezTo>
                  <a:pt x="18148102" y="11874784"/>
                  <a:pt x="18115994" y="12005361"/>
                  <a:pt x="18038932" y="12088845"/>
                </a:cubicBezTo>
                <a:cubicBezTo>
                  <a:pt x="18028230" y="12101688"/>
                  <a:pt x="18002542" y="12101688"/>
                  <a:pt x="17996120" y="12088845"/>
                </a:cubicBezTo>
                <a:cubicBezTo>
                  <a:pt x="17983276" y="12061017"/>
                  <a:pt x="17970432" y="12018205"/>
                  <a:pt x="17974714" y="11988236"/>
                </a:cubicBezTo>
                <a:cubicBezTo>
                  <a:pt x="17981136" y="11943284"/>
                  <a:pt x="18002542" y="11902612"/>
                  <a:pt x="18017526" y="11859799"/>
                </a:cubicBezTo>
                <a:cubicBezTo>
                  <a:pt x="17987558" y="11842675"/>
                  <a:pt x="17981136" y="11797721"/>
                  <a:pt x="17974714" y="11746347"/>
                </a:cubicBezTo>
                <a:cubicBezTo>
                  <a:pt x="17972572" y="11727081"/>
                  <a:pt x="17955448" y="11705675"/>
                  <a:pt x="17942604" y="11699253"/>
                </a:cubicBezTo>
                <a:cubicBezTo>
                  <a:pt x="17906214" y="11677847"/>
                  <a:pt x="17886948" y="11729222"/>
                  <a:pt x="17863402" y="11763472"/>
                </a:cubicBezTo>
                <a:cubicBezTo>
                  <a:pt x="17829152" y="11812706"/>
                  <a:pt x="17829152" y="11881205"/>
                  <a:pt x="17831292" y="11947564"/>
                </a:cubicBezTo>
                <a:cubicBezTo>
                  <a:pt x="17831292" y="11958267"/>
                  <a:pt x="17837714" y="11968970"/>
                  <a:pt x="17841996" y="11981814"/>
                </a:cubicBezTo>
                <a:cubicBezTo>
                  <a:pt x="17874104" y="12086704"/>
                  <a:pt x="17968292" y="12146642"/>
                  <a:pt x="17949026" y="12272937"/>
                </a:cubicBezTo>
                <a:cubicBezTo>
                  <a:pt x="17934042" y="12362843"/>
                  <a:pt x="17869824" y="12429202"/>
                  <a:pt x="17824870" y="12504123"/>
                </a:cubicBezTo>
                <a:cubicBezTo>
                  <a:pt x="17799184" y="12546935"/>
                  <a:pt x="17807746" y="12602592"/>
                  <a:pt x="17801324" y="12653966"/>
                </a:cubicBezTo>
                <a:cubicBezTo>
                  <a:pt x="17792762" y="12713904"/>
                  <a:pt x="17760652" y="12748154"/>
                  <a:pt x="17732824" y="12713904"/>
                </a:cubicBezTo>
                <a:cubicBezTo>
                  <a:pt x="17698574" y="12671092"/>
                  <a:pt x="17670746" y="12641123"/>
                  <a:pt x="17636498" y="12705341"/>
                </a:cubicBezTo>
                <a:cubicBezTo>
                  <a:pt x="17608668" y="12756717"/>
                  <a:pt x="17578700" y="12795247"/>
                  <a:pt x="17544450" y="12720326"/>
                </a:cubicBezTo>
                <a:cubicBezTo>
                  <a:pt x="17512340" y="12743872"/>
                  <a:pt x="17490934" y="12769560"/>
                  <a:pt x="17448122" y="12726747"/>
                </a:cubicBezTo>
                <a:cubicBezTo>
                  <a:pt x="17375342" y="12653966"/>
                  <a:pt x="17323968" y="12690357"/>
                  <a:pt x="17323968" y="12786684"/>
                </a:cubicBezTo>
                <a:cubicBezTo>
                  <a:pt x="17326108" y="12983621"/>
                  <a:pt x="17283296" y="13092792"/>
                  <a:pt x="17159140" y="13079949"/>
                </a:cubicBezTo>
                <a:cubicBezTo>
                  <a:pt x="17137734" y="13077808"/>
                  <a:pt x="17114188" y="13122761"/>
                  <a:pt x="17124890" y="13163433"/>
                </a:cubicBezTo>
                <a:cubicBezTo>
                  <a:pt x="17142016" y="13234073"/>
                  <a:pt x="17157000" y="13294010"/>
                  <a:pt x="17127030" y="13368931"/>
                </a:cubicBezTo>
                <a:cubicBezTo>
                  <a:pt x="17118468" y="13388197"/>
                  <a:pt x="17171984" y="13454556"/>
                  <a:pt x="17114188" y="13473822"/>
                </a:cubicBezTo>
                <a:cubicBezTo>
                  <a:pt x="17043548" y="13497368"/>
                  <a:pt x="17007156" y="13630086"/>
                  <a:pt x="16930095" y="13636508"/>
                </a:cubicBezTo>
                <a:cubicBezTo>
                  <a:pt x="16915111" y="13638648"/>
                  <a:pt x="16917251" y="13668617"/>
                  <a:pt x="16930095" y="13698586"/>
                </a:cubicBezTo>
                <a:cubicBezTo>
                  <a:pt x="16936517" y="13713569"/>
                  <a:pt x="16940798" y="13743538"/>
                  <a:pt x="16936517" y="13758523"/>
                </a:cubicBezTo>
                <a:cubicBezTo>
                  <a:pt x="16927954" y="13784211"/>
                  <a:pt x="16883001" y="13775648"/>
                  <a:pt x="16874438" y="13745679"/>
                </a:cubicBezTo>
                <a:cubicBezTo>
                  <a:pt x="16865877" y="13724272"/>
                  <a:pt x="16868017" y="13694305"/>
                  <a:pt x="16861595" y="13672898"/>
                </a:cubicBezTo>
                <a:cubicBezTo>
                  <a:pt x="16835908" y="13587274"/>
                  <a:pt x="16818783" y="13587274"/>
                  <a:pt x="16767408" y="13681460"/>
                </a:cubicBezTo>
                <a:cubicBezTo>
                  <a:pt x="16733159" y="13692163"/>
                  <a:pt x="16686065" y="13657914"/>
                  <a:pt x="16671080" y="13749960"/>
                </a:cubicBezTo>
                <a:cubicBezTo>
                  <a:pt x="16660377" y="13820600"/>
                  <a:pt x="16628268" y="13859132"/>
                  <a:pt x="16596159" y="13895521"/>
                </a:cubicBezTo>
                <a:cubicBezTo>
                  <a:pt x="16576894" y="13916928"/>
                  <a:pt x="16553347" y="13914787"/>
                  <a:pt x="16531940" y="13884818"/>
                </a:cubicBezTo>
                <a:cubicBezTo>
                  <a:pt x="16519097" y="13867694"/>
                  <a:pt x="16504113" y="13801335"/>
                  <a:pt x="16480566" y="13865554"/>
                </a:cubicBezTo>
                <a:cubicBezTo>
                  <a:pt x="16474144" y="13882678"/>
                  <a:pt x="16472003" y="13925491"/>
                  <a:pt x="16478425" y="13938334"/>
                </a:cubicBezTo>
                <a:cubicBezTo>
                  <a:pt x="16527659" y="14034661"/>
                  <a:pt x="16501973" y="14066770"/>
                  <a:pt x="16442034" y="14081755"/>
                </a:cubicBezTo>
                <a:cubicBezTo>
                  <a:pt x="16435613" y="14083896"/>
                  <a:pt x="16424910" y="14124567"/>
                  <a:pt x="16424910" y="14148115"/>
                </a:cubicBezTo>
                <a:cubicBezTo>
                  <a:pt x="16424910" y="14197349"/>
                  <a:pt x="16437754" y="14203770"/>
                  <a:pt x="16465582" y="14180224"/>
                </a:cubicBezTo>
                <a:cubicBezTo>
                  <a:pt x="16480566" y="14169521"/>
                  <a:pt x="16636831" y="14267989"/>
                  <a:pt x="16645393" y="14285113"/>
                </a:cubicBezTo>
                <a:cubicBezTo>
                  <a:pt x="16649674" y="14293676"/>
                  <a:pt x="16649674" y="14310801"/>
                  <a:pt x="16649674" y="14323644"/>
                </a:cubicBezTo>
                <a:cubicBezTo>
                  <a:pt x="16656096" y="14413550"/>
                  <a:pt x="16683925" y="14385722"/>
                  <a:pt x="16711752" y="14355753"/>
                </a:cubicBezTo>
                <a:cubicBezTo>
                  <a:pt x="16724596" y="14340770"/>
                  <a:pt x="16739580" y="14351473"/>
                  <a:pt x="16739580" y="14387862"/>
                </a:cubicBezTo>
                <a:cubicBezTo>
                  <a:pt x="16739580" y="14411410"/>
                  <a:pt x="16735299" y="14441378"/>
                  <a:pt x="16726737" y="14458504"/>
                </a:cubicBezTo>
                <a:cubicBezTo>
                  <a:pt x="16718174" y="14473487"/>
                  <a:pt x="16701049" y="14482050"/>
                  <a:pt x="16686065" y="14482050"/>
                </a:cubicBezTo>
                <a:cubicBezTo>
                  <a:pt x="16568331" y="14477768"/>
                  <a:pt x="16465582" y="14559111"/>
                  <a:pt x="16356410" y="14612627"/>
                </a:cubicBezTo>
                <a:cubicBezTo>
                  <a:pt x="16354270" y="14591221"/>
                  <a:pt x="16349988" y="14563393"/>
                  <a:pt x="16343567" y="14559111"/>
                </a:cubicBezTo>
                <a:cubicBezTo>
                  <a:pt x="16317879" y="14541987"/>
                  <a:pt x="16313598" y="14580517"/>
                  <a:pt x="16307176" y="14610487"/>
                </a:cubicBezTo>
                <a:cubicBezTo>
                  <a:pt x="16257942" y="14634033"/>
                  <a:pt x="16215130" y="14698251"/>
                  <a:pt x="16155193" y="14678986"/>
                </a:cubicBezTo>
                <a:cubicBezTo>
                  <a:pt x="16093115" y="14659720"/>
                  <a:pt x="16028896" y="14664002"/>
                  <a:pt x="15964678" y="14666142"/>
                </a:cubicBezTo>
                <a:cubicBezTo>
                  <a:pt x="15934710" y="14666142"/>
                  <a:pt x="15894038" y="14668283"/>
                  <a:pt x="15876913" y="14698251"/>
                </a:cubicBezTo>
                <a:cubicBezTo>
                  <a:pt x="15814835" y="14815985"/>
                  <a:pt x="15733492" y="14818126"/>
                  <a:pt x="15658571" y="14790299"/>
                </a:cubicBezTo>
                <a:cubicBezTo>
                  <a:pt x="15579368" y="14760329"/>
                  <a:pt x="15525852" y="14865220"/>
                  <a:pt x="15453072" y="14852376"/>
                </a:cubicBezTo>
                <a:cubicBezTo>
                  <a:pt x="15390994" y="14841672"/>
                  <a:pt x="15331057" y="14850235"/>
                  <a:pt x="15268979" y="14895188"/>
                </a:cubicBezTo>
                <a:cubicBezTo>
                  <a:pt x="15211182" y="14938000"/>
                  <a:pt x="15164090" y="14813845"/>
                  <a:pt x="15095590" y="14811705"/>
                </a:cubicBezTo>
                <a:cubicBezTo>
                  <a:pt x="14853701" y="14801002"/>
                  <a:pt x="14611811" y="14773173"/>
                  <a:pt x="14372063" y="14743205"/>
                </a:cubicBezTo>
                <a:cubicBezTo>
                  <a:pt x="14346375" y="14760329"/>
                  <a:pt x="14320688" y="14771033"/>
                  <a:pt x="14295000" y="14783876"/>
                </a:cubicBezTo>
                <a:cubicBezTo>
                  <a:pt x="14258609" y="14711096"/>
                  <a:pt x="14235063" y="14764611"/>
                  <a:pt x="14209376" y="14809563"/>
                </a:cubicBezTo>
                <a:cubicBezTo>
                  <a:pt x="14207236" y="14815985"/>
                  <a:pt x="14200814" y="14826688"/>
                  <a:pt x="14196532" y="14828829"/>
                </a:cubicBezTo>
                <a:cubicBezTo>
                  <a:pt x="14179408" y="14835251"/>
                  <a:pt x="14155860" y="14852376"/>
                  <a:pt x="14147299" y="14839532"/>
                </a:cubicBezTo>
                <a:cubicBezTo>
                  <a:pt x="14130173" y="14813845"/>
                  <a:pt x="14110908" y="14801002"/>
                  <a:pt x="14091642" y="14796720"/>
                </a:cubicBezTo>
                <a:cubicBezTo>
                  <a:pt x="14074517" y="14798860"/>
                  <a:pt x="14057393" y="14801002"/>
                  <a:pt x="14040268" y="14801002"/>
                </a:cubicBezTo>
                <a:cubicBezTo>
                  <a:pt x="13997456" y="14871642"/>
                  <a:pt x="13965347" y="14841672"/>
                  <a:pt x="13935377" y="14781736"/>
                </a:cubicBezTo>
                <a:cubicBezTo>
                  <a:pt x="13922534" y="14777454"/>
                  <a:pt x="13911831" y="14768892"/>
                  <a:pt x="13901128" y="14756048"/>
                </a:cubicBezTo>
                <a:cubicBezTo>
                  <a:pt x="13869019" y="14717517"/>
                  <a:pt x="13864737" y="14728220"/>
                  <a:pt x="13830487" y="14818126"/>
                </a:cubicBezTo>
                <a:cubicBezTo>
                  <a:pt x="13819784" y="14845954"/>
                  <a:pt x="13806941" y="14850235"/>
                  <a:pt x="13804801" y="14824548"/>
                </a:cubicBezTo>
                <a:cubicBezTo>
                  <a:pt x="13800519" y="14786017"/>
                  <a:pt x="13794098" y="14764611"/>
                  <a:pt x="13785535" y="14758189"/>
                </a:cubicBezTo>
                <a:cubicBezTo>
                  <a:pt x="13776972" y="14760329"/>
                  <a:pt x="13770550" y="14762470"/>
                  <a:pt x="13761988" y="14762470"/>
                </a:cubicBezTo>
                <a:cubicBezTo>
                  <a:pt x="13753425" y="14766751"/>
                  <a:pt x="13744862" y="14775314"/>
                  <a:pt x="13734159" y="14786017"/>
                </a:cubicBezTo>
                <a:cubicBezTo>
                  <a:pt x="13682785" y="14837391"/>
                  <a:pt x="13624989" y="14863079"/>
                  <a:pt x="13560770" y="14858797"/>
                </a:cubicBezTo>
                <a:cubicBezTo>
                  <a:pt x="13363834" y="14848094"/>
                  <a:pt x="13166897" y="14856657"/>
                  <a:pt x="12969962" y="14858797"/>
                </a:cubicBezTo>
                <a:cubicBezTo>
                  <a:pt x="12916446" y="14858797"/>
                  <a:pt x="12860790" y="14845954"/>
                  <a:pt x="12811556" y="14903751"/>
                </a:cubicBezTo>
                <a:cubicBezTo>
                  <a:pt x="12779447" y="14858797"/>
                  <a:pt x="12747337" y="14839532"/>
                  <a:pt x="12713088" y="14895188"/>
                </a:cubicBezTo>
                <a:cubicBezTo>
                  <a:pt x="12708807" y="14901609"/>
                  <a:pt x="12687400" y="14893048"/>
                  <a:pt x="12683119" y="14882345"/>
                </a:cubicBezTo>
                <a:cubicBezTo>
                  <a:pt x="12642447" y="14796720"/>
                  <a:pt x="12606057" y="14781736"/>
                  <a:pt x="12543979" y="14845954"/>
                </a:cubicBezTo>
                <a:cubicBezTo>
                  <a:pt x="12443370" y="14948703"/>
                  <a:pt x="12351324" y="14942282"/>
                  <a:pt x="12229309" y="14869500"/>
                </a:cubicBezTo>
                <a:cubicBezTo>
                  <a:pt x="12201481" y="14854517"/>
                  <a:pt x="12184356" y="14865220"/>
                  <a:pt x="12162950" y="14886626"/>
                </a:cubicBezTo>
                <a:cubicBezTo>
                  <a:pt x="12126560" y="14918735"/>
                  <a:pt x="12126560" y="14914454"/>
                  <a:pt x="12088029" y="14830969"/>
                </a:cubicBezTo>
                <a:cubicBezTo>
                  <a:pt x="12081607" y="14815985"/>
                  <a:pt x="12070904" y="14807423"/>
                  <a:pt x="12060201" y="14798860"/>
                </a:cubicBezTo>
                <a:cubicBezTo>
                  <a:pt x="12055920" y="14794579"/>
                  <a:pt x="12049498" y="14794579"/>
                  <a:pt x="12043075" y="14796720"/>
                </a:cubicBezTo>
                <a:cubicBezTo>
                  <a:pt x="12028092" y="14807423"/>
                  <a:pt x="12023811" y="14822408"/>
                  <a:pt x="12032372" y="14841672"/>
                </a:cubicBezTo>
                <a:cubicBezTo>
                  <a:pt x="12051638" y="14882345"/>
                  <a:pt x="12055920" y="14914454"/>
                  <a:pt x="12017389" y="14918735"/>
                </a:cubicBezTo>
                <a:cubicBezTo>
                  <a:pt x="11991701" y="14920875"/>
                  <a:pt x="11968154" y="14923015"/>
                  <a:pt x="11948889" y="14888766"/>
                </a:cubicBezTo>
                <a:cubicBezTo>
                  <a:pt x="11897514" y="14801002"/>
                  <a:pt x="11893232" y="14796720"/>
                  <a:pt x="11850420" y="14863079"/>
                </a:cubicBezTo>
                <a:cubicBezTo>
                  <a:pt x="11805468" y="14931578"/>
                  <a:pt x="11766937" y="14944422"/>
                  <a:pt x="11717703" y="14886626"/>
                </a:cubicBezTo>
                <a:cubicBezTo>
                  <a:pt x="11702719" y="14869500"/>
                  <a:pt x="11677031" y="14856657"/>
                  <a:pt x="11668468" y="14867360"/>
                </a:cubicBezTo>
                <a:cubicBezTo>
                  <a:pt x="11640640" y="14908032"/>
                  <a:pt x="11621376" y="14899469"/>
                  <a:pt x="11591407" y="14867360"/>
                </a:cubicBezTo>
                <a:cubicBezTo>
                  <a:pt x="11572140" y="14845954"/>
                  <a:pt x="11544313" y="14865220"/>
                  <a:pt x="11537891" y="14918735"/>
                </a:cubicBezTo>
                <a:cubicBezTo>
                  <a:pt x="11531470" y="14974391"/>
                  <a:pt x="11505782" y="14993657"/>
                  <a:pt x="11484376" y="14970109"/>
                </a:cubicBezTo>
                <a:cubicBezTo>
                  <a:pt x="11454407" y="14935860"/>
                  <a:pt x="11435142" y="14955125"/>
                  <a:pt x="11405173" y="14972251"/>
                </a:cubicBezTo>
                <a:cubicBezTo>
                  <a:pt x="11347376" y="15006500"/>
                  <a:pt x="11334533" y="14980812"/>
                  <a:pt x="11315267" y="14854517"/>
                </a:cubicBezTo>
                <a:cubicBezTo>
                  <a:pt x="11308845" y="14809563"/>
                  <a:pt x="11298142" y="14801002"/>
                  <a:pt x="11281018" y="14826688"/>
                </a:cubicBezTo>
                <a:cubicBezTo>
                  <a:pt x="11259612" y="14863079"/>
                  <a:pt x="11238205" y="14899469"/>
                  <a:pt x="11214659" y="14935860"/>
                </a:cubicBezTo>
                <a:cubicBezTo>
                  <a:pt x="11206096" y="14950844"/>
                  <a:pt x="11195393" y="14970109"/>
                  <a:pt x="11184690" y="14972251"/>
                </a:cubicBezTo>
                <a:cubicBezTo>
                  <a:pt x="11075519" y="14987234"/>
                  <a:pt x="10964207" y="15027906"/>
                  <a:pt x="10874301" y="14878063"/>
                </a:cubicBezTo>
                <a:cubicBezTo>
                  <a:pt x="10865739" y="14865220"/>
                  <a:pt x="10865739" y="14839532"/>
                  <a:pt x="10859317" y="14822408"/>
                </a:cubicBezTo>
                <a:cubicBezTo>
                  <a:pt x="10852895" y="14807423"/>
                  <a:pt x="10837911" y="14813845"/>
                  <a:pt x="10835770" y="14841672"/>
                </a:cubicBezTo>
                <a:cubicBezTo>
                  <a:pt x="10831489" y="14908032"/>
                  <a:pt x="10810083" y="14931578"/>
                  <a:pt x="10773692" y="14925157"/>
                </a:cubicBezTo>
                <a:cubicBezTo>
                  <a:pt x="10750146" y="14920875"/>
                  <a:pt x="10718037" y="14929438"/>
                  <a:pt x="10703052" y="14908032"/>
                </a:cubicBezTo>
                <a:cubicBezTo>
                  <a:pt x="10651678" y="14830969"/>
                  <a:pt x="10615287" y="14865220"/>
                  <a:pt x="10581037" y="14942282"/>
                </a:cubicBezTo>
                <a:cubicBezTo>
                  <a:pt x="10574615" y="14957266"/>
                  <a:pt x="10563912" y="14963688"/>
                  <a:pt x="10553209" y="14974391"/>
                </a:cubicBezTo>
                <a:cubicBezTo>
                  <a:pt x="10548928" y="14944422"/>
                  <a:pt x="10544647" y="14914454"/>
                  <a:pt x="10538225" y="14886626"/>
                </a:cubicBezTo>
                <a:cubicBezTo>
                  <a:pt x="10531803" y="14860938"/>
                  <a:pt x="10527522" y="14833111"/>
                  <a:pt x="10521100" y="14807423"/>
                </a:cubicBezTo>
                <a:cubicBezTo>
                  <a:pt x="10512538" y="14820266"/>
                  <a:pt x="10501835" y="14830969"/>
                  <a:pt x="10493272" y="14845954"/>
                </a:cubicBezTo>
                <a:cubicBezTo>
                  <a:pt x="10467585" y="14895188"/>
                  <a:pt x="10446179" y="14938000"/>
                  <a:pt x="10407648" y="14867360"/>
                </a:cubicBezTo>
                <a:cubicBezTo>
                  <a:pt x="10403367" y="14858797"/>
                  <a:pt x="10395340" y="14856657"/>
                  <a:pt x="10385974" y="14856389"/>
                </a:cubicBezTo>
                <a:lnTo>
                  <a:pt x="10359118" y="14856631"/>
                </a:lnTo>
                <a:lnTo>
                  <a:pt x="10360553" y="14860938"/>
                </a:lnTo>
                <a:lnTo>
                  <a:pt x="10358026" y="14860938"/>
                </a:lnTo>
                <a:lnTo>
                  <a:pt x="10353196" y="14887661"/>
                </a:lnTo>
                <a:cubicBezTo>
                  <a:pt x="10345971" y="14911643"/>
                  <a:pt x="10332725" y="14920874"/>
                  <a:pt x="10313460" y="14914453"/>
                </a:cubicBezTo>
                <a:cubicBezTo>
                  <a:pt x="10307038" y="14912311"/>
                  <a:pt x="10300616" y="14893047"/>
                  <a:pt x="10296335" y="14880202"/>
                </a:cubicBezTo>
                <a:cubicBezTo>
                  <a:pt x="10296335" y="14878062"/>
                  <a:pt x="10304897" y="14863077"/>
                  <a:pt x="10309179" y="14860937"/>
                </a:cubicBezTo>
                <a:lnTo>
                  <a:pt x="10356272" y="14858889"/>
                </a:lnTo>
                <a:lnTo>
                  <a:pt x="10356272" y="14856653"/>
                </a:lnTo>
                <a:lnTo>
                  <a:pt x="10345838" y="14819196"/>
                </a:lnTo>
                <a:cubicBezTo>
                  <a:pt x="10340219" y="14809564"/>
                  <a:pt x="10332727" y="14803142"/>
                  <a:pt x="10324164" y="14801002"/>
                </a:cubicBezTo>
                <a:cubicBezTo>
                  <a:pt x="10307039" y="14796720"/>
                  <a:pt x="10283492" y="14788157"/>
                  <a:pt x="10270648" y="14803142"/>
                </a:cubicBezTo>
                <a:cubicBezTo>
                  <a:pt x="10240680" y="14837391"/>
                  <a:pt x="10212852" y="14880203"/>
                  <a:pt x="10189305" y="14927297"/>
                </a:cubicBezTo>
                <a:cubicBezTo>
                  <a:pt x="10161477" y="14980812"/>
                  <a:pt x="10144352" y="14961548"/>
                  <a:pt x="10114384" y="14933719"/>
                </a:cubicBezTo>
                <a:cubicBezTo>
                  <a:pt x="10080134" y="14901609"/>
                  <a:pt x="10058728" y="14957266"/>
                  <a:pt x="10037322" y="14993657"/>
                </a:cubicBezTo>
                <a:cubicBezTo>
                  <a:pt x="10007353" y="15047172"/>
                  <a:pt x="9977385" y="15064297"/>
                  <a:pt x="9943135" y="15008640"/>
                </a:cubicBezTo>
                <a:cubicBezTo>
                  <a:pt x="9919588" y="14972251"/>
                  <a:pt x="9898182" y="14991515"/>
                  <a:pt x="9876776" y="15012921"/>
                </a:cubicBezTo>
                <a:cubicBezTo>
                  <a:pt x="9861792" y="15025766"/>
                  <a:pt x="9836104" y="15049312"/>
                  <a:pt x="9827542" y="15038609"/>
                </a:cubicBezTo>
                <a:cubicBezTo>
                  <a:pt x="9780448" y="14976531"/>
                  <a:pt x="9741917" y="14976531"/>
                  <a:pt x="9696964" y="15045031"/>
                </a:cubicBezTo>
                <a:cubicBezTo>
                  <a:pt x="9686261" y="15060015"/>
                  <a:pt x="9662714" y="15049312"/>
                  <a:pt x="9643449" y="15049312"/>
                </a:cubicBezTo>
                <a:cubicBezTo>
                  <a:pt x="9600637" y="15051452"/>
                  <a:pt x="9557824" y="15053594"/>
                  <a:pt x="9523574" y="14995797"/>
                </a:cubicBezTo>
                <a:cubicBezTo>
                  <a:pt x="9487184" y="15030046"/>
                  <a:pt x="9450794" y="15066437"/>
                  <a:pt x="9412263" y="15098546"/>
                </a:cubicBezTo>
                <a:cubicBezTo>
                  <a:pt x="9403700" y="15107109"/>
                  <a:pt x="9384435" y="15111390"/>
                  <a:pt x="9378013" y="15100687"/>
                </a:cubicBezTo>
                <a:cubicBezTo>
                  <a:pt x="9313795" y="15006500"/>
                  <a:pt x="9236738" y="15055734"/>
                  <a:pt x="9166104" y="15049312"/>
                </a:cubicBezTo>
                <a:cubicBezTo>
                  <a:pt x="9142558" y="15047172"/>
                  <a:pt x="9119011" y="15045031"/>
                  <a:pt x="9099744" y="15012921"/>
                </a:cubicBezTo>
                <a:cubicBezTo>
                  <a:pt x="9069777" y="14965828"/>
                  <a:pt x="9044088" y="14991515"/>
                  <a:pt x="9018401" y="15023625"/>
                </a:cubicBezTo>
                <a:cubicBezTo>
                  <a:pt x="8999136" y="15047172"/>
                  <a:pt x="8986292" y="14997937"/>
                  <a:pt x="8971309" y="15002218"/>
                </a:cubicBezTo>
                <a:cubicBezTo>
                  <a:pt x="8941341" y="15012921"/>
                  <a:pt x="8956324" y="15109249"/>
                  <a:pt x="8917793" y="15102827"/>
                </a:cubicBezTo>
                <a:cubicBezTo>
                  <a:pt x="8889965" y="15098546"/>
                  <a:pt x="8862137" y="15057875"/>
                  <a:pt x="8834311" y="15060015"/>
                </a:cubicBezTo>
                <a:cubicBezTo>
                  <a:pt x="8800060" y="15064297"/>
                  <a:pt x="8774371" y="15134937"/>
                  <a:pt x="8733701" y="15113531"/>
                </a:cubicBezTo>
                <a:cubicBezTo>
                  <a:pt x="8722998" y="15107109"/>
                  <a:pt x="8712293" y="15096406"/>
                  <a:pt x="8701591" y="15087843"/>
                </a:cubicBezTo>
                <a:cubicBezTo>
                  <a:pt x="8708012" y="15075000"/>
                  <a:pt x="8714434" y="15060015"/>
                  <a:pt x="8722998" y="15051452"/>
                </a:cubicBezTo>
                <a:cubicBezTo>
                  <a:pt x="8733701" y="15040749"/>
                  <a:pt x="8748685" y="15038609"/>
                  <a:pt x="8755107" y="15025766"/>
                </a:cubicBezTo>
                <a:cubicBezTo>
                  <a:pt x="8761529" y="15010781"/>
                  <a:pt x="8765812" y="14987234"/>
                  <a:pt x="8763668" y="14967969"/>
                </a:cubicBezTo>
                <a:cubicBezTo>
                  <a:pt x="8761529" y="14942282"/>
                  <a:pt x="8750826" y="14931578"/>
                  <a:pt x="8740122" y="14944422"/>
                </a:cubicBezTo>
                <a:cubicBezTo>
                  <a:pt x="8714434" y="14978672"/>
                  <a:pt x="8686608" y="14989375"/>
                  <a:pt x="8654499" y="14989375"/>
                </a:cubicBezTo>
                <a:cubicBezTo>
                  <a:pt x="8607404" y="14989375"/>
                  <a:pt x="8626671" y="15098546"/>
                  <a:pt x="8581718" y="15111390"/>
                </a:cubicBezTo>
                <a:cubicBezTo>
                  <a:pt x="8541047" y="15122094"/>
                  <a:pt x="8513219" y="15083561"/>
                  <a:pt x="8481110" y="15066437"/>
                </a:cubicBezTo>
                <a:cubicBezTo>
                  <a:pt x="8449000" y="15130655"/>
                  <a:pt x="8401906" y="15102827"/>
                  <a:pt x="8361235" y="15119952"/>
                </a:cubicBezTo>
                <a:cubicBezTo>
                  <a:pt x="8320565" y="15137077"/>
                  <a:pt x="8288454" y="15134937"/>
                  <a:pt x="8247781" y="15126374"/>
                </a:cubicBezTo>
                <a:cubicBezTo>
                  <a:pt x="8213535" y="15119952"/>
                  <a:pt x="8177141" y="15154203"/>
                  <a:pt x="8136472" y="15119952"/>
                </a:cubicBezTo>
                <a:cubicBezTo>
                  <a:pt x="8119346" y="15104968"/>
                  <a:pt x="8080816" y="15119952"/>
                  <a:pt x="8070113" y="15143500"/>
                </a:cubicBezTo>
                <a:cubicBezTo>
                  <a:pt x="8027301" y="15250530"/>
                  <a:pt x="7975926" y="15211998"/>
                  <a:pt x="7933109" y="15164906"/>
                </a:cubicBezTo>
                <a:cubicBezTo>
                  <a:pt x="7890297" y="15115671"/>
                  <a:pt x="7862469" y="15130655"/>
                  <a:pt x="7819657" y="15167046"/>
                </a:cubicBezTo>
                <a:cubicBezTo>
                  <a:pt x="7785408" y="15194874"/>
                  <a:pt x="7736175" y="15175609"/>
                  <a:pt x="7693361" y="15179889"/>
                </a:cubicBezTo>
                <a:cubicBezTo>
                  <a:pt x="7639846" y="15184170"/>
                  <a:pt x="7584189" y="15160624"/>
                  <a:pt x="7532816" y="15220561"/>
                </a:cubicBezTo>
                <a:cubicBezTo>
                  <a:pt x="7513552" y="15241967"/>
                  <a:pt x="7485723" y="15156343"/>
                  <a:pt x="7453614" y="15188452"/>
                </a:cubicBezTo>
                <a:cubicBezTo>
                  <a:pt x="7427927" y="15216280"/>
                  <a:pt x="7404378" y="15246249"/>
                  <a:pt x="7370130" y="15237686"/>
                </a:cubicBezTo>
                <a:cubicBezTo>
                  <a:pt x="7333739" y="15229124"/>
                  <a:pt x="7301630" y="15175609"/>
                  <a:pt x="7256678" y="15233404"/>
                </a:cubicBezTo>
                <a:cubicBezTo>
                  <a:pt x="7233129" y="15263373"/>
                  <a:pt x="7183896" y="15239827"/>
                  <a:pt x="7147506" y="15239827"/>
                </a:cubicBezTo>
                <a:cubicBezTo>
                  <a:pt x="7104693" y="15239827"/>
                  <a:pt x="7061880" y="15239827"/>
                  <a:pt x="7019068" y="15239827"/>
                </a:cubicBezTo>
                <a:cubicBezTo>
                  <a:pt x="6980538" y="15239827"/>
                  <a:pt x="6944146" y="15235546"/>
                  <a:pt x="6907756" y="15241967"/>
                </a:cubicBezTo>
                <a:cubicBezTo>
                  <a:pt x="6884211" y="15246249"/>
                  <a:pt x="6860664" y="15259092"/>
                  <a:pt x="6839259" y="15278358"/>
                </a:cubicBezTo>
                <a:cubicBezTo>
                  <a:pt x="6815710" y="15301904"/>
                  <a:pt x="6794304" y="15304046"/>
                  <a:pt x="6772897" y="15274076"/>
                </a:cubicBezTo>
                <a:cubicBezTo>
                  <a:pt x="6745070" y="15235546"/>
                  <a:pt x="6719381" y="15237686"/>
                  <a:pt x="6691555" y="15276217"/>
                </a:cubicBezTo>
                <a:cubicBezTo>
                  <a:pt x="6687272" y="15284780"/>
                  <a:pt x="6678711" y="15295483"/>
                  <a:pt x="6676570" y="15293343"/>
                </a:cubicBezTo>
                <a:cubicBezTo>
                  <a:pt x="6608072" y="15205577"/>
                  <a:pt x="6543852" y="15246249"/>
                  <a:pt x="6473212" y="15299764"/>
                </a:cubicBezTo>
                <a:cubicBezTo>
                  <a:pt x="6432542" y="15331873"/>
                  <a:pt x="6376882" y="15304046"/>
                  <a:pt x="6327651" y="15308326"/>
                </a:cubicBezTo>
                <a:cubicBezTo>
                  <a:pt x="6194932" y="15316889"/>
                  <a:pt x="6062215" y="15267655"/>
                  <a:pt x="5931638" y="15348998"/>
                </a:cubicBezTo>
                <a:cubicBezTo>
                  <a:pt x="5890965" y="15274076"/>
                  <a:pt x="5856713" y="15329732"/>
                  <a:pt x="5818182" y="15359701"/>
                </a:cubicBezTo>
                <a:cubicBezTo>
                  <a:pt x="5801057" y="15374686"/>
                  <a:pt x="5766807" y="15366123"/>
                  <a:pt x="5749683" y="15346858"/>
                </a:cubicBezTo>
                <a:cubicBezTo>
                  <a:pt x="5713292" y="15306186"/>
                  <a:pt x="5685464" y="15299764"/>
                  <a:pt x="5651214" y="15346858"/>
                </a:cubicBezTo>
                <a:cubicBezTo>
                  <a:pt x="5638371" y="15363982"/>
                  <a:pt x="5616965" y="15366123"/>
                  <a:pt x="5599840" y="15366123"/>
                </a:cubicBezTo>
                <a:cubicBezTo>
                  <a:pt x="5462840" y="15368264"/>
                  <a:pt x="5327982" y="15368264"/>
                  <a:pt x="5193123" y="15370404"/>
                </a:cubicBezTo>
                <a:cubicBezTo>
                  <a:pt x="5156733" y="15370404"/>
                  <a:pt x="5124624" y="15361841"/>
                  <a:pt x="5090374" y="15323310"/>
                </a:cubicBezTo>
                <a:cubicBezTo>
                  <a:pt x="5060406" y="15289061"/>
                  <a:pt x="5019734" y="15295483"/>
                  <a:pt x="4991906" y="15351138"/>
                </a:cubicBezTo>
                <a:cubicBezTo>
                  <a:pt x="4959796" y="15413216"/>
                  <a:pt x="4925548" y="15434622"/>
                  <a:pt x="4878454" y="15432482"/>
                </a:cubicBezTo>
                <a:cubicBezTo>
                  <a:pt x="4750017" y="15430341"/>
                  <a:pt x="4619440" y="15432482"/>
                  <a:pt x="4491003" y="15438904"/>
                </a:cubicBezTo>
                <a:cubicBezTo>
                  <a:pt x="4443910" y="15441044"/>
                  <a:pt x="4409660" y="15415356"/>
                  <a:pt x="4377551" y="15357561"/>
                </a:cubicBezTo>
                <a:cubicBezTo>
                  <a:pt x="4332598" y="15276217"/>
                  <a:pt x="4336879" y="15366123"/>
                  <a:pt x="4324035" y="15402513"/>
                </a:cubicBezTo>
                <a:cubicBezTo>
                  <a:pt x="4319754" y="15415356"/>
                  <a:pt x="4300489" y="15430341"/>
                  <a:pt x="4294067" y="15426059"/>
                </a:cubicBezTo>
                <a:cubicBezTo>
                  <a:pt x="4255536" y="15398232"/>
                  <a:pt x="4219146" y="15391810"/>
                  <a:pt x="4182755" y="15428201"/>
                </a:cubicBezTo>
                <a:cubicBezTo>
                  <a:pt x="4176333" y="15434622"/>
                  <a:pt x="4159208" y="15419638"/>
                  <a:pt x="4150646" y="15408935"/>
                </a:cubicBezTo>
                <a:cubicBezTo>
                  <a:pt x="4131380" y="15385389"/>
                  <a:pt x="4116396" y="15338295"/>
                  <a:pt x="4094990" y="15329732"/>
                </a:cubicBezTo>
                <a:cubicBezTo>
                  <a:pt x="4060740" y="15316889"/>
                  <a:pt x="4077865" y="15391810"/>
                  <a:pt x="4060740" y="15411076"/>
                </a:cubicBezTo>
                <a:cubicBezTo>
                  <a:pt x="4052178" y="15421779"/>
                  <a:pt x="4039334" y="15430341"/>
                  <a:pt x="4028631" y="15432482"/>
                </a:cubicBezTo>
                <a:cubicBezTo>
                  <a:pt x="3998662" y="15441044"/>
                  <a:pt x="3962272" y="15428201"/>
                  <a:pt x="3940866" y="15453888"/>
                </a:cubicBezTo>
                <a:cubicBezTo>
                  <a:pt x="3904475" y="15494559"/>
                  <a:pt x="3889491" y="15475295"/>
                  <a:pt x="3865944" y="15432482"/>
                </a:cubicBezTo>
                <a:cubicBezTo>
                  <a:pt x="3840257" y="15383247"/>
                  <a:pt x="3812429" y="15344716"/>
                  <a:pt x="3773898" y="15404653"/>
                </a:cubicBezTo>
                <a:cubicBezTo>
                  <a:pt x="3737508" y="15460310"/>
                  <a:pt x="3681852" y="15458169"/>
                  <a:pt x="3651883" y="15426059"/>
                </a:cubicBezTo>
                <a:cubicBezTo>
                  <a:pt x="3551274" y="15323310"/>
                  <a:pt x="3465650" y="15381107"/>
                  <a:pt x="3377885" y="15456029"/>
                </a:cubicBezTo>
                <a:cubicBezTo>
                  <a:pt x="3365041" y="15466732"/>
                  <a:pt x="3356479" y="15483856"/>
                  <a:pt x="3345776" y="15490278"/>
                </a:cubicBezTo>
                <a:cubicBezTo>
                  <a:pt x="3315807" y="15505262"/>
                  <a:pt x="3279416" y="15515965"/>
                  <a:pt x="3260151" y="15471013"/>
                </a:cubicBezTo>
                <a:cubicBezTo>
                  <a:pt x="3225901" y="15387529"/>
                  <a:pt x="3170245" y="15363982"/>
                  <a:pt x="3123152" y="15323310"/>
                </a:cubicBezTo>
                <a:cubicBezTo>
                  <a:pt x="3086761" y="15293343"/>
                  <a:pt x="3039669" y="15286920"/>
                  <a:pt x="3001138" y="15342576"/>
                </a:cubicBezTo>
                <a:cubicBezTo>
                  <a:pt x="3003277" y="15445325"/>
                  <a:pt x="2939059" y="15428201"/>
                  <a:pt x="2913372" y="15479575"/>
                </a:cubicBezTo>
                <a:cubicBezTo>
                  <a:pt x="2900529" y="15507404"/>
                  <a:pt x="2879122" y="15509544"/>
                  <a:pt x="2864138" y="15490278"/>
                </a:cubicBezTo>
                <a:cubicBezTo>
                  <a:pt x="2797779" y="15404653"/>
                  <a:pt x="2727138" y="15428201"/>
                  <a:pt x="2658640" y="15477435"/>
                </a:cubicBezTo>
                <a:cubicBezTo>
                  <a:pt x="2645796" y="15485998"/>
                  <a:pt x="2637234" y="15488138"/>
                  <a:pt x="2626531" y="15468872"/>
                </a:cubicBezTo>
                <a:cubicBezTo>
                  <a:pt x="2598703" y="15423919"/>
                  <a:pt x="2573015" y="15432482"/>
                  <a:pt x="2547328" y="15477435"/>
                </a:cubicBezTo>
                <a:cubicBezTo>
                  <a:pt x="2528062" y="15511684"/>
                  <a:pt x="2500234" y="15582325"/>
                  <a:pt x="2474547" y="15552356"/>
                </a:cubicBezTo>
                <a:cubicBezTo>
                  <a:pt x="2408188" y="15475295"/>
                  <a:pt x="2328985" y="15528810"/>
                  <a:pt x="2264767" y="15473153"/>
                </a:cubicBezTo>
                <a:cubicBezTo>
                  <a:pt x="2236939" y="15449607"/>
                  <a:pt x="2224095" y="15462450"/>
                  <a:pt x="2202689" y="15481716"/>
                </a:cubicBezTo>
                <a:cubicBezTo>
                  <a:pt x="2174861" y="15505262"/>
                  <a:pt x="2142752" y="15511684"/>
                  <a:pt x="2117065" y="15475295"/>
                </a:cubicBezTo>
                <a:cubicBezTo>
                  <a:pt x="2089237" y="15438904"/>
                  <a:pt x="2065690" y="15421779"/>
                  <a:pt x="2035721" y="15462450"/>
                </a:cubicBezTo>
                <a:cubicBezTo>
                  <a:pt x="1988628" y="15524528"/>
                  <a:pt x="1945816" y="15513825"/>
                  <a:pt x="1905144" y="15438904"/>
                </a:cubicBezTo>
                <a:cubicBezTo>
                  <a:pt x="1879457" y="15389670"/>
                  <a:pt x="1875175" y="15396092"/>
                  <a:pt x="1843066" y="15468872"/>
                </a:cubicBezTo>
                <a:cubicBezTo>
                  <a:pt x="1836644" y="15481716"/>
                  <a:pt x="1823801" y="15490278"/>
                  <a:pt x="1813098" y="15490278"/>
                </a:cubicBezTo>
                <a:cubicBezTo>
                  <a:pt x="1802395" y="15490278"/>
                  <a:pt x="1789551" y="15479575"/>
                  <a:pt x="1783129" y="15464592"/>
                </a:cubicBezTo>
                <a:cubicBezTo>
                  <a:pt x="1776707" y="15449607"/>
                  <a:pt x="1776707" y="15423919"/>
                  <a:pt x="1776707" y="15404653"/>
                </a:cubicBezTo>
                <a:cubicBezTo>
                  <a:pt x="1774567" y="15359701"/>
                  <a:pt x="1772426" y="15308326"/>
                  <a:pt x="1742457" y="15310467"/>
                </a:cubicBezTo>
                <a:cubicBezTo>
                  <a:pt x="1691083" y="15314749"/>
                  <a:pt x="1667535" y="15271936"/>
                  <a:pt x="1650410" y="15197015"/>
                </a:cubicBezTo>
                <a:cubicBezTo>
                  <a:pt x="1639708" y="15152061"/>
                  <a:pt x="1629005" y="15134937"/>
                  <a:pt x="1667535" y="15115671"/>
                </a:cubicBezTo>
                <a:cubicBezTo>
                  <a:pt x="1721051" y="15092124"/>
                  <a:pt x="1746739" y="15025766"/>
                  <a:pt x="1738176" y="14929438"/>
                </a:cubicBezTo>
                <a:cubicBezTo>
                  <a:pt x="1733895" y="14929438"/>
                  <a:pt x="1727473" y="14927297"/>
                  <a:pt x="1723192" y="14931578"/>
                </a:cubicBezTo>
                <a:cubicBezTo>
                  <a:pt x="1684661" y="14963688"/>
                  <a:pt x="1667535" y="15062155"/>
                  <a:pt x="1620441" y="15045031"/>
                </a:cubicBezTo>
                <a:cubicBezTo>
                  <a:pt x="1590474" y="15032188"/>
                  <a:pt x="1564787" y="14972251"/>
                  <a:pt x="1534818" y="14938000"/>
                </a:cubicBezTo>
                <a:cubicBezTo>
                  <a:pt x="1526256" y="14929438"/>
                  <a:pt x="1511271" y="14933719"/>
                  <a:pt x="1500567" y="14938000"/>
                </a:cubicBezTo>
                <a:cubicBezTo>
                  <a:pt x="1483443" y="14944422"/>
                  <a:pt x="1483443" y="14961548"/>
                  <a:pt x="1496287" y="14982954"/>
                </a:cubicBezTo>
                <a:cubicBezTo>
                  <a:pt x="1511271" y="15004360"/>
                  <a:pt x="1524115" y="15025766"/>
                  <a:pt x="1534818" y="15051452"/>
                </a:cubicBezTo>
                <a:cubicBezTo>
                  <a:pt x="1539098" y="15064297"/>
                  <a:pt x="1539098" y="15083561"/>
                  <a:pt x="1541240" y="15100687"/>
                </a:cubicBezTo>
                <a:cubicBezTo>
                  <a:pt x="1492006" y="15096406"/>
                  <a:pt x="1455614" y="15241967"/>
                  <a:pt x="1395677" y="15139218"/>
                </a:cubicBezTo>
                <a:cubicBezTo>
                  <a:pt x="1384974" y="15119952"/>
                  <a:pt x="1361428" y="15122094"/>
                  <a:pt x="1344302" y="15115671"/>
                </a:cubicBezTo>
                <a:cubicBezTo>
                  <a:pt x="1333600" y="15111390"/>
                  <a:pt x="1320756" y="15109249"/>
                  <a:pt x="1310054" y="15102827"/>
                </a:cubicBezTo>
                <a:cubicBezTo>
                  <a:pt x="1297209" y="15096406"/>
                  <a:pt x="1288647" y="15036469"/>
                  <a:pt x="1297209" y="15021484"/>
                </a:cubicBezTo>
                <a:cubicBezTo>
                  <a:pt x="1316475" y="14980812"/>
                  <a:pt x="1333600" y="14942282"/>
                  <a:pt x="1365709" y="14923015"/>
                </a:cubicBezTo>
                <a:cubicBezTo>
                  <a:pt x="1387116" y="14910172"/>
                  <a:pt x="1408522" y="14882345"/>
                  <a:pt x="1423505" y="14852376"/>
                </a:cubicBezTo>
                <a:cubicBezTo>
                  <a:pt x="1434209" y="14833111"/>
                  <a:pt x="1436349" y="14796720"/>
                  <a:pt x="1436349" y="14768892"/>
                </a:cubicBezTo>
                <a:cubicBezTo>
                  <a:pt x="1436349" y="14758189"/>
                  <a:pt x="1419224" y="14738923"/>
                  <a:pt x="1408522" y="14738923"/>
                </a:cubicBezTo>
                <a:cubicBezTo>
                  <a:pt x="1346444" y="14734642"/>
                  <a:pt x="1286506" y="14734642"/>
                  <a:pt x="1224429" y="14732502"/>
                </a:cubicBezTo>
                <a:cubicBezTo>
                  <a:pt x="1192319" y="14730360"/>
                  <a:pt x="1162350" y="14730360"/>
                  <a:pt x="1132383" y="14728220"/>
                </a:cubicBezTo>
                <a:cubicBezTo>
                  <a:pt x="1125961" y="14728220"/>
                  <a:pt x="1117398" y="14715377"/>
                  <a:pt x="1117398" y="14713236"/>
                </a:cubicBezTo>
                <a:cubicBezTo>
                  <a:pt x="1119539" y="14696111"/>
                  <a:pt x="1123820" y="14676845"/>
                  <a:pt x="1130241" y="14664002"/>
                </a:cubicBezTo>
                <a:cubicBezTo>
                  <a:pt x="1145225" y="14631893"/>
                  <a:pt x="1164492" y="14606205"/>
                  <a:pt x="1192319" y="14612627"/>
                </a:cubicBezTo>
                <a:cubicBezTo>
                  <a:pt x="1252256" y="14625471"/>
                  <a:pt x="1297209" y="14580517"/>
                  <a:pt x="1333600" y="14503456"/>
                </a:cubicBezTo>
                <a:cubicBezTo>
                  <a:pt x="1340021" y="14490613"/>
                  <a:pt x="1350725" y="14486331"/>
                  <a:pt x="1361428" y="14479910"/>
                </a:cubicBezTo>
                <a:cubicBezTo>
                  <a:pt x="1357147" y="14462784"/>
                  <a:pt x="1355007" y="14439238"/>
                  <a:pt x="1348585" y="14430675"/>
                </a:cubicBezTo>
                <a:cubicBezTo>
                  <a:pt x="1288647" y="14360035"/>
                  <a:pt x="1213726" y="14362176"/>
                  <a:pt x="1151647" y="14297958"/>
                </a:cubicBezTo>
                <a:cubicBezTo>
                  <a:pt x="1134522" y="14278692"/>
                  <a:pt x="1113117" y="14312941"/>
                  <a:pt x="1106694" y="14366456"/>
                </a:cubicBezTo>
                <a:cubicBezTo>
                  <a:pt x="1104554" y="14385722"/>
                  <a:pt x="1108835" y="14409268"/>
                  <a:pt x="1104554" y="14428534"/>
                </a:cubicBezTo>
                <a:cubicBezTo>
                  <a:pt x="1100273" y="14441378"/>
                  <a:pt x="1089571" y="14449941"/>
                  <a:pt x="1083148" y="14460644"/>
                </a:cubicBezTo>
                <a:cubicBezTo>
                  <a:pt x="1081007" y="14454222"/>
                  <a:pt x="1074586" y="14445659"/>
                  <a:pt x="1072445" y="14437097"/>
                </a:cubicBezTo>
                <a:cubicBezTo>
                  <a:pt x="1066023" y="14398565"/>
                  <a:pt x="1070304" y="14340770"/>
                  <a:pt x="1057461" y="14321504"/>
                </a:cubicBezTo>
                <a:cubicBezTo>
                  <a:pt x="1021070" y="14272270"/>
                  <a:pt x="965414" y="14293676"/>
                  <a:pt x="926883" y="14233739"/>
                </a:cubicBezTo>
                <a:cubicBezTo>
                  <a:pt x="922602" y="14225176"/>
                  <a:pt x="905478" y="14240161"/>
                  <a:pt x="894775" y="14246582"/>
                </a:cubicBezTo>
                <a:cubicBezTo>
                  <a:pt x="881931" y="14255145"/>
                  <a:pt x="873369" y="14287255"/>
                  <a:pt x="849822" y="14261567"/>
                </a:cubicBezTo>
                <a:cubicBezTo>
                  <a:pt x="811289" y="14218755"/>
                  <a:pt x="755635" y="14205910"/>
                  <a:pt x="774900" y="14086036"/>
                </a:cubicBezTo>
                <a:cubicBezTo>
                  <a:pt x="787743" y="14008975"/>
                  <a:pt x="753494" y="13979006"/>
                  <a:pt x="717104" y="13955460"/>
                </a:cubicBezTo>
                <a:cubicBezTo>
                  <a:pt x="706401" y="13949037"/>
                  <a:pt x="708541" y="13923350"/>
                  <a:pt x="725666" y="13916928"/>
                </a:cubicBezTo>
                <a:cubicBezTo>
                  <a:pt x="774900" y="13897663"/>
                  <a:pt x="787743" y="13854851"/>
                  <a:pt x="757776" y="13786351"/>
                </a:cubicBezTo>
                <a:cubicBezTo>
                  <a:pt x="734229" y="13737117"/>
                  <a:pt x="768479" y="13717851"/>
                  <a:pt x="770618" y="13683602"/>
                </a:cubicBezTo>
                <a:cubicBezTo>
                  <a:pt x="777040" y="13610820"/>
                  <a:pt x="787743" y="13538040"/>
                  <a:pt x="721385" y="13520914"/>
                </a:cubicBezTo>
                <a:cubicBezTo>
                  <a:pt x="697838" y="13514493"/>
                  <a:pt x="697838" y="13454556"/>
                  <a:pt x="714962" y="13416025"/>
                </a:cubicBezTo>
                <a:cubicBezTo>
                  <a:pt x="738510" y="13364650"/>
                  <a:pt x="749213" y="13366791"/>
                  <a:pt x="777040" y="13431010"/>
                </a:cubicBezTo>
                <a:cubicBezTo>
                  <a:pt x="787743" y="13456696"/>
                  <a:pt x="796306" y="13463119"/>
                  <a:pt x="802728" y="13439571"/>
                </a:cubicBezTo>
                <a:cubicBezTo>
                  <a:pt x="828416" y="13330400"/>
                  <a:pt x="866947" y="13249057"/>
                  <a:pt x="935446" y="13204104"/>
                </a:cubicBezTo>
                <a:cubicBezTo>
                  <a:pt x="969696" y="13182698"/>
                  <a:pt x="971837" y="13084230"/>
                  <a:pt x="1018929" y="13060682"/>
                </a:cubicBezTo>
                <a:cubicBezTo>
                  <a:pt x="1042476" y="13047839"/>
                  <a:pt x="1025351" y="12992184"/>
                  <a:pt x="1014649" y="12953652"/>
                </a:cubicBezTo>
                <a:cubicBezTo>
                  <a:pt x="991101" y="12870169"/>
                  <a:pt x="993243" y="12868027"/>
                  <a:pt x="1029632" y="12833778"/>
                </a:cubicBezTo>
                <a:cubicBezTo>
                  <a:pt x="1055320" y="12810232"/>
                  <a:pt x="1081007" y="12788826"/>
                  <a:pt x="1106694" y="12767420"/>
                </a:cubicBezTo>
                <a:cubicBezTo>
                  <a:pt x="1106694" y="12748154"/>
                  <a:pt x="1108835" y="12726747"/>
                  <a:pt x="1106694" y="12707481"/>
                </a:cubicBezTo>
                <a:cubicBezTo>
                  <a:pt x="1102414" y="12664669"/>
                  <a:pt x="1072445" y="12626138"/>
                  <a:pt x="1057461" y="12645404"/>
                </a:cubicBezTo>
                <a:cubicBezTo>
                  <a:pt x="1033914" y="12677514"/>
                  <a:pt x="1010367" y="12711763"/>
                  <a:pt x="986820" y="12746013"/>
                </a:cubicBezTo>
                <a:cubicBezTo>
                  <a:pt x="965414" y="12780263"/>
                  <a:pt x="939728" y="12765278"/>
                  <a:pt x="916181" y="12765278"/>
                </a:cubicBezTo>
                <a:cubicBezTo>
                  <a:pt x="911899" y="12765278"/>
                  <a:pt x="905478" y="12756717"/>
                  <a:pt x="901196" y="12750294"/>
                </a:cubicBezTo>
                <a:cubicBezTo>
                  <a:pt x="890493" y="12737450"/>
                  <a:pt x="894775" y="12722466"/>
                  <a:pt x="909758" y="12709623"/>
                </a:cubicBezTo>
                <a:cubicBezTo>
                  <a:pt x="926883" y="12694638"/>
                  <a:pt x="954711" y="12679654"/>
                  <a:pt x="954711" y="12666811"/>
                </a:cubicBezTo>
                <a:cubicBezTo>
                  <a:pt x="948290" y="12508405"/>
                  <a:pt x="1006087" y="12504123"/>
                  <a:pt x="1072445" y="12512686"/>
                </a:cubicBezTo>
                <a:cubicBezTo>
                  <a:pt x="1095992" y="12516968"/>
                  <a:pt x="1121679" y="12516968"/>
                  <a:pt x="1145225" y="12512686"/>
                </a:cubicBezTo>
                <a:cubicBezTo>
                  <a:pt x="1164492" y="12510546"/>
                  <a:pt x="1175194" y="12486999"/>
                  <a:pt x="1179475" y="12452749"/>
                </a:cubicBezTo>
                <a:cubicBezTo>
                  <a:pt x="1181617" y="12433483"/>
                  <a:pt x="1190179" y="12418499"/>
                  <a:pt x="1196600" y="12401374"/>
                </a:cubicBezTo>
                <a:cubicBezTo>
                  <a:pt x="1241553" y="12491280"/>
                  <a:pt x="1312194" y="12429202"/>
                  <a:pt x="1367849" y="12482717"/>
                </a:cubicBezTo>
                <a:cubicBezTo>
                  <a:pt x="1417083" y="12529811"/>
                  <a:pt x="1455614" y="12484858"/>
                  <a:pt x="1472740" y="12388531"/>
                </a:cubicBezTo>
                <a:cubicBezTo>
                  <a:pt x="1477021" y="12369265"/>
                  <a:pt x="1472740" y="12347859"/>
                  <a:pt x="1474880" y="12326453"/>
                </a:cubicBezTo>
                <a:cubicBezTo>
                  <a:pt x="1479162" y="12268656"/>
                  <a:pt x="1504849" y="12221563"/>
                  <a:pt x="1530537" y="12210860"/>
                </a:cubicBezTo>
                <a:cubicBezTo>
                  <a:pt x="1596896" y="12187313"/>
                  <a:pt x="1656832" y="12150922"/>
                  <a:pt x="1712489" y="12084564"/>
                </a:cubicBezTo>
                <a:cubicBezTo>
                  <a:pt x="1772426" y="12168048"/>
                  <a:pt x="1766004" y="12024627"/>
                  <a:pt x="1793832" y="12018205"/>
                </a:cubicBezTo>
                <a:cubicBezTo>
                  <a:pt x="1864472" y="12003221"/>
                  <a:pt x="1928691" y="11924018"/>
                  <a:pt x="2003612" y="11943284"/>
                </a:cubicBezTo>
                <a:cubicBezTo>
                  <a:pt x="2007893" y="11943284"/>
                  <a:pt x="2016456" y="11919736"/>
                  <a:pt x="2022878" y="11906893"/>
                </a:cubicBezTo>
                <a:cubicBezTo>
                  <a:pt x="2016456" y="11900471"/>
                  <a:pt x="2012175" y="11889768"/>
                  <a:pt x="2007893" y="11887627"/>
                </a:cubicBezTo>
                <a:cubicBezTo>
                  <a:pt x="1995050" y="11883346"/>
                  <a:pt x="1984347" y="11883346"/>
                  <a:pt x="1971503" y="11883346"/>
                </a:cubicBezTo>
                <a:cubicBezTo>
                  <a:pt x="1935113" y="11881205"/>
                  <a:pt x="1898722" y="11883346"/>
                  <a:pt x="1862332" y="11876924"/>
                </a:cubicBezTo>
                <a:cubicBezTo>
                  <a:pt x="1845207" y="11872642"/>
                  <a:pt x="1823801" y="11861939"/>
                  <a:pt x="1815238" y="11842675"/>
                </a:cubicBezTo>
                <a:cubicBezTo>
                  <a:pt x="1806676" y="11821269"/>
                  <a:pt x="1808816" y="11787018"/>
                  <a:pt x="1806676" y="11757050"/>
                </a:cubicBezTo>
                <a:cubicBezTo>
                  <a:pt x="1712489" y="11759190"/>
                  <a:pt x="1635427" y="11857659"/>
                  <a:pt x="1543380" y="11885487"/>
                </a:cubicBezTo>
                <a:cubicBezTo>
                  <a:pt x="1494145" y="11900471"/>
                  <a:pt x="1457755" y="11979673"/>
                  <a:pt x="1436349" y="12067439"/>
                </a:cubicBezTo>
                <a:cubicBezTo>
                  <a:pt x="1389255" y="12082424"/>
                  <a:pt x="1340021" y="12048173"/>
                  <a:pt x="1335741" y="11977533"/>
                </a:cubicBezTo>
                <a:cubicBezTo>
                  <a:pt x="1329318" y="11864081"/>
                  <a:pt x="1275803" y="11774175"/>
                  <a:pt x="1288647" y="11654301"/>
                </a:cubicBezTo>
                <a:cubicBezTo>
                  <a:pt x="1295068" y="11579380"/>
                  <a:pt x="1284366" y="11515161"/>
                  <a:pt x="1247975" y="11459504"/>
                </a:cubicBezTo>
                <a:cubicBezTo>
                  <a:pt x="1207303" y="11397427"/>
                  <a:pt x="1162350" y="11335349"/>
                  <a:pt x="1175194" y="11224037"/>
                </a:cubicBezTo>
                <a:cubicBezTo>
                  <a:pt x="1145225" y="11159819"/>
                  <a:pt x="1119539" y="11080616"/>
                  <a:pt x="1070304" y="11057070"/>
                </a:cubicBezTo>
                <a:cubicBezTo>
                  <a:pt x="1038195" y="11039945"/>
                  <a:pt x="1018929" y="11001414"/>
                  <a:pt x="997523" y="10967164"/>
                </a:cubicBezTo>
                <a:cubicBezTo>
                  <a:pt x="976117" y="10935054"/>
                  <a:pt x="948290" y="10896524"/>
                  <a:pt x="961134" y="10838727"/>
                </a:cubicBezTo>
                <a:cubicBezTo>
                  <a:pt x="969696" y="10795915"/>
                  <a:pt x="1001805" y="10802337"/>
                  <a:pt x="1025351" y="10800196"/>
                </a:cubicBezTo>
                <a:cubicBezTo>
                  <a:pt x="1031774" y="10800196"/>
                  <a:pt x="1040336" y="10804478"/>
                  <a:pt x="1042476" y="10798055"/>
                </a:cubicBezTo>
                <a:cubicBezTo>
                  <a:pt x="1051038" y="10783071"/>
                  <a:pt x="1059601" y="10765946"/>
                  <a:pt x="1061742" y="10748821"/>
                </a:cubicBezTo>
                <a:cubicBezTo>
                  <a:pt x="1063882" y="10731696"/>
                  <a:pt x="1059601" y="10703868"/>
                  <a:pt x="1053180" y="10695306"/>
                </a:cubicBezTo>
                <a:cubicBezTo>
                  <a:pt x="1029632" y="10667478"/>
                  <a:pt x="1001805" y="10648212"/>
                  <a:pt x="976117" y="10620385"/>
                </a:cubicBezTo>
                <a:cubicBezTo>
                  <a:pt x="961134" y="10603259"/>
                  <a:pt x="920462" y="10635369"/>
                  <a:pt x="933305" y="10562588"/>
                </a:cubicBezTo>
                <a:cubicBezTo>
                  <a:pt x="937587" y="10536901"/>
                  <a:pt x="948290" y="10513354"/>
                  <a:pt x="954711" y="10487666"/>
                </a:cubicBezTo>
                <a:lnTo>
                  <a:pt x="886193" y="10483515"/>
                </a:lnTo>
                <a:lnTo>
                  <a:pt x="882468" y="10506932"/>
                </a:lnTo>
                <a:cubicBezTo>
                  <a:pt x="880863" y="10514424"/>
                  <a:pt x="878722" y="10520846"/>
                  <a:pt x="875511" y="10524057"/>
                </a:cubicBezTo>
                <a:cubicBezTo>
                  <a:pt x="864808" y="10534760"/>
                  <a:pt x="856245" y="10519775"/>
                  <a:pt x="862667" y="10502650"/>
                </a:cubicBezTo>
                <a:cubicBezTo>
                  <a:pt x="864808" y="10497299"/>
                  <a:pt x="868553" y="10493553"/>
                  <a:pt x="872835" y="10490609"/>
                </a:cubicBezTo>
                <a:lnTo>
                  <a:pt x="885996" y="10483503"/>
                </a:lnTo>
                <a:lnTo>
                  <a:pt x="884071" y="10483386"/>
                </a:lnTo>
                <a:cubicBezTo>
                  <a:pt x="851963" y="10399901"/>
                  <a:pt x="824134" y="10307855"/>
                  <a:pt x="783463" y="10241496"/>
                </a:cubicBezTo>
                <a:cubicBezTo>
                  <a:pt x="762057" y="10207246"/>
                  <a:pt x="723525" y="10198684"/>
                  <a:pt x="742790" y="10136606"/>
                </a:cubicBezTo>
                <a:cubicBezTo>
                  <a:pt x="759915" y="10083091"/>
                  <a:pt x="804868" y="10087372"/>
                  <a:pt x="824134" y="10115200"/>
                </a:cubicBezTo>
                <a:cubicBezTo>
                  <a:pt x="864806" y="10170856"/>
                  <a:pt x="888353" y="10145168"/>
                  <a:pt x="907618" y="10085232"/>
                </a:cubicBezTo>
                <a:cubicBezTo>
                  <a:pt x="924742" y="10033857"/>
                  <a:pt x="939728" y="9978201"/>
                  <a:pt x="952570" y="9920404"/>
                </a:cubicBezTo>
                <a:cubicBezTo>
                  <a:pt x="954711" y="9905420"/>
                  <a:pt x="946150" y="9884014"/>
                  <a:pt x="941868" y="9864748"/>
                </a:cubicBezTo>
                <a:cubicBezTo>
                  <a:pt x="937587" y="9869030"/>
                  <a:pt x="931165" y="9871170"/>
                  <a:pt x="926883" y="9875451"/>
                </a:cubicBezTo>
                <a:cubicBezTo>
                  <a:pt x="905478" y="9903279"/>
                  <a:pt x="881931" y="9933248"/>
                  <a:pt x="858384" y="9963216"/>
                </a:cubicBezTo>
                <a:cubicBezTo>
                  <a:pt x="824134" y="9905420"/>
                  <a:pt x="809149" y="9933248"/>
                  <a:pt x="804868" y="10001748"/>
                </a:cubicBezTo>
                <a:cubicBezTo>
                  <a:pt x="802728" y="10029575"/>
                  <a:pt x="792025" y="10031716"/>
                  <a:pt x="779182" y="10018872"/>
                </a:cubicBezTo>
                <a:lnTo>
                  <a:pt x="739366" y="9981048"/>
                </a:lnTo>
                <a:lnTo>
                  <a:pt x="735437" y="10002784"/>
                </a:lnTo>
                <a:cubicBezTo>
                  <a:pt x="728213" y="10026766"/>
                  <a:pt x="714966" y="10035997"/>
                  <a:pt x="695701" y="10029575"/>
                </a:cubicBezTo>
                <a:cubicBezTo>
                  <a:pt x="689279" y="10025294"/>
                  <a:pt x="682857" y="10006028"/>
                  <a:pt x="678576" y="9993184"/>
                </a:cubicBezTo>
                <a:cubicBezTo>
                  <a:pt x="678576" y="9993184"/>
                  <a:pt x="684998" y="9976060"/>
                  <a:pt x="691420" y="9976060"/>
                </a:cubicBezTo>
                <a:lnTo>
                  <a:pt x="737442" y="9974059"/>
                </a:lnTo>
                <a:lnTo>
                  <a:pt x="738513" y="9969925"/>
                </a:lnTo>
                <a:lnTo>
                  <a:pt x="738513" y="9967497"/>
                </a:lnTo>
                <a:lnTo>
                  <a:pt x="739013" y="9967997"/>
                </a:lnTo>
                <a:lnTo>
                  <a:pt x="751621" y="9919334"/>
                </a:lnTo>
                <a:cubicBezTo>
                  <a:pt x="765668" y="9859129"/>
                  <a:pt x="779716" y="9798925"/>
                  <a:pt x="826275" y="9774843"/>
                </a:cubicBezTo>
                <a:cubicBezTo>
                  <a:pt x="851963" y="9761999"/>
                  <a:pt x="845540" y="9706343"/>
                  <a:pt x="843399" y="9663531"/>
                </a:cubicBezTo>
                <a:cubicBezTo>
                  <a:pt x="841258" y="9610015"/>
                  <a:pt x="817713" y="9601453"/>
                  <a:pt x="792025" y="9599312"/>
                </a:cubicBezTo>
                <a:cubicBezTo>
                  <a:pt x="755635" y="9595031"/>
                  <a:pt x="717104" y="9612156"/>
                  <a:pt x="689275" y="9556500"/>
                </a:cubicBezTo>
                <a:cubicBezTo>
                  <a:pt x="680713" y="9539375"/>
                  <a:pt x="672151" y="9547938"/>
                  <a:pt x="659307" y="9565062"/>
                </a:cubicBezTo>
                <a:cubicBezTo>
                  <a:pt x="620775" y="9625000"/>
                  <a:pt x="592948" y="9580047"/>
                  <a:pt x="567261" y="9530813"/>
                </a:cubicBezTo>
                <a:cubicBezTo>
                  <a:pt x="547995" y="9494422"/>
                  <a:pt x="562979" y="9481579"/>
                  <a:pt x="580104" y="9470875"/>
                </a:cubicBezTo>
                <a:cubicBezTo>
                  <a:pt x="590807" y="9464454"/>
                  <a:pt x="610072" y="9455892"/>
                  <a:pt x="610072" y="9447329"/>
                </a:cubicBezTo>
                <a:cubicBezTo>
                  <a:pt x="610072" y="9410939"/>
                  <a:pt x="592948" y="9406657"/>
                  <a:pt x="575822" y="9406657"/>
                </a:cubicBezTo>
                <a:cubicBezTo>
                  <a:pt x="556557" y="9406657"/>
                  <a:pt x="539433" y="9404516"/>
                  <a:pt x="520167" y="9404516"/>
                </a:cubicBezTo>
                <a:cubicBezTo>
                  <a:pt x="500901" y="9406657"/>
                  <a:pt x="481636" y="9395954"/>
                  <a:pt x="477354" y="9363845"/>
                </a:cubicBezTo>
                <a:cubicBezTo>
                  <a:pt x="473073" y="9318892"/>
                  <a:pt x="485917" y="9286783"/>
                  <a:pt x="515886" y="9280361"/>
                </a:cubicBezTo>
                <a:cubicBezTo>
                  <a:pt x="524448" y="9278220"/>
                  <a:pt x="533010" y="9256814"/>
                  <a:pt x="541573" y="9246111"/>
                </a:cubicBezTo>
                <a:cubicBezTo>
                  <a:pt x="533010" y="9237549"/>
                  <a:pt x="522308" y="9222564"/>
                  <a:pt x="511604" y="9218283"/>
                </a:cubicBezTo>
                <a:cubicBezTo>
                  <a:pt x="500901" y="9211861"/>
                  <a:pt x="488058" y="9216143"/>
                  <a:pt x="475214" y="9214002"/>
                </a:cubicBezTo>
                <a:cubicBezTo>
                  <a:pt x="468792" y="9214002"/>
                  <a:pt x="462371" y="9211861"/>
                  <a:pt x="458090" y="9207580"/>
                </a:cubicBezTo>
                <a:cubicBezTo>
                  <a:pt x="438823" y="9190455"/>
                  <a:pt x="434542" y="9147643"/>
                  <a:pt x="443105" y="9128377"/>
                </a:cubicBezTo>
                <a:cubicBezTo>
                  <a:pt x="462371" y="9083424"/>
                  <a:pt x="475214" y="9047034"/>
                  <a:pt x="447386" y="8999941"/>
                </a:cubicBezTo>
                <a:cubicBezTo>
                  <a:pt x="455948" y="8989238"/>
                  <a:pt x="464512" y="8967831"/>
                  <a:pt x="470932" y="8969972"/>
                </a:cubicBezTo>
                <a:cubicBezTo>
                  <a:pt x="518026" y="8984957"/>
                  <a:pt x="552276" y="9047034"/>
                  <a:pt x="607933" y="9034191"/>
                </a:cubicBezTo>
                <a:cubicBezTo>
                  <a:pt x="652885" y="9023488"/>
                  <a:pt x="706401" y="8999941"/>
                  <a:pt x="747072" y="9074862"/>
                </a:cubicBezTo>
                <a:cubicBezTo>
                  <a:pt x="785603" y="9055597"/>
                  <a:pt x="824134" y="9036331"/>
                  <a:pt x="862665" y="9017066"/>
                </a:cubicBezTo>
                <a:cubicBezTo>
                  <a:pt x="866947" y="9014925"/>
                  <a:pt x="871228" y="9004222"/>
                  <a:pt x="875509" y="8997800"/>
                </a:cubicBezTo>
                <a:cubicBezTo>
                  <a:pt x="871228" y="8991378"/>
                  <a:pt x="866947" y="8980675"/>
                  <a:pt x="862665" y="8976394"/>
                </a:cubicBezTo>
                <a:cubicBezTo>
                  <a:pt x="836978" y="8957128"/>
                  <a:pt x="802728" y="8912175"/>
                  <a:pt x="785603" y="8927160"/>
                </a:cubicBezTo>
                <a:cubicBezTo>
                  <a:pt x="738510" y="8965691"/>
                  <a:pt x="706401" y="8995660"/>
                  <a:pt x="695698" y="8875785"/>
                </a:cubicBezTo>
                <a:cubicBezTo>
                  <a:pt x="695698" y="8867223"/>
                  <a:pt x="684995" y="8852239"/>
                  <a:pt x="684995" y="8852239"/>
                </a:cubicBezTo>
                <a:cubicBezTo>
                  <a:pt x="648603" y="8897192"/>
                  <a:pt x="612214" y="8920738"/>
                  <a:pt x="573682" y="8852239"/>
                </a:cubicBezTo>
                <a:cubicBezTo>
                  <a:pt x="498760" y="8959269"/>
                  <a:pt x="428120" y="8875785"/>
                  <a:pt x="355339" y="8845817"/>
                </a:cubicBezTo>
                <a:cubicBezTo>
                  <a:pt x="323230" y="8832973"/>
                  <a:pt x="297543" y="8826551"/>
                  <a:pt x="295402" y="8758052"/>
                </a:cubicBezTo>
                <a:cubicBezTo>
                  <a:pt x="291120" y="8680990"/>
                  <a:pt x="314668" y="8614630"/>
                  <a:pt x="359622" y="8591084"/>
                </a:cubicBezTo>
                <a:cubicBezTo>
                  <a:pt x="376745" y="8582521"/>
                  <a:pt x="398152" y="8580380"/>
                  <a:pt x="413136" y="8593224"/>
                </a:cubicBezTo>
                <a:cubicBezTo>
                  <a:pt x="425980" y="8606068"/>
                  <a:pt x="434542" y="8640318"/>
                  <a:pt x="443105" y="8663865"/>
                </a:cubicBezTo>
                <a:cubicBezTo>
                  <a:pt x="464512" y="8717380"/>
                  <a:pt x="492339" y="8725942"/>
                  <a:pt x="511604" y="8676708"/>
                </a:cubicBezTo>
                <a:cubicBezTo>
                  <a:pt x="522308" y="8653162"/>
                  <a:pt x="526589" y="8625333"/>
                  <a:pt x="533010" y="8597506"/>
                </a:cubicBezTo>
                <a:cubicBezTo>
                  <a:pt x="550135" y="8627474"/>
                  <a:pt x="567261" y="8655302"/>
                  <a:pt x="584385" y="8685271"/>
                </a:cubicBezTo>
                <a:cubicBezTo>
                  <a:pt x="584385" y="8685271"/>
                  <a:pt x="575822" y="8700255"/>
                  <a:pt x="573682" y="8708817"/>
                </a:cubicBezTo>
                <a:cubicBezTo>
                  <a:pt x="569402" y="8723802"/>
                  <a:pt x="567261" y="8740926"/>
                  <a:pt x="565119" y="8758052"/>
                </a:cubicBezTo>
                <a:cubicBezTo>
                  <a:pt x="575822" y="8762333"/>
                  <a:pt x="588666" y="8773036"/>
                  <a:pt x="599370" y="8770895"/>
                </a:cubicBezTo>
                <a:cubicBezTo>
                  <a:pt x="610072" y="8768755"/>
                  <a:pt x="620775" y="8753770"/>
                  <a:pt x="629339" y="8740926"/>
                </a:cubicBezTo>
                <a:cubicBezTo>
                  <a:pt x="672151" y="8672427"/>
                  <a:pt x="670010" y="8642459"/>
                  <a:pt x="618636" y="8584662"/>
                </a:cubicBezTo>
                <a:cubicBezTo>
                  <a:pt x="584385" y="8546131"/>
                  <a:pt x="580104" y="8518303"/>
                  <a:pt x="605792" y="8464787"/>
                </a:cubicBezTo>
                <a:cubicBezTo>
                  <a:pt x="616494" y="8439101"/>
                  <a:pt x="631479" y="8417694"/>
                  <a:pt x="644323" y="8396288"/>
                </a:cubicBezTo>
                <a:cubicBezTo>
                  <a:pt x="655026" y="8377022"/>
                  <a:pt x="650745" y="8362039"/>
                  <a:pt x="648603" y="8344913"/>
                </a:cubicBezTo>
                <a:cubicBezTo>
                  <a:pt x="640042" y="8207914"/>
                  <a:pt x="640042" y="8212196"/>
                  <a:pt x="699979" y="8205773"/>
                </a:cubicBezTo>
                <a:cubicBezTo>
                  <a:pt x="764197" y="8199352"/>
                  <a:pt x="834837" y="8240023"/>
                  <a:pt x="894775" y="8160821"/>
                </a:cubicBezTo>
                <a:cubicBezTo>
                  <a:pt x="935446" y="8216477"/>
                  <a:pt x="976117" y="8169383"/>
                  <a:pt x="1003946" y="8137274"/>
                </a:cubicBezTo>
                <a:cubicBezTo>
                  <a:pt x="1040336" y="8094462"/>
                  <a:pt x="1066023" y="8107306"/>
                  <a:pt x="1098132" y="8137274"/>
                </a:cubicBezTo>
                <a:cubicBezTo>
                  <a:pt x="1115257" y="8152258"/>
                  <a:pt x="1134522" y="8130852"/>
                  <a:pt x="1138804" y="8096603"/>
                </a:cubicBezTo>
                <a:cubicBezTo>
                  <a:pt x="1143086" y="8064494"/>
                  <a:pt x="1134522" y="8036665"/>
                  <a:pt x="1117398" y="8019541"/>
                </a:cubicBezTo>
                <a:cubicBezTo>
                  <a:pt x="1102414" y="8004556"/>
                  <a:pt x="1072445" y="7989572"/>
                  <a:pt x="1072445" y="7978869"/>
                </a:cubicBezTo>
                <a:cubicBezTo>
                  <a:pt x="1078867" y="7820463"/>
                  <a:pt x="1018929" y="7818323"/>
                  <a:pt x="956852" y="7822604"/>
                </a:cubicBezTo>
                <a:cubicBezTo>
                  <a:pt x="950431" y="7754112"/>
                  <a:pt x="971837" y="7704877"/>
                  <a:pt x="991101" y="7653503"/>
                </a:cubicBezTo>
                <a:cubicBezTo>
                  <a:pt x="984680" y="7657784"/>
                  <a:pt x="976117" y="7664206"/>
                  <a:pt x="971837" y="7672768"/>
                </a:cubicBezTo>
                <a:cubicBezTo>
                  <a:pt x="952570" y="7704877"/>
                  <a:pt x="956852" y="7781932"/>
                  <a:pt x="916181" y="7777659"/>
                </a:cubicBezTo>
                <a:cubicBezTo>
                  <a:pt x="914040" y="7777659"/>
                  <a:pt x="909758" y="7777659"/>
                  <a:pt x="907618" y="7777659"/>
                </a:cubicBezTo>
                <a:cubicBezTo>
                  <a:pt x="909758" y="7779796"/>
                  <a:pt x="914040" y="7781932"/>
                  <a:pt x="916181" y="7786214"/>
                </a:cubicBezTo>
                <a:cubicBezTo>
                  <a:pt x="929025" y="7803339"/>
                  <a:pt x="944008" y="7811901"/>
                  <a:pt x="956852" y="7824745"/>
                </a:cubicBezTo>
                <a:cubicBezTo>
                  <a:pt x="954711" y="7869698"/>
                  <a:pt x="941868" y="7893245"/>
                  <a:pt x="914040" y="7882541"/>
                </a:cubicBezTo>
                <a:cubicBezTo>
                  <a:pt x="896915" y="7876119"/>
                  <a:pt x="886212" y="7854713"/>
                  <a:pt x="888353" y="7820463"/>
                </a:cubicBezTo>
                <a:cubicBezTo>
                  <a:pt x="888353" y="7809760"/>
                  <a:pt x="888353" y="7801198"/>
                  <a:pt x="890493" y="7792635"/>
                </a:cubicBezTo>
                <a:cubicBezTo>
                  <a:pt x="892634" y="7784073"/>
                  <a:pt x="894775" y="7777659"/>
                  <a:pt x="896915" y="7775518"/>
                </a:cubicBezTo>
                <a:cubicBezTo>
                  <a:pt x="841258" y="7773378"/>
                  <a:pt x="785603" y="7788354"/>
                  <a:pt x="734229" y="7736986"/>
                </a:cubicBezTo>
                <a:cubicBezTo>
                  <a:pt x="693556" y="7698456"/>
                  <a:pt x="667870" y="7570019"/>
                  <a:pt x="691417" y="7490816"/>
                </a:cubicBezTo>
                <a:cubicBezTo>
                  <a:pt x="699979" y="7467269"/>
                  <a:pt x="736368" y="7445863"/>
                  <a:pt x="751354" y="7456566"/>
                </a:cubicBezTo>
                <a:cubicBezTo>
                  <a:pt x="779182" y="7477972"/>
                  <a:pt x="798447" y="7525066"/>
                  <a:pt x="821994" y="7559316"/>
                </a:cubicBezTo>
                <a:cubicBezTo>
                  <a:pt x="856244" y="7610690"/>
                  <a:pt x="864806" y="7606409"/>
                  <a:pt x="875509" y="7522925"/>
                </a:cubicBezTo>
                <a:cubicBezTo>
                  <a:pt x="896915" y="7383785"/>
                  <a:pt x="896915" y="7383785"/>
                  <a:pt x="976117" y="7385926"/>
                </a:cubicBezTo>
                <a:cubicBezTo>
                  <a:pt x="991101" y="7385926"/>
                  <a:pt x="1006087" y="7385926"/>
                  <a:pt x="1021070" y="7385926"/>
                </a:cubicBezTo>
                <a:cubicBezTo>
                  <a:pt x="1021070" y="7319567"/>
                  <a:pt x="1033914" y="7244646"/>
                  <a:pt x="1018929" y="7193270"/>
                </a:cubicBezTo>
                <a:cubicBezTo>
                  <a:pt x="978259" y="7062693"/>
                  <a:pt x="965414" y="6919272"/>
                  <a:pt x="950431" y="6782272"/>
                </a:cubicBezTo>
                <a:cubicBezTo>
                  <a:pt x="937587" y="6653835"/>
                  <a:pt x="956852" y="6514695"/>
                  <a:pt x="958993" y="6381980"/>
                </a:cubicBezTo>
                <a:cubicBezTo>
                  <a:pt x="958993" y="6345587"/>
                  <a:pt x="954711" y="6289933"/>
                  <a:pt x="941868" y="6274949"/>
                </a:cubicBezTo>
                <a:cubicBezTo>
                  <a:pt x="911899" y="6242840"/>
                  <a:pt x="866947" y="6240698"/>
                  <a:pt x="836978" y="6204309"/>
                </a:cubicBezTo>
                <a:cubicBezTo>
                  <a:pt x="789884" y="6142231"/>
                  <a:pt x="766338" y="6206448"/>
                  <a:pt x="740650" y="6244980"/>
                </a:cubicBezTo>
                <a:cubicBezTo>
                  <a:pt x="699979" y="6309199"/>
                  <a:pt x="655026" y="6294214"/>
                  <a:pt x="607933" y="6289933"/>
                </a:cubicBezTo>
                <a:cubicBezTo>
                  <a:pt x="552276" y="6283511"/>
                  <a:pt x="543712" y="6268526"/>
                  <a:pt x="541573" y="6167918"/>
                </a:cubicBezTo>
                <a:cubicBezTo>
                  <a:pt x="541573" y="6142231"/>
                  <a:pt x="545855" y="6114403"/>
                  <a:pt x="543712" y="6088716"/>
                </a:cubicBezTo>
                <a:cubicBezTo>
                  <a:pt x="541573" y="6050185"/>
                  <a:pt x="533010" y="6015935"/>
                  <a:pt x="526589" y="5979544"/>
                </a:cubicBezTo>
                <a:cubicBezTo>
                  <a:pt x="515886" y="5996670"/>
                  <a:pt x="505182" y="6013794"/>
                  <a:pt x="498760" y="6035200"/>
                </a:cubicBezTo>
                <a:cubicBezTo>
                  <a:pt x="477354" y="6103700"/>
                  <a:pt x="455948" y="6174339"/>
                  <a:pt x="432401" y="6240698"/>
                </a:cubicBezTo>
                <a:cubicBezTo>
                  <a:pt x="430261" y="6248191"/>
                  <a:pt x="424908" y="6253008"/>
                  <a:pt x="418487" y="6256754"/>
                </a:cubicBezTo>
                <a:lnTo>
                  <a:pt x="398153" y="6266386"/>
                </a:lnTo>
                <a:lnTo>
                  <a:pt x="398153" y="6268528"/>
                </a:lnTo>
                <a:cubicBezTo>
                  <a:pt x="398153" y="6268528"/>
                  <a:pt x="396014" y="6268528"/>
                  <a:pt x="396014" y="6268528"/>
                </a:cubicBezTo>
                <a:cubicBezTo>
                  <a:pt x="393873" y="6266388"/>
                  <a:pt x="393873" y="6264247"/>
                  <a:pt x="393873" y="6262107"/>
                </a:cubicBezTo>
                <a:cubicBezTo>
                  <a:pt x="396014" y="6262107"/>
                  <a:pt x="396014" y="6259967"/>
                  <a:pt x="398153" y="6259967"/>
                </a:cubicBezTo>
                <a:lnTo>
                  <a:pt x="398153" y="6266347"/>
                </a:lnTo>
                <a:lnTo>
                  <a:pt x="402968" y="6149189"/>
                </a:lnTo>
                <a:cubicBezTo>
                  <a:pt x="404038" y="6110657"/>
                  <a:pt x="401362" y="6073732"/>
                  <a:pt x="385308" y="6041623"/>
                </a:cubicBezTo>
                <a:cubicBezTo>
                  <a:pt x="351059" y="5973123"/>
                  <a:pt x="421698" y="5911045"/>
                  <a:pt x="378886" y="5836124"/>
                </a:cubicBezTo>
                <a:cubicBezTo>
                  <a:pt x="344637" y="5776186"/>
                  <a:pt x="368183" y="5681999"/>
                  <a:pt x="372464" y="5604937"/>
                </a:cubicBezTo>
                <a:cubicBezTo>
                  <a:pt x="378886" y="5532156"/>
                  <a:pt x="351059" y="5480782"/>
                  <a:pt x="342496" y="5418703"/>
                </a:cubicBezTo>
                <a:cubicBezTo>
                  <a:pt x="338214" y="5382313"/>
                  <a:pt x="376745" y="5333080"/>
                  <a:pt x="383167" y="5285986"/>
                </a:cubicBezTo>
                <a:cubicBezTo>
                  <a:pt x="398152" y="5185377"/>
                  <a:pt x="370324" y="5129721"/>
                  <a:pt x="312526" y="5140425"/>
                </a:cubicBezTo>
                <a:cubicBezTo>
                  <a:pt x="282558" y="5144705"/>
                  <a:pt x="254731" y="5178955"/>
                  <a:pt x="224762" y="5178955"/>
                </a:cubicBezTo>
                <a:cubicBezTo>
                  <a:pt x="205496" y="5178955"/>
                  <a:pt x="186231" y="5140425"/>
                  <a:pt x="171247" y="5114737"/>
                </a:cubicBezTo>
                <a:cubicBezTo>
                  <a:pt x="145560" y="5069784"/>
                  <a:pt x="173387" y="5044096"/>
                  <a:pt x="188372" y="5022691"/>
                </a:cubicBezTo>
                <a:cubicBezTo>
                  <a:pt x="203356" y="4997002"/>
                  <a:pt x="224762" y="4977738"/>
                  <a:pt x="246167" y="4964894"/>
                </a:cubicBezTo>
                <a:cubicBezTo>
                  <a:pt x="331793" y="4917800"/>
                  <a:pt x="396011" y="4834317"/>
                  <a:pt x="402433" y="4665208"/>
                </a:cubicBezTo>
                <a:cubicBezTo>
                  <a:pt x="404573" y="4600990"/>
                  <a:pt x="434542" y="4575303"/>
                  <a:pt x="455948" y="4541053"/>
                </a:cubicBezTo>
                <a:cubicBezTo>
                  <a:pt x="526589" y="4434022"/>
                  <a:pt x="603651" y="4341975"/>
                  <a:pt x="637901" y="4183569"/>
                </a:cubicBezTo>
                <a:cubicBezTo>
                  <a:pt x="650745" y="4127914"/>
                  <a:pt x="655026" y="4130054"/>
                  <a:pt x="588666" y="4108648"/>
                </a:cubicBezTo>
                <a:cubicBezTo>
                  <a:pt x="582244" y="4106507"/>
                  <a:pt x="573682" y="4108648"/>
                  <a:pt x="567261" y="4108648"/>
                </a:cubicBezTo>
                <a:cubicBezTo>
                  <a:pt x="565119" y="4119351"/>
                  <a:pt x="562979" y="4132195"/>
                  <a:pt x="558698" y="4138617"/>
                </a:cubicBezTo>
                <a:cubicBezTo>
                  <a:pt x="494480" y="4217819"/>
                  <a:pt x="404573" y="4130054"/>
                  <a:pt x="342496" y="4228521"/>
                </a:cubicBezTo>
                <a:cubicBezTo>
                  <a:pt x="338214" y="4217819"/>
                  <a:pt x="331793" y="4209257"/>
                  <a:pt x="329652" y="4196413"/>
                </a:cubicBezTo>
                <a:cubicBezTo>
                  <a:pt x="327511" y="4183569"/>
                  <a:pt x="325371" y="4166445"/>
                  <a:pt x="329652" y="4157882"/>
                </a:cubicBezTo>
                <a:cubicBezTo>
                  <a:pt x="348918" y="4117211"/>
                  <a:pt x="366042" y="4072258"/>
                  <a:pt x="387448" y="4038008"/>
                </a:cubicBezTo>
                <a:cubicBezTo>
                  <a:pt x="432401" y="3960946"/>
                  <a:pt x="408854" y="3941680"/>
                  <a:pt x="361761" y="3918133"/>
                </a:cubicBezTo>
                <a:cubicBezTo>
                  <a:pt x="340355" y="3907430"/>
                  <a:pt x="329652" y="3862477"/>
                  <a:pt x="336074" y="3819665"/>
                </a:cubicBezTo>
                <a:cubicBezTo>
                  <a:pt x="357480" y="3676244"/>
                  <a:pt x="389590" y="3545667"/>
                  <a:pt x="466651" y="3462183"/>
                </a:cubicBezTo>
                <a:cubicBezTo>
                  <a:pt x="477354" y="3449339"/>
                  <a:pt x="503043" y="3449339"/>
                  <a:pt x="509463" y="3462183"/>
                </a:cubicBezTo>
                <a:cubicBezTo>
                  <a:pt x="522308" y="3490011"/>
                  <a:pt x="535152" y="3532823"/>
                  <a:pt x="530871" y="3562792"/>
                </a:cubicBezTo>
                <a:cubicBezTo>
                  <a:pt x="524448" y="3607745"/>
                  <a:pt x="503043" y="3648416"/>
                  <a:pt x="488058" y="3691228"/>
                </a:cubicBezTo>
                <a:cubicBezTo>
                  <a:pt x="518026" y="3708353"/>
                  <a:pt x="524448" y="3753306"/>
                  <a:pt x="530871" y="3804681"/>
                </a:cubicBezTo>
                <a:cubicBezTo>
                  <a:pt x="533010" y="3823947"/>
                  <a:pt x="550135" y="3845353"/>
                  <a:pt x="562979" y="3851774"/>
                </a:cubicBezTo>
                <a:cubicBezTo>
                  <a:pt x="599370" y="3873180"/>
                  <a:pt x="618636" y="3821806"/>
                  <a:pt x="642181" y="3787556"/>
                </a:cubicBezTo>
                <a:cubicBezTo>
                  <a:pt x="676432" y="3738322"/>
                  <a:pt x="676432" y="3669822"/>
                  <a:pt x="674292" y="3603463"/>
                </a:cubicBezTo>
                <a:cubicBezTo>
                  <a:pt x="674292" y="3592760"/>
                  <a:pt x="667870" y="3582057"/>
                  <a:pt x="663588" y="3569214"/>
                </a:cubicBezTo>
                <a:cubicBezTo>
                  <a:pt x="631479" y="3464324"/>
                  <a:pt x="537291" y="3404386"/>
                  <a:pt x="556557" y="3278090"/>
                </a:cubicBezTo>
                <a:cubicBezTo>
                  <a:pt x="571541" y="3188184"/>
                  <a:pt x="635760" y="3121826"/>
                  <a:pt x="680713" y="3046904"/>
                </a:cubicBezTo>
                <a:cubicBezTo>
                  <a:pt x="706401" y="3004092"/>
                  <a:pt x="697838" y="2948436"/>
                  <a:pt x="704259" y="2897061"/>
                </a:cubicBezTo>
                <a:cubicBezTo>
                  <a:pt x="712823" y="2837124"/>
                  <a:pt x="744932" y="2802874"/>
                  <a:pt x="772760" y="2837124"/>
                </a:cubicBezTo>
                <a:cubicBezTo>
                  <a:pt x="807010" y="2879936"/>
                  <a:pt x="834837" y="2909905"/>
                  <a:pt x="869087" y="2845686"/>
                </a:cubicBezTo>
                <a:cubicBezTo>
                  <a:pt x="896915" y="2794312"/>
                  <a:pt x="926883" y="2755781"/>
                  <a:pt x="961134" y="2830702"/>
                </a:cubicBezTo>
                <a:cubicBezTo>
                  <a:pt x="993243" y="2807156"/>
                  <a:pt x="1014649" y="2781468"/>
                  <a:pt x="1057461" y="2824280"/>
                </a:cubicBezTo>
                <a:cubicBezTo>
                  <a:pt x="1130241" y="2897061"/>
                  <a:pt x="1181617" y="2860671"/>
                  <a:pt x="1181617" y="2764343"/>
                </a:cubicBezTo>
                <a:cubicBezTo>
                  <a:pt x="1179475" y="2567407"/>
                  <a:pt x="1222288" y="2458236"/>
                  <a:pt x="1346444" y="2471080"/>
                </a:cubicBezTo>
                <a:cubicBezTo>
                  <a:pt x="1367849" y="2473221"/>
                  <a:pt x="1391396" y="2428268"/>
                  <a:pt x="1380693" y="2387596"/>
                </a:cubicBezTo>
                <a:cubicBezTo>
                  <a:pt x="1363568" y="2316956"/>
                  <a:pt x="1348585" y="2257019"/>
                  <a:pt x="1378553" y="2182098"/>
                </a:cubicBezTo>
                <a:cubicBezTo>
                  <a:pt x="1387116" y="2162832"/>
                  <a:pt x="1333600" y="2096473"/>
                  <a:pt x="1391396" y="2077208"/>
                </a:cubicBezTo>
                <a:cubicBezTo>
                  <a:pt x="1462036" y="2053661"/>
                  <a:pt x="1498428" y="1920943"/>
                  <a:pt x="1579771" y="1923083"/>
                </a:cubicBezTo>
                <a:cubicBezTo>
                  <a:pt x="1594755" y="1920943"/>
                  <a:pt x="1592614" y="1890974"/>
                  <a:pt x="1579771" y="1861006"/>
                </a:cubicBezTo>
                <a:cubicBezTo>
                  <a:pt x="1573349" y="1846021"/>
                  <a:pt x="1569068" y="1816053"/>
                  <a:pt x="1573349" y="1801068"/>
                </a:cubicBezTo>
                <a:cubicBezTo>
                  <a:pt x="1581911" y="1775381"/>
                  <a:pt x="1626863" y="1783944"/>
                  <a:pt x="1635427" y="1813912"/>
                </a:cubicBezTo>
                <a:cubicBezTo>
                  <a:pt x="1643989" y="1835318"/>
                  <a:pt x="1641848" y="1865287"/>
                  <a:pt x="1648269" y="1886693"/>
                </a:cubicBezTo>
                <a:cubicBezTo>
                  <a:pt x="1673957" y="1972317"/>
                  <a:pt x="1691083" y="1972317"/>
                  <a:pt x="1742457" y="1878130"/>
                </a:cubicBezTo>
                <a:cubicBezTo>
                  <a:pt x="1776707" y="1867427"/>
                  <a:pt x="1823801" y="1901677"/>
                  <a:pt x="1838785" y="1809631"/>
                </a:cubicBezTo>
                <a:cubicBezTo>
                  <a:pt x="1849488" y="1738991"/>
                  <a:pt x="1881597" y="1700460"/>
                  <a:pt x="1913707" y="1664069"/>
                </a:cubicBezTo>
                <a:cubicBezTo>
                  <a:pt x="1932972" y="1642663"/>
                  <a:pt x="1956519" y="1644804"/>
                  <a:pt x="1977925" y="1674772"/>
                </a:cubicBezTo>
                <a:cubicBezTo>
                  <a:pt x="1990769" y="1691897"/>
                  <a:pt x="2005753" y="1758256"/>
                  <a:pt x="2029300" y="1694038"/>
                </a:cubicBezTo>
                <a:cubicBezTo>
                  <a:pt x="2035721" y="1676913"/>
                  <a:pt x="2037862" y="1634101"/>
                  <a:pt x="2031440" y="1621257"/>
                </a:cubicBezTo>
                <a:cubicBezTo>
                  <a:pt x="1982206" y="1524929"/>
                  <a:pt x="2007893" y="1492820"/>
                  <a:pt x="2067831" y="1477836"/>
                </a:cubicBezTo>
                <a:cubicBezTo>
                  <a:pt x="2074252" y="1475695"/>
                  <a:pt x="2084956" y="1435024"/>
                  <a:pt x="2084956" y="1411477"/>
                </a:cubicBezTo>
                <a:cubicBezTo>
                  <a:pt x="2084956" y="1362243"/>
                  <a:pt x="2072112" y="1355821"/>
                  <a:pt x="2044284" y="1379368"/>
                </a:cubicBezTo>
                <a:cubicBezTo>
                  <a:pt x="2029300" y="1390071"/>
                  <a:pt x="1873035" y="1291603"/>
                  <a:pt x="1864472" y="1274478"/>
                </a:cubicBezTo>
                <a:cubicBezTo>
                  <a:pt x="1860191" y="1265915"/>
                  <a:pt x="1860191" y="1248790"/>
                  <a:pt x="1860191" y="1235947"/>
                </a:cubicBezTo>
                <a:cubicBezTo>
                  <a:pt x="1853769" y="1146041"/>
                  <a:pt x="1825941" y="1173869"/>
                  <a:pt x="1798113" y="1203838"/>
                </a:cubicBezTo>
                <a:cubicBezTo>
                  <a:pt x="1785270" y="1218822"/>
                  <a:pt x="1770285" y="1208119"/>
                  <a:pt x="1770285" y="1171728"/>
                </a:cubicBezTo>
                <a:cubicBezTo>
                  <a:pt x="1770285" y="1148182"/>
                  <a:pt x="1774567" y="1118213"/>
                  <a:pt x="1783129" y="1101088"/>
                </a:cubicBezTo>
                <a:cubicBezTo>
                  <a:pt x="1791691" y="1086104"/>
                  <a:pt x="1808816" y="1077541"/>
                  <a:pt x="1823801" y="1077541"/>
                </a:cubicBezTo>
                <a:cubicBezTo>
                  <a:pt x="1941534" y="1081823"/>
                  <a:pt x="2044284" y="1000479"/>
                  <a:pt x="2153455" y="946964"/>
                </a:cubicBezTo>
                <a:cubicBezTo>
                  <a:pt x="2155596" y="968370"/>
                  <a:pt x="2159877" y="996198"/>
                  <a:pt x="2166299" y="1000479"/>
                </a:cubicBezTo>
                <a:cubicBezTo>
                  <a:pt x="2191986" y="1017604"/>
                  <a:pt x="2196267" y="979073"/>
                  <a:pt x="2202689" y="949105"/>
                </a:cubicBezTo>
                <a:cubicBezTo>
                  <a:pt x="2251923" y="925558"/>
                  <a:pt x="2294736" y="861340"/>
                  <a:pt x="2354673" y="880605"/>
                </a:cubicBezTo>
                <a:cubicBezTo>
                  <a:pt x="2416751" y="899871"/>
                  <a:pt x="2480969" y="895589"/>
                  <a:pt x="2545187" y="893449"/>
                </a:cubicBezTo>
                <a:cubicBezTo>
                  <a:pt x="2575156" y="893449"/>
                  <a:pt x="2615827" y="893449"/>
                  <a:pt x="2632952" y="861340"/>
                </a:cubicBezTo>
                <a:cubicBezTo>
                  <a:pt x="2695030" y="743607"/>
                  <a:pt x="2776373" y="741465"/>
                  <a:pt x="2851294" y="769293"/>
                </a:cubicBezTo>
                <a:cubicBezTo>
                  <a:pt x="2930496" y="799262"/>
                  <a:pt x="2984012" y="694372"/>
                  <a:pt x="3056793" y="707215"/>
                </a:cubicBezTo>
                <a:cubicBezTo>
                  <a:pt x="3118870" y="717918"/>
                  <a:pt x="3178808" y="709357"/>
                  <a:pt x="3240885" y="664403"/>
                </a:cubicBezTo>
                <a:cubicBezTo>
                  <a:pt x="3298682" y="621591"/>
                  <a:pt x="3345776" y="745746"/>
                  <a:pt x="3414275" y="747887"/>
                </a:cubicBezTo>
                <a:cubicBezTo>
                  <a:pt x="3656164" y="758590"/>
                  <a:pt x="3898054" y="786418"/>
                  <a:pt x="4137802" y="816387"/>
                </a:cubicBezTo>
                <a:cubicBezTo>
                  <a:pt x="4163490" y="799262"/>
                  <a:pt x="4189177" y="788559"/>
                  <a:pt x="4214864" y="775715"/>
                </a:cubicBezTo>
                <a:cubicBezTo>
                  <a:pt x="4251255" y="848496"/>
                  <a:pt x="4274801" y="794980"/>
                  <a:pt x="4300489" y="750028"/>
                </a:cubicBezTo>
                <a:cubicBezTo>
                  <a:pt x="4302629" y="743607"/>
                  <a:pt x="4309051" y="732903"/>
                  <a:pt x="4313332" y="730762"/>
                </a:cubicBezTo>
                <a:cubicBezTo>
                  <a:pt x="4330457" y="724340"/>
                  <a:pt x="4354004" y="707215"/>
                  <a:pt x="4362567" y="720059"/>
                </a:cubicBezTo>
                <a:cubicBezTo>
                  <a:pt x="4379692" y="745746"/>
                  <a:pt x="4398957" y="758590"/>
                  <a:pt x="4418222" y="762871"/>
                </a:cubicBezTo>
                <a:cubicBezTo>
                  <a:pt x="4435347" y="760731"/>
                  <a:pt x="4452472" y="758590"/>
                  <a:pt x="4469597" y="758590"/>
                </a:cubicBezTo>
                <a:cubicBezTo>
                  <a:pt x="4512410" y="687950"/>
                  <a:pt x="4544519" y="717918"/>
                  <a:pt x="4574487" y="777856"/>
                </a:cubicBezTo>
                <a:cubicBezTo>
                  <a:pt x="4587331" y="782137"/>
                  <a:pt x="4598034" y="790699"/>
                  <a:pt x="4608737" y="803543"/>
                </a:cubicBezTo>
                <a:cubicBezTo>
                  <a:pt x="4640846" y="842074"/>
                  <a:pt x="4645127" y="831371"/>
                  <a:pt x="4679377" y="741465"/>
                </a:cubicBezTo>
                <a:cubicBezTo>
                  <a:pt x="4690080" y="713637"/>
                  <a:pt x="4702923" y="709357"/>
                  <a:pt x="4705065" y="735043"/>
                </a:cubicBezTo>
                <a:cubicBezTo>
                  <a:pt x="4709345" y="773574"/>
                  <a:pt x="4715768" y="794980"/>
                  <a:pt x="4724330" y="801402"/>
                </a:cubicBezTo>
                <a:cubicBezTo>
                  <a:pt x="4732893" y="799262"/>
                  <a:pt x="4739314" y="797121"/>
                  <a:pt x="4747877" y="797121"/>
                </a:cubicBezTo>
                <a:cubicBezTo>
                  <a:pt x="4756439" y="792840"/>
                  <a:pt x="4765002" y="784277"/>
                  <a:pt x="4775704" y="773574"/>
                </a:cubicBezTo>
                <a:cubicBezTo>
                  <a:pt x="4827080" y="722200"/>
                  <a:pt x="4884876" y="696512"/>
                  <a:pt x="4949094" y="700795"/>
                </a:cubicBezTo>
                <a:cubicBezTo>
                  <a:pt x="5146030" y="711497"/>
                  <a:pt x="5342966" y="702934"/>
                  <a:pt x="5539902" y="700795"/>
                </a:cubicBezTo>
                <a:cubicBezTo>
                  <a:pt x="5593418" y="700795"/>
                  <a:pt x="5649074" y="713637"/>
                  <a:pt x="5698308" y="655841"/>
                </a:cubicBezTo>
                <a:cubicBezTo>
                  <a:pt x="5730417" y="700795"/>
                  <a:pt x="5762527" y="720059"/>
                  <a:pt x="5796776" y="664403"/>
                </a:cubicBezTo>
                <a:cubicBezTo>
                  <a:pt x="5801057" y="657981"/>
                  <a:pt x="5822463" y="666545"/>
                  <a:pt x="5826745" y="677247"/>
                </a:cubicBezTo>
                <a:cubicBezTo>
                  <a:pt x="5867416" y="762871"/>
                  <a:pt x="5903810" y="777856"/>
                  <a:pt x="5965888" y="713637"/>
                </a:cubicBezTo>
                <a:cubicBezTo>
                  <a:pt x="6066495" y="610888"/>
                  <a:pt x="6158542" y="617310"/>
                  <a:pt x="6280556" y="690091"/>
                </a:cubicBezTo>
                <a:cubicBezTo>
                  <a:pt x="6308387" y="705076"/>
                  <a:pt x="6325510" y="694372"/>
                  <a:pt x="6346915" y="672966"/>
                </a:cubicBezTo>
                <a:cubicBezTo>
                  <a:pt x="6383307" y="640857"/>
                  <a:pt x="6383307" y="645138"/>
                  <a:pt x="6421841" y="728622"/>
                </a:cubicBezTo>
                <a:cubicBezTo>
                  <a:pt x="6428262" y="743607"/>
                  <a:pt x="6438964" y="752168"/>
                  <a:pt x="6449663" y="760731"/>
                </a:cubicBezTo>
                <a:cubicBezTo>
                  <a:pt x="6453945" y="765012"/>
                  <a:pt x="6460368" y="765012"/>
                  <a:pt x="6466790" y="762871"/>
                </a:cubicBezTo>
                <a:cubicBezTo>
                  <a:pt x="6481776" y="752168"/>
                  <a:pt x="6486054" y="737184"/>
                  <a:pt x="6477493" y="717918"/>
                </a:cubicBezTo>
                <a:cubicBezTo>
                  <a:pt x="6458229" y="677247"/>
                  <a:pt x="6453945" y="645138"/>
                  <a:pt x="6492476" y="640857"/>
                </a:cubicBezTo>
                <a:cubicBezTo>
                  <a:pt x="6518166" y="638716"/>
                  <a:pt x="6541712" y="636576"/>
                  <a:pt x="6560977" y="670826"/>
                </a:cubicBezTo>
                <a:cubicBezTo>
                  <a:pt x="6612352" y="758590"/>
                  <a:pt x="6616634" y="762871"/>
                  <a:pt x="6659446" y="696512"/>
                </a:cubicBezTo>
                <a:cubicBezTo>
                  <a:pt x="6704398" y="628014"/>
                  <a:pt x="6742928" y="615169"/>
                  <a:pt x="6792165" y="672966"/>
                </a:cubicBezTo>
                <a:cubicBezTo>
                  <a:pt x="6807149" y="690091"/>
                  <a:pt x="6832834" y="702934"/>
                  <a:pt x="6841397" y="692231"/>
                </a:cubicBezTo>
                <a:cubicBezTo>
                  <a:pt x="6869226" y="651559"/>
                  <a:pt x="6888491" y="660122"/>
                  <a:pt x="6918459" y="692231"/>
                </a:cubicBezTo>
                <a:cubicBezTo>
                  <a:pt x="6937728" y="713637"/>
                  <a:pt x="6965553" y="694372"/>
                  <a:pt x="6971975" y="640857"/>
                </a:cubicBezTo>
                <a:cubicBezTo>
                  <a:pt x="6978396" y="585200"/>
                  <a:pt x="7004084" y="565936"/>
                  <a:pt x="7025490" y="589483"/>
                </a:cubicBezTo>
                <a:cubicBezTo>
                  <a:pt x="7055460" y="623733"/>
                  <a:pt x="7074723" y="604466"/>
                  <a:pt x="7104693" y="587341"/>
                </a:cubicBezTo>
                <a:cubicBezTo>
                  <a:pt x="7162489" y="553091"/>
                  <a:pt x="7175333" y="578779"/>
                  <a:pt x="7194598" y="705076"/>
                </a:cubicBezTo>
                <a:cubicBezTo>
                  <a:pt x="7201020" y="750028"/>
                  <a:pt x="7211724" y="758590"/>
                  <a:pt x="7228848" y="732903"/>
                </a:cubicBezTo>
                <a:cubicBezTo>
                  <a:pt x="7250255" y="696512"/>
                  <a:pt x="7271663" y="660122"/>
                  <a:pt x="7295208" y="623733"/>
                </a:cubicBezTo>
                <a:cubicBezTo>
                  <a:pt x="7303770" y="608747"/>
                  <a:pt x="7314473" y="589483"/>
                  <a:pt x="7325179" y="587341"/>
                </a:cubicBezTo>
                <a:cubicBezTo>
                  <a:pt x="7434348" y="572357"/>
                  <a:pt x="7545661" y="531686"/>
                  <a:pt x="7635565" y="681528"/>
                </a:cubicBezTo>
                <a:cubicBezTo>
                  <a:pt x="7644128" y="694372"/>
                  <a:pt x="7644128" y="720059"/>
                  <a:pt x="7650549" y="737184"/>
                </a:cubicBezTo>
                <a:cubicBezTo>
                  <a:pt x="7656971" y="752168"/>
                  <a:pt x="7671955" y="745746"/>
                  <a:pt x="7674096" y="717918"/>
                </a:cubicBezTo>
                <a:cubicBezTo>
                  <a:pt x="7678377" y="651559"/>
                  <a:pt x="7699783" y="628014"/>
                  <a:pt x="7736175" y="634435"/>
                </a:cubicBezTo>
                <a:cubicBezTo>
                  <a:pt x="7759720" y="638716"/>
                  <a:pt x="7791829" y="630153"/>
                  <a:pt x="7806815" y="651559"/>
                </a:cubicBezTo>
                <a:cubicBezTo>
                  <a:pt x="7858188" y="728622"/>
                  <a:pt x="7894578" y="694372"/>
                  <a:pt x="7928828" y="617310"/>
                </a:cubicBezTo>
                <a:cubicBezTo>
                  <a:pt x="7935250" y="602326"/>
                  <a:pt x="7945954" y="595905"/>
                  <a:pt x="7956657" y="585200"/>
                </a:cubicBezTo>
                <a:cubicBezTo>
                  <a:pt x="7960937" y="615169"/>
                  <a:pt x="7965220" y="645138"/>
                  <a:pt x="7971644" y="672966"/>
                </a:cubicBezTo>
                <a:cubicBezTo>
                  <a:pt x="7978068" y="698653"/>
                  <a:pt x="7982348" y="726481"/>
                  <a:pt x="7988770" y="752168"/>
                </a:cubicBezTo>
                <a:cubicBezTo>
                  <a:pt x="7997332" y="739325"/>
                  <a:pt x="8008035" y="728622"/>
                  <a:pt x="8016598" y="713637"/>
                </a:cubicBezTo>
                <a:cubicBezTo>
                  <a:pt x="8042285" y="664403"/>
                  <a:pt x="8063691" y="621591"/>
                  <a:pt x="8102222" y="692231"/>
                </a:cubicBezTo>
                <a:cubicBezTo>
                  <a:pt x="8110783" y="709357"/>
                  <a:pt x="8134331" y="700795"/>
                  <a:pt x="8153596" y="702934"/>
                </a:cubicBezTo>
                <a:cubicBezTo>
                  <a:pt x="8155735" y="732903"/>
                  <a:pt x="8168580" y="754309"/>
                  <a:pt x="8185705" y="758590"/>
                </a:cubicBezTo>
                <a:cubicBezTo>
                  <a:pt x="8202830" y="762871"/>
                  <a:pt x="8226377" y="771434"/>
                  <a:pt x="8239221" y="756449"/>
                </a:cubicBezTo>
                <a:cubicBezTo>
                  <a:pt x="8269187" y="722200"/>
                  <a:pt x="8297016" y="679388"/>
                  <a:pt x="8320565" y="632295"/>
                </a:cubicBezTo>
                <a:cubicBezTo>
                  <a:pt x="8348391" y="578779"/>
                  <a:pt x="8365516" y="598045"/>
                  <a:pt x="8395485" y="625872"/>
                </a:cubicBezTo>
                <a:cubicBezTo>
                  <a:pt x="8429735" y="657981"/>
                  <a:pt x="8451141" y="602326"/>
                  <a:pt x="8472547" y="565936"/>
                </a:cubicBezTo>
                <a:cubicBezTo>
                  <a:pt x="8502516" y="512421"/>
                  <a:pt x="8532484" y="495295"/>
                  <a:pt x="8566734" y="550952"/>
                </a:cubicBezTo>
                <a:cubicBezTo>
                  <a:pt x="8590279" y="587341"/>
                  <a:pt x="8611685" y="568076"/>
                  <a:pt x="8633091" y="546669"/>
                </a:cubicBezTo>
                <a:cubicBezTo>
                  <a:pt x="8648077" y="533826"/>
                  <a:pt x="8673764" y="510279"/>
                  <a:pt x="8682325" y="520983"/>
                </a:cubicBezTo>
                <a:cubicBezTo>
                  <a:pt x="8729420" y="583060"/>
                  <a:pt x="8767949" y="583060"/>
                  <a:pt x="8812903" y="514561"/>
                </a:cubicBezTo>
                <a:cubicBezTo>
                  <a:pt x="8823608" y="499576"/>
                  <a:pt x="8847153" y="510279"/>
                  <a:pt x="8866418" y="510279"/>
                </a:cubicBezTo>
                <a:cubicBezTo>
                  <a:pt x="8909232" y="508138"/>
                  <a:pt x="8952044" y="505998"/>
                  <a:pt x="8986292" y="563795"/>
                </a:cubicBezTo>
                <a:cubicBezTo>
                  <a:pt x="9022684" y="529545"/>
                  <a:pt x="9059074" y="493155"/>
                  <a:pt x="9097605" y="461045"/>
                </a:cubicBezTo>
                <a:cubicBezTo>
                  <a:pt x="9106167" y="452483"/>
                  <a:pt x="9125433" y="448202"/>
                  <a:pt x="9131853" y="458905"/>
                </a:cubicBezTo>
                <a:cubicBezTo>
                  <a:pt x="9196065" y="553091"/>
                  <a:pt x="9273123" y="503857"/>
                  <a:pt x="9343763" y="510279"/>
                </a:cubicBezTo>
                <a:cubicBezTo>
                  <a:pt x="9367310" y="512421"/>
                  <a:pt x="9390857" y="514561"/>
                  <a:pt x="9410122" y="546669"/>
                </a:cubicBezTo>
                <a:cubicBezTo>
                  <a:pt x="9440091" y="593764"/>
                  <a:pt x="9465778" y="568076"/>
                  <a:pt x="9491465" y="535966"/>
                </a:cubicBezTo>
                <a:cubicBezTo>
                  <a:pt x="9510731" y="512421"/>
                  <a:pt x="9523574" y="561655"/>
                  <a:pt x="9538559" y="557374"/>
                </a:cubicBezTo>
                <a:cubicBezTo>
                  <a:pt x="9568527" y="546669"/>
                  <a:pt x="9553543" y="450343"/>
                  <a:pt x="9592074" y="456764"/>
                </a:cubicBezTo>
                <a:cubicBezTo>
                  <a:pt x="9619902" y="461045"/>
                  <a:pt x="9647730" y="501717"/>
                  <a:pt x="9675558" y="499576"/>
                </a:cubicBezTo>
                <a:cubicBezTo>
                  <a:pt x="9709808" y="495295"/>
                  <a:pt x="9735495" y="424655"/>
                  <a:pt x="9776167" y="446062"/>
                </a:cubicBezTo>
                <a:cubicBezTo>
                  <a:pt x="9786870" y="452483"/>
                  <a:pt x="9797573" y="463186"/>
                  <a:pt x="9808276" y="471749"/>
                </a:cubicBezTo>
                <a:cubicBezTo>
                  <a:pt x="9801854" y="484593"/>
                  <a:pt x="9795433" y="499576"/>
                  <a:pt x="9786870" y="508138"/>
                </a:cubicBezTo>
                <a:cubicBezTo>
                  <a:pt x="9776167" y="518842"/>
                  <a:pt x="9761183" y="520983"/>
                  <a:pt x="9754761" y="533826"/>
                </a:cubicBezTo>
                <a:cubicBezTo>
                  <a:pt x="9748339" y="548810"/>
                  <a:pt x="9744058" y="572357"/>
                  <a:pt x="9746198" y="591622"/>
                </a:cubicBezTo>
                <a:cubicBezTo>
                  <a:pt x="9748339" y="617310"/>
                  <a:pt x="9759042" y="628014"/>
                  <a:pt x="9769745" y="615169"/>
                </a:cubicBezTo>
                <a:cubicBezTo>
                  <a:pt x="9795433" y="580919"/>
                  <a:pt x="9823260" y="570216"/>
                  <a:pt x="9855369" y="570216"/>
                </a:cubicBezTo>
                <a:cubicBezTo>
                  <a:pt x="9902463" y="570216"/>
                  <a:pt x="9883198" y="461045"/>
                  <a:pt x="9928150" y="448202"/>
                </a:cubicBezTo>
                <a:cubicBezTo>
                  <a:pt x="9968822" y="437499"/>
                  <a:pt x="9996650" y="476030"/>
                  <a:pt x="10028759" y="493155"/>
                </a:cubicBezTo>
                <a:cubicBezTo>
                  <a:pt x="10060868" y="428936"/>
                  <a:pt x="10107962" y="456764"/>
                  <a:pt x="10148634" y="439640"/>
                </a:cubicBezTo>
                <a:cubicBezTo>
                  <a:pt x="10189305" y="422514"/>
                  <a:pt x="10221414" y="424655"/>
                  <a:pt x="10262086" y="433218"/>
                </a:cubicBezTo>
                <a:cubicBezTo>
                  <a:pt x="10296336" y="439640"/>
                  <a:pt x="10332726" y="405390"/>
                  <a:pt x="10373398" y="439640"/>
                </a:cubicBezTo>
                <a:cubicBezTo>
                  <a:pt x="10390523" y="454624"/>
                  <a:pt x="10429054" y="439640"/>
                  <a:pt x="10439757" y="416093"/>
                </a:cubicBezTo>
                <a:cubicBezTo>
                  <a:pt x="10482569" y="309062"/>
                  <a:pt x="10533944" y="347593"/>
                  <a:pt x="10576756" y="394687"/>
                </a:cubicBezTo>
                <a:cubicBezTo>
                  <a:pt x="10619568" y="443921"/>
                  <a:pt x="10647396" y="428936"/>
                  <a:pt x="10690208" y="392545"/>
                </a:cubicBezTo>
                <a:cubicBezTo>
                  <a:pt x="10724458" y="364718"/>
                  <a:pt x="10773692" y="383984"/>
                  <a:pt x="10816504" y="379703"/>
                </a:cubicBezTo>
                <a:cubicBezTo>
                  <a:pt x="10870020" y="375421"/>
                  <a:pt x="10925676" y="398968"/>
                  <a:pt x="10977050" y="339031"/>
                </a:cubicBezTo>
                <a:cubicBezTo>
                  <a:pt x="10996316" y="317625"/>
                  <a:pt x="11024144" y="403249"/>
                  <a:pt x="11056253" y="371140"/>
                </a:cubicBezTo>
                <a:cubicBezTo>
                  <a:pt x="11081941" y="343312"/>
                  <a:pt x="11105487" y="313344"/>
                  <a:pt x="11139738" y="321906"/>
                </a:cubicBezTo>
                <a:cubicBezTo>
                  <a:pt x="11176127" y="330469"/>
                  <a:pt x="11208236" y="383984"/>
                  <a:pt x="11253190" y="326187"/>
                </a:cubicBezTo>
                <a:cubicBezTo>
                  <a:pt x="11276736" y="296219"/>
                  <a:pt x="11325970" y="319765"/>
                  <a:pt x="11362361" y="319765"/>
                </a:cubicBezTo>
                <a:cubicBezTo>
                  <a:pt x="11405173" y="319765"/>
                  <a:pt x="11447985" y="319765"/>
                  <a:pt x="11490797" y="319765"/>
                </a:cubicBezTo>
                <a:cubicBezTo>
                  <a:pt x="11529328" y="319765"/>
                  <a:pt x="11565719" y="324047"/>
                  <a:pt x="11602110" y="317625"/>
                </a:cubicBezTo>
                <a:cubicBezTo>
                  <a:pt x="11625656" y="313344"/>
                  <a:pt x="11649203" y="300500"/>
                  <a:pt x="11670609" y="281234"/>
                </a:cubicBezTo>
                <a:cubicBezTo>
                  <a:pt x="11694156" y="257688"/>
                  <a:pt x="11715562" y="255547"/>
                  <a:pt x="11736968" y="285516"/>
                </a:cubicBezTo>
                <a:cubicBezTo>
                  <a:pt x="11764796" y="324047"/>
                  <a:pt x="11790483" y="321906"/>
                  <a:pt x="11818311" y="283375"/>
                </a:cubicBezTo>
                <a:cubicBezTo>
                  <a:pt x="11822592" y="274813"/>
                  <a:pt x="11831155" y="264110"/>
                  <a:pt x="11833295" y="266250"/>
                </a:cubicBezTo>
                <a:cubicBezTo>
                  <a:pt x="11901795" y="354015"/>
                  <a:pt x="11966014" y="313344"/>
                  <a:pt x="12036654" y="259828"/>
                </a:cubicBezTo>
                <a:cubicBezTo>
                  <a:pt x="12077326" y="227719"/>
                  <a:pt x="12132981" y="255547"/>
                  <a:pt x="12182215" y="251266"/>
                </a:cubicBezTo>
                <a:cubicBezTo>
                  <a:pt x="12314933" y="242703"/>
                  <a:pt x="12447652" y="291938"/>
                  <a:pt x="12578228" y="210594"/>
                </a:cubicBezTo>
                <a:cubicBezTo>
                  <a:pt x="12618901" y="285516"/>
                  <a:pt x="12653150" y="229860"/>
                  <a:pt x="12691682" y="199891"/>
                </a:cubicBezTo>
                <a:cubicBezTo>
                  <a:pt x="12708807" y="184906"/>
                  <a:pt x="12743056" y="193468"/>
                  <a:pt x="12760181" y="212735"/>
                </a:cubicBezTo>
                <a:cubicBezTo>
                  <a:pt x="12796571" y="253406"/>
                  <a:pt x="12824399" y="259828"/>
                  <a:pt x="12858649" y="212735"/>
                </a:cubicBezTo>
                <a:cubicBezTo>
                  <a:pt x="12871493" y="195609"/>
                  <a:pt x="12892899" y="193468"/>
                  <a:pt x="12910023" y="193468"/>
                </a:cubicBezTo>
                <a:cubicBezTo>
                  <a:pt x="13047023" y="191328"/>
                  <a:pt x="13181881" y="191328"/>
                  <a:pt x="13316740" y="189187"/>
                </a:cubicBezTo>
                <a:cubicBezTo>
                  <a:pt x="13353131" y="189187"/>
                  <a:pt x="13385240" y="197750"/>
                  <a:pt x="13419490" y="236282"/>
                </a:cubicBezTo>
                <a:cubicBezTo>
                  <a:pt x="13449458" y="270531"/>
                  <a:pt x="13490130" y="264110"/>
                  <a:pt x="13517958" y="208454"/>
                </a:cubicBezTo>
                <a:cubicBezTo>
                  <a:pt x="13550067" y="146375"/>
                  <a:pt x="13584316" y="124969"/>
                  <a:pt x="13631410" y="127109"/>
                </a:cubicBezTo>
                <a:cubicBezTo>
                  <a:pt x="13759847" y="129249"/>
                  <a:pt x="13890425" y="127109"/>
                  <a:pt x="14018862" y="120687"/>
                </a:cubicBezTo>
                <a:cubicBezTo>
                  <a:pt x="14065954" y="118547"/>
                  <a:pt x="14100205" y="144234"/>
                  <a:pt x="14132314" y="202032"/>
                </a:cubicBezTo>
                <a:cubicBezTo>
                  <a:pt x="14177266" y="283375"/>
                  <a:pt x="14172985" y="193468"/>
                  <a:pt x="14185829" y="157078"/>
                </a:cubicBezTo>
                <a:cubicBezTo>
                  <a:pt x="14190111" y="144234"/>
                  <a:pt x="14209376" y="129249"/>
                  <a:pt x="14215797" y="133531"/>
                </a:cubicBezTo>
                <a:cubicBezTo>
                  <a:pt x="14254329" y="161359"/>
                  <a:pt x="14290719" y="167781"/>
                  <a:pt x="14327109" y="131391"/>
                </a:cubicBezTo>
                <a:cubicBezTo>
                  <a:pt x="14333531" y="124969"/>
                  <a:pt x="14350657" y="139953"/>
                  <a:pt x="14359218" y="150656"/>
                </a:cubicBezTo>
                <a:cubicBezTo>
                  <a:pt x="14378485" y="174203"/>
                  <a:pt x="14393469" y="221297"/>
                  <a:pt x="14414875" y="229860"/>
                </a:cubicBezTo>
                <a:cubicBezTo>
                  <a:pt x="14449124" y="242703"/>
                  <a:pt x="14432000" y="167781"/>
                  <a:pt x="14449124" y="148515"/>
                </a:cubicBezTo>
                <a:cubicBezTo>
                  <a:pt x="14457687" y="137812"/>
                  <a:pt x="14470531" y="129249"/>
                  <a:pt x="14481234" y="127109"/>
                </a:cubicBezTo>
                <a:cubicBezTo>
                  <a:pt x="14511203" y="118547"/>
                  <a:pt x="14547592" y="131391"/>
                  <a:pt x="14568998" y="105703"/>
                </a:cubicBezTo>
                <a:cubicBezTo>
                  <a:pt x="14605389" y="65032"/>
                  <a:pt x="14620373" y="84297"/>
                  <a:pt x="14643920" y="127109"/>
                </a:cubicBezTo>
                <a:cubicBezTo>
                  <a:pt x="14669607" y="176343"/>
                  <a:pt x="14697435" y="214875"/>
                  <a:pt x="14735967" y="154937"/>
                </a:cubicBezTo>
                <a:cubicBezTo>
                  <a:pt x="14772356" y="99281"/>
                  <a:pt x="14828013" y="101422"/>
                  <a:pt x="14857981" y="133531"/>
                </a:cubicBezTo>
                <a:cubicBezTo>
                  <a:pt x="14958590" y="236282"/>
                  <a:pt x="15044215" y="178484"/>
                  <a:pt x="15131980" y="103563"/>
                </a:cubicBezTo>
                <a:cubicBezTo>
                  <a:pt x="15144824" y="92860"/>
                  <a:pt x="15153387" y="75735"/>
                  <a:pt x="15164090" y="69313"/>
                </a:cubicBezTo>
                <a:cubicBezTo>
                  <a:pt x="15194057" y="54328"/>
                  <a:pt x="15230448" y="43625"/>
                  <a:pt x="15249714" y="88578"/>
                </a:cubicBezTo>
                <a:cubicBezTo>
                  <a:pt x="15283963" y="172062"/>
                  <a:pt x="15339619" y="195609"/>
                  <a:pt x="15386713" y="236282"/>
                </a:cubicBezTo>
                <a:cubicBezTo>
                  <a:pt x="15423103" y="266250"/>
                  <a:pt x="15470197" y="272672"/>
                  <a:pt x="15508728" y="217016"/>
                </a:cubicBezTo>
                <a:cubicBezTo>
                  <a:pt x="15506588" y="114266"/>
                  <a:pt x="15570806" y="131391"/>
                  <a:pt x="15596492" y="80016"/>
                </a:cubicBezTo>
                <a:cubicBezTo>
                  <a:pt x="15609337" y="52188"/>
                  <a:pt x="15630743" y="50046"/>
                  <a:pt x="15645728" y="69313"/>
                </a:cubicBezTo>
                <a:cubicBezTo>
                  <a:pt x="15712086" y="154937"/>
                  <a:pt x="15782726" y="131391"/>
                  <a:pt x="15851226" y="82156"/>
                </a:cubicBezTo>
                <a:cubicBezTo>
                  <a:pt x="15864069" y="73594"/>
                  <a:pt x="15872632" y="71453"/>
                  <a:pt x="15883335" y="90718"/>
                </a:cubicBezTo>
                <a:cubicBezTo>
                  <a:pt x="15911163" y="135671"/>
                  <a:pt x="15936850" y="127109"/>
                  <a:pt x="15962538" y="82156"/>
                </a:cubicBezTo>
                <a:cubicBezTo>
                  <a:pt x="15979395" y="52188"/>
                  <a:pt x="16002809" y="-5642"/>
                  <a:pt x="16025606" y="445"/>
                </a:cubicBezTo>
                <a:close/>
              </a:path>
            </a:pathLst>
          </a:custGeom>
          <a:solidFill>
            <a:schemeClr val="bg1"/>
          </a:solidFill>
          <a:ln w="213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5182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" advClick="0" advTm="0">
        <p:fade/>
      </p:transition>
    </mc:Choice>
    <mc:Fallback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7000" decel="9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10" dur="3400" fill="hold"/>
                                        <p:tgtEl>
                                          <p:spTgt spid="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8" presetClass="emph" presetSubtype="0" accel="49000" decel="51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120000">
                                      <p:cBhvr>
                                        <p:cTn id="1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accel="7000" decel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62963E-6 L 0.08073 -0.08044 " pathEditMode="relative" rAng="0" ptsTypes="AA">
                                      <p:cBhvr>
                                        <p:cTn id="32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36" y="-4022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4" presetClass="path" presetSubtype="0" accel="20000" decel="80000" fill="hold" grpId="1" nodeType="withEffect">
                                  <p:stCondLst>
                                    <p:cond delay="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3.93519E-6 0.08116 L 3.93519E-6 -1.75926E-6 " pathEditMode="relative" rAng="0" ptsTypes="AA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065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26" presetClass="emph" presetSubtype="0" fill="hold" grpId="2" nodeType="withEffect">
                                  <p:stCondLst>
                                    <p:cond delay="19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9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wd">
                                    <p:tmPct val="6923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6" presetClass="emph" presetSubtype="0" repeatCount="2000" accel="46667" decel="45333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52" dur="750" fill="hold"/>
                                        <p:tgtEl>
                                          <p:spTgt spid="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9" presetClass="entr" presetSubtype="0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accel="26000" decel="60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84" dur="1600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8" presetClass="emph" presetSubtype="0" accel="19000" decel="48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-600000">
                                      <p:cBhvr>
                                        <p:cTn id="86" dur="16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42" presetClass="path" presetSubtype="0" accel="7000" decel="5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9.25926E-7 4.30556E-6 L 0.05584 0.00318 " pathEditMode="relative" rAng="0" ptsTypes="AA">
                                      <p:cBhvr>
                                        <p:cTn id="91" dur="3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2" y="159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2" presetClass="entr" presetSubtype="2" accel="20000" decel="8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2" accel="20000" decel="8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7" grpId="0" animBg="1"/>
      <p:bldP spid="7" grpId="1" animBg="1"/>
      <p:bldP spid="10" grpId="0" animBg="1"/>
      <p:bldP spid="11" grpId="0" animBg="1"/>
      <p:bldP spid="13" grpId="0" animBg="1"/>
      <p:bldP spid="13" grpId="1" animBg="1"/>
      <p:bldP spid="14" grpId="0"/>
      <p:bldP spid="14" grpId="1"/>
      <p:bldP spid="15" grpId="0"/>
      <p:bldP spid="15" grpId="1"/>
      <p:bldP spid="15" grpId="2"/>
      <p:bldP spid="16" grpId="0"/>
      <p:bldP spid="17" grpId="0"/>
      <p:bldP spid="18" grpId="0" animBg="1"/>
      <p:bldP spid="18" grpId="1" animBg="1"/>
      <p:bldP spid="19" grpId="0"/>
      <p:bldP spid="20" grpId="0"/>
      <p:bldP spid="34" grpId="0" animBg="1"/>
      <p:bldP spid="35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2253</TotalTime>
  <Words>367</Words>
  <Application>Microsoft Office PowerPoint</Application>
  <PresentationFormat>Custom</PresentationFormat>
  <Paragraphs>71</Paragraphs>
  <Slides>11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7" baseType="lpstr">
      <vt:lpstr>Arial</vt:lpstr>
      <vt:lpstr>Calibri</vt:lpstr>
      <vt:lpstr>Calibri Light</vt:lpstr>
      <vt:lpstr>Modern Love</vt:lpstr>
      <vt:lpstr>Montserrat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Arifianto Rahardi</dc:creator>
  <cp:lastModifiedBy>GAMER</cp:lastModifiedBy>
  <cp:revision>221</cp:revision>
  <dcterms:created xsi:type="dcterms:W3CDTF">2020-12-09T02:04:57Z</dcterms:created>
  <dcterms:modified xsi:type="dcterms:W3CDTF">2021-04-01T07:50:13Z</dcterms:modified>
</cp:coreProperties>
</file>